
<file path=[Content_Types].xml><?xml version="1.0" encoding="utf-8"?>
<Types xmlns="http://schemas.openxmlformats.org/package/2006/content-types">
  <Default Extension="jpeg" ContentType="image/jpeg"/>
  <Default Extension="xlsx" ContentType="application/vnd.openxmlformats-officedocument.spreadsheetml.sheet"/>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harts/chart1.xml" ContentType="application/vnd.openxmlformats-officedocument.drawingml.chart+xml"/>
  <Override PartName="/ppt/charts/chart10.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olors1.xml" ContentType="application/vnd.ms-office.chartcolorstyle+xml"/>
  <Override PartName="/ppt/charts/colors2.xml" ContentType="application/vnd.ms-office.chartcolorstyle+xml"/>
  <Override PartName="/ppt/charts/colors3.xml" ContentType="application/vnd.ms-office.chartcolorstyle+xml"/>
  <Override PartName="/ppt/charts/colors4.xml" ContentType="application/vnd.ms-office.chartcolorstyle+xml"/>
  <Override PartName="/ppt/charts/colors5.xml" ContentType="application/vnd.ms-office.chartcolorstyle+xml"/>
  <Override PartName="/ppt/charts/colors6.xml" ContentType="application/vnd.ms-office.chartcolorstyle+xml"/>
  <Override PartName="/ppt/charts/colors7.xml" ContentType="application/vnd.ms-office.chartcolorstyle+xml"/>
  <Override PartName="/ppt/charts/style1.xml" ContentType="application/vnd.ms-office.chartstyle+xml"/>
  <Override PartName="/ppt/charts/style2.xml" ContentType="application/vnd.ms-office.chartstyle+xml"/>
  <Override PartName="/ppt/charts/style3.xml" ContentType="application/vnd.ms-office.chartstyle+xml"/>
  <Override PartName="/ppt/charts/style4.xml" ContentType="application/vnd.ms-office.chartstyle+xml"/>
  <Override PartName="/ppt/charts/style5.xml" ContentType="application/vnd.ms-office.chartstyle+xml"/>
  <Override PartName="/ppt/charts/style6.xml" ContentType="application/vnd.ms-office.chartstyle+xml"/>
  <Override PartName="/ppt/charts/style7.xml" ContentType="application/vnd.ms-office.chartstyle+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xml" ContentType="application/vnd.openxmlformats-officedocument.presentationml.slide+xml"/>
  <Override PartName="/ppt/slides/slide150.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8"/>
  </p:notesMasterIdLst>
  <p:sldIdLst>
    <p:sldId id="258" r:id="rId3"/>
    <p:sldId id="257" r:id="rId4"/>
    <p:sldId id="393" r:id="rId5"/>
    <p:sldId id="395" r:id="rId6"/>
    <p:sldId id="262" r:id="rId7"/>
    <p:sldId id="394" r:id="rId9"/>
    <p:sldId id="392" r:id="rId10"/>
    <p:sldId id="265" r:id="rId11"/>
    <p:sldId id="275" r:id="rId12"/>
    <p:sldId id="264" r:id="rId13"/>
    <p:sldId id="268" r:id="rId14"/>
    <p:sldId id="396" r:id="rId15"/>
    <p:sldId id="266" r:id="rId16"/>
    <p:sldId id="407" r:id="rId17"/>
    <p:sldId id="267" r:id="rId18"/>
    <p:sldId id="406" r:id="rId19"/>
    <p:sldId id="270" r:id="rId20"/>
    <p:sldId id="272" r:id="rId21"/>
    <p:sldId id="273" r:id="rId22"/>
    <p:sldId id="276" r:id="rId23"/>
    <p:sldId id="277" r:id="rId24"/>
    <p:sldId id="390" r:id="rId25"/>
    <p:sldId id="397" r:id="rId26"/>
    <p:sldId id="278" r:id="rId27"/>
    <p:sldId id="279" r:id="rId28"/>
    <p:sldId id="283" r:id="rId29"/>
    <p:sldId id="280" r:id="rId30"/>
    <p:sldId id="281" r:id="rId31"/>
    <p:sldId id="284" r:id="rId32"/>
    <p:sldId id="282" r:id="rId33"/>
    <p:sldId id="285" r:id="rId34"/>
    <p:sldId id="286" r:id="rId35"/>
    <p:sldId id="287" r:id="rId36"/>
    <p:sldId id="288" r:id="rId37"/>
    <p:sldId id="289" r:id="rId38"/>
    <p:sldId id="408" r:id="rId39"/>
    <p:sldId id="409" r:id="rId40"/>
    <p:sldId id="410" r:id="rId41"/>
    <p:sldId id="411" r:id="rId42"/>
    <p:sldId id="290" r:id="rId43"/>
    <p:sldId id="358" r:id="rId44"/>
    <p:sldId id="359" r:id="rId45"/>
    <p:sldId id="360" r:id="rId46"/>
    <p:sldId id="292" r:id="rId47"/>
    <p:sldId id="293" r:id="rId48"/>
    <p:sldId id="294" r:id="rId49"/>
    <p:sldId id="296" r:id="rId50"/>
    <p:sldId id="299" r:id="rId51"/>
    <p:sldId id="298" r:id="rId52"/>
    <p:sldId id="297" r:id="rId53"/>
    <p:sldId id="301" r:id="rId54"/>
    <p:sldId id="302" r:id="rId55"/>
    <p:sldId id="320" r:id="rId56"/>
    <p:sldId id="321" r:id="rId57"/>
    <p:sldId id="322" r:id="rId58"/>
    <p:sldId id="323" r:id="rId59"/>
    <p:sldId id="339" r:id="rId60"/>
    <p:sldId id="344" r:id="rId61"/>
    <p:sldId id="347" r:id="rId62"/>
    <p:sldId id="340" r:id="rId63"/>
    <p:sldId id="303" r:id="rId64"/>
    <p:sldId id="304" r:id="rId65"/>
    <p:sldId id="307" r:id="rId66"/>
    <p:sldId id="309" r:id="rId67"/>
    <p:sldId id="310" r:id="rId68"/>
    <p:sldId id="311" r:id="rId69"/>
    <p:sldId id="314" r:id="rId70"/>
    <p:sldId id="315" r:id="rId71"/>
    <p:sldId id="318" r:id="rId72"/>
    <p:sldId id="324" r:id="rId73"/>
    <p:sldId id="326" r:id="rId74"/>
    <p:sldId id="334" r:id="rId75"/>
    <p:sldId id="325" r:id="rId76"/>
    <p:sldId id="327" r:id="rId77"/>
    <p:sldId id="329" r:id="rId78"/>
    <p:sldId id="332" r:id="rId79"/>
    <p:sldId id="333" r:id="rId80"/>
    <p:sldId id="313" r:id="rId81"/>
    <p:sldId id="335" r:id="rId82"/>
    <p:sldId id="336" r:id="rId83"/>
    <p:sldId id="337" r:id="rId84"/>
    <p:sldId id="341" r:id="rId85"/>
    <p:sldId id="342" r:id="rId86"/>
    <p:sldId id="343" r:id="rId87"/>
    <p:sldId id="345" r:id="rId88"/>
    <p:sldId id="346" r:id="rId89"/>
    <p:sldId id="350" r:id="rId90"/>
    <p:sldId id="424" r:id="rId91"/>
    <p:sldId id="423" r:id="rId92"/>
    <p:sldId id="385" r:id="rId93"/>
    <p:sldId id="368" r:id="rId94"/>
    <p:sldId id="369" r:id="rId95"/>
    <p:sldId id="295" r:id="rId96"/>
    <p:sldId id="300" r:id="rId97"/>
    <p:sldId id="305" r:id="rId98"/>
    <p:sldId id="306" r:id="rId99"/>
    <p:sldId id="328" r:id="rId100"/>
    <p:sldId id="308" r:id="rId101"/>
    <p:sldId id="351" r:id="rId102"/>
    <p:sldId id="352" r:id="rId103"/>
    <p:sldId id="353" r:id="rId104"/>
    <p:sldId id="354" r:id="rId105"/>
    <p:sldId id="355" r:id="rId106"/>
    <p:sldId id="356" r:id="rId107"/>
    <p:sldId id="357" r:id="rId108"/>
    <p:sldId id="361" r:id="rId109"/>
    <p:sldId id="362" r:id="rId110"/>
    <p:sldId id="363" r:id="rId111"/>
    <p:sldId id="364" r:id="rId112"/>
    <p:sldId id="365" r:id="rId113"/>
    <p:sldId id="402" r:id="rId114"/>
    <p:sldId id="403" r:id="rId115"/>
    <p:sldId id="416" r:id="rId116"/>
    <p:sldId id="417" r:id="rId117"/>
    <p:sldId id="418" r:id="rId118"/>
    <p:sldId id="377" r:id="rId119"/>
    <p:sldId id="366" r:id="rId120"/>
    <p:sldId id="367" r:id="rId121"/>
    <p:sldId id="401" r:id="rId122"/>
    <p:sldId id="400" r:id="rId123"/>
    <p:sldId id="374" r:id="rId124"/>
    <p:sldId id="349" r:id="rId125"/>
    <p:sldId id="375" r:id="rId126"/>
    <p:sldId id="399" r:id="rId127"/>
    <p:sldId id="382" r:id="rId128"/>
    <p:sldId id="412" r:id="rId129"/>
    <p:sldId id="414" r:id="rId130"/>
    <p:sldId id="415" r:id="rId131"/>
    <p:sldId id="420" r:id="rId132"/>
    <p:sldId id="425" r:id="rId133"/>
    <p:sldId id="426" r:id="rId134"/>
    <p:sldId id="427" r:id="rId135"/>
    <p:sldId id="413" r:id="rId136"/>
    <p:sldId id="419" r:id="rId137"/>
    <p:sldId id="398" r:id="rId138"/>
    <p:sldId id="348" r:id="rId139"/>
    <p:sldId id="373" r:id="rId140"/>
    <p:sldId id="370" r:id="rId141"/>
    <p:sldId id="372" r:id="rId142"/>
    <p:sldId id="371" r:id="rId143"/>
    <p:sldId id="376" r:id="rId144"/>
    <p:sldId id="378" r:id="rId145"/>
    <p:sldId id="379" r:id="rId146"/>
    <p:sldId id="380" r:id="rId147"/>
    <p:sldId id="404" r:id="rId148"/>
    <p:sldId id="405" r:id="rId149"/>
    <p:sldId id="381" r:id="rId150"/>
    <p:sldId id="383" r:id="rId151"/>
    <p:sldId id="384" r:id="rId152"/>
    <p:sldId id="388" r:id="rId15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3860" autoAdjust="0"/>
    <p:restoredTop sz="94434" autoAdjust="0"/>
  </p:normalViewPr>
  <p:slideViewPr>
    <p:cSldViewPr snapToGrid="0">
      <p:cViewPr varScale="1">
        <p:scale>
          <a:sx n="74" d="100"/>
          <a:sy n="74" d="100"/>
        </p:scale>
        <p:origin x="624" y="72"/>
      </p:cViewPr>
      <p:guideLst>
        <p:guide orient="horz" pos="2160"/>
        <p:guide pos="3840"/>
      </p:guideLst>
    </p:cSldViewPr>
  </p:slideViewPr>
  <p:outlineViewPr>
    <p:cViewPr>
      <p:scale>
        <a:sx n="33" d="100"/>
        <a:sy n="33" d="100"/>
      </p:scale>
      <p:origin x="0" y="-6396"/>
    </p:cViewPr>
  </p:outlin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99" Type="http://schemas.openxmlformats.org/officeDocument/2006/relationships/slide" Target="slides/slide96.xml"/><Relationship Id="rId98" Type="http://schemas.openxmlformats.org/officeDocument/2006/relationships/slide" Target="slides/slide95.xml"/><Relationship Id="rId97" Type="http://schemas.openxmlformats.org/officeDocument/2006/relationships/slide" Target="slides/slide94.xml"/><Relationship Id="rId96" Type="http://schemas.openxmlformats.org/officeDocument/2006/relationships/slide" Target="slides/slide93.xml"/><Relationship Id="rId95" Type="http://schemas.openxmlformats.org/officeDocument/2006/relationships/slide" Target="slides/slide92.xml"/><Relationship Id="rId94" Type="http://schemas.openxmlformats.org/officeDocument/2006/relationships/slide" Target="slides/slide91.xml"/><Relationship Id="rId93" Type="http://schemas.openxmlformats.org/officeDocument/2006/relationships/slide" Target="slides/slide90.xml"/><Relationship Id="rId92" Type="http://schemas.openxmlformats.org/officeDocument/2006/relationships/slide" Target="slides/slide89.xml"/><Relationship Id="rId91" Type="http://schemas.openxmlformats.org/officeDocument/2006/relationships/slide" Target="slides/slide88.xml"/><Relationship Id="rId90" Type="http://schemas.openxmlformats.org/officeDocument/2006/relationships/slide" Target="slides/slide87.xml"/><Relationship Id="rId9" Type="http://schemas.openxmlformats.org/officeDocument/2006/relationships/slide" Target="slides/slide6.xml"/><Relationship Id="rId89" Type="http://schemas.openxmlformats.org/officeDocument/2006/relationships/slide" Target="slides/slide86.xml"/><Relationship Id="rId88" Type="http://schemas.openxmlformats.org/officeDocument/2006/relationships/slide" Target="slides/slide85.xml"/><Relationship Id="rId87" Type="http://schemas.openxmlformats.org/officeDocument/2006/relationships/slide" Target="slides/slide84.xml"/><Relationship Id="rId86" Type="http://schemas.openxmlformats.org/officeDocument/2006/relationships/slide" Target="slides/slide83.xml"/><Relationship Id="rId85" Type="http://schemas.openxmlformats.org/officeDocument/2006/relationships/slide" Target="slides/slide82.xml"/><Relationship Id="rId84" Type="http://schemas.openxmlformats.org/officeDocument/2006/relationships/slide" Target="slides/slide81.xml"/><Relationship Id="rId83" Type="http://schemas.openxmlformats.org/officeDocument/2006/relationships/slide" Target="slides/slide80.xml"/><Relationship Id="rId82" Type="http://schemas.openxmlformats.org/officeDocument/2006/relationships/slide" Target="slides/slide79.xml"/><Relationship Id="rId81" Type="http://schemas.openxmlformats.org/officeDocument/2006/relationships/slide" Target="slides/slide78.xml"/><Relationship Id="rId80" Type="http://schemas.openxmlformats.org/officeDocument/2006/relationships/slide" Target="slides/slide77.xml"/><Relationship Id="rId8" Type="http://schemas.openxmlformats.org/officeDocument/2006/relationships/notesMaster" Target="notesMasters/notesMaster1.xml"/><Relationship Id="rId79" Type="http://schemas.openxmlformats.org/officeDocument/2006/relationships/slide" Target="slides/slide76.xml"/><Relationship Id="rId78" Type="http://schemas.openxmlformats.org/officeDocument/2006/relationships/slide" Target="slides/slide75.xml"/><Relationship Id="rId77" Type="http://schemas.openxmlformats.org/officeDocument/2006/relationships/slide" Target="slides/slide74.xml"/><Relationship Id="rId76" Type="http://schemas.openxmlformats.org/officeDocument/2006/relationships/slide" Target="slides/slide73.xml"/><Relationship Id="rId75" Type="http://schemas.openxmlformats.org/officeDocument/2006/relationships/slide" Target="slides/slide72.xml"/><Relationship Id="rId74" Type="http://schemas.openxmlformats.org/officeDocument/2006/relationships/slide" Target="slides/slide71.xml"/><Relationship Id="rId73" Type="http://schemas.openxmlformats.org/officeDocument/2006/relationships/slide" Target="slides/slide70.xml"/><Relationship Id="rId72" Type="http://schemas.openxmlformats.org/officeDocument/2006/relationships/slide" Target="slides/slide69.xml"/><Relationship Id="rId71" Type="http://schemas.openxmlformats.org/officeDocument/2006/relationships/slide" Target="slides/slide68.xml"/><Relationship Id="rId70" Type="http://schemas.openxmlformats.org/officeDocument/2006/relationships/slide" Target="slides/slide67.xml"/><Relationship Id="rId7" Type="http://schemas.openxmlformats.org/officeDocument/2006/relationships/slide" Target="slides/slide5.xml"/><Relationship Id="rId69" Type="http://schemas.openxmlformats.org/officeDocument/2006/relationships/slide" Target="slides/slide66.xml"/><Relationship Id="rId68" Type="http://schemas.openxmlformats.org/officeDocument/2006/relationships/slide" Target="slides/slide65.xml"/><Relationship Id="rId67" Type="http://schemas.openxmlformats.org/officeDocument/2006/relationships/slide" Target="slides/slide64.xml"/><Relationship Id="rId66" Type="http://schemas.openxmlformats.org/officeDocument/2006/relationships/slide" Target="slides/slide63.xml"/><Relationship Id="rId65" Type="http://schemas.openxmlformats.org/officeDocument/2006/relationships/slide" Target="slides/slide62.xml"/><Relationship Id="rId64" Type="http://schemas.openxmlformats.org/officeDocument/2006/relationships/slide" Target="slides/slide61.xml"/><Relationship Id="rId63" Type="http://schemas.openxmlformats.org/officeDocument/2006/relationships/slide" Target="slides/slide60.xml"/><Relationship Id="rId62" Type="http://schemas.openxmlformats.org/officeDocument/2006/relationships/slide" Target="slides/slide59.xml"/><Relationship Id="rId61" Type="http://schemas.openxmlformats.org/officeDocument/2006/relationships/slide" Target="slides/slide58.xml"/><Relationship Id="rId60" Type="http://schemas.openxmlformats.org/officeDocument/2006/relationships/slide" Target="slides/slide57.xml"/><Relationship Id="rId6" Type="http://schemas.openxmlformats.org/officeDocument/2006/relationships/slide" Target="slides/slide4.xml"/><Relationship Id="rId59" Type="http://schemas.openxmlformats.org/officeDocument/2006/relationships/slide" Target="slides/slide56.xml"/><Relationship Id="rId58" Type="http://schemas.openxmlformats.org/officeDocument/2006/relationships/slide" Target="slides/slide55.xml"/><Relationship Id="rId57" Type="http://schemas.openxmlformats.org/officeDocument/2006/relationships/slide" Target="slides/slide54.xml"/><Relationship Id="rId56" Type="http://schemas.openxmlformats.org/officeDocument/2006/relationships/slide" Target="slides/slide53.xml"/><Relationship Id="rId55" Type="http://schemas.openxmlformats.org/officeDocument/2006/relationships/slide" Target="slides/slide52.xml"/><Relationship Id="rId54" Type="http://schemas.openxmlformats.org/officeDocument/2006/relationships/slide" Target="slides/slide51.xml"/><Relationship Id="rId53" Type="http://schemas.openxmlformats.org/officeDocument/2006/relationships/slide" Target="slides/slide50.xml"/><Relationship Id="rId52" Type="http://schemas.openxmlformats.org/officeDocument/2006/relationships/slide" Target="slides/slide49.xml"/><Relationship Id="rId51" Type="http://schemas.openxmlformats.org/officeDocument/2006/relationships/slide" Target="slides/slide48.xml"/><Relationship Id="rId50" Type="http://schemas.openxmlformats.org/officeDocument/2006/relationships/slide" Target="slides/slide47.xml"/><Relationship Id="rId5" Type="http://schemas.openxmlformats.org/officeDocument/2006/relationships/slide" Target="slides/slide3.xml"/><Relationship Id="rId49" Type="http://schemas.openxmlformats.org/officeDocument/2006/relationships/slide" Target="slides/slide46.xml"/><Relationship Id="rId48" Type="http://schemas.openxmlformats.org/officeDocument/2006/relationships/slide" Target="slides/slide45.xml"/><Relationship Id="rId47" Type="http://schemas.openxmlformats.org/officeDocument/2006/relationships/slide" Target="slides/slide44.xml"/><Relationship Id="rId46" Type="http://schemas.openxmlformats.org/officeDocument/2006/relationships/slide" Target="slides/slide43.xml"/><Relationship Id="rId45" Type="http://schemas.openxmlformats.org/officeDocument/2006/relationships/slide" Target="slides/slide42.xml"/><Relationship Id="rId44" Type="http://schemas.openxmlformats.org/officeDocument/2006/relationships/slide" Target="slides/slide41.xml"/><Relationship Id="rId43" Type="http://schemas.openxmlformats.org/officeDocument/2006/relationships/slide" Target="slides/slide40.xml"/><Relationship Id="rId42" Type="http://schemas.openxmlformats.org/officeDocument/2006/relationships/slide" Target="slides/slide39.xml"/><Relationship Id="rId41" Type="http://schemas.openxmlformats.org/officeDocument/2006/relationships/slide" Target="slides/slide38.xml"/><Relationship Id="rId40" Type="http://schemas.openxmlformats.org/officeDocument/2006/relationships/slide" Target="slides/slide37.xml"/><Relationship Id="rId4" Type="http://schemas.openxmlformats.org/officeDocument/2006/relationships/slide" Target="slides/slide2.xml"/><Relationship Id="rId39" Type="http://schemas.openxmlformats.org/officeDocument/2006/relationships/slide" Target="slides/slide36.xml"/><Relationship Id="rId38" Type="http://schemas.openxmlformats.org/officeDocument/2006/relationships/slide" Target="slides/slide35.xml"/><Relationship Id="rId37" Type="http://schemas.openxmlformats.org/officeDocument/2006/relationships/slide" Target="slides/slide34.xml"/><Relationship Id="rId36" Type="http://schemas.openxmlformats.org/officeDocument/2006/relationships/slide" Target="slides/slide33.xml"/><Relationship Id="rId35" Type="http://schemas.openxmlformats.org/officeDocument/2006/relationships/slide" Target="slides/slide32.xml"/><Relationship Id="rId34" Type="http://schemas.openxmlformats.org/officeDocument/2006/relationships/slide" Target="slides/slide31.xml"/><Relationship Id="rId33" Type="http://schemas.openxmlformats.org/officeDocument/2006/relationships/slide" Target="slides/slide30.xml"/><Relationship Id="rId32" Type="http://schemas.openxmlformats.org/officeDocument/2006/relationships/slide" Target="slides/slide29.xml"/><Relationship Id="rId31" Type="http://schemas.openxmlformats.org/officeDocument/2006/relationships/slide" Target="slides/slide28.xml"/><Relationship Id="rId30" Type="http://schemas.openxmlformats.org/officeDocument/2006/relationships/slide" Target="slides/slide27.xml"/><Relationship Id="rId3" Type="http://schemas.openxmlformats.org/officeDocument/2006/relationships/slide" Target="slides/slide1.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6" Type="http://schemas.openxmlformats.org/officeDocument/2006/relationships/tableStyles" Target="tableStyles.xml"/><Relationship Id="rId155" Type="http://schemas.openxmlformats.org/officeDocument/2006/relationships/viewProps" Target="viewProps.xml"/><Relationship Id="rId154" Type="http://schemas.openxmlformats.org/officeDocument/2006/relationships/presProps" Target="presProps.xml"/><Relationship Id="rId153" Type="http://schemas.openxmlformats.org/officeDocument/2006/relationships/slide" Target="slides/slide150.xml"/><Relationship Id="rId152" Type="http://schemas.openxmlformats.org/officeDocument/2006/relationships/slide" Target="slides/slide149.xml"/><Relationship Id="rId151" Type="http://schemas.openxmlformats.org/officeDocument/2006/relationships/slide" Target="slides/slide148.xml"/><Relationship Id="rId150" Type="http://schemas.openxmlformats.org/officeDocument/2006/relationships/slide" Target="slides/slide147.xml"/><Relationship Id="rId15" Type="http://schemas.openxmlformats.org/officeDocument/2006/relationships/slide" Target="slides/slide12.xml"/><Relationship Id="rId149" Type="http://schemas.openxmlformats.org/officeDocument/2006/relationships/slide" Target="slides/slide146.xml"/><Relationship Id="rId148" Type="http://schemas.openxmlformats.org/officeDocument/2006/relationships/slide" Target="slides/slide145.xml"/><Relationship Id="rId147" Type="http://schemas.openxmlformats.org/officeDocument/2006/relationships/slide" Target="slides/slide144.xml"/><Relationship Id="rId146" Type="http://schemas.openxmlformats.org/officeDocument/2006/relationships/slide" Target="slides/slide143.xml"/><Relationship Id="rId145" Type="http://schemas.openxmlformats.org/officeDocument/2006/relationships/slide" Target="slides/slide142.xml"/><Relationship Id="rId144" Type="http://schemas.openxmlformats.org/officeDocument/2006/relationships/slide" Target="slides/slide141.xml"/><Relationship Id="rId143" Type="http://schemas.openxmlformats.org/officeDocument/2006/relationships/slide" Target="slides/slide140.xml"/><Relationship Id="rId142" Type="http://schemas.openxmlformats.org/officeDocument/2006/relationships/slide" Target="slides/slide139.xml"/><Relationship Id="rId141" Type="http://schemas.openxmlformats.org/officeDocument/2006/relationships/slide" Target="slides/slide138.xml"/><Relationship Id="rId140" Type="http://schemas.openxmlformats.org/officeDocument/2006/relationships/slide" Target="slides/slide137.xml"/><Relationship Id="rId14" Type="http://schemas.openxmlformats.org/officeDocument/2006/relationships/slide" Target="slides/slide11.xml"/><Relationship Id="rId139" Type="http://schemas.openxmlformats.org/officeDocument/2006/relationships/slide" Target="slides/slide136.xml"/><Relationship Id="rId138" Type="http://schemas.openxmlformats.org/officeDocument/2006/relationships/slide" Target="slides/slide135.xml"/><Relationship Id="rId137" Type="http://schemas.openxmlformats.org/officeDocument/2006/relationships/slide" Target="slides/slide134.xml"/><Relationship Id="rId136" Type="http://schemas.openxmlformats.org/officeDocument/2006/relationships/slide" Target="slides/slide133.xml"/><Relationship Id="rId135" Type="http://schemas.openxmlformats.org/officeDocument/2006/relationships/slide" Target="slides/slide132.xml"/><Relationship Id="rId134" Type="http://schemas.openxmlformats.org/officeDocument/2006/relationships/slide" Target="slides/slide131.xml"/><Relationship Id="rId133" Type="http://schemas.openxmlformats.org/officeDocument/2006/relationships/slide" Target="slides/slide130.xml"/><Relationship Id="rId132" Type="http://schemas.openxmlformats.org/officeDocument/2006/relationships/slide" Target="slides/slide129.xml"/><Relationship Id="rId131" Type="http://schemas.openxmlformats.org/officeDocument/2006/relationships/slide" Target="slides/slide128.xml"/><Relationship Id="rId130" Type="http://schemas.openxmlformats.org/officeDocument/2006/relationships/slide" Target="slides/slide127.xml"/><Relationship Id="rId13" Type="http://schemas.openxmlformats.org/officeDocument/2006/relationships/slide" Target="slides/slide10.xml"/><Relationship Id="rId129" Type="http://schemas.openxmlformats.org/officeDocument/2006/relationships/slide" Target="slides/slide126.xml"/><Relationship Id="rId128" Type="http://schemas.openxmlformats.org/officeDocument/2006/relationships/slide" Target="slides/slide125.xml"/><Relationship Id="rId127" Type="http://schemas.openxmlformats.org/officeDocument/2006/relationships/slide" Target="slides/slide124.xml"/><Relationship Id="rId126" Type="http://schemas.openxmlformats.org/officeDocument/2006/relationships/slide" Target="slides/slide123.xml"/><Relationship Id="rId125" Type="http://schemas.openxmlformats.org/officeDocument/2006/relationships/slide" Target="slides/slide122.xml"/><Relationship Id="rId124" Type="http://schemas.openxmlformats.org/officeDocument/2006/relationships/slide" Target="slides/slide121.xml"/><Relationship Id="rId123" Type="http://schemas.openxmlformats.org/officeDocument/2006/relationships/slide" Target="slides/slide120.xml"/><Relationship Id="rId122" Type="http://schemas.openxmlformats.org/officeDocument/2006/relationships/slide" Target="slides/slide119.xml"/><Relationship Id="rId121" Type="http://schemas.openxmlformats.org/officeDocument/2006/relationships/slide" Target="slides/slide118.xml"/><Relationship Id="rId120" Type="http://schemas.openxmlformats.org/officeDocument/2006/relationships/slide" Target="slides/slide117.xml"/><Relationship Id="rId12" Type="http://schemas.openxmlformats.org/officeDocument/2006/relationships/slide" Target="slides/slide9.xml"/><Relationship Id="rId119" Type="http://schemas.openxmlformats.org/officeDocument/2006/relationships/slide" Target="slides/slide116.xml"/><Relationship Id="rId118" Type="http://schemas.openxmlformats.org/officeDocument/2006/relationships/slide" Target="slides/slide115.xml"/><Relationship Id="rId117" Type="http://schemas.openxmlformats.org/officeDocument/2006/relationships/slide" Target="slides/slide114.xml"/><Relationship Id="rId116" Type="http://schemas.openxmlformats.org/officeDocument/2006/relationships/slide" Target="slides/slide113.xml"/><Relationship Id="rId115" Type="http://schemas.openxmlformats.org/officeDocument/2006/relationships/slide" Target="slides/slide112.xml"/><Relationship Id="rId114" Type="http://schemas.openxmlformats.org/officeDocument/2006/relationships/slide" Target="slides/slide111.xml"/><Relationship Id="rId113" Type="http://schemas.openxmlformats.org/officeDocument/2006/relationships/slide" Target="slides/slide110.xml"/><Relationship Id="rId112" Type="http://schemas.openxmlformats.org/officeDocument/2006/relationships/slide" Target="slides/slide109.xml"/><Relationship Id="rId111" Type="http://schemas.openxmlformats.org/officeDocument/2006/relationships/slide" Target="slides/slide108.xml"/><Relationship Id="rId110" Type="http://schemas.openxmlformats.org/officeDocument/2006/relationships/slide" Target="slides/slide107.xml"/><Relationship Id="rId11" Type="http://schemas.openxmlformats.org/officeDocument/2006/relationships/slide" Target="slides/slide8.xml"/><Relationship Id="rId109" Type="http://schemas.openxmlformats.org/officeDocument/2006/relationships/slide" Target="slides/slide106.xml"/><Relationship Id="rId108" Type="http://schemas.openxmlformats.org/officeDocument/2006/relationships/slide" Target="slides/slide105.xml"/><Relationship Id="rId107" Type="http://schemas.openxmlformats.org/officeDocument/2006/relationships/slide" Target="slides/slide104.xml"/><Relationship Id="rId106" Type="http://schemas.openxmlformats.org/officeDocument/2006/relationships/slide" Target="slides/slide103.xml"/><Relationship Id="rId105" Type="http://schemas.openxmlformats.org/officeDocument/2006/relationships/slide" Target="slides/slide102.xml"/><Relationship Id="rId104" Type="http://schemas.openxmlformats.org/officeDocument/2006/relationships/slide" Target="slides/slide101.xml"/><Relationship Id="rId103" Type="http://schemas.openxmlformats.org/officeDocument/2006/relationships/slide" Target="slides/slide100.xml"/><Relationship Id="rId102" Type="http://schemas.openxmlformats.org/officeDocument/2006/relationships/slide" Target="slides/slide99.xml"/><Relationship Id="rId101" Type="http://schemas.openxmlformats.org/officeDocument/2006/relationships/slide" Target="slides/slide98.xml"/><Relationship Id="rId100" Type="http://schemas.openxmlformats.org/officeDocument/2006/relationships/slide" Target="slides/slide97.xml"/><Relationship Id="rId10" Type="http://schemas.openxmlformats.org/officeDocument/2006/relationships/slide" Target="slides/slide7.xml"/><Relationship Id="rId1" Type="http://schemas.openxmlformats.org/officeDocument/2006/relationships/slideMaster" Target="slideMasters/slideMaster1.xml"/></Relationships>
</file>

<file path=ppt/charts/_rels/chart1.xml.rels><?xml version="1.0" encoding="UTF-8" standalone="yes"?>
<Relationships xmlns="http://schemas.openxmlformats.org/package/2006/relationships"><Relationship Id="rId3" Type="http://schemas.microsoft.com/office/2011/relationships/chartColorStyle" Target="colors1.xml"/><Relationship Id="rId2" Type="http://schemas.microsoft.com/office/2011/relationships/chartStyle" Target="style1.xml"/><Relationship Id="rId1" Type="http://schemas.openxmlformats.org/officeDocument/2006/relationships/package" Target="../embeddings/Workbook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Workbook10.xlsx"/></Relationships>
</file>

<file path=ppt/charts/_rels/chart2.xml.rels><?xml version="1.0" encoding="UTF-8" standalone="yes"?>
<Relationships xmlns="http://schemas.openxmlformats.org/package/2006/relationships"><Relationship Id="rId3" Type="http://schemas.microsoft.com/office/2011/relationships/chartColorStyle" Target="colors2.xml"/><Relationship Id="rId2" Type="http://schemas.microsoft.com/office/2011/relationships/chartStyle" Target="style2.xml"/><Relationship Id="rId1" Type="http://schemas.openxmlformats.org/officeDocument/2006/relationships/package" Target="../embeddings/Workbook2.xlsx"/></Relationships>
</file>

<file path=ppt/charts/_rels/chart3.xml.rels><?xml version="1.0" encoding="UTF-8" standalone="yes"?>
<Relationships xmlns="http://schemas.openxmlformats.org/package/2006/relationships"><Relationship Id="rId3" Type="http://schemas.microsoft.com/office/2011/relationships/chartColorStyle" Target="colors3.xml"/><Relationship Id="rId2" Type="http://schemas.microsoft.com/office/2011/relationships/chartStyle" Target="style3.xml"/><Relationship Id="rId1" Type="http://schemas.openxmlformats.org/officeDocument/2006/relationships/package" Target="../embeddings/Workbook3.xlsx"/></Relationships>
</file>

<file path=ppt/charts/_rels/chart4.xml.rels><?xml version="1.0" encoding="UTF-8" standalone="yes"?>
<Relationships xmlns="http://schemas.openxmlformats.org/package/2006/relationships"><Relationship Id="rId3" Type="http://schemas.microsoft.com/office/2011/relationships/chartColorStyle" Target="colors4.xml"/><Relationship Id="rId2" Type="http://schemas.microsoft.com/office/2011/relationships/chartStyle" Target="style4.xml"/><Relationship Id="rId1" Type="http://schemas.openxmlformats.org/officeDocument/2006/relationships/package" Target="../embeddings/Workbook4.xlsx"/></Relationships>
</file>

<file path=ppt/charts/_rels/chart5.xml.rels><?xml version="1.0" encoding="UTF-8" standalone="yes"?>
<Relationships xmlns="http://schemas.openxmlformats.org/package/2006/relationships"><Relationship Id="rId3" Type="http://schemas.microsoft.com/office/2011/relationships/chartColorStyle" Target="colors5.xml"/><Relationship Id="rId2" Type="http://schemas.microsoft.com/office/2011/relationships/chartStyle" Target="style5.xml"/><Relationship Id="rId1" Type="http://schemas.openxmlformats.org/officeDocument/2006/relationships/package" Target="../embeddings/Workbook5.xlsx"/></Relationships>
</file>

<file path=ppt/charts/_rels/chart6.xml.rels><?xml version="1.0" encoding="UTF-8" standalone="yes"?>
<Relationships xmlns="http://schemas.openxmlformats.org/package/2006/relationships"><Relationship Id="rId3" Type="http://schemas.microsoft.com/office/2011/relationships/chartColorStyle" Target="colors6.xml"/><Relationship Id="rId2" Type="http://schemas.microsoft.com/office/2011/relationships/chartStyle" Target="style6.xml"/><Relationship Id="rId1" Type="http://schemas.openxmlformats.org/officeDocument/2006/relationships/package" Target="../embeddings/Workbook6.xlsx"/></Relationships>
</file>

<file path=ppt/charts/_rels/chart7.xml.rels><?xml version="1.0" encoding="UTF-8" standalone="yes"?>
<Relationships xmlns="http://schemas.openxmlformats.org/package/2006/relationships"><Relationship Id="rId1" Type="http://schemas.openxmlformats.org/officeDocument/2006/relationships/package" Target="../embeddings/Workbook7.xlsx"/></Relationships>
</file>

<file path=ppt/charts/_rels/chart8.xml.rels><?xml version="1.0" encoding="UTF-8" standalone="yes"?>
<Relationships xmlns="http://schemas.openxmlformats.org/package/2006/relationships"><Relationship Id="rId1" Type="http://schemas.openxmlformats.org/officeDocument/2006/relationships/package" Target="../embeddings/Workbook8.xlsx"/></Relationships>
</file>

<file path=ppt/charts/_rels/chart9.xml.rels><?xml version="1.0" encoding="UTF-8" standalone="yes"?>
<Relationships xmlns="http://schemas.openxmlformats.org/package/2006/relationships"><Relationship Id="rId3" Type="http://schemas.microsoft.com/office/2011/relationships/chartColorStyle" Target="colors7.xml"/><Relationship Id="rId2" Type="http://schemas.microsoft.com/office/2011/relationships/chartStyle" Target="style7.xml"/><Relationship Id="rId1" Type="http://schemas.openxmlformats.org/officeDocument/2006/relationships/package" Target="../embeddings/Workbook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列1</c:v>
                </c:pt>
              </c:strCache>
            </c:strRef>
          </c:tx>
          <c:spPr>
            <a:noFill/>
            <a:ln w="19050">
              <a:noFill/>
            </a:ln>
          </c:spPr>
          <c:explosion val="0"/>
          <c:dPt>
            <c:idx val="0"/>
            <c:bubble3D val="0"/>
            <c:spPr>
              <a:noFill/>
              <a:ln w="19050">
                <a:noFill/>
              </a:ln>
              <a:effectLst/>
            </c:spPr>
          </c:dPt>
          <c:dPt>
            <c:idx val="1"/>
            <c:bubble3D val="0"/>
            <c:spPr>
              <a:noFill/>
              <a:ln w="19050">
                <a:noFill/>
              </a:ln>
              <a:effectLst/>
            </c:spPr>
          </c:dPt>
          <c:dPt>
            <c:idx val="2"/>
            <c:bubble3D val="0"/>
            <c:spPr>
              <a:noFill/>
              <a:ln w="19050">
                <a:noFill/>
              </a:ln>
              <a:effectLst/>
            </c:spPr>
          </c:dPt>
          <c:dPt>
            <c:idx val="3"/>
            <c:bubble3D val="0"/>
            <c:spPr>
              <a:noFill/>
              <a:ln w="19050">
                <a:noFill/>
              </a:ln>
              <a:effectLst/>
            </c:spPr>
          </c:dPt>
          <c:dPt>
            <c:idx val="4"/>
            <c:bubble3D val="0"/>
            <c:spPr>
              <a:noFill/>
              <a:ln w="19050">
                <a:noFill/>
              </a:ln>
              <a:effectLst/>
            </c:spPr>
          </c:dPt>
          <c:dPt>
            <c:idx val="5"/>
            <c:bubble3D val="0"/>
            <c:spPr>
              <a:noFill/>
              <a:ln w="19050">
                <a:noFill/>
              </a:ln>
              <a:effectLst/>
            </c:spPr>
          </c:dPt>
          <c:dPt>
            <c:idx val="6"/>
            <c:bubble3D val="0"/>
            <c:spPr>
              <a:noFill/>
              <a:ln w="19050">
                <a:noFill/>
              </a:ln>
              <a:effectLst/>
            </c:spPr>
          </c:dPt>
          <c:dLbls>
            <c:delete val="1"/>
          </c:dLbls>
          <c:cat>
            <c:strRef>
              <c:f>Sheet1!$A$2:$A$8</c:f>
              <c:strCache>
                <c:ptCount val="7"/>
                <c:pt idx="0">
                  <c:v>A</c:v>
                </c:pt>
                <c:pt idx="1">
                  <c:v>B</c:v>
                </c:pt>
                <c:pt idx="2">
                  <c:v>C</c:v>
                </c:pt>
                <c:pt idx="3">
                  <c:v>D</c:v>
                </c:pt>
                <c:pt idx="4">
                  <c:v>E</c:v>
                </c:pt>
                <c:pt idx="5">
                  <c:v>F</c:v>
                </c:pt>
                <c:pt idx="6">
                  <c:v>G</c:v>
                </c:pt>
              </c:strCache>
            </c:strRef>
          </c:cat>
          <c:val>
            <c:numRef>
              <c:f>Sheet1!$B$2:$B$8</c:f>
              <c:numCache>
                <c:formatCode>General</c:formatCode>
                <c:ptCount val="7"/>
                <c:pt idx="0">
                  <c:v>1</c:v>
                </c:pt>
                <c:pt idx="1">
                  <c:v>1</c:v>
                </c:pt>
                <c:pt idx="2">
                  <c:v>1</c:v>
                </c:pt>
                <c:pt idx="3">
                  <c:v>1</c:v>
                </c:pt>
                <c:pt idx="4">
                  <c:v>1</c:v>
                </c:pt>
                <c:pt idx="5">
                  <c:v>1</c:v>
                </c:pt>
                <c:pt idx="6">
                  <c:v>1</c:v>
                </c:pt>
              </c:numCache>
            </c:numRef>
          </c:val>
        </c:ser>
        <c:ser>
          <c:idx val="1"/>
          <c:order val="1"/>
          <c:tx>
            <c:strRef>
              <c:f>Sheet1!$C$1</c:f>
              <c:strCache>
                <c:ptCount val="1"/>
                <c:pt idx="0">
                  <c:v>列2</c:v>
                </c:pt>
              </c:strCache>
            </c:strRef>
          </c:tx>
          <c:spPr>
            <a:ln w="19050">
              <a:noFill/>
            </a:ln>
          </c:spPr>
          <c:explosion val="0"/>
          <c:dPt>
            <c:idx val="0"/>
            <c:bubble3D val="0"/>
            <c:spPr>
              <a:solidFill>
                <a:schemeClr val="accent1"/>
              </a:solidFill>
              <a:ln w="19050">
                <a:noFill/>
              </a:ln>
              <a:effectLst/>
            </c:spPr>
          </c:dPt>
          <c:dPt>
            <c:idx val="1"/>
            <c:bubble3D val="0"/>
            <c:spPr>
              <a:solidFill>
                <a:schemeClr val="accent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dPt>
            <c:idx val="4"/>
            <c:bubble3D val="0"/>
            <c:spPr>
              <a:solidFill>
                <a:schemeClr val="accent5"/>
              </a:solidFill>
              <a:ln w="19050">
                <a:noFill/>
              </a:ln>
              <a:effectLst/>
            </c:spPr>
          </c:dPt>
          <c:dPt>
            <c:idx val="5"/>
            <c:bubble3D val="0"/>
            <c:spPr>
              <a:solidFill>
                <a:schemeClr val="accent6"/>
              </a:solidFill>
              <a:ln w="19050">
                <a:noFill/>
              </a:ln>
              <a:effectLst/>
            </c:spPr>
          </c:dPt>
          <c:dPt>
            <c:idx val="6"/>
            <c:bubble3D val="0"/>
            <c:spPr>
              <a:solidFill>
                <a:schemeClr val="tx1"/>
              </a:solidFill>
              <a:ln w="19050">
                <a:noFill/>
              </a:ln>
              <a:effectLst/>
            </c:spPr>
          </c:dPt>
          <c:dLbls>
            <c:delete val="1"/>
          </c:dLbls>
          <c:cat>
            <c:strRef>
              <c:f>Sheet1!$A$2:$A$8</c:f>
              <c:strCache>
                <c:ptCount val="7"/>
                <c:pt idx="0">
                  <c:v>A</c:v>
                </c:pt>
                <c:pt idx="1">
                  <c:v>B</c:v>
                </c:pt>
                <c:pt idx="2">
                  <c:v>C</c:v>
                </c:pt>
                <c:pt idx="3">
                  <c:v>D</c:v>
                </c:pt>
                <c:pt idx="4">
                  <c:v>E</c:v>
                </c:pt>
                <c:pt idx="5">
                  <c:v>F</c:v>
                </c:pt>
                <c:pt idx="6">
                  <c:v>G</c:v>
                </c:pt>
              </c:strCache>
            </c:strRef>
          </c:cat>
          <c:val>
            <c:numRef>
              <c:f>Sheet1!$C$2:$C$8</c:f>
              <c:numCache>
                <c:formatCode>General</c:formatCode>
                <c:ptCount val="7"/>
                <c:pt idx="0">
                  <c:v>1</c:v>
                </c:pt>
                <c:pt idx="1">
                  <c:v>1</c:v>
                </c:pt>
                <c:pt idx="2">
                  <c:v>1</c:v>
                </c:pt>
                <c:pt idx="3">
                  <c:v>1</c:v>
                </c:pt>
                <c:pt idx="4">
                  <c:v>1</c:v>
                </c:pt>
                <c:pt idx="5">
                  <c:v>1</c:v>
                </c:pt>
                <c:pt idx="6">
                  <c:v>1</c:v>
                </c:pt>
              </c:numCache>
            </c:numRef>
          </c:val>
        </c:ser>
        <c:ser>
          <c:idx val="2"/>
          <c:order val="2"/>
          <c:tx>
            <c:strRef>
              <c:f>Sheet1!$D$1</c:f>
              <c:strCache>
                <c:ptCount val="1"/>
                <c:pt idx="0">
                  <c:v>列3</c:v>
                </c:pt>
              </c:strCache>
            </c:strRef>
          </c:tx>
          <c:spPr>
            <a:ln w="19050">
              <a:noFill/>
            </a:ln>
          </c:spPr>
          <c:explosion val="0"/>
          <c:dPt>
            <c:idx val="0"/>
            <c:bubble3D val="0"/>
            <c:spPr>
              <a:solidFill>
                <a:schemeClr val="accent1"/>
              </a:solidFill>
              <a:ln w="19050">
                <a:noFill/>
              </a:ln>
              <a:effectLst/>
            </c:spPr>
          </c:dPt>
          <c:dPt>
            <c:idx val="1"/>
            <c:bubble3D val="0"/>
            <c:spPr>
              <a:solidFill>
                <a:schemeClr val="accent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dPt>
            <c:idx val="4"/>
            <c:bubble3D val="0"/>
            <c:spPr>
              <a:solidFill>
                <a:schemeClr val="accent5"/>
              </a:solidFill>
              <a:ln w="19050">
                <a:noFill/>
              </a:ln>
              <a:effectLst/>
            </c:spPr>
          </c:dPt>
          <c:dPt>
            <c:idx val="5"/>
            <c:bubble3D val="0"/>
            <c:spPr>
              <a:solidFill>
                <a:schemeClr val="accent6"/>
              </a:solidFill>
              <a:ln w="19050">
                <a:noFill/>
              </a:ln>
              <a:effectLst/>
            </c:spPr>
          </c:dPt>
          <c:dPt>
            <c:idx val="6"/>
            <c:bubble3D val="0"/>
            <c:spPr>
              <a:noFill/>
              <a:ln w="19050">
                <a:noFill/>
              </a:ln>
              <a:effectLst/>
            </c:spPr>
          </c:dPt>
          <c:dLbls>
            <c:delete val="1"/>
          </c:dLbls>
          <c:cat>
            <c:strRef>
              <c:f>Sheet1!$A$2:$A$8</c:f>
              <c:strCache>
                <c:ptCount val="7"/>
                <c:pt idx="0">
                  <c:v>A</c:v>
                </c:pt>
                <c:pt idx="1">
                  <c:v>B</c:v>
                </c:pt>
                <c:pt idx="2">
                  <c:v>C</c:v>
                </c:pt>
                <c:pt idx="3">
                  <c:v>D</c:v>
                </c:pt>
                <c:pt idx="4">
                  <c:v>E</c:v>
                </c:pt>
                <c:pt idx="5">
                  <c:v>F</c:v>
                </c:pt>
                <c:pt idx="6">
                  <c:v>G</c:v>
                </c:pt>
              </c:strCache>
            </c:strRef>
          </c:cat>
          <c:val>
            <c:numRef>
              <c:f>Sheet1!$D$2:$D$8</c:f>
              <c:numCache>
                <c:formatCode>General</c:formatCode>
                <c:ptCount val="7"/>
                <c:pt idx="0">
                  <c:v>1</c:v>
                </c:pt>
                <c:pt idx="1">
                  <c:v>1</c:v>
                </c:pt>
                <c:pt idx="2">
                  <c:v>1</c:v>
                </c:pt>
                <c:pt idx="3">
                  <c:v>1</c:v>
                </c:pt>
                <c:pt idx="4">
                  <c:v>1</c:v>
                </c:pt>
                <c:pt idx="5">
                  <c:v>1</c:v>
                </c:pt>
                <c:pt idx="6">
                  <c:v>1</c:v>
                </c:pt>
              </c:numCache>
            </c:numRef>
          </c:val>
        </c:ser>
        <c:ser>
          <c:idx val="3"/>
          <c:order val="3"/>
          <c:tx>
            <c:strRef>
              <c:f>Sheet1!$E$1</c:f>
              <c:strCache>
                <c:ptCount val="1"/>
                <c:pt idx="0">
                  <c:v>列4</c:v>
                </c:pt>
              </c:strCache>
            </c:strRef>
          </c:tx>
          <c:spPr>
            <a:ln w="19050">
              <a:noFill/>
            </a:ln>
          </c:spPr>
          <c:explosion val="0"/>
          <c:dPt>
            <c:idx val="0"/>
            <c:bubble3D val="0"/>
            <c:spPr>
              <a:solidFill>
                <a:schemeClr val="accent1"/>
              </a:solidFill>
              <a:ln w="19050">
                <a:noFill/>
              </a:ln>
              <a:effectLst/>
            </c:spPr>
          </c:dPt>
          <c:dPt>
            <c:idx val="1"/>
            <c:bubble3D val="0"/>
            <c:spPr>
              <a:solidFill>
                <a:schemeClr val="accent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dPt>
            <c:idx val="4"/>
            <c:bubble3D val="0"/>
            <c:spPr>
              <a:solidFill>
                <a:schemeClr val="accent5"/>
              </a:solidFill>
              <a:ln w="19050">
                <a:noFill/>
              </a:ln>
              <a:effectLst/>
            </c:spPr>
          </c:dPt>
          <c:dPt>
            <c:idx val="5"/>
            <c:bubble3D val="0"/>
            <c:spPr>
              <a:noFill/>
              <a:ln w="19050">
                <a:noFill/>
              </a:ln>
              <a:effectLst/>
            </c:spPr>
          </c:dPt>
          <c:dPt>
            <c:idx val="6"/>
            <c:bubble3D val="0"/>
            <c:spPr>
              <a:noFill/>
              <a:ln w="19050">
                <a:noFill/>
              </a:ln>
              <a:effectLst/>
            </c:spPr>
          </c:dPt>
          <c:dLbls>
            <c:delete val="1"/>
          </c:dLbls>
          <c:cat>
            <c:strRef>
              <c:f>Sheet1!$A$2:$A$8</c:f>
              <c:strCache>
                <c:ptCount val="7"/>
                <c:pt idx="0">
                  <c:v>A</c:v>
                </c:pt>
                <c:pt idx="1">
                  <c:v>B</c:v>
                </c:pt>
                <c:pt idx="2">
                  <c:v>C</c:v>
                </c:pt>
                <c:pt idx="3">
                  <c:v>D</c:v>
                </c:pt>
                <c:pt idx="4">
                  <c:v>E</c:v>
                </c:pt>
                <c:pt idx="5">
                  <c:v>F</c:v>
                </c:pt>
                <c:pt idx="6">
                  <c:v>G</c:v>
                </c:pt>
              </c:strCache>
            </c:strRef>
          </c:cat>
          <c:val>
            <c:numRef>
              <c:f>Sheet1!$E$2:$E$8</c:f>
              <c:numCache>
                <c:formatCode>General</c:formatCode>
                <c:ptCount val="7"/>
                <c:pt idx="0">
                  <c:v>1</c:v>
                </c:pt>
                <c:pt idx="1">
                  <c:v>1</c:v>
                </c:pt>
                <c:pt idx="2">
                  <c:v>1</c:v>
                </c:pt>
                <c:pt idx="3">
                  <c:v>1</c:v>
                </c:pt>
                <c:pt idx="4">
                  <c:v>1</c:v>
                </c:pt>
                <c:pt idx="5">
                  <c:v>1</c:v>
                </c:pt>
                <c:pt idx="6">
                  <c:v>1</c:v>
                </c:pt>
              </c:numCache>
            </c:numRef>
          </c:val>
        </c:ser>
        <c:ser>
          <c:idx val="4"/>
          <c:order val="4"/>
          <c:tx>
            <c:strRef>
              <c:f>Sheet1!$F$1</c:f>
              <c:strCache>
                <c:ptCount val="1"/>
                <c:pt idx="0">
                  <c:v>列5</c:v>
                </c:pt>
              </c:strCache>
            </c:strRef>
          </c:tx>
          <c:spPr>
            <a:ln w="19050">
              <a:noFill/>
            </a:ln>
          </c:spPr>
          <c:explosion val="0"/>
          <c:dPt>
            <c:idx val="0"/>
            <c:bubble3D val="0"/>
            <c:spPr>
              <a:solidFill>
                <a:schemeClr val="accent1"/>
              </a:solidFill>
              <a:ln w="19050">
                <a:noFill/>
              </a:ln>
              <a:effectLst/>
            </c:spPr>
          </c:dPt>
          <c:dPt>
            <c:idx val="1"/>
            <c:bubble3D val="0"/>
            <c:spPr>
              <a:solidFill>
                <a:schemeClr val="accent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dPt>
            <c:idx val="4"/>
            <c:bubble3D val="0"/>
            <c:spPr>
              <a:noFill/>
              <a:ln w="19050">
                <a:noFill/>
              </a:ln>
              <a:effectLst/>
            </c:spPr>
          </c:dPt>
          <c:dPt>
            <c:idx val="5"/>
            <c:bubble3D val="0"/>
            <c:spPr>
              <a:noFill/>
              <a:ln w="19050">
                <a:noFill/>
              </a:ln>
              <a:effectLst/>
            </c:spPr>
          </c:dPt>
          <c:dPt>
            <c:idx val="6"/>
            <c:bubble3D val="0"/>
            <c:spPr>
              <a:noFill/>
              <a:ln w="19050">
                <a:noFill/>
              </a:ln>
              <a:effectLst/>
            </c:spPr>
          </c:dPt>
          <c:dLbls>
            <c:delete val="1"/>
          </c:dLbls>
          <c:cat>
            <c:strRef>
              <c:f>Sheet1!$A$2:$A$8</c:f>
              <c:strCache>
                <c:ptCount val="7"/>
                <c:pt idx="0">
                  <c:v>A</c:v>
                </c:pt>
                <c:pt idx="1">
                  <c:v>B</c:v>
                </c:pt>
                <c:pt idx="2">
                  <c:v>C</c:v>
                </c:pt>
                <c:pt idx="3">
                  <c:v>D</c:v>
                </c:pt>
                <c:pt idx="4">
                  <c:v>E</c:v>
                </c:pt>
                <c:pt idx="5">
                  <c:v>F</c:v>
                </c:pt>
                <c:pt idx="6">
                  <c:v>G</c:v>
                </c:pt>
              </c:strCache>
            </c:strRef>
          </c:cat>
          <c:val>
            <c:numRef>
              <c:f>Sheet1!$F$2:$F$8</c:f>
              <c:numCache>
                <c:formatCode>General</c:formatCode>
                <c:ptCount val="7"/>
                <c:pt idx="0">
                  <c:v>1</c:v>
                </c:pt>
                <c:pt idx="1">
                  <c:v>1</c:v>
                </c:pt>
                <c:pt idx="2">
                  <c:v>1</c:v>
                </c:pt>
                <c:pt idx="3">
                  <c:v>1</c:v>
                </c:pt>
                <c:pt idx="4">
                  <c:v>1</c:v>
                </c:pt>
                <c:pt idx="5">
                  <c:v>1</c:v>
                </c:pt>
                <c:pt idx="6">
                  <c:v>1</c:v>
                </c:pt>
              </c:numCache>
            </c:numRef>
          </c:val>
        </c:ser>
        <c:ser>
          <c:idx val="5"/>
          <c:order val="5"/>
          <c:tx>
            <c:strRef>
              <c:f>Sheet1!$G$1</c:f>
              <c:strCache>
                <c:ptCount val="1"/>
                <c:pt idx="0">
                  <c:v>列6</c:v>
                </c:pt>
              </c:strCache>
            </c:strRef>
          </c:tx>
          <c:spPr>
            <a:ln w="19050">
              <a:noFill/>
              <a:round/>
            </a:ln>
          </c:spPr>
          <c:explosion val="0"/>
          <c:dPt>
            <c:idx val="0"/>
            <c:bubble3D val="0"/>
            <c:spPr>
              <a:solidFill>
                <a:schemeClr val="accent1"/>
              </a:solidFill>
              <a:ln w="19050">
                <a:noFill/>
                <a:round/>
              </a:ln>
              <a:effectLst/>
            </c:spPr>
          </c:dPt>
          <c:dPt>
            <c:idx val="1"/>
            <c:bubble3D val="0"/>
            <c:spPr>
              <a:solidFill>
                <a:schemeClr val="accent2"/>
              </a:solidFill>
              <a:ln w="19050">
                <a:noFill/>
                <a:round/>
              </a:ln>
              <a:effectLst/>
            </c:spPr>
          </c:dPt>
          <c:dPt>
            <c:idx val="2"/>
            <c:bubble3D val="0"/>
            <c:spPr>
              <a:solidFill>
                <a:schemeClr val="accent3"/>
              </a:solidFill>
              <a:ln w="19050">
                <a:noFill/>
                <a:round/>
              </a:ln>
              <a:effectLst/>
            </c:spPr>
          </c:dPt>
          <c:dPt>
            <c:idx val="3"/>
            <c:bubble3D val="0"/>
            <c:spPr>
              <a:noFill/>
              <a:ln w="19050">
                <a:noFill/>
                <a:round/>
              </a:ln>
              <a:effectLst/>
            </c:spPr>
          </c:dPt>
          <c:dPt>
            <c:idx val="4"/>
            <c:bubble3D val="0"/>
            <c:spPr>
              <a:noFill/>
              <a:ln w="19050">
                <a:noFill/>
                <a:round/>
              </a:ln>
              <a:effectLst/>
            </c:spPr>
          </c:dPt>
          <c:dPt>
            <c:idx val="5"/>
            <c:bubble3D val="0"/>
            <c:spPr>
              <a:noFill/>
              <a:ln w="19050">
                <a:noFill/>
                <a:round/>
              </a:ln>
              <a:effectLst/>
            </c:spPr>
          </c:dPt>
          <c:dPt>
            <c:idx val="6"/>
            <c:bubble3D val="0"/>
            <c:spPr>
              <a:noFill/>
              <a:ln w="19050">
                <a:noFill/>
                <a:round/>
              </a:ln>
              <a:effectLst/>
            </c:spPr>
          </c:dPt>
          <c:dLbls>
            <c:delete val="1"/>
          </c:dLbls>
          <c:cat>
            <c:strRef>
              <c:f>Sheet1!$A$2:$A$8</c:f>
              <c:strCache>
                <c:ptCount val="7"/>
                <c:pt idx="0">
                  <c:v>A</c:v>
                </c:pt>
                <c:pt idx="1">
                  <c:v>B</c:v>
                </c:pt>
                <c:pt idx="2">
                  <c:v>C</c:v>
                </c:pt>
                <c:pt idx="3">
                  <c:v>D</c:v>
                </c:pt>
                <c:pt idx="4">
                  <c:v>E</c:v>
                </c:pt>
                <c:pt idx="5">
                  <c:v>F</c:v>
                </c:pt>
                <c:pt idx="6">
                  <c:v>G</c:v>
                </c:pt>
              </c:strCache>
            </c:strRef>
          </c:cat>
          <c:val>
            <c:numRef>
              <c:f>Sheet1!$G$2:$G$8</c:f>
              <c:numCache>
                <c:formatCode>General</c:formatCode>
                <c:ptCount val="7"/>
                <c:pt idx="0">
                  <c:v>1</c:v>
                </c:pt>
                <c:pt idx="1">
                  <c:v>1</c:v>
                </c:pt>
                <c:pt idx="2">
                  <c:v>1</c:v>
                </c:pt>
                <c:pt idx="3">
                  <c:v>1</c:v>
                </c:pt>
                <c:pt idx="4">
                  <c:v>1</c:v>
                </c:pt>
                <c:pt idx="5">
                  <c:v>1</c:v>
                </c:pt>
                <c:pt idx="6">
                  <c:v>1</c:v>
                </c:pt>
              </c:numCache>
            </c:numRef>
          </c:val>
        </c:ser>
        <c:ser>
          <c:idx val="6"/>
          <c:order val="6"/>
          <c:tx>
            <c:strRef>
              <c:f>Sheet1!$H$1</c:f>
              <c:strCache>
                <c:ptCount val="1"/>
                <c:pt idx="0">
                  <c:v>列7</c:v>
                </c:pt>
              </c:strCache>
            </c:strRef>
          </c:tx>
          <c:spPr>
            <a:ln w="19050">
              <a:noFill/>
            </a:ln>
          </c:spPr>
          <c:explosion val="0"/>
          <c:dPt>
            <c:idx val="0"/>
            <c:bubble3D val="0"/>
            <c:spPr>
              <a:solidFill>
                <a:schemeClr val="accent1"/>
              </a:solidFill>
              <a:ln w="19050">
                <a:noFill/>
              </a:ln>
              <a:effectLst/>
            </c:spPr>
          </c:dPt>
          <c:dPt>
            <c:idx val="1"/>
            <c:bubble3D val="0"/>
            <c:spPr>
              <a:solidFill>
                <a:schemeClr val="accent2"/>
              </a:solidFill>
              <a:ln w="19050">
                <a:noFill/>
              </a:ln>
              <a:effectLst/>
            </c:spPr>
          </c:dPt>
          <c:dPt>
            <c:idx val="2"/>
            <c:bubble3D val="0"/>
            <c:spPr>
              <a:noFill/>
              <a:ln w="19050">
                <a:noFill/>
              </a:ln>
              <a:effectLst/>
            </c:spPr>
          </c:dPt>
          <c:dPt>
            <c:idx val="3"/>
            <c:bubble3D val="0"/>
            <c:spPr>
              <a:noFill/>
              <a:ln w="19050">
                <a:noFill/>
              </a:ln>
              <a:effectLst/>
            </c:spPr>
          </c:dPt>
          <c:dPt>
            <c:idx val="4"/>
            <c:bubble3D val="0"/>
            <c:spPr>
              <a:noFill/>
              <a:ln w="19050">
                <a:noFill/>
              </a:ln>
              <a:effectLst/>
            </c:spPr>
          </c:dPt>
          <c:dPt>
            <c:idx val="5"/>
            <c:bubble3D val="0"/>
            <c:spPr>
              <a:noFill/>
              <a:ln w="19050">
                <a:noFill/>
              </a:ln>
              <a:effectLst/>
            </c:spPr>
          </c:dPt>
          <c:dPt>
            <c:idx val="6"/>
            <c:bubble3D val="0"/>
            <c:spPr>
              <a:noFill/>
              <a:ln w="19050">
                <a:noFill/>
              </a:ln>
              <a:effectLst/>
            </c:spPr>
          </c:dPt>
          <c:dLbls>
            <c:delete val="1"/>
          </c:dLbls>
          <c:cat>
            <c:strRef>
              <c:f>Sheet1!$A$2:$A$8</c:f>
              <c:strCache>
                <c:ptCount val="7"/>
                <c:pt idx="0">
                  <c:v>A</c:v>
                </c:pt>
                <c:pt idx="1">
                  <c:v>B</c:v>
                </c:pt>
                <c:pt idx="2">
                  <c:v>C</c:v>
                </c:pt>
                <c:pt idx="3">
                  <c:v>D</c:v>
                </c:pt>
                <c:pt idx="4">
                  <c:v>E</c:v>
                </c:pt>
                <c:pt idx="5">
                  <c:v>F</c:v>
                </c:pt>
                <c:pt idx="6">
                  <c:v>G</c:v>
                </c:pt>
              </c:strCache>
            </c:strRef>
          </c:cat>
          <c:val>
            <c:numRef>
              <c:f>Sheet1!$H$2:$H$8</c:f>
              <c:numCache>
                <c:formatCode>General</c:formatCode>
                <c:ptCount val="7"/>
                <c:pt idx="0">
                  <c:v>1</c:v>
                </c:pt>
                <c:pt idx="1">
                  <c:v>1</c:v>
                </c:pt>
                <c:pt idx="2">
                  <c:v>1</c:v>
                </c:pt>
                <c:pt idx="3">
                  <c:v>1</c:v>
                </c:pt>
                <c:pt idx="4">
                  <c:v>1</c:v>
                </c:pt>
                <c:pt idx="5">
                  <c:v>1</c:v>
                </c:pt>
                <c:pt idx="6">
                  <c:v>1</c:v>
                </c:pt>
              </c:numCache>
            </c:numRef>
          </c:val>
        </c:ser>
        <c:ser>
          <c:idx val="7"/>
          <c:order val="7"/>
          <c:tx>
            <c:strRef>
              <c:f>Sheet1!$I$1</c:f>
              <c:strCache>
                <c:ptCount val="1"/>
                <c:pt idx="0">
                  <c:v>列8</c:v>
                </c:pt>
              </c:strCache>
            </c:strRef>
          </c:tx>
          <c:spPr>
            <a:ln w="19050">
              <a:noFill/>
            </a:ln>
          </c:spPr>
          <c:explosion val="0"/>
          <c:dPt>
            <c:idx val="0"/>
            <c:bubble3D val="0"/>
            <c:spPr>
              <a:solidFill>
                <a:schemeClr val="accent1"/>
              </a:solidFill>
              <a:ln w="19050">
                <a:noFill/>
              </a:ln>
              <a:effectLst/>
            </c:spPr>
          </c:dPt>
          <c:dPt>
            <c:idx val="1"/>
            <c:bubble3D val="0"/>
            <c:spPr>
              <a:noFill/>
              <a:ln w="19050">
                <a:noFill/>
              </a:ln>
              <a:effectLst/>
            </c:spPr>
          </c:dPt>
          <c:dPt>
            <c:idx val="2"/>
            <c:bubble3D val="0"/>
            <c:spPr>
              <a:noFill/>
              <a:ln w="19050">
                <a:noFill/>
              </a:ln>
              <a:effectLst/>
            </c:spPr>
          </c:dPt>
          <c:dPt>
            <c:idx val="3"/>
            <c:bubble3D val="0"/>
            <c:spPr>
              <a:noFill/>
              <a:ln w="19050">
                <a:noFill/>
              </a:ln>
              <a:effectLst/>
            </c:spPr>
          </c:dPt>
          <c:dPt>
            <c:idx val="4"/>
            <c:bubble3D val="0"/>
            <c:spPr>
              <a:noFill/>
              <a:ln w="19050">
                <a:noFill/>
              </a:ln>
              <a:effectLst/>
            </c:spPr>
          </c:dPt>
          <c:dPt>
            <c:idx val="5"/>
            <c:bubble3D val="0"/>
            <c:spPr>
              <a:noFill/>
              <a:ln w="19050">
                <a:noFill/>
              </a:ln>
              <a:effectLst/>
            </c:spPr>
          </c:dPt>
          <c:dPt>
            <c:idx val="6"/>
            <c:bubble3D val="0"/>
            <c:spPr>
              <a:noFill/>
              <a:ln w="19050">
                <a:noFill/>
              </a:ln>
              <a:effectLst/>
            </c:spPr>
          </c:dPt>
          <c:dLbls>
            <c:delete val="1"/>
          </c:dLbls>
          <c:cat>
            <c:strRef>
              <c:f>Sheet1!$A$2:$A$8</c:f>
              <c:strCache>
                <c:ptCount val="7"/>
                <c:pt idx="0">
                  <c:v>A</c:v>
                </c:pt>
                <c:pt idx="1">
                  <c:v>B</c:v>
                </c:pt>
                <c:pt idx="2">
                  <c:v>C</c:v>
                </c:pt>
                <c:pt idx="3">
                  <c:v>D</c:v>
                </c:pt>
                <c:pt idx="4">
                  <c:v>E</c:v>
                </c:pt>
                <c:pt idx="5">
                  <c:v>F</c:v>
                </c:pt>
                <c:pt idx="6">
                  <c:v>G</c:v>
                </c:pt>
              </c:strCache>
            </c:strRef>
          </c:cat>
          <c:val>
            <c:numRef>
              <c:f>Sheet1!$I$2:$I$8</c:f>
              <c:numCache>
                <c:formatCode>General</c:formatCode>
                <c:ptCount val="7"/>
                <c:pt idx="0">
                  <c:v>1</c:v>
                </c:pt>
                <c:pt idx="1">
                  <c:v>1</c:v>
                </c:pt>
                <c:pt idx="2">
                  <c:v>1</c:v>
                </c:pt>
                <c:pt idx="3">
                  <c:v>1</c:v>
                </c:pt>
                <c:pt idx="4">
                  <c:v>1</c:v>
                </c:pt>
                <c:pt idx="5">
                  <c:v>1</c:v>
                </c:pt>
                <c:pt idx="6">
                  <c:v>1</c:v>
                </c:pt>
              </c:numCache>
            </c:numRef>
          </c:val>
        </c:ser>
        <c:ser>
          <c:idx val="8"/>
          <c:order val="8"/>
          <c:tx>
            <c:strRef>
              <c:f>Sheet1!$J$1</c:f>
              <c:strCache>
                <c:ptCount val="1"/>
                <c:pt idx="0">
                  <c:v>列9</c:v>
                </c:pt>
              </c:strCache>
            </c:strRef>
          </c:tx>
          <c:spPr>
            <a:noFill/>
            <a:ln w="19050">
              <a:noFill/>
            </a:ln>
          </c:spPr>
          <c:explosion val="0"/>
          <c:dPt>
            <c:idx val="0"/>
            <c:bubble3D val="0"/>
            <c:spPr>
              <a:noFill/>
              <a:ln w="19050">
                <a:noFill/>
              </a:ln>
              <a:effectLst/>
            </c:spPr>
          </c:dPt>
          <c:dPt>
            <c:idx val="1"/>
            <c:bubble3D val="0"/>
            <c:spPr>
              <a:noFill/>
              <a:ln w="19050">
                <a:noFill/>
              </a:ln>
              <a:effectLst/>
            </c:spPr>
          </c:dPt>
          <c:dPt>
            <c:idx val="2"/>
            <c:bubble3D val="0"/>
            <c:spPr>
              <a:noFill/>
              <a:ln w="19050">
                <a:noFill/>
              </a:ln>
              <a:effectLst/>
            </c:spPr>
          </c:dPt>
          <c:dPt>
            <c:idx val="3"/>
            <c:bubble3D val="0"/>
            <c:spPr>
              <a:noFill/>
              <a:ln w="19050">
                <a:noFill/>
              </a:ln>
              <a:effectLst/>
            </c:spPr>
          </c:dPt>
          <c:dPt>
            <c:idx val="4"/>
            <c:bubble3D val="0"/>
            <c:spPr>
              <a:noFill/>
              <a:ln w="19050">
                <a:noFill/>
              </a:ln>
              <a:effectLst/>
            </c:spPr>
          </c:dPt>
          <c:dPt>
            <c:idx val="5"/>
            <c:bubble3D val="0"/>
            <c:spPr>
              <a:noFill/>
              <a:ln w="19050">
                <a:noFill/>
              </a:ln>
              <a:effectLst/>
            </c:spPr>
          </c:dPt>
          <c:dPt>
            <c:idx val="6"/>
            <c:bubble3D val="0"/>
            <c:spPr>
              <a:noFill/>
              <a:ln w="19050">
                <a:noFill/>
              </a:ln>
              <a:effectLst/>
            </c:spPr>
          </c:dPt>
          <c:dLbls>
            <c:delete val="1"/>
          </c:dLbls>
          <c:cat>
            <c:strRef>
              <c:f>Sheet1!$A$2:$A$8</c:f>
              <c:strCache>
                <c:ptCount val="7"/>
                <c:pt idx="0">
                  <c:v>A</c:v>
                </c:pt>
                <c:pt idx="1">
                  <c:v>B</c:v>
                </c:pt>
                <c:pt idx="2">
                  <c:v>C</c:v>
                </c:pt>
                <c:pt idx="3">
                  <c:v>D</c:v>
                </c:pt>
                <c:pt idx="4">
                  <c:v>E</c:v>
                </c:pt>
                <c:pt idx="5">
                  <c:v>F</c:v>
                </c:pt>
                <c:pt idx="6">
                  <c:v>G</c:v>
                </c:pt>
              </c:strCache>
            </c:strRef>
          </c:cat>
          <c:val>
            <c:numRef>
              <c:f>Sheet1!$J$2:$J$8</c:f>
              <c:numCache>
                <c:formatCode>General</c:formatCode>
                <c:ptCount val="7"/>
                <c:pt idx="0">
                  <c:v>1</c:v>
                </c:pt>
                <c:pt idx="1">
                  <c:v>1</c:v>
                </c:pt>
                <c:pt idx="2">
                  <c:v>1</c:v>
                </c:pt>
                <c:pt idx="3">
                  <c:v>1</c:v>
                </c:pt>
                <c:pt idx="4">
                  <c:v>1</c:v>
                </c:pt>
                <c:pt idx="5">
                  <c:v>1</c:v>
                </c:pt>
                <c:pt idx="6">
                  <c:v>1</c:v>
                </c:pt>
              </c:numCache>
            </c:numRef>
          </c:val>
        </c:ser>
        <c:ser>
          <c:idx val="9"/>
          <c:order val="9"/>
          <c:tx>
            <c:strRef>
              <c:f>Sheet1!$K$1</c:f>
              <c:strCache>
                <c:ptCount val="1"/>
                <c:pt idx="0">
                  <c:v>列10</c:v>
                </c:pt>
              </c:strCache>
            </c:strRef>
          </c:tx>
          <c:spPr>
            <a:noFill/>
            <a:ln w="19050">
              <a:noFill/>
            </a:ln>
          </c:spPr>
          <c:explosion val="0"/>
          <c:dPt>
            <c:idx val="0"/>
            <c:bubble3D val="0"/>
            <c:spPr>
              <a:noFill/>
              <a:ln w="19050">
                <a:noFill/>
              </a:ln>
              <a:effectLst/>
            </c:spPr>
          </c:dPt>
          <c:dPt>
            <c:idx val="1"/>
            <c:bubble3D val="0"/>
            <c:spPr>
              <a:noFill/>
              <a:ln w="19050">
                <a:noFill/>
              </a:ln>
              <a:effectLst/>
            </c:spPr>
          </c:dPt>
          <c:dPt>
            <c:idx val="2"/>
            <c:bubble3D val="0"/>
            <c:spPr>
              <a:noFill/>
              <a:ln w="19050">
                <a:noFill/>
              </a:ln>
              <a:effectLst/>
            </c:spPr>
          </c:dPt>
          <c:dPt>
            <c:idx val="3"/>
            <c:bubble3D val="0"/>
            <c:spPr>
              <a:noFill/>
              <a:ln w="19050">
                <a:noFill/>
              </a:ln>
              <a:effectLst/>
            </c:spPr>
          </c:dPt>
          <c:dPt>
            <c:idx val="4"/>
            <c:bubble3D val="0"/>
            <c:spPr>
              <a:noFill/>
              <a:ln w="19050">
                <a:noFill/>
              </a:ln>
              <a:effectLst/>
            </c:spPr>
          </c:dPt>
          <c:dPt>
            <c:idx val="5"/>
            <c:bubble3D val="0"/>
            <c:spPr>
              <a:noFill/>
              <a:ln w="19050">
                <a:noFill/>
              </a:ln>
              <a:effectLst/>
            </c:spPr>
          </c:dPt>
          <c:dPt>
            <c:idx val="6"/>
            <c:bubble3D val="0"/>
            <c:spPr>
              <a:noFill/>
              <a:ln w="19050">
                <a:noFill/>
              </a:ln>
              <a:effectLst/>
            </c:spPr>
          </c:dPt>
          <c:dLbls>
            <c:delete val="1"/>
          </c:dLbls>
          <c:cat>
            <c:strRef>
              <c:f>Sheet1!$A$2:$A$8</c:f>
              <c:strCache>
                <c:ptCount val="7"/>
                <c:pt idx="0">
                  <c:v>A</c:v>
                </c:pt>
                <c:pt idx="1">
                  <c:v>B</c:v>
                </c:pt>
                <c:pt idx="2">
                  <c:v>C</c:v>
                </c:pt>
                <c:pt idx="3">
                  <c:v>D</c:v>
                </c:pt>
                <c:pt idx="4">
                  <c:v>E</c:v>
                </c:pt>
                <c:pt idx="5">
                  <c:v>F</c:v>
                </c:pt>
                <c:pt idx="6">
                  <c:v>G</c:v>
                </c:pt>
              </c:strCache>
            </c:strRef>
          </c:cat>
          <c:val>
            <c:numRef>
              <c:f>Sheet1!$K$2:$K$8</c:f>
              <c:numCache>
                <c:formatCode>General</c:formatCode>
                <c:ptCount val="7"/>
                <c:pt idx="0">
                  <c:v>1</c:v>
                </c:pt>
                <c:pt idx="1">
                  <c:v>1</c:v>
                </c:pt>
                <c:pt idx="2">
                  <c:v>1</c:v>
                </c:pt>
                <c:pt idx="3">
                  <c:v>1</c:v>
                </c:pt>
                <c:pt idx="4">
                  <c:v>1</c:v>
                </c:pt>
                <c:pt idx="5">
                  <c:v>1</c:v>
                </c:pt>
                <c:pt idx="6">
                  <c:v>1</c:v>
                </c:pt>
              </c:numCache>
            </c:numRef>
          </c:val>
        </c:ser>
        <c:ser>
          <c:idx val="10"/>
          <c:order val="10"/>
          <c:tx>
            <c:strRef>
              <c:f>Sheet1!$L$1</c:f>
              <c:strCache>
                <c:ptCount val="1"/>
                <c:pt idx="0">
                  <c:v>列11</c:v>
                </c:pt>
              </c:strCache>
            </c:strRef>
          </c:tx>
          <c:spPr>
            <a:noFill/>
            <a:ln w="19050">
              <a:noFill/>
            </a:ln>
          </c:spPr>
          <c:explosion val="0"/>
          <c:dPt>
            <c:idx val="0"/>
            <c:bubble3D val="0"/>
            <c:spPr>
              <a:noFill/>
              <a:ln w="19050">
                <a:noFill/>
              </a:ln>
              <a:effectLst/>
            </c:spPr>
          </c:dPt>
          <c:dPt>
            <c:idx val="1"/>
            <c:bubble3D val="0"/>
            <c:spPr>
              <a:noFill/>
              <a:ln w="19050">
                <a:noFill/>
              </a:ln>
              <a:effectLst/>
            </c:spPr>
          </c:dPt>
          <c:dPt>
            <c:idx val="2"/>
            <c:bubble3D val="0"/>
            <c:spPr>
              <a:noFill/>
              <a:ln w="19050">
                <a:noFill/>
              </a:ln>
              <a:effectLst/>
            </c:spPr>
          </c:dPt>
          <c:dPt>
            <c:idx val="3"/>
            <c:bubble3D val="0"/>
            <c:spPr>
              <a:noFill/>
              <a:ln w="19050">
                <a:noFill/>
              </a:ln>
              <a:effectLst/>
            </c:spPr>
          </c:dPt>
          <c:dPt>
            <c:idx val="4"/>
            <c:bubble3D val="0"/>
            <c:spPr>
              <a:noFill/>
              <a:ln w="19050">
                <a:noFill/>
              </a:ln>
              <a:effectLst/>
            </c:spPr>
          </c:dPt>
          <c:dPt>
            <c:idx val="5"/>
            <c:bubble3D val="0"/>
            <c:spPr>
              <a:noFill/>
              <a:ln w="19050">
                <a:noFill/>
              </a:ln>
              <a:effectLst/>
            </c:spPr>
          </c:dPt>
          <c:dPt>
            <c:idx val="6"/>
            <c:bubble3D val="0"/>
            <c:spPr>
              <a:noFill/>
              <a:ln w="19050">
                <a:noFill/>
              </a:ln>
              <a:effectLst/>
            </c:spPr>
          </c:dPt>
          <c:dLbls>
            <c:delete val="1"/>
          </c:dLbls>
          <c:cat>
            <c:strRef>
              <c:f>Sheet1!$A$2:$A$8</c:f>
              <c:strCache>
                <c:ptCount val="7"/>
                <c:pt idx="0">
                  <c:v>A</c:v>
                </c:pt>
                <c:pt idx="1">
                  <c:v>B</c:v>
                </c:pt>
                <c:pt idx="2">
                  <c:v>C</c:v>
                </c:pt>
                <c:pt idx="3">
                  <c:v>D</c:v>
                </c:pt>
                <c:pt idx="4">
                  <c:v>E</c:v>
                </c:pt>
                <c:pt idx="5">
                  <c:v>F</c:v>
                </c:pt>
                <c:pt idx="6">
                  <c:v>G</c:v>
                </c:pt>
              </c:strCache>
            </c:strRef>
          </c:cat>
          <c:val>
            <c:numRef>
              <c:f>Sheet1!$L$2:$L$8</c:f>
              <c:numCache>
                <c:formatCode>General</c:formatCode>
                <c:ptCount val="7"/>
                <c:pt idx="0">
                  <c:v>1</c:v>
                </c:pt>
                <c:pt idx="1">
                  <c:v>1</c:v>
                </c:pt>
                <c:pt idx="2">
                  <c:v>1</c:v>
                </c:pt>
                <c:pt idx="3">
                  <c:v>1</c:v>
                </c:pt>
                <c:pt idx="4">
                  <c:v>1</c:v>
                </c:pt>
                <c:pt idx="5">
                  <c:v>1</c:v>
                </c:pt>
                <c:pt idx="6">
                  <c:v>1</c:v>
                </c:pt>
              </c:numCache>
            </c:numRef>
          </c:val>
        </c:ser>
        <c:ser>
          <c:idx val="11"/>
          <c:order val="11"/>
          <c:tx>
            <c:strRef>
              <c:f>Sheet1!$M$1</c:f>
              <c:strCache>
                <c:ptCount val="1"/>
                <c:pt idx="0">
                  <c:v>列12</c:v>
                </c:pt>
              </c:strCache>
            </c:strRef>
          </c:tx>
          <c:spPr>
            <a:noFill/>
            <a:ln w="19050">
              <a:noFill/>
            </a:ln>
          </c:spPr>
          <c:explosion val="0"/>
          <c:dPt>
            <c:idx val="0"/>
            <c:bubble3D val="0"/>
            <c:spPr>
              <a:noFill/>
              <a:ln w="19050">
                <a:noFill/>
              </a:ln>
              <a:effectLst/>
            </c:spPr>
          </c:dPt>
          <c:dPt>
            <c:idx val="1"/>
            <c:bubble3D val="0"/>
            <c:spPr>
              <a:noFill/>
              <a:ln w="19050">
                <a:noFill/>
              </a:ln>
              <a:effectLst/>
            </c:spPr>
          </c:dPt>
          <c:dPt>
            <c:idx val="2"/>
            <c:bubble3D val="0"/>
            <c:spPr>
              <a:noFill/>
              <a:ln w="19050">
                <a:noFill/>
              </a:ln>
              <a:effectLst/>
            </c:spPr>
          </c:dPt>
          <c:dPt>
            <c:idx val="3"/>
            <c:bubble3D val="0"/>
            <c:spPr>
              <a:noFill/>
              <a:ln w="19050">
                <a:noFill/>
              </a:ln>
              <a:effectLst/>
            </c:spPr>
          </c:dPt>
          <c:dPt>
            <c:idx val="4"/>
            <c:bubble3D val="0"/>
            <c:spPr>
              <a:noFill/>
              <a:ln w="19050">
                <a:noFill/>
              </a:ln>
              <a:effectLst/>
            </c:spPr>
          </c:dPt>
          <c:dPt>
            <c:idx val="5"/>
            <c:bubble3D val="0"/>
            <c:spPr>
              <a:noFill/>
              <a:ln w="19050">
                <a:noFill/>
              </a:ln>
              <a:effectLst/>
            </c:spPr>
          </c:dPt>
          <c:dPt>
            <c:idx val="6"/>
            <c:bubble3D val="0"/>
            <c:spPr>
              <a:noFill/>
              <a:ln w="19050">
                <a:noFill/>
              </a:ln>
              <a:effectLst/>
            </c:spPr>
          </c:dPt>
          <c:dLbls>
            <c:delete val="1"/>
          </c:dLbls>
          <c:cat>
            <c:strRef>
              <c:f>Sheet1!$A$2:$A$8</c:f>
              <c:strCache>
                <c:ptCount val="7"/>
                <c:pt idx="0">
                  <c:v>A</c:v>
                </c:pt>
                <c:pt idx="1">
                  <c:v>B</c:v>
                </c:pt>
                <c:pt idx="2">
                  <c:v>C</c:v>
                </c:pt>
                <c:pt idx="3">
                  <c:v>D</c:v>
                </c:pt>
                <c:pt idx="4">
                  <c:v>E</c:v>
                </c:pt>
                <c:pt idx="5">
                  <c:v>F</c:v>
                </c:pt>
                <c:pt idx="6">
                  <c:v>G</c:v>
                </c:pt>
              </c:strCache>
            </c:strRef>
          </c:cat>
          <c:val>
            <c:numRef>
              <c:f>Sheet1!$M$2:$M$8</c:f>
              <c:numCache>
                <c:formatCode>General</c:formatCode>
                <c:ptCount val="7"/>
                <c:pt idx="0">
                  <c:v>1</c:v>
                </c:pt>
                <c:pt idx="1">
                  <c:v>1</c:v>
                </c:pt>
                <c:pt idx="2">
                  <c:v>1</c:v>
                </c:pt>
                <c:pt idx="3">
                  <c:v>1</c:v>
                </c:pt>
                <c:pt idx="4">
                  <c:v>1</c:v>
                </c:pt>
                <c:pt idx="5">
                  <c:v>1</c:v>
                </c:pt>
                <c:pt idx="6">
                  <c:v>1</c:v>
                </c:pt>
              </c:numCache>
            </c:numRef>
          </c:val>
        </c:ser>
        <c:dLbls>
          <c:showLegendKey val="0"/>
          <c:showVal val="0"/>
          <c:showCatName val="0"/>
          <c:showSerName val="0"/>
          <c:showPercent val="0"/>
          <c:showBubbleSize val="0"/>
          <c:showLeaderLines val="1"/>
        </c:dLbls>
        <c:firstSliceAng val="0"/>
        <c:holeSize val="1"/>
      </c:doughnutChart>
      <c:spPr>
        <a:noFill/>
        <a:ln>
          <a:noFill/>
        </a:ln>
        <a:effectLst/>
      </c:spPr>
    </c:plotArea>
    <c:plotVisOnly val="1"/>
    <c:dispBlanksAs val="gap"/>
    <c:showDLblsOverMax val="0"/>
  </c:chart>
  <c:spPr>
    <a:noFill/>
    <a:ln>
      <a:noFill/>
    </a:ln>
    <a:effectLst/>
  </c:spPr>
  <c:txPr>
    <a:bodyPr/>
    <a:lstStyle/>
    <a:p>
      <a:pPr>
        <a:defRPr lang="zh-CN"/>
      </a:pPr>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1479658792651"/>
          <c:y val="0.096875"/>
          <c:w val="0.445833333333333"/>
          <c:h val="0.66875"/>
        </c:manualLayout>
      </c:layout>
      <c:pieChart>
        <c:varyColors val="1"/>
        <c:ser>
          <c:idx val="0"/>
          <c:order val="0"/>
          <c:tx>
            <c:strRef>
              <c:f>Sheet1!$B$1</c:f>
              <c:strCache>
                <c:ptCount val="1"/>
                <c:pt idx="0">
                  <c:v>销售额</c:v>
                </c:pt>
              </c:strCache>
            </c:strRef>
          </c:tx>
          <c:explosion val="0"/>
          <c:dPt>
            <c:idx val="0"/>
            <c:bubble3D val="0"/>
            <c:spPr>
              <a:solidFill>
                <a:schemeClr val="accent1"/>
              </a:solidFill>
            </c:spPr>
          </c:dPt>
          <c:dPt>
            <c:idx val="1"/>
            <c:bubble3D val="0"/>
            <c:spPr>
              <a:solidFill>
                <a:schemeClr val="accent2"/>
              </a:solidFill>
            </c:spPr>
          </c:dPt>
          <c:dPt>
            <c:idx val="2"/>
            <c:bubble3D val="0"/>
            <c:spPr>
              <a:solidFill>
                <a:schemeClr val="accent4"/>
              </a:solidFill>
            </c:spPr>
          </c:dPt>
          <c:dPt>
            <c:idx val="3"/>
            <c:bubble3D val="0"/>
            <c:spPr>
              <a:solidFill>
                <a:schemeClr val="accent5"/>
              </a:solidFill>
            </c:spPr>
          </c:dPt>
          <c:dLbls>
            <c:spPr>
              <a:noFill/>
              <a:ln>
                <a:noFill/>
              </a:ln>
              <a:effectLst/>
            </c:spPr>
            <c:txPr>
              <a:bodyPr rot="0" spcFirstLastPara="0" vertOverflow="ellipsis" vert="horz" wrap="square" lIns="38100" tIns="19050" rIns="38100" bIns="19050" anchor="ctr" anchorCtr="1"/>
              <a:lstStyle/>
              <a:p>
                <a:pPr>
                  <a:defRPr lang="zh-CN" sz="1800" b="0" i="0" u="none" strike="noStrike" kern="1200" baseline="0">
                    <a:solidFill>
                      <a:schemeClr val="bg1"/>
                    </a:solidFill>
                    <a:latin typeface="微软雅黑" panose="020B0503020204020204" pitchFamily="34" charset="-122"/>
                    <a:ea typeface="微软雅黑" panose="020B0503020204020204" pitchFamily="34" charset="-122"/>
                    <a:cs typeface="+mn-cs"/>
                  </a:defRPr>
                </a:pPr>
              </a:p>
            </c:txPr>
            <c:dLblPos val="bestFit"/>
            <c:showLegendKey val="0"/>
            <c:showVal val="1"/>
            <c:showCatName val="0"/>
            <c:showSerName val="0"/>
            <c:showPercent val="0"/>
            <c:showBubbleSize val="0"/>
            <c:showLeaderLines val="1"/>
            <c:extLst>
              <c:ext xmlns:c15="http://schemas.microsoft.com/office/drawing/2012/chart" uri="{CE6537A1-D6FC-4f65-9D91-7224C49458BB}">
                <c15:layout/>
                <c15:showLeaderLines val="1"/>
                <c15:leaderLines/>
              </c:ext>
            </c:extLst>
          </c:dLbls>
          <c:cat>
            <c:strRef>
              <c:f>Sheet1!$A$2:$A$5</c:f>
              <c:strCache>
                <c:ptCount val="4"/>
                <c:pt idx="0">
                  <c:v>TEXT1</c:v>
                </c:pt>
                <c:pt idx="1">
                  <c:v>TEXT2</c:v>
                </c:pt>
                <c:pt idx="2">
                  <c:v>TEXT3</c:v>
                </c:pt>
                <c:pt idx="3">
                  <c:v>TEXT4</c:v>
                </c:pt>
              </c:strCache>
            </c:strRef>
          </c:cat>
          <c:val>
            <c:numRef>
              <c:f>Sheet1!$B$2:$B$5</c:f>
              <c:numCache>
                <c:formatCode>General</c:formatCode>
                <c:ptCount val="4"/>
                <c:pt idx="0">
                  <c:v>8.2</c:v>
                </c:pt>
                <c:pt idx="1">
                  <c:v>3.2</c:v>
                </c:pt>
                <c:pt idx="2">
                  <c:v>2.3</c:v>
                </c:pt>
                <c:pt idx="3">
                  <c:v>1</c:v>
                </c:pt>
              </c:numCache>
            </c:numRef>
          </c:val>
        </c:ser>
        <c:dLbls>
          <c:showLegendKey val="0"/>
          <c:showVal val="1"/>
          <c:showCatName val="0"/>
          <c:showSerName val="0"/>
          <c:showPercent val="0"/>
          <c:showBubbleSize val="0"/>
          <c:showLeaderLines val="1"/>
        </c:dLbls>
        <c:firstSliceAng val="0"/>
      </c:pieChart>
    </c:plotArea>
    <c:legend>
      <c:legendPos val="r"/>
      <c:layout>
        <c:manualLayout>
          <c:xMode val="edge"/>
          <c:yMode val="edge"/>
          <c:x val="0.604000820209974"/>
          <c:y val="0.315515748031496"/>
          <c:w val="0.16683251312336"/>
          <c:h val="0.368968503937008"/>
        </c:manualLayout>
      </c:layout>
      <c:overlay val="0"/>
      <c:spPr>
        <a:ln>
          <a:noFill/>
        </a:ln>
      </c:spPr>
      <c:txPr>
        <a:bodyPr rot="0" spcFirstLastPara="0" vertOverflow="ellipsis" vert="horz" wrap="square" anchor="ctr" anchorCtr="1"/>
        <a:lstStyle/>
        <a:p>
          <a:pPr>
            <a:defRPr lang="zh-CN" sz="1400" b="0" i="0" u="none" strike="noStrike" kern="1200" baseline="0">
              <a:solidFill>
                <a:schemeClr val="tx1"/>
              </a:solidFill>
              <a:latin typeface="+mn-lt"/>
              <a:ea typeface="微软雅黑" panose="020B0503020204020204" pitchFamily="34" charset="-122"/>
              <a:cs typeface="+mn-cs"/>
            </a:defRPr>
          </a:pPr>
        </a:p>
      </c:txPr>
    </c:legend>
    <c:plotVisOnly val="1"/>
    <c:dispBlanksAs val="zero"/>
    <c:showDLblsOverMax val="0"/>
  </c:chart>
  <c:txPr>
    <a:bodyPr/>
    <a:lstStyle/>
    <a:p>
      <a:pPr>
        <a:defRPr lang="zh-CN" sz="1800">
          <a:solidFill>
            <a:schemeClr val="bg1"/>
          </a:solidFill>
          <a:latin typeface="微软雅黑" panose="020B0503020204020204" pitchFamily="34" charset="-122"/>
          <a:ea typeface="微软雅黑" panose="020B0503020204020204" pitchFamily="34" charset="-122"/>
        </a:defRPr>
      </a:pPr>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c:explosion val="0"/>
          <c:dPt>
            <c:idx val="0"/>
            <c:bubble3D val="0"/>
            <c:spPr>
              <a:solidFill>
                <a:schemeClr val="accent1"/>
              </a:solidFill>
              <a:ln w="19050">
                <a:solidFill>
                  <a:schemeClr val="lt1"/>
                </a:solidFill>
              </a:ln>
              <a:effectLst/>
            </c:spPr>
          </c:dPt>
          <c:dPt>
            <c:idx val="1"/>
            <c:bubble3D val="0"/>
            <c:spPr>
              <a:solidFill>
                <a:schemeClr val="accent2"/>
              </a:solidFill>
              <a:ln w="19050">
                <a:solidFill>
                  <a:schemeClr val="lt1"/>
                </a:solidFill>
              </a:ln>
              <a:effectLst/>
            </c:spPr>
          </c:dPt>
          <c:dPt>
            <c:idx val="2"/>
            <c:bubble3D val="0"/>
            <c:spPr>
              <a:solidFill>
                <a:schemeClr val="accent4"/>
              </a:solidFill>
              <a:ln w="19050">
                <a:solidFill>
                  <a:schemeClr val="lt1"/>
                </a:solidFill>
              </a:ln>
              <a:effectLst/>
            </c:spPr>
          </c:dPt>
          <c:dPt>
            <c:idx val="3"/>
            <c:bubble3D val="0"/>
            <c:spPr>
              <a:solidFill>
                <a:schemeClr val="accent5"/>
              </a:solidFill>
              <a:ln w="19050">
                <a:solidFill>
                  <a:schemeClr val="lt1"/>
                </a:solidFill>
              </a:ln>
              <a:effectLst/>
            </c:spPr>
          </c:dPt>
          <c:dLbls>
            <c:delete val="1"/>
          </c:dLbls>
          <c:cat>
            <c:strRef>
              <c:f>Sheet1!$A$2:$A$5</c:f>
              <c:strCache>
                <c:ptCount val="4"/>
                <c:pt idx="0">
                  <c:v>1st Qtr</c:v>
                </c:pt>
                <c:pt idx="1">
                  <c:v>2nd Qtr</c:v>
                </c:pt>
                <c:pt idx="2">
                  <c:v>3rd Qtr</c:v>
                </c:pt>
                <c:pt idx="3">
                  <c:v>4th Qtr</c:v>
                </c:pt>
              </c:strCache>
            </c:strRef>
          </c:cat>
          <c:val>
            <c:numRef>
              <c:f>Sheet1!$B$2:$B$5</c:f>
              <c:numCache>
                <c:formatCode>General</c:formatCode>
                <c:ptCount val="4"/>
                <c:pt idx="0">
                  <c:v>8.2</c:v>
                </c:pt>
                <c:pt idx="1">
                  <c:v>3.2</c:v>
                </c:pt>
                <c:pt idx="2">
                  <c:v>1.4</c:v>
                </c:pt>
                <c:pt idx="3">
                  <c:v>1.2</c:v>
                </c:pt>
              </c:numCache>
            </c:numRef>
          </c:val>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legend>
    <c:plotVisOnly val="1"/>
    <c:dispBlanksAs val="gap"/>
    <c:showDLblsOverMax val="0"/>
  </c:chart>
  <c:spPr>
    <a:noFill/>
    <a:ln>
      <a:noFill/>
    </a:ln>
    <a:effectLst/>
  </c:spPr>
  <c:txPr>
    <a:bodyPr/>
    <a:lstStyle/>
    <a:p>
      <a:pPr>
        <a:defRPr lang="zh-CN"/>
      </a:pPr>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layout/>
      <c:overlay val="0"/>
      <c:spPr>
        <a:noFill/>
        <a:ln>
          <a:noFill/>
        </a:ln>
        <a:effectLst/>
      </c:spPr>
      <c:txPr>
        <a:bodyPr rot="0" spcFirstLastPara="1" vertOverflow="ellipsis" vert="horz" wrap="square" anchor="ctr" anchorCtr="1"/>
        <a:lstStyle/>
        <a:p>
          <a:pPr>
            <a:defRPr lang="zh-CN" sz="1860" b="0" i="0" u="none" strike="noStrike" kern="1200" spc="0" baseline="0">
              <a:solidFill>
                <a:schemeClr val="accent5"/>
              </a:solidFill>
              <a:latin typeface="+mn-lt"/>
              <a:ea typeface="+mn-ea"/>
              <a:cs typeface="+mn-cs"/>
            </a:defRPr>
          </a:pPr>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delete val="1"/>
          </c:dLbls>
          <c:cat>
            <c:strRef>
              <c:f>Sheet1!$A$2:$A$5</c:f>
              <c:strCache>
                <c:ptCount val="2"/>
                <c:pt idx="0">
                  <c:v>Category 1</c:v>
                </c:pt>
                <c:pt idx="1">
                  <c:v>Category 2</c:v>
                </c:pt>
              </c:strCache>
            </c:strRef>
          </c:cat>
          <c:val>
            <c:numRef>
              <c:f>Sheet1!$B$2:$B$5</c:f>
              <c:numCache>
                <c:formatCode>General</c:formatCode>
                <c:ptCount val="2"/>
                <c:pt idx="0">
                  <c:v>4.3</c:v>
                </c:pt>
                <c:pt idx="1">
                  <c:v>2.5</c:v>
                </c:pt>
              </c:numCache>
            </c:numRef>
          </c:val>
        </c:ser>
        <c:ser>
          <c:idx val="1"/>
          <c:order val="1"/>
          <c:tx>
            <c:strRef>
              <c:f>Sheet1!$C$1</c:f>
              <c:strCache>
                <c:ptCount val="1"/>
                <c:pt idx="0">
                  <c:v>Series 2</c:v>
                </c:pt>
              </c:strCache>
            </c:strRef>
          </c:tx>
          <c:spPr>
            <a:solidFill>
              <a:schemeClr val="accent2"/>
            </a:solidFill>
            <a:ln>
              <a:noFill/>
            </a:ln>
            <a:effectLst/>
          </c:spPr>
          <c:invertIfNegative val="0"/>
          <c:dLbls>
            <c:delete val="1"/>
          </c:dLbls>
          <c:cat>
            <c:strRef>
              <c:f>Sheet1!$A$2:$A$5</c:f>
              <c:strCache>
                <c:ptCount val="2"/>
                <c:pt idx="0">
                  <c:v>Category 1</c:v>
                </c:pt>
                <c:pt idx="1">
                  <c:v>Category 2</c:v>
                </c:pt>
              </c:strCache>
            </c:strRef>
          </c:cat>
          <c:val>
            <c:numRef>
              <c:f>Sheet1!$C$2:$C$5</c:f>
              <c:numCache>
                <c:formatCode>General</c:formatCode>
                <c:ptCount val="2"/>
                <c:pt idx="0">
                  <c:v>2.4</c:v>
                </c:pt>
                <c:pt idx="1">
                  <c:v>4.4</c:v>
                </c:pt>
              </c:numCache>
            </c:numRef>
          </c:val>
        </c:ser>
        <c:ser>
          <c:idx val="2"/>
          <c:order val="2"/>
          <c:tx>
            <c:strRef>
              <c:f>Sheet1!$D$1</c:f>
              <c:strCache>
                <c:ptCount val="1"/>
                <c:pt idx="0">
                  <c:v>Series 3</c:v>
                </c:pt>
              </c:strCache>
            </c:strRef>
          </c:tx>
          <c:spPr>
            <a:solidFill>
              <a:schemeClr val="accent4"/>
            </a:solidFill>
            <a:ln>
              <a:noFill/>
            </a:ln>
            <a:effectLst/>
          </c:spPr>
          <c:invertIfNegative val="0"/>
          <c:dLbls>
            <c:delete val="1"/>
          </c:dLbls>
          <c:cat>
            <c:strRef>
              <c:f>Sheet1!$A$2:$A$5</c:f>
              <c:strCache>
                <c:ptCount val="2"/>
                <c:pt idx="0">
                  <c:v>Category 1</c:v>
                </c:pt>
                <c:pt idx="1">
                  <c:v>Category 2</c:v>
                </c:pt>
              </c:strCache>
            </c:strRef>
          </c:cat>
          <c:val>
            <c:numRef>
              <c:f>Sheet1!$D$2:$D$5</c:f>
              <c:numCache>
                <c:formatCode>General</c:formatCode>
                <c:ptCount val="2"/>
                <c:pt idx="0">
                  <c:v>2</c:v>
                </c:pt>
                <c:pt idx="1">
                  <c:v>2</c:v>
                </c:pt>
              </c:numCache>
            </c:numRef>
          </c:val>
        </c:ser>
        <c:dLbls>
          <c:showLegendKey val="0"/>
          <c:showVal val="0"/>
          <c:showCatName val="0"/>
          <c:showSerName val="0"/>
          <c:showPercent val="0"/>
          <c:showBubbleSize val="0"/>
        </c:dLbls>
        <c:gapWidth val="219"/>
        <c:overlap val="-27"/>
        <c:axId val="527427376"/>
        <c:axId val="527429552"/>
      </c:barChart>
      <c:catAx>
        <c:axId val="527427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527429552"/>
        <c:crosses val="autoZero"/>
        <c:auto val="1"/>
        <c:lblAlgn val="ctr"/>
        <c:lblOffset val="100"/>
        <c:noMultiLvlLbl val="0"/>
      </c:catAx>
      <c:valAx>
        <c:axId val="52742955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52742737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legend>
    <c:plotVisOnly val="1"/>
    <c:dispBlanksAs val="gap"/>
    <c:showDLblsOverMax val="0"/>
  </c:chart>
  <c:spPr>
    <a:noFill/>
    <a:ln>
      <a:noFill/>
    </a:ln>
    <a:effectLst/>
  </c:spPr>
  <c:txPr>
    <a:bodyPr/>
    <a:lstStyle/>
    <a:p>
      <a:pPr>
        <a:defRPr lang="zh-CN"/>
      </a:pPr>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layout/>
      <c:overlay val="0"/>
      <c:spPr>
        <a:noFill/>
        <a:ln>
          <a:noFill/>
        </a:ln>
        <a:effectLst/>
      </c:spPr>
      <c:txPr>
        <a:bodyPr rot="0" spcFirstLastPara="1" vertOverflow="ellipsis" vert="horz" wrap="square" anchor="ctr" anchorCtr="1"/>
        <a:lstStyle/>
        <a:p>
          <a:pPr>
            <a:defRPr lang="zh-CN" sz="1860" b="0" i="0" u="none" strike="noStrike" kern="1200" spc="0" baseline="0">
              <a:solidFill>
                <a:schemeClr val="accent5"/>
              </a:solidFill>
              <a:latin typeface="+mn-lt"/>
              <a:ea typeface="+mn-ea"/>
              <a:cs typeface="+mn-cs"/>
            </a:defRPr>
          </a:pPr>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delete val="1"/>
          </c:dLbls>
          <c:cat>
            <c:strRef>
              <c:f>Sheet1!$A$2:$A$5</c:f>
              <c:strCache>
                <c:ptCount val="2"/>
                <c:pt idx="0">
                  <c:v>Category 1</c:v>
                </c:pt>
                <c:pt idx="1">
                  <c:v>Category 2</c:v>
                </c:pt>
              </c:strCache>
            </c:strRef>
          </c:cat>
          <c:val>
            <c:numRef>
              <c:f>Sheet1!$B$2:$B$5</c:f>
              <c:numCache>
                <c:formatCode>General</c:formatCode>
                <c:ptCount val="2"/>
                <c:pt idx="0">
                  <c:v>4.3</c:v>
                </c:pt>
                <c:pt idx="1">
                  <c:v>2.5</c:v>
                </c:pt>
              </c:numCache>
            </c:numRef>
          </c:val>
        </c:ser>
        <c:ser>
          <c:idx val="1"/>
          <c:order val="1"/>
          <c:tx>
            <c:strRef>
              <c:f>Sheet1!$C$1</c:f>
              <c:strCache>
                <c:ptCount val="1"/>
                <c:pt idx="0">
                  <c:v>Series 2</c:v>
                </c:pt>
              </c:strCache>
            </c:strRef>
          </c:tx>
          <c:spPr>
            <a:solidFill>
              <a:schemeClr val="accent2"/>
            </a:solidFill>
            <a:ln>
              <a:noFill/>
            </a:ln>
            <a:effectLst/>
          </c:spPr>
          <c:invertIfNegative val="0"/>
          <c:dLbls>
            <c:delete val="1"/>
          </c:dLbls>
          <c:cat>
            <c:strRef>
              <c:f>Sheet1!$A$2:$A$5</c:f>
              <c:strCache>
                <c:ptCount val="2"/>
                <c:pt idx="0">
                  <c:v>Category 1</c:v>
                </c:pt>
                <c:pt idx="1">
                  <c:v>Category 2</c:v>
                </c:pt>
              </c:strCache>
            </c:strRef>
          </c:cat>
          <c:val>
            <c:numRef>
              <c:f>Sheet1!$C$2:$C$5</c:f>
              <c:numCache>
                <c:formatCode>General</c:formatCode>
                <c:ptCount val="2"/>
                <c:pt idx="0">
                  <c:v>2.4</c:v>
                </c:pt>
                <c:pt idx="1">
                  <c:v>4.4</c:v>
                </c:pt>
              </c:numCache>
            </c:numRef>
          </c:val>
        </c:ser>
        <c:ser>
          <c:idx val="2"/>
          <c:order val="2"/>
          <c:tx>
            <c:strRef>
              <c:f>Sheet1!$D$1</c:f>
              <c:strCache>
                <c:ptCount val="1"/>
                <c:pt idx="0">
                  <c:v>Series 3</c:v>
                </c:pt>
              </c:strCache>
            </c:strRef>
          </c:tx>
          <c:spPr>
            <a:solidFill>
              <a:schemeClr val="accent4"/>
            </a:solidFill>
            <a:ln>
              <a:noFill/>
            </a:ln>
            <a:effectLst/>
          </c:spPr>
          <c:invertIfNegative val="0"/>
          <c:dLbls>
            <c:delete val="1"/>
          </c:dLbls>
          <c:cat>
            <c:strRef>
              <c:f>Sheet1!$A$2:$A$5</c:f>
              <c:strCache>
                <c:ptCount val="2"/>
                <c:pt idx="0">
                  <c:v>Category 1</c:v>
                </c:pt>
                <c:pt idx="1">
                  <c:v>Category 2</c:v>
                </c:pt>
              </c:strCache>
            </c:strRef>
          </c:cat>
          <c:val>
            <c:numRef>
              <c:f>Sheet1!$D$2:$D$5</c:f>
              <c:numCache>
                <c:formatCode>General</c:formatCode>
                <c:ptCount val="2"/>
                <c:pt idx="0">
                  <c:v>2</c:v>
                </c:pt>
                <c:pt idx="1">
                  <c:v>2</c:v>
                </c:pt>
              </c:numCache>
            </c:numRef>
          </c:val>
        </c:ser>
        <c:dLbls>
          <c:showLegendKey val="0"/>
          <c:showVal val="0"/>
          <c:showCatName val="0"/>
          <c:showSerName val="0"/>
          <c:showPercent val="0"/>
          <c:showBubbleSize val="0"/>
        </c:dLbls>
        <c:gapWidth val="219"/>
        <c:overlap val="-27"/>
        <c:axId val="527381136"/>
        <c:axId val="527406704"/>
      </c:barChart>
      <c:catAx>
        <c:axId val="5273811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527406704"/>
        <c:crosses val="autoZero"/>
        <c:auto val="1"/>
        <c:lblAlgn val="ctr"/>
        <c:lblOffset val="100"/>
        <c:noMultiLvlLbl val="0"/>
      </c:catAx>
      <c:valAx>
        <c:axId val="52740670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52738113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legend>
    <c:plotVisOnly val="1"/>
    <c:dispBlanksAs val="gap"/>
    <c:showDLblsOverMax val="0"/>
  </c:chart>
  <c:spPr>
    <a:noFill/>
    <a:ln>
      <a:noFill/>
    </a:ln>
    <a:effectLst/>
  </c:spPr>
  <c:txPr>
    <a:bodyPr/>
    <a:lstStyle/>
    <a:p>
      <a:pPr>
        <a:defRPr lang="zh-CN"/>
      </a:pPr>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4"/>
            </a:solidFill>
            <a:ln>
              <a:noFill/>
            </a:ln>
            <a:effectLst/>
          </c:spPr>
          <c:invertIfNegative val="0"/>
          <c:dLbls>
            <c:delete val="1"/>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spPr>
            <a:solidFill>
              <a:schemeClr val="accent2"/>
            </a:solidFill>
            <a:ln>
              <a:noFill/>
            </a:ln>
            <a:effectLst/>
          </c:spPr>
          <c:invertIfNegative val="0"/>
          <c:dLbls>
            <c:delete val="1"/>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ser>
          <c:idx val="2"/>
          <c:order val="2"/>
          <c:tx>
            <c:strRef>
              <c:f>Sheet1!$D$1</c:f>
              <c:strCache>
                <c:ptCount val="1"/>
                <c:pt idx="0">
                  <c:v>Series 3</c:v>
                </c:pt>
              </c:strCache>
            </c:strRef>
          </c:tx>
          <c:spPr>
            <a:solidFill>
              <a:schemeClr val="accent1"/>
            </a:solidFill>
            <a:ln>
              <a:noFill/>
            </a:ln>
            <a:effectLst/>
          </c:spPr>
          <c:invertIfNegative val="0"/>
          <c:dLbls>
            <c:delete val="1"/>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er>
        <c:dLbls>
          <c:showLegendKey val="0"/>
          <c:showVal val="0"/>
          <c:showCatName val="0"/>
          <c:showSerName val="0"/>
          <c:showPercent val="0"/>
          <c:showBubbleSize val="0"/>
        </c:dLbls>
        <c:gapWidth val="182"/>
        <c:axId val="527382768"/>
        <c:axId val="527393648"/>
      </c:barChart>
      <c:catAx>
        <c:axId val="52738276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200" b="0" i="0" u="none" strike="noStrike" kern="1200" baseline="0">
                <a:solidFill>
                  <a:schemeClr val="tx1"/>
                </a:solidFill>
                <a:latin typeface="+mn-lt"/>
                <a:ea typeface="+mn-ea"/>
                <a:cs typeface="+mn-cs"/>
              </a:defRPr>
            </a:pPr>
          </a:p>
        </c:txPr>
        <c:crossAx val="527393648"/>
        <c:crosses val="autoZero"/>
        <c:auto val="1"/>
        <c:lblAlgn val="ctr"/>
        <c:lblOffset val="100"/>
        <c:noMultiLvlLbl val="0"/>
      </c:catAx>
      <c:valAx>
        <c:axId val="527393648"/>
        <c:scaling>
          <c:orientation val="minMax"/>
        </c:scaling>
        <c:delete val="1"/>
        <c:axPos val="b"/>
        <c:numFmt formatCode="General" sourceLinked="1"/>
        <c:majorTickMark val="none"/>
        <c:minorTickMark val="none"/>
        <c:tickLblPos val="nextTo"/>
        <c:txPr>
          <a:bodyPr rot="-60000000" spcFirstLastPara="0"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527382768"/>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dLbls>
            <c:delete val="1"/>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ser>
        <c:ser>
          <c:idx val="1"/>
          <c:order val="1"/>
          <c:tx>
            <c:strRef>
              <c:f>Sheet1!$C$1</c:f>
              <c:strCache>
                <c:ptCount val="1"/>
                <c:pt idx="0">
                  <c:v>Series 2</c:v>
                </c:pt>
              </c:strCache>
            </c:strRef>
          </c:tx>
          <c:spPr>
            <a:ln w="28575" cap="rnd">
              <a:solidFill>
                <a:schemeClr val="accent4"/>
              </a:solidFill>
              <a:round/>
            </a:ln>
            <a:effectLst/>
          </c:spPr>
          <c:marker>
            <c:symbol val="none"/>
          </c:marker>
          <c:dLbls>
            <c:delete val="1"/>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mooth val="0"/>
        </c:ser>
        <c:ser>
          <c:idx val="2"/>
          <c:order val="2"/>
          <c:tx>
            <c:strRef>
              <c:f>Sheet1!$D$1</c:f>
              <c:strCache>
                <c:ptCount val="1"/>
                <c:pt idx="0">
                  <c:v>Series 3</c:v>
                </c:pt>
              </c:strCache>
            </c:strRef>
          </c:tx>
          <c:spPr>
            <a:ln w="28575" cap="rnd">
              <a:solidFill>
                <a:schemeClr val="accent2"/>
              </a:solidFill>
              <a:round/>
            </a:ln>
            <a:effectLst/>
          </c:spPr>
          <c:marker>
            <c:symbol val="none"/>
          </c:marker>
          <c:dLbls>
            <c:delete val="1"/>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ser>
        <c:dLbls>
          <c:showLegendKey val="0"/>
          <c:showVal val="0"/>
          <c:showCatName val="0"/>
          <c:showSerName val="0"/>
          <c:showPercent val="0"/>
          <c:showBubbleSize val="0"/>
        </c:dLbls>
        <c:marker val="0"/>
        <c:smooth val="0"/>
        <c:axId val="527400176"/>
        <c:axId val="527389296"/>
      </c:lineChart>
      <c:catAx>
        <c:axId val="5274001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solidFill>
                <a:latin typeface="+mn-lt"/>
                <a:ea typeface="+mn-ea"/>
                <a:cs typeface="+mn-cs"/>
              </a:defRPr>
            </a:pPr>
          </a:p>
        </c:txPr>
        <c:crossAx val="527389296"/>
        <c:crosses val="autoZero"/>
        <c:auto val="1"/>
        <c:lblAlgn val="ctr"/>
        <c:lblOffset val="100"/>
        <c:noMultiLvlLbl val="0"/>
      </c:catAx>
      <c:valAx>
        <c:axId val="52738929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52740017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lang="zh-CN" sz="1195" b="0" i="0" u="none" strike="noStrike" kern="1200" baseline="0">
              <a:solidFill>
                <a:schemeClr val="tx1"/>
              </a:solidFill>
              <a:latin typeface="+mn-lt"/>
              <a:ea typeface="+mn-ea"/>
              <a:cs typeface="+mn-cs"/>
            </a:defRPr>
          </a:pPr>
        </a:p>
      </c:txPr>
    </c:legend>
    <c:plotVisOnly val="1"/>
    <c:dispBlanksAs val="gap"/>
    <c:showDLblsOverMax val="0"/>
  </c:chart>
  <c:spPr>
    <a:noFill/>
    <a:ln>
      <a:noFill/>
    </a:ln>
    <a:effectLst/>
  </c:spPr>
  <c:txPr>
    <a:bodyPr/>
    <a:lstStyle/>
    <a:p>
      <a:pPr>
        <a:defRPr lang="zh-CN"/>
      </a:pPr>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列2</c:v>
                </c:pt>
              </c:strCache>
            </c:strRef>
          </c:tx>
          <c:spPr>
            <a:noFill/>
            <a:effectLst>
              <a:innerShdw blurRad="63500" dist="50800" dir="13500000">
                <a:prstClr val="black">
                  <a:alpha val="50000"/>
                </a:prstClr>
              </a:innerShdw>
            </a:effectLst>
          </c:spPr>
          <c:explosion val="0"/>
          <c:dPt>
            <c:idx val="0"/>
            <c:bubble3D val="0"/>
            <c:explosion val="16"/>
            <c:spPr>
              <a:solidFill>
                <a:schemeClr val="accent5"/>
              </a:solidFill>
              <a:ln>
                <a:noFill/>
              </a:ln>
              <a:effectLst>
                <a:innerShdw blurRad="63500" dist="50800" dir="13500000">
                  <a:prstClr val="black">
                    <a:alpha val="50000"/>
                  </a:prstClr>
                </a:innerShdw>
              </a:effectLst>
            </c:spPr>
          </c:dPt>
          <c:dPt>
            <c:idx val="1"/>
            <c:bubble3D val="0"/>
            <c:spPr>
              <a:noFill/>
              <a:effectLst>
                <a:innerShdw blurRad="63500" dist="50800" dir="13500000">
                  <a:prstClr val="black">
                    <a:alpha val="50000"/>
                  </a:prstClr>
                </a:innerShdw>
              </a:effectLst>
            </c:spPr>
          </c:dPt>
          <c:dLbls>
            <c:delete val="1"/>
          </c:dLbls>
          <c:cat>
            <c:strRef>
              <c:f>Sheet1!$A$2:$A$3</c:f>
              <c:strCache>
                <c:ptCount val="2"/>
                <c:pt idx="0">
                  <c:v>第一季度</c:v>
                </c:pt>
                <c:pt idx="1">
                  <c:v>第二季度</c:v>
                </c:pt>
              </c:strCache>
            </c:strRef>
          </c:cat>
          <c:val>
            <c:numRef>
              <c:f>Sheet1!$B$2:$B$3</c:f>
              <c:numCache>
                <c:formatCode>General</c:formatCode>
                <c:ptCount val="2"/>
                <c:pt idx="0">
                  <c:v>9</c:v>
                </c:pt>
                <c:pt idx="1">
                  <c:v>1</c:v>
                </c:pt>
              </c:numCache>
            </c:numRef>
          </c:val>
        </c:ser>
        <c:ser>
          <c:idx val="1"/>
          <c:order val="1"/>
          <c:tx>
            <c:strRef>
              <c:f>Sheet1!$C$1</c:f>
              <c:strCache>
                <c:ptCount val="1"/>
                <c:pt idx="0">
                  <c:v>列3</c:v>
                </c:pt>
              </c:strCache>
            </c:strRef>
          </c:tx>
          <c:spPr>
            <a:effectLst>
              <a:innerShdw blurRad="63500" dist="50800" dir="13500000">
                <a:prstClr val="black">
                  <a:alpha val="50000"/>
                </a:prstClr>
              </a:innerShdw>
            </a:effectLst>
          </c:spPr>
          <c:explosion val="0"/>
          <c:dPt>
            <c:idx val="0"/>
            <c:bubble3D val="0"/>
            <c:spPr>
              <a:solidFill>
                <a:schemeClr val="accent4"/>
              </a:solidFill>
              <a:ln>
                <a:noFill/>
              </a:ln>
              <a:effectLst>
                <a:innerShdw blurRad="63500" dist="50800" dir="13500000">
                  <a:prstClr val="black">
                    <a:alpha val="50000"/>
                  </a:prstClr>
                </a:innerShdw>
              </a:effectLst>
            </c:spPr>
          </c:dPt>
          <c:dPt>
            <c:idx val="1"/>
            <c:bubble3D val="0"/>
            <c:spPr>
              <a:noFill/>
              <a:effectLst>
                <a:innerShdw blurRad="63500" dist="50800" dir="13500000">
                  <a:prstClr val="black">
                    <a:alpha val="50000"/>
                  </a:prstClr>
                </a:innerShdw>
              </a:effectLst>
            </c:spPr>
          </c:dPt>
          <c:dLbls>
            <c:delete val="1"/>
          </c:dLbls>
          <c:cat>
            <c:strRef>
              <c:f>Sheet1!$A$2:$A$3</c:f>
              <c:strCache>
                <c:ptCount val="2"/>
                <c:pt idx="0">
                  <c:v>第一季度</c:v>
                </c:pt>
                <c:pt idx="1">
                  <c:v>第二季度</c:v>
                </c:pt>
              </c:strCache>
            </c:strRef>
          </c:cat>
          <c:val>
            <c:numRef>
              <c:f>Sheet1!$C$2:$C$3</c:f>
              <c:numCache>
                <c:formatCode>General</c:formatCode>
                <c:ptCount val="2"/>
                <c:pt idx="0">
                  <c:v>8</c:v>
                </c:pt>
                <c:pt idx="1">
                  <c:v>2</c:v>
                </c:pt>
              </c:numCache>
            </c:numRef>
          </c:val>
        </c:ser>
        <c:ser>
          <c:idx val="2"/>
          <c:order val="2"/>
          <c:tx>
            <c:strRef>
              <c:f>Sheet1!$D$1</c:f>
              <c:strCache>
                <c:ptCount val="1"/>
                <c:pt idx="0">
                  <c:v>列4</c:v>
                </c:pt>
              </c:strCache>
            </c:strRef>
          </c:tx>
          <c:spPr>
            <a:noFill/>
            <a:effectLst>
              <a:innerShdw blurRad="63500" dist="50800" dir="13500000">
                <a:prstClr val="black">
                  <a:alpha val="50000"/>
                </a:prstClr>
              </a:innerShdw>
            </a:effectLst>
          </c:spPr>
          <c:explosion val="0"/>
          <c:dPt>
            <c:idx val="0"/>
            <c:bubble3D val="0"/>
            <c:spPr>
              <a:solidFill>
                <a:schemeClr val="accent2"/>
              </a:solidFill>
              <a:ln>
                <a:noFill/>
              </a:ln>
              <a:effectLst>
                <a:innerShdw blurRad="63500" dist="50800" dir="13500000">
                  <a:prstClr val="black">
                    <a:alpha val="50000"/>
                  </a:prstClr>
                </a:innerShdw>
              </a:effectLst>
            </c:spPr>
          </c:dPt>
          <c:dPt>
            <c:idx val="1"/>
            <c:bubble3D val="0"/>
            <c:spPr>
              <a:noFill/>
              <a:effectLst>
                <a:innerShdw blurRad="63500" dist="50800" dir="13500000">
                  <a:prstClr val="black">
                    <a:alpha val="50000"/>
                  </a:prstClr>
                </a:innerShdw>
              </a:effectLst>
            </c:spPr>
          </c:dPt>
          <c:dLbls>
            <c:delete val="1"/>
          </c:dLbls>
          <c:cat>
            <c:strRef>
              <c:f>Sheet1!$A$2:$A$3</c:f>
              <c:strCache>
                <c:ptCount val="2"/>
                <c:pt idx="0">
                  <c:v>第一季度</c:v>
                </c:pt>
                <c:pt idx="1">
                  <c:v>第二季度</c:v>
                </c:pt>
              </c:strCache>
            </c:strRef>
          </c:cat>
          <c:val>
            <c:numRef>
              <c:f>Sheet1!$D$2:$D$3</c:f>
              <c:numCache>
                <c:formatCode>General</c:formatCode>
                <c:ptCount val="2"/>
                <c:pt idx="0">
                  <c:v>7</c:v>
                </c:pt>
                <c:pt idx="1">
                  <c:v>3</c:v>
                </c:pt>
              </c:numCache>
            </c:numRef>
          </c:val>
        </c:ser>
        <c:ser>
          <c:idx val="3"/>
          <c:order val="3"/>
          <c:tx>
            <c:strRef>
              <c:f>Sheet1!$E$1</c:f>
              <c:strCache>
                <c:ptCount val="1"/>
                <c:pt idx="0">
                  <c:v>列5</c:v>
                </c:pt>
              </c:strCache>
            </c:strRef>
          </c:tx>
          <c:spPr>
            <a:effectLst>
              <a:innerShdw blurRad="63500" dist="50800" dir="13500000">
                <a:prstClr val="black">
                  <a:alpha val="50000"/>
                </a:prstClr>
              </a:innerShdw>
            </a:effectLst>
          </c:spPr>
          <c:explosion val="0"/>
          <c:dPt>
            <c:idx val="0"/>
            <c:bubble3D val="0"/>
            <c:spPr>
              <a:solidFill>
                <a:schemeClr val="accent1"/>
              </a:solidFill>
              <a:ln>
                <a:noFill/>
              </a:ln>
              <a:effectLst>
                <a:innerShdw blurRad="63500" dist="50800" dir="13500000">
                  <a:prstClr val="black">
                    <a:alpha val="50000"/>
                  </a:prstClr>
                </a:innerShdw>
              </a:effectLst>
            </c:spPr>
          </c:dPt>
          <c:dPt>
            <c:idx val="1"/>
            <c:bubble3D val="0"/>
            <c:spPr>
              <a:noFill/>
              <a:effectLst>
                <a:innerShdw blurRad="63500" dist="50800" dir="13500000">
                  <a:prstClr val="black">
                    <a:alpha val="50000"/>
                  </a:prstClr>
                </a:innerShdw>
              </a:effectLst>
            </c:spPr>
          </c:dPt>
          <c:dLbls>
            <c:delete val="1"/>
          </c:dLbls>
          <c:cat>
            <c:strRef>
              <c:f>Sheet1!$A$2:$A$3</c:f>
              <c:strCache>
                <c:ptCount val="2"/>
                <c:pt idx="0">
                  <c:v>第一季度</c:v>
                </c:pt>
                <c:pt idx="1">
                  <c:v>第二季度</c:v>
                </c:pt>
              </c:strCache>
            </c:strRef>
          </c:cat>
          <c:val>
            <c:numRef>
              <c:f>Sheet1!$E$2:$E$3</c:f>
              <c:numCache>
                <c:formatCode>General</c:formatCode>
                <c:ptCount val="2"/>
                <c:pt idx="0">
                  <c:v>6</c:v>
                </c:pt>
                <c:pt idx="1">
                  <c:v>4</c:v>
                </c:pt>
              </c:numCache>
            </c:numRef>
          </c:val>
        </c:ser>
        <c:dLbls>
          <c:showLegendKey val="0"/>
          <c:showVal val="0"/>
          <c:showCatName val="0"/>
          <c:showSerName val="0"/>
          <c:showPercent val="0"/>
          <c:showBubbleSize val="0"/>
          <c:showLeaderLines val="0"/>
        </c:dLbls>
        <c:firstSliceAng val="90"/>
        <c:holeSize val="39"/>
      </c:doughnutChart>
    </c:plotArea>
    <c:plotVisOnly val="1"/>
    <c:dispBlanksAs val="gap"/>
    <c:showDLblsOverMax val="0"/>
  </c:chart>
  <c:spPr>
    <a:effectLst/>
  </c:spPr>
  <c:txPr>
    <a:bodyPr/>
    <a:lstStyle/>
    <a:p>
      <a:pPr>
        <a:defRPr lang="zh-CN" sz="1800"/>
      </a:pPr>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列2</c:v>
                </c:pt>
              </c:strCache>
            </c:strRef>
          </c:tx>
          <c:spPr>
            <a:noFill/>
            <a:effectLst>
              <a:innerShdw blurRad="63500" dist="50800" dir="13500000">
                <a:prstClr val="black">
                  <a:alpha val="50000"/>
                </a:prstClr>
              </a:innerShdw>
            </a:effectLst>
          </c:spPr>
          <c:explosion val="0"/>
          <c:dPt>
            <c:idx val="0"/>
            <c:bubble3D val="0"/>
            <c:explosion val="16"/>
            <c:spPr>
              <a:solidFill>
                <a:schemeClr val="accent5"/>
              </a:solidFill>
              <a:ln>
                <a:noFill/>
              </a:ln>
              <a:effectLst>
                <a:innerShdw blurRad="63500" dist="50800" dir="13500000">
                  <a:prstClr val="black">
                    <a:alpha val="50000"/>
                  </a:prstClr>
                </a:innerShdw>
              </a:effectLst>
            </c:spPr>
          </c:dPt>
          <c:dPt>
            <c:idx val="1"/>
            <c:bubble3D val="0"/>
            <c:spPr>
              <a:noFill/>
              <a:effectLst>
                <a:innerShdw blurRad="63500" dist="50800" dir="13500000">
                  <a:prstClr val="black">
                    <a:alpha val="50000"/>
                  </a:prstClr>
                </a:innerShdw>
              </a:effectLst>
            </c:spPr>
          </c:dPt>
          <c:dLbls>
            <c:delete val="1"/>
          </c:dLbls>
          <c:cat>
            <c:strRef>
              <c:f>Sheet1!$A$2:$A$3</c:f>
              <c:strCache>
                <c:ptCount val="2"/>
                <c:pt idx="0">
                  <c:v>第一季度</c:v>
                </c:pt>
                <c:pt idx="1">
                  <c:v>第一季度</c:v>
                </c:pt>
              </c:strCache>
            </c:strRef>
          </c:cat>
          <c:val>
            <c:numRef>
              <c:f>Sheet1!$B$2:$B$3</c:f>
              <c:numCache>
                <c:formatCode>General</c:formatCode>
                <c:ptCount val="2"/>
                <c:pt idx="0">
                  <c:v>6</c:v>
                </c:pt>
                <c:pt idx="1">
                  <c:v>4</c:v>
                </c:pt>
              </c:numCache>
            </c:numRef>
          </c:val>
        </c:ser>
        <c:ser>
          <c:idx val="1"/>
          <c:order val="1"/>
          <c:tx>
            <c:strRef>
              <c:f>Sheet1!$C$1</c:f>
              <c:strCache>
                <c:ptCount val="1"/>
                <c:pt idx="0">
                  <c:v>列3</c:v>
                </c:pt>
              </c:strCache>
            </c:strRef>
          </c:tx>
          <c:spPr>
            <a:effectLst>
              <a:innerShdw blurRad="63500" dist="50800" dir="13500000">
                <a:prstClr val="black">
                  <a:alpha val="50000"/>
                </a:prstClr>
              </a:innerShdw>
            </a:effectLst>
          </c:spPr>
          <c:explosion val="0"/>
          <c:dPt>
            <c:idx val="0"/>
            <c:bubble3D val="0"/>
            <c:spPr>
              <a:solidFill>
                <a:schemeClr val="accent4"/>
              </a:solidFill>
              <a:ln>
                <a:noFill/>
              </a:ln>
              <a:effectLst>
                <a:innerShdw blurRad="63500" dist="50800" dir="13500000">
                  <a:prstClr val="black">
                    <a:alpha val="50000"/>
                  </a:prstClr>
                </a:innerShdw>
              </a:effectLst>
            </c:spPr>
          </c:dPt>
          <c:dPt>
            <c:idx val="1"/>
            <c:bubble3D val="0"/>
            <c:spPr>
              <a:noFill/>
              <a:effectLst>
                <a:innerShdw blurRad="63500" dist="50800" dir="13500000">
                  <a:prstClr val="black">
                    <a:alpha val="50000"/>
                  </a:prstClr>
                </a:innerShdw>
              </a:effectLst>
            </c:spPr>
          </c:dPt>
          <c:dLbls>
            <c:delete val="1"/>
          </c:dLbls>
          <c:cat>
            <c:strRef>
              <c:f>Sheet1!$A$2:$A$3</c:f>
              <c:strCache>
                <c:ptCount val="2"/>
                <c:pt idx="0">
                  <c:v>第一季度</c:v>
                </c:pt>
                <c:pt idx="1">
                  <c:v>第一季度</c:v>
                </c:pt>
              </c:strCache>
            </c:strRef>
          </c:cat>
          <c:val>
            <c:numRef>
              <c:f>Sheet1!$C$2:$C$3</c:f>
              <c:numCache>
                <c:formatCode>General</c:formatCode>
                <c:ptCount val="2"/>
                <c:pt idx="0">
                  <c:v>7</c:v>
                </c:pt>
                <c:pt idx="1">
                  <c:v>3</c:v>
                </c:pt>
              </c:numCache>
            </c:numRef>
          </c:val>
        </c:ser>
        <c:ser>
          <c:idx val="2"/>
          <c:order val="2"/>
          <c:tx>
            <c:strRef>
              <c:f>Sheet1!$D$1</c:f>
              <c:strCache>
                <c:ptCount val="1"/>
                <c:pt idx="0">
                  <c:v>列4</c:v>
                </c:pt>
              </c:strCache>
            </c:strRef>
          </c:tx>
          <c:spPr>
            <a:noFill/>
          </c:spPr>
          <c:explosion val="0"/>
          <c:dPt>
            <c:idx val="0"/>
            <c:bubble3D val="0"/>
            <c:spPr>
              <a:solidFill>
                <a:schemeClr val="accent2"/>
              </a:solidFill>
              <a:ln>
                <a:noFill/>
              </a:ln>
              <a:effectLst>
                <a:innerShdw blurRad="63500" dist="50800" dir="13500000">
                  <a:prstClr val="black">
                    <a:alpha val="50000"/>
                  </a:prstClr>
                </a:innerShdw>
              </a:effectLst>
            </c:spPr>
          </c:dPt>
          <c:dPt>
            <c:idx val="1"/>
            <c:bubble3D val="0"/>
            <c:spPr>
              <a:noFill/>
            </c:spPr>
          </c:dPt>
          <c:dLbls>
            <c:delete val="1"/>
          </c:dLbls>
          <c:cat>
            <c:strRef>
              <c:f>Sheet1!$A$2:$A$3</c:f>
              <c:strCache>
                <c:ptCount val="2"/>
                <c:pt idx="0">
                  <c:v>第一季度</c:v>
                </c:pt>
                <c:pt idx="1">
                  <c:v>第一季度</c:v>
                </c:pt>
              </c:strCache>
            </c:strRef>
          </c:cat>
          <c:val>
            <c:numRef>
              <c:f>Sheet1!$D$2:$D$3</c:f>
              <c:numCache>
                <c:formatCode>General</c:formatCode>
                <c:ptCount val="2"/>
                <c:pt idx="0">
                  <c:v>8</c:v>
                </c:pt>
                <c:pt idx="1">
                  <c:v>2</c:v>
                </c:pt>
              </c:numCache>
            </c:numRef>
          </c:val>
        </c:ser>
        <c:ser>
          <c:idx val="3"/>
          <c:order val="3"/>
          <c:tx>
            <c:strRef>
              <c:f>Sheet1!$E$1</c:f>
              <c:strCache>
                <c:ptCount val="1"/>
                <c:pt idx="0">
                  <c:v>列5</c:v>
                </c:pt>
              </c:strCache>
            </c:strRef>
          </c:tx>
          <c:explosion val="0"/>
          <c:dPt>
            <c:idx val="0"/>
            <c:bubble3D val="0"/>
            <c:spPr>
              <a:solidFill>
                <a:schemeClr val="accent1"/>
              </a:solidFill>
              <a:ln>
                <a:noFill/>
              </a:ln>
              <a:effectLst>
                <a:innerShdw blurRad="63500" dist="50800" dir="13500000">
                  <a:prstClr val="black">
                    <a:alpha val="50000"/>
                  </a:prstClr>
                </a:innerShdw>
              </a:effectLst>
            </c:spPr>
          </c:dPt>
          <c:dPt>
            <c:idx val="1"/>
            <c:bubble3D val="0"/>
            <c:spPr>
              <a:noFill/>
            </c:spPr>
          </c:dPt>
          <c:dLbls>
            <c:delete val="1"/>
          </c:dLbls>
          <c:cat>
            <c:strRef>
              <c:f>Sheet1!$A$2:$A$3</c:f>
              <c:strCache>
                <c:ptCount val="2"/>
                <c:pt idx="0">
                  <c:v>第一季度</c:v>
                </c:pt>
                <c:pt idx="1">
                  <c:v>第一季度</c:v>
                </c:pt>
              </c:strCache>
            </c:strRef>
          </c:cat>
          <c:val>
            <c:numRef>
              <c:f>Sheet1!$E$2:$E$3</c:f>
              <c:numCache>
                <c:formatCode>General</c:formatCode>
                <c:ptCount val="2"/>
                <c:pt idx="0">
                  <c:v>9</c:v>
                </c:pt>
                <c:pt idx="1">
                  <c:v>1</c:v>
                </c:pt>
              </c:numCache>
            </c:numRef>
          </c:val>
        </c:ser>
        <c:dLbls>
          <c:showLegendKey val="0"/>
          <c:showVal val="0"/>
          <c:showCatName val="0"/>
          <c:showSerName val="0"/>
          <c:showPercent val="0"/>
          <c:showBubbleSize val="0"/>
          <c:showLeaderLines val="0"/>
        </c:dLbls>
        <c:firstSliceAng val="90"/>
        <c:holeSize val="39"/>
      </c:doughnutChart>
    </c:plotArea>
    <c:plotVisOnly val="1"/>
    <c:dispBlanksAs val="gap"/>
    <c:showDLblsOverMax val="0"/>
  </c:chart>
  <c:txPr>
    <a:bodyPr/>
    <a:lstStyle/>
    <a:p>
      <a:pPr>
        <a:defRPr lang="zh-CN" sz="1800"/>
      </a:pPr>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产品一</c:v>
                </c:pt>
              </c:strCache>
            </c:strRef>
          </c:tx>
          <c:spPr>
            <a:solidFill>
              <a:schemeClr val="accent1"/>
            </a:solidFill>
            <a:ln>
              <a:solidFill>
                <a:srgbClr val="FE8081"/>
              </a:solidFill>
            </a:ln>
            <a:effectLst/>
          </c:spPr>
          <c:dLbls>
            <c:delete val="1"/>
          </c:dLbls>
          <c:cat>
            <c:strRef>
              <c:f>Sheet1!$A$2:$A$8</c:f>
              <c:strCache>
                <c:ptCount val="7"/>
                <c:pt idx="0">
                  <c:v>一月</c:v>
                </c:pt>
                <c:pt idx="1">
                  <c:v>二月</c:v>
                </c:pt>
                <c:pt idx="2">
                  <c:v>三月</c:v>
                </c:pt>
                <c:pt idx="3">
                  <c:v>四月</c:v>
                </c:pt>
                <c:pt idx="4">
                  <c:v>五月</c:v>
                </c:pt>
                <c:pt idx="5">
                  <c:v>六月</c:v>
                </c:pt>
                <c:pt idx="6">
                  <c:v>七月</c:v>
                </c:pt>
              </c:strCache>
            </c:strRef>
          </c:cat>
          <c:val>
            <c:numRef>
              <c:f>Sheet1!$B$2:$B$8</c:f>
              <c:numCache>
                <c:formatCode>General</c:formatCode>
                <c:ptCount val="7"/>
                <c:pt idx="0">
                  <c:v>78</c:v>
                </c:pt>
                <c:pt idx="1">
                  <c:v>80</c:v>
                </c:pt>
                <c:pt idx="2">
                  <c:v>90</c:v>
                </c:pt>
                <c:pt idx="3">
                  <c:v>77</c:v>
                </c:pt>
                <c:pt idx="4">
                  <c:v>63</c:v>
                </c:pt>
                <c:pt idx="5">
                  <c:v>99</c:v>
                </c:pt>
                <c:pt idx="6">
                  <c:v>120</c:v>
                </c:pt>
              </c:numCache>
            </c:numRef>
          </c:val>
        </c:ser>
        <c:ser>
          <c:idx val="1"/>
          <c:order val="1"/>
          <c:tx>
            <c:strRef>
              <c:f>Sheet1!$C$1</c:f>
              <c:strCache>
                <c:ptCount val="1"/>
                <c:pt idx="0">
                  <c:v>产品二</c:v>
                </c:pt>
              </c:strCache>
            </c:strRef>
          </c:tx>
          <c:spPr>
            <a:solidFill>
              <a:schemeClr val="accent4"/>
            </a:solidFill>
            <a:ln w="76200">
              <a:noFill/>
            </a:ln>
            <a:effectLst>
              <a:outerShdw blurRad="139700" dist="63500" dir="13500000" algn="br" rotWithShape="0">
                <a:prstClr val="black">
                  <a:alpha val="32000"/>
                </a:prstClr>
              </a:outerShdw>
            </a:effectLst>
          </c:spPr>
          <c:dLbls>
            <c:delete val="1"/>
          </c:dLbls>
          <c:cat>
            <c:strRef>
              <c:f>Sheet1!$A$2:$A$8</c:f>
              <c:strCache>
                <c:ptCount val="7"/>
                <c:pt idx="0">
                  <c:v>一月</c:v>
                </c:pt>
                <c:pt idx="1">
                  <c:v>二月</c:v>
                </c:pt>
                <c:pt idx="2">
                  <c:v>三月</c:v>
                </c:pt>
                <c:pt idx="3">
                  <c:v>四月</c:v>
                </c:pt>
                <c:pt idx="4">
                  <c:v>五月</c:v>
                </c:pt>
                <c:pt idx="5">
                  <c:v>六月</c:v>
                </c:pt>
                <c:pt idx="6">
                  <c:v>七月</c:v>
                </c:pt>
              </c:strCache>
            </c:strRef>
          </c:cat>
          <c:val>
            <c:numRef>
              <c:f>Sheet1!$C$2:$C$8</c:f>
              <c:numCache>
                <c:formatCode>General</c:formatCode>
                <c:ptCount val="7"/>
                <c:pt idx="0">
                  <c:v>45</c:v>
                </c:pt>
                <c:pt idx="1">
                  <c:v>55</c:v>
                </c:pt>
                <c:pt idx="2">
                  <c:v>60</c:v>
                </c:pt>
                <c:pt idx="3">
                  <c:v>22</c:v>
                </c:pt>
                <c:pt idx="4">
                  <c:v>34</c:v>
                </c:pt>
                <c:pt idx="5">
                  <c:v>67</c:v>
                </c:pt>
                <c:pt idx="6">
                  <c:v>87</c:v>
                </c:pt>
              </c:numCache>
            </c:numRef>
          </c:val>
        </c:ser>
        <c:dLbls>
          <c:showLegendKey val="0"/>
          <c:showVal val="0"/>
          <c:showCatName val="0"/>
          <c:showSerName val="0"/>
          <c:showPercent val="0"/>
          <c:showBubbleSize val="0"/>
        </c:dLbls>
        <c:axId val="527384944"/>
        <c:axId val="527406160"/>
      </c:areaChart>
      <c:lineChart>
        <c:grouping val="standard"/>
        <c:varyColors val="0"/>
        <c:ser>
          <c:idx val="2"/>
          <c:order val="2"/>
          <c:tx>
            <c:strRef>
              <c:f>Sheet1!$D$1</c:f>
              <c:strCache>
                <c:ptCount val="1"/>
                <c:pt idx="0">
                  <c:v>产品一2</c:v>
                </c:pt>
              </c:strCache>
            </c:strRef>
          </c:tx>
          <c:spPr>
            <a:ln w="63500" cap="rnd">
              <a:noFill/>
              <a:round/>
            </a:ln>
            <a:effectLst>
              <a:outerShdw blurRad="139700" dist="63500" dir="13500000" algn="br" rotWithShape="0">
                <a:prstClr val="black">
                  <a:alpha val="32000"/>
                </a:prstClr>
              </a:outerShdw>
            </a:effectLst>
          </c:spPr>
          <c:marker>
            <c:symbol val="circle"/>
            <c:size val="30"/>
            <c:spPr>
              <a:solidFill>
                <a:srgbClr val="028AE9"/>
              </a:solidFill>
              <a:ln w="79375">
                <a:solidFill>
                  <a:schemeClr val="bg1"/>
                </a:solidFill>
              </a:ln>
              <a:effectLst>
                <a:outerShdw blurRad="139700" dist="63500" dir="13500000" algn="br" rotWithShape="0">
                  <a:prstClr val="black">
                    <a:alpha val="32000"/>
                  </a:prstClr>
                </a:outerShdw>
              </a:effectLst>
            </c:spPr>
          </c:marker>
          <c:dPt>
            <c:idx val="3"/>
            <c:marker>
              <c:symbol val="circle"/>
              <c:size val="30"/>
              <c:spPr>
                <a:solidFill>
                  <a:schemeClr val="accent1"/>
                </a:solidFill>
                <a:ln w="79375">
                  <a:solidFill>
                    <a:schemeClr val="bg1"/>
                  </a:solidFill>
                </a:ln>
                <a:effectLst>
                  <a:outerShdw blurRad="139700" dist="63500" dir="13500000" algn="br" rotWithShape="0">
                    <a:prstClr val="black">
                      <a:alpha val="32000"/>
                    </a:prstClr>
                  </a:outerShdw>
                </a:effectLst>
              </c:spPr>
            </c:marker>
            <c:bubble3D val="0"/>
          </c:dPt>
          <c:dLbls>
            <c:spPr>
              <a:noFill/>
              <a:ln>
                <a:noFill/>
              </a:ln>
              <a:effectLst/>
            </c:spPr>
            <c:txPr>
              <a:bodyPr rot="0" spcFirstLastPara="1" vertOverflow="ellipsis" vert="horz" wrap="square" lIns="38100" tIns="19050" rIns="38100" bIns="19050" anchor="ctr" anchorCtr="1">
                <a:spAutoFit/>
              </a:bodyPr>
              <a:lstStyle/>
              <a:p>
                <a:pPr>
                  <a:defRPr lang="zh-CN" sz="3200" b="0" i="0" u="none" strike="noStrike" kern="1200" baseline="0">
                    <a:solidFill>
                      <a:schemeClr val="tx1"/>
                    </a:solidFill>
                    <a:latin typeface="+mn-lt"/>
                    <a:ea typeface="+mn-ea"/>
                    <a:cs typeface="+mn-cs"/>
                  </a:defRPr>
                </a:pPr>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一月</c:v>
                </c:pt>
                <c:pt idx="1">
                  <c:v>二月</c:v>
                </c:pt>
                <c:pt idx="2">
                  <c:v>三月</c:v>
                </c:pt>
                <c:pt idx="3">
                  <c:v>四月</c:v>
                </c:pt>
                <c:pt idx="4">
                  <c:v>五月</c:v>
                </c:pt>
                <c:pt idx="5">
                  <c:v>六月</c:v>
                </c:pt>
                <c:pt idx="6">
                  <c:v>七月</c:v>
                </c:pt>
              </c:strCache>
            </c:strRef>
          </c:cat>
          <c:val>
            <c:numRef>
              <c:f>Sheet1!$D$2:$D$8</c:f>
              <c:numCache>
                <c:formatCode>General</c:formatCode>
                <c:ptCount val="7"/>
                <c:pt idx="0">
                  <c:v>78</c:v>
                </c:pt>
                <c:pt idx="1">
                  <c:v>80</c:v>
                </c:pt>
                <c:pt idx="2">
                  <c:v>90</c:v>
                </c:pt>
                <c:pt idx="3">
                  <c:v>77</c:v>
                </c:pt>
                <c:pt idx="4">
                  <c:v>63</c:v>
                </c:pt>
                <c:pt idx="5">
                  <c:v>99</c:v>
                </c:pt>
                <c:pt idx="6">
                  <c:v>120</c:v>
                </c:pt>
              </c:numCache>
            </c:numRef>
          </c:val>
          <c:smooth val="0"/>
        </c:ser>
        <c:ser>
          <c:idx val="3"/>
          <c:order val="3"/>
          <c:tx>
            <c:strRef>
              <c:f>Sheet1!$E$1</c:f>
              <c:strCache>
                <c:ptCount val="1"/>
                <c:pt idx="0">
                  <c:v>产品二-2</c:v>
                </c:pt>
              </c:strCache>
            </c:strRef>
          </c:tx>
          <c:spPr>
            <a:ln w="25400" cap="rnd">
              <a:noFill/>
              <a:round/>
            </a:ln>
            <a:effectLst>
              <a:outerShdw blurRad="139700" dist="63500" dir="13500000" algn="br" rotWithShape="0">
                <a:prstClr val="black">
                  <a:alpha val="32000"/>
                </a:prstClr>
              </a:outerShdw>
            </a:effectLst>
          </c:spPr>
          <c:marker>
            <c:symbol val="circle"/>
            <c:size val="24"/>
            <c:spPr>
              <a:solidFill>
                <a:schemeClr val="accent4"/>
              </a:solidFill>
              <a:ln w="69850">
                <a:solidFill>
                  <a:schemeClr val="bg1"/>
                </a:solidFill>
              </a:ln>
              <a:effectLst>
                <a:outerShdw blurRad="139700" dist="63500" dir="13500000" algn="br" rotWithShape="0">
                  <a:prstClr val="black">
                    <a:alpha val="32000"/>
                  </a:prstClr>
                </a:outerShdw>
              </a:effectLst>
            </c:spPr>
          </c:marker>
          <c:dLbls>
            <c:dLbl>
              <c:idx val="0"/>
              <c:layout>
                <c:manualLayout>
                  <c:x val="-0.00261939039308073"/>
                  <c:y val="0.0746614250976649"/>
                </c:manualLayout>
              </c:layout>
              <c:dLblPos val="r"/>
              <c:showLegendKey val="0"/>
              <c:showVal val="1"/>
              <c:showCatName val="0"/>
              <c:showSerName val="0"/>
              <c:showPercent val="0"/>
              <c:showBubbleSize val="0"/>
              <c:extLst>
                <c:ext xmlns:c15="http://schemas.microsoft.com/office/drawing/2012/chart" uri="{CE6537A1-D6FC-4f65-9D91-7224C49458BB}">
                  <c15:layout/>
                </c:ext>
              </c:extLst>
            </c:dLbl>
            <c:dLbl>
              <c:idx val="6"/>
              <c:layout>
                <c:manualLayout>
                  <c:x val="-0.0580067550767731"/>
                  <c:y val="0.0694580957863275"/>
                </c:manualLayout>
              </c:layout>
              <c:dLblPos val="r"/>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lang="zh-CN" sz="2000" b="0" i="0" u="none" strike="noStrike" kern="1200" baseline="0">
                    <a:solidFill>
                      <a:schemeClr val="bg1"/>
                    </a:solidFill>
                    <a:latin typeface="+mn-lt"/>
                    <a:ea typeface="+mn-ea"/>
                    <a:cs typeface="+mn-cs"/>
                  </a:defRPr>
                </a:pPr>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一月</c:v>
                </c:pt>
                <c:pt idx="1">
                  <c:v>二月</c:v>
                </c:pt>
                <c:pt idx="2">
                  <c:v>三月</c:v>
                </c:pt>
                <c:pt idx="3">
                  <c:v>四月</c:v>
                </c:pt>
                <c:pt idx="4">
                  <c:v>五月</c:v>
                </c:pt>
                <c:pt idx="5">
                  <c:v>六月</c:v>
                </c:pt>
                <c:pt idx="6">
                  <c:v>七月</c:v>
                </c:pt>
              </c:strCache>
            </c:strRef>
          </c:cat>
          <c:val>
            <c:numRef>
              <c:f>Sheet1!$E$2:$E$8</c:f>
              <c:numCache>
                <c:formatCode>General</c:formatCode>
                <c:ptCount val="7"/>
                <c:pt idx="0">
                  <c:v>45</c:v>
                </c:pt>
                <c:pt idx="1">
                  <c:v>55</c:v>
                </c:pt>
                <c:pt idx="2">
                  <c:v>60</c:v>
                </c:pt>
                <c:pt idx="3">
                  <c:v>22</c:v>
                </c:pt>
                <c:pt idx="4">
                  <c:v>34</c:v>
                </c:pt>
                <c:pt idx="5">
                  <c:v>67</c:v>
                </c:pt>
                <c:pt idx="6">
                  <c:v>87</c:v>
                </c:pt>
              </c:numCache>
            </c:numRef>
          </c:val>
          <c:smooth val="0"/>
        </c:ser>
        <c:dLbls>
          <c:showLegendKey val="0"/>
          <c:showVal val="0"/>
          <c:showCatName val="0"/>
          <c:showSerName val="0"/>
          <c:showPercent val="0"/>
          <c:showBubbleSize val="0"/>
        </c:dLbls>
        <c:marker val="1"/>
        <c:smooth val="0"/>
        <c:axId val="527384944"/>
        <c:axId val="527406160"/>
      </c:lineChart>
      <c:catAx>
        <c:axId val="527384944"/>
        <c:scaling>
          <c:orientation val="minMax"/>
        </c:scaling>
        <c:delete val="1"/>
        <c:axPos val="b"/>
        <c:numFmt formatCode="General" sourceLinked="1"/>
        <c:majorTickMark val="out"/>
        <c:minorTickMark val="none"/>
        <c:tickLblPos val="nextTo"/>
        <c:txPr>
          <a:bodyPr rot="-60000000" spcFirstLastPara="0"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527406160"/>
        <c:crosses val="autoZero"/>
        <c:auto val="1"/>
        <c:lblAlgn val="ctr"/>
        <c:lblOffset val="100"/>
        <c:noMultiLvlLbl val="0"/>
      </c:catAx>
      <c:valAx>
        <c:axId val="527406160"/>
        <c:scaling>
          <c:orientation val="minMax"/>
        </c:scaling>
        <c:delete val="1"/>
        <c:axPos val="l"/>
        <c:numFmt formatCode="General" sourceLinked="1"/>
        <c:majorTickMark val="out"/>
        <c:minorTickMark val="none"/>
        <c:tickLblPos val="nextTo"/>
        <c:txPr>
          <a:bodyPr rot="-60000000" spcFirstLastPara="0"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p>
        </c:txPr>
        <c:crossAx val="527384944"/>
        <c:crosses val="autoZero"/>
        <c:crossBetween val="between"/>
      </c:valAx>
      <c:spPr>
        <a:noFill/>
        <a:ln w="25400">
          <a:noFill/>
        </a:ln>
        <a:effectLst/>
      </c:spPr>
    </c:plotArea>
    <c:plotVisOnly val="1"/>
    <c:dispBlanksAs val="zero"/>
    <c:showDLblsOverMax val="0"/>
  </c:chart>
  <c:spPr>
    <a:noFill/>
    <a:ln>
      <a:noFill/>
    </a:ln>
    <a:effectLst/>
  </c:spPr>
  <c:txPr>
    <a:bodyPr/>
    <a:lstStyle/>
    <a:p>
      <a:pPr>
        <a:defRPr lang="zh-CN"/>
      </a:pPr>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3BB4060-E073-42AD-84E8-05B82A3BE0B1}" type="datetimeFigureOut">
              <a:rPr lang="en-GB" smtClean="0"/>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938CEFD-6088-463A-800E-91D6F3954134}" type="slidenum">
              <a:rPr lang="en-GB" smtClean="0"/>
            </a:fld>
            <a:endParaRPr lang="en-GB"/>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1.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0.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D938CEFD-6088-463A-800E-91D6F3954134}" type="slidenum">
              <a:rPr lang="en-GB" smtClean="0"/>
            </a:fld>
            <a:endParaRPr lang="en-GB"/>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D938CEFD-6088-463A-800E-91D6F3954134}" type="slidenum">
              <a:rPr lang="en-GB" smtClean="0"/>
            </a:fld>
            <a:endParaRPr lang="en-GB"/>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D938CEFD-6088-463A-800E-91D6F3954134}" type="slidenum">
              <a:rPr lang="en-GB" smtClean="0"/>
            </a:fld>
            <a:endParaRPr lang="en-GB"/>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D938CEFD-6088-463A-800E-91D6F3954134}" type="slidenum">
              <a:rPr lang="en-GB" smtClean="0"/>
            </a:fld>
            <a:endParaRPr lang="en-GB"/>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D938CEFD-6088-463A-800E-91D6F3954134}" type="slidenum">
              <a:rPr lang="en-GB" smtClean="0"/>
            </a:fld>
            <a:endParaRPr lang="en-GB"/>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Slide Number Placeholder 4"/>
          <p:cNvSpPr>
            <a:spLocks noGrp="1"/>
          </p:cNvSpPr>
          <p:nvPr>
            <p:ph type="sldNum" sz="quarter" idx="12"/>
          </p:nvPr>
        </p:nvSpPr>
        <p:spPr>
          <a:xfrm>
            <a:off x="11552935" y="6379398"/>
            <a:ext cx="434380" cy="387433"/>
          </a:xfrm>
        </p:spPr>
        <p:txBody>
          <a:bodyPr/>
          <a:lstStyle>
            <a:lvl1pPr algn="ctr">
              <a:defRPr sz="1600">
                <a:solidFill>
                  <a:schemeClr val="tx2">
                    <a:lumMod val="60000"/>
                    <a:lumOff val="40000"/>
                  </a:schemeClr>
                </a:solidFill>
              </a:defRPr>
            </a:lvl1pPr>
          </a:lstStyle>
          <a:p>
            <a:fld id="{70C262CF-5CC9-4929-99CD-9F101191856B}" type="slidenum">
              <a:rPr lang="en-GB" smtClean="0"/>
            </a:fld>
            <a:endParaRPr lang="en-GB"/>
          </a:p>
        </p:txBody>
      </p:sp>
      <p:sp>
        <p:nvSpPr>
          <p:cNvPr id="3" name="Flowchart: Off-page Connector 2"/>
          <p:cNvSpPr/>
          <p:nvPr userDrawn="1"/>
        </p:nvSpPr>
        <p:spPr>
          <a:xfrm>
            <a:off x="11579922" y="6400719"/>
            <a:ext cx="380406" cy="380406"/>
          </a:xfrm>
          <a:prstGeom prst="flowChartOffpageConnector">
            <a:avLst/>
          </a:prstGeom>
          <a:no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GB"/>
          </a:p>
        </p:txBody>
      </p:sp>
      <p:sp>
        <p:nvSpPr>
          <p:cNvPr id="4" name="Date Placeholder 3"/>
          <p:cNvSpPr>
            <a:spLocks noGrp="1"/>
          </p:cNvSpPr>
          <p:nvPr>
            <p:ph type="dt" sz="half" idx="10"/>
          </p:nvPr>
        </p:nvSpPr>
        <p:spPr/>
        <p:txBody>
          <a:bodyPr/>
          <a:lstStyle/>
          <a:p>
            <a:fld id="{513933E4-FB75-4D6E-80DC-3CAC02B17787}" type="datetime1">
              <a:rPr lang="en-GB" smtClean="0"/>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70C262CF-5CC9-4929-99CD-9F101191856B}" type="slidenum">
              <a:rPr lang="en-GB" smtClean="0"/>
            </a:fld>
            <a:endParaRPr lang="en-GB"/>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GB"/>
          </a:p>
        </p:txBody>
      </p:sp>
      <p:sp>
        <p:nvSpPr>
          <p:cNvPr id="4" name="Date Placeholder 3"/>
          <p:cNvSpPr>
            <a:spLocks noGrp="1"/>
          </p:cNvSpPr>
          <p:nvPr>
            <p:ph type="dt" sz="half" idx="10"/>
          </p:nvPr>
        </p:nvSpPr>
        <p:spPr/>
        <p:txBody>
          <a:bodyPr/>
          <a:lstStyle/>
          <a:p>
            <a:fld id="{38F1BDEC-4CF6-4B33-8401-8DBCEC102F6C}" type="datetime1">
              <a:rPr lang="en-GB" smtClean="0"/>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70C262CF-5CC9-4929-99CD-9F101191856B}" type="slidenum">
              <a:rPr lang="en-GB" smtClean="0"/>
            </a:fld>
            <a:endParaRPr lang="en-GB"/>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GB"/>
          </a:p>
        </p:txBody>
      </p:sp>
      <p:sp>
        <p:nvSpPr>
          <p:cNvPr id="4" name="Date Placeholder 3"/>
          <p:cNvSpPr>
            <a:spLocks noGrp="1"/>
          </p:cNvSpPr>
          <p:nvPr>
            <p:ph type="dt" sz="half" idx="10"/>
          </p:nvPr>
        </p:nvSpPr>
        <p:spPr/>
        <p:txBody>
          <a:bodyPr/>
          <a:lstStyle/>
          <a:p>
            <a:fld id="{BA747517-FF7D-46F7-98B5-3D735865180F}" type="datetime1">
              <a:rPr lang="en-GB" smtClean="0"/>
            </a:fld>
            <a:endParaRPr lang="en-GB"/>
          </a:p>
        </p:txBody>
      </p:sp>
      <p:sp>
        <p:nvSpPr>
          <p:cNvPr id="5" name="Footer Placeholder 4"/>
          <p:cNvSpPr>
            <a:spLocks noGrp="1"/>
          </p:cNvSpPr>
          <p:nvPr>
            <p:ph type="ftr" sz="quarter" idx="11"/>
          </p:nvPr>
        </p:nvSpPr>
        <p:spPr/>
        <p:txBody>
          <a:bodyPr/>
          <a:lstStyle/>
          <a:p>
            <a:endParaRPr lang="en-GB"/>
          </a:p>
        </p:txBody>
      </p:sp>
      <p:sp>
        <p:nvSpPr>
          <p:cNvPr id="7" name="Slide Number Placeholder 4"/>
          <p:cNvSpPr>
            <a:spLocks noGrp="1"/>
          </p:cNvSpPr>
          <p:nvPr>
            <p:ph type="sldNum" sz="quarter" idx="12"/>
          </p:nvPr>
        </p:nvSpPr>
        <p:spPr>
          <a:xfrm>
            <a:off x="11552935" y="6379398"/>
            <a:ext cx="434380" cy="387433"/>
          </a:xfrm>
        </p:spPr>
        <p:txBody>
          <a:bodyPr/>
          <a:lstStyle>
            <a:lvl1pPr algn="ctr">
              <a:defRPr sz="1600">
                <a:solidFill>
                  <a:schemeClr val="tx2">
                    <a:lumMod val="60000"/>
                    <a:lumOff val="40000"/>
                  </a:schemeClr>
                </a:solidFill>
              </a:defRPr>
            </a:lvl1pPr>
          </a:lstStyle>
          <a:p>
            <a:fld id="{70C262CF-5CC9-4929-99CD-9F101191856B}" type="slidenum">
              <a:rPr lang="en-GB" smtClean="0"/>
            </a:fld>
            <a:endParaRPr lang="en-GB"/>
          </a:p>
        </p:txBody>
      </p:sp>
      <p:sp>
        <p:nvSpPr>
          <p:cNvPr id="8" name="Flowchart: Off-page Connector 7"/>
          <p:cNvSpPr/>
          <p:nvPr userDrawn="1"/>
        </p:nvSpPr>
        <p:spPr>
          <a:xfrm>
            <a:off x="11579922" y="6400719"/>
            <a:ext cx="380406" cy="380406"/>
          </a:xfrm>
          <a:prstGeom prst="flowChartOffpageConnector">
            <a:avLst/>
          </a:prstGeom>
          <a:no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GB"/>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endParaRPr lang="en-US" smtClean="0"/>
          </a:p>
        </p:txBody>
      </p:sp>
      <p:sp>
        <p:nvSpPr>
          <p:cNvPr id="4" name="Date Placeholder 3"/>
          <p:cNvSpPr>
            <a:spLocks noGrp="1"/>
          </p:cNvSpPr>
          <p:nvPr>
            <p:ph type="dt" sz="half" idx="10"/>
          </p:nvPr>
        </p:nvSpPr>
        <p:spPr/>
        <p:txBody>
          <a:bodyPr/>
          <a:lstStyle/>
          <a:p>
            <a:fld id="{8D5C9834-A4C7-4469-8AEC-6310F53199EB}" type="datetime1">
              <a:rPr lang="en-GB" smtClean="0"/>
            </a:fld>
            <a:endParaRPr lang="en-GB"/>
          </a:p>
        </p:txBody>
      </p:sp>
      <p:sp>
        <p:nvSpPr>
          <p:cNvPr id="5" name="Footer Placeholder 4"/>
          <p:cNvSpPr>
            <a:spLocks noGrp="1"/>
          </p:cNvSpPr>
          <p:nvPr>
            <p:ph type="ftr" sz="quarter" idx="11"/>
          </p:nvPr>
        </p:nvSpPr>
        <p:spPr/>
        <p:txBody>
          <a:bodyPr/>
          <a:lstStyle/>
          <a:p>
            <a:endParaRPr lang="en-GB"/>
          </a:p>
        </p:txBody>
      </p:sp>
      <p:sp>
        <p:nvSpPr>
          <p:cNvPr id="7" name="Slide Number Placeholder 4"/>
          <p:cNvSpPr>
            <a:spLocks noGrp="1"/>
          </p:cNvSpPr>
          <p:nvPr>
            <p:ph type="sldNum" sz="quarter" idx="12"/>
          </p:nvPr>
        </p:nvSpPr>
        <p:spPr>
          <a:xfrm>
            <a:off x="11552935" y="6379398"/>
            <a:ext cx="434380" cy="387433"/>
          </a:xfrm>
        </p:spPr>
        <p:txBody>
          <a:bodyPr/>
          <a:lstStyle>
            <a:lvl1pPr algn="ctr">
              <a:defRPr sz="1600">
                <a:solidFill>
                  <a:schemeClr val="tx2">
                    <a:lumMod val="60000"/>
                    <a:lumOff val="40000"/>
                  </a:schemeClr>
                </a:solidFill>
              </a:defRPr>
            </a:lvl1pPr>
          </a:lstStyle>
          <a:p>
            <a:fld id="{70C262CF-5CC9-4929-99CD-9F101191856B}" type="slidenum">
              <a:rPr lang="en-GB" smtClean="0"/>
            </a:fld>
            <a:endParaRPr lang="en-GB"/>
          </a:p>
        </p:txBody>
      </p:sp>
      <p:sp>
        <p:nvSpPr>
          <p:cNvPr id="8" name="Flowchart: Off-page Connector 7"/>
          <p:cNvSpPr/>
          <p:nvPr userDrawn="1"/>
        </p:nvSpPr>
        <p:spPr>
          <a:xfrm>
            <a:off x="11579922" y="6400719"/>
            <a:ext cx="380406" cy="380406"/>
          </a:xfrm>
          <a:prstGeom prst="flowChartOffpageConnector">
            <a:avLst/>
          </a:prstGeom>
          <a:no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GB"/>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GB"/>
          </a:p>
        </p:txBody>
      </p:sp>
      <p:sp>
        <p:nvSpPr>
          <p:cNvPr id="5" name="Date Placeholder 4"/>
          <p:cNvSpPr>
            <a:spLocks noGrp="1"/>
          </p:cNvSpPr>
          <p:nvPr>
            <p:ph type="dt" sz="half" idx="10"/>
          </p:nvPr>
        </p:nvSpPr>
        <p:spPr/>
        <p:txBody>
          <a:bodyPr/>
          <a:lstStyle/>
          <a:p>
            <a:fld id="{F001D77E-FF32-404E-9EA4-46A1627E1C12}" type="datetime1">
              <a:rPr lang="en-GB" smtClean="0"/>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70C262CF-5CC9-4929-99CD-9F101191856B}" type="slidenum">
              <a:rPr lang="en-GB" smtClean="0"/>
            </a:fld>
            <a:endParaRPr lang="en-GB"/>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GB"/>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endParaRPr lang="en-US" smtClean="0"/>
          </a:p>
        </p:txBody>
      </p:sp>
      <p:sp>
        <p:nvSpPr>
          <p:cNvPr id="4" name="Content Placeholder 3"/>
          <p:cNvSpPr>
            <a:spLocks noGrp="1"/>
          </p:cNvSpPr>
          <p:nvPr>
            <p:ph sz="half" idx="2"/>
          </p:nvPr>
        </p:nvSpPr>
        <p:spPr>
          <a:xfrm>
            <a:off x="839788" y="2505075"/>
            <a:ext cx="5157787" cy="3684588"/>
          </a:xfrm>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GB"/>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endParaRPr lang="en-US" smtClean="0"/>
          </a:p>
        </p:txBody>
      </p:sp>
      <p:sp>
        <p:nvSpPr>
          <p:cNvPr id="6" name="Content Placeholder 5"/>
          <p:cNvSpPr>
            <a:spLocks noGrp="1"/>
          </p:cNvSpPr>
          <p:nvPr>
            <p:ph sz="quarter" idx="4"/>
          </p:nvPr>
        </p:nvSpPr>
        <p:spPr>
          <a:xfrm>
            <a:off x="6172200" y="2505075"/>
            <a:ext cx="5183188" cy="3684588"/>
          </a:xfrm>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GB"/>
          </a:p>
        </p:txBody>
      </p:sp>
      <p:sp>
        <p:nvSpPr>
          <p:cNvPr id="7" name="Date Placeholder 6"/>
          <p:cNvSpPr>
            <a:spLocks noGrp="1"/>
          </p:cNvSpPr>
          <p:nvPr>
            <p:ph type="dt" sz="half" idx="10"/>
          </p:nvPr>
        </p:nvSpPr>
        <p:spPr/>
        <p:txBody>
          <a:bodyPr/>
          <a:lstStyle/>
          <a:p>
            <a:fld id="{7BBFB488-F93E-4A51-8B21-C522DD50A349}" type="datetime1">
              <a:rPr lang="en-GB" smtClean="0"/>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70C262CF-5CC9-4929-99CD-9F101191856B}" type="slidenum">
              <a:rPr lang="en-GB" smtClean="0"/>
            </a:fld>
            <a:endParaRPr lang="en-GB"/>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1837592" y="-3"/>
            <a:ext cx="8516815" cy="971306"/>
          </a:xfrm>
        </p:spPr>
        <p:txBody>
          <a:bodyPr>
            <a:normAutofit/>
          </a:bodyPr>
          <a:lstStyle>
            <a:lvl1pPr algn="ctr">
              <a:defRPr sz="4000"/>
            </a:lvl1pPr>
          </a:lstStyle>
          <a:p>
            <a:r>
              <a:rPr lang="en-US" smtClean="0"/>
              <a:t>Click to edit Master title style</a:t>
            </a:r>
            <a:endParaRPr lang="en-GB"/>
          </a:p>
        </p:txBody>
      </p:sp>
      <p:sp>
        <p:nvSpPr>
          <p:cNvPr id="11" name="Slide Number Placeholder 4"/>
          <p:cNvSpPr>
            <a:spLocks noGrp="1"/>
          </p:cNvSpPr>
          <p:nvPr>
            <p:ph type="sldNum" sz="quarter" idx="12"/>
          </p:nvPr>
        </p:nvSpPr>
        <p:spPr>
          <a:xfrm>
            <a:off x="11552935" y="6379398"/>
            <a:ext cx="434380" cy="387433"/>
          </a:xfrm>
        </p:spPr>
        <p:txBody>
          <a:bodyPr/>
          <a:lstStyle>
            <a:lvl1pPr algn="ctr">
              <a:defRPr sz="1600">
                <a:solidFill>
                  <a:schemeClr val="tx2">
                    <a:lumMod val="60000"/>
                    <a:lumOff val="40000"/>
                  </a:schemeClr>
                </a:solidFill>
              </a:defRPr>
            </a:lvl1pPr>
          </a:lstStyle>
          <a:p>
            <a:fld id="{70C262CF-5CC9-4929-99CD-9F101191856B}" type="slidenum">
              <a:rPr lang="en-GB" smtClean="0"/>
            </a:fld>
            <a:endParaRPr lang="en-GB"/>
          </a:p>
        </p:txBody>
      </p:sp>
      <p:sp>
        <p:nvSpPr>
          <p:cNvPr id="12" name="Flowchart: Off-page Connector 11"/>
          <p:cNvSpPr/>
          <p:nvPr userDrawn="1"/>
        </p:nvSpPr>
        <p:spPr>
          <a:xfrm>
            <a:off x="11579922" y="6400719"/>
            <a:ext cx="380406" cy="380406"/>
          </a:xfrm>
          <a:prstGeom prst="flowChartOffpageConnector">
            <a:avLst/>
          </a:prstGeom>
          <a:no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3" name="Group 12"/>
          <p:cNvGrpSpPr/>
          <p:nvPr userDrawn="1"/>
        </p:nvGrpSpPr>
        <p:grpSpPr>
          <a:xfrm>
            <a:off x="283374" y="6329688"/>
            <a:ext cx="426575" cy="449842"/>
            <a:chOff x="8880685" y="3071336"/>
            <a:chExt cx="687003" cy="724475"/>
          </a:xfrm>
        </p:grpSpPr>
        <p:sp>
          <p:nvSpPr>
            <p:cNvPr id="14" name="Hexagon 13"/>
            <p:cNvSpPr/>
            <p:nvPr/>
          </p:nvSpPr>
          <p:spPr>
            <a:xfrm rot="16200000">
              <a:off x="8861949" y="3090072"/>
              <a:ext cx="724475" cy="687003"/>
            </a:xfrm>
            <a:prstGeom prst="hexagon">
              <a:avLst/>
            </a:prstGeom>
            <a:no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Freeform 19"/>
            <p:cNvSpPr>
              <a:spLocks noEditPoints="1"/>
            </p:cNvSpPr>
            <p:nvPr/>
          </p:nvSpPr>
          <p:spPr bwMode="auto">
            <a:xfrm>
              <a:off x="9023538" y="3256023"/>
              <a:ext cx="401295" cy="355100"/>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en-US" dirty="0"/>
            </a:p>
          </p:txBody>
        </p:sp>
      </p:grpSp>
      <p:sp>
        <p:nvSpPr>
          <p:cNvPr id="16" name="TextBox 15"/>
          <p:cNvSpPr txBox="1"/>
          <p:nvPr userDrawn="1"/>
        </p:nvSpPr>
        <p:spPr>
          <a:xfrm>
            <a:off x="709949" y="6471754"/>
            <a:ext cx="2336281" cy="307777"/>
          </a:xfrm>
          <a:prstGeom prst="rect">
            <a:avLst/>
          </a:prstGeom>
          <a:noFill/>
        </p:spPr>
        <p:txBody>
          <a:bodyPr wrap="none" rtlCol="0">
            <a:spAutoFit/>
          </a:bodyPr>
          <a:lstStyle/>
          <a:p>
            <a:r>
              <a:rPr lang="en-US" sz="1400" smtClean="0">
                <a:solidFill>
                  <a:schemeClr val="tx2">
                    <a:lumMod val="60000"/>
                    <a:lumOff val="40000"/>
                  </a:schemeClr>
                </a:solidFill>
                <a:latin typeface="+mj-lt"/>
              </a:rPr>
              <a:t>Plus Presentation</a:t>
            </a:r>
            <a:r>
              <a:rPr lang="en-US" sz="1400" baseline="0" smtClean="0">
                <a:solidFill>
                  <a:schemeClr val="tx2">
                    <a:lumMod val="60000"/>
                    <a:lumOff val="40000"/>
                  </a:schemeClr>
                </a:solidFill>
                <a:latin typeface="+mj-lt"/>
              </a:rPr>
              <a:t> Template</a:t>
            </a:r>
            <a:endParaRPr lang="en-GB" sz="1400">
              <a:solidFill>
                <a:schemeClr val="tx2">
                  <a:lumMod val="60000"/>
                  <a:lumOff val="40000"/>
                </a:schemeClr>
              </a:solidFill>
              <a:latin typeface="+mj-lt"/>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grpSp>
        <p:nvGrpSpPr>
          <p:cNvPr id="11" name="Group 10"/>
          <p:cNvGrpSpPr/>
          <p:nvPr userDrawn="1"/>
        </p:nvGrpSpPr>
        <p:grpSpPr>
          <a:xfrm>
            <a:off x="283374" y="6329688"/>
            <a:ext cx="426575" cy="449842"/>
            <a:chOff x="8880685" y="3071336"/>
            <a:chExt cx="687003" cy="724475"/>
          </a:xfrm>
        </p:grpSpPr>
        <p:sp>
          <p:nvSpPr>
            <p:cNvPr id="12" name="Hexagon 11"/>
            <p:cNvSpPr/>
            <p:nvPr/>
          </p:nvSpPr>
          <p:spPr>
            <a:xfrm rot="16200000">
              <a:off x="8861949" y="3090072"/>
              <a:ext cx="724475" cy="687003"/>
            </a:xfrm>
            <a:prstGeom prst="hexagon">
              <a:avLst/>
            </a:prstGeom>
            <a:no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Freeform 19"/>
            <p:cNvSpPr>
              <a:spLocks noEditPoints="1"/>
            </p:cNvSpPr>
            <p:nvPr/>
          </p:nvSpPr>
          <p:spPr bwMode="auto">
            <a:xfrm>
              <a:off x="9023538" y="3256023"/>
              <a:ext cx="401295" cy="355100"/>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en-US" dirty="0"/>
            </a:p>
          </p:txBody>
        </p:sp>
      </p:grpSp>
      <p:sp>
        <p:nvSpPr>
          <p:cNvPr id="14" name="TextBox 13"/>
          <p:cNvSpPr txBox="1"/>
          <p:nvPr userDrawn="1"/>
        </p:nvSpPr>
        <p:spPr>
          <a:xfrm>
            <a:off x="709949" y="6471754"/>
            <a:ext cx="2336281" cy="307777"/>
          </a:xfrm>
          <a:prstGeom prst="rect">
            <a:avLst/>
          </a:prstGeom>
          <a:noFill/>
        </p:spPr>
        <p:txBody>
          <a:bodyPr wrap="none" rtlCol="0">
            <a:spAutoFit/>
          </a:bodyPr>
          <a:lstStyle/>
          <a:p>
            <a:r>
              <a:rPr lang="en-US" sz="1400" smtClean="0">
                <a:solidFill>
                  <a:schemeClr val="tx2">
                    <a:lumMod val="60000"/>
                    <a:lumOff val="40000"/>
                  </a:schemeClr>
                </a:solidFill>
                <a:latin typeface="+mj-lt"/>
              </a:rPr>
              <a:t>Plus Presentation</a:t>
            </a:r>
            <a:r>
              <a:rPr lang="en-US" sz="1400" baseline="0" smtClean="0">
                <a:solidFill>
                  <a:schemeClr val="tx2">
                    <a:lumMod val="60000"/>
                    <a:lumOff val="40000"/>
                  </a:schemeClr>
                </a:solidFill>
                <a:latin typeface="+mj-lt"/>
              </a:rPr>
              <a:t> Template</a:t>
            </a:r>
            <a:endParaRPr lang="en-GB" sz="1400">
              <a:solidFill>
                <a:schemeClr val="tx2">
                  <a:lumMod val="60000"/>
                  <a:lumOff val="40000"/>
                </a:schemeClr>
              </a:solidFill>
              <a:latin typeface="+mj-lt"/>
            </a:endParaRPr>
          </a:p>
        </p:txBody>
      </p:sp>
      <p:sp>
        <p:nvSpPr>
          <p:cNvPr id="15" name="Slide Number Placeholder 4"/>
          <p:cNvSpPr>
            <a:spLocks noGrp="1"/>
          </p:cNvSpPr>
          <p:nvPr>
            <p:ph type="sldNum" sz="quarter" idx="12"/>
          </p:nvPr>
        </p:nvSpPr>
        <p:spPr>
          <a:xfrm>
            <a:off x="11552935" y="6379398"/>
            <a:ext cx="434380" cy="387433"/>
          </a:xfrm>
        </p:spPr>
        <p:txBody>
          <a:bodyPr/>
          <a:lstStyle>
            <a:lvl1pPr algn="ctr">
              <a:defRPr sz="1600">
                <a:solidFill>
                  <a:schemeClr val="tx2">
                    <a:lumMod val="60000"/>
                    <a:lumOff val="40000"/>
                  </a:schemeClr>
                </a:solidFill>
              </a:defRPr>
            </a:lvl1pPr>
          </a:lstStyle>
          <a:p>
            <a:fld id="{70C262CF-5CC9-4929-99CD-9F101191856B}" type="slidenum">
              <a:rPr lang="en-GB" smtClean="0"/>
            </a:fld>
            <a:endParaRPr lang="en-GB"/>
          </a:p>
        </p:txBody>
      </p:sp>
      <p:sp>
        <p:nvSpPr>
          <p:cNvPr id="16" name="Flowchart: Off-page Connector 15"/>
          <p:cNvSpPr/>
          <p:nvPr userDrawn="1"/>
        </p:nvSpPr>
        <p:spPr>
          <a:xfrm>
            <a:off x="11579922" y="6400719"/>
            <a:ext cx="380406" cy="380406"/>
          </a:xfrm>
          <a:prstGeom prst="flowChartOffpageConnector">
            <a:avLst/>
          </a:prstGeom>
          <a:no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GB"/>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GB"/>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endParaRPr lang="en-US" smtClean="0"/>
          </a:p>
        </p:txBody>
      </p:sp>
      <p:sp>
        <p:nvSpPr>
          <p:cNvPr id="5" name="Date Placeholder 4"/>
          <p:cNvSpPr>
            <a:spLocks noGrp="1"/>
          </p:cNvSpPr>
          <p:nvPr>
            <p:ph type="dt" sz="half" idx="10"/>
          </p:nvPr>
        </p:nvSpPr>
        <p:spPr/>
        <p:txBody>
          <a:bodyPr/>
          <a:lstStyle/>
          <a:p>
            <a:fld id="{7387AFEE-4AB3-4FB8-ABF0-6A817279A3B8}" type="datetime1">
              <a:rPr lang="en-GB" smtClean="0"/>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70C262CF-5CC9-4929-99CD-9F101191856B}" type="slidenum">
              <a:rPr lang="en-GB" smtClean="0"/>
            </a:fld>
            <a:endParaRPr lang="en-GB"/>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GB"/>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endParaRPr lang="en-US" smtClean="0"/>
          </a:p>
        </p:txBody>
      </p:sp>
      <p:sp>
        <p:nvSpPr>
          <p:cNvPr id="5" name="Date Placeholder 4"/>
          <p:cNvSpPr>
            <a:spLocks noGrp="1"/>
          </p:cNvSpPr>
          <p:nvPr>
            <p:ph type="dt" sz="half" idx="10"/>
          </p:nvPr>
        </p:nvSpPr>
        <p:spPr/>
        <p:txBody>
          <a:bodyPr/>
          <a:lstStyle/>
          <a:p>
            <a:fld id="{F8DD4109-E882-4A0B-B28E-A5E9B463A935}" type="datetime1">
              <a:rPr lang="en-GB" smtClean="0"/>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70C262CF-5CC9-4929-99CD-9F101191856B}" type="slidenum">
              <a:rPr lang="en-GB" smtClean="0"/>
            </a:fld>
            <a:endParaRPr lang="en-GB"/>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2" Type="http://schemas.openxmlformats.org/officeDocument/2006/relationships/theme" Target="../theme/theme1.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bg1">
                <a:lumMod val="95000"/>
              </a:schemeClr>
            </a:gs>
            <a:gs pos="100000">
              <a:schemeClr val="bg2"/>
            </a:gs>
          </a:gsLst>
          <a:lin ang="16200000" scaled="1"/>
          <a:tileRect/>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GB"/>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2C234CB-ADBD-4865-ABCA-00FDCC1DFBBD}" type="datetime1">
              <a:rPr lang="en-GB" smtClean="0"/>
            </a:fld>
            <a:endParaRPr lang="en-GB"/>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0C262CF-5CC9-4929-99CD-9F101191856B}" type="slidenum">
              <a:rPr lang="en-GB" smtClean="0"/>
            </a:fld>
            <a:endParaRPr lang="en-GB"/>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chart" Target="../charts/chart2.xml"/></Relationships>
</file>

<file path=ppt/slides/_rels/slide122.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chart" Target="../charts/chart4.xml"/><Relationship Id="rId1" Type="http://schemas.openxmlformats.org/officeDocument/2006/relationships/chart" Target="../charts/chart3.xml"/></Relationships>
</file>

<file path=ppt/slides/_rels/slide123.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chart" Target="../charts/chart5.xml"/></Relationships>
</file>

<file path=ppt/slides/_rels/slide124.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chart" Target="../charts/chart6.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0.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chart" Target="../charts/chart8.xml"/><Relationship Id="rId1" Type="http://schemas.openxmlformats.org/officeDocument/2006/relationships/chart" Target="../charts/chart7.xml"/></Relationships>
</file>

<file path=ppt/slides/_rels/slide13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chart" Target="../charts/chart9.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3.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chart" Target="../charts/chart10.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6.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image" Target="../media/image2.png"/></Relationships>
</file>

<file path=ppt/slides/_rels/slide13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image" Target="../media/image2.png"/></Relationships>
</file>

<file path=ppt/slides/_rels/slide138.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image" Target="../media/image3.png"/></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0.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image" Target="../media/image4.png"/></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image" Target="../media/image1.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chart" Target="../charts/char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flip="none" rotWithShape="1">
          <a:gsLst>
            <a:gs pos="89000">
              <a:schemeClr val="accent1"/>
            </a:gs>
            <a:gs pos="0">
              <a:schemeClr val="accent1">
                <a:lumMod val="40000"/>
                <a:lumOff val="60000"/>
              </a:schemeClr>
            </a:gs>
          </a:gsLst>
          <a:lin ang="16200000" scaled="1"/>
          <a:tileRect/>
        </a:gradFill>
        <a:effectLst/>
      </p:bgPr>
    </p:bg>
    <p:spTree>
      <p:nvGrpSpPr>
        <p:cNvPr id="1" name=""/>
        <p:cNvGrpSpPr/>
        <p:nvPr/>
      </p:nvGrpSpPr>
      <p:grpSpPr>
        <a:xfrm>
          <a:off x="0" y="0"/>
          <a:ext cx="0" cy="0"/>
          <a:chOff x="0" y="0"/>
          <a:chExt cx="0" cy="0"/>
        </a:xfrm>
      </p:grpSpPr>
      <p:grpSp>
        <p:nvGrpSpPr>
          <p:cNvPr id="2" name="Group 1"/>
          <p:cNvGrpSpPr/>
          <p:nvPr/>
        </p:nvGrpSpPr>
        <p:grpSpPr>
          <a:xfrm>
            <a:off x="5359673" y="530871"/>
            <a:ext cx="1472653" cy="1552979"/>
            <a:chOff x="8880685" y="3071336"/>
            <a:chExt cx="687003" cy="724475"/>
          </a:xfrm>
        </p:grpSpPr>
        <p:sp>
          <p:nvSpPr>
            <p:cNvPr id="3" name="Hexagon 2"/>
            <p:cNvSpPr/>
            <p:nvPr/>
          </p:nvSpPr>
          <p:spPr>
            <a:xfrm rot="16200000">
              <a:off x="8861949" y="3090072"/>
              <a:ext cx="724475" cy="687003"/>
            </a:xfrm>
            <a:prstGeom prst="hexagon">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Freeform 19"/>
            <p:cNvSpPr>
              <a:spLocks noEditPoints="1"/>
            </p:cNvSpPr>
            <p:nvPr/>
          </p:nvSpPr>
          <p:spPr bwMode="auto">
            <a:xfrm>
              <a:off x="9023538" y="3256023"/>
              <a:ext cx="401295" cy="355100"/>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chemeClr val="bg2"/>
            </a:solidFill>
            <a:ln>
              <a:noFill/>
            </a:ln>
          </p:spPr>
          <p:txBody>
            <a:bodyPr vert="horz" wrap="square" lIns="91440" tIns="45720" rIns="91440" bIns="45720" numCol="1" anchor="t" anchorCtr="0" compatLnSpc="1"/>
            <a:lstStyle/>
            <a:p>
              <a:endParaRPr lang="en-US" dirty="0"/>
            </a:p>
          </p:txBody>
        </p:sp>
      </p:grpSp>
      <p:sp>
        <p:nvSpPr>
          <p:cNvPr id="5" name="TextBox 4"/>
          <p:cNvSpPr txBox="1"/>
          <p:nvPr/>
        </p:nvSpPr>
        <p:spPr>
          <a:xfrm>
            <a:off x="2137509" y="2479744"/>
            <a:ext cx="7916975" cy="707886"/>
          </a:xfrm>
          <a:prstGeom prst="rect">
            <a:avLst/>
          </a:prstGeom>
          <a:noFill/>
        </p:spPr>
        <p:txBody>
          <a:bodyPr wrap="none" rtlCol="0">
            <a:spAutoFit/>
          </a:bodyPr>
          <a:lstStyle/>
          <a:p>
            <a:pPr algn="ctr"/>
            <a:r>
              <a:rPr lang="en-US" sz="4000" smtClean="0">
                <a:solidFill>
                  <a:schemeClr val="bg2"/>
                </a:solidFill>
                <a:latin typeface="+mj-lt"/>
              </a:rPr>
              <a:t>PLUS PRESENTATION TEMPLATE</a:t>
            </a:r>
            <a:endParaRPr lang="en-GB" sz="4000">
              <a:solidFill>
                <a:schemeClr val="bg2"/>
              </a:solidFill>
              <a:latin typeface="+mj-lt"/>
            </a:endParaRPr>
          </a:p>
        </p:txBody>
      </p:sp>
      <p:sp>
        <p:nvSpPr>
          <p:cNvPr id="6" name="TextBox 5"/>
          <p:cNvSpPr txBox="1"/>
          <p:nvPr/>
        </p:nvSpPr>
        <p:spPr>
          <a:xfrm>
            <a:off x="4196088" y="3198167"/>
            <a:ext cx="3799823" cy="461665"/>
          </a:xfrm>
          <a:prstGeom prst="rect">
            <a:avLst/>
          </a:prstGeom>
          <a:noFill/>
        </p:spPr>
        <p:txBody>
          <a:bodyPr wrap="none" rtlCol="0">
            <a:spAutoFit/>
          </a:bodyPr>
          <a:lstStyle/>
          <a:p>
            <a:r>
              <a:rPr lang="en-US" sz="2400" smtClean="0">
                <a:solidFill>
                  <a:schemeClr val="bg2"/>
                </a:solidFill>
              </a:rPr>
              <a:t>Ultimate &amp; Professional Slide</a:t>
            </a:r>
            <a:endParaRPr lang="en-GB" sz="2400">
              <a:solidFill>
                <a:schemeClr val="bg2"/>
              </a:solidFill>
            </a:endParaRPr>
          </a:p>
        </p:txBody>
      </p:sp>
      <p:sp>
        <p:nvSpPr>
          <p:cNvPr id="9" name="Rectangle 8"/>
          <p:cNvSpPr/>
          <p:nvPr/>
        </p:nvSpPr>
        <p:spPr>
          <a:xfrm>
            <a:off x="3440112" y="4269181"/>
            <a:ext cx="5311776" cy="1323439"/>
          </a:xfrm>
          <a:prstGeom prst="rect">
            <a:avLst/>
          </a:prstGeom>
        </p:spPr>
        <p:txBody>
          <a:bodyPr wrap="square">
            <a:spAutoFit/>
          </a:bodyPr>
          <a:lstStyle/>
          <a:p>
            <a:pPr algn="ctr"/>
            <a:r>
              <a:rPr lang="en-GB" sz="1600" smtClean="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endParaRPr lang="en-GB" sz="1600">
              <a:solidFill>
                <a:schemeClr val="bg2"/>
              </a:solidFill>
            </a:endParaRPr>
          </a:p>
        </p:txBody>
      </p:sp>
      <p:grpSp>
        <p:nvGrpSpPr>
          <p:cNvPr id="10" name="Group 3"/>
          <p:cNvGrpSpPr/>
          <p:nvPr/>
        </p:nvGrpSpPr>
        <p:grpSpPr bwMode="auto">
          <a:xfrm>
            <a:off x="3440112" y="3860034"/>
            <a:ext cx="5311775" cy="379413"/>
            <a:chOff x="3439550" y="4743344"/>
            <a:chExt cx="5312899" cy="379828"/>
          </a:xfrm>
        </p:grpSpPr>
        <p:sp>
          <p:nvSpPr>
            <p:cNvPr id="11" name="Rectangle 10"/>
            <p:cNvSpPr/>
            <p:nvPr/>
          </p:nvSpPr>
          <p:spPr>
            <a:xfrm>
              <a:off x="3439550" y="4919750"/>
              <a:ext cx="2054660" cy="4608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a:p>
          </p:txBody>
        </p:sp>
        <p:sp>
          <p:nvSpPr>
            <p:cNvPr id="12" name="Diamond 11"/>
            <p:cNvSpPr/>
            <p:nvPr/>
          </p:nvSpPr>
          <p:spPr>
            <a:xfrm>
              <a:off x="5905459" y="4743344"/>
              <a:ext cx="381081" cy="379828"/>
            </a:xfrm>
            <a:prstGeom prst="diamond">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a:p>
          </p:txBody>
        </p:sp>
        <p:sp>
          <p:nvSpPr>
            <p:cNvPr id="13" name="Rectangle 12"/>
            <p:cNvSpPr/>
            <p:nvPr/>
          </p:nvSpPr>
          <p:spPr>
            <a:xfrm>
              <a:off x="6697789" y="4919750"/>
              <a:ext cx="2054660" cy="4608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a:p>
          </p:txBody>
        </p:sp>
      </p:grpSp>
      <p:grpSp>
        <p:nvGrpSpPr>
          <p:cNvPr id="14" name="Group 3"/>
          <p:cNvGrpSpPr/>
          <p:nvPr/>
        </p:nvGrpSpPr>
        <p:grpSpPr bwMode="auto">
          <a:xfrm>
            <a:off x="3440112" y="5779517"/>
            <a:ext cx="5311775" cy="379413"/>
            <a:chOff x="3439550" y="4743344"/>
            <a:chExt cx="5312899" cy="379828"/>
          </a:xfrm>
        </p:grpSpPr>
        <p:sp>
          <p:nvSpPr>
            <p:cNvPr id="15" name="Rectangle 14"/>
            <p:cNvSpPr/>
            <p:nvPr/>
          </p:nvSpPr>
          <p:spPr>
            <a:xfrm>
              <a:off x="3439550" y="4919750"/>
              <a:ext cx="2054660" cy="4608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a:p>
          </p:txBody>
        </p:sp>
        <p:sp>
          <p:nvSpPr>
            <p:cNvPr id="16" name="Diamond 15"/>
            <p:cNvSpPr/>
            <p:nvPr/>
          </p:nvSpPr>
          <p:spPr>
            <a:xfrm>
              <a:off x="5905459" y="4743344"/>
              <a:ext cx="381081" cy="379828"/>
            </a:xfrm>
            <a:prstGeom prst="diamond">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a:p>
          </p:txBody>
        </p:sp>
        <p:sp>
          <p:nvSpPr>
            <p:cNvPr id="17" name="Rectangle 16"/>
            <p:cNvSpPr/>
            <p:nvPr/>
          </p:nvSpPr>
          <p:spPr>
            <a:xfrm>
              <a:off x="6697789" y="4919750"/>
              <a:ext cx="2054660" cy="4608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a:p>
          </p:txBody>
        </p:sp>
      </p:grpSp>
    </p:spTree>
  </p:cSld>
  <p:clrMapOvr>
    <a:masterClrMapping/>
  </p:clrMapOvr>
  <mc:AlternateContent xmlns:mc="http://schemas.openxmlformats.org/markup-compatibility/2006">
    <mc:Choice xmlns:p14="http://schemas.microsoft.com/office/powerpoint/2010/main" Requires="p14">
      <p:transition spd="slow" p14:dur="3900">
        <p14:glitter pattern="hexago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par>
                          <p:cTn id="11" fill="hold">
                            <p:stCondLst>
                              <p:cond delay="1000"/>
                            </p:stCondLst>
                            <p:childTnLst>
                              <p:par>
                                <p:cTn id="12" presetID="50" presetClass="entr" presetSubtype="0" decel="100000" fill="hold" grpId="0" nodeType="after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1000" fill="hold"/>
                                        <p:tgtEl>
                                          <p:spTgt spid="5"/>
                                        </p:tgtEl>
                                        <p:attrNameLst>
                                          <p:attrName>ppt_w</p:attrName>
                                        </p:attrNameLst>
                                      </p:cBhvr>
                                      <p:tavLst>
                                        <p:tav tm="0">
                                          <p:val>
                                            <p:strVal val="#ppt_w+.3"/>
                                          </p:val>
                                        </p:tav>
                                        <p:tav tm="100000">
                                          <p:val>
                                            <p:strVal val="#ppt_w"/>
                                          </p:val>
                                        </p:tav>
                                      </p:tavLst>
                                    </p:anim>
                                    <p:anim calcmode="lin" valueType="num">
                                      <p:cBhvr>
                                        <p:cTn id="15" dur="1000" fill="hold"/>
                                        <p:tgtEl>
                                          <p:spTgt spid="5"/>
                                        </p:tgtEl>
                                        <p:attrNameLst>
                                          <p:attrName>ppt_h</p:attrName>
                                        </p:attrNameLst>
                                      </p:cBhvr>
                                      <p:tavLst>
                                        <p:tav tm="0">
                                          <p:val>
                                            <p:strVal val="#ppt_h"/>
                                          </p:val>
                                        </p:tav>
                                        <p:tav tm="100000">
                                          <p:val>
                                            <p:strVal val="#ppt_h"/>
                                          </p:val>
                                        </p:tav>
                                      </p:tavLst>
                                    </p:anim>
                                    <p:animEffect transition="in" filter="fade">
                                      <p:cBhvr>
                                        <p:cTn id="16" dur="1000"/>
                                        <p:tgtEl>
                                          <p:spTgt spid="5"/>
                                        </p:tgtEl>
                                      </p:cBhvr>
                                    </p:animEffect>
                                  </p:childTnLst>
                                </p:cTn>
                              </p:par>
                            </p:childTnLst>
                          </p:cTn>
                        </p:par>
                        <p:par>
                          <p:cTn id="17" fill="hold">
                            <p:stCondLst>
                              <p:cond delay="2000"/>
                            </p:stCondLst>
                            <p:childTnLst>
                              <p:par>
                                <p:cTn id="18" presetID="50" presetClass="entr" presetSubtype="0" decel="100000" fill="hold" grpId="0" nodeType="after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p:cTn id="20" dur="1000" fill="hold"/>
                                        <p:tgtEl>
                                          <p:spTgt spid="6"/>
                                        </p:tgtEl>
                                        <p:attrNameLst>
                                          <p:attrName>ppt_w</p:attrName>
                                        </p:attrNameLst>
                                      </p:cBhvr>
                                      <p:tavLst>
                                        <p:tav tm="0">
                                          <p:val>
                                            <p:strVal val="#ppt_w+.3"/>
                                          </p:val>
                                        </p:tav>
                                        <p:tav tm="100000">
                                          <p:val>
                                            <p:strVal val="#ppt_w"/>
                                          </p:val>
                                        </p:tav>
                                      </p:tavLst>
                                    </p:anim>
                                    <p:anim calcmode="lin" valueType="num">
                                      <p:cBhvr>
                                        <p:cTn id="21" dur="1000" fill="hold"/>
                                        <p:tgtEl>
                                          <p:spTgt spid="6"/>
                                        </p:tgtEl>
                                        <p:attrNameLst>
                                          <p:attrName>ppt_h</p:attrName>
                                        </p:attrNameLst>
                                      </p:cBhvr>
                                      <p:tavLst>
                                        <p:tav tm="0">
                                          <p:val>
                                            <p:strVal val="#ppt_h"/>
                                          </p:val>
                                        </p:tav>
                                        <p:tav tm="100000">
                                          <p:val>
                                            <p:strVal val="#ppt_h"/>
                                          </p:val>
                                        </p:tav>
                                      </p:tavLst>
                                    </p:anim>
                                    <p:animEffect transition="in" filter="fade">
                                      <p:cBhvr>
                                        <p:cTn id="22" dur="1000"/>
                                        <p:tgtEl>
                                          <p:spTgt spid="6"/>
                                        </p:tgtEl>
                                      </p:cBhvr>
                                    </p:animEffect>
                                  </p:childTnLst>
                                </p:cTn>
                              </p:par>
                            </p:childTnLst>
                          </p:cTn>
                        </p:par>
                        <p:par>
                          <p:cTn id="23" fill="hold">
                            <p:stCondLst>
                              <p:cond delay="3000"/>
                            </p:stCondLst>
                            <p:childTnLst>
                              <p:par>
                                <p:cTn id="24" presetID="16" presetClass="entr" presetSubtype="21" fill="hold"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barn(inVertical)">
                                      <p:cBhvr>
                                        <p:cTn id="26" dur="500"/>
                                        <p:tgtEl>
                                          <p:spTgt spid="10"/>
                                        </p:tgtEl>
                                      </p:cBhvr>
                                    </p:animEffect>
                                  </p:childTnLst>
                                </p:cTn>
                              </p:par>
                            </p:childTnLst>
                          </p:cTn>
                        </p:par>
                        <p:par>
                          <p:cTn id="27" fill="hold">
                            <p:stCondLst>
                              <p:cond delay="3500"/>
                            </p:stCondLst>
                            <p:childTnLst>
                              <p:par>
                                <p:cTn id="28" presetID="10" presetClass="entr" presetSubtype="0" fill="hold" grpId="0" nodeType="after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500"/>
                                        <p:tgtEl>
                                          <p:spTgt spid="9"/>
                                        </p:tgtEl>
                                      </p:cBhvr>
                                    </p:animEffect>
                                  </p:childTnLst>
                                </p:cTn>
                              </p:par>
                            </p:childTnLst>
                          </p:cTn>
                        </p:par>
                        <p:par>
                          <p:cTn id="31" fill="hold">
                            <p:stCondLst>
                              <p:cond delay="4000"/>
                            </p:stCondLst>
                            <p:childTnLst>
                              <p:par>
                                <p:cTn id="32" presetID="16" presetClass="entr" presetSubtype="21" fill="hold" nodeType="after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barn(inVertical)">
                                      <p:cBhvr>
                                        <p:cTn id="34" dur="500"/>
                                        <p:tgtEl>
                                          <p:spTgt spid="14"/>
                                        </p:tgtEl>
                                      </p:cBhvr>
                                    </p:animEffect>
                                  </p:childTnLst>
                                </p:cTn>
                              </p:par>
                            </p:childTnLst>
                          </p:cTn>
                        </p:par>
                        <p:par>
                          <p:cTn id="35" fill="hold">
                            <p:stCondLst>
                              <p:cond delay="4500"/>
                            </p:stCondLst>
                            <p:childTnLst>
                              <p:par>
                                <p:cTn id="36" presetID="26" presetClass="emph" presetSubtype="0" fill="hold" nodeType="afterEffect">
                                  <p:stCondLst>
                                    <p:cond delay="0"/>
                                  </p:stCondLst>
                                  <p:childTnLst>
                                    <p:animEffect transition="out" filter="fade">
                                      <p:cBhvr>
                                        <p:cTn id="37" dur="500" tmFilter="0, 0; .2, .5; .8, .5; 1, 0"/>
                                        <p:tgtEl>
                                          <p:spTgt spid="2"/>
                                        </p:tgtEl>
                                      </p:cBhvr>
                                    </p:animEffect>
                                    <p:animScale>
                                      <p:cBhvr>
                                        <p:cTn id="38" dur="250" autoRev="1" fill="hold"/>
                                        <p:tgtEl>
                                          <p:spTgt spid="2"/>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9"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Road Map</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34" name="Group 33"/>
          <p:cNvGrpSpPr/>
          <p:nvPr/>
        </p:nvGrpSpPr>
        <p:grpSpPr>
          <a:xfrm>
            <a:off x="2783373" y="1420656"/>
            <a:ext cx="6625254" cy="5165704"/>
            <a:chOff x="2783373" y="1420656"/>
            <a:chExt cx="6625254" cy="5165704"/>
          </a:xfrm>
        </p:grpSpPr>
        <p:grpSp>
          <p:nvGrpSpPr>
            <p:cNvPr id="4" name="组合 38"/>
            <p:cNvGrpSpPr/>
            <p:nvPr/>
          </p:nvGrpSpPr>
          <p:grpSpPr>
            <a:xfrm>
              <a:off x="2783373" y="1420656"/>
              <a:ext cx="6625254" cy="5165704"/>
              <a:chOff x="1532693" y="733389"/>
              <a:chExt cx="7287779" cy="5682274"/>
            </a:xfrm>
            <a:effectLst>
              <a:outerShdw blurRad="50800" dist="38100" dir="5400000" algn="t" rotWithShape="0">
                <a:prstClr val="black">
                  <a:alpha val="40000"/>
                </a:prstClr>
              </a:outerShdw>
            </a:effectLst>
          </p:grpSpPr>
          <p:sp>
            <p:nvSpPr>
              <p:cNvPr id="5" name="矩形 1"/>
              <p:cNvSpPr/>
              <p:nvPr/>
            </p:nvSpPr>
            <p:spPr>
              <a:xfrm rot="293950">
                <a:off x="4004111" y="5285336"/>
                <a:ext cx="4099479" cy="424200"/>
              </a:xfrm>
              <a:custGeom>
                <a:avLst/>
                <a:gdLst>
                  <a:gd name="connsiteX0" fmla="*/ 0 w 4180787"/>
                  <a:gd name="connsiteY0" fmla="*/ 0 h 432613"/>
                  <a:gd name="connsiteX1" fmla="*/ 4180787 w 4180787"/>
                  <a:gd name="connsiteY1" fmla="*/ 0 h 432613"/>
                  <a:gd name="connsiteX2" fmla="*/ 4180787 w 4180787"/>
                  <a:gd name="connsiteY2" fmla="*/ 432613 h 432613"/>
                  <a:gd name="connsiteX3" fmla="*/ 0 w 4180787"/>
                  <a:gd name="connsiteY3" fmla="*/ 432613 h 432613"/>
                  <a:gd name="connsiteX4" fmla="*/ 0 w 4180787"/>
                  <a:gd name="connsiteY4" fmla="*/ 0 h 432613"/>
                  <a:gd name="connsiteX0-1" fmla="*/ 0 w 4180787"/>
                  <a:gd name="connsiteY0-2" fmla="*/ 0 h 446239"/>
                  <a:gd name="connsiteX1-3" fmla="*/ 4180787 w 4180787"/>
                  <a:gd name="connsiteY1-4" fmla="*/ 0 h 446239"/>
                  <a:gd name="connsiteX2-5" fmla="*/ 4180787 w 4180787"/>
                  <a:gd name="connsiteY2-6" fmla="*/ 432613 h 446239"/>
                  <a:gd name="connsiteX3-7" fmla="*/ 1797892 w 4180787"/>
                  <a:gd name="connsiteY3-8" fmla="*/ 446239 h 446239"/>
                  <a:gd name="connsiteX4-9" fmla="*/ 0 w 4180787"/>
                  <a:gd name="connsiteY4-10" fmla="*/ 432613 h 446239"/>
                  <a:gd name="connsiteX5" fmla="*/ 0 w 4180787"/>
                  <a:gd name="connsiteY5" fmla="*/ 0 h 446239"/>
                  <a:gd name="connsiteX0-11" fmla="*/ 0 w 4180787"/>
                  <a:gd name="connsiteY0-12" fmla="*/ 3102 h 449341"/>
                  <a:gd name="connsiteX1-13" fmla="*/ 1774422 w 4180787"/>
                  <a:gd name="connsiteY1-14" fmla="*/ 0 h 449341"/>
                  <a:gd name="connsiteX2-15" fmla="*/ 4180787 w 4180787"/>
                  <a:gd name="connsiteY2-16" fmla="*/ 3102 h 449341"/>
                  <a:gd name="connsiteX3-17" fmla="*/ 4180787 w 4180787"/>
                  <a:gd name="connsiteY3-18" fmla="*/ 435715 h 449341"/>
                  <a:gd name="connsiteX4-19" fmla="*/ 1797892 w 4180787"/>
                  <a:gd name="connsiteY4-20" fmla="*/ 449341 h 449341"/>
                  <a:gd name="connsiteX5-21" fmla="*/ 0 w 4180787"/>
                  <a:gd name="connsiteY5-22" fmla="*/ 435715 h 449341"/>
                  <a:gd name="connsiteX6" fmla="*/ 0 w 4180787"/>
                  <a:gd name="connsiteY6" fmla="*/ 3102 h 449341"/>
                  <a:gd name="connsiteX0-23" fmla="*/ 0 w 4180787"/>
                  <a:gd name="connsiteY0-24" fmla="*/ 0 h 446239"/>
                  <a:gd name="connsiteX1-25" fmla="*/ 1791064 w 4180787"/>
                  <a:gd name="connsiteY1-26" fmla="*/ 191058 h 446239"/>
                  <a:gd name="connsiteX2-27" fmla="*/ 4180787 w 4180787"/>
                  <a:gd name="connsiteY2-28" fmla="*/ 0 h 446239"/>
                  <a:gd name="connsiteX3-29" fmla="*/ 4180787 w 4180787"/>
                  <a:gd name="connsiteY3-30" fmla="*/ 432613 h 446239"/>
                  <a:gd name="connsiteX4-31" fmla="*/ 1797892 w 4180787"/>
                  <a:gd name="connsiteY4-32" fmla="*/ 446239 h 446239"/>
                  <a:gd name="connsiteX5-33" fmla="*/ 0 w 4180787"/>
                  <a:gd name="connsiteY5-34" fmla="*/ 432613 h 446239"/>
                  <a:gd name="connsiteX6-35" fmla="*/ 0 w 4180787"/>
                  <a:gd name="connsiteY6-36" fmla="*/ 0 h 446239"/>
                  <a:gd name="connsiteX0-37" fmla="*/ 0 w 4180787"/>
                  <a:gd name="connsiteY0-38" fmla="*/ 0 h 432613"/>
                  <a:gd name="connsiteX1-39" fmla="*/ 1791064 w 4180787"/>
                  <a:gd name="connsiteY1-40" fmla="*/ 191058 h 432613"/>
                  <a:gd name="connsiteX2-41" fmla="*/ 4180787 w 4180787"/>
                  <a:gd name="connsiteY2-42" fmla="*/ 0 h 432613"/>
                  <a:gd name="connsiteX3-43" fmla="*/ 4180787 w 4180787"/>
                  <a:gd name="connsiteY3-44" fmla="*/ 432613 h 432613"/>
                  <a:gd name="connsiteX4-45" fmla="*/ 1740284 w 4180787"/>
                  <a:gd name="connsiteY4-46" fmla="*/ 300725 h 432613"/>
                  <a:gd name="connsiteX5-47" fmla="*/ 0 w 4180787"/>
                  <a:gd name="connsiteY5-48" fmla="*/ 432613 h 432613"/>
                  <a:gd name="connsiteX6-49" fmla="*/ 0 w 4180787"/>
                  <a:gd name="connsiteY6-50" fmla="*/ 0 h 432613"/>
                  <a:gd name="connsiteX0-51" fmla="*/ 0 w 4180787"/>
                  <a:gd name="connsiteY0-52" fmla="*/ 0 h 432613"/>
                  <a:gd name="connsiteX1-53" fmla="*/ 1835870 w 4180787"/>
                  <a:gd name="connsiteY1-54" fmla="*/ 187218 h 432613"/>
                  <a:gd name="connsiteX2-55" fmla="*/ 4180787 w 4180787"/>
                  <a:gd name="connsiteY2-56" fmla="*/ 0 h 432613"/>
                  <a:gd name="connsiteX3-57" fmla="*/ 4180787 w 4180787"/>
                  <a:gd name="connsiteY3-58" fmla="*/ 432613 h 432613"/>
                  <a:gd name="connsiteX4-59" fmla="*/ 1740284 w 4180787"/>
                  <a:gd name="connsiteY4-60" fmla="*/ 300725 h 432613"/>
                  <a:gd name="connsiteX5-61" fmla="*/ 0 w 4180787"/>
                  <a:gd name="connsiteY5-62" fmla="*/ 432613 h 432613"/>
                  <a:gd name="connsiteX6-63" fmla="*/ 0 w 4180787"/>
                  <a:gd name="connsiteY6-64" fmla="*/ 0 h 432613"/>
                  <a:gd name="connsiteX0-65" fmla="*/ 0 w 4180787"/>
                  <a:gd name="connsiteY0-66" fmla="*/ 4908 h 437521"/>
                  <a:gd name="connsiteX1-67" fmla="*/ 1835870 w 4180787"/>
                  <a:gd name="connsiteY1-68" fmla="*/ 192126 h 437521"/>
                  <a:gd name="connsiteX2-69" fmla="*/ 4180787 w 4180787"/>
                  <a:gd name="connsiteY2-70" fmla="*/ 4908 h 437521"/>
                  <a:gd name="connsiteX3-71" fmla="*/ 4180787 w 4180787"/>
                  <a:gd name="connsiteY3-72" fmla="*/ 437521 h 437521"/>
                  <a:gd name="connsiteX4-73" fmla="*/ 1740284 w 4180787"/>
                  <a:gd name="connsiteY4-74" fmla="*/ 305633 h 437521"/>
                  <a:gd name="connsiteX5-75" fmla="*/ 0 w 4180787"/>
                  <a:gd name="connsiteY5-76" fmla="*/ 437521 h 437521"/>
                  <a:gd name="connsiteX6-77" fmla="*/ 0 w 4180787"/>
                  <a:gd name="connsiteY6-78" fmla="*/ 4908 h 437521"/>
                  <a:gd name="connsiteX0-79" fmla="*/ 0 w 4180787"/>
                  <a:gd name="connsiteY0-80" fmla="*/ 4908 h 446252"/>
                  <a:gd name="connsiteX1-81" fmla="*/ 1835870 w 4180787"/>
                  <a:gd name="connsiteY1-82" fmla="*/ 192126 h 446252"/>
                  <a:gd name="connsiteX2-83" fmla="*/ 4180787 w 4180787"/>
                  <a:gd name="connsiteY2-84" fmla="*/ 4908 h 446252"/>
                  <a:gd name="connsiteX3-85" fmla="*/ 4180787 w 4180787"/>
                  <a:gd name="connsiteY3-86" fmla="*/ 437521 h 446252"/>
                  <a:gd name="connsiteX4-87" fmla="*/ 1740284 w 4180787"/>
                  <a:gd name="connsiteY4-88" fmla="*/ 305633 h 446252"/>
                  <a:gd name="connsiteX5-89" fmla="*/ 0 w 4180787"/>
                  <a:gd name="connsiteY5-90" fmla="*/ 437521 h 446252"/>
                  <a:gd name="connsiteX6-91" fmla="*/ 0 w 4180787"/>
                  <a:gd name="connsiteY6-92" fmla="*/ 4908 h 446252"/>
                  <a:gd name="connsiteX0-93" fmla="*/ 0 w 4180787"/>
                  <a:gd name="connsiteY0-94" fmla="*/ 4107 h 445451"/>
                  <a:gd name="connsiteX1-95" fmla="*/ 1779968 w 4180787"/>
                  <a:gd name="connsiteY1-96" fmla="*/ 241252 h 445451"/>
                  <a:gd name="connsiteX2-97" fmla="*/ 4180787 w 4180787"/>
                  <a:gd name="connsiteY2-98" fmla="*/ 4107 h 445451"/>
                  <a:gd name="connsiteX3-99" fmla="*/ 4180787 w 4180787"/>
                  <a:gd name="connsiteY3-100" fmla="*/ 436720 h 445451"/>
                  <a:gd name="connsiteX4-101" fmla="*/ 1740284 w 4180787"/>
                  <a:gd name="connsiteY4-102" fmla="*/ 304832 h 445451"/>
                  <a:gd name="connsiteX5-103" fmla="*/ 0 w 4180787"/>
                  <a:gd name="connsiteY5-104" fmla="*/ 436720 h 445451"/>
                  <a:gd name="connsiteX6-105" fmla="*/ 0 w 4180787"/>
                  <a:gd name="connsiteY6-106" fmla="*/ 4107 h 445451"/>
                  <a:gd name="connsiteX0-107" fmla="*/ 0 w 4180787"/>
                  <a:gd name="connsiteY0-108" fmla="*/ 4107 h 445451"/>
                  <a:gd name="connsiteX1-109" fmla="*/ 1779968 w 4180787"/>
                  <a:gd name="connsiteY1-110" fmla="*/ 241252 h 445451"/>
                  <a:gd name="connsiteX2-111" fmla="*/ 4180787 w 4180787"/>
                  <a:gd name="connsiteY2-112" fmla="*/ 4107 h 445451"/>
                  <a:gd name="connsiteX3-113" fmla="*/ 4180787 w 4180787"/>
                  <a:gd name="connsiteY3-114" fmla="*/ 436720 h 445451"/>
                  <a:gd name="connsiteX4-115" fmla="*/ 1740284 w 4180787"/>
                  <a:gd name="connsiteY4-116" fmla="*/ 304832 h 445451"/>
                  <a:gd name="connsiteX5-117" fmla="*/ 0 w 4180787"/>
                  <a:gd name="connsiteY5-118" fmla="*/ 436720 h 445451"/>
                  <a:gd name="connsiteX6-119" fmla="*/ 0 w 4180787"/>
                  <a:gd name="connsiteY6-120" fmla="*/ 4107 h 445451"/>
                  <a:gd name="connsiteX0-121" fmla="*/ 0 w 4180787"/>
                  <a:gd name="connsiteY0-122" fmla="*/ 4107 h 436720"/>
                  <a:gd name="connsiteX1-123" fmla="*/ 1779968 w 4180787"/>
                  <a:gd name="connsiteY1-124" fmla="*/ 241252 h 436720"/>
                  <a:gd name="connsiteX2-125" fmla="*/ 4180787 w 4180787"/>
                  <a:gd name="connsiteY2-126" fmla="*/ 4107 h 436720"/>
                  <a:gd name="connsiteX3-127" fmla="*/ 4180787 w 4180787"/>
                  <a:gd name="connsiteY3-128" fmla="*/ 436720 h 436720"/>
                  <a:gd name="connsiteX4-129" fmla="*/ 1740284 w 4180787"/>
                  <a:gd name="connsiteY4-130" fmla="*/ 304832 h 436720"/>
                  <a:gd name="connsiteX5-131" fmla="*/ 0 w 4180787"/>
                  <a:gd name="connsiteY5-132" fmla="*/ 436720 h 436720"/>
                  <a:gd name="connsiteX6-133" fmla="*/ 0 w 4180787"/>
                  <a:gd name="connsiteY6-134" fmla="*/ 4107 h 436720"/>
                  <a:gd name="connsiteX0-135" fmla="*/ 0 w 4180787"/>
                  <a:gd name="connsiteY0-136" fmla="*/ 4107 h 436720"/>
                  <a:gd name="connsiteX1-137" fmla="*/ 1779968 w 4180787"/>
                  <a:gd name="connsiteY1-138" fmla="*/ 241252 h 436720"/>
                  <a:gd name="connsiteX2-139" fmla="*/ 4180787 w 4180787"/>
                  <a:gd name="connsiteY2-140" fmla="*/ 4107 h 436720"/>
                  <a:gd name="connsiteX3-141" fmla="*/ 4180787 w 4180787"/>
                  <a:gd name="connsiteY3-142" fmla="*/ 436720 h 436720"/>
                  <a:gd name="connsiteX4-143" fmla="*/ 1740284 w 4180787"/>
                  <a:gd name="connsiteY4-144" fmla="*/ 304832 h 436720"/>
                  <a:gd name="connsiteX5-145" fmla="*/ 0 w 4180787"/>
                  <a:gd name="connsiteY5-146" fmla="*/ 436720 h 436720"/>
                  <a:gd name="connsiteX6-147" fmla="*/ 0 w 4180787"/>
                  <a:gd name="connsiteY6-148" fmla="*/ 4107 h 436720"/>
                  <a:gd name="connsiteX0-149" fmla="*/ 0 w 4180787"/>
                  <a:gd name="connsiteY0-150" fmla="*/ 0 h 432613"/>
                  <a:gd name="connsiteX1-151" fmla="*/ 1779968 w 4180787"/>
                  <a:gd name="connsiteY1-152" fmla="*/ 237145 h 432613"/>
                  <a:gd name="connsiteX2-153" fmla="*/ 4180787 w 4180787"/>
                  <a:gd name="connsiteY2-154" fmla="*/ 0 h 432613"/>
                  <a:gd name="connsiteX3-155" fmla="*/ 4180787 w 4180787"/>
                  <a:gd name="connsiteY3-156" fmla="*/ 432613 h 432613"/>
                  <a:gd name="connsiteX4-157" fmla="*/ 1740284 w 4180787"/>
                  <a:gd name="connsiteY4-158" fmla="*/ 300725 h 432613"/>
                  <a:gd name="connsiteX5-159" fmla="*/ 0 w 4180787"/>
                  <a:gd name="connsiteY5-160" fmla="*/ 432613 h 432613"/>
                  <a:gd name="connsiteX6-161" fmla="*/ 0 w 4180787"/>
                  <a:gd name="connsiteY6-162" fmla="*/ 0 h 43261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35" y="connsiteY6-36"/>
                  </a:cxn>
                </a:cxnLst>
                <a:rect l="l" t="t" r="r" b="b"/>
                <a:pathLst>
                  <a:path w="4180787" h="432613">
                    <a:moveTo>
                      <a:pt x="0" y="0"/>
                    </a:moveTo>
                    <a:cubicBezTo>
                      <a:pt x="455759" y="126804"/>
                      <a:pt x="1083170" y="237145"/>
                      <a:pt x="1779968" y="237145"/>
                    </a:cubicBezTo>
                    <a:cubicBezTo>
                      <a:pt x="2476766" y="237145"/>
                      <a:pt x="3713158" y="116136"/>
                      <a:pt x="4180787" y="0"/>
                    </a:cubicBezTo>
                    <a:lnTo>
                      <a:pt x="4180787" y="432613"/>
                    </a:lnTo>
                    <a:cubicBezTo>
                      <a:pt x="3758675" y="303509"/>
                      <a:pt x="2437082" y="300725"/>
                      <a:pt x="1740284" y="300725"/>
                    </a:cubicBezTo>
                    <a:cubicBezTo>
                      <a:pt x="1043486" y="300725"/>
                      <a:pt x="357043" y="386721"/>
                      <a:pt x="0" y="432613"/>
                    </a:cubicBezTo>
                    <a:lnTo>
                      <a:pt x="0" y="0"/>
                    </a:lnTo>
                    <a:close/>
                  </a:path>
                </a:pathLst>
              </a:custGeom>
              <a:solidFill>
                <a:schemeClr val="tx1">
                  <a:lumMod val="20000"/>
                  <a:lumOff val="80000"/>
                </a:scheme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chemeClr val="accent3"/>
                  </a:solidFill>
                  <a:effectLst/>
                  <a:uLnTx/>
                  <a:uFillTx/>
                  <a:latin typeface="Calibri" panose="020F0502020204030204"/>
                  <a:ea typeface="+mn-ea"/>
                  <a:cs typeface="+mn-cs"/>
                </a:endParaRPr>
              </a:p>
            </p:txBody>
          </p:sp>
          <p:sp>
            <p:nvSpPr>
              <p:cNvPr id="6" name="矩形 1"/>
              <p:cNvSpPr/>
              <p:nvPr/>
            </p:nvSpPr>
            <p:spPr>
              <a:xfrm rot="19913209">
                <a:off x="3595212" y="4400519"/>
                <a:ext cx="2482159" cy="413973"/>
              </a:xfrm>
              <a:custGeom>
                <a:avLst/>
                <a:gdLst>
                  <a:gd name="connsiteX0" fmla="*/ 0 w 4180787"/>
                  <a:gd name="connsiteY0" fmla="*/ 0 h 432613"/>
                  <a:gd name="connsiteX1" fmla="*/ 4180787 w 4180787"/>
                  <a:gd name="connsiteY1" fmla="*/ 0 h 432613"/>
                  <a:gd name="connsiteX2" fmla="*/ 4180787 w 4180787"/>
                  <a:gd name="connsiteY2" fmla="*/ 432613 h 432613"/>
                  <a:gd name="connsiteX3" fmla="*/ 0 w 4180787"/>
                  <a:gd name="connsiteY3" fmla="*/ 432613 h 432613"/>
                  <a:gd name="connsiteX4" fmla="*/ 0 w 4180787"/>
                  <a:gd name="connsiteY4" fmla="*/ 0 h 432613"/>
                  <a:gd name="connsiteX0-1" fmla="*/ 0 w 4180787"/>
                  <a:gd name="connsiteY0-2" fmla="*/ 0 h 446239"/>
                  <a:gd name="connsiteX1-3" fmla="*/ 4180787 w 4180787"/>
                  <a:gd name="connsiteY1-4" fmla="*/ 0 h 446239"/>
                  <a:gd name="connsiteX2-5" fmla="*/ 4180787 w 4180787"/>
                  <a:gd name="connsiteY2-6" fmla="*/ 432613 h 446239"/>
                  <a:gd name="connsiteX3-7" fmla="*/ 1797892 w 4180787"/>
                  <a:gd name="connsiteY3-8" fmla="*/ 446239 h 446239"/>
                  <a:gd name="connsiteX4-9" fmla="*/ 0 w 4180787"/>
                  <a:gd name="connsiteY4-10" fmla="*/ 432613 h 446239"/>
                  <a:gd name="connsiteX5" fmla="*/ 0 w 4180787"/>
                  <a:gd name="connsiteY5" fmla="*/ 0 h 446239"/>
                  <a:gd name="connsiteX0-11" fmla="*/ 0 w 4180787"/>
                  <a:gd name="connsiteY0-12" fmla="*/ 3102 h 449341"/>
                  <a:gd name="connsiteX1-13" fmla="*/ 1774422 w 4180787"/>
                  <a:gd name="connsiteY1-14" fmla="*/ 0 h 449341"/>
                  <a:gd name="connsiteX2-15" fmla="*/ 4180787 w 4180787"/>
                  <a:gd name="connsiteY2-16" fmla="*/ 3102 h 449341"/>
                  <a:gd name="connsiteX3-17" fmla="*/ 4180787 w 4180787"/>
                  <a:gd name="connsiteY3-18" fmla="*/ 435715 h 449341"/>
                  <a:gd name="connsiteX4-19" fmla="*/ 1797892 w 4180787"/>
                  <a:gd name="connsiteY4-20" fmla="*/ 449341 h 449341"/>
                  <a:gd name="connsiteX5-21" fmla="*/ 0 w 4180787"/>
                  <a:gd name="connsiteY5-22" fmla="*/ 435715 h 449341"/>
                  <a:gd name="connsiteX6" fmla="*/ 0 w 4180787"/>
                  <a:gd name="connsiteY6" fmla="*/ 3102 h 449341"/>
                  <a:gd name="connsiteX0-23" fmla="*/ 0 w 4180787"/>
                  <a:gd name="connsiteY0-24" fmla="*/ 0 h 446239"/>
                  <a:gd name="connsiteX1-25" fmla="*/ 1791064 w 4180787"/>
                  <a:gd name="connsiteY1-26" fmla="*/ 191058 h 446239"/>
                  <a:gd name="connsiteX2-27" fmla="*/ 4180787 w 4180787"/>
                  <a:gd name="connsiteY2-28" fmla="*/ 0 h 446239"/>
                  <a:gd name="connsiteX3-29" fmla="*/ 4180787 w 4180787"/>
                  <a:gd name="connsiteY3-30" fmla="*/ 432613 h 446239"/>
                  <a:gd name="connsiteX4-31" fmla="*/ 1797892 w 4180787"/>
                  <a:gd name="connsiteY4-32" fmla="*/ 446239 h 446239"/>
                  <a:gd name="connsiteX5-33" fmla="*/ 0 w 4180787"/>
                  <a:gd name="connsiteY5-34" fmla="*/ 432613 h 446239"/>
                  <a:gd name="connsiteX6-35" fmla="*/ 0 w 4180787"/>
                  <a:gd name="connsiteY6-36" fmla="*/ 0 h 446239"/>
                  <a:gd name="connsiteX0-37" fmla="*/ 0 w 4180787"/>
                  <a:gd name="connsiteY0-38" fmla="*/ 0 h 432613"/>
                  <a:gd name="connsiteX1-39" fmla="*/ 1791064 w 4180787"/>
                  <a:gd name="connsiteY1-40" fmla="*/ 191058 h 432613"/>
                  <a:gd name="connsiteX2-41" fmla="*/ 4180787 w 4180787"/>
                  <a:gd name="connsiteY2-42" fmla="*/ 0 h 432613"/>
                  <a:gd name="connsiteX3-43" fmla="*/ 4180787 w 4180787"/>
                  <a:gd name="connsiteY3-44" fmla="*/ 432613 h 432613"/>
                  <a:gd name="connsiteX4-45" fmla="*/ 1740284 w 4180787"/>
                  <a:gd name="connsiteY4-46" fmla="*/ 300725 h 432613"/>
                  <a:gd name="connsiteX5-47" fmla="*/ 0 w 4180787"/>
                  <a:gd name="connsiteY5-48" fmla="*/ 432613 h 432613"/>
                  <a:gd name="connsiteX6-49" fmla="*/ 0 w 4180787"/>
                  <a:gd name="connsiteY6-50" fmla="*/ 0 h 432613"/>
                  <a:gd name="connsiteX0-51" fmla="*/ 0 w 4180787"/>
                  <a:gd name="connsiteY0-52" fmla="*/ 0 h 432613"/>
                  <a:gd name="connsiteX1-53" fmla="*/ 1835870 w 4180787"/>
                  <a:gd name="connsiteY1-54" fmla="*/ 187218 h 432613"/>
                  <a:gd name="connsiteX2-55" fmla="*/ 4180787 w 4180787"/>
                  <a:gd name="connsiteY2-56" fmla="*/ 0 h 432613"/>
                  <a:gd name="connsiteX3-57" fmla="*/ 4180787 w 4180787"/>
                  <a:gd name="connsiteY3-58" fmla="*/ 432613 h 432613"/>
                  <a:gd name="connsiteX4-59" fmla="*/ 1740284 w 4180787"/>
                  <a:gd name="connsiteY4-60" fmla="*/ 300725 h 432613"/>
                  <a:gd name="connsiteX5-61" fmla="*/ 0 w 4180787"/>
                  <a:gd name="connsiteY5-62" fmla="*/ 432613 h 432613"/>
                  <a:gd name="connsiteX6-63" fmla="*/ 0 w 4180787"/>
                  <a:gd name="connsiteY6-64" fmla="*/ 0 h 432613"/>
                  <a:gd name="connsiteX0-65" fmla="*/ 0 w 4180787"/>
                  <a:gd name="connsiteY0-66" fmla="*/ 4908 h 437521"/>
                  <a:gd name="connsiteX1-67" fmla="*/ 1835870 w 4180787"/>
                  <a:gd name="connsiteY1-68" fmla="*/ 192126 h 437521"/>
                  <a:gd name="connsiteX2-69" fmla="*/ 4180787 w 4180787"/>
                  <a:gd name="connsiteY2-70" fmla="*/ 4908 h 437521"/>
                  <a:gd name="connsiteX3-71" fmla="*/ 4180787 w 4180787"/>
                  <a:gd name="connsiteY3-72" fmla="*/ 437521 h 437521"/>
                  <a:gd name="connsiteX4-73" fmla="*/ 1740284 w 4180787"/>
                  <a:gd name="connsiteY4-74" fmla="*/ 305633 h 437521"/>
                  <a:gd name="connsiteX5-75" fmla="*/ 0 w 4180787"/>
                  <a:gd name="connsiteY5-76" fmla="*/ 437521 h 437521"/>
                  <a:gd name="connsiteX6-77" fmla="*/ 0 w 4180787"/>
                  <a:gd name="connsiteY6-78" fmla="*/ 4908 h 437521"/>
                  <a:gd name="connsiteX0-79" fmla="*/ 0 w 4180787"/>
                  <a:gd name="connsiteY0-80" fmla="*/ 4908 h 446252"/>
                  <a:gd name="connsiteX1-81" fmla="*/ 1835870 w 4180787"/>
                  <a:gd name="connsiteY1-82" fmla="*/ 192126 h 446252"/>
                  <a:gd name="connsiteX2-83" fmla="*/ 4180787 w 4180787"/>
                  <a:gd name="connsiteY2-84" fmla="*/ 4908 h 446252"/>
                  <a:gd name="connsiteX3-85" fmla="*/ 4180787 w 4180787"/>
                  <a:gd name="connsiteY3-86" fmla="*/ 437521 h 446252"/>
                  <a:gd name="connsiteX4-87" fmla="*/ 1740284 w 4180787"/>
                  <a:gd name="connsiteY4-88" fmla="*/ 305633 h 446252"/>
                  <a:gd name="connsiteX5-89" fmla="*/ 0 w 4180787"/>
                  <a:gd name="connsiteY5-90" fmla="*/ 437521 h 446252"/>
                  <a:gd name="connsiteX6-91" fmla="*/ 0 w 4180787"/>
                  <a:gd name="connsiteY6-92" fmla="*/ 4908 h 446252"/>
                  <a:gd name="connsiteX0-93" fmla="*/ 0 w 4180787"/>
                  <a:gd name="connsiteY0-94" fmla="*/ 4107 h 445451"/>
                  <a:gd name="connsiteX1-95" fmla="*/ 1779968 w 4180787"/>
                  <a:gd name="connsiteY1-96" fmla="*/ 241252 h 445451"/>
                  <a:gd name="connsiteX2-97" fmla="*/ 4180787 w 4180787"/>
                  <a:gd name="connsiteY2-98" fmla="*/ 4107 h 445451"/>
                  <a:gd name="connsiteX3-99" fmla="*/ 4180787 w 4180787"/>
                  <a:gd name="connsiteY3-100" fmla="*/ 436720 h 445451"/>
                  <a:gd name="connsiteX4-101" fmla="*/ 1740284 w 4180787"/>
                  <a:gd name="connsiteY4-102" fmla="*/ 304832 h 445451"/>
                  <a:gd name="connsiteX5-103" fmla="*/ 0 w 4180787"/>
                  <a:gd name="connsiteY5-104" fmla="*/ 436720 h 445451"/>
                  <a:gd name="connsiteX6-105" fmla="*/ 0 w 4180787"/>
                  <a:gd name="connsiteY6-106" fmla="*/ 4107 h 445451"/>
                  <a:gd name="connsiteX0-107" fmla="*/ 0 w 4180787"/>
                  <a:gd name="connsiteY0-108" fmla="*/ 4107 h 445451"/>
                  <a:gd name="connsiteX1-109" fmla="*/ 1779968 w 4180787"/>
                  <a:gd name="connsiteY1-110" fmla="*/ 241252 h 445451"/>
                  <a:gd name="connsiteX2-111" fmla="*/ 4180787 w 4180787"/>
                  <a:gd name="connsiteY2-112" fmla="*/ 4107 h 445451"/>
                  <a:gd name="connsiteX3-113" fmla="*/ 4180787 w 4180787"/>
                  <a:gd name="connsiteY3-114" fmla="*/ 436720 h 445451"/>
                  <a:gd name="connsiteX4-115" fmla="*/ 1740284 w 4180787"/>
                  <a:gd name="connsiteY4-116" fmla="*/ 304832 h 445451"/>
                  <a:gd name="connsiteX5-117" fmla="*/ 0 w 4180787"/>
                  <a:gd name="connsiteY5-118" fmla="*/ 436720 h 445451"/>
                  <a:gd name="connsiteX6-119" fmla="*/ 0 w 4180787"/>
                  <a:gd name="connsiteY6-120" fmla="*/ 4107 h 445451"/>
                  <a:gd name="connsiteX0-121" fmla="*/ 0 w 4180787"/>
                  <a:gd name="connsiteY0-122" fmla="*/ 4107 h 436720"/>
                  <a:gd name="connsiteX1-123" fmla="*/ 1779968 w 4180787"/>
                  <a:gd name="connsiteY1-124" fmla="*/ 241252 h 436720"/>
                  <a:gd name="connsiteX2-125" fmla="*/ 4180787 w 4180787"/>
                  <a:gd name="connsiteY2-126" fmla="*/ 4107 h 436720"/>
                  <a:gd name="connsiteX3-127" fmla="*/ 4180787 w 4180787"/>
                  <a:gd name="connsiteY3-128" fmla="*/ 436720 h 436720"/>
                  <a:gd name="connsiteX4-129" fmla="*/ 1740284 w 4180787"/>
                  <a:gd name="connsiteY4-130" fmla="*/ 304832 h 436720"/>
                  <a:gd name="connsiteX5-131" fmla="*/ 0 w 4180787"/>
                  <a:gd name="connsiteY5-132" fmla="*/ 436720 h 436720"/>
                  <a:gd name="connsiteX6-133" fmla="*/ 0 w 4180787"/>
                  <a:gd name="connsiteY6-134" fmla="*/ 4107 h 436720"/>
                  <a:gd name="connsiteX0-135" fmla="*/ 0 w 4180787"/>
                  <a:gd name="connsiteY0-136" fmla="*/ 4107 h 436720"/>
                  <a:gd name="connsiteX1-137" fmla="*/ 1779968 w 4180787"/>
                  <a:gd name="connsiteY1-138" fmla="*/ 241252 h 436720"/>
                  <a:gd name="connsiteX2-139" fmla="*/ 4180787 w 4180787"/>
                  <a:gd name="connsiteY2-140" fmla="*/ 4107 h 436720"/>
                  <a:gd name="connsiteX3-141" fmla="*/ 4180787 w 4180787"/>
                  <a:gd name="connsiteY3-142" fmla="*/ 436720 h 436720"/>
                  <a:gd name="connsiteX4-143" fmla="*/ 1740284 w 4180787"/>
                  <a:gd name="connsiteY4-144" fmla="*/ 304832 h 436720"/>
                  <a:gd name="connsiteX5-145" fmla="*/ 0 w 4180787"/>
                  <a:gd name="connsiteY5-146" fmla="*/ 436720 h 436720"/>
                  <a:gd name="connsiteX6-147" fmla="*/ 0 w 4180787"/>
                  <a:gd name="connsiteY6-148" fmla="*/ 4107 h 436720"/>
                  <a:gd name="connsiteX0-149" fmla="*/ 0 w 4180787"/>
                  <a:gd name="connsiteY0-150" fmla="*/ 0 h 432613"/>
                  <a:gd name="connsiteX1-151" fmla="*/ 1779968 w 4180787"/>
                  <a:gd name="connsiteY1-152" fmla="*/ 237145 h 432613"/>
                  <a:gd name="connsiteX2-153" fmla="*/ 4180787 w 4180787"/>
                  <a:gd name="connsiteY2-154" fmla="*/ 0 h 432613"/>
                  <a:gd name="connsiteX3-155" fmla="*/ 4180787 w 4180787"/>
                  <a:gd name="connsiteY3-156" fmla="*/ 432613 h 432613"/>
                  <a:gd name="connsiteX4-157" fmla="*/ 1740284 w 4180787"/>
                  <a:gd name="connsiteY4-158" fmla="*/ 300725 h 432613"/>
                  <a:gd name="connsiteX5-159" fmla="*/ 0 w 4180787"/>
                  <a:gd name="connsiteY5-160" fmla="*/ 432613 h 432613"/>
                  <a:gd name="connsiteX6-161" fmla="*/ 0 w 4180787"/>
                  <a:gd name="connsiteY6-162" fmla="*/ 0 h 43261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35" y="connsiteY6-36"/>
                  </a:cxn>
                </a:cxnLst>
                <a:rect l="l" t="t" r="r" b="b"/>
                <a:pathLst>
                  <a:path w="4180787" h="432613">
                    <a:moveTo>
                      <a:pt x="0" y="0"/>
                    </a:moveTo>
                    <a:cubicBezTo>
                      <a:pt x="455759" y="126804"/>
                      <a:pt x="1083170" y="237145"/>
                      <a:pt x="1779968" y="237145"/>
                    </a:cubicBezTo>
                    <a:cubicBezTo>
                      <a:pt x="2476766" y="237145"/>
                      <a:pt x="3713158" y="116136"/>
                      <a:pt x="4180787" y="0"/>
                    </a:cubicBezTo>
                    <a:lnTo>
                      <a:pt x="4180787" y="432613"/>
                    </a:lnTo>
                    <a:cubicBezTo>
                      <a:pt x="3758675" y="303509"/>
                      <a:pt x="2437082" y="300725"/>
                      <a:pt x="1740284" y="300725"/>
                    </a:cubicBezTo>
                    <a:cubicBezTo>
                      <a:pt x="1043486" y="300725"/>
                      <a:pt x="357043" y="386721"/>
                      <a:pt x="0" y="432613"/>
                    </a:cubicBezTo>
                    <a:lnTo>
                      <a:pt x="0" y="0"/>
                    </a:lnTo>
                    <a:close/>
                  </a:path>
                </a:pathLst>
              </a:custGeom>
              <a:solidFill>
                <a:schemeClr val="tx1">
                  <a:lumMod val="20000"/>
                  <a:lumOff val="80000"/>
                </a:scheme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chemeClr val="accent3"/>
                  </a:solidFill>
                  <a:effectLst/>
                  <a:uLnTx/>
                  <a:uFillTx/>
                  <a:latin typeface="Calibri" panose="020F0502020204030204"/>
                  <a:ea typeface="+mn-ea"/>
                  <a:cs typeface="+mn-cs"/>
                </a:endParaRPr>
              </a:p>
            </p:txBody>
          </p:sp>
          <p:sp>
            <p:nvSpPr>
              <p:cNvPr id="7" name="矩形 1"/>
              <p:cNvSpPr/>
              <p:nvPr/>
            </p:nvSpPr>
            <p:spPr>
              <a:xfrm rot="708470">
                <a:off x="3109799" y="3398140"/>
                <a:ext cx="3076959" cy="413973"/>
              </a:xfrm>
              <a:custGeom>
                <a:avLst/>
                <a:gdLst>
                  <a:gd name="connsiteX0" fmla="*/ 0 w 4180787"/>
                  <a:gd name="connsiteY0" fmla="*/ 0 h 432613"/>
                  <a:gd name="connsiteX1" fmla="*/ 4180787 w 4180787"/>
                  <a:gd name="connsiteY1" fmla="*/ 0 h 432613"/>
                  <a:gd name="connsiteX2" fmla="*/ 4180787 w 4180787"/>
                  <a:gd name="connsiteY2" fmla="*/ 432613 h 432613"/>
                  <a:gd name="connsiteX3" fmla="*/ 0 w 4180787"/>
                  <a:gd name="connsiteY3" fmla="*/ 432613 h 432613"/>
                  <a:gd name="connsiteX4" fmla="*/ 0 w 4180787"/>
                  <a:gd name="connsiteY4" fmla="*/ 0 h 432613"/>
                  <a:gd name="connsiteX0-1" fmla="*/ 0 w 4180787"/>
                  <a:gd name="connsiteY0-2" fmla="*/ 0 h 446239"/>
                  <a:gd name="connsiteX1-3" fmla="*/ 4180787 w 4180787"/>
                  <a:gd name="connsiteY1-4" fmla="*/ 0 h 446239"/>
                  <a:gd name="connsiteX2-5" fmla="*/ 4180787 w 4180787"/>
                  <a:gd name="connsiteY2-6" fmla="*/ 432613 h 446239"/>
                  <a:gd name="connsiteX3-7" fmla="*/ 1797892 w 4180787"/>
                  <a:gd name="connsiteY3-8" fmla="*/ 446239 h 446239"/>
                  <a:gd name="connsiteX4-9" fmla="*/ 0 w 4180787"/>
                  <a:gd name="connsiteY4-10" fmla="*/ 432613 h 446239"/>
                  <a:gd name="connsiteX5" fmla="*/ 0 w 4180787"/>
                  <a:gd name="connsiteY5" fmla="*/ 0 h 446239"/>
                  <a:gd name="connsiteX0-11" fmla="*/ 0 w 4180787"/>
                  <a:gd name="connsiteY0-12" fmla="*/ 3102 h 449341"/>
                  <a:gd name="connsiteX1-13" fmla="*/ 1774422 w 4180787"/>
                  <a:gd name="connsiteY1-14" fmla="*/ 0 h 449341"/>
                  <a:gd name="connsiteX2-15" fmla="*/ 4180787 w 4180787"/>
                  <a:gd name="connsiteY2-16" fmla="*/ 3102 h 449341"/>
                  <a:gd name="connsiteX3-17" fmla="*/ 4180787 w 4180787"/>
                  <a:gd name="connsiteY3-18" fmla="*/ 435715 h 449341"/>
                  <a:gd name="connsiteX4-19" fmla="*/ 1797892 w 4180787"/>
                  <a:gd name="connsiteY4-20" fmla="*/ 449341 h 449341"/>
                  <a:gd name="connsiteX5-21" fmla="*/ 0 w 4180787"/>
                  <a:gd name="connsiteY5-22" fmla="*/ 435715 h 449341"/>
                  <a:gd name="connsiteX6" fmla="*/ 0 w 4180787"/>
                  <a:gd name="connsiteY6" fmla="*/ 3102 h 449341"/>
                  <a:gd name="connsiteX0-23" fmla="*/ 0 w 4180787"/>
                  <a:gd name="connsiteY0-24" fmla="*/ 0 h 446239"/>
                  <a:gd name="connsiteX1-25" fmla="*/ 1791064 w 4180787"/>
                  <a:gd name="connsiteY1-26" fmla="*/ 191058 h 446239"/>
                  <a:gd name="connsiteX2-27" fmla="*/ 4180787 w 4180787"/>
                  <a:gd name="connsiteY2-28" fmla="*/ 0 h 446239"/>
                  <a:gd name="connsiteX3-29" fmla="*/ 4180787 w 4180787"/>
                  <a:gd name="connsiteY3-30" fmla="*/ 432613 h 446239"/>
                  <a:gd name="connsiteX4-31" fmla="*/ 1797892 w 4180787"/>
                  <a:gd name="connsiteY4-32" fmla="*/ 446239 h 446239"/>
                  <a:gd name="connsiteX5-33" fmla="*/ 0 w 4180787"/>
                  <a:gd name="connsiteY5-34" fmla="*/ 432613 h 446239"/>
                  <a:gd name="connsiteX6-35" fmla="*/ 0 w 4180787"/>
                  <a:gd name="connsiteY6-36" fmla="*/ 0 h 446239"/>
                  <a:gd name="connsiteX0-37" fmla="*/ 0 w 4180787"/>
                  <a:gd name="connsiteY0-38" fmla="*/ 0 h 432613"/>
                  <a:gd name="connsiteX1-39" fmla="*/ 1791064 w 4180787"/>
                  <a:gd name="connsiteY1-40" fmla="*/ 191058 h 432613"/>
                  <a:gd name="connsiteX2-41" fmla="*/ 4180787 w 4180787"/>
                  <a:gd name="connsiteY2-42" fmla="*/ 0 h 432613"/>
                  <a:gd name="connsiteX3-43" fmla="*/ 4180787 w 4180787"/>
                  <a:gd name="connsiteY3-44" fmla="*/ 432613 h 432613"/>
                  <a:gd name="connsiteX4-45" fmla="*/ 1740284 w 4180787"/>
                  <a:gd name="connsiteY4-46" fmla="*/ 300725 h 432613"/>
                  <a:gd name="connsiteX5-47" fmla="*/ 0 w 4180787"/>
                  <a:gd name="connsiteY5-48" fmla="*/ 432613 h 432613"/>
                  <a:gd name="connsiteX6-49" fmla="*/ 0 w 4180787"/>
                  <a:gd name="connsiteY6-50" fmla="*/ 0 h 432613"/>
                  <a:gd name="connsiteX0-51" fmla="*/ 0 w 4180787"/>
                  <a:gd name="connsiteY0-52" fmla="*/ 0 h 432613"/>
                  <a:gd name="connsiteX1-53" fmla="*/ 1835870 w 4180787"/>
                  <a:gd name="connsiteY1-54" fmla="*/ 187218 h 432613"/>
                  <a:gd name="connsiteX2-55" fmla="*/ 4180787 w 4180787"/>
                  <a:gd name="connsiteY2-56" fmla="*/ 0 h 432613"/>
                  <a:gd name="connsiteX3-57" fmla="*/ 4180787 w 4180787"/>
                  <a:gd name="connsiteY3-58" fmla="*/ 432613 h 432613"/>
                  <a:gd name="connsiteX4-59" fmla="*/ 1740284 w 4180787"/>
                  <a:gd name="connsiteY4-60" fmla="*/ 300725 h 432613"/>
                  <a:gd name="connsiteX5-61" fmla="*/ 0 w 4180787"/>
                  <a:gd name="connsiteY5-62" fmla="*/ 432613 h 432613"/>
                  <a:gd name="connsiteX6-63" fmla="*/ 0 w 4180787"/>
                  <a:gd name="connsiteY6-64" fmla="*/ 0 h 432613"/>
                  <a:gd name="connsiteX0-65" fmla="*/ 0 w 4180787"/>
                  <a:gd name="connsiteY0-66" fmla="*/ 4908 h 437521"/>
                  <a:gd name="connsiteX1-67" fmla="*/ 1835870 w 4180787"/>
                  <a:gd name="connsiteY1-68" fmla="*/ 192126 h 437521"/>
                  <a:gd name="connsiteX2-69" fmla="*/ 4180787 w 4180787"/>
                  <a:gd name="connsiteY2-70" fmla="*/ 4908 h 437521"/>
                  <a:gd name="connsiteX3-71" fmla="*/ 4180787 w 4180787"/>
                  <a:gd name="connsiteY3-72" fmla="*/ 437521 h 437521"/>
                  <a:gd name="connsiteX4-73" fmla="*/ 1740284 w 4180787"/>
                  <a:gd name="connsiteY4-74" fmla="*/ 305633 h 437521"/>
                  <a:gd name="connsiteX5-75" fmla="*/ 0 w 4180787"/>
                  <a:gd name="connsiteY5-76" fmla="*/ 437521 h 437521"/>
                  <a:gd name="connsiteX6-77" fmla="*/ 0 w 4180787"/>
                  <a:gd name="connsiteY6-78" fmla="*/ 4908 h 437521"/>
                  <a:gd name="connsiteX0-79" fmla="*/ 0 w 4180787"/>
                  <a:gd name="connsiteY0-80" fmla="*/ 4908 h 446252"/>
                  <a:gd name="connsiteX1-81" fmla="*/ 1835870 w 4180787"/>
                  <a:gd name="connsiteY1-82" fmla="*/ 192126 h 446252"/>
                  <a:gd name="connsiteX2-83" fmla="*/ 4180787 w 4180787"/>
                  <a:gd name="connsiteY2-84" fmla="*/ 4908 h 446252"/>
                  <a:gd name="connsiteX3-85" fmla="*/ 4180787 w 4180787"/>
                  <a:gd name="connsiteY3-86" fmla="*/ 437521 h 446252"/>
                  <a:gd name="connsiteX4-87" fmla="*/ 1740284 w 4180787"/>
                  <a:gd name="connsiteY4-88" fmla="*/ 305633 h 446252"/>
                  <a:gd name="connsiteX5-89" fmla="*/ 0 w 4180787"/>
                  <a:gd name="connsiteY5-90" fmla="*/ 437521 h 446252"/>
                  <a:gd name="connsiteX6-91" fmla="*/ 0 w 4180787"/>
                  <a:gd name="connsiteY6-92" fmla="*/ 4908 h 446252"/>
                  <a:gd name="connsiteX0-93" fmla="*/ 0 w 4180787"/>
                  <a:gd name="connsiteY0-94" fmla="*/ 4107 h 445451"/>
                  <a:gd name="connsiteX1-95" fmla="*/ 1779968 w 4180787"/>
                  <a:gd name="connsiteY1-96" fmla="*/ 241252 h 445451"/>
                  <a:gd name="connsiteX2-97" fmla="*/ 4180787 w 4180787"/>
                  <a:gd name="connsiteY2-98" fmla="*/ 4107 h 445451"/>
                  <a:gd name="connsiteX3-99" fmla="*/ 4180787 w 4180787"/>
                  <a:gd name="connsiteY3-100" fmla="*/ 436720 h 445451"/>
                  <a:gd name="connsiteX4-101" fmla="*/ 1740284 w 4180787"/>
                  <a:gd name="connsiteY4-102" fmla="*/ 304832 h 445451"/>
                  <a:gd name="connsiteX5-103" fmla="*/ 0 w 4180787"/>
                  <a:gd name="connsiteY5-104" fmla="*/ 436720 h 445451"/>
                  <a:gd name="connsiteX6-105" fmla="*/ 0 w 4180787"/>
                  <a:gd name="connsiteY6-106" fmla="*/ 4107 h 445451"/>
                  <a:gd name="connsiteX0-107" fmla="*/ 0 w 4180787"/>
                  <a:gd name="connsiteY0-108" fmla="*/ 4107 h 445451"/>
                  <a:gd name="connsiteX1-109" fmla="*/ 1779968 w 4180787"/>
                  <a:gd name="connsiteY1-110" fmla="*/ 241252 h 445451"/>
                  <a:gd name="connsiteX2-111" fmla="*/ 4180787 w 4180787"/>
                  <a:gd name="connsiteY2-112" fmla="*/ 4107 h 445451"/>
                  <a:gd name="connsiteX3-113" fmla="*/ 4180787 w 4180787"/>
                  <a:gd name="connsiteY3-114" fmla="*/ 436720 h 445451"/>
                  <a:gd name="connsiteX4-115" fmla="*/ 1740284 w 4180787"/>
                  <a:gd name="connsiteY4-116" fmla="*/ 304832 h 445451"/>
                  <a:gd name="connsiteX5-117" fmla="*/ 0 w 4180787"/>
                  <a:gd name="connsiteY5-118" fmla="*/ 436720 h 445451"/>
                  <a:gd name="connsiteX6-119" fmla="*/ 0 w 4180787"/>
                  <a:gd name="connsiteY6-120" fmla="*/ 4107 h 445451"/>
                  <a:gd name="connsiteX0-121" fmla="*/ 0 w 4180787"/>
                  <a:gd name="connsiteY0-122" fmla="*/ 4107 h 436720"/>
                  <a:gd name="connsiteX1-123" fmla="*/ 1779968 w 4180787"/>
                  <a:gd name="connsiteY1-124" fmla="*/ 241252 h 436720"/>
                  <a:gd name="connsiteX2-125" fmla="*/ 4180787 w 4180787"/>
                  <a:gd name="connsiteY2-126" fmla="*/ 4107 h 436720"/>
                  <a:gd name="connsiteX3-127" fmla="*/ 4180787 w 4180787"/>
                  <a:gd name="connsiteY3-128" fmla="*/ 436720 h 436720"/>
                  <a:gd name="connsiteX4-129" fmla="*/ 1740284 w 4180787"/>
                  <a:gd name="connsiteY4-130" fmla="*/ 304832 h 436720"/>
                  <a:gd name="connsiteX5-131" fmla="*/ 0 w 4180787"/>
                  <a:gd name="connsiteY5-132" fmla="*/ 436720 h 436720"/>
                  <a:gd name="connsiteX6-133" fmla="*/ 0 w 4180787"/>
                  <a:gd name="connsiteY6-134" fmla="*/ 4107 h 436720"/>
                  <a:gd name="connsiteX0-135" fmla="*/ 0 w 4180787"/>
                  <a:gd name="connsiteY0-136" fmla="*/ 4107 h 436720"/>
                  <a:gd name="connsiteX1-137" fmla="*/ 1779968 w 4180787"/>
                  <a:gd name="connsiteY1-138" fmla="*/ 241252 h 436720"/>
                  <a:gd name="connsiteX2-139" fmla="*/ 4180787 w 4180787"/>
                  <a:gd name="connsiteY2-140" fmla="*/ 4107 h 436720"/>
                  <a:gd name="connsiteX3-141" fmla="*/ 4180787 w 4180787"/>
                  <a:gd name="connsiteY3-142" fmla="*/ 436720 h 436720"/>
                  <a:gd name="connsiteX4-143" fmla="*/ 1740284 w 4180787"/>
                  <a:gd name="connsiteY4-144" fmla="*/ 304832 h 436720"/>
                  <a:gd name="connsiteX5-145" fmla="*/ 0 w 4180787"/>
                  <a:gd name="connsiteY5-146" fmla="*/ 436720 h 436720"/>
                  <a:gd name="connsiteX6-147" fmla="*/ 0 w 4180787"/>
                  <a:gd name="connsiteY6-148" fmla="*/ 4107 h 436720"/>
                  <a:gd name="connsiteX0-149" fmla="*/ 0 w 4180787"/>
                  <a:gd name="connsiteY0-150" fmla="*/ 0 h 432613"/>
                  <a:gd name="connsiteX1-151" fmla="*/ 1779968 w 4180787"/>
                  <a:gd name="connsiteY1-152" fmla="*/ 237145 h 432613"/>
                  <a:gd name="connsiteX2-153" fmla="*/ 4180787 w 4180787"/>
                  <a:gd name="connsiteY2-154" fmla="*/ 0 h 432613"/>
                  <a:gd name="connsiteX3-155" fmla="*/ 4180787 w 4180787"/>
                  <a:gd name="connsiteY3-156" fmla="*/ 432613 h 432613"/>
                  <a:gd name="connsiteX4-157" fmla="*/ 1740284 w 4180787"/>
                  <a:gd name="connsiteY4-158" fmla="*/ 300725 h 432613"/>
                  <a:gd name="connsiteX5-159" fmla="*/ 0 w 4180787"/>
                  <a:gd name="connsiteY5-160" fmla="*/ 432613 h 432613"/>
                  <a:gd name="connsiteX6-161" fmla="*/ 0 w 4180787"/>
                  <a:gd name="connsiteY6-162" fmla="*/ 0 h 43261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35" y="connsiteY6-36"/>
                  </a:cxn>
                </a:cxnLst>
                <a:rect l="l" t="t" r="r" b="b"/>
                <a:pathLst>
                  <a:path w="4180787" h="432613">
                    <a:moveTo>
                      <a:pt x="0" y="0"/>
                    </a:moveTo>
                    <a:cubicBezTo>
                      <a:pt x="455759" y="126804"/>
                      <a:pt x="1083170" y="237145"/>
                      <a:pt x="1779968" y="237145"/>
                    </a:cubicBezTo>
                    <a:cubicBezTo>
                      <a:pt x="2476766" y="237145"/>
                      <a:pt x="3713158" y="116136"/>
                      <a:pt x="4180787" y="0"/>
                    </a:cubicBezTo>
                    <a:lnTo>
                      <a:pt x="4180787" y="432613"/>
                    </a:lnTo>
                    <a:cubicBezTo>
                      <a:pt x="3758675" y="303509"/>
                      <a:pt x="2437082" y="300725"/>
                      <a:pt x="1740284" y="300725"/>
                    </a:cubicBezTo>
                    <a:cubicBezTo>
                      <a:pt x="1043486" y="300725"/>
                      <a:pt x="357043" y="386721"/>
                      <a:pt x="0" y="432613"/>
                    </a:cubicBezTo>
                    <a:lnTo>
                      <a:pt x="0" y="0"/>
                    </a:lnTo>
                    <a:close/>
                  </a:path>
                </a:pathLst>
              </a:custGeom>
              <a:solidFill>
                <a:schemeClr val="tx1">
                  <a:lumMod val="20000"/>
                  <a:lumOff val="80000"/>
                </a:scheme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chemeClr val="accent3"/>
                  </a:solidFill>
                  <a:effectLst/>
                  <a:uLnTx/>
                  <a:uFillTx/>
                  <a:latin typeface="Calibri" panose="020F0502020204030204"/>
                  <a:ea typeface="+mn-ea"/>
                  <a:cs typeface="+mn-cs"/>
                </a:endParaRPr>
              </a:p>
            </p:txBody>
          </p:sp>
          <p:sp>
            <p:nvSpPr>
              <p:cNvPr id="8" name="矩形 1"/>
              <p:cNvSpPr/>
              <p:nvPr/>
            </p:nvSpPr>
            <p:spPr>
              <a:xfrm rot="293950">
                <a:off x="3208806" y="1267157"/>
                <a:ext cx="4099479" cy="424200"/>
              </a:xfrm>
              <a:custGeom>
                <a:avLst/>
                <a:gdLst>
                  <a:gd name="connsiteX0" fmla="*/ 0 w 4180787"/>
                  <a:gd name="connsiteY0" fmla="*/ 0 h 432613"/>
                  <a:gd name="connsiteX1" fmla="*/ 4180787 w 4180787"/>
                  <a:gd name="connsiteY1" fmla="*/ 0 h 432613"/>
                  <a:gd name="connsiteX2" fmla="*/ 4180787 w 4180787"/>
                  <a:gd name="connsiteY2" fmla="*/ 432613 h 432613"/>
                  <a:gd name="connsiteX3" fmla="*/ 0 w 4180787"/>
                  <a:gd name="connsiteY3" fmla="*/ 432613 h 432613"/>
                  <a:gd name="connsiteX4" fmla="*/ 0 w 4180787"/>
                  <a:gd name="connsiteY4" fmla="*/ 0 h 432613"/>
                  <a:gd name="connsiteX0-1" fmla="*/ 0 w 4180787"/>
                  <a:gd name="connsiteY0-2" fmla="*/ 0 h 446239"/>
                  <a:gd name="connsiteX1-3" fmla="*/ 4180787 w 4180787"/>
                  <a:gd name="connsiteY1-4" fmla="*/ 0 h 446239"/>
                  <a:gd name="connsiteX2-5" fmla="*/ 4180787 w 4180787"/>
                  <a:gd name="connsiteY2-6" fmla="*/ 432613 h 446239"/>
                  <a:gd name="connsiteX3-7" fmla="*/ 1797892 w 4180787"/>
                  <a:gd name="connsiteY3-8" fmla="*/ 446239 h 446239"/>
                  <a:gd name="connsiteX4-9" fmla="*/ 0 w 4180787"/>
                  <a:gd name="connsiteY4-10" fmla="*/ 432613 h 446239"/>
                  <a:gd name="connsiteX5" fmla="*/ 0 w 4180787"/>
                  <a:gd name="connsiteY5" fmla="*/ 0 h 446239"/>
                  <a:gd name="connsiteX0-11" fmla="*/ 0 w 4180787"/>
                  <a:gd name="connsiteY0-12" fmla="*/ 3102 h 449341"/>
                  <a:gd name="connsiteX1-13" fmla="*/ 1774422 w 4180787"/>
                  <a:gd name="connsiteY1-14" fmla="*/ 0 h 449341"/>
                  <a:gd name="connsiteX2-15" fmla="*/ 4180787 w 4180787"/>
                  <a:gd name="connsiteY2-16" fmla="*/ 3102 h 449341"/>
                  <a:gd name="connsiteX3-17" fmla="*/ 4180787 w 4180787"/>
                  <a:gd name="connsiteY3-18" fmla="*/ 435715 h 449341"/>
                  <a:gd name="connsiteX4-19" fmla="*/ 1797892 w 4180787"/>
                  <a:gd name="connsiteY4-20" fmla="*/ 449341 h 449341"/>
                  <a:gd name="connsiteX5-21" fmla="*/ 0 w 4180787"/>
                  <a:gd name="connsiteY5-22" fmla="*/ 435715 h 449341"/>
                  <a:gd name="connsiteX6" fmla="*/ 0 w 4180787"/>
                  <a:gd name="connsiteY6" fmla="*/ 3102 h 449341"/>
                  <a:gd name="connsiteX0-23" fmla="*/ 0 w 4180787"/>
                  <a:gd name="connsiteY0-24" fmla="*/ 0 h 446239"/>
                  <a:gd name="connsiteX1-25" fmla="*/ 1791064 w 4180787"/>
                  <a:gd name="connsiteY1-26" fmla="*/ 191058 h 446239"/>
                  <a:gd name="connsiteX2-27" fmla="*/ 4180787 w 4180787"/>
                  <a:gd name="connsiteY2-28" fmla="*/ 0 h 446239"/>
                  <a:gd name="connsiteX3-29" fmla="*/ 4180787 w 4180787"/>
                  <a:gd name="connsiteY3-30" fmla="*/ 432613 h 446239"/>
                  <a:gd name="connsiteX4-31" fmla="*/ 1797892 w 4180787"/>
                  <a:gd name="connsiteY4-32" fmla="*/ 446239 h 446239"/>
                  <a:gd name="connsiteX5-33" fmla="*/ 0 w 4180787"/>
                  <a:gd name="connsiteY5-34" fmla="*/ 432613 h 446239"/>
                  <a:gd name="connsiteX6-35" fmla="*/ 0 w 4180787"/>
                  <a:gd name="connsiteY6-36" fmla="*/ 0 h 446239"/>
                  <a:gd name="connsiteX0-37" fmla="*/ 0 w 4180787"/>
                  <a:gd name="connsiteY0-38" fmla="*/ 0 h 432613"/>
                  <a:gd name="connsiteX1-39" fmla="*/ 1791064 w 4180787"/>
                  <a:gd name="connsiteY1-40" fmla="*/ 191058 h 432613"/>
                  <a:gd name="connsiteX2-41" fmla="*/ 4180787 w 4180787"/>
                  <a:gd name="connsiteY2-42" fmla="*/ 0 h 432613"/>
                  <a:gd name="connsiteX3-43" fmla="*/ 4180787 w 4180787"/>
                  <a:gd name="connsiteY3-44" fmla="*/ 432613 h 432613"/>
                  <a:gd name="connsiteX4-45" fmla="*/ 1740284 w 4180787"/>
                  <a:gd name="connsiteY4-46" fmla="*/ 300725 h 432613"/>
                  <a:gd name="connsiteX5-47" fmla="*/ 0 w 4180787"/>
                  <a:gd name="connsiteY5-48" fmla="*/ 432613 h 432613"/>
                  <a:gd name="connsiteX6-49" fmla="*/ 0 w 4180787"/>
                  <a:gd name="connsiteY6-50" fmla="*/ 0 h 432613"/>
                  <a:gd name="connsiteX0-51" fmla="*/ 0 w 4180787"/>
                  <a:gd name="connsiteY0-52" fmla="*/ 0 h 432613"/>
                  <a:gd name="connsiteX1-53" fmla="*/ 1835870 w 4180787"/>
                  <a:gd name="connsiteY1-54" fmla="*/ 187218 h 432613"/>
                  <a:gd name="connsiteX2-55" fmla="*/ 4180787 w 4180787"/>
                  <a:gd name="connsiteY2-56" fmla="*/ 0 h 432613"/>
                  <a:gd name="connsiteX3-57" fmla="*/ 4180787 w 4180787"/>
                  <a:gd name="connsiteY3-58" fmla="*/ 432613 h 432613"/>
                  <a:gd name="connsiteX4-59" fmla="*/ 1740284 w 4180787"/>
                  <a:gd name="connsiteY4-60" fmla="*/ 300725 h 432613"/>
                  <a:gd name="connsiteX5-61" fmla="*/ 0 w 4180787"/>
                  <a:gd name="connsiteY5-62" fmla="*/ 432613 h 432613"/>
                  <a:gd name="connsiteX6-63" fmla="*/ 0 w 4180787"/>
                  <a:gd name="connsiteY6-64" fmla="*/ 0 h 432613"/>
                  <a:gd name="connsiteX0-65" fmla="*/ 0 w 4180787"/>
                  <a:gd name="connsiteY0-66" fmla="*/ 4908 h 437521"/>
                  <a:gd name="connsiteX1-67" fmla="*/ 1835870 w 4180787"/>
                  <a:gd name="connsiteY1-68" fmla="*/ 192126 h 437521"/>
                  <a:gd name="connsiteX2-69" fmla="*/ 4180787 w 4180787"/>
                  <a:gd name="connsiteY2-70" fmla="*/ 4908 h 437521"/>
                  <a:gd name="connsiteX3-71" fmla="*/ 4180787 w 4180787"/>
                  <a:gd name="connsiteY3-72" fmla="*/ 437521 h 437521"/>
                  <a:gd name="connsiteX4-73" fmla="*/ 1740284 w 4180787"/>
                  <a:gd name="connsiteY4-74" fmla="*/ 305633 h 437521"/>
                  <a:gd name="connsiteX5-75" fmla="*/ 0 w 4180787"/>
                  <a:gd name="connsiteY5-76" fmla="*/ 437521 h 437521"/>
                  <a:gd name="connsiteX6-77" fmla="*/ 0 w 4180787"/>
                  <a:gd name="connsiteY6-78" fmla="*/ 4908 h 437521"/>
                  <a:gd name="connsiteX0-79" fmla="*/ 0 w 4180787"/>
                  <a:gd name="connsiteY0-80" fmla="*/ 4908 h 446252"/>
                  <a:gd name="connsiteX1-81" fmla="*/ 1835870 w 4180787"/>
                  <a:gd name="connsiteY1-82" fmla="*/ 192126 h 446252"/>
                  <a:gd name="connsiteX2-83" fmla="*/ 4180787 w 4180787"/>
                  <a:gd name="connsiteY2-84" fmla="*/ 4908 h 446252"/>
                  <a:gd name="connsiteX3-85" fmla="*/ 4180787 w 4180787"/>
                  <a:gd name="connsiteY3-86" fmla="*/ 437521 h 446252"/>
                  <a:gd name="connsiteX4-87" fmla="*/ 1740284 w 4180787"/>
                  <a:gd name="connsiteY4-88" fmla="*/ 305633 h 446252"/>
                  <a:gd name="connsiteX5-89" fmla="*/ 0 w 4180787"/>
                  <a:gd name="connsiteY5-90" fmla="*/ 437521 h 446252"/>
                  <a:gd name="connsiteX6-91" fmla="*/ 0 w 4180787"/>
                  <a:gd name="connsiteY6-92" fmla="*/ 4908 h 446252"/>
                  <a:gd name="connsiteX0-93" fmla="*/ 0 w 4180787"/>
                  <a:gd name="connsiteY0-94" fmla="*/ 4107 h 445451"/>
                  <a:gd name="connsiteX1-95" fmla="*/ 1779968 w 4180787"/>
                  <a:gd name="connsiteY1-96" fmla="*/ 241252 h 445451"/>
                  <a:gd name="connsiteX2-97" fmla="*/ 4180787 w 4180787"/>
                  <a:gd name="connsiteY2-98" fmla="*/ 4107 h 445451"/>
                  <a:gd name="connsiteX3-99" fmla="*/ 4180787 w 4180787"/>
                  <a:gd name="connsiteY3-100" fmla="*/ 436720 h 445451"/>
                  <a:gd name="connsiteX4-101" fmla="*/ 1740284 w 4180787"/>
                  <a:gd name="connsiteY4-102" fmla="*/ 304832 h 445451"/>
                  <a:gd name="connsiteX5-103" fmla="*/ 0 w 4180787"/>
                  <a:gd name="connsiteY5-104" fmla="*/ 436720 h 445451"/>
                  <a:gd name="connsiteX6-105" fmla="*/ 0 w 4180787"/>
                  <a:gd name="connsiteY6-106" fmla="*/ 4107 h 445451"/>
                  <a:gd name="connsiteX0-107" fmla="*/ 0 w 4180787"/>
                  <a:gd name="connsiteY0-108" fmla="*/ 4107 h 445451"/>
                  <a:gd name="connsiteX1-109" fmla="*/ 1779968 w 4180787"/>
                  <a:gd name="connsiteY1-110" fmla="*/ 241252 h 445451"/>
                  <a:gd name="connsiteX2-111" fmla="*/ 4180787 w 4180787"/>
                  <a:gd name="connsiteY2-112" fmla="*/ 4107 h 445451"/>
                  <a:gd name="connsiteX3-113" fmla="*/ 4180787 w 4180787"/>
                  <a:gd name="connsiteY3-114" fmla="*/ 436720 h 445451"/>
                  <a:gd name="connsiteX4-115" fmla="*/ 1740284 w 4180787"/>
                  <a:gd name="connsiteY4-116" fmla="*/ 304832 h 445451"/>
                  <a:gd name="connsiteX5-117" fmla="*/ 0 w 4180787"/>
                  <a:gd name="connsiteY5-118" fmla="*/ 436720 h 445451"/>
                  <a:gd name="connsiteX6-119" fmla="*/ 0 w 4180787"/>
                  <a:gd name="connsiteY6-120" fmla="*/ 4107 h 445451"/>
                  <a:gd name="connsiteX0-121" fmla="*/ 0 w 4180787"/>
                  <a:gd name="connsiteY0-122" fmla="*/ 4107 h 436720"/>
                  <a:gd name="connsiteX1-123" fmla="*/ 1779968 w 4180787"/>
                  <a:gd name="connsiteY1-124" fmla="*/ 241252 h 436720"/>
                  <a:gd name="connsiteX2-125" fmla="*/ 4180787 w 4180787"/>
                  <a:gd name="connsiteY2-126" fmla="*/ 4107 h 436720"/>
                  <a:gd name="connsiteX3-127" fmla="*/ 4180787 w 4180787"/>
                  <a:gd name="connsiteY3-128" fmla="*/ 436720 h 436720"/>
                  <a:gd name="connsiteX4-129" fmla="*/ 1740284 w 4180787"/>
                  <a:gd name="connsiteY4-130" fmla="*/ 304832 h 436720"/>
                  <a:gd name="connsiteX5-131" fmla="*/ 0 w 4180787"/>
                  <a:gd name="connsiteY5-132" fmla="*/ 436720 h 436720"/>
                  <a:gd name="connsiteX6-133" fmla="*/ 0 w 4180787"/>
                  <a:gd name="connsiteY6-134" fmla="*/ 4107 h 436720"/>
                  <a:gd name="connsiteX0-135" fmla="*/ 0 w 4180787"/>
                  <a:gd name="connsiteY0-136" fmla="*/ 4107 h 436720"/>
                  <a:gd name="connsiteX1-137" fmla="*/ 1779968 w 4180787"/>
                  <a:gd name="connsiteY1-138" fmla="*/ 241252 h 436720"/>
                  <a:gd name="connsiteX2-139" fmla="*/ 4180787 w 4180787"/>
                  <a:gd name="connsiteY2-140" fmla="*/ 4107 h 436720"/>
                  <a:gd name="connsiteX3-141" fmla="*/ 4180787 w 4180787"/>
                  <a:gd name="connsiteY3-142" fmla="*/ 436720 h 436720"/>
                  <a:gd name="connsiteX4-143" fmla="*/ 1740284 w 4180787"/>
                  <a:gd name="connsiteY4-144" fmla="*/ 304832 h 436720"/>
                  <a:gd name="connsiteX5-145" fmla="*/ 0 w 4180787"/>
                  <a:gd name="connsiteY5-146" fmla="*/ 436720 h 436720"/>
                  <a:gd name="connsiteX6-147" fmla="*/ 0 w 4180787"/>
                  <a:gd name="connsiteY6-148" fmla="*/ 4107 h 436720"/>
                  <a:gd name="connsiteX0-149" fmla="*/ 0 w 4180787"/>
                  <a:gd name="connsiteY0-150" fmla="*/ 0 h 432613"/>
                  <a:gd name="connsiteX1-151" fmla="*/ 1779968 w 4180787"/>
                  <a:gd name="connsiteY1-152" fmla="*/ 237145 h 432613"/>
                  <a:gd name="connsiteX2-153" fmla="*/ 4180787 w 4180787"/>
                  <a:gd name="connsiteY2-154" fmla="*/ 0 h 432613"/>
                  <a:gd name="connsiteX3-155" fmla="*/ 4180787 w 4180787"/>
                  <a:gd name="connsiteY3-156" fmla="*/ 432613 h 432613"/>
                  <a:gd name="connsiteX4-157" fmla="*/ 1740284 w 4180787"/>
                  <a:gd name="connsiteY4-158" fmla="*/ 300725 h 432613"/>
                  <a:gd name="connsiteX5-159" fmla="*/ 0 w 4180787"/>
                  <a:gd name="connsiteY5-160" fmla="*/ 432613 h 432613"/>
                  <a:gd name="connsiteX6-161" fmla="*/ 0 w 4180787"/>
                  <a:gd name="connsiteY6-162" fmla="*/ 0 h 43261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35" y="connsiteY6-36"/>
                  </a:cxn>
                </a:cxnLst>
                <a:rect l="l" t="t" r="r" b="b"/>
                <a:pathLst>
                  <a:path w="4180787" h="432613">
                    <a:moveTo>
                      <a:pt x="0" y="0"/>
                    </a:moveTo>
                    <a:cubicBezTo>
                      <a:pt x="455759" y="126804"/>
                      <a:pt x="1083170" y="237145"/>
                      <a:pt x="1779968" y="237145"/>
                    </a:cubicBezTo>
                    <a:cubicBezTo>
                      <a:pt x="2476766" y="237145"/>
                      <a:pt x="3713158" y="116136"/>
                      <a:pt x="4180787" y="0"/>
                    </a:cubicBezTo>
                    <a:lnTo>
                      <a:pt x="4180787" y="432613"/>
                    </a:lnTo>
                    <a:cubicBezTo>
                      <a:pt x="3758675" y="303509"/>
                      <a:pt x="2437082" y="300725"/>
                      <a:pt x="1740284" y="300725"/>
                    </a:cubicBezTo>
                    <a:cubicBezTo>
                      <a:pt x="1043486" y="300725"/>
                      <a:pt x="357043" y="386721"/>
                      <a:pt x="0" y="432613"/>
                    </a:cubicBezTo>
                    <a:lnTo>
                      <a:pt x="0" y="0"/>
                    </a:lnTo>
                    <a:close/>
                  </a:path>
                </a:pathLst>
              </a:custGeom>
              <a:solidFill>
                <a:schemeClr val="tx1">
                  <a:lumMod val="20000"/>
                  <a:lumOff val="80000"/>
                </a:scheme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chemeClr val="accent3"/>
                  </a:solidFill>
                  <a:effectLst/>
                  <a:uLnTx/>
                  <a:uFillTx/>
                  <a:latin typeface="Calibri" panose="020F0502020204030204"/>
                  <a:ea typeface="+mn-ea"/>
                  <a:cs typeface="+mn-cs"/>
                </a:endParaRPr>
              </a:p>
            </p:txBody>
          </p:sp>
          <p:grpSp>
            <p:nvGrpSpPr>
              <p:cNvPr id="9" name="组合 43"/>
              <p:cNvGrpSpPr/>
              <p:nvPr/>
            </p:nvGrpSpPr>
            <p:grpSpPr>
              <a:xfrm>
                <a:off x="2361514" y="742974"/>
                <a:ext cx="978921" cy="978921"/>
                <a:chOff x="2195736" y="908720"/>
                <a:chExt cx="2160240" cy="2160240"/>
              </a:xfrm>
              <a:effectLst>
                <a:outerShdw blurRad="139700" dist="114300" dir="5400000" algn="t" rotWithShape="0">
                  <a:prstClr val="black">
                    <a:alpha val="28000"/>
                  </a:prstClr>
                </a:outerShdw>
              </a:effectLst>
            </p:grpSpPr>
            <p:sp>
              <p:nvSpPr>
                <p:cNvPr id="26" name="椭圆 60"/>
                <p:cNvSpPr/>
                <p:nvPr/>
              </p:nvSpPr>
              <p:spPr>
                <a:xfrm>
                  <a:off x="2195736" y="908720"/>
                  <a:ext cx="2160240" cy="2160240"/>
                </a:xfrm>
                <a:prstGeom prst="ellipse">
                  <a:avLst/>
                </a:prstGeom>
                <a:solidFill>
                  <a:sysClr val="window" lastClr="FFFFFF"/>
                </a:solidFill>
                <a:ln w="25400" cap="flat" cmpd="sng" algn="ctr">
                  <a:solidFill>
                    <a:sysClr val="window" lastClr="FFFFFF">
                      <a:lumMod val="95000"/>
                    </a:sysClr>
                  </a:solidFill>
                  <a:prstDash val="solid"/>
                </a:ln>
                <a:effectLst>
                  <a:innerShdw blurRad="76200">
                    <a:sysClr val="windowText" lastClr="000000">
                      <a:lumMod val="65000"/>
                      <a:lumOff val="35000"/>
                    </a:sys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27" name="椭圆 61"/>
                <p:cNvSpPr/>
                <p:nvPr/>
              </p:nvSpPr>
              <p:spPr>
                <a:xfrm>
                  <a:off x="2339752" y="1052736"/>
                  <a:ext cx="1872208" cy="1872208"/>
                </a:xfrm>
                <a:prstGeom prst="ellipse">
                  <a:avLst/>
                </a:prstGeom>
                <a:solidFill>
                  <a:schemeClr val="accent1"/>
                </a:solidFill>
                <a:ln w="57150" cap="flat" cmpd="sng" algn="ctr">
                  <a:solidFill>
                    <a:schemeClr val="accent1">
                      <a:lumMod val="75000"/>
                    </a:schemeClr>
                  </a:solidFill>
                  <a:prstDash val="solid"/>
                </a:ln>
                <a:effectLst>
                  <a:innerShdw blurRad="63500" dist="114300" dir="18900000">
                    <a:prstClr val="black">
                      <a:alpha val="36000"/>
                    </a:prst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sp>
            <p:nvSpPr>
              <p:cNvPr id="10" name="矩形 1"/>
              <p:cNvSpPr/>
              <p:nvPr/>
            </p:nvSpPr>
            <p:spPr>
              <a:xfrm rot="20453418">
                <a:off x="2338642" y="2336237"/>
                <a:ext cx="4918912" cy="541306"/>
              </a:xfrm>
              <a:custGeom>
                <a:avLst/>
                <a:gdLst>
                  <a:gd name="connsiteX0" fmla="*/ 0 w 4180787"/>
                  <a:gd name="connsiteY0" fmla="*/ 0 h 432613"/>
                  <a:gd name="connsiteX1" fmla="*/ 4180787 w 4180787"/>
                  <a:gd name="connsiteY1" fmla="*/ 0 h 432613"/>
                  <a:gd name="connsiteX2" fmla="*/ 4180787 w 4180787"/>
                  <a:gd name="connsiteY2" fmla="*/ 432613 h 432613"/>
                  <a:gd name="connsiteX3" fmla="*/ 0 w 4180787"/>
                  <a:gd name="connsiteY3" fmla="*/ 432613 h 432613"/>
                  <a:gd name="connsiteX4" fmla="*/ 0 w 4180787"/>
                  <a:gd name="connsiteY4" fmla="*/ 0 h 432613"/>
                  <a:gd name="connsiteX0-1" fmla="*/ 0 w 4180787"/>
                  <a:gd name="connsiteY0-2" fmla="*/ 0 h 446239"/>
                  <a:gd name="connsiteX1-3" fmla="*/ 4180787 w 4180787"/>
                  <a:gd name="connsiteY1-4" fmla="*/ 0 h 446239"/>
                  <a:gd name="connsiteX2-5" fmla="*/ 4180787 w 4180787"/>
                  <a:gd name="connsiteY2-6" fmla="*/ 432613 h 446239"/>
                  <a:gd name="connsiteX3-7" fmla="*/ 1797892 w 4180787"/>
                  <a:gd name="connsiteY3-8" fmla="*/ 446239 h 446239"/>
                  <a:gd name="connsiteX4-9" fmla="*/ 0 w 4180787"/>
                  <a:gd name="connsiteY4-10" fmla="*/ 432613 h 446239"/>
                  <a:gd name="connsiteX5" fmla="*/ 0 w 4180787"/>
                  <a:gd name="connsiteY5" fmla="*/ 0 h 446239"/>
                  <a:gd name="connsiteX0-11" fmla="*/ 0 w 4180787"/>
                  <a:gd name="connsiteY0-12" fmla="*/ 3102 h 449341"/>
                  <a:gd name="connsiteX1-13" fmla="*/ 1774422 w 4180787"/>
                  <a:gd name="connsiteY1-14" fmla="*/ 0 h 449341"/>
                  <a:gd name="connsiteX2-15" fmla="*/ 4180787 w 4180787"/>
                  <a:gd name="connsiteY2-16" fmla="*/ 3102 h 449341"/>
                  <a:gd name="connsiteX3-17" fmla="*/ 4180787 w 4180787"/>
                  <a:gd name="connsiteY3-18" fmla="*/ 435715 h 449341"/>
                  <a:gd name="connsiteX4-19" fmla="*/ 1797892 w 4180787"/>
                  <a:gd name="connsiteY4-20" fmla="*/ 449341 h 449341"/>
                  <a:gd name="connsiteX5-21" fmla="*/ 0 w 4180787"/>
                  <a:gd name="connsiteY5-22" fmla="*/ 435715 h 449341"/>
                  <a:gd name="connsiteX6" fmla="*/ 0 w 4180787"/>
                  <a:gd name="connsiteY6" fmla="*/ 3102 h 449341"/>
                  <a:gd name="connsiteX0-23" fmla="*/ 0 w 4180787"/>
                  <a:gd name="connsiteY0-24" fmla="*/ 0 h 446239"/>
                  <a:gd name="connsiteX1-25" fmla="*/ 1791064 w 4180787"/>
                  <a:gd name="connsiteY1-26" fmla="*/ 191058 h 446239"/>
                  <a:gd name="connsiteX2-27" fmla="*/ 4180787 w 4180787"/>
                  <a:gd name="connsiteY2-28" fmla="*/ 0 h 446239"/>
                  <a:gd name="connsiteX3-29" fmla="*/ 4180787 w 4180787"/>
                  <a:gd name="connsiteY3-30" fmla="*/ 432613 h 446239"/>
                  <a:gd name="connsiteX4-31" fmla="*/ 1797892 w 4180787"/>
                  <a:gd name="connsiteY4-32" fmla="*/ 446239 h 446239"/>
                  <a:gd name="connsiteX5-33" fmla="*/ 0 w 4180787"/>
                  <a:gd name="connsiteY5-34" fmla="*/ 432613 h 446239"/>
                  <a:gd name="connsiteX6-35" fmla="*/ 0 w 4180787"/>
                  <a:gd name="connsiteY6-36" fmla="*/ 0 h 446239"/>
                  <a:gd name="connsiteX0-37" fmla="*/ 0 w 4180787"/>
                  <a:gd name="connsiteY0-38" fmla="*/ 0 h 432613"/>
                  <a:gd name="connsiteX1-39" fmla="*/ 1791064 w 4180787"/>
                  <a:gd name="connsiteY1-40" fmla="*/ 191058 h 432613"/>
                  <a:gd name="connsiteX2-41" fmla="*/ 4180787 w 4180787"/>
                  <a:gd name="connsiteY2-42" fmla="*/ 0 h 432613"/>
                  <a:gd name="connsiteX3-43" fmla="*/ 4180787 w 4180787"/>
                  <a:gd name="connsiteY3-44" fmla="*/ 432613 h 432613"/>
                  <a:gd name="connsiteX4-45" fmla="*/ 1740284 w 4180787"/>
                  <a:gd name="connsiteY4-46" fmla="*/ 300725 h 432613"/>
                  <a:gd name="connsiteX5-47" fmla="*/ 0 w 4180787"/>
                  <a:gd name="connsiteY5-48" fmla="*/ 432613 h 432613"/>
                  <a:gd name="connsiteX6-49" fmla="*/ 0 w 4180787"/>
                  <a:gd name="connsiteY6-50" fmla="*/ 0 h 432613"/>
                  <a:gd name="connsiteX0-51" fmla="*/ 0 w 4180787"/>
                  <a:gd name="connsiteY0-52" fmla="*/ 0 h 432613"/>
                  <a:gd name="connsiteX1-53" fmla="*/ 1835870 w 4180787"/>
                  <a:gd name="connsiteY1-54" fmla="*/ 187218 h 432613"/>
                  <a:gd name="connsiteX2-55" fmla="*/ 4180787 w 4180787"/>
                  <a:gd name="connsiteY2-56" fmla="*/ 0 h 432613"/>
                  <a:gd name="connsiteX3-57" fmla="*/ 4180787 w 4180787"/>
                  <a:gd name="connsiteY3-58" fmla="*/ 432613 h 432613"/>
                  <a:gd name="connsiteX4-59" fmla="*/ 1740284 w 4180787"/>
                  <a:gd name="connsiteY4-60" fmla="*/ 300725 h 432613"/>
                  <a:gd name="connsiteX5-61" fmla="*/ 0 w 4180787"/>
                  <a:gd name="connsiteY5-62" fmla="*/ 432613 h 432613"/>
                  <a:gd name="connsiteX6-63" fmla="*/ 0 w 4180787"/>
                  <a:gd name="connsiteY6-64" fmla="*/ 0 h 432613"/>
                  <a:gd name="connsiteX0-65" fmla="*/ 0 w 4180787"/>
                  <a:gd name="connsiteY0-66" fmla="*/ 4908 h 437521"/>
                  <a:gd name="connsiteX1-67" fmla="*/ 1835870 w 4180787"/>
                  <a:gd name="connsiteY1-68" fmla="*/ 192126 h 437521"/>
                  <a:gd name="connsiteX2-69" fmla="*/ 4180787 w 4180787"/>
                  <a:gd name="connsiteY2-70" fmla="*/ 4908 h 437521"/>
                  <a:gd name="connsiteX3-71" fmla="*/ 4180787 w 4180787"/>
                  <a:gd name="connsiteY3-72" fmla="*/ 437521 h 437521"/>
                  <a:gd name="connsiteX4-73" fmla="*/ 1740284 w 4180787"/>
                  <a:gd name="connsiteY4-74" fmla="*/ 305633 h 437521"/>
                  <a:gd name="connsiteX5-75" fmla="*/ 0 w 4180787"/>
                  <a:gd name="connsiteY5-76" fmla="*/ 437521 h 437521"/>
                  <a:gd name="connsiteX6-77" fmla="*/ 0 w 4180787"/>
                  <a:gd name="connsiteY6-78" fmla="*/ 4908 h 437521"/>
                  <a:gd name="connsiteX0-79" fmla="*/ 0 w 4180787"/>
                  <a:gd name="connsiteY0-80" fmla="*/ 4908 h 446252"/>
                  <a:gd name="connsiteX1-81" fmla="*/ 1835870 w 4180787"/>
                  <a:gd name="connsiteY1-82" fmla="*/ 192126 h 446252"/>
                  <a:gd name="connsiteX2-83" fmla="*/ 4180787 w 4180787"/>
                  <a:gd name="connsiteY2-84" fmla="*/ 4908 h 446252"/>
                  <a:gd name="connsiteX3-85" fmla="*/ 4180787 w 4180787"/>
                  <a:gd name="connsiteY3-86" fmla="*/ 437521 h 446252"/>
                  <a:gd name="connsiteX4-87" fmla="*/ 1740284 w 4180787"/>
                  <a:gd name="connsiteY4-88" fmla="*/ 305633 h 446252"/>
                  <a:gd name="connsiteX5-89" fmla="*/ 0 w 4180787"/>
                  <a:gd name="connsiteY5-90" fmla="*/ 437521 h 446252"/>
                  <a:gd name="connsiteX6-91" fmla="*/ 0 w 4180787"/>
                  <a:gd name="connsiteY6-92" fmla="*/ 4908 h 446252"/>
                  <a:gd name="connsiteX0-93" fmla="*/ 0 w 4180787"/>
                  <a:gd name="connsiteY0-94" fmla="*/ 4107 h 445451"/>
                  <a:gd name="connsiteX1-95" fmla="*/ 1779968 w 4180787"/>
                  <a:gd name="connsiteY1-96" fmla="*/ 241252 h 445451"/>
                  <a:gd name="connsiteX2-97" fmla="*/ 4180787 w 4180787"/>
                  <a:gd name="connsiteY2-98" fmla="*/ 4107 h 445451"/>
                  <a:gd name="connsiteX3-99" fmla="*/ 4180787 w 4180787"/>
                  <a:gd name="connsiteY3-100" fmla="*/ 436720 h 445451"/>
                  <a:gd name="connsiteX4-101" fmla="*/ 1740284 w 4180787"/>
                  <a:gd name="connsiteY4-102" fmla="*/ 304832 h 445451"/>
                  <a:gd name="connsiteX5-103" fmla="*/ 0 w 4180787"/>
                  <a:gd name="connsiteY5-104" fmla="*/ 436720 h 445451"/>
                  <a:gd name="connsiteX6-105" fmla="*/ 0 w 4180787"/>
                  <a:gd name="connsiteY6-106" fmla="*/ 4107 h 445451"/>
                  <a:gd name="connsiteX0-107" fmla="*/ 0 w 4180787"/>
                  <a:gd name="connsiteY0-108" fmla="*/ 4107 h 445451"/>
                  <a:gd name="connsiteX1-109" fmla="*/ 1779968 w 4180787"/>
                  <a:gd name="connsiteY1-110" fmla="*/ 241252 h 445451"/>
                  <a:gd name="connsiteX2-111" fmla="*/ 4180787 w 4180787"/>
                  <a:gd name="connsiteY2-112" fmla="*/ 4107 h 445451"/>
                  <a:gd name="connsiteX3-113" fmla="*/ 4180787 w 4180787"/>
                  <a:gd name="connsiteY3-114" fmla="*/ 436720 h 445451"/>
                  <a:gd name="connsiteX4-115" fmla="*/ 1740284 w 4180787"/>
                  <a:gd name="connsiteY4-116" fmla="*/ 304832 h 445451"/>
                  <a:gd name="connsiteX5-117" fmla="*/ 0 w 4180787"/>
                  <a:gd name="connsiteY5-118" fmla="*/ 436720 h 445451"/>
                  <a:gd name="connsiteX6-119" fmla="*/ 0 w 4180787"/>
                  <a:gd name="connsiteY6-120" fmla="*/ 4107 h 445451"/>
                  <a:gd name="connsiteX0-121" fmla="*/ 0 w 4180787"/>
                  <a:gd name="connsiteY0-122" fmla="*/ 4107 h 436720"/>
                  <a:gd name="connsiteX1-123" fmla="*/ 1779968 w 4180787"/>
                  <a:gd name="connsiteY1-124" fmla="*/ 241252 h 436720"/>
                  <a:gd name="connsiteX2-125" fmla="*/ 4180787 w 4180787"/>
                  <a:gd name="connsiteY2-126" fmla="*/ 4107 h 436720"/>
                  <a:gd name="connsiteX3-127" fmla="*/ 4180787 w 4180787"/>
                  <a:gd name="connsiteY3-128" fmla="*/ 436720 h 436720"/>
                  <a:gd name="connsiteX4-129" fmla="*/ 1740284 w 4180787"/>
                  <a:gd name="connsiteY4-130" fmla="*/ 304832 h 436720"/>
                  <a:gd name="connsiteX5-131" fmla="*/ 0 w 4180787"/>
                  <a:gd name="connsiteY5-132" fmla="*/ 436720 h 436720"/>
                  <a:gd name="connsiteX6-133" fmla="*/ 0 w 4180787"/>
                  <a:gd name="connsiteY6-134" fmla="*/ 4107 h 436720"/>
                  <a:gd name="connsiteX0-135" fmla="*/ 0 w 4180787"/>
                  <a:gd name="connsiteY0-136" fmla="*/ 4107 h 436720"/>
                  <a:gd name="connsiteX1-137" fmla="*/ 1779968 w 4180787"/>
                  <a:gd name="connsiteY1-138" fmla="*/ 241252 h 436720"/>
                  <a:gd name="connsiteX2-139" fmla="*/ 4180787 w 4180787"/>
                  <a:gd name="connsiteY2-140" fmla="*/ 4107 h 436720"/>
                  <a:gd name="connsiteX3-141" fmla="*/ 4180787 w 4180787"/>
                  <a:gd name="connsiteY3-142" fmla="*/ 436720 h 436720"/>
                  <a:gd name="connsiteX4-143" fmla="*/ 1740284 w 4180787"/>
                  <a:gd name="connsiteY4-144" fmla="*/ 304832 h 436720"/>
                  <a:gd name="connsiteX5-145" fmla="*/ 0 w 4180787"/>
                  <a:gd name="connsiteY5-146" fmla="*/ 436720 h 436720"/>
                  <a:gd name="connsiteX6-147" fmla="*/ 0 w 4180787"/>
                  <a:gd name="connsiteY6-148" fmla="*/ 4107 h 436720"/>
                  <a:gd name="connsiteX0-149" fmla="*/ 0 w 4180787"/>
                  <a:gd name="connsiteY0-150" fmla="*/ 0 h 432613"/>
                  <a:gd name="connsiteX1-151" fmla="*/ 1779968 w 4180787"/>
                  <a:gd name="connsiteY1-152" fmla="*/ 237145 h 432613"/>
                  <a:gd name="connsiteX2-153" fmla="*/ 4180787 w 4180787"/>
                  <a:gd name="connsiteY2-154" fmla="*/ 0 h 432613"/>
                  <a:gd name="connsiteX3-155" fmla="*/ 4180787 w 4180787"/>
                  <a:gd name="connsiteY3-156" fmla="*/ 432613 h 432613"/>
                  <a:gd name="connsiteX4-157" fmla="*/ 1740284 w 4180787"/>
                  <a:gd name="connsiteY4-158" fmla="*/ 300725 h 432613"/>
                  <a:gd name="connsiteX5-159" fmla="*/ 0 w 4180787"/>
                  <a:gd name="connsiteY5-160" fmla="*/ 432613 h 432613"/>
                  <a:gd name="connsiteX6-161" fmla="*/ 0 w 4180787"/>
                  <a:gd name="connsiteY6-162" fmla="*/ 0 h 43261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35" y="connsiteY6-36"/>
                  </a:cxn>
                </a:cxnLst>
                <a:rect l="l" t="t" r="r" b="b"/>
                <a:pathLst>
                  <a:path w="4180787" h="432613">
                    <a:moveTo>
                      <a:pt x="0" y="0"/>
                    </a:moveTo>
                    <a:cubicBezTo>
                      <a:pt x="455759" y="126804"/>
                      <a:pt x="1083170" y="237145"/>
                      <a:pt x="1779968" y="237145"/>
                    </a:cubicBezTo>
                    <a:cubicBezTo>
                      <a:pt x="2476766" y="237145"/>
                      <a:pt x="3713158" y="116136"/>
                      <a:pt x="4180787" y="0"/>
                    </a:cubicBezTo>
                    <a:lnTo>
                      <a:pt x="4180787" y="432613"/>
                    </a:lnTo>
                    <a:cubicBezTo>
                      <a:pt x="3758675" y="303509"/>
                      <a:pt x="2437082" y="300725"/>
                      <a:pt x="1740284" y="300725"/>
                    </a:cubicBezTo>
                    <a:cubicBezTo>
                      <a:pt x="1043486" y="300725"/>
                      <a:pt x="357043" y="386721"/>
                      <a:pt x="0" y="432613"/>
                    </a:cubicBezTo>
                    <a:lnTo>
                      <a:pt x="0" y="0"/>
                    </a:lnTo>
                    <a:close/>
                  </a:path>
                </a:pathLst>
              </a:custGeom>
              <a:solidFill>
                <a:schemeClr val="tx1">
                  <a:lumMod val="20000"/>
                  <a:lumOff val="80000"/>
                </a:scheme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chemeClr val="accent3"/>
                  </a:solidFill>
                  <a:effectLst/>
                  <a:uLnTx/>
                  <a:uFillTx/>
                  <a:latin typeface="Calibri" panose="020F0502020204030204"/>
                  <a:ea typeface="+mn-ea"/>
                  <a:cs typeface="+mn-cs"/>
                </a:endParaRPr>
              </a:p>
            </p:txBody>
          </p:sp>
          <p:grpSp>
            <p:nvGrpSpPr>
              <p:cNvPr id="11" name="组合 45"/>
              <p:cNvGrpSpPr/>
              <p:nvPr/>
            </p:nvGrpSpPr>
            <p:grpSpPr>
              <a:xfrm>
                <a:off x="1532693" y="2532246"/>
                <a:ext cx="1657642" cy="1657642"/>
                <a:chOff x="2195736" y="908720"/>
                <a:chExt cx="2160240" cy="2160240"/>
              </a:xfrm>
              <a:effectLst>
                <a:outerShdw blurRad="139700" dist="114300" dir="5400000" algn="t" rotWithShape="0">
                  <a:prstClr val="black">
                    <a:alpha val="28000"/>
                  </a:prstClr>
                </a:outerShdw>
              </a:effectLst>
            </p:grpSpPr>
            <p:sp>
              <p:nvSpPr>
                <p:cNvPr id="24" name="椭圆 58"/>
                <p:cNvSpPr/>
                <p:nvPr/>
              </p:nvSpPr>
              <p:spPr>
                <a:xfrm>
                  <a:off x="2195736" y="908720"/>
                  <a:ext cx="2160240" cy="2160240"/>
                </a:xfrm>
                <a:prstGeom prst="ellipse">
                  <a:avLst/>
                </a:prstGeom>
                <a:solidFill>
                  <a:sysClr val="window" lastClr="FFFFFF"/>
                </a:solidFill>
                <a:ln w="25400" cap="flat" cmpd="sng" algn="ctr">
                  <a:solidFill>
                    <a:sysClr val="window" lastClr="FFFFFF">
                      <a:lumMod val="95000"/>
                    </a:sysClr>
                  </a:solidFill>
                  <a:prstDash val="solid"/>
                </a:ln>
                <a:effectLst>
                  <a:innerShdw blurRad="76200">
                    <a:sysClr val="windowText" lastClr="000000">
                      <a:lumMod val="65000"/>
                      <a:lumOff val="35000"/>
                    </a:sys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25" name="椭圆 59"/>
                <p:cNvSpPr/>
                <p:nvPr/>
              </p:nvSpPr>
              <p:spPr>
                <a:xfrm>
                  <a:off x="2339752" y="1052736"/>
                  <a:ext cx="1872208" cy="1872208"/>
                </a:xfrm>
                <a:prstGeom prst="ellipse">
                  <a:avLst/>
                </a:prstGeom>
                <a:solidFill>
                  <a:schemeClr val="accent3"/>
                </a:solidFill>
                <a:ln w="57150" cap="flat" cmpd="sng" algn="ctr">
                  <a:solidFill>
                    <a:schemeClr val="accent3">
                      <a:lumMod val="75000"/>
                    </a:schemeClr>
                  </a:solidFill>
                  <a:prstDash val="solid"/>
                </a:ln>
                <a:effectLst>
                  <a:innerShdw blurRad="63500" dist="114300" dir="18900000">
                    <a:prstClr val="black">
                      <a:alpha val="36000"/>
                    </a:prst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grpSp>
            <p:nvGrpSpPr>
              <p:cNvPr id="12" name="组合 46"/>
              <p:cNvGrpSpPr/>
              <p:nvPr/>
            </p:nvGrpSpPr>
            <p:grpSpPr>
              <a:xfrm>
                <a:off x="6951007" y="733389"/>
                <a:ext cx="1657642" cy="1657642"/>
                <a:chOff x="2195736" y="908720"/>
                <a:chExt cx="2160240" cy="2160240"/>
              </a:xfrm>
              <a:effectLst>
                <a:outerShdw blurRad="139700" dist="114300" dir="5400000" algn="t" rotWithShape="0">
                  <a:prstClr val="black">
                    <a:alpha val="28000"/>
                  </a:prstClr>
                </a:outerShdw>
              </a:effectLst>
            </p:grpSpPr>
            <p:sp>
              <p:nvSpPr>
                <p:cNvPr id="22" name="椭圆 56"/>
                <p:cNvSpPr/>
                <p:nvPr/>
              </p:nvSpPr>
              <p:spPr>
                <a:xfrm>
                  <a:off x="2195736" y="908720"/>
                  <a:ext cx="2160240" cy="2160240"/>
                </a:xfrm>
                <a:prstGeom prst="ellipse">
                  <a:avLst/>
                </a:prstGeom>
                <a:solidFill>
                  <a:sysClr val="window" lastClr="FFFFFF"/>
                </a:solidFill>
                <a:ln w="25400" cap="flat" cmpd="sng" algn="ctr">
                  <a:solidFill>
                    <a:sysClr val="window" lastClr="FFFFFF">
                      <a:lumMod val="95000"/>
                    </a:sysClr>
                  </a:solidFill>
                  <a:prstDash val="solid"/>
                </a:ln>
                <a:effectLst>
                  <a:innerShdw blurRad="76200">
                    <a:sysClr val="windowText" lastClr="000000">
                      <a:lumMod val="65000"/>
                      <a:lumOff val="35000"/>
                    </a:sys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23" name="椭圆 57"/>
                <p:cNvSpPr/>
                <p:nvPr/>
              </p:nvSpPr>
              <p:spPr>
                <a:xfrm>
                  <a:off x="2339752" y="1052736"/>
                  <a:ext cx="1872208" cy="1872208"/>
                </a:xfrm>
                <a:prstGeom prst="ellipse">
                  <a:avLst/>
                </a:prstGeom>
                <a:solidFill>
                  <a:schemeClr val="accent2"/>
                </a:solidFill>
                <a:ln w="57150" cap="flat" cmpd="sng" algn="ctr">
                  <a:solidFill>
                    <a:schemeClr val="accent2">
                      <a:lumMod val="75000"/>
                    </a:schemeClr>
                  </a:solidFill>
                  <a:prstDash val="solid"/>
                </a:ln>
                <a:effectLst>
                  <a:innerShdw blurRad="63500" dist="114300" dir="18900000">
                    <a:prstClr val="black">
                      <a:alpha val="36000"/>
                    </a:prst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grpSp>
            <p:nvGrpSpPr>
              <p:cNvPr id="13" name="组合 47"/>
              <p:cNvGrpSpPr/>
              <p:nvPr/>
            </p:nvGrpSpPr>
            <p:grpSpPr>
              <a:xfrm>
                <a:off x="5760263" y="3416477"/>
                <a:ext cx="978921" cy="978921"/>
                <a:chOff x="2195736" y="908720"/>
                <a:chExt cx="2160240" cy="2160240"/>
              </a:xfrm>
              <a:effectLst>
                <a:outerShdw blurRad="139700" dist="114300" dir="5400000" algn="t" rotWithShape="0">
                  <a:prstClr val="black">
                    <a:alpha val="28000"/>
                  </a:prstClr>
                </a:outerShdw>
              </a:effectLst>
            </p:grpSpPr>
            <p:sp>
              <p:nvSpPr>
                <p:cNvPr id="20" name="椭圆 54"/>
                <p:cNvSpPr/>
                <p:nvPr/>
              </p:nvSpPr>
              <p:spPr>
                <a:xfrm>
                  <a:off x="2195736" y="908720"/>
                  <a:ext cx="2160240" cy="2160240"/>
                </a:xfrm>
                <a:prstGeom prst="ellipse">
                  <a:avLst/>
                </a:prstGeom>
                <a:solidFill>
                  <a:sysClr val="window" lastClr="FFFFFF"/>
                </a:solidFill>
                <a:ln w="25400" cap="flat" cmpd="sng" algn="ctr">
                  <a:solidFill>
                    <a:sysClr val="window" lastClr="FFFFFF">
                      <a:lumMod val="95000"/>
                    </a:sysClr>
                  </a:solidFill>
                  <a:prstDash val="solid"/>
                </a:ln>
                <a:effectLst>
                  <a:innerShdw blurRad="76200">
                    <a:sysClr val="windowText" lastClr="000000">
                      <a:lumMod val="65000"/>
                      <a:lumOff val="35000"/>
                    </a:sys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21" name="椭圆 55"/>
                <p:cNvSpPr/>
                <p:nvPr/>
              </p:nvSpPr>
              <p:spPr>
                <a:xfrm>
                  <a:off x="2339752" y="1052736"/>
                  <a:ext cx="1872208" cy="1872208"/>
                </a:xfrm>
                <a:prstGeom prst="ellipse">
                  <a:avLst/>
                </a:prstGeom>
                <a:solidFill>
                  <a:schemeClr val="accent4"/>
                </a:solidFill>
                <a:ln w="57150" cap="flat" cmpd="sng" algn="ctr">
                  <a:solidFill>
                    <a:schemeClr val="accent4">
                      <a:lumMod val="75000"/>
                    </a:schemeClr>
                  </a:solidFill>
                  <a:prstDash val="solid"/>
                </a:ln>
                <a:effectLst>
                  <a:innerShdw blurRad="63500" dist="114300" dir="18900000">
                    <a:prstClr val="black">
                      <a:alpha val="36000"/>
                    </a:prst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grpSp>
            <p:nvGrpSpPr>
              <p:cNvPr id="14" name="组合 48"/>
              <p:cNvGrpSpPr/>
              <p:nvPr/>
            </p:nvGrpSpPr>
            <p:grpSpPr>
              <a:xfrm>
                <a:off x="3079825" y="4742391"/>
                <a:ext cx="978921" cy="978921"/>
                <a:chOff x="2195736" y="908720"/>
                <a:chExt cx="2160240" cy="2160240"/>
              </a:xfrm>
              <a:effectLst>
                <a:outerShdw blurRad="139700" dist="114300" dir="5400000" algn="t" rotWithShape="0">
                  <a:prstClr val="black">
                    <a:alpha val="28000"/>
                  </a:prstClr>
                </a:outerShdw>
              </a:effectLst>
            </p:grpSpPr>
            <p:sp>
              <p:nvSpPr>
                <p:cNvPr id="18" name="椭圆 52"/>
                <p:cNvSpPr/>
                <p:nvPr/>
              </p:nvSpPr>
              <p:spPr>
                <a:xfrm>
                  <a:off x="2195736" y="908720"/>
                  <a:ext cx="2160240" cy="2160240"/>
                </a:xfrm>
                <a:prstGeom prst="ellipse">
                  <a:avLst/>
                </a:prstGeom>
                <a:solidFill>
                  <a:sysClr val="window" lastClr="FFFFFF"/>
                </a:solidFill>
                <a:ln w="25400" cap="flat" cmpd="sng" algn="ctr">
                  <a:solidFill>
                    <a:sysClr val="window" lastClr="FFFFFF">
                      <a:lumMod val="95000"/>
                    </a:sysClr>
                  </a:solidFill>
                  <a:prstDash val="solid"/>
                </a:ln>
                <a:effectLst>
                  <a:innerShdw blurRad="76200">
                    <a:sysClr val="windowText" lastClr="000000">
                      <a:lumMod val="65000"/>
                      <a:lumOff val="35000"/>
                    </a:sys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19" name="椭圆 53"/>
                <p:cNvSpPr/>
                <p:nvPr/>
              </p:nvSpPr>
              <p:spPr>
                <a:xfrm>
                  <a:off x="2339752" y="1052736"/>
                  <a:ext cx="1872208" cy="1872208"/>
                </a:xfrm>
                <a:prstGeom prst="ellipse">
                  <a:avLst/>
                </a:prstGeom>
                <a:solidFill>
                  <a:schemeClr val="accent5"/>
                </a:solidFill>
                <a:ln w="57150" cap="flat" cmpd="sng" algn="ctr">
                  <a:solidFill>
                    <a:schemeClr val="accent5">
                      <a:lumMod val="75000"/>
                    </a:schemeClr>
                  </a:solidFill>
                  <a:prstDash val="solid"/>
                </a:ln>
                <a:effectLst>
                  <a:innerShdw blurRad="63500" dist="114300" dir="18900000">
                    <a:prstClr val="black">
                      <a:alpha val="36000"/>
                    </a:prst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grpSp>
            <p:nvGrpSpPr>
              <p:cNvPr id="15" name="组合 49"/>
              <p:cNvGrpSpPr/>
              <p:nvPr/>
            </p:nvGrpSpPr>
            <p:grpSpPr>
              <a:xfrm>
                <a:off x="7162830" y="4758021"/>
                <a:ext cx="1657642" cy="1657642"/>
                <a:chOff x="2195736" y="908720"/>
                <a:chExt cx="2160240" cy="2160240"/>
              </a:xfrm>
              <a:effectLst>
                <a:outerShdw blurRad="139700" dist="114300" dir="5400000" algn="t" rotWithShape="0">
                  <a:prstClr val="black">
                    <a:alpha val="28000"/>
                  </a:prstClr>
                </a:outerShdw>
              </a:effectLst>
            </p:grpSpPr>
            <p:sp>
              <p:nvSpPr>
                <p:cNvPr id="16" name="椭圆 50"/>
                <p:cNvSpPr/>
                <p:nvPr/>
              </p:nvSpPr>
              <p:spPr>
                <a:xfrm>
                  <a:off x="2195736" y="908720"/>
                  <a:ext cx="2160240" cy="2160240"/>
                </a:xfrm>
                <a:prstGeom prst="ellipse">
                  <a:avLst/>
                </a:prstGeom>
                <a:solidFill>
                  <a:sysClr val="window" lastClr="FFFFFF"/>
                </a:solidFill>
                <a:ln w="25400" cap="flat" cmpd="sng" algn="ctr">
                  <a:solidFill>
                    <a:sysClr val="window" lastClr="FFFFFF">
                      <a:lumMod val="95000"/>
                    </a:sysClr>
                  </a:solidFill>
                  <a:prstDash val="solid"/>
                </a:ln>
                <a:effectLst>
                  <a:innerShdw blurRad="76200">
                    <a:sysClr val="windowText" lastClr="000000">
                      <a:lumMod val="65000"/>
                      <a:lumOff val="35000"/>
                    </a:sys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17" name="椭圆 51"/>
                <p:cNvSpPr/>
                <p:nvPr/>
              </p:nvSpPr>
              <p:spPr>
                <a:xfrm>
                  <a:off x="2339752" y="1052736"/>
                  <a:ext cx="1872208" cy="1872208"/>
                </a:xfrm>
                <a:prstGeom prst="ellipse">
                  <a:avLst/>
                </a:prstGeom>
                <a:solidFill>
                  <a:schemeClr val="accent6"/>
                </a:solidFill>
                <a:ln w="57150" cap="flat" cmpd="sng" algn="ctr">
                  <a:solidFill>
                    <a:schemeClr val="accent6">
                      <a:lumMod val="75000"/>
                    </a:schemeClr>
                  </a:solidFill>
                  <a:prstDash val="solid"/>
                </a:ln>
                <a:effectLst>
                  <a:innerShdw blurRad="63500" dist="114300" dir="18900000">
                    <a:prstClr val="black">
                      <a:alpha val="36000"/>
                    </a:prst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grpSp>
        <p:sp>
          <p:nvSpPr>
            <p:cNvPr id="28" name="TextBox 27"/>
            <p:cNvSpPr txBox="1"/>
            <p:nvPr/>
          </p:nvSpPr>
          <p:spPr>
            <a:xfrm flipH="1">
              <a:off x="3581192" y="1648754"/>
              <a:ext cx="786255" cy="54662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3600" b="1" i="0" u="none" strike="noStrike" kern="0" cap="none" spc="0" normalizeH="0" baseline="0" noProof="0" dirty="0" smtClean="0">
                  <a:ln w="18415" cmpd="sng">
                    <a:noFill/>
                    <a:prstDash val="solid"/>
                  </a:ln>
                  <a:solidFill>
                    <a:schemeClr val="bg2"/>
                  </a:solidFill>
                  <a:uLnTx/>
                  <a:uFillTx/>
                  <a:latin typeface="+mn-lt"/>
                  <a:ea typeface="微软雅黑" panose="020B0503020204020204" pitchFamily="34" charset="-122"/>
                  <a:cs typeface="Times New Roman" panose="02020603050405020304" pitchFamily="18" charset="0"/>
                </a:rPr>
                <a:t>01</a:t>
              </a:r>
              <a:endParaRPr kumimoji="0" lang="zh-CN" altLang="en-US" sz="3600" b="1" i="0" u="none" strike="noStrike" kern="0" cap="none" spc="0" normalizeH="0" baseline="0" noProof="0" dirty="0">
                <a:ln w="18415" cmpd="sng">
                  <a:noFill/>
                  <a:prstDash val="solid"/>
                </a:ln>
                <a:solidFill>
                  <a:schemeClr val="bg2"/>
                </a:solidFill>
                <a:uLnTx/>
                <a:uFillTx/>
                <a:latin typeface="+mn-lt"/>
                <a:ea typeface="微软雅黑" panose="020B0503020204020204" pitchFamily="34" charset="-122"/>
                <a:cs typeface="Times New Roman" panose="02020603050405020304" pitchFamily="18" charset="0"/>
              </a:endParaRPr>
            </a:p>
          </p:txBody>
        </p:sp>
        <p:sp>
          <p:nvSpPr>
            <p:cNvPr id="29" name="TextBox 28"/>
            <p:cNvSpPr txBox="1"/>
            <p:nvPr/>
          </p:nvSpPr>
          <p:spPr>
            <a:xfrm flipH="1">
              <a:off x="3002446" y="3501646"/>
              <a:ext cx="1064477" cy="77373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5400" b="1" i="0" u="none" strike="noStrike" kern="0" cap="none" spc="0" normalizeH="0" baseline="0" noProof="0" dirty="0" smtClean="0">
                  <a:ln w="18415" cmpd="sng">
                    <a:noFill/>
                    <a:prstDash val="solid"/>
                  </a:ln>
                  <a:solidFill>
                    <a:schemeClr val="bg2"/>
                  </a:solidFill>
                  <a:uLnTx/>
                  <a:uFillTx/>
                  <a:latin typeface="+mn-lt"/>
                  <a:ea typeface="微软雅黑" panose="020B0503020204020204" pitchFamily="34" charset="-122"/>
                  <a:cs typeface="Times New Roman" panose="02020603050405020304" pitchFamily="18" charset="0"/>
                </a:rPr>
                <a:t>03</a:t>
              </a:r>
              <a:endParaRPr kumimoji="0" lang="zh-CN" altLang="en-US" sz="5400" b="1" i="0" u="none" strike="noStrike" kern="0" cap="none" spc="0" normalizeH="0" baseline="0" noProof="0" dirty="0">
                <a:ln w="18415" cmpd="sng">
                  <a:noFill/>
                  <a:prstDash val="solid"/>
                </a:ln>
                <a:solidFill>
                  <a:schemeClr val="bg2"/>
                </a:solidFill>
                <a:uLnTx/>
                <a:uFillTx/>
                <a:latin typeface="+mn-lt"/>
                <a:ea typeface="微软雅黑" panose="020B0503020204020204" pitchFamily="34" charset="-122"/>
                <a:cs typeface="Times New Roman" panose="02020603050405020304" pitchFamily="18" charset="0"/>
              </a:endParaRPr>
            </a:p>
          </p:txBody>
        </p:sp>
        <p:sp>
          <p:nvSpPr>
            <p:cNvPr id="30" name="TextBox 29"/>
            <p:cNvSpPr txBox="1"/>
            <p:nvPr/>
          </p:nvSpPr>
          <p:spPr>
            <a:xfrm flipH="1">
              <a:off x="7944618" y="1882939"/>
              <a:ext cx="1064477" cy="77373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5400" b="1" i="0" u="none" strike="noStrike" kern="0" cap="none" spc="0" normalizeH="0" baseline="0" noProof="0" dirty="0" smtClean="0">
                  <a:ln w="18415" cmpd="sng">
                    <a:noFill/>
                    <a:prstDash val="solid"/>
                  </a:ln>
                  <a:solidFill>
                    <a:schemeClr val="bg2"/>
                  </a:solidFill>
                  <a:uLnTx/>
                  <a:uFillTx/>
                  <a:latin typeface="+mn-lt"/>
                  <a:ea typeface="微软雅黑" panose="020B0503020204020204" pitchFamily="34" charset="-122"/>
                  <a:cs typeface="Times New Roman" panose="02020603050405020304" pitchFamily="18" charset="0"/>
                </a:rPr>
                <a:t>02</a:t>
              </a:r>
              <a:endParaRPr kumimoji="0" lang="zh-CN" altLang="en-US" sz="5400" b="1" i="0" u="none" strike="noStrike" kern="0" cap="none" spc="0" normalizeH="0" baseline="0" noProof="0" dirty="0">
                <a:ln w="18415" cmpd="sng">
                  <a:noFill/>
                  <a:prstDash val="solid"/>
                </a:ln>
                <a:solidFill>
                  <a:schemeClr val="bg2"/>
                </a:solidFill>
                <a:uLnTx/>
                <a:uFillTx/>
                <a:latin typeface="+mn-lt"/>
                <a:ea typeface="微软雅黑" panose="020B0503020204020204" pitchFamily="34" charset="-122"/>
                <a:cs typeface="Times New Roman" panose="02020603050405020304" pitchFamily="18" charset="0"/>
              </a:endParaRPr>
            </a:p>
          </p:txBody>
        </p:sp>
        <p:sp>
          <p:nvSpPr>
            <p:cNvPr id="31" name="TextBox 30"/>
            <p:cNvSpPr txBox="1"/>
            <p:nvPr/>
          </p:nvSpPr>
          <p:spPr>
            <a:xfrm flipH="1">
              <a:off x="8122914" y="5547937"/>
              <a:ext cx="1064477" cy="77373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5400" b="1" i="0" u="none" strike="noStrike" kern="0" cap="none" spc="0" normalizeH="0" baseline="0" noProof="0" dirty="0" smtClean="0">
                  <a:ln w="18415" cmpd="sng">
                    <a:noFill/>
                    <a:prstDash val="solid"/>
                  </a:ln>
                  <a:solidFill>
                    <a:schemeClr val="bg2"/>
                  </a:solidFill>
                  <a:uLnTx/>
                  <a:uFillTx/>
                  <a:latin typeface="+mn-lt"/>
                  <a:ea typeface="微软雅黑" panose="020B0503020204020204" pitchFamily="34" charset="-122"/>
                  <a:cs typeface="Times New Roman" panose="02020603050405020304" pitchFamily="18" charset="0"/>
                </a:rPr>
                <a:t>06</a:t>
              </a:r>
              <a:endParaRPr kumimoji="0" lang="zh-CN" altLang="en-US" sz="5400" b="1" i="0" u="none" strike="noStrike" kern="0" cap="none" spc="0" normalizeH="0" baseline="0" noProof="0" dirty="0">
                <a:ln w="18415" cmpd="sng">
                  <a:noFill/>
                  <a:prstDash val="solid"/>
                </a:ln>
                <a:solidFill>
                  <a:schemeClr val="bg2"/>
                </a:solidFill>
                <a:uLnTx/>
                <a:uFillTx/>
                <a:latin typeface="+mn-lt"/>
                <a:ea typeface="微软雅黑" panose="020B0503020204020204" pitchFamily="34" charset="-122"/>
                <a:cs typeface="Times New Roman" panose="02020603050405020304" pitchFamily="18" charset="0"/>
              </a:endParaRPr>
            </a:p>
          </p:txBody>
        </p:sp>
        <p:sp>
          <p:nvSpPr>
            <p:cNvPr id="32" name="TextBox 31"/>
            <p:cNvSpPr txBox="1"/>
            <p:nvPr/>
          </p:nvSpPr>
          <p:spPr>
            <a:xfrm flipH="1">
              <a:off x="6678374" y="4091426"/>
              <a:ext cx="786255" cy="54662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3600" b="1" i="0" u="none" strike="noStrike" kern="0" cap="none" spc="0" normalizeH="0" baseline="0" noProof="0" dirty="0" smtClean="0">
                  <a:ln w="18415" cmpd="sng">
                    <a:noFill/>
                    <a:prstDash val="solid"/>
                  </a:ln>
                  <a:solidFill>
                    <a:schemeClr val="bg2"/>
                  </a:solidFill>
                  <a:uLnTx/>
                  <a:uFillTx/>
                  <a:latin typeface="+mn-lt"/>
                  <a:ea typeface="微软雅黑" panose="020B0503020204020204" pitchFamily="34" charset="-122"/>
                  <a:cs typeface="Times New Roman" panose="02020603050405020304" pitchFamily="18" charset="0"/>
                </a:rPr>
                <a:t>04</a:t>
              </a:r>
              <a:endParaRPr kumimoji="0" lang="zh-CN" altLang="en-US" sz="3600" b="1" i="0" u="none" strike="noStrike" kern="0" cap="none" spc="0" normalizeH="0" baseline="0" noProof="0" dirty="0">
                <a:ln w="18415" cmpd="sng">
                  <a:noFill/>
                  <a:prstDash val="solid"/>
                </a:ln>
                <a:solidFill>
                  <a:schemeClr val="bg2"/>
                </a:solidFill>
                <a:uLnTx/>
                <a:uFillTx/>
                <a:latin typeface="+mn-lt"/>
                <a:ea typeface="微软雅黑" panose="020B0503020204020204" pitchFamily="34" charset="-122"/>
                <a:cs typeface="Times New Roman" panose="02020603050405020304" pitchFamily="18" charset="0"/>
              </a:endParaRPr>
            </a:p>
          </p:txBody>
        </p:sp>
        <p:sp>
          <p:nvSpPr>
            <p:cNvPr id="33" name="TextBox 32"/>
            <p:cNvSpPr txBox="1"/>
            <p:nvPr/>
          </p:nvSpPr>
          <p:spPr>
            <a:xfrm flipH="1">
              <a:off x="4234202" y="5290243"/>
              <a:ext cx="786255" cy="54662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3600" b="1" i="0" u="none" strike="noStrike" kern="0" cap="none" spc="0" normalizeH="0" baseline="0" noProof="0" dirty="0" smtClean="0">
                  <a:ln w="18415" cmpd="sng">
                    <a:noFill/>
                    <a:prstDash val="solid"/>
                  </a:ln>
                  <a:solidFill>
                    <a:schemeClr val="bg2"/>
                  </a:solidFill>
                  <a:uLnTx/>
                  <a:uFillTx/>
                  <a:latin typeface="+mn-lt"/>
                  <a:ea typeface="微软雅黑" panose="020B0503020204020204" pitchFamily="34" charset="-122"/>
                  <a:cs typeface="Times New Roman" panose="02020603050405020304" pitchFamily="18" charset="0"/>
                </a:rPr>
                <a:t>05</a:t>
              </a:r>
              <a:endParaRPr kumimoji="0" lang="zh-CN" altLang="en-US" sz="3600" b="1" i="0" u="none" strike="noStrike" kern="0" cap="none" spc="0" normalizeH="0" baseline="0" noProof="0" dirty="0">
                <a:ln w="18415" cmpd="sng">
                  <a:noFill/>
                  <a:prstDash val="solid"/>
                </a:ln>
                <a:solidFill>
                  <a:schemeClr val="bg2"/>
                </a:solidFill>
                <a:uLnTx/>
                <a:uFillTx/>
                <a:latin typeface="+mn-lt"/>
                <a:ea typeface="微软雅黑" panose="020B0503020204020204" pitchFamily="34" charset="-122"/>
                <a:cs typeface="Times New Roman" panose="02020603050405020304" pitchFamily="18" charset="0"/>
              </a:endParaRPr>
            </a:p>
          </p:txBody>
        </p:sp>
      </p:grpSp>
      <p:grpSp>
        <p:nvGrpSpPr>
          <p:cNvPr id="41" name="Group 40"/>
          <p:cNvGrpSpPr/>
          <p:nvPr/>
        </p:nvGrpSpPr>
        <p:grpSpPr>
          <a:xfrm>
            <a:off x="9308164" y="1437376"/>
            <a:ext cx="2339150" cy="1322683"/>
            <a:chOff x="9250639" y="1556355"/>
            <a:chExt cx="2339150" cy="1322683"/>
          </a:xfrm>
        </p:grpSpPr>
        <p:sp>
          <p:nvSpPr>
            <p:cNvPr id="37" name="Rectangle 36"/>
            <p:cNvSpPr/>
            <p:nvPr/>
          </p:nvSpPr>
          <p:spPr>
            <a:xfrm>
              <a:off x="9250639" y="1924931"/>
              <a:ext cx="2339150" cy="954107"/>
            </a:xfrm>
            <a:prstGeom prst="rect">
              <a:avLst/>
            </a:prstGeom>
          </p:spPr>
          <p:txBody>
            <a:bodyPr wrap="square">
              <a:spAutoFit/>
            </a:bodyPr>
            <a:lstStyle/>
            <a:p>
              <a:r>
                <a:rPr lang="en-GB" sz="1400"/>
                <a:t>Lorem ipsum dolor sit amet, consectetuer adipiscing elit, sed diam nonummy nibh euismod tincidunt </a:t>
              </a:r>
              <a:r>
                <a:rPr lang="en-GB" sz="1400" smtClean="0"/>
                <a:t>ut</a:t>
              </a:r>
              <a:endParaRPr lang="en-GB" sz="1400"/>
            </a:p>
          </p:txBody>
        </p:sp>
        <p:sp>
          <p:nvSpPr>
            <p:cNvPr id="38" name="TextBox 37"/>
            <p:cNvSpPr txBox="1"/>
            <p:nvPr/>
          </p:nvSpPr>
          <p:spPr>
            <a:xfrm>
              <a:off x="9250639" y="1556355"/>
              <a:ext cx="1603772" cy="400110"/>
            </a:xfrm>
            <a:prstGeom prst="rect">
              <a:avLst/>
            </a:prstGeom>
            <a:noFill/>
          </p:spPr>
          <p:txBody>
            <a:bodyPr wrap="none" rtlCol="0">
              <a:spAutoFit/>
            </a:bodyPr>
            <a:lstStyle/>
            <a:p>
              <a:r>
                <a:rPr lang="en-US" sz="2000" b="1" smtClean="0"/>
                <a:t>Web Analysis</a:t>
              </a:r>
              <a:endParaRPr lang="en-GB" sz="2000" b="1"/>
            </a:p>
          </p:txBody>
        </p:sp>
      </p:grpSp>
      <p:grpSp>
        <p:nvGrpSpPr>
          <p:cNvPr id="40" name="Group 39"/>
          <p:cNvGrpSpPr/>
          <p:nvPr/>
        </p:nvGrpSpPr>
        <p:grpSpPr>
          <a:xfrm>
            <a:off x="709638" y="1210952"/>
            <a:ext cx="2653400" cy="1326763"/>
            <a:chOff x="613323" y="1116043"/>
            <a:chExt cx="2653400" cy="1326763"/>
          </a:xfrm>
        </p:grpSpPr>
        <p:sp>
          <p:nvSpPr>
            <p:cNvPr id="35" name="Rectangle 34"/>
            <p:cNvSpPr/>
            <p:nvPr/>
          </p:nvSpPr>
          <p:spPr>
            <a:xfrm>
              <a:off x="613323" y="1488699"/>
              <a:ext cx="2653400" cy="954107"/>
            </a:xfrm>
            <a:prstGeom prst="rect">
              <a:avLst/>
            </a:prstGeom>
          </p:spPr>
          <p:txBody>
            <a:bodyPr wrap="square">
              <a:spAutoFit/>
            </a:bodyPr>
            <a:lstStyle/>
            <a:p>
              <a:pPr algn="r"/>
              <a:r>
                <a:rPr lang="en-GB" sz="1400"/>
                <a:t>Lorem ipsum dolor sit </a:t>
              </a:r>
              <a:r>
                <a:rPr lang="en-GB" sz="1400" smtClean="0"/>
                <a:t>amet </a:t>
              </a:r>
              <a:r>
                <a:rPr lang="en-GB" sz="1400"/>
                <a:t>consectetuer adipiscing elit, sed diam nonummy nibh euismod tincidunt </a:t>
              </a:r>
              <a:r>
                <a:rPr lang="en-GB" sz="1400" smtClean="0"/>
                <a:t>ut</a:t>
              </a:r>
              <a:endParaRPr lang="en-GB" sz="1400"/>
            </a:p>
          </p:txBody>
        </p:sp>
        <p:sp>
          <p:nvSpPr>
            <p:cNvPr id="39" name="TextBox 38"/>
            <p:cNvSpPr txBox="1"/>
            <p:nvPr/>
          </p:nvSpPr>
          <p:spPr>
            <a:xfrm>
              <a:off x="1628133" y="1116043"/>
              <a:ext cx="1638590" cy="400110"/>
            </a:xfrm>
            <a:prstGeom prst="rect">
              <a:avLst/>
            </a:prstGeom>
            <a:noFill/>
          </p:spPr>
          <p:txBody>
            <a:bodyPr wrap="none" rtlCol="0">
              <a:spAutoFit/>
            </a:bodyPr>
            <a:lstStyle/>
            <a:p>
              <a:pPr algn="r"/>
              <a:r>
                <a:rPr lang="en-US" sz="2000" b="1" smtClean="0"/>
                <a:t>HTML Design </a:t>
              </a:r>
              <a:endParaRPr lang="en-GB" sz="2000" b="1"/>
            </a:p>
          </p:txBody>
        </p:sp>
      </p:grpSp>
      <p:sp>
        <p:nvSpPr>
          <p:cNvPr id="42" name="Rectangle 41"/>
          <p:cNvSpPr/>
          <p:nvPr/>
        </p:nvSpPr>
        <p:spPr>
          <a:xfrm>
            <a:off x="9509090" y="5355832"/>
            <a:ext cx="2653400" cy="954107"/>
          </a:xfrm>
          <a:prstGeom prst="rect">
            <a:avLst/>
          </a:prstGeom>
        </p:spPr>
        <p:txBody>
          <a:bodyPr wrap="square">
            <a:spAutoFit/>
          </a:bodyPr>
          <a:lstStyle/>
          <a:p>
            <a:r>
              <a:rPr lang="en-GB" sz="1400"/>
              <a:t>Lorem ipsum dolor sit amet, consectetuer adipiscing elit, sed diam nonummy nibh euismod tincidunt </a:t>
            </a:r>
            <a:r>
              <a:rPr lang="en-GB" sz="1400" smtClean="0"/>
              <a:t>ut</a:t>
            </a:r>
            <a:endParaRPr lang="en-GB" sz="1400"/>
          </a:p>
        </p:txBody>
      </p:sp>
      <p:sp>
        <p:nvSpPr>
          <p:cNvPr id="44" name="Rectangle 43"/>
          <p:cNvSpPr/>
          <p:nvPr/>
        </p:nvSpPr>
        <p:spPr>
          <a:xfrm>
            <a:off x="1413523" y="5086501"/>
            <a:ext cx="2653400" cy="954107"/>
          </a:xfrm>
          <a:prstGeom prst="rect">
            <a:avLst/>
          </a:prstGeom>
        </p:spPr>
        <p:txBody>
          <a:bodyPr wrap="square">
            <a:spAutoFit/>
          </a:bodyPr>
          <a:lstStyle/>
          <a:p>
            <a:pPr algn="r"/>
            <a:r>
              <a:rPr lang="en-GB" sz="1400"/>
              <a:t>Lorem ipsum dolor sit amet, consectetuer adipiscing elit, sed diam nonummy nibh euismod tincidunt </a:t>
            </a:r>
            <a:r>
              <a:rPr lang="en-GB" sz="1400" smtClean="0"/>
              <a:t>ut</a:t>
            </a:r>
            <a:endParaRPr lang="en-GB" sz="1400"/>
          </a:p>
        </p:txBody>
      </p:sp>
      <p:grpSp>
        <p:nvGrpSpPr>
          <p:cNvPr id="46" name="Group 45"/>
          <p:cNvGrpSpPr/>
          <p:nvPr/>
        </p:nvGrpSpPr>
        <p:grpSpPr>
          <a:xfrm>
            <a:off x="405682" y="3144395"/>
            <a:ext cx="2271897" cy="1330118"/>
            <a:chOff x="447074" y="2956389"/>
            <a:chExt cx="2271897" cy="1330118"/>
          </a:xfrm>
        </p:grpSpPr>
        <p:sp>
          <p:nvSpPr>
            <p:cNvPr id="43" name="Rectangle 42"/>
            <p:cNvSpPr/>
            <p:nvPr/>
          </p:nvSpPr>
          <p:spPr>
            <a:xfrm>
              <a:off x="447074" y="3332400"/>
              <a:ext cx="2271897" cy="954107"/>
            </a:xfrm>
            <a:prstGeom prst="rect">
              <a:avLst/>
            </a:prstGeom>
          </p:spPr>
          <p:txBody>
            <a:bodyPr wrap="square">
              <a:spAutoFit/>
            </a:bodyPr>
            <a:lstStyle/>
            <a:p>
              <a:pPr algn="r"/>
              <a:r>
                <a:rPr lang="en-GB" sz="1400"/>
                <a:t>Lorem ipsum dolor sit </a:t>
              </a:r>
              <a:r>
                <a:rPr lang="en-GB" sz="1400" smtClean="0"/>
                <a:t>amet </a:t>
              </a:r>
              <a:r>
                <a:rPr lang="en-GB" sz="1400"/>
                <a:t>consectetuer adipiscing elit, sed diam nonummy nibh euismod tincidunt </a:t>
              </a:r>
              <a:r>
                <a:rPr lang="en-GB" sz="1400" smtClean="0"/>
                <a:t>ut</a:t>
              </a:r>
              <a:endParaRPr lang="en-GB" sz="1400"/>
            </a:p>
          </p:txBody>
        </p:sp>
        <p:sp>
          <p:nvSpPr>
            <p:cNvPr id="45" name="TextBox 44"/>
            <p:cNvSpPr txBox="1"/>
            <p:nvPr/>
          </p:nvSpPr>
          <p:spPr>
            <a:xfrm>
              <a:off x="1094424" y="2956389"/>
              <a:ext cx="1624547" cy="400110"/>
            </a:xfrm>
            <a:prstGeom prst="rect">
              <a:avLst/>
            </a:prstGeom>
            <a:noFill/>
          </p:spPr>
          <p:txBody>
            <a:bodyPr wrap="none" rtlCol="0">
              <a:spAutoFit/>
            </a:bodyPr>
            <a:lstStyle/>
            <a:p>
              <a:pPr algn="r"/>
              <a:r>
                <a:rPr lang="en-US" sz="2000" b="1" smtClean="0"/>
                <a:t>Development</a:t>
              </a:r>
              <a:endParaRPr lang="en-GB" sz="2000" b="1"/>
            </a:p>
          </p:txBody>
        </p:sp>
      </p:grpSp>
      <p:grpSp>
        <p:nvGrpSpPr>
          <p:cNvPr id="48" name="Group 47"/>
          <p:cNvGrpSpPr/>
          <p:nvPr/>
        </p:nvGrpSpPr>
        <p:grpSpPr>
          <a:xfrm>
            <a:off x="7580412" y="3670836"/>
            <a:ext cx="2653400" cy="1262588"/>
            <a:chOff x="7590950" y="3555720"/>
            <a:chExt cx="2653400" cy="1262588"/>
          </a:xfrm>
        </p:grpSpPr>
        <p:sp>
          <p:nvSpPr>
            <p:cNvPr id="36" name="Rectangle 35"/>
            <p:cNvSpPr/>
            <p:nvPr/>
          </p:nvSpPr>
          <p:spPr>
            <a:xfrm>
              <a:off x="7590950" y="3864201"/>
              <a:ext cx="2653400" cy="954107"/>
            </a:xfrm>
            <a:prstGeom prst="rect">
              <a:avLst/>
            </a:prstGeom>
          </p:spPr>
          <p:txBody>
            <a:bodyPr wrap="square">
              <a:spAutoFit/>
            </a:bodyPr>
            <a:lstStyle/>
            <a:p>
              <a:r>
                <a:rPr lang="en-GB" sz="1400"/>
                <a:t>Lorem ipsum dolor sit amet, consectetuer adipiscing elit, sed diam nonummy nibh euismod tincidunt </a:t>
              </a:r>
              <a:r>
                <a:rPr lang="en-GB" sz="1400" smtClean="0"/>
                <a:t>ut</a:t>
              </a:r>
              <a:endParaRPr lang="en-GB" sz="1400"/>
            </a:p>
          </p:txBody>
        </p:sp>
        <p:sp>
          <p:nvSpPr>
            <p:cNvPr id="47" name="TextBox 46"/>
            <p:cNvSpPr txBox="1"/>
            <p:nvPr/>
          </p:nvSpPr>
          <p:spPr>
            <a:xfrm>
              <a:off x="7595352" y="3555720"/>
              <a:ext cx="1229247" cy="400110"/>
            </a:xfrm>
            <a:prstGeom prst="rect">
              <a:avLst/>
            </a:prstGeom>
            <a:noFill/>
          </p:spPr>
          <p:txBody>
            <a:bodyPr wrap="none" rtlCol="0">
              <a:spAutoFit/>
            </a:bodyPr>
            <a:lstStyle/>
            <a:p>
              <a:r>
                <a:rPr lang="en-US" sz="2000" b="1" smtClean="0"/>
                <a:t>Illustrator</a:t>
              </a:r>
              <a:endParaRPr lang="en-GB" sz="2000" b="1"/>
            </a:p>
          </p:txBody>
        </p:sp>
      </p:grpSp>
      <p:sp>
        <p:nvSpPr>
          <p:cNvPr id="50" name="TextBox 49"/>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51" name="Straight Connector 50"/>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500"/>
                                        <p:tgtEl>
                                          <p:spTgt spid="50"/>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1"/>
                                        </p:tgtEl>
                                        <p:attrNameLst>
                                          <p:attrName>style.visibility</p:attrName>
                                        </p:attrNameLst>
                                      </p:cBhvr>
                                      <p:to>
                                        <p:strVal val="visible"/>
                                      </p:to>
                                    </p:set>
                                    <p:animEffect transition="in" filter="fade">
                                      <p:cBhvr>
                                        <p:cTn id="15" dur="500"/>
                                        <p:tgtEl>
                                          <p:spTgt spid="51"/>
                                        </p:tgtEl>
                                      </p:cBhvr>
                                    </p:animEffect>
                                  </p:childTnLst>
                                </p:cTn>
                              </p:par>
                            </p:childTnLst>
                          </p:cTn>
                        </p:par>
                        <p:par>
                          <p:cTn id="16" fill="hold">
                            <p:stCondLst>
                              <p:cond delay="1500"/>
                            </p:stCondLst>
                            <p:childTnLst>
                              <p:par>
                                <p:cTn id="17" presetID="50" presetClass="entr" presetSubtype="0" decel="100000" fill="hold" nodeType="afterEffect">
                                  <p:stCondLst>
                                    <p:cond delay="0"/>
                                  </p:stCondLst>
                                  <p:childTnLst>
                                    <p:set>
                                      <p:cBhvr>
                                        <p:cTn id="18" dur="1" fill="hold">
                                          <p:stCondLst>
                                            <p:cond delay="0"/>
                                          </p:stCondLst>
                                        </p:cTn>
                                        <p:tgtEl>
                                          <p:spTgt spid="34"/>
                                        </p:tgtEl>
                                        <p:attrNameLst>
                                          <p:attrName>style.visibility</p:attrName>
                                        </p:attrNameLst>
                                      </p:cBhvr>
                                      <p:to>
                                        <p:strVal val="visible"/>
                                      </p:to>
                                    </p:set>
                                    <p:anim calcmode="lin" valueType="num">
                                      <p:cBhvr>
                                        <p:cTn id="19" dur="1000" fill="hold"/>
                                        <p:tgtEl>
                                          <p:spTgt spid="34"/>
                                        </p:tgtEl>
                                        <p:attrNameLst>
                                          <p:attrName>ppt_w</p:attrName>
                                        </p:attrNameLst>
                                      </p:cBhvr>
                                      <p:tavLst>
                                        <p:tav tm="0">
                                          <p:val>
                                            <p:strVal val="#ppt_w+.3"/>
                                          </p:val>
                                        </p:tav>
                                        <p:tav tm="100000">
                                          <p:val>
                                            <p:strVal val="#ppt_w"/>
                                          </p:val>
                                        </p:tav>
                                      </p:tavLst>
                                    </p:anim>
                                    <p:anim calcmode="lin" valueType="num">
                                      <p:cBhvr>
                                        <p:cTn id="20" dur="1000" fill="hold"/>
                                        <p:tgtEl>
                                          <p:spTgt spid="34"/>
                                        </p:tgtEl>
                                        <p:attrNameLst>
                                          <p:attrName>ppt_h</p:attrName>
                                        </p:attrNameLst>
                                      </p:cBhvr>
                                      <p:tavLst>
                                        <p:tav tm="0">
                                          <p:val>
                                            <p:strVal val="#ppt_h"/>
                                          </p:val>
                                        </p:tav>
                                        <p:tav tm="100000">
                                          <p:val>
                                            <p:strVal val="#ppt_h"/>
                                          </p:val>
                                        </p:tav>
                                      </p:tavLst>
                                    </p:anim>
                                    <p:animEffect transition="in" filter="fade">
                                      <p:cBhvr>
                                        <p:cTn id="21" dur="1000"/>
                                        <p:tgtEl>
                                          <p:spTgt spid="34"/>
                                        </p:tgtEl>
                                      </p:cBhvr>
                                    </p:animEffect>
                                  </p:childTnLst>
                                </p:cTn>
                              </p:par>
                            </p:childTnLst>
                          </p:cTn>
                        </p:par>
                        <p:par>
                          <p:cTn id="22" fill="hold">
                            <p:stCondLst>
                              <p:cond delay="2500"/>
                            </p:stCondLst>
                            <p:childTnLst>
                              <p:par>
                                <p:cTn id="23" presetID="22" presetClass="entr" presetSubtype="2" fill="hold" nodeType="afterEffect">
                                  <p:stCondLst>
                                    <p:cond delay="0"/>
                                  </p:stCondLst>
                                  <p:childTnLst>
                                    <p:set>
                                      <p:cBhvr>
                                        <p:cTn id="24" dur="1" fill="hold">
                                          <p:stCondLst>
                                            <p:cond delay="0"/>
                                          </p:stCondLst>
                                        </p:cTn>
                                        <p:tgtEl>
                                          <p:spTgt spid="40"/>
                                        </p:tgtEl>
                                        <p:attrNameLst>
                                          <p:attrName>style.visibility</p:attrName>
                                        </p:attrNameLst>
                                      </p:cBhvr>
                                      <p:to>
                                        <p:strVal val="visible"/>
                                      </p:to>
                                    </p:set>
                                    <p:animEffect transition="in" filter="wipe(right)">
                                      <p:cBhvr>
                                        <p:cTn id="25" dur="500"/>
                                        <p:tgtEl>
                                          <p:spTgt spid="40"/>
                                        </p:tgtEl>
                                      </p:cBhvr>
                                    </p:animEffect>
                                  </p:childTnLst>
                                </p:cTn>
                              </p:par>
                            </p:childTnLst>
                          </p:cTn>
                        </p:par>
                        <p:par>
                          <p:cTn id="26" fill="hold">
                            <p:stCondLst>
                              <p:cond delay="3000"/>
                            </p:stCondLst>
                            <p:childTnLst>
                              <p:par>
                                <p:cTn id="27" presetID="22" presetClass="entr" presetSubtype="2" fill="hold" nodeType="afterEffect">
                                  <p:stCondLst>
                                    <p:cond delay="0"/>
                                  </p:stCondLst>
                                  <p:childTnLst>
                                    <p:set>
                                      <p:cBhvr>
                                        <p:cTn id="28" dur="1" fill="hold">
                                          <p:stCondLst>
                                            <p:cond delay="0"/>
                                          </p:stCondLst>
                                        </p:cTn>
                                        <p:tgtEl>
                                          <p:spTgt spid="46"/>
                                        </p:tgtEl>
                                        <p:attrNameLst>
                                          <p:attrName>style.visibility</p:attrName>
                                        </p:attrNameLst>
                                      </p:cBhvr>
                                      <p:to>
                                        <p:strVal val="visible"/>
                                      </p:to>
                                    </p:set>
                                    <p:animEffect transition="in" filter="wipe(right)">
                                      <p:cBhvr>
                                        <p:cTn id="29" dur="500"/>
                                        <p:tgtEl>
                                          <p:spTgt spid="46"/>
                                        </p:tgtEl>
                                      </p:cBhvr>
                                    </p:animEffect>
                                  </p:childTnLst>
                                </p:cTn>
                              </p:par>
                            </p:childTnLst>
                          </p:cTn>
                        </p:par>
                        <p:par>
                          <p:cTn id="30" fill="hold">
                            <p:stCondLst>
                              <p:cond delay="3500"/>
                            </p:stCondLst>
                            <p:childTnLst>
                              <p:par>
                                <p:cTn id="31" presetID="22" presetClass="entr" presetSubtype="2" fill="hold" grpId="0" nodeType="afterEffect">
                                  <p:stCondLst>
                                    <p:cond delay="0"/>
                                  </p:stCondLst>
                                  <p:childTnLst>
                                    <p:set>
                                      <p:cBhvr>
                                        <p:cTn id="32" dur="1" fill="hold">
                                          <p:stCondLst>
                                            <p:cond delay="0"/>
                                          </p:stCondLst>
                                        </p:cTn>
                                        <p:tgtEl>
                                          <p:spTgt spid="44"/>
                                        </p:tgtEl>
                                        <p:attrNameLst>
                                          <p:attrName>style.visibility</p:attrName>
                                        </p:attrNameLst>
                                      </p:cBhvr>
                                      <p:to>
                                        <p:strVal val="visible"/>
                                      </p:to>
                                    </p:set>
                                    <p:animEffect transition="in" filter="wipe(right)">
                                      <p:cBhvr>
                                        <p:cTn id="33" dur="500"/>
                                        <p:tgtEl>
                                          <p:spTgt spid="44"/>
                                        </p:tgtEl>
                                      </p:cBhvr>
                                    </p:animEffect>
                                  </p:childTnLst>
                                </p:cTn>
                              </p:par>
                            </p:childTnLst>
                          </p:cTn>
                        </p:par>
                        <p:par>
                          <p:cTn id="34" fill="hold">
                            <p:stCondLst>
                              <p:cond delay="4000"/>
                            </p:stCondLst>
                            <p:childTnLst>
                              <p:par>
                                <p:cTn id="35" presetID="22" presetClass="entr" presetSubtype="8" fill="hold"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wipe(left)">
                                      <p:cBhvr>
                                        <p:cTn id="37" dur="500"/>
                                        <p:tgtEl>
                                          <p:spTgt spid="4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48"/>
                                        </p:tgtEl>
                                        <p:attrNameLst>
                                          <p:attrName>style.visibility</p:attrName>
                                        </p:attrNameLst>
                                      </p:cBhvr>
                                      <p:to>
                                        <p:strVal val="visible"/>
                                      </p:to>
                                    </p:set>
                                    <p:animEffect transition="in" filter="wipe(left)">
                                      <p:cBhvr>
                                        <p:cTn id="41" dur="500"/>
                                        <p:tgtEl>
                                          <p:spTgt spid="48"/>
                                        </p:tgtEl>
                                      </p:cBhvr>
                                    </p:animEffect>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2"/>
                                        </p:tgtEl>
                                        <p:attrNameLst>
                                          <p:attrName>style.visibility</p:attrName>
                                        </p:attrNameLst>
                                      </p:cBhvr>
                                      <p:to>
                                        <p:strVal val="visible"/>
                                      </p:to>
                                    </p:set>
                                    <p:animEffect transition="in" filter="wipe(left)">
                                      <p:cBhvr>
                                        <p:cTn id="4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2" grpId="0"/>
      <p:bldP spid="44" grpId="0"/>
      <p:bldP spid="50"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Four Step To Success</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13" name="TextBox 12"/>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4" name="Straight Connector 13"/>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967802" y="1902099"/>
            <a:ext cx="10256393" cy="1647031"/>
            <a:chOff x="967802" y="1902099"/>
            <a:chExt cx="10256393" cy="1647031"/>
          </a:xfrm>
        </p:grpSpPr>
        <p:grpSp>
          <p:nvGrpSpPr>
            <p:cNvPr id="5" name="Group 4"/>
            <p:cNvGrpSpPr/>
            <p:nvPr/>
          </p:nvGrpSpPr>
          <p:grpSpPr>
            <a:xfrm>
              <a:off x="967802" y="1902099"/>
              <a:ext cx="10256393" cy="1647031"/>
              <a:chOff x="-1123401" y="2523132"/>
              <a:chExt cx="11282033" cy="1811734"/>
            </a:xfrm>
          </p:grpSpPr>
          <p:sp>
            <p:nvSpPr>
              <p:cNvPr id="6" name="Freeform 5"/>
              <p:cNvSpPr/>
              <p:nvPr/>
            </p:nvSpPr>
            <p:spPr>
              <a:xfrm>
                <a:off x="2033366" y="2523132"/>
                <a:ext cx="1811734" cy="1811734"/>
              </a:xfrm>
              <a:custGeom>
                <a:avLst/>
                <a:gdLst>
                  <a:gd name="connsiteX0" fmla="*/ 0 w 1811734"/>
                  <a:gd name="connsiteY0" fmla="*/ 905867 h 1811734"/>
                  <a:gd name="connsiteX1" fmla="*/ 905867 w 1811734"/>
                  <a:gd name="connsiteY1" fmla="*/ 0 h 1811734"/>
                  <a:gd name="connsiteX2" fmla="*/ 1811734 w 1811734"/>
                  <a:gd name="connsiteY2" fmla="*/ 905867 h 1811734"/>
                  <a:gd name="connsiteX3" fmla="*/ 905867 w 1811734"/>
                  <a:gd name="connsiteY3" fmla="*/ 1811734 h 1811734"/>
                  <a:gd name="connsiteX4" fmla="*/ 0 w 1811734"/>
                  <a:gd name="connsiteY4" fmla="*/ 905867 h 181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34" h="1811734">
                    <a:moveTo>
                      <a:pt x="0" y="905867"/>
                    </a:moveTo>
                    <a:cubicBezTo>
                      <a:pt x="0" y="405570"/>
                      <a:pt x="405570" y="0"/>
                      <a:pt x="905867" y="0"/>
                    </a:cubicBezTo>
                    <a:cubicBezTo>
                      <a:pt x="1406164" y="0"/>
                      <a:pt x="1811734" y="405570"/>
                      <a:pt x="1811734" y="905867"/>
                    </a:cubicBezTo>
                    <a:cubicBezTo>
                      <a:pt x="1811734" y="1406164"/>
                      <a:pt x="1406164" y="1811734"/>
                      <a:pt x="905867" y="1811734"/>
                    </a:cubicBezTo>
                    <a:cubicBezTo>
                      <a:pt x="405570" y="1811734"/>
                      <a:pt x="0" y="1406164"/>
                      <a:pt x="0" y="905867"/>
                    </a:cubicBez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16122" tIns="316122" rIns="316122" bIns="316122" numCol="1" spcCol="1270" anchor="ctr" anchorCtr="0">
                <a:noAutofit/>
              </a:bodyPr>
              <a:lstStyle/>
              <a:p>
                <a:pPr lvl="0" algn="ctr" defTabSz="1778000">
                  <a:lnSpc>
                    <a:spcPct val="90000"/>
                  </a:lnSpc>
                  <a:spcBef>
                    <a:spcPct val="0"/>
                  </a:spcBef>
                  <a:spcAft>
                    <a:spcPct val="35000"/>
                  </a:spcAft>
                </a:pPr>
                <a:endParaRPr lang="en-GB" sz="4000" kern="1200"/>
              </a:p>
            </p:txBody>
          </p:sp>
          <p:sp>
            <p:nvSpPr>
              <p:cNvPr id="7" name="Freeform 6"/>
              <p:cNvSpPr/>
              <p:nvPr/>
            </p:nvSpPr>
            <p:spPr>
              <a:xfrm>
                <a:off x="3992214" y="2903596"/>
                <a:ext cx="1050805" cy="1050805"/>
              </a:xfrm>
              <a:custGeom>
                <a:avLst/>
                <a:gdLst>
                  <a:gd name="connsiteX0" fmla="*/ 139284 w 1050805"/>
                  <a:gd name="connsiteY0" fmla="*/ 401828 h 1050805"/>
                  <a:gd name="connsiteX1" fmla="*/ 401828 w 1050805"/>
                  <a:gd name="connsiteY1" fmla="*/ 401828 h 1050805"/>
                  <a:gd name="connsiteX2" fmla="*/ 401828 w 1050805"/>
                  <a:gd name="connsiteY2" fmla="*/ 139284 h 1050805"/>
                  <a:gd name="connsiteX3" fmla="*/ 648977 w 1050805"/>
                  <a:gd name="connsiteY3" fmla="*/ 139284 h 1050805"/>
                  <a:gd name="connsiteX4" fmla="*/ 648977 w 1050805"/>
                  <a:gd name="connsiteY4" fmla="*/ 401828 h 1050805"/>
                  <a:gd name="connsiteX5" fmla="*/ 911521 w 1050805"/>
                  <a:gd name="connsiteY5" fmla="*/ 401828 h 1050805"/>
                  <a:gd name="connsiteX6" fmla="*/ 911521 w 1050805"/>
                  <a:gd name="connsiteY6" fmla="*/ 648977 h 1050805"/>
                  <a:gd name="connsiteX7" fmla="*/ 648977 w 1050805"/>
                  <a:gd name="connsiteY7" fmla="*/ 648977 h 1050805"/>
                  <a:gd name="connsiteX8" fmla="*/ 648977 w 1050805"/>
                  <a:gd name="connsiteY8" fmla="*/ 911521 h 1050805"/>
                  <a:gd name="connsiteX9" fmla="*/ 401828 w 1050805"/>
                  <a:gd name="connsiteY9" fmla="*/ 911521 h 1050805"/>
                  <a:gd name="connsiteX10" fmla="*/ 401828 w 1050805"/>
                  <a:gd name="connsiteY10" fmla="*/ 648977 h 1050805"/>
                  <a:gd name="connsiteX11" fmla="*/ 139284 w 1050805"/>
                  <a:gd name="connsiteY11" fmla="*/ 648977 h 1050805"/>
                  <a:gd name="connsiteX12" fmla="*/ 139284 w 1050805"/>
                  <a:gd name="connsiteY12" fmla="*/ 401828 h 105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0805" h="1050805">
                    <a:moveTo>
                      <a:pt x="139284" y="401828"/>
                    </a:moveTo>
                    <a:lnTo>
                      <a:pt x="401828" y="401828"/>
                    </a:lnTo>
                    <a:lnTo>
                      <a:pt x="401828" y="139284"/>
                    </a:lnTo>
                    <a:lnTo>
                      <a:pt x="648977" y="139284"/>
                    </a:lnTo>
                    <a:lnTo>
                      <a:pt x="648977" y="401828"/>
                    </a:lnTo>
                    <a:lnTo>
                      <a:pt x="911521" y="401828"/>
                    </a:lnTo>
                    <a:lnTo>
                      <a:pt x="911521" y="648977"/>
                    </a:lnTo>
                    <a:lnTo>
                      <a:pt x="648977" y="648977"/>
                    </a:lnTo>
                    <a:lnTo>
                      <a:pt x="648977" y="911521"/>
                    </a:lnTo>
                    <a:lnTo>
                      <a:pt x="401828" y="911521"/>
                    </a:lnTo>
                    <a:lnTo>
                      <a:pt x="401828" y="648977"/>
                    </a:lnTo>
                    <a:lnTo>
                      <a:pt x="139284" y="648977"/>
                    </a:lnTo>
                    <a:lnTo>
                      <a:pt x="139284" y="401828"/>
                    </a:lnTo>
                    <a:close/>
                  </a:path>
                </a:pathLst>
              </a:custGeom>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39284" tIns="401828" rIns="139284" bIns="401828" numCol="1" spcCol="1270" anchor="ctr" anchorCtr="0">
                <a:noAutofit/>
              </a:bodyPr>
              <a:lstStyle/>
              <a:p>
                <a:pPr lvl="0" algn="ctr" defTabSz="755650">
                  <a:lnSpc>
                    <a:spcPct val="90000"/>
                  </a:lnSpc>
                  <a:spcBef>
                    <a:spcPct val="0"/>
                  </a:spcBef>
                  <a:spcAft>
                    <a:spcPct val="35000"/>
                  </a:spcAft>
                </a:pPr>
                <a:endParaRPr lang="en-GB" sz="1700" kern="1200"/>
              </a:p>
            </p:txBody>
          </p:sp>
          <p:sp>
            <p:nvSpPr>
              <p:cNvPr id="8" name="Freeform 7"/>
              <p:cNvSpPr/>
              <p:nvPr/>
            </p:nvSpPr>
            <p:spPr>
              <a:xfrm>
                <a:off x="5190132" y="2523132"/>
                <a:ext cx="1811734" cy="1811734"/>
              </a:xfrm>
              <a:custGeom>
                <a:avLst/>
                <a:gdLst>
                  <a:gd name="connsiteX0" fmla="*/ 0 w 1811734"/>
                  <a:gd name="connsiteY0" fmla="*/ 905867 h 1811734"/>
                  <a:gd name="connsiteX1" fmla="*/ 905867 w 1811734"/>
                  <a:gd name="connsiteY1" fmla="*/ 0 h 1811734"/>
                  <a:gd name="connsiteX2" fmla="*/ 1811734 w 1811734"/>
                  <a:gd name="connsiteY2" fmla="*/ 905867 h 1811734"/>
                  <a:gd name="connsiteX3" fmla="*/ 905867 w 1811734"/>
                  <a:gd name="connsiteY3" fmla="*/ 1811734 h 1811734"/>
                  <a:gd name="connsiteX4" fmla="*/ 0 w 1811734"/>
                  <a:gd name="connsiteY4" fmla="*/ 905867 h 181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34" h="1811734">
                    <a:moveTo>
                      <a:pt x="0" y="905867"/>
                    </a:moveTo>
                    <a:cubicBezTo>
                      <a:pt x="0" y="405570"/>
                      <a:pt x="405570" y="0"/>
                      <a:pt x="905867" y="0"/>
                    </a:cubicBezTo>
                    <a:cubicBezTo>
                      <a:pt x="1406164" y="0"/>
                      <a:pt x="1811734" y="405570"/>
                      <a:pt x="1811734" y="905867"/>
                    </a:cubicBezTo>
                    <a:cubicBezTo>
                      <a:pt x="1811734" y="1406164"/>
                      <a:pt x="1406164" y="1811734"/>
                      <a:pt x="905867" y="1811734"/>
                    </a:cubicBezTo>
                    <a:cubicBezTo>
                      <a:pt x="405570" y="1811734"/>
                      <a:pt x="0" y="1406164"/>
                      <a:pt x="0" y="905867"/>
                    </a:cubicBez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16122" tIns="316122" rIns="316122" bIns="316122" numCol="1" spcCol="1270" anchor="ctr" anchorCtr="0">
                <a:noAutofit/>
              </a:bodyPr>
              <a:lstStyle/>
              <a:p>
                <a:pPr lvl="0" algn="ctr" defTabSz="1778000">
                  <a:lnSpc>
                    <a:spcPct val="90000"/>
                  </a:lnSpc>
                  <a:spcBef>
                    <a:spcPct val="0"/>
                  </a:spcBef>
                  <a:spcAft>
                    <a:spcPct val="35000"/>
                  </a:spcAft>
                </a:pPr>
                <a:endParaRPr lang="en-GB" sz="4000" kern="1200"/>
              </a:p>
            </p:txBody>
          </p:sp>
          <p:sp>
            <p:nvSpPr>
              <p:cNvPr id="9" name="Freeform 8"/>
              <p:cNvSpPr/>
              <p:nvPr/>
            </p:nvSpPr>
            <p:spPr>
              <a:xfrm>
                <a:off x="7148980" y="2903596"/>
                <a:ext cx="1050805" cy="1050805"/>
              </a:xfrm>
              <a:custGeom>
                <a:avLst/>
                <a:gdLst>
                  <a:gd name="connsiteX0" fmla="*/ 139284 w 1050805"/>
                  <a:gd name="connsiteY0" fmla="*/ 216466 h 1050805"/>
                  <a:gd name="connsiteX1" fmla="*/ 911521 w 1050805"/>
                  <a:gd name="connsiteY1" fmla="*/ 216466 h 1050805"/>
                  <a:gd name="connsiteX2" fmla="*/ 911521 w 1050805"/>
                  <a:gd name="connsiteY2" fmla="*/ 463615 h 1050805"/>
                  <a:gd name="connsiteX3" fmla="*/ 139284 w 1050805"/>
                  <a:gd name="connsiteY3" fmla="*/ 463615 h 1050805"/>
                  <a:gd name="connsiteX4" fmla="*/ 139284 w 1050805"/>
                  <a:gd name="connsiteY4" fmla="*/ 216466 h 1050805"/>
                  <a:gd name="connsiteX5" fmla="*/ 139284 w 1050805"/>
                  <a:gd name="connsiteY5" fmla="*/ 587190 h 1050805"/>
                  <a:gd name="connsiteX6" fmla="*/ 911521 w 1050805"/>
                  <a:gd name="connsiteY6" fmla="*/ 587190 h 1050805"/>
                  <a:gd name="connsiteX7" fmla="*/ 911521 w 1050805"/>
                  <a:gd name="connsiteY7" fmla="*/ 834339 h 1050805"/>
                  <a:gd name="connsiteX8" fmla="*/ 139284 w 1050805"/>
                  <a:gd name="connsiteY8" fmla="*/ 834339 h 1050805"/>
                  <a:gd name="connsiteX9" fmla="*/ 139284 w 1050805"/>
                  <a:gd name="connsiteY9" fmla="*/ 587190 h 105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0805" h="1050805">
                    <a:moveTo>
                      <a:pt x="139284" y="216466"/>
                    </a:moveTo>
                    <a:lnTo>
                      <a:pt x="911521" y="216466"/>
                    </a:lnTo>
                    <a:lnTo>
                      <a:pt x="911521" y="463615"/>
                    </a:lnTo>
                    <a:lnTo>
                      <a:pt x="139284" y="463615"/>
                    </a:lnTo>
                    <a:lnTo>
                      <a:pt x="139284" y="216466"/>
                    </a:lnTo>
                    <a:close/>
                    <a:moveTo>
                      <a:pt x="139284" y="587190"/>
                    </a:moveTo>
                    <a:lnTo>
                      <a:pt x="911521" y="587190"/>
                    </a:lnTo>
                    <a:lnTo>
                      <a:pt x="911521" y="834339"/>
                    </a:lnTo>
                    <a:lnTo>
                      <a:pt x="139284" y="834339"/>
                    </a:lnTo>
                    <a:lnTo>
                      <a:pt x="139284" y="587190"/>
                    </a:lnTo>
                    <a:close/>
                  </a:path>
                </a:pathLst>
              </a:custGeom>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39284" tIns="216466" rIns="139284" bIns="216466" numCol="1" spcCol="1270" anchor="ctr" anchorCtr="0">
                <a:noAutofit/>
              </a:bodyPr>
              <a:lstStyle/>
              <a:p>
                <a:pPr lvl="0" algn="ctr" defTabSz="1955800">
                  <a:lnSpc>
                    <a:spcPct val="90000"/>
                  </a:lnSpc>
                  <a:spcBef>
                    <a:spcPct val="0"/>
                  </a:spcBef>
                  <a:spcAft>
                    <a:spcPct val="35000"/>
                  </a:spcAft>
                </a:pPr>
                <a:endParaRPr lang="en-GB" sz="4400" kern="1200"/>
              </a:p>
            </p:txBody>
          </p:sp>
          <p:sp>
            <p:nvSpPr>
              <p:cNvPr id="10" name="Freeform 9"/>
              <p:cNvSpPr/>
              <p:nvPr/>
            </p:nvSpPr>
            <p:spPr>
              <a:xfrm>
                <a:off x="8346898" y="2523132"/>
                <a:ext cx="1811734" cy="1811734"/>
              </a:xfrm>
              <a:custGeom>
                <a:avLst/>
                <a:gdLst>
                  <a:gd name="connsiteX0" fmla="*/ 0 w 1811734"/>
                  <a:gd name="connsiteY0" fmla="*/ 905867 h 1811734"/>
                  <a:gd name="connsiteX1" fmla="*/ 905867 w 1811734"/>
                  <a:gd name="connsiteY1" fmla="*/ 0 h 1811734"/>
                  <a:gd name="connsiteX2" fmla="*/ 1811734 w 1811734"/>
                  <a:gd name="connsiteY2" fmla="*/ 905867 h 1811734"/>
                  <a:gd name="connsiteX3" fmla="*/ 905867 w 1811734"/>
                  <a:gd name="connsiteY3" fmla="*/ 1811734 h 1811734"/>
                  <a:gd name="connsiteX4" fmla="*/ 0 w 1811734"/>
                  <a:gd name="connsiteY4" fmla="*/ 905867 h 181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34" h="1811734">
                    <a:moveTo>
                      <a:pt x="0" y="905867"/>
                    </a:moveTo>
                    <a:cubicBezTo>
                      <a:pt x="0" y="405570"/>
                      <a:pt x="405570" y="0"/>
                      <a:pt x="905867" y="0"/>
                    </a:cubicBezTo>
                    <a:cubicBezTo>
                      <a:pt x="1406164" y="0"/>
                      <a:pt x="1811734" y="405570"/>
                      <a:pt x="1811734" y="905867"/>
                    </a:cubicBezTo>
                    <a:cubicBezTo>
                      <a:pt x="1811734" y="1406164"/>
                      <a:pt x="1406164" y="1811734"/>
                      <a:pt x="905867" y="1811734"/>
                    </a:cubicBezTo>
                    <a:cubicBezTo>
                      <a:pt x="405570" y="1811734"/>
                      <a:pt x="0" y="1406164"/>
                      <a:pt x="0" y="905867"/>
                    </a:cubicBez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16122" tIns="316122" rIns="316122" bIns="316122" numCol="1" spcCol="1270" anchor="ctr" anchorCtr="0">
                <a:noAutofit/>
              </a:bodyPr>
              <a:lstStyle/>
              <a:p>
                <a:pPr lvl="0" algn="ctr" defTabSz="1778000">
                  <a:lnSpc>
                    <a:spcPct val="90000"/>
                  </a:lnSpc>
                  <a:spcBef>
                    <a:spcPct val="0"/>
                  </a:spcBef>
                  <a:spcAft>
                    <a:spcPct val="35000"/>
                  </a:spcAft>
                </a:pPr>
                <a:endParaRPr lang="en-GB" sz="4000" kern="1200"/>
              </a:p>
            </p:txBody>
          </p:sp>
          <p:sp>
            <p:nvSpPr>
              <p:cNvPr id="11" name="Freeform 10"/>
              <p:cNvSpPr/>
              <p:nvPr/>
            </p:nvSpPr>
            <p:spPr>
              <a:xfrm>
                <a:off x="-1123401" y="2523132"/>
                <a:ext cx="1811734" cy="1811734"/>
              </a:xfrm>
              <a:custGeom>
                <a:avLst/>
                <a:gdLst>
                  <a:gd name="connsiteX0" fmla="*/ 0 w 1811734"/>
                  <a:gd name="connsiteY0" fmla="*/ 905867 h 1811734"/>
                  <a:gd name="connsiteX1" fmla="*/ 905867 w 1811734"/>
                  <a:gd name="connsiteY1" fmla="*/ 0 h 1811734"/>
                  <a:gd name="connsiteX2" fmla="*/ 1811734 w 1811734"/>
                  <a:gd name="connsiteY2" fmla="*/ 905867 h 1811734"/>
                  <a:gd name="connsiteX3" fmla="*/ 905867 w 1811734"/>
                  <a:gd name="connsiteY3" fmla="*/ 1811734 h 1811734"/>
                  <a:gd name="connsiteX4" fmla="*/ 0 w 1811734"/>
                  <a:gd name="connsiteY4" fmla="*/ 905867 h 181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34" h="1811734">
                    <a:moveTo>
                      <a:pt x="0" y="905867"/>
                    </a:moveTo>
                    <a:cubicBezTo>
                      <a:pt x="0" y="405570"/>
                      <a:pt x="405570" y="0"/>
                      <a:pt x="905867" y="0"/>
                    </a:cubicBezTo>
                    <a:cubicBezTo>
                      <a:pt x="1406164" y="0"/>
                      <a:pt x="1811734" y="405570"/>
                      <a:pt x="1811734" y="905867"/>
                    </a:cubicBezTo>
                    <a:cubicBezTo>
                      <a:pt x="1811734" y="1406164"/>
                      <a:pt x="1406164" y="1811734"/>
                      <a:pt x="905867" y="1811734"/>
                    </a:cubicBezTo>
                    <a:cubicBezTo>
                      <a:pt x="405570" y="1811734"/>
                      <a:pt x="0" y="1406164"/>
                      <a:pt x="0" y="905867"/>
                    </a:cubicBezTo>
                    <a:close/>
                  </a:path>
                </a:pathLst>
              </a:custGeom>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16122" tIns="316122" rIns="316122" bIns="316122" numCol="1" spcCol="1270" anchor="ctr" anchorCtr="0">
                <a:noAutofit/>
              </a:bodyPr>
              <a:lstStyle/>
              <a:p>
                <a:pPr lvl="0" algn="ctr" defTabSz="1778000">
                  <a:lnSpc>
                    <a:spcPct val="90000"/>
                  </a:lnSpc>
                  <a:spcBef>
                    <a:spcPct val="0"/>
                  </a:spcBef>
                  <a:spcAft>
                    <a:spcPct val="35000"/>
                  </a:spcAft>
                </a:pPr>
                <a:endParaRPr lang="en-GB" sz="4000" kern="1200"/>
              </a:p>
            </p:txBody>
          </p:sp>
          <p:sp>
            <p:nvSpPr>
              <p:cNvPr id="12" name="Freeform 11"/>
              <p:cNvSpPr/>
              <p:nvPr/>
            </p:nvSpPr>
            <p:spPr>
              <a:xfrm>
                <a:off x="835447" y="2903596"/>
                <a:ext cx="1050805" cy="1050805"/>
              </a:xfrm>
              <a:custGeom>
                <a:avLst/>
                <a:gdLst>
                  <a:gd name="connsiteX0" fmla="*/ 139284 w 1050805"/>
                  <a:gd name="connsiteY0" fmla="*/ 401828 h 1050805"/>
                  <a:gd name="connsiteX1" fmla="*/ 401828 w 1050805"/>
                  <a:gd name="connsiteY1" fmla="*/ 401828 h 1050805"/>
                  <a:gd name="connsiteX2" fmla="*/ 401828 w 1050805"/>
                  <a:gd name="connsiteY2" fmla="*/ 139284 h 1050805"/>
                  <a:gd name="connsiteX3" fmla="*/ 648977 w 1050805"/>
                  <a:gd name="connsiteY3" fmla="*/ 139284 h 1050805"/>
                  <a:gd name="connsiteX4" fmla="*/ 648977 w 1050805"/>
                  <a:gd name="connsiteY4" fmla="*/ 401828 h 1050805"/>
                  <a:gd name="connsiteX5" fmla="*/ 911521 w 1050805"/>
                  <a:gd name="connsiteY5" fmla="*/ 401828 h 1050805"/>
                  <a:gd name="connsiteX6" fmla="*/ 911521 w 1050805"/>
                  <a:gd name="connsiteY6" fmla="*/ 648977 h 1050805"/>
                  <a:gd name="connsiteX7" fmla="*/ 648977 w 1050805"/>
                  <a:gd name="connsiteY7" fmla="*/ 648977 h 1050805"/>
                  <a:gd name="connsiteX8" fmla="*/ 648977 w 1050805"/>
                  <a:gd name="connsiteY8" fmla="*/ 911521 h 1050805"/>
                  <a:gd name="connsiteX9" fmla="*/ 401828 w 1050805"/>
                  <a:gd name="connsiteY9" fmla="*/ 911521 h 1050805"/>
                  <a:gd name="connsiteX10" fmla="*/ 401828 w 1050805"/>
                  <a:gd name="connsiteY10" fmla="*/ 648977 h 1050805"/>
                  <a:gd name="connsiteX11" fmla="*/ 139284 w 1050805"/>
                  <a:gd name="connsiteY11" fmla="*/ 648977 h 1050805"/>
                  <a:gd name="connsiteX12" fmla="*/ 139284 w 1050805"/>
                  <a:gd name="connsiteY12" fmla="*/ 401828 h 105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0805" h="1050805">
                    <a:moveTo>
                      <a:pt x="139284" y="401828"/>
                    </a:moveTo>
                    <a:lnTo>
                      <a:pt x="401828" y="401828"/>
                    </a:lnTo>
                    <a:lnTo>
                      <a:pt x="401828" y="139284"/>
                    </a:lnTo>
                    <a:lnTo>
                      <a:pt x="648977" y="139284"/>
                    </a:lnTo>
                    <a:lnTo>
                      <a:pt x="648977" y="401828"/>
                    </a:lnTo>
                    <a:lnTo>
                      <a:pt x="911521" y="401828"/>
                    </a:lnTo>
                    <a:lnTo>
                      <a:pt x="911521" y="648977"/>
                    </a:lnTo>
                    <a:lnTo>
                      <a:pt x="648977" y="648977"/>
                    </a:lnTo>
                    <a:lnTo>
                      <a:pt x="648977" y="911521"/>
                    </a:lnTo>
                    <a:lnTo>
                      <a:pt x="401828" y="911521"/>
                    </a:lnTo>
                    <a:lnTo>
                      <a:pt x="401828" y="648977"/>
                    </a:lnTo>
                    <a:lnTo>
                      <a:pt x="139284" y="648977"/>
                    </a:lnTo>
                    <a:lnTo>
                      <a:pt x="139284" y="401828"/>
                    </a:lnTo>
                    <a:close/>
                  </a:path>
                </a:pathLst>
              </a:custGeom>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39284" tIns="401828" rIns="139284" bIns="401828" numCol="1" spcCol="1270" anchor="ctr" anchorCtr="0">
                <a:noAutofit/>
              </a:bodyPr>
              <a:lstStyle/>
              <a:p>
                <a:pPr lvl="0" algn="ctr" defTabSz="755650">
                  <a:lnSpc>
                    <a:spcPct val="90000"/>
                  </a:lnSpc>
                  <a:spcBef>
                    <a:spcPct val="0"/>
                  </a:spcBef>
                  <a:spcAft>
                    <a:spcPct val="35000"/>
                  </a:spcAft>
                </a:pPr>
                <a:endParaRPr lang="en-GB" sz="1700" kern="1200"/>
              </a:p>
            </p:txBody>
          </p:sp>
        </p:grpSp>
        <p:grpSp>
          <p:nvGrpSpPr>
            <p:cNvPr id="15" name="Group 14"/>
            <p:cNvGrpSpPr/>
            <p:nvPr/>
          </p:nvGrpSpPr>
          <p:grpSpPr>
            <a:xfrm>
              <a:off x="1501841" y="2407611"/>
              <a:ext cx="578952" cy="618042"/>
              <a:chOff x="9159875" y="1647825"/>
              <a:chExt cx="434975" cy="464344"/>
            </a:xfrm>
            <a:solidFill>
              <a:schemeClr val="bg2"/>
            </a:solidFill>
          </p:grpSpPr>
          <p:sp>
            <p:nvSpPr>
              <p:cNvPr id="16" name="AutoShape 78"/>
              <p:cNvSpPr/>
              <p:nvPr/>
            </p:nvSpPr>
            <p:spPr bwMode="auto">
              <a:xfrm>
                <a:off x="9159875" y="1647825"/>
                <a:ext cx="434975"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7" name="AutoShape 79"/>
              <p:cNvSpPr/>
              <p:nvPr/>
            </p:nvSpPr>
            <p:spPr bwMode="auto">
              <a:xfrm>
                <a:off x="9217819" y="1705769"/>
                <a:ext cx="319088" cy="290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8" name="AutoShape 80"/>
              <p:cNvSpPr/>
              <p:nvPr/>
            </p:nvSpPr>
            <p:spPr bwMode="auto">
              <a:xfrm>
                <a:off x="9391650" y="1749425"/>
                <a:ext cx="87313"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9" name="Group 18"/>
            <p:cNvGrpSpPr/>
            <p:nvPr/>
          </p:nvGrpSpPr>
          <p:grpSpPr>
            <a:xfrm>
              <a:off x="10091658" y="2416592"/>
              <a:ext cx="618042" cy="618042"/>
              <a:chOff x="8216107" y="1647825"/>
              <a:chExt cx="464344" cy="464344"/>
            </a:xfrm>
            <a:solidFill>
              <a:schemeClr val="bg2"/>
            </a:solidFill>
          </p:grpSpPr>
          <p:sp>
            <p:nvSpPr>
              <p:cNvPr id="20" name="AutoShape 81"/>
              <p:cNvSpPr/>
              <p:nvPr/>
            </p:nvSpPr>
            <p:spPr bwMode="auto">
              <a:xfrm>
                <a:off x="8216107" y="1647825"/>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1" name="AutoShape 82"/>
              <p:cNvSpPr/>
              <p:nvPr/>
            </p:nvSpPr>
            <p:spPr bwMode="auto">
              <a:xfrm>
                <a:off x="8259763" y="2024857"/>
                <a:ext cx="43657" cy="43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4400"/>
                    </a:moveTo>
                    <a:cubicBezTo>
                      <a:pt x="8820" y="14400"/>
                      <a:pt x="7200" y="12782"/>
                      <a:pt x="7200" y="10800"/>
                    </a:cubicBezTo>
                    <a:cubicBezTo>
                      <a:pt x="7200" y="8817"/>
                      <a:pt x="8820" y="7200"/>
                      <a:pt x="10800" y="7200"/>
                    </a:cubicBezTo>
                    <a:cubicBezTo>
                      <a:pt x="12779" y="7200"/>
                      <a:pt x="14400" y="8817"/>
                      <a:pt x="14400" y="10800"/>
                    </a:cubicBezTo>
                    <a:cubicBezTo>
                      <a:pt x="14400" y="12782"/>
                      <a:pt x="12779" y="14400"/>
                      <a:pt x="10800" y="14400"/>
                    </a:cubicBezTo>
                    <a:moveTo>
                      <a:pt x="10800" y="0"/>
                    </a:moveTo>
                    <a:cubicBezTo>
                      <a:pt x="4837" y="0"/>
                      <a:pt x="0" y="4837"/>
                      <a:pt x="0" y="10800"/>
                    </a:cubicBezTo>
                    <a:cubicBezTo>
                      <a:pt x="0" y="16762"/>
                      <a:pt x="4837" y="21599"/>
                      <a:pt x="10800" y="21599"/>
                    </a:cubicBezTo>
                    <a:cubicBezTo>
                      <a:pt x="16762" y="21599"/>
                      <a:pt x="21600" y="16762"/>
                      <a:pt x="21600" y="10800"/>
                    </a:cubicBezTo>
                    <a:cubicBezTo>
                      <a:pt x="21600" y="4837"/>
                      <a:pt x="16762"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2" name="Group 21"/>
            <p:cNvGrpSpPr/>
            <p:nvPr/>
          </p:nvGrpSpPr>
          <p:grpSpPr>
            <a:xfrm>
              <a:off x="7221342" y="2435608"/>
              <a:ext cx="619099" cy="580009"/>
              <a:chOff x="5368132" y="3540125"/>
              <a:chExt cx="465138" cy="435769"/>
            </a:xfrm>
            <a:solidFill>
              <a:schemeClr val="bg2"/>
            </a:solidFill>
          </p:grpSpPr>
          <p:sp>
            <p:nvSpPr>
              <p:cNvPr id="23"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4"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8" name="Group 27"/>
            <p:cNvGrpSpPr/>
            <p:nvPr/>
          </p:nvGrpSpPr>
          <p:grpSpPr>
            <a:xfrm>
              <a:off x="4352084" y="2484206"/>
              <a:ext cx="618042" cy="482812"/>
              <a:chOff x="2581275" y="1710532"/>
              <a:chExt cx="464344" cy="362744"/>
            </a:xfrm>
            <a:solidFill>
              <a:schemeClr val="bg2"/>
            </a:solidFill>
          </p:grpSpPr>
          <p:sp>
            <p:nvSpPr>
              <p:cNvPr id="29"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0"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1"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2"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3"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4"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5"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36" name="Group 35"/>
          <p:cNvGrpSpPr/>
          <p:nvPr/>
        </p:nvGrpSpPr>
        <p:grpSpPr>
          <a:xfrm>
            <a:off x="3404391" y="3645268"/>
            <a:ext cx="2513428" cy="1063617"/>
            <a:chOff x="520106" y="2219893"/>
            <a:chExt cx="2513428" cy="1063617"/>
          </a:xfrm>
        </p:grpSpPr>
        <p:sp>
          <p:nvSpPr>
            <p:cNvPr id="37" name="TextBox 36"/>
            <p:cNvSpPr txBox="1"/>
            <p:nvPr/>
          </p:nvSpPr>
          <p:spPr>
            <a:xfrm>
              <a:off x="930242" y="2219893"/>
              <a:ext cx="1693156" cy="400110"/>
            </a:xfrm>
            <a:prstGeom prst="rect">
              <a:avLst/>
            </a:prstGeom>
            <a:noFill/>
          </p:spPr>
          <p:txBody>
            <a:bodyPr wrap="none" rtlCol="0">
              <a:spAutoFit/>
            </a:bodyPr>
            <a:lstStyle/>
            <a:p>
              <a:pPr algn="ctr"/>
              <a:r>
                <a:rPr lang="en-US" sz="2000" b="1" smtClean="0"/>
                <a:t>TV Production</a:t>
              </a:r>
              <a:endParaRPr lang="en-GB" sz="2000" b="1"/>
            </a:p>
          </p:txBody>
        </p:sp>
        <p:sp>
          <p:nvSpPr>
            <p:cNvPr id="38" name="Rectangle 37"/>
            <p:cNvSpPr/>
            <p:nvPr/>
          </p:nvSpPr>
          <p:spPr>
            <a:xfrm>
              <a:off x="520106" y="2544846"/>
              <a:ext cx="2513428" cy="738664"/>
            </a:xfrm>
            <a:prstGeom prst="rect">
              <a:avLst/>
            </a:prstGeom>
          </p:spPr>
          <p:txBody>
            <a:bodyPr wrap="square">
              <a:spAutoFit/>
            </a:bodyPr>
            <a:lstStyle/>
            <a:p>
              <a:pPr algn="ctr"/>
              <a:r>
                <a:rPr lang="en-GB" sz="1400"/>
                <a:t>Lorem ipsum dolor sit </a:t>
              </a:r>
              <a:r>
                <a:rPr lang="en-GB" sz="1400" smtClean="0"/>
                <a:t>amet</a:t>
              </a:r>
              <a:endParaRPr lang="en-GB" sz="1400" smtClean="0"/>
            </a:p>
            <a:p>
              <a:pPr algn="ctr"/>
              <a:r>
                <a:rPr lang="en-GB" sz="1400" smtClean="0"/>
                <a:t>consectetuer adipiscing elit</a:t>
              </a:r>
              <a:endParaRPr lang="en-GB" sz="1400" smtClean="0"/>
            </a:p>
            <a:p>
              <a:pPr algn="ctr"/>
              <a:r>
                <a:rPr lang="en-GB" sz="1400" smtClean="0"/>
                <a:t> </a:t>
              </a:r>
              <a:r>
                <a:rPr lang="en-GB" sz="1400"/>
                <a:t>sed diam </a:t>
              </a:r>
              <a:endParaRPr lang="en-GB" sz="1400"/>
            </a:p>
          </p:txBody>
        </p:sp>
      </p:grpSp>
      <p:grpSp>
        <p:nvGrpSpPr>
          <p:cNvPr id="39" name="Group 38"/>
          <p:cNvGrpSpPr/>
          <p:nvPr/>
        </p:nvGrpSpPr>
        <p:grpSpPr>
          <a:xfrm>
            <a:off x="6274177" y="3645268"/>
            <a:ext cx="2513428" cy="1063617"/>
            <a:chOff x="520106" y="2219893"/>
            <a:chExt cx="2513428" cy="1063617"/>
          </a:xfrm>
        </p:grpSpPr>
        <p:sp>
          <p:nvSpPr>
            <p:cNvPr id="40" name="TextBox 39"/>
            <p:cNvSpPr txBox="1"/>
            <p:nvPr/>
          </p:nvSpPr>
          <p:spPr>
            <a:xfrm>
              <a:off x="974935" y="2219893"/>
              <a:ext cx="1603773" cy="400110"/>
            </a:xfrm>
            <a:prstGeom prst="rect">
              <a:avLst/>
            </a:prstGeom>
            <a:noFill/>
          </p:spPr>
          <p:txBody>
            <a:bodyPr wrap="none" rtlCol="0">
              <a:spAutoFit/>
            </a:bodyPr>
            <a:lstStyle/>
            <a:p>
              <a:pPr algn="ctr"/>
              <a:r>
                <a:rPr lang="en-US" sz="2000" b="1" smtClean="0"/>
                <a:t>Web Analysis</a:t>
              </a:r>
              <a:endParaRPr lang="en-GB" sz="2000" b="1"/>
            </a:p>
          </p:txBody>
        </p:sp>
        <p:sp>
          <p:nvSpPr>
            <p:cNvPr id="41" name="Rectangle 40"/>
            <p:cNvSpPr/>
            <p:nvPr/>
          </p:nvSpPr>
          <p:spPr>
            <a:xfrm>
              <a:off x="520106" y="2544846"/>
              <a:ext cx="2513428" cy="738664"/>
            </a:xfrm>
            <a:prstGeom prst="rect">
              <a:avLst/>
            </a:prstGeom>
          </p:spPr>
          <p:txBody>
            <a:bodyPr wrap="square">
              <a:spAutoFit/>
            </a:bodyPr>
            <a:lstStyle/>
            <a:p>
              <a:pPr algn="ctr"/>
              <a:r>
                <a:rPr lang="en-GB" sz="1400"/>
                <a:t>Lorem ipsum dolor sit </a:t>
              </a:r>
              <a:r>
                <a:rPr lang="en-GB" sz="1400" smtClean="0"/>
                <a:t>amet</a:t>
              </a:r>
              <a:endParaRPr lang="en-GB" sz="1400" smtClean="0"/>
            </a:p>
            <a:p>
              <a:pPr algn="ctr"/>
              <a:r>
                <a:rPr lang="en-GB" sz="1400" smtClean="0"/>
                <a:t>consectetuer adipiscing elit</a:t>
              </a:r>
              <a:endParaRPr lang="en-GB" sz="1400" smtClean="0"/>
            </a:p>
            <a:p>
              <a:pPr algn="ctr"/>
              <a:r>
                <a:rPr lang="en-GB" sz="1400" smtClean="0"/>
                <a:t> </a:t>
              </a:r>
              <a:r>
                <a:rPr lang="en-GB" sz="1400"/>
                <a:t>sed diam </a:t>
              </a:r>
              <a:endParaRPr lang="en-GB" sz="1400"/>
            </a:p>
          </p:txBody>
        </p:sp>
      </p:grpSp>
      <p:grpSp>
        <p:nvGrpSpPr>
          <p:cNvPr id="42" name="Group 41"/>
          <p:cNvGrpSpPr/>
          <p:nvPr/>
        </p:nvGrpSpPr>
        <p:grpSpPr>
          <a:xfrm>
            <a:off x="534605" y="3645268"/>
            <a:ext cx="2513428" cy="1063617"/>
            <a:chOff x="520106" y="2219893"/>
            <a:chExt cx="2513428" cy="1063617"/>
          </a:xfrm>
        </p:grpSpPr>
        <p:sp>
          <p:nvSpPr>
            <p:cNvPr id="43" name="TextBox 42"/>
            <p:cNvSpPr txBox="1"/>
            <p:nvPr/>
          </p:nvSpPr>
          <p:spPr>
            <a:xfrm>
              <a:off x="748981" y="2219893"/>
              <a:ext cx="2055691" cy="400110"/>
            </a:xfrm>
            <a:prstGeom prst="rect">
              <a:avLst/>
            </a:prstGeom>
            <a:noFill/>
          </p:spPr>
          <p:txBody>
            <a:bodyPr wrap="none" rtlCol="0">
              <a:spAutoFit/>
            </a:bodyPr>
            <a:lstStyle/>
            <a:p>
              <a:pPr algn="ctr"/>
              <a:r>
                <a:rPr lang="en-US" sz="2000" b="1" smtClean="0"/>
                <a:t>Picture Collection</a:t>
              </a:r>
              <a:endParaRPr lang="en-GB" sz="2000" b="1"/>
            </a:p>
          </p:txBody>
        </p:sp>
        <p:sp>
          <p:nvSpPr>
            <p:cNvPr id="44" name="Rectangle 43"/>
            <p:cNvSpPr/>
            <p:nvPr/>
          </p:nvSpPr>
          <p:spPr>
            <a:xfrm>
              <a:off x="520106" y="2544846"/>
              <a:ext cx="2513428" cy="738664"/>
            </a:xfrm>
            <a:prstGeom prst="rect">
              <a:avLst/>
            </a:prstGeom>
          </p:spPr>
          <p:txBody>
            <a:bodyPr wrap="square">
              <a:spAutoFit/>
            </a:bodyPr>
            <a:lstStyle/>
            <a:p>
              <a:pPr algn="ctr"/>
              <a:r>
                <a:rPr lang="en-GB" sz="1400"/>
                <a:t>Lorem ipsum dolor sit </a:t>
              </a:r>
              <a:r>
                <a:rPr lang="en-GB" sz="1400" smtClean="0"/>
                <a:t>amet</a:t>
              </a:r>
              <a:endParaRPr lang="en-GB" sz="1400" smtClean="0"/>
            </a:p>
            <a:p>
              <a:pPr algn="ctr"/>
              <a:r>
                <a:rPr lang="en-GB" sz="1400" smtClean="0"/>
                <a:t>consectetuer adipiscing elit</a:t>
              </a:r>
              <a:endParaRPr lang="en-GB" sz="1400" smtClean="0"/>
            </a:p>
            <a:p>
              <a:pPr algn="ctr"/>
              <a:r>
                <a:rPr lang="en-GB" sz="1400" smtClean="0"/>
                <a:t> </a:t>
              </a:r>
              <a:r>
                <a:rPr lang="en-GB" sz="1400"/>
                <a:t>sed diam </a:t>
              </a:r>
              <a:endParaRPr lang="en-GB" sz="1400"/>
            </a:p>
          </p:txBody>
        </p:sp>
      </p:grpSp>
      <p:grpSp>
        <p:nvGrpSpPr>
          <p:cNvPr id="45" name="Group 44"/>
          <p:cNvGrpSpPr/>
          <p:nvPr/>
        </p:nvGrpSpPr>
        <p:grpSpPr>
          <a:xfrm>
            <a:off x="9143965" y="3645268"/>
            <a:ext cx="2513428" cy="1063617"/>
            <a:chOff x="520106" y="2219893"/>
            <a:chExt cx="2513428" cy="1063617"/>
          </a:xfrm>
        </p:grpSpPr>
        <p:sp>
          <p:nvSpPr>
            <p:cNvPr id="46" name="TextBox 45"/>
            <p:cNvSpPr txBox="1"/>
            <p:nvPr/>
          </p:nvSpPr>
          <p:spPr>
            <a:xfrm>
              <a:off x="1279729" y="2219893"/>
              <a:ext cx="994183" cy="400110"/>
            </a:xfrm>
            <a:prstGeom prst="rect">
              <a:avLst/>
            </a:prstGeom>
            <a:noFill/>
          </p:spPr>
          <p:txBody>
            <a:bodyPr wrap="none" rtlCol="0">
              <a:spAutoFit/>
            </a:bodyPr>
            <a:lstStyle/>
            <a:p>
              <a:pPr algn="ctr"/>
              <a:r>
                <a:rPr lang="en-US" sz="2000" b="1" smtClean="0"/>
                <a:t>Success</a:t>
              </a:r>
              <a:endParaRPr lang="en-GB" sz="2000" b="1"/>
            </a:p>
          </p:txBody>
        </p:sp>
        <p:sp>
          <p:nvSpPr>
            <p:cNvPr id="47" name="Rectangle 46"/>
            <p:cNvSpPr/>
            <p:nvPr/>
          </p:nvSpPr>
          <p:spPr>
            <a:xfrm>
              <a:off x="520106" y="2544846"/>
              <a:ext cx="2513428" cy="738664"/>
            </a:xfrm>
            <a:prstGeom prst="rect">
              <a:avLst/>
            </a:prstGeom>
          </p:spPr>
          <p:txBody>
            <a:bodyPr wrap="square">
              <a:spAutoFit/>
            </a:bodyPr>
            <a:lstStyle/>
            <a:p>
              <a:pPr algn="ctr"/>
              <a:r>
                <a:rPr lang="en-GB" sz="1400"/>
                <a:t>Lorem ipsum dolor sit </a:t>
              </a:r>
              <a:r>
                <a:rPr lang="en-GB" sz="1400" smtClean="0"/>
                <a:t>amet</a:t>
              </a:r>
              <a:endParaRPr lang="en-GB" sz="1400" smtClean="0"/>
            </a:p>
            <a:p>
              <a:pPr algn="ctr"/>
              <a:r>
                <a:rPr lang="en-GB" sz="1400" smtClean="0"/>
                <a:t>consectetuer adipiscing elit</a:t>
              </a:r>
              <a:endParaRPr lang="en-GB" sz="1400" smtClean="0"/>
            </a:p>
            <a:p>
              <a:pPr algn="ctr"/>
              <a:r>
                <a:rPr lang="en-GB" sz="1400" smtClean="0"/>
                <a:t> </a:t>
              </a:r>
              <a:r>
                <a:rPr lang="en-GB" sz="1400"/>
                <a:t>sed diam </a:t>
              </a:r>
              <a:endParaRPr lang="en-GB" sz="1400"/>
            </a:p>
          </p:txBody>
        </p:sp>
      </p:grpSp>
      <p:sp>
        <p:nvSpPr>
          <p:cNvPr id="48" name="Rectangle 47"/>
          <p:cNvSpPr/>
          <p:nvPr/>
        </p:nvSpPr>
        <p:spPr>
          <a:xfrm>
            <a:off x="924155" y="5187128"/>
            <a:ext cx="10343689" cy="954107"/>
          </a:xfrm>
          <a:prstGeom prst="rect">
            <a:avLst/>
          </a:prstGeom>
        </p:spPr>
        <p:txBody>
          <a:bodyPr wrap="square">
            <a:spAutoFit/>
          </a:bodyPr>
          <a:lstStyle/>
          <a:p>
            <a:pPr algn="ctr">
              <a:defRPr/>
            </a:pPr>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 vel illum dolore eu feugiat nulla facilisis at vero eros et accumsan et iusto odio dignissim qui blandit praesent luptatum zzril delenit augue duis dolore te feugait nulla facilisi. </a:t>
            </a:r>
            <a:endParaRPr lang="en-GB" sz="1400"/>
          </a:p>
        </p:txBody>
      </p:sp>
      <p:cxnSp>
        <p:nvCxnSpPr>
          <p:cNvPr id="50" name="Straight Connector 49"/>
          <p:cNvCxnSpPr/>
          <p:nvPr/>
        </p:nvCxnSpPr>
        <p:spPr>
          <a:xfrm>
            <a:off x="3444983" y="4965895"/>
            <a:ext cx="508375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1000" fill="hold"/>
                                        <p:tgtEl>
                                          <p:spTgt spid="4"/>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22" presetClass="entr" presetSubtype="1" fill="hold"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up)">
                                      <p:cBhvr>
                                        <p:cTn id="25" dur="500"/>
                                        <p:tgtEl>
                                          <p:spTgt spid="42"/>
                                        </p:tgtEl>
                                      </p:cBhvr>
                                    </p:animEffect>
                                  </p:childTnLst>
                                </p:cTn>
                              </p:par>
                            </p:childTnLst>
                          </p:cTn>
                        </p:par>
                        <p:par>
                          <p:cTn id="26" fill="hold">
                            <p:stCondLst>
                              <p:cond delay="3000"/>
                            </p:stCondLst>
                            <p:childTnLst>
                              <p:par>
                                <p:cTn id="27" presetID="22" presetClass="entr" presetSubtype="1" fill="hold"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up)">
                                      <p:cBhvr>
                                        <p:cTn id="29" dur="500"/>
                                        <p:tgtEl>
                                          <p:spTgt spid="36"/>
                                        </p:tgtEl>
                                      </p:cBhvr>
                                    </p:animEffect>
                                  </p:childTnLst>
                                </p:cTn>
                              </p:par>
                            </p:childTnLst>
                          </p:cTn>
                        </p:par>
                        <p:par>
                          <p:cTn id="30" fill="hold">
                            <p:stCondLst>
                              <p:cond delay="3500"/>
                            </p:stCondLst>
                            <p:childTnLst>
                              <p:par>
                                <p:cTn id="31" presetID="22" presetClass="entr" presetSubtype="1" fill="hold" nodeType="afterEffect">
                                  <p:stCondLst>
                                    <p:cond delay="0"/>
                                  </p:stCondLst>
                                  <p:childTnLst>
                                    <p:set>
                                      <p:cBhvr>
                                        <p:cTn id="32" dur="1" fill="hold">
                                          <p:stCondLst>
                                            <p:cond delay="0"/>
                                          </p:stCondLst>
                                        </p:cTn>
                                        <p:tgtEl>
                                          <p:spTgt spid="39"/>
                                        </p:tgtEl>
                                        <p:attrNameLst>
                                          <p:attrName>style.visibility</p:attrName>
                                        </p:attrNameLst>
                                      </p:cBhvr>
                                      <p:to>
                                        <p:strVal val="visible"/>
                                      </p:to>
                                    </p:set>
                                    <p:animEffect transition="in" filter="wipe(up)">
                                      <p:cBhvr>
                                        <p:cTn id="33" dur="500"/>
                                        <p:tgtEl>
                                          <p:spTgt spid="39"/>
                                        </p:tgtEl>
                                      </p:cBhvr>
                                    </p:animEffect>
                                  </p:childTnLst>
                                </p:cTn>
                              </p:par>
                            </p:childTnLst>
                          </p:cTn>
                        </p:par>
                        <p:par>
                          <p:cTn id="34" fill="hold">
                            <p:stCondLst>
                              <p:cond delay="4000"/>
                            </p:stCondLst>
                            <p:childTnLst>
                              <p:par>
                                <p:cTn id="35" presetID="22" presetClass="entr" presetSubtype="1" fill="hold" nodeType="afterEffect">
                                  <p:stCondLst>
                                    <p:cond delay="0"/>
                                  </p:stCondLst>
                                  <p:childTnLst>
                                    <p:set>
                                      <p:cBhvr>
                                        <p:cTn id="36" dur="1" fill="hold">
                                          <p:stCondLst>
                                            <p:cond delay="0"/>
                                          </p:stCondLst>
                                        </p:cTn>
                                        <p:tgtEl>
                                          <p:spTgt spid="45"/>
                                        </p:tgtEl>
                                        <p:attrNameLst>
                                          <p:attrName>style.visibility</p:attrName>
                                        </p:attrNameLst>
                                      </p:cBhvr>
                                      <p:to>
                                        <p:strVal val="visible"/>
                                      </p:to>
                                    </p:set>
                                    <p:animEffect transition="in" filter="wipe(up)">
                                      <p:cBhvr>
                                        <p:cTn id="37" dur="500"/>
                                        <p:tgtEl>
                                          <p:spTgt spid="45"/>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50"/>
                                        </p:tgtEl>
                                        <p:attrNameLst>
                                          <p:attrName>style.visibility</p:attrName>
                                        </p:attrNameLst>
                                      </p:cBhvr>
                                      <p:to>
                                        <p:strVal val="visible"/>
                                      </p:to>
                                    </p:set>
                                    <p:animEffect transition="in" filter="wipe(left)">
                                      <p:cBhvr>
                                        <p:cTn id="41" dur="500"/>
                                        <p:tgtEl>
                                          <p:spTgt spid="50"/>
                                        </p:tgtEl>
                                      </p:cBhvr>
                                    </p:animEffect>
                                  </p:childTnLst>
                                </p:cTn>
                              </p:par>
                            </p:childTnLst>
                          </p:cTn>
                        </p:par>
                        <p:par>
                          <p:cTn id="42" fill="hold">
                            <p:stCondLst>
                              <p:cond delay="5000"/>
                            </p:stCondLst>
                            <p:childTnLst>
                              <p:par>
                                <p:cTn id="43" presetID="16" presetClass="entr" presetSubtype="21" fill="hold" grpId="0" nodeType="afterEffect">
                                  <p:stCondLst>
                                    <p:cond delay="0"/>
                                  </p:stCondLst>
                                  <p:childTnLst>
                                    <p:set>
                                      <p:cBhvr>
                                        <p:cTn id="44" dur="1" fill="hold">
                                          <p:stCondLst>
                                            <p:cond delay="0"/>
                                          </p:stCondLst>
                                        </p:cTn>
                                        <p:tgtEl>
                                          <p:spTgt spid="48"/>
                                        </p:tgtEl>
                                        <p:attrNameLst>
                                          <p:attrName>style.visibility</p:attrName>
                                        </p:attrNameLst>
                                      </p:cBhvr>
                                      <p:to>
                                        <p:strVal val="visible"/>
                                      </p:to>
                                    </p:set>
                                    <p:animEffect transition="in" filter="barn(inVertical)">
                                      <p:cBhvr>
                                        <p:cTn id="45"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3" grpId="0"/>
      <p:bldP spid="48"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SWOT Analysis</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5" name="Group 4"/>
          <p:cNvGrpSpPr/>
          <p:nvPr/>
        </p:nvGrpSpPr>
        <p:grpSpPr>
          <a:xfrm>
            <a:off x="3632968" y="1400750"/>
            <a:ext cx="4926061" cy="4926061"/>
            <a:chOff x="3386666" y="719666"/>
            <a:chExt cx="5418667" cy="5418667"/>
          </a:xfrm>
        </p:grpSpPr>
        <p:sp>
          <p:nvSpPr>
            <p:cNvPr id="6" name="Diamond 5"/>
            <p:cNvSpPr/>
            <p:nvPr/>
          </p:nvSpPr>
          <p:spPr>
            <a:xfrm>
              <a:off x="3386666" y="719666"/>
              <a:ext cx="5418667" cy="5418667"/>
            </a:xfrm>
            <a:prstGeom prst="diamond">
              <a:avLst/>
            </a:prstGeom>
          </p:spPr>
          <p:style>
            <a:lnRef idx="0">
              <a:schemeClr val="accent1">
                <a:hueOff val="0"/>
                <a:satOff val="0"/>
                <a:lumOff val="0"/>
                <a:alphaOff val="0"/>
              </a:schemeClr>
            </a:lnRef>
            <a:fillRef idx="1">
              <a:schemeClr val="accent1">
                <a:tint val="40000"/>
                <a:hueOff val="0"/>
                <a:satOff val="0"/>
                <a:lumOff val="0"/>
                <a:alphaOff val="0"/>
              </a:schemeClr>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7" name="Freeform 6"/>
            <p:cNvSpPr/>
            <p:nvPr/>
          </p:nvSpPr>
          <p:spPr>
            <a:xfrm>
              <a:off x="3901439" y="1234439"/>
              <a:ext cx="2113280" cy="2113280"/>
            </a:xfrm>
            <a:custGeom>
              <a:avLst/>
              <a:gdLst>
                <a:gd name="connsiteX0" fmla="*/ 0 w 2113280"/>
                <a:gd name="connsiteY0" fmla="*/ 352220 h 2113280"/>
                <a:gd name="connsiteX1" fmla="*/ 352220 w 2113280"/>
                <a:gd name="connsiteY1" fmla="*/ 0 h 2113280"/>
                <a:gd name="connsiteX2" fmla="*/ 1761060 w 2113280"/>
                <a:gd name="connsiteY2" fmla="*/ 0 h 2113280"/>
                <a:gd name="connsiteX3" fmla="*/ 2113280 w 2113280"/>
                <a:gd name="connsiteY3" fmla="*/ 352220 h 2113280"/>
                <a:gd name="connsiteX4" fmla="*/ 2113280 w 2113280"/>
                <a:gd name="connsiteY4" fmla="*/ 1761060 h 2113280"/>
                <a:gd name="connsiteX5" fmla="*/ 1761060 w 2113280"/>
                <a:gd name="connsiteY5" fmla="*/ 2113280 h 2113280"/>
                <a:gd name="connsiteX6" fmla="*/ 352220 w 2113280"/>
                <a:gd name="connsiteY6" fmla="*/ 2113280 h 2113280"/>
                <a:gd name="connsiteX7" fmla="*/ 0 w 2113280"/>
                <a:gd name="connsiteY7" fmla="*/ 1761060 h 2113280"/>
                <a:gd name="connsiteX8" fmla="*/ 0 w 2113280"/>
                <a:gd name="connsiteY8" fmla="*/ 352220 h 211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3280" h="2113280">
                  <a:moveTo>
                    <a:pt x="0" y="352220"/>
                  </a:moveTo>
                  <a:cubicBezTo>
                    <a:pt x="0" y="157694"/>
                    <a:pt x="157694" y="0"/>
                    <a:pt x="352220" y="0"/>
                  </a:cubicBezTo>
                  <a:lnTo>
                    <a:pt x="1761060" y="0"/>
                  </a:lnTo>
                  <a:cubicBezTo>
                    <a:pt x="1955586" y="0"/>
                    <a:pt x="2113280" y="157694"/>
                    <a:pt x="2113280" y="352220"/>
                  </a:cubicBezTo>
                  <a:lnTo>
                    <a:pt x="2113280" y="1761060"/>
                  </a:lnTo>
                  <a:cubicBezTo>
                    <a:pt x="2113280" y="1955586"/>
                    <a:pt x="1955586" y="2113280"/>
                    <a:pt x="1761060" y="2113280"/>
                  </a:cubicBezTo>
                  <a:lnTo>
                    <a:pt x="352220" y="2113280"/>
                  </a:lnTo>
                  <a:cubicBezTo>
                    <a:pt x="157694" y="2113280"/>
                    <a:pt x="0" y="1955586"/>
                    <a:pt x="0" y="1761060"/>
                  </a:cubicBezTo>
                  <a:lnTo>
                    <a:pt x="0" y="352220"/>
                  </a:lnTo>
                  <a:close/>
                </a:path>
              </a:pathLst>
            </a:custGeom>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01282" tIns="301282" rIns="301282" bIns="301282" numCol="1" spcCol="1270" anchor="ctr" anchorCtr="0">
              <a:noAutofit/>
            </a:bodyPr>
            <a:lstStyle/>
            <a:p>
              <a:pPr lvl="0" algn="ctr" defTabSz="2311400">
                <a:lnSpc>
                  <a:spcPct val="90000"/>
                </a:lnSpc>
                <a:spcBef>
                  <a:spcPct val="0"/>
                </a:spcBef>
                <a:spcAft>
                  <a:spcPct val="35000"/>
                </a:spcAft>
              </a:pPr>
              <a:r>
                <a:rPr lang="en-US" sz="8800" kern="1200" smtClean="0">
                  <a:latin typeface="+mj-lt"/>
                </a:rPr>
                <a:t>S</a:t>
              </a:r>
              <a:endParaRPr lang="en-GB" sz="8800" kern="1200">
                <a:latin typeface="+mj-lt"/>
              </a:endParaRPr>
            </a:p>
          </p:txBody>
        </p:sp>
        <p:sp>
          <p:nvSpPr>
            <p:cNvPr id="8" name="Freeform 7"/>
            <p:cNvSpPr/>
            <p:nvPr/>
          </p:nvSpPr>
          <p:spPr>
            <a:xfrm>
              <a:off x="6177280" y="1234439"/>
              <a:ext cx="2113280" cy="2113280"/>
            </a:xfrm>
            <a:custGeom>
              <a:avLst/>
              <a:gdLst>
                <a:gd name="connsiteX0" fmla="*/ 0 w 2113280"/>
                <a:gd name="connsiteY0" fmla="*/ 352220 h 2113280"/>
                <a:gd name="connsiteX1" fmla="*/ 352220 w 2113280"/>
                <a:gd name="connsiteY1" fmla="*/ 0 h 2113280"/>
                <a:gd name="connsiteX2" fmla="*/ 1761060 w 2113280"/>
                <a:gd name="connsiteY2" fmla="*/ 0 h 2113280"/>
                <a:gd name="connsiteX3" fmla="*/ 2113280 w 2113280"/>
                <a:gd name="connsiteY3" fmla="*/ 352220 h 2113280"/>
                <a:gd name="connsiteX4" fmla="*/ 2113280 w 2113280"/>
                <a:gd name="connsiteY4" fmla="*/ 1761060 h 2113280"/>
                <a:gd name="connsiteX5" fmla="*/ 1761060 w 2113280"/>
                <a:gd name="connsiteY5" fmla="*/ 2113280 h 2113280"/>
                <a:gd name="connsiteX6" fmla="*/ 352220 w 2113280"/>
                <a:gd name="connsiteY6" fmla="*/ 2113280 h 2113280"/>
                <a:gd name="connsiteX7" fmla="*/ 0 w 2113280"/>
                <a:gd name="connsiteY7" fmla="*/ 1761060 h 2113280"/>
                <a:gd name="connsiteX8" fmla="*/ 0 w 2113280"/>
                <a:gd name="connsiteY8" fmla="*/ 352220 h 211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3280" h="2113280">
                  <a:moveTo>
                    <a:pt x="0" y="352220"/>
                  </a:moveTo>
                  <a:cubicBezTo>
                    <a:pt x="0" y="157694"/>
                    <a:pt x="157694" y="0"/>
                    <a:pt x="352220" y="0"/>
                  </a:cubicBezTo>
                  <a:lnTo>
                    <a:pt x="1761060" y="0"/>
                  </a:lnTo>
                  <a:cubicBezTo>
                    <a:pt x="1955586" y="0"/>
                    <a:pt x="2113280" y="157694"/>
                    <a:pt x="2113280" y="352220"/>
                  </a:cubicBezTo>
                  <a:lnTo>
                    <a:pt x="2113280" y="1761060"/>
                  </a:lnTo>
                  <a:cubicBezTo>
                    <a:pt x="2113280" y="1955586"/>
                    <a:pt x="1955586" y="2113280"/>
                    <a:pt x="1761060" y="2113280"/>
                  </a:cubicBezTo>
                  <a:lnTo>
                    <a:pt x="352220" y="2113280"/>
                  </a:lnTo>
                  <a:cubicBezTo>
                    <a:pt x="157694" y="2113280"/>
                    <a:pt x="0" y="1955586"/>
                    <a:pt x="0" y="1761060"/>
                  </a:cubicBezTo>
                  <a:lnTo>
                    <a:pt x="0" y="352220"/>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01282" tIns="301282" rIns="301282" bIns="301282" numCol="1" spcCol="1270" anchor="ctr" anchorCtr="0">
              <a:noAutofit/>
            </a:bodyPr>
            <a:lstStyle/>
            <a:p>
              <a:pPr lvl="0" algn="ctr" defTabSz="2311400">
                <a:lnSpc>
                  <a:spcPct val="90000"/>
                </a:lnSpc>
                <a:spcBef>
                  <a:spcPct val="0"/>
                </a:spcBef>
                <a:spcAft>
                  <a:spcPct val="35000"/>
                </a:spcAft>
              </a:pPr>
              <a:r>
                <a:rPr lang="en-US" sz="8800" kern="1200" smtClean="0">
                  <a:latin typeface="+mj-lt"/>
                </a:rPr>
                <a:t>W</a:t>
              </a:r>
              <a:endParaRPr lang="en-GB" sz="8800" kern="1200">
                <a:latin typeface="+mj-lt"/>
              </a:endParaRPr>
            </a:p>
          </p:txBody>
        </p:sp>
        <p:sp>
          <p:nvSpPr>
            <p:cNvPr id="9" name="Freeform 8"/>
            <p:cNvSpPr/>
            <p:nvPr/>
          </p:nvSpPr>
          <p:spPr>
            <a:xfrm>
              <a:off x="3901439" y="3510279"/>
              <a:ext cx="2113280" cy="2113280"/>
            </a:xfrm>
            <a:custGeom>
              <a:avLst/>
              <a:gdLst>
                <a:gd name="connsiteX0" fmla="*/ 0 w 2113280"/>
                <a:gd name="connsiteY0" fmla="*/ 352220 h 2113280"/>
                <a:gd name="connsiteX1" fmla="*/ 352220 w 2113280"/>
                <a:gd name="connsiteY1" fmla="*/ 0 h 2113280"/>
                <a:gd name="connsiteX2" fmla="*/ 1761060 w 2113280"/>
                <a:gd name="connsiteY2" fmla="*/ 0 h 2113280"/>
                <a:gd name="connsiteX3" fmla="*/ 2113280 w 2113280"/>
                <a:gd name="connsiteY3" fmla="*/ 352220 h 2113280"/>
                <a:gd name="connsiteX4" fmla="*/ 2113280 w 2113280"/>
                <a:gd name="connsiteY4" fmla="*/ 1761060 h 2113280"/>
                <a:gd name="connsiteX5" fmla="*/ 1761060 w 2113280"/>
                <a:gd name="connsiteY5" fmla="*/ 2113280 h 2113280"/>
                <a:gd name="connsiteX6" fmla="*/ 352220 w 2113280"/>
                <a:gd name="connsiteY6" fmla="*/ 2113280 h 2113280"/>
                <a:gd name="connsiteX7" fmla="*/ 0 w 2113280"/>
                <a:gd name="connsiteY7" fmla="*/ 1761060 h 2113280"/>
                <a:gd name="connsiteX8" fmla="*/ 0 w 2113280"/>
                <a:gd name="connsiteY8" fmla="*/ 352220 h 211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3280" h="2113280">
                  <a:moveTo>
                    <a:pt x="0" y="352220"/>
                  </a:moveTo>
                  <a:cubicBezTo>
                    <a:pt x="0" y="157694"/>
                    <a:pt x="157694" y="0"/>
                    <a:pt x="352220" y="0"/>
                  </a:cubicBezTo>
                  <a:lnTo>
                    <a:pt x="1761060" y="0"/>
                  </a:lnTo>
                  <a:cubicBezTo>
                    <a:pt x="1955586" y="0"/>
                    <a:pt x="2113280" y="157694"/>
                    <a:pt x="2113280" y="352220"/>
                  </a:cubicBezTo>
                  <a:lnTo>
                    <a:pt x="2113280" y="1761060"/>
                  </a:lnTo>
                  <a:cubicBezTo>
                    <a:pt x="2113280" y="1955586"/>
                    <a:pt x="1955586" y="2113280"/>
                    <a:pt x="1761060" y="2113280"/>
                  </a:cubicBezTo>
                  <a:lnTo>
                    <a:pt x="352220" y="2113280"/>
                  </a:lnTo>
                  <a:cubicBezTo>
                    <a:pt x="157694" y="2113280"/>
                    <a:pt x="0" y="1955586"/>
                    <a:pt x="0" y="1761060"/>
                  </a:cubicBezTo>
                  <a:lnTo>
                    <a:pt x="0" y="352220"/>
                  </a:ln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01282" tIns="301282" rIns="301282" bIns="301282" numCol="1" spcCol="1270" anchor="ctr" anchorCtr="0">
              <a:noAutofit/>
            </a:bodyPr>
            <a:lstStyle/>
            <a:p>
              <a:pPr lvl="0" algn="ctr" defTabSz="2311400">
                <a:lnSpc>
                  <a:spcPct val="90000"/>
                </a:lnSpc>
                <a:spcBef>
                  <a:spcPct val="0"/>
                </a:spcBef>
                <a:spcAft>
                  <a:spcPct val="35000"/>
                </a:spcAft>
              </a:pPr>
              <a:r>
                <a:rPr lang="en-US" sz="8800" kern="1200" smtClean="0">
                  <a:latin typeface="+mj-lt"/>
                </a:rPr>
                <a:t>T</a:t>
              </a:r>
              <a:endParaRPr lang="en-GB" sz="8800" kern="1200">
                <a:latin typeface="+mj-lt"/>
              </a:endParaRPr>
            </a:p>
          </p:txBody>
        </p:sp>
        <p:sp>
          <p:nvSpPr>
            <p:cNvPr id="10" name="Freeform 9"/>
            <p:cNvSpPr/>
            <p:nvPr/>
          </p:nvSpPr>
          <p:spPr>
            <a:xfrm>
              <a:off x="6177280" y="3510279"/>
              <a:ext cx="2113280" cy="2113280"/>
            </a:xfrm>
            <a:custGeom>
              <a:avLst/>
              <a:gdLst>
                <a:gd name="connsiteX0" fmla="*/ 0 w 2113280"/>
                <a:gd name="connsiteY0" fmla="*/ 352220 h 2113280"/>
                <a:gd name="connsiteX1" fmla="*/ 352220 w 2113280"/>
                <a:gd name="connsiteY1" fmla="*/ 0 h 2113280"/>
                <a:gd name="connsiteX2" fmla="*/ 1761060 w 2113280"/>
                <a:gd name="connsiteY2" fmla="*/ 0 h 2113280"/>
                <a:gd name="connsiteX3" fmla="*/ 2113280 w 2113280"/>
                <a:gd name="connsiteY3" fmla="*/ 352220 h 2113280"/>
                <a:gd name="connsiteX4" fmla="*/ 2113280 w 2113280"/>
                <a:gd name="connsiteY4" fmla="*/ 1761060 h 2113280"/>
                <a:gd name="connsiteX5" fmla="*/ 1761060 w 2113280"/>
                <a:gd name="connsiteY5" fmla="*/ 2113280 h 2113280"/>
                <a:gd name="connsiteX6" fmla="*/ 352220 w 2113280"/>
                <a:gd name="connsiteY6" fmla="*/ 2113280 h 2113280"/>
                <a:gd name="connsiteX7" fmla="*/ 0 w 2113280"/>
                <a:gd name="connsiteY7" fmla="*/ 1761060 h 2113280"/>
                <a:gd name="connsiteX8" fmla="*/ 0 w 2113280"/>
                <a:gd name="connsiteY8" fmla="*/ 352220 h 211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3280" h="2113280">
                  <a:moveTo>
                    <a:pt x="0" y="352220"/>
                  </a:moveTo>
                  <a:cubicBezTo>
                    <a:pt x="0" y="157694"/>
                    <a:pt x="157694" y="0"/>
                    <a:pt x="352220" y="0"/>
                  </a:cubicBezTo>
                  <a:lnTo>
                    <a:pt x="1761060" y="0"/>
                  </a:lnTo>
                  <a:cubicBezTo>
                    <a:pt x="1955586" y="0"/>
                    <a:pt x="2113280" y="157694"/>
                    <a:pt x="2113280" y="352220"/>
                  </a:cubicBezTo>
                  <a:lnTo>
                    <a:pt x="2113280" y="1761060"/>
                  </a:lnTo>
                  <a:cubicBezTo>
                    <a:pt x="2113280" y="1955586"/>
                    <a:pt x="1955586" y="2113280"/>
                    <a:pt x="1761060" y="2113280"/>
                  </a:cubicBezTo>
                  <a:lnTo>
                    <a:pt x="352220" y="2113280"/>
                  </a:lnTo>
                  <a:cubicBezTo>
                    <a:pt x="157694" y="2113280"/>
                    <a:pt x="0" y="1955586"/>
                    <a:pt x="0" y="1761060"/>
                  </a:cubicBezTo>
                  <a:lnTo>
                    <a:pt x="0" y="352220"/>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01282" tIns="301282" rIns="301282" bIns="301282" numCol="1" spcCol="1270" anchor="ctr" anchorCtr="0">
              <a:noAutofit/>
            </a:bodyPr>
            <a:lstStyle/>
            <a:p>
              <a:pPr lvl="0" algn="ctr" defTabSz="2311400">
                <a:lnSpc>
                  <a:spcPct val="90000"/>
                </a:lnSpc>
                <a:spcBef>
                  <a:spcPct val="0"/>
                </a:spcBef>
                <a:spcAft>
                  <a:spcPct val="35000"/>
                </a:spcAft>
              </a:pPr>
              <a:r>
                <a:rPr lang="en-US" sz="8800" kern="1200" smtClean="0"/>
                <a:t>O</a:t>
              </a:r>
              <a:endParaRPr lang="en-GB" sz="8800" kern="1200"/>
            </a:p>
          </p:txBody>
        </p:sp>
      </p:grpSp>
      <p:sp>
        <p:nvSpPr>
          <p:cNvPr id="11" name="TextBox 10"/>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2" name="Straight Connector 11"/>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562946" y="4247090"/>
            <a:ext cx="3070022" cy="1302325"/>
            <a:chOff x="8716043" y="2874498"/>
            <a:chExt cx="3070022" cy="1302325"/>
          </a:xfrm>
        </p:grpSpPr>
        <p:sp>
          <p:nvSpPr>
            <p:cNvPr id="14" name="TextBox 13"/>
            <p:cNvSpPr txBox="1"/>
            <p:nvPr/>
          </p:nvSpPr>
          <p:spPr>
            <a:xfrm>
              <a:off x="8716043" y="3222716"/>
              <a:ext cx="3070021" cy="954107"/>
            </a:xfrm>
            <a:prstGeom prst="rect">
              <a:avLst/>
            </a:prstGeom>
            <a:noFill/>
          </p:spPr>
          <p:txBody>
            <a:bodyPr wrap="square" rtlCol="0">
              <a:spAutoFit/>
            </a:bodyPr>
            <a:lstStyle/>
            <a:p>
              <a:pPr algn="r"/>
              <a:r>
                <a:rPr lang="en-GB" sz="1400" smtClean="0"/>
                <a:t>Lorem </a:t>
              </a:r>
              <a:r>
                <a:rPr lang="en-GB" sz="1400"/>
                <a:t>ipsum dolor sit amet, consectetur adipiscing elit, sed do eiusmod tempor incididunt ut labore et dolore magna aliqua. </a:t>
              </a:r>
              <a:endParaRPr lang="en-GB" sz="1400"/>
            </a:p>
          </p:txBody>
        </p:sp>
        <p:sp>
          <p:nvSpPr>
            <p:cNvPr id="15" name="TextBox 14"/>
            <p:cNvSpPr txBox="1"/>
            <p:nvPr/>
          </p:nvSpPr>
          <p:spPr>
            <a:xfrm>
              <a:off x="9770064" y="2874498"/>
              <a:ext cx="2016001" cy="400110"/>
            </a:xfrm>
            <a:prstGeom prst="rect">
              <a:avLst/>
            </a:prstGeom>
            <a:noFill/>
          </p:spPr>
          <p:txBody>
            <a:bodyPr wrap="none" rtlCol="0">
              <a:spAutoFit/>
            </a:bodyPr>
            <a:lstStyle/>
            <a:p>
              <a:pPr algn="r"/>
              <a:r>
                <a:rPr lang="en-US" sz="2000" b="1" smtClean="0">
                  <a:solidFill>
                    <a:schemeClr val="accent5"/>
                  </a:solidFill>
                </a:rPr>
                <a:t>GRAPHIC DESIGN</a:t>
              </a:r>
              <a:endParaRPr lang="en-GB" sz="2000" b="1">
                <a:solidFill>
                  <a:schemeClr val="accent5"/>
                </a:solidFill>
              </a:endParaRPr>
            </a:p>
          </p:txBody>
        </p:sp>
      </p:grpSp>
      <p:grpSp>
        <p:nvGrpSpPr>
          <p:cNvPr id="16" name="Group 15"/>
          <p:cNvGrpSpPr/>
          <p:nvPr/>
        </p:nvGrpSpPr>
        <p:grpSpPr>
          <a:xfrm>
            <a:off x="562946" y="2178144"/>
            <a:ext cx="3070022" cy="1302325"/>
            <a:chOff x="8716043" y="2874498"/>
            <a:chExt cx="3070022" cy="1302325"/>
          </a:xfrm>
        </p:grpSpPr>
        <p:sp>
          <p:nvSpPr>
            <p:cNvPr id="17" name="TextBox 16"/>
            <p:cNvSpPr txBox="1"/>
            <p:nvPr/>
          </p:nvSpPr>
          <p:spPr>
            <a:xfrm>
              <a:off x="8716043" y="3222716"/>
              <a:ext cx="3070021" cy="954107"/>
            </a:xfrm>
            <a:prstGeom prst="rect">
              <a:avLst/>
            </a:prstGeom>
            <a:noFill/>
          </p:spPr>
          <p:txBody>
            <a:bodyPr wrap="square" rtlCol="0">
              <a:spAutoFit/>
            </a:bodyPr>
            <a:lstStyle/>
            <a:p>
              <a:pPr algn="r"/>
              <a:r>
                <a:rPr lang="en-GB" sz="1400" smtClean="0"/>
                <a:t>Lorem </a:t>
              </a:r>
              <a:r>
                <a:rPr lang="en-GB" sz="1400"/>
                <a:t>ipsum dolor sit amet, consectetur adipiscing elit, sed do eiusmod tempor incididunt ut labore et dolore magna aliqua. </a:t>
              </a:r>
              <a:endParaRPr lang="en-GB" sz="1400"/>
            </a:p>
          </p:txBody>
        </p:sp>
        <p:sp>
          <p:nvSpPr>
            <p:cNvPr id="18" name="TextBox 17"/>
            <p:cNvSpPr txBox="1"/>
            <p:nvPr/>
          </p:nvSpPr>
          <p:spPr>
            <a:xfrm>
              <a:off x="10034367" y="2874498"/>
              <a:ext cx="1751698" cy="400110"/>
            </a:xfrm>
            <a:prstGeom prst="rect">
              <a:avLst/>
            </a:prstGeom>
            <a:noFill/>
          </p:spPr>
          <p:txBody>
            <a:bodyPr wrap="none" rtlCol="0">
              <a:spAutoFit/>
            </a:bodyPr>
            <a:lstStyle/>
            <a:p>
              <a:pPr algn="r"/>
              <a:r>
                <a:rPr lang="en-US" sz="2000" b="1" smtClean="0">
                  <a:solidFill>
                    <a:schemeClr val="accent1"/>
                  </a:solidFill>
                </a:rPr>
                <a:t>WEB ANALYSIS</a:t>
              </a:r>
              <a:endParaRPr lang="en-GB" sz="2000" b="1">
                <a:solidFill>
                  <a:schemeClr val="accent1"/>
                </a:solidFill>
              </a:endParaRPr>
            </a:p>
          </p:txBody>
        </p:sp>
      </p:grpSp>
      <p:grpSp>
        <p:nvGrpSpPr>
          <p:cNvPr id="19" name="Group 18"/>
          <p:cNvGrpSpPr/>
          <p:nvPr/>
        </p:nvGrpSpPr>
        <p:grpSpPr>
          <a:xfrm>
            <a:off x="8621848" y="4247090"/>
            <a:ext cx="2931087" cy="1302325"/>
            <a:chOff x="8596287" y="2874498"/>
            <a:chExt cx="2931087" cy="1302325"/>
          </a:xfrm>
        </p:grpSpPr>
        <p:sp>
          <p:nvSpPr>
            <p:cNvPr id="20" name="TextBox 19"/>
            <p:cNvSpPr txBox="1"/>
            <p:nvPr/>
          </p:nvSpPr>
          <p:spPr>
            <a:xfrm>
              <a:off x="8596287" y="3222716"/>
              <a:ext cx="2931087" cy="954107"/>
            </a:xfrm>
            <a:prstGeom prst="rect">
              <a:avLst/>
            </a:prstGeom>
            <a:noFill/>
          </p:spPr>
          <p:txBody>
            <a:bodyPr wrap="square" rtlCol="0">
              <a:spAutoFit/>
            </a:bodyPr>
            <a:lstStyle/>
            <a:p>
              <a:r>
                <a:rPr lang="en-GB" sz="1400" smtClean="0"/>
                <a:t>Lorem </a:t>
              </a:r>
              <a:r>
                <a:rPr lang="en-GB" sz="1400"/>
                <a:t>ipsum dolor sit amet, consectetur adipiscing elit, sed do eiusmod tempor incididunt ut labore et dolore magna aliqua. </a:t>
              </a:r>
              <a:endParaRPr lang="en-GB" sz="1400"/>
            </a:p>
          </p:txBody>
        </p:sp>
        <p:sp>
          <p:nvSpPr>
            <p:cNvPr id="21" name="TextBox 20"/>
            <p:cNvSpPr txBox="1"/>
            <p:nvPr/>
          </p:nvSpPr>
          <p:spPr>
            <a:xfrm>
              <a:off x="8596287" y="2874498"/>
              <a:ext cx="1819088" cy="400110"/>
            </a:xfrm>
            <a:prstGeom prst="rect">
              <a:avLst/>
            </a:prstGeom>
            <a:noFill/>
          </p:spPr>
          <p:txBody>
            <a:bodyPr wrap="none" rtlCol="0">
              <a:spAutoFit/>
            </a:bodyPr>
            <a:lstStyle/>
            <a:p>
              <a:r>
                <a:rPr lang="en-US" sz="2000" b="1" smtClean="0">
                  <a:solidFill>
                    <a:schemeClr val="accent4"/>
                  </a:solidFill>
                </a:rPr>
                <a:t>INFORGRAPHIC</a:t>
              </a:r>
              <a:endParaRPr lang="en-GB" sz="2000" b="1">
                <a:solidFill>
                  <a:schemeClr val="accent4"/>
                </a:solidFill>
              </a:endParaRPr>
            </a:p>
          </p:txBody>
        </p:sp>
      </p:grpSp>
      <p:grpSp>
        <p:nvGrpSpPr>
          <p:cNvPr id="22" name="Group 21"/>
          <p:cNvGrpSpPr/>
          <p:nvPr/>
        </p:nvGrpSpPr>
        <p:grpSpPr>
          <a:xfrm>
            <a:off x="8621848" y="2178144"/>
            <a:ext cx="2778670" cy="1302325"/>
            <a:chOff x="8596287" y="2874498"/>
            <a:chExt cx="2778670" cy="1302325"/>
          </a:xfrm>
        </p:grpSpPr>
        <p:sp>
          <p:nvSpPr>
            <p:cNvPr id="23" name="TextBox 22"/>
            <p:cNvSpPr txBox="1"/>
            <p:nvPr/>
          </p:nvSpPr>
          <p:spPr>
            <a:xfrm>
              <a:off x="8596287" y="3222716"/>
              <a:ext cx="2778670" cy="954107"/>
            </a:xfrm>
            <a:prstGeom prst="rect">
              <a:avLst/>
            </a:prstGeom>
            <a:noFill/>
          </p:spPr>
          <p:txBody>
            <a:bodyPr wrap="square" rtlCol="0">
              <a:spAutoFit/>
            </a:bodyPr>
            <a:lstStyle/>
            <a:p>
              <a:r>
                <a:rPr lang="en-GB" sz="1400" smtClean="0"/>
                <a:t>Lorem </a:t>
              </a:r>
              <a:r>
                <a:rPr lang="en-GB" sz="1400"/>
                <a:t>ipsum dolor sit amet, consectetur adipiscing elit, sed do eiusmod tempor incididunt ut labore et dolore magna aliqua. </a:t>
              </a:r>
              <a:endParaRPr lang="en-GB" sz="1400"/>
            </a:p>
          </p:txBody>
        </p:sp>
        <p:sp>
          <p:nvSpPr>
            <p:cNvPr id="24" name="TextBox 23"/>
            <p:cNvSpPr txBox="1"/>
            <p:nvPr/>
          </p:nvSpPr>
          <p:spPr>
            <a:xfrm>
              <a:off x="8596287" y="2874498"/>
              <a:ext cx="1487843" cy="400110"/>
            </a:xfrm>
            <a:prstGeom prst="rect">
              <a:avLst/>
            </a:prstGeom>
            <a:noFill/>
          </p:spPr>
          <p:txBody>
            <a:bodyPr wrap="none" rtlCol="0">
              <a:spAutoFit/>
            </a:bodyPr>
            <a:lstStyle/>
            <a:p>
              <a:r>
                <a:rPr lang="en-US" sz="2000" b="1" smtClean="0">
                  <a:solidFill>
                    <a:schemeClr val="accent2"/>
                  </a:solidFill>
                </a:rPr>
                <a:t>MAKETTING</a:t>
              </a:r>
              <a:endParaRPr lang="en-GB" sz="2000" b="1">
                <a:solidFill>
                  <a:schemeClr val="accent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1000" fill="hold"/>
                                        <p:tgtEl>
                                          <p:spTgt spid="5"/>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12" presetClass="entr" presetSubtype="2"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additive="base">
                                        <p:cTn id="25" dur="500"/>
                                        <p:tgtEl>
                                          <p:spTgt spid="16"/>
                                        </p:tgtEl>
                                        <p:attrNameLst>
                                          <p:attrName>ppt_x</p:attrName>
                                        </p:attrNameLst>
                                      </p:cBhvr>
                                      <p:tavLst>
                                        <p:tav tm="0">
                                          <p:val>
                                            <p:strVal val="#ppt_x+#ppt_w*1.125000"/>
                                          </p:val>
                                        </p:tav>
                                        <p:tav tm="100000">
                                          <p:val>
                                            <p:strVal val="#ppt_x"/>
                                          </p:val>
                                        </p:tav>
                                      </p:tavLst>
                                    </p:anim>
                                    <p:animEffect transition="in" filter="wipe(left)">
                                      <p:cBhvr>
                                        <p:cTn id="26" dur="500"/>
                                        <p:tgtEl>
                                          <p:spTgt spid="16"/>
                                        </p:tgtEl>
                                      </p:cBhvr>
                                    </p:animEffect>
                                  </p:childTnLst>
                                </p:cTn>
                              </p:par>
                            </p:childTnLst>
                          </p:cTn>
                        </p:par>
                        <p:par>
                          <p:cTn id="27" fill="hold">
                            <p:stCondLst>
                              <p:cond delay="3000"/>
                            </p:stCondLst>
                            <p:childTnLst>
                              <p:par>
                                <p:cTn id="28" presetID="12" presetClass="entr" presetSubtype="8" fill="hold" nodeType="afterEffect">
                                  <p:stCondLst>
                                    <p:cond delay="0"/>
                                  </p:stCondLst>
                                  <p:childTnLst>
                                    <p:set>
                                      <p:cBhvr>
                                        <p:cTn id="29" dur="1" fill="hold">
                                          <p:stCondLst>
                                            <p:cond delay="0"/>
                                          </p:stCondLst>
                                        </p:cTn>
                                        <p:tgtEl>
                                          <p:spTgt spid="22"/>
                                        </p:tgtEl>
                                        <p:attrNameLst>
                                          <p:attrName>style.visibility</p:attrName>
                                        </p:attrNameLst>
                                      </p:cBhvr>
                                      <p:to>
                                        <p:strVal val="visible"/>
                                      </p:to>
                                    </p:set>
                                    <p:anim calcmode="lin" valueType="num">
                                      <p:cBhvr additive="base">
                                        <p:cTn id="30" dur="500"/>
                                        <p:tgtEl>
                                          <p:spTgt spid="22"/>
                                        </p:tgtEl>
                                        <p:attrNameLst>
                                          <p:attrName>ppt_x</p:attrName>
                                        </p:attrNameLst>
                                      </p:cBhvr>
                                      <p:tavLst>
                                        <p:tav tm="0">
                                          <p:val>
                                            <p:strVal val="#ppt_x-#ppt_w*1.125000"/>
                                          </p:val>
                                        </p:tav>
                                        <p:tav tm="100000">
                                          <p:val>
                                            <p:strVal val="#ppt_x"/>
                                          </p:val>
                                        </p:tav>
                                      </p:tavLst>
                                    </p:anim>
                                    <p:animEffect transition="in" filter="wipe(right)">
                                      <p:cBhvr>
                                        <p:cTn id="31" dur="500"/>
                                        <p:tgtEl>
                                          <p:spTgt spid="22"/>
                                        </p:tgtEl>
                                      </p:cBhvr>
                                    </p:animEffect>
                                  </p:childTnLst>
                                </p:cTn>
                              </p:par>
                            </p:childTnLst>
                          </p:cTn>
                        </p:par>
                        <p:par>
                          <p:cTn id="32" fill="hold">
                            <p:stCondLst>
                              <p:cond delay="3500"/>
                            </p:stCondLst>
                            <p:childTnLst>
                              <p:par>
                                <p:cTn id="33" presetID="12" presetClass="entr" presetSubtype="8" fill="hold" nodeType="after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500"/>
                                        <p:tgtEl>
                                          <p:spTgt spid="19"/>
                                        </p:tgtEl>
                                        <p:attrNameLst>
                                          <p:attrName>ppt_x</p:attrName>
                                        </p:attrNameLst>
                                      </p:cBhvr>
                                      <p:tavLst>
                                        <p:tav tm="0">
                                          <p:val>
                                            <p:strVal val="#ppt_x-#ppt_w*1.125000"/>
                                          </p:val>
                                        </p:tav>
                                        <p:tav tm="100000">
                                          <p:val>
                                            <p:strVal val="#ppt_x"/>
                                          </p:val>
                                        </p:tav>
                                      </p:tavLst>
                                    </p:anim>
                                    <p:animEffect transition="in" filter="wipe(right)">
                                      <p:cBhvr>
                                        <p:cTn id="36" dur="500"/>
                                        <p:tgtEl>
                                          <p:spTgt spid="19"/>
                                        </p:tgtEl>
                                      </p:cBhvr>
                                    </p:animEffect>
                                  </p:childTnLst>
                                </p:cTn>
                              </p:par>
                            </p:childTnLst>
                          </p:cTn>
                        </p:par>
                        <p:par>
                          <p:cTn id="37" fill="hold">
                            <p:stCondLst>
                              <p:cond delay="4000"/>
                            </p:stCondLst>
                            <p:childTnLst>
                              <p:par>
                                <p:cTn id="38" presetID="12" presetClass="entr" presetSubtype="2" fill="hold" nodeType="afterEffect">
                                  <p:stCondLst>
                                    <p:cond delay="0"/>
                                  </p:stCondLst>
                                  <p:childTnLst>
                                    <p:set>
                                      <p:cBhvr>
                                        <p:cTn id="39" dur="1" fill="hold">
                                          <p:stCondLst>
                                            <p:cond delay="0"/>
                                          </p:stCondLst>
                                        </p:cTn>
                                        <p:tgtEl>
                                          <p:spTgt spid="13"/>
                                        </p:tgtEl>
                                        <p:attrNameLst>
                                          <p:attrName>style.visibility</p:attrName>
                                        </p:attrNameLst>
                                      </p:cBhvr>
                                      <p:to>
                                        <p:strVal val="visible"/>
                                      </p:to>
                                    </p:set>
                                    <p:anim calcmode="lin" valueType="num">
                                      <p:cBhvr additive="base">
                                        <p:cTn id="40" dur="500"/>
                                        <p:tgtEl>
                                          <p:spTgt spid="13"/>
                                        </p:tgtEl>
                                        <p:attrNameLst>
                                          <p:attrName>ppt_x</p:attrName>
                                        </p:attrNameLst>
                                      </p:cBhvr>
                                      <p:tavLst>
                                        <p:tav tm="0">
                                          <p:val>
                                            <p:strVal val="#ppt_x+#ppt_w*1.125000"/>
                                          </p:val>
                                        </p:tav>
                                        <p:tav tm="100000">
                                          <p:val>
                                            <p:strVal val="#ppt_x"/>
                                          </p:val>
                                        </p:tav>
                                      </p:tavLst>
                                    </p:anim>
                                    <p:animEffect transition="in" filter="wipe(left)">
                                      <p:cBhvr>
                                        <p:cTn id="4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Key To Success</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13" name="TextBox 12"/>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4" name="Straight Connector 13"/>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1973986" y="1112083"/>
            <a:ext cx="8244027" cy="4071125"/>
            <a:chOff x="1973986" y="1112083"/>
            <a:chExt cx="8244027" cy="4071125"/>
          </a:xfrm>
        </p:grpSpPr>
        <p:grpSp>
          <p:nvGrpSpPr>
            <p:cNvPr id="7" name="Group 6"/>
            <p:cNvGrpSpPr/>
            <p:nvPr/>
          </p:nvGrpSpPr>
          <p:grpSpPr>
            <a:xfrm>
              <a:off x="1973986" y="1112083"/>
              <a:ext cx="8244027" cy="4071125"/>
              <a:chOff x="-812801" y="719666"/>
              <a:chExt cx="10972801" cy="5418667"/>
            </a:xfrm>
          </p:grpSpPr>
          <p:sp>
            <p:nvSpPr>
              <p:cNvPr id="8" name="Right Arrow 7"/>
              <p:cNvSpPr/>
              <p:nvPr/>
            </p:nvSpPr>
            <p:spPr>
              <a:xfrm>
                <a:off x="-345000" y="719666"/>
                <a:ext cx="9895399" cy="5418667"/>
              </a:xfrm>
              <a:prstGeom prst="rightArrow">
                <a:avLst/>
              </a:prstGeom>
            </p:spPr>
            <p:style>
              <a:lnRef idx="0">
                <a:schemeClr val="accent1">
                  <a:hueOff val="0"/>
                  <a:satOff val="0"/>
                  <a:lumOff val="0"/>
                  <a:alphaOff val="0"/>
                </a:schemeClr>
              </a:lnRef>
              <a:fillRef idx="1">
                <a:schemeClr val="accent1">
                  <a:tint val="40000"/>
                  <a:hueOff val="0"/>
                  <a:satOff val="0"/>
                  <a:lumOff val="0"/>
                  <a:alphaOff val="0"/>
                </a:schemeClr>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9" name="Freeform 8"/>
              <p:cNvSpPr/>
              <p:nvPr/>
            </p:nvSpPr>
            <p:spPr>
              <a:xfrm>
                <a:off x="2032000" y="2345266"/>
                <a:ext cx="2438400" cy="2167466"/>
              </a:xfrm>
              <a:custGeom>
                <a:avLst/>
                <a:gdLst>
                  <a:gd name="connsiteX0" fmla="*/ 0 w 2438400"/>
                  <a:gd name="connsiteY0" fmla="*/ 361252 h 2167466"/>
                  <a:gd name="connsiteX1" fmla="*/ 361252 w 2438400"/>
                  <a:gd name="connsiteY1" fmla="*/ 0 h 2167466"/>
                  <a:gd name="connsiteX2" fmla="*/ 2077148 w 2438400"/>
                  <a:gd name="connsiteY2" fmla="*/ 0 h 2167466"/>
                  <a:gd name="connsiteX3" fmla="*/ 2438400 w 2438400"/>
                  <a:gd name="connsiteY3" fmla="*/ 361252 h 2167466"/>
                  <a:gd name="connsiteX4" fmla="*/ 2438400 w 2438400"/>
                  <a:gd name="connsiteY4" fmla="*/ 1806214 h 2167466"/>
                  <a:gd name="connsiteX5" fmla="*/ 2077148 w 2438400"/>
                  <a:gd name="connsiteY5" fmla="*/ 2167466 h 2167466"/>
                  <a:gd name="connsiteX6" fmla="*/ 361252 w 2438400"/>
                  <a:gd name="connsiteY6" fmla="*/ 2167466 h 2167466"/>
                  <a:gd name="connsiteX7" fmla="*/ 0 w 2438400"/>
                  <a:gd name="connsiteY7" fmla="*/ 1806214 h 2167466"/>
                  <a:gd name="connsiteX8" fmla="*/ 0 w 2438400"/>
                  <a:gd name="connsiteY8" fmla="*/ 361252 h 216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400" h="2167466">
                    <a:moveTo>
                      <a:pt x="0" y="361252"/>
                    </a:moveTo>
                    <a:cubicBezTo>
                      <a:pt x="0" y="161738"/>
                      <a:pt x="161738" y="0"/>
                      <a:pt x="361252" y="0"/>
                    </a:cubicBezTo>
                    <a:lnTo>
                      <a:pt x="2077148" y="0"/>
                    </a:lnTo>
                    <a:cubicBezTo>
                      <a:pt x="2276662" y="0"/>
                      <a:pt x="2438400" y="161738"/>
                      <a:pt x="2438400" y="361252"/>
                    </a:cubicBezTo>
                    <a:lnTo>
                      <a:pt x="2438400" y="1806214"/>
                    </a:lnTo>
                    <a:cubicBezTo>
                      <a:pt x="2438400" y="2005728"/>
                      <a:pt x="2276662" y="2167466"/>
                      <a:pt x="2077148" y="2167466"/>
                    </a:cubicBezTo>
                    <a:lnTo>
                      <a:pt x="361252" y="2167466"/>
                    </a:lnTo>
                    <a:cubicBezTo>
                      <a:pt x="161738" y="2167466"/>
                      <a:pt x="0" y="2005728"/>
                      <a:pt x="0" y="1806214"/>
                    </a:cubicBezTo>
                    <a:lnTo>
                      <a:pt x="0" y="361252"/>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38217" tIns="338217" rIns="338217" bIns="338217" numCol="1" spcCol="1270" anchor="ctr" anchorCtr="0">
                <a:noAutofit/>
              </a:bodyPr>
              <a:lstStyle/>
              <a:p>
                <a:pPr lvl="0" algn="ctr" defTabSz="2711450">
                  <a:lnSpc>
                    <a:spcPct val="90000"/>
                  </a:lnSpc>
                  <a:spcBef>
                    <a:spcPct val="0"/>
                  </a:spcBef>
                  <a:spcAft>
                    <a:spcPct val="35000"/>
                  </a:spcAft>
                </a:pPr>
                <a:endParaRPr lang="en-GB" sz="6100" kern="1200"/>
              </a:p>
            </p:txBody>
          </p:sp>
          <p:sp>
            <p:nvSpPr>
              <p:cNvPr id="10" name="Freeform 9"/>
              <p:cNvSpPr/>
              <p:nvPr/>
            </p:nvSpPr>
            <p:spPr>
              <a:xfrm>
                <a:off x="4876799" y="2345266"/>
                <a:ext cx="2438400" cy="2167466"/>
              </a:xfrm>
              <a:custGeom>
                <a:avLst/>
                <a:gdLst>
                  <a:gd name="connsiteX0" fmla="*/ 0 w 2438400"/>
                  <a:gd name="connsiteY0" fmla="*/ 361252 h 2167466"/>
                  <a:gd name="connsiteX1" fmla="*/ 361252 w 2438400"/>
                  <a:gd name="connsiteY1" fmla="*/ 0 h 2167466"/>
                  <a:gd name="connsiteX2" fmla="*/ 2077148 w 2438400"/>
                  <a:gd name="connsiteY2" fmla="*/ 0 h 2167466"/>
                  <a:gd name="connsiteX3" fmla="*/ 2438400 w 2438400"/>
                  <a:gd name="connsiteY3" fmla="*/ 361252 h 2167466"/>
                  <a:gd name="connsiteX4" fmla="*/ 2438400 w 2438400"/>
                  <a:gd name="connsiteY4" fmla="*/ 1806214 h 2167466"/>
                  <a:gd name="connsiteX5" fmla="*/ 2077148 w 2438400"/>
                  <a:gd name="connsiteY5" fmla="*/ 2167466 h 2167466"/>
                  <a:gd name="connsiteX6" fmla="*/ 361252 w 2438400"/>
                  <a:gd name="connsiteY6" fmla="*/ 2167466 h 2167466"/>
                  <a:gd name="connsiteX7" fmla="*/ 0 w 2438400"/>
                  <a:gd name="connsiteY7" fmla="*/ 1806214 h 2167466"/>
                  <a:gd name="connsiteX8" fmla="*/ 0 w 2438400"/>
                  <a:gd name="connsiteY8" fmla="*/ 361252 h 216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400" h="2167466">
                    <a:moveTo>
                      <a:pt x="0" y="361252"/>
                    </a:moveTo>
                    <a:cubicBezTo>
                      <a:pt x="0" y="161738"/>
                      <a:pt x="161738" y="0"/>
                      <a:pt x="361252" y="0"/>
                    </a:cubicBezTo>
                    <a:lnTo>
                      <a:pt x="2077148" y="0"/>
                    </a:lnTo>
                    <a:cubicBezTo>
                      <a:pt x="2276662" y="0"/>
                      <a:pt x="2438400" y="161738"/>
                      <a:pt x="2438400" y="361252"/>
                    </a:cubicBezTo>
                    <a:lnTo>
                      <a:pt x="2438400" y="1806214"/>
                    </a:lnTo>
                    <a:cubicBezTo>
                      <a:pt x="2438400" y="2005728"/>
                      <a:pt x="2276662" y="2167466"/>
                      <a:pt x="2077148" y="2167466"/>
                    </a:cubicBezTo>
                    <a:lnTo>
                      <a:pt x="361252" y="2167466"/>
                    </a:lnTo>
                    <a:cubicBezTo>
                      <a:pt x="161738" y="2167466"/>
                      <a:pt x="0" y="2005728"/>
                      <a:pt x="0" y="1806214"/>
                    </a:cubicBezTo>
                    <a:lnTo>
                      <a:pt x="0" y="361252"/>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38217" tIns="338217" rIns="338217" bIns="338217" numCol="1" spcCol="1270" anchor="ctr" anchorCtr="0">
                <a:noAutofit/>
              </a:bodyPr>
              <a:lstStyle/>
              <a:p>
                <a:pPr lvl="0" algn="ctr" defTabSz="2711450">
                  <a:lnSpc>
                    <a:spcPct val="90000"/>
                  </a:lnSpc>
                  <a:spcBef>
                    <a:spcPct val="0"/>
                  </a:spcBef>
                  <a:spcAft>
                    <a:spcPct val="35000"/>
                  </a:spcAft>
                </a:pPr>
                <a:endParaRPr lang="en-GB" sz="6100" kern="1200"/>
              </a:p>
            </p:txBody>
          </p:sp>
          <p:sp>
            <p:nvSpPr>
              <p:cNvPr id="11" name="Freeform 10"/>
              <p:cNvSpPr/>
              <p:nvPr/>
            </p:nvSpPr>
            <p:spPr>
              <a:xfrm>
                <a:off x="7721600" y="2345266"/>
                <a:ext cx="2438400" cy="2167466"/>
              </a:xfrm>
              <a:custGeom>
                <a:avLst/>
                <a:gdLst>
                  <a:gd name="connsiteX0" fmla="*/ 0 w 2438400"/>
                  <a:gd name="connsiteY0" fmla="*/ 361252 h 2167466"/>
                  <a:gd name="connsiteX1" fmla="*/ 361252 w 2438400"/>
                  <a:gd name="connsiteY1" fmla="*/ 0 h 2167466"/>
                  <a:gd name="connsiteX2" fmla="*/ 2077148 w 2438400"/>
                  <a:gd name="connsiteY2" fmla="*/ 0 h 2167466"/>
                  <a:gd name="connsiteX3" fmla="*/ 2438400 w 2438400"/>
                  <a:gd name="connsiteY3" fmla="*/ 361252 h 2167466"/>
                  <a:gd name="connsiteX4" fmla="*/ 2438400 w 2438400"/>
                  <a:gd name="connsiteY4" fmla="*/ 1806214 h 2167466"/>
                  <a:gd name="connsiteX5" fmla="*/ 2077148 w 2438400"/>
                  <a:gd name="connsiteY5" fmla="*/ 2167466 h 2167466"/>
                  <a:gd name="connsiteX6" fmla="*/ 361252 w 2438400"/>
                  <a:gd name="connsiteY6" fmla="*/ 2167466 h 2167466"/>
                  <a:gd name="connsiteX7" fmla="*/ 0 w 2438400"/>
                  <a:gd name="connsiteY7" fmla="*/ 1806214 h 2167466"/>
                  <a:gd name="connsiteX8" fmla="*/ 0 w 2438400"/>
                  <a:gd name="connsiteY8" fmla="*/ 361252 h 216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400" h="2167466">
                    <a:moveTo>
                      <a:pt x="0" y="361252"/>
                    </a:moveTo>
                    <a:cubicBezTo>
                      <a:pt x="0" y="161738"/>
                      <a:pt x="161738" y="0"/>
                      <a:pt x="361252" y="0"/>
                    </a:cubicBezTo>
                    <a:lnTo>
                      <a:pt x="2077148" y="0"/>
                    </a:lnTo>
                    <a:cubicBezTo>
                      <a:pt x="2276662" y="0"/>
                      <a:pt x="2438400" y="161738"/>
                      <a:pt x="2438400" y="361252"/>
                    </a:cubicBezTo>
                    <a:lnTo>
                      <a:pt x="2438400" y="1806214"/>
                    </a:lnTo>
                    <a:cubicBezTo>
                      <a:pt x="2438400" y="2005728"/>
                      <a:pt x="2276662" y="2167466"/>
                      <a:pt x="2077148" y="2167466"/>
                    </a:cubicBezTo>
                    <a:lnTo>
                      <a:pt x="361252" y="2167466"/>
                    </a:lnTo>
                    <a:cubicBezTo>
                      <a:pt x="161738" y="2167466"/>
                      <a:pt x="0" y="2005728"/>
                      <a:pt x="0" y="1806214"/>
                    </a:cubicBezTo>
                    <a:lnTo>
                      <a:pt x="0" y="361252"/>
                    </a:ln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38217" tIns="338217" rIns="338217" bIns="338217" numCol="1" spcCol="1270" anchor="ctr" anchorCtr="0">
                <a:noAutofit/>
              </a:bodyPr>
              <a:lstStyle/>
              <a:p>
                <a:pPr lvl="0" algn="ctr" defTabSz="2711450">
                  <a:lnSpc>
                    <a:spcPct val="90000"/>
                  </a:lnSpc>
                  <a:spcBef>
                    <a:spcPct val="0"/>
                  </a:spcBef>
                  <a:spcAft>
                    <a:spcPct val="35000"/>
                  </a:spcAft>
                </a:pPr>
                <a:endParaRPr lang="en-GB" sz="6100" kern="1200"/>
              </a:p>
            </p:txBody>
          </p:sp>
          <p:sp>
            <p:nvSpPr>
              <p:cNvPr id="12" name="Freeform 11"/>
              <p:cNvSpPr/>
              <p:nvPr/>
            </p:nvSpPr>
            <p:spPr>
              <a:xfrm>
                <a:off x="-812801" y="2345265"/>
                <a:ext cx="2438400" cy="2167465"/>
              </a:xfrm>
              <a:custGeom>
                <a:avLst/>
                <a:gdLst>
                  <a:gd name="connsiteX0" fmla="*/ 0 w 2438400"/>
                  <a:gd name="connsiteY0" fmla="*/ 361252 h 2167466"/>
                  <a:gd name="connsiteX1" fmla="*/ 361252 w 2438400"/>
                  <a:gd name="connsiteY1" fmla="*/ 0 h 2167466"/>
                  <a:gd name="connsiteX2" fmla="*/ 2077148 w 2438400"/>
                  <a:gd name="connsiteY2" fmla="*/ 0 h 2167466"/>
                  <a:gd name="connsiteX3" fmla="*/ 2438400 w 2438400"/>
                  <a:gd name="connsiteY3" fmla="*/ 361252 h 2167466"/>
                  <a:gd name="connsiteX4" fmla="*/ 2438400 w 2438400"/>
                  <a:gd name="connsiteY4" fmla="*/ 1806214 h 2167466"/>
                  <a:gd name="connsiteX5" fmla="*/ 2077148 w 2438400"/>
                  <a:gd name="connsiteY5" fmla="*/ 2167466 h 2167466"/>
                  <a:gd name="connsiteX6" fmla="*/ 361252 w 2438400"/>
                  <a:gd name="connsiteY6" fmla="*/ 2167466 h 2167466"/>
                  <a:gd name="connsiteX7" fmla="*/ 0 w 2438400"/>
                  <a:gd name="connsiteY7" fmla="*/ 1806214 h 2167466"/>
                  <a:gd name="connsiteX8" fmla="*/ 0 w 2438400"/>
                  <a:gd name="connsiteY8" fmla="*/ 361252 h 216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400" h="2167466">
                    <a:moveTo>
                      <a:pt x="0" y="361252"/>
                    </a:moveTo>
                    <a:cubicBezTo>
                      <a:pt x="0" y="161738"/>
                      <a:pt x="161738" y="0"/>
                      <a:pt x="361252" y="0"/>
                    </a:cubicBezTo>
                    <a:lnTo>
                      <a:pt x="2077148" y="0"/>
                    </a:lnTo>
                    <a:cubicBezTo>
                      <a:pt x="2276662" y="0"/>
                      <a:pt x="2438400" y="161738"/>
                      <a:pt x="2438400" y="361252"/>
                    </a:cubicBezTo>
                    <a:lnTo>
                      <a:pt x="2438400" y="1806214"/>
                    </a:lnTo>
                    <a:cubicBezTo>
                      <a:pt x="2438400" y="2005728"/>
                      <a:pt x="2276662" y="2167466"/>
                      <a:pt x="2077148" y="2167466"/>
                    </a:cubicBezTo>
                    <a:lnTo>
                      <a:pt x="361252" y="2167466"/>
                    </a:lnTo>
                    <a:cubicBezTo>
                      <a:pt x="161738" y="2167466"/>
                      <a:pt x="0" y="2005728"/>
                      <a:pt x="0" y="1806214"/>
                    </a:cubicBezTo>
                    <a:lnTo>
                      <a:pt x="0" y="361252"/>
                    </a:lnTo>
                    <a:close/>
                  </a:path>
                </a:pathLst>
              </a:custGeom>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38217" tIns="338217" rIns="338217" bIns="338217" numCol="1" spcCol="1270" anchor="ctr" anchorCtr="0">
                <a:noAutofit/>
              </a:bodyPr>
              <a:lstStyle/>
              <a:p>
                <a:pPr lvl="0" algn="ctr" defTabSz="2711450">
                  <a:lnSpc>
                    <a:spcPct val="90000"/>
                  </a:lnSpc>
                  <a:spcBef>
                    <a:spcPct val="0"/>
                  </a:spcBef>
                  <a:spcAft>
                    <a:spcPct val="35000"/>
                  </a:spcAft>
                </a:pPr>
                <a:endParaRPr lang="en-GB" sz="6100" kern="1200"/>
              </a:p>
            </p:txBody>
          </p:sp>
        </p:grpSp>
        <p:grpSp>
          <p:nvGrpSpPr>
            <p:cNvPr id="15" name="Group 14"/>
            <p:cNvGrpSpPr/>
            <p:nvPr/>
          </p:nvGrpSpPr>
          <p:grpSpPr>
            <a:xfrm>
              <a:off x="2580968" y="2896201"/>
              <a:ext cx="618042" cy="502886"/>
              <a:chOff x="10074275" y="4479132"/>
              <a:chExt cx="464344" cy="377825"/>
            </a:xfrm>
            <a:solidFill>
              <a:schemeClr val="bg2"/>
            </a:solidFill>
          </p:grpSpPr>
          <p:sp>
            <p:nvSpPr>
              <p:cNvPr id="16" name="AutoShape 5"/>
              <p:cNvSpPr/>
              <p:nvPr/>
            </p:nvSpPr>
            <p:spPr bwMode="auto">
              <a:xfrm>
                <a:off x="10393363" y="4595019"/>
                <a:ext cx="87313" cy="1166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999" y="18900"/>
                    </a:moveTo>
                    <a:lnTo>
                      <a:pt x="3600" y="18900"/>
                    </a:lnTo>
                    <a:lnTo>
                      <a:pt x="3600" y="2700"/>
                    </a:lnTo>
                    <a:lnTo>
                      <a:pt x="7200" y="2700"/>
                    </a:lnTo>
                    <a:lnTo>
                      <a:pt x="17999" y="14850"/>
                    </a:lnTo>
                    <a:cubicBezTo>
                      <a:pt x="17999" y="14850"/>
                      <a:pt x="17999" y="18900"/>
                      <a:pt x="17999" y="18900"/>
                    </a:cubicBezTo>
                    <a:close/>
                    <a:moveTo>
                      <a:pt x="10195" y="1202"/>
                    </a:moveTo>
                    <a:cubicBezTo>
                      <a:pt x="9527" y="450"/>
                      <a:pt x="8402" y="0"/>
                      <a:pt x="7200" y="0"/>
                    </a:cubicBezTo>
                    <a:lnTo>
                      <a:pt x="3600" y="0"/>
                    </a:lnTo>
                    <a:cubicBezTo>
                      <a:pt x="1610" y="0"/>
                      <a:pt x="0" y="1207"/>
                      <a:pt x="0" y="2700"/>
                    </a:cubicBezTo>
                    <a:lnTo>
                      <a:pt x="0" y="18900"/>
                    </a:lnTo>
                    <a:cubicBezTo>
                      <a:pt x="0" y="20392"/>
                      <a:pt x="1610" y="21599"/>
                      <a:pt x="3600" y="21599"/>
                    </a:cubicBezTo>
                    <a:lnTo>
                      <a:pt x="17999" y="21599"/>
                    </a:lnTo>
                    <a:cubicBezTo>
                      <a:pt x="19989" y="21599"/>
                      <a:pt x="21600" y="20392"/>
                      <a:pt x="21600" y="18900"/>
                    </a:cubicBezTo>
                    <a:lnTo>
                      <a:pt x="21600" y="14850"/>
                    </a:lnTo>
                    <a:cubicBezTo>
                      <a:pt x="21600" y="14317"/>
                      <a:pt x="21389" y="13795"/>
                      <a:pt x="20995" y="13352"/>
                    </a:cubicBezTo>
                    <a:cubicBezTo>
                      <a:pt x="20995" y="13352"/>
                      <a:pt x="10195" y="1202"/>
                      <a:pt x="10195" y="1202"/>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7" name="AutoShape 6"/>
              <p:cNvSpPr/>
              <p:nvPr/>
            </p:nvSpPr>
            <p:spPr bwMode="auto">
              <a:xfrm>
                <a:off x="10074275" y="4479132"/>
                <a:ext cx="464344" cy="377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16615"/>
                    </a:moveTo>
                    <a:cubicBezTo>
                      <a:pt x="20250" y="17074"/>
                      <a:pt x="19948" y="17446"/>
                      <a:pt x="19575" y="17446"/>
                    </a:cubicBezTo>
                    <a:lnTo>
                      <a:pt x="18803" y="17446"/>
                    </a:lnTo>
                    <a:cubicBezTo>
                      <a:pt x="18501" y="16016"/>
                      <a:pt x="17453" y="14953"/>
                      <a:pt x="16200" y="14953"/>
                    </a:cubicBezTo>
                    <a:cubicBezTo>
                      <a:pt x="14945" y="14953"/>
                      <a:pt x="13897" y="16016"/>
                      <a:pt x="13595" y="17446"/>
                    </a:cubicBezTo>
                    <a:lnTo>
                      <a:pt x="10029" y="17446"/>
                    </a:lnTo>
                    <a:cubicBezTo>
                      <a:pt x="9727" y="16016"/>
                      <a:pt x="8679" y="14953"/>
                      <a:pt x="7425" y="14953"/>
                    </a:cubicBezTo>
                    <a:cubicBezTo>
                      <a:pt x="6170" y="14953"/>
                      <a:pt x="5122" y="16016"/>
                      <a:pt x="4820" y="17446"/>
                    </a:cubicBezTo>
                    <a:lnTo>
                      <a:pt x="4050" y="17446"/>
                    </a:lnTo>
                    <a:cubicBezTo>
                      <a:pt x="3677" y="17446"/>
                      <a:pt x="3375" y="17074"/>
                      <a:pt x="3375" y="16615"/>
                    </a:cubicBezTo>
                    <a:lnTo>
                      <a:pt x="3375" y="14123"/>
                    </a:lnTo>
                    <a:lnTo>
                      <a:pt x="12150" y="14123"/>
                    </a:lnTo>
                    <a:cubicBezTo>
                      <a:pt x="13266" y="14123"/>
                      <a:pt x="14175" y="13005"/>
                      <a:pt x="14175" y="11630"/>
                    </a:cubicBezTo>
                    <a:lnTo>
                      <a:pt x="14175" y="5815"/>
                    </a:lnTo>
                    <a:lnTo>
                      <a:pt x="16875" y="5815"/>
                    </a:lnTo>
                    <a:cubicBezTo>
                      <a:pt x="17100" y="5815"/>
                      <a:pt x="17311" y="5954"/>
                      <a:pt x="17436" y="6185"/>
                    </a:cubicBezTo>
                    <a:lnTo>
                      <a:pt x="20136" y="11169"/>
                    </a:lnTo>
                    <a:cubicBezTo>
                      <a:pt x="20210" y="11306"/>
                      <a:pt x="20250" y="11466"/>
                      <a:pt x="20250" y="11630"/>
                    </a:cubicBezTo>
                    <a:cubicBezTo>
                      <a:pt x="20250" y="11630"/>
                      <a:pt x="20250" y="16615"/>
                      <a:pt x="20250" y="16615"/>
                    </a:cubicBezTo>
                    <a:close/>
                    <a:moveTo>
                      <a:pt x="16200" y="19938"/>
                    </a:moveTo>
                    <a:cubicBezTo>
                      <a:pt x="15454" y="19938"/>
                      <a:pt x="14850" y="19193"/>
                      <a:pt x="14850" y="18276"/>
                    </a:cubicBezTo>
                    <a:cubicBezTo>
                      <a:pt x="14850" y="17360"/>
                      <a:pt x="15454" y="16615"/>
                      <a:pt x="16200" y="16615"/>
                    </a:cubicBezTo>
                    <a:cubicBezTo>
                      <a:pt x="16945" y="16615"/>
                      <a:pt x="17550" y="17360"/>
                      <a:pt x="17550" y="18276"/>
                    </a:cubicBezTo>
                    <a:cubicBezTo>
                      <a:pt x="17550" y="19193"/>
                      <a:pt x="16945" y="19938"/>
                      <a:pt x="16200" y="19938"/>
                    </a:cubicBezTo>
                    <a:moveTo>
                      <a:pt x="7425" y="19938"/>
                    </a:moveTo>
                    <a:cubicBezTo>
                      <a:pt x="6679" y="19938"/>
                      <a:pt x="6075" y="19193"/>
                      <a:pt x="6075" y="18276"/>
                    </a:cubicBezTo>
                    <a:cubicBezTo>
                      <a:pt x="6075" y="17360"/>
                      <a:pt x="6679" y="16615"/>
                      <a:pt x="7425" y="16615"/>
                    </a:cubicBezTo>
                    <a:cubicBezTo>
                      <a:pt x="8170" y="16615"/>
                      <a:pt x="8775" y="17360"/>
                      <a:pt x="8775" y="18276"/>
                    </a:cubicBezTo>
                    <a:cubicBezTo>
                      <a:pt x="8775" y="19193"/>
                      <a:pt x="8170" y="19938"/>
                      <a:pt x="7425" y="19938"/>
                    </a:cubicBezTo>
                    <a:moveTo>
                      <a:pt x="2024" y="12461"/>
                    </a:moveTo>
                    <a:cubicBezTo>
                      <a:pt x="1652" y="12461"/>
                      <a:pt x="1349" y="12089"/>
                      <a:pt x="1349" y="11630"/>
                    </a:cubicBezTo>
                    <a:lnTo>
                      <a:pt x="1349" y="2492"/>
                    </a:lnTo>
                    <a:cubicBezTo>
                      <a:pt x="1349" y="2033"/>
                      <a:pt x="1652" y="1661"/>
                      <a:pt x="2024" y="1661"/>
                    </a:cubicBezTo>
                    <a:lnTo>
                      <a:pt x="12150" y="1661"/>
                    </a:lnTo>
                    <a:cubicBezTo>
                      <a:pt x="12523" y="1661"/>
                      <a:pt x="12825" y="2033"/>
                      <a:pt x="12825" y="2492"/>
                    </a:cubicBezTo>
                    <a:lnTo>
                      <a:pt x="12825" y="4153"/>
                    </a:lnTo>
                    <a:lnTo>
                      <a:pt x="12825" y="5815"/>
                    </a:lnTo>
                    <a:lnTo>
                      <a:pt x="12825" y="11630"/>
                    </a:lnTo>
                    <a:cubicBezTo>
                      <a:pt x="12825" y="12089"/>
                      <a:pt x="12523" y="12461"/>
                      <a:pt x="12150" y="12461"/>
                    </a:cubicBezTo>
                    <a:cubicBezTo>
                      <a:pt x="12150" y="12461"/>
                      <a:pt x="2024" y="12461"/>
                      <a:pt x="2024" y="12461"/>
                    </a:cubicBezTo>
                    <a:close/>
                    <a:moveTo>
                      <a:pt x="21259" y="10248"/>
                    </a:moveTo>
                    <a:lnTo>
                      <a:pt x="18559" y="5263"/>
                    </a:lnTo>
                    <a:cubicBezTo>
                      <a:pt x="18182" y="4568"/>
                      <a:pt x="17552" y="4153"/>
                      <a:pt x="16875" y="4153"/>
                    </a:cubicBezTo>
                    <a:lnTo>
                      <a:pt x="14175" y="4153"/>
                    </a:lnTo>
                    <a:lnTo>
                      <a:pt x="14175" y="2492"/>
                    </a:lnTo>
                    <a:cubicBezTo>
                      <a:pt x="14175" y="1117"/>
                      <a:pt x="13266" y="0"/>
                      <a:pt x="12150" y="0"/>
                    </a:cubicBezTo>
                    <a:lnTo>
                      <a:pt x="2024" y="0"/>
                    </a:lnTo>
                    <a:cubicBezTo>
                      <a:pt x="908" y="0"/>
                      <a:pt x="0" y="1117"/>
                      <a:pt x="0" y="2492"/>
                    </a:cubicBezTo>
                    <a:lnTo>
                      <a:pt x="0" y="11630"/>
                    </a:lnTo>
                    <a:cubicBezTo>
                      <a:pt x="0" y="13005"/>
                      <a:pt x="908" y="14123"/>
                      <a:pt x="2024" y="14123"/>
                    </a:cubicBezTo>
                    <a:lnTo>
                      <a:pt x="2025" y="14123"/>
                    </a:lnTo>
                    <a:lnTo>
                      <a:pt x="2025" y="16615"/>
                    </a:lnTo>
                    <a:cubicBezTo>
                      <a:pt x="2025" y="17989"/>
                      <a:pt x="2933" y="19107"/>
                      <a:pt x="4050" y="19107"/>
                    </a:cubicBezTo>
                    <a:lnTo>
                      <a:pt x="4820" y="19107"/>
                    </a:lnTo>
                    <a:cubicBezTo>
                      <a:pt x="5122" y="20537"/>
                      <a:pt x="6170" y="21600"/>
                      <a:pt x="7425" y="21600"/>
                    </a:cubicBezTo>
                    <a:cubicBezTo>
                      <a:pt x="8679" y="21600"/>
                      <a:pt x="9727" y="20537"/>
                      <a:pt x="10029" y="19107"/>
                    </a:cubicBezTo>
                    <a:lnTo>
                      <a:pt x="13595" y="19107"/>
                    </a:lnTo>
                    <a:cubicBezTo>
                      <a:pt x="13897" y="20537"/>
                      <a:pt x="14945" y="21600"/>
                      <a:pt x="16200" y="21600"/>
                    </a:cubicBezTo>
                    <a:cubicBezTo>
                      <a:pt x="17453" y="21600"/>
                      <a:pt x="18501" y="20537"/>
                      <a:pt x="18803" y="19107"/>
                    </a:cubicBezTo>
                    <a:lnTo>
                      <a:pt x="19575" y="19107"/>
                    </a:lnTo>
                    <a:cubicBezTo>
                      <a:pt x="20691" y="19107"/>
                      <a:pt x="21599" y="17989"/>
                      <a:pt x="21599" y="16615"/>
                    </a:cubicBezTo>
                    <a:lnTo>
                      <a:pt x="21599" y="11630"/>
                    </a:lnTo>
                    <a:cubicBezTo>
                      <a:pt x="21599" y="11137"/>
                      <a:pt x="21482" y="10658"/>
                      <a:pt x="21259" y="10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18" name="Group 17"/>
            <p:cNvGrpSpPr/>
            <p:nvPr/>
          </p:nvGrpSpPr>
          <p:grpSpPr>
            <a:xfrm>
              <a:off x="6951788" y="2779988"/>
              <a:ext cx="425762" cy="619099"/>
              <a:chOff x="10146507" y="3505994"/>
              <a:chExt cx="319881" cy="465138"/>
            </a:xfrm>
            <a:solidFill>
              <a:schemeClr val="bg2"/>
            </a:solidFill>
          </p:grpSpPr>
          <p:sp>
            <p:nvSpPr>
              <p:cNvPr id="19" name="AutoShape 30"/>
              <p:cNvSpPr/>
              <p:nvPr/>
            </p:nvSpPr>
            <p:spPr bwMode="auto">
              <a:xfrm>
                <a:off x="10146507" y="3505994"/>
                <a:ext cx="319881" cy="465138"/>
              </a:xfrm>
              <a:custGeom>
                <a:avLst/>
                <a:gdLst>
                  <a:gd name="T0" fmla="*/ 10383 w 20767"/>
                  <a:gd name="T1" fmla="*/ 10800 h 21600"/>
                  <a:gd name="T2" fmla="*/ 10383 w 20767"/>
                  <a:gd name="T3" fmla="*/ 10800 h 21600"/>
                  <a:gd name="T4" fmla="*/ 10383 w 20767"/>
                  <a:gd name="T5" fmla="*/ 10800 h 21600"/>
                  <a:gd name="T6" fmla="*/ 10383 w 20767"/>
                  <a:gd name="T7" fmla="*/ 10800 h 21600"/>
                </a:gdLst>
                <a:ahLst/>
                <a:cxnLst>
                  <a:cxn ang="0">
                    <a:pos x="T0" y="T1"/>
                  </a:cxn>
                  <a:cxn ang="0">
                    <a:pos x="T2" y="T3"/>
                  </a:cxn>
                  <a:cxn ang="0">
                    <a:pos x="T4" y="T5"/>
                  </a:cxn>
                  <a:cxn ang="0">
                    <a:pos x="T6" y="T7"/>
                  </a:cxn>
                </a:cxnLst>
                <a:rect l="0" t="0" r="r" b="b"/>
                <a:pathLst>
                  <a:path w="20767" h="21600">
                    <a:moveTo>
                      <a:pt x="18566" y="16551"/>
                    </a:moveTo>
                    <a:cubicBezTo>
                      <a:pt x="17960" y="18284"/>
                      <a:pt x="17274" y="20249"/>
                      <a:pt x="9436" y="20249"/>
                    </a:cubicBezTo>
                    <a:cubicBezTo>
                      <a:pt x="4711" y="20249"/>
                      <a:pt x="1888" y="17809"/>
                      <a:pt x="1888" y="15451"/>
                    </a:cubicBezTo>
                    <a:cubicBezTo>
                      <a:pt x="1888" y="13645"/>
                      <a:pt x="2349" y="12161"/>
                      <a:pt x="2835" y="10591"/>
                    </a:cubicBezTo>
                    <a:cubicBezTo>
                      <a:pt x="3454" y="8600"/>
                      <a:pt x="4088" y="6563"/>
                      <a:pt x="3813" y="3868"/>
                    </a:cubicBezTo>
                    <a:cubicBezTo>
                      <a:pt x="6723" y="6750"/>
                      <a:pt x="7759" y="10567"/>
                      <a:pt x="7759" y="10567"/>
                    </a:cubicBezTo>
                    <a:cubicBezTo>
                      <a:pt x="7759" y="10567"/>
                      <a:pt x="10468" y="7846"/>
                      <a:pt x="11196" y="6582"/>
                    </a:cubicBezTo>
                    <a:cubicBezTo>
                      <a:pt x="11755" y="7395"/>
                      <a:pt x="12267" y="10124"/>
                      <a:pt x="12267" y="12825"/>
                    </a:cubicBezTo>
                    <a:cubicBezTo>
                      <a:pt x="12267" y="12825"/>
                      <a:pt x="14773" y="11347"/>
                      <a:pt x="16653" y="9127"/>
                    </a:cubicBezTo>
                    <a:cubicBezTo>
                      <a:pt x="18632" y="11666"/>
                      <a:pt x="19346" y="14320"/>
                      <a:pt x="18566" y="16551"/>
                    </a:cubicBezTo>
                    <a:moveTo>
                      <a:pt x="16041" y="6075"/>
                    </a:moveTo>
                    <a:cubicBezTo>
                      <a:pt x="15982" y="7879"/>
                      <a:pt x="14088" y="9404"/>
                      <a:pt x="14088" y="9404"/>
                    </a:cubicBezTo>
                    <a:cubicBezTo>
                      <a:pt x="14088" y="6046"/>
                      <a:pt x="10380" y="3375"/>
                      <a:pt x="10380" y="3375"/>
                    </a:cubicBezTo>
                    <a:cubicBezTo>
                      <a:pt x="10380" y="3375"/>
                      <a:pt x="10330" y="5373"/>
                      <a:pt x="8452" y="7389"/>
                    </a:cubicBezTo>
                    <a:cubicBezTo>
                      <a:pt x="6574" y="2686"/>
                      <a:pt x="938" y="0"/>
                      <a:pt x="938" y="0"/>
                    </a:cubicBezTo>
                    <a:cubicBezTo>
                      <a:pt x="3756" y="7389"/>
                      <a:pt x="0" y="10076"/>
                      <a:pt x="0" y="15451"/>
                    </a:cubicBezTo>
                    <a:cubicBezTo>
                      <a:pt x="0" y="18604"/>
                      <a:pt x="3730" y="21599"/>
                      <a:pt x="9436" y="21599"/>
                    </a:cubicBezTo>
                    <a:cubicBezTo>
                      <a:pt x="17888" y="21599"/>
                      <a:pt x="19523" y="19379"/>
                      <a:pt x="20396" y="16878"/>
                    </a:cubicBezTo>
                    <a:cubicBezTo>
                      <a:pt x="21599" y="13436"/>
                      <a:pt x="19797" y="9432"/>
                      <a:pt x="16041" y="607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0" name="AutoShape 31"/>
              <p:cNvSpPr/>
              <p:nvPr/>
            </p:nvSpPr>
            <p:spPr bwMode="auto">
              <a:xfrm>
                <a:off x="10205244" y="3709194"/>
                <a:ext cx="205581" cy="166688"/>
              </a:xfrm>
              <a:custGeom>
                <a:avLst/>
                <a:gdLst>
                  <a:gd name="T0" fmla="*/ 10641 w 21282"/>
                  <a:gd name="T1" fmla="*/ 10800 h 21600"/>
                  <a:gd name="T2" fmla="*/ 10641 w 21282"/>
                  <a:gd name="T3" fmla="*/ 10800 h 21600"/>
                  <a:gd name="T4" fmla="*/ 10641 w 21282"/>
                  <a:gd name="T5" fmla="*/ 10800 h 21600"/>
                  <a:gd name="T6" fmla="*/ 10641 w 21282"/>
                  <a:gd name="T7" fmla="*/ 10800 h 21600"/>
                </a:gdLst>
                <a:ahLst/>
                <a:cxnLst>
                  <a:cxn ang="0">
                    <a:pos x="T0" y="T1"/>
                  </a:cxn>
                  <a:cxn ang="0">
                    <a:pos x="T2" y="T3"/>
                  </a:cxn>
                  <a:cxn ang="0">
                    <a:pos x="T4" y="T5"/>
                  </a:cxn>
                  <a:cxn ang="0">
                    <a:pos x="T6" y="T7"/>
                  </a:cxn>
                </a:cxnLst>
                <a:rect l="0" t="0" r="r" b="b"/>
                <a:pathLst>
                  <a:path w="21282" h="21600">
                    <a:moveTo>
                      <a:pt x="20698" y="5891"/>
                    </a:moveTo>
                    <a:lnTo>
                      <a:pt x="19424" y="7749"/>
                    </a:lnTo>
                    <a:cubicBezTo>
                      <a:pt x="17846" y="10064"/>
                      <a:pt x="16352" y="12259"/>
                      <a:pt x="12365" y="14784"/>
                    </a:cubicBezTo>
                    <a:cubicBezTo>
                      <a:pt x="11794" y="12631"/>
                      <a:pt x="11275" y="10259"/>
                      <a:pt x="11275" y="6631"/>
                    </a:cubicBezTo>
                    <a:lnTo>
                      <a:pt x="11275" y="3408"/>
                    </a:lnTo>
                    <a:lnTo>
                      <a:pt x="9000" y="7893"/>
                    </a:lnTo>
                    <a:cubicBezTo>
                      <a:pt x="8233" y="9421"/>
                      <a:pt x="7598" y="10690"/>
                      <a:pt x="6649" y="12373"/>
                    </a:cubicBezTo>
                    <a:cubicBezTo>
                      <a:pt x="5211" y="8296"/>
                      <a:pt x="4195" y="5281"/>
                      <a:pt x="3422" y="2545"/>
                    </a:cubicBezTo>
                    <a:lnTo>
                      <a:pt x="2705" y="0"/>
                    </a:lnTo>
                    <a:lnTo>
                      <a:pt x="1926" y="2847"/>
                    </a:lnTo>
                    <a:cubicBezTo>
                      <a:pt x="936" y="6469"/>
                      <a:pt x="0" y="9891"/>
                      <a:pt x="0" y="18771"/>
                    </a:cubicBezTo>
                    <a:cubicBezTo>
                      <a:pt x="0" y="19292"/>
                      <a:pt x="333" y="19714"/>
                      <a:pt x="749" y="19714"/>
                    </a:cubicBezTo>
                    <a:cubicBezTo>
                      <a:pt x="1162" y="19714"/>
                      <a:pt x="1499" y="19292"/>
                      <a:pt x="1499" y="18771"/>
                    </a:cubicBezTo>
                    <a:cubicBezTo>
                      <a:pt x="1499" y="11964"/>
                      <a:pt x="2037" y="8594"/>
                      <a:pt x="2758" y="5681"/>
                    </a:cubicBezTo>
                    <a:cubicBezTo>
                      <a:pt x="3537" y="8174"/>
                      <a:pt x="4520" y="11009"/>
                      <a:pt x="5812" y="14638"/>
                    </a:cubicBezTo>
                    <a:lnTo>
                      <a:pt x="6339" y="16117"/>
                    </a:lnTo>
                    <a:lnTo>
                      <a:pt x="7100" y="14811"/>
                    </a:lnTo>
                    <a:cubicBezTo>
                      <a:pt x="8344" y="12681"/>
                      <a:pt x="9085" y="11248"/>
                      <a:pt x="9896" y="9638"/>
                    </a:cubicBezTo>
                    <a:cubicBezTo>
                      <a:pt x="10133" y="12428"/>
                      <a:pt x="10681" y="14428"/>
                      <a:pt x="11223" y="16408"/>
                    </a:cubicBezTo>
                    <a:lnTo>
                      <a:pt x="11495" y="17404"/>
                    </a:lnTo>
                    <a:lnTo>
                      <a:pt x="12253" y="16953"/>
                    </a:lnTo>
                    <a:cubicBezTo>
                      <a:pt x="16306" y="14531"/>
                      <a:pt x="18203" y="12327"/>
                      <a:pt x="19708" y="10211"/>
                    </a:cubicBezTo>
                    <a:cubicBezTo>
                      <a:pt x="19942" y="13727"/>
                      <a:pt x="19573" y="17574"/>
                      <a:pt x="18698" y="20305"/>
                    </a:cubicBezTo>
                    <a:cubicBezTo>
                      <a:pt x="18543" y="20787"/>
                      <a:pt x="18730" y="21336"/>
                      <a:pt x="19114" y="21531"/>
                    </a:cubicBezTo>
                    <a:cubicBezTo>
                      <a:pt x="19204" y="21577"/>
                      <a:pt x="19301" y="21599"/>
                      <a:pt x="19395" y="21599"/>
                    </a:cubicBezTo>
                    <a:cubicBezTo>
                      <a:pt x="19690" y="21599"/>
                      <a:pt x="19972" y="21377"/>
                      <a:pt x="20089" y="21008"/>
                    </a:cubicBezTo>
                    <a:cubicBezTo>
                      <a:pt x="21251" y="17380"/>
                      <a:pt x="21600" y="12213"/>
                      <a:pt x="20976" y="7841"/>
                    </a:cubicBezTo>
                    <a:cubicBezTo>
                      <a:pt x="20976" y="7841"/>
                      <a:pt x="20698" y="5891"/>
                      <a:pt x="20698" y="5891"/>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1" name="Group 20"/>
            <p:cNvGrpSpPr/>
            <p:nvPr/>
          </p:nvGrpSpPr>
          <p:grpSpPr>
            <a:xfrm>
              <a:off x="4718309" y="2779988"/>
              <a:ext cx="618042" cy="619099"/>
              <a:chOff x="8216107" y="3505994"/>
              <a:chExt cx="464344" cy="465138"/>
            </a:xfrm>
            <a:solidFill>
              <a:schemeClr val="bg2"/>
            </a:solidFill>
          </p:grpSpPr>
          <p:sp>
            <p:nvSpPr>
              <p:cNvPr id="22" name="AutoShape 33"/>
              <p:cNvSpPr/>
              <p:nvPr/>
            </p:nvSpPr>
            <p:spPr bwMode="auto">
              <a:xfrm>
                <a:off x="8216107" y="3680619"/>
                <a:ext cx="464344" cy="290513"/>
              </a:xfrm>
              <a:custGeom>
                <a:avLst/>
                <a:gdLst>
                  <a:gd name="T0" fmla="*/ 10752 w 21505"/>
                  <a:gd name="T1" fmla="*/ 10800 h 21600"/>
                  <a:gd name="T2" fmla="*/ 10752 w 21505"/>
                  <a:gd name="T3" fmla="*/ 10800 h 21600"/>
                  <a:gd name="T4" fmla="*/ 10752 w 21505"/>
                  <a:gd name="T5" fmla="*/ 10800 h 21600"/>
                  <a:gd name="T6" fmla="*/ 10752 w 21505"/>
                  <a:gd name="T7" fmla="*/ 10800 h 21600"/>
                </a:gdLst>
                <a:ahLst/>
                <a:cxnLst>
                  <a:cxn ang="0">
                    <a:pos x="T0" y="T1"/>
                  </a:cxn>
                  <a:cxn ang="0">
                    <a:pos x="T2" y="T3"/>
                  </a:cxn>
                  <a:cxn ang="0">
                    <a:pos x="T4" y="T5"/>
                  </a:cxn>
                  <a:cxn ang="0">
                    <a:pos x="T6" y="T7"/>
                  </a:cxn>
                </a:cxnLst>
                <a:rect l="0" t="0" r="r" b="b"/>
                <a:pathLst>
                  <a:path w="21505" h="21600">
                    <a:moveTo>
                      <a:pt x="17472" y="17279"/>
                    </a:moveTo>
                    <a:lnTo>
                      <a:pt x="17472" y="18899"/>
                    </a:lnTo>
                    <a:cubicBezTo>
                      <a:pt x="17472" y="19198"/>
                      <a:pt x="17321" y="19439"/>
                      <a:pt x="17136" y="19439"/>
                    </a:cubicBezTo>
                    <a:lnTo>
                      <a:pt x="4368" y="19439"/>
                    </a:lnTo>
                    <a:cubicBezTo>
                      <a:pt x="4182" y="19439"/>
                      <a:pt x="4032" y="19198"/>
                      <a:pt x="4032" y="18899"/>
                    </a:cubicBezTo>
                    <a:lnTo>
                      <a:pt x="4032" y="17279"/>
                    </a:lnTo>
                    <a:lnTo>
                      <a:pt x="1344" y="12419"/>
                    </a:lnTo>
                    <a:cubicBezTo>
                      <a:pt x="1344" y="12121"/>
                      <a:pt x="1494" y="11879"/>
                      <a:pt x="1680" y="11879"/>
                    </a:cubicBezTo>
                    <a:lnTo>
                      <a:pt x="3360" y="11879"/>
                    </a:lnTo>
                    <a:lnTo>
                      <a:pt x="4032" y="11879"/>
                    </a:lnTo>
                    <a:lnTo>
                      <a:pt x="4704" y="11879"/>
                    </a:lnTo>
                    <a:lnTo>
                      <a:pt x="5376" y="11879"/>
                    </a:lnTo>
                    <a:lnTo>
                      <a:pt x="6048" y="11879"/>
                    </a:lnTo>
                    <a:lnTo>
                      <a:pt x="6720" y="11879"/>
                    </a:lnTo>
                    <a:lnTo>
                      <a:pt x="7392" y="11879"/>
                    </a:lnTo>
                    <a:lnTo>
                      <a:pt x="8064" y="11879"/>
                    </a:lnTo>
                    <a:lnTo>
                      <a:pt x="8736" y="11879"/>
                    </a:lnTo>
                    <a:lnTo>
                      <a:pt x="12768" y="11879"/>
                    </a:lnTo>
                    <a:lnTo>
                      <a:pt x="13440" y="11879"/>
                    </a:lnTo>
                    <a:lnTo>
                      <a:pt x="14112" y="11879"/>
                    </a:lnTo>
                    <a:lnTo>
                      <a:pt x="14784" y="11879"/>
                    </a:lnTo>
                    <a:lnTo>
                      <a:pt x="15456" y="11879"/>
                    </a:lnTo>
                    <a:lnTo>
                      <a:pt x="16128" y="11879"/>
                    </a:lnTo>
                    <a:lnTo>
                      <a:pt x="16800" y="11879"/>
                    </a:lnTo>
                    <a:lnTo>
                      <a:pt x="17472" y="11879"/>
                    </a:lnTo>
                    <a:lnTo>
                      <a:pt x="18144" y="11879"/>
                    </a:lnTo>
                    <a:lnTo>
                      <a:pt x="19824" y="11879"/>
                    </a:lnTo>
                    <a:cubicBezTo>
                      <a:pt x="20009" y="11879"/>
                      <a:pt x="20160" y="12121"/>
                      <a:pt x="20160" y="12419"/>
                    </a:cubicBezTo>
                    <a:cubicBezTo>
                      <a:pt x="20160" y="12419"/>
                      <a:pt x="17472" y="17279"/>
                      <a:pt x="17472" y="17279"/>
                    </a:cubicBezTo>
                    <a:close/>
                    <a:moveTo>
                      <a:pt x="10752" y="4320"/>
                    </a:moveTo>
                    <a:cubicBezTo>
                      <a:pt x="8625" y="4320"/>
                      <a:pt x="6826" y="6601"/>
                      <a:pt x="6246" y="9719"/>
                    </a:cubicBezTo>
                    <a:lnTo>
                      <a:pt x="5552" y="9719"/>
                    </a:lnTo>
                    <a:cubicBezTo>
                      <a:pt x="6152" y="6000"/>
                      <a:pt x="8252" y="3239"/>
                      <a:pt x="10752" y="3239"/>
                    </a:cubicBezTo>
                    <a:cubicBezTo>
                      <a:pt x="12934" y="3239"/>
                      <a:pt x="14813" y="5344"/>
                      <a:pt x="15654" y="8353"/>
                    </a:cubicBezTo>
                    <a:lnTo>
                      <a:pt x="15054" y="8835"/>
                    </a:lnTo>
                    <a:cubicBezTo>
                      <a:pt x="14323" y="6180"/>
                      <a:pt x="12671" y="4320"/>
                      <a:pt x="10752" y="4320"/>
                    </a:cubicBezTo>
                    <a:moveTo>
                      <a:pt x="10752" y="8639"/>
                    </a:moveTo>
                    <a:cubicBezTo>
                      <a:pt x="10158" y="8639"/>
                      <a:pt x="9630" y="9061"/>
                      <a:pt x="9260" y="9719"/>
                    </a:cubicBezTo>
                    <a:lnTo>
                      <a:pt x="8437" y="9719"/>
                    </a:lnTo>
                    <a:cubicBezTo>
                      <a:pt x="8904" y="8435"/>
                      <a:pt x="9761" y="7560"/>
                      <a:pt x="10752" y="7560"/>
                    </a:cubicBezTo>
                    <a:cubicBezTo>
                      <a:pt x="11742" y="7560"/>
                      <a:pt x="12600" y="8435"/>
                      <a:pt x="13066" y="9719"/>
                    </a:cubicBezTo>
                    <a:lnTo>
                      <a:pt x="12244" y="9719"/>
                    </a:lnTo>
                    <a:cubicBezTo>
                      <a:pt x="11874" y="9061"/>
                      <a:pt x="11345" y="8639"/>
                      <a:pt x="10752" y="8639"/>
                    </a:cubicBezTo>
                    <a:moveTo>
                      <a:pt x="13827" y="9719"/>
                    </a:moveTo>
                    <a:cubicBezTo>
                      <a:pt x="13307" y="7816"/>
                      <a:pt x="12126" y="6479"/>
                      <a:pt x="10752" y="6479"/>
                    </a:cubicBezTo>
                    <a:cubicBezTo>
                      <a:pt x="9378" y="6479"/>
                      <a:pt x="8197" y="7816"/>
                      <a:pt x="7676" y="9719"/>
                    </a:cubicBezTo>
                    <a:lnTo>
                      <a:pt x="6955" y="9719"/>
                    </a:lnTo>
                    <a:cubicBezTo>
                      <a:pt x="7510" y="7207"/>
                      <a:pt x="9001" y="5400"/>
                      <a:pt x="10752" y="5400"/>
                    </a:cubicBezTo>
                    <a:cubicBezTo>
                      <a:pt x="12409" y="5400"/>
                      <a:pt x="13834" y="7015"/>
                      <a:pt x="14454" y="9317"/>
                    </a:cubicBezTo>
                    <a:lnTo>
                      <a:pt x="13953" y="9719"/>
                    </a:lnTo>
                    <a:cubicBezTo>
                      <a:pt x="13953" y="9719"/>
                      <a:pt x="13827" y="9719"/>
                      <a:pt x="13827" y="9719"/>
                    </a:cubicBezTo>
                    <a:close/>
                    <a:moveTo>
                      <a:pt x="10752" y="1080"/>
                    </a:moveTo>
                    <a:cubicBezTo>
                      <a:pt x="13459" y="1080"/>
                      <a:pt x="15792" y="3672"/>
                      <a:pt x="16856" y="7388"/>
                    </a:cubicBezTo>
                    <a:lnTo>
                      <a:pt x="16256" y="7869"/>
                    </a:lnTo>
                    <a:cubicBezTo>
                      <a:pt x="15305" y="4504"/>
                      <a:pt x="13201" y="2160"/>
                      <a:pt x="10752" y="2160"/>
                    </a:cubicBezTo>
                    <a:cubicBezTo>
                      <a:pt x="7874" y="2160"/>
                      <a:pt x="5470" y="5392"/>
                      <a:pt x="4858" y="9719"/>
                    </a:cubicBezTo>
                    <a:lnTo>
                      <a:pt x="4167" y="9719"/>
                    </a:lnTo>
                    <a:cubicBezTo>
                      <a:pt x="4792" y="4796"/>
                      <a:pt x="7507" y="1080"/>
                      <a:pt x="10752" y="1080"/>
                    </a:cubicBezTo>
                    <a:moveTo>
                      <a:pt x="17336" y="9719"/>
                    </a:moveTo>
                    <a:lnTo>
                      <a:pt x="16958" y="9719"/>
                    </a:lnTo>
                    <a:lnTo>
                      <a:pt x="17294" y="9449"/>
                    </a:lnTo>
                    <a:cubicBezTo>
                      <a:pt x="17307" y="9540"/>
                      <a:pt x="17325" y="9628"/>
                      <a:pt x="17336" y="9719"/>
                    </a:cubicBezTo>
                    <a:moveTo>
                      <a:pt x="19824" y="9719"/>
                    </a:moveTo>
                    <a:lnTo>
                      <a:pt x="18016" y="9719"/>
                    </a:lnTo>
                    <a:cubicBezTo>
                      <a:pt x="17986" y="9461"/>
                      <a:pt x="17948" y="9209"/>
                      <a:pt x="17908" y="8957"/>
                    </a:cubicBezTo>
                    <a:lnTo>
                      <a:pt x="21132" y="6366"/>
                    </a:lnTo>
                    <a:cubicBezTo>
                      <a:pt x="21464" y="6099"/>
                      <a:pt x="21599" y="5450"/>
                      <a:pt x="21433" y="4916"/>
                    </a:cubicBezTo>
                    <a:cubicBezTo>
                      <a:pt x="21267" y="4383"/>
                      <a:pt x="20864" y="4169"/>
                      <a:pt x="20532" y="4433"/>
                    </a:cubicBezTo>
                    <a:lnTo>
                      <a:pt x="17456" y="6905"/>
                    </a:lnTo>
                    <a:cubicBezTo>
                      <a:pt x="16282" y="2836"/>
                      <a:pt x="13721" y="0"/>
                      <a:pt x="10752" y="0"/>
                    </a:cubicBezTo>
                    <a:cubicBezTo>
                      <a:pt x="7135" y="0"/>
                      <a:pt x="4122" y="4198"/>
                      <a:pt x="3488" y="9719"/>
                    </a:cubicBezTo>
                    <a:lnTo>
                      <a:pt x="1680" y="9719"/>
                    </a:lnTo>
                    <a:cubicBezTo>
                      <a:pt x="754" y="9719"/>
                      <a:pt x="0" y="10930"/>
                      <a:pt x="0" y="12419"/>
                    </a:cubicBezTo>
                    <a:cubicBezTo>
                      <a:pt x="0" y="12949"/>
                      <a:pt x="121" y="13459"/>
                      <a:pt x="339" y="13855"/>
                    </a:cubicBezTo>
                    <a:lnTo>
                      <a:pt x="2688" y="18101"/>
                    </a:lnTo>
                    <a:lnTo>
                      <a:pt x="2688" y="18899"/>
                    </a:lnTo>
                    <a:cubicBezTo>
                      <a:pt x="2688" y="20389"/>
                      <a:pt x="3442" y="21599"/>
                      <a:pt x="4368" y="21599"/>
                    </a:cubicBezTo>
                    <a:lnTo>
                      <a:pt x="17136" y="21599"/>
                    </a:lnTo>
                    <a:cubicBezTo>
                      <a:pt x="18062" y="21599"/>
                      <a:pt x="18816" y="20389"/>
                      <a:pt x="18816" y="18899"/>
                    </a:cubicBezTo>
                    <a:lnTo>
                      <a:pt x="18816" y="18101"/>
                    </a:lnTo>
                    <a:lnTo>
                      <a:pt x="21165" y="13855"/>
                    </a:lnTo>
                    <a:cubicBezTo>
                      <a:pt x="21383" y="13459"/>
                      <a:pt x="21504" y="12949"/>
                      <a:pt x="21504" y="12419"/>
                    </a:cubicBezTo>
                    <a:cubicBezTo>
                      <a:pt x="21504" y="10930"/>
                      <a:pt x="20750" y="9719"/>
                      <a:pt x="19824" y="971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3" name="AutoShape 34"/>
              <p:cNvSpPr/>
              <p:nvPr/>
            </p:nvSpPr>
            <p:spPr bwMode="auto">
              <a:xfrm>
                <a:off x="8331994" y="3564732"/>
                <a:ext cx="33338" cy="108744"/>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47"/>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4" name="AutoShape 35"/>
              <p:cNvSpPr/>
              <p:nvPr/>
            </p:nvSpPr>
            <p:spPr bwMode="auto">
              <a:xfrm>
                <a:off x="8506619" y="3564732"/>
                <a:ext cx="32544" cy="108744"/>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5" name="AutoShape 36"/>
              <p:cNvSpPr/>
              <p:nvPr/>
            </p:nvSpPr>
            <p:spPr bwMode="auto">
              <a:xfrm>
                <a:off x="8433594" y="3505994"/>
                <a:ext cx="33338" cy="109538"/>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9"/>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5" y="20691"/>
                      <a:pt x="1719" y="20730"/>
                      <a:pt x="1763" y="2077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6" name="Group 25"/>
            <p:cNvGrpSpPr/>
            <p:nvPr/>
          </p:nvGrpSpPr>
          <p:grpSpPr>
            <a:xfrm>
              <a:off x="8992460" y="2838623"/>
              <a:ext cx="619099" cy="618042"/>
              <a:chOff x="2581275" y="2582069"/>
              <a:chExt cx="465138" cy="464344"/>
            </a:xfrm>
            <a:solidFill>
              <a:schemeClr val="bg2"/>
            </a:solidFill>
          </p:grpSpPr>
          <p:sp>
            <p:nvSpPr>
              <p:cNvPr id="27"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8"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sp>
        <p:nvSpPr>
          <p:cNvPr id="29" name="Rectangle 28"/>
          <p:cNvSpPr/>
          <p:nvPr/>
        </p:nvSpPr>
        <p:spPr>
          <a:xfrm>
            <a:off x="924155" y="5403453"/>
            <a:ext cx="10343689" cy="954107"/>
          </a:xfrm>
          <a:prstGeom prst="rect">
            <a:avLst/>
          </a:prstGeom>
        </p:spPr>
        <p:txBody>
          <a:bodyPr wrap="square">
            <a:spAutoFit/>
          </a:bodyPr>
          <a:lstStyle/>
          <a:p>
            <a:pPr algn="ctr">
              <a:defRPr/>
            </a:pPr>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 vel illum dolore eu feugiat nulla facilisis at vero eros et accumsan et iusto odio dignissim qui blandit praesent luptatum zzril delenit augue duis dolore te feugait nulla facilisi. </a:t>
            </a:r>
            <a:endParaRPr lang="en-GB" sz="140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childTnLst>
                          </p:cTn>
                        </p:par>
                        <p:par>
                          <p:cTn id="16" fill="hold">
                            <p:stCondLst>
                              <p:cond delay="1500"/>
                            </p:stCondLst>
                            <p:childTnLst>
                              <p:par>
                                <p:cTn id="17" presetID="2" presetClass="entr" presetSubtype="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0-#ppt_w/2"/>
                                          </p:val>
                                        </p:tav>
                                        <p:tav tm="100000">
                                          <p:val>
                                            <p:strVal val="#ppt_x"/>
                                          </p:val>
                                        </p:tav>
                                      </p:tavLst>
                                    </p:anim>
                                    <p:anim calcmode="lin" valueType="num">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16" presetClass="entr" presetSubtype="21" fill="hold" grpId="0" nodeType="afterEffect">
                                  <p:stCondLst>
                                    <p:cond delay="0"/>
                                  </p:stCondLst>
                                  <p:childTnLst>
                                    <p:set>
                                      <p:cBhvr>
                                        <p:cTn id="23" dur="1" fill="hold">
                                          <p:stCondLst>
                                            <p:cond delay="0"/>
                                          </p:stCondLst>
                                        </p:cTn>
                                        <p:tgtEl>
                                          <p:spTgt spid="29"/>
                                        </p:tgtEl>
                                        <p:attrNameLst>
                                          <p:attrName>style.visibility</p:attrName>
                                        </p:attrNameLst>
                                      </p:cBhvr>
                                      <p:to>
                                        <p:strVal val="visible"/>
                                      </p:to>
                                    </p:set>
                                    <p:animEffect transition="in" filter="barn(inVertical)">
                                      <p:cBhvr>
                                        <p:cTn id="2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3" grpId="0"/>
      <p:bldP spid="29"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Smart Art</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17" name="TextBox 16"/>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8" name="Straight Connector 17"/>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0" y="2734405"/>
            <a:ext cx="4472208" cy="1472650"/>
            <a:chOff x="0" y="2734405"/>
            <a:chExt cx="4472208" cy="1472650"/>
          </a:xfrm>
        </p:grpSpPr>
        <p:grpSp>
          <p:nvGrpSpPr>
            <p:cNvPr id="15" name="Group 14"/>
            <p:cNvGrpSpPr/>
            <p:nvPr/>
          </p:nvGrpSpPr>
          <p:grpSpPr>
            <a:xfrm>
              <a:off x="0" y="2734405"/>
              <a:ext cx="4472208" cy="1472650"/>
              <a:chOff x="0" y="2903219"/>
              <a:chExt cx="4472208" cy="1472650"/>
            </a:xfrm>
          </p:grpSpPr>
          <p:sp>
            <p:nvSpPr>
              <p:cNvPr id="13" name="Rectangle 12"/>
              <p:cNvSpPr/>
              <p:nvPr/>
            </p:nvSpPr>
            <p:spPr>
              <a:xfrm>
                <a:off x="0" y="2903219"/>
                <a:ext cx="3713871" cy="147265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Oval 13"/>
              <p:cNvSpPr/>
              <p:nvPr/>
            </p:nvSpPr>
            <p:spPr>
              <a:xfrm>
                <a:off x="2999558" y="2903219"/>
                <a:ext cx="1472650" cy="147265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 name="Oval 15"/>
            <p:cNvSpPr/>
            <p:nvPr/>
          </p:nvSpPr>
          <p:spPr>
            <a:xfrm>
              <a:off x="3127350" y="2862197"/>
              <a:ext cx="1217066" cy="1217066"/>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AutoShape 117"/>
            <p:cNvSpPr/>
            <p:nvPr/>
          </p:nvSpPr>
          <p:spPr bwMode="auto">
            <a:xfrm>
              <a:off x="3456664" y="3238832"/>
              <a:ext cx="561856" cy="463795"/>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accent5"/>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25" name="Group 24"/>
            <p:cNvGrpSpPr/>
            <p:nvPr/>
          </p:nvGrpSpPr>
          <p:grpSpPr>
            <a:xfrm>
              <a:off x="89788" y="2809171"/>
              <a:ext cx="3202219" cy="1323116"/>
              <a:chOff x="273514" y="3038637"/>
              <a:chExt cx="3202219" cy="1323116"/>
            </a:xfrm>
          </p:grpSpPr>
          <p:sp>
            <p:nvSpPr>
              <p:cNvPr id="23" name="TextBox 22"/>
              <p:cNvSpPr txBox="1"/>
              <p:nvPr/>
            </p:nvSpPr>
            <p:spPr>
              <a:xfrm>
                <a:off x="273514" y="3038637"/>
                <a:ext cx="1298753" cy="400110"/>
              </a:xfrm>
              <a:prstGeom prst="rect">
                <a:avLst/>
              </a:prstGeom>
              <a:noFill/>
            </p:spPr>
            <p:txBody>
              <a:bodyPr wrap="none" rtlCol="0">
                <a:spAutoFit/>
              </a:bodyPr>
              <a:lstStyle/>
              <a:p>
                <a:r>
                  <a:rPr lang="en-US" sz="2000" b="1" smtClean="0">
                    <a:solidFill>
                      <a:schemeClr val="bg2"/>
                    </a:solidFill>
                  </a:rPr>
                  <a:t>DIAMOND</a:t>
                </a:r>
                <a:endParaRPr lang="en-GB" sz="2000" b="1">
                  <a:solidFill>
                    <a:schemeClr val="bg2"/>
                  </a:solidFill>
                </a:endParaRPr>
              </a:p>
            </p:txBody>
          </p:sp>
          <p:sp>
            <p:nvSpPr>
              <p:cNvPr id="24" name="Rectangle 23"/>
              <p:cNvSpPr/>
              <p:nvPr/>
            </p:nvSpPr>
            <p:spPr>
              <a:xfrm>
                <a:off x="277678" y="3407646"/>
                <a:ext cx="3198055"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a:t>
                </a:r>
                <a:r>
                  <a:rPr lang="en-GB" sz="1400" smtClean="0">
                    <a:solidFill>
                      <a:schemeClr val="bg2"/>
                    </a:solidFill>
                  </a:rPr>
                  <a:t>dolore</a:t>
                </a:r>
                <a:endParaRPr lang="en-GB" sz="1400">
                  <a:solidFill>
                    <a:schemeClr val="bg2"/>
                  </a:solidFill>
                </a:endParaRPr>
              </a:p>
            </p:txBody>
          </p:sp>
        </p:grpSp>
      </p:grpSp>
      <p:grpSp>
        <p:nvGrpSpPr>
          <p:cNvPr id="30" name="Group 29"/>
          <p:cNvGrpSpPr/>
          <p:nvPr/>
        </p:nvGrpSpPr>
        <p:grpSpPr>
          <a:xfrm>
            <a:off x="0" y="730879"/>
            <a:ext cx="10652441" cy="5479705"/>
            <a:chOff x="0" y="730879"/>
            <a:chExt cx="10652441" cy="5479705"/>
          </a:xfrm>
        </p:grpSpPr>
        <p:grpSp>
          <p:nvGrpSpPr>
            <p:cNvPr id="5" name="Group 4"/>
            <p:cNvGrpSpPr/>
            <p:nvPr/>
          </p:nvGrpSpPr>
          <p:grpSpPr>
            <a:xfrm>
              <a:off x="0" y="730879"/>
              <a:ext cx="10652441" cy="5479705"/>
              <a:chOff x="-4093176" y="-217744"/>
              <a:chExt cx="14178398" cy="7293488"/>
            </a:xfrm>
          </p:grpSpPr>
          <p:sp>
            <p:nvSpPr>
              <p:cNvPr id="6" name="Block Arc 5"/>
              <p:cNvSpPr/>
              <p:nvPr/>
            </p:nvSpPr>
            <p:spPr>
              <a:xfrm>
                <a:off x="-4093176" y="-217744"/>
                <a:ext cx="7293488" cy="7293488"/>
              </a:xfrm>
              <a:prstGeom prst="blockArc">
                <a:avLst>
                  <a:gd name="adj1" fmla="val 18900000"/>
                  <a:gd name="adj2" fmla="val 2700000"/>
                  <a:gd name="adj3" fmla="val 296"/>
                </a:avLst>
              </a:prstGeom>
            </p:spPr>
            <p:style>
              <a:lnRef idx="2">
                <a:schemeClr val="accent1">
                  <a:shade val="60000"/>
                  <a:hueOff val="0"/>
                  <a:satOff val="0"/>
                  <a:lumOff val="0"/>
                  <a:alphaOff val="0"/>
                </a:schemeClr>
              </a:lnRef>
              <a:fillRef idx="0">
                <a:schemeClr val="accent1">
                  <a:hueOff val="0"/>
                  <a:satOff val="0"/>
                  <a:lumOff val="0"/>
                  <a:alphaOff val="0"/>
                </a:schemeClr>
              </a:fillRef>
              <a:effectRef idx="0">
                <a:schemeClr val="accent1">
                  <a:hueOff val="0"/>
                  <a:satOff val="0"/>
                  <a:lumOff val="0"/>
                  <a:alphaOff val="0"/>
                </a:schemeClr>
              </a:effectRef>
              <a:fontRef idx="minor">
                <a:schemeClr val="tx1">
                  <a:hueOff val="0"/>
                  <a:satOff val="0"/>
                  <a:lumOff val="0"/>
                  <a:alphaOff val="0"/>
                </a:schemeClr>
              </a:fontRef>
            </p:style>
          </p:sp>
          <p:sp>
            <p:nvSpPr>
              <p:cNvPr id="7" name="Freeform 6"/>
              <p:cNvSpPr/>
              <p:nvPr/>
            </p:nvSpPr>
            <p:spPr>
              <a:xfrm>
                <a:off x="2784110" y="1261532"/>
                <a:ext cx="7301111" cy="1083733"/>
              </a:xfrm>
              <a:custGeom>
                <a:avLst/>
                <a:gdLst>
                  <a:gd name="connsiteX0" fmla="*/ 0 w 7301111"/>
                  <a:gd name="connsiteY0" fmla="*/ 0 h 1083733"/>
                  <a:gd name="connsiteX1" fmla="*/ 7301111 w 7301111"/>
                  <a:gd name="connsiteY1" fmla="*/ 0 h 1083733"/>
                  <a:gd name="connsiteX2" fmla="*/ 7301111 w 7301111"/>
                  <a:gd name="connsiteY2" fmla="*/ 1083733 h 1083733"/>
                  <a:gd name="connsiteX3" fmla="*/ 0 w 7301111"/>
                  <a:gd name="connsiteY3" fmla="*/ 1083733 h 1083733"/>
                  <a:gd name="connsiteX4" fmla="*/ 0 w 7301111"/>
                  <a:gd name="connsiteY4" fmla="*/ 0 h 1083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1111" h="1083733">
                    <a:moveTo>
                      <a:pt x="0" y="0"/>
                    </a:moveTo>
                    <a:lnTo>
                      <a:pt x="7301111" y="0"/>
                    </a:lnTo>
                    <a:lnTo>
                      <a:pt x="7301111" y="1083733"/>
                    </a:lnTo>
                    <a:lnTo>
                      <a:pt x="0" y="1083733"/>
                    </a:lnTo>
                    <a:lnTo>
                      <a:pt x="0" y="0"/>
                    </a:lnTo>
                    <a:close/>
                  </a:path>
                </a:pathLst>
              </a:custGeom>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60213" tIns="142240" rIns="142240" bIns="142240" numCol="1" spcCol="1270" anchor="ctr" anchorCtr="0">
                <a:noAutofit/>
              </a:bodyPr>
              <a:lstStyle/>
              <a:p>
                <a:pPr lvl="0" algn="l" defTabSz="2489200">
                  <a:lnSpc>
                    <a:spcPct val="90000"/>
                  </a:lnSpc>
                  <a:spcBef>
                    <a:spcPct val="0"/>
                  </a:spcBef>
                  <a:spcAft>
                    <a:spcPct val="35000"/>
                  </a:spcAft>
                </a:pPr>
                <a:endParaRPr lang="en-GB" sz="5600" kern="1200"/>
              </a:p>
            </p:txBody>
          </p:sp>
          <p:sp>
            <p:nvSpPr>
              <p:cNvPr id="8" name="Oval 7"/>
              <p:cNvSpPr/>
              <p:nvPr/>
            </p:nvSpPr>
            <p:spPr>
              <a:xfrm>
                <a:off x="2106777" y="1126066"/>
                <a:ext cx="1354666" cy="1354666"/>
              </a:xfrm>
              <a:prstGeom prst="ellipse">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9" name="Freeform 8"/>
              <p:cNvSpPr/>
              <p:nvPr/>
            </p:nvSpPr>
            <p:spPr>
              <a:xfrm>
                <a:off x="3178048" y="2887132"/>
                <a:ext cx="6907174" cy="1083733"/>
              </a:xfrm>
              <a:custGeom>
                <a:avLst/>
                <a:gdLst>
                  <a:gd name="connsiteX0" fmla="*/ 0 w 6907174"/>
                  <a:gd name="connsiteY0" fmla="*/ 0 h 1083733"/>
                  <a:gd name="connsiteX1" fmla="*/ 6907174 w 6907174"/>
                  <a:gd name="connsiteY1" fmla="*/ 0 h 1083733"/>
                  <a:gd name="connsiteX2" fmla="*/ 6907174 w 6907174"/>
                  <a:gd name="connsiteY2" fmla="*/ 1083733 h 1083733"/>
                  <a:gd name="connsiteX3" fmla="*/ 0 w 6907174"/>
                  <a:gd name="connsiteY3" fmla="*/ 1083733 h 1083733"/>
                  <a:gd name="connsiteX4" fmla="*/ 0 w 6907174"/>
                  <a:gd name="connsiteY4" fmla="*/ 0 h 1083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174" h="1083733">
                    <a:moveTo>
                      <a:pt x="0" y="0"/>
                    </a:moveTo>
                    <a:lnTo>
                      <a:pt x="6907174" y="0"/>
                    </a:lnTo>
                    <a:lnTo>
                      <a:pt x="6907174" y="1083733"/>
                    </a:lnTo>
                    <a:lnTo>
                      <a:pt x="0" y="1083733"/>
                    </a:lnTo>
                    <a:lnTo>
                      <a:pt x="0" y="0"/>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60213" tIns="142240" rIns="142240" bIns="142240" numCol="1" spcCol="1270" anchor="ctr" anchorCtr="0">
                <a:noAutofit/>
              </a:bodyPr>
              <a:lstStyle/>
              <a:p>
                <a:pPr lvl="0" algn="l" defTabSz="2489200">
                  <a:lnSpc>
                    <a:spcPct val="90000"/>
                  </a:lnSpc>
                  <a:spcBef>
                    <a:spcPct val="0"/>
                  </a:spcBef>
                  <a:spcAft>
                    <a:spcPct val="35000"/>
                  </a:spcAft>
                </a:pPr>
                <a:endParaRPr lang="en-GB" sz="5600" kern="1200"/>
              </a:p>
            </p:txBody>
          </p:sp>
          <p:sp>
            <p:nvSpPr>
              <p:cNvPr id="10" name="Oval 9"/>
              <p:cNvSpPr/>
              <p:nvPr/>
            </p:nvSpPr>
            <p:spPr>
              <a:xfrm>
                <a:off x="2500714" y="2751666"/>
                <a:ext cx="1354666" cy="1354666"/>
              </a:xfrm>
              <a:prstGeom prst="ellipse">
                <a:avLst/>
              </a:prstGeom>
              <a:ln>
                <a:solidFill>
                  <a:schemeClr val="accent2"/>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11" name="Freeform 10"/>
              <p:cNvSpPr/>
              <p:nvPr/>
            </p:nvSpPr>
            <p:spPr>
              <a:xfrm>
                <a:off x="2784110" y="4512732"/>
                <a:ext cx="7301111" cy="1083733"/>
              </a:xfrm>
              <a:custGeom>
                <a:avLst/>
                <a:gdLst>
                  <a:gd name="connsiteX0" fmla="*/ 0 w 7301111"/>
                  <a:gd name="connsiteY0" fmla="*/ 0 h 1083733"/>
                  <a:gd name="connsiteX1" fmla="*/ 7301111 w 7301111"/>
                  <a:gd name="connsiteY1" fmla="*/ 0 h 1083733"/>
                  <a:gd name="connsiteX2" fmla="*/ 7301111 w 7301111"/>
                  <a:gd name="connsiteY2" fmla="*/ 1083733 h 1083733"/>
                  <a:gd name="connsiteX3" fmla="*/ 0 w 7301111"/>
                  <a:gd name="connsiteY3" fmla="*/ 1083733 h 1083733"/>
                  <a:gd name="connsiteX4" fmla="*/ 0 w 7301111"/>
                  <a:gd name="connsiteY4" fmla="*/ 0 h 1083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1111" h="1083733">
                    <a:moveTo>
                      <a:pt x="0" y="0"/>
                    </a:moveTo>
                    <a:lnTo>
                      <a:pt x="7301111" y="0"/>
                    </a:lnTo>
                    <a:lnTo>
                      <a:pt x="7301111" y="1083733"/>
                    </a:lnTo>
                    <a:lnTo>
                      <a:pt x="0" y="1083733"/>
                    </a:lnTo>
                    <a:lnTo>
                      <a:pt x="0" y="0"/>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60213" tIns="142240" rIns="142240" bIns="142240" numCol="1" spcCol="1270" anchor="ctr" anchorCtr="0">
                <a:noAutofit/>
              </a:bodyPr>
              <a:lstStyle/>
              <a:p>
                <a:pPr lvl="0" algn="l" defTabSz="2489200">
                  <a:lnSpc>
                    <a:spcPct val="90000"/>
                  </a:lnSpc>
                  <a:spcBef>
                    <a:spcPct val="0"/>
                  </a:spcBef>
                  <a:spcAft>
                    <a:spcPct val="35000"/>
                  </a:spcAft>
                </a:pPr>
                <a:endParaRPr lang="en-GB" sz="5600" kern="1200"/>
              </a:p>
            </p:txBody>
          </p:sp>
          <p:sp>
            <p:nvSpPr>
              <p:cNvPr id="12" name="Oval 11"/>
              <p:cNvSpPr/>
              <p:nvPr/>
            </p:nvSpPr>
            <p:spPr>
              <a:xfrm>
                <a:off x="2106777" y="4377266"/>
                <a:ext cx="1354666" cy="1354666"/>
              </a:xfrm>
              <a:prstGeom prst="ellipse">
                <a:avLst/>
              </a:prstGeom>
              <a:ln>
                <a:solidFill>
                  <a:schemeClr val="accent4"/>
                </a:solidFill>
              </a:ln>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grpSp>
        <p:sp>
          <p:nvSpPr>
            <p:cNvPr id="19" name="TextBox 18"/>
            <p:cNvSpPr txBox="1"/>
            <p:nvPr/>
          </p:nvSpPr>
          <p:spPr>
            <a:xfrm>
              <a:off x="4826963" y="1926228"/>
              <a:ext cx="652743" cy="646331"/>
            </a:xfrm>
            <a:prstGeom prst="rect">
              <a:avLst/>
            </a:prstGeom>
            <a:noFill/>
          </p:spPr>
          <p:txBody>
            <a:bodyPr wrap="none" rtlCol="0">
              <a:spAutoFit/>
            </a:bodyPr>
            <a:lstStyle/>
            <a:p>
              <a:r>
                <a:rPr lang="en-US" sz="3600" b="1" smtClean="0">
                  <a:solidFill>
                    <a:schemeClr val="accent1"/>
                  </a:solidFill>
                </a:rPr>
                <a:t>01</a:t>
              </a:r>
              <a:endParaRPr lang="en-GB" sz="3600" b="1">
                <a:solidFill>
                  <a:schemeClr val="accent1"/>
                </a:solidFill>
              </a:endParaRPr>
            </a:p>
          </p:txBody>
        </p:sp>
        <p:sp>
          <p:nvSpPr>
            <p:cNvPr id="20" name="TextBox 19"/>
            <p:cNvSpPr txBox="1"/>
            <p:nvPr/>
          </p:nvSpPr>
          <p:spPr>
            <a:xfrm>
              <a:off x="5136605" y="3151745"/>
              <a:ext cx="652743" cy="646331"/>
            </a:xfrm>
            <a:prstGeom prst="rect">
              <a:avLst/>
            </a:prstGeom>
            <a:noFill/>
          </p:spPr>
          <p:txBody>
            <a:bodyPr wrap="none" rtlCol="0">
              <a:spAutoFit/>
            </a:bodyPr>
            <a:lstStyle/>
            <a:p>
              <a:r>
                <a:rPr lang="en-US" sz="3600" b="1" smtClean="0">
                  <a:solidFill>
                    <a:schemeClr val="accent2"/>
                  </a:solidFill>
                </a:rPr>
                <a:t>02</a:t>
              </a:r>
              <a:endParaRPr lang="en-GB" sz="3600" b="1">
                <a:solidFill>
                  <a:schemeClr val="accent2"/>
                </a:solidFill>
              </a:endParaRPr>
            </a:p>
          </p:txBody>
        </p:sp>
        <p:sp>
          <p:nvSpPr>
            <p:cNvPr id="21" name="TextBox 20"/>
            <p:cNvSpPr txBox="1"/>
            <p:nvPr/>
          </p:nvSpPr>
          <p:spPr>
            <a:xfrm>
              <a:off x="4840635" y="4368901"/>
              <a:ext cx="652743" cy="646331"/>
            </a:xfrm>
            <a:prstGeom prst="rect">
              <a:avLst/>
            </a:prstGeom>
            <a:noFill/>
          </p:spPr>
          <p:txBody>
            <a:bodyPr wrap="none" rtlCol="0">
              <a:spAutoFit/>
            </a:bodyPr>
            <a:lstStyle/>
            <a:p>
              <a:r>
                <a:rPr lang="en-US" sz="3600" b="1" smtClean="0">
                  <a:solidFill>
                    <a:schemeClr val="accent4"/>
                  </a:solidFill>
                </a:rPr>
                <a:t>03</a:t>
              </a:r>
              <a:endParaRPr lang="en-GB" sz="3600" b="1">
                <a:solidFill>
                  <a:schemeClr val="accent4"/>
                </a:solidFill>
              </a:endParaRPr>
            </a:p>
          </p:txBody>
        </p:sp>
        <p:sp>
          <p:nvSpPr>
            <p:cNvPr id="26" name="Rectangle 25"/>
            <p:cNvSpPr/>
            <p:nvPr/>
          </p:nvSpPr>
          <p:spPr>
            <a:xfrm>
              <a:off x="5826747" y="1987783"/>
              <a:ext cx="4461925" cy="523220"/>
            </a:xfrm>
            <a:prstGeom prst="rect">
              <a:avLst/>
            </a:prstGeom>
          </p:spPr>
          <p:txBody>
            <a:bodyPr wrap="square">
              <a:spAutoFit/>
            </a:bodyPr>
            <a:lstStyle/>
            <a:p>
              <a:r>
                <a:rPr lang="en-GB" sz="1400">
                  <a:solidFill>
                    <a:schemeClr val="bg2"/>
                  </a:solidFill>
                </a:rPr>
                <a:t>Lorem ipsum dolor sit amet, consectetuer adipiscing elit, sed diam nonummy nibh </a:t>
              </a:r>
              <a:r>
                <a:rPr lang="en-GB" sz="1400" smtClean="0">
                  <a:solidFill>
                    <a:schemeClr val="bg2"/>
                  </a:solidFill>
                </a:rPr>
                <a:t>euismod</a:t>
              </a:r>
              <a:endParaRPr lang="en-GB" sz="1400">
                <a:solidFill>
                  <a:schemeClr val="bg2"/>
                </a:solidFill>
              </a:endParaRPr>
            </a:p>
          </p:txBody>
        </p:sp>
        <p:sp>
          <p:nvSpPr>
            <p:cNvPr id="27" name="Rectangle 26"/>
            <p:cNvSpPr/>
            <p:nvPr/>
          </p:nvSpPr>
          <p:spPr>
            <a:xfrm>
              <a:off x="6081192" y="3178180"/>
              <a:ext cx="4461925" cy="523220"/>
            </a:xfrm>
            <a:prstGeom prst="rect">
              <a:avLst/>
            </a:prstGeom>
          </p:spPr>
          <p:txBody>
            <a:bodyPr wrap="square">
              <a:spAutoFit/>
            </a:bodyPr>
            <a:lstStyle/>
            <a:p>
              <a:r>
                <a:rPr lang="en-GB" sz="1400">
                  <a:solidFill>
                    <a:schemeClr val="bg2"/>
                  </a:solidFill>
                </a:rPr>
                <a:t>Lorem ipsum dolor sit amet, consectetuer adipiscing elit, sed diam nonummy nibh </a:t>
              </a:r>
              <a:r>
                <a:rPr lang="en-GB" sz="1400" smtClean="0">
                  <a:solidFill>
                    <a:schemeClr val="bg2"/>
                  </a:solidFill>
                </a:rPr>
                <a:t>euismod</a:t>
              </a:r>
              <a:endParaRPr lang="en-GB" sz="1400">
                <a:solidFill>
                  <a:schemeClr val="bg2"/>
                </a:solidFill>
              </a:endParaRPr>
            </a:p>
          </p:txBody>
        </p:sp>
        <p:sp>
          <p:nvSpPr>
            <p:cNvPr id="28" name="Rectangle 27"/>
            <p:cNvSpPr/>
            <p:nvPr/>
          </p:nvSpPr>
          <p:spPr>
            <a:xfrm>
              <a:off x="5826747" y="4430456"/>
              <a:ext cx="4461925" cy="523220"/>
            </a:xfrm>
            <a:prstGeom prst="rect">
              <a:avLst/>
            </a:prstGeom>
          </p:spPr>
          <p:txBody>
            <a:bodyPr wrap="square">
              <a:spAutoFit/>
            </a:bodyPr>
            <a:lstStyle/>
            <a:p>
              <a:r>
                <a:rPr lang="en-GB" sz="1400">
                  <a:solidFill>
                    <a:schemeClr val="bg2"/>
                  </a:solidFill>
                </a:rPr>
                <a:t>Lorem ipsum dolor sit amet, consectetuer adipiscing elit, sed diam nonummy nibh </a:t>
              </a:r>
              <a:r>
                <a:rPr lang="en-GB" sz="1400" smtClean="0">
                  <a:solidFill>
                    <a:schemeClr val="bg2"/>
                  </a:solidFill>
                </a:rPr>
                <a:t>euismod</a:t>
              </a:r>
              <a:endParaRPr lang="en-GB" sz="1400">
                <a:solidFill>
                  <a:schemeClr val="bg2"/>
                </a:solidFill>
              </a:endParaRPr>
            </a:p>
          </p:txBody>
        </p:sp>
      </p:grpSp>
      <p:sp>
        <p:nvSpPr>
          <p:cNvPr id="29" name="Rectangle 28"/>
          <p:cNvSpPr/>
          <p:nvPr/>
        </p:nvSpPr>
        <p:spPr>
          <a:xfrm>
            <a:off x="1683622" y="5597953"/>
            <a:ext cx="8824756" cy="738664"/>
          </a:xfrm>
          <a:prstGeom prst="rect">
            <a:avLst/>
          </a:prstGeom>
        </p:spPr>
        <p:txBody>
          <a:bodyPr wrap="square">
            <a:spAutoFit/>
          </a:bodyPr>
          <a:lstStyle/>
          <a:p>
            <a:pPr algn="ctr">
              <a:defRPr/>
            </a:pPr>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 Duis autem vel </a:t>
            </a:r>
            <a:r>
              <a:rPr lang="en-GB" sz="1400" smtClean="0"/>
              <a:t>eum</a:t>
            </a:r>
            <a:endParaRPr lang="en-GB" sz="140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wipe(left)">
                                      <p:cBhvr>
                                        <p:cTn id="11" dur="500"/>
                                        <p:tgtEl>
                                          <p:spTgt spid="17"/>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500"/>
                            </p:stCondLst>
                            <p:childTnLst>
                              <p:par>
                                <p:cTn id="17" presetID="2" presetClass="entr" presetSubtype="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0-#ppt_w/2"/>
                                          </p:val>
                                        </p:tav>
                                        <p:tav tm="100000">
                                          <p:val>
                                            <p:strVal val="#ppt_x"/>
                                          </p:val>
                                        </p:tav>
                                      </p:tavLst>
                                    </p:anim>
                                    <p:anim calcmode="lin" valueType="num">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 presetClass="entr" presetSubtype="8" fill="hold" nodeType="afterEffect">
                                  <p:stCondLst>
                                    <p:cond delay="0"/>
                                  </p:stCondLst>
                                  <p:childTnLst>
                                    <p:set>
                                      <p:cBhvr>
                                        <p:cTn id="23" dur="1" fill="hold">
                                          <p:stCondLst>
                                            <p:cond delay="0"/>
                                          </p:stCondLst>
                                        </p:cTn>
                                        <p:tgtEl>
                                          <p:spTgt spid="30"/>
                                        </p:tgtEl>
                                        <p:attrNameLst>
                                          <p:attrName>style.visibility</p:attrName>
                                        </p:attrNameLst>
                                      </p:cBhvr>
                                      <p:to>
                                        <p:strVal val="visible"/>
                                      </p:to>
                                    </p:set>
                                    <p:anim calcmode="lin" valueType="num">
                                      <p:cBhvr additive="base">
                                        <p:cTn id="24" dur="500" fill="hold"/>
                                        <p:tgtEl>
                                          <p:spTgt spid="30"/>
                                        </p:tgtEl>
                                        <p:attrNameLst>
                                          <p:attrName>ppt_x</p:attrName>
                                        </p:attrNameLst>
                                      </p:cBhvr>
                                      <p:tavLst>
                                        <p:tav tm="0">
                                          <p:val>
                                            <p:strVal val="0-#ppt_w/2"/>
                                          </p:val>
                                        </p:tav>
                                        <p:tav tm="100000">
                                          <p:val>
                                            <p:strVal val="#ppt_x"/>
                                          </p:val>
                                        </p:tav>
                                      </p:tavLst>
                                    </p:anim>
                                    <p:anim calcmode="lin" valueType="num">
                                      <p:cBhvr additive="base">
                                        <p:cTn id="25" dur="500" fill="hold"/>
                                        <p:tgtEl>
                                          <p:spTgt spid="30"/>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16" presetClass="entr" presetSubtype="21"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animEffect transition="in" filter="barn(inVertical)">
                                      <p:cBhvr>
                                        <p:cTn id="29"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 grpId="0"/>
      <p:bldP spid="29"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Smart Art</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15" name="TextBox 14"/>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6" name="Straight Connector 15"/>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1" name="Group 50"/>
          <p:cNvGrpSpPr/>
          <p:nvPr/>
        </p:nvGrpSpPr>
        <p:grpSpPr>
          <a:xfrm>
            <a:off x="716262" y="1281945"/>
            <a:ext cx="5113627" cy="5097453"/>
            <a:chOff x="628869" y="1055642"/>
            <a:chExt cx="5113627" cy="5097453"/>
          </a:xfrm>
        </p:grpSpPr>
        <p:grpSp>
          <p:nvGrpSpPr>
            <p:cNvPr id="5" name="Group 4"/>
            <p:cNvGrpSpPr/>
            <p:nvPr/>
          </p:nvGrpSpPr>
          <p:grpSpPr>
            <a:xfrm>
              <a:off x="628869" y="1231504"/>
              <a:ext cx="4921591" cy="4921591"/>
              <a:chOff x="3389124" y="722124"/>
              <a:chExt cx="5413750" cy="5413750"/>
            </a:xfrm>
          </p:grpSpPr>
          <p:sp>
            <p:nvSpPr>
              <p:cNvPr id="6" name="Block Arc 5"/>
              <p:cNvSpPr/>
              <p:nvPr/>
            </p:nvSpPr>
            <p:spPr>
              <a:xfrm>
                <a:off x="4012380" y="1345380"/>
                <a:ext cx="4167238" cy="4167238"/>
              </a:xfrm>
              <a:prstGeom prst="blockArc">
                <a:avLst>
                  <a:gd name="adj1" fmla="val 10800000"/>
                  <a:gd name="adj2" fmla="val 16200000"/>
                  <a:gd name="adj3" fmla="val 4642"/>
                </a:avLst>
              </a:prstGeom>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7" name="Block Arc 6"/>
              <p:cNvSpPr/>
              <p:nvPr/>
            </p:nvSpPr>
            <p:spPr>
              <a:xfrm>
                <a:off x="4012380" y="1345380"/>
                <a:ext cx="4167238" cy="4167238"/>
              </a:xfrm>
              <a:prstGeom prst="blockArc">
                <a:avLst>
                  <a:gd name="adj1" fmla="val 5400000"/>
                  <a:gd name="adj2" fmla="val 10800000"/>
                  <a:gd name="adj3" fmla="val 4642"/>
                </a:avLst>
              </a:prstGeom>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8" name="Block Arc 7"/>
              <p:cNvSpPr/>
              <p:nvPr/>
            </p:nvSpPr>
            <p:spPr>
              <a:xfrm>
                <a:off x="4012380" y="1345380"/>
                <a:ext cx="4167238" cy="4167238"/>
              </a:xfrm>
              <a:prstGeom prst="blockArc">
                <a:avLst>
                  <a:gd name="adj1" fmla="val 0"/>
                  <a:gd name="adj2" fmla="val 5400000"/>
                  <a:gd name="adj3" fmla="val 4642"/>
                </a:avLst>
              </a:prstGeom>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9" name="Block Arc 8"/>
              <p:cNvSpPr/>
              <p:nvPr/>
            </p:nvSpPr>
            <p:spPr>
              <a:xfrm>
                <a:off x="4012380" y="1345380"/>
                <a:ext cx="4167238" cy="4167238"/>
              </a:xfrm>
              <a:prstGeom prst="blockArc">
                <a:avLst>
                  <a:gd name="adj1" fmla="val 16200000"/>
                  <a:gd name="adj2" fmla="val 0"/>
                  <a:gd name="adj3" fmla="val 4642"/>
                </a:avLst>
              </a:prstGeom>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10" name="Freeform 9"/>
              <p:cNvSpPr/>
              <p:nvPr/>
            </p:nvSpPr>
            <p:spPr>
              <a:xfrm>
                <a:off x="5136554" y="2469554"/>
                <a:ext cx="1918890" cy="1918890"/>
              </a:xfrm>
              <a:custGeom>
                <a:avLst/>
                <a:gdLst>
                  <a:gd name="connsiteX0" fmla="*/ 0 w 1918890"/>
                  <a:gd name="connsiteY0" fmla="*/ 959445 h 1918890"/>
                  <a:gd name="connsiteX1" fmla="*/ 959445 w 1918890"/>
                  <a:gd name="connsiteY1" fmla="*/ 0 h 1918890"/>
                  <a:gd name="connsiteX2" fmla="*/ 1918890 w 1918890"/>
                  <a:gd name="connsiteY2" fmla="*/ 959445 h 1918890"/>
                  <a:gd name="connsiteX3" fmla="*/ 959445 w 1918890"/>
                  <a:gd name="connsiteY3" fmla="*/ 1918890 h 1918890"/>
                  <a:gd name="connsiteX4" fmla="*/ 0 w 1918890"/>
                  <a:gd name="connsiteY4" fmla="*/ 959445 h 1918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890" h="1918890">
                    <a:moveTo>
                      <a:pt x="0" y="959445"/>
                    </a:moveTo>
                    <a:cubicBezTo>
                      <a:pt x="0" y="429558"/>
                      <a:pt x="429558" y="0"/>
                      <a:pt x="959445" y="0"/>
                    </a:cubicBezTo>
                    <a:cubicBezTo>
                      <a:pt x="1489332" y="0"/>
                      <a:pt x="1918890" y="429558"/>
                      <a:pt x="1918890" y="959445"/>
                    </a:cubicBezTo>
                    <a:cubicBezTo>
                      <a:pt x="1918890" y="1489332"/>
                      <a:pt x="1489332" y="1918890"/>
                      <a:pt x="959445" y="1918890"/>
                    </a:cubicBezTo>
                    <a:cubicBezTo>
                      <a:pt x="429558" y="1918890"/>
                      <a:pt x="0" y="1489332"/>
                      <a:pt x="0" y="959445"/>
                    </a:cubicBezTo>
                    <a:close/>
                  </a:path>
                </a:pathLst>
              </a:custGeom>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35625" tIns="335625" rIns="335625" bIns="335625" numCol="1" spcCol="1270" anchor="ctr" anchorCtr="0">
                <a:noAutofit/>
              </a:bodyPr>
              <a:lstStyle/>
              <a:p>
                <a:pPr lvl="0" algn="ctr" defTabSz="1911350">
                  <a:lnSpc>
                    <a:spcPct val="90000"/>
                  </a:lnSpc>
                  <a:spcBef>
                    <a:spcPct val="0"/>
                  </a:spcBef>
                  <a:spcAft>
                    <a:spcPct val="35000"/>
                  </a:spcAft>
                </a:pPr>
                <a:r>
                  <a:rPr lang="en-US" sz="2000" kern="1200" smtClean="0">
                    <a:solidFill>
                      <a:schemeClr val="bg2"/>
                    </a:solidFill>
                    <a:latin typeface="+mj-lt"/>
                  </a:rPr>
                  <a:t>BULLET</a:t>
                </a:r>
                <a:endParaRPr lang="en-US" sz="2000" kern="1200" smtClean="0">
                  <a:solidFill>
                    <a:schemeClr val="bg2"/>
                  </a:solidFill>
                  <a:latin typeface="+mj-lt"/>
                </a:endParaRPr>
              </a:p>
              <a:p>
                <a:pPr lvl="0" algn="ctr" defTabSz="1911350">
                  <a:lnSpc>
                    <a:spcPct val="90000"/>
                  </a:lnSpc>
                  <a:spcBef>
                    <a:spcPct val="0"/>
                  </a:spcBef>
                  <a:spcAft>
                    <a:spcPct val="35000"/>
                  </a:spcAft>
                </a:pPr>
                <a:r>
                  <a:rPr lang="en-US" sz="2000" smtClean="0">
                    <a:solidFill>
                      <a:schemeClr val="bg2"/>
                    </a:solidFill>
                    <a:latin typeface="+mj-lt"/>
                  </a:rPr>
                  <a:t>FLOW</a:t>
                </a:r>
                <a:endParaRPr lang="en-GB" sz="2000" kern="1200">
                  <a:solidFill>
                    <a:schemeClr val="bg2"/>
                  </a:solidFill>
                  <a:latin typeface="+mj-lt"/>
                </a:endParaRPr>
              </a:p>
            </p:txBody>
          </p:sp>
          <p:sp>
            <p:nvSpPr>
              <p:cNvPr id="11" name="Freeform 10"/>
              <p:cNvSpPr/>
              <p:nvPr/>
            </p:nvSpPr>
            <p:spPr>
              <a:xfrm>
                <a:off x="5424388" y="722124"/>
                <a:ext cx="1343223" cy="1343223"/>
              </a:xfrm>
              <a:custGeom>
                <a:avLst/>
                <a:gdLst>
                  <a:gd name="connsiteX0" fmla="*/ 0 w 1343223"/>
                  <a:gd name="connsiteY0" fmla="*/ 671612 h 1343223"/>
                  <a:gd name="connsiteX1" fmla="*/ 671612 w 1343223"/>
                  <a:gd name="connsiteY1" fmla="*/ 0 h 1343223"/>
                  <a:gd name="connsiteX2" fmla="*/ 1343224 w 1343223"/>
                  <a:gd name="connsiteY2" fmla="*/ 671612 h 1343223"/>
                  <a:gd name="connsiteX3" fmla="*/ 671612 w 1343223"/>
                  <a:gd name="connsiteY3" fmla="*/ 1343224 h 1343223"/>
                  <a:gd name="connsiteX4" fmla="*/ 0 w 1343223"/>
                  <a:gd name="connsiteY4" fmla="*/ 671612 h 1343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223" h="1343223">
                    <a:moveTo>
                      <a:pt x="0" y="671612"/>
                    </a:moveTo>
                    <a:cubicBezTo>
                      <a:pt x="0" y="300691"/>
                      <a:pt x="300691" y="0"/>
                      <a:pt x="671612" y="0"/>
                    </a:cubicBezTo>
                    <a:cubicBezTo>
                      <a:pt x="1042533" y="0"/>
                      <a:pt x="1343224" y="300691"/>
                      <a:pt x="1343224" y="671612"/>
                    </a:cubicBezTo>
                    <a:cubicBezTo>
                      <a:pt x="1343224" y="1042533"/>
                      <a:pt x="1042533" y="1343224"/>
                      <a:pt x="671612" y="1343224"/>
                    </a:cubicBezTo>
                    <a:cubicBezTo>
                      <a:pt x="300691" y="1343224"/>
                      <a:pt x="0" y="1042533"/>
                      <a:pt x="0" y="671612"/>
                    </a:cubicBez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34810" tIns="234810" rIns="234810" bIns="234810" numCol="1" spcCol="1270" anchor="ctr" anchorCtr="0">
                <a:noAutofit/>
              </a:bodyPr>
              <a:lstStyle/>
              <a:p>
                <a:pPr lvl="0" algn="ctr" defTabSz="1333500">
                  <a:lnSpc>
                    <a:spcPct val="90000"/>
                  </a:lnSpc>
                  <a:spcBef>
                    <a:spcPct val="0"/>
                  </a:spcBef>
                  <a:spcAft>
                    <a:spcPct val="35000"/>
                  </a:spcAft>
                </a:pPr>
                <a:endParaRPr lang="en-GB" sz="3000" kern="1200"/>
              </a:p>
            </p:txBody>
          </p:sp>
          <p:sp>
            <p:nvSpPr>
              <p:cNvPr id="12" name="Freeform 11"/>
              <p:cNvSpPr/>
              <p:nvPr/>
            </p:nvSpPr>
            <p:spPr>
              <a:xfrm>
                <a:off x="7459651" y="2757387"/>
                <a:ext cx="1343223" cy="1343223"/>
              </a:xfrm>
              <a:custGeom>
                <a:avLst/>
                <a:gdLst>
                  <a:gd name="connsiteX0" fmla="*/ 0 w 1343223"/>
                  <a:gd name="connsiteY0" fmla="*/ 671612 h 1343223"/>
                  <a:gd name="connsiteX1" fmla="*/ 671612 w 1343223"/>
                  <a:gd name="connsiteY1" fmla="*/ 0 h 1343223"/>
                  <a:gd name="connsiteX2" fmla="*/ 1343224 w 1343223"/>
                  <a:gd name="connsiteY2" fmla="*/ 671612 h 1343223"/>
                  <a:gd name="connsiteX3" fmla="*/ 671612 w 1343223"/>
                  <a:gd name="connsiteY3" fmla="*/ 1343224 h 1343223"/>
                  <a:gd name="connsiteX4" fmla="*/ 0 w 1343223"/>
                  <a:gd name="connsiteY4" fmla="*/ 671612 h 1343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223" h="1343223">
                    <a:moveTo>
                      <a:pt x="0" y="671612"/>
                    </a:moveTo>
                    <a:cubicBezTo>
                      <a:pt x="0" y="300691"/>
                      <a:pt x="300691" y="0"/>
                      <a:pt x="671612" y="0"/>
                    </a:cubicBezTo>
                    <a:cubicBezTo>
                      <a:pt x="1042533" y="0"/>
                      <a:pt x="1343224" y="300691"/>
                      <a:pt x="1343224" y="671612"/>
                    </a:cubicBezTo>
                    <a:cubicBezTo>
                      <a:pt x="1343224" y="1042533"/>
                      <a:pt x="1042533" y="1343224"/>
                      <a:pt x="671612" y="1343224"/>
                    </a:cubicBezTo>
                    <a:cubicBezTo>
                      <a:pt x="300691" y="1343224"/>
                      <a:pt x="0" y="1042533"/>
                      <a:pt x="0" y="671612"/>
                    </a:cubicBez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34810" tIns="234810" rIns="234810" bIns="234810" numCol="1" spcCol="1270" anchor="ctr" anchorCtr="0">
                <a:noAutofit/>
              </a:bodyPr>
              <a:lstStyle/>
              <a:p>
                <a:pPr lvl="0" algn="ctr" defTabSz="1333500">
                  <a:lnSpc>
                    <a:spcPct val="90000"/>
                  </a:lnSpc>
                  <a:spcBef>
                    <a:spcPct val="0"/>
                  </a:spcBef>
                  <a:spcAft>
                    <a:spcPct val="35000"/>
                  </a:spcAft>
                </a:pPr>
                <a:endParaRPr lang="en-GB" sz="3000" kern="1200"/>
              </a:p>
            </p:txBody>
          </p:sp>
          <p:sp>
            <p:nvSpPr>
              <p:cNvPr id="13" name="Freeform 12"/>
              <p:cNvSpPr/>
              <p:nvPr/>
            </p:nvSpPr>
            <p:spPr>
              <a:xfrm>
                <a:off x="5424388" y="4792651"/>
                <a:ext cx="1343223" cy="1343223"/>
              </a:xfrm>
              <a:custGeom>
                <a:avLst/>
                <a:gdLst>
                  <a:gd name="connsiteX0" fmla="*/ 0 w 1343223"/>
                  <a:gd name="connsiteY0" fmla="*/ 671612 h 1343223"/>
                  <a:gd name="connsiteX1" fmla="*/ 671612 w 1343223"/>
                  <a:gd name="connsiteY1" fmla="*/ 0 h 1343223"/>
                  <a:gd name="connsiteX2" fmla="*/ 1343224 w 1343223"/>
                  <a:gd name="connsiteY2" fmla="*/ 671612 h 1343223"/>
                  <a:gd name="connsiteX3" fmla="*/ 671612 w 1343223"/>
                  <a:gd name="connsiteY3" fmla="*/ 1343224 h 1343223"/>
                  <a:gd name="connsiteX4" fmla="*/ 0 w 1343223"/>
                  <a:gd name="connsiteY4" fmla="*/ 671612 h 1343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223" h="1343223">
                    <a:moveTo>
                      <a:pt x="0" y="671612"/>
                    </a:moveTo>
                    <a:cubicBezTo>
                      <a:pt x="0" y="300691"/>
                      <a:pt x="300691" y="0"/>
                      <a:pt x="671612" y="0"/>
                    </a:cubicBezTo>
                    <a:cubicBezTo>
                      <a:pt x="1042533" y="0"/>
                      <a:pt x="1343224" y="300691"/>
                      <a:pt x="1343224" y="671612"/>
                    </a:cubicBezTo>
                    <a:cubicBezTo>
                      <a:pt x="1343224" y="1042533"/>
                      <a:pt x="1042533" y="1343224"/>
                      <a:pt x="671612" y="1343224"/>
                    </a:cubicBezTo>
                    <a:cubicBezTo>
                      <a:pt x="300691" y="1343224"/>
                      <a:pt x="0" y="1042533"/>
                      <a:pt x="0" y="671612"/>
                    </a:cubicBez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34810" tIns="234810" rIns="234810" bIns="234810" numCol="1" spcCol="1270" anchor="ctr" anchorCtr="0">
                <a:noAutofit/>
              </a:bodyPr>
              <a:lstStyle/>
              <a:p>
                <a:pPr lvl="0" algn="ctr" defTabSz="1333500">
                  <a:lnSpc>
                    <a:spcPct val="90000"/>
                  </a:lnSpc>
                  <a:spcBef>
                    <a:spcPct val="0"/>
                  </a:spcBef>
                  <a:spcAft>
                    <a:spcPct val="35000"/>
                  </a:spcAft>
                </a:pPr>
                <a:endParaRPr lang="en-GB" sz="3000" kern="1200"/>
              </a:p>
            </p:txBody>
          </p:sp>
          <p:sp>
            <p:nvSpPr>
              <p:cNvPr id="14" name="Freeform 13"/>
              <p:cNvSpPr/>
              <p:nvPr/>
            </p:nvSpPr>
            <p:spPr>
              <a:xfrm>
                <a:off x="3389124" y="2757387"/>
                <a:ext cx="1343223" cy="1343223"/>
              </a:xfrm>
              <a:custGeom>
                <a:avLst/>
                <a:gdLst>
                  <a:gd name="connsiteX0" fmla="*/ 0 w 1343223"/>
                  <a:gd name="connsiteY0" fmla="*/ 671612 h 1343223"/>
                  <a:gd name="connsiteX1" fmla="*/ 671612 w 1343223"/>
                  <a:gd name="connsiteY1" fmla="*/ 0 h 1343223"/>
                  <a:gd name="connsiteX2" fmla="*/ 1343224 w 1343223"/>
                  <a:gd name="connsiteY2" fmla="*/ 671612 h 1343223"/>
                  <a:gd name="connsiteX3" fmla="*/ 671612 w 1343223"/>
                  <a:gd name="connsiteY3" fmla="*/ 1343224 h 1343223"/>
                  <a:gd name="connsiteX4" fmla="*/ 0 w 1343223"/>
                  <a:gd name="connsiteY4" fmla="*/ 671612 h 1343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223" h="1343223">
                    <a:moveTo>
                      <a:pt x="0" y="671612"/>
                    </a:moveTo>
                    <a:cubicBezTo>
                      <a:pt x="0" y="300691"/>
                      <a:pt x="300691" y="0"/>
                      <a:pt x="671612" y="0"/>
                    </a:cubicBezTo>
                    <a:cubicBezTo>
                      <a:pt x="1042533" y="0"/>
                      <a:pt x="1343224" y="300691"/>
                      <a:pt x="1343224" y="671612"/>
                    </a:cubicBezTo>
                    <a:cubicBezTo>
                      <a:pt x="1343224" y="1042533"/>
                      <a:pt x="1042533" y="1343224"/>
                      <a:pt x="671612" y="1343224"/>
                    </a:cubicBezTo>
                    <a:cubicBezTo>
                      <a:pt x="300691" y="1343224"/>
                      <a:pt x="0" y="1042533"/>
                      <a:pt x="0" y="671612"/>
                    </a:cubicBez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34810" tIns="234810" rIns="234810" bIns="234810" numCol="1" spcCol="1270" anchor="ctr" anchorCtr="0">
                <a:noAutofit/>
              </a:bodyPr>
              <a:lstStyle/>
              <a:p>
                <a:pPr lvl="0" algn="ctr" defTabSz="1333500">
                  <a:lnSpc>
                    <a:spcPct val="90000"/>
                  </a:lnSpc>
                  <a:spcBef>
                    <a:spcPct val="0"/>
                  </a:spcBef>
                  <a:spcAft>
                    <a:spcPct val="35000"/>
                  </a:spcAft>
                </a:pPr>
                <a:endParaRPr lang="en-GB" sz="3000" kern="1200"/>
              </a:p>
            </p:txBody>
          </p:sp>
        </p:grpSp>
        <p:sp>
          <p:nvSpPr>
            <p:cNvPr id="17" name="Oval 16"/>
            <p:cNvSpPr/>
            <p:nvPr/>
          </p:nvSpPr>
          <p:spPr>
            <a:xfrm>
              <a:off x="5226341" y="3081743"/>
              <a:ext cx="516155" cy="516155"/>
            </a:xfrm>
            <a:prstGeom prst="ellipse">
              <a:avLst/>
            </a:prstGeom>
            <a:solidFill>
              <a:schemeClr val="bg2"/>
            </a:solidFill>
            <a:ln w="444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Oval 17"/>
            <p:cNvSpPr/>
            <p:nvPr/>
          </p:nvSpPr>
          <p:spPr>
            <a:xfrm>
              <a:off x="3184066" y="1055642"/>
              <a:ext cx="516155" cy="516155"/>
            </a:xfrm>
            <a:prstGeom prst="ellipse">
              <a:avLst/>
            </a:prstGeom>
            <a:solidFill>
              <a:schemeClr val="bg2"/>
            </a:solidFill>
            <a:ln w="444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solidFill>
                  <a:schemeClr val="tx1"/>
                </a:solidFill>
              </a:endParaRPr>
            </a:p>
          </p:txBody>
        </p:sp>
        <p:sp>
          <p:nvSpPr>
            <p:cNvPr id="19" name="Oval 18"/>
            <p:cNvSpPr/>
            <p:nvPr/>
          </p:nvSpPr>
          <p:spPr>
            <a:xfrm>
              <a:off x="3184065" y="4817432"/>
              <a:ext cx="516155" cy="516155"/>
            </a:xfrm>
            <a:prstGeom prst="ellipse">
              <a:avLst/>
            </a:prstGeom>
            <a:solidFill>
              <a:schemeClr val="bg2"/>
            </a:solidFill>
            <a:ln w="444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Oval 19"/>
            <p:cNvSpPr/>
            <p:nvPr/>
          </p:nvSpPr>
          <p:spPr>
            <a:xfrm>
              <a:off x="1526583" y="3081742"/>
              <a:ext cx="516155" cy="516155"/>
            </a:xfrm>
            <a:prstGeom prst="ellipse">
              <a:avLst/>
            </a:prstGeom>
            <a:solidFill>
              <a:schemeClr val="bg2"/>
            </a:solidFill>
            <a:ln w="444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TextBox 20"/>
            <p:cNvSpPr txBox="1"/>
            <p:nvPr/>
          </p:nvSpPr>
          <p:spPr>
            <a:xfrm>
              <a:off x="3219966" y="1110386"/>
              <a:ext cx="444352" cy="400110"/>
            </a:xfrm>
            <a:prstGeom prst="rect">
              <a:avLst/>
            </a:prstGeom>
            <a:noFill/>
          </p:spPr>
          <p:txBody>
            <a:bodyPr wrap="none" rtlCol="0">
              <a:spAutoFit/>
            </a:bodyPr>
            <a:lstStyle/>
            <a:p>
              <a:pPr algn="ctr"/>
              <a:r>
                <a:rPr lang="en-US" sz="2000" b="1" smtClean="0"/>
                <a:t>01</a:t>
              </a:r>
              <a:endParaRPr lang="en-GB" sz="2000" b="1"/>
            </a:p>
          </p:txBody>
        </p:sp>
        <p:sp>
          <p:nvSpPr>
            <p:cNvPr id="22" name="TextBox 21"/>
            <p:cNvSpPr txBox="1"/>
            <p:nvPr/>
          </p:nvSpPr>
          <p:spPr>
            <a:xfrm>
              <a:off x="5262242" y="3139764"/>
              <a:ext cx="444352" cy="400110"/>
            </a:xfrm>
            <a:prstGeom prst="rect">
              <a:avLst/>
            </a:prstGeom>
            <a:noFill/>
          </p:spPr>
          <p:txBody>
            <a:bodyPr wrap="none" rtlCol="0">
              <a:spAutoFit/>
            </a:bodyPr>
            <a:lstStyle/>
            <a:p>
              <a:pPr algn="ctr"/>
              <a:r>
                <a:rPr lang="en-US" sz="2000" b="1" smtClean="0"/>
                <a:t>02</a:t>
              </a:r>
              <a:endParaRPr lang="en-GB" sz="2000" b="1"/>
            </a:p>
          </p:txBody>
        </p:sp>
        <p:sp>
          <p:nvSpPr>
            <p:cNvPr id="23" name="TextBox 22"/>
            <p:cNvSpPr txBox="1"/>
            <p:nvPr/>
          </p:nvSpPr>
          <p:spPr>
            <a:xfrm>
              <a:off x="3219966" y="4875455"/>
              <a:ext cx="444352" cy="400110"/>
            </a:xfrm>
            <a:prstGeom prst="rect">
              <a:avLst/>
            </a:prstGeom>
            <a:noFill/>
          </p:spPr>
          <p:txBody>
            <a:bodyPr wrap="none" rtlCol="0">
              <a:spAutoFit/>
            </a:bodyPr>
            <a:lstStyle/>
            <a:p>
              <a:pPr algn="ctr"/>
              <a:r>
                <a:rPr lang="en-US" sz="2000" b="1" smtClean="0"/>
                <a:t>03</a:t>
              </a:r>
              <a:endParaRPr lang="en-GB" sz="2000" b="1"/>
            </a:p>
          </p:txBody>
        </p:sp>
        <p:sp>
          <p:nvSpPr>
            <p:cNvPr id="24" name="TextBox 23"/>
            <p:cNvSpPr txBox="1"/>
            <p:nvPr/>
          </p:nvSpPr>
          <p:spPr>
            <a:xfrm>
              <a:off x="1559941" y="3139764"/>
              <a:ext cx="444352" cy="400110"/>
            </a:xfrm>
            <a:prstGeom prst="rect">
              <a:avLst/>
            </a:prstGeom>
            <a:noFill/>
          </p:spPr>
          <p:txBody>
            <a:bodyPr wrap="none" rtlCol="0">
              <a:spAutoFit/>
            </a:bodyPr>
            <a:lstStyle/>
            <a:p>
              <a:pPr algn="ctr"/>
              <a:r>
                <a:rPr lang="en-US" sz="2000" b="1" smtClean="0"/>
                <a:t>04</a:t>
              </a:r>
              <a:endParaRPr lang="en-GB" sz="2000" b="1"/>
            </a:p>
          </p:txBody>
        </p:sp>
        <p:grpSp>
          <p:nvGrpSpPr>
            <p:cNvPr id="25" name="Group 24"/>
            <p:cNvGrpSpPr/>
            <p:nvPr/>
          </p:nvGrpSpPr>
          <p:grpSpPr>
            <a:xfrm>
              <a:off x="2857494" y="5305091"/>
              <a:ext cx="464344" cy="465138"/>
              <a:chOff x="9145588" y="4435475"/>
              <a:chExt cx="464344" cy="465138"/>
            </a:xfrm>
            <a:solidFill>
              <a:schemeClr val="bg2"/>
            </a:solidFill>
          </p:grpSpPr>
          <p:sp>
            <p:nvSpPr>
              <p:cNvPr id="26"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7"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8"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9"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0"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1"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2"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3"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4"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35" name="Group 34"/>
            <p:cNvGrpSpPr/>
            <p:nvPr/>
          </p:nvGrpSpPr>
          <p:grpSpPr>
            <a:xfrm>
              <a:off x="2857494" y="1625047"/>
              <a:ext cx="465138" cy="435769"/>
              <a:chOff x="5368132" y="3540125"/>
              <a:chExt cx="465138" cy="435769"/>
            </a:xfrm>
            <a:solidFill>
              <a:schemeClr val="bg2"/>
            </a:solidFill>
          </p:grpSpPr>
          <p:sp>
            <p:nvSpPr>
              <p:cNvPr id="36"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8" name="Group 37"/>
            <p:cNvGrpSpPr/>
            <p:nvPr/>
          </p:nvGrpSpPr>
          <p:grpSpPr>
            <a:xfrm>
              <a:off x="1011113" y="3453380"/>
              <a:ext cx="464344" cy="464344"/>
              <a:chOff x="4439444" y="1652588"/>
              <a:chExt cx="464344" cy="464344"/>
            </a:xfrm>
            <a:solidFill>
              <a:schemeClr val="bg2"/>
            </a:solidFill>
          </p:grpSpPr>
          <p:sp>
            <p:nvSpPr>
              <p:cNvPr id="39"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0"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1"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42" name="Group 41"/>
            <p:cNvGrpSpPr/>
            <p:nvPr/>
          </p:nvGrpSpPr>
          <p:grpSpPr>
            <a:xfrm>
              <a:off x="4703250" y="3510927"/>
              <a:ext cx="464344" cy="362744"/>
              <a:chOff x="2581275" y="1710532"/>
              <a:chExt cx="464344" cy="362744"/>
            </a:xfrm>
            <a:solidFill>
              <a:schemeClr val="bg2"/>
            </a:solidFill>
          </p:grpSpPr>
          <p:sp>
            <p:nvSpPr>
              <p:cNvPr id="43"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5"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6"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7"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8"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9"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57" name="Group 56"/>
          <p:cNvGrpSpPr/>
          <p:nvPr/>
        </p:nvGrpSpPr>
        <p:grpSpPr>
          <a:xfrm>
            <a:off x="6630572" y="1355931"/>
            <a:ext cx="4841213" cy="1087258"/>
            <a:chOff x="6630572" y="2115313"/>
            <a:chExt cx="4841213" cy="1087258"/>
          </a:xfrm>
        </p:grpSpPr>
        <p:sp>
          <p:nvSpPr>
            <p:cNvPr id="52" name="TextBox 51"/>
            <p:cNvSpPr txBox="1"/>
            <p:nvPr/>
          </p:nvSpPr>
          <p:spPr>
            <a:xfrm>
              <a:off x="6630572" y="2336619"/>
              <a:ext cx="720069" cy="646331"/>
            </a:xfrm>
            <a:prstGeom prst="rect">
              <a:avLst/>
            </a:prstGeom>
            <a:noFill/>
          </p:spPr>
          <p:txBody>
            <a:bodyPr wrap="none" rtlCol="0">
              <a:spAutoFit/>
            </a:bodyPr>
            <a:lstStyle/>
            <a:p>
              <a:r>
                <a:rPr lang="en-US" sz="3600" b="1" smtClean="0">
                  <a:solidFill>
                    <a:schemeClr val="accent2"/>
                  </a:solidFill>
                  <a:latin typeface="+mj-lt"/>
                </a:rPr>
                <a:t>01</a:t>
              </a:r>
              <a:endParaRPr lang="en-GB" sz="3600" b="1">
                <a:solidFill>
                  <a:schemeClr val="accent2"/>
                </a:solidFill>
                <a:latin typeface="+mj-lt"/>
              </a:endParaRPr>
            </a:p>
          </p:txBody>
        </p:sp>
        <p:grpSp>
          <p:nvGrpSpPr>
            <p:cNvPr id="56" name="Group 55"/>
            <p:cNvGrpSpPr/>
            <p:nvPr/>
          </p:nvGrpSpPr>
          <p:grpSpPr>
            <a:xfrm>
              <a:off x="7350641" y="2115313"/>
              <a:ext cx="4121144" cy="1087258"/>
              <a:chOff x="7594109" y="2408729"/>
              <a:chExt cx="4121144" cy="1087258"/>
            </a:xfrm>
          </p:grpSpPr>
          <p:sp>
            <p:nvSpPr>
              <p:cNvPr id="54" name="Rectangle 53"/>
              <p:cNvSpPr/>
              <p:nvPr/>
            </p:nvSpPr>
            <p:spPr>
              <a:xfrm>
                <a:off x="7594109" y="2757323"/>
                <a:ext cx="4121144" cy="738664"/>
              </a:xfrm>
              <a:prstGeom prst="rect">
                <a:avLst/>
              </a:prstGeom>
            </p:spPr>
            <p:txBody>
              <a:bodyPr wrap="square">
                <a:spAutoFit/>
              </a:bodyPr>
              <a:lstStyle/>
              <a:p>
                <a:r>
                  <a:rPr lang="en-GB" sz="1400"/>
                  <a:t>Lorem ipsum dolor sit amet, consectetuer adipiscing elit, sed diam nonummy nibh euismod tincidunt ut laoreet dolore magna aliquam erat volutpat. </a:t>
                </a:r>
                <a:endParaRPr lang="en-GB" sz="1400"/>
              </a:p>
            </p:txBody>
          </p:sp>
          <p:sp>
            <p:nvSpPr>
              <p:cNvPr id="55" name="TextBox 54"/>
              <p:cNvSpPr txBox="1"/>
              <p:nvPr/>
            </p:nvSpPr>
            <p:spPr>
              <a:xfrm>
                <a:off x="7594109" y="2408729"/>
                <a:ext cx="1603772" cy="400110"/>
              </a:xfrm>
              <a:prstGeom prst="rect">
                <a:avLst/>
              </a:prstGeom>
              <a:noFill/>
            </p:spPr>
            <p:txBody>
              <a:bodyPr wrap="none" rtlCol="0">
                <a:spAutoFit/>
              </a:bodyPr>
              <a:lstStyle/>
              <a:p>
                <a:r>
                  <a:rPr lang="en-US" sz="2000" b="1" smtClean="0"/>
                  <a:t>Web Analysis</a:t>
                </a:r>
                <a:endParaRPr lang="en-GB" sz="2000" b="1"/>
              </a:p>
            </p:txBody>
          </p:sp>
        </p:grpSp>
      </p:grpSp>
      <p:grpSp>
        <p:nvGrpSpPr>
          <p:cNvPr id="58" name="Group 57"/>
          <p:cNvGrpSpPr/>
          <p:nvPr/>
        </p:nvGrpSpPr>
        <p:grpSpPr>
          <a:xfrm>
            <a:off x="6630572" y="2639759"/>
            <a:ext cx="4841213" cy="1087258"/>
            <a:chOff x="6630572" y="2115313"/>
            <a:chExt cx="4841213" cy="1087258"/>
          </a:xfrm>
        </p:grpSpPr>
        <p:sp>
          <p:nvSpPr>
            <p:cNvPr id="59" name="TextBox 58"/>
            <p:cNvSpPr txBox="1"/>
            <p:nvPr/>
          </p:nvSpPr>
          <p:spPr>
            <a:xfrm>
              <a:off x="6630572" y="2336619"/>
              <a:ext cx="720069" cy="646331"/>
            </a:xfrm>
            <a:prstGeom prst="rect">
              <a:avLst/>
            </a:prstGeom>
            <a:noFill/>
          </p:spPr>
          <p:txBody>
            <a:bodyPr wrap="none" rtlCol="0">
              <a:spAutoFit/>
            </a:bodyPr>
            <a:lstStyle/>
            <a:p>
              <a:r>
                <a:rPr lang="en-US" sz="3600" b="1" smtClean="0">
                  <a:solidFill>
                    <a:schemeClr val="accent3"/>
                  </a:solidFill>
                  <a:latin typeface="+mj-lt"/>
                </a:rPr>
                <a:t>02</a:t>
              </a:r>
              <a:endParaRPr lang="en-GB" sz="3600" b="1">
                <a:solidFill>
                  <a:schemeClr val="accent3"/>
                </a:solidFill>
                <a:latin typeface="+mj-lt"/>
              </a:endParaRPr>
            </a:p>
          </p:txBody>
        </p:sp>
        <p:grpSp>
          <p:nvGrpSpPr>
            <p:cNvPr id="60" name="Group 59"/>
            <p:cNvGrpSpPr/>
            <p:nvPr/>
          </p:nvGrpSpPr>
          <p:grpSpPr>
            <a:xfrm>
              <a:off x="7350641" y="2115313"/>
              <a:ext cx="4121144" cy="1087258"/>
              <a:chOff x="7594109" y="2408729"/>
              <a:chExt cx="4121144" cy="1087258"/>
            </a:xfrm>
          </p:grpSpPr>
          <p:sp>
            <p:nvSpPr>
              <p:cNvPr id="61" name="Rectangle 60"/>
              <p:cNvSpPr/>
              <p:nvPr/>
            </p:nvSpPr>
            <p:spPr>
              <a:xfrm>
                <a:off x="7594109" y="2757323"/>
                <a:ext cx="4121144" cy="738664"/>
              </a:xfrm>
              <a:prstGeom prst="rect">
                <a:avLst/>
              </a:prstGeom>
            </p:spPr>
            <p:txBody>
              <a:bodyPr wrap="square">
                <a:spAutoFit/>
              </a:bodyPr>
              <a:lstStyle/>
              <a:p>
                <a:r>
                  <a:rPr lang="en-GB" sz="1400"/>
                  <a:t>Lorem ipsum dolor sit amet, consectetuer adipiscing elit, sed diam nonummy nibh euismod tincidunt ut laoreet dolore magna aliquam erat volutpat. </a:t>
                </a:r>
                <a:endParaRPr lang="en-GB" sz="1400"/>
              </a:p>
            </p:txBody>
          </p:sp>
          <p:sp>
            <p:nvSpPr>
              <p:cNvPr id="62" name="TextBox 61"/>
              <p:cNvSpPr txBox="1"/>
              <p:nvPr/>
            </p:nvSpPr>
            <p:spPr>
              <a:xfrm>
                <a:off x="7594109" y="2408729"/>
                <a:ext cx="1693156" cy="400110"/>
              </a:xfrm>
              <a:prstGeom prst="rect">
                <a:avLst/>
              </a:prstGeom>
              <a:noFill/>
            </p:spPr>
            <p:txBody>
              <a:bodyPr wrap="none" rtlCol="0">
                <a:spAutoFit/>
              </a:bodyPr>
              <a:lstStyle/>
              <a:p>
                <a:r>
                  <a:rPr lang="en-US" sz="2000" b="1" smtClean="0"/>
                  <a:t>TV Production</a:t>
                </a:r>
                <a:endParaRPr lang="en-GB" sz="2000" b="1"/>
              </a:p>
            </p:txBody>
          </p:sp>
        </p:grpSp>
      </p:grpSp>
      <p:grpSp>
        <p:nvGrpSpPr>
          <p:cNvPr id="63" name="Group 62"/>
          <p:cNvGrpSpPr/>
          <p:nvPr/>
        </p:nvGrpSpPr>
        <p:grpSpPr>
          <a:xfrm>
            <a:off x="6630572" y="3925272"/>
            <a:ext cx="4841213" cy="1087258"/>
            <a:chOff x="6630572" y="2115313"/>
            <a:chExt cx="4841213" cy="1087258"/>
          </a:xfrm>
        </p:grpSpPr>
        <p:sp>
          <p:nvSpPr>
            <p:cNvPr id="64" name="TextBox 63"/>
            <p:cNvSpPr txBox="1"/>
            <p:nvPr/>
          </p:nvSpPr>
          <p:spPr>
            <a:xfrm>
              <a:off x="6630572" y="2336619"/>
              <a:ext cx="720069" cy="646331"/>
            </a:xfrm>
            <a:prstGeom prst="rect">
              <a:avLst/>
            </a:prstGeom>
            <a:noFill/>
          </p:spPr>
          <p:txBody>
            <a:bodyPr wrap="none" rtlCol="0">
              <a:spAutoFit/>
            </a:bodyPr>
            <a:lstStyle/>
            <a:p>
              <a:r>
                <a:rPr lang="en-US" sz="3600" b="1" smtClean="0">
                  <a:solidFill>
                    <a:schemeClr val="accent4"/>
                  </a:solidFill>
                  <a:latin typeface="+mj-lt"/>
                </a:rPr>
                <a:t>03</a:t>
              </a:r>
              <a:endParaRPr lang="en-GB" sz="3600" b="1">
                <a:solidFill>
                  <a:schemeClr val="accent4"/>
                </a:solidFill>
                <a:latin typeface="+mj-lt"/>
              </a:endParaRPr>
            </a:p>
          </p:txBody>
        </p:sp>
        <p:grpSp>
          <p:nvGrpSpPr>
            <p:cNvPr id="65" name="Group 64"/>
            <p:cNvGrpSpPr/>
            <p:nvPr/>
          </p:nvGrpSpPr>
          <p:grpSpPr>
            <a:xfrm>
              <a:off x="7350641" y="2115313"/>
              <a:ext cx="4121144" cy="1087258"/>
              <a:chOff x="7594109" y="2408729"/>
              <a:chExt cx="4121144" cy="1087258"/>
            </a:xfrm>
          </p:grpSpPr>
          <p:sp>
            <p:nvSpPr>
              <p:cNvPr id="66" name="Rectangle 65"/>
              <p:cNvSpPr/>
              <p:nvPr/>
            </p:nvSpPr>
            <p:spPr>
              <a:xfrm>
                <a:off x="7594109" y="2757323"/>
                <a:ext cx="4121144" cy="738664"/>
              </a:xfrm>
              <a:prstGeom prst="rect">
                <a:avLst/>
              </a:prstGeom>
            </p:spPr>
            <p:txBody>
              <a:bodyPr wrap="square">
                <a:spAutoFit/>
              </a:bodyPr>
              <a:lstStyle/>
              <a:p>
                <a:r>
                  <a:rPr lang="en-GB" sz="1400"/>
                  <a:t>Lorem ipsum dolor sit amet, consectetuer adipiscing elit, sed diam nonummy nibh euismod tincidunt ut laoreet dolore magna aliquam erat volutpat. </a:t>
                </a:r>
                <a:endParaRPr lang="en-GB" sz="1400"/>
              </a:p>
            </p:txBody>
          </p:sp>
          <p:sp>
            <p:nvSpPr>
              <p:cNvPr id="67" name="TextBox 66"/>
              <p:cNvSpPr txBox="1"/>
              <p:nvPr/>
            </p:nvSpPr>
            <p:spPr>
              <a:xfrm>
                <a:off x="7594109" y="2408729"/>
                <a:ext cx="1542410" cy="400110"/>
              </a:xfrm>
              <a:prstGeom prst="rect">
                <a:avLst/>
              </a:prstGeom>
              <a:noFill/>
            </p:spPr>
            <p:txBody>
              <a:bodyPr wrap="none" rtlCol="0">
                <a:spAutoFit/>
              </a:bodyPr>
              <a:lstStyle/>
              <a:p>
                <a:r>
                  <a:rPr lang="en-US" sz="2000" b="1" smtClean="0"/>
                  <a:t>Social Media</a:t>
                </a:r>
                <a:endParaRPr lang="en-GB" sz="2000" b="1"/>
              </a:p>
            </p:txBody>
          </p:sp>
        </p:grpSp>
      </p:grpSp>
      <p:grpSp>
        <p:nvGrpSpPr>
          <p:cNvPr id="68" name="Group 67"/>
          <p:cNvGrpSpPr/>
          <p:nvPr/>
        </p:nvGrpSpPr>
        <p:grpSpPr>
          <a:xfrm>
            <a:off x="6630572" y="5212470"/>
            <a:ext cx="4841213" cy="1087258"/>
            <a:chOff x="6630572" y="2115313"/>
            <a:chExt cx="4841213" cy="1087258"/>
          </a:xfrm>
        </p:grpSpPr>
        <p:sp>
          <p:nvSpPr>
            <p:cNvPr id="69" name="TextBox 68"/>
            <p:cNvSpPr txBox="1"/>
            <p:nvPr/>
          </p:nvSpPr>
          <p:spPr>
            <a:xfrm>
              <a:off x="6630572" y="2336619"/>
              <a:ext cx="720069" cy="646331"/>
            </a:xfrm>
            <a:prstGeom prst="rect">
              <a:avLst/>
            </a:prstGeom>
            <a:noFill/>
          </p:spPr>
          <p:txBody>
            <a:bodyPr wrap="none" rtlCol="0">
              <a:spAutoFit/>
            </a:bodyPr>
            <a:lstStyle/>
            <a:p>
              <a:r>
                <a:rPr lang="en-US" sz="3600" b="1" smtClean="0">
                  <a:solidFill>
                    <a:schemeClr val="accent5"/>
                  </a:solidFill>
                  <a:latin typeface="+mj-lt"/>
                </a:rPr>
                <a:t>04</a:t>
              </a:r>
              <a:endParaRPr lang="en-GB" sz="3600" b="1">
                <a:solidFill>
                  <a:schemeClr val="accent5"/>
                </a:solidFill>
                <a:latin typeface="+mj-lt"/>
              </a:endParaRPr>
            </a:p>
          </p:txBody>
        </p:sp>
        <p:grpSp>
          <p:nvGrpSpPr>
            <p:cNvPr id="70" name="Group 69"/>
            <p:cNvGrpSpPr/>
            <p:nvPr/>
          </p:nvGrpSpPr>
          <p:grpSpPr>
            <a:xfrm>
              <a:off x="7350641" y="2115313"/>
              <a:ext cx="4121144" cy="1087258"/>
              <a:chOff x="7594109" y="2408729"/>
              <a:chExt cx="4121144" cy="1087258"/>
            </a:xfrm>
          </p:grpSpPr>
          <p:sp>
            <p:nvSpPr>
              <p:cNvPr id="71" name="Rectangle 70"/>
              <p:cNvSpPr/>
              <p:nvPr/>
            </p:nvSpPr>
            <p:spPr>
              <a:xfrm>
                <a:off x="7594109" y="2757323"/>
                <a:ext cx="4121144" cy="738664"/>
              </a:xfrm>
              <a:prstGeom prst="rect">
                <a:avLst/>
              </a:prstGeom>
            </p:spPr>
            <p:txBody>
              <a:bodyPr wrap="square">
                <a:spAutoFit/>
              </a:bodyPr>
              <a:lstStyle/>
              <a:p>
                <a:r>
                  <a:rPr lang="en-GB" sz="1400"/>
                  <a:t>Lorem ipsum dolor sit amet, consectetuer adipiscing elit, sed diam nonummy nibh euismod tincidunt ut laoreet dolore magna aliquam erat volutpat. </a:t>
                </a:r>
                <a:endParaRPr lang="en-GB" sz="1400"/>
              </a:p>
            </p:txBody>
          </p:sp>
          <p:sp>
            <p:nvSpPr>
              <p:cNvPr id="72" name="TextBox 71"/>
              <p:cNvSpPr txBox="1"/>
              <p:nvPr/>
            </p:nvSpPr>
            <p:spPr>
              <a:xfrm>
                <a:off x="7594109" y="2408729"/>
                <a:ext cx="2049022" cy="400110"/>
              </a:xfrm>
              <a:prstGeom prst="rect">
                <a:avLst/>
              </a:prstGeom>
              <a:noFill/>
            </p:spPr>
            <p:txBody>
              <a:bodyPr wrap="none" rtlCol="0">
                <a:spAutoFit/>
              </a:bodyPr>
              <a:lstStyle/>
              <a:p>
                <a:r>
                  <a:rPr lang="en-US" sz="2000" b="1" smtClean="0"/>
                  <a:t>Music Production</a:t>
                </a:r>
                <a:endParaRPr lang="en-GB" sz="2000" b="1"/>
              </a:p>
            </p:txBody>
          </p:sp>
        </p:gr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500"/>
                                        <p:tgtEl>
                                          <p:spTgt spid="1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500"/>
                                        <p:tgtEl>
                                          <p:spTgt spid="16"/>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51"/>
                                        </p:tgtEl>
                                        <p:attrNameLst>
                                          <p:attrName>style.visibility</p:attrName>
                                        </p:attrNameLst>
                                      </p:cBhvr>
                                      <p:to>
                                        <p:strVal val="visible"/>
                                      </p:to>
                                    </p:set>
                                    <p:animEffect transition="in" filter="fade">
                                      <p:cBhvr>
                                        <p:cTn id="19" dur="1000"/>
                                        <p:tgtEl>
                                          <p:spTgt spid="51"/>
                                        </p:tgtEl>
                                      </p:cBhvr>
                                    </p:animEffect>
                                    <p:anim calcmode="lin" valueType="num">
                                      <p:cBhvr>
                                        <p:cTn id="20" dur="1000" fill="hold"/>
                                        <p:tgtEl>
                                          <p:spTgt spid="51"/>
                                        </p:tgtEl>
                                        <p:attrNameLst>
                                          <p:attrName>ppt_x</p:attrName>
                                        </p:attrNameLst>
                                      </p:cBhvr>
                                      <p:tavLst>
                                        <p:tav tm="0">
                                          <p:val>
                                            <p:strVal val="#ppt_x"/>
                                          </p:val>
                                        </p:tav>
                                        <p:tav tm="100000">
                                          <p:val>
                                            <p:strVal val="#ppt_x"/>
                                          </p:val>
                                        </p:tav>
                                      </p:tavLst>
                                    </p:anim>
                                    <p:anim calcmode="lin" valueType="num">
                                      <p:cBhvr>
                                        <p:cTn id="21" dur="1000" fill="hold"/>
                                        <p:tgtEl>
                                          <p:spTgt spid="51"/>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57"/>
                                        </p:tgtEl>
                                        <p:attrNameLst>
                                          <p:attrName>style.visibility</p:attrName>
                                        </p:attrNameLst>
                                      </p:cBhvr>
                                      <p:to>
                                        <p:strVal val="visible"/>
                                      </p:to>
                                    </p:set>
                                    <p:animEffect transition="in" filter="fade">
                                      <p:cBhvr>
                                        <p:cTn id="25" dur="500"/>
                                        <p:tgtEl>
                                          <p:spTgt spid="57"/>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58"/>
                                        </p:tgtEl>
                                        <p:attrNameLst>
                                          <p:attrName>style.visibility</p:attrName>
                                        </p:attrNameLst>
                                      </p:cBhvr>
                                      <p:to>
                                        <p:strVal val="visible"/>
                                      </p:to>
                                    </p:set>
                                    <p:animEffect transition="in" filter="fade">
                                      <p:cBhvr>
                                        <p:cTn id="29" dur="500"/>
                                        <p:tgtEl>
                                          <p:spTgt spid="58"/>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63"/>
                                        </p:tgtEl>
                                        <p:attrNameLst>
                                          <p:attrName>style.visibility</p:attrName>
                                        </p:attrNameLst>
                                      </p:cBhvr>
                                      <p:to>
                                        <p:strVal val="visible"/>
                                      </p:to>
                                    </p:set>
                                    <p:animEffect transition="in" filter="fade">
                                      <p:cBhvr>
                                        <p:cTn id="33" dur="500"/>
                                        <p:tgtEl>
                                          <p:spTgt spid="63"/>
                                        </p:tgtEl>
                                      </p:cBhvr>
                                    </p:animEffect>
                                  </p:childTnLst>
                                </p:cTn>
                              </p:par>
                            </p:childTnLst>
                          </p:cTn>
                        </p:par>
                        <p:par>
                          <p:cTn id="34" fill="hold">
                            <p:stCondLst>
                              <p:cond delay="4000"/>
                            </p:stCondLst>
                            <p:childTnLst>
                              <p:par>
                                <p:cTn id="35" presetID="10" presetClass="entr" presetSubtype="0" fill="hold" nodeType="afterEffect">
                                  <p:stCondLst>
                                    <p:cond delay="0"/>
                                  </p:stCondLst>
                                  <p:childTnLst>
                                    <p:set>
                                      <p:cBhvr>
                                        <p:cTn id="36" dur="1" fill="hold">
                                          <p:stCondLst>
                                            <p:cond delay="0"/>
                                          </p:stCondLst>
                                        </p:cTn>
                                        <p:tgtEl>
                                          <p:spTgt spid="68"/>
                                        </p:tgtEl>
                                        <p:attrNameLst>
                                          <p:attrName>style.visibility</p:attrName>
                                        </p:attrNameLst>
                                      </p:cBhvr>
                                      <p:to>
                                        <p:strVal val="visible"/>
                                      </p:to>
                                    </p:set>
                                    <p:animEffect transition="in" filter="fade">
                                      <p:cBhvr>
                                        <p:cTn id="37"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5"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Smart Art</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 name="Group 3"/>
          <p:cNvGrpSpPr/>
          <p:nvPr/>
        </p:nvGrpSpPr>
        <p:grpSpPr>
          <a:xfrm>
            <a:off x="813132" y="1321377"/>
            <a:ext cx="10565734" cy="2899425"/>
            <a:chOff x="813132" y="1321377"/>
            <a:chExt cx="10565734" cy="2899425"/>
          </a:xfrm>
        </p:grpSpPr>
        <p:grpSp>
          <p:nvGrpSpPr>
            <p:cNvPr id="31" name="Group 30"/>
            <p:cNvGrpSpPr/>
            <p:nvPr/>
          </p:nvGrpSpPr>
          <p:grpSpPr>
            <a:xfrm>
              <a:off x="813132" y="1321377"/>
              <a:ext cx="10565734" cy="2899425"/>
              <a:chOff x="770011" y="1801812"/>
              <a:chExt cx="10565734" cy="2899425"/>
            </a:xfrm>
          </p:grpSpPr>
          <p:grpSp>
            <p:nvGrpSpPr>
              <p:cNvPr id="32" name="Group 31"/>
              <p:cNvGrpSpPr/>
              <p:nvPr/>
            </p:nvGrpSpPr>
            <p:grpSpPr>
              <a:xfrm>
                <a:off x="770011" y="1801812"/>
                <a:ext cx="10565734" cy="2899425"/>
                <a:chOff x="2061782" y="992186"/>
                <a:chExt cx="10565734" cy="2899425"/>
              </a:xfrm>
            </p:grpSpPr>
            <p:sp>
              <p:nvSpPr>
                <p:cNvPr id="36" name="Freeform 35"/>
                <p:cNvSpPr/>
                <p:nvPr/>
              </p:nvSpPr>
              <p:spPr>
                <a:xfrm>
                  <a:off x="2227729" y="2033006"/>
                  <a:ext cx="2920666" cy="962492"/>
                </a:xfrm>
                <a:custGeom>
                  <a:avLst/>
                  <a:gdLst>
                    <a:gd name="connsiteX0" fmla="*/ 0 w 2920666"/>
                    <a:gd name="connsiteY0" fmla="*/ 0 h 962492"/>
                    <a:gd name="connsiteX1" fmla="*/ 2920666 w 2920666"/>
                    <a:gd name="connsiteY1" fmla="*/ 0 h 962492"/>
                    <a:gd name="connsiteX2" fmla="*/ 2920666 w 2920666"/>
                    <a:gd name="connsiteY2" fmla="*/ 962492 h 962492"/>
                    <a:gd name="connsiteX3" fmla="*/ 0 w 2920666"/>
                    <a:gd name="connsiteY3" fmla="*/ 962492 h 962492"/>
                    <a:gd name="connsiteX4" fmla="*/ 0 w 2920666"/>
                    <a:gd name="connsiteY4" fmla="*/ 0 h 962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666" h="962492">
                      <a:moveTo>
                        <a:pt x="0" y="0"/>
                      </a:moveTo>
                      <a:lnTo>
                        <a:pt x="2920666" y="0"/>
                      </a:lnTo>
                      <a:lnTo>
                        <a:pt x="2920666" y="962492"/>
                      </a:lnTo>
                      <a:lnTo>
                        <a:pt x="0" y="962492"/>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73660" tIns="73660" rIns="73660" bIns="73660" numCol="1" spcCol="1270" anchor="ctr" anchorCtr="0">
                  <a:noAutofit/>
                </a:bodyPr>
                <a:lstStyle/>
                <a:p>
                  <a:pPr lvl="0" algn="ctr" defTabSz="2578100">
                    <a:lnSpc>
                      <a:spcPct val="90000"/>
                    </a:lnSpc>
                    <a:spcBef>
                      <a:spcPct val="0"/>
                    </a:spcBef>
                    <a:spcAft>
                      <a:spcPct val="35000"/>
                    </a:spcAft>
                  </a:pPr>
                  <a:endParaRPr lang="en-GB" sz="5800" kern="1200"/>
                </a:p>
              </p:txBody>
            </p:sp>
            <p:sp>
              <p:nvSpPr>
                <p:cNvPr id="37" name="Oval 36"/>
                <p:cNvSpPr/>
                <p:nvPr/>
              </p:nvSpPr>
              <p:spPr>
                <a:xfrm>
                  <a:off x="2224410" y="1740275"/>
                  <a:ext cx="232325" cy="232325"/>
                </a:xfrm>
                <a:prstGeom prst="ellipse">
                  <a:avLst/>
                </a:prstGeom>
                <a:solidFill>
                  <a:schemeClr val="accent5"/>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8" name="Oval 37"/>
                <p:cNvSpPr/>
                <p:nvPr/>
              </p:nvSpPr>
              <p:spPr>
                <a:xfrm>
                  <a:off x="2387038" y="1415019"/>
                  <a:ext cx="232325" cy="232325"/>
                </a:xfrm>
                <a:prstGeom prst="ellipse">
                  <a:avLst/>
                </a:prstGeom>
                <a:solidFill>
                  <a:schemeClr val="accent6"/>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9" name="Oval 38"/>
                <p:cNvSpPr/>
                <p:nvPr/>
              </p:nvSpPr>
              <p:spPr>
                <a:xfrm>
                  <a:off x="2777345" y="1480070"/>
                  <a:ext cx="365083" cy="365083"/>
                </a:xfrm>
                <a:prstGeom prst="ellipse">
                  <a:avLst/>
                </a:prstGeom>
                <a:solidFill>
                  <a:schemeClr val="accent4"/>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0" name="Oval 39"/>
                <p:cNvSpPr/>
                <p:nvPr/>
              </p:nvSpPr>
              <p:spPr>
                <a:xfrm>
                  <a:off x="3102601" y="1122289"/>
                  <a:ext cx="232325" cy="232325"/>
                </a:xfrm>
                <a:prstGeom prst="ellipse">
                  <a:avLst/>
                </a:prstGeom>
                <a:solidFill>
                  <a:schemeClr val="accent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1" name="Oval 40"/>
                <p:cNvSpPr/>
                <p:nvPr/>
              </p:nvSpPr>
              <p:spPr>
                <a:xfrm>
                  <a:off x="3525434" y="992186"/>
                  <a:ext cx="232325" cy="232325"/>
                </a:xfrm>
                <a:prstGeom prst="ellipse">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2" name="Oval 41"/>
                <p:cNvSpPr/>
                <p:nvPr/>
              </p:nvSpPr>
              <p:spPr>
                <a:xfrm>
                  <a:off x="4045843" y="1219866"/>
                  <a:ext cx="232325" cy="232325"/>
                </a:xfrm>
                <a:prstGeom prst="ellipse">
                  <a:avLst/>
                </a:prstGeom>
                <a:solidFill>
                  <a:schemeClr val="accent4"/>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3" name="Oval 42"/>
                <p:cNvSpPr/>
                <p:nvPr/>
              </p:nvSpPr>
              <p:spPr>
                <a:xfrm>
                  <a:off x="4371099" y="1382494"/>
                  <a:ext cx="365083" cy="365083"/>
                </a:xfrm>
                <a:prstGeom prst="ellipse">
                  <a:avLst/>
                </a:prstGeom>
                <a:solidFill>
                  <a:schemeClr val="accent3"/>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4" name="Oval 43"/>
                <p:cNvSpPr/>
                <p:nvPr/>
              </p:nvSpPr>
              <p:spPr>
                <a:xfrm>
                  <a:off x="4826458" y="1740275"/>
                  <a:ext cx="232325" cy="232325"/>
                </a:xfrm>
                <a:prstGeom prst="ellipse">
                  <a:avLst/>
                </a:prstGeom>
                <a:solidFill>
                  <a:schemeClr val="accent6"/>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5" name="Oval 44"/>
                <p:cNvSpPr/>
                <p:nvPr/>
              </p:nvSpPr>
              <p:spPr>
                <a:xfrm>
                  <a:off x="5021611" y="2098057"/>
                  <a:ext cx="232325" cy="232325"/>
                </a:xfrm>
                <a:prstGeom prst="ellipse">
                  <a:avLst/>
                </a:prstGeom>
                <a:solidFill>
                  <a:schemeClr val="accent5"/>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6" name="Oval 45"/>
                <p:cNvSpPr/>
                <p:nvPr/>
              </p:nvSpPr>
              <p:spPr>
                <a:xfrm>
                  <a:off x="3330280" y="1415019"/>
                  <a:ext cx="597408" cy="597408"/>
                </a:xfrm>
                <a:prstGeom prst="ellipse">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7" name="Oval 46"/>
                <p:cNvSpPr/>
                <p:nvPr/>
              </p:nvSpPr>
              <p:spPr>
                <a:xfrm>
                  <a:off x="2061782" y="2650992"/>
                  <a:ext cx="232325" cy="232325"/>
                </a:xfrm>
                <a:prstGeom prst="ellipse">
                  <a:avLst/>
                </a:prstGeom>
                <a:solidFill>
                  <a:schemeClr val="accent5"/>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8" name="Oval 47"/>
                <p:cNvSpPr/>
                <p:nvPr/>
              </p:nvSpPr>
              <p:spPr>
                <a:xfrm>
                  <a:off x="2256935" y="2943722"/>
                  <a:ext cx="365083" cy="365083"/>
                </a:xfrm>
                <a:prstGeom prst="ellipse">
                  <a:avLst/>
                </a:prstGeom>
                <a:solidFill>
                  <a:schemeClr val="accent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9" name="Oval 48"/>
                <p:cNvSpPr/>
                <p:nvPr/>
              </p:nvSpPr>
              <p:spPr>
                <a:xfrm>
                  <a:off x="2744819" y="3203927"/>
                  <a:ext cx="531030" cy="531030"/>
                </a:xfrm>
                <a:prstGeom prst="ellipse">
                  <a:avLst/>
                </a:prstGeom>
                <a:solidFill>
                  <a:schemeClr val="accent6"/>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50" name="Oval 49"/>
                <p:cNvSpPr/>
                <p:nvPr/>
              </p:nvSpPr>
              <p:spPr>
                <a:xfrm>
                  <a:off x="3427857" y="3626760"/>
                  <a:ext cx="232325" cy="232325"/>
                </a:xfrm>
                <a:prstGeom prst="ellipse">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51" name="Oval 50"/>
                <p:cNvSpPr/>
                <p:nvPr/>
              </p:nvSpPr>
              <p:spPr>
                <a:xfrm>
                  <a:off x="3557959" y="3203927"/>
                  <a:ext cx="365083" cy="365083"/>
                </a:xfrm>
                <a:prstGeom prst="ellipse">
                  <a:avLst/>
                </a:prstGeom>
                <a:solidFill>
                  <a:schemeClr val="accent3"/>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52" name="Oval 51"/>
                <p:cNvSpPr/>
                <p:nvPr/>
              </p:nvSpPr>
              <p:spPr>
                <a:xfrm>
                  <a:off x="3883215" y="3659286"/>
                  <a:ext cx="232325" cy="232325"/>
                </a:xfrm>
                <a:prstGeom prst="ellipse">
                  <a:avLst/>
                </a:prstGeom>
                <a:solidFill>
                  <a:schemeClr val="accent4"/>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53" name="Oval 52"/>
                <p:cNvSpPr/>
                <p:nvPr/>
              </p:nvSpPr>
              <p:spPr>
                <a:xfrm>
                  <a:off x="4175946" y="3138876"/>
                  <a:ext cx="531030" cy="531030"/>
                </a:xfrm>
                <a:prstGeom prst="ellipse">
                  <a:avLst/>
                </a:prstGeom>
                <a:solidFill>
                  <a:schemeClr val="accent5"/>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54" name="Oval 53"/>
                <p:cNvSpPr/>
                <p:nvPr/>
              </p:nvSpPr>
              <p:spPr>
                <a:xfrm>
                  <a:off x="4891509" y="3008774"/>
                  <a:ext cx="365083" cy="365083"/>
                </a:xfrm>
                <a:prstGeom prst="ellipse">
                  <a:avLst/>
                </a:prstGeom>
                <a:solidFill>
                  <a:schemeClr val="accent4"/>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55" name="Chevron 54"/>
                <p:cNvSpPr/>
                <p:nvPr/>
              </p:nvSpPr>
              <p:spPr>
                <a:xfrm>
                  <a:off x="5256592" y="1479529"/>
                  <a:ext cx="1072197" cy="2046942"/>
                </a:xfrm>
                <a:prstGeom prst="chevron">
                  <a:avLst>
                    <a:gd name="adj" fmla="val 62310"/>
                  </a:avLst>
                </a:prstGeom>
                <a:solidFill>
                  <a:schemeClr val="accent4"/>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56" name="Chevron 55"/>
                <p:cNvSpPr/>
                <p:nvPr/>
              </p:nvSpPr>
              <p:spPr>
                <a:xfrm>
                  <a:off x="8645791" y="1479529"/>
                  <a:ext cx="1072197" cy="2046942"/>
                </a:xfrm>
                <a:prstGeom prst="chevron">
                  <a:avLst>
                    <a:gd name="adj" fmla="val 62310"/>
                  </a:avLst>
                </a:prstGeom>
                <a:solidFill>
                  <a:schemeClr val="accent2"/>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57" name="Freeform 56"/>
                <p:cNvSpPr/>
                <p:nvPr/>
              </p:nvSpPr>
              <p:spPr>
                <a:xfrm>
                  <a:off x="10141968" y="1334315"/>
                  <a:ext cx="2485548" cy="2485548"/>
                </a:xfrm>
                <a:custGeom>
                  <a:avLst/>
                  <a:gdLst>
                    <a:gd name="connsiteX0" fmla="*/ 0 w 2485548"/>
                    <a:gd name="connsiteY0" fmla="*/ 1242774 h 2485548"/>
                    <a:gd name="connsiteX1" fmla="*/ 1242774 w 2485548"/>
                    <a:gd name="connsiteY1" fmla="*/ 0 h 2485548"/>
                    <a:gd name="connsiteX2" fmla="*/ 2485548 w 2485548"/>
                    <a:gd name="connsiteY2" fmla="*/ 1242774 h 2485548"/>
                    <a:gd name="connsiteX3" fmla="*/ 1242774 w 2485548"/>
                    <a:gd name="connsiteY3" fmla="*/ 2485548 h 2485548"/>
                    <a:gd name="connsiteX4" fmla="*/ 0 w 2485548"/>
                    <a:gd name="connsiteY4" fmla="*/ 1242774 h 2485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548" h="2485548">
                      <a:moveTo>
                        <a:pt x="0" y="1242774"/>
                      </a:moveTo>
                      <a:cubicBezTo>
                        <a:pt x="0" y="556409"/>
                        <a:pt x="556409" y="0"/>
                        <a:pt x="1242774" y="0"/>
                      </a:cubicBezTo>
                      <a:cubicBezTo>
                        <a:pt x="1929139" y="0"/>
                        <a:pt x="2485548" y="556409"/>
                        <a:pt x="2485548" y="1242774"/>
                      </a:cubicBezTo>
                      <a:cubicBezTo>
                        <a:pt x="2485548" y="1929139"/>
                        <a:pt x="1929139" y="2485548"/>
                        <a:pt x="1242774" y="2485548"/>
                      </a:cubicBezTo>
                      <a:cubicBezTo>
                        <a:pt x="556409" y="2485548"/>
                        <a:pt x="0" y="1929139"/>
                        <a:pt x="0" y="1242774"/>
                      </a:cubicBez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64000" tIns="364000" rIns="364000" bIns="364000" numCol="1" spcCol="1270" anchor="ctr" anchorCtr="0">
                  <a:noAutofit/>
                </a:bodyPr>
                <a:lstStyle/>
                <a:p>
                  <a:pPr lvl="0" algn="ctr" defTabSz="2755900">
                    <a:lnSpc>
                      <a:spcPct val="90000"/>
                    </a:lnSpc>
                    <a:spcBef>
                      <a:spcPct val="0"/>
                    </a:spcBef>
                    <a:spcAft>
                      <a:spcPct val="35000"/>
                    </a:spcAft>
                  </a:pPr>
                  <a:endParaRPr lang="en-GB" sz="6200" kern="1200"/>
                </a:p>
              </p:txBody>
            </p:sp>
          </p:grpSp>
          <p:sp>
            <p:nvSpPr>
              <p:cNvPr id="33" name="TextBox 32"/>
              <p:cNvSpPr txBox="1"/>
              <p:nvPr/>
            </p:nvSpPr>
            <p:spPr>
              <a:xfrm>
                <a:off x="5125037" y="3076805"/>
                <a:ext cx="2481770" cy="461665"/>
              </a:xfrm>
              <a:prstGeom prst="rect">
                <a:avLst/>
              </a:prstGeom>
              <a:noFill/>
            </p:spPr>
            <p:txBody>
              <a:bodyPr wrap="none" rtlCol="0">
                <a:spAutoFit/>
              </a:bodyPr>
              <a:lstStyle/>
              <a:p>
                <a:r>
                  <a:rPr lang="en-US" sz="2400" b="1" smtClean="0"/>
                  <a:t>Conceptualization</a:t>
                </a:r>
                <a:endParaRPr lang="en-GB" sz="2400" b="1"/>
              </a:p>
            </p:txBody>
          </p:sp>
          <p:sp>
            <p:nvSpPr>
              <p:cNvPr id="34" name="TextBox 33"/>
              <p:cNvSpPr txBox="1"/>
              <p:nvPr/>
            </p:nvSpPr>
            <p:spPr>
              <a:xfrm>
                <a:off x="1501740" y="3084720"/>
                <a:ext cx="1696170" cy="461665"/>
              </a:xfrm>
              <a:prstGeom prst="rect">
                <a:avLst/>
              </a:prstGeom>
              <a:noFill/>
            </p:spPr>
            <p:txBody>
              <a:bodyPr wrap="none" rtlCol="0">
                <a:spAutoFit/>
              </a:bodyPr>
              <a:lstStyle/>
              <a:p>
                <a:r>
                  <a:rPr lang="en-US" sz="2400" b="1" smtClean="0"/>
                  <a:t>Brain Storm</a:t>
                </a:r>
                <a:endParaRPr lang="en-GB" sz="2400" b="1"/>
              </a:p>
            </p:txBody>
          </p:sp>
          <p:sp>
            <p:nvSpPr>
              <p:cNvPr id="35" name="TextBox 34"/>
              <p:cNvSpPr txBox="1"/>
              <p:nvPr/>
            </p:nvSpPr>
            <p:spPr>
              <a:xfrm>
                <a:off x="9355429" y="3440818"/>
                <a:ext cx="1475084" cy="584775"/>
              </a:xfrm>
              <a:prstGeom prst="rect">
                <a:avLst/>
              </a:prstGeom>
              <a:noFill/>
            </p:spPr>
            <p:txBody>
              <a:bodyPr wrap="none" rtlCol="0">
                <a:spAutoFit/>
              </a:bodyPr>
              <a:lstStyle/>
              <a:p>
                <a:pPr algn="ctr"/>
                <a:r>
                  <a:rPr lang="en-US" sz="3200" b="1" smtClean="0">
                    <a:solidFill>
                      <a:schemeClr val="bg1"/>
                    </a:solidFill>
                  </a:rPr>
                  <a:t>Success</a:t>
                </a:r>
                <a:endParaRPr lang="en-GB" sz="3200" b="1">
                  <a:solidFill>
                    <a:schemeClr val="bg1"/>
                  </a:solidFill>
                </a:endParaRPr>
              </a:p>
            </p:txBody>
          </p:sp>
        </p:grpSp>
        <p:sp>
          <p:nvSpPr>
            <p:cNvPr id="58" name="AutoShape 117"/>
            <p:cNvSpPr/>
            <p:nvPr/>
          </p:nvSpPr>
          <p:spPr bwMode="auto">
            <a:xfrm>
              <a:off x="9796169" y="2288968"/>
              <a:ext cx="679846" cy="617312"/>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59" name="TextBox 58"/>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60" name="Straight Connector 59"/>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61" name="Rectangle 60"/>
          <p:cNvSpPr/>
          <p:nvPr/>
        </p:nvSpPr>
        <p:spPr>
          <a:xfrm>
            <a:off x="1190826" y="4443430"/>
            <a:ext cx="2504471" cy="1815882"/>
          </a:xfrm>
          <a:prstGeom prst="rect">
            <a:avLst/>
          </a:prstGeom>
        </p:spPr>
        <p:txBody>
          <a:bodyPr wrap="square">
            <a:spAutoFit/>
          </a:bodyPr>
          <a:lstStyle/>
          <a:p>
            <a:pPr algn="ctr"/>
            <a:r>
              <a:rPr lang="en-GB" sz="1400"/>
              <a:t>Lorem ipsum dolor sit amet, consectetuer adipiscing elit, sed diam nonummy nibh euismod tincidunt ut laoreet dolore magna aliquam erat volutpat. Ut wisi enim ad minim veniam, quis nostrud exerci tation ullamcorper </a:t>
            </a:r>
            <a:r>
              <a:rPr lang="en-GB" sz="1400" smtClean="0"/>
              <a:t>suscipit</a:t>
            </a:r>
            <a:endParaRPr lang="en-GB" sz="1400"/>
          </a:p>
        </p:txBody>
      </p:sp>
      <p:sp>
        <p:nvSpPr>
          <p:cNvPr id="62" name="Rectangle 61"/>
          <p:cNvSpPr/>
          <p:nvPr/>
        </p:nvSpPr>
        <p:spPr>
          <a:xfrm>
            <a:off x="4843764" y="4443430"/>
            <a:ext cx="2504471" cy="1815882"/>
          </a:xfrm>
          <a:prstGeom prst="rect">
            <a:avLst/>
          </a:prstGeom>
        </p:spPr>
        <p:txBody>
          <a:bodyPr wrap="square">
            <a:spAutoFit/>
          </a:bodyPr>
          <a:lstStyle/>
          <a:p>
            <a:pPr algn="ctr"/>
            <a:r>
              <a:rPr lang="en-GB" sz="1400"/>
              <a:t>Lorem ipsum dolor sit amet, consectetuer adipiscing elit, sed diam nonummy nibh euismod tincidunt ut laoreet dolore magna aliquam erat volutpat. Ut wisi enim ad minim veniam, quis nostrud exerci tation ullamcorper </a:t>
            </a:r>
            <a:r>
              <a:rPr lang="en-GB" sz="1400" smtClean="0"/>
              <a:t>suscipit</a:t>
            </a:r>
            <a:endParaRPr lang="en-GB" sz="1400"/>
          </a:p>
        </p:txBody>
      </p:sp>
      <p:sp>
        <p:nvSpPr>
          <p:cNvPr id="63" name="Rectangle 62"/>
          <p:cNvSpPr/>
          <p:nvPr/>
        </p:nvSpPr>
        <p:spPr>
          <a:xfrm>
            <a:off x="8543933" y="4443430"/>
            <a:ext cx="2504471" cy="1815882"/>
          </a:xfrm>
          <a:prstGeom prst="rect">
            <a:avLst/>
          </a:prstGeom>
        </p:spPr>
        <p:txBody>
          <a:bodyPr wrap="square">
            <a:spAutoFit/>
          </a:bodyPr>
          <a:lstStyle/>
          <a:p>
            <a:pPr algn="ctr"/>
            <a:r>
              <a:rPr lang="en-GB" sz="1400"/>
              <a:t>Lorem ipsum dolor sit amet, consectetuer adipiscing elit, sed diam nonummy nibh euismod tincidunt ut laoreet dolore magna aliquam erat volutpat. Ut wisi enim ad minim veniam, quis nostrud exerci tation ullamcorper </a:t>
            </a:r>
            <a:r>
              <a:rPr lang="en-GB" sz="1400" smtClean="0"/>
              <a:t>suscipit</a:t>
            </a:r>
            <a:endParaRPr lang="en-GB" sz="140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9"/>
                                        </p:tgtEl>
                                        <p:attrNameLst>
                                          <p:attrName>style.visibility</p:attrName>
                                        </p:attrNameLst>
                                      </p:cBhvr>
                                      <p:to>
                                        <p:strVal val="visible"/>
                                      </p:to>
                                    </p:set>
                                    <p:animEffect transition="in" filter="wipe(left)">
                                      <p:cBhvr>
                                        <p:cTn id="11" dur="500"/>
                                        <p:tgtEl>
                                          <p:spTgt spid="5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0"/>
                                        </p:tgtEl>
                                        <p:attrNameLst>
                                          <p:attrName>style.visibility</p:attrName>
                                        </p:attrNameLst>
                                      </p:cBhvr>
                                      <p:to>
                                        <p:strVal val="visible"/>
                                      </p:to>
                                    </p:set>
                                    <p:animEffect transition="in" filter="fade">
                                      <p:cBhvr>
                                        <p:cTn id="15" dur="500"/>
                                        <p:tgtEl>
                                          <p:spTgt spid="60"/>
                                        </p:tgtEl>
                                      </p:cBhvr>
                                    </p:animEffect>
                                  </p:childTnLst>
                                </p:cTn>
                              </p:par>
                            </p:childTnLst>
                          </p:cTn>
                        </p:par>
                        <p:par>
                          <p:cTn id="16" fill="hold">
                            <p:stCondLst>
                              <p:cond delay="1500"/>
                            </p:stCondLst>
                            <p:childTnLst>
                              <p:par>
                                <p:cTn id="17" presetID="2" presetClass="entr" presetSubtype="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0-#ppt_w/2"/>
                                          </p:val>
                                        </p:tav>
                                        <p:tav tm="100000">
                                          <p:val>
                                            <p:strVal val="#ppt_x"/>
                                          </p:val>
                                        </p:tav>
                                      </p:tavLst>
                                    </p:anim>
                                    <p:anim calcmode="lin" valueType="num">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61"/>
                                        </p:tgtEl>
                                        <p:attrNameLst>
                                          <p:attrName>style.visibility</p:attrName>
                                        </p:attrNameLst>
                                      </p:cBhvr>
                                      <p:to>
                                        <p:strVal val="visible"/>
                                      </p:to>
                                    </p:set>
                                    <p:animEffect transition="in" filter="fade">
                                      <p:cBhvr>
                                        <p:cTn id="24" dur="500"/>
                                        <p:tgtEl>
                                          <p:spTgt spid="61"/>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62"/>
                                        </p:tgtEl>
                                        <p:attrNameLst>
                                          <p:attrName>style.visibility</p:attrName>
                                        </p:attrNameLst>
                                      </p:cBhvr>
                                      <p:to>
                                        <p:strVal val="visible"/>
                                      </p:to>
                                    </p:set>
                                    <p:animEffect transition="in" filter="fade">
                                      <p:cBhvr>
                                        <p:cTn id="28" dur="500"/>
                                        <p:tgtEl>
                                          <p:spTgt spid="62"/>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63"/>
                                        </p:tgtEl>
                                        <p:attrNameLst>
                                          <p:attrName>style.visibility</p:attrName>
                                        </p:attrNameLst>
                                      </p:cBhvr>
                                      <p:to>
                                        <p:strVal val="visible"/>
                                      </p:to>
                                    </p:set>
                                    <p:animEffect transition="in" filter="fade">
                                      <p:cBhvr>
                                        <p:cTn id="32"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9" grpId="0"/>
      <p:bldP spid="61" grpId="0"/>
      <p:bldP spid="62" grpId="0"/>
      <p:bldP spid="63"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Step By Step Smart Art</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 name="Group 3"/>
          <p:cNvGrpSpPr/>
          <p:nvPr/>
        </p:nvGrpSpPr>
        <p:grpSpPr>
          <a:xfrm>
            <a:off x="613453" y="3058802"/>
            <a:ext cx="2942688" cy="2209861"/>
            <a:chOff x="613453" y="3058802"/>
            <a:chExt cx="2942688" cy="2209861"/>
          </a:xfrm>
        </p:grpSpPr>
        <p:grpSp>
          <p:nvGrpSpPr>
            <p:cNvPr id="5" name="Group 4"/>
            <p:cNvGrpSpPr/>
            <p:nvPr/>
          </p:nvGrpSpPr>
          <p:grpSpPr>
            <a:xfrm>
              <a:off x="613453" y="3058802"/>
              <a:ext cx="2590680" cy="2209861"/>
              <a:chOff x="613453" y="3058802"/>
              <a:chExt cx="2590680" cy="2209861"/>
            </a:xfrm>
          </p:grpSpPr>
          <p:sp>
            <p:nvSpPr>
              <p:cNvPr id="7" name="L-Shape 6"/>
              <p:cNvSpPr/>
              <p:nvPr/>
            </p:nvSpPr>
            <p:spPr>
              <a:xfrm rot="5400000">
                <a:off x="1175330" y="3244926"/>
                <a:ext cx="1519334" cy="2528139"/>
              </a:xfrm>
              <a:prstGeom prst="corner">
                <a:avLst>
                  <a:gd name="adj1" fmla="val 16120"/>
                  <a:gd name="adj2" fmla="val 16110"/>
                </a:avLst>
              </a:prstGeom>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8" name="Isosceles Triangle 7"/>
              <p:cNvSpPr/>
              <p:nvPr/>
            </p:nvSpPr>
            <p:spPr>
              <a:xfrm>
                <a:off x="2773489" y="3058802"/>
                <a:ext cx="430644" cy="430644"/>
              </a:xfrm>
              <a:prstGeom prst="triangle">
                <a:avLst>
                  <a:gd name="adj" fmla="val 100000"/>
                </a:avLst>
              </a:prstGeom>
              <a:solidFill>
                <a:schemeClr val="accent1"/>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nvGrpSpPr>
              <p:cNvPr id="9" name="Group 8"/>
              <p:cNvGrpSpPr/>
              <p:nvPr/>
            </p:nvGrpSpPr>
            <p:grpSpPr>
              <a:xfrm>
                <a:off x="1053922" y="4432979"/>
                <a:ext cx="464344" cy="464344"/>
                <a:chOff x="4439444" y="2582069"/>
                <a:chExt cx="464344" cy="464344"/>
              </a:xfrm>
              <a:solidFill>
                <a:schemeClr val="accent1"/>
              </a:solidFill>
            </p:grpSpPr>
            <p:sp>
              <p:nvSpPr>
                <p:cNvPr id="11"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2"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3"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10" name="TextBox 9"/>
              <p:cNvSpPr txBox="1"/>
              <p:nvPr/>
            </p:nvSpPr>
            <p:spPr>
              <a:xfrm>
                <a:off x="613453" y="3336424"/>
                <a:ext cx="1634422" cy="369332"/>
              </a:xfrm>
              <a:prstGeom prst="rect">
                <a:avLst/>
              </a:prstGeom>
              <a:noFill/>
            </p:spPr>
            <p:txBody>
              <a:bodyPr wrap="none" rtlCol="0">
                <a:spAutoFit/>
              </a:bodyPr>
              <a:lstStyle/>
              <a:p>
                <a:r>
                  <a:rPr lang="en-US" smtClean="0">
                    <a:solidFill>
                      <a:schemeClr val="accent1"/>
                    </a:solidFill>
                    <a:latin typeface="+mj-lt"/>
                  </a:rPr>
                  <a:t>Graphic Design</a:t>
                </a:r>
                <a:endParaRPr lang="en-GB">
                  <a:solidFill>
                    <a:schemeClr val="accent1"/>
                  </a:solidFill>
                  <a:latin typeface="+mj-lt"/>
                </a:endParaRPr>
              </a:p>
            </p:txBody>
          </p:sp>
        </p:grpSp>
        <p:sp>
          <p:nvSpPr>
            <p:cNvPr id="6" name="Rectangle 5"/>
            <p:cNvSpPr/>
            <p:nvPr/>
          </p:nvSpPr>
          <p:spPr>
            <a:xfrm>
              <a:off x="1605355" y="4187700"/>
              <a:ext cx="1950786" cy="954107"/>
            </a:xfrm>
            <a:prstGeom prst="rect">
              <a:avLst/>
            </a:prstGeom>
          </p:spPr>
          <p:txBody>
            <a:bodyPr wrap="square">
              <a:spAutoFit/>
            </a:bodyPr>
            <a:lstStyle/>
            <a:p>
              <a:r>
                <a:rPr lang="en-GB" sz="1400" smtClean="0"/>
                <a:t>Lorem ipsum dolor sit amet, consectetur adipiscing elit, sed do eiusmod tempor</a:t>
              </a:r>
              <a:endParaRPr lang="en-GB" sz="1400" smtClean="0"/>
            </a:p>
          </p:txBody>
        </p:sp>
      </p:grpSp>
      <p:grpSp>
        <p:nvGrpSpPr>
          <p:cNvPr id="14" name="Group 13"/>
          <p:cNvGrpSpPr/>
          <p:nvPr/>
        </p:nvGrpSpPr>
        <p:grpSpPr>
          <a:xfrm>
            <a:off x="3465053" y="2367392"/>
            <a:ext cx="2838573" cy="2209862"/>
            <a:chOff x="3465053" y="2367392"/>
            <a:chExt cx="2838573" cy="2209862"/>
          </a:xfrm>
        </p:grpSpPr>
        <p:sp>
          <p:nvSpPr>
            <p:cNvPr id="15" name="L-Shape 14"/>
            <p:cNvSpPr/>
            <p:nvPr/>
          </p:nvSpPr>
          <p:spPr>
            <a:xfrm rot="5400000">
              <a:off x="3969456" y="2553517"/>
              <a:ext cx="1519334" cy="2528139"/>
            </a:xfrm>
            <a:prstGeom prst="corner">
              <a:avLst>
                <a:gd name="adj1" fmla="val 16120"/>
                <a:gd name="adj2" fmla="val 16110"/>
              </a:avLst>
            </a:prstGeom>
            <a:solidFill>
              <a:schemeClr val="accent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 name="Isosceles Triangle 15"/>
            <p:cNvSpPr/>
            <p:nvPr/>
          </p:nvSpPr>
          <p:spPr>
            <a:xfrm>
              <a:off x="5567614" y="2367392"/>
              <a:ext cx="430644" cy="430644"/>
            </a:xfrm>
            <a:prstGeom prst="triangle">
              <a:avLst>
                <a:gd name="adj" fmla="val 100000"/>
              </a:avLst>
            </a:prstGeom>
            <a:solidFill>
              <a:schemeClr val="accent2"/>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nvGrpSpPr>
            <p:cNvPr id="17" name="Group 16"/>
            <p:cNvGrpSpPr/>
            <p:nvPr/>
          </p:nvGrpSpPr>
          <p:grpSpPr>
            <a:xfrm>
              <a:off x="3866574" y="3749328"/>
              <a:ext cx="465138" cy="435769"/>
              <a:chOff x="5368132" y="3540125"/>
              <a:chExt cx="465138" cy="435769"/>
            </a:xfrm>
            <a:solidFill>
              <a:schemeClr val="accent2"/>
            </a:solidFill>
          </p:grpSpPr>
          <p:sp>
            <p:nvSpPr>
              <p:cNvPr id="20"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1"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18" name="TextBox 17"/>
            <p:cNvSpPr txBox="1"/>
            <p:nvPr/>
          </p:nvSpPr>
          <p:spPr>
            <a:xfrm>
              <a:off x="3466630" y="2649990"/>
              <a:ext cx="1265026" cy="369332"/>
            </a:xfrm>
            <a:prstGeom prst="rect">
              <a:avLst/>
            </a:prstGeom>
            <a:noFill/>
          </p:spPr>
          <p:txBody>
            <a:bodyPr wrap="none" rtlCol="0">
              <a:spAutoFit/>
            </a:bodyPr>
            <a:lstStyle/>
            <a:p>
              <a:r>
                <a:rPr lang="en-US" smtClean="0">
                  <a:solidFill>
                    <a:schemeClr val="accent2"/>
                  </a:solidFill>
                  <a:latin typeface="+mj-lt"/>
                </a:rPr>
                <a:t>Brainstorm</a:t>
              </a:r>
              <a:endParaRPr lang="en-GB">
                <a:solidFill>
                  <a:schemeClr val="accent2"/>
                </a:solidFill>
                <a:latin typeface="+mj-lt"/>
              </a:endParaRPr>
            </a:p>
          </p:txBody>
        </p:sp>
        <p:sp>
          <p:nvSpPr>
            <p:cNvPr id="19" name="Rectangle 18"/>
            <p:cNvSpPr/>
            <p:nvPr/>
          </p:nvSpPr>
          <p:spPr>
            <a:xfrm>
              <a:off x="4352840" y="3446502"/>
              <a:ext cx="1950786" cy="954107"/>
            </a:xfrm>
            <a:prstGeom prst="rect">
              <a:avLst/>
            </a:prstGeom>
          </p:spPr>
          <p:txBody>
            <a:bodyPr wrap="square">
              <a:spAutoFit/>
            </a:bodyPr>
            <a:lstStyle/>
            <a:p>
              <a:r>
                <a:rPr lang="en-GB" sz="1400" smtClean="0"/>
                <a:t>Lorem ipsum dolor sit amet, consectetur adipiscing elit, sed do eiusmod tempor</a:t>
              </a:r>
              <a:endParaRPr lang="en-GB" sz="1400" smtClean="0"/>
            </a:p>
          </p:txBody>
        </p:sp>
      </p:grpSp>
      <p:grpSp>
        <p:nvGrpSpPr>
          <p:cNvPr id="22" name="Group 21"/>
          <p:cNvGrpSpPr/>
          <p:nvPr/>
        </p:nvGrpSpPr>
        <p:grpSpPr>
          <a:xfrm>
            <a:off x="6176566" y="1704863"/>
            <a:ext cx="2942461" cy="2180982"/>
            <a:chOff x="6176566" y="1704863"/>
            <a:chExt cx="2942461" cy="2180982"/>
          </a:xfrm>
        </p:grpSpPr>
        <p:grpSp>
          <p:nvGrpSpPr>
            <p:cNvPr id="23" name="Group 22"/>
            <p:cNvGrpSpPr/>
            <p:nvPr/>
          </p:nvGrpSpPr>
          <p:grpSpPr>
            <a:xfrm>
              <a:off x="6176566" y="1704863"/>
              <a:ext cx="2610752" cy="2180982"/>
              <a:chOff x="6176566" y="1704863"/>
              <a:chExt cx="2610752" cy="2180982"/>
            </a:xfrm>
          </p:grpSpPr>
          <p:sp>
            <p:nvSpPr>
              <p:cNvPr id="25" name="L-Shape 24"/>
              <p:cNvSpPr/>
              <p:nvPr/>
            </p:nvSpPr>
            <p:spPr>
              <a:xfrm rot="5400000">
                <a:off x="6763582" y="1862108"/>
                <a:ext cx="1519334" cy="2528139"/>
              </a:xfrm>
              <a:prstGeom prst="corner">
                <a:avLst>
                  <a:gd name="adj1" fmla="val 16120"/>
                  <a:gd name="adj2" fmla="val 16110"/>
                </a:avLst>
              </a:prstGeom>
              <a:solidFill>
                <a:schemeClr val="accent4"/>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6" name="Isosceles Triangle 25"/>
              <p:cNvSpPr/>
              <p:nvPr/>
            </p:nvSpPr>
            <p:spPr>
              <a:xfrm>
                <a:off x="8311464" y="1704863"/>
                <a:ext cx="430644" cy="430644"/>
              </a:xfrm>
              <a:prstGeom prst="triangle">
                <a:avLst>
                  <a:gd name="adj" fmla="val 100000"/>
                </a:avLst>
              </a:prstGeom>
              <a:solidFill>
                <a:schemeClr val="accent4"/>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nvGrpSpPr>
              <p:cNvPr id="27" name="Group 26"/>
              <p:cNvGrpSpPr/>
              <p:nvPr/>
            </p:nvGrpSpPr>
            <p:grpSpPr>
              <a:xfrm>
                <a:off x="6664303" y="2900752"/>
                <a:ext cx="464344" cy="450850"/>
                <a:chOff x="8216107" y="4449763"/>
                <a:chExt cx="464344" cy="450850"/>
              </a:xfrm>
              <a:solidFill>
                <a:schemeClr val="accent4"/>
              </a:solidFill>
            </p:grpSpPr>
            <p:sp>
              <p:nvSpPr>
                <p:cNvPr id="29" name="AutoShape 16"/>
                <p:cNvSpPr/>
                <p:nvPr/>
              </p:nvSpPr>
              <p:spPr bwMode="auto">
                <a:xfrm>
                  <a:off x="8448675" y="4696619"/>
                  <a:ext cx="57944" cy="58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4841"/>
                        <a:pt x="0" y="10800"/>
                      </a:cubicBezTo>
                      <a:cubicBezTo>
                        <a:pt x="0" y="16758"/>
                        <a:pt x="4838" y="21599"/>
                        <a:pt x="10800" y="21599"/>
                      </a:cubicBezTo>
                      <a:cubicBezTo>
                        <a:pt x="16761" y="21599"/>
                        <a:pt x="21600" y="16758"/>
                        <a:pt x="21600" y="10800"/>
                      </a:cubicBezTo>
                      <a:cubicBezTo>
                        <a:pt x="21600" y="4841"/>
                        <a:pt x="16761"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0" name="AutoShape 17"/>
                <p:cNvSpPr/>
                <p:nvPr/>
              </p:nvSpPr>
              <p:spPr bwMode="auto">
                <a:xfrm>
                  <a:off x="8216107" y="4449763"/>
                  <a:ext cx="464344" cy="450850"/>
                </a:xfrm>
                <a:custGeom>
                  <a:avLst/>
                  <a:gdLst>
                    <a:gd name="T0" fmla="*/ 10473 w 20946"/>
                    <a:gd name="T1" fmla="*/ 10800 h 21600"/>
                    <a:gd name="T2" fmla="*/ 10473 w 20946"/>
                    <a:gd name="T3" fmla="*/ 10800 h 21600"/>
                    <a:gd name="T4" fmla="*/ 10473 w 20946"/>
                    <a:gd name="T5" fmla="*/ 10800 h 21600"/>
                    <a:gd name="T6" fmla="*/ 10473 w 20946"/>
                    <a:gd name="T7" fmla="*/ 10800 h 21600"/>
                  </a:gdLst>
                  <a:ahLst/>
                  <a:cxnLst>
                    <a:cxn ang="0">
                      <a:pos x="T0" y="T1"/>
                    </a:cxn>
                    <a:cxn ang="0">
                      <a:pos x="T2" y="T3"/>
                    </a:cxn>
                    <a:cxn ang="0">
                      <a:pos x="T4" y="T5"/>
                    </a:cxn>
                    <a:cxn ang="0">
                      <a:pos x="T6" y="T7"/>
                    </a:cxn>
                  </a:cxnLst>
                  <a:rect l="0" t="0" r="r" b="b"/>
                  <a:pathLst>
                    <a:path w="20946" h="21600">
                      <a:moveTo>
                        <a:pt x="18509" y="15329"/>
                      </a:moveTo>
                      <a:lnTo>
                        <a:pt x="11782" y="15329"/>
                      </a:lnTo>
                      <a:cubicBezTo>
                        <a:pt x="10699" y="15329"/>
                        <a:pt x="9818" y="14391"/>
                        <a:pt x="9818" y="13238"/>
                      </a:cubicBezTo>
                      <a:cubicBezTo>
                        <a:pt x="9818" y="12086"/>
                        <a:pt x="10699" y="11148"/>
                        <a:pt x="11782" y="11148"/>
                      </a:cubicBezTo>
                      <a:lnTo>
                        <a:pt x="17673" y="11148"/>
                      </a:lnTo>
                      <a:cubicBezTo>
                        <a:pt x="18077" y="11142"/>
                        <a:pt x="18477" y="10934"/>
                        <a:pt x="18721" y="10588"/>
                      </a:cubicBezTo>
                      <a:cubicBezTo>
                        <a:pt x="18789" y="10491"/>
                        <a:pt x="18842" y="10381"/>
                        <a:pt x="18885" y="10267"/>
                      </a:cubicBezTo>
                      <a:cubicBezTo>
                        <a:pt x="18890" y="10251"/>
                        <a:pt x="18901" y="10239"/>
                        <a:pt x="18906" y="10224"/>
                      </a:cubicBezTo>
                      <a:cubicBezTo>
                        <a:pt x="19377" y="10880"/>
                        <a:pt x="19636" y="11686"/>
                        <a:pt x="19636" y="12541"/>
                      </a:cubicBezTo>
                      <a:cubicBezTo>
                        <a:pt x="19636" y="13613"/>
                        <a:pt x="19230" y="14607"/>
                        <a:pt x="18509" y="15329"/>
                      </a:cubicBezTo>
                      <a:moveTo>
                        <a:pt x="17673" y="17767"/>
                      </a:moveTo>
                      <a:cubicBezTo>
                        <a:pt x="17673" y="19114"/>
                        <a:pt x="16647" y="20206"/>
                        <a:pt x="15382" y="20206"/>
                      </a:cubicBezTo>
                      <a:lnTo>
                        <a:pt x="3600" y="20206"/>
                      </a:lnTo>
                      <a:cubicBezTo>
                        <a:pt x="2334" y="20206"/>
                        <a:pt x="1309" y="19114"/>
                        <a:pt x="1309" y="17767"/>
                      </a:cubicBezTo>
                      <a:lnTo>
                        <a:pt x="1309" y="6786"/>
                      </a:lnTo>
                      <a:cubicBezTo>
                        <a:pt x="1931" y="7334"/>
                        <a:pt x="2730" y="7664"/>
                        <a:pt x="3600" y="7664"/>
                      </a:cubicBezTo>
                      <a:lnTo>
                        <a:pt x="14400" y="7664"/>
                      </a:lnTo>
                      <a:lnTo>
                        <a:pt x="17018" y="7664"/>
                      </a:lnTo>
                      <a:cubicBezTo>
                        <a:pt x="17379" y="7664"/>
                        <a:pt x="17673" y="7976"/>
                        <a:pt x="17673" y="8361"/>
                      </a:cubicBezTo>
                      <a:lnTo>
                        <a:pt x="17673" y="9754"/>
                      </a:lnTo>
                      <a:lnTo>
                        <a:pt x="11782" y="9754"/>
                      </a:lnTo>
                      <a:cubicBezTo>
                        <a:pt x="9974" y="9754"/>
                        <a:pt x="8509" y="11314"/>
                        <a:pt x="8509" y="13238"/>
                      </a:cubicBezTo>
                      <a:cubicBezTo>
                        <a:pt x="8509" y="15163"/>
                        <a:pt x="9974" y="16722"/>
                        <a:pt x="11782" y="16722"/>
                      </a:cubicBezTo>
                      <a:lnTo>
                        <a:pt x="17673" y="16722"/>
                      </a:lnTo>
                      <a:cubicBezTo>
                        <a:pt x="17673" y="16722"/>
                        <a:pt x="17673" y="17767"/>
                        <a:pt x="17673" y="17767"/>
                      </a:cubicBezTo>
                      <a:close/>
                      <a:moveTo>
                        <a:pt x="16363" y="5574"/>
                      </a:moveTo>
                      <a:lnTo>
                        <a:pt x="16363" y="6270"/>
                      </a:lnTo>
                      <a:lnTo>
                        <a:pt x="14400" y="6270"/>
                      </a:lnTo>
                      <a:lnTo>
                        <a:pt x="3600" y="6270"/>
                      </a:lnTo>
                      <a:cubicBezTo>
                        <a:pt x="3246" y="6270"/>
                        <a:pt x="2916" y="6179"/>
                        <a:pt x="2617" y="6027"/>
                      </a:cubicBezTo>
                      <a:lnTo>
                        <a:pt x="2617" y="5574"/>
                      </a:lnTo>
                      <a:cubicBezTo>
                        <a:pt x="2617" y="5574"/>
                        <a:pt x="16363" y="5574"/>
                        <a:pt x="16363" y="5574"/>
                      </a:cubicBezTo>
                      <a:close/>
                      <a:moveTo>
                        <a:pt x="16363" y="4877"/>
                      </a:moveTo>
                      <a:lnTo>
                        <a:pt x="2617" y="4877"/>
                      </a:lnTo>
                      <a:lnTo>
                        <a:pt x="2617" y="4180"/>
                      </a:lnTo>
                      <a:lnTo>
                        <a:pt x="16363" y="4180"/>
                      </a:lnTo>
                      <a:cubicBezTo>
                        <a:pt x="16363" y="4180"/>
                        <a:pt x="16363" y="4877"/>
                        <a:pt x="16363" y="4877"/>
                      </a:cubicBezTo>
                      <a:close/>
                      <a:moveTo>
                        <a:pt x="16363" y="3483"/>
                      </a:moveTo>
                      <a:lnTo>
                        <a:pt x="2617" y="3483"/>
                      </a:lnTo>
                      <a:lnTo>
                        <a:pt x="2617" y="2787"/>
                      </a:lnTo>
                      <a:lnTo>
                        <a:pt x="16363" y="2787"/>
                      </a:lnTo>
                      <a:cubicBezTo>
                        <a:pt x="16363" y="2787"/>
                        <a:pt x="16363" y="3483"/>
                        <a:pt x="16363" y="3483"/>
                      </a:cubicBezTo>
                      <a:close/>
                      <a:moveTo>
                        <a:pt x="3600" y="1393"/>
                      </a:moveTo>
                      <a:lnTo>
                        <a:pt x="14400" y="1393"/>
                      </a:lnTo>
                      <a:lnTo>
                        <a:pt x="17018" y="1393"/>
                      </a:lnTo>
                      <a:cubicBezTo>
                        <a:pt x="17379" y="1393"/>
                        <a:pt x="17673" y="1705"/>
                        <a:pt x="17673" y="2090"/>
                      </a:cubicBezTo>
                      <a:lnTo>
                        <a:pt x="17673" y="3832"/>
                      </a:lnTo>
                      <a:lnTo>
                        <a:pt x="17673" y="4180"/>
                      </a:lnTo>
                      <a:lnTo>
                        <a:pt x="17673" y="6398"/>
                      </a:lnTo>
                      <a:cubicBezTo>
                        <a:pt x="17466" y="6321"/>
                        <a:pt x="17249" y="6270"/>
                        <a:pt x="17018" y="6270"/>
                      </a:cubicBezTo>
                      <a:lnTo>
                        <a:pt x="17018" y="5574"/>
                      </a:lnTo>
                      <a:lnTo>
                        <a:pt x="17018" y="4180"/>
                      </a:lnTo>
                      <a:lnTo>
                        <a:pt x="17018" y="2787"/>
                      </a:lnTo>
                      <a:cubicBezTo>
                        <a:pt x="17018" y="2401"/>
                        <a:pt x="16724" y="2090"/>
                        <a:pt x="16363" y="2090"/>
                      </a:cubicBezTo>
                      <a:lnTo>
                        <a:pt x="2617" y="2090"/>
                      </a:lnTo>
                      <a:cubicBezTo>
                        <a:pt x="2256" y="2090"/>
                        <a:pt x="1963" y="2401"/>
                        <a:pt x="1963" y="2787"/>
                      </a:cubicBezTo>
                      <a:lnTo>
                        <a:pt x="1963" y="4180"/>
                      </a:lnTo>
                      <a:lnTo>
                        <a:pt x="1963" y="5534"/>
                      </a:lnTo>
                      <a:cubicBezTo>
                        <a:pt x="1559" y="5094"/>
                        <a:pt x="1309" y="4495"/>
                        <a:pt x="1309" y="3832"/>
                      </a:cubicBezTo>
                      <a:cubicBezTo>
                        <a:pt x="1309" y="2485"/>
                        <a:pt x="2334" y="1393"/>
                        <a:pt x="3600" y="1393"/>
                      </a:cubicBezTo>
                      <a:moveTo>
                        <a:pt x="18983" y="8361"/>
                      </a:moveTo>
                      <a:lnTo>
                        <a:pt x="18982" y="8361"/>
                      </a:lnTo>
                      <a:lnTo>
                        <a:pt x="18982" y="4180"/>
                      </a:lnTo>
                      <a:lnTo>
                        <a:pt x="18982" y="3832"/>
                      </a:lnTo>
                      <a:lnTo>
                        <a:pt x="18982" y="2090"/>
                      </a:lnTo>
                      <a:cubicBezTo>
                        <a:pt x="18982" y="935"/>
                        <a:pt x="18102" y="0"/>
                        <a:pt x="17018" y="0"/>
                      </a:cubicBezTo>
                      <a:lnTo>
                        <a:pt x="14400" y="0"/>
                      </a:lnTo>
                      <a:lnTo>
                        <a:pt x="3600" y="0"/>
                      </a:lnTo>
                      <a:cubicBezTo>
                        <a:pt x="1614" y="0"/>
                        <a:pt x="0" y="1719"/>
                        <a:pt x="0" y="3832"/>
                      </a:cubicBezTo>
                      <a:lnTo>
                        <a:pt x="0" y="17767"/>
                      </a:lnTo>
                      <a:cubicBezTo>
                        <a:pt x="0" y="19880"/>
                        <a:pt x="1614" y="21600"/>
                        <a:pt x="3600" y="21600"/>
                      </a:cubicBezTo>
                      <a:lnTo>
                        <a:pt x="15382" y="21600"/>
                      </a:lnTo>
                      <a:cubicBezTo>
                        <a:pt x="17366" y="21600"/>
                        <a:pt x="18982" y="19880"/>
                        <a:pt x="18982" y="17767"/>
                      </a:cubicBezTo>
                      <a:lnTo>
                        <a:pt x="18982" y="16722"/>
                      </a:lnTo>
                      <a:lnTo>
                        <a:pt x="18983" y="16722"/>
                      </a:lnTo>
                      <a:cubicBezTo>
                        <a:pt x="21600" y="14631"/>
                        <a:pt x="21600" y="10452"/>
                        <a:pt x="18983" y="8361"/>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28" name="TextBox 27"/>
              <p:cNvSpPr txBox="1"/>
              <p:nvPr/>
            </p:nvSpPr>
            <p:spPr>
              <a:xfrm>
                <a:off x="6176566" y="1935563"/>
                <a:ext cx="1439818" cy="369332"/>
              </a:xfrm>
              <a:prstGeom prst="rect">
                <a:avLst/>
              </a:prstGeom>
              <a:noFill/>
            </p:spPr>
            <p:txBody>
              <a:bodyPr wrap="none" rtlCol="0">
                <a:spAutoFit/>
              </a:bodyPr>
              <a:lstStyle/>
              <a:p>
                <a:r>
                  <a:rPr lang="en-US" smtClean="0">
                    <a:solidFill>
                      <a:schemeClr val="accent4"/>
                    </a:solidFill>
                    <a:latin typeface="+mj-lt"/>
                  </a:rPr>
                  <a:t>Web Analysis</a:t>
                </a:r>
                <a:endParaRPr lang="en-GB">
                  <a:solidFill>
                    <a:schemeClr val="accent4"/>
                  </a:solidFill>
                  <a:latin typeface="+mj-lt"/>
                </a:endParaRPr>
              </a:p>
            </p:txBody>
          </p:sp>
        </p:grpSp>
        <p:sp>
          <p:nvSpPr>
            <p:cNvPr id="24" name="Rectangle 23"/>
            <p:cNvSpPr/>
            <p:nvPr/>
          </p:nvSpPr>
          <p:spPr>
            <a:xfrm>
              <a:off x="7168241" y="2699923"/>
              <a:ext cx="1950786" cy="954107"/>
            </a:xfrm>
            <a:prstGeom prst="rect">
              <a:avLst/>
            </a:prstGeom>
          </p:spPr>
          <p:txBody>
            <a:bodyPr wrap="square">
              <a:spAutoFit/>
            </a:bodyPr>
            <a:lstStyle/>
            <a:p>
              <a:r>
                <a:rPr lang="en-GB" sz="1400" smtClean="0"/>
                <a:t>Lorem ipsum dolor sit amet, consectetur adipiscing elit, sed do eiusmod tempor</a:t>
              </a:r>
              <a:endParaRPr lang="en-GB" sz="1400" smtClean="0"/>
            </a:p>
          </p:txBody>
        </p:sp>
      </p:grpSp>
      <p:grpSp>
        <p:nvGrpSpPr>
          <p:cNvPr id="31" name="Group 30"/>
          <p:cNvGrpSpPr/>
          <p:nvPr/>
        </p:nvGrpSpPr>
        <p:grpSpPr>
          <a:xfrm>
            <a:off x="8909123" y="1277683"/>
            <a:ext cx="2956830" cy="1945633"/>
            <a:chOff x="8909123" y="1277683"/>
            <a:chExt cx="2956830" cy="1945633"/>
          </a:xfrm>
        </p:grpSpPr>
        <p:sp>
          <p:nvSpPr>
            <p:cNvPr id="32" name="L-Shape 31"/>
            <p:cNvSpPr/>
            <p:nvPr/>
          </p:nvSpPr>
          <p:spPr>
            <a:xfrm rot="5400000">
              <a:off x="9507432" y="1199579"/>
              <a:ext cx="1519334" cy="2528139"/>
            </a:xfrm>
            <a:prstGeom prst="corner">
              <a:avLst>
                <a:gd name="adj1" fmla="val 16120"/>
                <a:gd name="adj2" fmla="val 16110"/>
              </a:avLst>
            </a:prstGeom>
            <a:solidFill>
              <a:schemeClr val="accent5"/>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nvGrpSpPr>
            <p:cNvPr id="33" name="Group 32"/>
            <p:cNvGrpSpPr/>
            <p:nvPr/>
          </p:nvGrpSpPr>
          <p:grpSpPr>
            <a:xfrm>
              <a:off x="9419762" y="2332898"/>
              <a:ext cx="464344" cy="465138"/>
              <a:chOff x="9145588" y="4435475"/>
              <a:chExt cx="464344" cy="465138"/>
            </a:xfrm>
            <a:solidFill>
              <a:schemeClr val="accent5"/>
            </a:solidFill>
          </p:grpSpPr>
          <p:sp>
            <p:nvSpPr>
              <p:cNvPr id="36"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8"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9"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0"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1"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2"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3"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4"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34" name="TextBox 33"/>
            <p:cNvSpPr txBox="1"/>
            <p:nvPr/>
          </p:nvSpPr>
          <p:spPr>
            <a:xfrm>
              <a:off x="8909123" y="1277683"/>
              <a:ext cx="1148712" cy="369332"/>
            </a:xfrm>
            <a:prstGeom prst="rect">
              <a:avLst/>
            </a:prstGeom>
            <a:noFill/>
          </p:spPr>
          <p:txBody>
            <a:bodyPr wrap="none" rtlCol="0">
              <a:spAutoFit/>
            </a:bodyPr>
            <a:lstStyle/>
            <a:p>
              <a:r>
                <a:rPr lang="en-US" smtClean="0">
                  <a:solidFill>
                    <a:schemeClr val="accent5"/>
                  </a:solidFill>
                  <a:latin typeface="+mj-lt"/>
                </a:rPr>
                <a:t>Maketting</a:t>
              </a:r>
              <a:endParaRPr lang="en-GB">
                <a:solidFill>
                  <a:schemeClr val="accent5"/>
                </a:solidFill>
                <a:latin typeface="+mj-lt"/>
              </a:endParaRPr>
            </a:p>
          </p:txBody>
        </p:sp>
        <p:sp>
          <p:nvSpPr>
            <p:cNvPr id="35" name="Rectangle 34"/>
            <p:cNvSpPr/>
            <p:nvPr/>
          </p:nvSpPr>
          <p:spPr>
            <a:xfrm>
              <a:off x="9915167" y="2088016"/>
              <a:ext cx="1950786" cy="954107"/>
            </a:xfrm>
            <a:prstGeom prst="rect">
              <a:avLst/>
            </a:prstGeom>
          </p:spPr>
          <p:txBody>
            <a:bodyPr wrap="square">
              <a:spAutoFit/>
            </a:bodyPr>
            <a:lstStyle/>
            <a:p>
              <a:r>
                <a:rPr lang="en-GB" sz="1400" smtClean="0"/>
                <a:t>Lorem ipsum dolor sit amet, consectetur adipiscing elit, sed do eiusmod tempor</a:t>
              </a:r>
              <a:endParaRPr lang="en-GB" sz="1400" smtClean="0"/>
            </a:p>
          </p:txBody>
        </p:sp>
      </p:grpSp>
      <p:sp>
        <p:nvSpPr>
          <p:cNvPr id="45" name="TextBox 44"/>
          <p:cNvSpPr txBox="1"/>
          <p:nvPr/>
        </p:nvSpPr>
        <p:spPr>
          <a:xfrm>
            <a:off x="6048708" y="4762062"/>
            <a:ext cx="1495474" cy="369332"/>
          </a:xfrm>
          <a:prstGeom prst="rect">
            <a:avLst/>
          </a:prstGeom>
          <a:noFill/>
        </p:spPr>
        <p:txBody>
          <a:bodyPr wrap="none" rtlCol="0">
            <a:spAutoFit/>
          </a:bodyPr>
          <a:lstStyle/>
          <a:p>
            <a:r>
              <a:rPr lang="en-US" smtClean="0">
                <a:latin typeface="+mj-lt"/>
              </a:rPr>
              <a:t>ANALYSIS…..!</a:t>
            </a:r>
            <a:endParaRPr lang="en-GB">
              <a:latin typeface="+mj-lt"/>
            </a:endParaRPr>
          </a:p>
        </p:txBody>
      </p:sp>
      <p:cxnSp>
        <p:nvCxnSpPr>
          <p:cNvPr id="46" name="Straight Connector 45"/>
          <p:cNvCxnSpPr/>
          <p:nvPr/>
        </p:nvCxnSpPr>
        <p:spPr>
          <a:xfrm>
            <a:off x="6070836" y="5184805"/>
            <a:ext cx="374244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Rectangle 46"/>
          <p:cNvSpPr/>
          <p:nvPr/>
        </p:nvSpPr>
        <p:spPr>
          <a:xfrm>
            <a:off x="7874271" y="5272305"/>
            <a:ext cx="3818055" cy="954107"/>
          </a:xfrm>
          <a:prstGeom prst="rect">
            <a:avLst/>
          </a:prstGeom>
        </p:spPr>
        <p:txBody>
          <a:bodyPr wrap="square">
            <a:spAutoFit/>
          </a:bodyPr>
          <a:lstStyle/>
          <a:p>
            <a:r>
              <a:rPr lang="en-GB" sz="1400" smtClean="0"/>
              <a:t>Lorem ipsum dolor sit amet, consectetur adipiscing elit, sed do eiusmod tempor incididunt magna aliqua. Ut enim </a:t>
            </a:r>
            <a:endParaRPr lang="en-GB" sz="1400" smtClean="0"/>
          </a:p>
          <a:p>
            <a:r>
              <a:rPr lang="en-GB" sz="1400" smtClean="0"/>
              <a:t>ad minim veniam</a:t>
            </a:r>
            <a:endParaRPr lang="en-GB" sz="1400" smtClean="0"/>
          </a:p>
        </p:txBody>
      </p:sp>
      <p:sp>
        <p:nvSpPr>
          <p:cNvPr id="48" name="TextBox 47"/>
          <p:cNvSpPr txBox="1"/>
          <p:nvPr/>
        </p:nvSpPr>
        <p:spPr>
          <a:xfrm>
            <a:off x="5985996" y="5141807"/>
            <a:ext cx="1949573" cy="1323439"/>
          </a:xfrm>
          <a:prstGeom prst="rect">
            <a:avLst/>
          </a:prstGeom>
          <a:noFill/>
        </p:spPr>
        <p:txBody>
          <a:bodyPr wrap="none" rtlCol="0">
            <a:spAutoFit/>
          </a:bodyPr>
          <a:lstStyle/>
          <a:p>
            <a:r>
              <a:rPr lang="en-US" sz="8000" smtClean="0">
                <a:solidFill>
                  <a:schemeClr val="accent5"/>
                </a:solidFill>
              </a:rPr>
              <a:t>50%</a:t>
            </a:r>
            <a:endParaRPr lang="en-GB" sz="8000">
              <a:solidFill>
                <a:schemeClr val="accent5"/>
              </a:solidFill>
            </a:endParaRPr>
          </a:p>
        </p:txBody>
      </p:sp>
      <p:sp>
        <p:nvSpPr>
          <p:cNvPr id="49" name="TextBox 48"/>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0" name="Straight Connector 49"/>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9"/>
                                        </p:tgtEl>
                                        <p:attrNameLst>
                                          <p:attrName>style.visibility</p:attrName>
                                        </p:attrNameLst>
                                      </p:cBhvr>
                                      <p:to>
                                        <p:strVal val="visible"/>
                                      </p:to>
                                    </p:set>
                                    <p:animEffect transition="in" filter="wipe(left)">
                                      <p:cBhvr>
                                        <p:cTn id="11" dur="500"/>
                                        <p:tgtEl>
                                          <p:spTgt spid="4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0"/>
                                        </p:tgtEl>
                                        <p:attrNameLst>
                                          <p:attrName>style.visibility</p:attrName>
                                        </p:attrNameLst>
                                      </p:cBhvr>
                                      <p:to>
                                        <p:strVal val="visible"/>
                                      </p:to>
                                    </p:set>
                                    <p:animEffect transition="in" filter="fade">
                                      <p:cBhvr>
                                        <p:cTn id="15" dur="500"/>
                                        <p:tgtEl>
                                          <p:spTgt spid="50"/>
                                        </p:tgtEl>
                                      </p:cBhvr>
                                    </p:animEffect>
                                  </p:childTnLst>
                                </p:cTn>
                              </p:par>
                            </p:childTnLst>
                          </p:cTn>
                        </p:par>
                        <p:par>
                          <p:cTn id="16" fill="hold">
                            <p:stCondLst>
                              <p:cond delay="1500"/>
                            </p:stCondLst>
                            <p:childTnLst>
                              <p:par>
                                <p:cTn id="17" presetID="23" presetClass="entr" presetSubtype="16"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500" fill="hold"/>
                                        <p:tgtEl>
                                          <p:spTgt spid="4"/>
                                        </p:tgtEl>
                                        <p:attrNameLst>
                                          <p:attrName>ppt_w</p:attrName>
                                        </p:attrNameLst>
                                      </p:cBhvr>
                                      <p:tavLst>
                                        <p:tav tm="0">
                                          <p:val>
                                            <p:fltVal val="0"/>
                                          </p:val>
                                        </p:tav>
                                        <p:tav tm="100000">
                                          <p:val>
                                            <p:strVal val="#ppt_w"/>
                                          </p:val>
                                        </p:tav>
                                      </p:tavLst>
                                    </p:anim>
                                    <p:anim calcmode="lin" valueType="num">
                                      <p:cBhvr>
                                        <p:cTn id="20" dur="500" fill="hold"/>
                                        <p:tgtEl>
                                          <p:spTgt spid="4"/>
                                        </p:tgtEl>
                                        <p:attrNameLst>
                                          <p:attrName>ppt_h</p:attrName>
                                        </p:attrNameLst>
                                      </p:cBhvr>
                                      <p:tavLst>
                                        <p:tav tm="0">
                                          <p:val>
                                            <p:fltVal val="0"/>
                                          </p:val>
                                        </p:tav>
                                        <p:tav tm="100000">
                                          <p:val>
                                            <p:strVal val="#ppt_h"/>
                                          </p:val>
                                        </p:tav>
                                      </p:tavLst>
                                    </p:anim>
                                  </p:childTnLst>
                                </p:cTn>
                              </p:par>
                            </p:childTnLst>
                          </p:cTn>
                        </p:par>
                        <p:par>
                          <p:cTn id="21" fill="hold">
                            <p:stCondLst>
                              <p:cond delay="2000"/>
                            </p:stCondLst>
                            <p:childTnLst>
                              <p:par>
                                <p:cTn id="22" presetID="23" presetClass="entr" presetSubtype="16"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p:cTn id="24" dur="500" fill="hold"/>
                                        <p:tgtEl>
                                          <p:spTgt spid="14"/>
                                        </p:tgtEl>
                                        <p:attrNameLst>
                                          <p:attrName>ppt_w</p:attrName>
                                        </p:attrNameLst>
                                      </p:cBhvr>
                                      <p:tavLst>
                                        <p:tav tm="0">
                                          <p:val>
                                            <p:fltVal val="0"/>
                                          </p:val>
                                        </p:tav>
                                        <p:tav tm="100000">
                                          <p:val>
                                            <p:strVal val="#ppt_w"/>
                                          </p:val>
                                        </p:tav>
                                      </p:tavLst>
                                    </p:anim>
                                    <p:anim calcmode="lin" valueType="num">
                                      <p:cBhvr>
                                        <p:cTn id="25" dur="500" fill="hold"/>
                                        <p:tgtEl>
                                          <p:spTgt spid="14"/>
                                        </p:tgtEl>
                                        <p:attrNameLst>
                                          <p:attrName>ppt_h</p:attrName>
                                        </p:attrNameLst>
                                      </p:cBhvr>
                                      <p:tavLst>
                                        <p:tav tm="0">
                                          <p:val>
                                            <p:fltVal val="0"/>
                                          </p:val>
                                        </p:tav>
                                        <p:tav tm="100000">
                                          <p:val>
                                            <p:strVal val="#ppt_h"/>
                                          </p:val>
                                        </p:tav>
                                      </p:tavLst>
                                    </p:anim>
                                  </p:childTnLst>
                                </p:cTn>
                              </p:par>
                            </p:childTnLst>
                          </p:cTn>
                        </p:par>
                        <p:par>
                          <p:cTn id="26" fill="hold">
                            <p:stCondLst>
                              <p:cond delay="2500"/>
                            </p:stCondLst>
                            <p:childTnLst>
                              <p:par>
                                <p:cTn id="27" presetID="23" presetClass="entr" presetSubtype="16" fill="hold" nodeType="after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p:cTn id="29" dur="500" fill="hold"/>
                                        <p:tgtEl>
                                          <p:spTgt spid="22"/>
                                        </p:tgtEl>
                                        <p:attrNameLst>
                                          <p:attrName>ppt_w</p:attrName>
                                        </p:attrNameLst>
                                      </p:cBhvr>
                                      <p:tavLst>
                                        <p:tav tm="0">
                                          <p:val>
                                            <p:fltVal val="0"/>
                                          </p:val>
                                        </p:tav>
                                        <p:tav tm="100000">
                                          <p:val>
                                            <p:strVal val="#ppt_w"/>
                                          </p:val>
                                        </p:tav>
                                      </p:tavLst>
                                    </p:anim>
                                    <p:anim calcmode="lin" valueType="num">
                                      <p:cBhvr>
                                        <p:cTn id="30" dur="500" fill="hold"/>
                                        <p:tgtEl>
                                          <p:spTgt spid="22"/>
                                        </p:tgtEl>
                                        <p:attrNameLst>
                                          <p:attrName>ppt_h</p:attrName>
                                        </p:attrNameLst>
                                      </p:cBhvr>
                                      <p:tavLst>
                                        <p:tav tm="0">
                                          <p:val>
                                            <p:fltVal val="0"/>
                                          </p:val>
                                        </p:tav>
                                        <p:tav tm="100000">
                                          <p:val>
                                            <p:strVal val="#ppt_h"/>
                                          </p:val>
                                        </p:tav>
                                      </p:tavLst>
                                    </p:anim>
                                  </p:childTnLst>
                                </p:cTn>
                              </p:par>
                            </p:childTnLst>
                          </p:cTn>
                        </p:par>
                        <p:par>
                          <p:cTn id="31" fill="hold">
                            <p:stCondLst>
                              <p:cond delay="3000"/>
                            </p:stCondLst>
                            <p:childTnLst>
                              <p:par>
                                <p:cTn id="32" presetID="23" presetClass="entr" presetSubtype="16" fill="hold" nodeType="afterEffect">
                                  <p:stCondLst>
                                    <p:cond delay="0"/>
                                  </p:stCondLst>
                                  <p:childTnLst>
                                    <p:set>
                                      <p:cBhvr>
                                        <p:cTn id="33" dur="1" fill="hold">
                                          <p:stCondLst>
                                            <p:cond delay="0"/>
                                          </p:stCondLst>
                                        </p:cTn>
                                        <p:tgtEl>
                                          <p:spTgt spid="31"/>
                                        </p:tgtEl>
                                        <p:attrNameLst>
                                          <p:attrName>style.visibility</p:attrName>
                                        </p:attrNameLst>
                                      </p:cBhvr>
                                      <p:to>
                                        <p:strVal val="visible"/>
                                      </p:to>
                                    </p:set>
                                    <p:anim calcmode="lin" valueType="num">
                                      <p:cBhvr>
                                        <p:cTn id="34" dur="500" fill="hold"/>
                                        <p:tgtEl>
                                          <p:spTgt spid="31"/>
                                        </p:tgtEl>
                                        <p:attrNameLst>
                                          <p:attrName>ppt_w</p:attrName>
                                        </p:attrNameLst>
                                      </p:cBhvr>
                                      <p:tavLst>
                                        <p:tav tm="0">
                                          <p:val>
                                            <p:fltVal val="0"/>
                                          </p:val>
                                        </p:tav>
                                        <p:tav tm="100000">
                                          <p:val>
                                            <p:strVal val="#ppt_w"/>
                                          </p:val>
                                        </p:tav>
                                      </p:tavLst>
                                    </p:anim>
                                    <p:anim calcmode="lin" valueType="num">
                                      <p:cBhvr>
                                        <p:cTn id="35" dur="500" fill="hold"/>
                                        <p:tgtEl>
                                          <p:spTgt spid="31"/>
                                        </p:tgtEl>
                                        <p:attrNameLst>
                                          <p:attrName>ppt_h</p:attrName>
                                        </p:attrNameLst>
                                      </p:cBhvr>
                                      <p:tavLst>
                                        <p:tav tm="0">
                                          <p:val>
                                            <p:fltVal val="0"/>
                                          </p:val>
                                        </p:tav>
                                        <p:tav tm="100000">
                                          <p:val>
                                            <p:strVal val="#ppt_h"/>
                                          </p:val>
                                        </p:tav>
                                      </p:tavLst>
                                    </p:anim>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45"/>
                                        </p:tgtEl>
                                        <p:attrNameLst>
                                          <p:attrName>style.visibility</p:attrName>
                                        </p:attrNameLst>
                                      </p:cBhvr>
                                      <p:to>
                                        <p:strVal val="visible"/>
                                      </p:to>
                                    </p:set>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nodeType="after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wipe(left)">
                                      <p:cBhvr>
                                        <p:cTn id="43" dur="500"/>
                                        <p:tgtEl>
                                          <p:spTgt spid="4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48"/>
                                        </p:tgtEl>
                                        <p:attrNameLst>
                                          <p:attrName>style.visibility</p:attrName>
                                        </p:attrNameLst>
                                      </p:cBhvr>
                                      <p:to>
                                        <p:strVal val="visible"/>
                                      </p:to>
                                    </p:set>
                                    <p:anim calcmode="lin" valueType="num">
                                      <p:cBhvr>
                                        <p:cTn id="47" dur="500" fill="hold"/>
                                        <p:tgtEl>
                                          <p:spTgt spid="48"/>
                                        </p:tgtEl>
                                        <p:attrNameLst>
                                          <p:attrName>ppt_w</p:attrName>
                                        </p:attrNameLst>
                                      </p:cBhvr>
                                      <p:tavLst>
                                        <p:tav tm="0">
                                          <p:val>
                                            <p:fltVal val="0"/>
                                          </p:val>
                                        </p:tav>
                                        <p:tav tm="100000">
                                          <p:val>
                                            <p:strVal val="#ppt_w"/>
                                          </p:val>
                                        </p:tav>
                                      </p:tavLst>
                                    </p:anim>
                                    <p:anim calcmode="lin" valueType="num">
                                      <p:cBhvr>
                                        <p:cTn id="48" dur="500" fill="hold"/>
                                        <p:tgtEl>
                                          <p:spTgt spid="48"/>
                                        </p:tgtEl>
                                        <p:attrNameLst>
                                          <p:attrName>ppt_h</p:attrName>
                                        </p:attrNameLst>
                                      </p:cBhvr>
                                      <p:tavLst>
                                        <p:tav tm="0">
                                          <p:val>
                                            <p:fltVal val="0"/>
                                          </p:val>
                                        </p:tav>
                                        <p:tav tm="100000">
                                          <p:val>
                                            <p:strVal val="#ppt_h"/>
                                          </p:val>
                                        </p:tav>
                                      </p:tavLst>
                                    </p:anim>
                                    <p:animEffect transition="in" filter="fade">
                                      <p:cBhvr>
                                        <p:cTn id="49" dur="500"/>
                                        <p:tgtEl>
                                          <p:spTgt spid="48"/>
                                        </p:tgtEl>
                                      </p:cBhvr>
                                    </p:animEffect>
                                  </p:childTnLst>
                                </p:cTn>
                              </p:par>
                            </p:childTnLst>
                          </p:cTn>
                        </p:par>
                        <p:par>
                          <p:cTn id="50" fill="hold">
                            <p:stCondLst>
                              <p:cond delay="5000"/>
                            </p:stCondLst>
                            <p:childTnLst>
                              <p:par>
                                <p:cTn id="51" presetID="10" presetClass="entr" presetSubtype="0" fill="hold" grpId="0" nodeType="after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5" grpId="0"/>
      <p:bldP spid="47" grpId="0"/>
      <p:bldP spid="48" grpId="0"/>
      <p:bldP spid="49"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Smart Art</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 name="Group 3"/>
          <p:cNvGrpSpPr/>
          <p:nvPr/>
        </p:nvGrpSpPr>
        <p:grpSpPr>
          <a:xfrm>
            <a:off x="686258" y="1083279"/>
            <a:ext cx="10818368" cy="3574921"/>
            <a:chOff x="686258" y="1083279"/>
            <a:chExt cx="10818368" cy="3574921"/>
          </a:xfrm>
        </p:grpSpPr>
        <p:sp>
          <p:nvSpPr>
            <p:cNvPr id="5" name="Block Arc 4"/>
            <p:cNvSpPr/>
            <p:nvPr/>
          </p:nvSpPr>
          <p:spPr>
            <a:xfrm rot="5400000">
              <a:off x="686533" y="1083004"/>
              <a:ext cx="3574921" cy="3575471"/>
            </a:xfrm>
            <a:prstGeom prst="blockArc">
              <a:avLst>
                <a:gd name="adj1" fmla="val 13500000"/>
                <a:gd name="adj2" fmla="val 18900000"/>
                <a:gd name="adj3" fmla="val 4960"/>
              </a:avLst>
            </a:prstGeom>
            <a:solidFill>
              <a:schemeClr val="accent5"/>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6" name="Block Arc 5"/>
            <p:cNvSpPr/>
            <p:nvPr/>
          </p:nvSpPr>
          <p:spPr>
            <a:xfrm rot="16200000">
              <a:off x="4365860" y="1083004"/>
              <a:ext cx="3574921" cy="3575471"/>
            </a:xfrm>
            <a:prstGeom prst="blockArc">
              <a:avLst>
                <a:gd name="adj1" fmla="val 13500000"/>
                <a:gd name="adj2" fmla="val 18900000"/>
                <a:gd name="adj3" fmla="val 4960"/>
              </a:avLst>
            </a:prstGeom>
            <a:solidFill>
              <a:schemeClr val="accent4"/>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7" name="Block Arc 6"/>
            <p:cNvSpPr/>
            <p:nvPr/>
          </p:nvSpPr>
          <p:spPr>
            <a:xfrm rot="5400000">
              <a:off x="4251185" y="1083004"/>
              <a:ext cx="3574921" cy="3575471"/>
            </a:xfrm>
            <a:prstGeom prst="blockArc">
              <a:avLst>
                <a:gd name="adj1" fmla="val 13500000"/>
                <a:gd name="adj2" fmla="val 18900000"/>
                <a:gd name="adj3" fmla="val 4960"/>
              </a:avLst>
            </a:prstGeom>
            <a:solidFill>
              <a:schemeClr val="accent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8" name="Block Arc 7"/>
            <p:cNvSpPr/>
            <p:nvPr/>
          </p:nvSpPr>
          <p:spPr>
            <a:xfrm rot="16200000">
              <a:off x="7929430" y="1083004"/>
              <a:ext cx="3574921" cy="3575471"/>
            </a:xfrm>
            <a:prstGeom prst="blockArc">
              <a:avLst>
                <a:gd name="adj1" fmla="val 13500000"/>
                <a:gd name="adj2" fmla="val 18900000"/>
                <a:gd name="adj3" fmla="val 496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9" name="Freeform 8"/>
            <p:cNvSpPr/>
            <p:nvPr/>
          </p:nvSpPr>
          <p:spPr>
            <a:xfrm>
              <a:off x="4701366" y="2109076"/>
              <a:ext cx="1637943" cy="1637943"/>
            </a:xfrm>
            <a:custGeom>
              <a:avLst/>
              <a:gdLst>
                <a:gd name="connsiteX0" fmla="*/ 0 w 1230611"/>
                <a:gd name="connsiteY0" fmla="*/ 615306 h 1230611"/>
                <a:gd name="connsiteX1" fmla="*/ 615306 w 1230611"/>
                <a:gd name="connsiteY1" fmla="*/ 0 h 1230611"/>
                <a:gd name="connsiteX2" fmla="*/ 1230612 w 1230611"/>
                <a:gd name="connsiteY2" fmla="*/ 615306 h 1230611"/>
                <a:gd name="connsiteX3" fmla="*/ 615306 w 1230611"/>
                <a:gd name="connsiteY3" fmla="*/ 1230612 h 1230611"/>
                <a:gd name="connsiteX4" fmla="*/ 0 w 1230611"/>
                <a:gd name="connsiteY4" fmla="*/ 615306 h 1230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611" h="1230611">
                  <a:moveTo>
                    <a:pt x="0" y="615306"/>
                  </a:moveTo>
                  <a:cubicBezTo>
                    <a:pt x="0" y="275482"/>
                    <a:pt x="275482" y="0"/>
                    <a:pt x="615306" y="0"/>
                  </a:cubicBezTo>
                  <a:cubicBezTo>
                    <a:pt x="955130" y="0"/>
                    <a:pt x="1230612" y="275482"/>
                    <a:pt x="1230612" y="615306"/>
                  </a:cubicBezTo>
                  <a:cubicBezTo>
                    <a:pt x="1230612" y="955130"/>
                    <a:pt x="955130" y="1230612"/>
                    <a:pt x="615306" y="1230612"/>
                  </a:cubicBezTo>
                  <a:cubicBezTo>
                    <a:pt x="275482" y="1230612"/>
                    <a:pt x="0" y="955130"/>
                    <a:pt x="0" y="615306"/>
                  </a:cubicBezTo>
                  <a:close/>
                </a:path>
              </a:pathLst>
            </a:custGeom>
            <a:solidFill>
              <a:schemeClr val="accent4"/>
            </a:solidFill>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71842" tIns="145115" rIns="349228" bIns="145116" numCol="1" spcCol="1270" anchor="ctr" anchorCtr="0">
              <a:noAutofit/>
            </a:bodyPr>
            <a:lstStyle/>
            <a:p>
              <a:pPr lvl="0" algn="ctr" defTabSz="1111250">
                <a:lnSpc>
                  <a:spcPct val="90000"/>
                </a:lnSpc>
                <a:spcBef>
                  <a:spcPct val="0"/>
                </a:spcBef>
                <a:spcAft>
                  <a:spcPct val="35000"/>
                </a:spcAft>
              </a:pPr>
              <a:endParaRPr lang="en-GB" sz="2500" kern="1200"/>
            </a:p>
          </p:txBody>
        </p:sp>
        <p:sp>
          <p:nvSpPr>
            <p:cNvPr id="10" name="Freeform 9"/>
            <p:cNvSpPr/>
            <p:nvPr/>
          </p:nvSpPr>
          <p:spPr>
            <a:xfrm>
              <a:off x="5881867" y="2109076"/>
              <a:ext cx="1637943" cy="1637943"/>
            </a:xfrm>
            <a:custGeom>
              <a:avLst/>
              <a:gdLst>
                <a:gd name="connsiteX0" fmla="*/ 0 w 1230611"/>
                <a:gd name="connsiteY0" fmla="*/ 615306 h 1230611"/>
                <a:gd name="connsiteX1" fmla="*/ 615306 w 1230611"/>
                <a:gd name="connsiteY1" fmla="*/ 0 h 1230611"/>
                <a:gd name="connsiteX2" fmla="*/ 1230612 w 1230611"/>
                <a:gd name="connsiteY2" fmla="*/ 615306 h 1230611"/>
                <a:gd name="connsiteX3" fmla="*/ 615306 w 1230611"/>
                <a:gd name="connsiteY3" fmla="*/ 1230612 h 1230611"/>
                <a:gd name="connsiteX4" fmla="*/ 0 w 1230611"/>
                <a:gd name="connsiteY4" fmla="*/ 615306 h 1230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611" h="1230611">
                  <a:moveTo>
                    <a:pt x="0" y="615306"/>
                  </a:moveTo>
                  <a:cubicBezTo>
                    <a:pt x="0" y="275482"/>
                    <a:pt x="275482" y="0"/>
                    <a:pt x="615306" y="0"/>
                  </a:cubicBezTo>
                  <a:cubicBezTo>
                    <a:pt x="955130" y="0"/>
                    <a:pt x="1230612" y="275482"/>
                    <a:pt x="1230612" y="615306"/>
                  </a:cubicBezTo>
                  <a:cubicBezTo>
                    <a:pt x="1230612" y="955130"/>
                    <a:pt x="955130" y="1230612"/>
                    <a:pt x="615306" y="1230612"/>
                  </a:cubicBezTo>
                  <a:cubicBezTo>
                    <a:pt x="275482" y="1230612"/>
                    <a:pt x="0" y="955130"/>
                    <a:pt x="0" y="615306"/>
                  </a:cubicBezTo>
                  <a:close/>
                </a:path>
              </a:pathLst>
            </a:custGeom>
            <a:solidFill>
              <a:schemeClr val="accent2"/>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49227" tIns="145115" rIns="171843" bIns="145116" numCol="1" spcCol="1270" anchor="ctr" anchorCtr="0">
              <a:noAutofit/>
            </a:bodyPr>
            <a:lstStyle/>
            <a:p>
              <a:pPr lvl="0" algn="ctr" defTabSz="1111250">
                <a:lnSpc>
                  <a:spcPct val="90000"/>
                </a:lnSpc>
                <a:spcBef>
                  <a:spcPct val="0"/>
                </a:spcBef>
                <a:spcAft>
                  <a:spcPct val="35000"/>
                </a:spcAft>
              </a:pPr>
              <a:endParaRPr lang="en-GB" sz="2500" kern="1200"/>
            </a:p>
          </p:txBody>
        </p:sp>
        <p:sp>
          <p:nvSpPr>
            <p:cNvPr id="11" name="Freeform 10"/>
            <p:cNvSpPr/>
            <p:nvPr/>
          </p:nvSpPr>
          <p:spPr>
            <a:xfrm>
              <a:off x="1717434" y="1625973"/>
              <a:ext cx="1132745" cy="1132772"/>
            </a:xfrm>
            <a:custGeom>
              <a:avLst/>
              <a:gdLst>
                <a:gd name="connsiteX0" fmla="*/ 0 w 851048"/>
                <a:gd name="connsiteY0" fmla="*/ 425534 h 851068"/>
                <a:gd name="connsiteX1" fmla="*/ 425524 w 851048"/>
                <a:gd name="connsiteY1" fmla="*/ 0 h 851068"/>
                <a:gd name="connsiteX2" fmla="*/ 851048 w 851048"/>
                <a:gd name="connsiteY2" fmla="*/ 425534 h 851068"/>
                <a:gd name="connsiteX3" fmla="*/ 425524 w 851048"/>
                <a:gd name="connsiteY3" fmla="*/ 851068 h 851068"/>
                <a:gd name="connsiteX4" fmla="*/ 0 w 851048"/>
                <a:gd name="connsiteY4" fmla="*/ 425534 h 851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048" h="851068">
                  <a:moveTo>
                    <a:pt x="0" y="425534"/>
                  </a:moveTo>
                  <a:cubicBezTo>
                    <a:pt x="0" y="190518"/>
                    <a:pt x="190514" y="0"/>
                    <a:pt x="425524" y="0"/>
                  </a:cubicBezTo>
                  <a:cubicBezTo>
                    <a:pt x="660534" y="0"/>
                    <a:pt x="851048" y="190518"/>
                    <a:pt x="851048" y="425534"/>
                  </a:cubicBezTo>
                  <a:cubicBezTo>
                    <a:pt x="851048" y="660550"/>
                    <a:pt x="660534" y="851068"/>
                    <a:pt x="425524" y="851068"/>
                  </a:cubicBezTo>
                  <a:cubicBezTo>
                    <a:pt x="190514" y="851068"/>
                    <a:pt x="0" y="660550"/>
                    <a:pt x="0" y="425534"/>
                  </a:cubicBezTo>
                  <a:close/>
                </a:path>
              </a:pathLst>
            </a:custGeom>
            <a:solidFill>
              <a:schemeClr val="accent3"/>
            </a:solidFill>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85593" tIns="185596" rIns="185593" bIns="185596" numCol="1" spcCol="1270" anchor="ctr" anchorCtr="0">
              <a:noAutofit/>
            </a:bodyPr>
            <a:lstStyle/>
            <a:p>
              <a:pPr lvl="0" algn="ctr" defTabSz="711200">
                <a:lnSpc>
                  <a:spcPct val="90000"/>
                </a:lnSpc>
                <a:spcBef>
                  <a:spcPct val="0"/>
                </a:spcBef>
                <a:spcAft>
                  <a:spcPct val="35000"/>
                </a:spcAft>
              </a:pPr>
              <a:endParaRPr lang="en-GB" sz="1600" kern="1200"/>
            </a:p>
          </p:txBody>
        </p:sp>
        <p:sp>
          <p:nvSpPr>
            <p:cNvPr id="12" name="Oval 11"/>
            <p:cNvSpPr/>
            <p:nvPr/>
          </p:nvSpPr>
          <p:spPr>
            <a:xfrm>
              <a:off x="1299660" y="2573021"/>
              <a:ext cx="556413" cy="556190"/>
            </a:xfrm>
            <a:prstGeom prst="ellipse">
              <a:avLst/>
            </a:prstGeom>
            <a:solidFill>
              <a:schemeClr val="accent4"/>
            </a:solidFill>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13" name="Oval 12"/>
            <p:cNvSpPr/>
            <p:nvPr/>
          </p:nvSpPr>
          <p:spPr>
            <a:xfrm>
              <a:off x="2943136" y="1848793"/>
              <a:ext cx="323755" cy="323544"/>
            </a:xfrm>
            <a:prstGeom prst="ellipse">
              <a:avLst/>
            </a:prstGeom>
            <a:solidFill>
              <a:schemeClr val="accent1">
                <a:hueOff val="0"/>
                <a:satOff val="0"/>
                <a:lumOff val="0"/>
              </a:schemeClr>
            </a:solidFill>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14" name="Freeform 13"/>
            <p:cNvSpPr/>
            <p:nvPr/>
          </p:nvSpPr>
          <p:spPr>
            <a:xfrm>
              <a:off x="2822824" y="2302542"/>
              <a:ext cx="1132745" cy="1132772"/>
            </a:xfrm>
            <a:custGeom>
              <a:avLst/>
              <a:gdLst>
                <a:gd name="connsiteX0" fmla="*/ 0 w 851048"/>
                <a:gd name="connsiteY0" fmla="*/ 425534 h 851068"/>
                <a:gd name="connsiteX1" fmla="*/ 425524 w 851048"/>
                <a:gd name="connsiteY1" fmla="*/ 0 h 851068"/>
                <a:gd name="connsiteX2" fmla="*/ 851048 w 851048"/>
                <a:gd name="connsiteY2" fmla="*/ 425534 h 851068"/>
                <a:gd name="connsiteX3" fmla="*/ 425524 w 851048"/>
                <a:gd name="connsiteY3" fmla="*/ 851068 h 851068"/>
                <a:gd name="connsiteX4" fmla="*/ 0 w 851048"/>
                <a:gd name="connsiteY4" fmla="*/ 425534 h 851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048" h="851068">
                  <a:moveTo>
                    <a:pt x="0" y="425534"/>
                  </a:moveTo>
                  <a:cubicBezTo>
                    <a:pt x="0" y="190518"/>
                    <a:pt x="190514" y="0"/>
                    <a:pt x="425524" y="0"/>
                  </a:cubicBezTo>
                  <a:cubicBezTo>
                    <a:pt x="660534" y="0"/>
                    <a:pt x="851048" y="190518"/>
                    <a:pt x="851048" y="425534"/>
                  </a:cubicBezTo>
                  <a:cubicBezTo>
                    <a:pt x="851048" y="660550"/>
                    <a:pt x="660534" y="851068"/>
                    <a:pt x="425524" y="851068"/>
                  </a:cubicBezTo>
                  <a:cubicBezTo>
                    <a:pt x="190514" y="851068"/>
                    <a:pt x="0" y="660550"/>
                    <a:pt x="0" y="425534"/>
                  </a:cubicBezTo>
                  <a:close/>
                </a:path>
              </a:pathLst>
            </a:custGeom>
            <a:solidFill>
              <a:schemeClr val="accent5"/>
            </a:solidFill>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85593" tIns="185596" rIns="185593" bIns="185596" numCol="1" spcCol="1270" anchor="ctr" anchorCtr="0">
              <a:noAutofit/>
            </a:bodyPr>
            <a:lstStyle/>
            <a:p>
              <a:pPr lvl="0" algn="ctr" defTabSz="711200">
                <a:lnSpc>
                  <a:spcPct val="90000"/>
                </a:lnSpc>
                <a:spcBef>
                  <a:spcPct val="0"/>
                </a:spcBef>
                <a:spcAft>
                  <a:spcPct val="35000"/>
                </a:spcAft>
              </a:pPr>
              <a:endParaRPr lang="en-GB" sz="1600" kern="1200"/>
            </a:p>
          </p:txBody>
        </p:sp>
        <p:sp>
          <p:nvSpPr>
            <p:cNvPr id="15" name="Oval 14"/>
            <p:cNvSpPr/>
            <p:nvPr/>
          </p:nvSpPr>
          <p:spPr>
            <a:xfrm>
              <a:off x="2941278" y="3504592"/>
              <a:ext cx="323755" cy="323544"/>
            </a:xfrm>
            <a:prstGeom prst="ellipse">
              <a:avLst/>
            </a:prstGeom>
            <a:solidFill>
              <a:schemeClr val="accent6"/>
            </a:solidFill>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16" name="Freeform 15"/>
            <p:cNvSpPr/>
            <p:nvPr/>
          </p:nvSpPr>
          <p:spPr>
            <a:xfrm>
              <a:off x="1737620" y="2949875"/>
              <a:ext cx="1132745" cy="1132772"/>
            </a:xfrm>
            <a:custGeom>
              <a:avLst/>
              <a:gdLst>
                <a:gd name="connsiteX0" fmla="*/ 0 w 851048"/>
                <a:gd name="connsiteY0" fmla="*/ 425534 h 851068"/>
                <a:gd name="connsiteX1" fmla="*/ 425524 w 851048"/>
                <a:gd name="connsiteY1" fmla="*/ 0 h 851068"/>
                <a:gd name="connsiteX2" fmla="*/ 851048 w 851048"/>
                <a:gd name="connsiteY2" fmla="*/ 425534 h 851068"/>
                <a:gd name="connsiteX3" fmla="*/ 425524 w 851048"/>
                <a:gd name="connsiteY3" fmla="*/ 851068 h 851068"/>
                <a:gd name="connsiteX4" fmla="*/ 0 w 851048"/>
                <a:gd name="connsiteY4" fmla="*/ 425534 h 851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048" h="851068">
                  <a:moveTo>
                    <a:pt x="0" y="425534"/>
                  </a:moveTo>
                  <a:cubicBezTo>
                    <a:pt x="0" y="190518"/>
                    <a:pt x="190514" y="0"/>
                    <a:pt x="425524" y="0"/>
                  </a:cubicBezTo>
                  <a:cubicBezTo>
                    <a:pt x="660534" y="0"/>
                    <a:pt x="851048" y="190518"/>
                    <a:pt x="851048" y="425534"/>
                  </a:cubicBezTo>
                  <a:cubicBezTo>
                    <a:pt x="851048" y="660550"/>
                    <a:pt x="660534" y="851068"/>
                    <a:pt x="425524" y="851068"/>
                  </a:cubicBezTo>
                  <a:cubicBezTo>
                    <a:pt x="190514" y="851068"/>
                    <a:pt x="0" y="660550"/>
                    <a:pt x="0" y="425534"/>
                  </a:cubicBezTo>
                  <a:close/>
                </a:path>
              </a:pathLst>
            </a:custGeom>
            <a:solidFill>
              <a:schemeClr val="accent2"/>
            </a:solidFill>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85593" tIns="185596" rIns="185593" bIns="185596" numCol="1" spcCol="1270" anchor="ctr" anchorCtr="0">
              <a:noAutofit/>
            </a:bodyPr>
            <a:lstStyle/>
            <a:p>
              <a:pPr lvl="0" algn="ctr" defTabSz="711200">
                <a:lnSpc>
                  <a:spcPct val="90000"/>
                </a:lnSpc>
                <a:spcBef>
                  <a:spcPct val="0"/>
                </a:spcBef>
                <a:spcAft>
                  <a:spcPct val="35000"/>
                </a:spcAft>
              </a:pPr>
              <a:endParaRPr lang="en-GB" sz="1600" kern="1200"/>
            </a:p>
          </p:txBody>
        </p:sp>
        <p:sp>
          <p:nvSpPr>
            <p:cNvPr id="17" name="Freeform 16"/>
            <p:cNvSpPr/>
            <p:nvPr/>
          </p:nvSpPr>
          <p:spPr>
            <a:xfrm>
              <a:off x="8399755" y="1822179"/>
              <a:ext cx="2087945" cy="2087567"/>
            </a:xfrm>
            <a:custGeom>
              <a:avLst/>
              <a:gdLst>
                <a:gd name="connsiteX0" fmla="*/ 0 w 1568704"/>
                <a:gd name="connsiteY0" fmla="*/ 784210 h 1568420"/>
                <a:gd name="connsiteX1" fmla="*/ 784352 w 1568704"/>
                <a:gd name="connsiteY1" fmla="*/ 0 h 1568420"/>
                <a:gd name="connsiteX2" fmla="*/ 1568704 w 1568704"/>
                <a:gd name="connsiteY2" fmla="*/ 784210 h 1568420"/>
                <a:gd name="connsiteX3" fmla="*/ 784352 w 1568704"/>
                <a:gd name="connsiteY3" fmla="*/ 1568420 h 1568420"/>
                <a:gd name="connsiteX4" fmla="*/ 0 w 1568704"/>
                <a:gd name="connsiteY4" fmla="*/ 784210 h 1568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8704" h="1568420">
                  <a:moveTo>
                    <a:pt x="0" y="784210"/>
                  </a:moveTo>
                  <a:cubicBezTo>
                    <a:pt x="0" y="351103"/>
                    <a:pt x="351166" y="0"/>
                    <a:pt x="784352" y="0"/>
                  </a:cubicBezTo>
                  <a:cubicBezTo>
                    <a:pt x="1217538" y="0"/>
                    <a:pt x="1568704" y="351103"/>
                    <a:pt x="1568704" y="784210"/>
                  </a:cubicBezTo>
                  <a:cubicBezTo>
                    <a:pt x="1568704" y="1217317"/>
                    <a:pt x="1217538" y="1568420"/>
                    <a:pt x="784352" y="1568420"/>
                  </a:cubicBezTo>
                  <a:cubicBezTo>
                    <a:pt x="351166" y="1568420"/>
                    <a:pt x="0" y="1217317"/>
                    <a:pt x="0" y="784210"/>
                  </a:cubicBez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44031" tIns="343990" rIns="344031" bIns="343990" numCol="1" spcCol="1270" anchor="ctr" anchorCtr="0">
              <a:noAutofit/>
            </a:bodyPr>
            <a:lstStyle/>
            <a:p>
              <a:pPr lvl="0" algn="ctr" defTabSz="1333500">
                <a:lnSpc>
                  <a:spcPct val="90000"/>
                </a:lnSpc>
                <a:spcBef>
                  <a:spcPct val="0"/>
                </a:spcBef>
                <a:spcAft>
                  <a:spcPct val="35000"/>
                </a:spcAft>
              </a:pPr>
              <a:endParaRPr lang="en-GB" sz="3000" kern="1200"/>
            </a:p>
          </p:txBody>
        </p:sp>
        <p:grpSp>
          <p:nvGrpSpPr>
            <p:cNvPr id="18" name="Group 17"/>
            <p:cNvGrpSpPr/>
            <p:nvPr/>
          </p:nvGrpSpPr>
          <p:grpSpPr>
            <a:xfrm>
              <a:off x="2090424" y="3301439"/>
              <a:ext cx="465138" cy="435769"/>
              <a:chOff x="5368132" y="3540125"/>
              <a:chExt cx="465138" cy="435769"/>
            </a:xfrm>
            <a:solidFill>
              <a:schemeClr val="bg2"/>
            </a:solidFill>
          </p:grpSpPr>
          <p:sp>
            <p:nvSpPr>
              <p:cNvPr id="35"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6"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9" name="Group 18"/>
            <p:cNvGrpSpPr/>
            <p:nvPr/>
          </p:nvGrpSpPr>
          <p:grpSpPr>
            <a:xfrm>
              <a:off x="3156627" y="2670302"/>
              <a:ext cx="465138" cy="391319"/>
              <a:chOff x="5368132" y="2625725"/>
              <a:chExt cx="465138" cy="391319"/>
            </a:xfrm>
            <a:solidFill>
              <a:schemeClr val="bg2"/>
            </a:solidFill>
          </p:grpSpPr>
          <p:sp>
            <p:nvSpPr>
              <p:cNvPr id="32"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3"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4"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0" name="Group 19"/>
            <p:cNvGrpSpPr/>
            <p:nvPr/>
          </p:nvGrpSpPr>
          <p:grpSpPr>
            <a:xfrm>
              <a:off x="2048050" y="1955812"/>
              <a:ext cx="464344" cy="464344"/>
              <a:chOff x="4439444" y="2582069"/>
              <a:chExt cx="464344" cy="464344"/>
            </a:xfrm>
            <a:solidFill>
              <a:schemeClr val="bg2"/>
            </a:solidFill>
          </p:grpSpPr>
          <p:sp>
            <p:nvSpPr>
              <p:cNvPr id="29"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0"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1"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21" name="TextBox 20"/>
            <p:cNvSpPr txBox="1"/>
            <p:nvPr/>
          </p:nvSpPr>
          <p:spPr>
            <a:xfrm>
              <a:off x="8520172" y="2703123"/>
              <a:ext cx="1847109" cy="369332"/>
            </a:xfrm>
            <a:prstGeom prst="rect">
              <a:avLst/>
            </a:prstGeom>
            <a:noFill/>
          </p:spPr>
          <p:txBody>
            <a:bodyPr wrap="none" rtlCol="0">
              <a:spAutoFit/>
            </a:bodyPr>
            <a:lstStyle/>
            <a:p>
              <a:r>
                <a:rPr lang="en-US" b="1" smtClean="0">
                  <a:solidFill>
                    <a:schemeClr val="bg1"/>
                  </a:solidFill>
                </a:rPr>
                <a:t>Conceptualization</a:t>
              </a:r>
              <a:endParaRPr lang="en-GB" b="1">
                <a:solidFill>
                  <a:schemeClr val="bg1"/>
                </a:solidFill>
              </a:endParaRPr>
            </a:p>
          </p:txBody>
        </p:sp>
        <p:sp>
          <p:nvSpPr>
            <p:cNvPr id="22" name="TextBox 21"/>
            <p:cNvSpPr txBox="1"/>
            <p:nvPr/>
          </p:nvSpPr>
          <p:spPr>
            <a:xfrm>
              <a:off x="6084358" y="2743381"/>
              <a:ext cx="1224694" cy="369332"/>
            </a:xfrm>
            <a:prstGeom prst="rect">
              <a:avLst/>
            </a:prstGeom>
            <a:noFill/>
          </p:spPr>
          <p:txBody>
            <a:bodyPr wrap="none" rtlCol="0">
              <a:spAutoFit/>
            </a:bodyPr>
            <a:lstStyle/>
            <a:p>
              <a:r>
                <a:rPr lang="en-US" b="1" smtClean="0">
                  <a:solidFill>
                    <a:schemeClr val="bg1"/>
                  </a:solidFill>
                </a:rPr>
                <a:t>BrainStorm</a:t>
              </a:r>
              <a:endParaRPr lang="en-GB" b="1">
                <a:solidFill>
                  <a:schemeClr val="bg1"/>
                </a:solidFill>
              </a:endParaRPr>
            </a:p>
          </p:txBody>
        </p:sp>
        <p:grpSp>
          <p:nvGrpSpPr>
            <p:cNvPr id="23" name="Group 22"/>
            <p:cNvGrpSpPr/>
            <p:nvPr/>
          </p:nvGrpSpPr>
          <p:grpSpPr>
            <a:xfrm>
              <a:off x="5360793" y="2695478"/>
              <a:ext cx="319088" cy="465138"/>
              <a:chOff x="3582988" y="3510757"/>
              <a:chExt cx="319088" cy="465138"/>
            </a:xfrm>
            <a:solidFill>
              <a:schemeClr val="bg2"/>
            </a:solidFill>
          </p:grpSpPr>
          <p:sp>
            <p:nvSpPr>
              <p:cNvPr id="27"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8"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24" name="TextBox 23"/>
            <p:cNvSpPr txBox="1"/>
            <p:nvPr/>
          </p:nvSpPr>
          <p:spPr>
            <a:xfrm>
              <a:off x="8792073" y="4288868"/>
              <a:ext cx="1303306" cy="369332"/>
            </a:xfrm>
            <a:prstGeom prst="rect">
              <a:avLst/>
            </a:prstGeom>
            <a:noFill/>
          </p:spPr>
          <p:txBody>
            <a:bodyPr wrap="none" rtlCol="0">
              <a:spAutoFit/>
            </a:bodyPr>
            <a:lstStyle/>
            <a:p>
              <a:r>
                <a:rPr lang="en-US" smtClean="0"/>
                <a:t>Inforgraphic</a:t>
              </a:r>
              <a:endParaRPr lang="en-GB"/>
            </a:p>
          </p:txBody>
        </p:sp>
        <p:sp>
          <p:nvSpPr>
            <p:cNvPr id="25" name="TextBox 24"/>
            <p:cNvSpPr txBox="1"/>
            <p:nvPr/>
          </p:nvSpPr>
          <p:spPr>
            <a:xfrm>
              <a:off x="5443790" y="4288868"/>
              <a:ext cx="1430969" cy="369332"/>
            </a:xfrm>
            <a:prstGeom prst="rect">
              <a:avLst/>
            </a:prstGeom>
            <a:noFill/>
          </p:spPr>
          <p:txBody>
            <a:bodyPr wrap="none" rtlCol="0">
              <a:spAutoFit/>
            </a:bodyPr>
            <a:lstStyle/>
            <a:p>
              <a:r>
                <a:rPr lang="en-US" smtClean="0"/>
                <a:t>Development</a:t>
              </a:r>
              <a:endParaRPr lang="en-GB"/>
            </a:p>
          </p:txBody>
        </p:sp>
        <p:sp>
          <p:nvSpPr>
            <p:cNvPr id="26" name="TextBox 25"/>
            <p:cNvSpPr txBox="1"/>
            <p:nvPr/>
          </p:nvSpPr>
          <p:spPr>
            <a:xfrm>
              <a:off x="1768283" y="4288868"/>
              <a:ext cx="1579600" cy="369332"/>
            </a:xfrm>
            <a:prstGeom prst="rect">
              <a:avLst/>
            </a:prstGeom>
            <a:noFill/>
          </p:spPr>
          <p:txBody>
            <a:bodyPr wrap="none" rtlCol="0">
              <a:spAutoFit/>
            </a:bodyPr>
            <a:lstStyle/>
            <a:p>
              <a:r>
                <a:rPr lang="en-US" smtClean="0"/>
                <a:t>Graphic Design</a:t>
              </a:r>
              <a:endParaRPr lang="en-GB"/>
            </a:p>
          </p:txBody>
        </p:sp>
      </p:grpSp>
      <p:grpSp>
        <p:nvGrpSpPr>
          <p:cNvPr id="37" name="Group 36"/>
          <p:cNvGrpSpPr/>
          <p:nvPr/>
        </p:nvGrpSpPr>
        <p:grpSpPr>
          <a:xfrm>
            <a:off x="0" y="4935543"/>
            <a:ext cx="12192000" cy="1364343"/>
            <a:chOff x="0" y="4935543"/>
            <a:chExt cx="12192000" cy="1364343"/>
          </a:xfrm>
        </p:grpSpPr>
        <p:sp>
          <p:nvSpPr>
            <p:cNvPr id="38" name="Rectangle 37"/>
            <p:cNvSpPr/>
            <p:nvPr/>
          </p:nvSpPr>
          <p:spPr>
            <a:xfrm>
              <a:off x="0" y="4935543"/>
              <a:ext cx="12192000" cy="1364343"/>
            </a:xfrm>
            <a:prstGeom prst="rect">
              <a:avLst/>
            </a:prstGeom>
            <a:solidFill>
              <a:schemeClr val="accent1">
                <a:lumMod val="50000"/>
              </a:schemeClr>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Rectangle 38"/>
            <p:cNvSpPr/>
            <p:nvPr/>
          </p:nvSpPr>
          <p:spPr>
            <a:xfrm>
              <a:off x="783770" y="4935543"/>
              <a:ext cx="1365391" cy="1364343"/>
            </a:xfrm>
            <a:prstGeom prst="rect">
              <a:avLst/>
            </a:prstGeom>
            <a:solidFill>
              <a:schemeClr val="bg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Freeform 39"/>
            <p:cNvSpPr>
              <a:spLocks noEditPoints="1"/>
            </p:cNvSpPr>
            <p:nvPr/>
          </p:nvSpPr>
          <p:spPr bwMode="auto">
            <a:xfrm>
              <a:off x="1246527" y="5197840"/>
              <a:ext cx="439876" cy="449708"/>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accent2"/>
            </a:solidFill>
            <a:ln>
              <a:noFill/>
            </a:ln>
          </p:spPr>
          <p:txBody>
            <a:bodyPr vert="horz" wrap="square" lIns="91440" tIns="45720" rIns="91440" bIns="45720" numCol="1" anchor="t" anchorCtr="0" compatLnSpc="1"/>
            <a:lstStyle/>
            <a:p>
              <a:endParaRPr lang="en-US" dirty="0"/>
            </a:p>
          </p:txBody>
        </p:sp>
        <p:sp>
          <p:nvSpPr>
            <p:cNvPr id="41" name="TextBox 40"/>
            <p:cNvSpPr txBox="1"/>
            <p:nvPr/>
          </p:nvSpPr>
          <p:spPr>
            <a:xfrm>
              <a:off x="854118" y="5778610"/>
              <a:ext cx="1224694" cy="369332"/>
            </a:xfrm>
            <a:prstGeom prst="rect">
              <a:avLst/>
            </a:prstGeom>
            <a:noFill/>
          </p:spPr>
          <p:txBody>
            <a:bodyPr wrap="none" rtlCol="0">
              <a:spAutoFit/>
            </a:bodyPr>
            <a:lstStyle/>
            <a:p>
              <a:r>
                <a:rPr lang="en-US" smtClean="0"/>
                <a:t>BrainStorm</a:t>
              </a:r>
              <a:endParaRPr lang="en-GB"/>
            </a:p>
          </p:txBody>
        </p:sp>
        <p:sp>
          <p:nvSpPr>
            <p:cNvPr id="42" name="Rectangle 41"/>
            <p:cNvSpPr/>
            <p:nvPr/>
          </p:nvSpPr>
          <p:spPr>
            <a:xfrm>
              <a:off x="2235434" y="5032938"/>
              <a:ext cx="3646433" cy="1169551"/>
            </a:xfrm>
            <a:prstGeom prst="rect">
              <a:avLst/>
            </a:prstGeom>
          </p:spPr>
          <p:txBody>
            <a:bodyPr wrap="square">
              <a:spAutoFit/>
            </a:bodyPr>
            <a:lstStyle/>
            <a:p>
              <a:r>
                <a:rPr lang="en-GB" sz="1400">
                  <a:solidFill>
                    <a:schemeClr val="bg1"/>
                  </a:solidFill>
                </a:rPr>
                <a:t>Lorem ipsum dolor sit amet, consectetur adipiscing elit, sed do eiusmod tempor incididunt ut labore et dolore magna aliqua. Ut enim ad minim veniam, quis nostrud exercitation </a:t>
              </a:r>
              <a:r>
                <a:rPr lang="en-GB" sz="1400" smtClean="0">
                  <a:solidFill>
                    <a:schemeClr val="bg1"/>
                  </a:solidFill>
                </a:rPr>
                <a:t>ullamco</a:t>
              </a:r>
              <a:endParaRPr lang="en-GB" sz="1400">
                <a:solidFill>
                  <a:schemeClr val="bg1"/>
                </a:solidFill>
              </a:endParaRPr>
            </a:p>
          </p:txBody>
        </p:sp>
        <p:sp>
          <p:nvSpPr>
            <p:cNvPr id="43" name="Rectangle 42"/>
            <p:cNvSpPr/>
            <p:nvPr/>
          </p:nvSpPr>
          <p:spPr>
            <a:xfrm>
              <a:off x="6339309" y="4935543"/>
              <a:ext cx="1365391" cy="1364343"/>
            </a:xfrm>
            <a:prstGeom prst="rect">
              <a:avLst/>
            </a:prstGeom>
            <a:solidFill>
              <a:schemeClr val="bg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Rectangle 43"/>
            <p:cNvSpPr/>
            <p:nvPr/>
          </p:nvSpPr>
          <p:spPr>
            <a:xfrm>
              <a:off x="7826381" y="5032938"/>
              <a:ext cx="3646433" cy="1169551"/>
            </a:xfrm>
            <a:prstGeom prst="rect">
              <a:avLst/>
            </a:prstGeom>
          </p:spPr>
          <p:txBody>
            <a:bodyPr wrap="square">
              <a:spAutoFit/>
            </a:bodyPr>
            <a:lstStyle/>
            <a:p>
              <a:r>
                <a:rPr lang="en-GB" sz="1400">
                  <a:solidFill>
                    <a:schemeClr val="bg1"/>
                  </a:solidFill>
                </a:rPr>
                <a:t>Lorem ipsum dolor sit amet, consectetur adipiscing elit, sed do eiusmod tempor incididunt ut labore et dolore magna aliqua. Ut enim ad minim veniam, quis nostrud exercitation </a:t>
              </a:r>
              <a:r>
                <a:rPr lang="en-GB" sz="1400" smtClean="0">
                  <a:solidFill>
                    <a:schemeClr val="bg1"/>
                  </a:solidFill>
                </a:rPr>
                <a:t>ullamco</a:t>
              </a:r>
              <a:endParaRPr lang="en-GB" sz="1400">
                <a:solidFill>
                  <a:schemeClr val="bg1"/>
                </a:solidFill>
              </a:endParaRPr>
            </a:p>
          </p:txBody>
        </p:sp>
        <p:sp>
          <p:nvSpPr>
            <p:cNvPr id="45" name="TextBox 44"/>
            <p:cNvSpPr txBox="1"/>
            <p:nvPr/>
          </p:nvSpPr>
          <p:spPr>
            <a:xfrm>
              <a:off x="6268432" y="5109881"/>
              <a:ext cx="1507144" cy="1015663"/>
            </a:xfrm>
            <a:prstGeom prst="rect">
              <a:avLst/>
            </a:prstGeom>
            <a:noFill/>
          </p:spPr>
          <p:txBody>
            <a:bodyPr wrap="none" rtlCol="0">
              <a:spAutoFit/>
            </a:bodyPr>
            <a:lstStyle/>
            <a:p>
              <a:r>
                <a:rPr lang="en-US" sz="6000" smtClean="0">
                  <a:solidFill>
                    <a:schemeClr val="accent4"/>
                  </a:solidFill>
                </a:rPr>
                <a:t>90%</a:t>
              </a:r>
              <a:endParaRPr lang="en-GB" sz="6000">
                <a:solidFill>
                  <a:schemeClr val="accent4"/>
                </a:solidFill>
              </a:endParaRPr>
            </a:p>
          </p:txBody>
        </p:sp>
        <p:cxnSp>
          <p:nvCxnSpPr>
            <p:cNvPr id="46" name="Straight Connector 45"/>
            <p:cNvCxnSpPr/>
            <p:nvPr/>
          </p:nvCxnSpPr>
          <p:spPr>
            <a:xfrm>
              <a:off x="6517587" y="5963276"/>
              <a:ext cx="868684"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47" name="TextBox 46"/>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48" name="Straight Connector 47"/>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wipe(left)">
                                      <p:cBhvr>
                                        <p:cTn id="11" dur="500"/>
                                        <p:tgtEl>
                                          <p:spTgt spid="47"/>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8"/>
                                        </p:tgtEl>
                                        <p:attrNameLst>
                                          <p:attrName>style.visibility</p:attrName>
                                        </p:attrNameLst>
                                      </p:cBhvr>
                                      <p:to>
                                        <p:strVal val="visible"/>
                                      </p:to>
                                    </p:set>
                                    <p:animEffect transition="in" filter="fade">
                                      <p:cBhvr>
                                        <p:cTn id="15" dur="500"/>
                                        <p:tgtEl>
                                          <p:spTgt spid="48"/>
                                        </p:tgtEl>
                                      </p:cBhvr>
                                    </p:animEffect>
                                  </p:childTnLst>
                                </p:cTn>
                              </p:par>
                            </p:childTnLst>
                          </p:cTn>
                        </p:par>
                        <p:par>
                          <p:cTn id="16" fill="hold">
                            <p:stCondLst>
                              <p:cond delay="1500"/>
                            </p:stCondLst>
                            <p:childTnLst>
                              <p:par>
                                <p:cTn id="17" presetID="18" presetClass="entr" presetSubtype="6"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strips(downRight)">
                                      <p:cBhvr>
                                        <p:cTn id="19" dur="500"/>
                                        <p:tgtEl>
                                          <p:spTgt spid="4"/>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wipe(left)">
                                      <p:cBhvr>
                                        <p:cTn id="23"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7"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Arrow Process Sample</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 name="Group 3"/>
          <p:cNvGrpSpPr/>
          <p:nvPr/>
        </p:nvGrpSpPr>
        <p:grpSpPr>
          <a:xfrm>
            <a:off x="5193547" y="4408417"/>
            <a:ext cx="831273" cy="831273"/>
            <a:chOff x="5193547" y="4408417"/>
            <a:chExt cx="831273" cy="831273"/>
          </a:xfrm>
        </p:grpSpPr>
        <p:sp>
          <p:nvSpPr>
            <p:cNvPr id="5" name="Oval 4"/>
            <p:cNvSpPr/>
            <p:nvPr/>
          </p:nvSpPr>
          <p:spPr>
            <a:xfrm>
              <a:off x="5193547" y="4408417"/>
              <a:ext cx="831273" cy="83127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 name="Group 5"/>
            <p:cNvGrpSpPr/>
            <p:nvPr/>
          </p:nvGrpSpPr>
          <p:grpSpPr>
            <a:xfrm>
              <a:off x="5389057" y="4600732"/>
              <a:ext cx="464344" cy="465138"/>
              <a:chOff x="9145588" y="4435475"/>
              <a:chExt cx="464344" cy="465138"/>
            </a:xfrm>
            <a:solidFill>
              <a:schemeClr val="bg1"/>
            </a:solidFill>
          </p:grpSpPr>
          <p:sp>
            <p:nvSpPr>
              <p:cNvPr id="7"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9"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0"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1"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2"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3"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16" name="Group 15"/>
          <p:cNvGrpSpPr/>
          <p:nvPr/>
        </p:nvGrpSpPr>
        <p:grpSpPr>
          <a:xfrm>
            <a:off x="6253939" y="2516220"/>
            <a:ext cx="831273" cy="831273"/>
            <a:chOff x="6253939" y="2516220"/>
            <a:chExt cx="831273" cy="831273"/>
          </a:xfrm>
        </p:grpSpPr>
        <p:sp>
          <p:nvSpPr>
            <p:cNvPr id="17" name="Oval 16"/>
            <p:cNvSpPr/>
            <p:nvPr/>
          </p:nvSpPr>
          <p:spPr>
            <a:xfrm>
              <a:off x="6253939" y="2516220"/>
              <a:ext cx="831273" cy="83127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AutoShape 117"/>
            <p:cNvSpPr/>
            <p:nvPr/>
          </p:nvSpPr>
          <p:spPr bwMode="auto">
            <a:xfrm>
              <a:off x="6437403" y="2772142"/>
              <a:ext cx="464344" cy="348456"/>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bg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9" name="Group 18"/>
          <p:cNvGrpSpPr/>
          <p:nvPr/>
        </p:nvGrpSpPr>
        <p:grpSpPr>
          <a:xfrm>
            <a:off x="5716910" y="3464598"/>
            <a:ext cx="831273" cy="831273"/>
            <a:chOff x="5716910" y="3464598"/>
            <a:chExt cx="831273" cy="831273"/>
          </a:xfrm>
        </p:grpSpPr>
        <p:sp>
          <p:nvSpPr>
            <p:cNvPr id="20" name="Oval 19"/>
            <p:cNvSpPr/>
            <p:nvPr/>
          </p:nvSpPr>
          <p:spPr>
            <a:xfrm>
              <a:off x="5716910" y="3464598"/>
              <a:ext cx="831273" cy="83127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1" name="Group 20"/>
            <p:cNvGrpSpPr/>
            <p:nvPr/>
          </p:nvGrpSpPr>
          <p:grpSpPr>
            <a:xfrm>
              <a:off x="5900374" y="3655628"/>
              <a:ext cx="464344" cy="464344"/>
              <a:chOff x="4439444" y="2582069"/>
              <a:chExt cx="464344" cy="464344"/>
            </a:xfrm>
            <a:solidFill>
              <a:schemeClr val="bg1"/>
            </a:solidFill>
          </p:grpSpPr>
          <p:sp>
            <p:nvSpPr>
              <p:cNvPr id="22"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3"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4"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5" name="Group 24"/>
          <p:cNvGrpSpPr/>
          <p:nvPr/>
        </p:nvGrpSpPr>
        <p:grpSpPr>
          <a:xfrm>
            <a:off x="6678551" y="1578185"/>
            <a:ext cx="831273" cy="831273"/>
            <a:chOff x="6678551" y="1578185"/>
            <a:chExt cx="831273" cy="831273"/>
          </a:xfrm>
        </p:grpSpPr>
        <p:sp>
          <p:nvSpPr>
            <p:cNvPr id="26" name="Oval 25"/>
            <p:cNvSpPr/>
            <p:nvPr/>
          </p:nvSpPr>
          <p:spPr>
            <a:xfrm>
              <a:off x="6678551" y="1578185"/>
              <a:ext cx="831273" cy="83127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AutoShape 139"/>
            <p:cNvSpPr/>
            <p:nvPr/>
          </p:nvSpPr>
          <p:spPr bwMode="auto">
            <a:xfrm>
              <a:off x="6862015" y="1768792"/>
              <a:ext cx="464344" cy="450057"/>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solidFill>
              <a:schemeClr val="bg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8" name="Group 27"/>
          <p:cNvGrpSpPr/>
          <p:nvPr/>
        </p:nvGrpSpPr>
        <p:grpSpPr>
          <a:xfrm>
            <a:off x="7509823" y="1592786"/>
            <a:ext cx="3875315" cy="811590"/>
            <a:chOff x="7693287" y="1521219"/>
            <a:chExt cx="3875315" cy="811590"/>
          </a:xfrm>
        </p:grpSpPr>
        <p:sp>
          <p:nvSpPr>
            <p:cNvPr id="29" name="TextBox 28"/>
            <p:cNvSpPr txBox="1"/>
            <p:nvPr/>
          </p:nvSpPr>
          <p:spPr>
            <a:xfrm>
              <a:off x="7693288" y="1521219"/>
              <a:ext cx="1385636" cy="400110"/>
            </a:xfrm>
            <a:prstGeom prst="rect">
              <a:avLst/>
            </a:prstGeom>
            <a:noFill/>
          </p:spPr>
          <p:txBody>
            <a:bodyPr wrap="none" rtlCol="0">
              <a:spAutoFit/>
            </a:bodyPr>
            <a:lstStyle/>
            <a:p>
              <a:r>
                <a:rPr lang="en-US" sz="2000" b="1" smtClean="0"/>
                <a:t>Infographic</a:t>
              </a:r>
              <a:endParaRPr lang="en-GB" sz="2000" b="1"/>
            </a:p>
          </p:txBody>
        </p:sp>
        <p:sp>
          <p:nvSpPr>
            <p:cNvPr id="30" name="Rectangle 29"/>
            <p:cNvSpPr/>
            <p:nvPr/>
          </p:nvSpPr>
          <p:spPr>
            <a:xfrm>
              <a:off x="7693287" y="1809589"/>
              <a:ext cx="3875315" cy="523220"/>
            </a:xfrm>
            <a:prstGeom prst="rect">
              <a:avLst/>
            </a:prstGeom>
          </p:spPr>
          <p:txBody>
            <a:bodyPr wrap="square">
              <a:spAutoFit/>
            </a:bodyPr>
            <a:lstStyle/>
            <a:p>
              <a:r>
                <a:rPr lang="en-GB" sz="1400"/>
                <a:t>Lorem ipsum dolor sit amet, consectetur </a:t>
              </a:r>
              <a:r>
                <a:rPr lang="en-GB" sz="1400" smtClean="0"/>
                <a:t>adipiscing, </a:t>
              </a:r>
              <a:r>
                <a:rPr lang="en-GB" sz="1400"/>
                <a:t>sed </a:t>
              </a:r>
              <a:r>
                <a:rPr lang="en-GB" sz="1400" smtClean="0"/>
                <a:t>do</a:t>
              </a:r>
              <a:endParaRPr lang="en-GB" sz="1400"/>
            </a:p>
          </p:txBody>
        </p:sp>
      </p:grpSp>
      <p:grpSp>
        <p:nvGrpSpPr>
          <p:cNvPr id="31" name="Group 30"/>
          <p:cNvGrpSpPr/>
          <p:nvPr/>
        </p:nvGrpSpPr>
        <p:grpSpPr>
          <a:xfrm>
            <a:off x="7085211" y="2540575"/>
            <a:ext cx="3875315" cy="811590"/>
            <a:chOff x="7693287" y="1521219"/>
            <a:chExt cx="3875315" cy="811590"/>
          </a:xfrm>
        </p:grpSpPr>
        <p:sp>
          <p:nvSpPr>
            <p:cNvPr id="32" name="TextBox 31"/>
            <p:cNvSpPr txBox="1"/>
            <p:nvPr/>
          </p:nvSpPr>
          <p:spPr>
            <a:xfrm>
              <a:off x="7693288" y="1521219"/>
              <a:ext cx="1780424" cy="400110"/>
            </a:xfrm>
            <a:prstGeom prst="rect">
              <a:avLst/>
            </a:prstGeom>
            <a:noFill/>
          </p:spPr>
          <p:txBody>
            <a:bodyPr wrap="none" rtlCol="0">
              <a:spAutoFit/>
            </a:bodyPr>
            <a:lstStyle/>
            <a:p>
              <a:r>
                <a:rPr lang="en-US" sz="2000" b="1" smtClean="0"/>
                <a:t>Graphic Design</a:t>
              </a:r>
              <a:endParaRPr lang="en-GB" sz="2000" b="1"/>
            </a:p>
          </p:txBody>
        </p:sp>
        <p:sp>
          <p:nvSpPr>
            <p:cNvPr id="33" name="Rectangle 32"/>
            <p:cNvSpPr/>
            <p:nvPr/>
          </p:nvSpPr>
          <p:spPr>
            <a:xfrm>
              <a:off x="7693287" y="1809589"/>
              <a:ext cx="3875315" cy="523220"/>
            </a:xfrm>
            <a:prstGeom prst="rect">
              <a:avLst/>
            </a:prstGeom>
          </p:spPr>
          <p:txBody>
            <a:bodyPr wrap="square">
              <a:spAutoFit/>
            </a:bodyPr>
            <a:lstStyle/>
            <a:p>
              <a:r>
                <a:rPr lang="en-GB" sz="1400"/>
                <a:t>Lorem ipsum dolor sit amet, consectetur </a:t>
              </a:r>
              <a:r>
                <a:rPr lang="en-GB" sz="1400" smtClean="0"/>
                <a:t>adipiscing, </a:t>
              </a:r>
              <a:r>
                <a:rPr lang="en-GB" sz="1400"/>
                <a:t>sed </a:t>
              </a:r>
              <a:r>
                <a:rPr lang="en-GB" sz="1400" smtClean="0"/>
                <a:t>do</a:t>
              </a:r>
              <a:endParaRPr lang="en-GB" sz="1400"/>
            </a:p>
          </p:txBody>
        </p:sp>
      </p:grpSp>
      <p:grpSp>
        <p:nvGrpSpPr>
          <p:cNvPr id="34" name="Group 33"/>
          <p:cNvGrpSpPr/>
          <p:nvPr/>
        </p:nvGrpSpPr>
        <p:grpSpPr>
          <a:xfrm>
            <a:off x="6548182" y="3534909"/>
            <a:ext cx="3875315" cy="811590"/>
            <a:chOff x="7693287" y="1521219"/>
            <a:chExt cx="3875315" cy="811590"/>
          </a:xfrm>
        </p:grpSpPr>
        <p:sp>
          <p:nvSpPr>
            <p:cNvPr id="35" name="TextBox 34"/>
            <p:cNvSpPr txBox="1"/>
            <p:nvPr/>
          </p:nvSpPr>
          <p:spPr>
            <a:xfrm>
              <a:off x="7693288" y="1521219"/>
              <a:ext cx="1624547" cy="400110"/>
            </a:xfrm>
            <a:prstGeom prst="rect">
              <a:avLst/>
            </a:prstGeom>
            <a:noFill/>
          </p:spPr>
          <p:txBody>
            <a:bodyPr wrap="none" rtlCol="0">
              <a:spAutoFit/>
            </a:bodyPr>
            <a:lstStyle/>
            <a:p>
              <a:r>
                <a:rPr lang="en-US" sz="2000" b="1" smtClean="0"/>
                <a:t>Development</a:t>
              </a:r>
              <a:endParaRPr lang="en-GB" sz="2000" b="1"/>
            </a:p>
          </p:txBody>
        </p:sp>
        <p:sp>
          <p:nvSpPr>
            <p:cNvPr id="36" name="Rectangle 35"/>
            <p:cNvSpPr/>
            <p:nvPr/>
          </p:nvSpPr>
          <p:spPr>
            <a:xfrm>
              <a:off x="7693287" y="1809589"/>
              <a:ext cx="3875315" cy="523220"/>
            </a:xfrm>
            <a:prstGeom prst="rect">
              <a:avLst/>
            </a:prstGeom>
          </p:spPr>
          <p:txBody>
            <a:bodyPr wrap="square">
              <a:spAutoFit/>
            </a:bodyPr>
            <a:lstStyle/>
            <a:p>
              <a:r>
                <a:rPr lang="en-GB" sz="1400"/>
                <a:t>Lorem ipsum dolor sit amet, consectetur </a:t>
              </a:r>
              <a:r>
                <a:rPr lang="en-GB" sz="1400" smtClean="0"/>
                <a:t>adipiscing, </a:t>
              </a:r>
              <a:r>
                <a:rPr lang="en-GB" sz="1400"/>
                <a:t>sed </a:t>
              </a:r>
              <a:r>
                <a:rPr lang="en-GB" sz="1400" smtClean="0"/>
                <a:t>do</a:t>
              </a:r>
              <a:endParaRPr lang="en-GB" sz="1400"/>
            </a:p>
          </p:txBody>
        </p:sp>
      </p:grpSp>
      <p:grpSp>
        <p:nvGrpSpPr>
          <p:cNvPr id="37" name="Group 36"/>
          <p:cNvGrpSpPr/>
          <p:nvPr/>
        </p:nvGrpSpPr>
        <p:grpSpPr>
          <a:xfrm>
            <a:off x="6024820" y="4428100"/>
            <a:ext cx="3875315" cy="811590"/>
            <a:chOff x="7693287" y="1521219"/>
            <a:chExt cx="3875315" cy="811590"/>
          </a:xfrm>
        </p:grpSpPr>
        <p:sp>
          <p:nvSpPr>
            <p:cNvPr id="38" name="TextBox 37"/>
            <p:cNvSpPr txBox="1"/>
            <p:nvPr/>
          </p:nvSpPr>
          <p:spPr>
            <a:xfrm>
              <a:off x="7693288" y="1521219"/>
              <a:ext cx="1603772" cy="400110"/>
            </a:xfrm>
            <a:prstGeom prst="rect">
              <a:avLst/>
            </a:prstGeom>
            <a:noFill/>
          </p:spPr>
          <p:txBody>
            <a:bodyPr wrap="none" rtlCol="0">
              <a:spAutoFit/>
            </a:bodyPr>
            <a:lstStyle/>
            <a:p>
              <a:r>
                <a:rPr lang="en-US" sz="2000" b="1" smtClean="0"/>
                <a:t>Web Analysis</a:t>
              </a:r>
              <a:endParaRPr lang="en-GB" sz="2000" b="1"/>
            </a:p>
          </p:txBody>
        </p:sp>
        <p:sp>
          <p:nvSpPr>
            <p:cNvPr id="39" name="Rectangle 38"/>
            <p:cNvSpPr/>
            <p:nvPr/>
          </p:nvSpPr>
          <p:spPr>
            <a:xfrm>
              <a:off x="7693287" y="1809589"/>
              <a:ext cx="3875315" cy="523220"/>
            </a:xfrm>
            <a:prstGeom prst="rect">
              <a:avLst/>
            </a:prstGeom>
          </p:spPr>
          <p:txBody>
            <a:bodyPr wrap="square">
              <a:spAutoFit/>
            </a:bodyPr>
            <a:lstStyle/>
            <a:p>
              <a:r>
                <a:rPr lang="en-GB" sz="1400"/>
                <a:t>Lorem ipsum dolor sit amet, consectetur </a:t>
              </a:r>
              <a:r>
                <a:rPr lang="en-GB" sz="1400" smtClean="0"/>
                <a:t>adipiscing, </a:t>
              </a:r>
              <a:r>
                <a:rPr lang="en-GB" sz="1400"/>
                <a:t>sed </a:t>
              </a:r>
              <a:r>
                <a:rPr lang="en-GB" sz="1400" smtClean="0"/>
                <a:t>do</a:t>
              </a:r>
              <a:endParaRPr lang="en-GB" sz="1400"/>
            </a:p>
          </p:txBody>
        </p:sp>
      </p:grpSp>
      <p:sp>
        <p:nvSpPr>
          <p:cNvPr id="40" name="Rectangle 39"/>
          <p:cNvSpPr/>
          <p:nvPr/>
        </p:nvSpPr>
        <p:spPr>
          <a:xfrm>
            <a:off x="1005372" y="5716753"/>
            <a:ext cx="10180141" cy="738664"/>
          </a:xfrm>
          <a:prstGeom prst="rect">
            <a:avLst/>
          </a:prstGeom>
        </p:spPr>
        <p:txBody>
          <a:bodyPr wrap="square">
            <a:spAutoFit/>
          </a:bodyPr>
          <a:lstStyle/>
          <a:p>
            <a:pPr algn="ctr"/>
            <a:r>
              <a:rPr lang="en-GB" sz="1400" smtClean="0"/>
              <a:t>Lorem ipsum dolor sit amet, consectetur adipiscing elit, sed do eiusmod tempor incididunt ut labore et dolore magna aliqua. Ut enim ad minim veniam, quis nostrud exercitation ullamco laboris nisi ut aliquip ex ea commodo consequat. </a:t>
            </a:r>
            <a:endParaRPr lang="en-GB" sz="1400"/>
          </a:p>
          <a:p>
            <a:pPr algn="ctr"/>
            <a:r>
              <a:rPr lang="en-GB" sz="1400" smtClean="0"/>
              <a:t>sed </a:t>
            </a:r>
            <a:r>
              <a:rPr lang="en-GB" sz="1400"/>
              <a:t>do eiusmod tempor incididunt ut labore et dolore magna aliqua</a:t>
            </a:r>
            <a:endParaRPr lang="en-GB" sz="1400"/>
          </a:p>
        </p:txBody>
      </p:sp>
      <p:cxnSp>
        <p:nvCxnSpPr>
          <p:cNvPr id="41" name="Straight Connector 40"/>
          <p:cNvCxnSpPr/>
          <p:nvPr/>
        </p:nvCxnSpPr>
        <p:spPr>
          <a:xfrm>
            <a:off x="1923786" y="5573486"/>
            <a:ext cx="8343314"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42" name="Group 41"/>
          <p:cNvGrpSpPr/>
          <p:nvPr/>
        </p:nvGrpSpPr>
        <p:grpSpPr>
          <a:xfrm>
            <a:off x="0" y="1521220"/>
            <a:ext cx="6357257" cy="3779631"/>
            <a:chOff x="0" y="1521220"/>
            <a:chExt cx="6357257" cy="3779631"/>
          </a:xfrm>
        </p:grpSpPr>
        <p:sp>
          <p:nvSpPr>
            <p:cNvPr id="43" name="矩形 3"/>
            <p:cNvSpPr/>
            <p:nvPr/>
          </p:nvSpPr>
          <p:spPr>
            <a:xfrm rot="5400000" flipV="1">
              <a:off x="979243" y="2268130"/>
              <a:ext cx="631032" cy="258951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梯形 10"/>
            <p:cNvSpPr/>
            <p:nvPr/>
          </p:nvSpPr>
          <p:spPr>
            <a:xfrm rot="5400000" flipV="1">
              <a:off x="2180533" y="4281420"/>
              <a:ext cx="1428415" cy="610447"/>
            </a:xfrm>
            <a:custGeom>
              <a:avLst/>
              <a:gdLst>
                <a:gd name="connsiteX0" fmla="*/ 0 w 872098"/>
                <a:gd name="connsiteY0" fmla="*/ 0 h 368608"/>
                <a:gd name="connsiteX1" fmla="*/ 386770 w 872098"/>
                <a:gd name="connsiteY1" fmla="*/ 0 h 368608"/>
                <a:gd name="connsiteX2" fmla="*/ 866850 w 872098"/>
                <a:gd name="connsiteY2" fmla="*/ 365224 h 368608"/>
                <a:gd name="connsiteX3" fmla="*/ 872098 w 872098"/>
                <a:gd name="connsiteY3" fmla="*/ 368608 h 368608"/>
                <a:gd name="connsiteX4" fmla="*/ 290477 w 872098"/>
                <a:gd name="connsiteY4" fmla="*/ 368608 h 368608"/>
                <a:gd name="connsiteX5" fmla="*/ 0 w 872098"/>
                <a:gd name="connsiteY5" fmla="*/ 0 h 3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2098" h="368608">
                  <a:moveTo>
                    <a:pt x="0" y="0"/>
                  </a:moveTo>
                  <a:lnTo>
                    <a:pt x="386770" y="0"/>
                  </a:lnTo>
                  <a:lnTo>
                    <a:pt x="866850" y="365224"/>
                  </a:lnTo>
                  <a:lnTo>
                    <a:pt x="872098" y="368608"/>
                  </a:lnTo>
                  <a:lnTo>
                    <a:pt x="290477" y="368608"/>
                  </a:lnTo>
                  <a:lnTo>
                    <a:pt x="0" y="0"/>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矩形 5"/>
            <p:cNvSpPr/>
            <p:nvPr/>
          </p:nvSpPr>
          <p:spPr>
            <a:xfrm rot="5400000" flipV="1">
              <a:off x="979243" y="1637098"/>
              <a:ext cx="631032" cy="258951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矩形 6"/>
            <p:cNvSpPr/>
            <p:nvPr/>
          </p:nvSpPr>
          <p:spPr>
            <a:xfrm rot="5400000" flipV="1">
              <a:off x="979243" y="1006065"/>
              <a:ext cx="631032" cy="25895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矩形 7"/>
            <p:cNvSpPr/>
            <p:nvPr/>
          </p:nvSpPr>
          <p:spPr>
            <a:xfrm rot="5400000" flipV="1">
              <a:off x="979243" y="2899164"/>
              <a:ext cx="631032" cy="258951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矩形 8"/>
            <p:cNvSpPr/>
            <p:nvPr/>
          </p:nvSpPr>
          <p:spPr>
            <a:xfrm rot="5400000" flipV="1">
              <a:off x="3502561" y="2014298"/>
              <a:ext cx="1415308" cy="64967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梯形 10"/>
            <p:cNvSpPr/>
            <p:nvPr/>
          </p:nvSpPr>
          <p:spPr>
            <a:xfrm rot="5400000" flipV="1">
              <a:off x="1774535" y="3507944"/>
              <a:ext cx="2240905" cy="610943"/>
            </a:xfrm>
            <a:custGeom>
              <a:avLst/>
              <a:gdLst/>
              <a:ahLst/>
              <a:cxnLst/>
              <a:rect l="l" t="t" r="r" b="b"/>
              <a:pathLst>
                <a:path w="1368152" h="368908">
                  <a:moveTo>
                    <a:pt x="0" y="0"/>
                  </a:moveTo>
                  <a:lnTo>
                    <a:pt x="722527" y="1"/>
                  </a:lnTo>
                  <a:lnTo>
                    <a:pt x="1012968" y="368564"/>
                  </a:lnTo>
                  <a:lnTo>
                    <a:pt x="1356379" y="368564"/>
                  </a:lnTo>
                  <a:lnTo>
                    <a:pt x="1368152" y="368908"/>
                  </a:lnTo>
                  <a:lnTo>
                    <a:pt x="434260" y="368670"/>
                  </a:lnTo>
                  <a:lnTo>
                    <a:pt x="434260" y="366402"/>
                  </a:lnTo>
                  <a:lnTo>
                    <a:pt x="336977" y="2"/>
                  </a:lnTo>
                  <a:lnTo>
                    <a:pt x="1" y="1"/>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0" name="梯形 10"/>
            <p:cNvSpPr/>
            <p:nvPr/>
          </p:nvSpPr>
          <p:spPr>
            <a:xfrm rot="5400000" flipV="1">
              <a:off x="2423831" y="2631278"/>
              <a:ext cx="942092" cy="610719"/>
            </a:xfrm>
            <a:custGeom>
              <a:avLst/>
              <a:gdLst>
                <a:gd name="connsiteX0" fmla="*/ 86591 w 573078"/>
                <a:gd name="connsiteY0" fmla="*/ 0 h 368773"/>
                <a:gd name="connsiteX1" fmla="*/ 475795 w 573078"/>
                <a:gd name="connsiteY1" fmla="*/ 1 h 368773"/>
                <a:gd name="connsiteX2" fmla="*/ 573078 w 573078"/>
                <a:gd name="connsiteY2" fmla="*/ 366401 h 368773"/>
                <a:gd name="connsiteX3" fmla="*/ 573078 w 573078"/>
                <a:gd name="connsiteY3" fmla="*/ 368773 h 368773"/>
                <a:gd name="connsiteX4" fmla="*/ 0 w 573078"/>
                <a:gd name="connsiteY4" fmla="*/ 368618 h 368773"/>
                <a:gd name="connsiteX5" fmla="*/ 86591 w 573078"/>
                <a:gd name="connsiteY5" fmla="*/ 0 h 368773"/>
                <a:gd name="connsiteX0-1" fmla="*/ 88693 w 575180"/>
                <a:gd name="connsiteY0-2" fmla="*/ 0 h 368773"/>
                <a:gd name="connsiteX1-3" fmla="*/ 477897 w 575180"/>
                <a:gd name="connsiteY1-4" fmla="*/ 1 h 368773"/>
                <a:gd name="connsiteX2-5" fmla="*/ 575180 w 575180"/>
                <a:gd name="connsiteY2-6" fmla="*/ 366401 h 368773"/>
                <a:gd name="connsiteX3-7" fmla="*/ 575180 w 575180"/>
                <a:gd name="connsiteY3-8" fmla="*/ 368773 h 368773"/>
                <a:gd name="connsiteX4-9" fmla="*/ 0 w 575180"/>
                <a:gd name="connsiteY4-10" fmla="*/ 368618 h 368773"/>
                <a:gd name="connsiteX5-11" fmla="*/ 88693 w 575180"/>
                <a:gd name="connsiteY5-12" fmla="*/ 0 h 36877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575180" h="368773">
                  <a:moveTo>
                    <a:pt x="88693" y="0"/>
                  </a:moveTo>
                  <a:lnTo>
                    <a:pt x="477897" y="1"/>
                  </a:lnTo>
                  <a:lnTo>
                    <a:pt x="575180" y="366401"/>
                  </a:lnTo>
                  <a:lnTo>
                    <a:pt x="575180" y="368773"/>
                  </a:lnTo>
                  <a:lnTo>
                    <a:pt x="0" y="368618"/>
                  </a:lnTo>
                  <a:cubicBezTo>
                    <a:pt x="30966" y="245745"/>
                    <a:pt x="57727" y="122873"/>
                    <a:pt x="88693" y="0"/>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1" name="矩形 7"/>
            <p:cNvSpPr/>
            <p:nvPr/>
          </p:nvSpPr>
          <p:spPr>
            <a:xfrm rot="5400000" flipV="1">
              <a:off x="4306841" y="415176"/>
              <a:ext cx="943539" cy="3157292"/>
            </a:xfrm>
            <a:custGeom>
              <a:avLst/>
              <a:gdLst/>
              <a:ahLst/>
              <a:cxnLst/>
              <a:rect l="l" t="t" r="r" b="b"/>
              <a:pathLst>
                <a:path w="576064" h="2304193">
                  <a:moveTo>
                    <a:pt x="0" y="0"/>
                  </a:moveTo>
                  <a:lnTo>
                    <a:pt x="576064" y="0"/>
                  </a:lnTo>
                  <a:lnTo>
                    <a:pt x="576064" y="2016193"/>
                  </a:lnTo>
                  <a:lnTo>
                    <a:pt x="576064" y="2016224"/>
                  </a:lnTo>
                  <a:lnTo>
                    <a:pt x="576033" y="2016224"/>
                  </a:lnTo>
                  <a:lnTo>
                    <a:pt x="288064" y="2304193"/>
                  </a:lnTo>
                  <a:lnTo>
                    <a:pt x="95" y="2016224"/>
                  </a:lnTo>
                  <a:lnTo>
                    <a:pt x="0" y="2016224"/>
                  </a:lnTo>
                  <a:close/>
                </a:path>
              </a:pathLst>
            </a:custGeom>
            <a:solidFill>
              <a:schemeClr val="accent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梯形 10"/>
            <p:cNvSpPr/>
            <p:nvPr/>
          </p:nvSpPr>
          <p:spPr>
            <a:xfrm rot="5400000" flipV="1">
              <a:off x="2344723" y="1766014"/>
              <a:ext cx="1099960" cy="610371"/>
            </a:xfrm>
            <a:custGeom>
              <a:avLst/>
              <a:gdLst/>
              <a:ahLst/>
              <a:cxnLst/>
              <a:rect l="l" t="t" r="r" b="b"/>
              <a:pathLst>
                <a:path w="671564" h="368563">
                  <a:moveTo>
                    <a:pt x="284875" y="0"/>
                  </a:moveTo>
                  <a:lnTo>
                    <a:pt x="311844" y="0"/>
                  </a:lnTo>
                  <a:lnTo>
                    <a:pt x="311844" y="2"/>
                  </a:lnTo>
                  <a:lnTo>
                    <a:pt x="671564" y="2"/>
                  </a:lnTo>
                  <a:lnTo>
                    <a:pt x="671564" y="904"/>
                  </a:lnTo>
                  <a:lnTo>
                    <a:pt x="669469" y="904"/>
                  </a:lnTo>
                  <a:lnTo>
                    <a:pt x="576814" y="368563"/>
                  </a:lnTo>
                  <a:lnTo>
                    <a:pt x="0" y="368468"/>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3" name="矩形 7"/>
            <p:cNvSpPr/>
            <p:nvPr/>
          </p:nvSpPr>
          <p:spPr>
            <a:xfrm rot="5400000" flipV="1">
              <a:off x="4043734" y="1621157"/>
              <a:ext cx="943539" cy="2631078"/>
            </a:xfrm>
            <a:custGeom>
              <a:avLst/>
              <a:gdLst/>
              <a:ahLst/>
              <a:cxnLst/>
              <a:rect l="l" t="t" r="r" b="b"/>
              <a:pathLst>
                <a:path w="576064" h="2304193">
                  <a:moveTo>
                    <a:pt x="0" y="0"/>
                  </a:moveTo>
                  <a:lnTo>
                    <a:pt x="576064" y="0"/>
                  </a:lnTo>
                  <a:lnTo>
                    <a:pt x="576064" y="2016193"/>
                  </a:lnTo>
                  <a:lnTo>
                    <a:pt x="576064" y="2016224"/>
                  </a:lnTo>
                  <a:lnTo>
                    <a:pt x="576033" y="2016224"/>
                  </a:lnTo>
                  <a:lnTo>
                    <a:pt x="288064" y="2304193"/>
                  </a:lnTo>
                  <a:lnTo>
                    <a:pt x="95" y="2016224"/>
                  </a:lnTo>
                  <a:lnTo>
                    <a:pt x="0" y="2016224"/>
                  </a:lnTo>
                  <a:close/>
                </a:path>
              </a:pathLst>
            </a:custGeom>
            <a:solidFill>
              <a:schemeClr val="accent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矩形 7"/>
            <p:cNvSpPr/>
            <p:nvPr/>
          </p:nvSpPr>
          <p:spPr>
            <a:xfrm rot="5400000" flipV="1">
              <a:off x="3780625" y="2827804"/>
              <a:ext cx="943539" cy="2104862"/>
            </a:xfrm>
            <a:custGeom>
              <a:avLst/>
              <a:gdLst/>
              <a:ahLst/>
              <a:cxnLst/>
              <a:rect l="l" t="t" r="r" b="b"/>
              <a:pathLst>
                <a:path w="576064" h="2304193">
                  <a:moveTo>
                    <a:pt x="0" y="0"/>
                  </a:moveTo>
                  <a:lnTo>
                    <a:pt x="576064" y="0"/>
                  </a:lnTo>
                  <a:lnTo>
                    <a:pt x="576064" y="2016193"/>
                  </a:lnTo>
                  <a:lnTo>
                    <a:pt x="576064" y="2016224"/>
                  </a:lnTo>
                  <a:lnTo>
                    <a:pt x="576033" y="2016224"/>
                  </a:lnTo>
                  <a:lnTo>
                    <a:pt x="288064" y="2304193"/>
                  </a:lnTo>
                  <a:lnTo>
                    <a:pt x="95" y="2016224"/>
                  </a:lnTo>
                  <a:lnTo>
                    <a:pt x="0" y="2016224"/>
                  </a:lnTo>
                  <a:close/>
                </a:path>
              </a:pathLst>
            </a:custGeom>
            <a:solidFill>
              <a:schemeClr val="accent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矩形 7"/>
            <p:cNvSpPr/>
            <p:nvPr/>
          </p:nvSpPr>
          <p:spPr>
            <a:xfrm rot="5400000" flipV="1">
              <a:off x="3517188" y="4034731"/>
              <a:ext cx="944199" cy="1578647"/>
            </a:xfrm>
            <a:custGeom>
              <a:avLst/>
              <a:gdLst/>
              <a:ahLst/>
              <a:cxnLst/>
              <a:rect l="l" t="t" r="r" b="b"/>
              <a:pathLst>
                <a:path w="576064" h="2304193">
                  <a:moveTo>
                    <a:pt x="0" y="0"/>
                  </a:moveTo>
                  <a:lnTo>
                    <a:pt x="576064" y="0"/>
                  </a:lnTo>
                  <a:lnTo>
                    <a:pt x="576064" y="2016193"/>
                  </a:lnTo>
                  <a:lnTo>
                    <a:pt x="576064" y="2016224"/>
                  </a:lnTo>
                  <a:lnTo>
                    <a:pt x="576033" y="2016224"/>
                  </a:lnTo>
                  <a:lnTo>
                    <a:pt x="288064" y="2304193"/>
                  </a:lnTo>
                  <a:lnTo>
                    <a:pt x="95" y="2016224"/>
                  </a:lnTo>
                  <a:lnTo>
                    <a:pt x="0" y="2016224"/>
                  </a:lnTo>
                  <a:close/>
                </a:path>
              </a:pathLst>
            </a:custGeom>
            <a:solidFill>
              <a:schemeClr val="accent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TextBox 55"/>
            <p:cNvSpPr txBox="1"/>
            <p:nvPr/>
          </p:nvSpPr>
          <p:spPr>
            <a:xfrm>
              <a:off x="5154387" y="1799277"/>
              <a:ext cx="821763" cy="400110"/>
            </a:xfrm>
            <a:prstGeom prst="rect">
              <a:avLst/>
            </a:prstGeom>
            <a:noFill/>
          </p:spPr>
          <p:txBody>
            <a:bodyPr wrap="none" rtlCol="0">
              <a:spAutoFit/>
            </a:bodyPr>
            <a:lstStyle/>
            <a:p>
              <a:r>
                <a:rPr lang="en-US" sz="2000" b="1" smtClean="0">
                  <a:solidFill>
                    <a:schemeClr val="bg1"/>
                  </a:solidFill>
                </a:rPr>
                <a:t>Step 1</a:t>
              </a:r>
              <a:endParaRPr lang="en-GB" sz="2000" b="1">
                <a:solidFill>
                  <a:schemeClr val="bg1"/>
                </a:solidFill>
              </a:endParaRPr>
            </a:p>
          </p:txBody>
        </p:sp>
        <p:sp>
          <p:nvSpPr>
            <p:cNvPr id="57" name="TextBox 56"/>
            <p:cNvSpPr txBox="1"/>
            <p:nvPr/>
          </p:nvSpPr>
          <p:spPr>
            <a:xfrm>
              <a:off x="4770494" y="2736583"/>
              <a:ext cx="821763" cy="400110"/>
            </a:xfrm>
            <a:prstGeom prst="rect">
              <a:avLst/>
            </a:prstGeom>
            <a:noFill/>
          </p:spPr>
          <p:txBody>
            <a:bodyPr wrap="none" rtlCol="0">
              <a:spAutoFit/>
            </a:bodyPr>
            <a:lstStyle/>
            <a:p>
              <a:r>
                <a:rPr lang="en-US" sz="2000" b="1" smtClean="0">
                  <a:solidFill>
                    <a:schemeClr val="bg1"/>
                  </a:solidFill>
                </a:rPr>
                <a:t>Step 2</a:t>
              </a:r>
              <a:endParaRPr lang="en-GB" sz="2000" b="1">
                <a:solidFill>
                  <a:schemeClr val="bg1"/>
                </a:solidFill>
              </a:endParaRPr>
            </a:p>
          </p:txBody>
        </p:sp>
        <p:sp>
          <p:nvSpPr>
            <p:cNvPr id="58" name="TextBox 57"/>
            <p:cNvSpPr txBox="1"/>
            <p:nvPr/>
          </p:nvSpPr>
          <p:spPr>
            <a:xfrm>
              <a:off x="4315857" y="3680179"/>
              <a:ext cx="821763" cy="400110"/>
            </a:xfrm>
            <a:prstGeom prst="rect">
              <a:avLst/>
            </a:prstGeom>
            <a:noFill/>
          </p:spPr>
          <p:txBody>
            <a:bodyPr wrap="none" rtlCol="0">
              <a:spAutoFit/>
            </a:bodyPr>
            <a:lstStyle/>
            <a:p>
              <a:r>
                <a:rPr lang="en-US" sz="2000" b="1" smtClean="0">
                  <a:solidFill>
                    <a:schemeClr val="bg1"/>
                  </a:solidFill>
                </a:rPr>
                <a:t>Step 3</a:t>
              </a:r>
              <a:endParaRPr lang="en-GB" sz="2000" b="1">
                <a:solidFill>
                  <a:schemeClr val="bg1"/>
                </a:solidFill>
              </a:endParaRPr>
            </a:p>
          </p:txBody>
        </p:sp>
        <p:sp>
          <p:nvSpPr>
            <p:cNvPr id="59" name="TextBox 58"/>
            <p:cNvSpPr txBox="1"/>
            <p:nvPr/>
          </p:nvSpPr>
          <p:spPr>
            <a:xfrm>
              <a:off x="3775523" y="4623668"/>
              <a:ext cx="821763" cy="400110"/>
            </a:xfrm>
            <a:prstGeom prst="rect">
              <a:avLst/>
            </a:prstGeom>
            <a:noFill/>
          </p:spPr>
          <p:txBody>
            <a:bodyPr wrap="none" rtlCol="0">
              <a:spAutoFit/>
            </a:bodyPr>
            <a:lstStyle/>
            <a:p>
              <a:r>
                <a:rPr lang="en-US" sz="2000" b="1" smtClean="0">
                  <a:solidFill>
                    <a:schemeClr val="bg1"/>
                  </a:solidFill>
                </a:rPr>
                <a:t>Step 4</a:t>
              </a:r>
              <a:endParaRPr lang="en-GB" sz="2000" b="1">
                <a:solidFill>
                  <a:schemeClr val="bg1"/>
                </a:solidFill>
              </a:endParaRPr>
            </a:p>
          </p:txBody>
        </p:sp>
        <p:sp>
          <p:nvSpPr>
            <p:cNvPr id="60" name="TextBox 59"/>
            <p:cNvSpPr txBox="1"/>
            <p:nvPr/>
          </p:nvSpPr>
          <p:spPr>
            <a:xfrm>
              <a:off x="393546" y="2111866"/>
              <a:ext cx="1853264" cy="369332"/>
            </a:xfrm>
            <a:prstGeom prst="rect">
              <a:avLst/>
            </a:prstGeom>
            <a:noFill/>
          </p:spPr>
          <p:txBody>
            <a:bodyPr wrap="none" rtlCol="0">
              <a:spAutoFit/>
            </a:bodyPr>
            <a:lstStyle/>
            <a:p>
              <a:r>
                <a:rPr lang="en-US" smtClean="0">
                  <a:solidFill>
                    <a:schemeClr val="bg1"/>
                  </a:solidFill>
                </a:rPr>
                <a:t>Put your text here</a:t>
              </a:r>
              <a:endParaRPr lang="en-GB">
                <a:solidFill>
                  <a:schemeClr val="bg1"/>
                </a:solidFill>
              </a:endParaRPr>
            </a:p>
          </p:txBody>
        </p:sp>
        <p:sp>
          <p:nvSpPr>
            <p:cNvPr id="61" name="TextBox 60"/>
            <p:cNvSpPr txBox="1"/>
            <p:nvPr/>
          </p:nvSpPr>
          <p:spPr>
            <a:xfrm>
              <a:off x="368126" y="2744205"/>
              <a:ext cx="1853264" cy="369332"/>
            </a:xfrm>
            <a:prstGeom prst="rect">
              <a:avLst/>
            </a:prstGeom>
            <a:noFill/>
          </p:spPr>
          <p:txBody>
            <a:bodyPr wrap="none" rtlCol="0">
              <a:spAutoFit/>
            </a:bodyPr>
            <a:lstStyle/>
            <a:p>
              <a:r>
                <a:rPr lang="en-US" smtClean="0">
                  <a:solidFill>
                    <a:schemeClr val="bg1"/>
                  </a:solidFill>
                </a:rPr>
                <a:t>Put your text here</a:t>
              </a:r>
              <a:endParaRPr lang="en-GB">
                <a:solidFill>
                  <a:schemeClr val="bg1"/>
                </a:solidFill>
              </a:endParaRPr>
            </a:p>
          </p:txBody>
        </p:sp>
        <p:sp>
          <p:nvSpPr>
            <p:cNvPr id="62" name="TextBox 61"/>
            <p:cNvSpPr txBox="1"/>
            <p:nvPr/>
          </p:nvSpPr>
          <p:spPr>
            <a:xfrm>
              <a:off x="368126" y="3378223"/>
              <a:ext cx="1853264" cy="369332"/>
            </a:xfrm>
            <a:prstGeom prst="rect">
              <a:avLst/>
            </a:prstGeom>
            <a:noFill/>
          </p:spPr>
          <p:txBody>
            <a:bodyPr wrap="none" rtlCol="0">
              <a:spAutoFit/>
            </a:bodyPr>
            <a:lstStyle/>
            <a:p>
              <a:r>
                <a:rPr lang="en-US" smtClean="0">
                  <a:solidFill>
                    <a:schemeClr val="bg1"/>
                  </a:solidFill>
                </a:rPr>
                <a:t>Put your text here</a:t>
              </a:r>
              <a:endParaRPr lang="en-GB">
                <a:solidFill>
                  <a:schemeClr val="bg1"/>
                </a:solidFill>
              </a:endParaRPr>
            </a:p>
          </p:txBody>
        </p:sp>
        <p:sp>
          <p:nvSpPr>
            <p:cNvPr id="63" name="TextBox 62"/>
            <p:cNvSpPr txBox="1"/>
            <p:nvPr/>
          </p:nvSpPr>
          <p:spPr>
            <a:xfrm>
              <a:off x="368126" y="4019480"/>
              <a:ext cx="1853264" cy="369332"/>
            </a:xfrm>
            <a:prstGeom prst="rect">
              <a:avLst/>
            </a:prstGeom>
            <a:noFill/>
          </p:spPr>
          <p:txBody>
            <a:bodyPr wrap="none" rtlCol="0">
              <a:spAutoFit/>
            </a:bodyPr>
            <a:lstStyle/>
            <a:p>
              <a:r>
                <a:rPr lang="en-US" smtClean="0">
                  <a:solidFill>
                    <a:schemeClr val="bg1"/>
                  </a:solidFill>
                </a:rPr>
                <a:t>Put your text here</a:t>
              </a:r>
              <a:endParaRPr lang="en-GB">
                <a:solidFill>
                  <a:schemeClr val="bg1"/>
                </a:solidFill>
              </a:endParaRPr>
            </a:p>
          </p:txBody>
        </p:sp>
      </p:grpSp>
      <p:sp>
        <p:nvSpPr>
          <p:cNvPr id="64" name="TextBox 63"/>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65" name="Straight Connector 6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500" fill="hold"/>
                                        <p:tgtEl>
                                          <p:spTgt spid="42"/>
                                        </p:tgtEl>
                                        <p:attrNameLst>
                                          <p:attrName>ppt_x</p:attrName>
                                        </p:attrNameLst>
                                      </p:cBhvr>
                                      <p:tavLst>
                                        <p:tav tm="0">
                                          <p:val>
                                            <p:strVal val="0-#ppt_w/2"/>
                                          </p:val>
                                        </p:tav>
                                        <p:tav tm="100000">
                                          <p:val>
                                            <p:strVal val="#ppt_x"/>
                                          </p:val>
                                        </p:tav>
                                      </p:tavLst>
                                    </p:anim>
                                    <p:anim calcmode="lin" valueType="num">
                                      <p:cBhvr additive="base">
                                        <p:cTn id="12" dur="500" fill="hold"/>
                                        <p:tgtEl>
                                          <p:spTgt spid="4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25"/>
                                        </p:tgtEl>
                                        <p:attrNameLst>
                                          <p:attrName>style.visibility</p:attrName>
                                        </p:attrNameLst>
                                      </p:cBhvr>
                                      <p:to>
                                        <p:strVal val="visible"/>
                                      </p:to>
                                    </p:set>
                                    <p:anim calcmode="lin" valueType="num">
                                      <p:cBhvr>
                                        <p:cTn id="16" dur="500" fill="hold"/>
                                        <p:tgtEl>
                                          <p:spTgt spid="25"/>
                                        </p:tgtEl>
                                        <p:attrNameLst>
                                          <p:attrName>ppt_w</p:attrName>
                                        </p:attrNameLst>
                                      </p:cBhvr>
                                      <p:tavLst>
                                        <p:tav tm="0">
                                          <p:val>
                                            <p:fltVal val="0"/>
                                          </p:val>
                                        </p:tav>
                                        <p:tav tm="100000">
                                          <p:val>
                                            <p:strVal val="#ppt_w"/>
                                          </p:val>
                                        </p:tav>
                                      </p:tavLst>
                                    </p:anim>
                                    <p:anim calcmode="lin" valueType="num">
                                      <p:cBhvr>
                                        <p:cTn id="17" dur="500" fill="hold"/>
                                        <p:tgtEl>
                                          <p:spTgt spid="25"/>
                                        </p:tgtEl>
                                        <p:attrNameLst>
                                          <p:attrName>ppt_h</p:attrName>
                                        </p:attrNameLst>
                                      </p:cBhvr>
                                      <p:tavLst>
                                        <p:tav tm="0">
                                          <p:val>
                                            <p:fltVal val="0"/>
                                          </p:val>
                                        </p:tav>
                                        <p:tav tm="100000">
                                          <p:val>
                                            <p:strVal val="#ppt_h"/>
                                          </p:val>
                                        </p:tav>
                                      </p:tavLst>
                                    </p:anim>
                                    <p:animEffect transition="in" filter="fade">
                                      <p:cBhvr>
                                        <p:cTn id="18" dur="500"/>
                                        <p:tgtEl>
                                          <p:spTgt spid="25"/>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28"/>
                                        </p:tgtEl>
                                        <p:attrNameLst>
                                          <p:attrName>style.visibility</p:attrName>
                                        </p:attrNameLst>
                                      </p:cBhvr>
                                      <p:to>
                                        <p:strVal val="visible"/>
                                      </p:to>
                                    </p:set>
                                    <p:anim calcmode="lin" valueType="num">
                                      <p:cBhvr additive="base">
                                        <p:cTn id="22" dur="500"/>
                                        <p:tgtEl>
                                          <p:spTgt spid="28"/>
                                        </p:tgtEl>
                                        <p:attrNameLst>
                                          <p:attrName>ppt_x</p:attrName>
                                        </p:attrNameLst>
                                      </p:cBhvr>
                                      <p:tavLst>
                                        <p:tav tm="0">
                                          <p:val>
                                            <p:strVal val="#ppt_x-#ppt_w*1.125000"/>
                                          </p:val>
                                        </p:tav>
                                        <p:tav tm="100000">
                                          <p:val>
                                            <p:strVal val="#ppt_x"/>
                                          </p:val>
                                        </p:tav>
                                      </p:tavLst>
                                    </p:anim>
                                    <p:animEffect transition="in" filter="wipe(right)">
                                      <p:cBhvr>
                                        <p:cTn id="23" dur="500"/>
                                        <p:tgtEl>
                                          <p:spTgt spid="28"/>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p:cTn id="27" dur="500" fill="hold"/>
                                        <p:tgtEl>
                                          <p:spTgt spid="16"/>
                                        </p:tgtEl>
                                        <p:attrNameLst>
                                          <p:attrName>ppt_w</p:attrName>
                                        </p:attrNameLst>
                                      </p:cBhvr>
                                      <p:tavLst>
                                        <p:tav tm="0">
                                          <p:val>
                                            <p:fltVal val="0"/>
                                          </p:val>
                                        </p:tav>
                                        <p:tav tm="100000">
                                          <p:val>
                                            <p:strVal val="#ppt_w"/>
                                          </p:val>
                                        </p:tav>
                                      </p:tavLst>
                                    </p:anim>
                                    <p:anim calcmode="lin" valueType="num">
                                      <p:cBhvr>
                                        <p:cTn id="28" dur="500" fill="hold"/>
                                        <p:tgtEl>
                                          <p:spTgt spid="16"/>
                                        </p:tgtEl>
                                        <p:attrNameLst>
                                          <p:attrName>ppt_h</p:attrName>
                                        </p:attrNameLst>
                                      </p:cBhvr>
                                      <p:tavLst>
                                        <p:tav tm="0">
                                          <p:val>
                                            <p:fltVal val="0"/>
                                          </p:val>
                                        </p:tav>
                                        <p:tav tm="100000">
                                          <p:val>
                                            <p:strVal val="#ppt_h"/>
                                          </p:val>
                                        </p:tav>
                                      </p:tavLst>
                                    </p:anim>
                                    <p:animEffect transition="in" filter="fade">
                                      <p:cBhvr>
                                        <p:cTn id="29" dur="500"/>
                                        <p:tgtEl>
                                          <p:spTgt spid="16"/>
                                        </p:tgtEl>
                                      </p:cBhvr>
                                    </p:animEffect>
                                  </p:childTnLst>
                                </p:cTn>
                              </p:par>
                            </p:childTnLst>
                          </p:cTn>
                        </p:par>
                        <p:par>
                          <p:cTn id="30" fill="hold">
                            <p:stCondLst>
                              <p:cond delay="2500"/>
                            </p:stCondLst>
                            <p:childTnLst>
                              <p:par>
                                <p:cTn id="31" presetID="12" presetClass="entr" presetSubtype="8" fill="hold" nodeType="after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additive="base">
                                        <p:cTn id="33" dur="500"/>
                                        <p:tgtEl>
                                          <p:spTgt spid="31"/>
                                        </p:tgtEl>
                                        <p:attrNameLst>
                                          <p:attrName>ppt_x</p:attrName>
                                        </p:attrNameLst>
                                      </p:cBhvr>
                                      <p:tavLst>
                                        <p:tav tm="0">
                                          <p:val>
                                            <p:strVal val="#ppt_x-#ppt_w*1.125000"/>
                                          </p:val>
                                        </p:tav>
                                        <p:tav tm="100000">
                                          <p:val>
                                            <p:strVal val="#ppt_x"/>
                                          </p:val>
                                        </p:tav>
                                      </p:tavLst>
                                    </p:anim>
                                    <p:animEffect transition="in" filter="wipe(right)">
                                      <p:cBhvr>
                                        <p:cTn id="34" dur="500"/>
                                        <p:tgtEl>
                                          <p:spTgt spid="31"/>
                                        </p:tgtEl>
                                      </p:cBhvr>
                                    </p:animEffect>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19"/>
                                        </p:tgtEl>
                                        <p:attrNameLst>
                                          <p:attrName>style.visibility</p:attrName>
                                        </p:attrNameLst>
                                      </p:cBhvr>
                                      <p:to>
                                        <p:strVal val="visible"/>
                                      </p:to>
                                    </p:set>
                                    <p:anim calcmode="lin" valueType="num">
                                      <p:cBhvr>
                                        <p:cTn id="38" dur="500" fill="hold"/>
                                        <p:tgtEl>
                                          <p:spTgt spid="19"/>
                                        </p:tgtEl>
                                        <p:attrNameLst>
                                          <p:attrName>ppt_w</p:attrName>
                                        </p:attrNameLst>
                                      </p:cBhvr>
                                      <p:tavLst>
                                        <p:tav tm="0">
                                          <p:val>
                                            <p:fltVal val="0"/>
                                          </p:val>
                                        </p:tav>
                                        <p:tav tm="100000">
                                          <p:val>
                                            <p:strVal val="#ppt_w"/>
                                          </p:val>
                                        </p:tav>
                                      </p:tavLst>
                                    </p:anim>
                                    <p:anim calcmode="lin" valueType="num">
                                      <p:cBhvr>
                                        <p:cTn id="39" dur="500" fill="hold"/>
                                        <p:tgtEl>
                                          <p:spTgt spid="19"/>
                                        </p:tgtEl>
                                        <p:attrNameLst>
                                          <p:attrName>ppt_h</p:attrName>
                                        </p:attrNameLst>
                                      </p:cBhvr>
                                      <p:tavLst>
                                        <p:tav tm="0">
                                          <p:val>
                                            <p:fltVal val="0"/>
                                          </p:val>
                                        </p:tav>
                                        <p:tav tm="100000">
                                          <p:val>
                                            <p:strVal val="#ppt_h"/>
                                          </p:val>
                                        </p:tav>
                                      </p:tavLst>
                                    </p:anim>
                                    <p:animEffect transition="in" filter="fade">
                                      <p:cBhvr>
                                        <p:cTn id="40" dur="500"/>
                                        <p:tgtEl>
                                          <p:spTgt spid="19"/>
                                        </p:tgtEl>
                                      </p:cBhvr>
                                    </p:animEffect>
                                  </p:childTnLst>
                                </p:cTn>
                              </p:par>
                            </p:childTnLst>
                          </p:cTn>
                        </p:par>
                        <p:par>
                          <p:cTn id="41" fill="hold">
                            <p:stCondLst>
                              <p:cond delay="3500"/>
                            </p:stCondLst>
                            <p:childTnLst>
                              <p:par>
                                <p:cTn id="42" presetID="12" presetClass="entr" presetSubtype="8" fill="hold" nodeType="afterEffect">
                                  <p:stCondLst>
                                    <p:cond delay="0"/>
                                  </p:stCondLst>
                                  <p:childTnLst>
                                    <p:set>
                                      <p:cBhvr>
                                        <p:cTn id="43" dur="1" fill="hold">
                                          <p:stCondLst>
                                            <p:cond delay="0"/>
                                          </p:stCondLst>
                                        </p:cTn>
                                        <p:tgtEl>
                                          <p:spTgt spid="34"/>
                                        </p:tgtEl>
                                        <p:attrNameLst>
                                          <p:attrName>style.visibility</p:attrName>
                                        </p:attrNameLst>
                                      </p:cBhvr>
                                      <p:to>
                                        <p:strVal val="visible"/>
                                      </p:to>
                                    </p:set>
                                    <p:anim calcmode="lin" valueType="num">
                                      <p:cBhvr additive="base">
                                        <p:cTn id="44" dur="500"/>
                                        <p:tgtEl>
                                          <p:spTgt spid="34"/>
                                        </p:tgtEl>
                                        <p:attrNameLst>
                                          <p:attrName>ppt_x</p:attrName>
                                        </p:attrNameLst>
                                      </p:cBhvr>
                                      <p:tavLst>
                                        <p:tav tm="0">
                                          <p:val>
                                            <p:strVal val="#ppt_x-#ppt_w*1.125000"/>
                                          </p:val>
                                        </p:tav>
                                        <p:tav tm="100000">
                                          <p:val>
                                            <p:strVal val="#ppt_x"/>
                                          </p:val>
                                        </p:tav>
                                      </p:tavLst>
                                    </p:anim>
                                    <p:animEffect transition="in" filter="wipe(right)">
                                      <p:cBhvr>
                                        <p:cTn id="45" dur="500"/>
                                        <p:tgtEl>
                                          <p:spTgt spid="34"/>
                                        </p:tgtEl>
                                      </p:cBhvr>
                                    </p:animEffect>
                                  </p:childTnLst>
                                </p:cTn>
                              </p:par>
                            </p:childTnLst>
                          </p:cTn>
                        </p:par>
                        <p:par>
                          <p:cTn id="46" fill="hold">
                            <p:stCondLst>
                              <p:cond delay="4000"/>
                            </p:stCondLst>
                            <p:childTnLst>
                              <p:par>
                                <p:cTn id="47" presetID="53" presetClass="entr" presetSubtype="16" fill="hold" nodeType="afterEffect">
                                  <p:stCondLst>
                                    <p:cond delay="0"/>
                                  </p:stCondLst>
                                  <p:childTnLst>
                                    <p:set>
                                      <p:cBhvr>
                                        <p:cTn id="48" dur="1" fill="hold">
                                          <p:stCondLst>
                                            <p:cond delay="0"/>
                                          </p:stCondLst>
                                        </p:cTn>
                                        <p:tgtEl>
                                          <p:spTgt spid="4"/>
                                        </p:tgtEl>
                                        <p:attrNameLst>
                                          <p:attrName>style.visibility</p:attrName>
                                        </p:attrNameLst>
                                      </p:cBhvr>
                                      <p:to>
                                        <p:strVal val="visible"/>
                                      </p:to>
                                    </p:set>
                                    <p:anim calcmode="lin" valueType="num">
                                      <p:cBhvr>
                                        <p:cTn id="49" dur="500" fill="hold"/>
                                        <p:tgtEl>
                                          <p:spTgt spid="4"/>
                                        </p:tgtEl>
                                        <p:attrNameLst>
                                          <p:attrName>ppt_w</p:attrName>
                                        </p:attrNameLst>
                                      </p:cBhvr>
                                      <p:tavLst>
                                        <p:tav tm="0">
                                          <p:val>
                                            <p:fltVal val="0"/>
                                          </p:val>
                                        </p:tav>
                                        <p:tav tm="100000">
                                          <p:val>
                                            <p:strVal val="#ppt_w"/>
                                          </p:val>
                                        </p:tav>
                                      </p:tavLst>
                                    </p:anim>
                                    <p:anim calcmode="lin" valueType="num">
                                      <p:cBhvr>
                                        <p:cTn id="50" dur="500" fill="hold"/>
                                        <p:tgtEl>
                                          <p:spTgt spid="4"/>
                                        </p:tgtEl>
                                        <p:attrNameLst>
                                          <p:attrName>ppt_h</p:attrName>
                                        </p:attrNameLst>
                                      </p:cBhvr>
                                      <p:tavLst>
                                        <p:tav tm="0">
                                          <p:val>
                                            <p:fltVal val="0"/>
                                          </p:val>
                                        </p:tav>
                                        <p:tav tm="100000">
                                          <p:val>
                                            <p:strVal val="#ppt_h"/>
                                          </p:val>
                                        </p:tav>
                                      </p:tavLst>
                                    </p:anim>
                                    <p:animEffect transition="in" filter="fade">
                                      <p:cBhvr>
                                        <p:cTn id="51" dur="500"/>
                                        <p:tgtEl>
                                          <p:spTgt spid="4"/>
                                        </p:tgtEl>
                                      </p:cBhvr>
                                    </p:animEffect>
                                  </p:childTnLst>
                                </p:cTn>
                              </p:par>
                            </p:childTnLst>
                          </p:cTn>
                        </p:par>
                        <p:par>
                          <p:cTn id="52" fill="hold">
                            <p:stCondLst>
                              <p:cond delay="4500"/>
                            </p:stCondLst>
                            <p:childTnLst>
                              <p:par>
                                <p:cTn id="53" presetID="12" presetClass="entr" presetSubtype="8" fill="hold" nodeType="afterEffect">
                                  <p:stCondLst>
                                    <p:cond delay="0"/>
                                  </p:stCondLst>
                                  <p:childTnLst>
                                    <p:set>
                                      <p:cBhvr>
                                        <p:cTn id="54" dur="1" fill="hold">
                                          <p:stCondLst>
                                            <p:cond delay="0"/>
                                          </p:stCondLst>
                                        </p:cTn>
                                        <p:tgtEl>
                                          <p:spTgt spid="37"/>
                                        </p:tgtEl>
                                        <p:attrNameLst>
                                          <p:attrName>style.visibility</p:attrName>
                                        </p:attrNameLst>
                                      </p:cBhvr>
                                      <p:to>
                                        <p:strVal val="visible"/>
                                      </p:to>
                                    </p:set>
                                    <p:anim calcmode="lin" valueType="num">
                                      <p:cBhvr additive="base">
                                        <p:cTn id="55" dur="500"/>
                                        <p:tgtEl>
                                          <p:spTgt spid="37"/>
                                        </p:tgtEl>
                                        <p:attrNameLst>
                                          <p:attrName>ppt_x</p:attrName>
                                        </p:attrNameLst>
                                      </p:cBhvr>
                                      <p:tavLst>
                                        <p:tav tm="0">
                                          <p:val>
                                            <p:strVal val="#ppt_x-#ppt_w*1.125000"/>
                                          </p:val>
                                        </p:tav>
                                        <p:tav tm="100000">
                                          <p:val>
                                            <p:strVal val="#ppt_x"/>
                                          </p:val>
                                        </p:tav>
                                      </p:tavLst>
                                    </p:anim>
                                    <p:animEffect transition="in" filter="wipe(right)">
                                      <p:cBhvr>
                                        <p:cTn id="56" dur="500"/>
                                        <p:tgtEl>
                                          <p:spTgt spid="37"/>
                                        </p:tgtEl>
                                      </p:cBhvr>
                                    </p:animEffect>
                                  </p:childTnLst>
                                </p:cTn>
                              </p:par>
                            </p:childTnLst>
                          </p:cTn>
                        </p:par>
                        <p:par>
                          <p:cTn id="57" fill="hold">
                            <p:stCondLst>
                              <p:cond delay="5000"/>
                            </p:stCondLst>
                            <p:childTnLst>
                              <p:par>
                                <p:cTn id="58" presetID="22" presetClass="entr" presetSubtype="8" fill="hold" nodeType="afterEffect">
                                  <p:stCondLst>
                                    <p:cond delay="0"/>
                                  </p:stCondLst>
                                  <p:childTnLst>
                                    <p:set>
                                      <p:cBhvr>
                                        <p:cTn id="59" dur="1" fill="hold">
                                          <p:stCondLst>
                                            <p:cond delay="0"/>
                                          </p:stCondLst>
                                        </p:cTn>
                                        <p:tgtEl>
                                          <p:spTgt spid="41"/>
                                        </p:tgtEl>
                                        <p:attrNameLst>
                                          <p:attrName>style.visibility</p:attrName>
                                        </p:attrNameLst>
                                      </p:cBhvr>
                                      <p:to>
                                        <p:strVal val="visible"/>
                                      </p:to>
                                    </p:set>
                                    <p:animEffect transition="in" filter="wipe(left)">
                                      <p:cBhvr>
                                        <p:cTn id="60" dur="500"/>
                                        <p:tgtEl>
                                          <p:spTgt spid="41"/>
                                        </p:tgtEl>
                                      </p:cBhvr>
                                    </p:animEffect>
                                  </p:childTnLst>
                                </p:cTn>
                              </p:par>
                            </p:childTnLst>
                          </p:cTn>
                        </p:par>
                        <p:par>
                          <p:cTn id="61" fill="hold">
                            <p:stCondLst>
                              <p:cond delay="5500"/>
                            </p:stCondLst>
                            <p:childTnLst>
                              <p:par>
                                <p:cTn id="62" presetID="16" presetClass="entr" presetSubtype="21" fill="hold" grpId="0" nodeType="afterEffect">
                                  <p:stCondLst>
                                    <p:cond delay="0"/>
                                  </p:stCondLst>
                                  <p:childTnLst>
                                    <p:set>
                                      <p:cBhvr>
                                        <p:cTn id="63" dur="1" fill="hold">
                                          <p:stCondLst>
                                            <p:cond delay="0"/>
                                          </p:stCondLst>
                                        </p:cTn>
                                        <p:tgtEl>
                                          <p:spTgt spid="40"/>
                                        </p:tgtEl>
                                        <p:attrNameLst>
                                          <p:attrName>style.visibility</p:attrName>
                                        </p:attrNameLst>
                                      </p:cBhvr>
                                      <p:to>
                                        <p:strVal val="visible"/>
                                      </p:to>
                                    </p:set>
                                    <p:animEffect transition="in" filter="barn(inVertical)">
                                      <p:cBhvr>
                                        <p:cTn id="64" dur="500"/>
                                        <p:tgtEl>
                                          <p:spTgt spid="40"/>
                                        </p:tgtEl>
                                      </p:cBhvr>
                                    </p:animEffect>
                                  </p:childTnLst>
                                </p:cTn>
                              </p:par>
                            </p:childTnLst>
                          </p:cTn>
                        </p:par>
                        <p:par>
                          <p:cTn id="65" fill="hold">
                            <p:stCondLst>
                              <p:cond delay="6000"/>
                            </p:stCondLst>
                            <p:childTnLst>
                              <p:par>
                                <p:cTn id="66" presetID="22" presetClass="entr" presetSubtype="8" fill="hold" grpId="0" nodeType="afterEffect">
                                  <p:stCondLst>
                                    <p:cond delay="0"/>
                                  </p:stCondLst>
                                  <p:childTnLst>
                                    <p:set>
                                      <p:cBhvr>
                                        <p:cTn id="67" dur="1" fill="hold">
                                          <p:stCondLst>
                                            <p:cond delay="0"/>
                                          </p:stCondLst>
                                        </p:cTn>
                                        <p:tgtEl>
                                          <p:spTgt spid="64"/>
                                        </p:tgtEl>
                                        <p:attrNameLst>
                                          <p:attrName>style.visibility</p:attrName>
                                        </p:attrNameLst>
                                      </p:cBhvr>
                                      <p:to>
                                        <p:strVal val="visible"/>
                                      </p:to>
                                    </p:set>
                                    <p:animEffect transition="in" filter="wipe(left)">
                                      <p:cBhvr>
                                        <p:cTn id="68" dur="500"/>
                                        <p:tgtEl>
                                          <p:spTgt spid="64"/>
                                        </p:tgtEl>
                                      </p:cBhvr>
                                    </p:animEffect>
                                  </p:childTnLst>
                                </p:cTn>
                              </p:par>
                            </p:childTnLst>
                          </p:cTn>
                        </p:par>
                        <p:par>
                          <p:cTn id="69" fill="hold">
                            <p:stCondLst>
                              <p:cond delay="6500"/>
                            </p:stCondLst>
                            <p:childTnLst>
                              <p:par>
                                <p:cTn id="70" presetID="10" presetClass="entr" presetSubtype="0" fill="hold" nodeType="afterEffect">
                                  <p:stCondLst>
                                    <p:cond delay="0"/>
                                  </p:stCondLst>
                                  <p:childTnLst>
                                    <p:set>
                                      <p:cBhvr>
                                        <p:cTn id="71" dur="1" fill="hold">
                                          <p:stCondLst>
                                            <p:cond delay="0"/>
                                          </p:stCondLst>
                                        </p:cTn>
                                        <p:tgtEl>
                                          <p:spTgt spid="65"/>
                                        </p:tgtEl>
                                        <p:attrNameLst>
                                          <p:attrName>style.visibility</p:attrName>
                                        </p:attrNameLst>
                                      </p:cBhvr>
                                      <p:to>
                                        <p:strVal val="visible"/>
                                      </p:to>
                                    </p:set>
                                    <p:animEffect transition="in" filter="fade">
                                      <p:cBhvr>
                                        <p:cTn id="72"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0" grpId="0"/>
      <p:bldP spid="64"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Time Line</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cxnSp>
        <p:nvCxnSpPr>
          <p:cNvPr id="4" name="Straight Connector 3"/>
          <p:cNvCxnSpPr/>
          <p:nvPr/>
        </p:nvCxnSpPr>
        <p:spPr>
          <a:xfrm>
            <a:off x="822959" y="3682960"/>
            <a:ext cx="10546081"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Oval 4"/>
          <p:cNvSpPr/>
          <p:nvPr/>
        </p:nvSpPr>
        <p:spPr>
          <a:xfrm>
            <a:off x="660150" y="3562565"/>
            <a:ext cx="240790" cy="2407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Oval 5"/>
          <p:cNvSpPr/>
          <p:nvPr/>
        </p:nvSpPr>
        <p:spPr>
          <a:xfrm>
            <a:off x="11346645" y="3562565"/>
            <a:ext cx="240790" cy="2407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Oval 6"/>
          <p:cNvSpPr/>
          <p:nvPr/>
        </p:nvSpPr>
        <p:spPr>
          <a:xfrm>
            <a:off x="6008343" y="3576420"/>
            <a:ext cx="240790" cy="24079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Oval 7"/>
          <p:cNvSpPr/>
          <p:nvPr/>
        </p:nvSpPr>
        <p:spPr>
          <a:xfrm>
            <a:off x="2442881" y="3562565"/>
            <a:ext cx="240790" cy="2407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Oval 8"/>
          <p:cNvSpPr/>
          <p:nvPr/>
        </p:nvSpPr>
        <p:spPr>
          <a:xfrm>
            <a:off x="7787777" y="3576421"/>
            <a:ext cx="240790" cy="2407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Oval 9"/>
          <p:cNvSpPr/>
          <p:nvPr/>
        </p:nvSpPr>
        <p:spPr>
          <a:xfrm>
            <a:off x="4225612" y="3576420"/>
            <a:ext cx="240790" cy="24079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Oval 10"/>
          <p:cNvSpPr/>
          <p:nvPr/>
        </p:nvSpPr>
        <p:spPr>
          <a:xfrm>
            <a:off x="9567211" y="3576420"/>
            <a:ext cx="240790" cy="24079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p:cNvSpPr/>
          <p:nvPr/>
        </p:nvSpPr>
        <p:spPr>
          <a:xfrm>
            <a:off x="660150" y="3004087"/>
            <a:ext cx="3806251" cy="24938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Rectangle 12"/>
          <p:cNvSpPr/>
          <p:nvPr/>
        </p:nvSpPr>
        <p:spPr>
          <a:xfrm>
            <a:off x="2563276" y="2449905"/>
            <a:ext cx="3685858" cy="248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Rectangle 13"/>
          <p:cNvSpPr/>
          <p:nvPr/>
        </p:nvSpPr>
        <p:spPr>
          <a:xfrm>
            <a:off x="6008343" y="1904297"/>
            <a:ext cx="3799658" cy="248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Rectangle 14"/>
          <p:cNvSpPr/>
          <p:nvPr/>
        </p:nvSpPr>
        <p:spPr>
          <a:xfrm>
            <a:off x="7901577" y="1374858"/>
            <a:ext cx="3685858" cy="2484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Oval 15"/>
          <p:cNvSpPr/>
          <p:nvPr/>
        </p:nvSpPr>
        <p:spPr>
          <a:xfrm>
            <a:off x="833804" y="4325348"/>
            <a:ext cx="687003" cy="68700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Oval 16"/>
          <p:cNvSpPr/>
          <p:nvPr/>
        </p:nvSpPr>
        <p:spPr>
          <a:xfrm>
            <a:off x="3683848" y="4325348"/>
            <a:ext cx="687003" cy="68700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Oval 17"/>
          <p:cNvSpPr/>
          <p:nvPr/>
        </p:nvSpPr>
        <p:spPr>
          <a:xfrm>
            <a:off x="6533892" y="4325348"/>
            <a:ext cx="687003" cy="68700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Oval 18"/>
          <p:cNvSpPr/>
          <p:nvPr/>
        </p:nvSpPr>
        <p:spPr>
          <a:xfrm>
            <a:off x="9293910" y="4325347"/>
            <a:ext cx="687003" cy="68700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TextBox 19"/>
          <p:cNvSpPr txBox="1"/>
          <p:nvPr/>
        </p:nvSpPr>
        <p:spPr>
          <a:xfrm>
            <a:off x="1550643" y="4614882"/>
            <a:ext cx="1139223" cy="400110"/>
          </a:xfrm>
          <a:prstGeom prst="rect">
            <a:avLst/>
          </a:prstGeom>
          <a:noFill/>
        </p:spPr>
        <p:txBody>
          <a:bodyPr wrap="none" rtlCol="0">
            <a:spAutoFit/>
          </a:bodyPr>
          <a:lstStyle/>
          <a:p>
            <a:r>
              <a:rPr lang="en-US" sz="2000" b="1" smtClean="0"/>
              <a:t>Branding</a:t>
            </a:r>
            <a:endParaRPr lang="en-GB" sz="2000" b="1"/>
          </a:p>
        </p:txBody>
      </p:sp>
      <p:sp>
        <p:nvSpPr>
          <p:cNvPr id="21" name="Rectangle 20"/>
          <p:cNvSpPr/>
          <p:nvPr/>
        </p:nvSpPr>
        <p:spPr>
          <a:xfrm>
            <a:off x="9293910" y="5078122"/>
            <a:ext cx="2219779" cy="1169551"/>
          </a:xfrm>
          <a:prstGeom prst="rect">
            <a:avLst/>
          </a:prstGeom>
        </p:spPr>
        <p:txBody>
          <a:bodyPr wrap="square">
            <a:spAutoFit/>
          </a:bodyPr>
          <a:lstStyle/>
          <a:p>
            <a:r>
              <a:rPr lang="en-GB" sz="1400"/>
              <a:t>Lorem ipsum dolor sit amet, consectetur adipiscing elit, sed do eiusmod tempor incididunt ut labore et dolore magna aliqua. </a:t>
            </a:r>
            <a:endParaRPr lang="en-GB" sz="1400"/>
          </a:p>
        </p:txBody>
      </p:sp>
      <p:sp>
        <p:nvSpPr>
          <p:cNvPr id="22" name="TextBox 21"/>
          <p:cNvSpPr txBox="1"/>
          <p:nvPr/>
        </p:nvSpPr>
        <p:spPr>
          <a:xfrm>
            <a:off x="4400687" y="4614882"/>
            <a:ext cx="1275798" cy="400110"/>
          </a:xfrm>
          <a:prstGeom prst="rect">
            <a:avLst/>
          </a:prstGeom>
          <a:noFill/>
        </p:spPr>
        <p:txBody>
          <a:bodyPr wrap="none" rtlCol="0">
            <a:spAutoFit/>
          </a:bodyPr>
          <a:lstStyle/>
          <a:p>
            <a:r>
              <a:rPr lang="en-US" sz="2000" b="1" smtClean="0"/>
              <a:t>Maketting</a:t>
            </a:r>
            <a:endParaRPr lang="en-GB" sz="2000" b="1"/>
          </a:p>
        </p:txBody>
      </p:sp>
      <p:sp>
        <p:nvSpPr>
          <p:cNvPr id="23" name="TextBox 22"/>
          <p:cNvSpPr txBox="1"/>
          <p:nvPr/>
        </p:nvSpPr>
        <p:spPr>
          <a:xfrm>
            <a:off x="7200082" y="4614882"/>
            <a:ext cx="1603772" cy="400110"/>
          </a:xfrm>
          <a:prstGeom prst="rect">
            <a:avLst/>
          </a:prstGeom>
          <a:noFill/>
        </p:spPr>
        <p:txBody>
          <a:bodyPr wrap="none" rtlCol="0">
            <a:spAutoFit/>
          </a:bodyPr>
          <a:lstStyle/>
          <a:p>
            <a:r>
              <a:rPr lang="en-US" sz="2000" b="1" smtClean="0"/>
              <a:t>Web Analysis</a:t>
            </a:r>
            <a:endParaRPr lang="en-GB" sz="2000" b="1"/>
          </a:p>
        </p:txBody>
      </p:sp>
      <p:sp>
        <p:nvSpPr>
          <p:cNvPr id="24" name="TextBox 23"/>
          <p:cNvSpPr txBox="1"/>
          <p:nvPr/>
        </p:nvSpPr>
        <p:spPr>
          <a:xfrm>
            <a:off x="9960892" y="4613303"/>
            <a:ext cx="1780424" cy="400110"/>
          </a:xfrm>
          <a:prstGeom prst="rect">
            <a:avLst/>
          </a:prstGeom>
          <a:noFill/>
        </p:spPr>
        <p:txBody>
          <a:bodyPr wrap="none" rtlCol="0">
            <a:spAutoFit/>
          </a:bodyPr>
          <a:lstStyle/>
          <a:p>
            <a:r>
              <a:rPr lang="en-US" sz="2000" b="1" smtClean="0"/>
              <a:t>Graphic Design</a:t>
            </a:r>
            <a:endParaRPr lang="en-GB" sz="2000" b="1"/>
          </a:p>
        </p:txBody>
      </p:sp>
      <p:sp>
        <p:nvSpPr>
          <p:cNvPr id="25" name="Rectangle 24"/>
          <p:cNvSpPr/>
          <p:nvPr/>
        </p:nvSpPr>
        <p:spPr>
          <a:xfrm>
            <a:off x="3683848" y="5078123"/>
            <a:ext cx="2219779" cy="1169551"/>
          </a:xfrm>
          <a:prstGeom prst="rect">
            <a:avLst/>
          </a:prstGeom>
        </p:spPr>
        <p:txBody>
          <a:bodyPr wrap="square">
            <a:spAutoFit/>
          </a:bodyPr>
          <a:lstStyle/>
          <a:p>
            <a:r>
              <a:rPr lang="en-GB" sz="1400"/>
              <a:t>Lorem ipsum dolor sit amet, consectetur adipiscing elit, sed do eiusmod tempor incididunt ut labore et dolore magna aliqua. </a:t>
            </a:r>
            <a:endParaRPr lang="en-GB" sz="1400"/>
          </a:p>
        </p:txBody>
      </p:sp>
      <p:sp>
        <p:nvSpPr>
          <p:cNvPr id="26" name="Rectangle 25"/>
          <p:cNvSpPr/>
          <p:nvPr/>
        </p:nvSpPr>
        <p:spPr>
          <a:xfrm>
            <a:off x="6533892" y="5078123"/>
            <a:ext cx="2219779" cy="1169551"/>
          </a:xfrm>
          <a:prstGeom prst="rect">
            <a:avLst/>
          </a:prstGeom>
        </p:spPr>
        <p:txBody>
          <a:bodyPr wrap="square">
            <a:spAutoFit/>
          </a:bodyPr>
          <a:lstStyle/>
          <a:p>
            <a:r>
              <a:rPr lang="en-GB" sz="1400"/>
              <a:t>Lorem ipsum dolor sit amet, consectetur adipiscing elit, sed do eiusmod tempor incididunt ut labore et dolore magna aliqua. </a:t>
            </a:r>
            <a:endParaRPr lang="en-GB" sz="1400"/>
          </a:p>
        </p:txBody>
      </p:sp>
      <p:sp>
        <p:nvSpPr>
          <p:cNvPr id="27" name="Rectangle 26"/>
          <p:cNvSpPr/>
          <p:nvPr/>
        </p:nvSpPr>
        <p:spPr>
          <a:xfrm>
            <a:off x="822959" y="5078122"/>
            <a:ext cx="2219779" cy="1169551"/>
          </a:xfrm>
          <a:prstGeom prst="rect">
            <a:avLst/>
          </a:prstGeom>
        </p:spPr>
        <p:txBody>
          <a:bodyPr wrap="square">
            <a:spAutoFit/>
          </a:bodyPr>
          <a:lstStyle/>
          <a:p>
            <a:r>
              <a:rPr lang="en-GB" sz="1400"/>
              <a:t>Lorem ipsum dolor sit amet, consectetur adipiscing elit, sed do eiusmod tempor incididunt ut labore et dolore magna aliqua. </a:t>
            </a:r>
            <a:endParaRPr lang="en-GB" sz="1400"/>
          </a:p>
        </p:txBody>
      </p:sp>
      <p:sp>
        <p:nvSpPr>
          <p:cNvPr id="28" name="TextBox 27"/>
          <p:cNvSpPr txBox="1"/>
          <p:nvPr/>
        </p:nvSpPr>
        <p:spPr>
          <a:xfrm>
            <a:off x="11140668" y="3888951"/>
            <a:ext cx="652743" cy="369332"/>
          </a:xfrm>
          <a:prstGeom prst="rect">
            <a:avLst/>
          </a:prstGeom>
          <a:noFill/>
        </p:spPr>
        <p:txBody>
          <a:bodyPr wrap="none" rtlCol="0">
            <a:spAutoFit/>
          </a:bodyPr>
          <a:lstStyle/>
          <a:p>
            <a:r>
              <a:rPr lang="en-US" smtClean="0"/>
              <a:t>2015</a:t>
            </a:r>
            <a:endParaRPr lang="en-GB"/>
          </a:p>
        </p:txBody>
      </p:sp>
      <p:sp>
        <p:nvSpPr>
          <p:cNvPr id="29" name="TextBox 28"/>
          <p:cNvSpPr txBox="1"/>
          <p:nvPr/>
        </p:nvSpPr>
        <p:spPr>
          <a:xfrm>
            <a:off x="9361234" y="3893923"/>
            <a:ext cx="652743" cy="369332"/>
          </a:xfrm>
          <a:prstGeom prst="rect">
            <a:avLst/>
          </a:prstGeom>
          <a:noFill/>
        </p:spPr>
        <p:txBody>
          <a:bodyPr wrap="none" rtlCol="0">
            <a:spAutoFit/>
          </a:bodyPr>
          <a:lstStyle/>
          <a:p>
            <a:r>
              <a:rPr lang="en-US" smtClean="0"/>
              <a:t>2014</a:t>
            </a:r>
            <a:endParaRPr lang="en-GB"/>
          </a:p>
        </p:txBody>
      </p:sp>
      <p:sp>
        <p:nvSpPr>
          <p:cNvPr id="30" name="TextBox 29"/>
          <p:cNvSpPr txBox="1"/>
          <p:nvPr/>
        </p:nvSpPr>
        <p:spPr>
          <a:xfrm>
            <a:off x="7581800" y="3893923"/>
            <a:ext cx="652743" cy="369332"/>
          </a:xfrm>
          <a:prstGeom prst="rect">
            <a:avLst/>
          </a:prstGeom>
          <a:noFill/>
        </p:spPr>
        <p:txBody>
          <a:bodyPr wrap="none" rtlCol="0">
            <a:spAutoFit/>
          </a:bodyPr>
          <a:lstStyle/>
          <a:p>
            <a:r>
              <a:rPr lang="en-US" smtClean="0"/>
              <a:t>2013</a:t>
            </a:r>
            <a:endParaRPr lang="en-GB"/>
          </a:p>
        </p:txBody>
      </p:sp>
      <p:sp>
        <p:nvSpPr>
          <p:cNvPr id="31" name="TextBox 30"/>
          <p:cNvSpPr txBox="1"/>
          <p:nvPr/>
        </p:nvSpPr>
        <p:spPr>
          <a:xfrm>
            <a:off x="5802366" y="3889826"/>
            <a:ext cx="652743" cy="369332"/>
          </a:xfrm>
          <a:prstGeom prst="rect">
            <a:avLst/>
          </a:prstGeom>
          <a:noFill/>
        </p:spPr>
        <p:txBody>
          <a:bodyPr wrap="none" rtlCol="0">
            <a:spAutoFit/>
          </a:bodyPr>
          <a:lstStyle/>
          <a:p>
            <a:r>
              <a:rPr lang="en-US" smtClean="0"/>
              <a:t>2012</a:t>
            </a:r>
            <a:endParaRPr lang="en-GB"/>
          </a:p>
        </p:txBody>
      </p:sp>
      <p:sp>
        <p:nvSpPr>
          <p:cNvPr id="32" name="TextBox 31"/>
          <p:cNvSpPr txBox="1"/>
          <p:nvPr/>
        </p:nvSpPr>
        <p:spPr>
          <a:xfrm>
            <a:off x="4019635" y="3883828"/>
            <a:ext cx="652743" cy="369332"/>
          </a:xfrm>
          <a:prstGeom prst="rect">
            <a:avLst/>
          </a:prstGeom>
          <a:noFill/>
        </p:spPr>
        <p:txBody>
          <a:bodyPr wrap="none" rtlCol="0">
            <a:spAutoFit/>
          </a:bodyPr>
          <a:lstStyle/>
          <a:p>
            <a:r>
              <a:rPr lang="en-US" smtClean="0"/>
              <a:t>2011</a:t>
            </a:r>
            <a:endParaRPr lang="en-GB"/>
          </a:p>
        </p:txBody>
      </p:sp>
      <p:sp>
        <p:nvSpPr>
          <p:cNvPr id="33" name="TextBox 32"/>
          <p:cNvSpPr txBox="1"/>
          <p:nvPr/>
        </p:nvSpPr>
        <p:spPr>
          <a:xfrm>
            <a:off x="2236903" y="3891526"/>
            <a:ext cx="652743" cy="369332"/>
          </a:xfrm>
          <a:prstGeom prst="rect">
            <a:avLst/>
          </a:prstGeom>
          <a:noFill/>
        </p:spPr>
        <p:txBody>
          <a:bodyPr wrap="none" rtlCol="0">
            <a:spAutoFit/>
          </a:bodyPr>
          <a:lstStyle/>
          <a:p>
            <a:r>
              <a:rPr lang="en-US" smtClean="0"/>
              <a:t>2010</a:t>
            </a:r>
            <a:endParaRPr lang="en-GB"/>
          </a:p>
        </p:txBody>
      </p:sp>
      <p:sp>
        <p:nvSpPr>
          <p:cNvPr id="34" name="TextBox 33"/>
          <p:cNvSpPr txBox="1"/>
          <p:nvPr/>
        </p:nvSpPr>
        <p:spPr>
          <a:xfrm>
            <a:off x="454171" y="3888951"/>
            <a:ext cx="652743" cy="369332"/>
          </a:xfrm>
          <a:prstGeom prst="rect">
            <a:avLst/>
          </a:prstGeom>
          <a:noFill/>
        </p:spPr>
        <p:txBody>
          <a:bodyPr wrap="none" rtlCol="0">
            <a:spAutoFit/>
          </a:bodyPr>
          <a:lstStyle/>
          <a:p>
            <a:r>
              <a:rPr lang="en-US" smtClean="0"/>
              <a:t>2009</a:t>
            </a:r>
            <a:endParaRPr lang="en-GB"/>
          </a:p>
        </p:txBody>
      </p:sp>
      <p:sp>
        <p:nvSpPr>
          <p:cNvPr id="35" name="TextBox 34"/>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36" name="Straight Connector 35"/>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7" name="Group 36"/>
          <p:cNvGrpSpPr/>
          <p:nvPr/>
        </p:nvGrpSpPr>
        <p:grpSpPr>
          <a:xfrm>
            <a:off x="9445533" y="4518771"/>
            <a:ext cx="383755" cy="312252"/>
            <a:chOff x="10074275" y="4479132"/>
            <a:chExt cx="464344" cy="377825"/>
          </a:xfrm>
          <a:solidFill>
            <a:schemeClr val="bg2"/>
          </a:solidFill>
        </p:grpSpPr>
        <p:sp>
          <p:nvSpPr>
            <p:cNvPr id="38" name="AutoShape 5"/>
            <p:cNvSpPr/>
            <p:nvPr/>
          </p:nvSpPr>
          <p:spPr bwMode="auto">
            <a:xfrm>
              <a:off x="10393363" y="4595019"/>
              <a:ext cx="87313" cy="1166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999" y="18900"/>
                  </a:moveTo>
                  <a:lnTo>
                    <a:pt x="3600" y="18900"/>
                  </a:lnTo>
                  <a:lnTo>
                    <a:pt x="3600" y="2700"/>
                  </a:lnTo>
                  <a:lnTo>
                    <a:pt x="7200" y="2700"/>
                  </a:lnTo>
                  <a:lnTo>
                    <a:pt x="17999" y="14850"/>
                  </a:lnTo>
                  <a:cubicBezTo>
                    <a:pt x="17999" y="14850"/>
                    <a:pt x="17999" y="18900"/>
                    <a:pt x="17999" y="18900"/>
                  </a:cubicBezTo>
                  <a:close/>
                  <a:moveTo>
                    <a:pt x="10195" y="1202"/>
                  </a:moveTo>
                  <a:cubicBezTo>
                    <a:pt x="9527" y="450"/>
                    <a:pt x="8402" y="0"/>
                    <a:pt x="7200" y="0"/>
                  </a:cubicBezTo>
                  <a:lnTo>
                    <a:pt x="3600" y="0"/>
                  </a:lnTo>
                  <a:cubicBezTo>
                    <a:pt x="1610" y="0"/>
                    <a:pt x="0" y="1207"/>
                    <a:pt x="0" y="2700"/>
                  </a:cubicBezTo>
                  <a:lnTo>
                    <a:pt x="0" y="18900"/>
                  </a:lnTo>
                  <a:cubicBezTo>
                    <a:pt x="0" y="20392"/>
                    <a:pt x="1610" y="21599"/>
                    <a:pt x="3600" y="21599"/>
                  </a:cubicBezTo>
                  <a:lnTo>
                    <a:pt x="17999" y="21599"/>
                  </a:lnTo>
                  <a:cubicBezTo>
                    <a:pt x="19989" y="21599"/>
                    <a:pt x="21600" y="20392"/>
                    <a:pt x="21600" y="18900"/>
                  </a:cubicBezTo>
                  <a:lnTo>
                    <a:pt x="21600" y="14850"/>
                  </a:lnTo>
                  <a:cubicBezTo>
                    <a:pt x="21600" y="14317"/>
                    <a:pt x="21389" y="13795"/>
                    <a:pt x="20995" y="13352"/>
                  </a:cubicBezTo>
                  <a:cubicBezTo>
                    <a:pt x="20995" y="13352"/>
                    <a:pt x="10195" y="1202"/>
                    <a:pt x="10195" y="1202"/>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9" name="AutoShape 6"/>
            <p:cNvSpPr/>
            <p:nvPr/>
          </p:nvSpPr>
          <p:spPr bwMode="auto">
            <a:xfrm>
              <a:off x="10074275" y="4479132"/>
              <a:ext cx="464344" cy="377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16615"/>
                  </a:moveTo>
                  <a:cubicBezTo>
                    <a:pt x="20250" y="17074"/>
                    <a:pt x="19948" y="17446"/>
                    <a:pt x="19575" y="17446"/>
                  </a:cubicBezTo>
                  <a:lnTo>
                    <a:pt x="18803" y="17446"/>
                  </a:lnTo>
                  <a:cubicBezTo>
                    <a:pt x="18501" y="16016"/>
                    <a:pt x="17453" y="14953"/>
                    <a:pt x="16200" y="14953"/>
                  </a:cubicBezTo>
                  <a:cubicBezTo>
                    <a:pt x="14945" y="14953"/>
                    <a:pt x="13897" y="16016"/>
                    <a:pt x="13595" y="17446"/>
                  </a:cubicBezTo>
                  <a:lnTo>
                    <a:pt x="10029" y="17446"/>
                  </a:lnTo>
                  <a:cubicBezTo>
                    <a:pt x="9727" y="16016"/>
                    <a:pt x="8679" y="14953"/>
                    <a:pt x="7425" y="14953"/>
                  </a:cubicBezTo>
                  <a:cubicBezTo>
                    <a:pt x="6170" y="14953"/>
                    <a:pt x="5122" y="16016"/>
                    <a:pt x="4820" y="17446"/>
                  </a:cubicBezTo>
                  <a:lnTo>
                    <a:pt x="4050" y="17446"/>
                  </a:lnTo>
                  <a:cubicBezTo>
                    <a:pt x="3677" y="17446"/>
                    <a:pt x="3375" y="17074"/>
                    <a:pt x="3375" y="16615"/>
                  </a:cubicBezTo>
                  <a:lnTo>
                    <a:pt x="3375" y="14123"/>
                  </a:lnTo>
                  <a:lnTo>
                    <a:pt x="12150" y="14123"/>
                  </a:lnTo>
                  <a:cubicBezTo>
                    <a:pt x="13266" y="14123"/>
                    <a:pt x="14175" y="13005"/>
                    <a:pt x="14175" y="11630"/>
                  </a:cubicBezTo>
                  <a:lnTo>
                    <a:pt x="14175" y="5815"/>
                  </a:lnTo>
                  <a:lnTo>
                    <a:pt x="16875" y="5815"/>
                  </a:lnTo>
                  <a:cubicBezTo>
                    <a:pt x="17100" y="5815"/>
                    <a:pt x="17311" y="5954"/>
                    <a:pt x="17436" y="6185"/>
                  </a:cubicBezTo>
                  <a:lnTo>
                    <a:pt x="20136" y="11169"/>
                  </a:lnTo>
                  <a:cubicBezTo>
                    <a:pt x="20210" y="11306"/>
                    <a:pt x="20250" y="11466"/>
                    <a:pt x="20250" y="11630"/>
                  </a:cubicBezTo>
                  <a:cubicBezTo>
                    <a:pt x="20250" y="11630"/>
                    <a:pt x="20250" y="16615"/>
                    <a:pt x="20250" y="16615"/>
                  </a:cubicBezTo>
                  <a:close/>
                  <a:moveTo>
                    <a:pt x="16200" y="19938"/>
                  </a:moveTo>
                  <a:cubicBezTo>
                    <a:pt x="15454" y="19938"/>
                    <a:pt x="14850" y="19193"/>
                    <a:pt x="14850" y="18276"/>
                  </a:cubicBezTo>
                  <a:cubicBezTo>
                    <a:pt x="14850" y="17360"/>
                    <a:pt x="15454" y="16615"/>
                    <a:pt x="16200" y="16615"/>
                  </a:cubicBezTo>
                  <a:cubicBezTo>
                    <a:pt x="16945" y="16615"/>
                    <a:pt x="17550" y="17360"/>
                    <a:pt x="17550" y="18276"/>
                  </a:cubicBezTo>
                  <a:cubicBezTo>
                    <a:pt x="17550" y="19193"/>
                    <a:pt x="16945" y="19938"/>
                    <a:pt x="16200" y="19938"/>
                  </a:cubicBezTo>
                  <a:moveTo>
                    <a:pt x="7425" y="19938"/>
                  </a:moveTo>
                  <a:cubicBezTo>
                    <a:pt x="6679" y="19938"/>
                    <a:pt x="6075" y="19193"/>
                    <a:pt x="6075" y="18276"/>
                  </a:cubicBezTo>
                  <a:cubicBezTo>
                    <a:pt x="6075" y="17360"/>
                    <a:pt x="6679" y="16615"/>
                    <a:pt x="7425" y="16615"/>
                  </a:cubicBezTo>
                  <a:cubicBezTo>
                    <a:pt x="8170" y="16615"/>
                    <a:pt x="8775" y="17360"/>
                    <a:pt x="8775" y="18276"/>
                  </a:cubicBezTo>
                  <a:cubicBezTo>
                    <a:pt x="8775" y="19193"/>
                    <a:pt x="8170" y="19938"/>
                    <a:pt x="7425" y="19938"/>
                  </a:cubicBezTo>
                  <a:moveTo>
                    <a:pt x="2024" y="12461"/>
                  </a:moveTo>
                  <a:cubicBezTo>
                    <a:pt x="1652" y="12461"/>
                    <a:pt x="1349" y="12089"/>
                    <a:pt x="1349" y="11630"/>
                  </a:cubicBezTo>
                  <a:lnTo>
                    <a:pt x="1349" y="2492"/>
                  </a:lnTo>
                  <a:cubicBezTo>
                    <a:pt x="1349" y="2033"/>
                    <a:pt x="1652" y="1661"/>
                    <a:pt x="2024" y="1661"/>
                  </a:cubicBezTo>
                  <a:lnTo>
                    <a:pt x="12150" y="1661"/>
                  </a:lnTo>
                  <a:cubicBezTo>
                    <a:pt x="12523" y="1661"/>
                    <a:pt x="12825" y="2033"/>
                    <a:pt x="12825" y="2492"/>
                  </a:cubicBezTo>
                  <a:lnTo>
                    <a:pt x="12825" y="4153"/>
                  </a:lnTo>
                  <a:lnTo>
                    <a:pt x="12825" y="5815"/>
                  </a:lnTo>
                  <a:lnTo>
                    <a:pt x="12825" y="11630"/>
                  </a:lnTo>
                  <a:cubicBezTo>
                    <a:pt x="12825" y="12089"/>
                    <a:pt x="12523" y="12461"/>
                    <a:pt x="12150" y="12461"/>
                  </a:cubicBezTo>
                  <a:cubicBezTo>
                    <a:pt x="12150" y="12461"/>
                    <a:pt x="2024" y="12461"/>
                    <a:pt x="2024" y="12461"/>
                  </a:cubicBezTo>
                  <a:close/>
                  <a:moveTo>
                    <a:pt x="21259" y="10248"/>
                  </a:moveTo>
                  <a:lnTo>
                    <a:pt x="18559" y="5263"/>
                  </a:lnTo>
                  <a:cubicBezTo>
                    <a:pt x="18182" y="4568"/>
                    <a:pt x="17552" y="4153"/>
                    <a:pt x="16875" y="4153"/>
                  </a:cubicBezTo>
                  <a:lnTo>
                    <a:pt x="14175" y="4153"/>
                  </a:lnTo>
                  <a:lnTo>
                    <a:pt x="14175" y="2492"/>
                  </a:lnTo>
                  <a:cubicBezTo>
                    <a:pt x="14175" y="1117"/>
                    <a:pt x="13266" y="0"/>
                    <a:pt x="12150" y="0"/>
                  </a:cubicBezTo>
                  <a:lnTo>
                    <a:pt x="2024" y="0"/>
                  </a:lnTo>
                  <a:cubicBezTo>
                    <a:pt x="908" y="0"/>
                    <a:pt x="0" y="1117"/>
                    <a:pt x="0" y="2492"/>
                  </a:cubicBezTo>
                  <a:lnTo>
                    <a:pt x="0" y="11630"/>
                  </a:lnTo>
                  <a:cubicBezTo>
                    <a:pt x="0" y="13005"/>
                    <a:pt x="908" y="14123"/>
                    <a:pt x="2024" y="14123"/>
                  </a:cubicBezTo>
                  <a:lnTo>
                    <a:pt x="2025" y="14123"/>
                  </a:lnTo>
                  <a:lnTo>
                    <a:pt x="2025" y="16615"/>
                  </a:lnTo>
                  <a:cubicBezTo>
                    <a:pt x="2025" y="17989"/>
                    <a:pt x="2933" y="19107"/>
                    <a:pt x="4050" y="19107"/>
                  </a:cubicBezTo>
                  <a:lnTo>
                    <a:pt x="4820" y="19107"/>
                  </a:lnTo>
                  <a:cubicBezTo>
                    <a:pt x="5122" y="20537"/>
                    <a:pt x="6170" y="21600"/>
                    <a:pt x="7425" y="21600"/>
                  </a:cubicBezTo>
                  <a:cubicBezTo>
                    <a:pt x="8679" y="21600"/>
                    <a:pt x="9727" y="20537"/>
                    <a:pt x="10029" y="19107"/>
                  </a:cubicBezTo>
                  <a:lnTo>
                    <a:pt x="13595" y="19107"/>
                  </a:lnTo>
                  <a:cubicBezTo>
                    <a:pt x="13897" y="20537"/>
                    <a:pt x="14945" y="21600"/>
                    <a:pt x="16200" y="21600"/>
                  </a:cubicBezTo>
                  <a:cubicBezTo>
                    <a:pt x="17453" y="21600"/>
                    <a:pt x="18501" y="20537"/>
                    <a:pt x="18803" y="19107"/>
                  </a:cubicBezTo>
                  <a:lnTo>
                    <a:pt x="19575" y="19107"/>
                  </a:lnTo>
                  <a:cubicBezTo>
                    <a:pt x="20691" y="19107"/>
                    <a:pt x="21599" y="17989"/>
                    <a:pt x="21599" y="16615"/>
                  </a:cubicBezTo>
                  <a:lnTo>
                    <a:pt x="21599" y="11630"/>
                  </a:lnTo>
                  <a:cubicBezTo>
                    <a:pt x="21599" y="11137"/>
                    <a:pt x="21482" y="10658"/>
                    <a:pt x="21259" y="10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40" name="Group 39"/>
          <p:cNvGrpSpPr/>
          <p:nvPr/>
        </p:nvGrpSpPr>
        <p:grpSpPr>
          <a:xfrm>
            <a:off x="6685515" y="4470554"/>
            <a:ext cx="383755" cy="384412"/>
            <a:chOff x="9145588" y="4435475"/>
            <a:chExt cx="464344" cy="465138"/>
          </a:xfrm>
          <a:solidFill>
            <a:schemeClr val="bg2"/>
          </a:solidFill>
        </p:grpSpPr>
        <p:sp>
          <p:nvSpPr>
            <p:cNvPr id="41"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2"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3"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5"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6"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7"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8"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9"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50" name="Group 49"/>
          <p:cNvGrpSpPr/>
          <p:nvPr/>
        </p:nvGrpSpPr>
        <p:grpSpPr>
          <a:xfrm>
            <a:off x="3835471" y="4467453"/>
            <a:ext cx="383755" cy="383755"/>
            <a:chOff x="4439444" y="1652588"/>
            <a:chExt cx="464344" cy="464344"/>
          </a:xfrm>
          <a:solidFill>
            <a:schemeClr val="bg2"/>
          </a:solidFill>
        </p:grpSpPr>
        <p:sp>
          <p:nvSpPr>
            <p:cNvPr id="51"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2"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3"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54" name="Group 53"/>
          <p:cNvGrpSpPr/>
          <p:nvPr/>
        </p:nvGrpSpPr>
        <p:grpSpPr>
          <a:xfrm>
            <a:off x="982120" y="4522414"/>
            <a:ext cx="383755" cy="299788"/>
            <a:chOff x="2581275" y="1710532"/>
            <a:chExt cx="464344" cy="362744"/>
          </a:xfrm>
          <a:solidFill>
            <a:schemeClr val="bg2"/>
          </a:solidFill>
        </p:grpSpPr>
        <p:sp>
          <p:nvSpPr>
            <p:cNvPr id="55"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6"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7"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8"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9"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0"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1"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wipe(left)">
                                      <p:cBhvr>
                                        <p:cTn id="11" dur="500"/>
                                        <p:tgtEl>
                                          <p:spTgt spid="3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left)">
                                      <p:cBhvr>
                                        <p:cTn id="19" dur="500"/>
                                        <p:tgtEl>
                                          <p:spTgt spid="4"/>
                                        </p:tgtEl>
                                      </p:cBhvr>
                                    </p:animEffect>
                                  </p:childTnLst>
                                </p:cTn>
                              </p:par>
                            </p:childTnLst>
                          </p:cTn>
                        </p:par>
                        <p:par>
                          <p:cTn id="20" fill="hold">
                            <p:stCondLst>
                              <p:cond delay="2000"/>
                            </p:stCondLst>
                            <p:childTnLst>
                              <p:par>
                                <p:cTn id="21" presetID="2" presetClass="entr" presetSubtype="8" fill="hold" grpId="0"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0-#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fade">
                                      <p:cBhvr>
                                        <p:cTn id="28" dur="500"/>
                                        <p:tgtEl>
                                          <p:spTgt spid="28"/>
                                        </p:tgtEl>
                                      </p:cBhvr>
                                    </p:animEffect>
                                  </p:childTnLst>
                                </p:cTn>
                              </p:par>
                            </p:childTnLst>
                          </p:cTn>
                        </p:par>
                        <p:par>
                          <p:cTn id="29" fill="hold">
                            <p:stCondLst>
                              <p:cond delay="3000"/>
                            </p:stCondLst>
                            <p:childTnLst>
                              <p:par>
                                <p:cTn id="30" presetID="2" presetClass="entr" presetSubtype="8"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500" fill="hold"/>
                                        <p:tgtEl>
                                          <p:spTgt spid="11"/>
                                        </p:tgtEl>
                                        <p:attrNameLst>
                                          <p:attrName>ppt_x</p:attrName>
                                        </p:attrNameLst>
                                      </p:cBhvr>
                                      <p:tavLst>
                                        <p:tav tm="0">
                                          <p:val>
                                            <p:strVal val="0-#ppt_w/2"/>
                                          </p:val>
                                        </p:tav>
                                        <p:tav tm="100000">
                                          <p:val>
                                            <p:strVal val="#ppt_x"/>
                                          </p:val>
                                        </p:tav>
                                      </p:tavLst>
                                    </p:anim>
                                    <p:anim calcmode="lin" valueType="num">
                                      <p:cBhvr additive="base">
                                        <p:cTn id="33" dur="500" fill="hold"/>
                                        <p:tgtEl>
                                          <p:spTgt spid="11"/>
                                        </p:tgtEl>
                                        <p:attrNameLst>
                                          <p:attrName>ppt_y</p:attrName>
                                        </p:attrNameLst>
                                      </p:cBhvr>
                                      <p:tavLst>
                                        <p:tav tm="0">
                                          <p:val>
                                            <p:strVal val="#ppt_y"/>
                                          </p:val>
                                        </p:tav>
                                        <p:tav tm="100000">
                                          <p:val>
                                            <p:strVal val="#ppt_y"/>
                                          </p:val>
                                        </p:tav>
                                      </p:tavLst>
                                    </p:anim>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500"/>
                                        <p:tgtEl>
                                          <p:spTgt spid="29"/>
                                        </p:tgtEl>
                                      </p:cBhvr>
                                    </p:animEffect>
                                  </p:childTnLst>
                                </p:cTn>
                              </p:par>
                            </p:childTnLst>
                          </p:cTn>
                        </p:par>
                        <p:par>
                          <p:cTn id="38" fill="hold">
                            <p:stCondLst>
                              <p:cond delay="4000"/>
                            </p:stCondLst>
                            <p:childTnLst>
                              <p:par>
                                <p:cTn id="39" presetID="2" presetClass="entr" presetSubtype="8" fill="hold" grpId="0"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0-#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30"/>
                                        </p:tgtEl>
                                        <p:attrNameLst>
                                          <p:attrName>style.visibility</p:attrName>
                                        </p:attrNameLst>
                                      </p:cBhvr>
                                      <p:to>
                                        <p:strVal val="visible"/>
                                      </p:to>
                                    </p:set>
                                    <p:animEffect transition="in" filter="fade">
                                      <p:cBhvr>
                                        <p:cTn id="46" dur="500"/>
                                        <p:tgtEl>
                                          <p:spTgt spid="30"/>
                                        </p:tgtEl>
                                      </p:cBhvr>
                                    </p:animEffect>
                                  </p:childTnLst>
                                </p:cTn>
                              </p:par>
                            </p:childTnLst>
                          </p:cTn>
                        </p:par>
                        <p:par>
                          <p:cTn id="47" fill="hold">
                            <p:stCondLst>
                              <p:cond delay="5000"/>
                            </p:stCondLst>
                            <p:childTnLst>
                              <p:par>
                                <p:cTn id="48" presetID="2" presetClass="entr" presetSubtype="8" fill="hold" grpId="0" nodeType="afterEffect">
                                  <p:stCondLst>
                                    <p:cond delay="0"/>
                                  </p:stCondLst>
                                  <p:childTnLst>
                                    <p:set>
                                      <p:cBhvr>
                                        <p:cTn id="49" dur="1" fill="hold">
                                          <p:stCondLst>
                                            <p:cond delay="0"/>
                                          </p:stCondLst>
                                        </p:cTn>
                                        <p:tgtEl>
                                          <p:spTgt spid="7"/>
                                        </p:tgtEl>
                                        <p:attrNameLst>
                                          <p:attrName>style.visibility</p:attrName>
                                        </p:attrNameLst>
                                      </p:cBhvr>
                                      <p:to>
                                        <p:strVal val="visible"/>
                                      </p:to>
                                    </p:set>
                                    <p:anim calcmode="lin" valueType="num">
                                      <p:cBhvr additive="base">
                                        <p:cTn id="50" dur="500" fill="hold"/>
                                        <p:tgtEl>
                                          <p:spTgt spid="7"/>
                                        </p:tgtEl>
                                        <p:attrNameLst>
                                          <p:attrName>ppt_x</p:attrName>
                                        </p:attrNameLst>
                                      </p:cBhvr>
                                      <p:tavLst>
                                        <p:tav tm="0">
                                          <p:val>
                                            <p:strVal val="0-#ppt_w/2"/>
                                          </p:val>
                                        </p:tav>
                                        <p:tav tm="100000">
                                          <p:val>
                                            <p:strVal val="#ppt_x"/>
                                          </p:val>
                                        </p:tav>
                                      </p:tavLst>
                                    </p:anim>
                                    <p:anim calcmode="lin" valueType="num">
                                      <p:cBhvr additive="base">
                                        <p:cTn id="51" dur="500" fill="hold"/>
                                        <p:tgtEl>
                                          <p:spTgt spid="7"/>
                                        </p:tgtEl>
                                        <p:attrNameLst>
                                          <p:attrName>ppt_y</p:attrName>
                                        </p:attrNameLst>
                                      </p:cBhvr>
                                      <p:tavLst>
                                        <p:tav tm="0">
                                          <p:val>
                                            <p:strVal val="#ppt_y"/>
                                          </p:val>
                                        </p:tav>
                                        <p:tav tm="100000">
                                          <p:val>
                                            <p:strVal val="#ppt_y"/>
                                          </p:val>
                                        </p:tav>
                                      </p:tavLst>
                                    </p:anim>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childTnLst>
                                </p:cTn>
                              </p:par>
                            </p:childTnLst>
                          </p:cTn>
                        </p:par>
                        <p:par>
                          <p:cTn id="56" fill="hold">
                            <p:stCondLst>
                              <p:cond delay="6000"/>
                            </p:stCondLst>
                            <p:childTnLst>
                              <p:par>
                                <p:cTn id="57" presetID="2" presetClass="entr" presetSubtype="8" fill="hold" grpId="0"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additive="base">
                                        <p:cTn id="59" dur="500" fill="hold"/>
                                        <p:tgtEl>
                                          <p:spTgt spid="10"/>
                                        </p:tgtEl>
                                        <p:attrNameLst>
                                          <p:attrName>ppt_x</p:attrName>
                                        </p:attrNameLst>
                                      </p:cBhvr>
                                      <p:tavLst>
                                        <p:tav tm="0">
                                          <p:val>
                                            <p:strVal val="0-#ppt_w/2"/>
                                          </p:val>
                                        </p:tav>
                                        <p:tav tm="100000">
                                          <p:val>
                                            <p:strVal val="#ppt_x"/>
                                          </p:val>
                                        </p:tav>
                                      </p:tavLst>
                                    </p:anim>
                                    <p:anim calcmode="lin" valueType="num">
                                      <p:cBhvr additive="base">
                                        <p:cTn id="60" dur="500" fill="hold"/>
                                        <p:tgtEl>
                                          <p:spTgt spid="10"/>
                                        </p:tgtEl>
                                        <p:attrNameLst>
                                          <p:attrName>ppt_y</p:attrName>
                                        </p:attrNameLst>
                                      </p:cBhvr>
                                      <p:tavLst>
                                        <p:tav tm="0">
                                          <p:val>
                                            <p:strVal val="#ppt_y"/>
                                          </p:val>
                                        </p:tav>
                                        <p:tav tm="100000">
                                          <p:val>
                                            <p:strVal val="#ppt_y"/>
                                          </p:val>
                                        </p:tav>
                                      </p:tavLst>
                                    </p:anim>
                                  </p:childTnLst>
                                </p:cTn>
                              </p:par>
                            </p:childTnLst>
                          </p:cTn>
                        </p:par>
                        <p:par>
                          <p:cTn id="61" fill="hold">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32"/>
                                        </p:tgtEl>
                                        <p:attrNameLst>
                                          <p:attrName>style.visibility</p:attrName>
                                        </p:attrNameLst>
                                      </p:cBhvr>
                                      <p:to>
                                        <p:strVal val="visible"/>
                                      </p:to>
                                    </p:set>
                                    <p:animEffect transition="in" filter="fade">
                                      <p:cBhvr>
                                        <p:cTn id="64" dur="500"/>
                                        <p:tgtEl>
                                          <p:spTgt spid="32"/>
                                        </p:tgtEl>
                                      </p:cBhvr>
                                    </p:animEffect>
                                  </p:childTnLst>
                                </p:cTn>
                              </p:par>
                            </p:childTnLst>
                          </p:cTn>
                        </p:par>
                        <p:par>
                          <p:cTn id="65" fill="hold">
                            <p:stCondLst>
                              <p:cond delay="7000"/>
                            </p:stCondLst>
                            <p:childTnLst>
                              <p:par>
                                <p:cTn id="66" presetID="2" presetClass="entr" presetSubtype="8" fill="hold" grpId="0" nodeType="afterEffect">
                                  <p:stCondLst>
                                    <p:cond delay="0"/>
                                  </p:stCondLst>
                                  <p:childTnLst>
                                    <p:set>
                                      <p:cBhvr>
                                        <p:cTn id="67" dur="1" fill="hold">
                                          <p:stCondLst>
                                            <p:cond delay="0"/>
                                          </p:stCondLst>
                                        </p:cTn>
                                        <p:tgtEl>
                                          <p:spTgt spid="8"/>
                                        </p:tgtEl>
                                        <p:attrNameLst>
                                          <p:attrName>style.visibility</p:attrName>
                                        </p:attrNameLst>
                                      </p:cBhvr>
                                      <p:to>
                                        <p:strVal val="visible"/>
                                      </p:to>
                                    </p:set>
                                    <p:anim calcmode="lin" valueType="num">
                                      <p:cBhvr additive="base">
                                        <p:cTn id="68" dur="500" fill="hold"/>
                                        <p:tgtEl>
                                          <p:spTgt spid="8"/>
                                        </p:tgtEl>
                                        <p:attrNameLst>
                                          <p:attrName>ppt_x</p:attrName>
                                        </p:attrNameLst>
                                      </p:cBhvr>
                                      <p:tavLst>
                                        <p:tav tm="0">
                                          <p:val>
                                            <p:strVal val="0-#ppt_w/2"/>
                                          </p:val>
                                        </p:tav>
                                        <p:tav tm="100000">
                                          <p:val>
                                            <p:strVal val="#ppt_x"/>
                                          </p:val>
                                        </p:tav>
                                      </p:tavLst>
                                    </p:anim>
                                    <p:anim calcmode="lin" valueType="num">
                                      <p:cBhvr additive="base">
                                        <p:cTn id="69" dur="500" fill="hold"/>
                                        <p:tgtEl>
                                          <p:spTgt spid="8"/>
                                        </p:tgtEl>
                                        <p:attrNameLst>
                                          <p:attrName>ppt_y</p:attrName>
                                        </p:attrNameLst>
                                      </p:cBhvr>
                                      <p:tavLst>
                                        <p:tav tm="0">
                                          <p:val>
                                            <p:strVal val="#ppt_y"/>
                                          </p:val>
                                        </p:tav>
                                        <p:tav tm="100000">
                                          <p:val>
                                            <p:strVal val="#ppt_y"/>
                                          </p:val>
                                        </p:tav>
                                      </p:tavLst>
                                    </p:anim>
                                  </p:childTnLst>
                                </p:cTn>
                              </p:par>
                            </p:childTnLst>
                          </p:cTn>
                        </p:par>
                        <p:par>
                          <p:cTn id="70" fill="hold">
                            <p:stCondLst>
                              <p:cond delay="7500"/>
                            </p:stCondLst>
                            <p:childTnLst>
                              <p:par>
                                <p:cTn id="71" presetID="10" presetClass="entr" presetSubtype="0"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fade">
                                      <p:cBhvr>
                                        <p:cTn id="73" dur="500"/>
                                        <p:tgtEl>
                                          <p:spTgt spid="33"/>
                                        </p:tgtEl>
                                      </p:cBhvr>
                                    </p:animEffect>
                                  </p:childTnLst>
                                </p:cTn>
                              </p:par>
                            </p:childTnLst>
                          </p:cTn>
                        </p:par>
                        <p:par>
                          <p:cTn id="74" fill="hold">
                            <p:stCondLst>
                              <p:cond delay="8000"/>
                            </p:stCondLst>
                            <p:childTnLst>
                              <p:par>
                                <p:cTn id="75" presetID="2" presetClass="entr" presetSubtype="8" fill="hold" grpId="0" nodeType="afterEffect">
                                  <p:stCondLst>
                                    <p:cond delay="0"/>
                                  </p:stCondLst>
                                  <p:childTnLst>
                                    <p:set>
                                      <p:cBhvr>
                                        <p:cTn id="76" dur="1" fill="hold">
                                          <p:stCondLst>
                                            <p:cond delay="0"/>
                                          </p:stCondLst>
                                        </p:cTn>
                                        <p:tgtEl>
                                          <p:spTgt spid="5"/>
                                        </p:tgtEl>
                                        <p:attrNameLst>
                                          <p:attrName>style.visibility</p:attrName>
                                        </p:attrNameLst>
                                      </p:cBhvr>
                                      <p:to>
                                        <p:strVal val="visible"/>
                                      </p:to>
                                    </p:set>
                                    <p:anim calcmode="lin" valueType="num">
                                      <p:cBhvr additive="base">
                                        <p:cTn id="77" dur="500" fill="hold"/>
                                        <p:tgtEl>
                                          <p:spTgt spid="5"/>
                                        </p:tgtEl>
                                        <p:attrNameLst>
                                          <p:attrName>ppt_x</p:attrName>
                                        </p:attrNameLst>
                                      </p:cBhvr>
                                      <p:tavLst>
                                        <p:tav tm="0">
                                          <p:val>
                                            <p:strVal val="0-#ppt_w/2"/>
                                          </p:val>
                                        </p:tav>
                                        <p:tav tm="100000">
                                          <p:val>
                                            <p:strVal val="#ppt_x"/>
                                          </p:val>
                                        </p:tav>
                                      </p:tavLst>
                                    </p:anim>
                                    <p:anim calcmode="lin" valueType="num">
                                      <p:cBhvr additive="base">
                                        <p:cTn id="78" dur="500" fill="hold"/>
                                        <p:tgtEl>
                                          <p:spTgt spid="5"/>
                                        </p:tgtEl>
                                        <p:attrNameLst>
                                          <p:attrName>ppt_y</p:attrName>
                                        </p:attrNameLst>
                                      </p:cBhvr>
                                      <p:tavLst>
                                        <p:tav tm="0">
                                          <p:val>
                                            <p:strVal val="#ppt_y"/>
                                          </p:val>
                                        </p:tav>
                                        <p:tav tm="100000">
                                          <p:val>
                                            <p:strVal val="#ppt_y"/>
                                          </p:val>
                                        </p:tav>
                                      </p:tavLst>
                                    </p:anim>
                                  </p:childTnLst>
                                </p:cTn>
                              </p:par>
                            </p:childTnLst>
                          </p:cTn>
                        </p:par>
                        <p:par>
                          <p:cTn id="79" fill="hold">
                            <p:stCondLst>
                              <p:cond delay="8500"/>
                            </p:stCondLst>
                            <p:childTnLst>
                              <p:par>
                                <p:cTn id="80" presetID="10" presetClass="entr" presetSubtype="0" fill="hold" grpId="0" nodeType="afterEffect">
                                  <p:stCondLst>
                                    <p:cond delay="0"/>
                                  </p:stCondLst>
                                  <p:childTnLst>
                                    <p:set>
                                      <p:cBhvr>
                                        <p:cTn id="81" dur="1" fill="hold">
                                          <p:stCondLst>
                                            <p:cond delay="0"/>
                                          </p:stCondLst>
                                        </p:cTn>
                                        <p:tgtEl>
                                          <p:spTgt spid="34"/>
                                        </p:tgtEl>
                                        <p:attrNameLst>
                                          <p:attrName>style.visibility</p:attrName>
                                        </p:attrNameLst>
                                      </p:cBhvr>
                                      <p:to>
                                        <p:strVal val="visible"/>
                                      </p:to>
                                    </p:set>
                                    <p:animEffect transition="in" filter="fade">
                                      <p:cBhvr>
                                        <p:cTn id="82" dur="500"/>
                                        <p:tgtEl>
                                          <p:spTgt spid="34"/>
                                        </p:tgtEl>
                                      </p:cBhvr>
                                    </p:animEffect>
                                  </p:childTnLst>
                                </p:cTn>
                              </p:par>
                            </p:childTnLst>
                          </p:cTn>
                        </p:par>
                        <p:par>
                          <p:cTn id="83" fill="hold">
                            <p:stCondLst>
                              <p:cond delay="9000"/>
                            </p:stCondLst>
                            <p:childTnLst>
                              <p:par>
                                <p:cTn id="84" presetID="22" presetClass="entr" presetSubtype="8" fill="hold" grpId="0" nodeType="afterEffect">
                                  <p:stCondLst>
                                    <p:cond delay="0"/>
                                  </p:stCondLst>
                                  <p:childTnLst>
                                    <p:set>
                                      <p:cBhvr>
                                        <p:cTn id="85" dur="1" fill="hold">
                                          <p:stCondLst>
                                            <p:cond delay="0"/>
                                          </p:stCondLst>
                                        </p:cTn>
                                        <p:tgtEl>
                                          <p:spTgt spid="12"/>
                                        </p:tgtEl>
                                        <p:attrNameLst>
                                          <p:attrName>style.visibility</p:attrName>
                                        </p:attrNameLst>
                                      </p:cBhvr>
                                      <p:to>
                                        <p:strVal val="visible"/>
                                      </p:to>
                                    </p:set>
                                    <p:animEffect transition="in" filter="wipe(left)">
                                      <p:cBhvr>
                                        <p:cTn id="86" dur="500"/>
                                        <p:tgtEl>
                                          <p:spTgt spid="12"/>
                                        </p:tgtEl>
                                      </p:cBhvr>
                                    </p:animEffect>
                                  </p:childTnLst>
                                </p:cTn>
                              </p:par>
                            </p:childTnLst>
                          </p:cTn>
                        </p:par>
                        <p:par>
                          <p:cTn id="87" fill="hold">
                            <p:stCondLst>
                              <p:cond delay="9500"/>
                            </p:stCondLst>
                            <p:childTnLst>
                              <p:par>
                                <p:cTn id="88" presetID="22" presetClass="entr" presetSubtype="8" fill="hold" grpId="0" nodeType="afterEffect">
                                  <p:stCondLst>
                                    <p:cond delay="0"/>
                                  </p:stCondLst>
                                  <p:childTnLst>
                                    <p:set>
                                      <p:cBhvr>
                                        <p:cTn id="89" dur="1" fill="hold">
                                          <p:stCondLst>
                                            <p:cond delay="0"/>
                                          </p:stCondLst>
                                        </p:cTn>
                                        <p:tgtEl>
                                          <p:spTgt spid="13"/>
                                        </p:tgtEl>
                                        <p:attrNameLst>
                                          <p:attrName>style.visibility</p:attrName>
                                        </p:attrNameLst>
                                      </p:cBhvr>
                                      <p:to>
                                        <p:strVal val="visible"/>
                                      </p:to>
                                    </p:set>
                                    <p:animEffect transition="in" filter="wipe(left)">
                                      <p:cBhvr>
                                        <p:cTn id="90" dur="500"/>
                                        <p:tgtEl>
                                          <p:spTgt spid="13"/>
                                        </p:tgtEl>
                                      </p:cBhvr>
                                    </p:animEffect>
                                  </p:childTnLst>
                                </p:cTn>
                              </p:par>
                            </p:childTnLst>
                          </p:cTn>
                        </p:par>
                        <p:par>
                          <p:cTn id="91" fill="hold">
                            <p:stCondLst>
                              <p:cond delay="10000"/>
                            </p:stCondLst>
                            <p:childTnLst>
                              <p:par>
                                <p:cTn id="92" presetID="22" presetClass="entr" presetSubtype="8" fill="hold" grpId="0" nodeType="afterEffect">
                                  <p:stCondLst>
                                    <p:cond delay="0"/>
                                  </p:stCondLst>
                                  <p:childTnLst>
                                    <p:set>
                                      <p:cBhvr>
                                        <p:cTn id="93" dur="1" fill="hold">
                                          <p:stCondLst>
                                            <p:cond delay="0"/>
                                          </p:stCondLst>
                                        </p:cTn>
                                        <p:tgtEl>
                                          <p:spTgt spid="14"/>
                                        </p:tgtEl>
                                        <p:attrNameLst>
                                          <p:attrName>style.visibility</p:attrName>
                                        </p:attrNameLst>
                                      </p:cBhvr>
                                      <p:to>
                                        <p:strVal val="visible"/>
                                      </p:to>
                                    </p:set>
                                    <p:animEffect transition="in" filter="wipe(left)">
                                      <p:cBhvr>
                                        <p:cTn id="94" dur="500"/>
                                        <p:tgtEl>
                                          <p:spTgt spid="14"/>
                                        </p:tgtEl>
                                      </p:cBhvr>
                                    </p:animEffect>
                                  </p:childTnLst>
                                </p:cTn>
                              </p:par>
                            </p:childTnLst>
                          </p:cTn>
                        </p:par>
                        <p:par>
                          <p:cTn id="95" fill="hold">
                            <p:stCondLst>
                              <p:cond delay="10500"/>
                            </p:stCondLst>
                            <p:childTnLst>
                              <p:par>
                                <p:cTn id="96" presetID="22" presetClass="entr" presetSubtype="8" fill="hold" grpId="0" nodeType="afterEffect">
                                  <p:stCondLst>
                                    <p:cond delay="0"/>
                                  </p:stCondLst>
                                  <p:childTnLst>
                                    <p:set>
                                      <p:cBhvr>
                                        <p:cTn id="97" dur="1" fill="hold">
                                          <p:stCondLst>
                                            <p:cond delay="0"/>
                                          </p:stCondLst>
                                        </p:cTn>
                                        <p:tgtEl>
                                          <p:spTgt spid="15"/>
                                        </p:tgtEl>
                                        <p:attrNameLst>
                                          <p:attrName>style.visibility</p:attrName>
                                        </p:attrNameLst>
                                      </p:cBhvr>
                                      <p:to>
                                        <p:strVal val="visible"/>
                                      </p:to>
                                    </p:set>
                                    <p:animEffect transition="in" filter="wipe(left)">
                                      <p:cBhvr>
                                        <p:cTn id="98" dur="500"/>
                                        <p:tgtEl>
                                          <p:spTgt spid="15"/>
                                        </p:tgtEl>
                                      </p:cBhvr>
                                    </p:animEffect>
                                  </p:childTnLst>
                                </p:cTn>
                              </p:par>
                            </p:childTnLst>
                          </p:cTn>
                        </p:par>
                        <p:par>
                          <p:cTn id="99" fill="hold">
                            <p:stCondLst>
                              <p:cond delay="11000"/>
                            </p:stCondLst>
                            <p:childTnLst>
                              <p:par>
                                <p:cTn id="100" presetID="10" presetClass="entr" presetSubtype="0" fill="hold" grpId="0" nodeType="afterEffect">
                                  <p:stCondLst>
                                    <p:cond delay="0"/>
                                  </p:stCondLst>
                                  <p:childTnLst>
                                    <p:set>
                                      <p:cBhvr>
                                        <p:cTn id="101" dur="1" fill="hold">
                                          <p:stCondLst>
                                            <p:cond delay="0"/>
                                          </p:stCondLst>
                                        </p:cTn>
                                        <p:tgtEl>
                                          <p:spTgt spid="16"/>
                                        </p:tgtEl>
                                        <p:attrNameLst>
                                          <p:attrName>style.visibility</p:attrName>
                                        </p:attrNameLst>
                                      </p:cBhvr>
                                      <p:to>
                                        <p:strVal val="visible"/>
                                      </p:to>
                                    </p:set>
                                    <p:animEffect transition="in" filter="fade">
                                      <p:cBhvr>
                                        <p:cTn id="102" dur="500"/>
                                        <p:tgtEl>
                                          <p:spTgt spid="16"/>
                                        </p:tgtEl>
                                      </p:cBhvr>
                                    </p:animEffect>
                                  </p:childTnLst>
                                </p:cTn>
                              </p:par>
                            </p:childTnLst>
                          </p:cTn>
                        </p:par>
                        <p:par>
                          <p:cTn id="103" fill="hold">
                            <p:stCondLst>
                              <p:cond delay="11500"/>
                            </p:stCondLst>
                            <p:childTnLst>
                              <p:par>
                                <p:cTn id="104" presetID="10" presetClass="entr" presetSubtype="0" fill="hold" grpId="0" nodeType="afterEffect">
                                  <p:stCondLst>
                                    <p:cond delay="0"/>
                                  </p:stCondLst>
                                  <p:childTnLst>
                                    <p:set>
                                      <p:cBhvr>
                                        <p:cTn id="105" dur="1" fill="hold">
                                          <p:stCondLst>
                                            <p:cond delay="0"/>
                                          </p:stCondLst>
                                        </p:cTn>
                                        <p:tgtEl>
                                          <p:spTgt spid="20"/>
                                        </p:tgtEl>
                                        <p:attrNameLst>
                                          <p:attrName>style.visibility</p:attrName>
                                        </p:attrNameLst>
                                      </p:cBhvr>
                                      <p:to>
                                        <p:strVal val="visible"/>
                                      </p:to>
                                    </p:set>
                                    <p:animEffect transition="in" filter="fade">
                                      <p:cBhvr>
                                        <p:cTn id="106" dur="500"/>
                                        <p:tgtEl>
                                          <p:spTgt spid="20"/>
                                        </p:tgtEl>
                                      </p:cBhvr>
                                    </p:animEffect>
                                  </p:childTnLst>
                                </p:cTn>
                              </p:par>
                            </p:childTnLst>
                          </p:cTn>
                        </p:par>
                        <p:par>
                          <p:cTn id="107" fill="hold">
                            <p:stCondLst>
                              <p:cond delay="12000"/>
                            </p:stCondLst>
                            <p:childTnLst>
                              <p:par>
                                <p:cTn id="108" presetID="10" presetClass="entr" presetSubtype="0" fill="hold" grpId="0" nodeType="afterEffect">
                                  <p:stCondLst>
                                    <p:cond delay="0"/>
                                  </p:stCondLst>
                                  <p:childTnLst>
                                    <p:set>
                                      <p:cBhvr>
                                        <p:cTn id="109" dur="1" fill="hold">
                                          <p:stCondLst>
                                            <p:cond delay="0"/>
                                          </p:stCondLst>
                                        </p:cTn>
                                        <p:tgtEl>
                                          <p:spTgt spid="27"/>
                                        </p:tgtEl>
                                        <p:attrNameLst>
                                          <p:attrName>style.visibility</p:attrName>
                                        </p:attrNameLst>
                                      </p:cBhvr>
                                      <p:to>
                                        <p:strVal val="visible"/>
                                      </p:to>
                                    </p:set>
                                    <p:animEffect transition="in" filter="fade">
                                      <p:cBhvr>
                                        <p:cTn id="110" dur="500"/>
                                        <p:tgtEl>
                                          <p:spTgt spid="27"/>
                                        </p:tgtEl>
                                      </p:cBhvr>
                                    </p:animEffect>
                                  </p:childTnLst>
                                </p:cTn>
                              </p:par>
                            </p:childTnLst>
                          </p:cTn>
                        </p:par>
                        <p:par>
                          <p:cTn id="111" fill="hold">
                            <p:stCondLst>
                              <p:cond delay="12500"/>
                            </p:stCondLst>
                            <p:childTnLst>
                              <p:par>
                                <p:cTn id="112" presetID="10" presetClass="entr" presetSubtype="0" fill="hold" grpId="0" nodeType="afterEffect">
                                  <p:stCondLst>
                                    <p:cond delay="0"/>
                                  </p:stCondLst>
                                  <p:childTnLst>
                                    <p:set>
                                      <p:cBhvr>
                                        <p:cTn id="113" dur="1" fill="hold">
                                          <p:stCondLst>
                                            <p:cond delay="0"/>
                                          </p:stCondLst>
                                        </p:cTn>
                                        <p:tgtEl>
                                          <p:spTgt spid="17"/>
                                        </p:tgtEl>
                                        <p:attrNameLst>
                                          <p:attrName>style.visibility</p:attrName>
                                        </p:attrNameLst>
                                      </p:cBhvr>
                                      <p:to>
                                        <p:strVal val="visible"/>
                                      </p:to>
                                    </p:set>
                                    <p:animEffect transition="in" filter="fade">
                                      <p:cBhvr>
                                        <p:cTn id="114" dur="500"/>
                                        <p:tgtEl>
                                          <p:spTgt spid="17"/>
                                        </p:tgtEl>
                                      </p:cBhvr>
                                    </p:animEffect>
                                  </p:childTnLst>
                                </p:cTn>
                              </p:par>
                            </p:childTnLst>
                          </p:cTn>
                        </p:par>
                        <p:par>
                          <p:cTn id="115" fill="hold">
                            <p:stCondLst>
                              <p:cond delay="13000"/>
                            </p:stCondLst>
                            <p:childTnLst>
                              <p:par>
                                <p:cTn id="116" presetID="10" presetClass="entr" presetSubtype="0" fill="hold" grpId="0" nodeType="afterEffect">
                                  <p:stCondLst>
                                    <p:cond delay="0"/>
                                  </p:stCondLst>
                                  <p:childTnLst>
                                    <p:set>
                                      <p:cBhvr>
                                        <p:cTn id="117" dur="1" fill="hold">
                                          <p:stCondLst>
                                            <p:cond delay="0"/>
                                          </p:stCondLst>
                                        </p:cTn>
                                        <p:tgtEl>
                                          <p:spTgt spid="22"/>
                                        </p:tgtEl>
                                        <p:attrNameLst>
                                          <p:attrName>style.visibility</p:attrName>
                                        </p:attrNameLst>
                                      </p:cBhvr>
                                      <p:to>
                                        <p:strVal val="visible"/>
                                      </p:to>
                                    </p:set>
                                    <p:animEffect transition="in" filter="fade">
                                      <p:cBhvr>
                                        <p:cTn id="118" dur="500"/>
                                        <p:tgtEl>
                                          <p:spTgt spid="22"/>
                                        </p:tgtEl>
                                      </p:cBhvr>
                                    </p:animEffect>
                                  </p:childTnLst>
                                </p:cTn>
                              </p:par>
                            </p:childTnLst>
                          </p:cTn>
                        </p:par>
                        <p:par>
                          <p:cTn id="119" fill="hold">
                            <p:stCondLst>
                              <p:cond delay="13500"/>
                            </p:stCondLst>
                            <p:childTnLst>
                              <p:par>
                                <p:cTn id="120" presetID="10" presetClass="entr" presetSubtype="0" fill="hold" grpId="0" nodeType="afterEffect">
                                  <p:stCondLst>
                                    <p:cond delay="0"/>
                                  </p:stCondLst>
                                  <p:childTnLst>
                                    <p:set>
                                      <p:cBhvr>
                                        <p:cTn id="121" dur="1" fill="hold">
                                          <p:stCondLst>
                                            <p:cond delay="0"/>
                                          </p:stCondLst>
                                        </p:cTn>
                                        <p:tgtEl>
                                          <p:spTgt spid="25"/>
                                        </p:tgtEl>
                                        <p:attrNameLst>
                                          <p:attrName>style.visibility</p:attrName>
                                        </p:attrNameLst>
                                      </p:cBhvr>
                                      <p:to>
                                        <p:strVal val="visible"/>
                                      </p:to>
                                    </p:set>
                                    <p:animEffect transition="in" filter="fade">
                                      <p:cBhvr>
                                        <p:cTn id="122" dur="500"/>
                                        <p:tgtEl>
                                          <p:spTgt spid="25"/>
                                        </p:tgtEl>
                                      </p:cBhvr>
                                    </p:animEffect>
                                  </p:childTnLst>
                                </p:cTn>
                              </p:par>
                            </p:childTnLst>
                          </p:cTn>
                        </p:par>
                        <p:par>
                          <p:cTn id="123" fill="hold">
                            <p:stCondLst>
                              <p:cond delay="14000"/>
                            </p:stCondLst>
                            <p:childTnLst>
                              <p:par>
                                <p:cTn id="124" presetID="10" presetClass="entr" presetSubtype="0" fill="hold" grpId="0" nodeType="afterEffect">
                                  <p:stCondLst>
                                    <p:cond delay="0"/>
                                  </p:stCondLst>
                                  <p:childTnLst>
                                    <p:set>
                                      <p:cBhvr>
                                        <p:cTn id="125" dur="1" fill="hold">
                                          <p:stCondLst>
                                            <p:cond delay="0"/>
                                          </p:stCondLst>
                                        </p:cTn>
                                        <p:tgtEl>
                                          <p:spTgt spid="18"/>
                                        </p:tgtEl>
                                        <p:attrNameLst>
                                          <p:attrName>style.visibility</p:attrName>
                                        </p:attrNameLst>
                                      </p:cBhvr>
                                      <p:to>
                                        <p:strVal val="visible"/>
                                      </p:to>
                                    </p:set>
                                    <p:animEffect transition="in" filter="fade">
                                      <p:cBhvr>
                                        <p:cTn id="126" dur="500"/>
                                        <p:tgtEl>
                                          <p:spTgt spid="18"/>
                                        </p:tgtEl>
                                      </p:cBhvr>
                                    </p:animEffect>
                                  </p:childTnLst>
                                </p:cTn>
                              </p:par>
                            </p:childTnLst>
                          </p:cTn>
                        </p:par>
                        <p:par>
                          <p:cTn id="127" fill="hold">
                            <p:stCondLst>
                              <p:cond delay="14500"/>
                            </p:stCondLst>
                            <p:childTnLst>
                              <p:par>
                                <p:cTn id="128" presetID="10" presetClass="entr" presetSubtype="0" fill="hold" grpId="0" nodeType="afterEffect">
                                  <p:stCondLst>
                                    <p:cond delay="0"/>
                                  </p:stCondLst>
                                  <p:childTnLst>
                                    <p:set>
                                      <p:cBhvr>
                                        <p:cTn id="129" dur="1" fill="hold">
                                          <p:stCondLst>
                                            <p:cond delay="0"/>
                                          </p:stCondLst>
                                        </p:cTn>
                                        <p:tgtEl>
                                          <p:spTgt spid="23"/>
                                        </p:tgtEl>
                                        <p:attrNameLst>
                                          <p:attrName>style.visibility</p:attrName>
                                        </p:attrNameLst>
                                      </p:cBhvr>
                                      <p:to>
                                        <p:strVal val="visible"/>
                                      </p:to>
                                    </p:set>
                                    <p:animEffect transition="in" filter="fade">
                                      <p:cBhvr>
                                        <p:cTn id="130" dur="500"/>
                                        <p:tgtEl>
                                          <p:spTgt spid="23"/>
                                        </p:tgtEl>
                                      </p:cBhvr>
                                    </p:animEffect>
                                  </p:childTnLst>
                                </p:cTn>
                              </p:par>
                            </p:childTnLst>
                          </p:cTn>
                        </p:par>
                        <p:par>
                          <p:cTn id="131" fill="hold">
                            <p:stCondLst>
                              <p:cond delay="15000"/>
                            </p:stCondLst>
                            <p:childTnLst>
                              <p:par>
                                <p:cTn id="132" presetID="10" presetClass="entr" presetSubtype="0" fill="hold" grpId="0" nodeType="afterEffect">
                                  <p:stCondLst>
                                    <p:cond delay="0"/>
                                  </p:stCondLst>
                                  <p:childTnLst>
                                    <p:set>
                                      <p:cBhvr>
                                        <p:cTn id="133" dur="1" fill="hold">
                                          <p:stCondLst>
                                            <p:cond delay="0"/>
                                          </p:stCondLst>
                                        </p:cTn>
                                        <p:tgtEl>
                                          <p:spTgt spid="26"/>
                                        </p:tgtEl>
                                        <p:attrNameLst>
                                          <p:attrName>style.visibility</p:attrName>
                                        </p:attrNameLst>
                                      </p:cBhvr>
                                      <p:to>
                                        <p:strVal val="visible"/>
                                      </p:to>
                                    </p:set>
                                    <p:animEffect transition="in" filter="fade">
                                      <p:cBhvr>
                                        <p:cTn id="134" dur="500"/>
                                        <p:tgtEl>
                                          <p:spTgt spid="26"/>
                                        </p:tgtEl>
                                      </p:cBhvr>
                                    </p:animEffect>
                                  </p:childTnLst>
                                </p:cTn>
                              </p:par>
                            </p:childTnLst>
                          </p:cTn>
                        </p:par>
                        <p:par>
                          <p:cTn id="135" fill="hold">
                            <p:stCondLst>
                              <p:cond delay="15500"/>
                            </p:stCondLst>
                            <p:childTnLst>
                              <p:par>
                                <p:cTn id="136" presetID="10" presetClass="entr" presetSubtype="0" fill="hold" grpId="0" nodeType="afterEffect">
                                  <p:stCondLst>
                                    <p:cond delay="0"/>
                                  </p:stCondLst>
                                  <p:childTnLst>
                                    <p:set>
                                      <p:cBhvr>
                                        <p:cTn id="137" dur="1" fill="hold">
                                          <p:stCondLst>
                                            <p:cond delay="0"/>
                                          </p:stCondLst>
                                        </p:cTn>
                                        <p:tgtEl>
                                          <p:spTgt spid="19"/>
                                        </p:tgtEl>
                                        <p:attrNameLst>
                                          <p:attrName>style.visibility</p:attrName>
                                        </p:attrNameLst>
                                      </p:cBhvr>
                                      <p:to>
                                        <p:strVal val="visible"/>
                                      </p:to>
                                    </p:set>
                                    <p:animEffect transition="in" filter="fade">
                                      <p:cBhvr>
                                        <p:cTn id="138" dur="500"/>
                                        <p:tgtEl>
                                          <p:spTgt spid="19"/>
                                        </p:tgtEl>
                                      </p:cBhvr>
                                    </p:animEffect>
                                  </p:childTnLst>
                                </p:cTn>
                              </p:par>
                            </p:childTnLst>
                          </p:cTn>
                        </p:par>
                        <p:par>
                          <p:cTn id="139" fill="hold">
                            <p:stCondLst>
                              <p:cond delay="16000"/>
                            </p:stCondLst>
                            <p:childTnLst>
                              <p:par>
                                <p:cTn id="140" presetID="10" presetClass="entr" presetSubtype="0" fill="hold" grpId="0" nodeType="afterEffect">
                                  <p:stCondLst>
                                    <p:cond delay="0"/>
                                  </p:stCondLst>
                                  <p:childTnLst>
                                    <p:set>
                                      <p:cBhvr>
                                        <p:cTn id="141" dur="1" fill="hold">
                                          <p:stCondLst>
                                            <p:cond delay="0"/>
                                          </p:stCondLst>
                                        </p:cTn>
                                        <p:tgtEl>
                                          <p:spTgt spid="24"/>
                                        </p:tgtEl>
                                        <p:attrNameLst>
                                          <p:attrName>style.visibility</p:attrName>
                                        </p:attrNameLst>
                                      </p:cBhvr>
                                      <p:to>
                                        <p:strVal val="visible"/>
                                      </p:to>
                                    </p:set>
                                    <p:animEffect transition="in" filter="fade">
                                      <p:cBhvr>
                                        <p:cTn id="142" dur="500"/>
                                        <p:tgtEl>
                                          <p:spTgt spid="24"/>
                                        </p:tgtEl>
                                      </p:cBhvr>
                                    </p:animEffect>
                                  </p:childTnLst>
                                </p:cTn>
                              </p:par>
                            </p:childTnLst>
                          </p:cTn>
                        </p:par>
                        <p:par>
                          <p:cTn id="143" fill="hold">
                            <p:stCondLst>
                              <p:cond delay="16500"/>
                            </p:stCondLst>
                            <p:childTnLst>
                              <p:par>
                                <p:cTn id="144" presetID="10" presetClass="entr" presetSubtype="0" fill="hold" grpId="0" nodeType="afterEffect">
                                  <p:stCondLst>
                                    <p:cond delay="0"/>
                                  </p:stCondLst>
                                  <p:childTnLst>
                                    <p:set>
                                      <p:cBhvr>
                                        <p:cTn id="145" dur="1" fill="hold">
                                          <p:stCondLst>
                                            <p:cond delay="0"/>
                                          </p:stCondLst>
                                        </p:cTn>
                                        <p:tgtEl>
                                          <p:spTgt spid="21"/>
                                        </p:tgtEl>
                                        <p:attrNameLst>
                                          <p:attrName>style.visibility</p:attrName>
                                        </p:attrNameLst>
                                      </p:cBhvr>
                                      <p:to>
                                        <p:strVal val="visible"/>
                                      </p:to>
                                    </p:set>
                                    <p:animEffect transition="in" filter="fade">
                                      <p:cBhvr>
                                        <p:cTn id="14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p:bldP spid="21" grpId="0"/>
      <p:bldP spid="22" grpId="0"/>
      <p:bldP spid="23" grpId="0"/>
      <p:bldP spid="24" grpId="0"/>
      <p:bldP spid="25" grpId="0"/>
      <p:bldP spid="26" grpId="0"/>
      <p:bldP spid="27" grpId="0"/>
      <p:bldP spid="28" grpId="0"/>
      <p:bldP spid="29" grpId="0"/>
      <p:bldP spid="30" grpId="0"/>
      <p:bldP spid="31" grpId="0"/>
      <p:bldP spid="32" grpId="0"/>
      <p:bldP spid="33" grpId="0"/>
      <p:bldP spid="34" grpId="0"/>
      <p:bldP spid="3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Week Daily Routine Program</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 name="Group 3"/>
          <p:cNvGrpSpPr/>
          <p:nvPr/>
        </p:nvGrpSpPr>
        <p:grpSpPr>
          <a:xfrm>
            <a:off x="1424694" y="3437117"/>
            <a:ext cx="1499779" cy="396331"/>
            <a:chOff x="1424694" y="3437117"/>
            <a:chExt cx="1499779" cy="396331"/>
          </a:xfrm>
        </p:grpSpPr>
        <p:sp>
          <p:nvSpPr>
            <p:cNvPr id="5" name="Round Same Side Corner Rectangle 4"/>
            <p:cNvSpPr/>
            <p:nvPr/>
          </p:nvSpPr>
          <p:spPr>
            <a:xfrm rot="16200000">
              <a:off x="2049734" y="2958708"/>
              <a:ext cx="249700" cy="1499779"/>
            </a:xfrm>
            <a:prstGeom prst="round2SameRect">
              <a:avLst>
                <a:gd name="adj1" fmla="val 50000"/>
                <a:gd name="adj2"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Oval 13"/>
            <p:cNvSpPr/>
            <p:nvPr/>
          </p:nvSpPr>
          <p:spPr>
            <a:xfrm>
              <a:off x="2014338" y="3437117"/>
              <a:ext cx="320492" cy="32049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1" name="Group 10"/>
          <p:cNvGrpSpPr/>
          <p:nvPr/>
        </p:nvGrpSpPr>
        <p:grpSpPr>
          <a:xfrm>
            <a:off x="2993261" y="3583747"/>
            <a:ext cx="1499779" cy="385328"/>
            <a:chOff x="2993261" y="3583747"/>
            <a:chExt cx="1499779" cy="385328"/>
          </a:xfrm>
        </p:grpSpPr>
        <p:sp>
          <p:nvSpPr>
            <p:cNvPr id="7" name="Round Same Side Corner Rectangle 6"/>
            <p:cNvSpPr/>
            <p:nvPr/>
          </p:nvSpPr>
          <p:spPr>
            <a:xfrm rot="5400000" flipH="1">
              <a:off x="3618301" y="2958707"/>
              <a:ext cx="249700" cy="1499779"/>
            </a:xfrm>
            <a:prstGeom prst="round2SameRect">
              <a:avLst>
                <a:gd name="adj1" fmla="val 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Oval 14"/>
            <p:cNvSpPr/>
            <p:nvPr/>
          </p:nvSpPr>
          <p:spPr>
            <a:xfrm>
              <a:off x="3582905" y="3648583"/>
              <a:ext cx="320492" cy="32049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2" name="Group 11"/>
          <p:cNvGrpSpPr/>
          <p:nvPr/>
        </p:nvGrpSpPr>
        <p:grpSpPr>
          <a:xfrm>
            <a:off x="4561827" y="3437117"/>
            <a:ext cx="1499779" cy="396330"/>
            <a:chOff x="4561827" y="3437117"/>
            <a:chExt cx="1499779" cy="396330"/>
          </a:xfrm>
        </p:grpSpPr>
        <p:sp>
          <p:nvSpPr>
            <p:cNvPr id="8" name="Round Same Side Corner Rectangle 7"/>
            <p:cNvSpPr/>
            <p:nvPr/>
          </p:nvSpPr>
          <p:spPr>
            <a:xfrm rot="5400000" flipH="1">
              <a:off x="5186867" y="2958707"/>
              <a:ext cx="249700" cy="1499779"/>
            </a:xfrm>
            <a:prstGeom prst="round2SameRect">
              <a:avLst>
                <a:gd name="adj1" fmla="val 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Oval 15"/>
            <p:cNvSpPr/>
            <p:nvPr/>
          </p:nvSpPr>
          <p:spPr>
            <a:xfrm>
              <a:off x="5220257" y="3437117"/>
              <a:ext cx="320492" cy="32049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3" name="Group 12"/>
          <p:cNvGrpSpPr/>
          <p:nvPr/>
        </p:nvGrpSpPr>
        <p:grpSpPr>
          <a:xfrm>
            <a:off x="6130393" y="3583747"/>
            <a:ext cx="1499779" cy="385328"/>
            <a:chOff x="6130393" y="3583747"/>
            <a:chExt cx="1499779" cy="385328"/>
          </a:xfrm>
        </p:grpSpPr>
        <p:sp>
          <p:nvSpPr>
            <p:cNvPr id="9" name="Round Same Side Corner Rectangle 8"/>
            <p:cNvSpPr/>
            <p:nvPr/>
          </p:nvSpPr>
          <p:spPr>
            <a:xfrm rot="5400000" flipH="1">
              <a:off x="6755433" y="2958707"/>
              <a:ext cx="249700" cy="1499779"/>
            </a:xfrm>
            <a:prstGeom prst="round2SameRect">
              <a:avLst>
                <a:gd name="adj1" fmla="val 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Oval 16"/>
            <p:cNvSpPr/>
            <p:nvPr/>
          </p:nvSpPr>
          <p:spPr>
            <a:xfrm>
              <a:off x="6720037" y="3648583"/>
              <a:ext cx="320492" cy="32049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6" name="Group 35"/>
          <p:cNvGrpSpPr/>
          <p:nvPr/>
        </p:nvGrpSpPr>
        <p:grpSpPr>
          <a:xfrm>
            <a:off x="9267526" y="3583748"/>
            <a:ext cx="1499779" cy="385327"/>
            <a:chOff x="9267526" y="3583748"/>
            <a:chExt cx="1499779" cy="385327"/>
          </a:xfrm>
        </p:grpSpPr>
        <p:sp>
          <p:nvSpPr>
            <p:cNvPr id="6" name="Round Same Side Corner Rectangle 5"/>
            <p:cNvSpPr/>
            <p:nvPr/>
          </p:nvSpPr>
          <p:spPr>
            <a:xfrm rot="5400000" flipH="1">
              <a:off x="9892566" y="2958708"/>
              <a:ext cx="249700" cy="1499779"/>
            </a:xfrm>
            <a:prstGeom prst="round2SameRect">
              <a:avLst>
                <a:gd name="adj1" fmla="val 50000"/>
                <a:gd name="adj2" fmla="val 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Oval 17"/>
            <p:cNvSpPr/>
            <p:nvPr/>
          </p:nvSpPr>
          <p:spPr>
            <a:xfrm>
              <a:off x="9857169" y="3648583"/>
              <a:ext cx="320492" cy="32049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0" name="Group 19"/>
          <p:cNvGrpSpPr/>
          <p:nvPr/>
        </p:nvGrpSpPr>
        <p:grpSpPr>
          <a:xfrm>
            <a:off x="7698960" y="3437117"/>
            <a:ext cx="1499779" cy="396331"/>
            <a:chOff x="7698960" y="3437117"/>
            <a:chExt cx="1499779" cy="396331"/>
          </a:xfrm>
        </p:grpSpPr>
        <p:sp>
          <p:nvSpPr>
            <p:cNvPr id="10" name="Round Same Side Corner Rectangle 9"/>
            <p:cNvSpPr/>
            <p:nvPr/>
          </p:nvSpPr>
          <p:spPr>
            <a:xfrm rot="5400000" flipH="1">
              <a:off x="8324000" y="2958708"/>
              <a:ext cx="249700" cy="1499779"/>
            </a:xfrm>
            <a:prstGeom prst="round2SameRect">
              <a:avLst>
                <a:gd name="adj1" fmla="val 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Oval 18"/>
            <p:cNvSpPr/>
            <p:nvPr/>
          </p:nvSpPr>
          <p:spPr>
            <a:xfrm>
              <a:off x="8357389" y="3437117"/>
              <a:ext cx="320492" cy="32049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1" name="Group 20"/>
          <p:cNvGrpSpPr/>
          <p:nvPr/>
        </p:nvGrpSpPr>
        <p:grpSpPr>
          <a:xfrm>
            <a:off x="9785243" y="4054746"/>
            <a:ext cx="464344" cy="465138"/>
            <a:chOff x="9145588" y="4435475"/>
            <a:chExt cx="464344" cy="465138"/>
          </a:xfrm>
          <a:solidFill>
            <a:schemeClr val="accent6"/>
          </a:solidFill>
        </p:grpSpPr>
        <p:sp>
          <p:nvSpPr>
            <p:cNvPr id="22"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3"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4"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5"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6"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7"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8"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9"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0"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31" name="Group 30"/>
          <p:cNvGrpSpPr/>
          <p:nvPr/>
        </p:nvGrpSpPr>
        <p:grpSpPr>
          <a:xfrm>
            <a:off x="8285463" y="2902242"/>
            <a:ext cx="464344" cy="464344"/>
            <a:chOff x="7287419" y="2577307"/>
            <a:chExt cx="464344" cy="464344"/>
          </a:xfrm>
          <a:solidFill>
            <a:schemeClr val="accent5"/>
          </a:solidFill>
        </p:grpSpPr>
        <p:sp>
          <p:nvSpPr>
            <p:cNvPr id="32" name="AutoShape 56"/>
            <p:cNvSpPr/>
            <p:nvPr/>
          </p:nvSpPr>
          <p:spPr bwMode="auto">
            <a:xfrm>
              <a:off x="7287419"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3" name="AutoShape 57"/>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4" name="AutoShape 58"/>
            <p:cNvSpPr/>
            <p:nvPr/>
          </p:nvSpPr>
          <p:spPr bwMode="auto">
            <a:xfrm>
              <a:off x="7446963"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35" name="AutoShape 59"/>
          <p:cNvSpPr/>
          <p:nvPr/>
        </p:nvSpPr>
        <p:spPr bwMode="auto">
          <a:xfrm>
            <a:off x="3438259" y="4045319"/>
            <a:ext cx="465138" cy="464344"/>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nvGrpSpPr>
          <p:cNvPr id="39" name="Group 38"/>
          <p:cNvGrpSpPr/>
          <p:nvPr/>
        </p:nvGrpSpPr>
        <p:grpSpPr>
          <a:xfrm>
            <a:off x="5147934" y="2895811"/>
            <a:ext cx="465138" cy="391319"/>
            <a:chOff x="5368132" y="2625725"/>
            <a:chExt cx="465138" cy="391319"/>
          </a:xfrm>
          <a:solidFill>
            <a:schemeClr val="accent3"/>
          </a:solidFill>
        </p:grpSpPr>
        <p:sp>
          <p:nvSpPr>
            <p:cNvPr id="40"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1"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2"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3" name="Group 42"/>
          <p:cNvGrpSpPr/>
          <p:nvPr/>
        </p:nvGrpSpPr>
        <p:grpSpPr>
          <a:xfrm>
            <a:off x="1942412" y="2901846"/>
            <a:ext cx="464344" cy="362744"/>
            <a:chOff x="2581275" y="1710532"/>
            <a:chExt cx="464344" cy="362744"/>
          </a:xfrm>
          <a:solidFill>
            <a:schemeClr val="accent1"/>
          </a:solidFill>
        </p:grpSpPr>
        <p:sp>
          <p:nvSpPr>
            <p:cNvPr id="44"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7"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8"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9"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0"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53" name="Group 52"/>
          <p:cNvGrpSpPr/>
          <p:nvPr/>
        </p:nvGrpSpPr>
        <p:grpSpPr>
          <a:xfrm>
            <a:off x="6721441" y="4045319"/>
            <a:ext cx="319088" cy="465138"/>
            <a:chOff x="5441157" y="4440238"/>
            <a:chExt cx="319088" cy="465138"/>
          </a:xfrm>
          <a:solidFill>
            <a:schemeClr val="accent4"/>
          </a:solidFill>
        </p:grpSpPr>
        <p:sp>
          <p:nvSpPr>
            <p:cNvPr id="54" name="AutoShape 97"/>
            <p:cNvSpPr/>
            <p:nvPr/>
          </p:nvSpPr>
          <p:spPr bwMode="auto">
            <a:xfrm>
              <a:off x="5441157" y="4440238"/>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6" y="3374"/>
                  </a:moveTo>
                  <a:lnTo>
                    <a:pt x="1963" y="3375"/>
                  </a:lnTo>
                  <a:lnTo>
                    <a:pt x="1963" y="2025"/>
                  </a:lnTo>
                  <a:cubicBezTo>
                    <a:pt x="1963" y="1653"/>
                    <a:pt x="2402" y="1350"/>
                    <a:pt x="2945" y="1350"/>
                  </a:cubicBezTo>
                  <a:lnTo>
                    <a:pt x="18654" y="1349"/>
                  </a:lnTo>
                  <a:cubicBezTo>
                    <a:pt x="19195" y="1349"/>
                    <a:pt x="19636" y="1652"/>
                    <a:pt x="19636" y="2024"/>
                  </a:cubicBezTo>
                  <a:cubicBezTo>
                    <a:pt x="19636" y="2024"/>
                    <a:pt x="19636" y="3374"/>
                    <a:pt x="19636" y="3374"/>
                  </a:cubicBezTo>
                  <a:close/>
                  <a:moveTo>
                    <a:pt x="19636" y="17546"/>
                  </a:moveTo>
                  <a:lnTo>
                    <a:pt x="1963" y="17547"/>
                  </a:lnTo>
                  <a:lnTo>
                    <a:pt x="1963" y="4050"/>
                  </a:lnTo>
                  <a:lnTo>
                    <a:pt x="19636" y="4049"/>
                  </a:lnTo>
                  <a:cubicBezTo>
                    <a:pt x="19636" y="4049"/>
                    <a:pt x="19636" y="17546"/>
                    <a:pt x="19636" y="17546"/>
                  </a:cubicBezTo>
                  <a:close/>
                  <a:moveTo>
                    <a:pt x="19636" y="19574"/>
                  </a:moveTo>
                  <a:cubicBezTo>
                    <a:pt x="19636" y="19946"/>
                    <a:pt x="19195" y="20249"/>
                    <a:pt x="18654" y="20249"/>
                  </a:cubicBezTo>
                  <a:lnTo>
                    <a:pt x="2945" y="20250"/>
                  </a:lnTo>
                  <a:cubicBezTo>
                    <a:pt x="2402" y="20250"/>
                    <a:pt x="1963" y="19947"/>
                    <a:pt x="1963" y="19575"/>
                  </a:cubicBezTo>
                  <a:lnTo>
                    <a:pt x="1963" y="18222"/>
                  </a:lnTo>
                  <a:lnTo>
                    <a:pt x="19636" y="18221"/>
                  </a:lnTo>
                  <a:cubicBezTo>
                    <a:pt x="19636" y="18221"/>
                    <a:pt x="19636" y="19574"/>
                    <a:pt x="19636" y="19574"/>
                  </a:cubicBezTo>
                  <a:close/>
                  <a:moveTo>
                    <a:pt x="18654" y="0"/>
                  </a:moveTo>
                  <a:lnTo>
                    <a:pt x="2945" y="0"/>
                  </a:lnTo>
                  <a:cubicBezTo>
                    <a:pt x="1317" y="0"/>
                    <a:pt x="0" y="907"/>
                    <a:pt x="0" y="2025"/>
                  </a:cubicBezTo>
                  <a:lnTo>
                    <a:pt x="0" y="19575"/>
                  </a:lnTo>
                  <a:cubicBezTo>
                    <a:pt x="0" y="20693"/>
                    <a:pt x="1317" y="21600"/>
                    <a:pt x="2945" y="21600"/>
                  </a:cubicBezTo>
                  <a:lnTo>
                    <a:pt x="18654" y="21599"/>
                  </a:lnTo>
                  <a:cubicBezTo>
                    <a:pt x="20280" y="21599"/>
                    <a:pt x="21600" y="20693"/>
                    <a:pt x="21600" y="19574"/>
                  </a:cubicBezTo>
                  <a:lnTo>
                    <a:pt x="21600" y="2024"/>
                  </a:lnTo>
                  <a:cubicBezTo>
                    <a:pt x="21600" y="906"/>
                    <a:pt x="20280" y="0"/>
                    <a:pt x="18654"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5" name="AutoShape 98"/>
            <p:cNvSpPr/>
            <p:nvPr/>
          </p:nvSpPr>
          <p:spPr bwMode="auto">
            <a:xfrm>
              <a:off x="5571332" y="4483894"/>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58"/>
                    <a:pt x="20387" y="21599"/>
                    <a:pt x="18899" y="21599"/>
                  </a:cubicBezTo>
                  <a:lnTo>
                    <a:pt x="2699" y="21599"/>
                  </a:lnTo>
                  <a:cubicBezTo>
                    <a:pt x="1202" y="21599"/>
                    <a:pt x="0" y="16758"/>
                    <a:pt x="0" y="10800"/>
                  </a:cubicBezTo>
                  <a:cubicBezTo>
                    <a:pt x="0" y="4841"/>
                    <a:pt x="1202" y="0"/>
                    <a:pt x="2699" y="0"/>
                  </a:cubicBezTo>
                  <a:lnTo>
                    <a:pt x="18899" y="0"/>
                  </a:lnTo>
                  <a:cubicBezTo>
                    <a:pt x="20387" y="0"/>
                    <a:pt x="21600" y="4841"/>
                    <a:pt x="2160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6" name="AutoShape 99"/>
            <p:cNvSpPr/>
            <p:nvPr/>
          </p:nvSpPr>
          <p:spPr bwMode="auto">
            <a:xfrm>
              <a:off x="5586413" y="4847432"/>
              <a:ext cx="28575"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69"/>
                    <a:pt x="19174" y="21599"/>
                    <a:pt x="16199" y="21599"/>
                  </a:cubicBezTo>
                  <a:lnTo>
                    <a:pt x="5399" y="21599"/>
                  </a:lnTo>
                  <a:cubicBezTo>
                    <a:pt x="2404" y="21599"/>
                    <a:pt x="0" y="16769"/>
                    <a:pt x="0" y="10800"/>
                  </a:cubicBezTo>
                  <a:cubicBezTo>
                    <a:pt x="0" y="4830"/>
                    <a:pt x="2404" y="0"/>
                    <a:pt x="5399" y="0"/>
                  </a:cubicBezTo>
                  <a:lnTo>
                    <a:pt x="16199" y="0"/>
                  </a:lnTo>
                  <a:cubicBezTo>
                    <a:pt x="19174" y="0"/>
                    <a:pt x="21600" y="4830"/>
                    <a:pt x="2160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57" name="Group 56"/>
          <p:cNvGrpSpPr/>
          <p:nvPr/>
        </p:nvGrpSpPr>
        <p:grpSpPr>
          <a:xfrm>
            <a:off x="4393419" y="1702568"/>
            <a:ext cx="1974166" cy="1079855"/>
            <a:chOff x="5108913" y="2443649"/>
            <a:chExt cx="1974166" cy="1079855"/>
          </a:xfrm>
        </p:grpSpPr>
        <p:sp>
          <p:nvSpPr>
            <p:cNvPr id="58" name="TextBox 57"/>
            <p:cNvSpPr txBox="1"/>
            <p:nvPr/>
          </p:nvSpPr>
          <p:spPr>
            <a:xfrm>
              <a:off x="5322355" y="2443649"/>
              <a:ext cx="1547283" cy="400110"/>
            </a:xfrm>
            <a:prstGeom prst="rect">
              <a:avLst/>
            </a:prstGeom>
            <a:noFill/>
          </p:spPr>
          <p:txBody>
            <a:bodyPr wrap="none" rtlCol="0">
              <a:spAutoFit/>
            </a:bodyPr>
            <a:lstStyle/>
            <a:p>
              <a:pPr algn="ctr"/>
              <a:r>
                <a:rPr lang="en-US" sz="2000" b="1" smtClean="0"/>
                <a:t>Photography</a:t>
              </a:r>
              <a:endParaRPr lang="en-GB" sz="2000" b="1"/>
            </a:p>
          </p:txBody>
        </p:sp>
        <p:sp>
          <p:nvSpPr>
            <p:cNvPr id="59" name="Rectangle 58"/>
            <p:cNvSpPr/>
            <p:nvPr/>
          </p:nvSpPr>
          <p:spPr>
            <a:xfrm>
              <a:off x="5108913" y="2784840"/>
              <a:ext cx="1974166" cy="738664"/>
            </a:xfrm>
            <a:prstGeom prst="rect">
              <a:avLst/>
            </a:prstGeom>
          </p:spPr>
          <p:txBody>
            <a:bodyPr wrap="square">
              <a:spAutoFit/>
            </a:bodyPr>
            <a:lstStyle/>
            <a:p>
              <a:pPr algn="ctr"/>
              <a:r>
                <a:rPr lang="en-GB" sz="1400"/>
                <a:t>Lorem ipsum dolor sit amet, consectetuer adipiscing </a:t>
              </a:r>
              <a:r>
                <a:rPr lang="en-GB" sz="1400" smtClean="0"/>
                <a:t>elit</a:t>
              </a:r>
              <a:endParaRPr lang="en-GB" sz="1400"/>
            </a:p>
          </p:txBody>
        </p:sp>
      </p:grpSp>
      <p:grpSp>
        <p:nvGrpSpPr>
          <p:cNvPr id="60" name="Group 59"/>
          <p:cNvGrpSpPr/>
          <p:nvPr/>
        </p:nvGrpSpPr>
        <p:grpSpPr>
          <a:xfrm>
            <a:off x="1187501" y="1707184"/>
            <a:ext cx="1974166" cy="1079855"/>
            <a:chOff x="5108913" y="2443649"/>
            <a:chExt cx="1974166" cy="1079855"/>
          </a:xfrm>
        </p:grpSpPr>
        <p:sp>
          <p:nvSpPr>
            <p:cNvPr id="61" name="TextBox 60"/>
            <p:cNvSpPr txBox="1"/>
            <p:nvPr/>
          </p:nvSpPr>
          <p:spPr>
            <a:xfrm>
              <a:off x="5249420" y="2443649"/>
              <a:ext cx="1693157" cy="400110"/>
            </a:xfrm>
            <a:prstGeom prst="rect">
              <a:avLst/>
            </a:prstGeom>
            <a:noFill/>
          </p:spPr>
          <p:txBody>
            <a:bodyPr wrap="none" rtlCol="0">
              <a:spAutoFit/>
            </a:bodyPr>
            <a:lstStyle/>
            <a:p>
              <a:pPr algn="ctr"/>
              <a:r>
                <a:rPr lang="en-US" sz="2000" b="1" smtClean="0"/>
                <a:t>TV Production</a:t>
              </a:r>
              <a:endParaRPr lang="en-GB" sz="2000" b="1"/>
            </a:p>
          </p:txBody>
        </p:sp>
        <p:sp>
          <p:nvSpPr>
            <p:cNvPr id="62" name="Rectangle 61"/>
            <p:cNvSpPr/>
            <p:nvPr/>
          </p:nvSpPr>
          <p:spPr>
            <a:xfrm>
              <a:off x="5108913" y="2784840"/>
              <a:ext cx="1974166" cy="738664"/>
            </a:xfrm>
            <a:prstGeom prst="rect">
              <a:avLst/>
            </a:prstGeom>
          </p:spPr>
          <p:txBody>
            <a:bodyPr wrap="square">
              <a:spAutoFit/>
            </a:bodyPr>
            <a:lstStyle/>
            <a:p>
              <a:pPr algn="ctr"/>
              <a:r>
                <a:rPr lang="en-GB" sz="1400"/>
                <a:t>Lorem ipsum dolor sit amet, consectetuer adipiscing </a:t>
              </a:r>
              <a:r>
                <a:rPr lang="en-GB" sz="1400" smtClean="0"/>
                <a:t>elit</a:t>
              </a:r>
              <a:endParaRPr lang="en-GB" sz="1400"/>
            </a:p>
          </p:txBody>
        </p:sp>
      </p:grpSp>
      <p:grpSp>
        <p:nvGrpSpPr>
          <p:cNvPr id="63" name="Group 62"/>
          <p:cNvGrpSpPr/>
          <p:nvPr/>
        </p:nvGrpSpPr>
        <p:grpSpPr>
          <a:xfrm>
            <a:off x="9029934" y="4573859"/>
            <a:ext cx="1974166" cy="1079855"/>
            <a:chOff x="5108913" y="2443649"/>
            <a:chExt cx="1974166" cy="1079855"/>
          </a:xfrm>
        </p:grpSpPr>
        <p:sp>
          <p:nvSpPr>
            <p:cNvPr id="64" name="TextBox 63"/>
            <p:cNvSpPr txBox="1"/>
            <p:nvPr/>
          </p:nvSpPr>
          <p:spPr>
            <a:xfrm>
              <a:off x="5324794" y="2443649"/>
              <a:ext cx="1542410" cy="400110"/>
            </a:xfrm>
            <a:prstGeom prst="rect">
              <a:avLst/>
            </a:prstGeom>
            <a:noFill/>
          </p:spPr>
          <p:txBody>
            <a:bodyPr wrap="none" rtlCol="0">
              <a:spAutoFit/>
            </a:bodyPr>
            <a:lstStyle/>
            <a:p>
              <a:pPr algn="ctr"/>
              <a:r>
                <a:rPr lang="en-US" sz="2000" b="1" smtClean="0"/>
                <a:t>Social Media</a:t>
              </a:r>
              <a:endParaRPr lang="en-GB" sz="2000" b="1"/>
            </a:p>
          </p:txBody>
        </p:sp>
        <p:sp>
          <p:nvSpPr>
            <p:cNvPr id="65" name="Rectangle 64"/>
            <p:cNvSpPr/>
            <p:nvPr/>
          </p:nvSpPr>
          <p:spPr>
            <a:xfrm>
              <a:off x="5108913" y="2784840"/>
              <a:ext cx="1974166" cy="738664"/>
            </a:xfrm>
            <a:prstGeom prst="rect">
              <a:avLst/>
            </a:prstGeom>
          </p:spPr>
          <p:txBody>
            <a:bodyPr wrap="square">
              <a:spAutoFit/>
            </a:bodyPr>
            <a:lstStyle/>
            <a:p>
              <a:pPr algn="ctr"/>
              <a:r>
                <a:rPr lang="en-GB" sz="1400"/>
                <a:t>Lorem ipsum dolor sit amet, consectetuer adipiscing </a:t>
              </a:r>
              <a:r>
                <a:rPr lang="en-GB" sz="1400" smtClean="0"/>
                <a:t>elit</a:t>
              </a:r>
              <a:endParaRPr lang="en-GB" sz="1400"/>
            </a:p>
          </p:txBody>
        </p:sp>
      </p:grpSp>
      <p:grpSp>
        <p:nvGrpSpPr>
          <p:cNvPr id="66" name="Group 65"/>
          <p:cNvGrpSpPr/>
          <p:nvPr/>
        </p:nvGrpSpPr>
        <p:grpSpPr>
          <a:xfrm>
            <a:off x="7530552" y="1708357"/>
            <a:ext cx="1974166" cy="1079855"/>
            <a:chOff x="5108913" y="2443649"/>
            <a:chExt cx="1974166" cy="1079855"/>
          </a:xfrm>
        </p:grpSpPr>
        <p:sp>
          <p:nvSpPr>
            <p:cNvPr id="67" name="TextBox 66"/>
            <p:cNvSpPr txBox="1"/>
            <p:nvPr/>
          </p:nvSpPr>
          <p:spPr>
            <a:xfrm>
              <a:off x="5294112" y="2443649"/>
              <a:ext cx="1603773" cy="400110"/>
            </a:xfrm>
            <a:prstGeom prst="rect">
              <a:avLst/>
            </a:prstGeom>
            <a:noFill/>
          </p:spPr>
          <p:txBody>
            <a:bodyPr wrap="none" rtlCol="0">
              <a:spAutoFit/>
            </a:bodyPr>
            <a:lstStyle/>
            <a:p>
              <a:pPr algn="ctr"/>
              <a:r>
                <a:rPr lang="en-US" sz="2000" b="1" smtClean="0"/>
                <a:t>Web Analysis</a:t>
              </a:r>
              <a:endParaRPr lang="en-GB" sz="2000" b="1"/>
            </a:p>
          </p:txBody>
        </p:sp>
        <p:sp>
          <p:nvSpPr>
            <p:cNvPr id="68" name="Rectangle 67"/>
            <p:cNvSpPr/>
            <p:nvPr/>
          </p:nvSpPr>
          <p:spPr>
            <a:xfrm>
              <a:off x="5108913" y="2784840"/>
              <a:ext cx="1974166" cy="738664"/>
            </a:xfrm>
            <a:prstGeom prst="rect">
              <a:avLst/>
            </a:prstGeom>
          </p:spPr>
          <p:txBody>
            <a:bodyPr wrap="square">
              <a:spAutoFit/>
            </a:bodyPr>
            <a:lstStyle/>
            <a:p>
              <a:pPr algn="ctr"/>
              <a:r>
                <a:rPr lang="en-GB" sz="1400"/>
                <a:t>Lorem ipsum dolor sit amet, consectetuer adipiscing </a:t>
              </a:r>
              <a:r>
                <a:rPr lang="en-GB" sz="1400" smtClean="0"/>
                <a:t>elit</a:t>
              </a:r>
              <a:endParaRPr lang="en-GB" sz="1400"/>
            </a:p>
          </p:txBody>
        </p:sp>
      </p:grpSp>
      <p:grpSp>
        <p:nvGrpSpPr>
          <p:cNvPr id="69" name="Group 68"/>
          <p:cNvGrpSpPr/>
          <p:nvPr/>
        </p:nvGrpSpPr>
        <p:grpSpPr>
          <a:xfrm>
            <a:off x="2756068" y="4573859"/>
            <a:ext cx="1974166" cy="1079855"/>
            <a:chOff x="5108913" y="2443649"/>
            <a:chExt cx="1974166" cy="1079855"/>
          </a:xfrm>
        </p:grpSpPr>
        <p:sp>
          <p:nvSpPr>
            <p:cNvPr id="70" name="TextBox 69"/>
            <p:cNvSpPr txBox="1"/>
            <p:nvPr/>
          </p:nvSpPr>
          <p:spPr>
            <a:xfrm>
              <a:off x="5188090" y="2443649"/>
              <a:ext cx="1815818" cy="400110"/>
            </a:xfrm>
            <a:prstGeom prst="rect">
              <a:avLst/>
            </a:prstGeom>
            <a:noFill/>
          </p:spPr>
          <p:txBody>
            <a:bodyPr wrap="none" rtlCol="0">
              <a:spAutoFit/>
            </a:bodyPr>
            <a:lstStyle/>
            <a:p>
              <a:pPr algn="ctr"/>
              <a:r>
                <a:rPr lang="en-US" sz="2000" b="1" smtClean="0"/>
                <a:t>Marketing Mail</a:t>
              </a:r>
              <a:endParaRPr lang="en-GB" sz="2000" b="1"/>
            </a:p>
          </p:txBody>
        </p:sp>
        <p:sp>
          <p:nvSpPr>
            <p:cNvPr id="71" name="Rectangle 70"/>
            <p:cNvSpPr/>
            <p:nvPr/>
          </p:nvSpPr>
          <p:spPr>
            <a:xfrm>
              <a:off x="5108913" y="2784840"/>
              <a:ext cx="1974166" cy="738664"/>
            </a:xfrm>
            <a:prstGeom prst="rect">
              <a:avLst/>
            </a:prstGeom>
          </p:spPr>
          <p:txBody>
            <a:bodyPr wrap="square">
              <a:spAutoFit/>
            </a:bodyPr>
            <a:lstStyle/>
            <a:p>
              <a:pPr algn="ctr"/>
              <a:r>
                <a:rPr lang="en-GB" sz="1400"/>
                <a:t>Lorem ipsum dolor sit amet, consectetuer adipiscing </a:t>
              </a:r>
              <a:r>
                <a:rPr lang="en-GB" sz="1400" smtClean="0"/>
                <a:t>elit</a:t>
              </a:r>
              <a:endParaRPr lang="en-GB" sz="1400"/>
            </a:p>
          </p:txBody>
        </p:sp>
      </p:grpSp>
      <p:grpSp>
        <p:nvGrpSpPr>
          <p:cNvPr id="72" name="Group 71"/>
          <p:cNvGrpSpPr/>
          <p:nvPr/>
        </p:nvGrpSpPr>
        <p:grpSpPr>
          <a:xfrm>
            <a:off x="5893200" y="4573859"/>
            <a:ext cx="1974166" cy="1079855"/>
            <a:chOff x="5108913" y="2443649"/>
            <a:chExt cx="1974166" cy="1079855"/>
          </a:xfrm>
        </p:grpSpPr>
        <p:sp>
          <p:nvSpPr>
            <p:cNvPr id="73" name="TextBox 72"/>
            <p:cNvSpPr txBox="1"/>
            <p:nvPr/>
          </p:nvSpPr>
          <p:spPr>
            <a:xfrm>
              <a:off x="5285199" y="2443649"/>
              <a:ext cx="1621599" cy="400110"/>
            </a:xfrm>
            <a:prstGeom prst="rect">
              <a:avLst/>
            </a:prstGeom>
            <a:noFill/>
          </p:spPr>
          <p:txBody>
            <a:bodyPr wrap="none" rtlCol="0">
              <a:spAutoFit/>
            </a:bodyPr>
            <a:lstStyle/>
            <a:p>
              <a:pPr algn="ctr"/>
              <a:r>
                <a:rPr lang="en-US" sz="2000" b="1" smtClean="0"/>
                <a:t>Cloud Service</a:t>
              </a:r>
              <a:endParaRPr lang="en-GB" sz="2000" b="1"/>
            </a:p>
          </p:txBody>
        </p:sp>
        <p:sp>
          <p:nvSpPr>
            <p:cNvPr id="74" name="Rectangle 73"/>
            <p:cNvSpPr/>
            <p:nvPr/>
          </p:nvSpPr>
          <p:spPr>
            <a:xfrm>
              <a:off x="5108913" y="2784840"/>
              <a:ext cx="1974166" cy="738664"/>
            </a:xfrm>
            <a:prstGeom prst="rect">
              <a:avLst/>
            </a:prstGeom>
          </p:spPr>
          <p:txBody>
            <a:bodyPr wrap="square">
              <a:spAutoFit/>
            </a:bodyPr>
            <a:lstStyle/>
            <a:p>
              <a:pPr algn="ctr"/>
              <a:r>
                <a:rPr lang="en-GB" sz="1400"/>
                <a:t>Lorem ipsum dolor sit amet, consectetuer adipiscing </a:t>
              </a:r>
              <a:r>
                <a:rPr lang="en-GB" sz="1400" smtClean="0"/>
                <a:t>elit</a:t>
              </a:r>
              <a:endParaRPr lang="en-GB" sz="1400"/>
            </a:p>
          </p:txBody>
        </p:sp>
      </p:grpSp>
      <p:sp>
        <p:nvSpPr>
          <p:cNvPr id="75" name="TextBox 74"/>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76" name="Straight Connector 75"/>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500"/>
                                        <p:tgtEl>
                                          <p:spTgt spid="7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76"/>
                                        </p:tgtEl>
                                        <p:attrNameLst>
                                          <p:attrName>style.visibility</p:attrName>
                                        </p:attrNameLst>
                                      </p:cBhvr>
                                      <p:to>
                                        <p:strVal val="visible"/>
                                      </p:to>
                                    </p:set>
                                    <p:animEffect transition="in" filter="fade">
                                      <p:cBhvr>
                                        <p:cTn id="15" dur="500"/>
                                        <p:tgtEl>
                                          <p:spTgt spid="76"/>
                                        </p:tgtEl>
                                      </p:cBhvr>
                                    </p:animEffect>
                                  </p:childTnLst>
                                </p:cTn>
                              </p:par>
                            </p:childTnLst>
                          </p:cTn>
                        </p:par>
                        <p:par>
                          <p:cTn id="16" fill="hold">
                            <p:stCondLst>
                              <p:cond delay="1500"/>
                            </p:stCondLst>
                            <p:childTnLst>
                              <p:par>
                                <p:cTn id="17" presetID="2" presetClass="entr" presetSubtype="8" fill="hold" nodeType="afterEffect">
                                  <p:stCondLst>
                                    <p:cond delay="0"/>
                                  </p:stCondLst>
                                  <p:childTnLst>
                                    <p:set>
                                      <p:cBhvr>
                                        <p:cTn id="18" dur="1" fill="hold">
                                          <p:stCondLst>
                                            <p:cond delay="0"/>
                                          </p:stCondLst>
                                        </p:cTn>
                                        <p:tgtEl>
                                          <p:spTgt spid="36"/>
                                        </p:tgtEl>
                                        <p:attrNameLst>
                                          <p:attrName>style.visibility</p:attrName>
                                        </p:attrNameLst>
                                      </p:cBhvr>
                                      <p:to>
                                        <p:strVal val="visible"/>
                                      </p:to>
                                    </p:set>
                                    <p:anim calcmode="lin" valueType="num">
                                      <p:cBhvr additive="base">
                                        <p:cTn id="19" dur="500" fill="hold"/>
                                        <p:tgtEl>
                                          <p:spTgt spid="36"/>
                                        </p:tgtEl>
                                        <p:attrNameLst>
                                          <p:attrName>ppt_x</p:attrName>
                                        </p:attrNameLst>
                                      </p:cBhvr>
                                      <p:tavLst>
                                        <p:tav tm="0">
                                          <p:val>
                                            <p:strVal val="0-#ppt_w/2"/>
                                          </p:val>
                                        </p:tav>
                                        <p:tav tm="100000">
                                          <p:val>
                                            <p:strVal val="#ppt_x"/>
                                          </p:val>
                                        </p:tav>
                                      </p:tavLst>
                                    </p:anim>
                                    <p:anim calcmode="lin" valueType="num">
                                      <p:cBhvr additive="base">
                                        <p:cTn id="20" dur="500" fill="hold"/>
                                        <p:tgtEl>
                                          <p:spTgt spid="36"/>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53" presetClass="entr" presetSubtype="16" fill="hold"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p:cTn id="24" dur="500" fill="hold"/>
                                        <p:tgtEl>
                                          <p:spTgt spid="21"/>
                                        </p:tgtEl>
                                        <p:attrNameLst>
                                          <p:attrName>ppt_w</p:attrName>
                                        </p:attrNameLst>
                                      </p:cBhvr>
                                      <p:tavLst>
                                        <p:tav tm="0">
                                          <p:val>
                                            <p:fltVal val="0"/>
                                          </p:val>
                                        </p:tav>
                                        <p:tav tm="100000">
                                          <p:val>
                                            <p:strVal val="#ppt_w"/>
                                          </p:val>
                                        </p:tav>
                                      </p:tavLst>
                                    </p:anim>
                                    <p:anim calcmode="lin" valueType="num">
                                      <p:cBhvr>
                                        <p:cTn id="25" dur="500" fill="hold"/>
                                        <p:tgtEl>
                                          <p:spTgt spid="21"/>
                                        </p:tgtEl>
                                        <p:attrNameLst>
                                          <p:attrName>ppt_h</p:attrName>
                                        </p:attrNameLst>
                                      </p:cBhvr>
                                      <p:tavLst>
                                        <p:tav tm="0">
                                          <p:val>
                                            <p:fltVal val="0"/>
                                          </p:val>
                                        </p:tav>
                                        <p:tav tm="100000">
                                          <p:val>
                                            <p:strVal val="#ppt_h"/>
                                          </p:val>
                                        </p:tav>
                                      </p:tavLst>
                                    </p:anim>
                                    <p:animEffect transition="in" filter="fade">
                                      <p:cBhvr>
                                        <p:cTn id="26" dur="500"/>
                                        <p:tgtEl>
                                          <p:spTgt spid="21"/>
                                        </p:tgtEl>
                                      </p:cBhvr>
                                    </p:animEffect>
                                  </p:childTnLst>
                                </p:cTn>
                              </p:par>
                            </p:childTnLst>
                          </p:cTn>
                        </p:par>
                        <p:par>
                          <p:cTn id="27" fill="hold">
                            <p:stCondLst>
                              <p:cond delay="2500"/>
                            </p:stCondLst>
                            <p:childTnLst>
                              <p:par>
                                <p:cTn id="28" presetID="12" presetClass="entr" presetSubtype="1" fill="hold" nodeType="afterEffect">
                                  <p:stCondLst>
                                    <p:cond delay="0"/>
                                  </p:stCondLst>
                                  <p:childTnLst>
                                    <p:set>
                                      <p:cBhvr>
                                        <p:cTn id="29" dur="1" fill="hold">
                                          <p:stCondLst>
                                            <p:cond delay="0"/>
                                          </p:stCondLst>
                                        </p:cTn>
                                        <p:tgtEl>
                                          <p:spTgt spid="63"/>
                                        </p:tgtEl>
                                        <p:attrNameLst>
                                          <p:attrName>style.visibility</p:attrName>
                                        </p:attrNameLst>
                                      </p:cBhvr>
                                      <p:to>
                                        <p:strVal val="visible"/>
                                      </p:to>
                                    </p:set>
                                    <p:anim calcmode="lin" valueType="num">
                                      <p:cBhvr additive="base">
                                        <p:cTn id="30" dur="500"/>
                                        <p:tgtEl>
                                          <p:spTgt spid="63"/>
                                        </p:tgtEl>
                                        <p:attrNameLst>
                                          <p:attrName>ppt_y</p:attrName>
                                        </p:attrNameLst>
                                      </p:cBhvr>
                                      <p:tavLst>
                                        <p:tav tm="0">
                                          <p:val>
                                            <p:strVal val="#ppt_y-#ppt_h*1.125000"/>
                                          </p:val>
                                        </p:tav>
                                        <p:tav tm="100000">
                                          <p:val>
                                            <p:strVal val="#ppt_y"/>
                                          </p:val>
                                        </p:tav>
                                      </p:tavLst>
                                    </p:anim>
                                    <p:animEffect transition="in" filter="wipe(down)">
                                      <p:cBhvr>
                                        <p:cTn id="31" dur="500"/>
                                        <p:tgtEl>
                                          <p:spTgt spid="63"/>
                                        </p:tgtEl>
                                      </p:cBhvr>
                                    </p:animEffect>
                                  </p:childTnLst>
                                </p:cTn>
                              </p:par>
                            </p:childTnLst>
                          </p:cTn>
                        </p:par>
                        <p:par>
                          <p:cTn id="32" fill="hold">
                            <p:stCondLst>
                              <p:cond delay="3000"/>
                            </p:stCondLst>
                            <p:childTnLst>
                              <p:par>
                                <p:cTn id="33" presetID="2" presetClass="entr" presetSubtype="8"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additive="base">
                                        <p:cTn id="35" dur="500" fill="hold"/>
                                        <p:tgtEl>
                                          <p:spTgt spid="20"/>
                                        </p:tgtEl>
                                        <p:attrNameLst>
                                          <p:attrName>ppt_x</p:attrName>
                                        </p:attrNameLst>
                                      </p:cBhvr>
                                      <p:tavLst>
                                        <p:tav tm="0">
                                          <p:val>
                                            <p:strVal val="0-#ppt_w/2"/>
                                          </p:val>
                                        </p:tav>
                                        <p:tav tm="100000">
                                          <p:val>
                                            <p:strVal val="#ppt_x"/>
                                          </p:val>
                                        </p:tav>
                                      </p:tavLst>
                                    </p:anim>
                                    <p:anim calcmode="lin" valueType="num">
                                      <p:cBhvr additive="base">
                                        <p:cTn id="36" dur="500" fill="hold"/>
                                        <p:tgtEl>
                                          <p:spTgt spid="20"/>
                                        </p:tgtEl>
                                        <p:attrNameLst>
                                          <p:attrName>ppt_y</p:attrName>
                                        </p:attrNameLst>
                                      </p:cBhvr>
                                      <p:tavLst>
                                        <p:tav tm="0">
                                          <p:val>
                                            <p:strVal val="#ppt_y"/>
                                          </p:val>
                                        </p:tav>
                                        <p:tav tm="100000">
                                          <p:val>
                                            <p:strVal val="#ppt_y"/>
                                          </p:val>
                                        </p:tav>
                                      </p:tavLst>
                                    </p:anim>
                                  </p:childTnLst>
                                </p:cTn>
                              </p:par>
                            </p:childTnLst>
                          </p:cTn>
                        </p:par>
                        <p:par>
                          <p:cTn id="37" fill="hold">
                            <p:stCondLst>
                              <p:cond delay="3500"/>
                            </p:stCondLst>
                            <p:childTnLst>
                              <p:par>
                                <p:cTn id="38" presetID="53" presetClass="entr" presetSubtype="16" fill="hold" nodeType="afterEffect">
                                  <p:stCondLst>
                                    <p:cond delay="0"/>
                                  </p:stCondLst>
                                  <p:childTnLst>
                                    <p:set>
                                      <p:cBhvr>
                                        <p:cTn id="39" dur="1" fill="hold">
                                          <p:stCondLst>
                                            <p:cond delay="0"/>
                                          </p:stCondLst>
                                        </p:cTn>
                                        <p:tgtEl>
                                          <p:spTgt spid="31"/>
                                        </p:tgtEl>
                                        <p:attrNameLst>
                                          <p:attrName>style.visibility</p:attrName>
                                        </p:attrNameLst>
                                      </p:cBhvr>
                                      <p:to>
                                        <p:strVal val="visible"/>
                                      </p:to>
                                    </p:set>
                                    <p:anim calcmode="lin" valueType="num">
                                      <p:cBhvr>
                                        <p:cTn id="40" dur="500" fill="hold"/>
                                        <p:tgtEl>
                                          <p:spTgt spid="31"/>
                                        </p:tgtEl>
                                        <p:attrNameLst>
                                          <p:attrName>ppt_w</p:attrName>
                                        </p:attrNameLst>
                                      </p:cBhvr>
                                      <p:tavLst>
                                        <p:tav tm="0">
                                          <p:val>
                                            <p:fltVal val="0"/>
                                          </p:val>
                                        </p:tav>
                                        <p:tav tm="100000">
                                          <p:val>
                                            <p:strVal val="#ppt_w"/>
                                          </p:val>
                                        </p:tav>
                                      </p:tavLst>
                                    </p:anim>
                                    <p:anim calcmode="lin" valueType="num">
                                      <p:cBhvr>
                                        <p:cTn id="41" dur="500" fill="hold"/>
                                        <p:tgtEl>
                                          <p:spTgt spid="31"/>
                                        </p:tgtEl>
                                        <p:attrNameLst>
                                          <p:attrName>ppt_h</p:attrName>
                                        </p:attrNameLst>
                                      </p:cBhvr>
                                      <p:tavLst>
                                        <p:tav tm="0">
                                          <p:val>
                                            <p:fltVal val="0"/>
                                          </p:val>
                                        </p:tav>
                                        <p:tav tm="100000">
                                          <p:val>
                                            <p:strVal val="#ppt_h"/>
                                          </p:val>
                                        </p:tav>
                                      </p:tavLst>
                                    </p:anim>
                                    <p:animEffect transition="in" filter="fade">
                                      <p:cBhvr>
                                        <p:cTn id="42" dur="500"/>
                                        <p:tgtEl>
                                          <p:spTgt spid="31"/>
                                        </p:tgtEl>
                                      </p:cBhvr>
                                    </p:animEffect>
                                  </p:childTnLst>
                                </p:cTn>
                              </p:par>
                            </p:childTnLst>
                          </p:cTn>
                        </p:par>
                        <p:par>
                          <p:cTn id="43" fill="hold">
                            <p:stCondLst>
                              <p:cond delay="4000"/>
                            </p:stCondLst>
                            <p:childTnLst>
                              <p:par>
                                <p:cTn id="44" presetID="12" presetClass="entr" presetSubtype="4" fill="hold" nodeType="afterEffect">
                                  <p:stCondLst>
                                    <p:cond delay="0"/>
                                  </p:stCondLst>
                                  <p:childTnLst>
                                    <p:set>
                                      <p:cBhvr>
                                        <p:cTn id="45" dur="1" fill="hold">
                                          <p:stCondLst>
                                            <p:cond delay="0"/>
                                          </p:stCondLst>
                                        </p:cTn>
                                        <p:tgtEl>
                                          <p:spTgt spid="66"/>
                                        </p:tgtEl>
                                        <p:attrNameLst>
                                          <p:attrName>style.visibility</p:attrName>
                                        </p:attrNameLst>
                                      </p:cBhvr>
                                      <p:to>
                                        <p:strVal val="visible"/>
                                      </p:to>
                                    </p:set>
                                    <p:anim calcmode="lin" valueType="num">
                                      <p:cBhvr additive="base">
                                        <p:cTn id="46" dur="500"/>
                                        <p:tgtEl>
                                          <p:spTgt spid="66"/>
                                        </p:tgtEl>
                                        <p:attrNameLst>
                                          <p:attrName>ppt_y</p:attrName>
                                        </p:attrNameLst>
                                      </p:cBhvr>
                                      <p:tavLst>
                                        <p:tav tm="0">
                                          <p:val>
                                            <p:strVal val="#ppt_y+#ppt_h*1.125000"/>
                                          </p:val>
                                        </p:tav>
                                        <p:tav tm="100000">
                                          <p:val>
                                            <p:strVal val="#ppt_y"/>
                                          </p:val>
                                        </p:tav>
                                      </p:tavLst>
                                    </p:anim>
                                    <p:animEffect transition="in" filter="wipe(up)">
                                      <p:cBhvr>
                                        <p:cTn id="47" dur="500"/>
                                        <p:tgtEl>
                                          <p:spTgt spid="66"/>
                                        </p:tgtEl>
                                      </p:cBhvr>
                                    </p:animEffect>
                                  </p:childTnLst>
                                </p:cTn>
                              </p:par>
                            </p:childTnLst>
                          </p:cTn>
                        </p:par>
                        <p:par>
                          <p:cTn id="48" fill="hold">
                            <p:stCondLst>
                              <p:cond delay="4500"/>
                            </p:stCondLst>
                            <p:childTnLst>
                              <p:par>
                                <p:cTn id="49" presetID="2" presetClass="entr" presetSubtype="8"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0-#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000"/>
                            </p:stCondLst>
                            <p:childTnLst>
                              <p:par>
                                <p:cTn id="54" presetID="53" presetClass="entr" presetSubtype="16" fill="hold" nodeType="afterEffect">
                                  <p:stCondLst>
                                    <p:cond delay="0"/>
                                  </p:stCondLst>
                                  <p:childTnLst>
                                    <p:set>
                                      <p:cBhvr>
                                        <p:cTn id="55" dur="1" fill="hold">
                                          <p:stCondLst>
                                            <p:cond delay="0"/>
                                          </p:stCondLst>
                                        </p:cTn>
                                        <p:tgtEl>
                                          <p:spTgt spid="53"/>
                                        </p:tgtEl>
                                        <p:attrNameLst>
                                          <p:attrName>style.visibility</p:attrName>
                                        </p:attrNameLst>
                                      </p:cBhvr>
                                      <p:to>
                                        <p:strVal val="visible"/>
                                      </p:to>
                                    </p:set>
                                    <p:anim calcmode="lin" valueType="num">
                                      <p:cBhvr>
                                        <p:cTn id="56" dur="500" fill="hold"/>
                                        <p:tgtEl>
                                          <p:spTgt spid="53"/>
                                        </p:tgtEl>
                                        <p:attrNameLst>
                                          <p:attrName>ppt_w</p:attrName>
                                        </p:attrNameLst>
                                      </p:cBhvr>
                                      <p:tavLst>
                                        <p:tav tm="0">
                                          <p:val>
                                            <p:fltVal val="0"/>
                                          </p:val>
                                        </p:tav>
                                        <p:tav tm="100000">
                                          <p:val>
                                            <p:strVal val="#ppt_w"/>
                                          </p:val>
                                        </p:tav>
                                      </p:tavLst>
                                    </p:anim>
                                    <p:anim calcmode="lin" valueType="num">
                                      <p:cBhvr>
                                        <p:cTn id="57" dur="500" fill="hold"/>
                                        <p:tgtEl>
                                          <p:spTgt spid="53"/>
                                        </p:tgtEl>
                                        <p:attrNameLst>
                                          <p:attrName>ppt_h</p:attrName>
                                        </p:attrNameLst>
                                      </p:cBhvr>
                                      <p:tavLst>
                                        <p:tav tm="0">
                                          <p:val>
                                            <p:fltVal val="0"/>
                                          </p:val>
                                        </p:tav>
                                        <p:tav tm="100000">
                                          <p:val>
                                            <p:strVal val="#ppt_h"/>
                                          </p:val>
                                        </p:tav>
                                      </p:tavLst>
                                    </p:anim>
                                    <p:animEffect transition="in" filter="fade">
                                      <p:cBhvr>
                                        <p:cTn id="58" dur="500"/>
                                        <p:tgtEl>
                                          <p:spTgt spid="53"/>
                                        </p:tgtEl>
                                      </p:cBhvr>
                                    </p:animEffect>
                                  </p:childTnLst>
                                </p:cTn>
                              </p:par>
                            </p:childTnLst>
                          </p:cTn>
                        </p:par>
                        <p:par>
                          <p:cTn id="59" fill="hold">
                            <p:stCondLst>
                              <p:cond delay="5500"/>
                            </p:stCondLst>
                            <p:childTnLst>
                              <p:par>
                                <p:cTn id="60" presetID="12" presetClass="entr" presetSubtype="1"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500"/>
                                        <p:tgtEl>
                                          <p:spTgt spid="72"/>
                                        </p:tgtEl>
                                        <p:attrNameLst>
                                          <p:attrName>ppt_y</p:attrName>
                                        </p:attrNameLst>
                                      </p:cBhvr>
                                      <p:tavLst>
                                        <p:tav tm="0">
                                          <p:val>
                                            <p:strVal val="#ppt_y-#ppt_h*1.125000"/>
                                          </p:val>
                                        </p:tav>
                                        <p:tav tm="100000">
                                          <p:val>
                                            <p:strVal val="#ppt_y"/>
                                          </p:val>
                                        </p:tav>
                                      </p:tavLst>
                                    </p:anim>
                                    <p:animEffect transition="in" filter="wipe(down)">
                                      <p:cBhvr>
                                        <p:cTn id="63" dur="500"/>
                                        <p:tgtEl>
                                          <p:spTgt spid="72"/>
                                        </p:tgtEl>
                                      </p:cBhvr>
                                    </p:animEffect>
                                  </p:childTnLst>
                                </p:cTn>
                              </p:par>
                            </p:childTnLst>
                          </p:cTn>
                        </p:par>
                        <p:par>
                          <p:cTn id="64" fill="hold">
                            <p:stCondLst>
                              <p:cond delay="6000"/>
                            </p:stCondLst>
                            <p:childTnLst>
                              <p:par>
                                <p:cTn id="65" presetID="2" presetClass="entr" presetSubtype="8" fill="hold" nodeType="afterEffect">
                                  <p:stCondLst>
                                    <p:cond delay="0"/>
                                  </p:stCondLst>
                                  <p:childTnLst>
                                    <p:set>
                                      <p:cBhvr>
                                        <p:cTn id="66" dur="1" fill="hold">
                                          <p:stCondLst>
                                            <p:cond delay="0"/>
                                          </p:stCondLst>
                                        </p:cTn>
                                        <p:tgtEl>
                                          <p:spTgt spid="12"/>
                                        </p:tgtEl>
                                        <p:attrNameLst>
                                          <p:attrName>style.visibility</p:attrName>
                                        </p:attrNameLst>
                                      </p:cBhvr>
                                      <p:to>
                                        <p:strVal val="visible"/>
                                      </p:to>
                                    </p:set>
                                    <p:anim calcmode="lin" valueType="num">
                                      <p:cBhvr additive="base">
                                        <p:cTn id="67" dur="500" fill="hold"/>
                                        <p:tgtEl>
                                          <p:spTgt spid="12"/>
                                        </p:tgtEl>
                                        <p:attrNameLst>
                                          <p:attrName>ppt_x</p:attrName>
                                        </p:attrNameLst>
                                      </p:cBhvr>
                                      <p:tavLst>
                                        <p:tav tm="0">
                                          <p:val>
                                            <p:strVal val="0-#ppt_w/2"/>
                                          </p:val>
                                        </p:tav>
                                        <p:tav tm="100000">
                                          <p:val>
                                            <p:strVal val="#ppt_x"/>
                                          </p:val>
                                        </p:tav>
                                      </p:tavLst>
                                    </p:anim>
                                    <p:anim calcmode="lin" valueType="num">
                                      <p:cBhvr additive="base">
                                        <p:cTn id="68" dur="500" fill="hold"/>
                                        <p:tgtEl>
                                          <p:spTgt spid="12"/>
                                        </p:tgtEl>
                                        <p:attrNameLst>
                                          <p:attrName>ppt_y</p:attrName>
                                        </p:attrNameLst>
                                      </p:cBhvr>
                                      <p:tavLst>
                                        <p:tav tm="0">
                                          <p:val>
                                            <p:strVal val="#ppt_y"/>
                                          </p:val>
                                        </p:tav>
                                        <p:tav tm="100000">
                                          <p:val>
                                            <p:strVal val="#ppt_y"/>
                                          </p:val>
                                        </p:tav>
                                      </p:tavLst>
                                    </p:anim>
                                  </p:childTnLst>
                                </p:cTn>
                              </p:par>
                            </p:childTnLst>
                          </p:cTn>
                        </p:par>
                        <p:par>
                          <p:cTn id="69" fill="hold">
                            <p:stCondLst>
                              <p:cond delay="6500"/>
                            </p:stCondLst>
                            <p:childTnLst>
                              <p:par>
                                <p:cTn id="70" presetID="53" presetClass="entr" presetSubtype="16" fill="hold" nodeType="afterEffect">
                                  <p:stCondLst>
                                    <p:cond delay="0"/>
                                  </p:stCondLst>
                                  <p:childTnLst>
                                    <p:set>
                                      <p:cBhvr>
                                        <p:cTn id="71" dur="1" fill="hold">
                                          <p:stCondLst>
                                            <p:cond delay="0"/>
                                          </p:stCondLst>
                                        </p:cTn>
                                        <p:tgtEl>
                                          <p:spTgt spid="39"/>
                                        </p:tgtEl>
                                        <p:attrNameLst>
                                          <p:attrName>style.visibility</p:attrName>
                                        </p:attrNameLst>
                                      </p:cBhvr>
                                      <p:to>
                                        <p:strVal val="visible"/>
                                      </p:to>
                                    </p:set>
                                    <p:anim calcmode="lin" valueType="num">
                                      <p:cBhvr>
                                        <p:cTn id="72" dur="500" fill="hold"/>
                                        <p:tgtEl>
                                          <p:spTgt spid="39"/>
                                        </p:tgtEl>
                                        <p:attrNameLst>
                                          <p:attrName>ppt_w</p:attrName>
                                        </p:attrNameLst>
                                      </p:cBhvr>
                                      <p:tavLst>
                                        <p:tav tm="0">
                                          <p:val>
                                            <p:fltVal val="0"/>
                                          </p:val>
                                        </p:tav>
                                        <p:tav tm="100000">
                                          <p:val>
                                            <p:strVal val="#ppt_w"/>
                                          </p:val>
                                        </p:tav>
                                      </p:tavLst>
                                    </p:anim>
                                    <p:anim calcmode="lin" valueType="num">
                                      <p:cBhvr>
                                        <p:cTn id="73" dur="500" fill="hold"/>
                                        <p:tgtEl>
                                          <p:spTgt spid="39"/>
                                        </p:tgtEl>
                                        <p:attrNameLst>
                                          <p:attrName>ppt_h</p:attrName>
                                        </p:attrNameLst>
                                      </p:cBhvr>
                                      <p:tavLst>
                                        <p:tav tm="0">
                                          <p:val>
                                            <p:fltVal val="0"/>
                                          </p:val>
                                        </p:tav>
                                        <p:tav tm="100000">
                                          <p:val>
                                            <p:strVal val="#ppt_h"/>
                                          </p:val>
                                        </p:tav>
                                      </p:tavLst>
                                    </p:anim>
                                    <p:animEffect transition="in" filter="fade">
                                      <p:cBhvr>
                                        <p:cTn id="74" dur="500"/>
                                        <p:tgtEl>
                                          <p:spTgt spid="39"/>
                                        </p:tgtEl>
                                      </p:cBhvr>
                                    </p:animEffect>
                                  </p:childTnLst>
                                </p:cTn>
                              </p:par>
                            </p:childTnLst>
                          </p:cTn>
                        </p:par>
                        <p:par>
                          <p:cTn id="75" fill="hold">
                            <p:stCondLst>
                              <p:cond delay="7000"/>
                            </p:stCondLst>
                            <p:childTnLst>
                              <p:par>
                                <p:cTn id="76" presetID="12" presetClass="entr" presetSubtype="4" fill="hold" nodeType="afterEffect">
                                  <p:stCondLst>
                                    <p:cond delay="0"/>
                                  </p:stCondLst>
                                  <p:childTnLst>
                                    <p:set>
                                      <p:cBhvr>
                                        <p:cTn id="77" dur="1" fill="hold">
                                          <p:stCondLst>
                                            <p:cond delay="0"/>
                                          </p:stCondLst>
                                        </p:cTn>
                                        <p:tgtEl>
                                          <p:spTgt spid="57"/>
                                        </p:tgtEl>
                                        <p:attrNameLst>
                                          <p:attrName>style.visibility</p:attrName>
                                        </p:attrNameLst>
                                      </p:cBhvr>
                                      <p:to>
                                        <p:strVal val="visible"/>
                                      </p:to>
                                    </p:set>
                                    <p:anim calcmode="lin" valueType="num">
                                      <p:cBhvr additive="base">
                                        <p:cTn id="78" dur="500"/>
                                        <p:tgtEl>
                                          <p:spTgt spid="57"/>
                                        </p:tgtEl>
                                        <p:attrNameLst>
                                          <p:attrName>ppt_y</p:attrName>
                                        </p:attrNameLst>
                                      </p:cBhvr>
                                      <p:tavLst>
                                        <p:tav tm="0">
                                          <p:val>
                                            <p:strVal val="#ppt_y+#ppt_h*1.125000"/>
                                          </p:val>
                                        </p:tav>
                                        <p:tav tm="100000">
                                          <p:val>
                                            <p:strVal val="#ppt_y"/>
                                          </p:val>
                                        </p:tav>
                                      </p:tavLst>
                                    </p:anim>
                                    <p:animEffect transition="in" filter="wipe(up)">
                                      <p:cBhvr>
                                        <p:cTn id="79" dur="500"/>
                                        <p:tgtEl>
                                          <p:spTgt spid="57"/>
                                        </p:tgtEl>
                                      </p:cBhvr>
                                    </p:animEffect>
                                  </p:childTnLst>
                                </p:cTn>
                              </p:par>
                            </p:childTnLst>
                          </p:cTn>
                        </p:par>
                        <p:par>
                          <p:cTn id="80" fill="hold">
                            <p:stCondLst>
                              <p:cond delay="7500"/>
                            </p:stCondLst>
                            <p:childTnLst>
                              <p:par>
                                <p:cTn id="81" presetID="2" presetClass="entr" presetSubtype="8" fill="hold" nodeType="afterEffect">
                                  <p:stCondLst>
                                    <p:cond delay="0"/>
                                  </p:stCondLst>
                                  <p:childTnLst>
                                    <p:set>
                                      <p:cBhvr>
                                        <p:cTn id="82" dur="1" fill="hold">
                                          <p:stCondLst>
                                            <p:cond delay="0"/>
                                          </p:stCondLst>
                                        </p:cTn>
                                        <p:tgtEl>
                                          <p:spTgt spid="11"/>
                                        </p:tgtEl>
                                        <p:attrNameLst>
                                          <p:attrName>style.visibility</p:attrName>
                                        </p:attrNameLst>
                                      </p:cBhvr>
                                      <p:to>
                                        <p:strVal val="visible"/>
                                      </p:to>
                                    </p:set>
                                    <p:anim calcmode="lin" valueType="num">
                                      <p:cBhvr additive="base">
                                        <p:cTn id="83" dur="500" fill="hold"/>
                                        <p:tgtEl>
                                          <p:spTgt spid="11"/>
                                        </p:tgtEl>
                                        <p:attrNameLst>
                                          <p:attrName>ppt_x</p:attrName>
                                        </p:attrNameLst>
                                      </p:cBhvr>
                                      <p:tavLst>
                                        <p:tav tm="0">
                                          <p:val>
                                            <p:strVal val="0-#ppt_w/2"/>
                                          </p:val>
                                        </p:tav>
                                        <p:tav tm="100000">
                                          <p:val>
                                            <p:strVal val="#ppt_x"/>
                                          </p:val>
                                        </p:tav>
                                      </p:tavLst>
                                    </p:anim>
                                    <p:anim calcmode="lin" valueType="num">
                                      <p:cBhvr additive="base">
                                        <p:cTn id="84" dur="500" fill="hold"/>
                                        <p:tgtEl>
                                          <p:spTgt spid="11"/>
                                        </p:tgtEl>
                                        <p:attrNameLst>
                                          <p:attrName>ppt_y</p:attrName>
                                        </p:attrNameLst>
                                      </p:cBhvr>
                                      <p:tavLst>
                                        <p:tav tm="0">
                                          <p:val>
                                            <p:strVal val="#ppt_y"/>
                                          </p:val>
                                        </p:tav>
                                        <p:tav tm="100000">
                                          <p:val>
                                            <p:strVal val="#ppt_y"/>
                                          </p:val>
                                        </p:tav>
                                      </p:tavLst>
                                    </p:anim>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35"/>
                                        </p:tgtEl>
                                        <p:attrNameLst>
                                          <p:attrName>style.visibility</p:attrName>
                                        </p:attrNameLst>
                                      </p:cBhvr>
                                      <p:to>
                                        <p:strVal val="visible"/>
                                      </p:to>
                                    </p:set>
                                    <p:anim calcmode="lin" valueType="num">
                                      <p:cBhvr>
                                        <p:cTn id="88" dur="500" fill="hold"/>
                                        <p:tgtEl>
                                          <p:spTgt spid="35"/>
                                        </p:tgtEl>
                                        <p:attrNameLst>
                                          <p:attrName>ppt_w</p:attrName>
                                        </p:attrNameLst>
                                      </p:cBhvr>
                                      <p:tavLst>
                                        <p:tav tm="0">
                                          <p:val>
                                            <p:fltVal val="0"/>
                                          </p:val>
                                        </p:tav>
                                        <p:tav tm="100000">
                                          <p:val>
                                            <p:strVal val="#ppt_w"/>
                                          </p:val>
                                        </p:tav>
                                      </p:tavLst>
                                    </p:anim>
                                    <p:anim calcmode="lin" valueType="num">
                                      <p:cBhvr>
                                        <p:cTn id="89" dur="500" fill="hold"/>
                                        <p:tgtEl>
                                          <p:spTgt spid="35"/>
                                        </p:tgtEl>
                                        <p:attrNameLst>
                                          <p:attrName>ppt_h</p:attrName>
                                        </p:attrNameLst>
                                      </p:cBhvr>
                                      <p:tavLst>
                                        <p:tav tm="0">
                                          <p:val>
                                            <p:fltVal val="0"/>
                                          </p:val>
                                        </p:tav>
                                        <p:tav tm="100000">
                                          <p:val>
                                            <p:strVal val="#ppt_h"/>
                                          </p:val>
                                        </p:tav>
                                      </p:tavLst>
                                    </p:anim>
                                    <p:animEffect transition="in" filter="fade">
                                      <p:cBhvr>
                                        <p:cTn id="90" dur="500"/>
                                        <p:tgtEl>
                                          <p:spTgt spid="35"/>
                                        </p:tgtEl>
                                      </p:cBhvr>
                                    </p:animEffect>
                                  </p:childTnLst>
                                </p:cTn>
                              </p:par>
                            </p:childTnLst>
                          </p:cTn>
                        </p:par>
                        <p:par>
                          <p:cTn id="91" fill="hold">
                            <p:stCondLst>
                              <p:cond delay="8500"/>
                            </p:stCondLst>
                            <p:childTnLst>
                              <p:par>
                                <p:cTn id="92" presetID="12" presetClass="entr" presetSubtype="1" fill="hold" nodeType="afterEffect">
                                  <p:stCondLst>
                                    <p:cond delay="0"/>
                                  </p:stCondLst>
                                  <p:childTnLst>
                                    <p:set>
                                      <p:cBhvr>
                                        <p:cTn id="93" dur="1" fill="hold">
                                          <p:stCondLst>
                                            <p:cond delay="0"/>
                                          </p:stCondLst>
                                        </p:cTn>
                                        <p:tgtEl>
                                          <p:spTgt spid="69"/>
                                        </p:tgtEl>
                                        <p:attrNameLst>
                                          <p:attrName>style.visibility</p:attrName>
                                        </p:attrNameLst>
                                      </p:cBhvr>
                                      <p:to>
                                        <p:strVal val="visible"/>
                                      </p:to>
                                    </p:set>
                                    <p:anim calcmode="lin" valueType="num">
                                      <p:cBhvr additive="base">
                                        <p:cTn id="94" dur="500"/>
                                        <p:tgtEl>
                                          <p:spTgt spid="69"/>
                                        </p:tgtEl>
                                        <p:attrNameLst>
                                          <p:attrName>ppt_y</p:attrName>
                                        </p:attrNameLst>
                                      </p:cBhvr>
                                      <p:tavLst>
                                        <p:tav tm="0">
                                          <p:val>
                                            <p:strVal val="#ppt_y-#ppt_h*1.125000"/>
                                          </p:val>
                                        </p:tav>
                                        <p:tav tm="100000">
                                          <p:val>
                                            <p:strVal val="#ppt_y"/>
                                          </p:val>
                                        </p:tav>
                                      </p:tavLst>
                                    </p:anim>
                                    <p:animEffect transition="in" filter="wipe(down)">
                                      <p:cBhvr>
                                        <p:cTn id="95" dur="500"/>
                                        <p:tgtEl>
                                          <p:spTgt spid="69"/>
                                        </p:tgtEl>
                                      </p:cBhvr>
                                    </p:animEffect>
                                  </p:childTnLst>
                                </p:cTn>
                              </p:par>
                            </p:childTnLst>
                          </p:cTn>
                        </p:par>
                        <p:par>
                          <p:cTn id="96" fill="hold">
                            <p:stCondLst>
                              <p:cond delay="9000"/>
                            </p:stCondLst>
                            <p:childTnLst>
                              <p:par>
                                <p:cTn id="97" presetID="2" presetClass="entr" presetSubtype="8" fill="hold" nodeType="afterEffect">
                                  <p:stCondLst>
                                    <p:cond delay="0"/>
                                  </p:stCondLst>
                                  <p:childTnLst>
                                    <p:set>
                                      <p:cBhvr>
                                        <p:cTn id="98" dur="1" fill="hold">
                                          <p:stCondLst>
                                            <p:cond delay="0"/>
                                          </p:stCondLst>
                                        </p:cTn>
                                        <p:tgtEl>
                                          <p:spTgt spid="4"/>
                                        </p:tgtEl>
                                        <p:attrNameLst>
                                          <p:attrName>style.visibility</p:attrName>
                                        </p:attrNameLst>
                                      </p:cBhvr>
                                      <p:to>
                                        <p:strVal val="visible"/>
                                      </p:to>
                                    </p:set>
                                    <p:anim calcmode="lin" valueType="num">
                                      <p:cBhvr additive="base">
                                        <p:cTn id="99" dur="500" fill="hold"/>
                                        <p:tgtEl>
                                          <p:spTgt spid="4"/>
                                        </p:tgtEl>
                                        <p:attrNameLst>
                                          <p:attrName>ppt_x</p:attrName>
                                        </p:attrNameLst>
                                      </p:cBhvr>
                                      <p:tavLst>
                                        <p:tav tm="0">
                                          <p:val>
                                            <p:strVal val="0-#ppt_w/2"/>
                                          </p:val>
                                        </p:tav>
                                        <p:tav tm="100000">
                                          <p:val>
                                            <p:strVal val="#ppt_x"/>
                                          </p:val>
                                        </p:tav>
                                      </p:tavLst>
                                    </p:anim>
                                    <p:anim calcmode="lin" valueType="num">
                                      <p:cBhvr additive="base">
                                        <p:cTn id="100" dur="500" fill="hold"/>
                                        <p:tgtEl>
                                          <p:spTgt spid="4"/>
                                        </p:tgtEl>
                                        <p:attrNameLst>
                                          <p:attrName>ppt_y</p:attrName>
                                        </p:attrNameLst>
                                      </p:cBhvr>
                                      <p:tavLst>
                                        <p:tav tm="0">
                                          <p:val>
                                            <p:strVal val="#ppt_y"/>
                                          </p:val>
                                        </p:tav>
                                        <p:tav tm="100000">
                                          <p:val>
                                            <p:strVal val="#ppt_y"/>
                                          </p:val>
                                        </p:tav>
                                      </p:tavLst>
                                    </p:anim>
                                  </p:childTnLst>
                                </p:cTn>
                              </p:par>
                            </p:childTnLst>
                          </p:cTn>
                        </p:par>
                        <p:par>
                          <p:cTn id="101" fill="hold">
                            <p:stCondLst>
                              <p:cond delay="9500"/>
                            </p:stCondLst>
                            <p:childTnLst>
                              <p:par>
                                <p:cTn id="102" presetID="53" presetClass="entr" presetSubtype="16" fill="hold" nodeType="afterEffect">
                                  <p:stCondLst>
                                    <p:cond delay="0"/>
                                  </p:stCondLst>
                                  <p:childTnLst>
                                    <p:set>
                                      <p:cBhvr>
                                        <p:cTn id="103" dur="1" fill="hold">
                                          <p:stCondLst>
                                            <p:cond delay="0"/>
                                          </p:stCondLst>
                                        </p:cTn>
                                        <p:tgtEl>
                                          <p:spTgt spid="43"/>
                                        </p:tgtEl>
                                        <p:attrNameLst>
                                          <p:attrName>style.visibility</p:attrName>
                                        </p:attrNameLst>
                                      </p:cBhvr>
                                      <p:to>
                                        <p:strVal val="visible"/>
                                      </p:to>
                                    </p:set>
                                    <p:anim calcmode="lin" valueType="num">
                                      <p:cBhvr>
                                        <p:cTn id="104" dur="500" fill="hold"/>
                                        <p:tgtEl>
                                          <p:spTgt spid="43"/>
                                        </p:tgtEl>
                                        <p:attrNameLst>
                                          <p:attrName>ppt_w</p:attrName>
                                        </p:attrNameLst>
                                      </p:cBhvr>
                                      <p:tavLst>
                                        <p:tav tm="0">
                                          <p:val>
                                            <p:fltVal val="0"/>
                                          </p:val>
                                        </p:tav>
                                        <p:tav tm="100000">
                                          <p:val>
                                            <p:strVal val="#ppt_w"/>
                                          </p:val>
                                        </p:tav>
                                      </p:tavLst>
                                    </p:anim>
                                    <p:anim calcmode="lin" valueType="num">
                                      <p:cBhvr>
                                        <p:cTn id="105" dur="500" fill="hold"/>
                                        <p:tgtEl>
                                          <p:spTgt spid="43"/>
                                        </p:tgtEl>
                                        <p:attrNameLst>
                                          <p:attrName>ppt_h</p:attrName>
                                        </p:attrNameLst>
                                      </p:cBhvr>
                                      <p:tavLst>
                                        <p:tav tm="0">
                                          <p:val>
                                            <p:fltVal val="0"/>
                                          </p:val>
                                        </p:tav>
                                        <p:tav tm="100000">
                                          <p:val>
                                            <p:strVal val="#ppt_h"/>
                                          </p:val>
                                        </p:tav>
                                      </p:tavLst>
                                    </p:anim>
                                    <p:animEffect transition="in" filter="fade">
                                      <p:cBhvr>
                                        <p:cTn id="106" dur="500"/>
                                        <p:tgtEl>
                                          <p:spTgt spid="43"/>
                                        </p:tgtEl>
                                      </p:cBhvr>
                                    </p:animEffect>
                                  </p:childTnLst>
                                </p:cTn>
                              </p:par>
                            </p:childTnLst>
                          </p:cTn>
                        </p:par>
                        <p:par>
                          <p:cTn id="107" fill="hold">
                            <p:stCondLst>
                              <p:cond delay="10000"/>
                            </p:stCondLst>
                            <p:childTnLst>
                              <p:par>
                                <p:cTn id="108" presetID="12" presetClass="entr" presetSubtype="4" fill="hold" nodeType="afterEffect">
                                  <p:stCondLst>
                                    <p:cond delay="0"/>
                                  </p:stCondLst>
                                  <p:childTnLst>
                                    <p:set>
                                      <p:cBhvr>
                                        <p:cTn id="109" dur="1" fill="hold">
                                          <p:stCondLst>
                                            <p:cond delay="0"/>
                                          </p:stCondLst>
                                        </p:cTn>
                                        <p:tgtEl>
                                          <p:spTgt spid="60"/>
                                        </p:tgtEl>
                                        <p:attrNameLst>
                                          <p:attrName>style.visibility</p:attrName>
                                        </p:attrNameLst>
                                      </p:cBhvr>
                                      <p:to>
                                        <p:strVal val="visible"/>
                                      </p:to>
                                    </p:set>
                                    <p:anim calcmode="lin" valueType="num">
                                      <p:cBhvr additive="base">
                                        <p:cTn id="110" dur="500"/>
                                        <p:tgtEl>
                                          <p:spTgt spid="60"/>
                                        </p:tgtEl>
                                        <p:attrNameLst>
                                          <p:attrName>ppt_y</p:attrName>
                                        </p:attrNameLst>
                                      </p:cBhvr>
                                      <p:tavLst>
                                        <p:tav tm="0">
                                          <p:val>
                                            <p:strVal val="#ppt_y+#ppt_h*1.125000"/>
                                          </p:val>
                                        </p:tav>
                                        <p:tav tm="100000">
                                          <p:val>
                                            <p:strVal val="#ppt_y"/>
                                          </p:val>
                                        </p:tav>
                                      </p:tavLst>
                                    </p:anim>
                                    <p:animEffect transition="in" filter="wipe(up)">
                                      <p:cBhvr>
                                        <p:cTn id="111"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5" grpId="0" animBg="1"/>
      <p:bldP spid="75"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Marketing Step Up</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63" name="Group 62"/>
          <p:cNvGrpSpPr/>
          <p:nvPr/>
        </p:nvGrpSpPr>
        <p:grpSpPr>
          <a:xfrm>
            <a:off x="8911271" y="1626444"/>
            <a:ext cx="2619375" cy="1831730"/>
            <a:chOff x="8911271" y="1626444"/>
            <a:chExt cx="2619375" cy="1831730"/>
          </a:xfrm>
        </p:grpSpPr>
        <p:sp>
          <p:nvSpPr>
            <p:cNvPr id="34" name="Freeform 33"/>
            <p:cNvSpPr/>
            <p:nvPr/>
          </p:nvSpPr>
          <p:spPr>
            <a:xfrm>
              <a:off x="9435146" y="1626444"/>
              <a:ext cx="2095500" cy="1831730"/>
            </a:xfrm>
            <a:custGeom>
              <a:avLst/>
              <a:gdLst>
                <a:gd name="connsiteX0" fmla="*/ 0 w 2095500"/>
                <a:gd name="connsiteY0" fmla="*/ 274760 h 1831730"/>
                <a:gd name="connsiteX1" fmla="*/ 1179635 w 2095500"/>
                <a:gd name="connsiteY1" fmla="*/ 274760 h 1831730"/>
                <a:gd name="connsiteX2" fmla="*/ 1179635 w 2095500"/>
                <a:gd name="connsiteY2" fmla="*/ 0 h 1831730"/>
                <a:gd name="connsiteX3" fmla="*/ 2095500 w 2095500"/>
                <a:gd name="connsiteY3" fmla="*/ 915865 h 1831730"/>
                <a:gd name="connsiteX4" fmla="*/ 1179635 w 2095500"/>
                <a:gd name="connsiteY4" fmla="*/ 1831730 h 1831730"/>
                <a:gd name="connsiteX5" fmla="*/ 1179635 w 2095500"/>
                <a:gd name="connsiteY5" fmla="*/ 1556971 h 1831730"/>
                <a:gd name="connsiteX6" fmla="*/ 0 w 2095500"/>
                <a:gd name="connsiteY6" fmla="*/ 1556971 h 1831730"/>
                <a:gd name="connsiteX7" fmla="*/ 0 w 2095500"/>
                <a:gd name="connsiteY7" fmla="*/ 274760 h 183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5500" h="1831730">
                  <a:moveTo>
                    <a:pt x="0" y="274760"/>
                  </a:moveTo>
                  <a:lnTo>
                    <a:pt x="1179635" y="274760"/>
                  </a:lnTo>
                  <a:lnTo>
                    <a:pt x="1179635" y="0"/>
                  </a:lnTo>
                  <a:lnTo>
                    <a:pt x="2095500" y="915865"/>
                  </a:lnTo>
                  <a:lnTo>
                    <a:pt x="1179635" y="1831730"/>
                  </a:lnTo>
                  <a:lnTo>
                    <a:pt x="1179635" y="1556971"/>
                  </a:lnTo>
                  <a:lnTo>
                    <a:pt x="0" y="1556971"/>
                  </a:lnTo>
                  <a:lnTo>
                    <a:pt x="0" y="274760"/>
                  </a:lnTo>
                  <a:close/>
                </a:path>
              </a:pathLst>
            </a:custGeom>
            <a:solidFill>
              <a:schemeClr val="bg1">
                <a:lumMod val="85000"/>
                <a:alpha val="90000"/>
              </a:schemeClr>
            </a:solidFill>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584835" tIns="290000" rIns="580549" bIns="289999" numCol="1" spcCol="1270" anchor="ctr" anchorCtr="0">
              <a:noAutofit/>
            </a:bodyPr>
            <a:lstStyle/>
            <a:p>
              <a:pPr marL="228600" lvl="1" indent="-228600" algn="l" defTabSz="1066800">
                <a:lnSpc>
                  <a:spcPct val="90000"/>
                </a:lnSpc>
                <a:spcBef>
                  <a:spcPct val="0"/>
                </a:spcBef>
                <a:spcAft>
                  <a:spcPct val="15000"/>
                </a:spcAft>
                <a:buChar char="•"/>
              </a:pPr>
              <a:endParaRPr lang="en-GB" sz="2400" kern="1200"/>
            </a:p>
            <a:p>
              <a:pPr marL="228600" lvl="1" indent="-228600" algn="l" defTabSz="1066800">
                <a:lnSpc>
                  <a:spcPct val="90000"/>
                </a:lnSpc>
                <a:spcBef>
                  <a:spcPct val="0"/>
                </a:spcBef>
                <a:spcAft>
                  <a:spcPct val="15000"/>
                </a:spcAft>
                <a:buChar char="•"/>
              </a:pPr>
              <a:endParaRPr lang="en-GB" sz="2400" kern="1200"/>
            </a:p>
          </p:txBody>
        </p:sp>
        <p:sp>
          <p:nvSpPr>
            <p:cNvPr id="35" name="Freeform 34"/>
            <p:cNvSpPr/>
            <p:nvPr/>
          </p:nvSpPr>
          <p:spPr>
            <a:xfrm>
              <a:off x="8911271" y="2018434"/>
              <a:ext cx="1047750" cy="1047750"/>
            </a:xfrm>
            <a:custGeom>
              <a:avLst/>
              <a:gdLst>
                <a:gd name="connsiteX0" fmla="*/ 0 w 1047750"/>
                <a:gd name="connsiteY0" fmla="*/ 523875 h 1047750"/>
                <a:gd name="connsiteX1" fmla="*/ 523875 w 1047750"/>
                <a:gd name="connsiteY1" fmla="*/ 0 h 1047750"/>
                <a:gd name="connsiteX2" fmla="*/ 1047750 w 1047750"/>
                <a:gd name="connsiteY2" fmla="*/ 523875 h 1047750"/>
                <a:gd name="connsiteX3" fmla="*/ 523875 w 1047750"/>
                <a:gd name="connsiteY3" fmla="*/ 1047750 h 1047750"/>
                <a:gd name="connsiteX4" fmla="*/ 0 w 1047750"/>
                <a:gd name="connsiteY4" fmla="*/ 523875 h 104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0" h="1047750">
                  <a:moveTo>
                    <a:pt x="0" y="523875"/>
                  </a:moveTo>
                  <a:cubicBezTo>
                    <a:pt x="0" y="234547"/>
                    <a:pt x="234547" y="0"/>
                    <a:pt x="523875" y="0"/>
                  </a:cubicBezTo>
                  <a:cubicBezTo>
                    <a:pt x="813203" y="0"/>
                    <a:pt x="1047750" y="234547"/>
                    <a:pt x="1047750" y="523875"/>
                  </a:cubicBezTo>
                  <a:cubicBezTo>
                    <a:pt x="1047750" y="813203"/>
                    <a:pt x="813203" y="1047750"/>
                    <a:pt x="523875" y="1047750"/>
                  </a:cubicBezTo>
                  <a:cubicBezTo>
                    <a:pt x="234547" y="1047750"/>
                    <a:pt x="0" y="813203"/>
                    <a:pt x="0" y="523875"/>
                  </a:cubicBezTo>
                  <a:close/>
                </a:path>
              </a:pathLst>
            </a:custGeom>
            <a:solidFill>
              <a:schemeClr val="accent5"/>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9314" tIns="169314" rIns="169314" bIns="169314" numCol="1" spcCol="1270" anchor="ctr" anchorCtr="0">
              <a:noAutofit/>
            </a:bodyPr>
            <a:lstStyle/>
            <a:p>
              <a:pPr lvl="0" algn="ctr" defTabSz="1111250">
                <a:lnSpc>
                  <a:spcPct val="90000"/>
                </a:lnSpc>
                <a:spcBef>
                  <a:spcPct val="0"/>
                </a:spcBef>
                <a:spcAft>
                  <a:spcPct val="35000"/>
                </a:spcAft>
              </a:pPr>
              <a:endParaRPr lang="en-GB" sz="2500" kern="1200"/>
            </a:p>
          </p:txBody>
        </p:sp>
        <p:grpSp>
          <p:nvGrpSpPr>
            <p:cNvPr id="6" name="Group 5"/>
            <p:cNvGrpSpPr/>
            <p:nvPr/>
          </p:nvGrpSpPr>
          <p:grpSpPr>
            <a:xfrm>
              <a:off x="9202974" y="2323234"/>
              <a:ext cx="464344" cy="465138"/>
              <a:chOff x="9145588" y="4435475"/>
              <a:chExt cx="464344" cy="465138"/>
            </a:xfrm>
            <a:solidFill>
              <a:schemeClr val="bg1"/>
            </a:solidFill>
          </p:grpSpPr>
          <p:sp>
            <p:nvSpPr>
              <p:cNvPr id="19"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0"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1"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2"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3"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4"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5"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6"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7"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4" name="Group 63"/>
          <p:cNvGrpSpPr/>
          <p:nvPr/>
        </p:nvGrpSpPr>
        <p:grpSpPr>
          <a:xfrm>
            <a:off x="6160927" y="1626444"/>
            <a:ext cx="2619375" cy="1831730"/>
            <a:chOff x="6160927" y="1626444"/>
            <a:chExt cx="2619375" cy="1831730"/>
          </a:xfrm>
        </p:grpSpPr>
        <p:sp>
          <p:nvSpPr>
            <p:cNvPr id="32" name="Freeform 31"/>
            <p:cNvSpPr/>
            <p:nvPr/>
          </p:nvSpPr>
          <p:spPr>
            <a:xfrm>
              <a:off x="6684802" y="1626444"/>
              <a:ext cx="2095500" cy="1831730"/>
            </a:xfrm>
            <a:custGeom>
              <a:avLst/>
              <a:gdLst>
                <a:gd name="connsiteX0" fmla="*/ 0 w 2095500"/>
                <a:gd name="connsiteY0" fmla="*/ 274760 h 1831730"/>
                <a:gd name="connsiteX1" fmla="*/ 1179635 w 2095500"/>
                <a:gd name="connsiteY1" fmla="*/ 274760 h 1831730"/>
                <a:gd name="connsiteX2" fmla="*/ 1179635 w 2095500"/>
                <a:gd name="connsiteY2" fmla="*/ 0 h 1831730"/>
                <a:gd name="connsiteX3" fmla="*/ 2095500 w 2095500"/>
                <a:gd name="connsiteY3" fmla="*/ 915865 h 1831730"/>
                <a:gd name="connsiteX4" fmla="*/ 1179635 w 2095500"/>
                <a:gd name="connsiteY4" fmla="*/ 1831730 h 1831730"/>
                <a:gd name="connsiteX5" fmla="*/ 1179635 w 2095500"/>
                <a:gd name="connsiteY5" fmla="*/ 1556971 h 1831730"/>
                <a:gd name="connsiteX6" fmla="*/ 0 w 2095500"/>
                <a:gd name="connsiteY6" fmla="*/ 1556971 h 1831730"/>
                <a:gd name="connsiteX7" fmla="*/ 0 w 2095500"/>
                <a:gd name="connsiteY7" fmla="*/ 274760 h 183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5500" h="1831730">
                  <a:moveTo>
                    <a:pt x="0" y="274760"/>
                  </a:moveTo>
                  <a:lnTo>
                    <a:pt x="1179635" y="274760"/>
                  </a:lnTo>
                  <a:lnTo>
                    <a:pt x="1179635" y="0"/>
                  </a:lnTo>
                  <a:lnTo>
                    <a:pt x="2095500" y="915865"/>
                  </a:lnTo>
                  <a:lnTo>
                    <a:pt x="1179635" y="1831730"/>
                  </a:lnTo>
                  <a:lnTo>
                    <a:pt x="1179635" y="1556971"/>
                  </a:lnTo>
                  <a:lnTo>
                    <a:pt x="0" y="1556971"/>
                  </a:lnTo>
                  <a:lnTo>
                    <a:pt x="0" y="274760"/>
                  </a:lnTo>
                  <a:close/>
                </a:path>
              </a:pathLst>
            </a:custGeom>
            <a:solidFill>
              <a:schemeClr val="bg1">
                <a:lumMod val="85000"/>
                <a:alpha val="90000"/>
              </a:schemeClr>
            </a:solidFill>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584835" tIns="290000" rIns="580549" bIns="289999" numCol="1" spcCol="1270" anchor="ctr" anchorCtr="0">
              <a:noAutofit/>
            </a:bodyPr>
            <a:lstStyle/>
            <a:p>
              <a:pPr marL="228600" lvl="1" indent="-228600" algn="l" defTabSz="1066800">
                <a:lnSpc>
                  <a:spcPct val="90000"/>
                </a:lnSpc>
                <a:spcBef>
                  <a:spcPct val="0"/>
                </a:spcBef>
                <a:spcAft>
                  <a:spcPct val="15000"/>
                </a:spcAft>
                <a:buChar char="•"/>
              </a:pPr>
              <a:endParaRPr lang="en-GB" sz="2400" kern="1200"/>
            </a:p>
            <a:p>
              <a:pPr marL="228600" lvl="1" indent="-228600" algn="l" defTabSz="1066800">
                <a:lnSpc>
                  <a:spcPct val="90000"/>
                </a:lnSpc>
                <a:spcBef>
                  <a:spcPct val="0"/>
                </a:spcBef>
                <a:spcAft>
                  <a:spcPct val="15000"/>
                </a:spcAft>
                <a:buChar char="•"/>
              </a:pPr>
              <a:endParaRPr lang="en-GB" sz="2400" kern="1200"/>
            </a:p>
          </p:txBody>
        </p:sp>
        <p:sp>
          <p:nvSpPr>
            <p:cNvPr id="33" name="Freeform 32"/>
            <p:cNvSpPr/>
            <p:nvPr/>
          </p:nvSpPr>
          <p:spPr>
            <a:xfrm>
              <a:off x="6160927" y="2018434"/>
              <a:ext cx="1047750" cy="1047750"/>
            </a:xfrm>
            <a:custGeom>
              <a:avLst/>
              <a:gdLst>
                <a:gd name="connsiteX0" fmla="*/ 0 w 1047750"/>
                <a:gd name="connsiteY0" fmla="*/ 523875 h 1047750"/>
                <a:gd name="connsiteX1" fmla="*/ 523875 w 1047750"/>
                <a:gd name="connsiteY1" fmla="*/ 0 h 1047750"/>
                <a:gd name="connsiteX2" fmla="*/ 1047750 w 1047750"/>
                <a:gd name="connsiteY2" fmla="*/ 523875 h 1047750"/>
                <a:gd name="connsiteX3" fmla="*/ 523875 w 1047750"/>
                <a:gd name="connsiteY3" fmla="*/ 1047750 h 1047750"/>
                <a:gd name="connsiteX4" fmla="*/ 0 w 1047750"/>
                <a:gd name="connsiteY4" fmla="*/ 523875 h 104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0" h="1047750">
                  <a:moveTo>
                    <a:pt x="0" y="523875"/>
                  </a:moveTo>
                  <a:cubicBezTo>
                    <a:pt x="0" y="234547"/>
                    <a:pt x="234547" y="0"/>
                    <a:pt x="523875" y="0"/>
                  </a:cubicBezTo>
                  <a:cubicBezTo>
                    <a:pt x="813203" y="0"/>
                    <a:pt x="1047750" y="234547"/>
                    <a:pt x="1047750" y="523875"/>
                  </a:cubicBezTo>
                  <a:cubicBezTo>
                    <a:pt x="1047750" y="813203"/>
                    <a:pt x="813203" y="1047750"/>
                    <a:pt x="523875" y="1047750"/>
                  </a:cubicBezTo>
                  <a:cubicBezTo>
                    <a:pt x="234547" y="1047750"/>
                    <a:pt x="0" y="813203"/>
                    <a:pt x="0" y="523875"/>
                  </a:cubicBezTo>
                  <a:close/>
                </a:path>
              </a:pathLst>
            </a:custGeom>
            <a:solidFill>
              <a:schemeClr val="accent4"/>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9314" tIns="169314" rIns="169314" bIns="169314" numCol="1" spcCol="1270" anchor="ctr" anchorCtr="0">
              <a:noAutofit/>
            </a:bodyPr>
            <a:lstStyle/>
            <a:p>
              <a:pPr lvl="0" algn="ctr" defTabSz="1111250">
                <a:lnSpc>
                  <a:spcPct val="90000"/>
                </a:lnSpc>
                <a:spcBef>
                  <a:spcPct val="0"/>
                </a:spcBef>
                <a:spcAft>
                  <a:spcPct val="35000"/>
                </a:spcAft>
              </a:pPr>
              <a:endParaRPr lang="en-GB" sz="2500" kern="1200"/>
            </a:p>
          </p:txBody>
        </p:sp>
        <p:grpSp>
          <p:nvGrpSpPr>
            <p:cNvPr id="7" name="Group 6"/>
            <p:cNvGrpSpPr/>
            <p:nvPr/>
          </p:nvGrpSpPr>
          <p:grpSpPr>
            <a:xfrm>
              <a:off x="6452630" y="2323234"/>
              <a:ext cx="464344" cy="450850"/>
              <a:chOff x="8216107" y="4449763"/>
              <a:chExt cx="464344" cy="450850"/>
            </a:xfrm>
            <a:solidFill>
              <a:schemeClr val="bg1"/>
            </a:solidFill>
          </p:grpSpPr>
          <p:sp>
            <p:nvSpPr>
              <p:cNvPr id="17" name="AutoShape 16"/>
              <p:cNvSpPr/>
              <p:nvPr/>
            </p:nvSpPr>
            <p:spPr bwMode="auto">
              <a:xfrm>
                <a:off x="8448675" y="4696619"/>
                <a:ext cx="57944" cy="58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4841"/>
                      <a:pt x="0" y="10800"/>
                    </a:cubicBezTo>
                    <a:cubicBezTo>
                      <a:pt x="0" y="16758"/>
                      <a:pt x="4838" y="21599"/>
                      <a:pt x="10800" y="21599"/>
                    </a:cubicBezTo>
                    <a:cubicBezTo>
                      <a:pt x="16761" y="21599"/>
                      <a:pt x="21600" y="16758"/>
                      <a:pt x="21600" y="10800"/>
                    </a:cubicBezTo>
                    <a:cubicBezTo>
                      <a:pt x="21600" y="4841"/>
                      <a:pt x="16761"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8" name="AutoShape 17"/>
              <p:cNvSpPr/>
              <p:nvPr/>
            </p:nvSpPr>
            <p:spPr bwMode="auto">
              <a:xfrm>
                <a:off x="8216107" y="4449763"/>
                <a:ext cx="464344" cy="450850"/>
              </a:xfrm>
              <a:custGeom>
                <a:avLst/>
                <a:gdLst>
                  <a:gd name="T0" fmla="*/ 10473 w 20946"/>
                  <a:gd name="T1" fmla="*/ 10800 h 21600"/>
                  <a:gd name="T2" fmla="*/ 10473 w 20946"/>
                  <a:gd name="T3" fmla="*/ 10800 h 21600"/>
                  <a:gd name="T4" fmla="*/ 10473 w 20946"/>
                  <a:gd name="T5" fmla="*/ 10800 h 21600"/>
                  <a:gd name="T6" fmla="*/ 10473 w 20946"/>
                  <a:gd name="T7" fmla="*/ 10800 h 21600"/>
                </a:gdLst>
                <a:ahLst/>
                <a:cxnLst>
                  <a:cxn ang="0">
                    <a:pos x="T0" y="T1"/>
                  </a:cxn>
                  <a:cxn ang="0">
                    <a:pos x="T2" y="T3"/>
                  </a:cxn>
                  <a:cxn ang="0">
                    <a:pos x="T4" y="T5"/>
                  </a:cxn>
                  <a:cxn ang="0">
                    <a:pos x="T6" y="T7"/>
                  </a:cxn>
                </a:cxnLst>
                <a:rect l="0" t="0" r="r" b="b"/>
                <a:pathLst>
                  <a:path w="20946" h="21600">
                    <a:moveTo>
                      <a:pt x="18509" y="15329"/>
                    </a:moveTo>
                    <a:lnTo>
                      <a:pt x="11782" y="15329"/>
                    </a:lnTo>
                    <a:cubicBezTo>
                      <a:pt x="10699" y="15329"/>
                      <a:pt x="9818" y="14391"/>
                      <a:pt x="9818" y="13238"/>
                    </a:cubicBezTo>
                    <a:cubicBezTo>
                      <a:pt x="9818" y="12086"/>
                      <a:pt x="10699" y="11148"/>
                      <a:pt x="11782" y="11148"/>
                    </a:cubicBezTo>
                    <a:lnTo>
                      <a:pt x="17673" y="11148"/>
                    </a:lnTo>
                    <a:cubicBezTo>
                      <a:pt x="18077" y="11142"/>
                      <a:pt x="18477" y="10934"/>
                      <a:pt x="18721" y="10588"/>
                    </a:cubicBezTo>
                    <a:cubicBezTo>
                      <a:pt x="18789" y="10491"/>
                      <a:pt x="18842" y="10381"/>
                      <a:pt x="18885" y="10267"/>
                    </a:cubicBezTo>
                    <a:cubicBezTo>
                      <a:pt x="18890" y="10251"/>
                      <a:pt x="18901" y="10239"/>
                      <a:pt x="18906" y="10224"/>
                    </a:cubicBezTo>
                    <a:cubicBezTo>
                      <a:pt x="19377" y="10880"/>
                      <a:pt x="19636" y="11686"/>
                      <a:pt x="19636" y="12541"/>
                    </a:cubicBezTo>
                    <a:cubicBezTo>
                      <a:pt x="19636" y="13613"/>
                      <a:pt x="19230" y="14607"/>
                      <a:pt x="18509" y="15329"/>
                    </a:cubicBezTo>
                    <a:moveTo>
                      <a:pt x="17673" y="17767"/>
                    </a:moveTo>
                    <a:cubicBezTo>
                      <a:pt x="17673" y="19114"/>
                      <a:pt x="16647" y="20206"/>
                      <a:pt x="15382" y="20206"/>
                    </a:cubicBezTo>
                    <a:lnTo>
                      <a:pt x="3600" y="20206"/>
                    </a:lnTo>
                    <a:cubicBezTo>
                      <a:pt x="2334" y="20206"/>
                      <a:pt x="1309" y="19114"/>
                      <a:pt x="1309" y="17767"/>
                    </a:cubicBezTo>
                    <a:lnTo>
                      <a:pt x="1309" y="6786"/>
                    </a:lnTo>
                    <a:cubicBezTo>
                      <a:pt x="1931" y="7334"/>
                      <a:pt x="2730" y="7664"/>
                      <a:pt x="3600" y="7664"/>
                    </a:cubicBezTo>
                    <a:lnTo>
                      <a:pt x="14400" y="7664"/>
                    </a:lnTo>
                    <a:lnTo>
                      <a:pt x="17018" y="7664"/>
                    </a:lnTo>
                    <a:cubicBezTo>
                      <a:pt x="17379" y="7664"/>
                      <a:pt x="17673" y="7976"/>
                      <a:pt x="17673" y="8361"/>
                    </a:cubicBezTo>
                    <a:lnTo>
                      <a:pt x="17673" y="9754"/>
                    </a:lnTo>
                    <a:lnTo>
                      <a:pt x="11782" y="9754"/>
                    </a:lnTo>
                    <a:cubicBezTo>
                      <a:pt x="9974" y="9754"/>
                      <a:pt x="8509" y="11314"/>
                      <a:pt x="8509" y="13238"/>
                    </a:cubicBezTo>
                    <a:cubicBezTo>
                      <a:pt x="8509" y="15163"/>
                      <a:pt x="9974" y="16722"/>
                      <a:pt x="11782" y="16722"/>
                    </a:cubicBezTo>
                    <a:lnTo>
                      <a:pt x="17673" y="16722"/>
                    </a:lnTo>
                    <a:cubicBezTo>
                      <a:pt x="17673" y="16722"/>
                      <a:pt x="17673" y="17767"/>
                      <a:pt x="17673" y="17767"/>
                    </a:cubicBezTo>
                    <a:close/>
                    <a:moveTo>
                      <a:pt x="16363" y="5574"/>
                    </a:moveTo>
                    <a:lnTo>
                      <a:pt x="16363" y="6270"/>
                    </a:lnTo>
                    <a:lnTo>
                      <a:pt x="14400" y="6270"/>
                    </a:lnTo>
                    <a:lnTo>
                      <a:pt x="3600" y="6270"/>
                    </a:lnTo>
                    <a:cubicBezTo>
                      <a:pt x="3246" y="6270"/>
                      <a:pt x="2916" y="6179"/>
                      <a:pt x="2617" y="6027"/>
                    </a:cubicBezTo>
                    <a:lnTo>
                      <a:pt x="2617" y="5574"/>
                    </a:lnTo>
                    <a:cubicBezTo>
                      <a:pt x="2617" y="5574"/>
                      <a:pt x="16363" y="5574"/>
                      <a:pt x="16363" y="5574"/>
                    </a:cubicBezTo>
                    <a:close/>
                    <a:moveTo>
                      <a:pt x="16363" y="4877"/>
                    </a:moveTo>
                    <a:lnTo>
                      <a:pt x="2617" y="4877"/>
                    </a:lnTo>
                    <a:lnTo>
                      <a:pt x="2617" y="4180"/>
                    </a:lnTo>
                    <a:lnTo>
                      <a:pt x="16363" y="4180"/>
                    </a:lnTo>
                    <a:cubicBezTo>
                      <a:pt x="16363" y="4180"/>
                      <a:pt x="16363" y="4877"/>
                      <a:pt x="16363" y="4877"/>
                    </a:cubicBezTo>
                    <a:close/>
                    <a:moveTo>
                      <a:pt x="16363" y="3483"/>
                    </a:moveTo>
                    <a:lnTo>
                      <a:pt x="2617" y="3483"/>
                    </a:lnTo>
                    <a:lnTo>
                      <a:pt x="2617" y="2787"/>
                    </a:lnTo>
                    <a:lnTo>
                      <a:pt x="16363" y="2787"/>
                    </a:lnTo>
                    <a:cubicBezTo>
                      <a:pt x="16363" y="2787"/>
                      <a:pt x="16363" y="3483"/>
                      <a:pt x="16363" y="3483"/>
                    </a:cubicBezTo>
                    <a:close/>
                    <a:moveTo>
                      <a:pt x="3600" y="1393"/>
                    </a:moveTo>
                    <a:lnTo>
                      <a:pt x="14400" y="1393"/>
                    </a:lnTo>
                    <a:lnTo>
                      <a:pt x="17018" y="1393"/>
                    </a:lnTo>
                    <a:cubicBezTo>
                      <a:pt x="17379" y="1393"/>
                      <a:pt x="17673" y="1705"/>
                      <a:pt x="17673" y="2090"/>
                    </a:cubicBezTo>
                    <a:lnTo>
                      <a:pt x="17673" y="3832"/>
                    </a:lnTo>
                    <a:lnTo>
                      <a:pt x="17673" y="4180"/>
                    </a:lnTo>
                    <a:lnTo>
                      <a:pt x="17673" y="6398"/>
                    </a:lnTo>
                    <a:cubicBezTo>
                      <a:pt x="17466" y="6321"/>
                      <a:pt x="17249" y="6270"/>
                      <a:pt x="17018" y="6270"/>
                    </a:cubicBezTo>
                    <a:lnTo>
                      <a:pt x="17018" y="5574"/>
                    </a:lnTo>
                    <a:lnTo>
                      <a:pt x="17018" y="4180"/>
                    </a:lnTo>
                    <a:lnTo>
                      <a:pt x="17018" y="2787"/>
                    </a:lnTo>
                    <a:cubicBezTo>
                      <a:pt x="17018" y="2401"/>
                      <a:pt x="16724" y="2090"/>
                      <a:pt x="16363" y="2090"/>
                    </a:cubicBezTo>
                    <a:lnTo>
                      <a:pt x="2617" y="2090"/>
                    </a:lnTo>
                    <a:cubicBezTo>
                      <a:pt x="2256" y="2090"/>
                      <a:pt x="1963" y="2401"/>
                      <a:pt x="1963" y="2787"/>
                    </a:cubicBezTo>
                    <a:lnTo>
                      <a:pt x="1963" y="4180"/>
                    </a:lnTo>
                    <a:lnTo>
                      <a:pt x="1963" y="5534"/>
                    </a:lnTo>
                    <a:cubicBezTo>
                      <a:pt x="1559" y="5094"/>
                      <a:pt x="1309" y="4495"/>
                      <a:pt x="1309" y="3832"/>
                    </a:cubicBezTo>
                    <a:cubicBezTo>
                      <a:pt x="1309" y="2485"/>
                      <a:pt x="2334" y="1393"/>
                      <a:pt x="3600" y="1393"/>
                    </a:cubicBezTo>
                    <a:moveTo>
                      <a:pt x="18983" y="8361"/>
                    </a:moveTo>
                    <a:lnTo>
                      <a:pt x="18982" y="8361"/>
                    </a:lnTo>
                    <a:lnTo>
                      <a:pt x="18982" y="4180"/>
                    </a:lnTo>
                    <a:lnTo>
                      <a:pt x="18982" y="3832"/>
                    </a:lnTo>
                    <a:lnTo>
                      <a:pt x="18982" y="2090"/>
                    </a:lnTo>
                    <a:cubicBezTo>
                      <a:pt x="18982" y="935"/>
                      <a:pt x="18102" y="0"/>
                      <a:pt x="17018" y="0"/>
                    </a:cubicBezTo>
                    <a:lnTo>
                      <a:pt x="14400" y="0"/>
                    </a:lnTo>
                    <a:lnTo>
                      <a:pt x="3600" y="0"/>
                    </a:lnTo>
                    <a:cubicBezTo>
                      <a:pt x="1614" y="0"/>
                      <a:pt x="0" y="1719"/>
                      <a:pt x="0" y="3832"/>
                    </a:cubicBezTo>
                    <a:lnTo>
                      <a:pt x="0" y="17767"/>
                    </a:lnTo>
                    <a:cubicBezTo>
                      <a:pt x="0" y="19880"/>
                      <a:pt x="1614" y="21600"/>
                      <a:pt x="3600" y="21600"/>
                    </a:cubicBezTo>
                    <a:lnTo>
                      <a:pt x="15382" y="21600"/>
                    </a:lnTo>
                    <a:cubicBezTo>
                      <a:pt x="17366" y="21600"/>
                      <a:pt x="18982" y="19880"/>
                      <a:pt x="18982" y="17767"/>
                    </a:cubicBezTo>
                    <a:lnTo>
                      <a:pt x="18982" y="16722"/>
                    </a:lnTo>
                    <a:lnTo>
                      <a:pt x="18983" y="16722"/>
                    </a:lnTo>
                    <a:cubicBezTo>
                      <a:pt x="21600" y="14631"/>
                      <a:pt x="21600" y="10452"/>
                      <a:pt x="18983" y="8361"/>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5" name="Group 64"/>
          <p:cNvGrpSpPr/>
          <p:nvPr/>
        </p:nvGrpSpPr>
        <p:grpSpPr>
          <a:xfrm>
            <a:off x="3410583" y="1626444"/>
            <a:ext cx="2619375" cy="1831730"/>
            <a:chOff x="3410583" y="1626444"/>
            <a:chExt cx="2619375" cy="1831730"/>
          </a:xfrm>
        </p:grpSpPr>
        <p:sp>
          <p:nvSpPr>
            <p:cNvPr id="30" name="Freeform 29"/>
            <p:cNvSpPr/>
            <p:nvPr/>
          </p:nvSpPr>
          <p:spPr>
            <a:xfrm>
              <a:off x="3934458" y="1626444"/>
              <a:ext cx="2095500" cy="1831730"/>
            </a:xfrm>
            <a:custGeom>
              <a:avLst/>
              <a:gdLst>
                <a:gd name="connsiteX0" fmla="*/ 0 w 2095500"/>
                <a:gd name="connsiteY0" fmla="*/ 274760 h 1831730"/>
                <a:gd name="connsiteX1" fmla="*/ 1179635 w 2095500"/>
                <a:gd name="connsiteY1" fmla="*/ 274760 h 1831730"/>
                <a:gd name="connsiteX2" fmla="*/ 1179635 w 2095500"/>
                <a:gd name="connsiteY2" fmla="*/ 0 h 1831730"/>
                <a:gd name="connsiteX3" fmla="*/ 2095500 w 2095500"/>
                <a:gd name="connsiteY3" fmla="*/ 915865 h 1831730"/>
                <a:gd name="connsiteX4" fmla="*/ 1179635 w 2095500"/>
                <a:gd name="connsiteY4" fmla="*/ 1831730 h 1831730"/>
                <a:gd name="connsiteX5" fmla="*/ 1179635 w 2095500"/>
                <a:gd name="connsiteY5" fmla="*/ 1556971 h 1831730"/>
                <a:gd name="connsiteX6" fmla="*/ 0 w 2095500"/>
                <a:gd name="connsiteY6" fmla="*/ 1556971 h 1831730"/>
                <a:gd name="connsiteX7" fmla="*/ 0 w 2095500"/>
                <a:gd name="connsiteY7" fmla="*/ 274760 h 183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5500" h="1831730">
                  <a:moveTo>
                    <a:pt x="0" y="274760"/>
                  </a:moveTo>
                  <a:lnTo>
                    <a:pt x="1179635" y="274760"/>
                  </a:lnTo>
                  <a:lnTo>
                    <a:pt x="1179635" y="0"/>
                  </a:lnTo>
                  <a:lnTo>
                    <a:pt x="2095500" y="915865"/>
                  </a:lnTo>
                  <a:lnTo>
                    <a:pt x="1179635" y="1831730"/>
                  </a:lnTo>
                  <a:lnTo>
                    <a:pt x="1179635" y="1556971"/>
                  </a:lnTo>
                  <a:lnTo>
                    <a:pt x="0" y="1556971"/>
                  </a:lnTo>
                  <a:lnTo>
                    <a:pt x="0" y="274760"/>
                  </a:lnTo>
                  <a:close/>
                </a:path>
              </a:pathLst>
            </a:custGeom>
            <a:solidFill>
              <a:schemeClr val="bg1">
                <a:lumMod val="85000"/>
                <a:alpha val="90000"/>
              </a:schemeClr>
            </a:solidFill>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584835" tIns="290000" rIns="580549" bIns="289999" numCol="1" spcCol="1270" anchor="ctr" anchorCtr="0">
              <a:noAutofit/>
            </a:bodyPr>
            <a:lstStyle/>
            <a:p>
              <a:pPr marL="228600" lvl="1" indent="-228600" algn="l" defTabSz="1066800">
                <a:lnSpc>
                  <a:spcPct val="90000"/>
                </a:lnSpc>
                <a:spcBef>
                  <a:spcPct val="0"/>
                </a:spcBef>
                <a:spcAft>
                  <a:spcPct val="15000"/>
                </a:spcAft>
                <a:buChar char="•"/>
              </a:pPr>
              <a:endParaRPr lang="en-GB" sz="2400" kern="1200"/>
            </a:p>
            <a:p>
              <a:pPr marL="228600" lvl="1" indent="-228600" algn="l" defTabSz="1066800">
                <a:lnSpc>
                  <a:spcPct val="90000"/>
                </a:lnSpc>
                <a:spcBef>
                  <a:spcPct val="0"/>
                </a:spcBef>
                <a:spcAft>
                  <a:spcPct val="15000"/>
                </a:spcAft>
                <a:buChar char="•"/>
              </a:pPr>
              <a:endParaRPr lang="en-GB" sz="2400" kern="1200"/>
            </a:p>
          </p:txBody>
        </p:sp>
        <p:sp>
          <p:nvSpPr>
            <p:cNvPr id="31" name="Freeform 30"/>
            <p:cNvSpPr/>
            <p:nvPr/>
          </p:nvSpPr>
          <p:spPr>
            <a:xfrm>
              <a:off x="3410583" y="2018434"/>
              <a:ext cx="1047750" cy="1047750"/>
            </a:xfrm>
            <a:custGeom>
              <a:avLst/>
              <a:gdLst>
                <a:gd name="connsiteX0" fmla="*/ 0 w 1047750"/>
                <a:gd name="connsiteY0" fmla="*/ 523875 h 1047750"/>
                <a:gd name="connsiteX1" fmla="*/ 523875 w 1047750"/>
                <a:gd name="connsiteY1" fmla="*/ 0 h 1047750"/>
                <a:gd name="connsiteX2" fmla="*/ 1047750 w 1047750"/>
                <a:gd name="connsiteY2" fmla="*/ 523875 h 1047750"/>
                <a:gd name="connsiteX3" fmla="*/ 523875 w 1047750"/>
                <a:gd name="connsiteY3" fmla="*/ 1047750 h 1047750"/>
                <a:gd name="connsiteX4" fmla="*/ 0 w 1047750"/>
                <a:gd name="connsiteY4" fmla="*/ 523875 h 104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0" h="1047750">
                  <a:moveTo>
                    <a:pt x="0" y="523875"/>
                  </a:moveTo>
                  <a:cubicBezTo>
                    <a:pt x="0" y="234547"/>
                    <a:pt x="234547" y="0"/>
                    <a:pt x="523875" y="0"/>
                  </a:cubicBezTo>
                  <a:cubicBezTo>
                    <a:pt x="813203" y="0"/>
                    <a:pt x="1047750" y="234547"/>
                    <a:pt x="1047750" y="523875"/>
                  </a:cubicBezTo>
                  <a:cubicBezTo>
                    <a:pt x="1047750" y="813203"/>
                    <a:pt x="813203" y="1047750"/>
                    <a:pt x="523875" y="1047750"/>
                  </a:cubicBezTo>
                  <a:cubicBezTo>
                    <a:pt x="234547" y="1047750"/>
                    <a:pt x="0" y="813203"/>
                    <a:pt x="0" y="523875"/>
                  </a:cubicBezTo>
                  <a:close/>
                </a:path>
              </a:pathLst>
            </a:custGeom>
            <a:solidFill>
              <a:schemeClr val="accent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9314" tIns="169314" rIns="169314" bIns="169314" numCol="1" spcCol="1270" anchor="ctr" anchorCtr="0">
              <a:noAutofit/>
            </a:bodyPr>
            <a:lstStyle/>
            <a:p>
              <a:pPr lvl="0" algn="ctr" defTabSz="1111250">
                <a:lnSpc>
                  <a:spcPct val="90000"/>
                </a:lnSpc>
                <a:spcBef>
                  <a:spcPct val="0"/>
                </a:spcBef>
                <a:spcAft>
                  <a:spcPct val="35000"/>
                </a:spcAft>
              </a:pPr>
              <a:endParaRPr lang="en-GB" sz="2500" kern="1200"/>
            </a:p>
          </p:txBody>
        </p:sp>
        <p:grpSp>
          <p:nvGrpSpPr>
            <p:cNvPr id="8" name="Group 7"/>
            <p:cNvGrpSpPr/>
            <p:nvPr/>
          </p:nvGrpSpPr>
          <p:grpSpPr>
            <a:xfrm>
              <a:off x="3731258" y="2309740"/>
              <a:ext cx="406400" cy="464344"/>
              <a:chOff x="9174163" y="2577307"/>
              <a:chExt cx="406400" cy="464344"/>
            </a:xfrm>
            <a:solidFill>
              <a:schemeClr val="bg1"/>
            </a:solidFill>
          </p:grpSpPr>
          <p:sp>
            <p:nvSpPr>
              <p:cNvPr id="13" name="AutoShape 48"/>
              <p:cNvSpPr/>
              <p:nvPr/>
            </p:nvSpPr>
            <p:spPr bwMode="auto">
              <a:xfrm>
                <a:off x="9174163" y="2577307"/>
                <a:ext cx="406400"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425"/>
                    </a:moveTo>
                    <a:cubicBezTo>
                      <a:pt x="5687" y="7425"/>
                      <a:pt x="1542" y="6064"/>
                      <a:pt x="1542" y="4387"/>
                    </a:cubicBezTo>
                    <a:cubicBezTo>
                      <a:pt x="1542" y="2709"/>
                      <a:pt x="5687" y="1350"/>
                      <a:pt x="10800" y="1350"/>
                    </a:cubicBezTo>
                    <a:cubicBezTo>
                      <a:pt x="15912" y="1350"/>
                      <a:pt x="20057" y="2709"/>
                      <a:pt x="20057" y="4387"/>
                    </a:cubicBezTo>
                    <a:cubicBezTo>
                      <a:pt x="20057" y="6064"/>
                      <a:pt x="15912" y="7425"/>
                      <a:pt x="10800" y="7425"/>
                    </a:cubicBezTo>
                    <a:moveTo>
                      <a:pt x="20057" y="9112"/>
                    </a:moveTo>
                    <a:lnTo>
                      <a:pt x="20054" y="9112"/>
                    </a:lnTo>
                    <a:cubicBezTo>
                      <a:pt x="20054" y="9119"/>
                      <a:pt x="20057" y="9127"/>
                      <a:pt x="20057" y="9133"/>
                    </a:cubicBezTo>
                    <a:cubicBezTo>
                      <a:pt x="20057" y="10800"/>
                      <a:pt x="15912" y="12150"/>
                      <a:pt x="10800" y="12150"/>
                    </a:cubicBezTo>
                    <a:cubicBezTo>
                      <a:pt x="5687" y="12150"/>
                      <a:pt x="1542" y="10800"/>
                      <a:pt x="1542" y="9133"/>
                    </a:cubicBezTo>
                    <a:cubicBezTo>
                      <a:pt x="1542" y="9127"/>
                      <a:pt x="1545" y="9119"/>
                      <a:pt x="1545" y="9112"/>
                    </a:cubicBezTo>
                    <a:lnTo>
                      <a:pt x="1542" y="9112"/>
                    </a:lnTo>
                    <a:lnTo>
                      <a:pt x="1542" y="6793"/>
                    </a:lnTo>
                    <a:cubicBezTo>
                      <a:pt x="3564" y="8140"/>
                      <a:pt x="7271" y="8774"/>
                      <a:pt x="10800" y="8774"/>
                    </a:cubicBezTo>
                    <a:cubicBezTo>
                      <a:pt x="14328" y="8774"/>
                      <a:pt x="18035" y="8140"/>
                      <a:pt x="20057" y="6793"/>
                    </a:cubicBezTo>
                    <a:cubicBezTo>
                      <a:pt x="20057" y="6793"/>
                      <a:pt x="20057" y="9112"/>
                      <a:pt x="20057" y="9112"/>
                    </a:cubicBezTo>
                    <a:close/>
                    <a:moveTo>
                      <a:pt x="20057" y="13162"/>
                    </a:moveTo>
                    <a:lnTo>
                      <a:pt x="20054" y="13162"/>
                    </a:lnTo>
                    <a:cubicBezTo>
                      <a:pt x="20054" y="13169"/>
                      <a:pt x="20057" y="13177"/>
                      <a:pt x="20057" y="13183"/>
                    </a:cubicBezTo>
                    <a:cubicBezTo>
                      <a:pt x="20057" y="14850"/>
                      <a:pt x="15912" y="16200"/>
                      <a:pt x="10800" y="16200"/>
                    </a:cubicBezTo>
                    <a:cubicBezTo>
                      <a:pt x="5687" y="16200"/>
                      <a:pt x="1542" y="14850"/>
                      <a:pt x="1542" y="13183"/>
                    </a:cubicBezTo>
                    <a:cubicBezTo>
                      <a:pt x="1542" y="13177"/>
                      <a:pt x="1545" y="13169"/>
                      <a:pt x="1545" y="13162"/>
                    </a:cubicBezTo>
                    <a:lnTo>
                      <a:pt x="1542" y="13162"/>
                    </a:lnTo>
                    <a:lnTo>
                      <a:pt x="1542" y="10640"/>
                    </a:lnTo>
                    <a:cubicBezTo>
                      <a:pt x="3136" y="12077"/>
                      <a:pt x="6982" y="12825"/>
                      <a:pt x="10800" y="12825"/>
                    </a:cubicBezTo>
                    <a:cubicBezTo>
                      <a:pt x="14617" y="12825"/>
                      <a:pt x="18463" y="12077"/>
                      <a:pt x="20057" y="10640"/>
                    </a:cubicBezTo>
                    <a:cubicBezTo>
                      <a:pt x="20057" y="10640"/>
                      <a:pt x="20057" y="13162"/>
                      <a:pt x="20057" y="13162"/>
                    </a:cubicBezTo>
                    <a:close/>
                    <a:moveTo>
                      <a:pt x="20057" y="17212"/>
                    </a:moveTo>
                    <a:cubicBezTo>
                      <a:pt x="20057" y="18889"/>
                      <a:pt x="15912" y="20249"/>
                      <a:pt x="10800" y="20249"/>
                    </a:cubicBezTo>
                    <a:cubicBezTo>
                      <a:pt x="5687" y="20249"/>
                      <a:pt x="1542" y="18889"/>
                      <a:pt x="1542" y="17212"/>
                    </a:cubicBezTo>
                    <a:lnTo>
                      <a:pt x="1542" y="14690"/>
                    </a:lnTo>
                    <a:cubicBezTo>
                      <a:pt x="3136" y="16127"/>
                      <a:pt x="6982" y="16875"/>
                      <a:pt x="10800" y="16875"/>
                    </a:cubicBezTo>
                    <a:cubicBezTo>
                      <a:pt x="14617" y="16875"/>
                      <a:pt x="18463" y="16127"/>
                      <a:pt x="20057" y="14690"/>
                    </a:cubicBezTo>
                    <a:cubicBezTo>
                      <a:pt x="20057" y="14690"/>
                      <a:pt x="20057" y="17212"/>
                      <a:pt x="20057" y="17212"/>
                    </a:cubicBezTo>
                    <a:close/>
                    <a:moveTo>
                      <a:pt x="10800" y="0"/>
                    </a:moveTo>
                    <a:cubicBezTo>
                      <a:pt x="5598" y="0"/>
                      <a:pt x="0" y="1372"/>
                      <a:pt x="0" y="4387"/>
                    </a:cubicBezTo>
                    <a:lnTo>
                      <a:pt x="0" y="17212"/>
                    </a:lnTo>
                    <a:cubicBezTo>
                      <a:pt x="0" y="20226"/>
                      <a:pt x="5598" y="21599"/>
                      <a:pt x="10800" y="21599"/>
                    </a:cubicBezTo>
                    <a:cubicBezTo>
                      <a:pt x="16001" y="21599"/>
                      <a:pt x="21599" y="20226"/>
                      <a:pt x="21599" y="17212"/>
                    </a:cubicBezTo>
                    <a:lnTo>
                      <a:pt x="21599" y="4387"/>
                    </a:lnTo>
                    <a:cubicBezTo>
                      <a:pt x="21599" y="1372"/>
                      <a:pt x="16001"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 name="AutoShape 49"/>
              <p:cNvSpPr/>
              <p:nvPr/>
            </p:nvSpPr>
            <p:spPr bwMode="auto">
              <a:xfrm>
                <a:off x="9493250" y="2940050"/>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 name="AutoShape 50"/>
              <p:cNvSpPr/>
              <p:nvPr/>
            </p:nvSpPr>
            <p:spPr bwMode="auto">
              <a:xfrm>
                <a:off x="9493250" y="2852738"/>
                <a:ext cx="29369"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AutoShape 51"/>
              <p:cNvSpPr/>
              <p:nvPr/>
            </p:nvSpPr>
            <p:spPr bwMode="auto">
              <a:xfrm>
                <a:off x="9493250" y="2765425"/>
                <a:ext cx="29369"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6" name="Group 65"/>
          <p:cNvGrpSpPr/>
          <p:nvPr/>
        </p:nvGrpSpPr>
        <p:grpSpPr>
          <a:xfrm>
            <a:off x="660239" y="1626444"/>
            <a:ext cx="2619375" cy="1831730"/>
            <a:chOff x="660239" y="1626444"/>
            <a:chExt cx="2619375" cy="1831730"/>
          </a:xfrm>
        </p:grpSpPr>
        <p:sp>
          <p:nvSpPr>
            <p:cNvPr id="28" name="Freeform 27"/>
            <p:cNvSpPr/>
            <p:nvPr/>
          </p:nvSpPr>
          <p:spPr>
            <a:xfrm>
              <a:off x="1184114" y="1626444"/>
              <a:ext cx="2095500" cy="1831730"/>
            </a:xfrm>
            <a:custGeom>
              <a:avLst/>
              <a:gdLst>
                <a:gd name="connsiteX0" fmla="*/ 0 w 2095500"/>
                <a:gd name="connsiteY0" fmla="*/ 274760 h 1831730"/>
                <a:gd name="connsiteX1" fmla="*/ 1179635 w 2095500"/>
                <a:gd name="connsiteY1" fmla="*/ 274760 h 1831730"/>
                <a:gd name="connsiteX2" fmla="*/ 1179635 w 2095500"/>
                <a:gd name="connsiteY2" fmla="*/ 0 h 1831730"/>
                <a:gd name="connsiteX3" fmla="*/ 2095500 w 2095500"/>
                <a:gd name="connsiteY3" fmla="*/ 915865 h 1831730"/>
                <a:gd name="connsiteX4" fmla="*/ 1179635 w 2095500"/>
                <a:gd name="connsiteY4" fmla="*/ 1831730 h 1831730"/>
                <a:gd name="connsiteX5" fmla="*/ 1179635 w 2095500"/>
                <a:gd name="connsiteY5" fmla="*/ 1556971 h 1831730"/>
                <a:gd name="connsiteX6" fmla="*/ 0 w 2095500"/>
                <a:gd name="connsiteY6" fmla="*/ 1556971 h 1831730"/>
                <a:gd name="connsiteX7" fmla="*/ 0 w 2095500"/>
                <a:gd name="connsiteY7" fmla="*/ 274760 h 183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5500" h="1831730">
                  <a:moveTo>
                    <a:pt x="0" y="274760"/>
                  </a:moveTo>
                  <a:lnTo>
                    <a:pt x="1179635" y="274760"/>
                  </a:lnTo>
                  <a:lnTo>
                    <a:pt x="1179635" y="0"/>
                  </a:lnTo>
                  <a:lnTo>
                    <a:pt x="2095500" y="915865"/>
                  </a:lnTo>
                  <a:lnTo>
                    <a:pt x="1179635" y="1831730"/>
                  </a:lnTo>
                  <a:lnTo>
                    <a:pt x="1179635" y="1556971"/>
                  </a:lnTo>
                  <a:lnTo>
                    <a:pt x="0" y="1556971"/>
                  </a:lnTo>
                  <a:lnTo>
                    <a:pt x="0" y="274760"/>
                  </a:lnTo>
                  <a:close/>
                </a:path>
              </a:pathLst>
            </a:custGeom>
            <a:solidFill>
              <a:schemeClr val="bg1">
                <a:lumMod val="85000"/>
                <a:alpha val="90000"/>
              </a:schemeClr>
            </a:solidFill>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584835" tIns="290000" rIns="580549" bIns="289999" numCol="1" spcCol="1270" anchor="ctr" anchorCtr="0">
              <a:noAutofit/>
            </a:bodyPr>
            <a:lstStyle/>
            <a:p>
              <a:pPr marL="228600" lvl="1" indent="-228600" algn="l" defTabSz="1066800">
                <a:lnSpc>
                  <a:spcPct val="90000"/>
                </a:lnSpc>
                <a:spcBef>
                  <a:spcPct val="0"/>
                </a:spcBef>
                <a:spcAft>
                  <a:spcPct val="15000"/>
                </a:spcAft>
                <a:buChar char="•"/>
              </a:pPr>
              <a:endParaRPr lang="en-GB" sz="2400" kern="1200"/>
            </a:p>
            <a:p>
              <a:pPr marL="228600" lvl="1" indent="-228600" algn="l" defTabSz="1066800">
                <a:lnSpc>
                  <a:spcPct val="90000"/>
                </a:lnSpc>
                <a:spcBef>
                  <a:spcPct val="0"/>
                </a:spcBef>
                <a:spcAft>
                  <a:spcPct val="15000"/>
                </a:spcAft>
                <a:buChar char="•"/>
              </a:pPr>
              <a:endParaRPr lang="en-GB" sz="2400" kern="1200"/>
            </a:p>
          </p:txBody>
        </p:sp>
        <p:sp>
          <p:nvSpPr>
            <p:cNvPr id="29" name="Freeform 28"/>
            <p:cNvSpPr/>
            <p:nvPr/>
          </p:nvSpPr>
          <p:spPr>
            <a:xfrm>
              <a:off x="660239" y="2018434"/>
              <a:ext cx="1047750" cy="1047750"/>
            </a:xfrm>
            <a:custGeom>
              <a:avLst/>
              <a:gdLst>
                <a:gd name="connsiteX0" fmla="*/ 0 w 1047750"/>
                <a:gd name="connsiteY0" fmla="*/ 523875 h 1047750"/>
                <a:gd name="connsiteX1" fmla="*/ 523875 w 1047750"/>
                <a:gd name="connsiteY1" fmla="*/ 0 h 1047750"/>
                <a:gd name="connsiteX2" fmla="*/ 1047750 w 1047750"/>
                <a:gd name="connsiteY2" fmla="*/ 523875 h 1047750"/>
                <a:gd name="connsiteX3" fmla="*/ 523875 w 1047750"/>
                <a:gd name="connsiteY3" fmla="*/ 1047750 h 1047750"/>
                <a:gd name="connsiteX4" fmla="*/ 0 w 1047750"/>
                <a:gd name="connsiteY4" fmla="*/ 523875 h 104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0" h="1047750">
                  <a:moveTo>
                    <a:pt x="0" y="523875"/>
                  </a:moveTo>
                  <a:cubicBezTo>
                    <a:pt x="0" y="234547"/>
                    <a:pt x="234547" y="0"/>
                    <a:pt x="523875" y="0"/>
                  </a:cubicBezTo>
                  <a:cubicBezTo>
                    <a:pt x="813203" y="0"/>
                    <a:pt x="1047750" y="234547"/>
                    <a:pt x="1047750" y="523875"/>
                  </a:cubicBezTo>
                  <a:cubicBezTo>
                    <a:pt x="1047750" y="813203"/>
                    <a:pt x="813203" y="1047750"/>
                    <a:pt x="523875" y="1047750"/>
                  </a:cubicBezTo>
                  <a:cubicBezTo>
                    <a:pt x="234547" y="1047750"/>
                    <a:pt x="0" y="813203"/>
                    <a:pt x="0" y="523875"/>
                  </a:cubicBez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9314" tIns="169314" rIns="169314" bIns="169314" numCol="1" spcCol="1270" anchor="ctr" anchorCtr="0">
              <a:noAutofit/>
            </a:bodyPr>
            <a:lstStyle/>
            <a:p>
              <a:pPr lvl="0" algn="ctr" defTabSz="1111250">
                <a:lnSpc>
                  <a:spcPct val="90000"/>
                </a:lnSpc>
                <a:spcBef>
                  <a:spcPct val="0"/>
                </a:spcBef>
                <a:spcAft>
                  <a:spcPct val="35000"/>
                </a:spcAft>
              </a:pPr>
              <a:endParaRPr lang="en-GB" sz="2500" kern="1200"/>
            </a:p>
          </p:txBody>
        </p:sp>
        <p:grpSp>
          <p:nvGrpSpPr>
            <p:cNvPr id="9" name="Group 8"/>
            <p:cNvGrpSpPr/>
            <p:nvPr/>
          </p:nvGrpSpPr>
          <p:grpSpPr>
            <a:xfrm>
              <a:off x="951942" y="2310137"/>
              <a:ext cx="464344" cy="464344"/>
              <a:chOff x="4439444" y="2582069"/>
              <a:chExt cx="464344" cy="464344"/>
            </a:xfrm>
            <a:solidFill>
              <a:schemeClr val="bg1"/>
            </a:solidFill>
          </p:grpSpPr>
          <p:sp>
            <p:nvSpPr>
              <p:cNvPr id="10"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1"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2"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36" name="Group 35"/>
          <p:cNvGrpSpPr/>
          <p:nvPr/>
        </p:nvGrpSpPr>
        <p:grpSpPr>
          <a:xfrm>
            <a:off x="831170" y="3551872"/>
            <a:ext cx="2228728" cy="1538883"/>
            <a:chOff x="931599" y="3501830"/>
            <a:chExt cx="2228728" cy="1538883"/>
          </a:xfrm>
        </p:grpSpPr>
        <p:sp>
          <p:nvSpPr>
            <p:cNvPr id="37" name="TextBox 36"/>
            <p:cNvSpPr txBox="1"/>
            <p:nvPr/>
          </p:nvSpPr>
          <p:spPr>
            <a:xfrm>
              <a:off x="1476351" y="3501830"/>
              <a:ext cx="1139223" cy="400110"/>
            </a:xfrm>
            <a:prstGeom prst="rect">
              <a:avLst/>
            </a:prstGeom>
            <a:noFill/>
          </p:spPr>
          <p:txBody>
            <a:bodyPr wrap="none" rtlCol="0">
              <a:spAutoFit/>
            </a:bodyPr>
            <a:lstStyle/>
            <a:p>
              <a:r>
                <a:rPr lang="en-US" sz="2000" b="1" smtClean="0">
                  <a:solidFill>
                    <a:schemeClr val="accent1"/>
                  </a:solidFill>
                </a:rPr>
                <a:t>Branding</a:t>
              </a:r>
              <a:endParaRPr lang="en-GB" sz="2000" b="1">
                <a:solidFill>
                  <a:schemeClr val="accent1"/>
                </a:solidFill>
              </a:endParaRPr>
            </a:p>
          </p:txBody>
        </p:sp>
        <p:sp>
          <p:nvSpPr>
            <p:cNvPr id="38" name="Rectangle 37"/>
            <p:cNvSpPr/>
            <p:nvPr/>
          </p:nvSpPr>
          <p:spPr>
            <a:xfrm>
              <a:off x="931599" y="3871162"/>
              <a:ext cx="2228728" cy="1169551"/>
            </a:xfrm>
            <a:prstGeom prst="rect">
              <a:avLst/>
            </a:prstGeom>
          </p:spPr>
          <p:txBody>
            <a:bodyPr wrap="square">
              <a:spAutoFit/>
            </a:bodyPr>
            <a:lstStyle/>
            <a:p>
              <a:pPr algn="ctr"/>
              <a:r>
                <a:rPr lang="en-GB" sz="1400"/>
                <a:t>Lorem ipsum dolor sit amet, consectetur adipiscing elit, sed do eiusmod tempor incididunt ut labore et dolore magna aliqua. </a:t>
              </a:r>
              <a:endParaRPr lang="en-GB" sz="1400"/>
            </a:p>
          </p:txBody>
        </p:sp>
      </p:grpSp>
      <p:grpSp>
        <p:nvGrpSpPr>
          <p:cNvPr id="39" name="Group 38"/>
          <p:cNvGrpSpPr/>
          <p:nvPr/>
        </p:nvGrpSpPr>
        <p:grpSpPr>
          <a:xfrm>
            <a:off x="3581514" y="3551872"/>
            <a:ext cx="2228728" cy="1538883"/>
            <a:chOff x="3581514" y="3551872"/>
            <a:chExt cx="2228728" cy="1538883"/>
          </a:xfrm>
        </p:grpSpPr>
        <p:sp>
          <p:nvSpPr>
            <p:cNvPr id="40" name="TextBox 39"/>
            <p:cNvSpPr txBox="1"/>
            <p:nvPr/>
          </p:nvSpPr>
          <p:spPr>
            <a:xfrm>
              <a:off x="4051578" y="3551872"/>
              <a:ext cx="1282018" cy="400110"/>
            </a:xfrm>
            <a:prstGeom prst="rect">
              <a:avLst/>
            </a:prstGeom>
            <a:noFill/>
          </p:spPr>
          <p:txBody>
            <a:bodyPr wrap="none" rtlCol="0">
              <a:spAutoFit/>
            </a:bodyPr>
            <a:lstStyle/>
            <a:p>
              <a:r>
                <a:rPr lang="en-US" sz="2000" b="1" smtClean="0">
                  <a:solidFill>
                    <a:schemeClr val="accent2"/>
                  </a:solidFill>
                </a:rPr>
                <a:t>Marketing</a:t>
              </a:r>
              <a:endParaRPr lang="en-GB" sz="2000" b="1">
                <a:solidFill>
                  <a:schemeClr val="accent2"/>
                </a:solidFill>
              </a:endParaRPr>
            </a:p>
          </p:txBody>
        </p:sp>
        <p:sp>
          <p:nvSpPr>
            <p:cNvPr id="41" name="Rectangle 40"/>
            <p:cNvSpPr/>
            <p:nvPr/>
          </p:nvSpPr>
          <p:spPr>
            <a:xfrm>
              <a:off x="3581514" y="3921204"/>
              <a:ext cx="2228728" cy="1169551"/>
            </a:xfrm>
            <a:prstGeom prst="rect">
              <a:avLst/>
            </a:prstGeom>
          </p:spPr>
          <p:txBody>
            <a:bodyPr wrap="square">
              <a:spAutoFit/>
            </a:bodyPr>
            <a:lstStyle/>
            <a:p>
              <a:pPr algn="ctr"/>
              <a:r>
                <a:rPr lang="en-GB" sz="1400"/>
                <a:t>Lorem ipsum dolor sit amet, consectetur adipiscing elit, sed do eiusmod tempor incididunt ut labore et dolore magna aliqua. </a:t>
              </a:r>
              <a:endParaRPr lang="en-GB" sz="1400"/>
            </a:p>
          </p:txBody>
        </p:sp>
      </p:grpSp>
      <p:grpSp>
        <p:nvGrpSpPr>
          <p:cNvPr id="42" name="Group 41"/>
          <p:cNvGrpSpPr/>
          <p:nvPr/>
        </p:nvGrpSpPr>
        <p:grpSpPr>
          <a:xfrm>
            <a:off x="6355645" y="3551872"/>
            <a:ext cx="2228728" cy="1538883"/>
            <a:chOff x="931599" y="3501830"/>
            <a:chExt cx="2228728" cy="1538883"/>
          </a:xfrm>
        </p:grpSpPr>
        <p:sp>
          <p:nvSpPr>
            <p:cNvPr id="43" name="TextBox 42"/>
            <p:cNvSpPr txBox="1"/>
            <p:nvPr/>
          </p:nvSpPr>
          <p:spPr>
            <a:xfrm>
              <a:off x="1233689" y="3501830"/>
              <a:ext cx="1624547" cy="400110"/>
            </a:xfrm>
            <a:prstGeom prst="rect">
              <a:avLst/>
            </a:prstGeom>
            <a:noFill/>
          </p:spPr>
          <p:txBody>
            <a:bodyPr wrap="none" rtlCol="0">
              <a:spAutoFit/>
            </a:bodyPr>
            <a:lstStyle/>
            <a:p>
              <a:r>
                <a:rPr lang="en-US" sz="2000" b="1" smtClean="0">
                  <a:solidFill>
                    <a:schemeClr val="accent4"/>
                  </a:solidFill>
                </a:rPr>
                <a:t>Development</a:t>
              </a:r>
              <a:endParaRPr lang="en-GB" sz="2000" b="1">
                <a:solidFill>
                  <a:schemeClr val="accent4"/>
                </a:solidFill>
              </a:endParaRPr>
            </a:p>
          </p:txBody>
        </p:sp>
        <p:sp>
          <p:nvSpPr>
            <p:cNvPr id="44" name="Rectangle 43"/>
            <p:cNvSpPr/>
            <p:nvPr/>
          </p:nvSpPr>
          <p:spPr>
            <a:xfrm>
              <a:off x="931599" y="3871162"/>
              <a:ext cx="2228728" cy="1169551"/>
            </a:xfrm>
            <a:prstGeom prst="rect">
              <a:avLst/>
            </a:prstGeom>
          </p:spPr>
          <p:txBody>
            <a:bodyPr wrap="square">
              <a:spAutoFit/>
            </a:bodyPr>
            <a:lstStyle/>
            <a:p>
              <a:pPr algn="ctr"/>
              <a:r>
                <a:rPr lang="en-GB" sz="1400"/>
                <a:t>Lorem ipsum dolor sit amet, consectetur adipiscing elit, sed do eiusmod tempor incididunt ut labore et dolore magna aliqua. </a:t>
              </a:r>
              <a:endParaRPr lang="en-GB" sz="1400"/>
            </a:p>
          </p:txBody>
        </p:sp>
      </p:grpSp>
      <p:grpSp>
        <p:nvGrpSpPr>
          <p:cNvPr id="45" name="Group 44"/>
          <p:cNvGrpSpPr/>
          <p:nvPr/>
        </p:nvGrpSpPr>
        <p:grpSpPr>
          <a:xfrm>
            <a:off x="9118888" y="3551872"/>
            <a:ext cx="2228728" cy="1538883"/>
            <a:chOff x="931599" y="3501830"/>
            <a:chExt cx="2228728" cy="1538883"/>
          </a:xfrm>
        </p:grpSpPr>
        <p:sp>
          <p:nvSpPr>
            <p:cNvPr id="46" name="TextBox 45"/>
            <p:cNvSpPr txBox="1"/>
            <p:nvPr/>
          </p:nvSpPr>
          <p:spPr>
            <a:xfrm>
              <a:off x="1262761" y="3501830"/>
              <a:ext cx="1603772" cy="400110"/>
            </a:xfrm>
            <a:prstGeom prst="rect">
              <a:avLst/>
            </a:prstGeom>
            <a:noFill/>
          </p:spPr>
          <p:txBody>
            <a:bodyPr wrap="none" rtlCol="0">
              <a:spAutoFit/>
            </a:bodyPr>
            <a:lstStyle/>
            <a:p>
              <a:r>
                <a:rPr lang="en-US" sz="2000" b="1" smtClean="0">
                  <a:solidFill>
                    <a:schemeClr val="accent5"/>
                  </a:solidFill>
                </a:rPr>
                <a:t>Web Analysis</a:t>
              </a:r>
              <a:endParaRPr lang="en-GB" sz="2000" b="1">
                <a:solidFill>
                  <a:schemeClr val="accent5"/>
                </a:solidFill>
              </a:endParaRPr>
            </a:p>
          </p:txBody>
        </p:sp>
        <p:sp>
          <p:nvSpPr>
            <p:cNvPr id="47" name="Rectangle 46"/>
            <p:cNvSpPr/>
            <p:nvPr/>
          </p:nvSpPr>
          <p:spPr>
            <a:xfrm>
              <a:off x="931599" y="3871162"/>
              <a:ext cx="2228728" cy="1169551"/>
            </a:xfrm>
            <a:prstGeom prst="rect">
              <a:avLst/>
            </a:prstGeom>
          </p:spPr>
          <p:txBody>
            <a:bodyPr wrap="square">
              <a:spAutoFit/>
            </a:bodyPr>
            <a:lstStyle/>
            <a:p>
              <a:pPr algn="ctr"/>
              <a:r>
                <a:rPr lang="en-GB" sz="1400"/>
                <a:t>Lorem ipsum dolor sit amet, consectetur adipiscing elit, sed do eiusmod tempor incididunt ut labore et dolore magna aliqua. </a:t>
              </a:r>
              <a:endParaRPr lang="en-GB" sz="1400"/>
            </a:p>
          </p:txBody>
        </p:sp>
      </p:grpSp>
      <p:grpSp>
        <p:nvGrpSpPr>
          <p:cNvPr id="48" name="Group 47"/>
          <p:cNvGrpSpPr/>
          <p:nvPr/>
        </p:nvGrpSpPr>
        <p:grpSpPr>
          <a:xfrm>
            <a:off x="0" y="5403273"/>
            <a:ext cx="12192000" cy="914400"/>
            <a:chOff x="0" y="5403273"/>
            <a:chExt cx="12192000" cy="914400"/>
          </a:xfrm>
        </p:grpSpPr>
        <p:sp>
          <p:nvSpPr>
            <p:cNvPr id="49" name="Rectangle 48"/>
            <p:cNvSpPr/>
            <p:nvPr/>
          </p:nvSpPr>
          <p:spPr>
            <a:xfrm>
              <a:off x="0" y="5403273"/>
              <a:ext cx="12192000" cy="914400"/>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 name="Rectangle 49"/>
            <p:cNvSpPr/>
            <p:nvPr/>
          </p:nvSpPr>
          <p:spPr>
            <a:xfrm>
              <a:off x="2801967" y="5491141"/>
              <a:ext cx="8617519" cy="738664"/>
            </a:xfrm>
            <a:prstGeom prst="rect">
              <a:avLst/>
            </a:prstGeom>
          </p:spPr>
          <p:txBody>
            <a:bodyPr wrap="square">
              <a:spAutoFit/>
            </a:bodyPr>
            <a:lstStyle/>
            <a:p>
              <a:r>
                <a:rPr lang="en-GB" sz="1400" i="1">
                  <a:solidFill>
                    <a:schemeClr val="bg1"/>
                  </a:solidFill>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a:t>
              </a:r>
              <a:endParaRPr lang="en-GB" sz="1400" i="1">
                <a:solidFill>
                  <a:schemeClr val="bg1"/>
                </a:solidFill>
              </a:endParaRPr>
            </a:p>
          </p:txBody>
        </p:sp>
        <p:sp>
          <p:nvSpPr>
            <p:cNvPr id="51" name="TextBox 50"/>
            <p:cNvSpPr txBox="1"/>
            <p:nvPr/>
          </p:nvSpPr>
          <p:spPr>
            <a:xfrm>
              <a:off x="1490189" y="5444974"/>
              <a:ext cx="1245854" cy="830997"/>
            </a:xfrm>
            <a:prstGeom prst="rect">
              <a:avLst/>
            </a:prstGeom>
            <a:noFill/>
          </p:spPr>
          <p:txBody>
            <a:bodyPr wrap="none" rtlCol="0">
              <a:spAutoFit/>
            </a:bodyPr>
            <a:lstStyle/>
            <a:p>
              <a:r>
                <a:rPr lang="en-US" sz="4800" smtClean="0">
                  <a:solidFill>
                    <a:schemeClr val="bg1"/>
                  </a:solidFill>
                </a:rPr>
                <a:t>90%</a:t>
              </a:r>
              <a:endParaRPr lang="en-GB" sz="4800">
                <a:solidFill>
                  <a:schemeClr val="bg1"/>
                </a:solidFill>
              </a:endParaRPr>
            </a:p>
          </p:txBody>
        </p:sp>
        <p:grpSp>
          <p:nvGrpSpPr>
            <p:cNvPr id="52" name="Group 51"/>
            <p:cNvGrpSpPr/>
            <p:nvPr/>
          </p:nvGrpSpPr>
          <p:grpSpPr>
            <a:xfrm>
              <a:off x="581896" y="5444698"/>
              <a:ext cx="831273" cy="831273"/>
              <a:chOff x="2448341" y="6497349"/>
              <a:chExt cx="831273" cy="831273"/>
            </a:xfrm>
          </p:grpSpPr>
          <p:sp>
            <p:nvSpPr>
              <p:cNvPr id="53" name="Oval 52"/>
              <p:cNvSpPr/>
              <p:nvPr/>
            </p:nvSpPr>
            <p:spPr>
              <a:xfrm>
                <a:off x="2448341" y="6497349"/>
                <a:ext cx="831273" cy="831273"/>
              </a:xfrm>
              <a:prstGeom prst="ellipse">
                <a:avLst/>
              </a:prstGeom>
              <a:solidFill>
                <a:schemeClr val="accent3"/>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4" name="Group 53"/>
              <p:cNvGrpSpPr/>
              <p:nvPr/>
            </p:nvGrpSpPr>
            <p:grpSpPr>
              <a:xfrm>
                <a:off x="2631805" y="6685609"/>
                <a:ext cx="464344" cy="465138"/>
                <a:chOff x="7287419" y="3505994"/>
                <a:chExt cx="464344" cy="465138"/>
              </a:xfrm>
              <a:solidFill>
                <a:schemeClr val="bg1"/>
              </a:solidFill>
            </p:grpSpPr>
            <p:sp>
              <p:nvSpPr>
                <p:cNvPr id="55" name="AutoShape 37"/>
                <p:cNvSpPr/>
                <p:nvPr/>
              </p:nvSpPr>
              <p:spPr bwMode="auto">
                <a:xfrm>
                  <a:off x="7287419" y="354965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6" name="AutoShape 38"/>
                <p:cNvSpPr/>
                <p:nvPr/>
              </p:nvSpPr>
              <p:spPr bwMode="auto">
                <a:xfrm>
                  <a:off x="7490619" y="373856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7" name="AutoShape 39"/>
                <p:cNvSpPr/>
                <p:nvPr/>
              </p:nvSpPr>
              <p:spPr bwMode="auto">
                <a:xfrm>
                  <a:off x="7679532" y="350599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8" name="AutoShape 40"/>
                <p:cNvSpPr/>
                <p:nvPr/>
              </p:nvSpPr>
              <p:spPr bwMode="auto">
                <a:xfrm>
                  <a:off x="7403307" y="372427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9" name="AutoShape 41"/>
                <p:cNvSpPr/>
                <p:nvPr/>
              </p:nvSpPr>
              <p:spPr bwMode="auto">
                <a:xfrm>
                  <a:off x="7461250" y="382587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0" name="AutoShape 42"/>
                <p:cNvSpPr/>
                <p:nvPr/>
              </p:nvSpPr>
              <p:spPr bwMode="auto">
                <a:xfrm>
                  <a:off x="7693819" y="360759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sp>
        <p:nvSpPr>
          <p:cNvPr id="61" name="TextBox 60"/>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62" name="Straight Connector 61"/>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Effect transition="in" filter="wipe(left)">
                                      <p:cBhvr>
                                        <p:cTn id="11" dur="500"/>
                                        <p:tgtEl>
                                          <p:spTgt spid="6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2"/>
                                        </p:tgtEl>
                                        <p:attrNameLst>
                                          <p:attrName>style.visibility</p:attrName>
                                        </p:attrNameLst>
                                      </p:cBhvr>
                                      <p:to>
                                        <p:strVal val="visible"/>
                                      </p:to>
                                    </p:set>
                                    <p:animEffect transition="in" filter="fade">
                                      <p:cBhvr>
                                        <p:cTn id="15" dur="500"/>
                                        <p:tgtEl>
                                          <p:spTgt spid="62"/>
                                        </p:tgtEl>
                                      </p:cBhvr>
                                    </p:animEffect>
                                  </p:childTnLst>
                                </p:cTn>
                              </p:par>
                            </p:childTnLst>
                          </p:cTn>
                        </p:par>
                        <p:par>
                          <p:cTn id="16" fill="hold">
                            <p:stCondLst>
                              <p:cond delay="1500"/>
                            </p:stCondLst>
                            <p:childTnLst>
                              <p:par>
                                <p:cTn id="17" presetID="2" presetClass="entr" presetSubtype="8" fill="hold" nodeType="afterEffect">
                                  <p:stCondLst>
                                    <p:cond delay="0"/>
                                  </p:stCondLst>
                                  <p:childTnLst>
                                    <p:set>
                                      <p:cBhvr>
                                        <p:cTn id="18" dur="1" fill="hold">
                                          <p:stCondLst>
                                            <p:cond delay="0"/>
                                          </p:stCondLst>
                                        </p:cTn>
                                        <p:tgtEl>
                                          <p:spTgt spid="66"/>
                                        </p:tgtEl>
                                        <p:attrNameLst>
                                          <p:attrName>style.visibility</p:attrName>
                                        </p:attrNameLst>
                                      </p:cBhvr>
                                      <p:to>
                                        <p:strVal val="visible"/>
                                      </p:to>
                                    </p:set>
                                    <p:anim calcmode="lin" valueType="num">
                                      <p:cBhvr additive="base">
                                        <p:cTn id="19" dur="500" fill="hold"/>
                                        <p:tgtEl>
                                          <p:spTgt spid="66"/>
                                        </p:tgtEl>
                                        <p:attrNameLst>
                                          <p:attrName>ppt_x</p:attrName>
                                        </p:attrNameLst>
                                      </p:cBhvr>
                                      <p:tavLst>
                                        <p:tav tm="0">
                                          <p:val>
                                            <p:strVal val="0-#ppt_w/2"/>
                                          </p:val>
                                        </p:tav>
                                        <p:tav tm="100000">
                                          <p:val>
                                            <p:strVal val="#ppt_x"/>
                                          </p:val>
                                        </p:tav>
                                      </p:tavLst>
                                    </p:anim>
                                    <p:anim calcmode="lin" valueType="num">
                                      <p:cBhvr additive="base">
                                        <p:cTn id="20" dur="500" fill="hold"/>
                                        <p:tgtEl>
                                          <p:spTgt spid="66"/>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12" presetClass="entr" presetSubtype="1" fill="hold" nodeType="afterEffect">
                                  <p:stCondLst>
                                    <p:cond delay="0"/>
                                  </p:stCondLst>
                                  <p:childTnLst>
                                    <p:set>
                                      <p:cBhvr>
                                        <p:cTn id="23" dur="1" fill="hold">
                                          <p:stCondLst>
                                            <p:cond delay="0"/>
                                          </p:stCondLst>
                                        </p:cTn>
                                        <p:tgtEl>
                                          <p:spTgt spid="36"/>
                                        </p:tgtEl>
                                        <p:attrNameLst>
                                          <p:attrName>style.visibility</p:attrName>
                                        </p:attrNameLst>
                                      </p:cBhvr>
                                      <p:to>
                                        <p:strVal val="visible"/>
                                      </p:to>
                                    </p:set>
                                    <p:anim calcmode="lin" valueType="num">
                                      <p:cBhvr additive="base">
                                        <p:cTn id="24" dur="500"/>
                                        <p:tgtEl>
                                          <p:spTgt spid="36"/>
                                        </p:tgtEl>
                                        <p:attrNameLst>
                                          <p:attrName>ppt_y</p:attrName>
                                        </p:attrNameLst>
                                      </p:cBhvr>
                                      <p:tavLst>
                                        <p:tav tm="0">
                                          <p:val>
                                            <p:strVal val="#ppt_y-#ppt_h*1.125000"/>
                                          </p:val>
                                        </p:tav>
                                        <p:tav tm="100000">
                                          <p:val>
                                            <p:strVal val="#ppt_y"/>
                                          </p:val>
                                        </p:tav>
                                      </p:tavLst>
                                    </p:anim>
                                    <p:animEffect transition="in" filter="wipe(down)">
                                      <p:cBhvr>
                                        <p:cTn id="25" dur="500"/>
                                        <p:tgtEl>
                                          <p:spTgt spid="36"/>
                                        </p:tgtEl>
                                      </p:cBhvr>
                                    </p:animEffect>
                                  </p:childTnLst>
                                </p:cTn>
                              </p:par>
                            </p:childTnLst>
                          </p:cTn>
                        </p:par>
                        <p:par>
                          <p:cTn id="26" fill="hold">
                            <p:stCondLst>
                              <p:cond delay="2500"/>
                            </p:stCondLst>
                            <p:childTnLst>
                              <p:par>
                                <p:cTn id="27" presetID="2" presetClass="entr" presetSubtype="8" fill="hold" nodeType="afterEffect">
                                  <p:stCondLst>
                                    <p:cond delay="0"/>
                                  </p:stCondLst>
                                  <p:childTnLst>
                                    <p:set>
                                      <p:cBhvr>
                                        <p:cTn id="28" dur="1" fill="hold">
                                          <p:stCondLst>
                                            <p:cond delay="0"/>
                                          </p:stCondLst>
                                        </p:cTn>
                                        <p:tgtEl>
                                          <p:spTgt spid="65"/>
                                        </p:tgtEl>
                                        <p:attrNameLst>
                                          <p:attrName>style.visibility</p:attrName>
                                        </p:attrNameLst>
                                      </p:cBhvr>
                                      <p:to>
                                        <p:strVal val="visible"/>
                                      </p:to>
                                    </p:set>
                                    <p:anim calcmode="lin" valueType="num">
                                      <p:cBhvr additive="base">
                                        <p:cTn id="29" dur="500" fill="hold"/>
                                        <p:tgtEl>
                                          <p:spTgt spid="65"/>
                                        </p:tgtEl>
                                        <p:attrNameLst>
                                          <p:attrName>ppt_x</p:attrName>
                                        </p:attrNameLst>
                                      </p:cBhvr>
                                      <p:tavLst>
                                        <p:tav tm="0">
                                          <p:val>
                                            <p:strVal val="0-#ppt_w/2"/>
                                          </p:val>
                                        </p:tav>
                                        <p:tav tm="100000">
                                          <p:val>
                                            <p:strVal val="#ppt_x"/>
                                          </p:val>
                                        </p:tav>
                                      </p:tavLst>
                                    </p:anim>
                                    <p:anim calcmode="lin" valueType="num">
                                      <p:cBhvr additive="base">
                                        <p:cTn id="30" dur="500" fill="hold"/>
                                        <p:tgtEl>
                                          <p:spTgt spid="65"/>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12" presetClass="entr" presetSubtype="1" fill="hold" nodeType="afterEffect">
                                  <p:stCondLst>
                                    <p:cond delay="0"/>
                                  </p:stCondLst>
                                  <p:childTnLst>
                                    <p:set>
                                      <p:cBhvr>
                                        <p:cTn id="33" dur="1" fill="hold">
                                          <p:stCondLst>
                                            <p:cond delay="0"/>
                                          </p:stCondLst>
                                        </p:cTn>
                                        <p:tgtEl>
                                          <p:spTgt spid="39"/>
                                        </p:tgtEl>
                                        <p:attrNameLst>
                                          <p:attrName>style.visibility</p:attrName>
                                        </p:attrNameLst>
                                      </p:cBhvr>
                                      <p:to>
                                        <p:strVal val="visible"/>
                                      </p:to>
                                    </p:set>
                                    <p:anim calcmode="lin" valueType="num">
                                      <p:cBhvr additive="base">
                                        <p:cTn id="34" dur="500"/>
                                        <p:tgtEl>
                                          <p:spTgt spid="39"/>
                                        </p:tgtEl>
                                        <p:attrNameLst>
                                          <p:attrName>ppt_y</p:attrName>
                                        </p:attrNameLst>
                                      </p:cBhvr>
                                      <p:tavLst>
                                        <p:tav tm="0">
                                          <p:val>
                                            <p:strVal val="#ppt_y-#ppt_h*1.125000"/>
                                          </p:val>
                                        </p:tav>
                                        <p:tav tm="100000">
                                          <p:val>
                                            <p:strVal val="#ppt_y"/>
                                          </p:val>
                                        </p:tav>
                                      </p:tavLst>
                                    </p:anim>
                                    <p:animEffect transition="in" filter="wipe(down)">
                                      <p:cBhvr>
                                        <p:cTn id="35" dur="500"/>
                                        <p:tgtEl>
                                          <p:spTgt spid="39"/>
                                        </p:tgtEl>
                                      </p:cBhvr>
                                    </p:animEffect>
                                  </p:childTnLst>
                                </p:cTn>
                              </p:par>
                            </p:childTnLst>
                          </p:cTn>
                        </p:par>
                        <p:par>
                          <p:cTn id="36" fill="hold">
                            <p:stCondLst>
                              <p:cond delay="3500"/>
                            </p:stCondLst>
                            <p:childTnLst>
                              <p:par>
                                <p:cTn id="37" presetID="2" presetClass="entr" presetSubtype="8" fill="hold" nodeType="afterEffect">
                                  <p:stCondLst>
                                    <p:cond delay="0"/>
                                  </p:stCondLst>
                                  <p:childTnLst>
                                    <p:set>
                                      <p:cBhvr>
                                        <p:cTn id="38" dur="1" fill="hold">
                                          <p:stCondLst>
                                            <p:cond delay="0"/>
                                          </p:stCondLst>
                                        </p:cTn>
                                        <p:tgtEl>
                                          <p:spTgt spid="64"/>
                                        </p:tgtEl>
                                        <p:attrNameLst>
                                          <p:attrName>style.visibility</p:attrName>
                                        </p:attrNameLst>
                                      </p:cBhvr>
                                      <p:to>
                                        <p:strVal val="visible"/>
                                      </p:to>
                                    </p:set>
                                    <p:anim calcmode="lin" valueType="num">
                                      <p:cBhvr additive="base">
                                        <p:cTn id="39" dur="500" fill="hold"/>
                                        <p:tgtEl>
                                          <p:spTgt spid="64"/>
                                        </p:tgtEl>
                                        <p:attrNameLst>
                                          <p:attrName>ppt_x</p:attrName>
                                        </p:attrNameLst>
                                      </p:cBhvr>
                                      <p:tavLst>
                                        <p:tav tm="0">
                                          <p:val>
                                            <p:strVal val="0-#ppt_w/2"/>
                                          </p:val>
                                        </p:tav>
                                        <p:tav tm="100000">
                                          <p:val>
                                            <p:strVal val="#ppt_x"/>
                                          </p:val>
                                        </p:tav>
                                      </p:tavLst>
                                    </p:anim>
                                    <p:anim calcmode="lin" valueType="num">
                                      <p:cBhvr additive="base">
                                        <p:cTn id="40" dur="500" fill="hold"/>
                                        <p:tgtEl>
                                          <p:spTgt spid="64"/>
                                        </p:tgtEl>
                                        <p:attrNameLst>
                                          <p:attrName>ppt_y</p:attrName>
                                        </p:attrNameLst>
                                      </p:cBhvr>
                                      <p:tavLst>
                                        <p:tav tm="0">
                                          <p:val>
                                            <p:strVal val="#ppt_y"/>
                                          </p:val>
                                        </p:tav>
                                        <p:tav tm="100000">
                                          <p:val>
                                            <p:strVal val="#ppt_y"/>
                                          </p:val>
                                        </p:tav>
                                      </p:tavLst>
                                    </p:anim>
                                  </p:childTnLst>
                                </p:cTn>
                              </p:par>
                            </p:childTnLst>
                          </p:cTn>
                        </p:par>
                        <p:par>
                          <p:cTn id="41" fill="hold">
                            <p:stCondLst>
                              <p:cond delay="4000"/>
                            </p:stCondLst>
                            <p:childTnLst>
                              <p:par>
                                <p:cTn id="42" presetID="12" presetClass="entr" presetSubtype="1" fill="hold" nodeType="afterEffect">
                                  <p:stCondLst>
                                    <p:cond delay="0"/>
                                  </p:stCondLst>
                                  <p:childTnLst>
                                    <p:set>
                                      <p:cBhvr>
                                        <p:cTn id="43" dur="1" fill="hold">
                                          <p:stCondLst>
                                            <p:cond delay="0"/>
                                          </p:stCondLst>
                                        </p:cTn>
                                        <p:tgtEl>
                                          <p:spTgt spid="42"/>
                                        </p:tgtEl>
                                        <p:attrNameLst>
                                          <p:attrName>style.visibility</p:attrName>
                                        </p:attrNameLst>
                                      </p:cBhvr>
                                      <p:to>
                                        <p:strVal val="visible"/>
                                      </p:to>
                                    </p:set>
                                    <p:anim calcmode="lin" valueType="num">
                                      <p:cBhvr additive="base">
                                        <p:cTn id="44" dur="500"/>
                                        <p:tgtEl>
                                          <p:spTgt spid="42"/>
                                        </p:tgtEl>
                                        <p:attrNameLst>
                                          <p:attrName>ppt_y</p:attrName>
                                        </p:attrNameLst>
                                      </p:cBhvr>
                                      <p:tavLst>
                                        <p:tav tm="0">
                                          <p:val>
                                            <p:strVal val="#ppt_y-#ppt_h*1.125000"/>
                                          </p:val>
                                        </p:tav>
                                        <p:tav tm="100000">
                                          <p:val>
                                            <p:strVal val="#ppt_y"/>
                                          </p:val>
                                        </p:tav>
                                      </p:tavLst>
                                    </p:anim>
                                    <p:animEffect transition="in" filter="wipe(down)">
                                      <p:cBhvr>
                                        <p:cTn id="45" dur="500"/>
                                        <p:tgtEl>
                                          <p:spTgt spid="42"/>
                                        </p:tgtEl>
                                      </p:cBhvr>
                                    </p:animEffect>
                                  </p:childTnLst>
                                </p:cTn>
                              </p:par>
                            </p:childTnLst>
                          </p:cTn>
                        </p:par>
                        <p:par>
                          <p:cTn id="46" fill="hold">
                            <p:stCondLst>
                              <p:cond delay="4500"/>
                            </p:stCondLst>
                            <p:childTnLst>
                              <p:par>
                                <p:cTn id="47" presetID="12" presetClass="entr" presetSubtype="1" fill="hold" nodeType="afterEffect">
                                  <p:stCondLst>
                                    <p:cond delay="0"/>
                                  </p:stCondLst>
                                  <p:childTnLst>
                                    <p:set>
                                      <p:cBhvr>
                                        <p:cTn id="48" dur="1" fill="hold">
                                          <p:stCondLst>
                                            <p:cond delay="0"/>
                                          </p:stCondLst>
                                        </p:cTn>
                                        <p:tgtEl>
                                          <p:spTgt spid="45"/>
                                        </p:tgtEl>
                                        <p:attrNameLst>
                                          <p:attrName>style.visibility</p:attrName>
                                        </p:attrNameLst>
                                      </p:cBhvr>
                                      <p:to>
                                        <p:strVal val="visible"/>
                                      </p:to>
                                    </p:set>
                                    <p:anim calcmode="lin" valueType="num">
                                      <p:cBhvr additive="base">
                                        <p:cTn id="49" dur="500"/>
                                        <p:tgtEl>
                                          <p:spTgt spid="45"/>
                                        </p:tgtEl>
                                        <p:attrNameLst>
                                          <p:attrName>ppt_y</p:attrName>
                                        </p:attrNameLst>
                                      </p:cBhvr>
                                      <p:tavLst>
                                        <p:tav tm="0">
                                          <p:val>
                                            <p:strVal val="#ppt_y-#ppt_h*1.125000"/>
                                          </p:val>
                                        </p:tav>
                                        <p:tav tm="100000">
                                          <p:val>
                                            <p:strVal val="#ppt_y"/>
                                          </p:val>
                                        </p:tav>
                                      </p:tavLst>
                                    </p:anim>
                                    <p:animEffect transition="in" filter="wipe(down)">
                                      <p:cBhvr>
                                        <p:cTn id="50" dur="500"/>
                                        <p:tgtEl>
                                          <p:spTgt spid="45"/>
                                        </p:tgtEl>
                                      </p:cBhvr>
                                    </p:animEffect>
                                  </p:childTnLst>
                                </p:cTn>
                              </p:par>
                            </p:childTnLst>
                          </p:cTn>
                        </p:par>
                        <p:par>
                          <p:cTn id="51" fill="hold">
                            <p:stCondLst>
                              <p:cond delay="5000"/>
                            </p:stCondLst>
                            <p:childTnLst>
                              <p:par>
                                <p:cTn id="52" presetID="2" presetClass="entr" presetSubtype="8" fill="hold" nodeType="afterEffect">
                                  <p:stCondLst>
                                    <p:cond delay="0"/>
                                  </p:stCondLst>
                                  <p:childTnLst>
                                    <p:set>
                                      <p:cBhvr>
                                        <p:cTn id="53" dur="1" fill="hold">
                                          <p:stCondLst>
                                            <p:cond delay="0"/>
                                          </p:stCondLst>
                                        </p:cTn>
                                        <p:tgtEl>
                                          <p:spTgt spid="63"/>
                                        </p:tgtEl>
                                        <p:attrNameLst>
                                          <p:attrName>style.visibility</p:attrName>
                                        </p:attrNameLst>
                                      </p:cBhvr>
                                      <p:to>
                                        <p:strVal val="visible"/>
                                      </p:to>
                                    </p:set>
                                    <p:anim calcmode="lin" valueType="num">
                                      <p:cBhvr additive="base">
                                        <p:cTn id="54" dur="500" fill="hold"/>
                                        <p:tgtEl>
                                          <p:spTgt spid="63"/>
                                        </p:tgtEl>
                                        <p:attrNameLst>
                                          <p:attrName>ppt_x</p:attrName>
                                        </p:attrNameLst>
                                      </p:cBhvr>
                                      <p:tavLst>
                                        <p:tav tm="0">
                                          <p:val>
                                            <p:strVal val="0-#ppt_w/2"/>
                                          </p:val>
                                        </p:tav>
                                        <p:tav tm="100000">
                                          <p:val>
                                            <p:strVal val="#ppt_x"/>
                                          </p:val>
                                        </p:tav>
                                      </p:tavLst>
                                    </p:anim>
                                    <p:anim calcmode="lin" valueType="num">
                                      <p:cBhvr additive="base">
                                        <p:cTn id="55" dur="500" fill="hold"/>
                                        <p:tgtEl>
                                          <p:spTgt spid="63"/>
                                        </p:tgtEl>
                                        <p:attrNameLst>
                                          <p:attrName>ppt_y</p:attrName>
                                        </p:attrNameLst>
                                      </p:cBhvr>
                                      <p:tavLst>
                                        <p:tav tm="0">
                                          <p:val>
                                            <p:strVal val="#ppt_y"/>
                                          </p:val>
                                        </p:tav>
                                        <p:tav tm="100000">
                                          <p:val>
                                            <p:strVal val="#ppt_y"/>
                                          </p:val>
                                        </p:tav>
                                      </p:tavLst>
                                    </p:anim>
                                  </p:childTnLst>
                                </p:cTn>
                              </p:par>
                            </p:childTnLst>
                          </p:cTn>
                        </p:par>
                        <p:par>
                          <p:cTn id="56" fill="hold">
                            <p:stCondLst>
                              <p:cond delay="5500"/>
                            </p:stCondLst>
                            <p:childTnLst>
                              <p:par>
                                <p:cTn id="57" presetID="22" presetClass="entr" presetSubtype="8" fill="hold" nodeType="afterEffect">
                                  <p:stCondLst>
                                    <p:cond delay="0"/>
                                  </p:stCondLst>
                                  <p:childTnLst>
                                    <p:set>
                                      <p:cBhvr>
                                        <p:cTn id="58" dur="1" fill="hold">
                                          <p:stCondLst>
                                            <p:cond delay="0"/>
                                          </p:stCondLst>
                                        </p:cTn>
                                        <p:tgtEl>
                                          <p:spTgt spid="48"/>
                                        </p:tgtEl>
                                        <p:attrNameLst>
                                          <p:attrName>style.visibility</p:attrName>
                                        </p:attrNameLst>
                                      </p:cBhvr>
                                      <p:to>
                                        <p:strVal val="visible"/>
                                      </p:to>
                                    </p:set>
                                    <p:animEffect transition="in" filter="wipe(left)">
                                      <p:cBhvr>
                                        <p:cTn id="59"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1"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Smart Art </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4" name="TextBox 3"/>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 name="Straight Connector 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 name="Group 9"/>
          <p:cNvGrpSpPr/>
          <p:nvPr/>
        </p:nvGrpSpPr>
        <p:grpSpPr>
          <a:xfrm>
            <a:off x="996042" y="875344"/>
            <a:ext cx="4295326" cy="4528460"/>
            <a:chOff x="996042" y="916909"/>
            <a:chExt cx="4295326" cy="4528460"/>
          </a:xfrm>
        </p:grpSpPr>
        <p:sp>
          <p:nvSpPr>
            <p:cNvPr id="11" name="Freeform 10"/>
            <p:cNvSpPr/>
            <p:nvPr/>
          </p:nvSpPr>
          <p:spPr>
            <a:xfrm>
              <a:off x="2587197" y="2923052"/>
              <a:ext cx="2239118" cy="2239118"/>
            </a:xfrm>
            <a:custGeom>
              <a:avLst/>
              <a:gdLst>
                <a:gd name="connsiteX0" fmla="*/ 2115406 w 2980266"/>
                <a:gd name="connsiteY0" fmla="*/ 475169 h 2980266"/>
                <a:gd name="connsiteX1" fmla="*/ 2347223 w 2980266"/>
                <a:gd name="connsiteY1" fmla="*/ 280641 h 2980266"/>
                <a:gd name="connsiteX2" fmla="*/ 2532418 w 2980266"/>
                <a:gd name="connsiteY2" fmla="*/ 436038 h 2980266"/>
                <a:gd name="connsiteX3" fmla="*/ 2381100 w 2980266"/>
                <a:gd name="connsiteY3" fmla="*/ 698113 h 2980266"/>
                <a:gd name="connsiteX4" fmla="*/ 2621526 w 2980266"/>
                <a:gd name="connsiteY4" fmla="*/ 1114543 h 2980266"/>
                <a:gd name="connsiteX5" fmla="*/ 2924149 w 2980266"/>
                <a:gd name="connsiteY5" fmla="*/ 1114535 h 2980266"/>
                <a:gd name="connsiteX6" fmla="*/ 2966129 w 2980266"/>
                <a:gd name="connsiteY6" fmla="*/ 1352617 h 2980266"/>
                <a:gd name="connsiteX7" fmla="*/ 2681754 w 2980266"/>
                <a:gd name="connsiteY7" fmla="*/ 1456113 h 2980266"/>
                <a:gd name="connsiteX8" fmla="*/ 2598255 w 2980266"/>
                <a:gd name="connsiteY8" fmla="*/ 1929659 h 2980266"/>
                <a:gd name="connsiteX9" fmla="*/ 2830082 w 2980266"/>
                <a:gd name="connsiteY9" fmla="*/ 2124176 h 2980266"/>
                <a:gd name="connsiteX10" fmla="*/ 2709205 w 2980266"/>
                <a:gd name="connsiteY10" fmla="*/ 2333542 h 2980266"/>
                <a:gd name="connsiteX11" fmla="*/ 2424835 w 2980266"/>
                <a:gd name="connsiteY11" fmla="*/ 2230031 h 2980266"/>
                <a:gd name="connsiteX12" fmla="*/ 2056481 w 2980266"/>
                <a:gd name="connsiteY12" fmla="*/ 2539116 h 2980266"/>
                <a:gd name="connsiteX13" fmla="*/ 2109039 w 2980266"/>
                <a:gd name="connsiteY13" fmla="*/ 2837141 h 2980266"/>
                <a:gd name="connsiteX14" fmla="*/ 1881863 w 2980266"/>
                <a:gd name="connsiteY14" fmla="*/ 2919826 h 2980266"/>
                <a:gd name="connsiteX15" fmla="*/ 1730559 w 2980266"/>
                <a:gd name="connsiteY15" fmla="*/ 2657743 h 2980266"/>
                <a:gd name="connsiteX16" fmla="*/ 1249707 w 2980266"/>
                <a:gd name="connsiteY16" fmla="*/ 2657743 h 2980266"/>
                <a:gd name="connsiteX17" fmla="*/ 1098403 w 2980266"/>
                <a:gd name="connsiteY17" fmla="*/ 2919826 h 2980266"/>
                <a:gd name="connsiteX18" fmla="*/ 871227 w 2980266"/>
                <a:gd name="connsiteY18" fmla="*/ 2837141 h 2980266"/>
                <a:gd name="connsiteX19" fmla="*/ 923785 w 2980266"/>
                <a:gd name="connsiteY19" fmla="*/ 2539117 h 2980266"/>
                <a:gd name="connsiteX20" fmla="*/ 555431 w 2980266"/>
                <a:gd name="connsiteY20" fmla="*/ 2230032 h 2980266"/>
                <a:gd name="connsiteX21" fmla="*/ 271061 w 2980266"/>
                <a:gd name="connsiteY21" fmla="*/ 2333542 h 2980266"/>
                <a:gd name="connsiteX22" fmla="*/ 150184 w 2980266"/>
                <a:gd name="connsiteY22" fmla="*/ 2124176 h 2980266"/>
                <a:gd name="connsiteX23" fmla="*/ 382011 w 2980266"/>
                <a:gd name="connsiteY23" fmla="*/ 1929660 h 2980266"/>
                <a:gd name="connsiteX24" fmla="*/ 298512 w 2980266"/>
                <a:gd name="connsiteY24" fmla="*/ 1456114 h 2980266"/>
                <a:gd name="connsiteX25" fmla="*/ 14137 w 2980266"/>
                <a:gd name="connsiteY25" fmla="*/ 1352617 h 2980266"/>
                <a:gd name="connsiteX26" fmla="*/ 56117 w 2980266"/>
                <a:gd name="connsiteY26" fmla="*/ 1114535 h 2980266"/>
                <a:gd name="connsiteX27" fmla="*/ 358740 w 2980266"/>
                <a:gd name="connsiteY27" fmla="*/ 1114543 h 2980266"/>
                <a:gd name="connsiteX28" fmla="*/ 599166 w 2980266"/>
                <a:gd name="connsiteY28" fmla="*/ 698113 h 2980266"/>
                <a:gd name="connsiteX29" fmla="*/ 447848 w 2980266"/>
                <a:gd name="connsiteY29" fmla="*/ 436038 h 2980266"/>
                <a:gd name="connsiteX30" fmla="*/ 633043 w 2980266"/>
                <a:gd name="connsiteY30" fmla="*/ 280641 h 2980266"/>
                <a:gd name="connsiteX31" fmla="*/ 864860 w 2980266"/>
                <a:gd name="connsiteY31" fmla="*/ 475169 h 2980266"/>
                <a:gd name="connsiteX32" fmla="*/ 1316713 w 2980266"/>
                <a:gd name="connsiteY32" fmla="*/ 310708 h 2980266"/>
                <a:gd name="connsiteX33" fmla="*/ 1369255 w 2980266"/>
                <a:gd name="connsiteY33" fmla="*/ 12681 h 2980266"/>
                <a:gd name="connsiteX34" fmla="*/ 1611011 w 2980266"/>
                <a:gd name="connsiteY34" fmla="*/ 12681 h 2980266"/>
                <a:gd name="connsiteX35" fmla="*/ 1663553 w 2980266"/>
                <a:gd name="connsiteY35" fmla="*/ 310708 h 2980266"/>
                <a:gd name="connsiteX36" fmla="*/ 2115406 w 2980266"/>
                <a:gd name="connsiteY36" fmla="*/ 475169 h 2980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980266" h="2980266">
                  <a:moveTo>
                    <a:pt x="2115406" y="475169"/>
                  </a:moveTo>
                  <a:lnTo>
                    <a:pt x="2347223" y="280641"/>
                  </a:lnTo>
                  <a:lnTo>
                    <a:pt x="2532418" y="436038"/>
                  </a:lnTo>
                  <a:lnTo>
                    <a:pt x="2381100" y="698113"/>
                  </a:lnTo>
                  <a:cubicBezTo>
                    <a:pt x="2488696" y="819151"/>
                    <a:pt x="2570502" y="960843"/>
                    <a:pt x="2621526" y="1114543"/>
                  </a:cubicBezTo>
                  <a:lnTo>
                    <a:pt x="2924149" y="1114535"/>
                  </a:lnTo>
                  <a:lnTo>
                    <a:pt x="2966129" y="1352617"/>
                  </a:lnTo>
                  <a:lnTo>
                    <a:pt x="2681754" y="1456113"/>
                  </a:lnTo>
                  <a:cubicBezTo>
                    <a:pt x="2686376" y="1617995"/>
                    <a:pt x="2657965" y="1779121"/>
                    <a:pt x="2598255" y="1929659"/>
                  </a:cubicBezTo>
                  <a:lnTo>
                    <a:pt x="2830082" y="2124176"/>
                  </a:lnTo>
                  <a:lnTo>
                    <a:pt x="2709205" y="2333542"/>
                  </a:lnTo>
                  <a:lnTo>
                    <a:pt x="2424835" y="2230031"/>
                  </a:lnTo>
                  <a:cubicBezTo>
                    <a:pt x="2324320" y="2357010"/>
                    <a:pt x="2198986" y="2462178"/>
                    <a:pt x="2056481" y="2539116"/>
                  </a:cubicBezTo>
                  <a:lnTo>
                    <a:pt x="2109039" y="2837141"/>
                  </a:lnTo>
                  <a:lnTo>
                    <a:pt x="1881863" y="2919826"/>
                  </a:lnTo>
                  <a:lnTo>
                    <a:pt x="1730559" y="2657743"/>
                  </a:lnTo>
                  <a:cubicBezTo>
                    <a:pt x="1571939" y="2690405"/>
                    <a:pt x="1408327" y="2690405"/>
                    <a:pt x="1249707" y="2657743"/>
                  </a:cubicBezTo>
                  <a:lnTo>
                    <a:pt x="1098403" y="2919826"/>
                  </a:lnTo>
                  <a:lnTo>
                    <a:pt x="871227" y="2837141"/>
                  </a:lnTo>
                  <a:lnTo>
                    <a:pt x="923785" y="2539117"/>
                  </a:lnTo>
                  <a:cubicBezTo>
                    <a:pt x="781280" y="2462179"/>
                    <a:pt x="655947" y="2357011"/>
                    <a:pt x="555431" y="2230032"/>
                  </a:cubicBezTo>
                  <a:lnTo>
                    <a:pt x="271061" y="2333542"/>
                  </a:lnTo>
                  <a:lnTo>
                    <a:pt x="150184" y="2124176"/>
                  </a:lnTo>
                  <a:lnTo>
                    <a:pt x="382011" y="1929660"/>
                  </a:lnTo>
                  <a:cubicBezTo>
                    <a:pt x="322301" y="1779122"/>
                    <a:pt x="293890" y="1617995"/>
                    <a:pt x="298512" y="1456114"/>
                  </a:cubicBezTo>
                  <a:lnTo>
                    <a:pt x="14137" y="1352617"/>
                  </a:lnTo>
                  <a:lnTo>
                    <a:pt x="56117" y="1114535"/>
                  </a:lnTo>
                  <a:lnTo>
                    <a:pt x="358740" y="1114543"/>
                  </a:lnTo>
                  <a:cubicBezTo>
                    <a:pt x="409764" y="960843"/>
                    <a:pt x="491570" y="819151"/>
                    <a:pt x="599166" y="698113"/>
                  </a:cubicBezTo>
                  <a:lnTo>
                    <a:pt x="447848" y="436038"/>
                  </a:lnTo>
                  <a:lnTo>
                    <a:pt x="633043" y="280641"/>
                  </a:lnTo>
                  <a:lnTo>
                    <a:pt x="864860" y="475169"/>
                  </a:lnTo>
                  <a:cubicBezTo>
                    <a:pt x="1002743" y="390226"/>
                    <a:pt x="1156488" y="334267"/>
                    <a:pt x="1316713" y="310708"/>
                  </a:cubicBezTo>
                  <a:lnTo>
                    <a:pt x="1369255" y="12681"/>
                  </a:lnTo>
                  <a:lnTo>
                    <a:pt x="1611011" y="12681"/>
                  </a:lnTo>
                  <a:lnTo>
                    <a:pt x="1663553" y="310708"/>
                  </a:lnTo>
                  <a:cubicBezTo>
                    <a:pt x="1823778" y="334267"/>
                    <a:pt x="1977523" y="390226"/>
                    <a:pt x="2115406" y="475169"/>
                  </a:cubicBezTo>
                  <a:close/>
                </a:path>
              </a:pathLst>
            </a:cu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72826" tIns="771773" rIns="672826" bIns="823895" numCol="1" spcCol="1270" anchor="ctr" anchorCtr="0">
              <a:noAutofit/>
            </a:bodyPr>
            <a:lstStyle/>
            <a:p>
              <a:pPr lvl="0" algn="ctr" defTabSz="2578100">
                <a:lnSpc>
                  <a:spcPct val="90000"/>
                </a:lnSpc>
                <a:spcBef>
                  <a:spcPct val="0"/>
                </a:spcBef>
                <a:spcAft>
                  <a:spcPct val="35000"/>
                </a:spcAft>
              </a:pPr>
              <a:endParaRPr lang="en-GB" sz="5800" kern="1200"/>
            </a:p>
          </p:txBody>
        </p:sp>
        <p:sp>
          <p:nvSpPr>
            <p:cNvPr id="12" name="Freeform 11"/>
            <p:cNvSpPr/>
            <p:nvPr/>
          </p:nvSpPr>
          <p:spPr>
            <a:xfrm>
              <a:off x="1284438" y="2393805"/>
              <a:ext cx="1628449" cy="1628449"/>
            </a:xfrm>
            <a:custGeom>
              <a:avLst/>
              <a:gdLst>
                <a:gd name="connsiteX0" fmla="*/ 1621800 w 2167466"/>
                <a:gd name="connsiteY0" fmla="*/ 548964 h 2167466"/>
                <a:gd name="connsiteX1" fmla="*/ 1941574 w 2167466"/>
                <a:gd name="connsiteY1" fmla="*/ 452590 h 2167466"/>
                <a:gd name="connsiteX2" fmla="*/ 2059240 w 2167466"/>
                <a:gd name="connsiteY2" fmla="*/ 656392 h 2167466"/>
                <a:gd name="connsiteX3" fmla="*/ 1815890 w 2167466"/>
                <a:gd name="connsiteY3" fmla="*/ 885138 h 2167466"/>
                <a:gd name="connsiteX4" fmla="*/ 1815890 w 2167466"/>
                <a:gd name="connsiteY4" fmla="*/ 1282328 h 2167466"/>
                <a:gd name="connsiteX5" fmla="*/ 2059240 w 2167466"/>
                <a:gd name="connsiteY5" fmla="*/ 1511074 h 2167466"/>
                <a:gd name="connsiteX6" fmla="*/ 1941574 w 2167466"/>
                <a:gd name="connsiteY6" fmla="*/ 1714876 h 2167466"/>
                <a:gd name="connsiteX7" fmla="*/ 1621800 w 2167466"/>
                <a:gd name="connsiteY7" fmla="*/ 1618502 h 2167466"/>
                <a:gd name="connsiteX8" fmla="*/ 1277823 w 2167466"/>
                <a:gd name="connsiteY8" fmla="*/ 1817097 h 2167466"/>
                <a:gd name="connsiteX9" fmla="*/ 1201398 w 2167466"/>
                <a:gd name="connsiteY9" fmla="*/ 2142217 h 2167466"/>
                <a:gd name="connsiteX10" fmla="*/ 966068 w 2167466"/>
                <a:gd name="connsiteY10" fmla="*/ 2142217 h 2167466"/>
                <a:gd name="connsiteX11" fmla="*/ 889643 w 2167466"/>
                <a:gd name="connsiteY11" fmla="*/ 1817097 h 2167466"/>
                <a:gd name="connsiteX12" fmla="*/ 545666 w 2167466"/>
                <a:gd name="connsiteY12" fmla="*/ 1618502 h 2167466"/>
                <a:gd name="connsiteX13" fmla="*/ 225892 w 2167466"/>
                <a:gd name="connsiteY13" fmla="*/ 1714876 h 2167466"/>
                <a:gd name="connsiteX14" fmla="*/ 108226 w 2167466"/>
                <a:gd name="connsiteY14" fmla="*/ 1511074 h 2167466"/>
                <a:gd name="connsiteX15" fmla="*/ 351576 w 2167466"/>
                <a:gd name="connsiteY15" fmla="*/ 1282328 h 2167466"/>
                <a:gd name="connsiteX16" fmla="*/ 351576 w 2167466"/>
                <a:gd name="connsiteY16" fmla="*/ 885138 h 2167466"/>
                <a:gd name="connsiteX17" fmla="*/ 108226 w 2167466"/>
                <a:gd name="connsiteY17" fmla="*/ 656392 h 2167466"/>
                <a:gd name="connsiteX18" fmla="*/ 225892 w 2167466"/>
                <a:gd name="connsiteY18" fmla="*/ 452590 h 2167466"/>
                <a:gd name="connsiteX19" fmla="*/ 545666 w 2167466"/>
                <a:gd name="connsiteY19" fmla="*/ 548964 h 2167466"/>
                <a:gd name="connsiteX20" fmla="*/ 889643 w 2167466"/>
                <a:gd name="connsiteY20" fmla="*/ 350369 h 2167466"/>
                <a:gd name="connsiteX21" fmla="*/ 966068 w 2167466"/>
                <a:gd name="connsiteY21" fmla="*/ 25249 h 2167466"/>
                <a:gd name="connsiteX22" fmla="*/ 1201398 w 2167466"/>
                <a:gd name="connsiteY22" fmla="*/ 25249 h 2167466"/>
                <a:gd name="connsiteX23" fmla="*/ 1277823 w 2167466"/>
                <a:gd name="connsiteY23" fmla="*/ 350369 h 2167466"/>
                <a:gd name="connsiteX24" fmla="*/ 1621800 w 2167466"/>
                <a:gd name="connsiteY24" fmla="*/ 548964 h 216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67466" h="2167466">
                  <a:moveTo>
                    <a:pt x="1621800" y="548964"/>
                  </a:moveTo>
                  <a:lnTo>
                    <a:pt x="1941574" y="452590"/>
                  </a:lnTo>
                  <a:lnTo>
                    <a:pt x="2059240" y="656392"/>
                  </a:lnTo>
                  <a:lnTo>
                    <a:pt x="1815890" y="885138"/>
                  </a:lnTo>
                  <a:cubicBezTo>
                    <a:pt x="1851165" y="1015185"/>
                    <a:pt x="1851165" y="1152281"/>
                    <a:pt x="1815890" y="1282328"/>
                  </a:cubicBezTo>
                  <a:lnTo>
                    <a:pt x="2059240" y="1511074"/>
                  </a:lnTo>
                  <a:lnTo>
                    <a:pt x="1941574" y="1714876"/>
                  </a:lnTo>
                  <a:lnTo>
                    <a:pt x="1621800" y="1618502"/>
                  </a:lnTo>
                  <a:cubicBezTo>
                    <a:pt x="1526813" y="1714075"/>
                    <a:pt x="1408085" y="1782623"/>
                    <a:pt x="1277823" y="1817097"/>
                  </a:cubicBezTo>
                  <a:lnTo>
                    <a:pt x="1201398" y="2142217"/>
                  </a:lnTo>
                  <a:lnTo>
                    <a:pt x="966068" y="2142217"/>
                  </a:lnTo>
                  <a:lnTo>
                    <a:pt x="889643" y="1817097"/>
                  </a:lnTo>
                  <a:cubicBezTo>
                    <a:pt x="759381" y="1782622"/>
                    <a:pt x="640653" y="1714074"/>
                    <a:pt x="545666" y="1618502"/>
                  </a:cubicBezTo>
                  <a:lnTo>
                    <a:pt x="225892" y="1714876"/>
                  </a:lnTo>
                  <a:lnTo>
                    <a:pt x="108226" y="1511074"/>
                  </a:lnTo>
                  <a:lnTo>
                    <a:pt x="351576" y="1282328"/>
                  </a:lnTo>
                  <a:cubicBezTo>
                    <a:pt x="316301" y="1152281"/>
                    <a:pt x="316301" y="1015185"/>
                    <a:pt x="351576" y="885138"/>
                  </a:cubicBezTo>
                  <a:lnTo>
                    <a:pt x="108226" y="656392"/>
                  </a:lnTo>
                  <a:lnTo>
                    <a:pt x="225892" y="452590"/>
                  </a:lnTo>
                  <a:lnTo>
                    <a:pt x="545666" y="548964"/>
                  </a:lnTo>
                  <a:cubicBezTo>
                    <a:pt x="640653" y="453391"/>
                    <a:pt x="759381" y="384843"/>
                    <a:pt x="889643" y="350369"/>
                  </a:cubicBezTo>
                  <a:lnTo>
                    <a:pt x="966068" y="25249"/>
                  </a:lnTo>
                  <a:lnTo>
                    <a:pt x="1201398" y="25249"/>
                  </a:lnTo>
                  <a:lnTo>
                    <a:pt x="1277823" y="350369"/>
                  </a:lnTo>
                  <a:cubicBezTo>
                    <a:pt x="1408085" y="384844"/>
                    <a:pt x="1526813" y="453392"/>
                    <a:pt x="1621800" y="548964"/>
                  </a:cubicBezTo>
                  <a:close/>
                </a:path>
              </a:pathLst>
            </a:custGeom>
            <a:solidFill>
              <a:schemeClr val="accent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90116" tIns="593414" rIns="590116" bIns="593414" numCol="1" spcCol="1270" anchor="ctr" anchorCtr="0">
              <a:noAutofit/>
            </a:bodyPr>
            <a:lstStyle/>
            <a:p>
              <a:pPr lvl="0" algn="ctr" defTabSz="1555750">
                <a:lnSpc>
                  <a:spcPct val="90000"/>
                </a:lnSpc>
                <a:spcBef>
                  <a:spcPct val="0"/>
                </a:spcBef>
                <a:spcAft>
                  <a:spcPct val="35000"/>
                </a:spcAft>
              </a:pPr>
              <a:endParaRPr lang="en-GB" sz="3500" kern="1200"/>
            </a:p>
          </p:txBody>
        </p:sp>
        <p:sp>
          <p:nvSpPr>
            <p:cNvPr id="13" name="Freeform 12"/>
            <p:cNvSpPr/>
            <p:nvPr/>
          </p:nvSpPr>
          <p:spPr>
            <a:xfrm>
              <a:off x="2017239" y="1091045"/>
              <a:ext cx="1954140" cy="1954140"/>
            </a:xfrm>
            <a:custGeom>
              <a:avLst/>
              <a:gdLst>
                <a:gd name="connsiteX0" fmla="*/ 1589033 w 2123675"/>
                <a:gd name="connsiteY0" fmla="*/ 537873 h 2123675"/>
                <a:gd name="connsiteX1" fmla="*/ 1902347 w 2123675"/>
                <a:gd name="connsiteY1" fmla="*/ 443446 h 2123675"/>
                <a:gd name="connsiteX2" fmla="*/ 2017635 w 2123675"/>
                <a:gd name="connsiteY2" fmla="*/ 643130 h 2123675"/>
                <a:gd name="connsiteX3" fmla="*/ 1779202 w 2123675"/>
                <a:gd name="connsiteY3" fmla="*/ 867255 h 2123675"/>
                <a:gd name="connsiteX4" fmla="*/ 1779202 w 2123675"/>
                <a:gd name="connsiteY4" fmla="*/ 1256420 h 2123675"/>
                <a:gd name="connsiteX5" fmla="*/ 2017635 w 2123675"/>
                <a:gd name="connsiteY5" fmla="*/ 1480545 h 2123675"/>
                <a:gd name="connsiteX6" fmla="*/ 1902347 w 2123675"/>
                <a:gd name="connsiteY6" fmla="*/ 1680229 h 2123675"/>
                <a:gd name="connsiteX7" fmla="*/ 1589033 w 2123675"/>
                <a:gd name="connsiteY7" fmla="*/ 1585802 h 2123675"/>
                <a:gd name="connsiteX8" fmla="*/ 1252006 w 2123675"/>
                <a:gd name="connsiteY8" fmla="*/ 1780385 h 2123675"/>
                <a:gd name="connsiteX9" fmla="*/ 1177125 w 2123675"/>
                <a:gd name="connsiteY9" fmla="*/ 2098936 h 2123675"/>
                <a:gd name="connsiteX10" fmla="*/ 946550 w 2123675"/>
                <a:gd name="connsiteY10" fmla="*/ 2098936 h 2123675"/>
                <a:gd name="connsiteX11" fmla="*/ 871669 w 2123675"/>
                <a:gd name="connsiteY11" fmla="*/ 1780385 h 2123675"/>
                <a:gd name="connsiteX12" fmla="*/ 534642 w 2123675"/>
                <a:gd name="connsiteY12" fmla="*/ 1585802 h 2123675"/>
                <a:gd name="connsiteX13" fmla="*/ 221328 w 2123675"/>
                <a:gd name="connsiteY13" fmla="*/ 1680229 h 2123675"/>
                <a:gd name="connsiteX14" fmla="*/ 106040 w 2123675"/>
                <a:gd name="connsiteY14" fmla="*/ 1480545 h 2123675"/>
                <a:gd name="connsiteX15" fmla="*/ 344473 w 2123675"/>
                <a:gd name="connsiteY15" fmla="*/ 1256420 h 2123675"/>
                <a:gd name="connsiteX16" fmla="*/ 344473 w 2123675"/>
                <a:gd name="connsiteY16" fmla="*/ 867255 h 2123675"/>
                <a:gd name="connsiteX17" fmla="*/ 106040 w 2123675"/>
                <a:gd name="connsiteY17" fmla="*/ 643130 h 2123675"/>
                <a:gd name="connsiteX18" fmla="*/ 221328 w 2123675"/>
                <a:gd name="connsiteY18" fmla="*/ 443446 h 2123675"/>
                <a:gd name="connsiteX19" fmla="*/ 534642 w 2123675"/>
                <a:gd name="connsiteY19" fmla="*/ 537873 h 2123675"/>
                <a:gd name="connsiteX20" fmla="*/ 871669 w 2123675"/>
                <a:gd name="connsiteY20" fmla="*/ 343290 h 2123675"/>
                <a:gd name="connsiteX21" fmla="*/ 946550 w 2123675"/>
                <a:gd name="connsiteY21" fmla="*/ 24739 h 2123675"/>
                <a:gd name="connsiteX22" fmla="*/ 1177125 w 2123675"/>
                <a:gd name="connsiteY22" fmla="*/ 24739 h 2123675"/>
                <a:gd name="connsiteX23" fmla="*/ 1252006 w 2123675"/>
                <a:gd name="connsiteY23" fmla="*/ 343290 h 2123675"/>
                <a:gd name="connsiteX24" fmla="*/ 1589033 w 2123675"/>
                <a:gd name="connsiteY24" fmla="*/ 537873 h 2123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23675" h="2123675">
                  <a:moveTo>
                    <a:pt x="1366897" y="537190"/>
                  </a:moveTo>
                  <a:lnTo>
                    <a:pt x="1594045" y="396507"/>
                  </a:lnTo>
                  <a:lnTo>
                    <a:pt x="1727168" y="529630"/>
                  </a:lnTo>
                  <a:lnTo>
                    <a:pt x="1586485" y="756778"/>
                  </a:lnTo>
                  <a:cubicBezTo>
                    <a:pt x="1640670" y="849967"/>
                    <a:pt x="1669056" y="955907"/>
                    <a:pt x="1668725" y="1063703"/>
                  </a:cubicBezTo>
                  <a:lnTo>
                    <a:pt x="1904134" y="1190078"/>
                  </a:lnTo>
                  <a:lnTo>
                    <a:pt x="1855408" y="1371927"/>
                  </a:lnTo>
                  <a:lnTo>
                    <a:pt x="1588350" y="1363666"/>
                  </a:lnTo>
                  <a:cubicBezTo>
                    <a:pt x="1534739" y="1457186"/>
                    <a:pt x="1457186" y="1534739"/>
                    <a:pt x="1363666" y="1588351"/>
                  </a:cubicBezTo>
                  <a:lnTo>
                    <a:pt x="1371926" y="1855408"/>
                  </a:lnTo>
                  <a:lnTo>
                    <a:pt x="1190078" y="1904134"/>
                  </a:lnTo>
                  <a:lnTo>
                    <a:pt x="1063703" y="1668725"/>
                  </a:lnTo>
                  <a:cubicBezTo>
                    <a:pt x="955907" y="1669057"/>
                    <a:pt x="849967" y="1640670"/>
                    <a:pt x="756778" y="1586485"/>
                  </a:cubicBezTo>
                  <a:lnTo>
                    <a:pt x="529630" y="1727168"/>
                  </a:lnTo>
                  <a:lnTo>
                    <a:pt x="396507" y="1594045"/>
                  </a:lnTo>
                  <a:lnTo>
                    <a:pt x="537190" y="1366897"/>
                  </a:lnTo>
                  <a:cubicBezTo>
                    <a:pt x="483005" y="1273708"/>
                    <a:pt x="454619" y="1167768"/>
                    <a:pt x="454950" y="1059972"/>
                  </a:cubicBezTo>
                  <a:lnTo>
                    <a:pt x="219541" y="933597"/>
                  </a:lnTo>
                  <a:lnTo>
                    <a:pt x="268267" y="751748"/>
                  </a:lnTo>
                  <a:lnTo>
                    <a:pt x="535325" y="760009"/>
                  </a:lnTo>
                  <a:cubicBezTo>
                    <a:pt x="588936" y="666489"/>
                    <a:pt x="666489" y="588936"/>
                    <a:pt x="760009" y="535324"/>
                  </a:cubicBezTo>
                  <a:lnTo>
                    <a:pt x="751749" y="268267"/>
                  </a:lnTo>
                  <a:lnTo>
                    <a:pt x="933597" y="219541"/>
                  </a:lnTo>
                  <a:lnTo>
                    <a:pt x="1059972" y="454950"/>
                  </a:lnTo>
                  <a:cubicBezTo>
                    <a:pt x="1167768" y="454618"/>
                    <a:pt x="1273708" y="483005"/>
                    <a:pt x="1366897" y="537190"/>
                  </a:cubicBezTo>
                  <a:close/>
                </a:path>
              </a:pathLst>
            </a:custGeom>
            <a:solidFill>
              <a:schemeClr val="accent4"/>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52687" tIns="752687" rIns="752688" bIns="752688" numCol="1" spcCol="1270" anchor="ctr" anchorCtr="0">
              <a:noAutofit/>
            </a:bodyPr>
            <a:lstStyle/>
            <a:p>
              <a:pPr lvl="0" algn="ctr" defTabSz="1689100">
                <a:lnSpc>
                  <a:spcPct val="90000"/>
                </a:lnSpc>
                <a:spcBef>
                  <a:spcPct val="0"/>
                </a:spcBef>
                <a:spcAft>
                  <a:spcPct val="35000"/>
                </a:spcAft>
              </a:pPr>
              <a:endParaRPr lang="en-GB" sz="3800" kern="1200"/>
            </a:p>
          </p:txBody>
        </p:sp>
        <p:sp>
          <p:nvSpPr>
            <p:cNvPr id="14" name="Circular Arrow 13"/>
            <p:cNvSpPr/>
            <p:nvPr/>
          </p:nvSpPr>
          <p:spPr>
            <a:xfrm>
              <a:off x="2425297" y="2579298"/>
              <a:ext cx="2866071" cy="2866071"/>
            </a:xfrm>
            <a:prstGeom prst="circularArrow">
              <a:avLst>
                <a:gd name="adj1" fmla="val 4688"/>
                <a:gd name="adj2" fmla="val 299029"/>
                <a:gd name="adj3" fmla="val 2539295"/>
                <a:gd name="adj4" fmla="val 15812321"/>
                <a:gd name="adj5" fmla="val 5469"/>
              </a:avLst>
            </a:prstGeom>
            <a:solidFill>
              <a:schemeClr val="bg1">
                <a:lumMod val="65000"/>
              </a:schemeClr>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15" name="Shape 14"/>
            <p:cNvSpPr/>
            <p:nvPr/>
          </p:nvSpPr>
          <p:spPr>
            <a:xfrm>
              <a:off x="996042" y="2029543"/>
              <a:ext cx="2082380" cy="2082380"/>
            </a:xfrm>
            <a:prstGeom prst="leftCircularArrow">
              <a:avLst>
                <a:gd name="adj1" fmla="val 6452"/>
                <a:gd name="adj2" fmla="val 429999"/>
                <a:gd name="adj3" fmla="val 10489124"/>
                <a:gd name="adj4" fmla="val 14837806"/>
                <a:gd name="adj5" fmla="val 7527"/>
              </a:avLst>
            </a:prstGeom>
            <a:solidFill>
              <a:schemeClr val="bg1">
                <a:lumMod val="65000"/>
              </a:schemeClr>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16" name="Circular Arrow 15"/>
            <p:cNvSpPr/>
            <p:nvPr/>
          </p:nvSpPr>
          <p:spPr>
            <a:xfrm>
              <a:off x="1827469" y="916909"/>
              <a:ext cx="2245224" cy="2245224"/>
            </a:xfrm>
            <a:prstGeom prst="circularArrow">
              <a:avLst>
                <a:gd name="adj1" fmla="val 5984"/>
                <a:gd name="adj2" fmla="val 394124"/>
                <a:gd name="adj3" fmla="val 13313824"/>
                <a:gd name="adj4" fmla="val 10508221"/>
                <a:gd name="adj5" fmla="val 6981"/>
              </a:avLst>
            </a:prstGeom>
            <a:solidFill>
              <a:schemeClr val="bg1">
                <a:lumMod val="65000"/>
              </a:schemeClr>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17" name="TextBox 16"/>
            <p:cNvSpPr txBox="1"/>
            <p:nvPr/>
          </p:nvSpPr>
          <p:spPr>
            <a:xfrm>
              <a:off x="1709498" y="3006913"/>
              <a:ext cx="661015" cy="400110"/>
            </a:xfrm>
            <a:prstGeom prst="rect">
              <a:avLst/>
            </a:prstGeom>
            <a:noFill/>
          </p:spPr>
          <p:txBody>
            <a:bodyPr wrap="none" rtlCol="0">
              <a:spAutoFit/>
            </a:bodyPr>
            <a:lstStyle/>
            <a:p>
              <a:r>
                <a:rPr lang="en-US" sz="2000" smtClean="0">
                  <a:solidFill>
                    <a:schemeClr val="bg1"/>
                  </a:solidFill>
                </a:rPr>
                <a:t>Web</a:t>
              </a:r>
              <a:endParaRPr lang="en-GB" sz="2000">
                <a:solidFill>
                  <a:schemeClr val="bg1"/>
                </a:solidFill>
              </a:endParaRPr>
            </a:p>
          </p:txBody>
        </p:sp>
        <p:sp>
          <p:nvSpPr>
            <p:cNvPr id="18" name="TextBox 17"/>
            <p:cNvSpPr txBox="1"/>
            <p:nvPr/>
          </p:nvSpPr>
          <p:spPr>
            <a:xfrm>
              <a:off x="2561993" y="1839466"/>
              <a:ext cx="776175" cy="400110"/>
            </a:xfrm>
            <a:prstGeom prst="rect">
              <a:avLst/>
            </a:prstGeom>
            <a:noFill/>
          </p:spPr>
          <p:txBody>
            <a:bodyPr wrap="none" rtlCol="0">
              <a:spAutoFit/>
            </a:bodyPr>
            <a:lstStyle/>
            <a:p>
              <a:r>
                <a:rPr lang="en-US" sz="2000" smtClean="0">
                  <a:solidFill>
                    <a:schemeClr val="bg1"/>
                  </a:solidFill>
                </a:rPr>
                <a:t>Video</a:t>
              </a:r>
              <a:endParaRPr lang="en-GB" sz="2000">
                <a:solidFill>
                  <a:schemeClr val="bg1"/>
                </a:solidFill>
              </a:endParaRPr>
            </a:p>
          </p:txBody>
        </p:sp>
        <p:sp>
          <p:nvSpPr>
            <p:cNvPr id="19" name="TextBox 18"/>
            <p:cNvSpPr txBox="1"/>
            <p:nvPr/>
          </p:nvSpPr>
          <p:spPr>
            <a:xfrm>
              <a:off x="2842673" y="3842556"/>
              <a:ext cx="1728165" cy="400110"/>
            </a:xfrm>
            <a:prstGeom prst="rect">
              <a:avLst/>
            </a:prstGeom>
            <a:noFill/>
          </p:spPr>
          <p:txBody>
            <a:bodyPr wrap="none" rtlCol="0">
              <a:spAutoFit/>
            </a:bodyPr>
            <a:lstStyle/>
            <a:p>
              <a:r>
                <a:rPr lang="en-US" sz="2000" smtClean="0">
                  <a:solidFill>
                    <a:schemeClr val="bg1"/>
                  </a:solidFill>
                </a:rPr>
                <a:t>Graphic Design</a:t>
              </a:r>
              <a:endParaRPr lang="en-GB" sz="2000">
                <a:solidFill>
                  <a:schemeClr val="bg1"/>
                </a:solidFill>
              </a:endParaRPr>
            </a:p>
          </p:txBody>
        </p:sp>
      </p:grpSp>
      <p:grpSp>
        <p:nvGrpSpPr>
          <p:cNvPr id="20" name="Group 19"/>
          <p:cNvGrpSpPr/>
          <p:nvPr/>
        </p:nvGrpSpPr>
        <p:grpSpPr>
          <a:xfrm>
            <a:off x="4839416" y="5524745"/>
            <a:ext cx="687003" cy="687003"/>
            <a:chOff x="7273828" y="5805872"/>
            <a:chExt cx="687003" cy="687003"/>
          </a:xfrm>
        </p:grpSpPr>
        <p:grpSp>
          <p:nvGrpSpPr>
            <p:cNvPr id="21" name="Group 20"/>
            <p:cNvGrpSpPr/>
            <p:nvPr/>
          </p:nvGrpSpPr>
          <p:grpSpPr>
            <a:xfrm>
              <a:off x="7442895" y="5974939"/>
              <a:ext cx="348868" cy="348868"/>
              <a:chOff x="4439444" y="1652588"/>
              <a:chExt cx="464344" cy="464344"/>
            </a:xfrm>
            <a:solidFill>
              <a:schemeClr val="accent2"/>
            </a:solidFill>
          </p:grpSpPr>
          <p:sp>
            <p:nvSpPr>
              <p:cNvPr id="23"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4"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5"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22" name="Oval 21"/>
            <p:cNvSpPr/>
            <p:nvPr/>
          </p:nvSpPr>
          <p:spPr>
            <a:xfrm>
              <a:off x="7273828" y="5805872"/>
              <a:ext cx="687003" cy="687003"/>
            </a:xfrm>
            <a:prstGeom prst="ellips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6" name="Group 25"/>
          <p:cNvGrpSpPr/>
          <p:nvPr/>
        </p:nvGrpSpPr>
        <p:grpSpPr>
          <a:xfrm>
            <a:off x="8221239" y="5525074"/>
            <a:ext cx="687003" cy="687003"/>
            <a:chOff x="9565135" y="5281688"/>
            <a:chExt cx="687003" cy="687003"/>
          </a:xfrm>
        </p:grpSpPr>
        <p:grpSp>
          <p:nvGrpSpPr>
            <p:cNvPr id="27" name="Group 26"/>
            <p:cNvGrpSpPr/>
            <p:nvPr/>
          </p:nvGrpSpPr>
          <p:grpSpPr>
            <a:xfrm>
              <a:off x="9716759" y="5432983"/>
              <a:ext cx="383755" cy="384412"/>
              <a:chOff x="9145588" y="4435475"/>
              <a:chExt cx="464344" cy="465138"/>
            </a:xfrm>
            <a:solidFill>
              <a:schemeClr val="accent4"/>
            </a:solidFill>
          </p:grpSpPr>
          <p:sp>
            <p:nvSpPr>
              <p:cNvPr id="29"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0"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1"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2"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3"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4"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5"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6"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28" name="Oval 27"/>
            <p:cNvSpPr/>
            <p:nvPr/>
          </p:nvSpPr>
          <p:spPr>
            <a:xfrm>
              <a:off x="9565135" y="5281688"/>
              <a:ext cx="687003" cy="687003"/>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38" name="Straight Connector 37"/>
          <p:cNvCxnSpPr/>
          <p:nvPr/>
        </p:nvCxnSpPr>
        <p:spPr>
          <a:xfrm>
            <a:off x="1524000" y="5284258"/>
            <a:ext cx="872813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39" name="Group 38"/>
          <p:cNvGrpSpPr/>
          <p:nvPr/>
        </p:nvGrpSpPr>
        <p:grpSpPr>
          <a:xfrm>
            <a:off x="1444188" y="5524745"/>
            <a:ext cx="687003" cy="687003"/>
            <a:chOff x="2700896" y="5780208"/>
            <a:chExt cx="687003" cy="687003"/>
          </a:xfrm>
        </p:grpSpPr>
        <p:grpSp>
          <p:nvGrpSpPr>
            <p:cNvPr id="40" name="Group 39"/>
            <p:cNvGrpSpPr/>
            <p:nvPr/>
          </p:nvGrpSpPr>
          <p:grpSpPr>
            <a:xfrm>
              <a:off x="2869963" y="5949275"/>
              <a:ext cx="348868" cy="348868"/>
              <a:chOff x="4439444" y="2582069"/>
              <a:chExt cx="464344" cy="464344"/>
            </a:xfrm>
            <a:solidFill>
              <a:schemeClr val="accent1"/>
            </a:solidFill>
          </p:grpSpPr>
          <p:sp>
            <p:nvSpPr>
              <p:cNvPr id="42"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3"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4"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41" name="Oval 40"/>
            <p:cNvSpPr/>
            <p:nvPr/>
          </p:nvSpPr>
          <p:spPr>
            <a:xfrm>
              <a:off x="2700896" y="5780208"/>
              <a:ext cx="687003" cy="687003"/>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5" name="TextBox 44"/>
          <p:cNvSpPr txBox="1"/>
          <p:nvPr/>
        </p:nvSpPr>
        <p:spPr>
          <a:xfrm>
            <a:off x="6174063" y="1613235"/>
            <a:ext cx="1605248" cy="461665"/>
          </a:xfrm>
          <a:prstGeom prst="rect">
            <a:avLst/>
          </a:prstGeom>
          <a:noFill/>
        </p:spPr>
        <p:txBody>
          <a:bodyPr wrap="none" rtlCol="0">
            <a:spAutoFit/>
          </a:bodyPr>
          <a:lstStyle/>
          <a:p>
            <a:r>
              <a:rPr lang="en-US" sz="2400" smtClean="0">
                <a:latin typeface="+mj-lt"/>
              </a:rPr>
              <a:t>ANALYSIS</a:t>
            </a:r>
            <a:endParaRPr lang="en-GB" sz="2400">
              <a:latin typeface="+mj-lt"/>
            </a:endParaRPr>
          </a:p>
        </p:txBody>
      </p:sp>
      <p:sp>
        <p:nvSpPr>
          <p:cNvPr id="46" name="Rectangle 45"/>
          <p:cNvSpPr/>
          <p:nvPr/>
        </p:nvSpPr>
        <p:spPr>
          <a:xfrm>
            <a:off x="6174064" y="2042918"/>
            <a:ext cx="5574592" cy="1169551"/>
          </a:xfrm>
          <a:prstGeom prst="rect">
            <a:avLst/>
          </a:prstGeom>
        </p:spPr>
        <p:txBody>
          <a:bodyPr wrap="square">
            <a:spAutoFit/>
          </a:bodyPr>
          <a:lstStyle/>
          <a:p>
            <a:r>
              <a:rPr lang="en-GB" sz="1400" smtClean="0"/>
              <a:t>Lorem ipsum dolor sit amet, consectetur adipiscing elit, sed do eiusmod tempor incididunt ut labore et dolore magna aliqua. Ut enim ad minim veniam, quis nostrud exercitation ullamco laboris nisi ut aliquip ex ea commodo consequat. </a:t>
            </a:r>
            <a:endParaRPr lang="en-GB" sz="1400"/>
          </a:p>
          <a:p>
            <a:r>
              <a:rPr lang="en-GB" sz="1400" smtClean="0"/>
              <a:t>sed </a:t>
            </a:r>
            <a:r>
              <a:rPr lang="en-GB" sz="1400"/>
              <a:t>do eiusmod tempor incididunt ut labore et dolore magna aliqua</a:t>
            </a:r>
            <a:endParaRPr lang="en-GB" sz="1400"/>
          </a:p>
        </p:txBody>
      </p:sp>
      <p:sp>
        <p:nvSpPr>
          <p:cNvPr id="47" name="Rectangle 46"/>
          <p:cNvSpPr/>
          <p:nvPr/>
        </p:nvSpPr>
        <p:spPr>
          <a:xfrm>
            <a:off x="6174064" y="3320708"/>
            <a:ext cx="5574592" cy="738664"/>
          </a:xfrm>
          <a:prstGeom prst="rect">
            <a:avLst/>
          </a:prstGeom>
        </p:spPr>
        <p:txBody>
          <a:bodyPr wrap="square">
            <a:spAutoFit/>
          </a:bodyPr>
          <a:lstStyle/>
          <a:p>
            <a:r>
              <a:rPr lang="en-GB" sz="1400" smtClean="0"/>
              <a:t>Lorem ipsum dolor sit amet, consectetur adipiscing elit, sed do eiusmod tempor incididunt ut labore et dolore magna aliqua. Ut enim ad minim veniam, quis nostrud exercitation ullamco</a:t>
            </a:r>
            <a:endParaRPr lang="en-GB" sz="1400"/>
          </a:p>
        </p:txBody>
      </p:sp>
      <p:sp>
        <p:nvSpPr>
          <p:cNvPr id="48" name="Rectangle 47"/>
          <p:cNvSpPr/>
          <p:nvPr/>
        </p:nvSpPr>
        <p:spPr>
          <a:xfrm>
            <a:off x="6174064" y="4167611"/>
            <a:ext cx="5574592" cy="738664"/>
          </a:xfrm>
          <a:prstGeom prst="rect">
            <a:avLst/>
          </a:prstGeom>
        </p:spPr>
        <p:txBody>
          <a:bodyPr wrap="square">
            <a:spAutoFit/>
          </a:bodyPr>
          <a:lstStyle/>
          <a:p>
            <a:r>
              <a:rPr lang="en-GB" sz="1400" i="1" smtClean="0"/>
              <a:t>Lorem ipsum dolor sit amet, consectetur adipiscing elit, sed do eiusmod tempor incididunt ut labore et dolore magna aliqua. Ut enim ad minim veniam, quis nostrud exercitation ullamco</a:t>
            </a:r>
            <a:endParaRPr lang="en-GB" sz="1400" i="1"/>
          </a:p>
        </p:txBody>
      </p:sp>
      <p:grpSp>
        <p:nvGrpSpPr>
          <p:cNvPr id="49" name="Group 48"/>
          <p:cNvGrpSpPr/>
          <p:nvPr/>
        </p:nvGrpSpPr>
        <p:grpSpPr>
          <a:xfrm>
            <a:off x="2201560" y="5442160"/>
            <a:ext cx="2574447" cy="851574"/>
            <a:chOff x="2181658" y="5830123"/>
            <a:chExt cx="2574447" cy="851574"/>
          </a:xfrm>
        </p:grpSpPr>
        <p:sp>
          <p:nvSpPr>
            <p:cNvPr id="50" name="Rectangle 49"/>
            <p:cNvSpPr/>
            <p:nvPr/>
          </p:nvSpPr>
          <p:spPr>
            <a:xfrm>
              <a:off x="2181658" y="6158477"/>
              <a:ext cx="2574447" cy="523220"/>
            </a:xfrm>
            <a:prstGeom prst="rect">
              <a:avLst/>
            </a:prstGeom>
          </p:spPr>
          <p:txBody>
            <a:bodyPr wrap="square">
              <a:spAutoFit/>
            </a:bodyPr>
            <a:lstStyle/>
            <a:p>
              <a:r>
                <a:rPr lang="en-GB" sz="1400"/>
                <a:t>Lorem ipsum dolor sit amet, consectetur adipiscing elit, </a:t>
              </a:r>
              <a:r>
                <a:rPr lang="en-GB" sz="1400" smtClean="0"/>
                <a:t>sed</a:t>
              </a:r>
              <a:endParaRPr lang="en-GB" sz="1400"/>
            </a:p>
          </p:txBody>
        </p:sp>
        <p:sp>
          <p:nvSpPr>
            <p:cNvPr id="51" name="TextBox 50"/>
            <p:cNvSpPr txBox="1"/>
            <p:nvPr/>
          </p:nvSpPr>
          <p:spPr>
            <a:xfrm>
              <a:off x="2181658" y="5830123"/>
              <a:ext cx="675634" cy="400110"/>
            </a:xfrm>
            <a:prstGeom prst="rect">
              <a:avLst/>
            </a:prstGeom>
            <a:noFill/>
          </p:spPr>
          <p:txBody>
            <a:bodyPr wrap="none" rtlCol="0">
              <a:spAutoFit/>
            </a:bodyPr>
            <a:lstStyle/>
            <a:p>
              <a:r>
                <a:rPr lang="en-US" sz="2000" b="1" smtClean="0"/>
                <a:t>Web</a:t>
              </a:r>
              <a:endParaRPr lang="en-GB" sz="2000" b="1"/>
            </a:p>
          </p:txBody>
        </p:sp>
      </p:grpSp>
      <p:grpSp>
        <p:nvGrpSpPr>
          <p:cNvPr id="52" name="Group 51"/>
          <p:cNvGrpSpPr/>
          <p:nvPr/>
        </p:nvGrpSpPr>
        <p:grpSpPr>
          <a:xfrm>
            <a:off x="5610386" y="5442160"/>
            <a:ext cx="2574447" cy="851574"/>
            <a:chOff x="2181658" y="5830123"/>
            <a:chExt cx="2574447" cy="851574"/>
          </a:xfrm>
        </p:grpSpPr>
        <p:sp>
          <p:nvSpPr>
            <p:cNvPr id="53" name="Rectangle 52"/>
            <p:cNvSpPr/>
            <p:nvPr/>
          </p:nvSpPr>
          <p:spPr>
            <a:xfrm>
              <a:off x="2181658" y="6158477"/>
              <a:ext cx="2574447" cy="523220"/>
            </a:xfrm>
            <a:prstGeom prst="rect">
              <a:avLst/>
            </a:prstGeom>
          </p:spPr>
          <p:txBody>
            <a:bodyPr wrap="square">
              <a:spAutoFit/>
            </a:bodyPr>
            <a:lstStyle/>
            <a:p>
              <a:r>
                <a:rPr lang="en-GB" sz="1400"/>
                <a:t>Lorem ipsum dolor sit amet, consectetur adipiscing elit, </a:t>
              </a:r>
              <a:r>
                <a:rPr lang="en-GB" sz="1400" smtClean="0"/>
                <a:t>sed</a:t>
              </a:r>
              <a:endParaRPr lang="en-GB" sz="1400"/>
            </a:p>
          </p:txBody>
        </p:sp>
        <p:sp>
          <p:nvSpPr>
            <p:cNvPr id="54" name="TextBox 53"/>
            <p:cNvSpPr txBox="1"/>
            <p:nvPr/>
          </p:nvSpPr>
          <p:spPr>
            <a:xfrm>
              <a:off x="2181658" y="5830123"/>
              <a:ext cx="805029" cy="400110"/>
            </a:xfrm>
            <a:prstGeom prst="rect">
              <a:avLst/>
            </a:prstGeom>
            <a:noFill/>
          </p:spPr>
          <p:txBody>
            <a:bodyPr wrap="none" rtlCol="0">
              <a:spAutoFit/>
            </a:bodyPr>
            <a:lstStyle/>
            <a:p>
              <a:r>
                <a:rPr lang="en-US" sz="2000" b="1" smtClean="0"/>
                <a:t>Video</a:t>
              </a:r>
              <a:endParaRPr lang="en-GB" sz="2000" b="1"/>
            </a:p>
          </p:txBody>
        </p:sp>
      </p:grpSp>
      <p:grpSp>
        <p:nvGrpSpPr>
          <p:cNvPr id="55" name="Group 54"/>
          <p:cNvGrpSpPr/>
          <p:nvPr/>
        </p:nvGrpSpPr>
        <p:grpSpPr>
          <a:xfrm>
            <a:off x="8992209" y="5442160"/>
            <a:ext cx="2574447" cy="851574"/>
            <a:chOff x="2181658" y="5830123"/>
            <a:chExt cx="2574447" cy="851574"/>
          </a:xfrm>
        </p:grpSpPr>
        <p:sp>
          <p:nvSpPr>
            <p:cNvPr id="56" name="Rectangle 55"/>
            <p:cNvSpPr/>
            <p:nvPr/>
          </p:nvSpPr>
          <p:spPr>
            <a:xfrm>
              <a:off x="2181658" y="6158477"/>
              <a:ext cx="2574447" cy="523220"/>
            </a:xfrm>
            <a:prstGeom prst="rect">
              <a:avLst/>
            </a:prstGeom>
          </p:spPr>
          <p:txBody>
            <a:bodyPr wrap="square">
              <a:spAutoFit/>
            </a:bodyPr>
            <a:lstStyle/>
            <a:p>
              <a:r>
                <a:rPr lang="en-GB" sz="1400"/>
                <a:t>Lorem ipsum dolor sit amet, consectetur adipiscing elit, </a:t>
              </a:r>
              <a:r>
                <a:rPr lang="en-GB" sz="1400" smtClean="0"/>
                <a:t>sed</a:t>
              </a:r>
              <a:endParaRPr lang="en-GB" sz="1400"/>
            </a:p>
          </p:txBody>
        </p:sp>
        <p:sp>
          <p:nvSpPr>
            <p:cNvPr id="57" name="TextBox 56"/>
            <p:cNvSpPr txBox="1"/>
            <p:nvPr/>
          </p:nvSpPr>
          <p:spPr>
            <a:xfrm>
              <a:off x="2181658" y="5830123"/>
              <a:ext cx="1780424" cy="400110"/>
            </a:xfrm>
            <a:prstGeom prst="rect">
              <a:avLst/>
            </a:prstGeom>
            <a:noFill/>
          </p:spPr>
          <p:txBody>
            <a:bodyPr wrap="none" rtlCol="0">
              <a:spAutoFit/>
            </a:bodyPr>
            <a:lstStyle/>
            <a:p>
              <a:r>
                <a:rPr lang="en-US" sz="2000" b="1" smtClean="0"/>
                <a:t>Graphic Design</a:t>
              </a:r>
              <a:endParaRPr lang="en-GB" sz="2000" b="1"/>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49" presetClass="entr" presetSubtype="0" decel="100000"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500" fill="hold"/>
                                        <p:tgtEl>
                                          <p:spTgt spid="10"/>
                                        </p:tgtEl>
                                        <p:attrNameLst>
                                          <p:attrName>ppt_w</p:attrName>
                                        </p:attrNameLst>
                                      </p:cBhvr>
                                      <p:tavLst>
                                        <p:tav tm="0">
                                          <p:val>
                                            <p:fltVal val="0"/>
                                          </p:val>
                                        </p:tav>
                                        <p:tav tm="100000">
                                          <p:val>
                                            <p:strVal val="#ppt_w"/>
                                          </p:val>
                                        </p:tav>
                                      </p:tavLst>
                                    </p:anim>
                                    <p:anim calcmode="lin" valueType="num">
                                      <p:cBhvr>
                                        <p:cTn id="20" dur="500" fill="hold"/>
                                        <p:tgtEl>
                                          <p:spTgt spid="10"/>
                                        </p:tgtEl>
                                        <p:attrNameLst>
                                          <p:attrName>ppt_h</p:attrName>
                                        </p:attrNameLst>
                                      </p:cBhvr>
                                      <p:tavLst>
                                        <p:tav tm="0">
                                          <p:val>
                                            <p:fltVal val="0"/>
                                          </p:val>
                                        </p:tav>
                                        <p:tav tm="100000">
                                          <p:val>
                                            <p:strVal val="#ppt_h"/>
                                          </p:val>
                                        </p:tav>
                                      </p:tavLst>
                                    </p:anim>
                                    <p:anim calcmode="lin" valueType="num">
                                      <p:cBhvr>
                                        <p:cTn id="21" dur="500" fill="hold"/>
                                        <p:tgtEl>
                                          <p:spTgt spid="10"/>
                                        </p:tgtEl>
                                        <p:attrNameLst>
                                          <p:attrName>style.rotation</p:attrName>
                                        </p:attrNameLst>
                                      </p:cBhvr>
                                      <p:tavLst>
                                        <p:tav tm="0">
                                          <p:val>
                                            <p:fltVal val="360"/>
                                          </p:val>
                                        </p:tav>
                                        <p:tav tm="100000">
                                          <p:val>
                                            <p:fltVal val="0"/>
                                          </p:val>
                                        </p:tav>
                                      </p:tavLst>
                                    </p:anim>
                                    <p:animEffect transition="in" filter="fade">
                                      <p:cBhvr>
                                        <p:cTn id="22" dur="500"/>
                                        <p:tgtEl>
                                          <p:spTgt spid="10"/>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45"/>
                                        </p:tgtEl>
                                        <p:attrNameLst>
                                          <p:attrName>style.visibility</p:attrName>
                                        </p:attrNameLst>
                                      </p:cBhvr>
                                      <p:to>
                                        <p:strVal val="visible"/>
                                      </p:to>
                                    </p:set>
                                    <p:animEffect transition="in" filter="fade">
                                      <p:cBhvr>
                                        <p:cTn id="26" dur="500"/>
                                        <p:tgtEl>
                                          <p:spTgt spid="45"/>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fade">
                                      <p:cBhvr>
                                        <p:cTn id="30" dur="500"/>
                                        <p:tgtEl>
                                          <p:spTgt spid="46"/>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47"/>
                                        </p:tgtEl>
                                        <p:attrNameLst>
                                          <p:attrName>style.visibility</p:attrName>
                                        </p:attrNameLst>
                                      </p:cBhvr>
                                      <p:to>
                                        <p:strVal val="visible"/>
                                      </p:to>
                                    </p:set>
                                    <p:animEffect transition="in" filter="fade">
                                      <p:cBhvr>
                                        <p:cTn id="34" dur="500"/>
                                        <p:tgtEl>
                                          <p:spTgt spid="47"/>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48"/>
                                        </p:tgtEl>
                                        <p:attrNameLst>
                                          <p:attrName>style.visibility</p:attrName>
                                        </p:attrNameLst>
                                      </p:cBhvr>
                                      <p:to>
                                        <p:strVal val="visible"/>
                                      </p:to>
                                    </p:set>
                                    <p:animEffect transition="in" filter="fade">
                                      <p:cBhvr>
                                        <p:cTn id="38" dur="500"/>
                                        <p:tgtEl>
                                          <p:spTgt spid="48"/>
                                        </p:tgtEl>
                                      </p:cBhvr>
                                    </p:animEffect>
                                  </p:childTnLst>
                                </p:cTn>
                              </p:par>
                            </p:childTnLst>
                          </p:cTn>
                        </p:par>
                        <p:par>
                          <p:cTn id="39" fill="hold">
                            <p:stCondLst>
                              <p:cond delay="4000"/>
                            </p:stCondLst>
                            <p:childTnLst>
                              <p:par>
                                <p:cTn id="40" presetID="22" presetClass="entr" presetSubtype="8" fill="hold" nodeType="afterEffect">
                                  <p:stCondLst>
                                    <p:cond delay="0"/>
                                  </p:stCondLst>
                                  <p:childTnLst>
                                    <p:set>
                                      <p:cBhvr>
                                        <p:cTn id="41" dur="1" fill="hold">
                                          <p:stCondLst>
                                            <p:cond delay="0"/>
                                          </p:stCondLst>
                                        </p:cTn>
                                        <p:tgtEl>
                                          <p:spTgt spid="38"/>
                                        </p:tgtEl>
                                        <p:attrNameLst>
                                          <p:attrName>style.visibility</p:attrName>
                                        </p:attrNameLst>
                                      </p:cBhvr>
                                      <p:to>
                                        <p:strVal val="visible"/>
                                      </p:to>
                                    </p:set>
                                    <p:animEffect transition="in" filter="wipe(left)">
                                      <p:cBhvr>
                                        <p:cTn id="42" dur="500"/>
                                        <p:tgtEl>
                                          <p:spTgt spid="38"/>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Effect transition="in" filter="fade">
                                      <p:cBhvr>
                                        <p:cTn id="46" dur="500"/>
                                        <p:tgtEl>
                                          <p:spTgt spid="39"/>
                                        </p:tgtEl>
                                      </p:cBhvr>
                                    </p:animEffect>
                                  </p:childTnLst>
                                </p:cTn>
                              </p:par>
                            </p:childTnLst>
                          </p:cTn>
                        </p:par>
                        <p:par>
                          <p:cTn id="47" fill="hold">
                            <p:stCondLst>
                              <p:cond delay="5000"/>
                            </p:stCondLst>
                            <p:childTnLst>
                              <p:par>
                                <p:cTn id="48" presetID="10" presetClass="entr" presetSubtype="0" fill="hold" nodeType="afterEffect">
                                  <p:stCondLst>
                                    <p:cond delay="0"/>
                                  </p:stCondLst>
                                  <p:childTnLst>
                                    <p:set>
                                      <p:cBhvr>
                                        <p:cTn id="49" dur="1" fill="hold">
                                          <p:stCondLst>
                                            <p:cond delay="0"/>
                                          </p:stCondLst>
                                        </p:cTn>
                                        <p:tgtEl>
                                          <p:spTgt spid="49"/>
                                        </p:tgtEl>
                                        <p:attrNameLst>
                                          <p:attrName>style.visibility</p:attrName>
                                        </p:attrNameLst>
                                      </p:cBhvr>
                                      <p:to>
                                        <p:strVal val="visible"/>
                                      </p:to>
                                    </p:set>
                                    <p:animEffect transition="in" filter="fade">
                                      <p:cBhvr>
                                        <p:cTn id="50" dur="500"/>
                                        <p:tgtEl>
                                          <p:spTgt spid="49"/>
                                        </p:tgtEl>
                                      </p:cBhvr>
                                    </p:animEffect>
                                  </p:childTnLst>
                                </p:cTn>
                              </p:par>
                            </p:childTnLst>
                          </p:cTn>
                        </p:par>
                        <p:par>
                          <p:cTn id="51" fill="hold">
                            <p:stCondLst>
                              <p:cond delay="5500"/>
                            </p:stCondLst>
                            <p:childTnLst>
                              <p:par>
                                <p:cTn id="52" presetID="10" presetClass="entr" presetSubtype="0" fill="hold" nodeType="afterEffect">
                                  <p:stCondLst>
                                    <p:cond delay="0"/>
                                  </p:stCondLst>
                                  <p:childTnLst>
                                    <p:set>
                                      <p:cBhvr>
                                        <p:cTn id="53" dur="1" fill="hold">
                                          <p:stCondLst>
                                            <p:cond delay="0"/>
                                          </p:stCondLst>
                                        </p:cTn>
                                        <p:tgtEl>
                                          <p:spTgt spid="20"/>
                                        </p:tgtEl>
                                        <p:attrNameLst>
                                          <p:attrName>style.visibility</p:attrName>
                                        </p:attrNameLst>
                                      </p:cBhvr>
                                      <p:to>
                                        <p:strVal val="visible"/>
                                      </p:to>
                                    </p:set>
                                    <p:animEffect transition="in" filter="fade">
                                      <p:cBhvr>
                                        <p:cTn id="54" dur="500"/>
                                        <p:tgtEl>
                                          <p:spTgt spid="20"/>
                                        </p:tgtEl>
                                      </p:cBhvr>
                                    </p:animEffect>
                                  </p:childTnLst>
                                </p:cTn>
                              </p:par>
                            </p:childTnLst>
                          </p:cTn>
                        </p:par>
                        <p:par>
                          <p:cTn id="55" fill="hold">
                            <p:stCondLst>
                              <p:cond delay="6000"/>
                            </p:stCondLst>
                            <p:childTnLst>
                              <p:par>
                                <p:cTn id="56" presetID="10" presetClass="entr" presetSubtype="0" fill="hold" nodeType="afterEffect">
                                  <p:stCondLst>
                                    <p:cond delay="0"/>
                                  </p:stCondLst>
                                  <p:childTnLst>
                                    <p:set>
                                      <p:cBhvr>
                                        <p:cTn id="57" dur="1" fill="hold">
                                          <p:stCondLst>
                                            <p:cond delay="0"/>
                                          </p:stCondLst>
                                        </p:cTn>
                                        <p:tgtEl>
                                          <p:spTgt spid="52"/>
                                        </p:tgtEl>
                                        <p:attrNameLst>
                                          <p:attrName>style.visibility</p:attrName>
                                        </p:attrNameLst>
                                      </p:cBhvr>
                                      <p:to>
                                        <p:strVal val="visible"/>
                                      </p:to>
                                    </p:set>
                                    <p:animEffect transition="in" filter="fade">
                                      <p:cBhvr>
                                        <p:cTn id="58" dur="500"/>
                                        <p:tgtEl>
                                          <p:spTgt spid="52"/>
                                        </p:tgtEl>
                                      </p:cBhvr>
                                    </p:animEffect>
                                  </p:childTnLst>
                                </p:cTn>
                              </p:par>
                            </p:childTnLst>
                          </p:cTn>
                        </p:par>
                        <p:par>
                          <p:cTn id="59" fill="hold">
                            <p:stCondLst>
                              <p:cond delay="6500"/>
                            </p:stCondLst>
                            <p:childTnLst>
                              <p:par>
                                <p:cTn id="60" presetID="10" presetClass="entr" presetSubtype="0" fill="hold" nodeType="after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500"/>
                                        <p:tgtEl>
                                          <p:spTgt spid="26"/>
                                        </p:tgtEl>
                                      </p:cBhvr>
                                    </p:animEffect>
                                  </p:childTnLst>
                                </p:cTn>
                              </p:par>
                            </p:childTnLst>
                          </p:cTn>
                        </p:par>
                        <p:par>
                          <p:cTn id="63" fill="hold">
                            <p:stCondLst>
                              <p:cond delay="7000"/>
                            </p:stCondLst>
                            <p:childTnLst>
                              <p:par>
                                <p:cTn id="64" presetID="10" presetClass="entr" presetSubtype="0" fill="hold" nodeType="afterEffect">
                                  <p:stCondLst>
                                    <p:cond delay="0"/>
                                  </p:stCondLst>
                                  <p:childTnLst>
                                    <p:set>
                                      <p:cBhvr>
                                        <p:cTn id="65" dur="1" fill="hold">
                                          <p:stCondLst>
                                            <p:cond delay="0"/>
                                          </p:stCondLst>
                                        </p:cTn>
                                        <p:tgtEl>
                                          <p:spTgt spid="55"/>
                                        </p:tgtEl>
                                        <p:attrNameLst>
                                          <p:attrName>style.visibility</p:attrName>
                                        </p:attrNameLst>
                                      </p:cBhvr>
                                      <p:to>
                                        <p:strVal val="visible"/>
                                      </p:to>
                                    </p:set>
                                    <p:animEffect transition="in" filter="fade">
                                      <p:cBhvr>
                                        <p:cTn id="66"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45" grpId="0"/>
      <p:bldP spid="46" grpId="0"/>
      <p:bldP spid="47" grpId="0"/>
      <p:bldP spid="48"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Cyber Technology</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 name="Group 3"/>
          <p:cNvGrpSpPr/>
          <p:nvPr/>
        </p:nvGrpSpPr>
        <p:grpSpPr>
          <a:xfrm>
            <a:off x="3012066" y="4238100"/>
            <a:ext cx="2371719" cy="2371719"/>
            <a:chOff x="3012066" y="4238100"/>
            <a:chExt cx="2371719" cy="2371719"/>
          </a:xfrm>
        </p:grpSpPr>
        <p:sp>
          <p:nvSpPr>
            <p:cNvPr id="5" name="Oval 4"/>
            <p:cNvSpPr/>
            <p:nvPr/>
          </p:nvSpPr>
          <p:spPr>
            <a:xfrm>
              <a:off x="3012066" y="4238100"/>
              <a:ext cx="2371719" cy="237171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 name="Group 5"/>
            <p:cNvGrpSpPr/>
            <p:nvPr/>
          </p:nvGrpSpPr>
          <p:grpSpPr>
            <a:xfrm>
              <a:off x="3965753" y="4927075"/>
              <a:ext cx="464344" cy="450850"/>
              <a:chOff x="8216107" y="4449763"/>
              <a:chExt cx="464344" cy="450850"/>
            </a:xfrm>
            <a:solidFill>
              <a:schemeClr val="bg1"/>
            </a:solidFill>
          </p:grpSpPr>
          <p:sp>
            <p:nvSpPr>
              <p:cNvPr id="8" name="AutoShape 16"/>
              <p:cNvSpPr/>
              <p:nvPr/>
            </p:nvSpPr>
            <p:spPr bwMode="auto">
              <a:xfrm>
                <a:off x="8448675" y="4696619"/>
                <a:ext cx="57944" cy="58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4841"/>
                      <a:pt x="0" y="10800"/>
                    </a:cubicBezTo>
                    <a:cubicBezTo>
                      <a:pt x="0" y="16758"/>
                      <a:pt x="4838" y="21599"/>
                      <a:pt x="10800" y="21599"/>
                    </a:cubicBezTo>
                    <a:cubicBezTo>
                      <a:pt x="16761" y="21599"/>
                      <a:pt x="21600" y="16758"/>
                      <a:pt x="21600" y="10800"/>
                    </a:cubicBezTo>
                    <a:cubicBezTo>
                      <a:pt x="21600" y="4841"/>
                      <a:pt x="16761"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9" name="AutoShape 17"/>
              <p:cNvSpPr/>
              <p:nvPr/>
            </p:nvSpPr>
            <p:spPr bwMode="auto">
              <a:xfrm>
                <a:off x="8216107" y="4449763"/>
                <a:ext cx="464344" cy="450850"/>
              </a:xfrm>
              <a:custGeom>
                <a:avLst/>
                <a:gdLst>
                  <a:gd name="T0" fmla="*/ 10473 w 20946"/>
                  <a:gd name="T1" fmla="*/ 10800 h 21600"/>
                  <a:gd name="T2" fmla="*/ 10473 w 20946"/>
                  <a:gd name="T3" fmla="*/ 10800 h 21600"/>
                  <a:gd name="T4" fmla="*/ 10473 w 20946"/>
                  <a:gd name="T5" fmla="*/ 10800 h 21600"/>
                  <a:gd name="T6" fmla="*/ 10473 w 20946"/>
                  <a:gd name="T7" fmla="*/ 10800 h 21600"/>
                </a:gdLst>
                <a:ahLst/>
                <a:cxnLst>
                  <a:cxn ang="0">
                    <a:pos x="T0" y="T1"/>
                  </a:cxn>
                  <a:cxn ang="0">
                    <a:pos x="T2" y="T3"/>
                  </a:cxn>
                  <a:cxn ang="0">
                    <a:pos x="T4" y="T5"/>
                  </a:cxn>
                  <a:cxn ang="0">
                    <a:pos x="T6" y="T7"/>
                  </a:cxn>
                </a:cxnLst>
                <a:rect l="0" t="0" r="r" b="b"/>
                <a:pathLst>
                  <a:path w="20946" h="21600">
                    <a:moveTo>
                      <a:pt x="18509" y="15329"/>
                    </a:moveTo>
                    <a:lnTo>
                      <a:pt x="11782" y="15329"/>
                    </a:lnTo>
                    <a:cubicBezTo>
                      <a:pt x="10699" y="15329"/>
                      <a:pt x="9818" y="14391"/>
                      <a:pt x="9818" y="13238"/>
                    </a:cubicBezTo>
                    <a:cubicBezTo>
                      <a:pt x="9818" y="12086"/>
                      <a:pt x="10699" y="11148"/>
                      <a:pt x="11782" y="11148"/>
                    </a:cubicBezTo>
                    <a:lnTo>
                      <a:pt x="17673" y="11148"/>
                    </a:lnTo>
                    <a:cubicBezTo>
                      <a:pt x="18077" y="11142"/>
                      <a:pt x="18477" y="10934"/>
                      <a:pt x="18721" y="10588"/>
                    </a:cubicBezTo>
                    <a:cubicBezTo>
                      <a:pt x="18789" y="10491"/>
                      <a:pt x="18842" y="10381"/>
                      <a:pt x="18885" y="10267"/>
                    </a:cubicBezTo>
                    <a:cubicBezTo>
                      <a:pt x="18890" y="10251"/>
                      <a:pt x="18901" y="10239"/>
                      <a:pt x="18906" y="10224"/>
                    </a:cubicBezTo>
                    <a:cubicBezTo>
                      <a:pt x="19377" y="10880"/>
                      <a:pt x="19636" y="11686"/>
                      <a:pt x="19636" y="12541"/>
                    </a:cubicBezTo>
                    <a:cubicBezTo>
                      <a:pt x="19636" y="13613"/>
                      <a:pt x="19230" y="14607"/>
                      <a:pt x="18509" y="15329"/>
                    </a:cubicBezTo>
                    <a:moveTo>
                      <a:pt x="17673" y="17767"/>
                    </a:moveTo>
                    <a:cubicBezTo>
                      <a:pt x="17673" y="19114"/>
                      <a:pt x="16647" y="20206"/>
                      <a:pt x="15382" y="20206"/>
                    </a:cubicBezTo>
                    <a:lnTo>
                      <a:pt x="3600" y="20206"/>
                    </a:lnTo>
                    <a:cubicBezTo>
                      <a:pt x="2334" y="20206"/>
                      <a:pt x="1309" y="19114"/>
                      <a:pt x="1309" y="17767"/>
                    </a:cubicBezTo>
                    <a:lnTo>
                      <a:pt x="1309" y="6786"/>
                    </a:lnTo>
                    <a:cubicBezTo>
                      <a:pt x="1931" y="7334"/>
                      <a:pt x="2730" y="7664"/>
                      <a:pt x="3600" y="7664"/>
                    </a:cubicBezTo>
                    <a:lnTo>
                      <a:pt x="14400" y="7664"/>
                    </a:lnTo>
                    <a:lnTo>
                      <a:pt x="17018" y="7664"/>
                    </a:lnTo>
                    <a:cubicBezTo>
                      <a:pt x="17379" y="7664"/>
                      <a:pt x="17673" y="7976"/>
                      <a:pt x="17673" y="8361"/>
                    </a:cubicBezTo>
                    <a:lnTo>
                      <a:pt x="17673" y="9754"/>
                    </a:lnTo>
                    <a:lnTo>
                      <a:pt x="11782" y="9754"/>
                    </a:lnTo>
                    <a:cubicBezTo>
                      <a:pt x="9974" y="9754"/>
                      <a:pt x="8509" y="11314"/>
                      <a:pt x="8509" y="13238"/>
                    </a:cubicBezTo>
                    <a:cubicBezTo>
                      <a:pt x="8509" y="15163"/>
                      <a:pt x="9974" y="16722"/>
                      <a:pt x="11782" y="16722"/>
                    </a:cubicBezTo>
                    <a:lnTo>
                      <a:pt x="17673" y="16722"/>
                    </a:lnTo>
                    <a:cubicBezTo>
                      <a:pt x="17673" y="16722"/>
                      <a:pt x="17673" y="17767"/>
                      <a:pt x="17673" y="17767"/>
                    </a:cubicBezTo>
                    <a:close/>
                    <a:moveTo>
                      <a:pt x="16363" y="5574"/>
                    </a:moveTo>
                    <a:lnTo>
                      <a:pt x="16363" y="6270"/>
                    </a:lnTo>
                    <a:lnTo>
                      <a:pt x="14400" y="6270"/>
                    </a:lnTo>
                    <a:lnTo>
                      <a:pt x="3600" y="6270"/>
                    </a:lnTo>
                    <a:cubicBezTo>
                      <a:pt x="3246" y="6270"/>
                      <a:pt x="2916" y="6179"/>
                      <a:pt x="2617" y="6027"/>
                    </a:cubicBezTo>
                    <a:lnTo>
                      <a:pt x="2617" y="5574"/>
                    </a:lnTo>
                    <a:cubicBezTo>
                      <a:pt x="2617" y="5574"/>
                      <a:pt x="16363" y="5574"/>
                      <a:pt x="16363" y="5574"/>
                    </a:cubicBezTo>
                    <a:close/>
                    <a:moveTo>
                      <a:pt x="16363" y="4877"/>
                    </a:moveTo>
                    <a:lnTo>
                      <a:pt x="2617" y="4877"/>
                    </a:lnTo>
                    <a:lnTo>
                      <a:pt x="2617" y="4180"/>
                    </a:lnTo>
                    <a:lnTo>
                      <a:pt x="16363" y="4180"/>
                    </a:lnTo>
                    <a:cubicBezTo>
                      <a:pt x="16363" y="4180"/>
                      <a:pt x="16363" y="4877"/>
                      <a:pt x="16363" y="4877"/>
                    </a:cubicBezTo>
                    <a:close/>
                    <a:moveTo>
                      <a:pt x="16363" y="3483"/>
                    </a:moveTo>
                    <a:lnTo>
                      <a:pt x="2617" y="3483"/>
                    </a:lnTo>
                    <a:lnTo>
                      <a:pt x="2617" y="2787"/>
                    </a:lnTo>
                    <a:lnTo>
                      <a:pt x="16363" y="2787"/>
                    </a:lnTo>
                    <a:cubicBezTo>
                      <a:pt x="16363" y="2787"/>
                      <a:pt x="16363" y="3483"/>
                      <a:pt x="16363" y="3483"/>
                    </a:cubicBezTo>
                    <a:close/>
                    <a:moveTo>
                      <a:pt x="3600" y="1393"/>
                    </a:moveTo>
                    <a:lnTo>
                      <a:pt x="14400" y="1393"/>
                    </a:lnTo>
                    <a:lnTo>
                      <a:pt x="17018" y="1393"/>
                    </a:lnTo>
                    <a:cubicBezTo>
                      <a:pt x="17379" y="1393"/>
                      <a:pt x="17673" y="1705"/>
                      <a:pt x="17673" y="2090"/>
                    </a:cubicBezTo>
                    <a:lnTo>
                      <a:pt x="17673" y="3832"/>
                    </a:lnTo>
                    <a:lnTo>
                      <a:pt x="17673" y="4180"/>
                    </a:lnTo>
                    <a:lnTo>
                      <a:pt x="17673" y="6398"/>
                    </a:lnTo>
                    <a:cubicBezTo>
                      <a:pt x="17466" y="6321"/>
                      <a:pt x="17249" y="6270"/>
                      <a:pt x="17018" y="6270"/>
                    </a:cubicBezTo>
                    <a:lnTo>
                      <a:pt x="17018" y="5574"/>
                    </a:lnTo>
                    <a:lnTo>
                      <a:pt x="17018" y="4180"/>
                    </a:lnTo>
                    <a:lnTo>
                      <a:pt x="17018" y="2787"/>
                    </a:lnTo>
                    <a:cubicBezTo>
                      <a:pt x="17018" y="2401"/>
                      <a:pt x="16724" y="2090"/>
                      <a:pt x="16363" y="2090"/>
                    </a:cubicBezTo>
                    <a:lnTo>
                      <a:pt x="2617" y="2090"/>
                    </a:lnTo>
                    <a:cubicBezTo>
                      <a:pt x="2256" y="2090"/>
                      <a:pt x="1963" y="2401"/>
                      <a:pt x="1963" y="2787"/>
                    </a:cubicBezTo>
                    <a:lnTo>
                      <a:pt x="1963" y="4180"/>
                    </a:lnTo>
                    <a:lnTo>
                      <a:pt x="1963" y="5534"/>
                    </a:lnTo>
                    <a:cubicBezTo>
                      <a:pt x="1559" y="5094"/>
                      <a:pt x="1309" y="4495"/>
                      <a:pt x="1309" y="3832"/>
                    </a:cubicBezTo>
                    <a:cubicBezTo>
                      <a:pt x="1309" y="2485"/>
                      <a:pt x="2334" y="1393"/>
                      <a:pt x="3600" y="1393"/>
                    </a:cubicBezTo>
                    <a:moveTo>
                      <a:pt x="18983" y="8361"/>
                    </a:moveTo>
                    <a:lnTo>
                      <a:pt x="18982" y="8361"/>
                    </a:lnTo>
                    <a:lnTo>
                      <a:pt x="18982" y="4180"/>
                    </a:lnTo>
                    <a:lnTo>
                      <a:pt x="18982" y="3832"/>
                    </a:lnTo>
                    <a:lnTo>
                      <a:pt x="18982" y="2090"/>
                    </a:lnTo>
                    <a:cubicBezTo>
                      <a:pt x="18982" y="935"/>
                      <a:pt x="18102" y="0"/>
                      <a:pt x="17018" y="0"/>
                    </a:cubicBezTo>
                    <a:lnTo>
                      <a:pt x="14400" y="0"/>
                    </a:lnTo>
                    <a:lnTo>
                      <a:pt x="3600" y="0"/>
                    </a:lnTo>
                    <a:cubicBezTo>
                      <a:pt x="1614" y="0"/>
                      <a:pt x="0" y="1719"/>
                      <a:pt x="0" y="3832"/>
                    </a:cubicBezTo>
                    <a:lnTo>
                      <a:pt x="0" y="17767"/>
                    </a:lnTo>
                    <a:cubicBezTo>
                      <a:pt x="0" y="19880"/>
                      <a:pt x="1614" y="21600"/>
                      <a:pt x="3600" y="21600"/>
                    </a:cubicBezTo>
                    <a:lnTo>
                      <a:pt x="15382" y="21600"/>
                    </a:lnTo>
                    <a:cubicBezTo>
                      <a:pt x="17366" y="21600"/>
                      <a:pt x="18982" y="19880"/>
                      <a:pt x="18982" y="17767"/>
                    </a:cubicBezTo>
                    <a:lnTo>
                      <a:pt x="18982" y="16722"/>
                    </a:lnTo>
                    <a:lnTo>
                      <a:pt x="18983" y="16722"/>
                    </a:lnTo>
                    <a:cubicBezTo>
                      <a:pt x="21600" y="14631"/>
                      <a:pt x="21600" y="10452"/>
                      <a:pt x="18983" y="8361"/>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7" name="TextBox 6"/>
            <p:cNvSpPr txBox="1"/>
            <p:nvPr/>
          </p:nvSpPr>
          <p:spPr>
            <a:xfrm>
              <a:off x="3508699" y="5539194"/>
              <a:ext cx="1437188" cy="400110"/>
            </a:xfrm>
            <a:prstGeom prst="rect">
              <a:avLst/>
            </a:prstGeom>
            <a:noFill/>
          </p:spPr>
          <p:txBody>
            <a:bodyPr wrap="none" rtlCol="0">
              <a:spAutoFit/>
            </a:bodyPr>
            <a:lstStyle/>
            <a:p>
              <a:r>
                <a:rPr lang="en-US" sz="2000" smtClean="0">
                  <a:solidFill>
                    <a:schemeClr val="bg1"/>
                  </a:solidFill>
                </a:rPr>
                <a:t>MAKETTING</a:t>
              </a:r>
              <a:endParaRPr lang="en-GB" sz="2000">
                <a:solidFill>
                  <a:schemeClr val="bg1"/>
                </a:solidFill>
              </a:endParaRPr>
            </a:p>
          </p:txBody>
        </p:sp>
      </p:grpSp>
      <p:grpSp>
        <p:nvGrpSpPr>
          <p:cNvPr id="10" name="Group 9"/>
          <p:cNvGrpSpPr/>
          <p:nvPr/>
        </p:nvGrpSpPr>
        <p:grpSpPr>
          <a:xfrm>
            <a:off x="4783283" y="2878610"/>
            <a:ext cx="2371719" cy="2371719"/>
            <a:chOff x="4783283" y="2878610"/>
            <a:chExt cx="2371719" cy="2371719"/>
          </a:xfrm>
        </p:grpSpPr>
        <p:sp>
          <p:nvSpPr>
            <p:cNvPr id="11" name="Oval 10"/>
            <p:cNvSpPr/>
            <p:nvPr/>
          </p:nvSpPr>
          <p:spPr>
            <a:xfrm>
              <a:off x="4783283" y="2878610"/>
              <a:ext cx="2371719" cy="237171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2" name="Group 11"/>
            <p:cNvGrpSpPr/>
            <p:nvPr/>
          </p:nvGrpSpPr>
          <p:grpSpPr>
            <a:xfrm>
              <a:off x="5733691" y="3499170"/>
              <a:ext cx="465138" cy="435769"/>
              <a:chOff x="5368132" y="3540125"/>
              <a:chExt cx="465138" cy="435769"/>
            </a:xfrm>
            <a:solidFill>
              <a:schemeClr val="bg1"/>
            </a:solidFill>
          </p:grpSpPr>
          <p:sp>
            <p:nvSpPr>
              <p:cNvPr id="14"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13" name="TextBox 12"/>
            <p:cNvSpPr txBox="1"/>
            <p:nvPr/>
          </p:nvSpPr>
          <p:spPr>
            <a:xfrm>
              <a:off x="5537294" y="4088640"/>
              <a:ext cx="964431" cy="400110"/>
            </a:xfrm>
            <a:prstGeom prst="rect">
              <a:avLst/>
            </a:prstGeom>
            <a:noFill/>
          </p:spPr>
          <p:txBody>
            <a:bodyPr wrap="none" rtlCol="0">
              <a:spAutoFit/>
            </a:bodyPr>
            <a:lstStyle/>
            <a:p>
              <a:r>
                <a:rPr lang="en-US" sz="2000" smtClean="0">
                  <a:solidFill>
                    <a:schemeClr val="bg1"/>
                  </a:solidFill>
                </a:rPr>
                <a:t>DESIGN</a:t>
              </a:r>
              <a:endParaRPr lang="en-GB" sz="2000">
                <a:solidFill>
                  <a:schemeClr val="bg1"/>
                </a:solidFill>
              </a:endParaRPr>
            </a:p>
          </p:txBody>
        </p:sp>
      </p:grpSp>
      <p:grpSp>
        <p:nvGrpSpPr>
          <p:cNvPr id="16" name="Group 15"/>
          <p:cNvGrpSpPr/>
          <p:nvPr/>
        </p:nvGrpSpPr>
        <p:grpSpPr>
          <a:xfrm>
            <a:off x="6554500" y="1450117"/>
            <a:ext cx="2371719" cy="2371719"/>
            <a:chOff x="6554500" y="1450117"/>
            <a:chExt cx="2371719" cy="2371719"/>
          </a:xfrm>
        </p:grpSpPr>
        <p:sp>
          <p:nvSpPr>
            <p:cNvPr id="17" name="Oval 16"/>
            <p:cNvSpPr/>
            <p:nvPr/>
          </p:nvSpPr>
          <p:spPr>
            <a:xfrm>
              <a:off x="6554500" y="1450117"/>
              <a:ext cx="2371719" cy="2371719"/>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 name="Group 17"/>
            <p:cNvGrpSpPr/>
            <p:nvPr/>
          </p:nvGrpSpPr>
          <p:grpSpPr>
            <a:xfrm>
              <a:off x="7507790" y="1897832"/>
              <a:ext cx="465138" cy="391319"/>
              <a:chOff x="5368132" y="2625725"/>
              <a:chExt cx="465138" cy="391319"/>
            </a:xfrm>
            <a:solidFill>
              <a:schemeClr val="bg1"/>
            </a:solidFill>
          </p:grpSpPr>
          <p:sp>
            <p:nvSpPr>
              <p:cNvPr id="20"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1"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2"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19" name="TextBox 18"/>
            <p:cNvSpPr txBox="1"/>
            <p:nvPr/>
          </p:nvSpPr>
          <p:spPr>
            <a:xfrm>
              <a:off x="6906022" y="2403232"/>
              <a:ext cx="1682961" cy="400110"/>
            </a:xfrm>
            <a:prstGeom prst="rect">
              <a:avLst/>
            </a:prstGeom>
            <a:noFill/>
          </p:spPr>
          <p:txBody>
            <a:bodyPr wrap="none" rtlCol="0">
              <a:spAutoFit/>
            </a:bodyPr>
            <a:lstStyle/>
            <a:p>
              <a:r>
                <a:rPr lang="en-US" sz="2000" smtClean="0">
                  <a:solidFill>
                    <a:schemeClr val="bg1"/>
                  </a:solidFill>
                </a:rPr>
                <a:t>WEB ANALYSIS</a:t>
              </a:r>
              <a:endParaRPr lang="en-GB" sz="2000">
                <a:solidFill>
                  <a:schemeClr val="bg1"/>
                </a:solidFill>
              </a:endParaRPr>
            </a:p>
          </p:txBody>
        </p:sp>
      </p:grpSp>
      <p:grpSp>
        <p:nvGrpSpPr>
          <p:cNvPr id="23" name="Group 22"/>
          <p:cNvGrpSpPr/>
          <p:nvPr/>
        </p:nvGrpSpPr>
        <p:grpSpPr>
          <a:xfrm>
            <a:off x="8315058" y="1179092"/>
            <a:ext cx="914400" cy="914400"/>
            <a:chOff x="8315058" y="1179092"/>
            <a:chExt cx="914400" cy="914400"/>
          </a:xfrm>
        </p:grpSpPr>
        <p:sp>
          <p:nvSpPr>
            <p:cNvPr id="24" name="Oval 23"/>
            <p:cNvSpPr/>
            <p:nvPr/>
          </p:nvSpPr>
          <p:spPr>
            <a:xfrm>
              <a:off x="8315058" y="1179092"/>
              <a:ext cx="914400" cy="914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TextBox 24"/>
            <p:cNvSpPr txBox="1"/>
            <p:nvPr/>
          </p:nvSpPr>
          <p:spPr>
            <a:xfrm>
              <a:off x="8337683" y="1400323"/>
              <a:ext cx="869149" cy="461665"/>
            </a:xfrm>
            <a:prstGeom prst="rect">
              <a:avLst/>
            </a:prstGeom>
            <a:noFill/>
          </p:spPr>
          <p:txBody>
            <a:bodyPr wrap="none" rtlCol="0">
              <a:spAutoFit/>
            </a:bodyPr>
            <a:lstStyle/>
            <a:p>
              <a:r>
                <a:rPr lang="en-US" sz="2400" smtClean="0">
                  <a:solidFill>
                    <a:schemeClr val="bg1"/>
                  </a:solidFill>
                </a:rPr>
                <a:t>100%</a:t>
              </a:r>
              <a:endParaRPr lang="en-GB" sz="2400">
                <a:solidFill>
                  <a:schemeClr val="bg1"/>
                </a:solidFill>
              </a:endParaRPr>
            </a:p>
          </p:txBody>
        </p:sp>
      </p:grpSp>
      <p:grpSp>
        <p:nvGrpSpPr>
          <p:cNvPr id="26" name="Group 25"/>
          <p:cNvGrpSpPr/>
          <p:nvPr/>
        </p:nvGrpSpPr>
        <p:grpSpPr>
          <a:xfrm>
            <a:off x="6375422" y="2866838"/>
            <a:ext cx="914400" cy="914400"/>
            <a:chOff x="6375422" y="2866838"/>
            <a:chExt cx="914400" cy="914400"/>
          </a:xfrm>
        </p:grpSpPr>
        <p:sp>
          <p:nvSpPr>
            <p:cNvPr id="27" name="Oval 26"/>
            <p:cNvSpPr/>
            <p:nvPr/>
          </p:nvSpPr>
          <p:spPr>
            <a:xfrm>
              <a:off x="6375422" y="2866838"/>
              <a:ext cx="914400" cy="914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a:p>
          </p:txBody>
        </p:sp>
        <p:sp>
          <p:nvSpPr>
            <p:cNvPr id="28" name="TextBox 27"/>
            <p:cNvSpPr txBox="1"/>
            <p:nvPr/>
          </p:nvSpPr>
          <p:spPr>
            <a:xfrm>
              <a:off x="6508755" y="3093205"/>
              <a:ext cx="713657" cy="461665"/>
            </a:xfrm>
            <a:prstGeom prst="rect">
              <a:avLst/>
            </a:prstGeom>
            <a:noFill/>
          </p:spPr>
          <p:txBody>
            <a:bodyPr wrap="none" rtlCol="0">
              <a:spAutoFit/>
            </a:bodyPr>
            <a:lstStyle/>
            <a:p>
              <a:r>
                <a:rPr lang="en-US" sz="2400">
                  <a:solidFill>
                    <a:schemeClr val="bg1"/>
                  </a:solidFill>
                </a:rPr>
                <a:t>7</a:t>
              </a:r>
              <a:r>
                <a:rPr lang="en-US" sz="2400" smtClean="0">
                  <a:solidFill>
                    <a:schemeClr val="bg1"/>
                  </a:solidFill>
                </a:rPr>
                <a:t>0%</a:t>
              </a:r>
              <a:endParaRPr lang="en-GB" sz="2400">
                <a:solidFill>
                  <a:schemeClr val="bg1"/>
                </a:solidFill>
              </a:endParaRPr>
            </a:p>
          </p:txBody>
        </p:sp>
      </p:grpSp>
      <p:grpSp>
        <p:nvGrpSpPr>
          <p:cNvPr id="29" name="Group 28"/>
          <p:cNvGrpSpPr/>
          <p:nvPr/>
        </p:nvGrpSpPr>
        <p:grpSpPr>
          <a:xfrm>
            <a:off x="4701717" y="4238100"/>
            <a:ext cx="914400" cy="914400"/>
            <a:chOff x="4701717" y="4238100"/>
            <a:chExt cx="914400" cy="914400"/>
          </a:xfrm>
        </p:grpSpPr>
        <p:sp>
          <p:nvSpPr>
            <p:cNvPr id="30" name="Oval 29"/>
            <p:cNvSpPr/>
            <p:nvPr/>
          </p:nvSpPr>
          <p:spPr>
            <a:xfrm>
              <a:off x="4701717" y="4238100"/>
              <a:ext cx="914400" cy="9144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a:p>
          </p:txBody>
        </p:sp>
        <p:sp>
          <p:nvSpPr>
            <p:cNvPr id="31" name="TextBox 30"/>
            <p:cNvSpPr txBox="1"/>
            <p:nvPr/>
          </p:nvSpPr>
          <p:spPr>
            <a:xfrm>
              <a:off x="4803460" y="4465410"/>
              <a:ext cx="713657" cy="461665"/>
            </a:xfrm>
            <a:prstGeom prst="rect">
              <a:avLst/>
            </a:prstGeom>
            <a:noFill/>
          </p:spPr>
          <p:txBody>
            <a:bodyPr wrap="none" rtlCol="0">
              <a:spAutoFit/>
            </a:bodyPr>
            <a:lstStyle/>
            <a:p>
              <a:r>
                <a:rPr lang="en-US" sz="2400">
                  <a:solidFill>
                    <a:schemeClr val="bg1"/>
                  </a:solidFill>
                </a:rPr>
                <a:t>5</a:t>
              </a:r>
              <a:r>
                <a:rPr lang="en-US" sz="2400" smtClean="0">
                  <a:solidFill>
                    <a:schemeClr val="bg1"/>
                  </a:solidFill>
                </a:rPr>
                <a:t>0%</a:t>
              </a:r>
              <a:endParaRPr lang="en-GB" sz="2400">
                <a:solidFill>
                  <a:schemeClr val="bg1"/>
                </a:solidFill>
              </a:endParaRPr>
            </a:p>
          </p:txBody>
        </p:sp>
      </p:grpSp>
      <p:sp>
        <p:nvSpPr>
          <p:cNvPr id="32" name="Rectangle 31"/>
          <p:cNvSpPr/>
          <p:nvPr/>
        </p:nvSpPr>
        <p:spPr>
          <a:xfrm>
            <a:off x="580239" y="1999432"/>
            <a:ext cx="3970712" cy="1169551"/>
          </a:xfrm>
          <a:prstGeom prst="rect">
            <a:avLst/>
          </a:prstGeom>
        </p:spPr>
        <p:txBody>
          <a:bodyPr wrap="square">
            <a:spAutoFit/>
          </a:bodyPr>
          <a:lstStyle/>
          <a:p>
            <a:r>
              <a:rPr lang="en-GB" sz="1400"/>
              <a:t>Lorem ipsum dolor sit amet, consectetur adipiscing elit, sed do eiusmod tempor incididunt ut labore et dolore magna aliqua. Ut enim ad minim veniam, quis nostrud exercitation ullamco laboris nisi ut aliquip ex ea commodo consequat. </a:t>
            </a:r>
            <a:endParaRPr lang="en-GB" sz="1400"/>
          </a:p>
        </p:txBody>
      </p:sp>
      <p:grpSp>
        <p:nvGrpSpPr>
          <p:cNvPr id="33" name="Group 32"/>
          <p:cNvGrpSpPr/>
          <p:nvPr/>
        </p:nvGrpSpPr>
        <p:grpSpPr>
          <a:xfrm>
            <a:off x="9105297" y="2231431"/>
            <a:ext cx="2953527" cy="1323439"/>
            <a:chOff x="9229458" y="2651919"/>
            <a:chExt cx="2953527" cy="1323439"/>
          </a:xfrm>
        </p:grpSpPr>
        <p:sp>
          <p:nvSpPr>
            <p:cNvPr id="34" name="TextBox 33"/>
            <p:cNvSpPr txBox="1"/>
            <p:nvPr/>
          </p:nvSpPr>
          <p:spPr>
            <a:xfrm>
              <a:off x="9229458" y="2651919"/>
              <a:ext cx="1634422" cy="369332"/>
            </a:xfrm>
            <a:prstGeom prst="rect">
              <a:avLst/>
            </a:prstGeom>
            <a:noFill/>
          </p:spPr>
          <p:txBody>
            <a:bodyPr wrap="none" rtlCol="0">
              <a:spAutoFit/>
            </a:bodyPr>
            <a:lstStyle/>
            <a:p>
              <a:r>
                <a:rPr lang="en-US" smtClean="0">
                  <a:solidFill>
                    <a:schemeClr val="accent5"/>
                  </a:solidFill>
                  <a:latin typeface="+mj-lt"/>
                </a:rPr>
                <a:t>Graphic Design</a:t>
              </a:r>
              <a:endParaRPr lang="en-GB">
                <a:solidFill>
                  <a:schemeClr val="accent5"/>
                </a:solidFill>
                <a:latin typeface="+mj-lt"/>
              </a:endParaRPr>
            </a:p>
          </p:txBody>
        </p:sp>
        <p:sp>
          <p:nvSpPr>
            <p:cNvPr id="35" name="Rectangle 34"/>
            <p:cNvSpPr/>
            <p:nvPr/>
          </p:nvSpPr>
          <p:spPr>
            <a:xfrm>
              <a:off x="9229458" y="3021251"/>
              <a:ext cx="2953527" cy="954107"/>
            </a:xfrm>
            <a:prstGeom prst="rect">
              <a:avLst/>
            </a:prstGeom>
          </p:spPr>
          <p:txBody>
            <a:bodyPr wrap="square">
              <a:spAutoFit/>
            </a:bodyPr>
            <a:lstStyle/>
            <a:p>
              <a:r>
                <a:rPr lang="en-GB" sz="1400"/>
                <a:t>Lorem ipsum dolor sit amet, consectetur adipiscing elit, sed do eiusmod tempor incididunt ut labore et dolore magna aliqua. </a:t>
              </a:r>
              <a:endParaRPr lang="en-GB" sz="1400"/>
            </a:p>
          </p:txBody>
        </p:sp>
      </p:grpSp>
      <p:grpSp>
        <p:nvGrpSpPr>
          <p:cNvPr id="36" name="Group 35"/>
          <p:cNvGrpSpPr/>
          <p:nvPr/>
        </p:nvGrpSpPr>
        <p:grpSpPr>
          <a:xfrm>
            <a:off x="7387334" y="4033580"/>
            <a:ext cx="3948411" cy="1107996"/>
            <a:chOff x="9229458" y="2651919"/>
            <a:chExt cx="3948411" cy="1107996"/>
          </a:xfrm>
        </p:grpSpPr>
        <p:sp>
          <p:nvSpPr>
            <p:cNvPr id="37" name="TextBox 36"/>
            <p:cNvSpPr txBox="1"/>
            <p:nvPr/>
          </p:nvSpPr>
          <p:spPr>
            <a:xfrm>
              <a:off x="9229458" y="2651919"/>
              <a:ext cx="1148712" cy="369332"/>
            </a:xfrm>
            <a:prstGeom prst="rect">
              <a:avLst/>
            </a:prstGeom>
            <a:noFill/>
          </p:spPr>
          <p:txBody>
            <a:bodyPr wrap="none" rtlCol="0">
              <a:spAutoFit/>
            </a:bodyPr>
            <a:lstStyle/>
            <a:p>
              <a:r>
                <a:rPr lang="en-US" smtClean="0">
                  <a:solidFill>
                    <a:schemeClr val="accent4"/>
                  </a:solidFill>
                  <a:latin typeface="+mj-lt"/>
                </a:rPr>
                <a:t>Maketting</a:t>
              </a:r>
              <a:endParaRPr lang="en-GB">
                <a:solidFill>
                  <a:schemeClr val="accent4"/>
                </a:solidFill>
                <a:latin typeface="+mj-lt"/>
              </a:endParaRPr>
            </a:p>
          </p:txBody>
        </p:sp>
        <p:sp>
          <p:nvSpPr>
            <p:cNvPr id="38" name="Rectangle 37"/>
            <p:cNvSpPr/>
            <p:nvPr/>
          </p:nvSpPr>
          <p:spPr>
            <a:xfrm>
              <a:off x="9229458" y="3021251"/>
              <a:ext cx="3948411" cy="738664"/>
            </a:xfrm>
            <a:prstGeom prst="rect">
              <a:avLst/>
            </a:prstGeom>
          </p:spPr>
          <p:txBody>
            <a:bodyPr wrap="square">
              <a:spAutoFit/>
            </a:bodyPr>
            <a:lstStyle/>
            <a:p>
              <a:r>
                <a:rPr lang="en-GB" sz="1400"/>
                <a:t>Lorem ipsum dolor sit amet, consectetur adipiscing elit, sed do eiusmod tempor incididunt ut labore et dolore magna aliqua. </a:t>
              </a:r>
              <a:endParaRPr lang="en-GB" sz="1400"/>
            </a:p>
          </p:txBody>
        </p:sp>
      </p:grpSp>
      <p:grpSp>
        <p:nvGrpSpPr>
          <p:cNvPr id="39" name="Group 38"/>
          <p:cNvGrpSpPr/>
          <p:nvPr/>
        </p:nvGrpSpPr>
        <p:grpSpPr>
          <a:xfrm>
            <a:off x="5515186" y="5583387"/>
            <a:ext cx="5066874" cy="892552"/>
            <a:chOff x="9229458" y="2651919"/>
            <a:chExt cx="5066874" cy="892552"/>
          </a:xfrm>
        </p:grpSpPr>
        <p:sp>
          <p:nvSpPr>
            <p:cNvPr id="40" name="TextBox 39"/>
            <p:cNvSpPr txBox="1"/>
            <p:nvPr/>
          </p:nvSpPr>
          <p:spPr>
            <a:xfrm>
              <a:off x="9229458" y="2651919"/>
              <a:ext cx="1484958" cy="369332"/>
            </a:xfrm>
            <a:prstGeom prst="rect">
              <a:avLst/>
            </a:prstGeom>
            <a:noFill/>
          </p:spPr>
          <p:txBody>
            <a:bodyPr wrap="none" rtlCol="0">
              <a:spAutoFit/>
            </a:bodyPr>
            <a:lstStyle/>
            <a:p>
              <a:r>
                <a:rPr lang="en-US" smtClean="0">
                  <a:solidFill>
                    <a:schemeClr val="accent2"/>
                  </a:solidFill>
                  <a:latin typeface="+mj-lt"/>
                </a:rPr>
                <a:t>Development</a:t>
              </a:r>
              <a:endParaRPr lang="en-GB">
                <a:solidFill>
                  <a:schemeClr val="accent2"/>
                </a:solidFill>
                <a:latin typeface="+mj-lt"/>
              </a:endParaRPr>
            </a:p>
          </p:txBody>
        </p:sp>
        <p:sp>
          <p:nvSpPr>
            <p:cNvPr id="41" name="Rectangle 40"/>
            <p:cNvSpPr/>
            <p:nvPr/>
          </p:nvSpPr>
          <p:spPr>
            <a:xfrm>
              <a:off x="9229458" y="3021251"/>
              <a:ext cx="5066874" cy="523220"/>
            </a:xfrm>
            <a:prstGeom prst="rect">
              <a:avLst/>
            </a:prstGeom>
          </p:spPr>
          <p:txBody>
            <a:bodyPr wrap="square">
              <a:spAutoFit/>
            </a:bodyPr>
            <a:lstStyle/>
            <a:p>
              <a:r>
                <a:rPr lang="en-GB" sz="1400"/>
                <a:t>Lorem ipsum dolor sit amet, consectetur adipiscing elit, sed do eiusmod tempor incididunt ut labore et dolore magna aliqua. </a:t>
              </a:r>
              <a:endParaRPr lang="en-GB" sz="1400"/>
            </a:p>
          </p:txBody>
        </p:sp>
      </p:grpSp>
      <p:sp>
        <p:nvSpPr>
          <p:cNvPr id="42" name="TextBox 41"/>
          <p:cNvSpPr txBox="1"/>
          <p:nvPr/>
        </p:nvSpPr>
        <p:spPr>
          <a:xfrm>
            <a:off x="580239" y="1528500"/>
            <a:ext cx="1093120" cy="369332"/>
          </a:xfrm>
          <a:prstGeom prst="rect">
            <a:avLst/>
          </a:prstGeom>
          <a:noFill/>
        </p:spPr>
        <p:txBody>
          <a:bodyPr wrap="none" rtlCol="0">
            <a:spAutoFit/>
          </a:bodyPr>
          <a:lstStyle/>
          <a:p>
            <a:r>
              <a:rPr lang="en-US" smtClean="0">
                <a:latin typeface="+mj-lt"/>
              </a:rPr>
              <a:t>ANALYSIS</a:t>
            </a:r>
            <a:endParaRPr lang="en-GB">
              <a:latin typeface="+mj-lt"/>
            </a:endParaRPr>
          </a:p>
        </p:txBody>
      </p:sp>
      <p:cxnSp>
        <p:nvCxnSpPr>
          <p:cNvPr id="43" name="Straight Connector 42"/>
          <p:cNvCxnSpPr/>
          <p:nvPr/>
        </p:nvCxnSpPr>
        <p:spPr>
          <a:xfrm>
            <a:off x="676524" y="1943773"/>
            <a:ext cx="1083001"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4" name="Group 43"/>
          <p:cNvGrpSpPr/>
          <p:nvPr/>
        </p:nvGrpSpPr>
        <p:grpSpPr>
          <a:xfrm>
            <a:off x="647516" y="3587220"/>
            <a:ext cx="469232" cy="469232"/>
            <a:chOff x="647516" y="3587220"/>
            <a:chExt cx="469232" cy="469232"/>
          </a:xfrm>
        </p:grpSpPr>
        <p:sp>
          <p:nvSpPr>
            <p:cNvPr id="45" name="Oval 44"/>
            <p:cNvSpPr/>
            <p:nvPr/>
          </p:nvSpPr>
          <p:spPr>
            <a:xfrm>
              <a:off x="647516" y="3587220"/>
              <a:ext cx="469232" cy="46923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AutoShape 139"/>
            <p:cNvSpPr/>
            <p:nvPr/>
          </p:nvSpPr>
          <p:spPr bwMode="auto">
            <a:xfrm>
              <a:off x="707698" y="3643040"/>
              <a:ext cx="348868" cy="338135"/>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solidFill>
              <a:schemeClr val="bg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7" name="Group 46"/>
          <p:cNvGrpSpPr/>
          <p:nvPr/>
        </p:nvGrpSpPr>
        <p:grpSpPr>
          <a:xfrm>
            <a:off x="647516" y="4402912"/>
            <a:ext cx="469232" cy="469232"/>
            <a:chOff x="647516" y="4402912"/>
            <a:chExt cx="469232" cy="469232"/>
          </a:xfrm>
        </p:grpSpPr>
        <p:sp>
          <p:nvSpPr>
            <p:cNvPr id="48" name="Oval 47"/>
            <p:cNvSpPr/>
            <p:nvPr/>
          </p:nvSpPr>
          <p:spPr>
            <a:xfrm>
              <a:off x="647516" y="4402912"/>
              <a:ext cx="469232" cy="4692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AutoShape 139"/>
            <p:cNvSpPr/>
            <p:nvPr/>
          </p:nvSpPr>
          <p:spPr bwMode="auto">
            <a:xfrm>
              <a:off x="709612" y="4468460"/>
              <a:ext cx="348868" cy="338135"/>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solidFill>
              <a:schemeClr val="bg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50" name="Group 49"/>
          <p:cNvGrpSpPr/>
          <p:nvPr/>
        </p:nvGrpSpPr>
        <p:grpSpPr>
          <a:xfrm>
            <a:off x="647516" y="5218604"/>
            <a:ext cx="469232" cy="469232"/>
            <a:chOff x="647516" y="5218604"/>
            <a:chExt cx="469232" cy="469232"/>
          </a:xfrm>
        </p:grpSpPr>
        <p:sp>
          <p:nvSpPr>
            <p:cNvPr id="51" name="Oval 50"/>
            <p:cNvSpPr/>
            <p:nvPr/>
          </p:nvSpPr>
          <p:spPr>
            <a:xfrm>
              <a:off x="647516" y="5218604"/>
              <a:ext cx="469232" cy="46923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AutoShape 139"/>
            <p:cNvSpPr/>
            <p:nvPr/>
          </p:nvSpPr>
          <p:spPr bwMode="auto">
            <a:xfrm>
              <a:off x="707698" y="5284152"/>
              <a:ext cx="348868" cy="338135"/>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solidFill>
              <a:schemeClr val="bg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53" name="Rectangle 52"/>
          <p:cNvSpPr/>
          <p:nvPr/>
        </p:nvSpPr>
        <p:spPr>
          <a:xfrm>
            <a:off x="1162493" y="3560226"/>
            <a:ext cx="3102965" cy="523220"/>
          </a:xfrm>
          <a:prstGeom prst="rect">
            <a:avLst/>
          </a:prstGeom>
        </p:spPr>
        <p:txBody>
          <a:bodyPr wrap="none">
            <a:spAutoFit/>
          </a:bodyPr>
          <a:lstStyle/>
          <a:p>
            <a:r>
              <a:rPr lang="en-GB" sz="1400"/>
              <a:t>Lorem ipsum dolor sit amet, </a:t>
            </a:r>
            <a:r>
              <a:rPr lang="en-GB" sz="1400" smtClean="0"/>
              <a:t>consectetur</a:t>
            </a:r>
            <a:endParaRPr lang="en-GB" sz="1400" smtClean="0"/>
          </a:p>
          <a:p>
            <a:r>
              <a:rPr lang="en-GB" sz="1400"/>
              <a:t>adipiscing elit, sed do</a:t>
            </a:r>
            <a:endParaRPr lang="en-GB" sz="1400"/>
          </a:p>
        </p:txBody>
      </p:sp>
      <p:sp>
        <p:nvSpPr>
          <p:cNvPr id="54" name="Rectangle 53"/>
          <p:cNvSpPr/>
          <p:nvPr/>
        </p:nvSpPr>
        <p:spPr>
          <a:xfrm>
            <a:off x="1162493" y="4376347"/>
            <a:ext cx="1768007" cy="523220"/>
          </a:xfrm>
          <a:prstGeom prst="rect">
            <a:avLst/>
          </a:prstGeom>
        </p:spPr>
        <p:txBody>
          <a:bodyPr wrap="square">
            <a:spAutoFit/>
          </a:bodyPr>
          <a:lstStyle/>
          <a:p>
            <a:r>
              <a:rPr lang="en-GB" sz="1400"/>
              <a:t>Lorem ipsum dolor sit amet, </a:t>
            </a:r>
            <a:r>
              <a:rPr lang="en-GB" sz="1400" smtClean="0"/>
              <a:t>consectetur</a:t>
            </a:r>
            <a:endParaRPr lang="en-GB" sz="1400" smtClean="0"/>
          </a:p>
        </p:txBody>
      </p:sp>
      <p:sp>
        <p:nvSpPr>
          <p:cNvPr id="55" name="Rectangle 54"/>
          <p:cNvSpPr/>
          <p:nvPr/>
        </p:nvSpPr>
        <p:spPr>
          <a:xfrm>
            <a:off x="1122538" y="5196950"/>
            <a:ext cx="1715695" cy="523220"/>
          </a:xfrm>
          <a:prstGeom prst="rect">
            <a:avLst/>
          </a:prstGeom>
        </p:spPr>
        <p:txBody>
          <a:bodyPr wrap="square">
            <a:spAutoFit/>
          </a:bodyPr>
          <a:lstStyle/>
          <a:p>
            <a:r>
              <a:rPr lang="en-GB" sz="1400"/>
              <a:t>Lorem ipsum dolor sit amet, </a:t>
            </a:r>
            <a:r>
              <a:rPr lang="en-GB" sz="1400" smtClean="0"/>
              <a:t>consectetur</a:t>
            </a:r>
            <a:endParaRPr lang="en-GB" sz="1400" smtClean="0"/>
          </a:p>
        </p:txBody>
      </p:sp>
      <p:sp>
        <p:nvSpPr>
          <p:cNvPr id="56" name="TextBox 55"/>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7" name="Straight Connector 56"/>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wipe(left)">
                                      <p:cBhvr>
                                        <p:cTn id="11" dur="500"/>
                                        <p:tgtEl>
                                          <p:spTgt spid="5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7"/>
                                        </p:tgtEl>
                                        <p:attrNameLst>
                                          <p:attrName>style.visibility</p:attrName>
                                        </p:attrNameLst>
                                      </p:cBhvr>
                                      <p:to>
                                        <p:strVal val="visible"/>
                                      </p:to>
                                    </p:set>
                                    <p:animEffect transition="in" filter="fade">
                                      <p:cBhvr>
                                        <p:cTn id="15" dur="500"/>
                                        <p:tgtEl>
                                          <p:spTgt spid="57"/>
                                        </p:tgtEl>
                                      </p:cBhvr>
                                    </p:animEffect>
                                  </p:childTnLst>
                                </p:cTn>
                              </p:par>
                            </p:childTnLst>
                          </p:cTn>
                        </p:par>
                        <p:par>
                          <p:cTn id="16" fill="hold">
                            <p:stCondLst>
                              <p:cond delay="1500"/>
                            </p:stCondLst>
                            <p:childTnLst>
                              <p:par>
                                <p:cTn id="17" presetID="49" presetClass="entr" presetSubtype="0" decel="100000"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500" fill="hold"/>
                                        <p:tgtEl>
                                          <p:spTgt spid="4"/>
                                        </p:tgtEl>
                                        <p:attrNameLst>
                                          <p:attrName>ppt_w</p:attrName>
                                        </p:attrNameLst>
                                      </p:cBhvr>
                                      <p:tavLst>
                                        <p:tav tm="0">
                                          <p:val>
                                            <p:fltVal val="0"/>
                                          </p:val>
                                        </p:tav>
                                        <p:tav tm="100000">
                                          <p:val>
                                            <p:strVal val="#ppt_w"/>
                                          </p:val>
                                        </p:tav>
                                      </p:tavLst>
                                    </p:anim>
                                    <p:anim calcmode="lin" valueType="num">
                                      <p:cBhvr>
                                        <p:cTn id="20" dur="500" fill="hold"/>
                                        <p:tgtEl>
                                          <p:spTgt spid="4"/>
                                        </p:tgtEl>
                                        <p:attrNameLst>
                                          <p:attrName>ppt_h</p:attrName>
                                        </p:attrNameLst>
                                      </p:cBhvr>
                                      <p:tavLst>
                                        <p:tav tm="0">
                                          <p:val>
                                            <p:fltVal val="0"/>
                                          </p:val>
                                        </p:tav>
                                        <p:tav tm="100000">
                                          <p:val>
                                            <p:strVal val="#ppt_h"/>
                                          </p:val>
                                        </p:tav>
                                      </p:tavLst>
                                    </p:anim>
                                    <p:anim calcmode="lin" valueType="num">
                                      <p:cBhvr>
                                        <p:cTn id="21" dur="500" fill="hold"/>
                                        <p:tgtEl>
                                          <p:spTgt spid="4"/>
                                        </p:tgtEl>
                                        <p:attrNameLst>
                                          <p:attrName>style.rotation</p:attrName>
                                        </p:attrNameLst>
                                      </p:cBhvr>
                                      <p:tavLst>
                                        <p:tav tm="0">
                                          <p:val>
                                            <p:fltVal val="360"/>
                                          </p:val>
                                        </p:tav>
                                        <p:tav tm="100000">
                                          <p:val>
                                            <p:fltVal val="0"/>
                                          </p:val>
                                        </p:tav>
                                      </p:tavLst>
                                    </p:anim>
                                    <p:animEffect transition="in" filter="fade">
                                      <p:cBhvr>
                                        <p:cTn id="22" dur="500"/>
                                        <p:tgtEl>
                                          <p:spTgt spid="4"/>
                                        </p:tgtEl>
                                      </p:cBhvr>
                                    </p:animEffect>
                                  </p:childTnLst>
                                </p:cTn>
                              </p:par>
                            </p:childTnLst>
                          </p:cTn>
                        </p:par>
                        <p:par>
                          <p:cTn id="23" fill="hold">
                            <p:stCondLst>
                              <p:cond delay="2000"/>
                            </p:stCondLst>
                            <p:childTnLst>
                              <p:par>
                                <p:cTn id="24" presetID="49" presetClass="entr" presetSubtype="0" decel="100000" fill="hold" nodeType="afterEffect">
                                  <p:stCondLst>
                                    <p:cond delay="0"/>
                                  </p:stCondLst>
                                  <p:childTnLst>
                                    <p:set>
                                      <p:cBhvr>
                                        <p:cTn id="25" dur="1" fill="hold">
                                          <p:stCondLst>
                                            <p:cond delay="0"/>
                                          </p:stCondLst>
                                        </p:cTn>
                                        <p:tgtEl>
                                          <p:spTgt spid="29"/>
                                        </p:tgtEl>
                                        <p:attrNameLst>
                                          <p:attrName>style.visibility</p:attrName>
                                        </p:attrNameLst>
                                      </p:cBhvr>
                                      <p:to>
                                        <p:strVal val="visible"/>
                                      </p:to>
                                    </p:set>
                                    <p:anim calcmode="lin" valueType="num">
                                      <p:cBhvr>
                                        <p:cTn id="26" dur="500" fill="hold"/>
                                        <p:tgtEl>
                                          <p:spTgt spid="29"/>
                                        </p:tgtEl>
                                        <p:attrNameLst>
                                          <p:attrName>ppt_w</p:attrName>
                                        </p:attrNameLst>
                                      </p:cBhvr>
                                      <p:tavLst>
                                        <p:tav tm="0">
                                          <p:val>
                                            <p:fltVal val="0"/>
                                          </p:val>
                                        </p:tav>
                                        <p:tav tm="100000">
                                          <p:val>
                                            <p:strVal val="#ppt_w"/>
                                          </p:val>
                                        </p:tav>
                                      </p:tavLst>
                                    </p:anim>
                                    <p:anim calcmode="lin" valueType="num">
                                      <p:cBhvr>
                                        <p:cTn id="27" dur="500" fill="hold"/>
                                        <p:tgtEl>
                                          <p:spTgt spid="29"/>
                                        </p:tgtEl>
                                        <p:attrNameLst>
                                          <p:attrName>ppt_h</p:attrName>
                                        </p:attrNameLst>
                                      </p:cBhvr>
                                      <p:tavLst>
                                        <p:tav tm="0">
                                          <p:val>
                                            <p:fltVal val="0"/>
                                          </p:val>
                                        </p:tav>
                                        <p:tav tm="100000">
                                          <p:val>
                                            <p:strVal val="#ppt_h"/>
                                          </p:val>
                                        </p:tav>
                                      </p:tavLst>
                                    </p:anim>
                                    <p:anim calcmode="lin" valueType="num">
                                      <p:cBhvr>
                                        <p:cTn id="28" dur="500" fill="hold"/>
                                        <p:tgtEl>
                                          <p:spTgt spid="29"/>
                                        </p:tgtEl>
                                        <p:attrNameLst>
                                          <p:attrName>style.rotation</p:attrName>
                                        </p:attrNameLst>
                                      </p:cBhvr>
                                      <p:tavLst>
                                        <p:tav tm="0">
                                          <p:val>
                                            <p:fltVal val="360"/>
                                          </p:val>
                                        </p:tav>
                                        <p:tav tm="100000">
                                          <p:val>
                                            <p:fltVal val="0"/>
                                          </p:val>
                                        </p:tav>
                                      </p:tavLst>
                                    </p:anim>
                                    <p:animEffect transition="in" filter="fade">
                                      <p:cBhvr>
                                        <p:cTn id="29" dur="500"/>
                                        <p:tgtEl>
                                          <p:spTgt spid="29"/>
                                        </p:tgtEl>
                                      </p:cBhvr>
                                    </p:animEffect>
                                  </p:childTnLst>
                                </p:cTn>
                              </p:par>
                            </p:childTnLst>
                          </p:cTn>
                        </p:par>
                        <p:par>
                          <p:cTn id="30" fill="hold">
                            <p:stCondLst>
                              <p:cond delay="2500"/>
                            </p:stCondLst>
                            <p:childTnLst>
                              <p:par>
                                <p:cTn id="31" presetID="49" presetClass="entr" presetSubtype="0" decel="100000"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 calcmode="lin" valueType="num">
                                      <p:cBhvr>
                                        <p:cTn id="35" dur="500" fill="hold"/>
                                        <p:tgtEl>
                                          <p:spTgt spid="10"/>
                                        </p:tgtEl>
                                        <p:attrNameLst>
                                          <p:attrName>style.rotation</p:attrName>
                                        </p:attrNameLst>
                                      </p:cBhvr>
                                      <p:tavLst>
                                        <p:tav tm="0">
                                          <p:val>
                                            <p:fltVal val="360"/>
                                          </p:val>
                                        </p:tav>
                                        <p:tav tm="100000">
                                          <p:val>
                                            <p:fltVal val="0"/>
                                          </p:val>
                                        </p:tav>
                                      </p:tavLst>
                                    </p:anim>
                                    <p:animEffect transition="in" filter="fade">
                                      <p:cBhvr>
                                        <p:cTn id="36" dur="500"/>
                                        <p:tgtEl>
                                          <p:spTgt spid="10"/>
                                        </p:tgtEl>
                                      </p:cBhvr>
                                    </p:animEffect>
                                  </p:childTnLst>
                                </p:cTn>
                              </p:par>
                            </p:childTnLst>
                          </p:cTn>
                        </p:par>
                        <p:par>
                          <p:cTn id="37" fill="hold">
                            <p:stCondLst>
                              <p:cond delay="3000"/>
                            </p:stCondLst>
                            <p:childTnLst>
                              <p:par>
                                <p:cTn id="38" presetID="49" presetClass="entr" presetSubtype="0" decel="100000" fill="hold" nodeType="afterEffect">
                                  <p:stCondLst>
                                    <p:cond delay="0"/>
                                  </p:stCondLst>
                                  <p:childTnLst>
                                    <p:set>
                                      <p:cBhvr>
                                        <p:cTn id="39" dur="1" fill="hold">
                                          <p:stCondLst>
                                            <p:cond delay="0"/>
                                          </p:stCondLst>
                                        </p:cTn>
                                        <p:tgtEl>
                                          <p:spTgt spid="26"/>
                                        </p:tgtEl>
                                        <p:attrNameLst>
                                          <p:attrName>style.visibility</p:attrName>
                                        </p:attrNameLst>
                                      </p:cBhvr>
                                      <p:to>
                                        <p:strVal val="visible"/>
                                      </p:to>
                                    </p:set>
                                    <p:anim calcmode="lin" valueType="num">
                                      <p:cBhvr>
                                        <p:cTn id="40" dur="500" fill="hold"/>
                                        <p:tgtEl>
                                          <p:spTgt spid="26"/>
                                        </p:tgtEl>
                                        <p:attrNameLst>
                                          <p:attrName>ppt_w</p:attrName>
                                        </p:attrNameLst>
                                      </p:cBhvr>
                                      <p:tavLst>
                                        <p:tav tm="0">
                                          <p:val>
                                            <p:fltVal val="0"/>
                                          </p:val>
                                        </p:tav>
                                        <p:tav tm="100000">
                                          <p:val>
                                            <p:strVal val="#ppt_w"/>
                                          </p:val>
                                        </p:tav>
                                      </p:tavLst>
                                    </p:anim>
                                    <p:anim calcmode="lin" valueType="num">
                                      <p:cBhvr>
                                        <p:cTn id="41" dur="500" fill="hold"/>
                                        <p:tgtEl>
                                          <p:spTgt spid="26"/>
                                        </p:tgtEl>
                                        <p:attrNameLst>
                                          <p:attrName>ppt_h</p:attrName>
                                        </p:attrNameLst>
                                      </p:cBhvr>
                                      <p:tavLst>
                                        <p:tav tm="0">
                                          <p:val>
                                            <p:fltVal val="0"/>
                                          </p:val>
                                        </p:tav>
                                        <p:tav tm="100000">
                                          <p:val>
                                            <p:strVal val="#ppt_h"/>
                                          </p:val>
                                        </p:tav>
                                      </p:tavLst>
                                    </p:anim>
                                    <p:anim calcmode="lin" valueType="num">
                                      <p:cBhvr>
                                        <p:cTn id="42" dur="500" fill="hold"/>
                                        <p:tgtEl>
                                          <p:spTgt spid="26"/>
                                        </p:tgtEl>
                                        <p:attrNameLst>
                                          <p:attrName>style.rotation</p:attrName>
                                        </p:attrNameLst>
                                      </p:cBhvr>
                                      <p:tavLst>
                                        <p:tav tm="0">
                                          <p:val>
                                            <p:fltVal val="360"/>
                                          </p:val>
                                        </p:tav>
                                        <p:tav tm="100000">
                                          <p:val>
                                            <p:fltVal val="0"/>
                                          </p:val>
                                        </p:tav>
                                      </p:tavLst>
                                    </p:anim>
                                    <p:animEffect transition="in" filter="fade">
                                      <p:cBhvr>
                                        <p:cTn id="43" dur="500"/>
                                        <p:tgtEl>
                                          <p:spTgt spid="26"/>
                                        </p:tgtEl>
                                      </p:cBhvr>
                                    </p:animEffect>
                                  </p:childTnLst>
                                </p:cTn>
                              </p:par>
                            </p:childTnLst>
                          </p:cTn>
                        </p:par>
                        <p:par>
                          <p:cTn id="44" fill="hold">
                            <p:stCondLst>
                              <p:cond delay="3500"/>
                            </p:stCondLst>
                            <p:childTnLst>
                              <p:par>
                                <p:cTn id="45" presetID="49" presetClass="entr" presetSubtype="0" decel="100000" fill="hold" nodeType="afterEffect">
                                  <p:stCondLst>
                                    <p:cond delay="0"/>
                                  </p:stCondLst>
                                  <p:childTnLst>
                                    <p:set>
                                      <p:cBhvr>
                                        <p:cTn id="46" dur="1" fill="hold">
                                          <p:stCondLst>
                                            <p:cond delay="0"/>
                                          </p:stCondLst>
                                        </p:cTn>
                                        <p:tgtEl>
                                          <p:spTgt spid="16"/>
                                        </p:tgtEl>
                                        <p:attrNameLst>
                                          <p:attrName>style.visibility</p:attrName>
                                        </p:attrNameLst>
                                      </p:cBhvr>
                                      <p:to>
                                        <p:strVal val="visible"/>
                                      </p:to>
                                    </p:set>
                                    <p:anim calcmode="lin" valueType="num">
                                      <p:cBhvr>
                                        <p:cTn id="47" dur="500" fill="hold"/>
                                        <p:tgtEl>
                                          <p:spTgt spid="16"/>
                                        </p:tgtEl>
                                        <p:attrNameLst>
                                          <p:attrName>ppt_w</p:attrName>
                                        </p:attrNameLst>
                                      </p:cBhvr>
                                      <p:tavLst>
                                        <p:tav tm="0">
                                          <p:val>
                                            <p:fltVal val="0"/>
                                          </p:val>
                                        </p:tav>
                                        <p:tav tm="100000">
                                          <p:val>
                                            <p:strVal val="#ppt_w"/>
                                          </p:val>
                                        </p:tav>
                                      </p:tavLst>
                                    </p:anim>
                                    <p:anim calcmode="lin" valueType="num">
                                      <p:cBhvr>
                                        <p:cTn id="48" dur="500" fill="hold"/>
                                        <p:tgtEl>
                                          <p:spTgt spid="16"/>
                                        </p:tgtEl>
                                        <p:attrNameLst>
                                          <p:attrName>ppt_h</p:attrName>
                                        </p:attrNameLst>
                                      </p:cBhvr>
                                      <p:tavLst>
                                        <p:tav tm="0">
                                          <p:val>
                                            <p:fltVal val="0"/>
                                          </p:val>
                                        </p:tav>
                                        <p:tav tm="100000">
                                          <p:val>
                                            <p:strVal val="#ppt_h"/>
                                          </p:val>
                                        </p:tav>
                                      </p:tavLst>
                                    </p:anim>
                                    <p:anim calcmode="lin" valueType="num">
                                      <p:cBhvr>
                                        <p:cTn id="49" dur="500" fill="hold"/>
                                        <p:tgtEl>
                                          <p:spTgt spid="16"/>
                                        </p:tgtEl>
                                        <p:attrNameLst>
                                          <p:attrName>style.rotation</p:attrName>
                                        </p:attrNameLst>
                                      </p:cBhvr>
                                      <p:tavLst>
                                        <p:tav tm="0">
                                          <p:val>
                                            <p:fltVal val="360"/>
                                          </p:val>
                                        </p:tav>
                                        <p:tav tm="100000">
                                          <p:val>
                                            <p:fltVal val="0"/>
                                          </p:val>
                                        </p:tav>
                                      </p:tavLst>
                                    </p:anim>
                                    <p:animEffect transition="in" filter="fade">
                                      <p:cBhvr>
                                        <p:cTn id="50" dur="500"/>
                                        <p:tgtEl>
                                          <p:spTgt spid="16"/>
                                        </p:tgtEl>
                                      </p:cBhvr>
                                    </p:animEffect>
                                  </p:childTnLst>
                                </p:cTn>
                              </p:par>
                            </p:childTnLst>
                          </p:cTn>
                        </p:par>
                        <p:par>
                          <p:cTn id="51" fill="hold">
                            <p:stCondLst>
                              <p:cond delay="4000"/>
                            </p:stCondLst>
                            <p:childTnLst>
                              <p:par>
                                <p:cTn id="52" presetID="49" presetClass="entr" presetSubtype="0" decel="100000" fill="hold" nodeType="afterEffect">
                                  <p:stCondLst>
                                    <p:cond delay="0"/>
                                  </p:stCondLst>
                                  <p:childTnLst>
                                    <p:set>
                                      <p:cBhvr>
                                        <p:cTn id="53" dur="1" fill="hold">
                                          <p:stCondLst>
                                            <p:cond delay="0"/>
                                          </p:stCondLst>
                                        </p:cTn>
                                        <p:tgtEl>
                                          <p:spTgt spid="23"/>
                                        </p:tgtEl>
                                        <p:attrNameLst>
                                          <p:attrName>style.visibility</p:attrName>
                                        </p:attrNameLst>
                                      </p:cBhvr>
                                      <p:to>
                                        <p:strVal val="visible"/>
                                      </p:to>
                                    </p:set>
                                    <p:anim calcmode="lin" valueType="num">
                                      <p:cBhvr>
                                        <p:cTn id="54" dur="500" fill="hold"/>
                                        <p:tgtEl>
                                          <p:spTgt spid="23"/>
                                        </p:tgtEl>
                                        <p:attrNameLst>
                                          <p:attrName>ppt_w</p:attrName>
                                        </p:attrNameLst>
                                      </p:cBhvr>
                                      <p:tavLst>
                                        <p:tav tm="0">
                                          <p:val>
                                            <p:fltVal val="0"/>
                                          </p:val>
                                        </p:tav>
                                        <p:tav tm="100000">
                                          <p:val>
                                            <p:strVal val="#ppt_w"/>
                                          </p:val>
                                        </p:tav>
                                      </p:tavLst>
                                    </p:anim>
                                    <p:anim calcmode="lin" valueType="num">
                                      <p:cBhvr>
                                        <p:cTn id="55" dur="500" fill="hold"/>
                                        <p:tgtEl>
                                          <p:spTgt spid="23"/>
                                        </p:tgtEl>
                                        <p:attrNameLst>
                                          <p:attrName>ppt_h</p:attrName>
                                        </p:attrNameLst>
                                      </p:cBhvr>
                                      <p:tavLst>
                                        <p:tav tm="0">
                                          <p:val>
                                            <p:fltVal val="0"/>
                                          </p:val>
                                        </p:tav>
                                        <p:tav tm="100000">
                                          <p:val>
                                            <p:strVal val="#ppt_h"/>
                                          </p:val>
                                        </p:tav>
                                      </p:tavLst>
                                    </p:anim>
                                    <p:anim calcmode="lin" valueType="num">
                                      <p:cBhvr>
                                        <p:cTn id="56" dur="500" fill="hold"/>
                                        <p:tgtEl>
                                          <p:spTgt spid="23"/>
                                        </p:tgtEl>
                                        <p:attrNameLst>
                                          <p:attrName>style.rotation</p:attrName>
                                        </p:attrNameLst>
                                      </p:cBhvr>
                                      <p:tavLst>
                                        <p:tav tm="0">
                                          <p:val>
                                            <p:fltVal val="360"/>
                                          </p:val>
                                        </p:tav>
                                        <p:tav tm="100000">
                                          <p:val>
                                            <p:fltVal val="0"/>
                                          </p:val>
                                        </p:tav>
                                      </p:tavLst>
                                    </p:anim>
                                    <p:animEffect transition="in" filter="fade">
                                      <p:cBhvr>
                                        <p:cTn id="57" dur="500"/>
                                        <p:tgtEl>
                                          <p:spTgt spid="23"/>
                                        </p:tgtEl>
                                      </p:cBhvr>
                                    </p:animEffect>
                                  </p:childTnLst>
                                </p:cTn>
                              </p:par>
                            </p:childTnLst>
                          </p:cTn>
                        </p:par>
                        <p:par>
                          <p:cTn id="58" fill="hold">
                            <p:stCondLst>
                              <p:cond delay="4500"/>
                            </p:stCondLst>
                            <p:childTnLst>
                              <p:par>
                                <p:cTn id="59" presetID="12" presetClass="entr" presetSubtype="8" fill="hold" nodeType="afterEffect">
                                  <p:stCondLst>
                                    <p:cond delay="0"/>
                                  </p:stCondLst>
                                  <p:childTnLst>
                                    <p:set>
                                      <p:cBhvr>
                                        <p:cTn id="60" dur="1" fill="hold">
                                          <p:stCondLst>
                                            <p:cond delay="0"/>
                                          </p:stCondLst>
                                        </p:cTn>
                                        <p:tgtEl>
                                          <p:spTgt spid="39"/>
                                        </p:tgtEl>
                                        <p:attrNameLst>
                                          <p:attrName>style.visibility</p:attrName>
                                        </p:attrNameLst>
                                      </p:cBhvr>
                                      <p:to>
                                        <p:strVal val="visible"/>
                                      </p:to>
                                    </p:set>
                                    <p:anim calcmode="lin" valueType="num">
                                      <p:cBhvr additive="base">
                                        <p:cTn id="61" dur="500"/>
                                        <p:tgtEl>
                                          <p:spTgt spid="39"/>
                                        </p:tgtEl>
                                        <p:attrNameLst>
                                          <p:attrName>ppt_x</p:attrName>
                                        </p:attrNameLst>
                                      </p:cBhvr>
                                      <p:tavLst>
                                        <p:tav tm="0">
                                          <p:val>
                                            <p:strVal val="#ppt_x-#ppt_w*1.125000"/>
                                          </p:val>
                                        </p:tav>
                                        <p:tav tm="100000">
                                          <p:val>
                                            <p:strVal val="#ppt_x"/>
                                          </p:val>
                                        </p:tav>
                                      </p:tavLst>
                                    </p:anim>
                                    <p:animEffect transition="in" filter="wipe(right)">
                                      <p:cBhvr>
                                        <p:cTn id="62" dur="500"/>
                                        <p:tgtEl>
                                          <p:spTgt spid="39"/>
                                        </p:tgtEl>
                                      </p:cBhvr>
                                    </p:animEffect>
                                  </p:childTnLst>
                                </p:cTn>
                              </p:par>
                            </p:childTnLst>
                          </p:cTn>
                        </p:par>
                        <p:par>
                          <p:cTn id="63" fill="hold">
                            <p:stCondLst>
                              <p:cond delay="5000"/>
                            </p:stCondLst>
                            <p:childTnLst>
                              <p:par>
                                <p:cTn id="64" presetID="12" presetClass="entr" presetSubtype="8" fill="hold" nodeType="afterEffect">
                                  <p:stCondLst>
                                    <p:cond delay="0"/>
                                  </p:stCondLst>
                                  <p:childTnLst>
                                    <p:set>
                                      <p:cBhvr>
                                        <p:cTn id="65" dur="1" fill="hold">
                                          <p:stCondLst>
                                            <p:cond delay="0"/>
                                          </p:stCondLst>
                                        </p:cTn>
                                        <p:tgtEl>
                                          <p:spTgt spid="36"/>
                                        </p:tgtEl>
                                        <p:attrNameLst>
                                          <p:attrName>style.visibility</p:attrName>
                                        </p:attrNameLst>
                                      </p:cBhvr>
                                      <p:to>
                                        <p:strVal val="visible"/>
                                      </p:to>
                                    </p:set>
                                    <p:anim calcmode="lin" valueType="num">
                                      <p:cBhvr additive="base">
                                        <p:cTn id="66" dur="500"/>
                                        <p:tgtEl>
                                          <p:spTgt spid="36"/>
                                        </p:tgtEl>
                                        <p:attrNameLst>
                                          <p:attrName>ppt_x</p:attrName>
                                        </p:attrNameLst>
                                      </p:cBhvr>
                                      <p:tavLst>
                                        <p:tav tm="0">
                                          <p:val>
                                            <p:strVal val="#ppt_x-#ppt_w*1.125000"/>
                                          </p:val>
                                        </p:tav>
                                        <p:tav tm="100000">
                                          <p:val>
                                            <p:strVal val="#ppt_x"/>
                                          </p:val>
                                        </p:tav>
                                      </p:tavLst>
                                    </p:anim>
                                    <p:animEffect transition="in" filter="wipe(right)">
                                      <p:cBhvr>
                                        <p:cTn id="67" dur="500"/>
                                        <p:tgtEl>
                                          <p:spTgt spid="36"/>
                                        </p:tgtEl>
                                      </p:cBhvr>
                                    </p:animEffect>
                                  </p:childTnLst>
                                </p:cTn>
                              </p:par>
                            </p:childTnLst>
                          </p:cTn>
                        </p:par>
                        <p:par>
                          <p:cTn id="68" fill="hold">
                            <p:stCondLst>
                              <p:cond delay="5500"/>
                            </p:stCondLst>
                            <p:childTnLst>
                              <p:par>
                                <p:cTn id="69" presetID="12" presetClass="entr" presetSubtype="8" fill="hold" nodeType="afterEffect">
                                  <p:stCondLst>
                                    <p:cond delay="0"/>
                                  </p:stCondLst>
                                  <p:childTnLst>
                                    <p:set>
                                      <p:cBhvr>
                                        <p:cTn id="70" dur="1" fill="hold">
                                          <p:stCondLst>
                                            <p:cond delay="0"/>
                                          </p:stCondLst>
                                        </p:cTn>
                                        <p:tgtEl>
                                          <p:spTgt spid="33"/>
                                        </p:tgtEl>
                                        <p:attrNameLst>
                                          <p:attrName>style.visibility</p:attrName>
                                        </p:attrNameLst>
                                      </p:cBhvr>
                                      <p:to>
                                        <p:strVal val="visible"/>
                                      </p:to>
                                    </p:set>
                                    <p:anim calcmode="lin" valueType="num">
                                      <p:cBhvr additive="base">
                                        <p:cTn id="71" dur="500"/>
                                        <p:tgtEl>
                                          <p:spTgt spid="33"/>
                                        </p:tgtEl>
                                        <p:attrNameLst>
                                          <p:attrName>ppt_x</p:attrName>
                                        </p:attrNameLst>
                                      </p:cBhvr>
                                      <p:tavLst>
                                        <p:tav tm="0">
                                          <p:val>
                                            <p:strVal val="#ppt_x-#ppt_w*1.125000"/>
                                          </p:val>
                                        </p:tav>
                                        <p:tav tm="100000">
                                          <p:val>
                                            <p:strVal val="#ppt_x"/>
                                          </p:val>
                                        </p:tav>
                                      </p:tavLst>
                                    </p:anim>
                                    <p:animEffect transition="in" filter="wipe(right)">
                                      <p:cBhvr>
                                        <p:cTn id="72" dur="500"/>
                                        <p:tgtEl>
                                          <p:spTgt spid="33"/>
                                        </p:tgtEl>
                                      </p:cBhvr>
                                    </p:animEffect>
                                  </p:childTnLst>
                                </p:cTn>
                              </p:par>
                            </p:childTnLst>
                          </p:cTn>
                        </p:par>
                        <p:par>
                          <p:cTn id="73" fill="hold">
                            <p:stCondLst>
                              <p:cond delay="6000"/>
                            </p:stCondLst>
                            <p:childTnLst>
                              <p:par>
                                <p:cTn id="74" presetID="10" presetClass="entr" presetSubtype="0" fill="hold" grpId="0" nodeType="afterEffect">
                                  <p:stCondLst>
                                    <p:cond delay="0"/>
                                  </p:stCondLst>
                                  <p:childTnLst>
                                    <p:set>
                                      <p:cBhvr>
                                        <p:cTn id="75" dur="1" fill="hold">
                                          <p:stCondLst>
                                            <p:cond delay="0"/>
                                          </p:stCondLst>
                                        </p:cTn>
                                        <p:tgtEl>
                                          <p:spTgt spid="42"/>
                                        </p:tgtEl>
                                        <p:attrNameLst>
                                          <p:attrName>style.visibility</p:attrName>
                                        </p:attrNameLst>
                                      </p:cBhvr>
                                      <p:to>
                                        <p:strVal val="visible"/>
                                      </p:to>
                                    </p:set>
                                    <p:animEffect transition="in" filter="fade">
                                      <p:cBhvr>
                                        <p:cTn id="76" dur="500"/>
                                        <p:tgtEl>
                                          <p:spTgt spid="42"/>
                                        </p:tgtEl>
                                      </p:cBhvr>
                                    </p:animEffect>
                                  </p:childTnLst>
                                </p:cTn>
                              </p:par>
                            </p:childTnLst>
                          </p:cTn>
                        </p:par>
                        <p:par>
                          <p:cTn id="77" fill="hold">
                            <p:stCondLst>
                              <p:cond delay="6500"/>
                            </p:stCondLst>
                            <p:childTnLst>
                              <p:par>
                                <p:cTn id="78" presetID="10" presetClass="entr" presetSubtype="0" fill="hold" nodeType="afterEffect">
                                  <p:stCondLst>
                                    <p:cond delay="0"/>
                                  </p:stCondLst>
                                  <p:childTnLst>
                                    <p:set>
                                      <p:cBhvr>
                                        <p:cTn id="79" dur="1" fill="hold">
                                          <p:stCondLst>
                                            <p:cond delay="0"/>
                                          </p:stCondLst>
                                        </p:cTn>
                                        <p:tgtEl>
                                          <p:spTgt spid="43"/>
                                        </p:tgtEl>
                                        <p:attrNameLst>
                                          <p:attrName>style.visibility</p:attrName>
                                        </p:attrNameLst>
                                      </p:cBhvr>
                                      <p:to>
                                        <p:strVal val="visible"/>
                                      </p:to>
                                    </p:set>
                                    <p:animEffect transition="in" filter="fade">
                                      <p:cBhvr>
                                        <p:cTn id="80" dur="500"/>
                                        <p:tgtEl>
                                          <p:spTgt spid="43"/>
                                        </p:tgtEl>
                                      </p:cBhvr>
                                    </p:animEffect>
                                  </p:childTnLst>
                                </p:cTn>
                              </p:par>
                            </p:childTnLst>
                          </p:cTn>
                        </p:par>
                        <p:par>
                          <p:cTn id="81" fill="hold">
                            <p:stCondLst>
                              <p:cond delay="7000"/>
                            </p:stCondLst>
                            <p:childTnLst>
                              <p:par>
                                <p:cTn id="82" presetID="10" presetClass="entr" presetSubtype="0" fill="hold" grpId="0"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fade">
                                      <p:cBhvr>
                                        <p:cTn id="84" dur="500"/>
                                        <p:tgtEl>
                                          <p:spTgt spid="32"/>
                                        </p:tgtEl>
                                      </p:cBhvr>
                                    </p:animEffect>
                                  </p:childTnLst>
                                </p:cTn>
                              </p:par>
                            </p:childTnLst>
                          </p:cTn>
                        </p:par>
                        <p:par>
                          <p:cTn id="85" fill="hold">
                            <p:stCondLst>
                              <p:cond delay="7500"/>
                            </p:stCondLst>
                            <p:childTnLst>
                              <p:par>
                                <p:cTn id="86" presetID="10" presetClass="entr" presetSubtype="0" fill="hold" nodeType="afterEffect">
                                  <p:stCondLst>
                                    <p:cond delay="0"/>
                                  </p:stCondLst>
                                  <p:childTnLst>
                                    <p:set>
                                      <p:cBhvr>
                                        <p:cTn id="87" dur="1" fill="hold">
                                          <p:stCondLst>
                                            <p:cond delay="0"/>
                                          </p:stCondLst>
                                        </p:cTn>
                                        <p:tgtEl>
                                          <p:spTgt spid="44"/>
                                        </p:tgtEl>
                                        <p:attrNameLst>
                                          <p:attrName>style.visibility</p:attrName>
                                        </p:attrNameLst>
                                      </p:cBhvr>
                                      <p:to>
                                        <p:strVal val="visible"/>
                                      </p:to>
                                    </p:set>
                                    <p:animEffect transition="in" filter="fade">
                                      <p:cBhvr>
                                        <p:cTn id="88" dur="500"/>
                                        <p:tgtEl>
                                          <p:spTgt spid="44"/>
                                        </p:tgtEl>
                                      </p:cBhvr>
                                    </p:animEffect>
                                  </p:childTnLst>
                                </p:cTn>
                              </p:par>
                            </p:childTnLst>
                          </p:cTn>
                        </p:par>
                        <p:par>
                          <p:cTn id="89" fill="hold">
                            <p:stCondLst>
                              <p:cond delay="8000"/>
                            </p:stCondLst>
                            <p:childTnLst>
                              <p:par>
                                <p:cTn id="90" presetID="10" presetClass="entr" presetSubtype="0" fill="hold" grpId="0" nodeType="afterEffect">
                                  <p:stCondLst>
                                    <p:cond delay="0"/>
                                  </p:stCondLst>
                                  <p:childTnLst>
                                    <p:set>
                                      <p:cBhvr>
                                        <p:cTn id="91" dur="1" fill="hold">
                                          <p:stCondLst>
                                            <p:cond delay="0"/>
                                          </p:stCondLst>
                                        </p:cTn>
                                        <p:tgtEl>
                                          <p:spTgt spid="53"/>
                                        </p:tgtEl>
                                        <p:attrNameLst>
                                          <p:attrName>style.visibility</p:attrName>
                                        </p:attrNameLst>
                                      </p:cBhvr>
                                      <p:to>
                                        <p:strVal val="visible"/>
                                      </p:to>
                                    </p:set>
                                    <p:animEffect transition="in" filter="fade">
                                      <p:cBhvr>
                                        <p:cTn id="92" dur="500"/>
                                        <p:tgtEl>
                                          <p:spTgt spid="53"/>
                                        </p:tgtEl>
                                      </p:cBhvr>
                                    </p:animEffect>
                                  </p:childTnLst>
                                </p:cTn>
                              </p:par>
                            </p:childTnLst>
                          </p:cTn>
                        </p:par>
                        <p:par>
                          <p:cTn id="93" fill="hold">
                            <p:stCondLst>
                              <p:cond delay="8500"/>
                            </p:stCondLst>
                            <p:childTnLst>
                              <p:par>
                                <p:cTn id="94" presetID="10" presetClass="entr" presetSubtype="0" fill="hold" nodeType="afterEffect">
                                  <p:stCondLst>
                                    <p:cond delay="0"/>
                                  </p:stCondLst>
                                  <p:childTnLst>
                                    <p:set>
                                      <p:cBhvr>
                                        <p:cTn id="95" dur="1" fill="hold">
                                          <p:stCondLst>
                                            <p:cond delay="0"/>
                                          </p:stCondLst>
                                        </p:cTn>
                                        <p:tgtEl>
                                          <p:spTgt spid="47"/>
                                        </p:tgtEl>
                                        <p:attrNameLst>
                                          <p:attrName>style.visibility</p:attrName>
                                        </p:attrNameLst>
                                      </p:cBhvr>
                                      <p:to>
                                        <p:strVal val="visible"/>
                                      </p:to>
                                    </p:set>
                                    <p:animEffect transition="in" filter="fade">
                                      <p:cBhvr>
                                        <p:cTn id="96" dur="500"/>
                                        <p:tgtEl>
                                          <p:spTgt spid="47"/>
                                        </p:tgtEl>
                                      </p:cBhvr>
                                    </p:animEffect>
                                  </p:childTnLst>
                                </p:cTn>
                              </p:par>
                            </p:childTnLst>
                          </p:cTn>
                        </p:par>
                        <p:par>
                          <p:cTn id="97" fill="hold">
                            <p:stCondLst>
                              <p:cond delay="9000"/>
                            </p:stCondLst>
                            <p:childTnLst>
                              <p:par>
                                <p:cTn id="98" presetID="10" presetClass="entr" presetSubtype="0" fill="hold" grpId="0" nodeType="afterEffect">
                                  <p:stCondLst>
                                    <p:cond delay="0"/>
                                  </p:stCondLst>
                                  <p:childTnLst>
                                    <p:set>
                                      <p:cBhvr>
                                        <p:cTn id="99" dur="1" fill="hold">
                                          <p:stCondLst>
                                            <p:cond delay="0"/>
                                          </p:stCondLst>
                                        </p:cTn>
                                        <p:tgtEl>
                                          <p:spTgt spid="54"/>
                                        </p:tgtEl>
                                        <p:attrNameLst>
                                          <p:attrName>style.visibility</p:attrName>
                                        </p:attrNameLst>
                                      </p:cBhvr>
                                      <p:to>
                                        <p:strVal val="visible"/>
                                      </p:to>
                                    </p:set>
                                    <p:animEffect transition="in" filter="fade">
                                      <p:cBhvr>
                                        <p:cTn id="100" dur="500"/>
                                        <p:tgtEl>
                                          <p:spTgt spid="54"/>
                                        </p:tgtEl>
                                      </p:cBhvr>
                                    </p:animEffect>
                                  </p:childTnLst>
                                </p:cTn>
                              </p:par>
                            </p:childTnLst>
                          </p:cTn>
                        </p:par>
                        <p:par>
                          <p:cTn id="101" fill="hold">
                            <p:stCondLst>
                              <p:cond delay="9500"/>
                            </p:stCondLst>
                            <p:childTnLst>
                              <p:par>
                                <p:cTn id="102" presetID="10" presetClass="entr" presetSubtype="0" fill="hold" nodeType="afterEffect">
                                  <p:stCondLst>
                                    <p:cond delay="0"/>
                                  </p:stCondLst>
                                  <p:childTnLst>
                                    <p:set>
                                      <p:cBhvr>
                                        <p:cTn id="103" dur="1" fill="hold">
                                          <p:stCondLst>
                                            <p:cond delay="0"/>
                                          </p:stCondLst>
                                        </p:cTn>
                                        <p:tgtEl>
                                          <p:spTgt spid="50"/>
                                        </p:tgtEl>
                                        <p:attrNameLst>
                                          <p:attrName>style.visibility</p:attrName>
                                        </p:attrNameLst>
                                      </p:cBhvr>
                                      <p:to>
                                        <p:strVal val="visible"/>
                                      </p:to>
                                    </p:set>
                                    <p:animEffect transition="in" filter="fade">
                                      <p:cBhvr>
                                        <p:cTn id="104" dur="500"/>
                                        <p:tgtEl>
                                          <p:spTgt spid="50"/>
                                        </p:tgtEl>
                                      </p:cBhvr>
                                    </p:animEffect>
                                  </p:childTnLst>
                                </p:cTn>
                              </p:par>
                            </p:childTnLst>
                          </p:cTn>
                        </p:par>
                        <p:par>
                          <p:cTn id="105" fill="hold">
                            <p:stCondLst>
                              <p:cond delay="10000"/>
                            </p:stCondLst>
                            <p:childTnLst>
                              <p:par>
                                <p:cTn id="106" presetID="10" presetClass="entr" presetSubtype="0" fill="hold" grpId="0" nodeType="afterEffect">
                                  <p:stCondLst>
                                    <p:cond delay="0"/>
                                  </p:stCondLst>
                                  <p:childTnLst>
                                    <p:set>
                                      <p:cBhvr>
                                        <p:cTn id="107" dur="1" fill="hold">
                                          <p:stCondLst>
                                            <p:cond delay="0"/>
                                          </p:stCondLst>
                                        </p:cTn>
                                        <p:tgtEl>
                                          <p:spTgt spid="55"/>
                                        </p:tgtEl>
                                        <p:attrNameLst>
                                          <p:attrName>style.visibility</p:attrName>
                                        </p:attrNameLst>
                                      </p:cBhvr>
                                      <p:to>
                                        <p:strVal val="visible"/>
                                      </p:to>
                                    </p:set>
                                    <p:animEffect transition="in" filter="fade">
                                      <p:cBhvr>
                                        <p:cTn id="108"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2" grpId="0"/>
      <p:bldP spid="42" grpId="0"/>
      <p:bldP spid="53" grpId="0"/>
      <p:bldP spid="54" grpId="0"/>
      <p:bldP spid="55" grpId="0"/>
      <p:bldP spid="56"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Lamport Infographic</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33" name="TextBox 32"/>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34" name="Straight Connector 33"/>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74" name="Group 73"/>
          <p:cNvGrpSpPr/>
          <p:nvPr/>
        </p:nvGrpSpPr>
        <p:grpSpPr>
          <a:xfrm>
            <a:off x="2985802" y="1398921"/>
            <a:ext cx="6496050" cy="4779962"/>
            <a:chOff x="2985802" y="1398921"/>
            <a:chExt cx="6496050" cy="4779962"/>
          </a:xfrm>
        </p:grpSpPr>
        <p:grpSp>
          <p:nvGrpSpPr>
            <p:cNvPr id="35" name="组合 40"/>
            <p:cNvGrpSpPr/>
            <p:nvPr/>
          </p:nvGrpSpPr>
          <p:grpSpPr>
            <a:xfrm>
              <a:off x="2985802" y="1398921"/>
              <a:ext cx="6496050" cy="4779962"/>
              <a:chOff x="1475656" y="1412776"/>
              <a:chExt cx="6496050" cy="4779962"/>
            </a:xfrm>
            <a:effectLst>
              <a:outerShdw blurRad="50800" dist="38100" dir="5400000" algn="t" rotWithShape="0">
                <a:prstClr val="black">
                  <a:alpha val="40000"/>
                </a:prstClr>
              </a:outerShdw>
            </a:effectLst>
          </p:grpSpPr>
          <p:grpSp>
            <p:nvGrpSpPr>
              <p:cNvPr id="36" name="Group 59"/>
              <p:cNvGrpSpPr/>
              <p:nvPr userDrawn="1"/>
            </p:nvGrpSpPr>
            <p:grpSpPr bwMode="auto">
              <a:xfrm>
                <a:off x="4710981" y="2758976"/>
                <a:ext cx="2598738" cy="901700"/>
                <a:chOff x="2437" y="1458"/>
                <a:chExt cx="1637" cy="568"/>
              </a:xfrm>
            </p:grpSpPr>
            <p:sp>
              <p:nvSpPr>
                <p:cNvPr id="61" name="Freeform 60"/>
                <p:cNvSpPr/>
                <p:nvPr userDrawn="1"/>
              </p:nvSpPr>
              <p:spPr bwMode="gray">
                <a:xfrm>
                  <a:off x="2482" y="1458"/>
                  <a:ext cx="1592" cy="568"/>
                </a:xfrm>
                <a:custGeom>
                  <a:avLst/>
                  <a:gdLst/>
                  <a:ahLst/>
                  <a:cxnLst>
                    <a:cxn ang="0">
                      <a:pos x="1" y="189"/>
                    </a:cxn>
                    <a:cxn ang="0">
                      <a:pos x="0" y="568"/>
                    </a:cxn>
                    <a:cxn ang="0">
                      <a:pos x="1489" y="329"/>
                    </a:cxn>
                    <a:cxn ang="0">
                      <a:pos x="1592" y="152"/>
                    </a:cxn>
                    <a:cxn ang="0">
                      <a:pos x="1477" y="0"/>
                    </a:cxn>
                    <a:cxn ang="0">
                      <a:pos x="1" y="189"/>
                    </a:cxn>
                  </a:cxnLst>
                  <a:rect l="0" t="0" r="r" b="b"/>
                  <a:pathLst>
                    <a:path w="1592" h="568">
                      <a:moveTo>
                        <a:pt x="1" y="189"/>
                      </a:moveTo>
                      <a:lnTo>
                        <a:pt x="0" y="568"/>
                      </a:lnTo>
                      <a:lnTo>
                        <a:pt x="1489" y="329"/>
                      </a:lnTo>
                      <a:lnTo>
                        <a:pt x="1592" y="152"/>
                      </a:lnTo>
                      <a:lnTo>
                        <a:pt x="1477" y="0"/>
                      </a:lnTo>
                      <a:lnTo>
                        <a:pt x="1" y="189"/>
                      </a:lnTo>
                      <a:close/>
                    </a:path>
                  </a:pathLst>
                </a:custGeom>
                <a:gradFill rotWithShape="1">
                  <a:gsLst>
                    <a:gs pos="0">
                      <a:srgbClr val="EAEAEA"/>
                    </a:gs>
                    <a:gs pos="100000">
                      <a:srgbClr val="EAEAEA">
                        <a:gamma/>
                        <a:shade val="92157"/>
                        <a:invGamma/>
                      </a:srgbClr>
                    </a:gs>
                  </a:gsLst>
                  <a:lin ang="0" scaled="1"/>
                </a:gradFill>
                <a:ln w="9525" cap="flat" cmpd="sng">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flatTx/>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62" name="Freeform 61"/>
                <p:cNvSpPr/>
                <p:nvPr userDrawn="1"/>
              </p:nvSpPr>
              <p:spPr bwMode="gray">
                <a:xfrm>
                  <a:off x="2515" y="1500"/>
                  <a:ext cx="1517" cy="476"/>
                </a:xfrm>
                <a:custGeom>
                  <a:avLst/>
                  <a:gdLst/>
                  <a:ahLst/>
                  <a:cxnLst>
                    <a:cxn ang="0">
                      <a:pos x="0" y="184"/>
                    </a:cxn>
                    <a:cxn ang="0">
                      <a:pos x="1" y="476"/>
                    </a:cxn>
                    <a:cxn ang="0">
                      <a:pos x="1420" y="254"/>
                    </a:cxn>
                    <a:cxn ang="0">
                      <a:pos x="1509" y="117"/>
                    </a:cxn>
                    <a:cxn ang="0">
                      <a:pos x="1413" y="0"/>
                    </a:cxn>
                    <a:cxn ang="0">
                      <a:pos x="0" y="184"/>
                    </a:cxn>
                  </a:cxnLst>
                  <a:rect l="0" t="0" r="r" b="b"/>
                  <a:pathLst>
                    <a:path w="1509" h="476">
                      <a:moveTo>
                        <a:pt x="0" y="184"/>
                      </a:moveTo>
                      <a:lnTo>
                        <a:pt x="1" y="476"/>
                      </a:lnTo>
                      <a:lnTo>
                        <a:pt x="1420" y="254"/>
                      </a:lnTo>
                      <a:lnTo>
                        <a:pt x="1509" y="117"/>
                      </a:lnTo>
                      <a:lnTo>
                        <a:pt x="1413" y="0"/>
                      </a:lnTo>
                      <a:lnTo>
                        <a:pt x="0" y="184"/>
                      </a:lnTo>
                      <a:close/>
                    </a:path>
                  </a:pathLst>
                </a:custGeom>
                <a:solidFill>
                  <a:schemeClr val="accent4"/>
                </a:solidFill>
                <a:ln w="9525" cap="flat" cmpd="sng">
                  <a:noFill/>
                  <a:prstDash val="solid"/>
                  <a:round/>
                  <a:headEnd type="none" w="med" len="med"/>
                  <a:tailEnd type="none" w="med" len="med"/>
                </a:ln>
                <a:effectLst/>
              </p:spPr>
              <p:txBody>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63" name="AutoShape 62"/>
                <p:cNvSpPr>
                  <a:spLocks noChangeArrowheads="1"/>
                </p:cNvSpPr>
                <p:nvPr userDrawn="1"/>
              </p:nvSpPr>
              <p:spPr bwMode="gray">
                <a:xfrm rot="16200000" flipH="1">
                  <a:off x="2317" y="1822"/>
                  <a:ext cx="288" cy="47"/>
                </a:xfrm>
                <a:prstGeom prst="parallelogram">
                  <a:avLst>
                    <a:gd name="adj" fmla="val 23376"/>
                  </a:avLst>
                </a:prstGeom>
                <a:gradFill rotWithShape="1">
                  <a:gsLst>
                    <a:gs pos="0">
                      <a:srgbClr val="DDDDDD">
                        <a:gamma/>
                        <a:shade val="82353"/>
                        <a:invGamma/>
                      </a:srgbClr>
                    </a:gs>
                    <a:gs pos="100000">
                      <a:srgbClr val="DDDDDD"/>
                    </a:gs>
                  </a:gsLst>
                  <a:lin ang="5400000" scaled="1"/>
                </a:gradFill>
                <a:ln w="9525" algn="ctr">
                  <a:noFill/>
                  <a:miter lim="800000"/>
                </a:ln>
                <a:effectLst/>
                <a:scene3d>
                  <a:camera prst="legacyObliqueTopLeft"/>
                  <a:lightRig rig="legacyFlat3" dir="b"/>
                </a:scene3d>
                <a:sp3d extrusionH="36500" prstMaterial="legacyMatte">
                  <a:bevelT w="13500" h="13500" prst="angle"/>
                  <a:bevelB w="13500" h="13500" prst="angle"/>
                  <a:extrusionClr>
                    <a:srgbClr val="DDDDDD"/>
                  </a:extrusionClr>
                </a:sp3d>
              </p:spPr>
              <p:txBody>
                <a:bodyPr wrap="none" anchor="ctr">
                  <a:flatTx/>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grpSp>
          <p:grpSp>
            <p:nvGrpSpPr>
              <p:cNvPr id="37" name="Group 65"/>
              <p:cNvGrpSpPr/>
              <p:nvPr userDrawn="1"/>
            </p:nvGrpSpPr>
            <p:grpSpPr bwMode="auto">
              <a:xfrm>
                <a:off x="1929681" y="3305076"/>
                <a:ext cx="2597150" cy="901700"/>
                <a:chOff x="697" y="1704"/>
                <a:chExt cx="1636" cy="568"/>
              </a:xfrm>
            </p:grpSpPr>
            <p:sp>
              <p:nvSpPr>
                <p:cNvPr id="58" name="Freeform 66"/>
                <p:cNvSpPr/>
                <p:nvPr userDrawn="1"/>
              </p:nvSpPr>
              <p:spPr bwMode="gray">
                <a:xfrm>
                  <a:off x="697" y="1704"/>
                  <a:ext cx="1591" cy="568"/>
                </a:xfrm>
                <a:custGeom>
                  <a:avLst/>
                  <a:gdLst/>
                  <a:ahLst/>
                  <a:cxnLst>
                    <a:cxn ang="0">
                      <a:pos x="1591" y="189"/>
                    </a:cxn>
                    <a:cxn ang="0">
                      <a:pos x="1591" y="568"/>
                    </a:cxn>
                    <a:cxn ang="0">
                      <a:pos x="103" y="329"/>
                    </a:cxn>
                    <a:cxn ang="0">
                      <a:pos x="0" y="152"/>
                    </a:cxn>
                    <a:cxn ang="0">
                      <a:pos x="115" y="0"/>
                    </a:cxn>
                    <a:cxn ang="0">
                      <a:pos x="1591" y="189"/>
                    </a:cxn>
                  </a:cxnLst>
                  <a:rect l="0" t="0" r="r" b="b"/>
                  <a:pathLst>
                    <a:path w="1591" h="568">
                      <a:moveTo>
                        <a:pt x="1591" y="189"/>
                      </a:moveTo>
                      <a:lnTo>
                        <a:pt x="1591" y="568"/>
                      </a:lnTo>
                      <a:lnTo>
                        <a:pt x="103" y="329"/>
                      </a:lnTo>
                      <a:lnTo>
                        <a:pt x="0" y="152"/>
                      </a:lnTo>
                      <a:lnTo>
                        <a:pt x="115" y="0"/>
                      </a:lnTo>
                      <a:lnTo>
                        <a:pt x="1591" y="189"/>
                      </a:lnTo>
                      <a:close/>
                    </a:path>
                  </a:pathLst>
                </a:custGeom>
                <a:gradFill rotWithShape="1">
                  <a:gsLst>
                    <a:gs pos="0">
                      <a:srgbClr val="EAEAEA">
                        <a:gamma/>
                        <a:shade val="89020"/>
                        <a:invGamma/>
                      </a:srgbClr>
                    </a:gs>
                    <a:gs pos="100000">
                      <a:srgbClr val="EAEAEA"/>
                    </a:gs>
                  </a:gsLst>
                  <a:lin ang="0" scaled="1"/>
                </a:gradFill>
                <a:ln w="9525" cap="flat" cmpd="sng">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flatTx/>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59" name="Freeform 67"/>
                <p:cNvSpPr/>
                <p:nvPr userDrawn="1"/>
              </p:nvSpPr>
              <p:spPr bwMode="gray">
                <a:xfrm>
                  <a:off x="737" y="1746"/>
                  <a:ext cx="1517" cy="476"/>
                </a:xfrm>
                <a:custGeom>
                  <a:avLst/>
                  <a:gdLst/>
                  <a:ahLst/>
                  <a:cxnLst>
                    <a:cxn ang="0">
                      <a:pos x="1298" y="158"/>
                    </a:cxn>
                    <a:cxn ang="0">
                      <a:pos x="1297" y="409"/>
                    </a:cxn>
                    <a:cxn ang="0">
                      <a:pos x="70" y="218"/>
                    </a:cxn>
                    <a:cxn ang="0">
                      <a:pos x="0" y="96"/>
                    </a:cxn>
                    <a:cxn ang="0">
                      <a:pos x="76" y="0"/>
                    </a:cxn>
                    <a:cxn ang="0">
                      <a:pos x="1298" y="158"/>
                    </a:cxn>
                  </a:cxnLst>
                  <a:rect l="0" t="0" r="r" b="b"/>
                  <a:pathLst>
                    <a:path w="1298" h="409">
                      <a:moveTo>
                        <a:pt x="1298" y="158"/>
                      </a:moveTo>
                      <a:lnTo>
                        <a:pt x="1297" y="409"/>
                      </a:lnTo>
                      <a:lnTo>
                        <a:pt x="70" y="218"/>
                      </a:lnTo>
                      <a:lnTo>
                        <a:pt x="0" y="96"/>
                      </a:lnTo>
                      <a:lnTo>
                        <a:pt x="76" y="0"/>
                      </a:lnTo>
                      <a:lnTo>
                        <a:pt x="1298" y="158"/>
                      </a:lnTo>
                      <a:close/>
                    </a:path>
                  </a:pathLst>
                </a:custGeom>
                <a:solidFill>
                  <a:schemeClr val="accent3"/>
                </a:solidFill>
                <a:ln w="9525" cap="flat" cmpd="sng">
                  <a:noFill/>
                  <a:prstDash val="solid"/>
                  <a:round/>
                  <a:headEnd type="none" w="med" len="med"/>
                  <a:tailEnd type="none" w="med" len="med"/>
                </a:ln>
                <a:effectLst/>
              </p:spPr>
              <p:txBody>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60" name="AutoShape 68"/>
                <p:cNvSpPr>
                  <a:spLocks noChangeArrowheads="1"/>
                </p:cNvSpPr>
                <p:nvPr userDrawn="1"/>
              </p:nvSpPr>
              <p:spPr bwMode="gray">
                <a:xfrm rot="5400000">
                  <a:off x="2166" y="2067"/>
                  <a:ext cx="288" cy="47"/>
                </a:xfrm>
                <a:prstGeom prst="parallelogram">
                  <a:avLst>
                    <a:gd name="adj" fmla="val 19149"/>
                  </a:avLst>
                </a:prstGeom>
                <a:gradFill rotWithShape="1">
                  <a:gsLst>
                    <a:gs pos="0">
                      <a:srgbClr val="DDDDDD">
                        <a:gamma/>
                        <a:shade val="82353"/>
                        <a:invGamma/>
                      </a:srgbClr>
                    </a:gs>
                    <a:gs pos="100000">
                      <a:srgbClr val="DDDDDD"/>
                    </a:gs>
                  </a:gsLst>
                  <a:lin ang="5400000" scaled="1"/>
                </a:gradFill>
                <a:ln w="9525" algn="ctr">
                  <a:noFill/>
                  <a:miter lim="800000"/>
                </a:ln>
                <a:effectLst/>
                <a:scene3d>
                  <a:camera prst="legacyObliqueTopRight"/>
                  <a:lightRig rig="legacyFlat3" dir="b"/>
                </a:scene3d>
                <a:sp3d extrusionH="36500" prstMaterial="legacyMatte">
                  <a:bevelT w="13500" h="13500" prst="angle"/>
                  <a:bevelB w="13500" h="13500" prst="angle"/>
                  <a:extrusionClr>
                    <a:srgbClr val="DDDDDD"/>
                  </a:extrusionClr>
                </a:sp3d>
              </p:spPr>
              <p:txBody>
                <a:bodyPr wrap="none" anchor="ctr">
                  <a:flatTx/>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grpSp>
          <p:grpSp>
            <p:nvGrpSpPr>
              <p:cNvPr id="38" name="Group 78"/>
              <p:cNvGrpSpPr/>
              <p:nvPr/>
            </p:nvGrpSpPr>
            <p:grpSpPr bwMode="auto">
              <a:xfrm>
                <a:off x="4506194" y="1412776"/>
                <a:ext cx="228600" cy="4779962"/>
                <a:chOff x="3391" y="1309"/>
                <a:chExt cx="144" cy="3011"/>
              </a:xfrm>
            </p:grpSpPr>
            <p:sp>
              <p:nvSpPr>
                <p:cNvPr id="56" name="AutoShape 79"/>
                <p:cNvSpPr>
                  <a:spLocks noChangeArrowheads="1"/>
                </p:cNvSpPr>
                <p:nvPr userDrawn="1"/>
              </p:nvSpPr>
              <p:spPr bwMode="gray">
                <a:xfrm>
                  <a:off x="3393" y="1309"/>
                  <a:ext cx="142" cy="3011"/>
                </a:xfrm>
                <a:prstGeom prst="can">
                  <a:avLst>
                    <a:gd name="adj" fmla="val 55367"/>
                  </a:avLst>
                </a:prstGeom>
                <a:gradFill rotWithShape="1">
                  <a:gsLst>
                    <a:gs pos="0">
                      <a:srgbClr val="B8B8B8"/>
                    </a:gs>
                    <a:gs pos="50000">
                      <a:srgbClr val="FFFFFF"/>
                    </a:gs>
                    <a:gs pos="100000">
                      <a:sysClr val="window" lastClr="FFFFFF">
                        <a:lumMod val="50000"/>
                      </a:sysClr>
                    </a:gs>
                  </a:gsLst>
                  <a:lin ang="0" scaled="1"/>
                </a:gradFill>
                <a:ln w="9525">
                  <a:noFill/>
                  <a:round/>
                </a:ln>
                <a:effectLst>
                  <a:outerShdw blurRad="50800" dist="38100" dir="5400000" algn="t" rotWithShape="0">
                    <a:prstClr val="black">
                      <a:alpha val="4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57" name="Oval 80"/>
                <p:cNvSpPr>
                  <a:spLocks noChangeArrowheads="1"/>
                </p:cNvSpPr>
                <p:nvPr userDrawn="1"/>
              </p:nvSpPr>
              <p:spPr bwMode="gray">
                <a:xfrm>
                  <a:off x="3391" y="1309"/>
                  <a:ext cx="144" cy="78"/>
                </a:xfrm>
                <a:prstGeom prst="ellipse">
                  <a:avLst/>
                </a:prstGeom>
                <a:gradFill rotWithShape="1">
                  <a:gsLst>
                    <a:gs pos="0">
                      <a:srgbClr val="FFFFFF">
                        <a:gamma/>
                        <a:shade val="92157"/>
                        <a:invGamma/>
                      </a:srgbClr>
                    </a:gs>
                    <a:gs pos="50000">
                      <a:srgbClr val="FFFFFF"/>
                    </a:gs>
                    <a:gs pos="100000">
                      <a:srgbClr val="FFFFFF">
                        <a:gamma/>
                        <a:shade val="92157"/>
                        <a:invGamma/>
                      </a:srgbClr>
                    </a:gs>
                  </a:gsLst>
                  <a:lin ang="2700000" scaled="1"/>
                </a:gradFill>
                <a:ln w="9525" algn="ctr">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grpSp>
          <p:grpSp>
            <p:nvGrpSpPr>
              <p:cNvPr id="39" name="Group 81"/>
              <p:cNvGrpSpPr/>
              <p:nvPr/>
            </p:nvGrpSpPr>
            <p:grpSpPr bwMode="auto">
              <a:xfrm>
                <a:off x="2907581" y="2458938"/>
                <a:ext cx="1657350" cy="881063"/>
                <a:chOff x="2384" y="1968"/>
                <a:chExt cx="1044" cy="555"/>
              </a:xfrm>
            </p:grpSpPr>
            <p:sp>
              <p:nvSpPr>
                <p:cNvPr id="53" name="AutoShape 82"/>
                <p:cNvSpPr>
                  <a:spLocks noChangeArrowheads="1"/>
                </p:cNvSpPr>
                <p:nvPr userDrawn="1"/>
              </p:nvSpPr>
              <p:spPr bwMode="gray">
                <a:xfrm rot="5400000" flipH="1">
                  <a:off x="3236" y="2086"/>
                  <a:ext cx="288" cy="96"/>
                </a:xfrm>
                <a:prstGeom prst="parallelogram">
                  <a:avLst>
                    <a:gd name="adj" fmla="val 18736"/>
                  </a:avLst>
                </a:prstGeom>
                <a:gradFill rotWithShape="1">
                  <a:gsLst>
                    <a:gs pos="417">
                      <a:srgbClr val="999999"/>
                    </a:gs>
                    <a:gs pos="7000">
                      <a:srgbClr val="EAEAEA">
                        <a:gamma/>
                        <a:shade val="85882"/>
                        <a:invGamma/>
                      </a:srgbClr>
                    </a:gs>
                    <a:gs pos="100000">
                      <a:srgbClr val="EAEAEA"/>
                    </a:gs>
                  </a:gsLst>
                  <a:lin ang="5400000" scaled="1"/>
                </a:gradFill>
                <a:ln w="9525">
                  <a:noFill/>
                  <a:miter lim="800000"/>
                </a:ln>
                <a:effectLst/>
                <a:scene3d>
                  <a:camera prst="legacyObliqueTopLeft"/>
                  <a:lightRig rig="legacyFlat3" dir="b"/>
                </a:scene3d>
                <a:sp3d extrusionH="36500" prstMaterial="legacyMatte">
                  <a:bevelT w="13500" h="13500" prst="angle"/>
                  <a:bevelB w="13500" h="13500" prst="angle"/>
                  <a:extrusionClr>
                    <a:srgbClr val="EAEAEA"/>
                  </a:extrusionClr>
                </a:sp3d>
              </p:spPr>
              <p:txBody>
                <a:bodyPr wrap="none" anchor="ctr">
                  <a:flatTx/>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54" name="Freeform 83"/>
                <p:cNvSpPr/>
                <p:nvPr userDrawn="1"/>
              </p:nvSpPr>
              <p:spPr bwMode="gray">
                <a:xfrm>
                  <a:off x="2384" y="1968"/>
                  <a:ext cx="975" cy="555"/>
                </a:xfrm>
                <a:custGeom>
                  <a:avLst/>
                  <a:gdLst/>
                  <a:ahLst/>
                  <a:cxnLst>
                    <a:cxn ang="0">
                      <a:pos x="837" y="0"/>
                    </a:cxn>
                    <a:cxn ang="0">
                      <a:pos x="837" y="317"/>
                    </a:cxn>
                    <a:cxn ang="0">
                      <a:pos x="116" y="476"/>
                    </a:cxn>
                    <a:cxn ang="0">
                      <a:pos x="0" y="304"/>
                    </a:cxn>
                    <a:cxn ang="0">
                      <a:pos x="110" y="100"/>
                    </a:cxn>
                    <a:cxn ang="0">
                      <a:pos x="837" y="0"/>
                    </a:cxn>
                  </a:cxnLst>
                  <a:rect l="0" t="0" r="r" b="b"/>
                  <a:pathLst>
                    <a:path w="837" h="476">
                      <a:moveTo>
                        <a:pt x="837" y="0"/>
                      </a:moveTo>
                      <a:lnTo>
                        <a:pt x="837" y="317"/>
                      </a:lnTo>
                      <a:lnTo>
                        <a:pt x="116" y="476"/>
                      </a:lnTo>
                      <a:lnTo>
                        <a:pt x="0" y="304"/>
                      </a:lnTo>
                      <a:lnTo>
                        <a:pt x="110" y="100"/>
                      </a:lnTo>
                      <a:lnTo>
                        <a:pt x="837" y="0"/>
                      </a:lnTo>
                      <a:close/>
                    </a:path>
                  </a:pathLst>
                </a:custGeom>
                <a:gradFill rotWithShape="1">
                  <a:gsLst>
                    <a:gs pos="0">
                      <a:srgbClr val="FFFFFF"/>
                    </a:gs>
                    <a:gs pos="100000">
                      <a:srgbClr val="FFFFFF">
                        <a:gamma/>
                        <a:shade val="85882"/>
                        <a:invGamma/>
                      </a:srgbClr>
                    </a:gs>
                  </a:gsLst>
                  <a:lin ang="0" scaled="1"/>
                </a:gradFill>
                <a:ln w="9525" cap="flat" cmpd="sng">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b">
                    <a:rot lat="0" lon="0" rev="8700000"/>
                  </a:lightRig>
                </a:scene3d>
                <a:sp3d>
                  <a:bevelT w="190500" h="38100"/>
                </a:sp3d>
              </p:spPr>
              <p:txBody>
                <a:bodyPr>
                  <a:flatTx/>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55" name="Freeform 84"/>
                <p:cNvSpPr/>
                <p:nvPr userDrawn="1"/>
              </p:nvSpPr>
              <p:spPr bwMode="gray">
                <a:xfrm>
                  <a:off x="2421" y="2007"/>
                  <a:ext cx="905" cy="461"/>
                </a:xfrm>
                <a:custGeom>
                  <a:avLst/>
                  <a:gdLst/>
                  <a:ahLst/>
                  <a:cxnLst>
                    <a:cxn ang="0">
                      <a:pos x="786" y="0"/>
                    </a:cxn>
                    <a:cxn ang="0">
                      <a:pos x="786" y="252"/>
                    </a:cxn>
                    <a:cxn ang="0">
                      <a:pos x="92" y="396"/>
                    </a:cxn>
                    <a:cxn ang="0">
                      <a:pos x="0" y="266"/>
                    </a:cxn>
                    <a:cxn ang="0">
                      <a:pos x="88" y="112"/>
                    </a:cxn>
                    <a:cxn ang="0">
                      <a:pos x="786" y="0"/>
                    </a:cxn>
                  </a:cxnLst>
                  <a:rect l="0" t="0" r="r" b="b"/>
                  <a:pathLst>
                    <a:path w="786" h="396">
                      <a:moveTo>
                        <a:pt x="786" y="0"/>
                      </a:moveTo>
                      <a:lnTo>
                        <a:pt x="786" y="252"/>
                      </a:lnTo>
                      <a:lnTo>
                        <a:pt x="92" y="396"/>
                      </a:lnTo>
                      <a:lnTo>
                        <a:pt x="0" y="266"/>
                      </a:lnTo>
                      <a:lnTo>
                        <a:pt x="88" y="112"/>
                      </a:lnTo>
                      <a:lnTo>
                        <a:pt x="786" y="0"/>
                      </a:lnTo>
                      <a:close/>
                    </a:path>
                  </a:pathLst>
                </a:custGeom>
                <a:solidFill>
                  <a:schemeClr val="accent1"/>
                </a:solidFill>
                <a:ln w="9525" cap="flat" cmpd="sng">
                  <a:noFill/>
                  <a:prstDash val="solid"/>
                  <a:round/>
                  <a:headEnd type="none" w="med" len="med"/>
                  <a:tailEnd type="none" w="med" len="med"/>
                </a:ln>
                <a:effectLst/>
              </p:spPr>
              <p:txBody>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grpSp>
          <p:grpSp>
            <p:nvGrpSpPr>
              <p:cNvPr id="40" name="Group 86"/>
              <p:cNvGrpSpPr/>
              <p:nvPr/>
            </p:nvGrpSpPr>
            <p:grpSpPr bwMode="auto">
              <a:xfrm>
                <a:off x="1475656" y="4654451"/>
                <a:ext cx="3067050" cy="806450"/>
                <a:chOff x="1482" y="3351"/>
                <a:chExt cx="1932" cy="508"/>
              </a:xfrm>
            </p:grpSpPr>
            <p:sp>
              <p:nvSpPr>
                <p:cNvPr id="50" name="AutoShape 87"/>
                <p:cNvSpPr>
                  <a:spLocks noChangeArrowheads="1"/>
                </p:cNvSpPr>
                <p:nvPr userDrawn="1"/>
              </p:nvSpPr>
              <p:spPr bwMode="gray">
                <a:xfrm rot="5400000" flipH="1">
                  <a:off x="3237" y="3499"/>
                  <a:ext cx="288" cy="66"/>
                </a:xfrm>
                <a:prstGeom prst="parallelogram">
                  <a:avLst>
                    <a:gd name="adj" fmla="val 4525"/>
                  </a:avLst>
                </a:prstGeom>
                <a:gradFill rotWithShape="1">
                  <a:gsLst>
                    <a:gs pos="1250">
                      <a:srgbClr val="949494"/>
                    </a:gs>
                    <a:gs pos="7000">
                      <a:srgbClr val="EAEAEA">
                        <a:gamma/>
                        <a:shade val="85882"/>
                        <a:invGamma/>
                      </a:srgbClr>
                    </a:gs>
                    <a:gs pos="100000">
                      <a:srgbClr val="EAEAEA"/>
                    </a:gs>
                  </a:gsLst>
                  <a:lin ang="5400000" scaled="1"/>
                </a:gradFill>
                <a:ln w="9525" algn="ctr">
                  <a:noFill/>
                  <a:miter lim="800000"/>
                </a:ln>
                <a:effectLst/>
                <a:scene3d>
                  <a:camera prst="legacyObliqueTopLeft"/>
                  <a:lightRig rig="legacyFlat3" dir="b"/>
                </a:scene3d>
                <a:sp3d extrusionH="36500" prstMaterial="legacyMatte">
                  <a:bevelT w="13500" h="13500" prst="angle"/>
                  <a:bevelB w="13500" h="13500" prst="angle"/>
                  <a:extrusionClr>
                    <a:srgbClr val="EAEAEA"/>
                  </a:extrusionClr>
                </a:sp3d>
              </p:spPr>
              <p:txBody>
                <a:bodyPr wrap="none" anchor="ctr">
                  <a:flatTx/>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51" name="Freeform 88"/>
                <p:cNvSpPr/>
                <p:nvPr userDrawn="1"/>
              </p:nvSpPr>
              <p:spPr bwMode="gray">
                <a:xfrm>
                  <a:off x="1482" y="3351"/>
                  <a:ext cx="1883" cy="508"/>
                </a:xfrm>
                <a:custGeom>
                  <a:avLst/>
                  <a:gdLst/>
                  <a:ahLst/>
                  <a:cxnLst>
                    <a:cxn ang="0">
                      <a:pos x="2085" y="0"/>
                    </a:cxn>
                    <a:cxn ang="0">
                      <a:pos x="2085" y="312"/>
                    </a:cxn>
                    <a:cxn ang="0">
                      <a:pos x="171" y="436"/>
                    </a:cxn>
                    <a:cxn ang="0">
                      <a:pos x="0" y="277"/>
                    </a:cxn>
                    <a:cxn ang="0">
                      <a:pos x="178" y="88"/>
                    </a:cxn>
                    <a:cxn ang="0">
                      <a:pos x="2085" y="0"/>
                    </a:cxn>
                  </a:cxnLst>
                  <a:rect l="0" t="0" r="r" b="b"/>
                  <a:pathLst>
                    <a:path w="2085" h="436">
                      <a:moveTo>
                        <a:pt x="2085" y="0"/>
                      </a:moveTo>
                      <a:lnTo>
                        <a:pt x="2085" y="312"/>
                      </a:lnTo>
                      <a:lnTo>
                        <a:pt x="171" y="436"/>
                      </a:lnTo>
                      <a:lnTo>
                        <a:pt x="0" y="277"/>
                      </a:lnTo>
                      <a:lnTo>
                        <a:pt x="178" y="88"/>
                      </a:lnTo>
                      <a:lnTo>
                        <a:pt x="2085" y="0"/>
                      </a:lnTo>
                      <a:close/>
                    </a:path>
                  </a:pathLst>
                </a:custGeom>
                <a:gradFill rotWithShape="1">
                  <a:gsLst>
                    <a:gs pos="0">
                      <a:srgbClr val="FFFFFF">
                        <a:gamma/>
                        <a:shade val="85882"/>
                        <a:invGamma/>
                      </a:srgbClr>
                    </a:gs>
                    <a:gs pos="50000">
                      <a:srgbClr val="FFFFFF"/>
                    </a:gs>
                    <a:gs pos="100000">
                      <a:srgbClr val="FFFFFF">
                        <a:gamma/>
                        <a:shade val="85882"/>
                        <a:invGamma/>
                      </a:srgbClr>
                    </a:gs>
                  </a:gsLst>
                  <a:lin ang="0" scaled="1"/>
                </a:gradFill>
                <a:ln w="9525" cap="flat" cmpd="sng">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flatTx/>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52" name="Freeform 89"/>
                <p:cNvSpPr/>
                <p:nvPr userDrawn="1"/>
              </p:nvSpPr>
              <p:spPr bwMode="gray">
                <a:xfrm>
                  <a:off x="1528" y="3394"/>
                  <a:ext cx="1812" cy="419"/>
                </a:xfrm>
                <a:custGeom>
                  <a:avLst/>
                  <a:gdLst/>
                  <a:ahLst/>
                  <a:cxnLst>
                    <a:cxn ang="0">
                      <a:pos x="2004" y="0"/>
                    </a:cxn>
                    <a:cxn ang="0">
                      <a:pos x="2003" y="250"/>
                    </a:cxn>
                    <a:cxn ang="0">
                      <a:pos x="130" y="360"/>
                    </a:cxn>
                    <a:cxn ang="0">
                      <a:pos x="0" y="234"/>
                    </a:cxn>
                    <a:cxn ang="0">
                      <a:pos x="138" y="92"/>
                    </a:cxn>
                    <a:cxn ang="0">
                      <a:pos x="2004" y="0"/>
                    </a:cxn>
                  </a:cxnLst>
                  <a:rect l="0" t="0" r="r" b="b"/>
                  <a:pathLst>
                    <a:path w="2004" h="360">
                      <a:moveTo>
                        <a:pt x="2004" y="0"/>
                      </a:moveTo>
                      <a:lnTo>
                        <a:pt x="2003" y="250"/>
                      </a:lnTo>
                      <a:lnTo>
                        <a:pt x="130" y="360"/>
                      </a:lnTo>
                      <a:lnTo>
                        <a:pt x="0" y="234"/>
                      </a:lnTo>
                      <a:lnTo>
                        <a:pt x="138" y="92"/>
                      </a:lnTo>
                      <a:lnTo>
                        <a:pt x="2004" y="0"/>
                      </a:lnTo>
                      <a:close/>
                    </a:path>
                  </a:pathLst>
                </a:custGeom>
                <a:solidFill>
                  <a:schemeClr val="accent5"/>
                </a:solidFill>
                <a:ln w="9525" cap="flat" cmpd="sng">
                  <a:noFill/>
                  <a:prstDash val="solid"/>
                  <a:round/>
                  <a:headEnd type="none" w="med" len="med"/>
                  <a:tailEnd type="none" w="med" len="med"/>
                </a:ln>
                <a:effectLst/>
              </p:spPr>
              <p:txBody>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grpSp>
          <p:grpSp>
            <p:nvGrpSpPr>
              <p:cNvPr id="41" name="Group 92"/>
              <p:cNvGrpSpPr/>
              <p:nvPr userDrawn="1"/>
            </p:nvGrpSpPr>
            <p:grpSpPr bwMode="auto">
              <a:xfrm>
                <a:off x="4690343" y="4135338"/>
                <a:ext cx="3281363" cy="806450"/>
                <a:chOff x="3496" y="3024"/>
                <a:chExt cx="2183" cy="508"/>
              </a:xfrm>
            </p:grpSpPr>
            <p:sp>
              <p:nvSpPr>
                <p:cNvPr id="47" name="AutoShape 93"/>
                <p:cNvSpPr>
                  <a:spLocks noChangeArrowheads="1"/>
                </p:cNvSpPr>
                <p:nvPr userDrawn="1"/>
              </p:nvSpPr>
              <p:spPr bwMode="gray">
                <a:xfrm rot="-5400000">
                  <a:off x="3389" y="3170"/>
                  <a:ext cx="288" cy="75"/>
                </a:xfrm>
                <a:prstGeom prst="parallelogram">
                  <a:avLst>
                    <a:gd name="adj" fmla="val 3982"/>
                  </a:avLst>
                </a:prstGeom>
                <a:gradFill rotWithShape="1">
                  <a:gsLst>
                    <a:gs pos="417">
                      <a:srgbClr val="9F9F9F"/>
                    </a:gs>
                    <a:gs pos="7000">
                      <a:srgbClr val="B8B8B8"/>
                    </a:gs>
                    <a:gs pos="100000">
                      <a:srgbClr val="EAEAEA"/>
                    </a:gs>
                  </a:gsLst>
                  <a:lin ang="5400000" scaled="1"/>
                </a:gradFill>
                <a:ln w="9525" algn="ctr">
                  <a:noFill/>
                  <a:miter lim="800000"/>
                </a:ln>
                <a:effectLst/>
                <a:scene3d>
                  <a:camera prst="legacyObliqueTopRight"/>
                  <a:lightRig rig="legacyFlat3" dir="b"/>
                </a:scene3d>
                <a:sp3d extrusionH="36500" prstMaterial="legacyMatte">
                  <a:bevelT w="13500" h="13500" prst="angle"/>
                  <a:bevelB w="13500" h="13500" prst="angle"/>
                  <a:extrusionClr>
                    <a:srgbClr val="EAEAEA"/>
                  </a:extrusionClr>
                </a:sp3d>
              </p:spPr>
              <p:txBody>
                <a:bodyPr wrap="none" anchor="ctr">
                  <a:flatTx/>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48" name="Freeform 94"/>
                <p:cNvSpPr/>
                <p:nvPr userDrawn="1"/>
              </p:nvSpPr>
              <p:spPr bwMode="gray">
                <a:xfrm flipH="1">
                  <a:off x="3553" y="3024"/>
                  <a:ext cx="2126" cy="508"/>
                </a:xfrm>
                <a:custGeom>
                  <a:avLst/>
                  <a:gdLst/>
                  <a:ahLst/>
                  <a:cxnLst>
                    <a:cxn ang="0">
                      <a:pos x="2085" y="0"/>
                    </a:cxn>
                    <a:cxn ang="0">
                      <a:pos x="2085" y="312"/>
                    </a:cxn>
                    <a:cxn ang="0">
                      <a:pos x="171" y="436"/>
                    </a:cxn>
                    <a:cxn ang="0">
                      <a:pos x="0" y="277"/>
                    </a:cxn>
                    <a:cxn ang="0">
                      <a:pos x="178" y="88"/>
                    </a:cxn>
                    <a:cxn ang="0">
                      <a:pos x="2085" y="0"/>
                    </a:cxn>
                  </a:cxnLst>
                  <a:rect l="0" t="0" r="r" b="b"/>
                  <a:pathLst>
                    <a:path w="2085" h="436">
                      <a:moveTo>
                        <a:pt x="2085" y="0"/>
                      </a:moveTo>
                      <a:lnTo>
                        <a:pt x="2085" y="312"/>
                      </a:lnTo>
                      <a:lnTo>
                        <a:pt x="171" y="436"/>
                      </a:lnTo>
                      <a:lnTo>
                        <a:pt x="0" y="277"/>
                      </a:lnTo>
                      <a:lnTo>
                        <a:pt x="178" y="88"/>
                      </a:lnTo>
                      <a:lnTo>
                        <a:pt x="2085" y="0"/>
                      </a:lnTo>
                      <a:close/>
                    </a:path>
                  </a:pathLst>
                </a:custGeom>
                <a:gradFill rotWithShape="1">
                  <a:gsLst>
                    <a:gs pos="0">
                      <a:srgbClr val="FFFFFF">
                        <a:gamma/>
                        <a:shade val="85882"/>
                        <a:invGamma/>
                      </a:srgbClr>
                    </a:gs>
                    <a:gs pos="50000">
                      <a:srgbClr val="FFFFFF"/>
                    </a:gs>
                    <a:gs pos="100000">
                      <a:srgbClr val="FFFFFF">
                        <a:gamma/>
                        <a:shade val="85882"/>
                        <a:invGamma/>
                      </a:srgbClr>
                    </a:gs>
                  </a:gsLst>
                  <a:lin ang="0" scaled="1"/>
                </a:gradFill>
                <a:ln w="9525" cap="flat" cmpd="sng">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flatTx/>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49" name="Freeform 95"/>
                <p:cNvSpPr/>
                <p:nvPr userDrawn="1"/>
              </p:nvSpPr>
              <p:spPr bwMode="gray">
                <a:xfrm flipH="1">
                  <a:off x="3580" y="3067"/>
                  <a:ext cx="2047" cy="419"/>
                </a:xfrm>
                <a:custGeom>
                  <a:avLst/>
                  <a:gdLst/>
                  <a:ahLst/>
                  <a:cxnLst>
                    <a:cxn ang="0">
                      <a:pos x="2004" y="0"/>
                    </a:cxn>
                    <a:cxn ang="0">
                      <a:pos x="2003" y="250"/>
                    </a:cxn>
                    <a:cxn ang="0">
                      <a:pos x="130" y="360"/>
                    </a:cxn>
                    <a:cxn ang="0">
                      <a:pos x="0" y="234"/>
                    </a:cxn>
                    <a:cxn ang="0">
                      <a:pos x="138" y="92"/>
                    </a:cxn>
                    <a:cxn ang="0">
                      <a:pos x="2004" y="0"/>
                    </a:cxn>
                  </a:cxnLst>
                  <a:rect l="0" t="0" r="r" b="b"/>
                  <a:pathLst>
                    <a:path w="2004" h="360">
                      <a:moveTo>
                        <a:pt x="2004" y="0"/>
                      </a:moveTo>
                      <a:lnTo>
                        <a:pt x="2003" y="250"/>
                      </a:lnTo>
                      <a:lnTo>
                        <a:pt x="130" y="360"/>
                      </a:lnTo>
                      <a:lnTo>
                        <a:pt x="0" y="234"/>
                      </a:lnTo>
                      <a:lnTo>
                        <a:pt x="138" y="92"/>
                      </a:lnTo>
                      <a:lnTo>
                        <a:pt x="2004" y="0"/>
                      </a:lnTo>
                      <a:close/>
                    </a:path>
                  </a:pathLst>
                </a:custGeom>
                <a:solidFill>
                  <a:schemeClr val="accent6"/>
                </a:solidFill>
                <a:ln w="9525" cap="flat" cmpd="sng">
                  <a:noFill/>
                  <a:prstDash val="solid"/>
                  <a:round/>
                  <a:headEnd type="none" w="med" len="med"/>
                  <a:tailEnd type="none" w="med" len="med"/>
                </a:ln>
                <a:effectLst/>
              </p:spPr>
              <p:txBody>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grpSp>
          <p:grpSp>
            <p:nvGrpSpPr>
              <p:cNvPr id="42" name="Group 98"/>
              <p:cNvGrpSpPr/>
              <p:nvPr userDrawn="1"/>
            </p:nvGrpSpPr>
            <p:grpSpPr bwMode="auto">
              <a:xfrm>
                <a:off x="4690344" y="1895376"/>
                <a:ext cx="1771650" cy="881062"/>
                <a:chOff x="2345" y="1092"/>
                <a:chExt cx="1116" cy="555"/>
              </a:xfrm>
            </p:grpSpPr>
            <p:sp>
              <p:nvSpPr>
                <p:cNvPr id="43" name="AutoShape 99"/>
                <p:cNvSpPr>
                  <a:spLocks noChangeArrowheads="1"/>
                </p:cNvSpPr>
                <p:nvPr/>
              </p:nvSpPr>
              <p:spPr bwMode="gray">
                <a:xfrm rot="-5400000">
                  <a:off x="2249" y="1222"/>
                  <a:ext cx="288" cy="96"/>
                </a:xfrm>
                <a:prstGeom prst="parallelogram">
                  <a:avLst>
                    <a:gd name="adj" fmla="val 18736"/>
                  </a:avLst>
                </a:prstGeom>
                <a:gradFill rotWithShape="1">
                  <a:gsLst>
                    <a:gs pos="0">
                      <a:srgbClr val="EAEAEA">
                        <a:gamma/>
                        <a:shade val="85882"/>
                        <a:invGamma/>
                      </a:srgbClr>
                    </a:gs>
                    <a:gs pos="100000">
                      <a:srgbClr val="EAEAEA"/>
                    </a:gs>
                  </a:gsLst>
                  <a:lin ang="5400000" scaled="1"/>
                </a:gradFill>
                <a:ln w="9525">
                  <a:noFill/>
                  <a:miter lim="800000"/>
                </a:ln>
                <a:effectLst/>
                <a:scene3d>
                  <a:camera prst="legacyObliqueTopRight"/>
                  <a:lightRig rig="legacyFlat3" dir="b"/>
                </a:scene3d>
                <a:sp3d extrusionH="36500" prstMaterial="legacyMatte">
                  <a:bevelT w="13500" h="13500" prst="angle"/>
                  <a:bevelB w="13500" h="13500" prst="angle"/>
                  <a:extrusionClr>
                    <a:srgbClr val="EAEAEA"/>
                  </a:extrusionClr>
                </a:sp3d>
              </p:spPr>
              <p:txBody>
                <a:bodyPr wrap="none" anchor="ctr">
                  <a:flatTx/>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grpSp>
              <p:nvGrpSpPr>
                <p:cNvPr id="44" name="Group 100"/>
                <p:cNvGrpSpPr/>
                <p:nvPr/>
              </p:nvGrpSpPr>
              <p:grpSpPr bwMode="auto">
                <a:xfrm>
                  <a:off x="2414" y="1092"/>
                  <a:ext cx="1047" cy="555"/>
                  <a:chOff x="2414" y="1104"/>
                  <a:chExt cx="975" cy="555"/>
                </a:xfrm>
              </p:grpSpPr>
              <p:sp>
                <p:nvSpPr>
                  <p:cNvPr id="45" name="Freeform 101"/>
                  <p:cNvSpPr/>
                  <p:nvPr/>
                </p:nvSpPr>
                <p:spPr bwMode="gray">
                  <a:xfrm flipH="1">
                    <a:off x="2414" y="1104"/>
                    <a:ext cx="975" cy="555"/>
                  </a:xfrm>
                  <a:custGeom>
                    <a:avLst/>
                    <a:gdLst/>
                    <a:ahLst/>
                    <a:cxnLst>
                      <a:cxn ang="0">
                        <a:pos x="837" y="0"/>
                      </a:cxn>
                      <a:cxn ang="0">
                        <a:pos x="837" y="317"/>
                      </a:cxn>
                      <a:cxn ang="0">
                        <a:pos x="116" y="476"/>
                      </a:cxn>
                      <a:cxn ang="0">
                        <a:pos x="0" y="304"/>
                      </a:cxn>
                      <a:cxn ang="0">
                        <a:pos x="110" y="100"/>
                      </a:cxn>
                      <a:cxn ang="0">
                        <a:pos x="837" y="0"/>
                      </a:cxn>
                    </a:cxnLst>
                    <a:rect l="0" t="0" r="r" b="b"/>
                    <a:pathLst>
                      <a:path w="837" h="476">
                        <a:moveTo>
                          <a:pt x="837" y="0"/>
                        </a:moveTo>
                        <a:lnTo>
                          <a:pt x="837" y="317"/>
                        </a:lnTo>
                        <a:lnTo>
                          <a:pt x="116" y="476"/>
                        </a:lnTo>
                        <a:lnTo>
                          <a:pt x="0" y="304"/>
                        </a:lnTo>
                        <a:lnTo>
                          <a:pt x="110" y="100"/>
                        </a:lnTo>
                        <a:lnTo>
                          <a:pt x="837" y="0"/>
                        </a:lnTo>
                        <a:close/>
                      </a:path>
                    </a:pathLst>
                  </a:custGeom>
                  <a:gradFill rotWithShape="1">
                    <a:gsLst>
                      <a:gs pos="0">
                        <a:srgbClr val="FFFFFF"/>
                      </a:gs>
                      <a:gs pos="100000">
                        <a:srgbClr val="FFFFFF">
                          <a:gamma/>
                          <a:shade val="85882"/>
                          <a:invGamma/>
                        </a:srgbClr>
                      </a:gs>
                    </a:gsLst>
                    <a:lin ang="0" scaled="1"/>
                  </a:gradFill>
                  <a:ln w="9525" cap="flat" cmpd="sng">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b">
                      <a:rot lat="0" lon="0" rev="8700000"/>
                    </a:lightRig>
                  </a:scene3d>
                  <a:sp3d>
                    <a:bevelT w="190500" h="38100"/>
                  </a:sp3d>
                </p:spPr>
                <p:txBody>
                  <a:bodyPr>
                    <a:flatTx/>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46" name="Freeform 102"/>
                  <p:cNvSpPr/>
                  <p:nvPr/>
                </p:nvSpPr>
                <p:spPr bwMode="gray">
                  <a:xfrm flipH="1">
                    <a:off x="2447" y="1143"/>
                    <a:ext cx="905" cy="461"/>
                  </a:xfrm>
                  <a:custGeom>
                    <a:avLst/>
                    <a:gdLst/>
                    <a:ahLst/>
                    <a:cxnLst>
                      <a:cxn ang="0">
                        <a:pos x="786" y="0"/>
                      </a:cxn>
                      <a:cxn ang="0">
                        <a:pos x="786" y="252"/>
                      </a:cxn>
                      <a:cxn ang="0">
                        <a:pos x="92" y="396"/>
                      </a:cxn>
                      <a:cxn ang="0">
                        <a:pos x="0" y="266"/>
                      </a:cxn>
                      <a:cxn ang="0">
                        <a:pos x="88" y="112"/>
                      </a:cxn>
                      <a:cxn ang="0">
                        <a:pos x="786" y="0"/>
                      </a:cxn>
                    </a:cxnLst>
                    <a:rect l="0" t="0" r="r" b="b"/>
                    <a:pathLst>
                      <a:path w="786" h="396">
                        <a:moveTo>
                          <a:pt x="786" y="0"/>
                        </a:moveTo>
                        <a:lnTo>
                          <a:pt x="786" y="252"/>
                        </a:lnTo>
                        <a:lnTo>
                          <a:pt x="92" y="396"/>
                        </a:lnTo>
                        <a:lnTo>
                          <a:pt x="0" y="266"/>
                        </a:lnTo>
                        <a:lnTo>
                          <a:pt x="88" y="112"/>
                        </a:lnTo>
                        <a:lnTo>
                          <a:pt x="786" y="0"/>
                        </a:lnTo>
                        <a:close/>
                      </a:path>
                    </a:pathLst>
                  </a:custGeom>
                  <a:solidFill>
                    <a:schemeClr val="accent2"/>
                  </a:solidFill>
                  <a:ln w="9525" cap="flat" cmpd="sng">
                    <a:noFill/>
                    <a:prstDash val="solid"/>
                    <a:round/>
                    <a:headEnd type="none" w="med" len="med"/>
                    <a:tailEnd type="none" w="med" len="med"/>
                  </a:ln>
                  <a:effectLst/>
                </p:spPr>
                <p:txBody>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grpSp>
          </p:grpSp>
        </p:grpSp>
        <p:sp>
          <p:nvSpPr>
            <p:cNvPr id="64" name="TextBox 63"/>
            <p:cNvSpPr txBox="1"/>
            <p:nvPr/>
          </p:nvSpPr>
          <p:spPr>
            <a:xfrm rot="508654">
              <a:off x="6276690" y="2080104"/>
              <a:ext cx="1511213"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smtClean="0">
                  <a:ln>
                    <a:noFill/>
                  </a:ln>
                  <a:solidFill>
                    <a:sysClr val="window" lastClr="FFFFFF"/>
                  </a:solidFill>
                  <a:effectLst/>
                  <a:uLnTx/>
                  <a:uFillTx/>
                  <a:ea typeface="微软雅黑" panose="020B0503020204020204" pitchFamily="34" charset="-122"/>
                </a:rPr>
                <a:t>Film</a:t>
              </a:r>
              <a:endParaRPr kumimoji="0" lang="zh-CN" altLang="en-US" sz="2000" b="1" i="0" u="none" strike="noStrike" kern="0" cap="none" spc="0" normalizeH="0" baseline="0" noProof="0" dirty="0">
                <a:ln>
                  <a:noFill/>
                </a:ln>
                <a:solidFill>
                  <a:sysClr val="window" lastClr="FFFFFF"/>
                </a:solidFill>
                <a:effectLst/>
                <a:uLnTx/>
                <a:uFillTx/>
                <a:ea typeface="微软雅黑" panose="020B0503020204020204" pitchFamily="34" charset="-122"/>
              </a:endParaRPr>
            </a:p>
          </p:txBody>
        </p:sp>
        <p:sp>
          <p:nvSpPr>
            <p:cNvPr id="65" name="TextBox 64"/>
            <p:cNvSpPr txBox="1"/>
            <p:nvPr/>
          </p:nvSpPr>
          <p:spPr>
            <a:xfrm rot="20923364">
              <a:off x="4450496" y="2661799"/>
              <a:ext cx="1511213"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smtClean="0">
                  <a:ln>
                    <a:noFill/>
                  </a:ln>
                  <a:solidFill>
                    <a:sysClr val="window" lastClr="FFFFFF"/>
                  </a:solidFill>
                  <a:effectLst/>
                  <a:uLnTx/>
                  <a:uFillTx/>
                  <a:ea typeface="微软雅黑" panose="020B0503020204020204" pitchFamily="34" charset="-122"/>
                </a:rPr>
                <a:t>Music</a:t>
              </a:r>
              <a:endParaRPr kumimoji="0" lang="zh-CN" altLang="en-US" sz="2000" b="1" i="0" u="none" strike="noStrike" kern="0" cap="none" spc="0" normalizeH="0" baseline="0" noProof="0" dirty="0">
                <a:ln>
                  <a:noFill/>
                </a:ln>
                <a:solidFill>
                  <a:sysClr val="window" lastClr="FFFFFF"/>
                </a:solidFill>
                <a:effectLst/>
                <a:uLnTx/>
                <a:uFillTx/>
                <a:ea typeface="微软雅黑" panose="020B0503020204020204" pitchFamily="34" charset="-122"/>
              </a:endParaRPr>
            </a:p>
          </p:txBody>
        </p:sp>
        <p:sp>
          <p:nvSpPr>
            <p:cNvPr id="66" name="TextBox 65"/>
            <p:cNvSpPr txBox="1"/>
            <p:nvPr/>
          </p:nvSpPr>
          <p:spPr>
            <a:xfrm rot="21168563">
              <a:off x="6610735" y="2989307"/>
              <a:ext cx="1511213"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smtClean="0">
                  <a:ln>
                    <a:noFill/>
                  </a:ln>
                  <a:solidFill>
                    <a:sysClr val="window" lastClr="FFFFFF"/>
                  </a:solidFill>
                  <a:effectLst/>
                  <a:uLnTx/>
                  <a:uFillTx/>
                  <a:ea typeface="微软雅黑" panose="020B0503020204020204" pitchFamily="34" charset="-122"/>
                </a:rPr>
                <a:t>Analysis</a:t>
              </a:r>
              <a:endParaRPr kumimoji="0" lang="zh-CN" altLang="en-US" sz="2000" b="1" i="0" u="none" strike="noStrike" kern="0" cap="none" spc="0" normalizeH="0" baseline="0" noProof="0" dirty="0">
                <a:ln>
                  <a:noFill/>
                </a:ln>
                <a:solidFill>
                  <a:sysClr val="window" lastClr="FFFFFF"/>
                </a:solidFill>
                <a:effectLst/>
                <a:uLnTx/>
                <a:uFillTx/>
                <a:ea typeface="微软雅黑" panose="020B0503020204020204" pitchFamily="34" charset="-122"/>
              </a:endParaRPr>
            </a:p>
          </p:txBody>
        </p:sp>
        <p:sp>
          <p:nvSpPr>
            <p:cNvPr id="67" name="TextBox 66"/>
            <p:cNvSpPr txBox="1"/>
            <p:nvPr/>
          </p:nvSpPr>
          <p:spPr>
            <a:xfrm rot="354631">
              <a:off x="3951045" y="3515326"/>
              <a:ext cx="1809904"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smtClean="0">
                  <a:ln>
                    <a:noFill/>
                  </a:ln>
                  <a:solidFill>
                    <a:sysClr val="window" lastClr="FFFFFF"/>
                  </a:solidFill>
                  <a:effectLst/>
                  <a:uLnTx/>
                  <a:uFillTx/>
                  <a:ea typeface="微软雅黑" panose="020B0503020204020204" pitchFamily="34" charset="-122"/>
                </a:rPr>
                <a:t>Introduction</a:t>
              </a:r>
              <a:endParaRPr kumimoji="0" lang="zh-CN" altLang="en-US" sz="2000" b="1" i="0" u="none" strike="noStrike" kern="0" cap="none" spc="0" normalizeH="0" baseline="0" noProof="0" dirty="0">
                <a:ln>
                  <a:noFill/>
                </a:ln>
                <a:solidFill>
                  <a:sysClr val="window" lastClr="FFFFFF"/>
                </a:solidFill>
                <a:effectLst/>
                <a:uLnTx/>
                <a:uFillTx/>
                <a:ea typeface="微软雅黑" panose="020B0503020204020204" pitchFamily="34" charset="-122"/>
              </a:endParaRPr>
            </a:p>
          </p:txBody>
        </p:sp>
        <p:sp>
          <p:nvSpPr>
            <p:cNvPr id="68" name="TextBox 67"/>
            <p:cNvSpPr txBox="1"/>
            <p:nvPr/>
          </p:nvSpPr>
          <p:spPr>
            <a:xfrm rot="21362588">
              <a:off x="3661779" y="4833910"/>
              <a:ext cx="1796892"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smtClean="0">
                  <a:ln>
                    <a:noFill/>
                  </a:ln>
                  <a:solidFill>
                    <a:sysClr val="window" lastClr="FFFFFF"/>
                  </a:solidFill>
                  <a:effectLst/>
                  <a:uLnTx/>
                  <a:uFillTx/>
                  <a:ea typeface="微软雅黑" panose="020B0503020204020204" pitchFamily="34" charset="-122"/>
                </a:rPr>
                <a:t>Social Media</a:t>
              </a:r>
              <a:endParaRPr kumimoji="0" lang="zh-CN" altLang="en-US" sz="2000" b="1" i="0" u="none" strike="noStrike" kern="0" cap="none" spc="0" normalizeH="0" baseline="0" noProof="0" dirty="0">
                <a:ln>
                  <a:noFill/>
                </a:ln>
                <a:solidFill>
                  <a:sysClr val="window" lastClr="FFFFFF"/>
                </a:solidFill>
                <a:effectLst/>
                <a:uLnTx/>
                <a:uFillTx/>
                <a:ea typeface="微软雅黑" panose="020B0503020204020204" pitchFamily="34" charset="-122"/>
              </a:endParaRPr>
            </a:p>
          </p:txBody>
        </p:sp>
        <p:sp>
          <p:nvSpPr>
            <p:cNvPr id="69" name="TextBox 68"/>
            <p:cNvSpPr txBox="1"/>
            <p:nvPr/>
          </p:nvSpPr>
          <p:spPr>
            <a:xfrm rot="229781">
              <a:off x="7006969" y="4332039"/>
              <a:ext cx="2013169"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smtClean="0">
                  <a:ln>
                    <a:noFill/>
                  </a:ln>
                  <a:solidFill>
                    <a:sysClr val="window" lastClr="FFFFFF"/>
                  </a:solidFill>
                  <a:effectLst/>
                  <a:uLnTx/>
                  <a:uFillTx/>
                  <a:ea typeface="微软雅黑" panose="020B0503020204020204" pitchFamily="34" charset="-122"/>
                </a:rPr>
                <a:t>Business</a:t>
              </a:r>
              <a:r>
                <a:rPr kumimoji="0" lang="en-US" altLang="zh-CN" sz="2000" b="1" i="0" u="none" strike="noStrike" kern="0" cap="none" spc="0" normalizeH="0" noProof="0" smtClean="0">
                  <a:ln>
                    <a:noFill/>
                  </a:ln>
                  <a:solidFill>
                    <a:sysClr val="window" lastClr="FFFFFF"/>
                  </a:solidFill>
                  <a:effectLst/>
                  <a:uLnTx/>
                  <a:uFillTx/>
                  <a:ea typeface="微软雅黑" panose="020B0503020204020204" pitchFamily="34" charset="-122"/>
                </a:rPr>
                <a:t> Model</a:t>
              </a:r>
              <a:endParaRPr kumimoji="0" lang="zh-CN" altLang="en-US" sz="2000" b="1" i="0" u="none" strike="noStrike" kern="0" cap="none" spc="0" normalizeH="0" baseline="0" noProof="0" dirty="0">
                <a:ln>
                  <a:noFill/>
                </a:ln>
                <a:solidFill>
                  <a:sysClr val="window" lastClr="FFFFFF"/>
                </a:solidFill>
                <a:effectLst/>
                <a:uLnTx/>
                <a:uFillTx/>
                <a:ea typeface="微软雅黑" panose="020B0503020204020204" pitchFamily="34" charset="-122"/>
              </a:endParaRPr>
            </a:p>
          </p:txBody>
        </p:sp>
      </p:grpSp>
      <p:sp>
        <p:nvSpPr>
          <p:cNvPr id="70" name="Rectangle 69"/>
          <p:cNvSpPr/>
          <p:nvPr/>
        </p:nvSpPr>
        <p:spPr>
          <a:xfrm>
            <a:off x="167050" y="4571758"/>
            <a:ext cx="2804472" cy="1169551"/>
          </a:xfrm>
          <a:prstGeom prst="rect">
            <a:avLst/>
          </a:prstGeom>
        </p:spPr>
        <p:txBody>
          <a:bodyPr wrap="square">
            <a:spAutoFit/>
          </a:bodyPr>
          <a:lstStyle/>
          <a:p>
            <a:pPr algn="r"/>
            <a:r>
              <a:rPr lang="en-GB" sz="1400" b="1" i="1"/>
              <a:t>Lorem ipsum dolor sit amet</a:t>
            </a:r>
            <a:r>
              <a:rPr lang="en-GB" sz="1400"/>
              <a:t>, consectetuer adipiscing elit, sed diam nonummy nibh euismod tincidunt ut laoreet dolore magna aliquam erat volutpat. </a:t>
            </a:r>
            <a:endParaRPr lang="en-GB" sz="1400"/>
          </a:p>
        </p:txBody>
      </p:sp>
      <p:sp>
        <p:nvSpPr>
          <p:cNvPr id="71" name="Rectangle 70"/>
          <p:cNvSpPr/>
          <p:nvPr/>
        </p:nvSpPr>
        <p:spPr>
          <a:xfrm>
            <a:off x="534153" y="2951946"/>
            <a:ext cx="2804472" cy="954107"/>
          </a:xfrm>
          <a:prstGeom prst="rect">
            <a:avLst/>
          </a:prstGeom>
        </p:spPr>
        <p:txBody>
          <a:bodyPr wrap="square">
            <a:spAutoFit/>
          </a:bodyPr>
          <a:lstStyle/>
          <a:p>
            <a:pPr algn="r"/>
            <a:r>
              <a:rPr lang="en-GB" sz="1400" b="1" i="1"/>
              <a:t>Lorem ipsum dolor sit amet</a:t>
            </a:r>
            <a:r>
              <a:rPr lang="en-GB" sz="1400"/>
              <a:t>, consectetuer adipiscing elit, sed diam nonummy nibh euismod tincidunt </a:t>
            </a:r>
            <a:r>
              <a:rPr lang="en-GB" sz="1400" smtClean="0"/>
              <a:t>ut</a:t>
            </a:r>
            <a:endParaRPr lang="en-GB" sz="1400"/>
          </a:p>
        </p:txBody>
      </p:sp>
      <p:sp>
        <p:nvSpPr>
          <p:cNvPr id="72" name="Rectangle 71"/>
          <p:cNvSpPr/>
          <p:nvPr/>
        </p:nvSpPr>
        <p:spPr>
          <a:xfrm>
            <a:off x="8884953" y="2626517"/>
            <a:ext cx="3119825" cy="954107"/>
          </a:xfrm>
          <a:prstGeom prst="rect">
            <a:avLst/>
          </a:prstGeom>
        </p:spPr>
        <p:txBody>
          <a:bodyPr wrap="square">
            <a:spAutoFit/>
          </a:bodyPr>
          <a:lstStyle/>
          <a:p>
            <a:r>
              <a:rPr lang="en-GB" sz="1400" b="1" i="1"/>
              <a:t>Lorem ipsum dolor sit amet</a:t>
            </a:r>
            <a:r>
              <a:rPr lang="en-GB" sz="1400"/>
              <a:t>, consectetuer adipiscing elit, sed diam nonummy nibh euismod tincidunt ut laoreet dolore </a:t>
            </a:r>
            <a:r>
              <a:rPr lang="en-GB" sz="1400" smtClean="0"/>
              <a:t>magna</a:t>
            </a:r>
            <a:endParaRPr lang="en-GB" sz="1400"/>
          </a:p>
        </p:txBody>
      </p:sp>
      <p:sp>
        <p:nvSpPr>
          <p:cNvPr id="73" name="Rectangle 72"/>
          <p:cNvSpPr/>
          <p:nvPr/>
        </p:nvSpPr>
        <p:spPr>
          <a:xfrm>
            <a:off x="9522437" y="4202426"/>
            <a:ext cx="2482341" cy="954107"/>
          </a:xfrm>
          <a:prstGeom prst="rect">
            <a:avLst/>
          </a:prstGeom>
        </p:spPr>
        <p:txBody>
          <a:bodyPr wrap="square">
            <a:spAutoFit/>
          </a:bodyPr>
          <a:lstStyle/>
          <a:p>
            <a:r>
              <a:rPr lang="en-GB" sz="1400" b="1" i="1"/>
              <a:t>Lorem ipsum dolor sit amet</a:t>
            </a:r>
            <a:r>
              <a:rPr lang="en-GB" sz="1400"/>
              <a:t>, consectetuer adipiscing elit, sed diam nonummy nibh euismod tincidunt </a:t>
            </a:r>
            <a:r>
              <a:rPr lang="en-GB" sz="1400" smtClean="0"/>
              <a:t>ut</a:t>
            </a:r>
            <a:endParaRPr lang="en-GB" sz="140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wipe(left)">
                                      <p:cBhvr>
                                        <p:cTn id="11" dur="500"/>
                                        <p:tgtEl>
                                          <p:spTgt spid="3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childTnLst>
                          </p:cTn>
                        </p:par>
                        <p:par>
                          <p:cTn id="16" fill="hold">
                            <p:stCondLst>
                              <p:cond delay="1500"/>
                            </p:stCondLst>
                            <p:childTnLst>
                              <p:par>
                                <p:cTn id="17" presetID="43" presetClass="entr" presetSubtype="0" fill="hold" nodeType="afterEffect">
                                  <p:stCondLst>
                                    <p:cond delay="0"/>
                                  </p:stCondLst>
                                  <p:childTnLst>
                                    <p:set>
                                      <p:cBhvr>
                                        <p:cTn id="18" dur="1" fill="hold">
                                          <p:stCondLst>
                                            <p:cond delay="0"/>
                                          </p:stCondLst>
                                        </p:cTn>
                                        <p:tgtEl>
                                          <p:spTgt spid="74"/>
                                        </p:tgtEl>
                                        <p:attrNameLst>
                                          <p:attrName>style.visibility</p:attrName>
                                        </p:attrNameLst>
                                      </p:cBhvr>
                                      <p:to>
                                        <p:strVal val="visible"/>
                                      </p:to>
                                    </p:set>
                                    <p:animEffect transition="in" filter="fade">
                                      <p:cBhvr>
                                        <p:cTn id="19" dur="100"/>
                                        <p:tgtEl>
                                          <p:spTgt spid="74"/>
                                        </p:tgtEl>
                                      </p:cBhvr>
                                    </p:animEffect>
                                    <p:anim calcmode="lin" valueType="num">
                                      <p:cBhvr>
                                        <p:cTn id="20" dur="400" fill="hold"/>
                                        <p:tgtEl>
                                          <p:spTgt spid="74"/>
                                        </p:tgtEl>
                                        <p:attrNameLst>
                                          <p:attrName>ppt_x</p:attrName>
                                        </p:attrNameLst>
                                      </p:cBhvr>
                                      <p:tavLst>
                                        <p:tav tm="0">
                                          <p:val>
                                            <p:strVal val="#ppt_x"/>
                                          </p:val>
                                        </p:tav>
                                        <p:tav tm="100000">
                                          <p:val>
                                            <p:strVal val="#ppt_x"/>
                                          </p:val>
                                        </p:tav>
                                      </p:tavLst>
                                    </p:anim>
                                    <p:anim calcmode="lin" valueType="num">
                                      <p:cBhvr>
                                        <p:cTn id="21" dur="400" fill="hold"/>
                                        <p:tgtEl>
                                          <p:spTgt spid="74"/>
                                        </p:tgtEl>
                                        <p:attrNameLst>
                                          <p:attrName>ppt_y</p:attrName>
                                        </p:attrNameLst>
                                      </p:cBhvr>
                                      <p:tavLst>
                                        <p:tav tm="0">
                                          <p:val>
                                            <p:strVal val="#ppt_y+0.31"/>
                                          </p:val>
                                        </p:tav>
                                        <p:tav tm="100000">
                                          <p:val>
                                            <p:strVal val="#ppt_y+0.31"/>
                                          </p:val>
                                        </p:tav>
                                      </p:tavLst>
                                    </p:anim>
                                    <p:anim calcmode="lin" valueType="num">
                                      <p:cBhvr>
                                        <p:cTn id="22" dur="600" decel="50000" fill="hold">
                                          <p:stCondLst>
                                            <p:cond delay="400"/>
                                          </p:stCondLst>
                                        </p:cTn>
                                        <p:tgtEl>
                                          <p:spTgt spid="7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3" dur="600" decel="50000" fill="hold">
                                          <p:stCondLst>
                                            <p:cond delay="400"/>
                                          </p:stCondLst>
                                        </p:cTn>
                                        <p:tgtEl>
                                          <p:spTgt spid="7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70"/>
                                        </p:tgtEl>
                                        <p:attrNameLst>
                                          <p:attrName>style.visibility</p:attrName>
                                        </p:attrNameLst>
                                      </p:cBhvr>
                                      <p:to>
                                        <p:strVal val="visible"/>
                                      </p:to>
                                    </p:set>
                                    <p:animEffect transition="in" filter="fade">
                                      <p:cBhvr>
                                        <p:cTn id="27" dur="500"/>
                                        <p:tgtEl>
                                          <p:spTgt spid="70"/>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71"/>
                                        </p:tgtEl>
                                        <p:attrNameLst>
                                          <p:attrName>style.visibility</p:attrName>
                                        </p:attrNameLst>
                                      </p:cBhvr>
                                      <p:to>
                                        <p:strVal val="visible"/>
                                      </p:to>
                                    </p:set>
                                    <p:animEffect transition="in" filter="fade">
                                      <p:cBhvr>
                                        <p:cTn id="31" dur="500"/>
                                        <p:tgtEl>
                                          <p:spTgt spid="71"/>
                                        </p:tgtEl>
                                      </p:cBhvr>
                                    </p:animEffect>
                                  </p:childTnLst>
                                </p:cTn>
                              </p:par>
                            </p:childTnLst>
                          </p:cTn>
                        </p:par>
                        <p:par>
                          <p:cTn id="32" fill="hold">
                            <p:stCondLst>
                              <p:cond delay="3500"/>
                            </p:stCondLst>
                            <p:childTnLst>
                              <p:par>
                                <p:cTn id="33" presetID="10" presetClass="entr" presetSubtype="0" fill="hold" grpId="0" nodeType="afterEffect">
                                  <p:stCondLst>
                                    <p:cond delay="0"/>
                                  </p:stCondLst>
                                  <p:childTnLst>
                                    <p:set>
                                      <p:cBhvr>
                                        <p:cTn id="34" dur="1" fill="hold">
                                          <p:stCondLst>
                                            <p:cond delay="0"/>
                                          </p:stCondLst>
                                        </p:cTn>
                                        <p:tgtEl>
                                          <p:spTgt spid="72"/>
                                        </p:tgtEl>
                                        <p:attrNameLst>
                                          <p:attrName>style.visibility</p:attrName>
                                        </p:attrNameLst>
                                      </p:cBhvr>
                                      <p:to>
                                        <p:strVal val="visible"/>
                                      </p:to>
                                    </p:set>
                                    <p:animEffect transition="in" filter="fade">
                                      <p:cBhvr>
                                        <p:cTn id="35" dur="500"/>
                                        <p:tgtEl>
                                          <p:spTgt spid="72"/>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73"/>
                                        </p:tgtEl>
                                        <p:attrNameLst>
                                          <p:attrName>style.visibility</p:attrName>
                                        </p:attrNameLst>
                                      </p:cBhvr>
                                      <p:to>
                                        <p:strVal val="visible"/>
                                      </p:to>
                                    </p:set>
                                    <p:animEffect transition="in" filter="fade">
                                      <p:cBhvr>
                                        <p:cTn id="39"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3" grpId="0"/>
      <p:bldP spid="70" grpId="0"/>
      <p:bldP spid="71" grpId="0"/>
      <p:bldP spid="72" grpId="0"/>
      <p:bldP spid="73"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Business Model</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4" name="Oval 65"/>
          <p:cNvSpPr>
            <a:spLocks noChangeArrowheads="1"/>
          </p:cNvSpPr>
          <p:nvPr/>
        </p:nvSpPr>
        <p:spPr bwMode="auto">
          <a:xfrm rot="3919557" flipV="1">
            <a:off x="7753614" y="5106292"/>
            <a:ext cx="1449514" cy="86744"/>
          </a:xfrm>
          <a:prstGeom prst="ellipse">
            <a:avLst/>
          </a:prstGeom>
          <a:gradFill rotWithShape="1">
            <a:gsLst>
              <a:gs pos="0">
                <a:sysClr val="windowText" lastClr="000000">
                  <a:lumMod val="75000"/>
                  <a:lumOff val="25000"/>
                  <a:alpha val="45000"/>
                </a:sys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sp>
        <p:nvSpPr>
          <p:cNvPr id="5" name="Oval 65"/>
          <p:cNvSpPr>
            <a:spLocks noChangeArrowheads="1"/>
          </p:cNvSpPr>
          <p:nvPr/>
        </p:nvSpPr>
        <p:spPr bwMode="auto">
          <a:xfrm rot="3919557" flipV="1">
            <a:off x="7749966" y="2927850"/>
            <a:ext cx="1477127" cy="117383"/>
          </a:xfrm>
          <a:prstGeom prst="ellipse">
            <a:avLst/>
          </a:prstGeom>
          <a:gradFill rotWithShape="1">
            <a:gsLst>
              <a:gs pos="0">
                <a:sysClr val="windowText" lastClr="000000">
                  <a:lumMod val="75000"/>
                  <a:lumOff val="25000"/>
                  <a:alpha val="45000"/>
                </a:sys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ysClr val="windowText" lastClr="000000"/>
              </a:solidFill>
              <a:effectLst/>
              <a:uLnTx/>
              <a:uFillTx/>
              <a:latin typeface="Arial" panose="020B0604020202020204" pitchFamily="34" charset="0"/>
              <a:ea typeface="宋体" panose="02010600030101010101" pitchFamily="2" charset="-122"/>
            </a:endParaRPr>
          </a:p>
        </p:txBody>
      </p:sp>
      <p:sp>
        <p:nvSpPr>
          <p:cNvPr id="6" name="Oval 65"/>
          <p:cNvSpPr>
            <a:spLocks noChangeArrowheads="1"/>
          </p:cNvSpPr>
          <p:nvPr/>
        </p:nvSpPr>
        <p:spPr bwMode="auto">
          <a:xfrm rot="6704210" flipV="1">
            <a:off x="2963394" y="4007728"/>
            <a:ext cx="1449514" cy="86744"/>
          </a:xfrm>
          <a:prstGeom prst="ellipse">
            <a:avLst/>
          </a:prstGeom>
          <a:gradFill rotWithShape="1">
            <a:gsLst>
              <a:gs pos="0">
                <a:sysClr val="windowText" lastClr="000000">
                  <a:lumMod val="75000"/>
                  <a:lumOff val="25000"/>
                  <a:alpha val="45000"/>
                </a:sys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sp>
        <p:nvSpPr>
          <p:cNvPr id="7" name="Oval 65"/>
          <p:cNvSpPr>
            <a:spLocks noChangeArrowheads="1"/>
          </p:cNvSpPr>
          <p:nvPr/>
        </p:nvSpPr>
        <p:spPr bwMode="auto">
          <a:xfrm rot="6704210" flipV="1">
            <a:off x="3012067" y="1634339"/>
            <a:ext cx="1449514" cy="86744"/>
          </a:xfrm>
          <a:prstGeom prst="ellipse">
            <a:avLst/>
          </a:prstGeom>
          <a:gradFill rotWithShape="1">
            <a:gsLst>
              <a:gs pos="0">
                <a:sysClr val="windowText" lastClr="000000">
                  <a:lumMod val="75000"/>
                  <a:lumOff val="25000"/>
                  <a:alpha val="45000"/>
                </a:sys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grpSp>
        <p:nvGrpSpPr>
          <p:cNvPr id="60" name="Group 59"/>
          <p:cNvGrpSpPr/>
          <p:nvPr/>
        </p:nvGrpSpPr>
        <p:grpSpPr>
          <a:xfrm>
            <a:off x="3692138" y="1296832"/>
            <a:ext cx="2900054" cy="1831280"/>
            <a:chOff x="3692138" y="1296832"/>
            <a:chExt cx="2900054" cy="1831280"/>
          </a:xfrm>
        </p:grpSpPr>
        <p:grpSp>
          <p:nvGrpSpPr>
            <p:cNvPr id="12" name="组合 11"/>
            <p:cNvGrpSpPr/>
            <p:nvPr/>
          </p:nvGrpSpPr>
          <p:grpSpPr>
            <a:xfrm>
              <a:off x="3692138" y="1296832"/>
              <a:ext cx="2900054" cy="1607593"/>
              <a:chOff x="1911530" y="953559"/>
              <a:chExt cx="3119607" cy="1729299"/>
            </a:xfrm>
          </p:grpSpPr>
          <p:sp>
            <p:nvSpPr>
              <p:cNvPr id="13" name="圆角矩形 5"/>
              <p:cNvSpPr/>
              <p:nvPr/>
            </p:nvSpPr>
            <p:spPr>
              <a:xfrm rot="1404342" flipH="1">
                <a:off x="1911530" y="1666168"/>
                <a:ext cx="3119607" cy="1016690"/>
              </a:xfrm>
              <a:custGeom>
                <a:avLst/>
                <a:gdLst/>
                <a:ahLst/>
                <a:cxnLst/>
                <a:rect l="l" t="t" r="r" b="b"/>
                <a:pathLst>
                  <a:path w="6079847" h="1981442">
                    <a:moveTo>
                      <a:pt x="990721" y="0"/>
                    </a:moveTo>
                    <a:cubicBezTo>
                      <a:pt x="1271960" y="0"/>
                      <a:pt x="1525829" y="117186"/>
                      <a:pt x="1704855" y="306645"/>
                    </a:cubicBezTo>
                    <a:lnTo>
                      <a:pt x="5582182" y="306645"/>
                    </a:lnTo>
                    <a:cubicBezTo>
                      <a:pt x="5857035" y="306645"/>
                      <a:pt x="6079847" y="529457"/>
                      <a:pt x="6079847" y="804310"/>
                    </a:cubicBezTo>
                    <a:lnTo>
                      <a:pt x="6079847" y="1177132"/>
                    </a:lnTo>
                    <a:cubicBezTo>
                      <a:pt x="6079847" y="1451985"/>
                      <a:pt x="5857035" y="1674797"/>
                      <a:pt x="5582182" y="1674797"/>
                    </a:cubicBezTo>
                    <a:lnTo>
                      <a:pt x="1704855" y="1674797"/>
                    </a:lnTo>
                    <a:cubicBezTo>
                      <a:pt x="1525829" y="1864256"/>
                      <a:pt x="1271960" y="1981442"/>
                      <a:pt x="990721" y="1981442"/>
                    </a:cubicBezTo>
                    <a:cubicBezTo>
                      <a:pt x="443561" y="1981442"/>
                      <a:pt x="0" y="1537881"/>
                      <a:pt x="0" y="990721"/>
                    </a:cubicBezTo>
                    <a:cubicBezTo>
                      <a:pt x="0" y="443561"/>
                      <a:pt x="443561" y="0"/>
                      <a:pt x="990721" y="0"/>
                    </a:cubicBezTo>
                    <a:close/>
                  </a:path>
                </a:pathLst>
              </a:custGeom>
              <a:solidFill>
                <a:schemeClr val="accent1"/>
              </a:solidFill>
              <a:ln w="76200">
                <a:solidFill>
                  <a:schemeClr val="bg1"/>
                </a:solidFill>
              </a:ln>
              <a:effectLst>
                <a:outerShdw blurRad="88900" sx="103000" sy="103000" algn="ctr" rotWithShape="0">
                  <a:prstClr val="black">
                    <a:alpha val="7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Oval 65"/>
              <p:cNvSpPr>
                <a:spLocks noChangeArrowheads="1"/>
              </p:cNvSpPr>
              <p:nvPr/>
            </p:nvSpPr>
            <p:spPr bwMode="auto">
              <a:xfrm rot="17604342" flipH="1">
                <a:off x="1825226" y="1700014"/>
                <a:ext cx="1110896" cy="79109"/>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sp>
            <p:nvSpPr>
              <p:cNvPr id="15" name="矩形 14"/>
              <p:cNvSpPr/>
              <p:nvPr/>
            </p:nvSpPr>
            <p:spPr>
              <a:xfrm rot="1404342" flipH="1">
                <a:off x="1913987" y="953559"/>
                <a:ext cx="501272" cy="1330119"/>
              </a:xfrm>
              <a:prstGeom prst="rect">
                <a:avLst/>
              </a:prstGeom>
              <a:solidFill>
                <a:schemeClr val="bg1">
                  <a:lumMod val="75000"/>
                  <a:alpha val="8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4" name="TextBox 23"/>
            <p:cNvSpPr txBox="1"/>
            <p:nvPr/>
          </p:nvSpPr>
          <p:spPr>
            <a:xfrm flipH="1">
              <a:off x="5661715" y="2584493"/>
              <a:ext cx="736342" cy="54361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800" b="1" i="0" u="none" strike="noStrike" kern="0" cap="none" spc="0" normalizeH="0" baseline="0" noProof="0" dirty="0" smtClean="0">
                  <a:ln>
                    <a:noFill/>
                  </a:ln>
                  <a:solidFill>
                    <a:sysClr val="window" lastClr="FFFFFF"/>
                  </a:solidFill>
                  <a:uLnTx/>
                  <a:uFillTx/>
                  <a:ea typeface="微软雅黑" panose="020B0503020204020204" pitchFamily="34" charset="-122"/>
                  <a:cs typeface="Arial" panose="020B0604020202020204" pitchFamily="34" charset="0"/>
                </a:rPr>
                <a:t>01</a:t>
              </a:r>
              <a:endParaRPr kumimoji="0" lang="zh-CN" altLang="en-US" sz="2800" b="1" i="0" u="none" strike="noStrike" kern="0" cap="none" spc="0" normalizeH="0" baseline="0" noProof="0" dirty="0">
                <a:ln>
                  <a:noFill/>
                </a:ln>
                <a:solidFill>
                  <a:sysClr val="window" lastClr="FFFFFF"/>
                </a:solidFill>
                <a:uLnTx/>
                <a:uFillTx/>
                <a:ea typeface="微软雅黑" panose="020B0503020204020204" pitchFamily="34" charset="-122"/>
                <a:cs typeface="Arial" panose="020B0604020202020204" pitchFamily="34" charset="0"/>
              </a:endParaRPr>
            </a:p>
          </p:txBody>
        </p:sp>
        <p:sp>
          <p:nvSpPr>
            <p:cNvPr id="28" name="TextBox 27"/>
            <p:cNvSpPr txBox="1"/>
            <p:nvPr/>
          </p:nvSpPr>
          <p:spPr>
            <a:xfrm rot="1400952">
              <a:off x="4289576" y="2146649"/>
              <a:ext cx="1341739"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smtClean="0">
                  <a:ln>
                    <a:noFill/>
                  </a:ln>
                  <a:solidFill>
                    <a:schemeClr val="bg1"/>
                  </a:solidFill>
                  <a:effectLst>
                    <a:outerShdw blurRad="50800" dist="38100" dir="5400000" algn="t" rotWithShape="0">
                      <a:prstClr val="black">
                        <a:alpha val="40000"/>
                      </a:prstClr>
                    </a:outerShdw>
                  </a:effectLst>
                  <a:uLnTx/>
                  <a:uFillTx/>
                  <a:ea typeface="微软雅黑" panose="020B0503020204020204" pitchFamily="34" charset="-122"/>
                </a:rPr>
                <a:t>Music</a:t>
              </a:r>
              <a:endParaRPr kumimoji="0" lang="zh-CN" altLang="en-US" sz="2000" b="1" i="0" u="none" strike="noStrike" kern="0" cap="none" spc="0" normalizeH="0" baseline="0" noProof="0" dirty="0">
                <a:ln>
                  <a:noFill/>
                </a:ln>
                <a:solidFill>
                  <a:schemeClr val="bg1"/>
                </a:solidFill>
                <a:effectLst>
                  <a:outerShdw blurRad="50800" dist="38100" dir="5400000" algn="t" rotWithShape="0">
                    <a:prstClr val="black">
                      <a:alpha val="40000"/>
                    </a:prstClr>
                  </a:outerShdw>
                </a:effectLst>
                <a:uLnTx/>
                <a:uFillTx/>
                <a:ea typeface="微软雅黑" panose="020B0503020204020204" pitchFamily="34" charset="-122"/>
              </a:endParaRPr>
            </a:p>
          </p:txBody>
        </p:sp>
      </p:grpSp>
      <p:grpSp>
        <p:nvGrpSpPr>
          <p:cNvPr id="62" name="Group 61"/>
          <p:cNvGrpSpPr/>
          <p:nvPr/>
        </p:nvGrpSpPr>
        <p:grpSpPr>
          <a:xfrm>
            <a:off x="3652266" y="3548332"/>
            <a:ext cx="2900054" cy="1831999"/>
            <a:chOff x="3652266" y="3548332"/>
            <a:chExt cx="2900054" cy="1831999"/>
          </a:xfrm>
        </p:grpSpPr>
        <p:grpSp>
          <p:nvGrpSpPr>
            <p:cNvPr id="16" name="组合 15"/>
            <p:cNvGrpSpPr/>
            <p:nvPr/>
          </p:nvGrpSpPr>
          <p:grpSpPr>
            <a:xfrm>
              <a:off x="3652266" y="3548332"/>
              <a:ext cx="2900054" cy="1607593"/>
              <a:chOff x="1868640" y="3230325"/>
              <a:chExt cx="3119607" cy="1729299"/>
            </a:xfrm>
          </p:grpSpPr>
          <p:sp>
            <p:nvSpPr>
              <p:cNvPr id="17" name="圆角矩形 5"/>
              <p:cNvSpPr/>
              <p:nvPr/>
            </p:nvSpPr>
            <p:spPr>
              <a:xfrm rot="1404342" flipH="1">
                <a:off x="1868640" y="3942934"/>
                <a:ext cx="3119607" cy="1016690"/>
              </a:xfrm>
              <a:custGeom>
                <a:avLst/>
                <a:gdLst/>
                <a:ahLst/>
                <a:cxnLst/>
                <a:rect l="l" t="t" r="r" b="b"/>
                <a:pathLst>
                  <a:path w="6079847" h="1981442">
                    <a:moveTo>
                      <a:pt x="990721" y="0"/>
                    </a:moveTo>
                    <a:cubicBezTo>
                      <a:pt x="1271960" y="0"/>
                      <a:pt x="1525829" y="117186"/>
                      <a:pt x="1704855" y="306645"/>
                    </a:cubicBezTo>
                    <a:lnTo>
                      <a:pt x="5582182" y="306645"/>
                    </a:lnTo>
                    <a:cubicBezTo>
                      <a:pt x="5857035" y="306645"/>
                      <a:pt x="6079847" y="529457"/>
                      <a:pt x="6079847" y="804310"/>
                    </a:cubicBezTo>
                    <a:lnTo>
                      <a:pt x="6079847" y="1177132"/>
                    </a:lnTo>
                    <a:cubicBezTo>
                      <a:pt x="6079847" y="1451985"/>
                      <a:pt x="5857035" y="1674797"/>
                      <a:pt x="5582182" y="1674797"/>
                    </a:cubicBezTo>
                    <a:lnTo>
                      <a:pt x="1704855" y="1674797"/>
                    </a:lnTo>
                    <a:cubicBezTo>
                      <a:pt x="1525829" y="1864256"/>
                      <a:pt x="1271960" y="1981442"/>
                      <a:pt x="990721" y="1981442"/>
                    </a:cubicBezTo>
                    <a:cubicBezTo>
                      <a:pt x="443561" y="1981442"/>
                      <a:pt x="0" y="1537881"/>
                      <a:pt x="0" y="990721"/>
                    </a:cubicBezTo>
                    <a:cubicBezTo>
                      <a:pt x="0" y="443561"/>
                      <a:pt x="443561" y="0"/>
                      <a:pt x="990721" y="0"/>
                    </a:cubicBezTo>
                    <a:close/>
                  </a:path>
                </a:pathLst>
              </a:custGeom>
              <a:solidFill>
                <a:schemeClr val="accent4"/>
              </a:solidFill>
              <a:ln w="76200">
                <a:solidFill>
                  <a:schemeClr val="bg1"/>
                </a:solidFill>
              </a:ln>
              <a:effectLst>
                <a:outerShdw blurRad="88900" sx="103000" sy="103000" algn="ctr" rotWithShape="0">
                  <a:prstClr val="black">
                    <a:alpha val="7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Oval 65"/>
              <p:cNvSpPr>
                <a:spLocks noChangeArrowheads="1"/>
              </p:cNvSpPr>
              <p:nvPr/>
            </p:nvSpPr>
            <p:spPr bwMode="auto">
              <a:xfrm rot="17604342" flipH="1">
                <a:off x="1820709" y="3907717"/>
                <a:ext cx="1110896" cy="79109"/>
              </a:xfrm>
              <a:prstGeom prst="ellipse">
                <a:avLst/>
              </a:prstGeom>
              <a:gradFill rotWithShape="1">
                <a:gsLst>
                  <a:gs pos="0">
                    <a:sysClr val="windowText" lastClr="000000">
                      <a:lumMod val="75000"/>
                      <a:lumOff val="25000"/>
                      <a:alpha val="76000"/>
                    </a:sys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sp>
            <p:nvSpPr>
              <p:cNvPr id="19" name="矩形 18"/>
              <p:cNvSpPr/>
              <p:nvPr/>
            </p:nvSpPr>
            <p:spPr>
              <a:xfrm rot="1404342" flipH="1">
                <a:off x="1871097" y="3230325"/>
                <a:ext cx="501272" cy="1330119"/>
              </a:xfrm>
              <a:prstGeom prst="rect">
                <a:avLst/>
              </a:prstGeom>
              <a:solidFill>
                <a:schemeClr val="bg1">
                  <a:lumMod val="75000"/>
                  <a:alpha val="8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6" name="TextBox 25"/>
            <p:cNvSpPr txBox="1"/>
            <p:nvPr/>
          </p:nvSpPr>
          <p:spPr>
            <a:xfrm flipH="1">
              <a:off x="5644575" y="4836712"/>
              <a:ext cx="736342" cy="54361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800" b="1" i="0" u="none" strike="noStrike" kern="0" cap="none" spc="0" normalizeH="0" baseline="0" noProof="0" dirty="0" smtClean="0">
                  <a:ln>
                    <a:noFill/>
                  </a:ln>
                  <a:solidFill>
                    <a:sysClr val="window" lastClr="FFFFFF"/>
                  </a:solidFill>
                  <a:uLnTx/>
                  <a:uFillTx/>
                  <a:ea typeface="微软雅黑" panose="020B0503020204020204" pitchFamily="34" charset="-122"/>
                  <a:cs typeface="Arial" panose="020B0604020202020204" pitchFamily="34" charset="0"/>
                </a:rPr>
                <a:t>03</a:t>
              </a:r>
              <a:endParaRPr kumimoji="0" lang="zh-CN" altLang="en-US" sz="2800" b="1" i="0" u="none" strike="noStrike" kern="0" cap="none" spc="0" normalizeH="0" baseline="0" noProof="0" dirty="0">
                <a:ln>
                  <a:noFill/>
                </a:ln>
                <a:solidFill>
                  <a:sysClr val="window" lastClr="FFFFFF"/>
                </a:solidFill>
                <a:uLnTx/>
                <a:uFillTx/>
                <a:ea typeface="微软雅黑" panose="020B0503020204020204" pitchFamily="34" charset="-122"/>
                <a:cs typeface="Arial" panose="020B0604020202020204" pitchFamily="34" charset="0"/>
              </a:endParaRPr>
            </a:p>
          </p:txBody>
        </p:sp>
        <p:sp>
          <p:nvSpPr>
            <p:cNvPr id="29" name="TextBox 28"/>
            <p:cNvSpPr txBox="1"/>
            <p:nvPr/>
          </p:nvSpPr>
          <p:spPr>
            <a:xfrm rot="1400952">
              <a:off x="4336278" y="4438185"/>
              <a:ext cx="1341739"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smtClean="0">
                  <a:ln>
                    <a:noFill/>
                  </a:ln>
                  <a:solidFill>
                    <a:schemeClr val="bg1"/>
                  </a:solidFill>
                  <a:effectLst>
                    <a:outerShdw blurRad="50800" dist="38100" dir="5400000" algn="t" rotWithShape="0">
                      <a:prstClr val="black">
                        <a:alpha val="40000"/>
                      </a:prstClr>
                    </a:outerShdw>
                  </a:effectLst>
                  <a:uLnTx/>
                  <a:uFillTx/>
                  <a:ea typeface="微软雅黑" panose="020B0503020204020204" pitchFamily="34" charset="-122"/>
                </a:rPr>
                <a:t>Analysis</a:t>
              </a:r>
              <a:endParaRPr kumimoji="0" lang="zh-CN" altLang="en-US" sz="2000" b="1" i="0" u="none" strike="noStrike" kern="0" cap="none" spc="0" normalizeH="0" baseline="0" noProof="0" dirty="0">
                <a:ln>
                  <a:noFill/>
                </a:ln>
                <a:solidFill>
                  <a:schemeClr val="bg1"/>
                </a:solidFill>
                <a:effectLst>
                  <a:outerShdw blurRad="50800" dist="38100" dir="5400000" algn="t" rotWithShape="0">
                    <a:prstClr val="black">
                      <a:alpha val="40000"/>
                    </a:prstClr>
                  </a:outerShdw>
                </a:effectLst>
                <a:uLnTx/>
                <a:uFillTx/>
                <a:ea typeface="微软雅黑" panose="020B0503020204020204" pitchFamily="34" charset="-122"/>
              </a:endParaRPr>
            </a:p>
          </p:txBody>
        </p:sp>
      </p:grpSp>
      <p:grpSp>
        <p:nvGrpSpPr>
          <p:cNvPr id="61" name="Group 60"/>
          <p:cNvGrpSpPr/>
          <p:nvPr/>
        </p:nvGrpSpPr>
        <p:grpSpPr>
          <a:xfrm>
            <a:off x="5598526" y="2429221"/>
            <a:ext cx="2900054" cy="1831897"/>
            <a:chOff x="5598526" y="2429221"/>
            <a:chExt cx="2900054" cy="1831897"/>
          </a:xfrm>
        </p:grpSpPr>
        <p:grpSp>
          <p:nvGrpSpPr>
            <p:cNvPr id="8" name="组合 7"/>
            <p:cNvGrpSpPr/>
            <p:nvPr/>
          </p:nvGrpSpPr>
          <p:grpSpPr>
            <a:xfrm>
              <a:off x="5598526" y="2429221"/>
              <a:ext cx="2900054" cy="1607593"/>
              <a:chOff x="3962245" y="2130368"/>
              <a:chExt cx="3119607" cy="1729299"/>
            </a:xfrm>
          </p:grpSpPr>
          <p:sp>
            <p:nvSpPr>
              <p:cNvPr id="9" name="圆角矩形 5"/>
              <p:cNvSpPr/>
              <p:nvPr/>
            </p:nvSpPr>
            <p:spPr>
              <a:xfrm rot="20195658">
                <a:off x="3962245" y="2842977"/>
                <a:ext cx="3119607" cy="1016690"/>
              </a:xfrm>
              <a:custGeom>
                <a:avLst/>
                <a:gdLst/>
                <a:ahLst/>
                <a:cxnLst/>
                <a:rect l="l" t="t" r="r" b="b"/>
                <a:pathLst>
                  <a:path w="6079847" h="1981442">
                    <a:moveTo>
                      <a:pt x="990721" y="0"/>
                    </a:moveTo>
                    <a:cubicBezTo>
                      <a:pt x="1271960" y="0"/>
                      <a:pt x="1525829" y="117186"/>
                      <a:pt x="1704855" y="306645"/>
                    </a:cubicBezTo>
                    <a:lnTo>
                      <a:pt x="5582182" y="306645"/>
                    </a:lnTo>
                    <a:cubicBezTo>
                      <a:pt x="5857035" y="306645"/>
                      <a:pt x="6079847" y="529457"/>
                      <a:pt x="6079847" y="804310"/>
                    </a:cubicBezTo>
                    <a:lnTo>
                      <a:pt x="6079847" y="1177132"/>
                    </a:lnTo>
                    <a:cubicBezTo>
                      <a:pt x="6079847" y="1451985"/>
                      <a:pt x="5857035" y="1674797"/>
                      <a:pt x="5582182" y="1674797"/>
                    </a:cubicBezTo>
                    <a:lnTo>
                      <a:pt x="1704855" y="1674797"/>
                    </a:lnTo>
                    <a:cubicBezTo>
                      <a:pt x="1525829" y="1864256"/>
                      <a:pt x="1271960" y="1981442"/>
                      <a:pt x="990721" y="1981442"/>
                    </a:cubicBezTo>
                    <a:cubicBezTo>
                      <a:pt x="443561" y="1981442"/>
                      <a:pt x="0" y="1537881"/>
                      <a:pt x="0" y="990721"/>
                    </a:cubicBezTo>
                    <a:cubicBezTo>
                      <a:pt x="0" y="443561"/>
                      <a:pt x="443561" y="0"/>
                      <a:pt x="990721" y="0"/>
                    </a:cubicBezTo>
                    <a:close/>
                  </a:path>
                </a:pathLst>
              </a:custGeom>
              <a:solidFill>
                <a:schemeClr val="accent2"/>
              </a:solidFill>
              <a:ln w="76200">
                <a:solidFill>
                  <a:schemeClr val="bg1"/>
                </a:solidFill>
              </a:ln>
              <a:effectLst>
                <a:outerShdw blurRad="63500" sx="103000" sy="103000" algn="ctr" rotWithShape="0">
                  <a:prstClr val="black">
                    <a:alpha val="7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Oval 65"/>
              <p:cNvSpPr>
                <a:spLocks noChangeArrowheads="1"/>
              </p:cNvSpPr>
              <p:nvPr/>
            </p:nvSpPr>
            <p:spPr bwMode="auto">
              <a:xfrm rot="3995658">
                <a:off x="6029132" y="2807760"/>
                <a:ext cx="1110895" cy="79109"/>
              </a:xfrm>
              <a:prstGeom prst="ellipse">
                <a:avLst/>
              </a:prstGeom>
              <a:gradFill rotWithShape="1">
                <a:gsLst>
                  <a:gs pos="0">
                    <a:srgbClr val="545454"/>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sp>
            <p:nvSpPr>
              <p:cNvPr id="11" name="矩形 10"/>
              <p:cNvSpPr/>
              <p:nvPr/>
            </p:nvSpPr>
            <p:spPr>
              <a:xfrm rot="20195658">
                <a:off x="6578122" y="2130368"/>
                <a:ext cx="501272" cy="1330119"/>
              </a:xfrm>
              <a:prstGeom prst="rect">
                <a:avLst/>
              </a:prstGeom>
              <a:solidFill>
                <a:schemeClr val="bg1">
                  <a:lumMod val="75000"/>
                  <a:alpha val="8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5" name="TextBox 24"/>
            <p:cNvSpPr txBox="1"/>
            <p:nvPr/>
          </p:nvSpPr>
          <p:spPr>
            <a:xfrm flipH="1">
              <a:off x="5752004" y="3717499"/>
              <a:ext cx="736342" cy="54361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800" b="1" i="0" u="none" strike="noStrike" kern="0" cap="none" spc="0" normalizeH="0" baseline="0" noProof="0" dirty="0" smtClean="0">
                  <a:ln>
                    <a:noFill/>
                  </a:ln>
                  <a:solidFill>
                    <a:sysClr val="window" lastClr="FFFFFF"/>
                  </a:solidFill>
                  <a:uLnTx/>
                  <a:uFillTx/>
                  <a:ea typeface="微软雅黑" panose="020B0503020204020204" pitchFamily="34" charset="-122"/>
                  <a:cs typeface="Arial" panose="020B0604020202020204" pitchFamily="34" charset="0"/>
                </a:rPr>
                <a:t>02</a:t>
              </a:r>
              <a:endParaRPr kumimoji="0" lang="zh-CN" altLang="en-US" sz="2800" b="1" i="0" u="none" strike="noStrike" kern="0" cap="none" spc="0" normalizeH="0" baseline="0" noProof="0" dirty="0">
                <a:ln>
                  <a:noFill/>
                </a:ln>
                <a:solidFill>
                  <a:sysClr val="window" lastClr="FFFFFF"/>
                </a:solidFill>
                <a:uLnTx/>
                <a:uFillTx/>
                <a:ea typeface="微软雅黑" panose="020B0503020204020204" pitchFamily="34" charset="-122"/>
                <a:cs typeface="Arial" panose="020B0604020202020204" pitchFamily="34" charset="0"/>
              </a:endParaRPr>
            </a:p>
          </p:txBody>
        </p:sp>
        <p:sp>
          <p:nvSpPr>
            <p:cNvPr id="30" name="TextBox 29"/>
            <p:cNvSpPr txBox="1"/>
            <p:nvPr/>
          </p:nvSpPr>
          <p:spPr>
            <a:xfrm rot="20152352">
              <a:off x="6454232" y="3180079"/>
              <a:ext cx="1341739" cy="70788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smtClean="0">
                  <a:ln>
                    <a:noFill/>
                  </a:ln>
                  <a:solidFill>
                    <a:schemeClr val="bg1"/>
                  </a:solidFill>
                  <a:effectLst>
                    <a:outerShdw blurRad="50800" dist="38100" dir="5400000" algn="t" rotWithShape="0">
                      <a:prstClr val="black">
                        <a:alpha val="40000"/>
                      </a:prstClr>
                    </a:outerShdw>
                  </a:effectLst>
                  <a:uLnTx/>
                  <a:uFillTx/>
                  <a:ea typeface="微软雅黑" panose="020B0503020204020204" pitchFamily="34" charset="-122"/>
                </a:rPr>
                <a:t>Social</a:t>
              </a:r>
              <a:r>
                <a:rPr kumimoji="0" lang="en-US" altLang="zh-CN" sz="2000" b="1" i="0" u="none" strike="noStrike" kern="0" cap="none" spc="0" normalizeH="0" noProof="0" smtClean="0">
                  <a:ln>
                    <a:noFill/>
                  </a:ln>
                  <a:solidFill>
                    <a:schemeClr val="bg1"/>
                  </a:solidFill>
                  <a:effectLst>
                    <a:outerShdw blurRad="50800" dist="38100" dir="5400000" algn="t" rotWithShape="0">
                      <a:prstClr val="black">
                        <a:alpha val="40000"/>
                      </a:prstClr>
                    </a:outerShdw>
                  </a:effectLst>
                  <a:uLnTx/>
                  <a:uFillTx/>
                  <a:ea typeface="微软雅黑" panose="020B0503020204020204" pitchFamily="34" charset="-122"/>
                </a:rPr>
                <a:t> media</a:t>
              </a:r>
              <a:endParaRPr kumimoji="0" lang="zh-CN" altLang="en-US" sz="2000" b="1" i="0" u="none" strike="noStrike" kern="0" cap="none" spc="0" normalizeH="0" baseline="0" noProof="0" dirty="0">
                <a:ln>
                  <a:noFill/>
                </a:ln>
                <a:solidFill>
                  <a:schemeClr val="bg1"/>
                </a:solidFill>
                <a:effectLst>
                  <a:outerShdw blurRad="50800" dist="38100" dir="5400000" algn="t" rotWithShape="0">
                    <a:prstClr val="black">
                      <a:alpha val="40000"/>
                    </a:prstClr>
                  </a:outerShdw>
                </a:effectLst>
                <a:uLnTx/>
                <a:uFillTx/>
                <a:ea typeface="微软雅黑" panose="020B0503020204020204" pitchFamily="34" charset="-122"/>
              </a:endParaRPr>
            </a:p>
          </p:txBody>
        </p:sp>
      </p:grpSp>
      <p:grpSp>
        <p:nvGrpSpPr>
          <p:cNvPr id="63" name="Group 62"/>
          <p:cNvGrpSpPr/>
          <p:nvPr/>
        </p:nvGrpSpPr>
        <p:grpSpPr>
          <a:xfrm>
            <a:off x="5612333" y="4653749"/>
            <a:ext cx="2900054" cy="1822634"/>
            <a:chOff x="5612333" y="4653749"/>
            <a:chExt cx="2900054" cy="1822634"/>
          </a:xfrm>
        </p:grpSpPr>
        <p:grpSp>
          <p:nvGrpSpPr>
            <p:cNvPr id="20" name="组合 19"/>
            <p:cNvGrpSpPr/>
            <p:nvPr/>
          </p:nvGrpSpPr>
          <p:grpSpPr>
            <a:xfrm>
              <a:off x="5612333" y="4653749"/>
              <a:ext cx="2900054" cy="1607593"/>
              <a:chOff x="3977097" y="4365125"/>
              <a:chExt cx="3119607" cy="1729299"/>
            </a:xfrm>
          </p:grpSpPr>
          <p:sp>
            <p:nvSpPr>
              <p:cNvPr id="21" name="圆角矩形 5"/>
              <p:cNvSpPr/>
              <p:nvPr/>
            </p:nvSpPr>
            <p:spPr>
              <a:xfrm rot="20195658">
                <a:off x="3977097" y="5077734"/>
                <a:ext cx="3119607" cy="1016690"/>
              </a:xfrm>
              <a:custGeom>
                <a:avLst/>
                <a:gdLst/>
                <a:ahLst/>
                <a:cxnLst/>
                <a:rect l="l" t="t" r="r" b="b"/>
                <a:pathLst>
                  <a:path w="6079847" h="1981442">
                    <a:moveTo>
                      <a:pt x="990721" y="0"/>
                    </a:moveTo>
                    <a:cubicBezTo>
                      <a:pt x="1271960" y="0"/>
                      <a:pt x="1525829" y="117186"/>
                      <a:pt x="1704855" y="306645"/>
                    </a:cubicBezTo>
                    <a:lnTo>
                      <a:pt x="5582182" y="306645"/>
                    </a:lnTo>
                    <a:cubicBezTo>
                      <a:pt x="5857035" y="306645"/>
                      <a:pt x="6079847" y="529457"/>
                      <a:pt x="6079847" y="804310"/>
                    </a:cubicBezTo>
                    <a:lnTo>
                      <a:pt x="6079847" y="1177132"/>
                    </a:lnTo>
                    <a:cubicBezTo>
                      <a:pt x="6079847" y="1451985"/>
                      <a:pt x="5857035" y="1674797"/>
                      <a:pt x="5582182" y="1674797"/>
                    </a:cubicBezTo>
                    <a:lnTo>
                      <a:pt x="1704855" y="1674797"/>
                    </a:lnTo>
                    <a:cubicBezTo>
                      <a:pt x="1525829" y="1864256"/>
                      <a:pt x="1271960" y="1981442"/>
                      <a:pt x="990721" y="1981442"/>
                    </a:cubicBezTo>
                    <a:cubicBezTo>
                      <a:pt x="443561" y="1981442"/>
                      <a:pt x="0" y="1537881"/>
                      <a:pt x="0" y="990721"/>
                    </a:cubicBezTo>
                    <a:cubicBezTo>
                      <a:pt x="0" y="443561"/>
                      <a:pt x="443561" y="0"/>
                      <a:pt x="990721" y="0"/>
                    </a:cubicBezTo>
                    <a:close/>
                  </a:path>
                </a:pathLst>
              </a:custGeom>
              <a:solidFill>
                <a:schemeClr val="accent5"/>
              </a:solidFill>
              <a:ln w="76200">
                <a:solidFill>
                  <a:schemeClr val="bg1"/>
                </a:solidFill>
              </a:ln>
              <a:effectLst>
                <a:outerShdw blurRad="63500" sx="103000" sy="103000" algn="ctr" rotWithShape="0">
                  <a:prstClr val="black">
                    <a:alpha val="7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Oval 65"/>
              <p:cNvSpPr>
                <a:spLocks noChangeArrowheads="1"/>
              </p:cNvSpPr>
              <p:nvPr/>
            </p:nvSpPr>
            <p:spPr bwMode="auto">
              <a:xfrm rot="3995658">
                <a:off x="6033738" y="5042517"/>
                <a:ext cx="1110896" cy="79109"/>
              </a:xfrm>
              <a:prstGeom prst="ellipse">
                <a:avLst/>
              </a:prstGeom>
              <a:gradFill rotWithShape="1">
                <a:gsLst>
                  <a:gs pos="0">
                    <a:sysClr val="windowText" lastClr="000000">
                      <a:lumMod val="75000"/>
                      <a:lumOff val="25000"/>
                      <a:alpha val="72000"/>
                    </a:sys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sp>
            <p:nvSpPr>
              <p:cNvPr id="23" name="矩形 22"/>
              <p:cNvSpPr/>
              <p:nvPr/>
            </p:nvSpPr>
            <p:spPr>
              <a:xfrm rot="20195658">
                <a:off x="6592974" y="4365125"/>
                <a:ext cx="501272" cy="1330119"/>
              </a:xfrm>
              <a:prstGeom prst="rect">
                <a:avLst/>
              </a:prstGeom>
              <a:solidFill>
                <a:schemeClr val="bg1">
                  <a:lumMod val="75000"/>
                  <a:alpha val="8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 name="TextBox 26"/>
            <p:cNvSpPr txBox="1"/>
            <p:nvPr/>
          </p:nvSpPr>
          <p:spPr>
            <a:xfrm flipH="1">
              <a:off x="5794009" y="5932764"/>
              <a:ext cx="736342" cy="54361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800" b="1" i="0" u="none" strike="noStrike" kern="0" cap="none" spc="0" normalizeH="0" baseline="0" noProof="0" dirty="0" smtClean="0">
                  <a:ln>
                    <a:noFill/>
                  </a:ln>
                  <a:solidFill>
                    <a:sysClr val="window" lastClr="FFFFFF"/>
                  </a:solidFill>
                  <a:uLnTx/>
                  <a:uFillTx/>
                  <a:ea typeface="微软雅黑" panose="020B0503020204020204" pitchFamily="34" charset="-122"/>
                  <a:cs typeface="Arial" panose="020B0604020202020204" pitchFamily="34" charset="0"/>
                </a:rPr>
                <a:t>04</a:t>
              </a:r>
              <a:endParaRPr kumimoji="0" lang="zh-CN" altLang="en-US" sz="2800" b="1" i="0" u="none" strike="noStrike" kern="0" cap="none" spc="0" normalizeH="0" baseline="0" noProof="0" dirty="0">
                <a:ln>
                  <a:noFill/>
                </a:ln>
                <a:solidFill>
                  <a:sysClr val="window" lastClr="FFFFFF"/>
                </a:solidFill>
                <a:uLnTx/>
                <a:uFillTx/>
                <a:ea typeface="微软雅黑" panose="020B0503020204020204" pitchFamily="34" charset="-122"/>
                <a:cs typeface="Arial" panose="020B0604020202020204" pitchFamily="34" charset="0"/>
              </a:endParaRPr>
            </a:p>
          </p:txBody>
        </p:sp>
        <p:sp>
          <p:nvSpPr>
            <p:cNvPr id="31" name="TextBox 30"/>
            <p:cNvSpPr txBox="1"/>
            <p:nvPr/>
          </p:nvSpPr>
          <p:spPr>
            <a:xfrm rot="20152352">
              <a:off x="6559487" y="5515906"/>
              <a:ext cx="1341739"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smtClean="0">
                  <a:ln>
                    <a:noFill/>
                  </a:ln>
                  <a:solidFill>
                    <a:schemeClr val="bg1"/>
                  </a:solidFill>
                  <a:effectLst>
                    <a:outerShdw blurRad="50800" dist="38100" dir="5400000" algn="t" rotWithShape="0">
                      <a:prstClr val="black">
                        <a:alpha val="40000"/>
                      </a:prstClr>
                    </a:outerShdw>
                  </a:effectLst>
                  <a:uLnTx/>
                  <a:uFillTx/>
                  <a:ea typeface="微软雅黑" panose="020B0503020204020204" pitchFamily="34" charset="-122"/>
                </a:rPr>
                <a:t>Preview</a:t>
              </a:r>
              <a:endParaRPr kumimoji="0" lang="zh-CN" altLang="en-US" sz="2000" b="1" i="0" u="none" strike="noStrike" kern="0" cap="none" spc="0" normalizeH="0" baseline="0" noProof="0" dirty="0">
                <a:ln>
                  <a:noFill/>
                </a:ln>
                <a:solidFill>
                  <a:schemeClr val="bg1"/>
                </a:solidFill>
                <a:effectLst>
                  <a:outerShdw blurRad="50800" dist="38100" dir="5400000" algn="t" rotWithShape="0">
                    <a:prstClr val="black">
                      <a:alpha val="40000"/>
                    </a:prstClr>
                  </a:outerShdw>
                </a:effectLst>
                <a:uLnTx/>
                <a:uFillTx/>
                <a:ea typeface="微软雅黑" panose="020B0503020204020204" pitchFamily="34" charset="-122"/>
              </a:endParaRPr>
            </a:p>
          </p:txBody>
        </p:sp>
      </p:grpSp>
      <p:sp>
        <p:nvSpPr>
          <p:cNvPr id="33" name="TextBox 32"/>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34" name="Straight Connector 33"/>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5" name="Group 34"/>
          <p:cNvGrpSpPr/>
          <p:nvPr/>
        </p:nvGrpSpPr>
        <p:grpSpPr>
          <a:xfrm>
            <a:off x="8736197" y="4875952"/>
            <a:ext cx="464344" cy="465138"/>
            <a:chOff x="9145588" y="4435475"/>
            <a:chExt cx="464344" cy="465138"/>
          </a:xfrm>
          <a:solidFill>
            <a:schemeClr val="accent5"/>
          </a:solidFill>
        </p:grpSpPr>
        <p:sp>
          <p:nvSpPr>
            <p:cNvPr id="36"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7"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8"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9"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0"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1"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2"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3"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45" name="AutoShape 59"/>
          <p:cNvSpPr/>
          <p:nvPr/>
        </p:nvSpPr>
        <p:spPr bwMode="auto">
          <a:xfrm>
            <a:off x="2838807" y="3956507"/>
            <a:ext cx="465138" cy="464344"/>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4"/>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nvGrpSpPr>
          <p:cNvPr id="46" name="Group 45"/>
          <p:cNvGrpSpPr/>
          <p:nvPr/>
        </p:nvGrpSpPr>
        <p:grpSpPr>
          <a:xfrm>
            <a:off x="8736525" y="2704390"/>
            <a:ext cx="465138" cy="391319"/>
            <a:chOff x="5368132" y="2625725"/>
            <a:chExt cx="465138" cy="391319"/>
          </a:xfrm>
          <a:solidFill>
            <a:schemeClr val="accent2"/>
          </a:solidFill>
        </p:grpSpPr>
        <p:sp>
          <p:nvSpPr>
            <p:cNvPr id="47"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8"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9"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50" name="Group 49"/>
          <p:cNvGrpSpPr/>
          <p:nvPr/>
        </p:nvGrpSpPr>
        <p:grpSpPr>
          <a:xfrm>
            <a:off x="2835631" y="1604437"/>
            <a:ext cx="464344" cy="464344"/>
            <a:chOff x="4439444" y="1652588"/>
            <a:chExt cx="464344" cy="464344"/>
          </a:xfrm>
          <a:solidFill>
            <a:schemeClr val="accent1"/>
          </a:solidFill>
        </p:grpSpPr>
        <p:sp>
          <p:nvSpPr>
            <p:cNvPr id="51"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2"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3"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54" name="Rectangle 53"/>
          <p:cNvSpPr/>
          <p:nvPr/>
        </p:nvSpPr>
        <p:spPr>
          <a:xfrm>
            <a:off x="156662" y="1359555"/>
            <a:ext cx="2634223" cy="954107"/>
          </a:xfrm>
          <a:prstGeom prst="rect">
            <a:avLst/>
          </a:prstGeom>
        </p:spPr>
        <p:txBody>
          <a:bodyPr wrap="square">
            <a:spAutoFit/>
          </a:bodyPr>
          <a:lstStyle/>
          <a:p>
            <a:pPr algn="r"/>
            <a:r>
              <a:rPr lang="en-GB" sz="1400" b="1"/>
              <a:t>Lorem ipsum dolor </a:t>
            </a:r>
            <a:r>
              <a:rPr lang="en-GB" sz="1400"/>
              <a:t>sit amet, consectetuer adipiscing elit, sed diam nonummy nibh euismod tincidunt </a:t>
            </a:r>
            <a:r>
              <a:rPr lang="en-GB" sz="1400" smtClean="0"/>
              <a:t>ut laoreet dolore magna</a:t>
            </a:r>
            <a:endParaRPr lang="en-GB" sz="1400"/>
          </a:p>
        </p:txBody>
      </p:sp>
      <p:sp>
        <p:nvSpPr>
          <p:cNvPr id="55" name="Rectangle 54"/>
          <p:cNvSpPr/>
          <p:nvPr/>
        </p:nvSpPr>
        <p:spPr>
          <a:xfrm>
            <a:off x="201235" y="3737766"/>
            <a:ext cx="2634223" cy="954107"/>
          </a:xfrm>
          <a:prstGeom prst="rect">
            <a:avLst/>
          </a:prstGeom>
        </p:spPr>
        <p:txBody>
          <a:bodyPr wrap="square">
            <a:spAutoFit/>
          </a:bodyPr>
          <a:lstStyle/>
          <a:p>
            <a:pPr algn="r"/>
            <a:r>
              <a:rPr lang="en-GB" sz="1400" b="1"/>
              <a:t>Lorem ipsum dolor </a:t>
            </a:r>
            <a:r>
              <a:rPr lang="en-GB" sz="1400"/>
              <a:t>sit amet, consectetuer adipiscing elit, sed diam nonummy nibh euismod tincidunt </a:t>
            </a:r>
            <a:r>
              <a:rPr lang="en-GB" sz="1400" smtClean="0"/>
              <a:t>ut laoreet dolore magna</a:t>
            </a:r>
            <a:endParaRPr lang="en-GB" sz="1400"/>
          </a:p>
        </p:txBody>
      </p:sp>
      <p:sp>
        <p:nvSpPr>
          <p:cNvPr id="56" name="Rectangle 55"/>
          <p:cNvSpPr/>
          <p:nvPr/>
        </p:nvSpPr>
        <p:spPr>
          <a:xfrm>
            <a:off x="9259607" y="2422558"/>
            <a:ext cx="2634223" cy="954107"/>
          </a:xfrm>
          <a:prstGeom prst="rect">
            <a:avLst/>
          </a:prstGeom>
        </p:spPr>
        <p:txBody>
          <a:bodyPr wrap="square">
            <a:spAutoFit/>
          </a:bodyPr>
          <a:lstStyle/>
          <a:p>
            <a:r>
              <a:rPr lang="en-GB" sz="1400" b="1"/>
              <a:t>Lorem ipsum dolor </a:t>
            </a:r>
            <a:r>
              <a:rPr lang="en-GB" sz="1400"/>
              <a:t>sit amet, consectetuer adipiscing elit, sed diam nonummy nibh euismod tincidunt </a:t>
            </a:r>
            <a:r>
              <a:rPr lang="en-GB" sz="1400" smtClean="0"/>
              <a:t>ut laoreet dolore magna</a:t>
            </a:r>
            <a:endParaRPr lang="en-GB" sz="1400"/>
          </a:p>
        </p:txBody>
      </p:sp>
      <p:sp>
        <p:nvSpPr>
          <p:cNvPr id="58" name="Rectangle 57"/>
          <p:cNvSpPr/>
          <p:nvPr/>
        </p:nvSpPr>
        <p:spPr>
          <a:xfrm>
            <a:off x="9259607" y="4566776"/>
            <a:ext cx="2634223" cy="954107"/>
          </a:xfrm>
          <a:prstGeom prst="rect">
            <a:avLst/>
          </a:prstGeom>
        </p:spPr>
        <p:txBody>
          <a:bodyPr wrap="square">
            <a:spAutoFit/>
          </a:bodyPr>
          <a:lstStyle/>
          <a:p>
            <a:r>
              <a:rPr lang="en-GB" sz="1400" b="1"/>
              <a:t>Lorem ipsum dolor </a:t>
            </a:r>
            <a:r>
              <a:rPr lang="en-GB" sz="1400"/>
              <a:t>sit amet, consectetuer adipiscing elit, sed diam nonummy nibh euismod tincidunt </a:t>
            </a:r>
            <a:r>
              <a:rPr lang="en-GB" sz="1400" smtClean="0"/>
              <a:t>ut laoreet dolore magna</a:t>
            </a:r>
            <a:endParaRPr lang="en-GB" sz="140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wipe(left)">
                                      <p:cBhvr>
                                        <p:cTn id="11" dur="500"/>
                                        <p:tgtEl>
                                          <p:spTgt spid="3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childTnLst>
                          </p:cTn>
                        </p:par>
                        <p:par>
                          <p:cTn id="16" fill="hold">
                            <p:stCondLst>
                              <p:cond delay="1500"/>
                            </p:stCondLst>
                            <p:childTnLst>
                              <p:par>
                                <p:cTn id="17" presetID="2" presetClass="entr" presetSubtype="9" fill="hold" nodeType="afterEffect">
                                  <p:stCondLst>
                                    <p:cond delay="0"/>
                                  </p:stCondLst>
                                  <p:childTnLst>
                                    <p:set>
                                      <p:cBhvr>
                                        <p:cTn id="18" dur="1" fill="hold">
                                          <p:stCondLst>
                                            <p:cond delay="0"/>
                                          </p:stCondLst>
                                        </p:cTn>
                                        <p:tgtEl>
                                          <p:spTgt spid="60"/>
                                        </p:tgtEl>
                                        <p:attrNameLst>
                                          <p:attrName>style.visibility</p:attrName>
                                        </p:attrNameLst>
                                      </p:cBhvr>
                                      <p:to>
                                        <p:strVal val="visible"/>
                                      </p:to>
                                    </p:set>
                                    <p:anim calcmode="lin" valueType="num">
                                      <p:cBhvr additive="base">
                                        <p:cTn id="19" dur="500" fill="hold"/>
                                        <p:tgtEl>
                                          <p:spTgt spid="60"/>
                                        </p:tgtEl>
                                        <p:attrNameLst>
                                          <p:attrName>ppt_x</p:attrName>
                                        </p:attrNameLst>
                                      </p:cBhvr>
                                      <p:tavLst>
                                        <p:tav tm="0">
                                          <p:val>
                                            <p:strVal val="0-#ppt_w/2"/>
                                          </p:val>
                                        </p:tav>
                                        <p:tav tm="100000">
                                          <p:val>
                                            <p:strVal val="#ppt_x"/>
                                          </p:val>
                                        </p:tav>
                                      </p:tavLst>
                                    </p:anim>
                                    <p:anim calcmode="lin" valueType="num">
                                      <p:cBhvr additive="base">
                                        <p:cTn id="20" dur="500" fill="hold"/>
                                        <p:tgtEl>
                                          <p:spTgt spid="60"/>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50"/>
                                        </p:tgtEl>
                                        <p:attrNameLst>
                                          <p:attrName>style.visibility</p:attrName>
                                        </p:attrNameLst>
                                      </p:cBhvr>
                                      <p:to>
                                        <p:strVal val="visible"/>
                                      </p:to>
                                    </p:set>
                                    <p:animEffect transition="in" filter="fade">
                                      <p:cBhvr>
                                        <p:cTn id="24" dur="500"/>
                                        <p:tgtEl>
                                          <p:spTgt spid="50"/>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54"/>
                                        </p:tgtEl>
                                        <p:attrNameLst>
                                          <p:attrName>style.visibility</p:attrName>
                                        </p:attrNameLst>
                                      </p:cBhvr>
                                      <p:to>
                                        <p:strVal val="visible"/>
                                      </p:to>
                                    </p:set>
                                    <p:animEffect transition="in" filter="fade">
                                      <p:cBhvr>
                                        <p:cTn id="28" dur="500"/>
                                        <p:tgtEl>
                                          <p:spTgt spid="54"/>
                                        </p:tgtEl>
                                      </p:cBhvr>
                                    </p:animEffect>
                                  </p:childTnLst>
                                </p:cTn>
                              </p:par>
                            </p:childTnLst>
                          </p:cTn>
                        </p:par>
                        <p:par>
                          <p:cTn id="29" fill="hold">
                            <p:stCondLst>
                              <p:cond delay="3000"/>
                            </p:stCondLst>
                            <p:childTnLst>
                              <p:par>
                                <p:cTn id="30" presetID="2" presetClass="entr" presetSubtype="3" fill="hold" nodeType="afterEffect">
                                  <p:stCondLst>
                                    <p:cond delay="0"/>
                                  </p:stCondLst>
                                  <p:childTnLst>
                                    <p:set>
                                      <p:cBhvr>
                                        <p:cTn id="31" dur="1" fill="hold">
                                          <p:stCondLst>
                                            <p:cond delay="0"/>
                                          </p:stCondLst>
                                        </p:cTn>
                                        <p:tgtEl>
                                          <p:spTgt spid="61"/>
                                        </p:tgtEl>
                                        <p:attrNameLst>
                                          <p:attrName>style.visibility</p:attrName>
                                        </p:attrNameLst>
                                      </p:cBhvr>
                                      <p:to>
                                        <p:strVal val="visible"/>
                                      </p:to>
                                    </p:set>
                                    <p:anim calcmode="lin" valueType="num">
                                      <p:cBhvr additive="base">
                                        <p:cTn id="32" dur="500" fill="hold"/>
                                        <p:tgtEl>
                                          <p:spTgt spid="61"/>
                                        </p:tgtEl>
                                        <p:attrNameLst>
                                          <p:attrName>ppt_x</p:attrName>
                                        </p:attrNameLst>
                                      </p:cBhvr>
                                      <p:tavLst>
                                        <p:tav tm="0">
                                          <p:val>
                                            <p:strVal val="1+#ppt_w/2"/>
                                          </p:val>
                                        </p:tav>
                                        <p:tav tm="100000">
                                          <p:val>
                                            <p:strVal val="#ppt_x"/>
                                          </p:val>
                                        </p:tav>
                                      </p:tavLst>
                                    </p:anim>
                                    <p:anim calcmode="lin" valueType="num">
                                      <p:cBhvr additive="base">
                                        <p:cTn id="33" dur="500" fill="hold"/>
                                        <p:tgtEl>
                                          <p:spTgt spid="61"/>
                                        </p:tgtEl>
                                        <p:attrNameLst>
                                          <p:attrName>ppt_y</p:attrName>
                                        </p:attrNameLst>
                                      </p:cBhvr>
                                      <p:tavLst>
                                        <p:tav tm="0">
                                          <p:val>
                                            <p:strVal val="0-#ppt_h/2"/>
                                          </p:val>
                                        </p:tav>
                                        <p:tav tm="100000">
                                          <p:val>
                                            <p:strVal val="#ppt_y"/>
                                          </p:val>
                                        </p:tav>
                                      </p:tavLst>
                                    </p:anim>
                                  </p:childTnLst>
                                </p:cTn>
                              </p:par>
                            </p:childTnLst>
                          </p:cTn>
                        </p:par>
                        <p:par>
                          <p:cTn id="34" fill="hold">
                            <p:stCondLst>
                              <p:cond delay="3500"/>
                            </p:stCondLst>
                            <p:childTnLst>
                              <p:par>
                                <p:cTn id="35" presetID="10" presetClass="entr" presetSubtype="0" fill="hold" nodeType="afterEffect">
                                  <p:stCondLst>
                                    <p:cond delay="0"/>
                                  </p:stCondLst>
                                  <p:childTnLst>
                                    <p:set>
                                      <p:cBhvr>
                                        <p:cTn id="36" dur="1" fill="hold">
                                          <p:stCondLst>
                                            <p:cond delay="0"/>
                                          </p:stCondLst>
                                        </p:cTn>
                                        <p:tgtEl>
                                          <p:spTgt spid="46"/>
                                        </p:tgtEl>
                                        <p:attrNameLst>
                                          <p:attrName>style.visibility</p:attrName>
                                        </p:attrNameLst>
                                      </p:cBhvr>
                                      <p:to>
                                        <p:strVal val="visible"/>
                                      </p:to>
                                    </p:set>
                                    <p:animEffect transition="in" filter="fade">
                                      <p:cBhvr>
                                        <p:cTn id="37" dur="500"/>
                                        <p:tgtEl>
                                          <p:spTgt spid="46"/>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56"/>
                                        </p:tgtEl>
                                        <p:attrNameLst>
                                          <p:attrName>style.visibility</p:attrName>
                                        </p:attrNameLst>
                                      </p:cBhvr>
                                      <p:to>
                                        <p:strVal val="visible"/>
                                      </p:to>
                                    </p:set>
                                    <p:animEffect transition="in" filter="fade">
                                      <p:cBhvr>
                                        <p:cTn id="41" dur="500"/>
                                        <p:tgtEl>
                                          <p:spTgt spid="56"/>
                                        </p:tgtEl>
                                      </p:cBhvr>
                                    </p:animEffect>
                                  </p:childTnLst>
                                </p:cTn>
                              </p:par>
                            </p:childTnLst>
                          </p:cTn>
                        </p:par>
                        <p:par>
                          <p:cTn id="42" fill="hold">
                            <p:stCondLst>
                              <p:cond delay="4500"/>
                            </p:stCondLst>
                            <p:childTnLst>
                              <p:par>
                                <p:cTn id="43" presetID="2" presetClass="entr" presetSubtype="9" fill="hold" nodeType="afterEffect">
                                  <p:stCondLst>
                                    <p:cond delay="0"/>
                                  </p:stCondLst>
                                  <p:childTnLst>
                                    <p:set>
                                      <p:cBhvr>
                                        <p:cTn id="44" dur="1" fill="hold">
                                          <p:stCondLst>
                                            <p:cond delay="0"/>
                                          </p:stCondLst>
                                        </p:cTn>
                                        <p:tgtEl>
                                          <p:spTgt spid="62"/>
                                        </p:tgtEl>
                                        <p:attrNameLst>
                                          <p:attrName>style.visibility</p:attrName>
                                        </p:attrNameLst>
                                      </p:cBhvr>
                                      <p:to>
                                        <p:strVal val="visible"/>
                                      </p:to>
                                    </p:set>
                                    <p:anim calcmode="lin" valueType="num">
                                      <p:cBhvr additive="base">
                                        <p:cTn id="45" dur="500" fill="hold"/>
                                        <p:tgtEl>
                                          <p:spTgt spid="62"/>
                                        </p:tgtEl>
                                        <p:attrNameLst>
                                          <p:attrName>ppt_x</p:attrName>
                                        </p:attrNameLst>
                                      </p:cBhvr>
                                      <p:tavLst>
                                        <p:tav tm="0">
                                          <p:val>
                                            <p:strVal val="0-#ppt_w/2"/>
                                          </p:val>
                                        </p:tav>
                                        <p:tav tm="100000">
                                          <p:val>
                                            <p:strVal val="#ppt_x"/>
                                          </p:val>
                                        </p:tav>
                                      </p:tavLst>
                                    </p:anim>
                                    <p:anim calcmode="lin" valueType="num">
                                      <p:cBhvr additive="base">
                                        <p:cTn id="46" dur="500" fill="hold"/>
                                        <p:tgtEl>
                                          <p:spTgt spid="62"/>
                                        </p:tgtEl>
                                        <p:attrNameLst>
                                          <p:attrName>ppt_y</p:attrName>
                                        </p:attrNameLst>
                                      </p:cBhvr>
                                      <p:tavLst>
                                        <p:tav tm="0">
                                          <p:val>
                                            <p:strVal val="0-#ppt_h/2"/>
                                          </p:val>
                                        </p:tav>
                                        <p:tav tm="100000">
                                          <p:val>
                                            <p:strVal val="#ppt_y"/>
                                          </p:val>
                                        </p:tav>
                                      </p:tavLst>
                                    </p:anim>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fade">
                                      <p:cBhvr>
                                        <p:cTn id="50" dur="500"/>
                                        <p:tgtEl>
                                          <p:spTgt spid="45"/>
                                        </p:tgtEl>
                                      </p:cBhvr>
                                    </p:animEffect>
                                  </p:childTnLst>
                                </p:cTn>
                              </p:par>
                            </p:childTnLst>
                          </p:cTn>
                        </p:par>
                        <p:par>
                          <p:cTn id="51" fill="hold">
                            <p:stCondLst>
                              <p:cond delay="5500"/>
                            </p:stCondLst>
                            <p:childTnLst>
                              <p:par>
                                <p:cTn id="52" presetID="10" presetClass="entr" presetSubtype="0" fill="hold" grpId="0" nodeType="afterEffect">
                                  <p:stCondLst>
                                    <p:cond delay="0"/>
                                  </p:stCondLst>
                                  <p:childTnLst>
                                    <p:set>
                                      <p:cBhvr>
                                        <p:cTn id="53" dur="1" fill="hold">
                                          <p:stCondLst>
                                            <p:cond delay="0"/>
                                          </p:stCondLst>
                                        </p:cTn>
                                        <p:tgtEl>
                                          <p:spTgt spid="55"/>
                                        </p:tgtEl>
                                        <p:attrNameLst>
                                          <p:attrName>style.visibility</p:attrName>
                                        </p:attrNameLst>
                                      </p:cBhvr>
                                      <p:to>
                                        <p:strVal val="visible"/>
                                      </p:to>
                                    </p:set>
                                    <p:animEffect transition="in" filter="fade">
                                      <p:cBhvr>
                                        <p:cTn id="54" dur="500"/>
                                        <p:tgtEl>
                                          <p:spTgt spid="55"/>
                                        </p:tgtEl>
                                      </p:cBhvr>
                                    </p:animEffect>
                                  </p:childTnLst>
                                </p:cTn>
                              </p:par>
                            </p:childTnLst>
                          </p:cTn>
                        </p:par>
                        <p:par>
                          <p:cTn id="55" fill="hold">
                            <p:stCondLst>
                              <p:cond delay="6000"/>
                            </p:stCondLst>
                            <p:childTnLst>
                              <p:par>
                                <p:cTn id="56" presetID="2" presetClass="entr" presetSubtype="3" fill="hold" nodeType="afterEffect">
                                  <p:stCondLst>
                                    <p:cond delay="0"/>
                                  </p:stCondLst>
                                  <p:childTnLst>
                                    <p:set>
                                      <p:cBhvr>
                                        <p:cTn id="57" dur="1" fill="hold">
                                          <p:stCondLst>
                                            <p:cond delay="0"/>
                                          </p:stCondLst>
                                        </p:cTn>
                                        <p:tgtEl>
                                          <p:spTgt spid="63"/>
                                        </p:tgtEl>
                                        <p:attrNameLst>
                                          <p:attrName>style.visibility</p:attrName>
                                        </p:attrNameLst>
                                      </p:cBhvr>
                                      <p:to>
                                        <p:strVal val="visible"/>
                                      </p:to>
                                    </p:set>
                                    <p:anim calcmode="lin" valueType="num">
                                      <p:cBhvr additive="base">
                                        <p:cTn id="58" dur="500" fill="hold"/>
                                        <p:tgtEl>
                                          <p:spTgt spid="63"/>
                                        </p:tgtEl>
                                        <p:attrNameLst>
                                          <p:attrName>ppt_x</p:attrName>
                                        </p:attrNameLst>
                                      </p:cBhvr>
                                      <p:tavLst>
                                        <p:tav tm="0">
                                          <p:val>
                                            <p:strVal val="1+#ppt_w/2"/>
                                          </p:val>
                                        </p:tav>
                                        <p:tav tm="100000">
                                          <p:val>
                                            <p:strVal val="#ppt_x"/>
                                          </p:val>
                                        </p:tav>
                                      </p:tavLst>
                                    </p:anim>
                                    <p:anim calcmode="lin" valueType="num">
                                      <p:cBhvr additive="base">
                                        <p:cTn id="59" dur="500" fill="hold"/>
                                        <p:tgtEl>
                                          <p:spTgt spid="63"/>
                                        </p:tgtEl>
                                        <p:attrNameLst>
                                          <p:attrName>ppt_y</p:attrName>
                                        </p:attrNameLst>
                                      </p:cBhvr>
                                      <p:tavLst>
                                        <p:tav tm="0">
                                          <p:val>
                                            <p:strVal val="0-#ppt_h/2"/>
                                          </p:val>
                                        </p:tav>
                                        <p:tav tm="100000">
                                          <p:val>
                                            <p:strVal val="#ppt_y"/>
                                          </p:val>
                                        </p:tav>
                                      </p:tavLst>
                                    </p:anim>
                                  </p:childTnLst>
                                </p:cTn>
                              </p:par>
                            </p:childTnLst>
                          </p:cTn>
                        </p:par>
                        <p:par>
                          <p:cTn id="60" fill="hold">
                            <p:stCondLst>
                              <p:cond delay="6500"/>
                            </p:stCondLst>
                            <p:childTnLst>
                              <p:par>
                                <p:cTn id="61" presetID="10" presetClass="entr" presetSubtype="0" fill="hold" nodeType="afterEffect">
                                  <p:stCondLst>
                                    <p:cond delay="0"/>
                                  </p:stCondLst>
                                  <p:childTnLst>
                                    <p:set>
                                      <p:cBhvr>
                                        <p:cTn id="62" dur="1" fill="hold">
                                          <p:stCondLst>
                                            <p:cond delay="0"/>
                                          </p:stCondLst>
                                        </p:cTn>
                                        <p:tgtEl>
                                          <p:spTgt spid="35"/>
                                        </p:tgtEl>
                                        <p:attrNameLst>
                                          <p:attrName>style.visibility</p:attrName>
                                        </p:attrNameLst>
                                      </p:cBhvr>
                                      <p:to>
                                        <p:strVal val="visible"/>
                                      </p:to>
                                    </p:set>
                                    <p:animEffect transition="in" filter="fade">
                                      <p:cBhvr>
                                        <p:cTn id="63" dur="500"/>
                                        <p:tgtEl>
                                          <p:spTgt spid="35"/>
                                        </p:tgtEl>
                                      </p:cBhvr>
                                    </p:animEffect>
                                  </p:childTnLst>
                                </p:cTn>
                              </p:par>
                            </p:childTnLst>
                          </p:cTn>
                        </p:par>
                        <p:par>
                          <p:cTn id="64" fill="hold">
                            <p:stCondLst>
                              <p:cond delay="7000"/>
                            </p:stCondLst>
                            <p:childTnLst>
                              <p:par>
                                <p:cTn id="65" presetID="10" presetClass="entr" presetSubtype="0" fill="hold" grpId="0" nodeType="afterEffect">
                                  <p:stCondLst>
                                    <p:cond delay="0"/>
                                  </p:stCondLst>
                                  <p:childTnLst>
                                    <p:set>
                                      <p:cBhvr>
                                        <p:cTn id="66" dur="1" fill="hold">
                                          <p:stCondLst>
                                            <p:cond delay="0"/>
                                          </p:stCondLst>
                                        </p:cTn>
                                        <p:tgtEl>
                                          <p:spTgt spid="58"/>
                                        </p:tgtEl>
                                        <p:attrNameLst>
                                          <p:attrName>style.visibility</p:attrName>
                                        </p:attrNameLst>
                                      </p:cBhvr>
                                      <p:to>
                                        <p:strVal val="visible"/>
                                      </p:to>
                                    </p:set>
                                    <p:animEffect transition="in" filter="fade">
                                      <p:cBhvr>
                                        <p:cTn id="67"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3" grpId="0"/>
      <p:bldP spid="45" grpId="0" animBg="1"/>
      <p:bldP spid="54" grpId="0"/>
      <p:bldP spid="55" grpId="0"/>
      <p:bldP spid="56" grpId="0"/>
      <p:bldP spid="58"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Business Model</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grpSp>
        <p:nvGrpSpPr>
          <p:cNvPr id="10" name="Group 9"/>
          <p:cNvGrpSpPr/>
          <p:nvPr/>
        </p:nvGrpSpPr>
        <p:grpSpPr>
          <a:xfrm>
            <a:off x="7383615" y="1372310"/>
            <a:ext cx="4299374" cy="1433847"/>
            <a:chOff x="7383615" y="1372310"/>
            <a:chExt cx="4299374" cy="1433847"/>
          </a:xfrm>
        </p:grpSpPr>
        <p:sp>
          <p:nvSpPr>
            <p:cNvPr id="6" name="立方体 14"/>
            <p:cNvSpPr/>
            <p:nvPr/>
          </p:nvSpPr>
          <p:spPr>
            <a:xfrm rot="19827258">
              <a:off x="7383615" y="1372310"/>
              <a:ext cx="4299374" cy="1433847"/>
            </a:xfrm>
            <a:prstGeom prst="cube">
              <a:avLst>
                <a:gd name="adj" fmla="val 94231"/>
              </a:avLst>
            </a:prstGeom>
            <a:gradFill flip="none" rotWithShape="1">
              <a:gsLst>
                <a:gs pos="0">
                  <a:schemeClr val="accent1">
                    <a:lumMod val="75000"/>
                  </a:schemeClr>
                </a:gs>
                <a:gs pos="100000">
                  <a:schemeClr val="accent1"/>
                </a:gs>
              </a:gsLst>
              <a:lin ang="162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7" name="TextBox 6"/>
            <p:cNvSpPr txBox="1"/>
            <p:nvPr/>
          </p:nvSpPr>
          <p:spPr>
            <a:xfrm rot="20578973">
              <a:off x="8354714" y="1395336"/>
              <a:ext cx="2604534" cy="1169551"/>
            </a:xfrm>
            <a:prstGeom prst="rect">
              <a:avLst/>
            </a:prstGeom>
            <a:noFill/>
          </p:spPr>
          <p:txBody>
            <a:bodyPr wrap="square" rtlCol="0">
              <a:spAutoFit/>
              <a:scene3d>
                <a:camera prst="isometricOffAxis2Left">
                  <a:rot lat="19069119" lon="1156295" rev="21350816"/>
                </a:camera>
                <a:lightRig rig="threePt" dir="t"/>
              </a:scene3d>
            </a:bodyPr>
            <a:lstStyle/>
            <a:p>
              <a:r>
                <a:rPr lang="en-GB" sz="1400">
                  <a:solidFill>
                    <a:schemeClr val="bg2"/>
                  </a:solidFill>
                </a:rPr>
                <a:t>Lorem ipsum dolor sit amet, consectetuer adipiscing elit, sed diam nonummy nibh euismod tincidunt ut laoreet dolore magna aliquam </a:t>
              </a:r>
              <a:r>
                <a:rPr lang="en-GB" sz="1400" smtClean="0">
                  <a:solidFill>
                    <a:schemeClr val="bg2"/>
                  </a:solidFill>
                </a:rPr>
                <a:t>erat</a:t>
              </a:r>
              <a:endParaRPr lang="en-GB" sz="1400">
                <a:solidFill>
                  <a:schemeClr val="bg2"/>
                </a:solidFill>
              </a:endParaRPr>
            </a:p>
          </p:txBody>
        </p:sp>
      </p:grpSp>
      <p:grpSp>
        <p:nvGrpSpPr>
          <p:cNvPr id="35" name="Group 34"/>
          <p:cNvGrpSpPr/>
          <p:nvPr/>
        </p:nvGrpSpPr>
        <p:grpSpPr>
          <a:xfrm>
            <a:off x="7832025" y="2982214"/>
            <a:ext cx="4299374" cy="1384995"/>
            <a:chOff x="7832025" y="2982214"/>
            <a:chExt cx="4299374" cy="1384995"/>
          </a:xfrm>
        </p:grpSpPr>
        <p:sp>
          <p:nvSpPr>
            <p:cNvPr id="4" name="立方体 12"/>
            <p:cNvSpPr/>
            <p:nvPr/>
          </p:nvSpPr>
          <p:spPr>
            <a:xfrm rot="20584031">
              <a:off x="7832025" y="3106004"/>
              <a:ext cx="4299374" cy="1172811"/>
            </a:xfrm>
            <a:prstGeom prst="cube">
              <a:avLst>
                <a:gd name="adj" fmla="val 94231"/>
              </a:avLst>
            </a:prstGeom>
            <a:gradFill flip="none" rotWithShape="1">
              <a:gsLst>
                <a:gs pos="0">
                  <a:schemeClr val="accent2">
                    <a:lumMod val="75000"/>
                  </a:schemeClr>
                </a:gs>
                <a:gs pos="100000">
                  <a:schemeClr val="accent2"/>
                </a:gs>
              </a:gsLst>
              <a:lin ang="162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8" name="TextBox 7"/>
            <p:cNvSpPr txBox="1"/>
            <p:nvPr/>
          </p:nvSpPr>
          <p:spPr>
            <a:xfrm rot="20578973">
              <a:off x="8568169" y="2982214"/>
              <a:ext cx="2816872" cy="1384995"/>
            </a:xfrm>
            <a:prstGeom prst="rect">
              <a:avLst/>
            </a:prstGeom>
            <a:noFill/>
          </p:spPr>
          <p:txBody>
            <a:bodyPr wrap="square" rtlCol="0">
              <a:spAutoFit/>
              <a:scene3d>
                <a:camera prst="isometricOffAxis2Left">
                  <a:rot lat="19599216" lon="2575682" rev="19950000"/>
                </a:camera>
                <a:lightRig rig="threePt" dir="t"/>
              </a:scene3d>
            </a:bodyPr>
            <a:lstStyle/>
            <a:p>
              <a:r>
                <a:rPr lang="en-GB" sz="1400">
                  <a:solidFill>
                    <a:schemeClr val="bg2"/>
                  </a:solidFill>
                </a:rPr>
                <a:t>Lorem ipsum dolor sit amet, consectetuer adipiscing elit, sed diam nonummy nibh euismod tincidunt ut laoreet dolore magna aliquam erat volutpat. Ut wisi enim ad</a:t>
              </a:r>
              <a:endParaRPr lang="en-GB" sz="1400">
                <a:solidFill>
                  <a:schemeClr val="bg2"/>
                </a:solidFill>
              </a:endParaRPr>
            </a:p>
          </p:txBody>
        </p:sp>
      </p:grpSp>
      <p:grpSp>
        <p:nvGrpSpPr>
          <p:cNvPr id="36" name="Group 35"/>
          <p:cNvGrpSpPr/>
          <p:nvPr/>
        </p:nvGrpSpPr>
        <p:grpSpPr>
          <a:xfrm>
            <a:off x="6503437" y="4990815"/>
            <a:ext cx="4299374" cy="1172811"/>
            <a:chOff x="6503437" y="4990815"/>
            <a:chExt cx="4299374" cy="1172811"/>
          </a:xfrm>
        </p:grpSpPr>
        <p:sp>
          <p:nvSpPr>
            <p:cNvPr id="5" name="立方体 13"/>
            <p:cNvSpPr/>
            <p:nvPr/>
          </p:nvSpPr>
          <p:spPr>
            <a:xfrm rot="454258">
              <a:off x="6503437" y="4990815"/>
              <a:ext cx="4299374" cy="1172811"/>
            </a:xfrm>
            <a:prstGeom prst="cube">
              <a:avLst>
                <a:gd name="adj" fmla="val 94642"/>
              </a:avLst>
            </a:prstGeom>
            <a:gradFill flip="none" rotWithShape="1">
              <a:gsLst>
                <a:gs pos="0">
                  <a:schemeClr val="accent4">
                    <a:lumMod val="75000"/>
                  </a:schemeClr>
                </a:gs>
                <a:gs pos="100000">
                  <a:schemeClr val="accent4"/>
                </a:gs>
              </a:gsLst>
              <a:lin ang="162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9" name="TextBox 8"/>
            <p:cNvSpPr txBox="1"/>
            <p:nvPr/>
          </p:nvSpPr>
          <p:spPr>
            <a:xfrm rot="417969">
              <a:off x="7140169" y="5078050"/>
              <a:ext cx="3025913" cy="954107"/>
            </a:xfrm>
            <a:prstGeom prst="rect">
              <a:avLst/>
            </a:prstGeom>
            <a:noFill/>
          </p:spPr>
          <p:txBody>
            <a:bodyPr wrap="square" rtlCol="0">
              <a:spAutoFit/>
              <a:scene3d>
                <a:camera prst="isometricOffAxis2Left">
                  <a:rot lat="19599216" lon="2575682" rev="19950000"/>
                </a:camera>
                <a:lightRig rig="threePt" dir="t"/>
              </a:scene3d>
            </a:bodyPr>
            <a:lstStyle/>
            <a:p>
              <a:r>
                <a:rPr lang="en-GB" sz="1400">
                  <a:solidFill>
                    <a:schemeClr val="bg2"/>
                  </a:solidFill>
                </a:rPr>
                <a:t>Lorem ipsum dolor sit amet, consectetuer adipiscing elit, sed diam nonummy nibh euismod tincidunt ut laoreet dolore </a:t>
              </a:r>
              <a:r>
                <a:rPr lang="en-GB" sz="1400" smtClean="0">
                  <a:solidFill>
                    <a:schemeClr val="bg2"/>
                  </a:solidFill>
                </a:rPr>
                <a:t>magna</a:t>
              </a:r>
              <a:endParaRPr lang="en-GB" sz="1400">
                <a:solidFill>
                  <a:schemeClr val="bg2"/>
                </a:solidFill>
              </a:endParaRPr>
            </a:p>
          </p:txBody>
        </p:sp>
      </p:grpSp>
      <p:sp>
        <p:nvSpPr>
          <p:cNvPr id="11" name="TextBox 10"/>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2" name="Straight Connector 11"/>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470051" y="1618679"/>
            <a:ext cx="6414139" cy="954107"/>
          </a:xfrm>
          <a:prstGeom prst="rect">
            <a:avLst/>
          </a:prstGeom>
        </p:spPr>
        <p:txBody>
          <a:bodyPr wrap="square">
            <a:spAutoFit/>
          </a:bodyPr>
          <a:lstStyle/>
          <a:p>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a:t>
            </a:r>
            <a:endParaRPr lang="en-GB" sz="1400"/>
          </a:p>
        </p:txBody>
      </p:sp>
      <p:sp>
        <p:nvSpPr>
          <p:cNvPr id="14" name="TextBox 13"/>
          <p:cNvSpPr txBox="1"/>
          <p:nvPr/>
        </p:nvSpPr>
        <p:spPr>
          <a:xfrm>
            <a:off x="470051" y="1156682"/>
            <a:ext cx="1301959" cy="461665"/>
          </a:xfrm>
          <a:prstGeom prst="rect">
            <a:avLst/>
          </a:prstGeom>
          <a:noFill/>
        </p:spPr>
        <p:txBody>
          <a:bodyPr wrap="none" rtlCol="0">
            <a:spAutoFit/>
          </a:bodyPr>
          <a:lstStyle/>
          <a:p>
            <a:r>
              <a:rPr lang="en-US" sz="2400" smtClean="0">
                <a:latin typeface="+mj-lt"/>
              </a:rPr>
              <a:t>Analysis</a:t>
            </a:r>
            <a:endParaRPr lang="en-GB" sz="2400">
              <a:latin typeface="+mj-lt"/>
            </a:endParaRPr>
          </a:p>
        </p:txBody>
      </p:sp>
      <p:grpSp>
        <p:nvGrpSpPr>
          <p:cNvPr id="15" name="Group 14"/>
          <p:cNvGrpSpPr/>
          <p:nvPr/>
        </p:nvGrpSpPr>
        <p:grpSpPr>
          <a:xfrm>
            <a:off x="656686" y="2810269"/>
            <a:ext cx="464344" cy="464344"/>
            <a:chOff x="3510757" y="2582069"/>
            <a:chExt cx="464344" cy="464344"/>
          </a:xfrm>
        </p:grpSpPr>
        <p:sp>
          <p:nvSpPr>
            <p:cNvPr id="16" name="AutoShape 126"/>
            <p:cNvSpPr/>
            <p:nvPr/>
          </p:nvSpPr>
          <p:spPr bwMode="auto">
            <a:xfrm>
              <a:off x="3510757"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7" name="AutoShape 127"/>
            <p:cNvSpPr/>
            <p:nvPr/>
          </p:nvSpPr>
          <p:spPr bwMode="auto">
            <a:xfrm>
              <a:off x="3698875" y="265430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18" name="Rectangle 17"/>
          <p:cNvSpPr/>
          <p:nvPr/>
        </p:nvSpPr>
        <p:spPr>
          <a:xfrm>
            <a:off x="1239181" y="2782172"/>
            <a:ext cx="5210629" cy="523220"/>
          </a:xfrm>
          <a:prstGeom prst="rect">
            <a:avLst/>
          </a:prstGeom>
        </p:spPr>
        <p:txBody>
          <a:bodyPr wrap="square">
            <a:spAutoFit/>
          </a:bodyPr>
          <a:lstStyle/>
          <a:p>
            <a:r>
              <a:rPr lang="en-GB" sz="1400" b="1"/>
              <a:t>Lorem ipsum dolor sit amet</a:t>
            </a:r>
            <a:r>
              <a:rPr lang="en-GB" sz="1400"/>
              <a:t>, consectetuer adipiscing elit, sed diam nonummy nibh </a:t>
            </a:r>
            <a:endParaRPr lang="en-GB" sz="1400"/>
          </a:p>
        </p:txBody>
      </p:sp>
      <p:grpSp>
        <p:nvGrpSpPr>
          <p:cNvPr id="19" name="Group 18"/>
          <p:cNvGrpSpPr/>
          <p:nvPr/>
        </p:nvGrpSpPr>
        <p:grpSpPr>
          <a:xfrm>
            <a:off x="812330" y="3527304"/>
            <a:ext cx="2406915" cy="1225047"/>
            <a:chOff x="5561428" y="3906259"/>
            <a:chExt cx="2406915" cy="1225047"/>
          </a:xfrm>
        </p:grpSpPr>
        <p:sp>
          <p:nvSpPr>
            <p:cNvPr id="20" name="Rounded Rectangle 19"/>
            <p:cNvSpPr/>
            <p:nvPr/>
          </p:nvSpPr>
          <p:spPr>
            <a:xfrm>
              <a:off x="5575941" y="3906259"/>
              <a:ext cx="687003" cy="68700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smtClean="0"/>
                <a:t>01</a:t>
              </a:r>
              <a:endParaRPr lang="en-GB" sz="2400" b="1"/>
            </a:p>
          </p:txBody>
        </p:sp>
        <p:sp>
          <p:nvSpPr>
            <p:cNvPr id="21" name="TextBox 20"/>
            <p:cNvSpPr txBox="1"/>
            <p:nvPr/>
          </p:nvSpPr>
          <p:spPr>
            <a:xfrm>
              <a:off x="6262944" y="4193152"/>
              <a:ext cx="1603772" cy="400110"/>
            </a:xfrm>
            <a:prstGeom prst="rect">
              <a:avLst/>
            </a:prstGeom>
            <a:noFill/>
          </p:spPr>
          <p:txBody>
            <a:bodyPr wrap="none" rtlCol="0">
              <a:spAutoFit/>
            </a:bodyPr>
            <a:lstStyle/>
            <a:p>
              <a:r>
                <a:rPr lang="en-US" sz="2000" b="1" smtClean="0"/>
                <a:t>Web Analysis</a:t>
              </a:r>
              <a:endParaRPr lang="en-GB" sz="2000" b="1"/>
            </a:p>
          </p:txBody>
        </p:sp>
        <p:sp>
          <p:nvSpPr>
            <p:cNvPr id="22" name="Rectangle 21"/>
            <p:cNvSpPr/>
            <p:nvPr/>
          </p:nvSpPr>
          <p:spPr>
            <a:xfrm>
              <a:off x="5561428" y="4608086"/>
              <a:ext cx="2406915" cy="523220"/>
            </a:xfrm>
            <a:prstGeom prst="rect">
              <a:avLst/>
            </a:prstGeom>
          </p:spPr>
          <p:txBody>
            <a:bodyPr wrap="square">
              <a:spAutoFit/>
            </a:bodyPr>
            <a:lstStyle/>
            <a:p>
              <a:r>
                <a:rPr lang="en-GB" sz="1400"/>
                <a:t>Lorem ipsum dolor sit amet, consectetuer adipiscing </a:t>
              </a:r>
              <a:endParaRPr lang="en-GB" sz="1400"/>
            </a:p>
          </p:txBody>
        </p:sp>
      </p:grpSp>
      <p:grpSp>
        <p:nvGrpSpPr>
          <p:cNvPr id="23" name="Group 22"/>
          <p:cNvGrpSpPr/>
          <p:nvPr/>
        </p:nvGrpSpPr>
        <p:grpSpPr>
          <a:xfrm>
            <a:off x="4031147" y="3521041"/>
            <a:ext cx="2406915" cy="1225047"/>
            <a:chOff x="5561428" y="3906259"/>
            <a:chExt cx="2406915" cy="1225047"/>
          </a:xfrm>
        </p:grpSpPr>
        <p:sp>
          <p:nvSpPr>
            <p:cNvPr id="24" name="Rounded Rectangle 23"/>
            <p:cNvSpPr/>
            <p:nvPr/>
          </p:nvSpPr>
          <p:spPr>
            <a:xfrm>
              <a:off x="5575941" y="3906259"/>
              <a:ext cx="687003" cy="687003"/>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smtClean="0"/>
                <a:t>02</a:t>
              </a:r>
              <a:endParaRPr lang="en-GB" sz="2400" b="1"/>
            </a:p>
          </p:txBody>
        </p:sp>
        <p:sp>
          <p:nvSpPr>
            <p:cNvPr id="25" name="TextBox 24"/>
            <p:cNvSpPr txBox="1"/>
            <p:nvPr/>
          </p:nvSpPr>
          <p:spPr>
            <a:xfrm>
              <a:off x="6262944" y="4193152"/>
              <a:ext cx="1580882" cy="400110"/>
            </a:xfrm>
            <a:prstGeom prst="rect">
              <a:avLst/>
            </a:prstGeom>
            <a:noFill/>
          </p:spPr>
          <p:txBody>
            <a:bodyPr wrap="none" rtlCol="0">
              <a:spAutoFit/>
            </a:bodyPr>
            <a:lstStyle/>
            <a:p>
              <a:r>
                <a:rPr lang="en-US" sz="2000" b="1" smtClean="0"/>
                <a:t>HTML Design</a:t>
              </a:r>
              <a:endParaRPr lang="en-GB" sz="2000" b="1"/>
            </a:p>
          </p:txBody>
        </p:sp>
        <p:sp>
          <p:nvSpPr>
            <p:cNvPr id="26" name="Rectangle 25"/>
            <p:cNvSpPr/>
            <p:nvPr/>
          </p:nvSpPr>
          <p:spPr>
            <a:xfrm>
              <a:off x="5561428" y="4608086"/>
              <a:ext cx="2406915" cy="523220"/>
            </a:xfrm>
            <a:prstGeom prst="rect">
              <a:avLst/>
            </a:prstGeom>
          </p:spPr>
          <p:txBody>
            <a:bodyPr wrap="square">
              <a:spAutoFit/>
            </a:bodyPr>
            <a:lstStyle/>
            <a:p>
              <a:r>
                <a:rPr lang="en-GB" sz="1400"/>
                <a:t>Lorem ipsum dolor sit amet, consectetuer adipiscing </a:t>
              </a:r>
              <a:endParaRPr lang="en-GB" sz="1400"/>
            </a:p>
          </p:txBody>
        </p:sp>
      </p:grpSp>
      <p:grpSp>
        <p:nvGrpSpPr>
          <p:cNvPr id="27" name="Group 26"/>
          <p:cNvGrpSpPr/>
          <p:nvPr/>
        </p:nvGrpSpPr>
        <p:grpSpPr>
          <a:xfrm>
            <a:off x="824078" y="4878309"/>
            <a:ext cx="2406915" cy="1225047"/>
            <a:chOff x="5561428" y="3906259"/>
            <a:chExt cx="2406915" cy="1225047"/>
          </a:xfrm>
        </p:grpSpPr>
        <p:sp>
          <p:nvSpPr>
            <p:cNvPr id="28" name="Rounded Rectangle 27"/>
            <p:cNvSpPr/>
            <p:nvPr/>
          </p:nvSpPr>
          <p:spPr>
            <a:xfrm>
              <a:off x="5575941" y="3906259"/>
              <a:ext cx="687003" cy="687003"/>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smtClean="0"/>
                <a:t>03</a:t>
              </a:r>
              <a:endParaRPr lang="en-GB" sz="2400" b="1"/>
            </a:p>
          </p:txBody>
        </p:sp>
        <p:sp>
          <p:nvSpPr>
            <p:cNvPr id="29" name="TextBox 28"/>
            <p:cNvSpPr txBox="1"/>
            <p:nvPr/>
          </p:nvSpPr>
          <p:spPr>
            <a:xfrm>
              <a:off x="6262944" y="4193152"/>
              <a:ext cx="1303114" cy="400110"/>
            </a:xfrm>
            <a:prstGeom prst="rect">
              <a:avLst/>
            </a:prstGeom>
            <a:noFill/>
          </p:spPr>
          <p:txBody>
            <a:bodyPr wrap="none" rtlCol="0">
              <a:spAutoFit/>
            </a:bodyPr>
            <a:lstStyle/>
            <a:p>
              <a:r>
                <a:rPr lang="en-US" sz="2000" b="1" smtClean="0"/>
                <a:t>Java Script</a:t>
              </a:r>
              <a:endParaRPr lang="en-GB" sz="2000" b="1"/>
            </a:p>
          </p:txBody>
        </p:sp>
        <p:sp>
          <p:nvSpPr>
            <p:cNvPr id="30" name="Rectangle 29"/>
            <p:cNvSpPr/>
            <p:nvPr/>
          </p:nvSpPr>
          <p:spPr>
            <a:xfrm>
              <a:off x="5561428" y="4608086"/>
              <a:ext cx="2406915" cy="523220"/>
            </a:xfrm>
            <a:prstGeom prst="rect">
              <a:avLst/>
            </a:prstGeom>
          </p:spPr>
          <p:txBody>
            <a:bodyPr wrap="square">
              <a:spAutoFit/>
            </a:bodyPr>
            <a:lstStyle/>
            <a:p>
              <a:r>
                <a:rPr lang="en-GB" sz="1400"/>
                <a:t>Lorem ipsum dolor sit amet, consectetuer adipiscing </a:t>
              </a:r>
              <a:endParaRPr lang="en-GB" sz="1400"/>
            </a:p>
          </p:txBody>
        </p:sp>
      </p:grpSp>
      <p:grpSp>
        <p:nvGrpSpPr>
          <p:cNvPr id="31" name="Group 30"/>
          <p:cNvGrpSpPr/>
          <p:nvPr/>
        </p:nvGrpSpPr>
        <p:grpSpPr>
          <a:xfrm>
            <a:off x="4042895" y="4872046"/>
            <a:ext cx="2406915" cy="1225047"/>
            <a:chOff x="5561428" y="3906259"/>
            <a:chExt cx="2406915" cy="1225047"/>
          </a:xfrm>
        </p:grpSpPr>
        <p:sp>
          <p:nvSpPr>
            <p:cNvPr id="32" name="Rounded Rectangle 31"/>
            <p:cNvSpPr/>
            <p:nvPr/>
          </p:nvSpPr>
          <p:spPr>
            <a:xfrm>
              <a:off x="5575941" y="3906259"/>
              <a:ext cx="687003" cy="687003"/>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smtClean="0"/>
                <a:t>04</a:t>
              </a:r>
              <a:endParaRPr lang="en-GB" sz="2400" b="1"/>
            </a:p>
          </p:txBody>
        </p:sp>
        <p:sp>
          <p:nvSpPr>
            <p:cNvPr id="33" name="TextBox 32"/>
            <p:cNvSpPr txBox="1"/>
            <p:nvPr/>
          </p:nvSpPr>
          <p:spPr>
            <a:xfrm>
              <a:off x="6262944" y="4193152"/>
              <a:ext cx="1229247" cy="400110"/>
            </a:xfrm>
            <a:prstGeom prst="rect">
              <a:avLst/>
            </a:prstGeom>
            <a:noFill/>
          </p:spPr>
          <p:txBody>
            <a:bodyPr wrap="none" rtlCol="0">
              <a:spAutoFit/>
            </a:bodyPr>
            <a:lstStyle/>
            <a:p>
              <a:r>
                <a:rPr lang="en-US" sz="2000" b="1" smtClean="0"/>
                <a:t>Illustrator</a:t>
              </a:r>
              <a:endParaRPr lang="en-GB" sz="2000" b="1"/>
            </a:p>
          </p:txBody>
        </p:sp>
        <p:sp>
          <p:nvSpPr>
            <p:cNvPr id="34" name="Rectangle 33"/>
            <p:cNvSpPr/>
            <p:nvPr/>
          </p:nvSpPr>
          <p:spPr>
            <a:xfrm>
              <a:off x="5561428" y="4608086"/>
              <a:ext cx="2406915" cy="523220"/>
            </a:xfrm>
            <a:prstGeom prst="rect">
              <a:avLst/>
            </a:prstGeom>
          </p:spPr>
          <p:txBody>
            <a:bodyPr wrap="square">
              <a:spAutoFit/>
            </a:bodyPr>
            <a:lstStyle/>
            <a:p>
              <a:r>
                <a:rPr lang="en-GB" sz="1400"/>
                <a:t>Lorem ipsum dolor sit amet, consectetuer adipiscing </a:t>
              </a:r>
              <a:endParaRPr lang="en-GB" sz="140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childTnLst>
                          </p:cTn>
                        </p:par>
                        <p:par>
                          <p:cTn id="16" fill="hold">
                            <p:stCondLst>
                              <p:cond delay="1500"/>
                            </p:stCondLst>
                            <p:childTnLst>
                              <p:par>
                                <p:cTn id="17" presetID="2" presetClass="entr" presetSubtype="1" fill="hold" nodeType="afterEffect">
                                  <p:stCondLst>
                                    <p:cond delay="0"/>
                                  </p:stCondLst>
                                  <p:childTnLst>
                                    <p:set>
                                      <p:cBhvr>
                                        <p:cTn id="18" dur="1" fill="hold">
                                          <p:stCondLst>
                                            <p:cond delay="0"/>
                                          </p:stCondLst>
                                        </p:cTn>
                                        <p:tgtEl>
                                          <p:spTgt spid="36"/>
                                        </p:tgtEl>
                                        <p:attrNameLst>
                                          <p:attrName>style.visibility</p:attrName>
                                        </p:attrNameLst>
                                      </p:cBhvr>
                                      <p:to>
                                        <p:strVal val="visible"/>
                                      </p:to>
                                    </p:set>
                                    <p:anim calcmode="lin" valueType="num">
                                      <p:cBhvr additive="base">
                                        <p:cTn id="19" dur="500" fill="hold"/>
                                        <p:tgtEl>
                                          <p:spTgt spid="36"/>
                                        </p:tgtEl>
                                        <p:attrNameLst>
                                          <p:attrName>ppt_x</p:attrName>
                                        </p:attrNameLst>
                                      </p:cBhvr>
                                      <p:tavLst>
                                        <p:tav tm="0">
                                          <p:val>
                                            <p:strVal val="#ppt_x"/>
                                          </p:val>
                                        </p:tav>
                                        <p:tav tm="100000">
                                          <p:val>
                                            <p:strVal val="#ppt_x"/>
                                          </p:val>
                                        </p:tav>
                                      </p:tavLst>
                                    </p:anim>
                                    <p:anim calcmode="lin" valueType="num">
                                      <p:cBhvr additive="base">
                                        <p:cTn id="20" dur="500" fill="hold"/>
                                        <p:tgtEl>
                                          <p:spTgt spid="36"/>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2" presetClass="entr" presetSubtype="1" fill="hold" nodeType="after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additive="base">
                                        <p:cTn id="24" dur="500" fill="hold"/>
                                        <p:tgtEl>
                                          <p:spTgt spid="35"/>
                                        </p:tgtEl>
                                        <p:attrNameLst>
                                          <p:attrName>ppt_x</p:attrName>
                                        </p:attrNameLst>
                                      </p:cBhvr>
                                      <p:tavLst>
                                        <p:tav tm="0">
                                          <p:val>
                                            <p:strVal val="#ppt_x"/>
                                          </p:val>
                                        </p:tav>
                                        <p:tav tm="100000">
                                          <p:val>
                                            <p:strVal val="#ppt_x"/>
                                          </p:val>
                                        </p:tav>
                                      </p:tavLst>
                                    </p:anim>
                                    <p:anim calcmode="lin" valueType="num">
                                      <p:cBhvr additive="base">
                                        <p:cTn id="25" dur="500" fill="hold"/>
                                        <p:tgtEl>
                                          <p:spTgt spid="35"/>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2" presetClass="entr" presetSubtype="1" fill="hold" nodeType="after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fill="hold"/>
                                        <p:tgtEl>
                                          <p:spTgt spid="10"/>
                                        </p:tgtEl>
                                        <p:attrNameLst>
                                          <p:attrName>ppt_x</p:attrName>
                                        </p:attrNameLst>
                                      </p:cBhvr>
                                      <p:tavLst>
                                        <p:tav tm="0">
                                          <p:val>
                                            <p:strVal val="#ppt_x"/>
                                          </p:val>
                                        </p:tav>
                                        <p:tav tm="100000">
                                          <p:val>
                                            <p:strVal val="#ppt_x"/>
                                          </p:val>
                                        </p:tav>
                                      </p:tavLst>
                                    </p:anim>
                                    <p:anim calcmode="lin" valueType="num">
                                      <p:cBhvr additive="base">
                                        <p:cTn id="30" dur="500" fill="hold"/>
                                        <p:tgtEl>
                                          <p:spTgt spid="10"/>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22" presetClass="entr" presetSubtype="8"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wipe(left)">
                                      <p:cBhvr>
                                        <p:cTn id="34" dur="500"/>
                                        <p:tgtEl>
                                          <p:spTgt spid="14"/>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wipe(left)">
                                      <p:cBhvr>
                                        <p:cTn id="38" dur="500"/>
                                        <p:tgtEl>
                                          <p:spTgt spid="13"/>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fade">
                                      <p:cBhvr>
                                        <p:cTn id="42" dur="500"/>
                                        <p:tgtEl>
                                          <p:spTgt spid="15"/>
                                        </p:tgtEl>
                                      </p:cBhvr>
                                    </p:animEffect>
                                  </p:childTnLst>
                                </p:cTn>
                              </p:par>
                            </p:childTnLst>
                          </p:cTn>
                        </p:par>
                        <p:par>
                          <p:cTn id="43" fill="hold">
                            <p:stCondLst>
                              <p:cond delay="4500"/>
                            </p:stCondLst>
                            <p:childTnLst>
                              <p:par>
                                <p:cTn id="44" presetID="22" presetClass="entr" presetSubtype="8" fill="hold" grpId="0" nodeType="after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wipe(left)">
                                      <p:cBhvr>
                                        <p:cTn id="46" dur="500"/>
                                        <p:tgtEl>
                                          <p:spTgt spid="18"/>
                                        </p:tgtEl>
                                      </p:cBhvr>
                                    </p:animEffect>
                                  </p:childTnLst>
                                </p:cTn>
                              </p:par>
                            </p:childTnLst>
                          </p:cTn>
                        </p:par>
                        <p:par>
                          <p:cTn id="47" fill="hold">
                            <p:stCondLst>
                              <p:cond delay="5000"/>
                            </p:stCondLst>
                            <p:childTnLst>
                              <p:par>
                                <p:cTn id="48" presetID="10" presetClass="entr" presetSubtype="0" fill="hold" nodeType="after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childTnLst>
                          </p:cTn>
                        </p:par>
                        <p:par>
                          <p:cTn id="51" fill="hold">
                            <p:stCondLst>
                              <p:cond delay="5500"/>
                            </p:stCondLst>
                            <p:childTnLst>
                              <p:par>
                                <p:cTn id="52" presetID="10" presetClass="entr" presetSubtype="0" fill="hold"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500"/>
                                        <p:tgtEl>
                                          <p:spTgt spid="23"/>
                                        </p:tgtEl>
                                      </p:cBhvr>
                                    </p:animEffect>
                                  </p:childTnLst>
                                </p:cTn>
                              </p:par>
                            </p:childTnLst>
                          </p:cTn>
                        </p:par>
                        <p:par>
                          <p:cTn id="55" fill="hold">
                            <p:stCondLst>
                              <p:cond delay="6000"/>
                            </p:stCondLst>
                            <p:childTnLst>
                              <p:par>
                                <p:cTn id="56" presetID="10" presetClass="entr" presetSubtype="0" fill="hold" nodeType="after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500"/>
                                        <p:tgtEl>
                                          <p:spTgt spid="27"/>
                                        </p:tgtEl>
                                      </p:cBhvr>
                                    </p:animEffect>
                                  </p:childTnLst>
                                </p:cTn>
                              </p:par>
                            </p:childTnLst>
                          </p:cTn>
                        </p:par>
                        <p:par>
                          <p:cTn id="59" fill="hold">
                            <p:stCondLst>
                              <p:cond delay="6500"/>
                            </p:stCondLst>
                            <p:childTnLst>
                              <p:par>
                                <p:cTn id="60" presetID="10" presetClass="entr" presetSubtype="0" fill="hold" nodeType="afterEffect">
                                  <p:stCondLst>
                                    <p:cond delay="0"/>
                                  </p:stCondLst>
                                  <p:childTnLst>
                                    <p:set>
                                      <p:cBhvr>
                                        <p:cTn id="61" dur="1" fill="hold">
                                          <p:stCondLst>
                                            <p:cond delay="0"/>
                                          </p:stCondLst>
                                        </p:cTn>
                                        <p:tgtEl>
                                          <p:spTgt spid="31"/>
                                        </p:tgtEl>
                                        <p:attrNameLst>
                                          <p:attrName>style.visibility</p:attrName>
                                        </p:attrNameLst>
                                      </p:cBhvr>
                                      <p:to>
                                        <p:strVal val="visible"/>
                                      </p:to>
                                    </p:set>
                                    <p:animEffect transition="in" filter="fade">
                                      <p:cBhvr>
                                        <p:cTn id="62"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p:bldP spid="13" grpId="0"/>
      <p:bldP spid="14" grpId="0"/>
      <p:bldP spid="18"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5" name="Rectangle 4"/>
          <p:cNvSpPr/>
          <p:nvPr/>
        </p:nvSpPr>
        <p:spPr>
          <a:xfrm>
            <a:off x="0" y="0"/>
            <a:ext cx="12192000" cy="6858000"/>
          </a:xfrm>
          <a:prstGeom prst="rect">
            <a:avLst/>
          </a:prstGeom>
          <a:solidFill>
            <a:schemeClr val="bg2">
              <a:lumMod val="1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7" name="Group 16"/>
          <p:cNvGrpSpPr/>
          <p:nvPr/>
        </p:nvGrpSpPr>
        <p:grpSpPr>
          <a:xfrm>
            <a:off x="0" y="1878693"/>
            <a:ext cx="4484915" cy="3100614"/>
            <a:chOff x="0" y="1878693"/>
            <a:chExt cx="4484915" cy="3100614"/>
          </a:xfrm>
        </p:grpSpPr>
        <p:sp>
          <p:nvSpPr>
            <p:cNvPr id="6" name="Rectangle 5"/>
            <p:cNvSpPr/>
            <p:nvPr/>
          </p:nvSpPr>
          <p:spPr>
            <a:xfrm>
              <a:off x="0" y="1878693"/>
              <a:ext cx="4484914" cy="3100614"/>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TextBox 6"/>
            <p:cNvSpPr txBox="1"/>
            <p:nvPr/>
          </p:nvSpPr>
          <p:spPr>
            <a:xfrm>
              <a:off x="279415" y="3248313"/>
              <a:ext cx="3926075" cy="584775"/>
            </a:xfrm>
            <a:prstGeom prst="rect">
              <a:avLst/>
            </a:prstGeom>
            <a:noFill/>
          </p:spPr>
          <p:txBody>
            <a:bodyPr wrap="none" rtlCol="0">
              <a:spAutoFit/>
            </a:bodyPr>
            <a:lstStyle/>
            <a:p>
              <a:r>
                <a:rPr lang="en-US" sz="3200" smtClean="0">
                  <a:solidFill>
                    <a:schemeClr val="bg2"/>
                  </a:solidFill>
                  <a:latin typeface="+mj-lt"/>
                </a:rPr>
                <a:t>DIAGRAM &amp; CHART</a:t>
              </a:r>
              <a:endParaRPr lang="en-GB" sz="3200">
                <a:solidFill>
                  <a:schemeClr val="bg2"/>
                </a:solidFill>
                <a:latin typeface="+mj-lt"/>
              </a:endParaRPr>
            </a:p>
          </p:txBody>
        </p:sp>
        <p:grpSp>
          <p:nvGrpSpPr>
            <p:cNvPr id="8" name="Group 7"/>
            <p:cNvGrpSpPr/>
            <p:nvPr/>
          </p:nvGrpSpPr>
          <p:grpSpPr>
            <a:xfrm>
              <a:off x="1847254" y="2546007"/>
              <a:ext cx="790400" cy="578436"/>
              <a:chOff x="1319147" y="1682594"/>
              <a:chExt cx="790400" cy="578436"/>
            </a:xfrm>
            <a:solidFill>
              <a:schemeClr val="bg2"/>
            </a:solidFill>
          </p:grpSpPr>
          <p:sp>
            <p:nvSpPr>
              <p:cNvPr id="9" name="任意多边形 85"/>
              <p:cNvSpPr/>
              <p:nvPr/>
            </p:nvSpPr>
            <p:spPr>
              <a:xfrm>
                <a:off x="1342520" y="1784432"/>
                <a:ext cx="628567" cy="476598"/>
              </a:xfrm>
              <a:custGeom>
                <a:avLst/>
                <a:gdLst>
                  <a:gd name="connsiteX0" fmla="*/ 96105 w 628567"/>
                  <a:gd name="connsiteY0" fmla="*/ 192304 h 476598"/>
                  <a:gd name="connsiteX1" fmla="*/ 96105 w 628567"/>
                  <a:gd name="connsiteY1" fmla="*/ 476598 h 476598"/>
                  <a:gd name="connsiteX2" fmla="*/ 0 w 628567"/>
                  <a:gd name="connsiteY2" fmla="*/ 476598 h 476598"/>
                  <a:gd name="connsiteX3" fmla="*/ 0 w 628567"/>
                  <a:gd name="connsiteY3" fmla="*/ 267440 h 476598"/>
                  <a:gd name="connsiteX4" fmla="*/ 451079 w 628567"/>
                  <a:gd name="connsiteY4" fmla="*/ 149738 h 476598"/>
                  <a:gd name="connsiteX5" fmla="*/ 451079 w 628567"/>
                  <a:gd name="connsiteY5" fmla="*/ 476598 h 476598"/>
                  <a:gd name="connsiteX6" fmla="*/ 354974 w 628567"/>
                  <a:gd name="connsiteY6" fmla="*/ 476598 h 476598"/>
                  <a:gd name="connsiteX7" fmla="*/ 354974 w 628567"/>
                  <a:gd name="connsiteY7" fmla="*/ 196833 h 476598"/>
                  <a:gd name="connsiteX8" fmla="*/ 357633 w 628567"/>
                  <a:gd name="connsiteY8" fmla="*/ 200277 h 476598"/>
                  <a:gd name="connsiteX9" fmla="*/ 359009 w 628567"/>
                  <a:gd name="connsiteY9" fmla="*/ 199214 h 476598"/>
                  <a:gd name="connsiteX10" fmla="*/ 372907 w 628567"/>
                  <a:gd name="connsiteY10" fmla="*/ 215687 h 476598"/>
                  <a:gd name="connsiteX11" fmla="*/ 255352 w 628567"/>
                  <a:gd name="connsiteY11" fmla="*/ 67803 h 476598"/>
                  <a:gd name="connsiteX12" fmla="*/ 273592 w 628567"/>
                  <a:gd name="connsiteY12" fmla="*/ 91427 h 476598"/>
                  <a:gd name="connsiteX13" fmla="*/ 273592 w 628567"/>
                  <a:gd name="connsiteY13" fmla="*/ 476598 h 476598"/>
                  <a:gd name="connsiteX14" fmla="*/ 177487 w 628567"/>
                  <a:gd name="connsiteY14" fmla="*/ 476598 h 476598"/>
                  <a:gd name="connsiteX15" fmla="*/ 177487 w 628567"/>
                  <a:gd name="connsiteY15" fmla="*/ 128679 h 476598"/>
                  <a:gd name="connsiteX16" fmla="*/ 628567 w 628567"/>
                  <a:gd name="connsiteY16" fmla="*/ 0 h 476598"/>
                  <a:gd name="connsiteX17" fmla="*/ 628567 w 628567"/>
                  <a:gd name="connsiteY17" fmla="*/ 476598 h 476598"/>
                  <a:gd name="connsiteX18" fmla="*/ 532462 w 628567"/>
                  <a:gd name="connsiteY18" fmla="*/ 476598 h 476598"/>
                  <a:gd name="connsiteX19" fmla="*/ 532462 w 628567"/>
                  <a:gd name="connsiteY19" fmla="*/ 81079 h 47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567" h="476598">
                    <a:moveTo>
                      <a:pt x="96105" y="192304"/>
                    </a:moveTo>
                    <a:lnTo>
                      <a:pt x="96105" y="476598"/>
                    </a:lnTo>
                    <a:lnTo>
                      <a:pt x="0" y="476598"/>
                    </a:lnTo>
                    <a:lnTo>
                      <a:pt x="0" y="267440"/>
                    </a:lnTo>
                    <a:close/>
                    <a:moveTo>
                      <a:pt x="451079" y="149738"/>
                    </a:moveTo>
                    <a:lnTo>
                      <a:pt x="451079" y="476598"/>
                    </a:lnTo>
                    <a:lnTo>
                      <a:pt x="354974" y="476598"/>
                    </a:lnTo>
                    <a:lnTo>
                      <a:pt x="354974" y="196833"/>
                    </a:lnTo>
                    <a:lnTo>
                      <a:pt x="357633" y="200277"/>
                    </a:lnTo>
                    <a:lnTo>
                      <a:pt x="359009" y="199214"/>
                    </a:lnTo>
                    <a:lnTo>
                      <a:pt x="372907" y="215687"/>
                    </a:lnTo>
                    <a:close/>
                    <a:moveTo>
                      <a:pt x="255352" y="67803"/>
                    </a:moveTo>
                    <a:lnTo>
                      <a:pt x="273592" y="91427"/>
                    </a:lnTo>
                    <a:lnTo>
                      <a:pt x="273592" y="476598"/>
                    </a:lnTo>
                    <a:lnTo>
                      <a:pt x="177487" y="476598"/>
                    </a:lnTo>
                    <a:lnTo>
                      <a:pt x="177487" y="128679"/>
                    </a:lnTo>
                    <a:close/>
                    <a:moveTo>
                      <a:pt x="628567" y="0"/>
                    </a:moveTo>
                    <a:lnTo>
                      <a:pt x="628567" y="476598"/>
                    </a:lnTo>
                    <a:lnTo>
                      <a:pt x="532462" y="476598"/>
                    </a:lnTo>
                    <a:lnTo>
                      <a:pt x="532462" y="8107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 name="任意多边形 86"/>
              <p:cNvSpPr/>
              <p:nvPr/>
            </p:nvSpPr>
            <p:spPr>
              <a:xfrm rot="13790841">
                <a:off x="1551389" y="1450352"/>
                <a:ext cx="325915" cy="790400"/>
              </a:xfrm>
              <a:custGeom>
                <a:avLst/>
                <a:gdLst>
                  <a:gd name="connsiteX0" fmla="*/ 97660 w 325915"/>
                  <a:gd name="connsiteY0" fmla="*/ 790400 h 790400"/>
                  <a:gd name="connsiteX1" fmla="*/ 0 w 325915"/>
                  <a:gd name="connsiteY1" fmla="*/ 664808 h 790400"/>
                  <a:gd name="connsiteX2" fmla="*/ 70970 w 325915"/>
                  <a:gd name="connsiteY2" fmla="*/ 664808 h 790400"/>
                  <a:gd name="connsiteX3" fmla="*/ 70970 w 325915"/>
                  <a:gd name="connsiteY3" fmla="*/ 320500 h 790400"/>
                  <a:gd name="connsiteX4" fmla="*/ 92523 w 325915"/>
                  <a:gd name="connsiteY4" fmla="*/ 320500 h 790400"/>
                  <a:gd name="connsiteX5" fmla="*/ 92598 w 325915"/>
                  <a:gd name="connsiteY5" fmla="*/ 318763 h 790400"/>
                  <a:gd name="connsiteX6" fmla="*/ 259805 w 325915"/>
                  <a:gd name="connsiteY6" fmla="*/ 326009 h 790400"/>
                  <a:gd name="connsiteX7" fmla="*/ 271953 w 325915"/>
                  <a:gd name="connsiteY7" fmla="*/ 0 h 790400"/>
                  <a:gd name="connsiteX8" fmla="*/ 325915 w 325915"/>
                  <a:gd name="connsiteY8" fmla="*/ 2011 h 790400"/>
                  <a:gd name="connsiteX9" fmla="*/ 311729 w 325915"/>
                  <a:gd name="connsiteY9" fmla="*/ 382747 h 790400"/>
                  <a:gd name="connsiteX10" fmla="*/ 257766 w 325915"/>
                  <a:gd name="connsiteY10" fmla="*/ 380736 h 790400"/>
                  <a:gd name="connsiteX11" fmla="*/ 257794 w 325915"/>
                  <a:gd name="connsiteY11" fmla="*/ 379973 h 790400"/>
                  <a:gd name="connsiteX12" fmla="*/ 124349 w 325915"/>
                  <a:gd name="connsiteY12" fmla="*/ 374190 h 790400"/>
                  <a:gd name="connsiteX13" fmla="*/ 124349 w 325915"/>
                  <a:gd name="connsiteY13" fmla="*/ 664808 h 790400"/>
                  <a:gd name="connsiteX14" fmla="*/ 195319 w 325915"/>
                  <a:gd name="connsiteY14" fmla="*/ 664808 h 7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5915" h="790400">
                    <a:moveTo>
                      <a:pt x="97660" y="790400"/>
                    </a:moveTo>
                    <a:lnTo>
                      <a:pt x="0" y="664808"/>
                    </a:lnTo>
                    <a:lnTo>
                      <a:pt x="70970" y="664808"/>
                    </a:lnTo>
                    <a:lnTo>
                      <a:pt x="70970" y="320500"/>
                    </a:lnTo>
                    <a:lnTo>
                      <a:pt x="92523" y="320500"/>
                    </a:lnTo>
                    <a:lnTo>
                      <a:pt x="92598" y="318763"/>
                    </a:lnTo>
                    <a:lnTo>
                      <a:pt x="259805" y="326009"/>
                    </a:lnTo>
                    <a:lnTo>
                      <a:pt x="271953" y="0"/>
                    </a:lnTo>
                    <a:lnTo>
                      <a:pt x="325915" y="2011"/>
                    </a:lnTo>
                    <a:lnTo>
                      <a:pt x="311729" y="382747"/>
                    </a:lnTo>
                    <a:lnTo>
                      <a:pt x="257766" y="380736"/>
                    </a:lnTo>
                    <a:lnTo>
                      <a:pt x="257794" y="379973"/>
                    </a:lnTo>
                    <a:lnTo>
                      <a:pt x="124349" y="374190"/>
                    </a:lnTo>
                    <a:lnTo>
                      <a:pt x="124349" y="664808"/>
                    </a:lnTo>
                    <a:lnTo>
                      <a:pt x="195319" y="66480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grpSp>
          <p:nvGrpSpPr>
            <p:cNvPr id="15" name="Group 14"/>
            <p:cNvGrpSpPr/>
            <p:nvPr/>
          </p:nvGrpSpPr>
          <p:grpSpPr>
            <a:xfrm>
              <a:off x="1" y="4787149"/>
              <a:ext cx="4484914" cy="192153"/>
              <a:chOff x="0" y="4751148"/>
              <a:chExt cx="4578511" cy="230616"/>
            </a:xfrm>
          </p:grpSpPr>
          <p:sp>
            <p:nvSpPr>
              <p:cNvPr id="2" name="Rectangle 1"/>
              <p:cNvSpPr/>
              <p:nvPr/>
            </p:nvSpPr>
            <p:spPr>
              <a:xfrm>
                <a:off x="0" y="4751294"/>
                <a:ext cx="914400" cy="22786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Rectangle 10"/>
              <p:cNvSpPr/>
              <p:nvPr/>
            </p:nvSpPr>
            <p:spPr>
              <a:xfrm>
                <a:off x="914400" y="4751293"/>
                <a:ext cx="914400" cy="2278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p:cNvSpPr/>
              <p:nvPr/>
            </p:nvSpPr>
            <p:spPr>
              <a:xfrm>
                <a:off x="1828800" y="4751148"/>
                <a:ext cx="914400" cy="2278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Rectangle 12"/>
              <p:cNvSpPr/>
              <p:nvPr/>
            </p:nvSpPr>
            <p:spPr>
              <a:xfrm>
                <a:off x="2749711" y="4753895"/>
                <a:ext cx="914400" cy="22786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Rectangle 13"/>
              <p:cNvSpPr/>
              <p:nvPr/>
            </p:nvSpPr>
            <p:spPr>
              <a:xfrm>
                <a:off x="3664111" y="4753894"/>
                <a:ext cx="914400" cy="22786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 name="Rectangle 15"/>
            <p:cNvSpPr/>
            <p:nvPr/>
          </p:nvSpPr>
          <p:spPr>
            <a:xfrm>
              <a:off x="251742" y="3861530"/>
              <a:ext cx="3866336" cy="738664"/>
            </a:xfrm>
            <a:prstGeom prst="rect">
              <a:avLst/>
            </a:prstGeom>
          </p:spPr>
          <p:txBody>
            <a:bodyPr wrap="square">
              <a:spAutoFit/>
            </a:bodyPr>
            <a:lstStyle/>
            <a:p>
              <a:pPr algn="ctr"/>
              <a:r>
                <a:rPr lang="en-GB" sz="1400">
                  <a:solidFill>
                    <a:schemeClr val="bg2"/>
                  </a:solidFill>
                </a:rPr>
                <a:t>Lorem ipsum dolor sit amet, consectetur adipiscing elit, sed do eiusmod tempor incididunt ut labore et dolore magna aliqua. </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Pricing Table</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a:fld>
            <a:endParaRPr lang="en-GB" sz="1200"/>
          </a:p>
        </p:txBody>
      </p:sp>
      <p:sp>
        <p:nvSpPr>
          <p:cNvPr id="4" name="TextBox 3"/>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 name="Straight Connector 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9" name="Group 18"/>
          <p:cNvGrpSpPr/>
          <p:nvPr/>
        </p:nvGrpSpPr>
        <p:grpSpPr>
          <a:xfrm>
            <a:off x="601782" y="1241940"/>
            <a:ext cx="10988435" cy="5062995"/>
            <a:chOff x="601782" y="1241940"/>
            <a:chExt cx="10988435" cy="5062995"/>
          </a:xfrm>
        </p:grpSpPr>
        <p:sp>
          <p:nvSpPr>
            <p:cNvPr id="20" name="Rectangle 19"/>
            <p:cNvSpPr/>
            <p:nvPr/>
          </p:nvSpPr>
          <p:spPr>
            <a:xfrm>
              <a:off x="601783" y="2984229"/>
              <a:ext cx="10988434" cy="516300"/>
            </a:xfrm>
            <a:prstGeom prst="rect">
              <a:avLst/>
            </a:prstGeom>
            <a:pattFill prst="pct5">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p:cNvSpPr/>
            <p:nvPr/>
          </p:nvSpPr>
          <p:spPr>
            <a:xfrm>
              <a:off x="601783" y="4016831"/>
              <a:ext cx="10988434" cy="516300"/>
            </a:xfrm>
            <a:prstGeom prst="rect">
              <a:avLst/>
            </a:prstGeom>
            <a:pattFill prst="pct5">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601783" y="5049431"/>
              <a:ext cx="10988434" cy="516300"/>
            </a:xfrm>
            <a:prstGeom prst="rect">
              <a:avLst/>
            </a:prstGeom>
            <a:pattFill prst="pct5">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Rectangle 17"/>
            <p:cNvSpPr/>
            <p:nvPr/>
          </p:nvSpPr>
          <p:spPr>
            <a:xfrm>
              <a:off x="601782" y="1951625"/>
              <a:ext cx="10988434" cy="516300"/>
            </a:xfrm>
            <a:prstGeom prst="rect">
              <a:avLst/>
            </a:prstGeom>
            <a:pattFill prst="pct5">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2" name="Group 11"/>
            <p:cNvGrpSpPr/>
            <p:nvPr/>
          </p:nvGrpSpPr>
          <p:grpSpPr>
            <a:xfrm>
              <a:off x="601783" y="1241941"/>
              <a:ext cx="10988434" cy="5049673"/>
              <a:chOff x="601783" y="1433014"/>
              <a:chExt cx="10988434" cy="4694830"/>
            </a:xfrm>
          </p:grpSpPr>
          <p:sp>
            <p:nvSpPr>
              <p:cNvPr id="6" name="Rectangle 5"/>
              <p:cNvSpPr/>
              <p:nvPr/>
            </p:nvSpPr>
            <p:spPr>
              <a:xfrm>
                <a:off x="2799470" y="1433014"/>
                <a:ext cx="2197687" cy="4694830"/>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p:cNvSpPr/>
              <p:nvPr/>
            </p:nvSpPr>
            <p:spPr>
              <a:xfrm>
                <a:off x="4997157" y="1433014"/>
                <a:ext cx="2197687" cy="4694830"/>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p:cNvSpPr/>
              <p:nvPr/>
            </p:nvSpPr>
            <p:spPr>
              <a:xfrm>
                <a:off x="7194843" y="1433014"/>
                <a:ext cx="2197687" cy="4694830"/>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Rectangle 8"/>
              <p:cNvSpPr/>
              <p:nvPr/>
            </p:nvSpPr>
            <p:spPr>
              <a:xfrm>
                <a:off x="9392530" y="1433014"/>
                <a:ext cx="2197687" cy="4694830"/>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Rectangle 9"/>
              <p:cNvSpPr/>
              <p:nvPr/>
            </p:nvSpPr>
            <p:spPr>
              <a:xfrm>
                <a:off x="601783" y="1433014"/>
                <a:ext cx="2197687" cy="4694830"/>
              </a:xfrm>
              <a:prstGeom prst="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3" name="Rectangle 12"/>
            <p:cNvSpPr/>
            <p:nvPr/>
          </p:nvSpPr>
          <p:spPr>
            <a:xfrm>
              <a:off x="601783" y="1241942"/>
              <a:ext cx="2197686" cy="7096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smtClean="0"/>
                <a:t>Small</a:t>
              </a:r>
              <a:endParaRPr lang="en-GB" sz="2400"/>
            </a:p>
          </p:txBody>
        </p:sp>
        <p:sp>
          <p:nvSpPr>
            <p:cNvPr id="14" name="Rectangle 13"/>
            <p:cNvSpPr/>
            <p:nvPr/>
          </p:nvSpPr>
          <p:spPr>
            <a:xfrm>
              <a:off x="2799470" y="1241942"/>
              <a:ext cx="2197686" cy="70968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smtClean="0"/>
                <a:t>Medium</a:t>
              </a:r>
              <a:endParaRPr lang="en-GB" sz="2400"/>
            </a:p>
          </p:txBody>
        </p:sp>
        <p:sp>
          <p:nvSpPr>
            <p:cNvPr id="15" name="Rectangle 14"/>
            <p:cNvSpPr/>
            <p:nvPr/>
          </p:nvSpPr>
          <p:spPr>
            <a:xfrm>
              <a:off x="4997155" y="1241941"/>
              <a:ext cx="2197688" cy="70968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smtClean="0"/>
                <a:t>Normal</a:t>
              </a:r>
              <a:endParaRPr lang="en-GB" sz="2400"/>
            </a:p>
          </p:txBody>
        </p:sp>
        <p:sp>
          <p:nvSpPr>
            <p:cNvPr id="16" name="Rectangle 15"/>
            <p:cNvSpPr/>
            <p:nvPr/>
          </p:nvSpPr>
          <p:spPr>
            <a:xfrm>
              <a:off x="7194843" y="1241941"/>
              <a:ext cx="2197686" cy="70968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smtClean="0"/>
                <a:t>Business</a:t>
              </a:r>
              <a:endParaRPr lang="en-GB" sz="2400"/>
            </a:p>
          </p:txBody>
        </p:sp>
        <p:sp>
          <p:nvSpPr>
            <p:cNvPr id="17" name="Rectangle 16"/>
            <p:cNvSpPr/>
            <p:nvPr/>
          </p:nvSpPr>
          <p:spPr>
            <a:xfrm>
              <a:off x="9392530" y="1241940"/>
              <a:ext cx="2197686" cy="70968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smtClean="0"/>
                <a:t>Limited</a:t>
              </a:r>
              <a:endParaRPr lang="en-GB" sz="2400"/>
            </a:p>
          </p:txBody>
        </p:sp>
        <p:grpSp>
          <p:nvGrpSpPr>
            <p:cNvPr id="35" name="Group 34"/>
            <p:cNvGrpSpPr/>
            <p:nvPr/>
          </p:nvGrpSpPr>
          <p:grpSpPr>
            <a:xfrm>
              <a:off x="971099" y="2025110"/>
              <a:ext cx="10112584" cy="4279825"/>
              <a:chOff x="971099" y="2025110"/>
              <a:chExt cx="10112584" cy="4279825"/>
            </a:xfrm>
          </p:grpSpPr>
          <p:sp>
            <p:nvSpPr>
              <p:cNvPr id="26" name="TextBox 25"/>
              <p:cNvSpPr txBox="1"/>
              <p:nvPr/>
            </p:nvSpPr>
            <p:spPr>
              <a:xfrm>
                <a:off x="1141595" y="2025110"/>
                <a:ext cx="1118063" cy="369332"/>
              </a:xfrm>
              <a:prstGeom prst="rect">
                <a:avLst/>
              </a:prstGeom>
              <a:noFill/>
            </p:spPr>
            <p:txBody>
              <a:bodyPr wrap="none" rtlCol="0">
                <a:spAutoFit/>
              </a:bodyPr>
              <a:lstStyle/>
              <a:p>
                <a:pPr algn="ctr"/>
                <a:r>
                  <a:rPr lang="en-US" smtClean="0"/>
                  <a:t>199 Mbps</a:t>
                </a:r>
                <a:endParaRPr lang="en-GB"/>
              </a:p>
            </p:txBody>
          </p:sp>
          <p:sp>
            <p:nvSpPr>
              <p:cNvPr id="27" name="TextBox 26"/>
              <p:cNvSpPr txBox="1"/>
              <p:nvPr/>
            </p:nvSpPr>
            <p:spPr>
              <a:xfrm>
                <a:off x="1351812" y="2541410"/>
                <a:ext cx="697628" cy="369332"/>
              </a:xfrm>
              <a:prstGeom prst="rect">
                <a:avLst/>
              </a:prstGeom>
              <a:noFill/>
            </p:spPr>
            <p:txBody>
              <a:bodyPr wrap="none" rtlCol="0">
                <a:spAutoFit/>
              </a:bodyPr>
              <a:lstStyle/>
              <a:p>
                <a:pPr algn="ctr"/>
                <a:r>
                  <a:rPr lang="en-US" smtClean="0"/>
                  <a:t>Email</a:t>
                </a:r>
                <a:endParaRPr lang="en-GB"/>
              </a:p>
            </p:txBody>
          </p:sp>
          <p:sp>
            <p:nvSpPr>
              <p:cNvPr id="29" name="TextBox 28"/>
              <p:cNvSpPr txBox="1"/>
              <p:nvPr/>
            </p:nvSpPr>
            <p:spPr>
              <a:xfrm>
                <a:off x="1075199" y="3051835"/>
                <a:ext cx="1250855" cy="369332"/>
              </a:xfrm>
              <a:prstGeom prst="rect">
                <a:avLst/>
              </a:prstGeom>
              <a:noFill/>
            </p:spPr>
            <p:txBody>
              <a:bodyPr wrap="none" rtlCol="0">
                <a:spAutoFit/>
              </a:bodyPr>
              <a:lstStyle/>
              <a:p>
                <a:r>
                  <a:rPr lang="en-US" smtClean="0"/>
                  <a:t>Free Phone</a:t>
                </a:r>
                <a:endParaRPr lang="en-GB"/>
              </a:p>
            </p:txBody>
          </p:sp>
          <p:sp>
            <p:nvSpPr>
              <p:cNvPr id="30" name="TextBox 29"/>
              <p:cNvSpPr txBox="1"/>
              <p:nvPr/>
            </p:nvSpPr>
            <p:spPr>
              <a:xfrm>
                <a:off x="1220815" y="3582111"/>
                <a:ext cx="951671" cy="369332"/>
              </a:xfrm>
              <a:prstGeom prst="rect">
                <a:avLst/>
              </a:prstGeom>
              <a:noFill/>
            </p:spPr>
            <p:txBody>
              <a:bodyPr wrap="none" rtlCol="0">
                <a:spAutoFit/>
              </a:bodyPr>
              <a:lstStyle/>
              <a:p>
                <a:pPr algn="ctr"/>
                <a:r>
                  <a:rPr lang="en-US" smtClean="0"/>
                  <a:t>Account</a:t>
                </a:r>
                <a:endParaRPr lang="en-GB"/>
              </a:p>
            </p:txBody>
          </p:sp>
          <p:sp>
            <p:nvSpPr>
              <p:cNvPr id="31" name="TextBox 30"/>
              <p:cNvSpPr txBox="1"/>
              <p:nvPr/>
            </p:nvSpPr>
            <p:spPr>
              <a:xfrm>
                <a:off x="1298971" y="4090315"/>
                <a:ext cx="787396" cy="369332"/>
              </a:xfrm>
              <a:prstGeom prst="rect">
                <a:avLst/>
              </a:prstGeom>
              <a:noFill/>
            </p:spPr>
            <p:txBody>
              <a:bodyPr wrap="none" rtlCol="0">
                <a:spAutoFit/>
              </a:bodyPr>
              <a:lstStyle/>
              <a:p>
                <a:pPr algn="ctr"/>
                <a:r>
                  <a:rPr lang="en-US" smtClean="0"/>
                  <a:t>5 User</a:t>
                </a:r>
                <a:endParaRPr lang="en-GB"/>
              </a:p>
            </p:txBody>
          </p:sp>
          <p:sp>
            <p:nvSpPr>
              <p:cNvPr id="32" name="TextBox 31"/>
              <p:cNvSpPr txBox="1"/>
              <p:nvPr/>
            </p:nvSpPr>
            <p:spPr>
              <a:xfrm>
                <a:off x="971099" y="4606615"/>
                <a:ext cx="1459054" cy="369332"/>
              </a:xfrm>
              <a:prstGeom prst="rect">
                <a:avLst/>
              </a:prstGeom>
              <a:noFill/>
            </p:spPr>
            <p:txBody>
              <a:bodyPr wrap="none" rtlCol="0">
                <a:spAutoFit/>
              </a:bodyPr>
              <a:lstStyle/>
              <a:p>
                <a:r>
                  <a:rPr lang="en-US" smtClean="0"/>
                  <a:t>100Mb Space</a:t>
                </a:r>
                <a:endParaRPr lang="en-GB"/>
              </a:p>
            </p:txBody>
          </p:sp>
          <p:sp>
            <p:nvSpPr>
              <p:cNvPr id="33" name="TextBox 32"/>
              <p:cNvSpPr txBox="1"/>
              <p:nvPr/>
            </p:nvSpPr>
            <p:spPr>
              <a:xfrm>
                <a:off x="1257941" y="5122915"/>
                <a:ext cx="885371" cy="369332"/>
              </a:xfrm>
              <a:prstGeom prst="rect">
                <a:avLst/>
              </a:prstGeom>
              <a:noFill/>
            </p:spPr>
            <p:txBody>
              <a:bodyPr wrap="none" rtlCol="0">
                <a:spAutoFit/>
              </a:bodyPr>
              <a:lstStyle/>
              <a:p>
                <a:r>
                  <a:rPr lang="en-US" smtClean="0"/>
                  <a:t>10 Free</a:t>
                </a:r>
                <a:endParaRPr lang="en-GB"/>
              </a:p>
            </p:txBody>
          </p:sp>
          <p:sp>
            <p:nvSpPr>
              <p:cNvPr id="34" name="TextBox 33"/>
              <p:cNvSpPr txBox="1"/>
              <p:nvPr/>
            </p:nvSpPr>
            <p:spPr>
              <a:xfrm>
                <a:off x="1108316" y="5566271"/>
                <a:ext cx="1184620" cy="738664"/>
              </a:xfrm>
              <a:prstGeom prst="rect">
                <a:avLst/>
              </a:prstGeom>
              <a:noFill/>
            </p:spPr>
            <p:txBody>
              <a:bodyPr wrap="none" rtlCol="0">
                <a:spAutoFit/>
              </a:bodyPr>
              <a:lstStyle/>
              <a:p>
                <a:pPr algn="ctr"/>
                <a:r>
                  <a:rPr lang="en-US" sz="2400" b="1" smtClean="0"/>
                  <a:t>59,99$</a:t>
                </a:r>
                <a:endParaRPr lang="en-US" sz="2400" b="1" smtClean="0"/>
              </a:p>
              <a:p>
                <a:pPr algn="ctr"/>
                <a:r>
                  <a:rPr lang="en-US" smtClean="0"/>
                  <a:t>Per Month</a:t>
                </a:r>
                <a:endParaRPr lang="en-GB"/>
              </a:p>
            </p:txBody>
          </p:sp>
          <p:sp>
            <p:nvSpPr>
              <p:cNvPr id="72" name="TextBox 71"/>
              <p:cNvSpPr txBox="1"/>
              <p:nvPr/>
            </p:nvSpPr>
            <p:spPr>
              <a:xfrm>
                <a:off x="3306002" y="5566271"/>
                <a:ext cx="1184620" cy="738664"/>
              </a:xfrm>
              <a:prstGeom prst="rect">
                <a:avLst/>
              </a:prstGeom>
              <a:noFill/>
            </p:spPr>
            <p:txBody>
              <a:bodyPr wrap="none" rtlCol="0">
                <a:spAutoFit/>
              </a:bodyPr>
              <a:lstStyle/>
              <a:p>
                <a:pPr algn="ctr"/>
                <a:r>
                  <a:rPr lang="en-US" sz="2400" b="1" smtClean="0"/>
                  <a:t>59,99$</a:t>
                </a:r>
                <a:endParaRPr lang="en-US" sz="2400" b="1" smtClean="0"/>
              </a:p>
              <a:p>
                <a:pPr algn="ctr"/>
                <a:r>
                  <a:rPr lang="en-US" smtClean="0"/>
                  <a:t>Per Month</a:t>
                </a:r>
                <a:endParaRPr lang="en-GB"/>
              </a:p>
            </p:txBody>
          </p:sp>
          <p:sp>
            <p:nvSpPr>
              <p:cNvPr id="73" name="TextBox 72"/>
              <p:cNvSpPr txBox="1"/>
              <p:nvPr/>
            </p:nvSpPr>
            <p:spPr>
              <a:xfrm>
                <a:off x="5503689" y="5566271"/>
                <a:ext cx="1184620" cy="738664"/>
              </a:xfrm>
              <a:prstGeom prst="rect">
                <a:avLst/>
              </a:prstGeom>
              <a:noFill/>
            </p:spPr>
            <p:txBody>
              <a:bodyPr wrap="none" rtlCol="0">
                <a:spAutoFit/>
              </a:bodyPr>
              <a:lstStyle/>
              <a:p>
                <a:pPr algn="ctr"/>
                <a:r>
                  <a:rPr lang="en-US" sz="2400" b="1" smtClean="0"/>
                  <a:t>59,99$</a:t>
                </a:r>
                <a:endParaRPr lang="en-US" sz="2400" b="1" smtClean="0"/>
              </a:p>
              <a:p>
                <a:pPr algn="ctr"/>
                <a:r>
                  <a:rPr lang="en-US" smtClean="0"/>
                  <a:t>Per Month</a:t>
                </a:r>
                <a:endParaRPr lang="en-GB"/>
              </a:p>
            </p:txBody>
          </p:sp>
          <p:sp>
            <p:nvSpPr>
              <p:cNvPr id="74" name="TextBox 73"/>
              <p:cNvSpPr txBox="1"/>
              <p:nvPr/>
            </p:nvSpPr>
            <p:spPr>
              <a:xfrm>
                <a:off x="7701376" y="5566271"/>
                <a:ext cx="1184620" cy="738664"/>
              </a:xfrm>
              <a:prstGeom prst="rect">
                <a:avLst/>
              </a:prstGeom>
              <a:noFill/>
            </p:spPr>
            <p:txBody>
              <a:bodyPr wrap="none" rtlCol="0">
                <a:spAutoFit/>
              </a:bodyPr>
              <a:lstStyle/>
              <a:p>
                <a:pPr algn="ctr"/>
                <a:r>
                  <a:rPr lang="en-US" sz="2400" b="1" smtClean="0"/>
                  <a:t>59,99$</a:t>
                </a:r>
                <a:endParaRPr lang="en-US" sz="2400" b="1" smtClean="0"/>
              </a:p>
              <a:p>
                <a:pPr algn="ctr"/>
                <a:r>
                  <a:rPr lang="en-US" smtClean="0"/>
                  <a:t>Per Month</a:t>
                </a:r>
                <a:endParaRPr lang="en-GB"/>
              </a:p>
            </p:txBody>
          </p:sp>
          <p:sp>
            <p:nvSpPr>
              <p:cNvPr id="75" name="TextBox 74"/>
              <p:cNvSpPr txBox="1"/>
              <p:nvPr/>
            </p:nvSpPr>
            <p:spPr>
              <a:xfrm>
                <a:off x="9899063" y="5566271"/>
                <a:ext cx="1184620" cy="738664"/>
              </a:xfrm>
              <a:prstGeom prst="rect">
                <a:avLst/>
              </a:prstGeom>
              <a:noFill/>
            </p:spPr>
            <p:txBody>
              <a:bodyPr wrap="none" rtlCol="0">
                <a:spAutoFit/>
              </a:bodyPr>
              <a:lstStyle/>
              <a:p>
                <a:pPr algn="ctr"/>
                <a:r>
                  <a:rPr lang="en-US" sz="2400" b="1" smtClean="0"/>
                  <a:t>59,99$</a:t>
                </a:r>
                <a:endParaRPr lang="en-US" sz="2400" b="1" smtClean="0"/>
              </a:p>
              <a:p>
                <a:pPr algn="ctr"/>
                <a:r>
                  <a:rPr lang="en-US" smtClean="0"/>
                  <a:t>Per Month</a:t>
                </a:r>
                <a:endParaRPr lang="en-GB"/>
              </a:p>
            </p:txBody>
          </p:sp>
        </p:grpSp>
        <p:grpSp>
          <p:nvGrpSpPr>
            <p:cNvPr id="36" name="Group 35"/>
            <p:cNvGrpSpPr/>
            <p:nvPr/>
          </p:nvGrpSpPr>
          <p:grpSpPr>
            <a:xfrm>
              <a:off x="3168785" y="2028371"/>
              <a:ext cx="1459054" cy="3467137"/>
              <a:chOff x="971099" y="2025110"/>
              <a:chExt cx="1459054" cy="3467137"/>
            </a:xfrm>
          </p:grpSpPr>
          <p:sp>
            <p:nvSpPr>
              <p:cNvPr id="37" name="TextBox 36"/>
              <p:cNvSpPr txBox="1"/>
              <p:nvPr/>
            </p:nvSpPr>
            <p:spPr>
              <a:xfrm>
                <a:off x="1141595" y="2025110"/>
                <a:ext cx="1118063" cy="369332"/>
              </a:xfrm>
              <a:prstGeom prst="rect">
                <a:avLst/>
              </a:prstGeom>
              <a:noFill/>
            </p:spPr>
            <p:txBody>
              <a:bodyPr wrap="none" rtlCol="0">
                <a:spAutoFit/>
              </a:bodyPr>
              <a:lstStyle/>
              <a:p>
                <a:pPr algn="ctr"/>
                <a:r>
                  <a:rPr lang="en-US" smtClean="0"/>
                  <a:t>199 Mbps</a:t>
                </a:r>
                <a:endParaRPr lang="en-GB"/>
              </a:p>
            </p:txBody>
          </p:sp>
          <p:sp>
            <p:nvSpPr>
              <p:cNvPr id="38" name="TextBox 37"/>
              <p:cNvSpPr txBox="1"/>
              <p:nvPr/>
            </p:nvSpPr>
            <p:spPr>
              <a:xfrm>
                <a:off x="1351812" y="2541410"/>
                <a:ext cx="697628" cy="369332"/>
              </a:xfrm>
              <a:prstGeom prst="rect">
                <a:avLst/>
              </a:prstGeom>
              <a:noFill/>
            </p:spPr>
            <p:txBody>
              <a:bodyPr wrap="none" rtlCol="0">
                <a:spAutoFit/>
              </a:bodyPr>
              <a:lstStyle/>
              <a:p>
                <a:pPr algn="ctr"/>
                <a:r>
                  <a:rPr lang="en-US" smtClean="0"/>
                  <a:t>Email</a:t>
                </a:r>
                <a:endParaRPr lang="en-GB"/>
              </a:p>
            </p:txBody>
          </p:sp>
          <p:sp>
            <p:nvSpPr>
              <p:cNvPr id="39" name="TextBox 38"/>
              <p:cNvSpPr txBox="1"/>
              <p:nvPr/>
            </p:nvSpPr>
            <p:spPr>
              <a:xfrm>
                <a:off x="1075199" y="3051835"/>
                <a:ext cx="1250855" cy="369332"/>
              </a:xfrm>
              <a:prstGeom prst="rect">
                <a:avLst/>
              </a:prstGeom>
              <a:noFill/>
            </p:spPr>
            <p:txBody>
              <a:bodyPr wrap="none" rtlCol="0">
                <a:spAutoFit/>
              </a:bodyPr>
              <a:lstStyle/>
              <a:p>
                <a:r>
                  <a:rPr lang="en-US" smtClean="0"/>
                  <a:t>Free Phone</a:t>
                </a:r>
                <a:endParaRPr lang="en-GB"/>
              </a:p>
            </p:txBody>
          </p:sp>
          <p:sp>
            <p:nvSpPr>
              <p:cNvPr id="40" name="TextBox 39"/>
              <p:cNvSpPr txBox="1"/>
              <p:nvPr/>
            </p:nvSpPr>
            <p:spPr>
              <a:xfrm>
                <a:off x="1220815" y="3582111"/>
                <a:ext cx="951671" cy="369332"/>
              </a:xfrm>
              <a:prstGeom prst="rect">
                <a:avLst/>
              </a:prstGeom>
              <a:noFill/>
            </p:spPr>
            <p:txBody>
              <a:bodyPr wrap="none" rtlCol="0">
                <a:spAutoFit/>
              </a:bodyPr>
              <a:lstStyle/>
              <a:p>
                <a:pPr algn="ctr"/>
                <a:r>
                  <a:rPr lang="en-US" smtClean="0"/>
                  <a:t>Account</a:t>
                </a:r>
                <a:endParaRPr lang="en-GB"/>
              </a:p>
            </p:txBody>
          </p:sp>
          <p:sp>
            <p:nvSpPr>
              <p:cNvPr id="41" name="TextBox 40"/>
              <p:cNvSpPr txBox="1"/>
              <p:nvPr/>
            </p:nvSpPr>
            <p:spPr>
              <a:xfrm>
                <a:off x="1298971" y="4090315"/>
                <a:ext cx="787396" cy="369332"/>
              </a:xfrm>
              <a:prstGeom prst="rect">
                <a:avLst/>
              </a:prstGeom>
              <a:noFill/>
            </p:spPr>
            <p:txBody>
              <a:bodyPr wrap="none" rtlCol="0">
                <a:spAutoFit/>
              </a:bodyPr>
              <a:lstStyle/>
              <a:p>
                <a:pPr algn="ctr"/>
                <a:r>
                  <a:rPr lang="en-US" smtClean="0"/>
                  <a:t>5 User</a:t>
                </a:r>
                <a:endParaRPr lang="en-GB"/>
              </a:p>
            </p:txBody>
          </p:sp>
          <p:sp>
            <p:nvSpPr>
              <p:cNvPr id="42" name="TextBox 41"/>
              <p:cNvSpPr txBox="1"/>
              <p:nvPr/>
            </p:nvSpPr>
            <p:spPr>
              <a:xfrm>
                <a:off x="971099" y="4606615"/>
                <a:ext cx="1459054" cy="369332"/>
              </a:xfrm>
              <a:prstGeom prst="rect">
                <a:avLst/>
              </a:prstGeom>
              <a:noFill/>
            </p:spPr>
            <p:txBody>
              <a:bodyPr wrap="none" rtlCol="0">
                <a:spAutoFit/>
              </a:bodyPr>
              <a:lstStyle/>
              <a:p>
                <a:r>
                  <a:rPr lang="en-US" smtClean="0"/>
                  <a:t>100Mb Space</a:t>
                </a:r>
                <a:endParaRPr lang="en-GB"/>
              </a:p>
            </p:txBody>
          </p:sp>
          <p:sp>
            <p:nvSpPr>
              <p:cNvPr id="43" name="TextBox 42"/>
              <p:cNvSpPr txBox="1"/>
              <p:nvPr/>
            </p:nvSpPr>
            <p:spPr>
              <a:xfrm>
                <a:off x="1257941" y="5122915"/>
                <a:ext cx="885371" cy="369332"/>
              </a:xfrm>
              <a:prstGeom prst="rect">
                <a:avLst/>
              </a:prstGeom>
              <a:noFill/>
            </p:spPr>
            <p:txBody>
              <a:bodyPr wrap="none" rtlCol="0">
                <a:spAutoFit/>
              </a:bodyPr>
              <a:lstStyle/>
              <a:p>
                <a:r>
                  <a:rPr lang="en-US" smtClean="0"/>
                  <a:t>10 Free</a:t>
                </a:r>
                <a:endParaRPr lang="en-GB"/>
              </a:p>
            </p:txBody>
          </p:sp>
        </p:grpSp>
        <p:grpSp>
          <p:nvGrpSpPr>
            <p:cNvPr id="45" name="Group 44"/>
            <p:cNvGrpSpPr/>
            <p:nvPr/>
          </p:nvGrpSpPr>
          <p:grpSpPr>
            <a:xfrm>
              <a:off x="5370872" y="2024601"/>
              <a:ext cx="1459054" cy="3467137"/>
              <a:chOff x="971099" y="2025110"/>
              <a:chExt cx="1459054" cy="3467137"/>
            </a:xfrm>
          </p:grpSpPr>
          <p:sp>
            <p:nvSpPr>
              <p:cNvPr id="46" name="TextBox 45"/>
              <p:cNvSpPr txBox="1"/>
              <p:nvPr/>
            </p:nvSpPr>
            <p:spPr>
              <a:xfrm>
                <a:off x="1141595" y="2025110"/>
                <a:ext cx="1118063" cy="369332"/>
              </a:xfrm>
              <a:prstGeom prst="rect">
                <a:avLst/>
              </a:prstGeom>
              <a:noFill/>
            </p:spPr>
            <p:txBody>
              <a:bodyPr wrap="none" rtlCol="0">
                <a:spAutoFit/>
              </a:bodyPr>
              <a:lstStyle/>
              <a:p>
                <a:pPr algn="ctr"/>
                <a:r>
                  <a:rPr lang="en-US" smtClean="0"/>
                  <a:t>199 Mbps</a:t>
                </a:r>
                <a:endParaRPr lang="en-GB"/>
              </a:p>
            </p:txBody>
          </p:sp>
          <p:sp>
            <p:nvSpPr>
              <p:cNvPr id="47" name="TextBox 46"/>
              <p:cNvSpPr txBox="1"/>
              <p:nvPr/>
            </p:nvSpPr>
            <p:spPr>
              <a:xfrm>
                <a:off x="1351812" y="2541410"/>
                <a:ext cx="697628" cy="369332"/>
              </a:xfrm>
              <a:prstGeom prst="rect">
                <a:avLst/>
              </a:prstGeom>
              <a:noFill/>
            </p:spPr>
            <p:txBody>
              <a:bodyPr wrap="none" rtlCol="0">
                <a:spAutoFit/>
              </a:bodyPr>
              <a:lstStyle/>
              <a:p>
                <a:pPr algn="ctr"/>
                <a:r>
                  <a:rPr lang="en-US" smtClean="0"/>
                  <a:t>Email</a:t>
                </a:r>
                <a:endParaRPr lang="en-GB"/>
              </a:p>
            </p:txBody>
          </p:sp>
          <p:sp>
            <p:nvSpPr>
              <p:cNvPr id="48" name="TextBox 47"/>
              <p:cNvSpPr txBox="1"/>
              <p:nvPr/>
            </p:nvSpPr>
            <p:spPr>
              <a:xfrm>
                <a:off x="1075199" y="3051835"/>
                <a:ext cx="1250855" cy="369332"/>
              </a:xfrm>
              <a:prstGeom prst="rect">
                <a:avLst/>
              </a:prstGeom>
              <a:noFill/>
            </p:spPr>
            <p:txBody>
              <a:bodyPr wrap="none" rtlCol="0">
                <a:spAutoFit/>
              </a:bodyPr>
              <a:lstStyle/>
              <a:p>
                <a:r>
                  <a:rPr lang="en-US" smtClean="0"/>
                  <a:t>Free Phone</a:t>
                </a:r>
                <a:endParaRPr lang="en-GB"/>
              </a:p>
            </p:txBody>
          </p:sp>
          <p:sp>
            <p:nvSpPr>
              <p:cNvPr id="49" name="TextBox 48"/>
              <p:cNvSpPr txBox="1"/>
              <p:nvPr/>
            </p:nvSpPr>
            <p:spPr>
              <a:xfrm>
                <a:off x="1220815" y="3582111"/>
                <a:ext cx="951671" cy="369332"/>
              </a:xfrm>
              <a:prstGeom prst="rect">
                <a:avLst/>
              </a:prstGeom>
              <a:noFill/>
            </p:spPr>
            <p:txBody>
              <a:bodyPr wrap="none" rtlCol="0">
                <a:spAutoFit/>
              </a:bodyPr>
              <a:lstStyle/>
              <a:p>
                <a:pPr algn="ctr"/>
                <a:r>
                  <a:rPr lang="en-US" smtClean="0"/>
                  <a:t>Account</a:t>
                </a:r>
                <a:endParaRPr lang="en-GB"/>
              </a:p>
            </p:txBody>
          </p:sp>
          <p:sp>
            <p:nvSpPr>
              <p:cNvPr id="50" name="TextBox 49"/>
              <p:cNvSpPr txBox="1"/>
              <p:nvPr/>
            </p:nvSpPr>
            <p:spPr>
              <a:xfrm>
                <a:off x="1298971" y="4090315"/>
                <a:ext cx="787396" cy="369332"/>
              </a:xfrm>
              <a:prstGeom prst="rect">
                <a:avLst/>
              </a:prstGeom>
              <a:noFill/>
            </p:spPr>
            <p:txBody>
              <a:bodyPr wrap="none" rtlCol="0">
                <a:spAutoFit/>
              </a:bodyPr>
              <a:lstStyle/>
              <a:p>
                <a:pPr algn="ctr"/>
                <a:r>
                  <a:rPr lang="en-US" smtClean="0"/>
                  <a:t>5 User</a:t>
                </a:r>
                <a:endParaRPr lang="en-GB"/>
              </a:p>
            </p:txBody>
          </p:sp>
          <p:sp>
            <p:nvSpPr>
              <p:cNvPr id="51" name="TextBox 50"/>
              <p:cNvSpPr txBox="1"/>
              <p:nvPr/>
            </p:nvSpPr>
            <p:spPr>
              <a:xfrm>
                <a:off x="971099" y="4606615"/>
                <a:ext cx="1459054" cy="369332"/>
              </a:xfrm>
              <a:prstGeom prst="rect">
                <a:avLst/>
              </a:prstGeom>
              <a:noFill/>
            </p:spPr>
            <p:txBody>
              <a:bodyPr wrap="none" rtlCol="0">
                <a:spAutoFit/>
              </a:bodyPr>
              <a:lstStyle/>
              <a:p>
                <a:r>
                  <a:rPr lang="en-US" smtClean="0"/>
                  <a:t>100Mb Space</a:t>
                </a:r>
                <a:endParaRPr lang="en-GB"/>
              </a:p>
            </p:txBody>
          </p:sp>
          <p:sp>
            <p:nvSpPr>
              <p:cNvPr id="52" name="TextBox 51"/>
              <p:cNvSpPr txBox="1"/>
              <p:nvPr/>
            </p:nvSpPr>
            <p:spPr>
              <a:xfrm>
                <a:off x="1257941" y="5122915"/>
                <a:ext cx="885371" cy="369332"/>
              </a:xfrm>
              <a:prstGeom prst="rect">
                <a:avLst/>
              </a:prstGeom>
              <a:noFill/>
            </p:spPr>
            <p:txBody>
              <a:bodyPr wrap="none" rtlCol="0">
                <a:spAutoFit/>
              </a:bodyPr>
              <a:lstStyle/>
              <a:p>
                <a:r>
                  <a:rPr lang="en-US" smtClean="0"/>
                  <a:t>10 Free</a:t>
                </a:r>
                <a:endParaRPr lang="en-GB"/>
              </a:p>
            </p:txBody>
          </p:sp>
        </p:grpSp>
        <p:grpSp>
          <p:nvGrpSpPr>
            <p:cNvPr id="54" name="Group 53"/>
            <p:cNvGrpSpPr/>
            <p:nvPr/>
          </p:nvGrpSpPr>
          <p:grpSpPr>
            <a:xfrm>
              <a:off x="7561390" y="2024346"/>
              <a:ext cx="1459054" cy="3467137"/>
              <a:chOff x="971099" y="2025110"/>
              <a:chExt cx="1459054" cy="3467137"/>
            </a:xfrm>
          </p:grpSpPr>
          <p:sp>
            <p:nvSpPr>
              <p:cNvPr id="55" name="TextBox 54"/>
              <p:cNvSpPr txBox="1"/>
              <p:nvPr/>
            </p:nvSpPr>
            <p:spPr>
              <a:xfrm>
                <a:off x="1141595" y="2025110"/>
                <a:ext cx="1118063" cy="369332"/>
              </a:xfrm>
              <a:prstGeom prst="rect">
                <a:avLst/>
              </a:prstGeom>
              <a:noFill/>
            </p:spPr>
            <p:txBody>
              <a:bodyPr wrap="none" rtlCol="0">
                <a:spAutoFit/>
              </a:bodyPr>
              <a:lstStyle/>
              <a:p>
                <a:pPr algn="ctr"/>
                <a:r>
                  <a:rPr lang="en-US" smtClean="0"/>
                  <a:t>199 Mbps</a:t>
                </a:r>
                <a:endParaRPr lang="en-GB"/>
              </a:p>
            </p:txBody>
          </p:sp>
          <p:sp>
            <p:nvSpPr>
              <p:cNvPr id="56" name="TextBox 55"/>
              <p:cNvSpPr txBox="1"/>
              <p:nvPr/>
            </p:nvSpPr>
            <p:spPr>
              <a:xfrm>
                <a:off x="1351812" y="2541410"/>
                <a:ext cx="697628" cy="369332"/>
              </a:xfrm>
              <a:prstGeom prst="rect">
                <a:avLst/>
              </a:prstGeom>
              <a:noFill/>
            </p:spPr>
            <p:txBody>
              <a:bodyPr wrap="none" rtlCol="0">
                <a:spAutoFit/>
              </a:bodyPr>
              <a:lstStyle/>
              <a:p>
                <a:pPr algn="ctr"/>
                <a:r>
                  <a:rPr lang="en-US" smtClean="0"/>
                  <a:t>Email</a:t>
                </a:r>
                <a:endParaRPr lang="en-GB"/>
              </a:p>
            </p:txBody>
          </p:sp>
          <p:sp>
            <p:nvSpPr>
              <p:cNvPr id="57" name="TextBox 56"/>
              <p:cNvSpPr txBox="1"/>
              <p:nvPr/>
            </p:nvSpPr>
            <p:spPr>
              <a:xfrm>
                <a:off x="1075199" y="3051835"/>
                <a:ext cx="1250855" cy="369332"/>
              </a:xfrm>
              <a:prstGeom prst="rect">
                <a:avLst/>
              </a:prstGeom>
              <a:noFill/>
            </p:spPr>
            <p:txBody>
              <a:bodyPr wrap="none" rtlCol="0">
                <a:spAutoFit/>
              </a:bodyPr>
              <a:lstStyle/>
              <a:p>
                <a:r>
                  <a:rPr lang="en-US" smtClean="0"/>
                  <a:t>Free Phone</a:t>
                </a:r>
                <a:endParaRPr lang="en-GB"/>
              </a:p>
            </p:txBody>
          </p:sp>
          <p:sp>
            <p:nvSpPr>
              <p:cNvPr id="58" name="TextBox 57"/>
              <p:cNvSpPr txBox="1"/>
              <p:nvPr/>
            </p:nvSpPr>
            <p:spPr>
              <a:xfrm>
                <a:off x="1220815" y="3582111"/>
                <a:ext cx="951671" cy="369332"/>
              </a:xfrm>
              <a:prstGeom prst="rect">
                <a:avLst/>
              </a:prstGeom>
              <a:noFill/>
            </p:spPr>
            <p:txBody>
              <a:bodyPr wrap="none" rtlCol="0">
                <a:spAutoFit/>
              </a:bodyPr>
              <a:lstStyle/>
              <a:p>
                <a:pPr algn="ctr"/>
                <a:r>
                  <a:rPr lang="en-US" smtClean="0"/>
                  <a:t>Account</a:t>
                </a:r>
                <a:endParaRPr lang="en-GB"/>
              </a:p>
            </p:txBody>
          </p:sp>
          <p:sp>
            <p:nvSpPr>
              <p:cNvPr id="59" name="TextBox 58"/>
              <p:cNvSpPr txBox="1"/>
              <p:nvPr/>
            </p:nvSpPr>
            <p:spPr>
              <a:xfrm>
                <a:off x="1298971" y="4090315"/>
                <a:ext cx="787396" cy="369332"/>
              </a:xfrm>
              <a:prstGeom prst="rect">
                <a:avLst/>
              </a:prstGeom>
              <a:noFill/>
            </p:spPr>
            <p:txBody>
              <a:bodyPr wrap="none" rtlCol="0">
                <a:spAutoFit/>
              </a:bodyPr>
              <a:lstStyle/>
              <a:p>
                <a:pPr algn="ctr"/>
                <a:r>
                  <a:rPr lang="en-US" smtClean="0"/>
                  <a:t>5 User</a:t>
                </a:r>
                <a:endParaRPr lang="en-GB"/>
              </a:p>
            </p:txBody>
          </p:sp>
          <p:sp>
            <p:nvSpPr>
              <p:cNvPr id="60" name="TextBox 59"/>
              <p:cNvSpPr txBox="1"/>
              <p:nvPr/>
            </p:nvSpPr>
            <p:spPr>
              <a:xfrm>
                <a:off x="971099" y="4606615"/>
                <a:ext cx="1459054" cy="369332"/>
              </a:xfrm>
              <a:prstGeom prst="rect">
                <a:avLst/>
              </a:prstGeom>
              <a:noFill/>
            </p:spPr>
            <p:txBody>
              <a:bodyPr wrap="none" rtlCol="0">
                <a:spAutoFit/>
              </a:bodyPr>
              <a:lstStyle/>
              <a:p>
                <a:r>
                  <a:rPr lang="en-US" smtClean="0"/>
                  <a:t>100Mb Space</a:t>
                </a:r>
                <a:endParaRPr lang="en-GB"/>
              </a:p>
            </p:txBody>
          </p:sp>
          <p:sp>
            <p:nvSpPr>
              <p:cNvPr id="61" name="TextBox 60"/>
              <p:cNvSpPr txBox="1"/>
              <p:nvPr/>
            </p:nvSpPr>
            <p:spPr>
              <a:xfrm>
                <a:off x="1257941" y="5122915"/>
                <a:ext cx="885371" cy="369332"/>
              </a:xfrm>
              <a:prstGeom prst="rect">
                <a:avLst/>
              </a:prstGeom>
              <a:noFill/>
            </p:spPr>
            <p:txBody>
              <a:bodyPr wrap="none" rtlCol="0">
                <a:spAutoFit/>
              </a:bodyPr>
              <a:lstStyle/>
              <a:p>
                <a:r>
                  <a:rPr lang="en-US" smtClean="0"/>
                  <a:t>10 Free</a:t>
                </a:r>
                <a:endParaRPr lang="en-GB"/>
              </a:p>
            </p:txBody>
          </p:sp>
        </p:grpSp>
        <p:grpSp>
          <p:nvGrpSpPr>
            <p:cNvPr id="63" name="Group 62"/>
            <p:cNvGrpSpPr/>
            <p:nvPr/>
          </p:nvGrpSpPr>
          <p:grpSpPr>
            <a:xfrm>
              <a:off x="9761846" y="2031750"/>
              <a:ext cx="1459054" cy="3467137"/>
              <a:chOff x="971099" y="2025110"/>
              <a:chExt cx="1459054" cy="3467137"/>
            </a:xfrm>
          </p:grpSpPr>
          <p:sp>
            <p:nvSpPr>
              <p:cNvPr id="64" name="TextBox 63"/>
              <p:cNvSpPr txBox="1"/>
              <p:nvPr/>
            </p:nvSpPr>
            <p:spPr>
              <a:xfrm>
                <a:off x="1141595" y="2025110"/>
                <a:ext cx="1118063" cy="369332"/>
              </a:xfrm>
              <a:prstGeom prst="rect">
                <a:avLst/>
              </a:prstGeom>
              <a:noFill/>
            </p:spPr>
            <p:txBody>
              <a:bodyPr wrap="none" rtlCol="0">
                <a:spAutoFit/>
              </a:bodyPr>
              <a:lstStyle/>
              <a:p>
                <a:pPr algn="ctr"/>
                <a:r>
                  <a:rPr lang="en-US" smtClean="0"/>
                  <a:t>199 Mbps</a:t>
                </a:r>
                <a:endParaRPr lang="en-GB"/>
              </a:p>
            </p:txBody>
          </p:sp>
          <p:sp>
            <p:nvSpPr>
              <p:cNvPr id="65" name="TextBox 64"/>
              <p:cNvSpPr txBox="1"/>
              <p:nvPr/>
            </p:nvSpPr>
            <p:spPr>
              <a:xfrm>
                <a:off x="1351812" y="2541410"/>
                <a:ext cx="697628" cy="369332"/>
              </a:xfrm>
              <a:prstGeom prst="rect">
                <a:avLst/>
              </a:prstGeom>
              <a:noFill/>
            </p:spPr>
            <p:txBody>
              <a:bodyPr wrap="none" rtlCol="0">
                <a:spAutoFit/>
              </a:bodyPr>
              <a:lstStyle/>
              <a:p>
                <a:pPr algn="ctr"/>
                <a:r>
                  <a:rPr lang="en-US" smtClean="0"/>
                  <a:t>Email</a:t>
                </a:r>
                <a:endParaRPr lang="en-GB"/>
              </a:p>
            </p:txBody>
          </p:sp>
          <p:sp>
            <p:nvSpPr>
              <p:cNvPr id="66" name="TextBox 65"/>
              <p:cNvSpPr txBox="1"/>
              <p:nvPr/>
            </p:nvSpPr>
            <p:spPr>
              <a:xfrm>
                <a:off x="1075199" y="3051835"/>
                <a:ext cx="1250855" cy="369332"/>
              </a:xfrm>
              <a:prstGeom prst="rect">
                <a:avLst/>
              </a:prstGeom>
              <a:noFill/>
            </p:spPr>
            <p:txBody>
              <a:bodyPr wrap="none" rtlCol="0">
                <a:spAutoFit/>
              </a:bodyPr>
              <a:lstStyle/>
              <a:p>
                <a:r>
                  <a:rPr lang="en-US" smtClean="0"/>
                  <a:t>Free Phone</a:t>
                </a:r>
                <a:endParaRPr lang="en-GB"/>
              </a:p>
            </p:txBody>
          </p:sp>
          <p:sp>
            <p:nvSpPr>
              <p:cNvPr id="67" name="TextBox 66"/>
              <p:cNvSpPr txBox="1"/>
              <p:nvPr/>
            </p:nvSpPr>
            <p:spPr>
              <a:xfrm>
                <a:off x="1220815" y="3582111"/>
                <a:ext cx="951671" cy="369332"/>
              </a:xfrm>
              <a:prstGeom prst="rect">
                <a:avLst/>
              </a:prstGeom>
              <a:noFill/>
            </p:spPr>
            <p:txBody>
              <a:bodyPr wrap="none" rtlCol="0">
                <a:spAutoFit/>
              </a:bodyPr>
              <a:lstStyle/>
              <a:p>
                <a:pPr algn="ctr"/>
                <a:r>
                  <a:rPr lang="en-US" smtClean="0"/>
                  <a:t>Account</a:t>
                </a:r>
                <a:endParaRPr lang="en-GB"/>
              </a:p>
            </p:txBody>
          </p:sp>
          <p:sp>
            <p:nvSpPr>
              <p:cNvPr id="68" name="TextBox 67"/>
              <p:cNvSpPr txBox="1"/>
              <p:nvPr/>
            </p:nvSpPr>
            <p:spPr>
              <a:xfrm>
                <a:off x="1298971" y="4090315"/>
                <a:ext cx="787396" cy="369332"/>
              </a:xfrm>
              <a:prstGeom prst="rect">
                <a:avLst/>
              </a:prstGeom>
              <a:noFill/>
            </p:spPr>
            <p:txBody>
              <a:bodyPr wrap="none" rtlCol="0">
                <a:spAutoFit/>
              </a:bodyPr>
              <a:lstStyle/>
              <a:p>
                <a:pPr algn="ctr"/>
                <a:r>
                  <a:rPr lang="en-US" smtClean="0"/>
                  <a:t>5 User</a:t>
                </a:r>
                <a:endParaRPr lang="en-GB"/>
              </a:p>
            </p:txBody>
          </p:sp>
          <p:sp>
            <p:nvSpPr>
              <p:cNvPr id="69" name="TextBox 68"/>
              <p:cNvSpPr txBox="1"/>
              <p:nvPr/>
            </p:nvSpPr>
            <p:spPr>
              <a:xfrm>
                <a:off x="971099" y="4606615"/>
                <a:ext cx="1459054" cy="369332"/>
              </a:xfrm>
              <a:prstGeom prst="rect">
                <a:avLst/>
              </a:prstGeom>
              <a:noFill/>
            </p:spPr>
            <p:txBody>
              <a:bodyPr wrap="none" rtlCol="0">
                <a:spAutoFit/>
              </a:bodyPr>
              <a:lstStyle/>
              <a:p>
                <a:r>
                  <a:rPr lang="en-US" smtClean="0"/>
                  <a:t>100Mb Space</a:t>
                </a:r>
                <a:endParaRPr lang="en-GB"/>
              </a:p>
            </p:txBody>
          </p:sp>
          <p:sp>
            <p:nvSpPr>
              <p:cNvPr id="70" name="TextBox 69"/>
              <p:cNvSpPr txBox="1"/>
              <p:nvPr/>
            </p:nvSpPr>
            <p:spPr>
              <a:xfrm>
                <a:off x="1257941" y="5122915"/>
                <a:ext cx="885371" cy="369332"/>
              </a:xfrm>
              <a:prstGeom prst="rect">
                <a:avLst/>
              </a:prstGeom>
              <a:noFill/>
            </p:spPr>
            <p:txBody>
              <a:bodyPr wrap="none" rtlCol="0">
                <a:spAutoFit/>
              </a:bodyPr>
              <a:lstStyle/>
              <a:p>
                <a:r>
                  <a:rPr lang="en-US" smtClean="0"/>
                  <a:t>10 Free</a:t>
                </a:r>
                <a:endParaRPr lang="en-GB"/>
              </a:p>
            </p:txBody>
          </p:sp>
        </p:gr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18" presetClass="entr" presetSubtype="12" fill="hold"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strips(downLeft)">
                                      <p:cBhvr>
                                        <p:cTn id="19"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Pricing Table</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grpSp>
        <p:nvGrpSpPr>
          <p:cNvPr id="30" name="Group 29"/>
          <p:cNvGrpSpPr/>
          <p:nvPr/>
        </p:nvGrpSpPr>
        <p:grpSpPr>
          <a:xfrm>
            <a:off x="881141" y="1517015"/>
            <a:ext cx="2428836" cy="4462819"/>
            <a:chOff x="1634113" y="1643624"/>
            <a:chExt cx="2428836" cy="4462819"/>
          </a:xfrm>
        </p:grpSpPr>
        <p:sp>
          <p:nvSpPr>
            <p:cNvPr id="15" name="Rectangle 14"/>
            <p:cNvSpPr/>
            <p:nvPr/>
          </p:nvSpPr>
          <p:spPr>
            <a:xfrm>
              <a:off x="1634113" y="1643624"/>
              <a:ext cx="2428836" cy="446281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Rectangle 15"/>
            <p:cNvSpPr/>
            <p:nvPr/>
          </p:nvSpPr>
          <p:spPr>
            <a:xfrm>
              <a:off x="1702294" y="2374710"/>
              <a:ext cx="2292474" cy="63479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p:cNvSpPr/>
            <p:nvPr/>
          </p:nvSpPr>
          <p:spPr>
            <a:xfrm>
              <a:off x="1702294" y="3009506"/>
              <a:ext cx="2292474" cy="298775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Rectangle 17"/>
            <p:cNvSpPr/>
            <p:nvPr/>
          </p:nvSpPr>
          <p:spPr>
            <a:xfrm>
              <a:off x="1702294" y="3460988"/>
              <a:ext cx="2292474" cy="37531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p:cNvSpPr/>
            <p:nvPr/>
          </p:nvSpPr>
          <p:spPr>
            <a:xfrm>
              <a:off x="1702294" y="4287786"/>
              <a:ext cx="2292474" cy="37531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p:cNvSpPr/>
            <p:nvPr/>
          </p:nvSpPr>
          <p:spPr>
            <a:xfrm>
              <a:off x="1702294" y="5115866"/>
              <a:ext cx="2292474" cy="88139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ounded Rectangle 20"/>
            <p:cNvSpPr/>
            <p:nvPr/>
          </p:nvSpPr>
          <p:spPr>
            <a:xfrm>
              <a:off x="1875416" y="5295331"/>
              <a:ext cx="1946229" cy="522463"/>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t>BUY NOW!</a:t>
              </a:r>
              <a:endParaRPr lang="en-GB"/>
            </a:p>
          </p:txBody>
        </p:sp>
        <p:sp>
          <p:nvSpPr>
            <p:cNvPr id="22" name="TextBox 21"/>
            <p:cNvSpPr txBox="1"/>
            <p:nvPr/>
          </p:nvSpPr>
          <p:spPr>
            <a:xfrm>
              <a:off x="2166292" y="1809112"/>
              <a:ext cx="1364476" cy="400110"/>
            </a:xfrm>
            <a:prstGeom prst="rect">
              <a:avLst/>
            </a:prstGeom>
            <a:noFill/>
          </p:spPr>
          <p:txBody>
            <a:bodyPr wrap="none" rtlCol="0">
              <a:spAutoFit/>
            </a:bodyPr>
            <a:lstStyle/>
            <a:p>
              <a:pPr algn="ctr"/>
              <a:r>
                <a:rPr lang="en-US" sz="2000" smtClean="0">
                  <a:solidFill>
                    <a:schemeClr val="bg2"/>
                  </a:solidFill>
                  <a:latin typeface="+mj-lt"/>
                </a:rPr>
                <a:t>Enterprise</a:t>
              </a:r>
              <a:endParaRPr lang="en-GB" sz="2000">
                <a:solidFill>
                  <a:schemeClr val="bg2"/>
                </a:solidFill>
                <a:latin typeface="+mj-lt"/>
              </a:endParaRPr>
            </a:p>
          </p:txBody>
        </p:sp>
        <p:sp>
          <p:nvSpPr>
            <p:cNvPr id="23" name="TextBox 22"/>
            <p:cNvSpPr txBox="1"/>
            <p:nvPr/>
          </p:nvSpPr>
          <p:spPr>
            <a:xfrm>
              <a:off x="2265876" y="2399719"/>
              <a:ext cx="1175322" cy="584775"/>
            </a:xfrm>
            <a:prstGeom prst="rect">
              <a:avLst/>
            </a:prstGeom>
            <a:noFill/>
          </p:spPr>
          <p:txBody>
            <a:bodyPr wrap="none" rtlCol="0">
              <a:spAutoFit/>
            </a:bodyPr>
            <a:lstStyle/>
            <a:p>
              <a:r>
                <a:rPr lang="en-US" b="1" smtClean="0">
                  <a:solidFill>
                    <a:schemeClr val="bg2"/>
                  </a:solidFill>
                </a:rPr>
                <a:t>$</a:t>
              </a:r>
              <a:r>
                <a:rPr lang="en-US" sz="3200" b="1" smtClean="0">
                  <a:solidFill>
                    <a:schemeClr val="bg2"/>
                  </a:solidFill>
                </a:rPr>
                <a:t>14</a:t>
              </a:r>
              <a:r>
                <a:rPr lang="en-US" sz="2000" b="1" smtClean="0">
                  <a:solidFill>
                    <a:schemeClr val="bg2"/>
                  </a:solidFill>
                </a:rPr>
                <a:t>/mo</a:t>
              </a:r>
              <a:endParaRPr lang="en-GB" b="1">
                <a:solidFill>
                  <a:schemeClr val="bg2"/>
                </a:solidFill>
              </a:endParaRPr>
            </a:p>
          </p:txBody>
        </p:sp>
        <p:sp>
          <p:nvSpPr>
            <p:cNvPr id="24" name="TextBox 23"/>
            <p:cNvSpPr txBox="1"/>
            <p:nvPr/>
          </p:nvSpPr>
          <p:spPr>
            <a:xfrm>
              <a:off x="2066906" y="3065329"/>
              <a:ext cx="1563248" cy="338554"/>
            </a:xfrm>
            <a:prstGeom prst="rect">
              <a:avLst/>
            </a:prstGeom>
            <a:noFill/>
          </p:spPr>
          <p:txBody>
            <a:bodyPr wrap="none" rtlCol="0">
              <a:spAutoFit/>
            </a:bodyPr>
            <a:lstStyle/>
            <a:p>
              <a:r>
                <a:rPr lang="en-US" sz="1600" b="1" smtClean="0"/>
                <a:t>10GB</a:t>
              </a:r>
              <a:r>
                <a:rPr lang="en-US" sz="1600" smtClean="0"/>
                <a:t> Disk Space</a:t>
              </a:r>
              <a:endParaRPr lang="en-GB" sz="1600"/>
            </a:p>
          </p:txBody>
        </p:sp>
        <p:sp>
          <p:nvSpPr>
            <p:cNvPr id="25" name="TextBox 24"/>
            <p:cNvSpPr txBox="1"/>
            <p:nvPr/>
          </p:nvSpPr>
          <p:spPr>
            <a:xfrm>
              <a:off x="1969571" y="3479369"/>
              <a:ext cx="1757917" cy="338554"/>
            </a:xfrm>
            <a:prstGeom prst="rect">
              <a:avLst/>
            </a:prstGeom>
            <a:noFill/>
          </p:spPr>
          <p:txBody>
            <a:bodyPr wrap="none" rtlCol="0">
              <a:spAutoFit/>
            </a:bodyPr>
            <a:lstStyle/>
            <a:p>
              <a:r>
                <a:rPr lang="en-US" sz="1600" b="1" smtClean="0"/>
                <a:t>Unlimited </a:t>
              </a:r>
              <a:r>
                <a:rPr lang="en-US" sz="1600" smtClean="0"/>
                <a:t>Support</a:t>
              </a:r>
              <a:endParaRPr lang="en-GB" sz="1600"/>
            </a:p>
          </p:txBody>
        </p:sp>
        <p:sp>
          <p:nvSpPr>
            <p:cNvPr id="26" name="TextBox 25"/>
            <p:cNvSpPr txBox="1"/>
            <p:nvPr/>
          </p:nvSpPr>
          <p:spPr>
            <a:xfrm>
              <a:off x="2103998" y="3891191"/>
              <a:ext cx="1489062" cy="338554"/>
            </a:xfrm>
            <a:prstGeom prst="rect">
              <a:avLst/>
            </a:prstGeom>
            <a:noFill/>
          </p:spPr>
          <p:txBody>
            <a:bodyPr wrap="none" rtlCol="0">
              <a:spAutoFit/>
            </a:bodyPr>
            <a:lstStyle/>
            <a:p>
              <a:r>
                <a:rPr lang="en-US" sz="1600" b="1" smtClean="0"/>
                <a:t>Validation </a:t>
              </a:r>
              <a:r>
                <a:rPr lang="en-US" sz="1600" smtClean="0"/>
                <a:t>W3C</a:t>
              </a:r>
              <a:endParaRPr lang="en-GB" sz="1600"/>
            </a:p>
          </p:txBody>
        </p:sp>
        <p:sp>
          <p:nvSpPr>
            <p:cNvPr id="27" name="TextBox 26"/>
            <p:cNvSpPr txBox="1"/>
            <p:nvPr/>
          </p:nvSpPr>
          <p:spPr>
            <a:xfrm>
              <a:off x="2103998" y="4334107"/>
              <a:ext cx="1484317" cy="338554"/>
            </a:xfrm>
            <a:prstGeom prst="rect">
              <a:avLst/>
            </a:prstGeom>
            <a:noFill/>
          </p:spPr>
          <p:txBody>
            <a:bodyPr wrap="none" rtlCol="0">
              <a:spAutoFit/>
            </a:bodyPr>
            <a:lstStyle/>
            <a:p>
              <a:pPr algn="ctr"/>
              <a:r>
                <a:rPr lang="en-US" sz="1600" b="1" smtClean="0"/>
                <a:t>Bootstrap </a:t>
              </a:r>
              <a:r>
                <a:rPr lang="en-US" sz="1600" smtClean="0"/>
                <a:t>2.3.0</a:t>
              </a:r>
              <a:endParaRPr lang="en-GB" sz="1600"/>
            </a:p>
          </p:txBody>
        </p:sp>
        <p:sp>
          <p:nvSpPr>
            <p:cNvPr id="29" name="TextBox 28"/>
            <p:cNvSpPr txBox="1"/>
            <p:nvPr/>
          </p:nvSpPr>
          <p:spPr>
            <a:xfrm>
              <a:off x="2143246" y="4732789"/>
              <a:ext cx="1420582" cy="338554"/>
            </a:xfrm>
            <a:prstGeom prst="rect">
              <a:avLst/>
            </a:prstGeom>
            <a:noFill/>
          </p:spPr>
          <p:txBody>
            <a:bodyPr wrap="none" rtlCol="0">
              <a:spAutoFit/>
            </a:bodyPr>
            <a:lstStyle/>
            <a:p>
              <a:r>
                <a:rPr lang="en-US" sz="1600" b="1" smtClean="0"/>
                <a:t>HTML5</a:t>
              </a:r>
              <a:r>
                <a:rPr lang="en-US" sz="1600" smtClean="0"/>
                <a:t> &amp; CSS3</a:t>
              </a:r>
              <a:endParaRPr lang="en-GB" sz="1600"/>
            </a:p>
          </p:txBody>
        </p:sp>
      </p:grpSp>
      <p:grpSp>
        <p:nvGrpSpPr>
          <p:cNvPr id="32" name="Group 31"/>
          <p:cNvGrpSpPr/>
          <p:nvPr/>
        </p:nvGrpSpPr>
        <p:grpSpPr>
          <a:xfrm>
            <a:off x="3548101" y="1517015"/>
            <a:ext cx="2428836" cy="4462819"/>
            <a:chOff x="1634113" y="1643624"/>
            <a:chExt cx="2428836" cy="4462819"/>
          </a:xfrm>
        </p:grpSpPr>
        <p:sp>
          <p:nvSpPr>
            <p:cNvPr id="33" name="Rectangle 32"/>
            <p:cNvSpPr/>
            <p:nvPr/>
          </p:nvSpPr>
          <p:spPr>
            <a:xfrm>
              <a:off x="1634113" y="1643624"/>
              <a:ext cx="2428836" cy="44628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Rectangle 33"/>
            <p:cNvSpPr/>
            <p:nvPr/>
          </p:nvSpPr>
          <p:spPr>
            <a:xfrm>
              <a:off x="1702294" y="2374710"/>
              <a:ext cx="2292474" cy="63479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Rectangle 34"/>
            <p:cNvSpPr/>
            <p:nvPr/>
          </p:nvSpPr>
          <p:spPr>
            <a:xfrm>
              <a:off x="1702294" y="3009506"/>
              <a:ext cx="2292474" cy="298775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Rectangle 35"/>
            <p:cNvSpPr/>
            <p:nvPr/>
          </p:nvSpPr>
          <p:spPr>
            <a:xfrm>
              <a:off x="1702294" y="3460988"/>
              <a:ext cx="2292474" cy="37531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Rectangle 36"/>
            <p:cNvSpPr/>
            <p:nvPr/>
          </p:nvSpPr>
          <p:spPr>
            <a:xfrm>
              <a:off x="1702294" y="4287786"/>
              <a:ext cx="2292474" cy="37531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Rectangle 37"/>
            <p:cNvSpPr/>
            <p:nvPr/>
          </p:nvSpPr>
          <p:spPr>
            <a:xfrm>
              <a:off x="1702294" y="5115866"/>
              <a:ext cx="2292474" cy="88139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Rounded Rectangle 38"/>
            <p:cNvSpPr/>
            <p:nvPr/>
          </p:nvSpPr>
          <p:spPr>
            <a:xfrm>
              <a:off x="1875416" y="5295331"/>
              <a:ext cx="1946229" cy="522463"/>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t>BUY NOW!</a:t>
              </a:r>
              <a:endParaRPr lang="en-GB"/>
            </a:p>
          </p:txBody>
        </p:sp>
        <p:sp>
          <p:nvSpPr>
            <p:cNvPr id="40" name="TextBox 39"/>
            <p:cNvSpPr txBox="1"/>
            <p:nvPr/>
          </p:nvSpPr>
          <p:spPr>
            <a:xfrm>
              <a:off x="2017215" y="1809112"/>
              <a:ext cx="1662635" cy="400110"/>
            </a:xfrm>
            <a:prstGeom prst="rect">
              <a:avLst/>
            </a:prstGeom>
            <a:noFill/>
          </p:spPr>
          <p:txBody>
            <a:bodyPr wrap="none" rtlCol="0">
              <a:spAutoFit/>
            </a:bodyPr>
            <a:lstStyle/>
            <a:p>
              <a:pPr algn="ctr"/>
              <a:r>
                <a:rPr lang="en-US" sz="2000" smtClean="0">
                  <a:solidFill>
                    <a:schemeClr val="bg2"/>
                  </a:solidFill>
                  <a:latin typeface="+mj-lt"/>
                </a:rPr>
                <a:t>Proffessional</a:t>
              </a:r>
              <a:endParaRPr lang="en-GB" sz="2000">
                <a:solidFill>
                  <a:schemeClr val="bg2"/>
                </a:solidFill>
                <a:latin typeface="+mj-lt"/>
              </a:endParaRPr>
            </a:p>
          </p:txBody>
        </p:sp>
        <p:sp>
          <p:nvSpPr>
            <p:cNvPr id="41" name="TextBox 40"/>
            <p:cNvSpPr txBox="1"/>
            <p:nvPr/>
          </p:nvSpPr>
          <p:spPr>
            <a:xfrm>
              <a:off x="2265876" y="2399719"/>
              <a:ext cx="1175322" cy="584775"/>
            </a:xfrm>
            <a:prstGeom prst="rect">
              <a:avLst/>
            </a:prstGeom>
            <a:noFill/>
          </p:spPr>
          <p:txBody>
            <a:bodyPr wrap="none" rtlCol="0">
              <a:spAutoFit/>
            </a:bodyPr>
            <a:lstStyle/>
            <a:p>
              <a:r>
                <a:rPr lang="en-US" b="1" smtClean="0">
                  <a:solidFill>
                    <a:schemeClr val="bg2"/>
                  </a:solidFill>
                </a:rPr>
                <a:t>$</a:t>
              </a:r>
              <a:r>
                <a:rPr lang="en-US" sz="3200" b="1" smtClean="0">
                  <a:solidFill>
                    <a:schemeClr val="bg2"/>
                  </a:solidFill>
                </a:rPr>
                <a:t>14</a:t>
              </a:r>
              <a:r>
                <a:rPr lang="en-US" sz="2000" b="1" smtClean="0">
                  <a:solidFill>
                    <a:schemeClr val="bg2"/>
                  </a:solidFill>
                </a:rPr>
                <a:t>/mo</a:t>
              </a:r>
              <a:endParaRPr lang="en-GB" b="1">
                <a:solidFill>
                  <a:schemeClr val="bg2"/>
                </a:solidFill>
              </a:endParaRPr>
            </a:p>
          </p:txBody>
        </p:sp>
        <p:sp>
          <p:nvSpPr>
            <p:cNvPr id="42" name="TextBox 41"/>
            <p:cNvSpPr txBox="1"/>
            <p:nvPr/>
          </p:nvSpPr>
          <p:spPr>
            <a:xfrm>
              <a:off x="2066906" y="3065329"/>
              <a:ext cx="1563248" cy="338554"/>
            </a:xfrm>
            <a:prstGeom prst="rect">
              <a:avLst/>
            </a:prstGeom>
            <a:noFill/>
          </p:spPr>
          <p:txBody>
            <a:bodyPr wrap="none" rtlCol="0">
              <a:spAutoFit/>
            </a:bodyPr>
            <a:lstStyle/>
            <a:p>
              <a:r>
                <a:rPr lang="en-US" sz="1600" b="1" smtClean="0"/>
                <a:t>10GB</a:t>
              </a:r>
              <a:r>
                <a:rPr lang="en-US" sz="1600" smtClean="0"/>
                <a:t> Disk Space</a:t>
              </a:r>
              <a:endParaRPr lang="en-GB" sz="1600"/>
            </a:p>
          </p:txBody>
        </p:sp>
        <p:sp>
          <p:nvSpPr>
            <p:cNvPr id="43" name="TextBox 42"/>
            <p:cNvSpPr txBox="1"/>
            <p:nvPr/>
          </p:nvSpPr>
          <p:spPr>
            <a:xfrm>
              <a:off x="1969571" y="3479369"/>
              <a:ext cx="1757917" cy="338554"/>
            </a:xfrm>
            <a:prstGeom prst="rect">
              <a:avLst/>
            </a:prstGeom>
            <a:noFill/>
          </p:spPr>
          <p:txBody>
            <a:bodyPr wrap="none" rtlCol="0">
              <a:spAutoFit/>
            </a:bodyPr>
            <a:lstStyle/>
            <a:p>
              <a:r>
                <a:rPr lang="en-US" sz="1600" b="1" smtClean="0"/>
                <a:t>Unlimited </a:t>
              </a:r>
              <a:r>
                <a:rPr lang="en-US" sz="1600" smtClean="0"/>
                <a:t>Support</a:t>
              </a:r>
              <a:endParaRPr lang="en-GB" sz="1600"/>
            </a:p>
          </p:txBody>
        </p:sp>
        <p:sp>
          <p:nvSpPr>
            <p:cNvPr id="44" name="TextBox 43"/>
            <p:cNvSpPr txBox="1"/>
            <p:nvPr/>
          </p:nvSpPr>
          <p:spPr>
            <a:xfrm>
              <a:off x="2103998" y="3891191"/>
              <a:ext cx="1489062" cy="338554"/>
            </a:xfrm>
            <a:prstGeom prst="rect">
              <a:avLst/>
            </a:prstGeom>
            <a:noFill/>
          </p:spPr>
          <p:txBody>
            <a:bodyPr wrap="none" rtlCol="0">
              <a:spAutoFit/>
            </a:bodyPr>
            <a:lstStyle/>
            <a:p>
              <a:r>
                <a:rPr lang="en-US" sz="1600" b="1" smtClean="0"/>
                <a:t>Validation </a:t>
              </a:r>
              <a:r>
                <a:rPr lang="en-US" sz="1600" smtClean="0"/>
                <a:t>W3C</a:t>
              </a:r>
              <a:endParaRPr lang="en-GB" sz="1600"/>
            </a:p>
          </p:txBody>
        </p:sp>
        <p:sp>
          <p:nvSpPr>
            <p:cNvPr id="45" name="TextBox 44"/>
            <p:cNvSpPr txBox="1"/>
            <p:nvPr/>
          </p:nvSpPr>
          <p:spPr>
            <a:xfrm>
              <a:off x="2103998" y="4334107"/>
              <a:ext cx="1484317" cy="338554"/>
            </a:xfrm>
            <a:prstGeom prst="rect">
              <a:avLst/>
            </a:prstGeom>
            <a:noFill/>
          </p:spPr>
          <p:txBody>
            <a:bodyPr wrap="none" rtlCol="0">
              <a:spAutoFit/>
            </a:bodyPr>
            <a:lstStyle/>
            <a:p>
              <a:pPr algn="ctr"/>
              <a:r>
                <a:rPr lang="en-US" sz="1600" b="1" smtClean="0"/>
                <a:t>Bootstrap </a:t>
              </a:r>
              <a:r>
                <a:rPr lang="en-US" sz="1600" smtClean="0"/>
                <a:t>2.3.0</a:t>
              </a:r>
              <a:endParaRPr lang="en-GB" sz="1600"/>
            </a:p>
          </p:txBody>
        </p:sp>
        <p:sp>
          <p:nvSpPr>
            <p:cNvPr id="46" name="TextBox 45"/>
            <p:cNvSpPr txBox="1"/>
            <p:nvPr/>
          </p:nvSpPr>
          <p:spPr>
            <a:xfrm>
              <a:off x="2143246" y="4732789"/>
              <a:ext cx="1420582" cy="338554"/>
            </a:xfrm>
            <a:prstGeom prst="rect">
              <a:avLst/>
            </a:prstGeom>
            <a:noFill/>
          </p:spPr>
          <p:txBody>
            <a:bodyPr wrap="none" rtlCol="0">
              <a:spAutoFit/>
            </a:bodyPr>
            <a:lstStyle/>
            <a:p>
              <a:r>
                <a:rPr lang="en-US" sz="1600" b="1" smtClean="0"/>
                <a:t>HTML5</a:t>
              </a:r>
              <a:r>
                <a:rPr lang="en-US" sz="1600" smtClean="0"/>
                <a:t> &amp; CSS3</a:t>
              </a:r>
              <a:endParaRPr lang="en-GB" sz="1600"/>
            </a:p>
          </p:txBody>
        </p:sp>
      </p:grpSp>
      <p:grpSp>
        <p:nvGrpSpPr>
          <p:cNvPr id="47" name="Group 46"/>
          <p:cNvGrpSpPr/>
          <p:nvPr/>
        </p:nvGrpSpPr>
        <p:grpSpPr>
          <a:xfrm>
            <a:off x="6215061" y="1517014"/>
            <a:ext cx="2428836" cy="4462819"/>
            <a:chOff x="1634113" y="1643624"/>
            <a:chExt cx="2428836" cy="4462819"/>
          </a:xfrm>
        </p:grpSpPr>
        <p:sp>
          <p:nvSpPr>
            <p:cNvPr id="48" name="Rectangle 47"/>
            <p:cNvSpPr/>
            <p:nvPr/>
          </p:nvSpPr>
          <p:spPr>
            <a:xfrm>
              <a:off x="1634113" y="1643624"/>
              <a:ext cx="2428836" cy="44628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Rectangle 48"/>
            <p:cNvSpPr/>
            <p:nvPr/>
          </p:nvSpPr>
          <p:spPr>
            <a:xfrm>
              <a:off x="1702294" y="2374710"/>
              <a:ext cx="2292474" cy="63479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 name="Rectangle 49"/>
            <p:cNvSpPr/>
            <p:nvPr/>
          </p:nvSpPr>
          <p:spPr>
            <a:xfrm>
              <a:off x="1702294" y="3009506"/>
              <a:ext cx="2292474" cy="298775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Rectangle 50"/>
            <p:cNvSpPr/>
            <p:nvPr/>
          </p:nvSpPr>
          <p:spPr>
            <a:xfrm>
              <a:off x="1702294" y="3460988"/>
              <a:ext cx="2292474" cy="37531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Rectangle 51"/>
            <p:cNvSpPr/>
            <p:nvPr/>
          </p:nvSpPr>
          <p:spPr>
            <a:xfrm>
              <a:off x="1702294" y="4287786"/>
              <a:ext cx="2292474" cy="37531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Rectangle 52"/>
            <p:cNvSpPr/>
            <p:nvPr/>
          </p:nvSpPr>
          <p:spPr>
            <a:xfrm>
              <a:off x="1702294" y="5115866"/>
              <a:ext cx="2292474" cy="88139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Rounded Rectangle 53"/>
            <p:cNvSpPr/>
            <p:nvPr/>
          </p:nvSpPr>
          <p:spPr>
            <a:xfrm>
              <a:off x="1875416" y="5295331"/>
              <a:ext cx="1946229" cy="522463"/>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t>BUY NOW!</a:t>
              </a:r>
              <a:endParaRPr lang="en-GB"/>
            </a:p>
          </p:txBody>
        </p:sp>
        <p:sp>
          <p:nvSpPr>
            <p:cNvPr id="55" name="TextBox 54"/>
            <p:cNvSpPr txBox="1"/>
            <p:nvPr/>
          </p:nvSpPr>
          <p:spPr>
            <a:xfrm>
              <a:off x="2244839" y="1809112"/>
              <a:ext cx="1207383" cy="400110"/>
            </a:xfrm>
            <a:prstGeom prst="rect">
              <a:avLst/>
            </a:prstGeom>
            <a:noFill/>
          </p:spPr>
          <p:txBody>
            <a:bodyPr wrap="none" rtlCol="0">
              <a:spAutoFit/>
            </a:bodyPr>
            <a:lstStyle/>
            <a:p>
              <a:pPr algn="ctr"/>
              <a:r>
                <a:rPr lang="en-US" sz="2000" smtClean="0">
                  <a:solidFill>
                    <a:schemeClr val="bg2"/>
                  </a:solidFill>
                  <a:latin typeface="+mj-lt"/>
                </a:rPr>
                <a:t>Standard</a:t>
              </a:r>
              <a:endParaRPr lang="en-GB" sz="2000">
                <a:solidFill>
                  <a:schemeClr val="bg2"/>
                </a:solidFill>
                <a:latin typeface="+mj-lt"/>
              </a:endParaRPr>
            </a:p>
          </p:txBody>
        </p:sp>
        <p:sp>
          <p:nvSpPr>
            <p:cNvPr id="56" name="TextBox 55"/>
            <p:cNvSpPr txBox="1"/>
            <p:nvPr/>
          </p:nvSpPr>
          <p:spPr>
            <a:xfrm>
              <a:off x="2265876" y="2399719"/>
              <a:ext cx="1175322" cy="584775"/>
            </a:xfrm>
            <a:prstGeom prst="rect">
              <a:avLst/>
            </a:prstGeom>
            <a:noFill/>
          </p:spPr>
          <p:txBody>
            <a:bodyPr wrap="none" rtlCol="0">
              <a:spAutoFit/>
            </a:bodyPr>
            <a:lstStyle/>
            <a:p>
              <a:r>
                <a:rPr lang="en-US" b="1" smtClean="0">
                  <a:solidFill>
                    <a:schemeClr val="bg2"/>
                  </a:solidFill>
                </a:rPr>
                <a:t>$</a:t>
              </a:r>
              <a:r>
                <a:rPr lang="en-US" sz="3200" b="1" smtClean="0">
                  <a:solidFill>
                    <a:schemeClr val="bg2"/>
                  </a:solidFill>
                </a:rPr>
                <a:t>14</a:t>
              </a:r>
              <a:r>
                <a:rPr lang="en-US" sz="2000" b="1" smtClean="0">
                  <a:solidFill>
                    <a:schemeClr val="bg2"/>
                  </a:solidFill>
                </a:rPr>
                <a:t>/mo</a:t>
              </a:r>
              <a:endParaRPr lang="en-GB" b="1">
                <a:solidFill>
                  <a:schemeClr val="bg2"/>
                </a:solidFill>
              </a:endParaRPr>
            </a:p>
          </p:txBody>
        </p:sp>
        <p:sp>
          <p:nvSpPr>
            <p:cNvPr id="57" name="TextBox 56"/>
            <p:cNvSpPr txBox="1"/>
            <p:nvPr/>
          </p:nvSpPr>
          <p:spPr>
            <a:xfrm>
              <a:off x="2066906" y="3065329"/>
              <a:ext cx="1563248" cy="338554"/>
            </a:xfrm>
            <a:prstGeom prst="rect">
              <a:avLst/>
            </a:prstGeom>
            <a:noFill/>
          </p:spPr>
          <p:txBody>
            <a:bodyPr wrap="none" rtlCol="0">
              <a:spAutoFit/>
            </a:bodyPr>
            <a:lstStyle/>
            <a:p>
              <a:r>
                <a:rPr lang="en-US" sz="1600" b="1" smtClean="0"/>
                <a:t>10GB</a:t>
              </a:r>
              <a:r>
                <a:rPr lang="en-US" sz="1600" smtClean="0"/>
                <a:t> Disk Space</a:t>
              </a:r>
              <a:endParaRPr lang="en-GB" sz="1600"/>
            </a:p>
          </p:txBody>
        </p:sp>
        <p:sp>
          <p:nvSpPr>
            <p:cNvPr id="58" name="TextBox 57"/>
            <p:cNvSpPr txBox="1"/>
            <p:nvPr/>
          </p:nvSpPr>
          <p:spPr>
            <a:xfrm>
              <a:off x="1969571" y="3479369"/>
              <a:ext cx="1757917" cy="338554"/>
            </a:xfrm>
            <a:prstGeom prst="rect">
              <a:avLst/>
            </a:prstGeom>
            <a:noFill/>
          </p:spPr>
          <p:txBody>
            <a:bodyPr wrap="none" rtlCol="0">
              <a:spAutoFit/>
            </a:bodyPr>
            <a:lstStyle/>
            <a:p>
              <a:r>
                <a:rPr lang="en-US" sz="1600" b="1" smtClean="0"/>
                <a:t>Unlimited </a:t>
              </a:r>
              <a:r>
                <a:rPr lang="en-US" sz="1600" smtClean="0"/>
                <a:t>Support</a:t>
              </a:r>
              <a:endParaRPr lang="en-GB" sz="1600"/>
            </a:p>
          </p:txBody>
        </p:sp>
        <p:sp>
          <p:nvSpPr>
            <p:cNvPr id="59" name="TextBox 58"/>
            <p:cNvSpPr txBox="1"/>
            <p:nvPr/>
          </p:nvSpPr>
          <p:spPr>
            <a:xfrm>
              <a:off x="2103998" y="3891191"/>
              <a:ext cx="1489062" cy="338554"/>
            </a:xfrm>
            <a:prstGeom prst="rect">
              <a:avLst/>
            </a:prstGeom>
            <a:noFill/>
          </p:spPr>
          <p:txBody>
            <a:bodyPr wrap="none" rtlCol="0">
              <a:spAutoFit/>
            </a:bodyPr>
            <a:lstStyle/>
            <a:p>
              <a:r>
                <a:rPr lang="en-US" sz="1600" b="1" smtClean="0"/>
                <a:t>Validation </a:t>
              </a:r>
              <a:r>
                <a:rPr lang="en-US" sz="1600" smtClean="0"/>
                <a:t>W3C</a:t>
              </a:r>
              <a:endParaRPr lang="en-GB" sz="1600"/>
            </a:p>
          </p:txBody>
        </p:sp>
        <p:sp>
          <p:nvSpPr>
            <p:cNvPr id="60" name="TextBox 59"/>
            <p:cNvSpPr txBox="1"/>
            <p:nvPr/>
          </p:nvSpPr>
          <p:spPr>
            <a:xfrm>
              <a:off x="2103998" y="4334107"/>
              <a:ext cx="1484317" cy="338554"/>
            </a:xfrm>
            <a:prstGeom prst="rect">
              <a:avLst/>
            </a:prstGeom>
            <a:noFill/>
          </p:spPr>
          <p:txBody>
            <a:bodyPr wrap="none" rtlCol="0">
              <a:spAutoFit/>
            </a:bodyPr>
            <a:lstStyle/>
            <a:p>
              <a:pPr algn="ctr"/>
              <a:r>
                <a:rPr lang="en-US" sz="1600" b="1" smtClean="0"/>
                <a:t>Bootstrap </a:t>
              </a:r>
              <a:r>
                <a:rPr lang="en-US" sz="1600" smtClean="0"/>
                <a:t>2.3.0</a:t>
              </a:r>
              <a:endParaRPr lang="en-GB" sz="1600"/>
            </a:p>
          </p:txBody>
        </p:sp>
        <p:sp>
          <p:nvSpPr>
            <p:cNvPr id="61" name="TextBox 60"/>
            <p:cNvSpPr txBox="1"/>
            <p:nvPr/>
          </p:nvSpPr>
          <p:spPr>
            <a:xfrm>
              <a:off x="2143246" y="4732789"/>
              <a:ext cx="1420582" cy="338554"/>
            </a:xfrm>
            <a:prstGeom prst="rect">
              <a:avLst/>
            </a:prstGeom>
            <a:noFill/>
          </p:spPr>
          <p:txBody>
            <a:bodyPr wrap="none" rtlCol="0">
              <a:spAutoFit/>
            </a:bodyPr>
            <a:lstStyle/>
            <a:p>
              <a:r>
                <a:rPr lang="en-US" sz="1600" b="1" smtClean="0"/>
                <a:t>HTML5</a:t>
              </a:r>
              <a:r>
                <a:rPr lang="en-US" sz="1600" smtClean="0"/>
                <a:t> &amp; CSS3</a:t>
              </a:r>
              <a:endParaRPr lang="en-GB" sz="1600"/>
            </a:p>
          </p:txBody>
        </p:sp>
      </p:grpSp>
      <p:grpSp>
        <p:nvGrpSpPr>
          <p:cNvPr id="62" name="Group 61"/>
          <p:cNvGrpSpPr/>
          <p:nvPr/>
        </p:nvGrpSpPr>
        <p:grpSpPr>
          <a:xfrm>
            <a:off x="8882021" y="1517013"/>
            <a:ext cx="2428836" cy="4462819"/>
            <a:chOff x="1634113" y="1643624"/>
            <a:chExt cx="2428836" cy="4462819"/>
          </a:xfrm>
        </p:grpSpPr>
        <p:sp>
          <p:nvSpPr>
            <p:cNvPr id="63" name="Rectangle 62"/>
            <p:cNvSpPr/>
            <p:nvPr/>
          </p:nvSpPr>
          <p:spPr>
            <a:xfrm>
              <a:off x="1634113" y="1643624"/>
              <a:ext cx="2428836" cy="44628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 name="Rectangle 63"/>
            <p:cNvSpPr/>
            <p:nvPr/>
          </p:nvSpPr>
          <p:spPr>
            <a:xfrm>
              <a:off x="1702294" y="2374710"/>
              <a:ext cx="2292474" cy="634795"/>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Rectangle 64"/>
            <p:cNvSpPr/>
            <p:nvPr/>
          </p:nvSpPr>
          <p:spPr>
            <a:xfrm>
              <a:off x="1702294" y="3009506"/>
              <a:ext cx="2292474" cy="298775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Rectangle 65"/>
            <p:cNvSpPr/>
            <p:nvPr/>
          </p:nvSpPr>
          <p:spPr>
            <a:xfrm>
              <a:off x="1702294" y="3460988"/>
              <a:ext cx="2292474" cy="37531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Rectangle 66"/>
            <p:cNvSpPr/>
            <p:nvPr/>
          </p:nvSpPr>
          <p:spPr>
            <a:xfrm>
              <a:off x="1702294" y="4287786"/>
              <a:ext cx="2292474" cy="37531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Rectangle 67"/>
            <p:cNvSpPr/>
            <p:nvPr/>
          </p:nvSpPr>
          <p:spPr>
            <a:xfrm>
              <a:off x="1702294" y="5115866"/>
              <a:ext cx="2292474" cy="88139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Rounded Rectangle 68"/>
            <p:cNvSpPr/>
            <p:nvPr/>
          </p:nvSpPr>
          <p:spPr>
            <a:xfrm>
              <a:off x="1875416" y="5295331"/>
              <a:ext cx="1946229" cy="522463"/>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t>BUY NOW!</a:t>
              </a:r>
              <a:endParaRPr lang="en-GB"/>
            </a:p>
          </p:txBody>
        </p:sp>
        <p:sp>
          <p:nvSpPr>
            <p:cNvPr id="70" name="TextBox 69"/>
            <p:cNvSpPr txBox="1"/>
            <p:nvPr/>
          </p:nvSpPr>
          <p:spPr>
            <a:xfrm>
              <a:off x="2459641" y="1809112"/>
              <a:ext cx="777778" cy="400110"/>
            </a:xfrm>
            <a:prstGeom prst="rect">
              <a:avLst/>
            </a:prstGeom>
            <a:noFill/>
          </p:spPr>
          <p:txBody>
            <a:bodyPr wrap="none" rtlCol="0">
              <a:spAutoFit/>
            </a:bodyPr>
            <a:lstStyle/>
            <a:p>
              <a:pPr algn="ctr"/>
              <a:r>
                <a:rPr lang="en-US" sz="2000" smtClean="0">
                  <a:solidFill>
                    <a:schemeClr val="bg2"/>
                  </a:solidFill>
                  <a:latin typeface="+mj-lt"/>
                </a:rPr>
                <a:t>Basic</a:t>
              </a:r>
              <a:endParaRPr lang="en-GB" sz="2000">
                <a:solidFill>
                  <a:schemeClr val="bg2"/>
                </a:solidFill>
                <a:latin typeface="+mj-lt"/>
              </a:endParaRPr>
            </a:p>
          </p:txBody>
        </p:sp>
        <p:sp>
          <p:nvSpPr>
            <p:cNvPr id="71" name="TextBox 70"/>
            <p:cNvSpPr txBox="1"/>
            <p:nvPr/>
          </p:nvSpPr>
          <p:spPr>
            <a:xfrm>
              <a:off x="2265876" y="2399719"/>
              <a:ext cx="1175322" cy="584775"/>
            </a:xfrm>
            <a:prstGeom prst="rect">
              <a:avLst/>
            </a:prstGeom>
            <a:noFill/>
          </p:spPr>
          <p:txBody>
            <a:bodyPr wrap="none" rtlCol="0">
              <a:spAutoFit/>
            </a:bodyPr>
            <a:lstStyle/>
            <a:p>
              <a:r>
                <a:rPr lang="en-US" b="1" smtClean="0">
                  <a:solidFill>
                    <a:schemeClr val="bg2"/>
                  </a:solidFill>
                </a:rPr>
                <a:t>$</a:t>
              </a:r>
              <a:r>
                <a:rPr lang="en-US" sz="3200" b="1" smtClean="0">
                  <a:solidFill>
                    <a:schemeClr val="bg2"/>
                  </a:solidFill>
                </a:rPr>
                <a:t>14</a:t>
              </a:r>
              <a:r>
                <a:rPr lang="en-US" sz="2000" b="1" smtClean="0">
                  <a:solidFill>
                    <a:schemeClr val="bg2"/>
                  </a:solidFill>
                </a:rPr>
                <a:t>/mo</a:t>
              </a:r>
              <a:endParaRPr lang="en-GB" b="1">
                <a:solidFill>
                  <a:schemeClr val="bg2"/>
                </a:solidFill>
              </a:endParaRPr>
            </a:p>
          </p:txBody>
        </p:sp>
        <p:sp>
          <p:nvSpPr>
            <p:cNvPr id="72" name="TextBox 71"/>
            <p:cNvSpPr txBox="1"/>
            <p:nvPr/>
          </p:nvSpPr>
          <p:spPr>
            <a:xfrm>
              <a:off x="2066906" y="3065329"/>
              <a:ext cx="1563248" cy="338554"/>
            </a:xfrm>
            <a:prstGeom prst="rect">
              <a:avLst/>
            </a:prstGeom>
            <a:noFill/>
          </p:spPr>
          <p:txBody>
            <a:bodyPr wrap="none" rtlCol="0">
              <a:spAutoFit/>
            </a:bodyPr>
            <a:lstStyle/>
            <a:p>
              <a:r>
                <a:rPr lang="en-US" sz="1600" b="1" smtClean="0"/>
                <a:t>10GB</a:t>
              </a:r>
              <a:r>
                <a:rPr lang="en-US" sz="1600" smtClean="0"/>
                <a:t> Disk Space</a:t>
              </a:r>
              <a:endParaRPr lang="en-GB" sz="1600"/>
            </a:p>
          </p:txBody>
        </p:sp>
        <p:sp>
          <p:nvSpPr>
            <p:cNvPr id="73" name="TextBox 72"/>
            <p:cNvSpPr txBox="1"/>
            <p:nvPr/>
          </p:nvSpPr>
          <p:spPr>
            <a:xfrm>
              <a:off x="1969571" y="3479369"/>
              <a:ext cx="1757917" cy="338554"/>
            </a:xfrm>
            <a:prstGeom prst="rect">
              <a:avLst/>
            </a:prstGeom>
            <a:noFill/>
          </p:spPr>
          <p:txBody>
            <a:bodyPr wrap="none" rtlCol="0">
              <a:spAutoFit/>
            </a:bodyPr>
            <a:lstStyle/>
            <a:p>
              <a:r>
                <a:rPr lang="en-US" sz="1600" b="1" smtClean="0"/>
                <a:t>Unlimited </a:t>
              </a:r>
              <a:r>
                <a:rPr lang="en-US" sz="1600" smtClean="0"/>
                <a:t>Support</a:t>
              </a:r>
              <a:endParaRPr lang="en-GB" sz="1600"/>
            </a:p>
          </p:txBody>
        </p:sp>
        <p:sp>
          <p:nvSpPr>
            <p:cNvPr id="74" name="TextBox 73"/>
            <p:cNvSpPr txBox="1"/>
            <p:nvPr/>
          </p:nvSpPr>
          <p:spPr>
            <a:xfrm>
              <a:off x="2103998" y="3891191"/>
              <a:ext cx="1489062" cy="338554"/>
            </a:xfrm>
            <a:prstGeom prst="rect">
              <a:avLst/>
            </a:prstGeom>
            <a:noFill/>
          </p:spPr>
          <p:txBody>
            <a:bodyPr wrap="none" rtlCol="0">
              <a:spAutoFit/>
            </a:bodyPr>
            <a:lstStyle/>
            <a:p>
              <a:r>
                <a:rPr lang="en-US" sz="1600" b="1" smtClean="0"/>
                <a:t>Validation </a:t>
              </a:r>
              <a:r>
                <a:rPr lang="en-US" sz="1600" smtClean="0"/>
                <a:t>W3C</a:t>
              </a:r>
              <a:endParaRPr lang="en-GB" sz="1600"/>
            </a:p>
          </p:txBody>
        </p:sp>
        <p:sp>
          <p:nvSpPr>
            <p:cNvPr id="75" name="TextBox 74"/>
            <p:cNvSpPr txBox="1"/>
            <p:nvPr/>
          </p:nvSpPr>
          <p:spPr>
            <a:xfrm>
              <a:off x="2103998" y="4334107"/>
              <a:ext cx="1484317" cy="338554"/>
            </a:xfrm>
            <a:prstGeom prst="rect">
              <a:avLst/>
            </a:prstGeom>
            <a:noFill/>
          </p:spPr>
          <p:txBody>
            <a:bodyPr wrap="none" rtlCol="0">
              <a:spAutoFit/>
            </a:bodyPr>
            <a:lstStyle/>
            <a:p>
              <a:pPr algn="ctr"/>
              <a:r>
                <a:rPr lang="en-US" sz="1600" b="1" smtClean="0"/>
                <a:t>Bootstrap </a:t>
              </a:r>
              <a:r>
                <a:rPr lang="en-US" sz="1600" smtClean="0"/>
                <a:t>2.3.0</a:t>
              </a:r>
              <a:endParaRPr lang="en-GB" sz="1600"/>
            </a:p>
          </p:txBody>
        </p:sp>
        <p:sp>
          <p:nvSpPr>
            <p:cNvPr id="76" name="TextBox 75"/>
            <p:cNvSpPr txBox="1"/>
            <p:nvPr/>
          </p:nvSpPr>
          <p:spPr>
            <a:xfrm>
              <a:off x="2143246" y="4732789"/>
              <a:ext cx="1420582" cy="338554"/>
            </a:xfrm>
            <a:prstGeom prst="rect">
              <a:avLst/>
            </a:prstGeom>
            <a:noFill/>
          </p:spPr>
          <p:txBody>
            <a:bodyPr wrap="none" rtlCol="0">
              <a:spAutoFit/>
            </a:bodyPr>
            <a:lstStyle/>
            <a:p>
              <a:r>
                <a:rPr lang="en-US" sz="1600" b="1" smtClean="0"/>
                <a:t>HTML5</a:t>
              </a:r>
              <a:r>
                <a:rPr lang="en-US" sz="1600" smtClean="0"/>
                <a:t> &amp; CSS3</a:t>
              </a:r>
              <a:endParaRPr lang="en-GB" sz="1600"/>
            </a:p>
          </p:txBody>
        </p:sp>
      </p:grpSp>
      <p:sp>
        <p:nvSpPr>
          <p:cNvPr id="78" name="TextBox 77"/>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79" name="Straight Connector 78"/>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78"/>
                                        </p:tgtEl>
                                        <p:attrNameLst>
                                          <p:attrName>style.visibility</p:attrName>
                                        </p:attrNameLst>
                                      </p:cBhvr>
                                      <p:to>
                                        <p:strVal val="visible"/>
                                      </p:to>
                                    </p:set>
                                    <p:animEffect transition="in" filter="wipe(left)">
                                      <p:cBhvr>
                                        <p:cTn id="10" dur="500"/>
                                        <p:tgtEl>
                                          <p:spTgt spid="78"/>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79"/>
                                        </p:tgtEl>
                                        <p:attrNameLst>
                                          <p:attrName>style.visibility</p:attrName>
                                        </p:attrNameLst>
                                      </p:cBhvr>
                                      <p:to>
                                        <p:strVal val="visible"/>
                                      </p:to>
                                    </p:set>
                                    <p:animEffect transition="in" filter="fade">
                                      <p:cBhvr>
                                        <p:cTn id="15" dur="500"/>
                                        <p:tgtEl>
                                          <p:spTgt spid="79"/>
                                        </p:tgtEl>
                                      </p:cBhvr>
                                    </p:animEffect>
                                  </p:childTnLst>
                                </p:cTn>
                              </p:par>
                            </p:childTnLst>
                          </p:cTn>
                        </p:par>
                      </p:childTnLst>
                    </p:cTn>
                  </p:par>
                  <p:par>
                    <p:cTn id="16" fill="hold">
                      <p:stCondLst>
                        <p:cond delay="indefinite"/>
                      </p:stCondLst>
                      <p:childTnLst>
                        <p:par>
                          <p:cTn id="17" fill="hold">
                            <p:stCondLst>
                              <p:cond delay="0"/>
                            </p:stCondLst>
                            <p:childTnLst>
                              <p:par>
                                <p:cTn id="18" presetID="37" presetClass="entr" presetSubtype="0" fill="hold" nodeType="clickEffect">
                                  <p:stCondLst>
                                    <p:cond delay="0"/>
                                  </p:stCondLst>
                                  <p:childTnLst>
                                    <p:set>
                                      <p:cBhvr>
                                        <p:cTn id="19" dur="1" fill="hold">
                                          <p:stCondLst>
                                            <p:cond delay="0"/>
                                          </p:stCondLst>
                                        </p:cTn>
                                        <p:tgtEl>
                                          <p:spTgt spid="30"/>
                                        </p:tgtEl>
                                        <p:attrNameLst>
                                          <p:attrName>style.visibility</p:attrName>
                                        </p:attrNameLst>
                                      </p:cBhvr>
                                      <p:to>
                                        <p:strVal val="visible"/>
                                      </p:to>
                                    </p:set>
                                    <p:animEffect transition="in" filter="fade">
                                      <p:cBhvr>
                                        <p:cTn id="20" dur="1000"/>
                                        <p:tgtEl>
                                          <p:spTgt spid="30"/>
                                        </p:tgtEl>
                                      </p:cBhvr>
                                    </p:animEffect>
                                    <p:anim calcmode="lin" valueType="num">
                                      <p:cBhvr>
                                        <p:cTn id="21" dur="1000" fill="hold"/>
                                        <p:tgtEl>
                                          <p:spTgt spid="30"/>
                                        </p:tgtEl>
                                        <p:attrNameLst>
                                          <p:attrName>ppt_x</p:attrName>
                                        </p:attrNameLst>
                                      </p:cBhvr>
                                      <p:tavLst>
                                        <p:tav tm="0">
                                          <p:val>
                                            <p:strVal val="#ppt_x"/>
                                          </p:val>
                                        </p:tav>
                                        <p:tav tm="100000">
                                          <p:val>
                                            <p:strVal val="#ppt_x"/>
                                          </p:val>
                                        </p:tav>
                                      </p:tavLst>
                                    </p:anim>
                                    <p:anim calcmode="lin" valueType="num">
                                      <p:cBhvr>
                                        <p:cTn id="22" dur="900" decel="100000" fill="hold"/>
                                        <p:tgtEl>
                                          <p:spTgt spid="30"/>
                                        </p:tgtEl>
                                        <p:attrNameLst>
                                          <p:attrName>ppt_y</p:attrName>
                                        </p:attrNameLst>
                                      </p:cBhvr>
                                      <p:tavLst>
                                        <p:tav tm="0">
                                          <p:val>
                                            <p:strVal val="#ppt_y+1"/>
                                          </p:val>
                                        </p:tav>
                                        <p:tav tm="100000">
                                          <p:val>
                                            <p:strVal val="#ppt_y-.03"/>
                                          </p:val>
                                        </p:tav>
                                      </p:tavLst>
                                    </p:anim>
                                    <p:anim calcmode="lin" valueType="num">
                                      <p:cBhvr>
                                        <p:cTn id="23"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par>
                                <p:cTn id="24" presetID="37" presetClass="entr" presetSubtype="0" fill="hold" nodeType="withEffect">
                                  <p:stCondLst>
                                    <p:cond delay="0"/>
                                  </p:stCondLst>
                                  <p:childTnLst>
                                    <p:set>
                                      <p:cBhvr>
                                        <p:cTn id="25" dur="1" fill="hold">
                                          <p:stCondLst>
                                            <p:cond delay="0"/>
                                          </p:stCondLst>
                                        </p:cTn>
                                        <p:tgtEl>
                                          <p:spTgt spid="32"/>
                                        </p:tgtEl>
                                        <p:attrNameLst>
                                          <p:attrName>style.visibility</p:attrName>
                                        </p:attrNameLst>
                                      </p:cBhvr>
                                      <p:to>
                                        <p:strVal val="visible"/>
                                      </p:to>
                                    </p:set>
                                    <p:animEffect transition="in" filter="fade">
                                      <p:cBhvr>
                                        <p:cTn id="26" dur="1000"/>
                                        <p:tgtEl>
                                          <p:spTgt spid="32"/>
                                        </p:tgtEl>
                                      </p:cBhvr>
                                    </p:animEffect>
                                    <p:anim calcmode="lin" valueType="num">
                                      <p:cBhvr>
                                        <p:cTn id="27" dur="1000" fill="hold"/>
                                        <p:tgtEl>
                                          <p:spTgt spid="32"/>
                                        </p:tgtEl>
                                        <p:attrNameLst>
                                          <p:attrName>ppt_x</p:attrName>
                                        </p:attrNameLst>
                                      </p:cBhvr>
                                      <p:tavLst>
                                        <p:tav tm="0">
                                          <p:val>
                                            <p:strVal val="#ppt_x"/>
                                          </p:val>
                                        </p:tav>
                                        <p:tav tm="100000">
                                          <p:val>
                                            <p:strVal val="#ppt_x"/>
                                          </p:val>
                                        </p:tav>
                                      </p:tavLst>
                                    </p:anim>
                                    <p:anim calcmode="lin" valueType="num">
                                      <p:cBhvr>
                                        <p:cTn id="28" dur="900" decel="100000" fill="hold"/>
                                        <p:tgtEl>
                                          <p:spTgt spid="32"/>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par>
                                <p:cTn id="30" presetID="37" presetClass="entr" presetSubtype="0" fill="hold" nodeType="with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fade">
                                      <p:cBhvr>
                                        <p:cTn id="32" dur="1000"/>
                                        <p:tgtEl>
                                          <p:spTgt spid="47"/>
                                        </p:tgtEl>
                                      </p:cBhvr>
                                    </p:animEffect>
                                    <p:anim calcmode="lin" valueType="num">
                                      <p:cBhvr>
                                        <p:cTn id="33" dur="1000" fill="hold"/>
                                        <p:tgtEl>
                                          <p:spTgt spid="47"/>
                                        </p:tgtEl>
                                        <p:attrNameLst>
                                          <p:attrName>ppt_x</p:attrName>
                                        </p:attrNameLst>
                                      </p:cBhvr>
                                      <p:tavLst>
                                        <p:tav tm="0">
                                          <p:val>
                                            <p:strVal val="#ppt_x"/>
                                          </p:val>
                                        </p:tav>
                                        <p:tav tm="100000">
                                          <p:val>
                                            <p:strVal val="#ppt_x"/>
                                          </p:val>
                                        </p:tav>
                                      </p:tavLst>
                                    </p:anim>
                                    <p:anim calcmode="lin" valueType="num">
                                      <p:cBhvr>
                                        <p:cTn id="34" dur="900" decel="100000" fill="hold"/>
                                        <p:tgtEl>
                                          <p:spTgt spid="47"/>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47"/>
                                        </p:tgtEl>
                                        <p:attrNameLst>
                                          <p:attrName>ppt_y</p:attrName>
                                        </p:attrNameLst>
                                      </p:cBhvr>
                                      <p:tavLst>
                                        <p:tav tm="0">
                                          <p:val>
                                            <p:strVal val="#ppt_y-.03"/>
                                          </p:val>
                                        </p:tav>
                                        <p:tav tm="100000">
                                          <p:val>
                                            <p:strVal val="#ppt_y"/>
                                          </p:val>
                                        </p:tav>
                                      </p:tavLst>
                                    </p:anim>
                                  </p:childTnLst>
                                </p:cTn>
                              </p:par>
                              <p:par>
                                <p:cTn id="36" presetID="37" presetClass="entr" presetSubtype="0" fill="hold" nodeType="withEffect">
                                  <p:stCondLst>
                                    <p:cond delay="0"/>
                                  </p:stCondLst>
                                  <p:childTnLst>
                                    <p:set>
                                      <p:cBhvr>
                                        <p:cTn id="37" dur="1" fill="hold">
                                          <p:stCondLst>
                                            <p:cond delay="0"/>
                                          </p:stCondLst>
                                        </p:cTn>
                                        <p:tgtEl>
                                          <p:spTgt spid="62"/>
                                        </p:tgtEl>
                                        <p:attrNameLst>
                                          <p:attrName>style.visibility</p:attrName>
                                        </p:attrNameLst>
                                      </p:cBhvr>
                                      <p:to>
                                        <p:strVal val="visible"/>
                                      </p:to>
                                    </p:set>
                                    <p:animEffect transition="in" filter="fade">
                                      <p:cBhvr>
                                        <p:cTn id="38" dur="1000"/>
                                        <p:tgtEl>
                                          <p:spTgt spid="62"/>
                                        </p:tgtEl>
                                      </p:cBhvr>
                                    </p:animEffect>
                                    <p:anim calcmode="lin" valueType="num">
                                      <p:cBhvr>
                                        <p:cTn id="39" dur="1000" fill="hold"/>
                                        <p:tgtEl>
                                          <p:spTgt spid="62"/>
                                        </p:tgtEl>
                                        <p:attrNameLst>
                                          <p:attrName>ppt_x</p:attrName>
                                        </p:attrNameLst>
                                      </p:cBhvr>
                                      <p:tavLst>
                                        <p:tav tm="0">
                                          <p:val>
                                            <p:strVal val="#ppt_x"/>
                                          </p:val>
                                        </p:tav>
                                        <p:tav tm="100000">
                                          <p:val>
                                            <p:strVal val="#ppt_x"/>
                                          </p:val>
                                        </p:tav>
                                      </p:tavLst>
                                    </p:anim>
                                    <p:anim calcmode="lin" valueType="num">
                                      <p:cBhvr>
                                        <p:cTn id="40" dur="900" decel="100000" fill="hold"/>
                                        <p:tgtEl>
                                          <p:spTgt spid="62"/>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6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8"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Table Design Sample</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4" name="Rectangle 3"/>
          <p:cNvSpPr/>
          <p:nvPr/>
        </p:nvSpPr>
        <p:spPr>
          <a:xfrm>
            <a:off x="1035381" y="5537183"/>
            <a:ext cx="10180141" cy="738664"/>
          </a:xfrm>
          <a:prstGeom prst="rect">
            <a:avLst/>
          </a:prstGeom>
        </p:spPr>
        <p:txBody>
          <a:bodyPr wrap="square">
            <a:spAutoFit/>
          </a:bodyPr>
          <a:lstStyle/>
          <a:p>
            <a:pPr algn="ctr"/>
            <a:r>
              <a:rPr lang="en-GB" sz="1400" smtClean="0"/>
              <a:t>Lorem ipsum dolor sit amet, consectetur adipiscing elit, sed do eiusmod tempor incididunt ut labore et dolore magna aliqua. Ut enim ad minim veniam, quis nostrud exercitation ullamco laboris nisi ut aliquip ex ea commodo consequat. </a:t>
            </a:r>
            <a:endParaRPr lang="en-GB" sz="1400"/>
          </a:p>
          <a:p>
            <a:pPr algn="ctr"/>
            <a:r>
              <a:rPr lang="en-GB" sz="1400" smtClean="0"/>
              <a:t>sed </a:t>
            </a:r>
            <a:r>
              <a:rPr lang="en-GB" sz="1400"/>
              <a:t>do eiusmod tempor incididunt ut labore et dolore magna aliqua</a:t>
            </a:r>
            <a:endParaRPr lang="en-GB" sz="1400"/>
          </a:p>
        </p:txBody>
      </p:sp>
      <p:grpSp>
        <p:nvGrpSpPr>
          <p:cNvPr id="5" name="Group 4"/>
          <p:cNvGrpSpPr/>
          <p:nvPr/>
        </p:nvGrpSpPr>
        <p:grpSpPr>
          <a:xfrm>
            <a:off x="450052" y="1548801"/>
            <a:ext cx="2457525" cy="3566428"/>
            <a:chOff x="450052" y="1645786"/>
            <a:chExt cx="2457525" cy="3566428"/>
          </a:xfrm>
        </p:grpSpPr>
        <p:sp>
          <p:nvSpPr>
            <p:cNvPr id="6" name="Rounded Rectangle 5"/>
            <p:cNvSpPr/>
            <p:nvPr/>
          </p:nvSpPr>
          <p:spPr>
            <a:xfrm>
              <a:off x="459887" y="1645786"/>
              <a:ext cx="2447690" cy="3566428"/>
            </a:xfrm>
            <a:prstGeom prst="roundRect">
              <a:avLst>
                <a:gd name="adj" fmla="val 5164"/>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7" name="Straight Connector 6"/>
            <p:cNvCxnSpPr/>
            <p:nvPr/>
          </p:nvCxnSpPr>
          <p:spPr>
            <a:xfrm>
              <a:off x="459887" y="2359742"/>
              <a:ext cx="2447690" cy="0"/>
            </a:xfrm>
            <a:prstGeom prst="line">
              <a:avLst/>
            </a:prstGeom>
            <a:ln w="2222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450052" y="2438402"/>
              <a:ext cx="2447690" cy="0"/>
            </a:xfrm>
            <a:prstGeom prst="line">
              <a:avLst/>
            </a:prstGeom>
            <a:ln w="22225">
              <a:solidFill>
                <a:schemeClr val="bg2"/>
              </a:solidFill>
            </a:ln>
          </p:spPr>
          <p:style>
            <a:lnRef idx="1">
              <a:schemeClr val="accent1"/>
            </a:lnRef>
            <a:fillRef idx="0">
              <a:schemeClr val="accent1"/>
            </a:fillRef>
            <a:effectRef idx="0">
              <a:schemeClr val="accent1"/>
            </a:effectRef>
            <a:fontRef idx="minor">
              <a:schemeClr val="tx1"/>
            </a:fontRef>
          </p:style>
        </p:cxnSp>
        <p:sp>
          <p:nvSpPr>
            <p:cNvPr id="9" name="Rounded Rectangle 8"/>
            <p:cNvSpPr/>
            <p:nvPr/>
          </p:nvSpPr>
          <p:spPr>
            <a:xfrm>
              <a:off x="711546" y="4469879"/>
              <a:ext cx="1944372" cy="442452"/>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extBox 9"/>
            <p:cNvSpPr txBox="1"/>
            <p:nvPr/>
          </p:nvSpPr>
          <p:spPr>
            <a:xfrm>
              <a:off x="1035381" y="1760090"/>
              <a:ext cx="1296702" cy="523220"/>
            </a:xfrm>
            <a:prstGeom prst="rect">
              <a:avLst/>
            </a:prstGeom>
            <a:noFill/>
          </p:spPr>
          <p:txBody>
            <a:bodyPr wrap="none" rtlCol="0">
              <a:spAutoFit/>
            </a:bodyPr>
            <a:lstStyle/>
            <a:p>
              <a:r>
                <a:rPr lang="en-US" sz="2800" smtClean="0">
                  <a:solidFill>
                    <a:schemeClr val="bg1"/>
                  </a:solidFill>
                  <a:latin typeface="+mj-lt"/>
                </a:rPr>
                <a:t>Started</a:t>
              </a:r>
              <a:endParaRPr lang="en-GB" sz="2800">
                <a:solidFill>
                  <a:schemeClr val="bg1"/>
                </a:solidFill>
                <a:latin typeface="+mj-lt"/>
              </a:endParaRPr>
            </a:p>
          </p:txBody>
        </p:sp>
        <p:sp>
          <p:nvSpPr>
            <p:cNvPr id="11" name="TextBox 10"/>
            <p:cNvSpPr txBox="1"/>
            <p:nvPr/>
          </p:nvSpPr>
          <p:spPr>
            <a:xfrm>
              <a:off x="1005277" y="4510015"/>
              <a:ext cx="1399742" cy="369332"/>
            </a:xfrm>
            <a:prstGeom prst="rect">
              <a:avLst/>
            </a:prstGeom>
            <a:noFill/>
          </p:spPr>
          <p:txBody>
            <a:bodyPr wrap="none" rtlCol="0">
              <a:spAutoFit/>
            </a:bodyPr>
            <a:lstStyle/>
            <a:p>
              <a:r>
                <a:rPr lang="en-US" b="1" smtClean="0">
                  <a:solidFill>
                    <a:schemeClr val="accent1"/>
                  </a:solidFill>
                </a:rPr>
                <a:t>Get this Plan</a:t>
              </a:r>
              <a:endParaRPr lang="en-GB" b="1">
                <a:solidFill>
                  <a:schemeClr val="accent1"/>
                </a:solidFill>
              </a:endParaRPr>
            </a:p>
          </p:txBody>
        </p:sp>
        <p:sp>
          <p:nvSpPr>
            <p:cNvPr id="12" name="TextBox 11"/>
            <p:cNvSpPr txBox="1"/>
            <p:nvPr/>
          </p:nvSpPr>
          <p:spPr>
            <a:xfrm>
              <a:off x="796341" y="2709530"/>
              <a:ext cx="1774781" cy="369332"/>
            </a:xfrm>
            <a:prstGeom prst="rect">
              <a:avLst/>
            </a:prstGeom>
            <a:noFill/>
          </p:spPr>
          <p:txBody>
            <a:bodyPr wrap="none" rtlCol="0">
              <a:spAutoFit/>
            </a:bodyPr>
            <a:lstStyle/>
            <a:p>
              <a:r>
                <a:rPr lang="en-US" smtClean="0">
                  <a:solidFill>
                    <a:schemeClr val="bg1"/>
                  </a:solidFill>
                </a:rPr>
                <a:t>10,000 messages</a:t>
              </a:r>
              <a:endParaRPr lang="en-GB">
                <a:solidFill>
                  <a:schemeClr val="bg1"/>
                </a:solidFill>
              </a:endParaRPr>
            </a:p>
          </p:txBody>
        </p:sp>
        <p:sp>
          <p:nvSpPr>
            <p:cNvPr id="13" name="TextBox 12"/>
            <p:cNvSpPr txBox="1"/>
            <p:nvPr/>
          </p:nvSpPr>
          <p:spPr>
            <a:xfrm>
              <a:off x="895414" y="3134813"/>
              <a:ext cx="1556965" cy="369332"/>
            </a:xfrm>
            <a:prstGeom prst="rect">
              <a:avLst/>
            </a:prstGeom>
            <a:noFill/>
          </p:spPr>
          <p:txBody>
            <a:bodyPr wrap="none" rtlCol="0">
              <a:spAutoFit/>
            </a:bodyPr>
            <a:lstStyle/>
            <a:p>
              <a:r>
                <a:rPr lang="en-US" b="1" smtClean="0">
                  <a:solidFill>
                    <a:schemeClr val="bg1"/>
                  </a:solidFill>
                </a:rPr>
                <a:t>Unlimited</a:t>
              </a:r>
              <a:r>
                <a:rPr lang="en-US" smtClean="0">
                  <a:solidFill>
                    <a:schemeClr val="bg1"/>
                  </a:solidFill>
                </a:rPr>
                <a:t> data</a:t>
              </a:r>
              <a:endParaRPr lang="en-GB">
                <a:solidFill>
                  <a:schemeClr val="bg1"/>
                </a:solidFill>
              </a:endParaRPr>
            </a:p>
          </p:txBody>
        </p:sp>
        <p:sp>
          <p:nvSpPr>
            <p:cNvPr id="14" name="TextBox 13"/>
            <p:cNvSpPr txBox="1"/>
            <p:nvPr/>
          </p:nvSpPr>
          <p:spPr>
            <a:xfrm>
              <a:off x="875016" y="3504145"/>
              <a:ext cx="1617430" cy="369332"/>
            </a:xfrm>
            <a:prstGeom prst="rect">
              <a:avLst/>
            </a:prstGeom>
            <a:noFill/>
          </p:spPr>
          <p:txBody>
            <a:bodyPr wrap="none" rtlCol="0">
              <a:spAutoFit/>
            </a:bodyPr>
            <a:lstStyle/>
            <a:p>
              <a:r>
                <a:rPr lang="en-US" b="1" smtClean="0">
                  <a:solidFill>
                    <a:schemeClr val="bg1"/>
                  </a:solidFill>
                </a:rPr>
                <a:t>Unlimited</a:t>
              </a:r>
              <a:r>
                <a:rPr lang="en-US" smtClean="0">
                  <a:solidFill>
                    <a:schemeClr val="bg1"/>
                  </a:solidFill>
                </a:rPr>
                <a:t> users</a:t>
              </a:r>
              <a:endParaRPr lang="en-GB">
                <a:solidFill>
                  <a:schemeClr val="bg1"/>
                </a:solidFill>
              </a:endParaRPr>
            </a:p>
          </p:txBody>
        </p:sp>
        <p:sp>
          <p:nvSpPr>
            <p:cNvPr id="15" name="TextBox 14"/>
            <p:cNvSpPr txBox="1"/>
            <p:nvPr/>
          </p:nvSpPr>
          <p:spPr>
            <a:xfrm>
              <a:off x="838154" y="3929429"/>
              <a:ext cx="1671483" cy="369332"/>
            </a:xfrm>
            <a:prstGeom prst="rect">
              <a:avLst/>
            </a:prstGeom>
            <a:noFill/>
          </p:spPr>
          <p:txBody>
            <a:bodyPr wrap="none" rtlCol="0">
              <a:spAutoFit/>
            </a:bodyPr>
            <a:lstStyle/>
            <a:p>
              <a:r>
                <a:rPr lang="en-US" smtClean="0">
                  <a:solidFill>
                    <a:schemeClr val="bg1"/>
                  </a:solidFill>
                </a:rPr>
                <a:t>First 10 day free</a:t>
              </a:r>
              <a:endParaRPr lang="en-GB">
                <a:solidFill>
                  <a:schemeClr val="bg1"/>
                </a:solidFill>
              </a:endParaRPr>
            </a:p>
          </p:txBody>
        </p:sp>
      </p:grpSp>
      <p:grpSp>
        <p:nvGrpSpPr>
          <p:cNvPr id="16" name="Group 15"/>
          <p:cNvGrpSpPr/>
          <p:nvPr/>
        </p:nvGrpSpPr>
        <p:grpSpPr>
          <a:xfrm>
            <a:off x="3375149" y="1548801"/>
            <a:ext cx="2457525" cy="3566428"/>
            <a:chOff x="3375149" y="1645786"/>
            <a:chExt cx="2457525" cy="3566428"/>
          </a:xfrm>
        </p:grpSpPr>
        <p:sp>
          <p:nvSpPr>
            <p:cNvPr id="17" name="Rounded Rectangle 16"/>
            <p:cNvSpPr/>
            <p:nvPr/>
          </p:nvSpPr>
          <p:spPr>
            <a:xfrm>
              <a:off x="3384984" y="1645786"/>
              <a:ext cx="2447690" cy="3566428"/>
            </a:xfrm>
            <a:prstGeom prst="roundRect">
              <a:avLst>
                <a:gd name="adj" fmla="val 516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8" name="Straight Connector 17"/>
            <p:cNvCxnSpPr/>
            <p:nvPr/>
          </p:nvCxnSpPr>
          <p:spPr>
            <a:xfrm>
              <a:off x="3384984" y="2359742"/>
              <a:ext cx="2447690" cy="0"/>
            </a:xfrm>
            <a:prstGeom prst="line">
              <a:avLst/>
            </a:prstGeom>
            <a:ln w="2222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375149" y="2438402"/>
              <a:ext cx="2447690" cy="0"/>
            </a:xfrm>
            <a:prstGeom prst="line">
              <a:avLst/>
            </a:prstGeom>
            <a:ln w="22225">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Rounded Rectangle 19"/>
            <p:cNvSpPr/>
            <p:nvPr/>
          </p:nvSpPr>
          <p:spPr>
            <a:xfrm>
              <a:off x="3636643" y="4469879"/>
              <a:ext cx="1944372" cy="442452"/>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TextBox 20"/>
            <p:cNvSpPr txBox="1"/>
            <p:nvPr/>
          </p:nvSpPr>
          <p:spPr>
            <a:xfrm>
              <a:off x="3587940" y="1765996"/>
              <a:ext cx="2041777" cy="523220"/>
            </a:xfrm>
            <a:prstGeom prst="rect">
              <a:avLst/>
            </a:prstGeom>
            <a:noFill/>
          </p:spPr>
          <p:txBody>
            <a:bodyPr wrap="none" rtlCol="0">
              <a:spAutoFit/>
            </a:bodyPr>
            <a:lstStyle/>
            <a:p>
              <a:r>
                <a:rPr lang="en-US" sz="2800" smtClean="0">
                  <a:solidFill>
                    <a:schemeClr val="bg1"/>
                  </a:solidFill>
                  <a:latin typeface="+mj-lt"/>
                </a:rPr>
                <a:t>Professional</a:t>
              </a:r>
              <a:endParaRPr lang="en-GB" sz="2800">
                <a:solidFill>
                  <a:schemeClr val="bg1"/>
                </a:solidFill>
                <a:latin typeface="+mj-lt"/>
              </a:endParaRPr>
            </a:p>
          </p:txBody>
        </p:sp>
        <p:sp>
          <p:nvSpPr>
            <p:cNvPr id="22" name="TextBox 21"/>
            <p:cNvSpPr txBox="1"/>
            <p:nvPr/>
          </p:nvSpPr>
          <p:spPr>
            <a:xfrm>
              <a:off x="3930373" y="4510015"/>
              <a:ext cx="1399742" cy="369332"/>
            </a:xfrm>
            <a:prstGeom prst="rect">
              <a:avLst/>
            </a:prstGeom>
            <a:noFill/>
          </p:spPr>
          <p:txBody>
            <a:bodyPr wrap="none" rtlCol="0">
              <a:spAutoFit/>
            </a:bodyPr>
            <a:lstStyle/>
            <a:p>
              <a:r>
                <a:rPr lang="en-US" b="1" smtClean="0">
                  <a:solidFill>
                    <a:schemeClr val="accent2"/>
                  </a:solidFill>
                </a:rPr>
                <a:t>Get this Plan</a:t>
              </a:r>
              <a:endParaRPr lang="en-GB" b="1">
                <a:solidFill>
                  <a:schemeClr val="accent2"/>
                </a:solidFill>
              </a:endParaRPr>
            </a:p>
          </p:txBody>
        </p:sp>
        <p:sp>
          <p:nvSpPr>
            <p:cNvPr id="23" name="TextBox 22"/>
            <p:cNvSpPr txBox="1"/>
            <p:nvPr/>
          </p:nvSpPr>
          <p:spPr>
            <a:xfrm>
              <a:off x="3704900" y="2709530"/>
              <a:ext cx="1774781" cy="369332"/>
            </a:xfrm>
            <a:prstGeom prst="rect">
              <a:avLst/>
            </a:prstGeom>
            <a:noFill/>
          </p:spPr>
          <p:txBody>
            <a:bodyPr wrap="none" rtlCol="0">
              <a:spAutoFit/>
            </a:bodyPr>
            <a:lstStyle/>
            <a:p>
              <a:r>
                <a:rPr lang="en-US" smtClean="0">
                  <a:solidFill>
                    <a:schemeClr val="bg1"/>
                  </a:solidFill>
                </a:rPr>
                <a:t>10,000 messages</a:t>
              </a:r>
              <a:endParaRPr lang="en-GB">
                <a:solidFill>
                  <a:schemeClr val="bg1"/>
                </a:solidFill>
              </a:endParaRPr>
            </a:p>
          </p:txBody>
        </p:sp>
        <p:sp>
          <p:nvSpPr>
            <p:cNvPr id="24" name="TextBox 23"/>
            <p:cNvSpPr txBox="1"/>
            <p:nvPr/>
          </p:nvSpPr>
          <p:spPr>
            <a:xfrm>
              <a:off x="3803973" y="3134813"/>
              <a:ext cx="1556965" cy="369332"/>
            </a:xfrm>
            <a:prstGeom prst="rect">
              <a:avLst/>
            </a:prstGeom>
            <a:noFill/>
          </p:spPr>
          <p:txBody>
            <a:bodyPr wrap="none" rtlCol="0">
              <a:spAutoFit/>
            </a:bodyPr>
            <a:lstStyle/>
            <a:p>
              <a:r>
                <a:rPr lang="en-US" b="1" smtClean="0">
                  <a:solidFill>
                    <a:schemeClr val="bg1"/>
                  </a:solidFill>
                </a:rPr>
                <a:t>Unlimited</a:t>
              </a:r>
              <a:r>
                <a:rPr lang="en-US" smtClean="0">
                  <a:solidFill>
                    <a:schemeClr val="bg1"/>
                  </a:solidFill>
                </a:rPr>
                <a:t> data</a:t>
              </a:r>
              <a:endParaRPr lang="en-GB">
                <a:solidFill>
                  <a:schemeClr val="bg1"/>
                </a:solidFill>
              </a:endParaRPr>
            </a:p>
          </p:txBody>
        </p:sp>
        <p:sp>
          <p:nvSpPr>
            <p:cNvPr id="25" name="TextBox 24"/>
            <p:cNvSpPr txBox="1"/>
            <p:nvPr/>
          </p:nvSpPr>
          <p:spPr>
            <a:xfrm>
              <a:off x="3783575" y="3504145"/>
              <a:ext cx="1617430" cy="369332"/>
            </a:xfrm>
            <a:prstGeom prst="rect">
              <a:avLst/>
            </a:prstGeom>
            <a:noFill/>
          </p:spPr>
          <p:txBody>
            <a:bodyPr wrap="none" rtlCol="0">
              <a:spAutoFit/>
            </a:bodyPr>
            <a:lstStyle/>
            <a:p>
              <a:r>
                <a:rPr lang="en-US" b="1" smtClean="0">
                  <a:solidFill>
                    <a:schemeClr val="bg1"/>
                  </a:solidFill>
                </a:rPr>
                <a:t>Unlimited</a:t>
              </a:r>
              <a:r>
                <a:rPr lang="en-US" smtClean="0">
                  <a:solidFill>
                    <a:schemeClr val="bg1"/>
                  </a:solidFill>
                </a:rPr>
                <a:t> users</a:t>
              </a:r>
              <a:endParaRPr lang="en-GB">
                <a:solidFill>
                  <a:schemeClr val="bg1"/>
                </a:solidFill>
              </a:endParaRPr>
            </a:p>
          </p:txBody>
        </p:sp>
        <p:sp>
          <p:nvSpPr>
            <p:cNvPr id="26" name="TextBox 25"/>
            <p:cNvSpPr txBox="1"/>
            <p:nvPr/>
          </p:nvSpPr>
          <p:spPr>
            <a:xfrm>
              <a:off x="3746713" y="3929429"/>
              <a:ext cx="1671483" cy="369332"/>
            </a:xfrm>
            <a:prstGeom prst="rect">
              <a:avLst/>
            </a:prstGeom>
            <a:noFill/>
          </p:spPr>
          <p:txBody>
            <a:bodyPr wrap="none" rtlCol="0">
              <a:spAutoFit/>
            </a:bodyPr>
            <a:lstStyle/>
            <a:p>
              <a:r>
                <a:rPr lang="en-US" smtClean="0">
                  <a:solidFill>
                    <a:schemeClr val="bg1"/>
                  </a:solidFill>
                </a:rPr>
                <a:t>First 10 day free</a:t>
              </a:r>
              <a:endParaRPr lang="en-GB">
                <a:solidFill>
                  <a:schemeClr val="bg1"/>
                </a:solidFill>
              </a:endParaRPr>
            </a:p>
          </p:txBody>
        </p:sp>
      </p:grpSp>
      <p:grpSp>
        <p:nvGrpSpPr>
          <p:cNvPr id="27" name="Group 26"/>
          <p:cNvGrpSpPr/>
          <p:nvPr/>
        </p:nvGrpSpPr>
        <p:grpSpPr>
          <a:xfrm>
            <a:off x="6300669" y="1548801"/>
            <a:ext cx="2457525" cy="3566428"/>
            <a:chOff x="6300669" y="1645786"/>
            <a:chExt cx="2457525" cy="3566428"/>
          </a:xfrm>
        </p:grpSpPr>
        <p:sp>
          <p:nvSpPr>
            <p:cNvPr id="28" name="Rounded Rectangle 27"/>
            <p:cNvSpPr/>
            <p:nvPr/>
          </p:nvSpPr>
          <p:spPr>
            <a:xfrm>
              <a:off x="6310504" y="1645786"/>
              <a:ext cx="2447690" cy="3566428"/>
            </a:xfrm>
            <a:prstGeom prst="roundRect">
              <a:avLst>
                <a:gd name="adj" fmla="val 516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9" name="Straight Connector 28"/>
            <p:cNvCxnSpPr/>
            <p:nvPr/>
          </p:nvCxnSpPr>
          <p:spPr>
            <a:xfrm>
              <a:off x="6310504" y="2359742"/>
              <a:ext cx="2447690" cy="0"/>
            </a:xfrm>
            <a:prstGeom prst="line">
              <a:avLst/>
            </a:prstGeom>
            <a:ln w="2222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6300669" y="2438402"/>
              <a:ext cx="2447690" cy="0"/>
            </a:xfrm>
            <a:prstGeom prst="line">
              <a:avLst/>
            </a:prstGeom>
            <a:ln w="22225">
              <a:solidFill>
                <a:schemeClr val="bg2"/>
              </a:solidFill>
            </a:ln>
          </p:spPr>
          <p:style>
            <a:lnRef idx="1">
              <a:schemeClr val="accent1"/>
            </a:lnRef>
            <a:fillRef idx="0">
              <a:schemeClr val="accent1"/>
            </a:fillRef>
            <a:effectRef idx="0">
              <a:schemeClr val="accent1"/>
            </a:effectRef>
            <a:fontRef idx="minor">
              <a:schemeClr val="tx1"/>
            </a:fontRef>
          </p:style>
        </p:cxnSp>
        <p:sp>
          <p:nvSpPr>
            <p:cNvPr id="31" name="Rounded Rectangle 30"/>
            <p:cNvSpPr/>
            <p:nvPr/>
          </p:nvSpPr>
          <p:spPr>
            <a:xfrm>
              <a:off x="6562163" y="4469879"/>
              <a:ext cx="1944372" cy="442452"/>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 name="TextBox 31"/>
            <p:cNvSpPr txBox="1"/>
            <p:nvPr/>
          </p:nvSpPr>
          <p:spPr>
            <a:xfrm>
              <a:off x="6705436" y="1765996"/>
              <a:ext cx="1657826" cy="523220"/>
            </a:xfrm>
            <a:prstGeom prst="rect">
              <a:avLst/>
            </a:prstGeom>
            <a:noFill/>
          </p:spPr>
          <p:txBody>
            <a:bodyPr wrap="none" rtlCol="0">
              <a:spAutoFit/>
            </a:bodyPr>
            <a:lstStyle/>
            <a:p>
              <a:r>
                <a:rPr lang="en-US" sz="2800" smtClean="0">
                  <a:solidFill>
                    <a:schemeClr val="bg1"/>
                  </a:solidFill>
                  <a:latin typeface="+mj-lt"/>
                </a:rPr>
                <a:t>Bussiness</a:t>
              </a:r>
              <a:endParaRPr lang="en-GB" sz="2800">
                <a:solidFill>
                  <a:schemeClr val="bg1"/>
                </a:solidFill>
                <a:latin typeface="+mj-lt"/>
              </a:endParaRPr>
            </a:p>
          </p:txBody>
        </p:sp>
        <p:sp>
          <p:nvSpPr>
            <p:cNvPr id="33" name="TextBox 32"/>
            <p:cNvSpPr txBox="1"/>
            <p:nvPr/>
          </p:nvSpPr>
          <p:spPr>
            <a:xfrm>
              <a:off x="6855894" y="4510015"/>
              <a:ext cx="1399742" cy="369332"/>
            </a:xfrm>
            <a:prstGeom prst="rect">
              <a:avLst/>
            </a:prstGeom>
            <a:noFill/>
          </p:spPr>
          <p:txBody>
            <a:bodyPr wrap="none" rtlCol="0">
              <a:spAutoFit/>
            </a:bodyPr>
            <a:lstStyle/>
            <a:p>
              <a:r>
                <a:rPr lang="en-US" b="1" smtClean="0">
                  <a:solidFill>
                    <a:schemeClr val="accent3"/>
                  </a:solidFill>
                </a:rPr>
                <a:t>Get this Plan</a:t>
              </a:r>
              <a:endParaRPr lang="en-GB" b="1">
                <a:solidFill>
                  <a:schemeClr val="accent3"/>
                </a:solidFill>
              </a:endParaRPr>
            </a:p>
          </p:txBody>
        </p:sp>
        <p:sp>
          <p:nvSpPr>
            <p:cNvPr id="34" name="TextBox 33"/>
            <p:cNvSpPr txBox="1"/>
            <p:nvPr/>
          </p:nvSpPr>
          <p:spPr>
            <a:xfrm>
              <a:off x="6705436" y="2709530"/>
              <a:ext cx="1774781" cy="369332"/>
            </a:xfrm>
            <a:prstGeom prst="rect">
              <a:avLst/>
            </a:prstGeom>
            <a:noFill/>
          </p:spPr>
          <p:txBody>
            <a:bodyPr wrap="none" rtlCol="0">
              <a:spAutoFit/>
            </a:bodyPr>
            <a:lstStyle/>
            <a:p>
              <a:r>
                <a:rPr lang="en-US" smtClean="0">
                  <a:solidFill>
                    <a:schemeClr val="bg1"/>
                  </a:solidFill>
                </a:rPr>
                <a:t>10,000 messages</a:t>
              </a:r>
              <a:endParaRPr lang="en-GB">
                <a:solidFill>
                  <a:schemeClr val="bg1"/>
                </a:solidFill>
              </a:endParaRPr>
            </a:p>
          </p:txBody>
        </p:sp>
        <p:sp>
          <p:nvSpPr>
            <p:cNvPr id="35" name="TextBox 34"/>
            <p:cNvSpPr txBox="1"/>
            <p:nvPr/>
          </p:nvSpPr>
          <p:spPr>
            <a:xfrm>
              <a:off x="6804509" y="3134813"/>
              <a:ext cx="1556965" cy="369332"/>
            </a:xfrm>
            <a:prstGeom prst="rect">
              <a:avLst/>
            </a:prstGeom>
            <a:noFill/>
          </p:spPr>
          <p:txBody>
            <a:bodyPr wrap="none" rtlCol="0">
              <a:spAutoFit/>
            </a:bodyPr>
            <a:lstStyle/>
            <a:p>
              <a:r>
                <a:rPr lang="en-US" b="1" smtClean="0">
                  <a:solidFill>
                    <a:schemeClr val="bg1"/>
                  </a:solidFill>
                </a:rPr>
                <a:t>Unlimited</a:t>
              </a:r>
              <a:r>
                <a:rPr lang="en-US" smtClean="0">
                  <a:solidFill>
                    <a:schemeClr val="bg1"/>
                  </a:solidFill>
                </a:rPr>
                <a:t> data</a:t>
              </a:r>
              <a:endParaRPr lang="en-GB">
                <a:solidFill>
                  <a:schemeClr val="bg1"/>
                </a:solidFill>
              </a:endParaRPr>
            </a:p>
          </p:txBody>
        </p:sp>
        <p:sp>
          <p:nvSpPr>
            <p:cNvPr id="36" name="TextBox 35"/>
            <p:cNvSpPr txBox="1"/>
            <p:nvPr/>
          </p:nvSpPr>
          <p:spPr>
            <a:xfrm>
              <a:off x="6784111" y="3504145"/>
              <a:ext cx="1617430" cy="369332"/>
            </a:xfrm>
            <a:prstGeom prst="rect">
              <a:avLst/>
            </a:prstGeom>
            <a:noFill/>
          </p:spPr>
          <p:txBody>
            <a:bodyPr wrap="none" rtlCol="0">
              <a:spAutoFit/>
            </a:bodyPr>
            <a:lstStyle/>
            <a:p>
              <a:r>
                <a:rPr lang="en-US" b="1" smtClean="0">
                  <a:solidFill>
                    <a:schemeClr val="bg1"/>
                  </a:solidFill>
                </a:rPr>
                <a:t>Unlimited</a:t>
              </a:r>
              <a:r>
                <a:rPr lang="en-US" smtClean="0">
                  <a:solidFill>
                    <a:schemeClr val="bg1"/>
                  </a:solidFill>
                </a:rPr>
                <a:t> users</a:t>
              </a:r>
              <a:endParaRPr lang="en-GB">
                <a:solidFill>
                  <a:schemeClr val="bg1"/>
                </a:solidFill>
              </a:endParaRPr>
            </a:p>
          </p:txBody>
        </p:sp>
        <p:sp>
          <p:nvSpPr>
            <p:cNvPr id="37" name="TextBox 36"/>
            <p:cNvSpPr txBox="1"/>
            <p:nvPr/>
          </p:nvSpPr>
          <p:spPr>
            <a:xfrm>
              <a:off x="6747249" y="3929429"/>
              <a:ext cx="1671483" cy="369332"/>
            </a:xfrm>
            <a:prstGeom prst="rect">
              <a:avLst/>
            </a:prstGeom>
            <a:noFill/>
          </p:spPr>
          <p:txBody>
            <a:bodyPr wrap="none" rtlCol="0">
              <a:spAutoFit/>
            </a:bodyPr>
            <a:lstStyle/>
            <a:p>
              <a:r>
                <a:rPr lang="en-US" smtClean="0">
                  <a:solidFill>
                    <a:schemeClr val="bg1"/>
                  </a:solidFill>
                </a:rPr>
                <a:t>First 10 day free</a:t>
              </a:r>
              <a:endParaRPr lang="en-GB">
                <a:solidFill>
                  <a:schemeClr val="bg1"/>
                </a:solidFill>
              </a:endParaRPr>
            </a:p>
          </p:txBody>
        </p:sp>
      </p:grpSp>
      <p:grpSp>
        <p:nvGrpSpPr>
          <p:cNvPr id="38" name="Group 37"/>
          <p:cNvGrpSpPr/>
          <p:nvPr/>
        </p:nvGrpSpPr>
        <p:grpSpPr>
          <a:xfrm>
            <a:off x="9226189" y="1548801"/>
            <a:ext cx="2457525" cy="3566428"/>
            <a:chOff x="9226189" y="1645786"/>
            <a:chExt cx="2457525" cy="3566428"/>
          </a:xfrm>
        </p:grpSpPr>
        <p:sp>
          <p:nvSpPr>
            <p:cNvPr id="39" name="Rounded Rectangle 38"/>
            <p:cNvSpPr/>
            <p:nvPr/>
          </p:nvSpPr>
          <p:spPr>
            <a:xfrm>
              <a:off x="9236024" y="1645786"/>
              <a:ext cx="2447690" cy="3566428"/>
            </a:xfrm>
            <a:prstGeom prst="roundRect">
              <a:avLst>
                <a:gd name="adj" fmla="val 516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0" name="Straight Connector 39"/>
            <p:cNvCxnSpPr/>
            <p:nvPr/>
          </p:nvCxnSpPr>
          <p:spPr>
            <a:xfrm>
              <a:off x="9236024" y="2359742"/>
              <a:ext cx="2447690" cy="0"/>
            </a:xfrm>
            <a:prstGeom prst="line">
              <a:avLst/>
            </a:prstGeom>
            <a:ln w="2222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9226189" y="2438402"/>
              <a:ext cx="2447690" cy="0"/>
            </a:xfrm>
            <a:prstGeom prst="line">
              <a:avLst/>
            </a:prstGeom>
            <a:ln w="22225">
              <a:solidFill>
                <a:schemeClr val="bg2"/>
              </a:solidFill>
            </a:ln>
          </p:spPr>
          <p:style>
            <a:lnRef idx="1">
              <a:schemeClr val="accent1"/>
            </a:lnRef>
            <a:fillRef idx="0">
              <a:schemeClr val="accent1"/>
            </a:fillRef>
            <a:effectRef idx="0">
              <a:schemeClr val="accent1"/>
            </a:effectRef>
            <a:fontRef idx="minor">
              <a:schemeClr val="tx1"/>
            </a:fontRef>
          </p:style>
        </p:cxnSp>
        <p:sp>
          <p:nvSpPr>
            <p:cNvPr id="42" name="Rounded Rectangle 41"/>
            <p:cNvSpPr/>
            <p:nvPr/>
          </p:nvSpPr>
          <p:spPr>
            <a:xfrm>
              <a:off x="9487683" y="4469879"/>
              <a:ext cx="1944372" cy="442452"/>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TextBox 42"/>
            <p:cNvSpPr txBox="1"/>
            <p:nvPr/>
          </p:nvSpPr>
          <p:spPr>
            <a:xfrm>
              <a:off x="9709984" y="1760090"/>
              <a:ext cx="1499770" cy="523220"/>
            </a:xfrm>
            <a:prstGeom prst="rect">
              <a:avLst/>
            </a:prstGeom>
            <a:noFill/>
          </p:spPr>
          <p:txBody>
            <a:bodyPr wrap="none" rtlCol="0">
              <a:spAutoFit/>
            </a:bodyPr>
            <a:lstStyle/>
            <a:p>
              <a:r>
                <a:rPr lang="en-US" sz="2800" smtClean="0">
                  <a:solidFill>
                    <a:schemeClr val="bg1"/>
                  </a:solidFill>
                  <a:latin typeface="+mj-lt"/>
                </a:rPr>
                <a:t>Personal</a:t>
              </a:r>
              <a:endParaRPr lang="en-GB" sz="2800">
                <a:solidFill>
                  <a:schemeClr val="bg1"/>
                </a:solidFill>
                <a:latin typeface="+mj-lt"/>
              </a:endParaRPr>
            </a:p>
          </p:txBody>
        </p:sp>
        <p:sp>
          <p:nvSpPr>
            <p:cNvPr id="44" name="TextBox 43"/>
            <p:cNvSpPr txBox="1"/>
            <p:nvPr/>
          </p:nvSpPr>
          <p:spPr>
            <a:xfrm>
              <a:off x="9781414" y="4510015"/>
              <a:ext cx="1399742" cy="369332"/>
            </a:xfrm>
            <a:prstGeom prst="rect">
              <a:avLst/>
            </a:prstGeom>
            <a:noFill/>
          </p:spPr>
          <p:txBody>
            <a:bodyPr wrap="none" rtlCol="0">
              <a:spAutoFit/>
            </a:bodyPr>
            <a:lstStyle/>
            <a:p>
              <a:r>
                <a:rPr lang="en-US" b="1" smtClean="0">
                  <a:solidFill>
                    <a:schemeClr val="accent4"/>
                  </a:solidFill>
                </a:rPr>
                <a:t>Get this Plan</a:t>
              </a:r>
              <a:endParaRPr lang="en-GB" b="1">
                <a:solidFill>
                  <a:schemeClr val="accent4"/>
                </a:solidFill>
              </a:endParaRPr>
            </a:p>
          </p:txBody>
        </p:sp>
        <p:sp>
          <p:nvSpPr>
            <p:cNvPr id="45" name="TextBox 44"/>
            <p:cNvSpPr txBox="1"/>
            <p:nvPr/>
          </p:nvSpPr>
          <p:spPr>
            <a:xfrm>
              <a:off x="9560964" y="2709530"/>
              <a:ext cx="1774781" cy="369332"/>
            </a:xfrm>
            <a:prstGeom prst="rect">
              <a:avLst/>
            </a:prstGeom>
            <a:noFill/>
          </p:spPr>
          <p:txBody>
            <a:bodyPr wrap="none" rtlCol="0">
              <a:spAutoFit/>
            </a:bodyPr>
            <a:lstStyle/>
            <a:p>
              <a:r>
                <a:rPr lang="en-US" smtClean="0">
                  <a:solidFill>
                    <a:schemeClr val="bg1"/>
                  </a:solidFill>
                </a:rPr>
                <a:t>10,000 messages</a:t>
              </a:r>
              <a:endParaRPr lang="en-GB">
                <a:solidFill>
                  <a:schemeClr val="bg1"/>
                </a:solidFill>
              </a:endParaRPr>
            </a:p>
          </p:txBody>
        </p:sp>
        <p:sp>
          <p:nvSpPr>
            <p:cNvPr id="46" name="TextBox 45"/>
            <p:cNvSpPr txBox="1"/>
            <p:nvPr/>
          </p:nvSpPr>
          <p:spPr>
            <a:xfrm>
              <a:off x="9660037" y="3134813"/>
              <a:ext cx="1556965" cy="369332"/>
            </a:xfrm>
            <a:prstGeom prst="rect">
              <a:avLst/>
            </a:prstGeom>
            <a:noFill/>
          </p:spPr>
          <p:txBody>
            <a:bodyPr wrap="none" rtlCol="0">
              <a:spAutoFit/>
            </a:bodyPr>
            <a:lstStyle/>
            <a:p>
              <a:r>
                <a:rPr lang="en-US" b="1" smtClean="0">
                  <a:solidFill>
                    <a:schemeClr val="bg1"/>
                  </a:solidFill>
                </a:rPr>
                <a:t>Unlimited</a:t>
              </a:r>
              <a:r>
                <a:rPr lang="en-US" smtClean="0">
                  <a:solidFill>
                    <a:schemeClr val="bg1"/>
                  </a:solidFill>
                </a:rPr>
                <a:t> data</a:t>
              </a:r>
              <a:endParaRPr lang="en-GB">
                <a:solidFill>
                  <a:schemeClr val="bg1"/>
                </a:solidFill>
              </a:endParaRPr>
            </a:p>
          </p:txBody>
        </p:sp>
        <p:sp>
          <p:nvSpPr>
            <p:cNvPr id="47" name="TextBox 46"/>
            <p:cNvSpPr txBox="1"/>
            <p:nvPr/>
          </p:nvSpPr>
          <p:spPr>
            <a:xfrm>
              <a:off x="9639639" y="3504145"/>
              <a:ext cx="1617430" cy="369332"/>
            </a:xfrm>
            <a:prstGeom prst="rect">
              <a:avLst/>
            </a:prstGeom>
            <a:noFill/>
          </p:spPr>
          <p:txBody>
            <a:bodyPr wrap="none" rtlCol="0">
              <a:spAutoFit/>
            </a:bodyPr>
            <a:lstStyle/>
            <a:p>
              <a:r>
                <a:rPr lang="en-US" b="1" smtClean="0">
                  <a:solidFill>
                    <a:schemeClr val="bg1"/>
                  </a:solidFill>
                </a:rPr>
                <a:t>Unlimited</a:t>
              </a:r>
              <a:r>
                <a:rPr lang="en-US" smtClean="0">
                  <a:solidFill>
                    <a:schemeClr val="bg1"/>
                  </a:solidFill>
                </a:rPr>
                <a:t> users</a:t>
              </a:r>
              <a:endParaRPr lang="en-GB">
                <a:solidFill>
                  <a:schemeClr val="bg1"/>
                </a:solidFill>
              </a:endParaRPr>
            </a:p>
          </p:txBody>
        </p:sp>
        <p:sp>
          <p:nvSpPr>
            <p:cNvPr id="48" name="TextBox 47"/>
            <p:cNvSpPr txBox="1"/>
            <p:nvPr/>
          </p:nvSpPr>
          <p:spPr>
            <a:xfrm>
              <a:off x="9602777" y="3929429"/>
              <a:ext cx="1671483" cy="369332"/>
            </a:xfrm>
            <a:prstGeom prst="rect">
              <a:avLst/>
            </a:prstGeom>
            <a:noFill/>
          </p:spPr>
          <p:txBody>
            <a:bodyPr wrap="none" rtlCol="0">
              <a:spAutoFit/>
            </a:bodyPr>
            <a:lstStyle/>
            <a:p>
              <a:r>
                <a:rPr lang="en-US" smtClean="0">
                  <a:solidFill>
                    <a:schemeClr val="bg1"/>
                  </a:solidFill>
                </a:rPr>
                <a:t>First 10 day free</a:t>
              </a:r>
              <a:endParaRPr lang="en-GB">
                <a:solidFill>
                  <a:schemeClr val="bg1"/>
                </a:solidFill>
              </a:endParaRPr>
            </a:p>
          </p:txBody>
        </p:sp>
      </p:grpSp>
      <p:sp>
        <p:nvSpPr>
          <p:cNvPr id="49" name="TextBox 48"/>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0" name="Straight Connector 49"/>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49"/>
                                        </p:tgtEl>
                                        <p:attrNameLst>
                                          <p:attrName>style.visibility</p:attrName>
                                        </p:attrNameLst>
                                      </p:cBhvr>
                                      <p:to>
                                        <p:strVal val="visible"/>
                                      </p:to>
                                    </p:set>
                                    <p:animEffect transition="in" filter="wipe(left)">
                                      <p:cBhvr>
                                        <p:cTn id="10" dur="500"/>
                                        <p:tgtEl>
                                          <p:spTgt spid="49"/>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50"/>
                                        </p:tgtEl>
                                        <p:attrNameLst>
                                          <p:attrName>style.visibility</p:attrName>
                                        </p:attrNameLst>
                                      </p:cBhvr>
                                      <p:to>
                                        <p:strVal val="visible"/>
                                      </p:to>
                                    </p:set>
                                    <p:animEffect transition="in" filter="fade">
                                      <p:cBhvr>
                                        <p:cTn id="15" dur="500"/>
                                        <p:tgtEl>
                                          <p:spTgt spid="50"/>
                                        </p:tgtEl>
                                      </p:cBhvr>
                                    </p:animEffect>
                                  </p:childTnLst>
                                </p:cTn>
                              </p:par>
                            </p:childTnLst>
                          </p:cTn>
                        </p:par>
                        <p:par>
                          <p:cTn id="16" fill="hold">
                            <p:stCondLst>
                              <p:cond delay="500"/>
                            </p:stCondLst>
                            <p:childTnLst>
                              <p:par>
                                <p:cTn id="17" presetID="37" presetClass="entr" presetSubtype="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900" decel="100000" fill="hold"/>
                                        <p:tgtEl>
                                          <p:spTgt spid="5"/>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23" fill="hold">
                            <p:stCondLst>
                              <p:cond delay="1500"/>
                            </p:stCondLst>
                            <p:childTnLst>
                              <p:par>
                                <p:cTn id="24" presetID="37" presetClass="entr" presetSubtype="0" fill="hold"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900" decel="100000" fill="hold"/>
                                        <p:tgtEl>
                                          <p:spTgt spid="16"/>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30" fill="hold">
                            <p:stCondLst>
                              <p:cond delay="2500"/>
                            </p:stCondLst>
                            <p:childTnLst>
                              <p:par>
                                <p:cTn id="31" presetID="37" presetClass="entr" presetSubtype="0" fill="hold" nodeType="afterEffect">
                                  <p:stCondLst>
                                    <p:cond delay="0"/>
                                  </p:stCondLst>
                                  <p:childTnLst>
                                    <p:set>
                                      <p:cBhvr>
                                        <p:cTn id="32" dur="1" fill="hold">
                                          <p:stCondLst>
                                            <p:cond delay="0"/>
                                          </p:stCondLst>
                                        </p:cTn>
                                        <p:tgtEl>
                                          <p:spTgt spid="27"/>
                                        </p:tgtEl>
                                        <p:attrNameLst>
                                          <p:attrName>style.visibility</p:attrName>
                                        </p:attrNameLst>
                                      </p:cBhvr>
                                      <p:to>
                                        <p:strVal val="visible"/>
                                      </p:to>
                                    </p:set>
                                    <p:animEffect transition="in" filter="fade">
                                      <p:cBhvr>
                                        <p:cTn id="33" dur="1000"/>
                                        <p:tgtEl>
                                          <p:spTgt spid="27"/>
                                        </p:tgtEl>
                                      </p:cBhvr>
                                    </p:animEffect>
                                    <p:anim calcmode="lin" valueType="num">
                                      <p:cBhvr>
                                        <p:cTn id="34" dur="1000" fill="hold"/>
                                        <p:tgtEl>
                                          <p:spTgt spid="27"/>
                                        </p:tgtEl>
                                        <p:attrNameLst>
                                          <p:attrName>ppt_x</p:attrName>
                                        </p:attrNameLst>
                                      </p:cBhvr>
                                      <p:tavLst>
                                        <p:tav tm="0">
                                          <p:val>
                                            <p:strVal val="#ppt_x"/>
                                          </p:val>
                                        </p:tav>
                                        <p:tav tm="100000">
                                          <p:val>
                                            <p:strVal val="#ppt_x"/>
                                          </p:val>
                                        </p:tav>
                                      </p:tavLst>
                                    </p:anim>
                                    <p:anim calcmode="lin" valueType="num">
                                      <p:cBhvr>
                                        <p:cTn id="35" dur="900" decel="100000" fill="hold"/>
                                        <p:tgtEl>
                                          <p:spTgt spid="27"/>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37" fill="hold">
                            <p:stCondLst>
                              <p:cond delay="3500"/>
                            </p:stCondLst>
                            <p:childTnLst>
                              <p:par>
                                <p:cTn id="38" presetID="37" presetClass="entr" presetSubtype="0" fill="hold" nodeType="after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fade">
                                      <p:cBhvr>
                                        <p:cTn id="40" dur="1000"/>
                                        <p:tgtEl>
                                          <p:spTgt spid="38"/>
                                        </p:tgtEl>
                                      </p:cBhvr>
                                    </p:animEffect>
                                    <p:anim calcmode="lin" valueType="num">
                                      <p:cBhvr>
                                        <p:cTn id="41" dur="1000" fill="hold"/>
                                        <p:tgtEl>
                                          <p:spTgt spid="38"/>
                                        </p:tgtEl>
                                        <p:attrNameLst>
                                          <p:attrName>ppt_x</p:attrName>
                                        </p:attrNameLst>
                                      </p:cBhvr>
                                      <p:tavLst>
                                        <p:tav tm="0">
                                          <p:val>
                                            <p:strVal val="#ppt_x"/>
                                          </p:val>
                                        </p:tav>
                                        <p:tav tm="100000">
                                          <p:val>
                                            <p:strVal val="#ppt_x"/>
                                          </p:val>
                                        </p:tav>
                                      </p:tavLst>
                                    </p:anim>
                                    <p:anim calcmode="lin" valueType="num">
                                      <p:cBhvr>
                                        <p:cTn id="42" dur="900" decel="100000" fill="hold"/>
                                        <p:tgtEl>
                                          <p:spTgt spid="38"/>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38"/>
                                        </p:tgtEl>
                                        <p:attrNameLst>
                                          <p:attrName>ppt_y</p:attrName>
                                        </p:attrNameLst>
                                      </p:cBhvr>
                                      <p:tavLst>
                                        <p:tav tm="0">
                                          <p:val>
                                            <p:strVal val="#ppt_y-.03"/>
                                          </p:val>
                                        </p:tav>
                                        <p:tav tm="100000">
                                          <p:val>
                                            <p:strVal val="#ppt_y"/>
                                          </p:val>
                                        </p:tav>
                                      </p:tavLst>
                                    </p:anim>
                                  </p:childTnLst>
                                </p:cTn>
                              </p:par>
                            </p:childTnLst>
                          </p:cTn>
                        </p:par>
                        <p:par>
                          <p:cTn id="44" fill="hold">
                            <p:stCondLst>
                              <p:cond delay="4500"/>
                            </p:stCondLst>
                            <p:childTnLst>
                              <p:par>
                                <p:cTn id="45" presetID="16" presetClass="entr" presetSubtype="21" fill="hold" grpId="0"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barn(inVertical)">
                                      <p:cBhvr>
                                        <p:cTn id="4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49"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14" name="Rectangle 13"/>
          <p:cNvSpPr/>
          <p:nvPr/>
        </p:nvSpPr>
        <p:spPr>
          <a:xfrm>
            <a:off x="0" y="0"/>
            <a:ext cx="12192000" cy="6927272"/>
          </a:xfrm>
          <a:prstGeom prst="rect">
            <a:avLst/>
          </a:prstGeom>
          <a:solidFill>
            <a:schemeClr val="tx2">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Title 12"/>
          <p:cNvSpPr>
            <a:spLocks noGrp="1"/>
          </p:cNvSpPr>
          <p:nvPr>
            <p:ph type="title"/>
          </p:nvPr>
        </p:nvSpPr>
        <p:spPr/>
        <p:txBody>
          <a:bodyPr/>
          <a:lstStyle/>
          <a:p>
            <a:r>
              <a:rPr lang="en-US" smtClean="0">
                <a:solidFill>
                  <a:schemeClr val="bg2"/>
                </a:solidFill>
              </a:rPr>
              <a:t>Why Do You Choose With Us?</a:t>
            </a:r>
            <a:endParaRPr lang="en-GB">
              <a:solidFill>
                <a:schemeClr val="bg2"/>
              </a:solidFill>
            </a:endParaRPr>
          </a:p>
        </p:txBody>
      </p:sp>
      <p:sp>
        <p:nvSpPr>
          <p:cNvPr id="15" name="TextBox 14"/>
          <p:cNvSpPr txBox="1"/>
          <p:nvPr/>
        </p:nvSpPr>
        <p:spPr>
          <a:xfrm>
            <a:off x="4790995" y="717088"/>
            <a:ext cx="2610010" cy="338554"/>
          </a:xfrm>
          <a:prstGeom prst="rect">
            <a:avLst/>
          </a:prstGeom>
          <a:noFill/>
        </p:spPr>
        <p:txBody>
          <a:bodyPr wrap="none" rtlCol="0">
            <a:spAutoFit/>
          </a:bodyPr>
          <a:lstStyle/>
          <a:p>
            <a:r>
              <a:rPr lang="en-GB" sz="1600">
                <a:solidFill>
                  <a:schemeClr val="bg2"/>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16" name="Straight Connector 15"/>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1" y="2442139"/>
            <a:ext cx="1082902" cy="3070497"/>
            <a:chOff x="7298787" y="858333"/>
            <a:chExt cx="914400" cy="5486400"/>
          </a:xfrm>
        </p:grpSpPr>
        <p:sp>
          <p:nvSpPr>
            <p:cNvPr id="35" name="Rectangle 34"/>
            <p:cNvSpPr/>
            <p:nvPr/>
          </p:nvSpPr>
          <p:spPr>
            <a:xfrm>
              <a:off x="7298787" y="1772733"/>
              <a:ext cx="914400" cy="914400"/>
            </a:xfrm>
            <a:prstGeom prst="rect">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Rectangle 48"/>
            <p:cNvSpPr/>
            <p:nvPr/>
          </p:nvSpPr>
          <p:spPr>
            <a:xfrm>
              <a:off x="7298787" y="2687133"/>
              <a:ext cx="914400" cy="914400"/>
            </a:xfrm>
            <a:prstGeom prst="rect">
              <a:avLst/>
            </a:prstGeom>
            <a:solidFill>
              <a:schemeClr val="accent3">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 name="Rectangle 49"/>
            <p:cNvSpPr/>
            <p:nvPr/>
          </p:nvSpPr>
          <p:spPr>
            <a:xfrm>
              <a:off x="7298787" y="3601533"/>
              <a:ext cx="914400" cy="914400"/>
            </a:xfrm>
            <a:prstGeom prst="rect">
              <a:avLst/>
            </a:prstGeom>
            <a:solidFill>
              <a:schemeClr val="accent4">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Rectangle 50"/>
            <p:cNvSpPr/>
            <p:nvPr/>
          </p:nvSpPr>
          <p:spPr>
            <a:xfrm>
              <a:off x="7298787" y="4515933"/>
              <a:ext cx="914400" cy="914400"/>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Rectangle 51"/>
            <p:cNvSpPr/>
            <p:nvPr/>
          </p:nvSpPr>
          <p:spPr>
            <a:xfrm>
              <a:off x="7298787" y="5430333"/>
              <a:ext cx="914400" cy="914400"/>
            </a:xfrm>
            <a:prstGeom prst="rect">
              <a:avLst/>
            </a:prstGeom>
            <a:solidFill>
              <a:schemeClr val="accent6">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Rectangle 52"/>
            <p:cNvSpPr/>
            <p:nvPr/>
          </p:nvSpPr>
          <p:spPr>
            <a:xfrm>
              <a:off x="7298787" y="858333"/>
              <a:ext cx="914400" cy="9144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 name="Group 53"/>
          <p:cNvGrpSpPr/>
          <p:nvPr/>
        </p:nvGrpSpPr>
        <p:grpSpPr>
          <a:xfrm>
            <a:off x="7671561" y="2442138"/>
            <a:ext cx="264680" cy="3070497"/>
            <a:chOff x="7298787" y="858333"/>
            <a:chExt cx="914400" cy="5486400"/>
          </a:xfrm>
        </p:grpSpPr>
        <p:sp>
          <p:nvSpPr>
            <p:cNvPr id="55" name="Rectangle 54"/>
            <p:cNvSpPr/>
            <p:nvPr/>
          </p:nvSpPr>
          <p:spPr>
            <a:xfrm>
              <a:off x="7298787" y="1772733"/>
              <a:ext cx="914400" cy="914400"/>
            </a:xfrm>
            <a:prstGeom prst="rect">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 name="Rectangle 55"/>
            <p:cNvSpPr/>
            <p:nvPr/>
          </p:nvSpPr>
          <p:spPr>
            <a:xfrm>
              <a:off x="7298787" y="2687133"/>
              <a:ext cx="914400" cy="914400"/>
            </a:xfrm>
            <a:prstGeom prst="rect">
              <a:avLst/>
            </a:prstGeom>
            <a:solidFill>
              <a:schemeClr val="accent3">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 name="Rectangle 56"/>
            <p:cNvSpPr/>
            <p:nvPr/>
          </p:nvSpPr>
          <p:spPr>
            <a:xfrm>
              <a:off x="7298787" y="3601533"/>
              <a:ext cx="914400" cy="914400"/>
            </a:xfrm>
            <a:prstGeom prst="rect">
              <a:avLst/>
            </a:prstGeom>
            <a:solidFill>
              <a:schemeClr val="accent4">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Rectangle 57"/>
            <p:cNvSpPr/>
            <p:nvPr/>
          </p:nvSpPr>
          <p:spPr>
            <a:xfrm>
              <a:off x="7298787" y="4515933"/>
              <a:ext cx="914400" cy="914400"/>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 name="Rectangle 58"/>
            <p:cNvSpPr/>
            <p:nvPr/>
          </p:nvSpPr>
          <p:spPr>
            <a:xfrm>
              <a:off x="7298787" y="5430333"/>
              <a:ext cx="914400" cy="914400"/>
            </a:xfrm>
            <a:prstGeom prst="rect">
              <a:avLst/>
            </a:prstGeom>
            <a:solidFill>
              <a:schemeClr val="accent6">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 name="Rectangle 59"/>
            <p:cNvSpPr/>
            <p:nvPr/>
          </p:nvSpPr>
          <p:spPr>
            <a:xfrm>
              <a:off x="7298787" y="858333"/>
              <a:ext cx="914400" cy="9144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1" name="Group 60"/>
          <p:cNvGrpSpPr/>
          <p:nvPr/>
        </p:nvGrpSpPr>
        <p:grpSpPr>
          <a:xfrm>
            <a:off x="11109093" y="2442137"/>
            <a:ext cx="1082908" cy="3070497"/>
            <a:chOff x="7298787" y="858333"/>
            <a:chExt cx="914400" cy="5486400"/>
          </a:xfrm>
        </p:grpSpPr>
        <p:sp>
          <p:nvSpPr>
            <p:cNvPr id="62" name="Rectangle 61"/>
            <p:cNvSpPr/>
            <p:nvPr/>
          </p:nvSpPr>
          <p:spPr>
            <a:xfrm>
              <a:off x="7298787" y="1772733"/>
              <a:ext cx="914400" cy="914400"/>
            </a:xfrm>
            <a:prstGeom prst="rect">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Rectangle 62"/>
            <p:cNvSpPr/>
            <p:nvPr/>
          </p:nvSpPr>
          <p:spPr>
            <a:xfrm>
              <a:off x="7298787" y="2687133"/>
              <a:ext cx="914400" cy="914400"/>
            </a:xfrm>
            <a:prstGeom prst="rect">
              <a:avLst/>
            </a:prstGeom>
            <a:solidFill>
              <a:schemeClr val="accent3">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 name="Rectangle 63"/>
            <p:cNvSpPr/>
            <p:nvPr/>
          </p:nvSpPr>
          <p:spPr>
            <a:xfrm>
              <a:off x="7298787" y="3601533"/>
              <a:ext cx="914400" cy="914400"/>
            </a:xfrm>
            <a:prstGeom prst="rect">
              <a:avLst/>
            </a:prstGeom>
            <a:solidFill>
              <a:schemeClr val="accent4">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Rectangle 64"/>
            <p:cNvSpPr/>
            <p:nvPr/>
          </p:nvSpPr>
          <p:spPr>
            <a:xfrm>
              <a:off x="7298787" y="4515933"/>
              <a:ext cx="914400" cy="914400"/>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Rectangle 65"/>
            <p:cNvSpPr/>
            <p:nvPr/>
          </p:nvSpPr>
          <p:spPr>
            <a:xfrm>
              <a:off x="7298787" y="5430333"/>
              <a:ext cx="914400" cy="914400"/>
            </a:xfrm>
            <a:prstGeom prst="rect">
              <a:avLst/>
            </a:prstGeom>
            <a:solidFill>
              <a:schemeClr val="accent6">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Rectangle 66"/>
            <p:cNvSpPr/>
            <p:nvPr/>
          </p:nvSpPr>
          <p:spPr>
            <a:xfrm>
              <a:off x="7298787" y="858333"/>
              <a:ext cx="914400" cy="9144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8" name="Group 67"/>
          <p:cNvGrpSpPr/>
          <p:nvPr/>
        </p:nvGrpSpPr>
        <p:grpSpPr>
          <a:xfrm>
            <a:off x="4249544" y="2442138"/>
            <a:ext cx="264680" cy="3070497"/>
            <a:chOff x="7298787" y="858333"/>
            <a:chExt cx="914400" cy="5486400"/>
          </a:xfrm>
        </p:grpSpPr>
        <p:sp>
          <p:nvSpPr>
            <p:cNvPr id="69" name="Rectangle 68"/>
            <p:cNvSpPr/>
            <p:nvPr/>
          </p:nvSpPr>
          <p:spPr>
            <a:xfrm>
              <a:off x="7298787" y="1772733"/>
              <a:ext cx="914400" cy="914400"/>
            </a:xfrm>
            <a:prstGeom prst="rect">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 name="Rectangle 69"/>
            <p:cNvSpPr/>
            <p:nvPr/>
          </p:nvSpPr>
          <p:spPr>
            <a:xfrm>
              <a:off x="7298787" y="2687133"/>
              <a:ext cx="914400" cy="914400"/>
            </a:xfrm>
            <a:prstGeom prst="rect">
              <a:avLst/>
            </a:prstGeom>
            <a:solidFill>
              <a:schemeClr val="accent3">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 name="Rectangle 70"/>
            <p:cNvSpPr/>
            <p:nvPr/>
          </p:nvSpPr>
          <p:spPr>
            <a:xfrm>
              <a:off x="7298787" y="3601533"/>
              <a:ext cx="914400" cy="914400"/>
            </a:xfrm>
            <a:prstGeom prst="rect">
              <a:avLst/>
            </a:prstGeom>
            <a:solidFill>
              <a:schemeClr val="accent4">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 name="Rectangle 71"/>
            <p:cNvSpPr/>
            <p:nvPr/>
          </p:nvSpPr>
          <p:spPr>
            <a:xfrm>
              <a:off x="7298787" y="4515933"/>
              <a:ext cx="914400" cy="914400"/>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Rectangle 72"/>
            <p:cNvSpPr/>
            <p:nvPr/>
          </p:nvSpPr>
          <p:spPr>
            <a:xfrm>
              <a:off x="7298787" y="5430333"/>
              <a:ext cx="914400" cy="914400"/>
            </a:xfrm>
            <a:prstGeom prst="rect">
              <a:avLst/>
            </a:prstGeom>
            <a:solidFill>
              <a:schemeClr val="accent6">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 name="Rectangle 73"/>
            <p:cNvSpPr/>
            <p:nvPr/>
          </p:nvSpPr>
          <p:spPr>
            <a:xfrm>
              <a:off x="7298787" y="858333"/>
              <a:ext cx="914400" cy="9144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5" name="Group 74"/>
          <p:cNvGrpSpPr/>
          <p:nvPr/>
        </p:nvGrpSpPr>
        <p:grpSpPr>
          <a:xfrm>
            <a:off x="1082905" y="1629649"/>
            <a:ext cx="3168200" cy="4695479"/>
            <a:chOff x="1184764" y="1289685"/>
            <a:chExt cx="3168200" cy="4695479"/>
          </a:xfrm>
        </p:grpSpPr>
        <p:sp>
          <p:nvSpPr>
            <p:cNvPr id="76" name="Rectangle 75"/>
            <p:cNvSpPr/>
            <p:nvPr/>
          </p:nvSpPr>
          <p:spPr>
            <a:xfrm>
              <a:off x="1184764" y="1289685"/>
              <a:ext cx="3168200" cy="4695479"/>
            </a:xfrm>
            <a:prstGeom prst="rect">
              <a:avLst/>
            </a:prstGeom>
            <a:solidFill>
              <a:schemeClr val="bg2">
                <a:alpha val="3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7" name="Freeform 1430"/>
            <p:cNvSpPr>
              <a:spLocks noEditPoints="1"/>
            </p:cNvSpPr>
            <p:nvPr/>
          </p:nvSpPr>
          <p:spPr bwMode="auto">
            <a:xfrm>
              <a:off x="2352942" y="1573979"/>
              <a:ext cx="831843" cy="674981"/>
            </a:xfrm>
            <a:custGeom>
              <a:avLst/>
              <a:gdLst>
                <a:gd name="T0" fmla="*/ 30 w 148"/>
                <a:gd name="T1" fmla="*/ 120 h 120"/>
                <a:gd name="T2" fmla="*/ 18 w 148"/>
                <a:gd name="T3" fmla="*/ 111 h 120"/>
                <a:gd name="T4" fmla="*/ 1 w 148"/>
                <a:gd name="T5" fmla="*/ 42 h 120"/>
                <a:gd name="T6" fmla="*/ 2 w 148"/>
                <a:gd name="T7" fmla="*/ 33 h 120"/>
                <a:gd name="T8" fmla="*/ 9 w 148"/>
                <a:gd name="T9" fmla="*/ 27 h 120"/>
                <a:gd name="T10" fmla="*/ 114 w 148"/>
                <a:gd name="T11" fmla="*/ 0 h 120"/>
                <a:gd name="T12" fmla="*/ 117 w 148"/>
                <a:gd name="T13" fmla="*/ 0 h 120"/>
                <a:gd name="T14" fmla="*/ 129 w 148"/>
                <a:gd name="T15" fmla="*/ 9 h 120"/>
                <a:gd name="T16" fmla="*/ 147 w 148"/>
                <a:gd name="T17" fmla="*/ 77 h 120"/>
                <a:gd name="T18" fmla="*/ 146 w 148"/>
                <a:gd name="T19" fmla="*/ 87 h 120"/>
                <a:gd name="T20" fmla="*/ 138 w 148"/>
                <a:gd name="T21" fmla="*/ 92 h 120"/>
                <a:gd name="T22" fmla="*/ 33 w 148"/>
                <a:gd name="T23" fmla="*/ 119 h 120"/>
                <a:gd name="T24" fmla="*/ 30 w 148"/>
                <a:gd name="T25" fmla="*/ 120 h 120"/>
                <a:gd name="T26" fmla="*/ 117 w 148"/>
                <a:gd name="T27" fmla="*/ 8 h 120"/>
                <a:gd name="T28" fmla="*/ 116 w 148"/>
                <a:gd name="T29" fmla="*/ 8 h 120"/>
                <a:gd name="T30" fmla="*/ 11 w 148"/>
                <a:gd name="T31" fmla="*/ 35 h 120"/>
                <a:gd name="T32" fmla="*/ 9 w 148"/>
                <a:gd name="T33" fmla="*/ 37 h 120"/>
                <a:gd name="T34" fmla="*/ 8 w 148"/>
                <a:gd name="T35" fmla="*/ 40 h 120"/>
                <a:gd name="T36" fmla="*/ 26 w 148"/>
                <a:gd name="T37" fmla="*/ 109 h 120"/>
                <a:gd name="T38" fmla="*/ 31 w 148"/>
                <a:gd name="T39" fmla="*/ 111 h 120"/>
                <a:gd name="T40" fmla="*/ 136 w 148"/>
                <a:gd name="T41" fmla="*/ 84 h 120"/>
                <a:gd name="T42" fmla="*/ 139 w 148"/>
                <a:gd name="T43" fmla="*/ 83 h 120"/>
                <a:gd name="T44" fmla="*/ 139 w 148"/>
                <a:gd name="T45" fmla="*/ 79 h 120"/>
                <a:gd name="T46" fmla="*/ 121 w 148"/>
                <a:gd name="T47" fmla="*/ 11 h 120"/>
                <a:gd name="T48" fmla="*/ 117 w 148"/>
                <a:gd name="T49" fmla="*/ 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120">
                  <a:moveTo>
                    <a:pt x="30" y="120"/>
                  </a:moveTo>
                  <a:cubicBezTo>
                    <a:pt x="25" y="120"/>
                    <a:pt x="20" y="116"/>
                    <a:pt x="18" y="111"/>
                  </a:cubicBezTo>
                  <a:cubicBezTo>
                    <a:pt x="1" y="42"/>
                    <a:pt x="1" y="42"/>
                    <a:pt x="1" y="42"/>
                  </a:cubicBezTo>
                  <a:cubicBezTo>
                    <a:pt x="0" y="39"/>
                    <a:pt x="0" y="35"/>
                    <a:pt x="2" y="33"/>
                  </a:cubicBezTo>
                  <a:cubicBezTo>
                    <a:pt x="4" y="30"/>
                    <a:pt x="6" y="28"/>
                    <a:pt x="9" y="27"/>
                  </a:cubicBezTo>
                  <a:cubicBezTo>
                    <a:pt x="114" y="0"/>
                    <a:pt x="114" y="0"/>
                    <a:pt x="114" y="0"/>
                  </a:cubicBezTo>
                  <a:cubicBezTo>
                    <a:pt x="115" y="0"/>
                    <a:pt x="116" y="0"/>
                    <a:pt x="117" y="0"/>
                  </a:cubicBezTo>
                  <a:cubicBezTo>
                    <a:pt x="123" y="0"/>
                    <a:pt x="128" y="3"/>
                    <a:pt x="129" y="9"/>
                  </a:cubicBezTo>
                  <a:cubicBezTo>
                    <a:pt x="147" y="77"/>
                    <a:pt x="147" y="77"/>
                    <a:pt x="147" y="77"/>
                  </a:cubicBezTo>
                  <a:cubicBezTo>
                    <a:pt x="148" y="81"/>
                    <a:pt x="147" y="84"/>
                    <a:pt x="146" y="87"/>
                  </a:cubicBezTo>
                  <a:cubicBezTo>
                    <a:pt x="144" y="89"/>
                    <a:pt x="141" y="91"/>
                    <a:pt x="138" y="92"/>
                  </a:cubicBezTo>
                  <a:cubicBezTo>
                    <a:pt x="33" y="119"/>
                    <a:pt x="33" y="119"/>
                    <a:pt x="33" y="119"/>
                  </a:cubicBezTo>
                  <a:cubicBezTo>
                    <a:pt x="32" y="120"/>
                    <a:pt x="31" y="120"/>
                    <a:pt x="30" y="120"/>
                  </a:cubicBezTo>
                  <a:close/>
                  <a:moveTo>
                    <a:pt x="117" y="8"/>
                  </a:moveTo>
                  <a:cubicBezTo>
                    <a:pt x="116" y="8"/>
                    <a:pt x="116" y="8"/>
                    <a:pt x="116" y="8"/>
                  </a:cubicBezTo>
                  <a:cubicBezTo>
                    <a:pt x="11" y="35"/>
                    <a:pt x="11" y="35"/>
                    <a:pt x="11" y="35"/>
                  </a:cubicBezTo>
                  <a:cubicBezTo>
                    <a:pt x="10" y="35"/>
                    <a:pt x="9" y="36"/>
                    <a:pt x="9" y="37"/>
                  </a:cubicBezTo>
                  <a:cubicBezTo>
                    <a:pt x="8" y="38"/>
                    <a:pt x="8" y="39"/>
                    <a:pt x="8" y="40"/>
                  </a:cubicBezTo>
                  <a:cubicBezTo>
                    <a:pt x="26" y="109"/>
                    <a:pt x="26" y="109"/>
                    <a:pt x="26" y="109"/>
                  </a:cubicBezTo>
                  <a:cubicBezTo>
                    <a:pt x="27" y="111"/>
                    <a:pt x="29" y="112"/>
                    <a:pt x="31" y="111"/>
                  </a:cubicBezTo>
                  <a:cubicBezTo>
                    <a:pt x="136" y="84"/>
                    <a:pt x="136" y="84"/>
                    <a:pt x="136" y="84"/>
                  </a:cubicBezTo>
                  <a:cubicBezTo>
                    <a:pt x="137" y="84"/>
                    <a:pt x="138" y="84"/>
                    <a:pt x="139" y="83"/>
                  </a:cubicBezTo>
                  <a:cubicBezTo>
                    <a:pt x="139" y="82"/>
                    <a:pt x="139" y="81"/>
                    <a:pt x="139" y="79"/>
                  </a:cubicBezTo>
                  <a:cubicBezTo>
                    <a:pt x="121" y="11"/>
                    <a:pt x="121" y="11"/>
                    <a:pt x="121" y="11"/>
                  </a:cubicBezTo>
                  <a:cubicBezTo>
                    <a:pt x="121" y="9"/>
                    <a:pt x="119" y="8"/>
                    <a:pt x="117" y="8"/>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 name="Freeform 1431"/>
            <p:cNvSpPr/>
            <p:nvPr/>
          </p:nvSpPr>
          <p:spPr bwMode="auto">
            <a:xfrm>
              <a:off x="2459894" y="1866314"/>
              <a:ext cx="720139" cy="382648"/>
            </a:xfrm>
            <a:custGeom>
              <a:avLst/>
              <a:gdLst>
                <a:gd name="T0" fmla="*/ 11 w 128"/>
                <a:gd name="T1" fmla="*/ 68 h 68"/>
                <a:gd name="T2" fmla="*/ 1 w 128"/>
                <a:gd name="T3" fmla="*/ 62 h 68"/>
                <a:gd name="T4" fmla="*/ 0 w 128"/>
                <a:gd name="T5" fmla="*/ 60 h 68"/>
                <a:gd name="T6" fmla="*/ 33 w 128"/>
                <a:gd name="T7" fmla="*/ 11 h 68"/>
                <a:gd name="T8" fmla="*/ 39 w 128"/>
                <a:gd name="T9" fmla="*/ 15 h 68"/>
                <a:gd name="T10" fmla="*/ 10 w 128"/>
                <a:gd name="T11" fmla="*/ 59 h 68"/>
                <a:gd name="T12" fmla="*/ 12 w 128"/>
                <a:gd name="T13" fmla="*/ 59 h 68"/>
                <a:gd name="T14" fmla="*/ 117 w 128"/>
                <a:gd name="T15" fmla="*/ 32 h 68"/>
                <a:gd name="T16" fmla="*/ 119 w 128"/>
                <a:gd name="T17" fmla="*/ 31 h 68"/>
                <a:gd name="T18" fmla="*/ 71 w 128"/>
                <a:gd name="T19" fmla="*/ 7 h 68"/>
                <a:gd name="T20" fmla="*/ 75 w 128"/>
                <a:gd name="T21" fmla="*/ 0 h 68"/>
                <a:gd name="T22" fmla="*/ 128 w 128"/>
                <a:gd name="T23" fmla="*/ 27 h 68"/>
                <a:gd name="T24" fmla="*/ 128 w 128"/>
                <a:gd name="T25" fmla="*/ 30 h 68"/>
                <a:gd name="T26" fmla="*/ 119 w 128"/>
                <a:gd name="T27" fmla="*/ 40 h 68"/>
                <a:gd name="T28" fmla="*/ 14 w 128"/>
                <a:gd name="T29" fmla="*/ 67 h 68"/>
                <a:gd name="T30" fmla="*/ 11 w 128"/>
                <a:gd name="T3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68">
                  <a:moveTo>
                    <a:pt x="11" y="68"/>
                  </a:moveTo>
                  <a:cubicBezTo>
                    <a:pt x="7" y="68"/>
                    <a:pt x="3" y="66"/>
                    <a:pt x="1" y="62"/>
                  </a:cubicBezTo>
                  <a:cubicBezTo>
                    <a:pt x="0" y="60"/>
                    <a:pt x="0" y="60"/>
                    <a:pt x="0" y="60"/>
                  </a:cubicBezTo>
                  <a:cubicBezTo>
                    <a:pt x="33" y="11"/>
                    <a:pt x="33" y="11"/>
                    <a:pt x="33" y="11"/>
                  </a:cubicBezTo>
                  <a:cubicBezTo>
                    <a:pt x="39" y="15"/>
                    <a:pt x="39" y="15"/>
                    <a:pt x="39" y="15"/>
                  </a:cubicBezTo>
                  <a:cubicBezTo>
                    <a:pt x="10" y="59"/>
                    <a:pt x="10" y="59"/>
                    <a:pt x="10" y="59"/>
                  </a:cubicBezTo>
                  <a:cubicBezTo>
                    <a:pt x="11" y="60"/>
                    <a:pt x="11" y="60"/>
                    <a:pt x="12" y="59"/>
                  </a:cubicBezTo>
                  <a:cubicBezTo>
                    <a:pt x="117" y="32"/>
                    <a:pt x="117" y="32"/>
                    <a:pt x="117" y="32"/>
                  </a:cubicBezTo>
                  <a:cubicBezTo>
                    <a:pt x="118" y="32"/>
                    <a:pt x="119" y="32"/>
                    <a:pt x="119" y="31"/>
                  </a:cubicBezTo>
                  <a:cubicBezTo>
                    <a:pt x="71" y="7"/>
                    <a:pt x="71" y="7"/>
                    <a:pt x="71" y="7"/>
                  </a:cubicBezTo>
                  <a:cubicBezTo>
                    <a:pt x="75" y="0"/>
                    <a:pt x="75" y="0"/>
                    <a:pt x="75" y="0"/>
                  </a:cubicBezTo>
                  <a:cubicBezTo>
                    <a:pt x="128" y="27"/>
                    <a:pt x="128" y="27"/>
                    <a:pt x="128" y="27"/>
                  </a:cubicBezTo>
                  <a:cubicBezTo>
                    <a:pt x="128" y="30"/>
                    <a:pt x="128" y="30"/>
                    <a:pt x="128" y="30"/>
                  </a:cubicBezTo>
                  <a:cubicBezTo>
                    <a:pt x="128" y="35"/>
                    <a:pt x="124" y="39"/>
                    <a:pt x="119" y="40"/>
                  </a:cubicBezTo>
                  <a:cubicBezTo>
                    <a:pt x="14" y="67"/>
                    <a:pt x="14" y="67"/>
                    <a:pt x="14" y="67"/>
                  </a:cubicBezTo>
                  <a:cubicBezTo>
                    <a:pt x="13" y="67"/>
                    <a:pt x="12" y="68"/>
                    <a:pt x="11" y="68"/>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 name="Freeform 1432"/>
            <p:cNvSpPr>
              <a:spLocks noEditPoints="1"/>
            </p:cNvSpPr>
            <p:nvPr/>
          </p:nvSpPr>
          <p:spPr bwMode="auto">
            <a:xfrm>
              <a:off x="2352942" y="1569226"/>
              <a:ext cx="724893" cy="461079"/>
            </a:xfrm>
            <a:custGeom>
              <a:avLst/>
              <a:gdLst>
                <a:gd name="T0" fmla="*/ 79 w 129"/>
                <a:gd name="T1" fmla="*/ 82 h 82"/>
                <a:gd name="T2" fmla="*/ 0 w 129"/>
                <a:gd name="T3" fmla="*/ 41 h 82"/>
                <a:gd name="T4" fmla="*/ 0 w 129"/>
                <a:gd name="T5" fmla="*/ 38 h 82"/>
                <a:gd name="T6" fmla="*/ 9 w 129"/>
                <a:gd name="T7" fmla="*/ 28 h 82"/>
                <a:gd name="T8" fmla="*/ 114 w 129"/>
                <a:gd name="T9" fmla="*/ 1 h 82"/>
                <a:gd name="T10" fmla="*/ 127 w 129"/>
                <a:gd name="T11" fmla="*/ 6 h 82"/>
                <a:gd name="T12" fmla="*/ 129 w 129"/>
                <a:gd name="T13" fmla="*/ 8 h 82"/>
                <a:gd name="T14" fmla="*/ 79 w 129"/>
                <a:gd name="T15" fmla="*/ 82 h 82"/>
                <a:gd name="T16" fmla="*/ 9 w 129"/>
                <a:gd name="T17" fmla="*/ 37 h 82"/>
                <a:gd name="T18" fmla="*/ 77 w 129"/>
                <a:gd name="T19" fmla="*/ 72 h 82"/>
                <a:gd name="T20" fmla="*/ 119 w 129"/>
                <a:gd name="T21" fmla="*/ 9 h 82"/>
                <a:gd name="T22" fmla="*/ 116 w 129"/>
                <a:gd name="T23" fmla="*/ 9 h 82"/>
                <a:gd name="T24" fmla="*/ 11 w 129"/>
                <a:gd name="T25" fmla="*/ 36 h 82"/>
                <a:gd name="T26" fmla="*/ 9 w 129"/>
                <a:gd name="T27" fmla="*/ 3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82">
                  <a:moveTo>
                    <a:pt x="79" y="82"/>
                  </a:moveTo>
                  <a:cubicBezTo>
                    <a:pt x="0" y="41"/>
                    <a:pt x="0" y="41"/>
                    <a:pt x="0" y="41"/>
                  </a:cubicBezTo>
                  <a:cubicBezTo>
                    <a:pt x="0" y="38"/>
                    <a:pt x="0" y="38"/>
                    <a:pt x="0" y="38"/>
                  </a:cubicBezTo>
                  <a:cubicBezTo>
                    <a:pt x="1" y="33"/>
                    <a:pt x="5" y="29"/>
                    <a:pt x="9" y="28"/>
                  </a:cubicBezTo>
                  <a:cubicBezTo>
                    <a:pt x="114" y="1"/>
                    <a:pt x="114" y="1"/>
                    <a:pt x="114" y="1"/>
                  </a:cubicBezTo>
                  <a:cubicBezTo>
                    <a:pt x="119" y="0"/>
                    <a:pt x="124" y="2"/>
                    <a:pt x="127" y="6"/>
                  </a:cubicBezTo>
                  <a:cubicBezTo>
                    <a:pt x="129" y="8"/>
                    <a:pt x="129" y="8"/>
                    <a:pt x="129" y="8"/>
                  </a:cubicBezTo>
                  <a:lnTo>
                    <a:pt x="79" y="82"/>
                  </a:lnTo>
                  <a:close/>
                  <a:moveTo>
                    <a:pt x="9" y="37"/>
                  </a:moveTo>
                  <a:cubicBezTo>
                    <a:pt x="77" y="72"/>
                    <a:pt x="77" y="72"/>
                    <a:pt x="77" y="72"/>
                  </a:cubicBezTo>
                  <a:cubicBezTo>
                    <a:pt x="119" y="9"/>
                    <a:pt x="119" y="9"/>
                    <a:pt x="119" y="9"/>
                  </a:cubicBezTo>
                  <a:cubicBezTo>
                    <a:pt x="118" y="9"/>
                    <a:pt x="117" y="9"/>
                    <a:pt x="116" y="9"/>
                  </a:cubicBezTo>
                  <a:cubicBezTo>
                    <a:pt x="11" y="36"/>
                    <a:pt x="11" y="36"/>
                    <a:pt x="11" y="36"/>
                  </a:cubicBezTo>
                  <a:cubicBezTo>
                    <a:pt x="11" y="36"/>
                    <a:pt x="10" y="36"/>
                    <a:pt x="9" y="37"/>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 name="TextBox 79"/>
            <p:cNvSpPr txBox="1"/>
            <p:nvPr/>
          </p:nvSpPr>
          <p:spPr>
            <a:xfrm>
              <a:off x="1647402" y="2341240"/>
              <a:ext cx="2242922" cy="400110"/>
            </a:xfrm>
            <a:prstGeom prst="rect">
              <a:avLst/>
            </a:prstGeom>
            <a:noFill/>
          </p:spPr>
          <p:txBody>
            <a:bodyPr wrap="none" rtlCol="0">
              <a:spAutoFit/>
            </a:bodyPr>
            <a:lstStyle/>
            <a:p>
              <a:pPr algn="ctr"/>
              <a:r>
                <a:rPr lang="en-US" sz="2000" b="1">
                  <a:solidFill>
                    <a:schemeClr val="accent1">
                      <a:lumMod val="60000"/>
                      <a:lumOff val="40000"/>
                    </a:schemeClr>
                  </a:solidFill>
                </a:rPr>
                <a:t>MARKETING </a:t>
              </a:r>
              <a:r>
                <a:rPr lang="en-US" sz="2000" b="1" smtClean="0">
                  <a:solidFill>
                    <a:schemeClr val="accent1">
                      <a:lumMod val="60000"/>
                      <a:lumOff val="40000"/>
                    </a:schemeClr>
                  </a:solidFill>
                </a:rPr>
                <a:t>EMAIL</a:t>
              </a:r>
              <a:endParaRPr lang="en-GB" sz="2000" b="1">
                <a:solidFill>
                  <a:schemeClr val="accent1">
                    <a:lumMod val="60000"/>
                    <a:lumOff val="40000"/>
                  </a:schemeClr>
                </a:solidFill>
              </a:endParaRPr>
            </a:p>
          </p:txBody>
        </p:sp>
        <p:sp>
          <p:nvSpPr>
            <p:cNvPr id="81" name="Rectangle 80"/>
            <p:cNvSpPr/>
            <p:nvPr/>
          </p:nvSpPr>
          <p:spPr>
            <a:xfrm>
              <a:off x="1508180" y="2879627"/>
              <a:ext cx="2521365" cy="1600438"/>
            </a:xfrm>
            <a:prstGeom prst="rect">
              <a:avLst/>
            </a:prstGeom>
          </p:spPr>
          <p:txBody>
            <a:bodyPr wrap="square">
              <a:spAutoFit/>
            </a:bodyPr>
            <a:lstStyle/>
            <a:p>
              <a:r>
                <a:rPr lang="en-GB" sz="1400" b="1">
                  <a:solidFill>
                    <a:schemeClr val="bg2"/>
                  </a:solidFill>
                </a:rPr>
                <a:t>Lorem ipsum dolor </a:t>
              </a:r>
              <a:r>
                <a:rPr lang="en-GB" sz="1400">
                  <a:solidFill>
                    <a:schemeClr val="bg2"/>
                  </a:solidFill>
                </a:rPr>
                <a:t>sit amet, consectetuer adipiscing elit, sed diam nonummy nibh euismod tincidunt ut laoreet dolore magna aliquam erat volutpat. Ut wisi enim ad minim veniam, quis nostrud exerci </a:t>
              </a:r>
              <a:r>
                <a:rPr lang="en-GB" sz="1400" smtClean="0">
                  <a:solidFill>
                    <a:schemeClr val="bg2"/>
                  </a:solidFill>
                </a:rPr>
                <a:t>tation</a:t>
              </a:r>
              <a:endParaRPr lang="en-GB" sz="1400">
                <a:solidFill>
                  <a:schemeClr val="bg2"/>
                </a:solidFill>
              </a:endParaRPr>
            </a:p>
          </p:txBody>
        </p:sp>
        <p:cxnSp>
          <p:nvCxnSpPr>
            <p:cNvPr id="82" name="Straight Connector 81"/>
            <p:cNvCxnSpPr/>
            <p:nvPr/>
          </p:nvCxnSpPr>
          <p:spPr>
            <a:xfrm>
              <a:off x="2316123" y="2741350"/>
              <a:ext cx="9886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3" name="Rectangle 82"/>
            <p:cNvSpPr/>
            <p:nvPr/>
          </p:nvSpPr>
          <p:spPr>
            <a:xfrm>
              <a:off x="1508180" y="4526616"/>
              <a:ext cx="2753299" cy="1169551"/>
            </a:xfrm>
            <a:prstGeom prst="rect">
              <a:avLst/>
            </a:prstGeom>
          </p:spPr>
          <p:txBody>
            <a:bodyPr wrap="square">
              <a:spAutoFit/>
            </a:bodyPr>
            <a:lstStyle/>
            <a:p>
              <a:r>
                <a:rPr lang="en-GB" sz="1400" b="1">
                  <a:solidFill>
                    <a:schemeClr val="bg2"/>
                  </a:solidFill>
                </a:rPr>
                <a:t>Lorem ipsum dolor </a:t>
              </a:r>
              <a:r>
                <a:rPr lang="en-GB" sz="1400">
                  <a:solidFill>
                    <a:schemeClr val="bg2"/>
                  </a:solidFill>
                </a:rPr>
                <a:t>sit amet, consectetuer adipiscing elit, sed diam nonummy nibh euismod tincidunt ut laoreet dolore magna aliquam erat volutpat. </a:t>
              </a:r>
              <a:endParaRPr lang="en-GB" sz="1400">
                <a:solidFill>
                  <a:schemeClr val="bg2"/>
                </a:solidFill>
              </a:endParaRPr>
            </a:p>
          </p:txBody>
        </p:sp>
      </p:grpSp>
      <p:grpSp>
        <p:nvGrpSpPr>
          <p:cNvPr id="84" name="Group 83"/>
          <p:cNvGrpSpPr/>
          <p:nvPr/>
        </p:nvGrpSpPr>
        <p:grpSpPr>
          <a:xfrm>
            <a:off x="4509573" y="1629649"/>
            <a:ext cx="3168200" cy="4695479"/>
            <a:chOff x="4611432" y="1289685"/>
            <a:chExt cx="3168200" cy="4695479"/>
          </a:xfrm>
        </p:grpSpPr>
        <p:sp>
          <p:nvSpPr>
            <p:cNvPr id="85" name="Rectangle 84"/>
            <p:cNvSpPr/>
            <p:nvPr/>
          </p:nvSpPr>
          <p:spPr>
            <a:xfrm>
              <a:off x="4611432" y="1289685"/>
              <a:ext cx="3168200" cy="4695479"/>
            </a:xfrm>
            <a:prstGeom prst="rect">
              <a:avLst/>
            </a:prstGeom>
            <a:solidFill>
              <a:schemeClr val="bg2">
                <a:alpha val="3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6" name="组合 4161"/>
            <p:cNvGrpSpPr/>
            <p:nvPr/>
          </p:nvGrpSpPr>
          <p:grpSpPr>
            <a:xfrm>
              <a:off x="5842815" y="1569226"/>
              <a:ext cx="705434" cy="695944"/>
              <a:chOff x="7264401" y="4192588"/>
              <a:chExt cx="354013" cy="349250"/>
            </a:xfrm>
            <a:solidFill>
              <a:schemeClr val="accent2">
                <a:lumMod val="60000"/>
                <a:lumOff val="40000"/>
              </a:schemeClr>
            </a:solidFill>
          </p:grpSpPr>
          <p:sp>
            <p:nvSpPr>
              <p:cNvPr id="91" name="Freeform 1531"/>
              <p:cNvSpPr>
                <a:spLocks noEditPoints="1"/>
              </p:cNvSpPr>
              <p:nvPr/>
            </p:nvSpPr>
            <p:spPr bwMode="auto">
              <a:xfrm>
                <a:off x="7264401" y="4192588"/>
                <a:ext cx="354013" cy="349250"/>
              </a:xfrm>
              <a:custGeom>
                <a:avLst/>
                <a:gdLst>
                  <a:gd name="T0" fmla="*/ 74 w 94"/>
                  <a:gd name="T1" fmla="*/ 93 h 93"/>
                  <a:gd name="T2" fmla="*/ 23 w 94"/>
                  <a:gd name="T3" fmla="*/ 71 h 93"/>
                  <a:gd name="T4" fmla="*/ 23 w 94"/>
                  <a:gd name="T5" fmla="*/ 70 h 93"/>
                  <a:gd name="T6" fmla="*/ 1 w 94"/>
                  <a:gd name="T7" fmla="*/ 18 h 93"/>
                  <a:gd name="T8" fmla="*/ 1 w 94"/>
                  <a:gd name="T9" fmla="*/ 17 h 93"/>
                  <a:gd name="T10" fmla="*/ 1 w 94"/>
                  <a:gd name="T11" fmla="*/ 16 h 93"/>
                  <a:gd name="T12" fmla="*/ 5 w 94"/>
                  <a:gd name="T13" fmla="*/ 12 h 93"/>
                  <a:gd name="T14" fmla="*/ 22 w 94"/>
                  <a:gd name="T15" fmla="*/ 1 h 93"/>
                  <a:gd name="T16" fmla="*/ 25 w 94"/>
                  <a:gd name="T17" fmla="*/ 0 h 93"/>
                  <a:gd name="T18" fmla="*/ 33 w 94"/>
                  <a:gd name="T19" fmla="*/ 5 h 93"/>
                  <a:gd name="T20" fmla="*/ 40 w 94"/>
                  <a:gd name="T21" fmla="*/ 26 h 93"/>
                  <a:gd name="T22" fmla="*/ 37 w 94"/>
                  <a:gd name="T23" fmla="*/ 35 h 93"/>
                  <a:gd name="T24" fmla="*/ 30 w 94"/>
                  <a:gd name="T25" fmla="*/ 40 h 93"/>
                  <a:gd name="T26" fmla="*/ 31 w 94"/>
                  <a:gd name="T27" fmla="*/ 42 h 93"/>
                  <a:gd name="T28" fmla="*/ 40 w 94"/>
                  <a:gd name="T29" fmla="*/ 53 h 93"/>
                  <a:gd name="T30" fmla="*/ 51 w 94"/>
                  <a:gd name="T31" fmla="*/ 63 h 93"/>
                  <a:gd name="T32" fmla="*/ 54 w 94"/>
                  <a:gd name="T33" fmla="*/ 63 h 93"/>
                  <a:gd name="T34" fmla="*/ 54 w 94"/>
                  <a:gd name="T35" fmla="*/ 63 h 93"/>
                  <a:gd name="T36" fmla="*/ 58 w 94"/>
                  <a:gd name="T37" fmla="*/ 57 h 93"/>
                  <a:gd name="T38" fmla="*/ 66 w 94"/>
                  <a:gd name="T39" fmla="*/ 53 h 93"/>
                  <a:gd name="T40" fmla="*/ 67 w 94"/>
                  <a:gd name="T41" fmla="*/ 54 h 93"/>
                  <a:gd name="T42" fmla="*/ 89 w 94"/>
                  <a:gd name="T43" fmla="*/ 61 h 93"/>
                  <a:gd name="T44" fmla="*/ 93 w 94"/>
                  <a:gd name="T45" fmla="*/ 71 h 93"/>
                  <a:gd name="T46" fmla="*/ 82 w 94"/>
                  <a:gd name="T47" fmla="*/ 88 h 93"/>
                  <a:gd name="T48" fmla="*/ 78 w 94"/>
                  <a:gd name="T49" fmla="*/ 92 h 93"/>
                  <a:gd name="T50" fmla="*/ 76 w 94"/>
                  <a:gd name="T51" fmla="*/ 93 h 93"/>
                  <a:gd name="T52" fmla="*/ 74 w 94"/>
                  <a:gd name="T53" fmla="*/ 93 h 93"/>
                  <a:gd name="T54" fmla="*/ 29 w 94"/>
                  <a:gd name="T55" fmla="*/ 65 h 93"/>
                  <a:gd name="T56" fmla="*/ 29 w 94"/>
                  <a:gd name="T57" fmla="*/ 65 h 93"/>
                  <a:gd name="T58" fmla="*/ 74 w 94"/>
                  <a:gd name="T59" fmla="*/ 85 h 93"/>
                  <a:gd name="T60" fmla="*/ 76 w 94"/>
                  <a:gd name="T61" fmla="*/ 83 h 93"/>
                  <a:gd name="T62" fmla="*/ 86 w 94"/>
                  <a:gd name="T63" fmla="*/ 69 h 93"/>
                  <a:gd name="T64" fmla="*/ 85 w 94"/>
                  <a:gd name="T65" fmla="*/ 68 h 93"/>
                  <a:gd name="T66" fmla="*/ 66 w 94"/>
                  <a:gd name="T67" fmla="*/ 61 h 93"/>
                  <a:gd name="T68" fmla="*/ 65 w 94"/>
                  <a:gd name="T69" fmla="*/ 62 h 93"/>
                  <a:gd name="T70" fmla="*/ 61 w 94"/>
                  <a:gd name="T71" fmla="*/ 68 h 93"/>
                  <a:gd name="T72" fmla="*/ 47 w 94"/>
                  <a:gd name="T73" fmla="*/ 69 h 93"/>
                  <a:gd name="T74" fmla="*/ 35 w 94"/>
                  <a:gd name="T75" fmla="*/ 59 h 93"/>
                  <a:gd name="T76" fmla="*/ 24 w 94"/>
                  <a:gd name="T77" fmla="*/ 47 h 93"/>
                  <a:gd name="T78" fmla="*/ 22 w 94"/>
                  <a:gd name="T79" fmla="*/ 38 h 93"/>
                  <a:gd name="T80" fmla="*/ 26 w 94"/>
                  <a:gd name="T81" fmla="*/ 33 h 93"/>
                  <a:gd name="T82" fmla="*/ 32 w 94"/>
                  <a:gd name="T83" fmla="*/ 29 h 93"/>
                  <a:gd name="T84" fmla="*/ 32 w 94"/>
                  <a:gd name="T85" fmla="*/ 28 h 93"/>
                  <a:gd name="T86" fmla="*/ 26 w 94"/>
                  <a:gd name="T87" fmla="*/ 8 h 93"/>
                  <a:gd name="T88" fmla="*/ 25 w 94"/>
                  <a:gd name="T89" fmla="*/ 8 h 93"/>
                  <a:gd name="T90" fmla="*/ 11 w 94"/>
                  <a:gd name="T91" fmla="*/ 17 h 93"/>
                  <a:gd name="T92" fmla="*/ 9 w 94"/>
                  <a:gd name="T93" fmla="*/ 20 h 93"/>
                  <a:gd name="T94" fmla="*/ 29 w 94"/>
                  <a:gd name="T95" fmla="*/ 6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 h="93">
                    <a:moveTo>
                      <a:pt x="74" y="93"/>
                    </a:moveTo>
                    <a:cubicBezTo>
                      <a:pt x="56" y="93"/>
                      <a:pt x="38" y="85"/>
                      <a:pt x="23" y="71"/>
                    </a:cubicBezTo>
                    <a:cubicBezTo>
                      <a:pt x="23" y="70"/>
                      <a:pt x="23" y="70"/>
                      <a:pt x="23" y="70"/>
                    </a:cubicBezTo>
                    <a:cubicBezTo>
                      <a:pt x="8" y="55"/>
                      <a:pt x="0" y="37"/>
                      <a:pt x="1" y="18"/>
                    </a:cubicBezTo>
                    <a:cubicBezTo>
                      <a:pt x="1" y="17"/>
                      <a:pt x="1" y="17"/>
                      <a:pt x="1" y="17"/>
                    </a:cubicBezTo>
                    <a:cubicBezTo>
                      <a:pt x="1" y="16"/>
                      <a:pt x="1" y="16"/>
                      <a:pt x="1" y="16"/>
                    </a:cubicBezTo>
                    <a:cubicBezTo>
                      <a:pt x="3" y="14"/>
                      <a:pt x="4" y="13"/>
                      <a:pt x="5" y="12"/>
                    </a:cubicBezTo>
                    <a:cubicBezTo>
                      <a:pt x="10" y="7"/>
                      <a:pt x="16" y="3"/>
                      <a:pt x="22" y="1"/>
                    </a:cubicBezTo>
                    <a:cubicBezTo>
                      <a:pt x="23" y="0"/>
                      <a:pt x="24" y="0"/>
                      <a:pt x="25" y="0"/>
                    </a:cubicBezTo>
                    <a:cubicBezTo>
                      <a:pt x="27" y="0"/>
                      <a:pt x="32" y="1"/>
                      <a:pt x="33" y="5"/>
                    </a:cubicBezTo>
                    <a:cubicBezTo>
                      <a:pt x="35" y="11"/>
                      <a:pt x="38" y="19"/>
                      <a:pt x="40" y="26"/>
                    </a:cubicBezTo>
                    <a:cubicBezTo>
                      <a:pt x="41" y="28"/>
                      <a:pt x="40" y="34"/>
                      <a:pt x="37" y="35"/>
                    </a:cubicBezTo>
                    <a:cubicBezTo>
                      <a:pt x="30" y="40"/>
                      <a:pt x="30" y="40"/>
                      <a:pt x="30" y="40"/>
                    </a:cubicBezTo>
                    <a:cubicBezTo>
                      <a:pt x="30" y="40"/>
                      <a:pt x="30" y="41"/>
                      <a:pt x="31" y="42"/>
                    </a:cubicBezTo>
                    <a:cubicBezTo>
                      <a:pt x="34" y="46"/>
                      <a:pt x="37" y="50"/>
                      <a:pt x="40" y="53"/>
                    </a:cubicBezTo>
                    <a:cubicBezTo>
                      <a:pt x="44" y="57"/>
                      <a:pt x="48" y="60"/>
                      <a:pt x="51" y="63"/>
                    </a:cubicBezTo>
                    <a:cubicBezTo>
                      <a:pt x="52" y="63"/>
                      <a:pt x="53" y="63"/>
                      <a:pt x="54" y="63"/>
                    </a:cubicBezTo>
                    <a:cubicBezTo>
                      <a:pt x="54" y="63"/>
                      <a:pt x="54" y="63"/>
                      <a:pt x="54" y="63"/>
                    </a:cubicBezTo>
                    <a:cubicBezTo>
                      <a:pt x="58" y="57"/>
                      <a:pt x="58" y="57"/>
                      <a:pt x="58" y="57"/>
                    </a:cubicBezTo>
                    <a:cubicBezTo>
                      <a:pt x="60" y="53"/>
                      <a:pt x="65" y="53"/>
                      <a:pt x="66" y="53"/>
                    </a:cubicBezTo>
                    <a:cubicBezTo>
                      <a:pt x="66" y="53"/>
                      <a:pt x="67" y="53"/>
                      <a:pt x="67" y="54"/>
                    </a:cubicBezTo>
                    <a:cubicBezTo>
                      <a:pt x="77" y="56"/>
                      <a:pt x="82" y="57"/>
                      <a:pt x="89" y="61"/>
                    </a:cubicBezTo>
                    <a:cubicBezTo>
                      <a:pt x="92" y="62"/>
                      <a:pt x="94" y="68"/>
                      <a:pt x="93" y="71"/>
                    </a:cubicBezTo>
                    <a:cubicBezTo>
                      <a:pt x="91" y="78"/>
                      <a:pt x="87" y="83"/>
                      <a:pt x="82" y="88"/>
                    </a:cubicBezTo>
                    <a:cubicBezTo>
                      <a:pt x="81" y="90"/>
                      <a:pt x="79" y="91"/>
                      <a:pt x="78" y="92"/>
                    </a:cubicBezTo>
                    <a:cubicBezTo>
                      <a:pt x="76" y="93"/>
                      <a:pt x="76" y="93"/>
                      <a:pt x="76" y="93"/>
                    </a:cubicBezTo>
                    <a:lnTo>
                      <a:pt x="74" y="93"/>
                    </a:lnTo>
                    <a:close/>
                    <a:moveTo>
                      <a:pt x="29" y="65"/>
                    </a:moveTo>
                    <a:cubicBezTo>
                      <a:pt x="29" y="65"/>
                      <a:pt x="29" y="65"/>
                      <a:pt x="29" y="65"/>
                    </a:cubicBezTo>
                    <a:cubicBezTo>
                      <a:pt x="42" y="78"/>
                      <a:pt x="58" y="85"/>
                      <a:pt x="74" y="85"/>
                    </a:cubicBezTo>
                    <a:cubicBezTo>
                      <a:pt x="75" y="84"/>
                      <a:pt x="75" y="83"/>
                      <a:pt x="76" y="83"/>
                    </a:cubicBezTo>
                    <a:cubicBezTo>
                      <a:pt x="80" y="79"/>
                      <a:pt x="83" y="74"/>
                      <a:pt x="86" y="69"/>
                    </a:cubicBezTo>
                    <a:cubicBezTo>
                      <a:pt x="85" y="68"/>
                      <a:pt x="85" y="68"/>
                      <a:pt x="85" y="68"/>
                    </a:cubicBezTo>
                    <a:cubicBezTo>
                      <a:pt x="79" y="65"/>
                      <a:pt x="74" y="63"/>
                      <a:pt x="66" y="61"/>
                    </a:cubicBezTo>
                    <a:cubicBezTo>
                      <a:pt x="65" y="62"/>
                      <a:pt x="65" y="62"/>
                      <a:pt x="65" y="62"/>
                    </a:cubicBezTo>
                    <a:cubicBezTo>
                      <a:pt x="61" y="68"/>
                      <a:pt x="61" y="68"/>
                      <a:pt x="61" y="68"/>
                    </a:cubicBezTo>
                    <a:cubicBezTo>
                      <a:pt x="58" y="72"/>
                      <a:pt x="51" y="73"/>
                      <a:pt x="47" y="69"/>
                    </a:cubicBezTo>
                    <a:cubicBezTo>
                      <a:pt x="43" y="66"/>
                      <a:pt x="39" y="63"/>
                      <a:pt x="35" y="59"/>
                    </a:cubicBezTo>
                    <a:cubicBezTo>
                      <a:pt x="31" y="55"/>
                      <a:pt x="27" y="51"/>
                      <a:pt x="24" y="47"/>
                    </a:cubicBezTo>
                    <a:cubicBezTo>
                      <a:pt x="23" y="44"/>
                      <a:pt x="22" y="41"/>
                      <a:pt x="22" y="38"/>
                    </a:cubicBezTo>
                    <a:cubicBezTo>
                      <a:pt x="23" y="36"/>
                      <a:pt x="24" y="34"/>
                      <a:pt x="26" y="33"/>
                    </a:cubicBezTo>
                    <a:cubicBezTo>
                      <a:pt x="32" y="29"/>
                      <a:pt x="32" y="29"/>
                      <a:pt x="32" y="29"/>
                    </a:cubicBezTo>
                    <a:cubicBezTo>
                      <a:pt x="32" y="29"/>
                      <a:pt x="32" y="28"/>
                      <a:pt x="32" y="28"/>
                    </a:cubicBezTo>
                    <a:cubicBezTo>
                      <a:pt x="30" y="21"/>
                      <a:pt x="28" y="14"/>
                      <a:pt x="26" y="8"/>
                    </a:cubicBezTo>
                    <a:cubicBezTo>
                      <a:pt x="25" y="8"/>
                      <a:pt x="25" y="8"/>
                      <a:pt x="25" y="8"/>
                    </a:cubicBezTo>
                    <a:cubicBezTo>
                      <a:pt x="20" y="10"/>
                      <a:pt x="15" y="13"/>
                      <a:pt x="11" y="17"/>
                    </a:cubicBezTo>
                    <a:cubicBezTo>
                      <a:pt x="10" y="18"/>
                      <a:pt x="9" y="19"/>
                      <a:pt x="9" y="20"/>
                    </a:cubicBezTo>
                    <a:cubicBezTo>
                      <a:pt x="9" y="35"/>
                      <a:pt x="16" y="52"/>
                      <a:pt x="29"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532"/>
              <p:cNvSpPr/>
              <p:nvPr/>
            </p:nvSpPr>
            <p:spPr bwMode="auto">
              <a:xfrm>
                <a:off x="7486651" y="4225925"/>
                <a:ext cx="93663" cy="93663"/>
              </a:xfrm>
              <a:custGeom>
                <a:avLst/>
                <a:gdLst>
                  <a:gd name="T0" fmla="*/ 40 w 59"/>
                  <a:gd name="T1" fmla="*/ 59 h 59"/>
                  <a:gd name="T2" fmla="*/ 38 w 59"/>
                  <a:gd name="T3" fmla="*/ 21 h 59"/>
                  <a:gd name="T4" fmla="*/ 0 w 59"/>
                  <a:gd name="T5" fmla="*/ 19 h 59"/>
                  <a:gd name="T6" fmla="*/ 2 w 59"/>
                  <a:gd name="T7" fmla="*/ 0 h 59"/>
                  <a:gd name="T8" fmla="*/ 57 w 59"/>
                  <a:gd name="T9" fmla="*/ 2 h 59"/>
                  <a:gd name="T10" fmla="*/ 59 w 59"/>
                  <a:gd name="T11" fmla="*/ 57 h 59"/>
                  <a:gd name="T12" fmla="*/ 40 w 59"/>
                  <a:gd name="T13" fmla="*/ 59 h 59"/>
                </a:gdLst>
                <a:ahLst/>
                <a:cxnLst>
                  <a:cxn ang="0">
                    <a:pos x="T0" y="T1"/>
                  </a:cxn>
                  <a:cxn ang="0">
                    <a:pos x="T2" y="T3"/>
                  </a:cxn>
                  <a:cxn ang="0">
                    <a:pos x="T4" y="T5"/>
                  </a:cxn>
                  <a:cxn ang="0">
                    <a:pos x="T6" y="T7"/>
                  </a:cxn>
                  <a:cxn ang="0">
                    <a:pos x="T8" y="T9"/>
                  </a:cxn>
                  <a:cxn ang="0">
                    <a:pos x="T10" y="T11"/>
                  </a:cxn>
                  <a:cxn ang="0">
                    <a:pos x="T12" y="T13"/>
                  </a:cxn>
                </a:cxnLst>
                <a:rect l="0" t="0" r="r" b="b"/>
                <a:pathLst>
                  <a:path w="59" h="59">
                    <a:moveTo>
                      <a:pt x="40" y="59"/>
                    </a:moveTo>
                    <a:lnTo>
                      <a:pt x="38" y="21"/>
                    </a:lnTo>
                    <a:lnTo>
                      <a:pt x="0" y="19"/>
                    </a:lnTo>
                    <a:lnTo>
                      <a:pt x="2" y="0"/>
                    </a:lnTo>
                    <a:lnTo>
                      <a:pt x="57" y="2"/>
                    </a:lnTo>
                    <a:lnTo>
                      <a:pt x="59" y="57"/>
                    </a:lnTo>
                    <a:lnTo>
                      <a:pt x="40" y="5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533"/>
              <p:cNvSpPr/>
              <p:nvPr/>
            </p:nvSpPr>
            <p:spPr bwMode="auto">
              <a:xfrm>
                <a:off x="7461251" y="4240213"/>
                <a:ext cx="104775" cy="106363"/>
              </a:xfrm>
              <a:custGeom>
                <a:avLst/>
                <a:gdLst>
                  <a:gd name="T0" fmla="*/ 14 w 66"/>
                  <a:gd name="T1" fmla="*/ 67 h 67"/>
                  <a:gd name="T2" fmla="*/ 0 w 66"/>
                  <a:gd name="T3" fmla="*/ 52 h 67"/>
                  <a:gd name="T4" fmla="*/ 52 w 66"/>
                  <a:gd name="T5" fmla="*/ 0 h 67"/>
                  <a:gd name="T6" fmla="*/ 66 w 66"/>
                  <a:gd name="T7" fmla="*/ 15 h 67"/>
                  <a:gd name="T8" fmla="*/ 14 w 66"/>
                  <a:gd name="T9" fmla="*/ 67 h 67"/>
                </a:gdLst>
                <a:ahLst/>
                <a:cxnLst>
                  <a:cxn ang="0">
                    <a:pos x="T0" y="T1"/>
                  </a:cxn>
                  <a:cxn ang="0">
                    <a:pos x="T2" y="T3"/>
                  </a:cxn>
                  <a:cxn ang="0">
                    <a:pos x="T4" y="T5"/>
                  </a:cxn>
                  <a:cxn ang="0">
                    <a:pos x="T6" y="T7"/>
                  </a:cxn>
                  <a:cxn ang="0">
                    <a:pos x="T8" y="T9"/>
                  </a:cxn>
                </a:cxnLst>
                <a:rect l="0" t="0" r="r" b="b"/>
                <a:pathLst>
                  <a:path w="66" h="67">
                    <a:moveTo>
                      <a:pt x="14" y="67"/>
                    </a:moveTo>
                    <a:lnTo>
                      <a:pt x="0" y="52"/>
                    </a:lnTo>
                    <a:lnTo>
                      <a:pt x="52" y="0"/>
                    </a:lnTo>
                    <a:lnTo>
                      <a:pt x="66" y="15"/>
                    </a:lnTo>
                    <a:lnTo>
                      <a:pt x="14" y="6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7" name="TextBox 86"/>
            <p:cNvSpPr txBox="1"/>
            <p:nvPr/>
          </p:nvSpPr>
          <p:spPr>
            <a:xfrm>
              <a:off x="5190742" y="2341240"/>
              <a:ext cx="2009589" cy="400110"/>
            </a:xfrm>
            <a:prstGeom prst="rect">
              <a:avLst/>
            </a:prstGeom>
            <a:noFill/>
          </p:spPr>
          <p:txBody>
            <a:bodyPr wrap="none" rtlCol="0">
              <a:spAutoFit/>
            </a:bodyPr>
            <a:lstStyle/>
            <a:p>
              <a:pPr algn="ctr"/>
              <a:r>
                <a:rPr lang="en-US" sz="2000" b="1" smtClean="0">
                  <a:solidFill>
                    <a:schemeClr val="accent2">
                      <a:lumMod val="60000"/>
                      <a:lumOff val="40000"/>
                    </a:schemeClr>
                  </a:solidFill>
                </a:rPr>
                <a:t>PHONE SUPPORT</a:t>
              </a:r>
              <a:endParaRPr lang="en-GB" sz="2000" b="1">
                <a:solidFill>
                  <a:schemeClr val="accent2">
                    <a:lumMod val="60000"/>
                    <a:lumOff val="40000"/>
                  </a:schemeClr>
                </a:solidFill>
              </a:endParaRPr>
            </a:p>
          </p:txBody>
        </p:sp>
        <p:sp>
          <p:nvSpPr>
            <p:cNvPr id="88" name="Rectangle 87"/>
            <p:cNvSpPr/>
            <p:nvPr/>
          </p:nvSpPr>
          <p:spPr>
            <a:xfrm>
              <a:off x="4974391" y="2879627"/>
              <a:ext cx="2521365" cy="1600438"/>
            </a:xfrm>
            <a:prstGeom prst="rect">
              <a:avLst/>
            </a:prstGeom>
          </p:spPr>
          <p:txBody>
            <a:bodyPr wrap="square">
              <a:spAutoFit/>
            </a:bodyPr>
            <a:lstStyle/>
            <a:p>
              <a:r>
                <a:rPr lang="en-GB" sz="1400" b="1">
                  <a:solidFill>
                    <a:schemeClr val="bg2"/>
                  </a:solidFill>
                </a:rPr>
                <a:t>Lorem ipsum dolor </a:t>
              </a:r>
              <a:r>
                <a:rPr lang="en-GB" sz="1400">
                  <a:solidFill>
                    <a:schemeClr val="bg2"/>
                  </a:solidFill>
                </a:rPr>
                <a:t>sit amet, consectetuer adipiscing elit, sed diam nonummy nibh euismod tincidunt ut laoreet dolore magna aliquam erat volutpat. Ut wisi enim ad minim veniam, quis nostrud exerci </a:t>
              </a:r>
              <a:r>
                <a:rPr lang="en-GB" sz="1400" smtClean="0">
                  <a:solidFill>
                    <a:schemeClr val="bg2"/>
                  </a:solidFill>
                </a:rPr>
                <a:t>tation</a:t>
              </a:r>
              <a:endParaRPr lang="en-GB" sz="1400">
                <a:solidFill>
                  <a:schemeClr val="bg2"/>
                </a:solidFill>
              </a:endParaRPr>
            </a:p>
          </p:txBody>
        </p:sp>
        <p:sp>
          <p:nvSpPr>
            <p:cNvPr id="89" name="Rectangle 88"/>
            <p:cNvSpPr/>
            <p:nvPr/>
          </p:nvSpPr>
          <p:spPr>
            <a:xfrm>
              <a:off x="4974391" y="4526616"/>
              <a:ext cx="2753299" cy="1169551"/>
            </a:xfrm>
            <a:prstGeom prst="rect">
              <a:avLst/>
            </a:prstGeom>
          </p:spPr>
          <p:txBody>
            <a:bodyPr wrap="square">
              <a:spAutoFit/>
            </a:bodyPr>
            <a:lstStyle/>
            <a:p>
              <a:r>
                <a:rPr lang="en-GB" sz="1400" b="1">
                  <a:solidFill>
                    <a:schemeClr val="bg2"/>
                  </a:solidFill>
                </a:rPr>
                <a:t>Lorem ipsum dolor </a:t>
              </a:r>
              <a:r>
                <a:rPr lang="en-GB" sz="1400">
                  <a:solidFill>
                    <a:schemeClr val="bg2"/>
                  </a:solidFill>
                </a:rPr>
                <a:t>sit amet, consectetuer adipiscing elit, sed diam nonummy nibh euismod tincidunt ut laoreet dolore magna aliquam erat volutpat. </a:t>
              </a:r>
              <a:endParaRPr lang="en-GB" sz="1400">
                <a:solidFill>
                  <a:schemeClr val="bg2"/>
                </a:solidFill>
              </a:endParaRPr>
            </a:p>
          </p:txBody>
        </p:sp>
        <p:cxnSp>
          <p:nvCxnSpPr>
            <p:cNvPr id="90" name="Straight Connector 89"/>
            <p:cNvCxnSpPr/>
            <p:nvPr/>
          </p:nvCxnSpPr>
          <p:spPr>
            <a:xfrm>
              <a:off x="5740770" y="2741350"/>
              <a:ext cx="9886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94" name="Group 93"/>
          <p:cNvGrpSpPr/>
          <p:nvPr/>
        </p:nvGrpSpPr>
        <p:grpSpPr>
          <a:xfrm>
            <a:off x="7940892" y="1629649"/>
            <a:ext cx="3168200" cy="4695479"/>
            <a:chOff x="8042751" y="1289685"/>
            <a:chExt cx="3168200" cy="4695479"/>
          </a:xfrm>
        </p:grpSpPr>
        <p:sp>
          <p:nvSpPr>
            <p:cNvPr id="95" name="Rectangle 94"/>
            <p:cNvSpPr/>
            <p:nvPr/>
          </p:nvSpPr>
          <p:spPr>
            <a:xfrm>
              <a:off x="8042751" y="1289685"/>
              <a:ext cx="3168200" cy="4695479"/>
            </a:xfrm>
            <a:prstGeom prst="rect">
              <a:avLst/>
            </a:prstGeom>
            <a:solidFill>
              <a:schemeClr val="bg2">
                <a:alpha val="3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6" name="Straight Connector 95"/>
            <p:cNvCxnSpPr/>
            <p:nvPr/>
          </p:nvCxnSpPr>
          <p:spPr>
            <a:xfrm>
              <a:off x="9162842" y="2741350"/>
              <a:ext cx="9886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7" name="Freeform 96"/>
            <p:cNvSpPr>
              <a:spLocks noEditPoints="1"/>
            </p:cNvSpPr>
            <p:nvPr/>
          </p:nvSpPr>
          <p:spPr bwMode="auto">
            <a:xfrm>
              <a:off x="9246336" y="1664127"/>
              <a:ext cx="761030" cy="677453"/>
            </a:xfrm>
            <a:custGeom>
              <a:avLst/>
              <a:gdLst>
                <a:gd name="T0" fmla="*/ 62 w 401"/>
                <a:gd name="T1" fmla="*/ 116 h 357"/>
                <a:gd name="T2" fmla="*/ 117 w 401"/>
                <a:gd name="T3" fmla="*/ 135 h 357"/>
                <a:gd name="T4" fmla="*/ 124 w 401"/>
                <a:gd name="T5" fmla="*/ 133 h 357"/>
                <a:gd name="T6" fmla="*/ 155 w 401"/>
                <a:gd name="T7" fmla="*/ 106 h 357"/>
                <a:gd name="T8" fmla="*/ 156 w 401"/>
                <a:gd name="T9" fmla="*/ 100 h 357"/>
                <a:gd name="T10" fmla="*/ 141 w 401"/>
                <a:gd name="T11" fmla="*/ 81 h 357"/>
                <a:gd name="T12" fmla="*/ 219 w 401"/>
                <a:gd name="T13" fmla="*/ 1 h 357"/>
                <a:gd name="T14" fmla="*/ 160 w 401"/>
                <a:gd name="T15" fmla="*/ 1 h 357"/>
                <a:gd name="T16" fmla="*/ 86 w 401"/>
                <a:gd name="T17" fmla="*/ 39 h 357"/>
                <a:gd name="T18" fmla="*/ 55 w 401"/>
                <a:gd name="T19" fmla="*/ 63 h 357"/>
                <a:gd name="T20" fmla="*/ 43 w 401"/>
                <a:gd name="T21" fmla="*/ 90 h 357"/>
                <a:gd name="T22" fmla="*/ 18 w 401"/>
                <a:gd name="T23" fmla="*/ 98 h 357"/>
                <a:gd name="T24" fmla="*/ 3 w 401"/>
                <a:gd name="T25" fmla="*/ 110 h 357"/>
                <a:gd name="T26" fmla="*/ 2 w 401"/>
                <a:gd name="T27" fmla="*/ 120 h 357"/>
                <a:gd name="T28" fmla="*/ 30 w 401"/>
                <a:gd name="T29" fmla="*/ 150 h 357"/>
                <a:gd name="T30" fmla="*/ 41 w 401"/>
                <a:gd name="T31" fmla="*/ 152 h 357"/>
                <a:gd name="T32" fmla="*/ 55 w 401"/>
                <a:gd name="T33" fmla="*/ 139 h 357"/>
                <a:gd name="T34" fmla="*/ 62 w 401"/>
                <a:gd name="T35" fmla="*/ 116 h 357"/>
                <a:gd name="T36" fmla="*/ 177 w 401"/>
                <a:gd name="T37" fmla="*/ 126 h 357"/>
                <a:gd name="T38" fmla="*/ 169 w 401"/>
                <a:gd name="T39" fmla="*/ 125 h 357"/>
                <a:gd name="T40" fmla="*/ 140 w 401"/>
                <a:gd name="T41" fmla="*/ 150 h 357"/>
                <a:gd name="T42" fmla="*/ 139 w 401"/>
                <a:gd name="T43" fmla="*/ 158 h 357"/>
                <a:gd name="T44" fmla="*/ 305 w 401"/>
                <a:gd name="T45" fmla="*/ 347 h 357"/>
                <a:gd name="T46" fmla="*/ 320 w 401"/>
                <a:gd name="T47" fmla="*/ 348 h 357"/>
                <a:gd name="T48" fmla="*/ 340 w 401"/>
                <a:gd name="T49" fmla="*/ 332 h 357"/>
                <a:gd name="T50" fmla="*/ 341 w 401"/>
                <a:gd name="T51" fmla="*/ 317 h 357"/>
                <a:gd name="T52" fmla="*/ 177 w 401"/>
                <a:gd name="T53" fmla="*/ 126 h 357"/>
                <a:gd name="T54" fmla="*/ 398 w 401"/>
                <a:gd name="T55" fmla="*/ 46 h 357"/>
                <a:gd name="T56" fmla="*/ 389 w 401"/>
                <a:gd name="T57" fmla="*/ 42 h 357"/>
                <a:gd name="T58" fmla="*/ 369 w 401"/>
                <a:gd name="T59" fmla="*/ 72 h 357"/>
                <a:gd name="T60" fmla="*/ 331 w 401"/>
                <a:gd name="T61" fmla="*/ 80 h 357"/>
                <a:gd name="T62" fmla="*/ 320 w 401"/>
                <a:gd name="T63" fmla="*/ 45 h 357"/>
                <a:gd name="T64" fmla="*/ 338 w 401"/>
                <a:gd name="T65" fmla="*/ 13 h 357"/>
                <a:gd name="T66" fmla="*/ 330 w 401"/>
                <a:gd name="T67" fmla="*/ 6 h 357"/>
                <a:gd name="T68" fmla="*/ 274 w 401"/>
                <a:gd name="T69" fmla="*/ 51 h 357"/>
                <a:gd name="T70" fmla="*/ 257 w 401"/>
                <a:gd name="T71" fmla="*/ 121 h 357"/>
                <a:gd name="T72" fmla="*/ 230 w 401"/>
                <a:gd name="T73" fmla="*/ 149 h 357"/>
                <a:gd name="T74" fmla="*/ 257 w 401"/>
                <a:gd name="T75" fmla="*/ 181 h 357"/>
                <a:gd name="T76" fmla="*/ 290 w 401"/>
                <a:gd name="T77" fmla="*/ 149 h 357"/>
                <a:gd name="T78" fmla="*/ 330 w 401"/>
                <a:gd name="T79" fmla="*/ 137 h 357"/>
                <a:gd name="T80" fmla="*/ 391 w 401"/>
                <a:gd name="T81" fmla="*/ 112 h 357"/>
                <a:gd name="T82" fmla="*/ 398 w 401"/>
                <a:gd name="T83" fmla="*/ 46 h 357"/>
                <a:gd name="T84" fmla="*/ 55 w 401"/>
                <a:gd name="T85" fmla="*/ 319 h 357"/>
                <a:gd name="T86" fmla="*/ 55 w 401"/>
                <a:gd name="T87" fmla="*/ 334 h 357"/>
                <a:gd name="T88" fmla="*/ 74 w 401"/>
                <a:gd name="T89" fmla="*/ 353 h 357"/>
                <a:gd name="T90" fmla="*/ 89 w 401"/>
                <a:gd name="T91" fmla="*/ 351 h 357"/>
                <a:gd name="T92" fmla="*/ 187 w 401"/>
                <a:gd name="T93" fmla="*/ 254 h 357"/>
                <a:gd name="T94" fmla="*/ 157 w 401"/>
                <a:gd name="T95" fmla="*/ 220 h 357"/>
                <a:gd name="T96" fmla="*/ 55 w 401"/>
                <a:gd name="T97" fmla="*/ 31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1" h="357">
                  <a:moveTo>
                    <a:pt x="62" y="116"/>
                  </a:moveTo>
                  <a:cubicBezTo>
                    <a:pt x="81" y="101"/>
                    <a:pt x="97" y="111"/>
                    <a:pt x="117" y="135"/>
                  </a:cubicBezTo>
                  <a:cubicBezTo>
                    <a:pt x="120" y="138"/>
                    <a:pt x="123" y="135"/>
                    <a:pt x="124" y="133"/>
                  </a:cubicBezTo>
                  <a:cubicBezTo>
                    <a:pt x="126" y="132"/>
                    <a:pt x="154" y="107"/>
                    <a:pt x="155" y="106"/>
                  </a:cubicBezTo>
                  <a:cubicBezTo>
                    <a:pt x="156" y="105"/>
                    <a:pt x="158" y="102"/>
                    <a:pt x="156" y="100"/>
                  </a:cubicBezTo>
                  <a:cubicBezTo>
                    <a:pt x="154" y="98"/>
                    <a:pt x="146" y="88"/>
                    <a:pt x="141" y="81"/>
                  </a:cubicBezTo>
                  <a:cubicBezTo>
                    <a:pt x="105" y="34"/>
                    <a:pt x="240" y="2"/>
                    <a:pt x="219" y="1"/>
                  </a:cubicBezTo>
                  <a:cubicBezTo>
                    <a:pt x="208" y="1"/>
                    <a:pt x="166" y="0"/>
                    <a:pt x="160" y="1"/>
                  </a:cubicBezTo>
                  <a:cubicBezTo>
                    <a:pt x="134" y="4"/>
                    <a:pt x="102" y="28"/>
                    <a:pt x="86" y="39"/>
                  </a:cubicBezTo>
                  <a:cubicBezTo>
                    <a:pt x="64" y="53"/>
                    <a:pt x="57" y="62"/>
                    <a:pt x="55" y="63"/>
                  </a:cubicBezTo>
                  <a:cubicBezTo>
                    <a:pt x="49" y="68"/>
                    <a:pt x="54" y="80"/>
                    <a:pt x="43" y="90"/>
                  </a:cubicBezTo>
                  <a:cubicBezTo>
                    <a:pt x="32" y="100"/>
                    <a:pt x="25" y="92"/>
                    <a:pt x="18" y="98"/>
                  </a:cubicBezTo>
                  <a:cubicBezTo>
                    <a:pt x="15" y="101"/>
                    <a:pt x="5" y="108"/>
                    <a:pt x="3" y="110"/>
                  </a:cubicBezTo>
                  <a:cubicBezTo>
                    <a:pt x="0" y="113"/>
                    <a:pt x="0" y="117"/>
                    <a:pt x="2" y="120"/>
                  </a:cubicBezTo>
                  <a:cubicBezTo>
                    <a:pt x="2" y="120"/>
                    <a:pt x="28" y="148"/>
                    <a:pt x="30" y="150"/>
                  </a:cubicBezTo>
                  <a:cubicBezTo>
                    <a:pt x="32" y="153"/>
                    <a:pt x="38" y="155"/>
                    <a:pt x="41" y="152"/>
                  </a:cubicBezTo>
                  <a:cubicBezTo>
                    <a:pt x="45" y="149"/>
                    <a:pt x="54" y="141"/>
                    <a:pt x="55" y="139"/>
                  </a:cubicBezTo>
                  <a:cubicBezTo>
                    <a:pt x="57" y="138"/>
                    <a:pt x="54" y="122"/>
                    <a:pt x="62" y="116"/>
                  </a:cubicBezTo>
                  <a:close/>
                  <a:moveTo>
                    <a:pt x="177" y="126"/>
                  </a:moveTo>
                  <a:cubicBezTo>
                    <a:pt x="174" y="123"/>
                    <a:pt x="171" y="123"/>
                    <a:pt x="169" y="125"/>
                  </a:cubicBezTo>
                  <a:cubicBezTo>
                    <a:pt x="140" y="150"/>
                    <a:pt x="140" y="150"/>
                    <a:pt x="140" y="150"/>
                  </a:cubicBezTo>
                  <a:cubicBezTo>
                    <a:pt x="138" y="152"/>
                    <a:pt x="137" y="156"/>
                    <a:pt x="139" y="158"/>
                  </a:cubicBezTo>
                  <a:cubicBezTo>
                    <a:pt x="305" y="347"/>
                    <a:pt x="305" y="347"/>
                    <a:pt x="305" y="347"/>
                  </a:cubicBezTo>
                  <a:cubicBezTo>
                    <a:pt x="309" y="352"/>
                    <a:pt x="316" y="352"/>
                    <a:pt x="320" y="348"/>
                  </a:cubicBezTo>
                  <a:cubicBezTo>
                    <a:pt x="340" y="332"/>
                    <a:pt x="340" y="332"/>
                    <a:pt x="340" y="332"/>
                  </a:cubicBezTo>
                  <a:cubicBezTo>
                    <a:pt x="344" y="328"/>
                    <a:pt x="345" y="321"/>
                    <a:pt x="341" y="317"/>
                  </a:cubicBezTo>
                  <a:lnTo>
                    <a:pt x="177" y="126"/>
                  </a:lnTo>
                  <a:close/>
                  <a:moveTo>
                    <a:pt x="398" y="46"/>
                  </a:moveTo>
                  <a:cubicBezTo>
                    <a:pt x="396" y="36"/>
                    <a:pt x="391" y="38"/>
                    <a:pt x="389" y="42"/>
                  </a:cubicBezTo>
                  <a:cubicBezTo>
                    <a:pt x="386" y="46"/>
                    <a:pt x="374" y="64"/>
                    <a:pt x="369" y="72"/>
                  </a:cubicBezTo>
                  <a:cubicBezTo>
                    <a:pt x="364" y="80"/>
                    <a:pt x="353" y="96"/>
                    <a:pt x="331" y="80"/>
                  </a:cubicBezTo>
                  <a:cubicBezTo>
                    <a:pt x="308" y="64"/>
                    <a:pt x="316" y="53"/>
                    <a:pt x="320" y="45"/>
                  </a:cubicBezTo>
                  <a:cubicBezTo>
                    <a:pt x="324" y="38"/>
                    <a:pt x="336" y="16"/>
                    <a:pt x="338" y="13"/>
                  </a:cubicBezTo>
                  <a:cubicBezTo>
                    <a:pt x="340" y="11"/>
                    <a:pt x="338" y="3"/>
                    <a:pt x="330" y="6"/>
                  </a:cubicBezTo>
                  <a:cubicBezTo>
                    <a:pt x="323" y="9"/>
                    <a:pt x="280" y="27"/>
                    <a:pt x="274" y="51"/>
                  </a:cubicBezTo>
                  <a:cubicBezTo>
                    <a:pt x="268" y="76"/>
                    <a:pt x="279" y="99"/>
                    <a:pt x="257" y="121"/>
                  </a:cubicBezTo>
                  <a:cubicBezTo>
                    <a:pt x="230" y="149"/>
                    <a:pt x="230" y="149"/>
                    <a:pt x="230" y="149"/>
                  </a:cubicBezTo>
                  <a:cubicBezTo>
                    <a:pt x="257" y="181"/>
                    <a:pt x="257" y="181"/>
                    <a:pt x="257" y="181"/>
                  </a:cubicBezTo>
                  <a:cubicBezTo>
                    <a:pt x="290" y="149"/>
                    <a:pt x="290" y="149"/>
                    <a:pt x="290" y="149"/>
                  </a:cubicBezTo>
                  <a:cubicBezTo>
                    <a:pt x="298" y="141"/>
                    <a:pt x="315" y="134"/>
                    <a:pt x="330" y="137"/>
                  </a:cubicBezTo>
                  <a:cubicBezTo>
                    <a:pt x="363" y="144"/>
                    <a:pt x="381" y="132"/>
                    <a:pt x="391" y="112"/>
                  </a:cubicBezTo>
                  <a:cubicBezTo>
                    <a:pt x="401" y="94"/>
                    <a:pt x="399" y="56"/>
                    <a:pt x="398" y="46"/>
                  </a:cubicBezTo>
                  <a:close/>
                  <a:moveTo>
                    <a:pt x="55" y="319"/>
                  </a:moveTo>
                  <a:cubicBezTo>
                    <a:pt x="50" y="323"/>
                    <a:pt x="50" y="330"/>
                    <a:pt x="55" y="334"/>
                  </a:cubicBezTo>
                  <a:cubicBezTo>
                    <a:pt x="74" y="353"/>
                    <a:pt x="74" y="353"/>
                    <a:pt x="74" y="353"/>
                  </a:cubicBezTo>
                  <a:cubicBezTo>
                    <a:pt x="78" y="357"/>
                    <a:pt x="84" y="355"/>
                    <a:pt x="89" y="351"/>
                  </a:cubicBezTo>
                  <a:cubicBezTo>
                    <a:pt x="187" y="254"/>
                    <a:pt x="187" y="254"/>
                    <a:pt x="187" y="254"/>
                  </a:cubicBezTo>
                  <a:cubicBezTo>
                    <a:pt x="157" y="220"/>
                    <a:pt x="157" y="220"/>
                    <a:pt x="157" y="220"/>
                  </a:cubicBezTo>
                  <a:lnTo>
                    <a:pt x="55" y="319"/>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en-US" dirty="0"/>
            </a:p>
          </p:txBody>
        </p:sp>
        <p:sp>
          <p:nvSpPr>
            <p:cNvPr id="98" name="TextBox 97"/>
            <p:cNvSpPr txBox="1"/>
            <p:nvPr/>
          </p:nvSpPr>
          <p:spPr>
            <a:xfrm>
              <a:off x="8598013" y="2341240"/>
              <a:ext cx="2057679" cy="400110"/>
            </a:xfrm>
            <a:prstGeom prst="rect">
              <a:avLst/>
            </a:prstGeom>
            <a:noFill/>
          </p:spPr>
          <p:txBody>
            <a:bodyPr wrap="none" rtlCol="0">
              <a:spAutoFit/>
            </a:bodyPr>
            <a:lstStyle/>
            <a:p>
              <a:pPr algn="ctr"/>
              <a:r>
                <a:rPr lang="en-US" sz="2000" b="1" smtClean="0">
                  <a:solidFill>
                    <a:schemeClr val="accent4">
                      <a:lumMod val="60000"/>
                      <a:lumOff val="40000"/>
                    </a:schemeClr>
                  </a:solidFill>
                </a:rPr>
                <a:t>ONLINE SUPPORT</a:t>
              </a:r>
              <a:endParaRPr lang="en-GB" sz="2000" b="1">
                <a:solidFill>
                  <a:schemeClr val="accent4">
                    <a:lumMod val="60000"/>
                    <a:lumOff val="40000"/>
                  </a:schemeClr>
                </a:solidFill>
              </a:endParaRPr>
            </a:p>
          </p:txBody>
        </p:sp>
        <p:sp>
          <p:nvSpPr>
            <p:cNvPr id="99" name="Rectangle 98"/>
            <p:cNvSpPr/>
            <p:nvPr/>
          </p:nvSpPr>
          <p:spPr>
            <a:xfrm>
              <a:off x="8339727" y="2879627"/>
              <a:ext cx="2521365" cy="1600438"/>
            </a:xfrm>
            <a:prstGeom prst="rect">
              <a:avLst/>
            </a:prstGeom>
          </p:spPr>
          <p:txBody>
            <a:bodyPr wrap="square">
              <a:spAutoFit/>
            </a:bodyPr>
            <a:lstStyle/>
            <a:p>
              <a:r>
                <a:rPr lang="en-GB" sz="1400" b="1">
                  <a:solidFill>
                    <a:schemeClr val="bg2"/>
                  </a:solidFill>
                </a:rPr>
                <a:t>Lorem ipsum dolor </a:t>
              </a:r>
              <a:r>
                <a:rPr lang="en-GB" sz="1400">
                  <a:solidFill>
                    <a:schemeClr val="bg2"/>
                  </a:solidFill>
                </a:rPr>
                <a:t>sit amet, consectetuer adipiscing elit, sed diam nonummy nibh euismod tincidunt ut laoreet dolore magna aliquam erat volutpat. Ut wisi enim ad minim veniam, quis nostrud exerci </a:t>
              </a:r>
              <a:r>
                <a:rPr lang="en-GB" sz="1400" smtClean="0">
                  <a:solidFill>
                    <a:schemeClr val="bg2"/>
                  </a:solidFill>
                </a:rPr>
                <a:t>tation</a:t>
              </a:r>
              <a:endParaRPr lang="en-GB" sz="1400">
                <a:solidFill>
                  <a:schemeClr val="bg2"/>
                </a:solidFill>
              </a:endParaRPr>
            </a:p>
          </p:txBody>
        </p:sp>
        <p:sp>
          <p:nvSpPr>
            <p:cNvPr id="100" name="Rectangle 99"/>
            <p:cNvSpPr/>
            <p:nvPr/>
          </p:nvSpPr>
          <p:spPr>
            <a:xfrm>
              <a:off x="8339727" y="4526616"/>
              <a:ext cx="2753299" cy="1169551"/>
            </a:xfrm>
            <a:prstGeom prst="rect">
              <a:avLst/>
            </a:prstGeom>
          </p:spPr>
          <p:txBody>
            <a:bodyPr wrap="square">
              <a:spAutoFit/>
            </a:bodyPr>
            <a:lstStyle/>
            <a:p>
              <a:r>
                <a:rPr lang="en-GB" sz="1400" b="1">
                  <a:solidFill>
                    <a:schemeClr val="bg2"/>
                  </a:solidFill>
                </a:rPr>
                <a:t>Lorem ipsum dolor </a:t>
              </a:r>
              <a:r>
                <a:rPr lang="en-GB" sz="1400">
                  <a:solidFill>
                    <a:schemeClr val="bg2"/>
                  </a:solidFill>
                </a:rPr>
                <a:t>sit amet, consectetuer adipiscing elit, sed diam nonummy nibh euismod tincidunt ut laoreet dolore magna aliquam erat volutpat. </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500"/>
                                        <p:tgtEl>
                                          <p:spTgt spid="1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500"/>
                                        <p:tgtEl>
                                          <p:spTgt spid="16"/>
                                        </p:tgtEl>
                                      </p:cBhvr>
                                    </p:animEffect>
                                  </p:childTnLst>
                                </p:cTn>
                              </p:par>
                            </p:childTnLst>
                          </p:cTn>
                        </p:par>
                        <p:par>
                          <p:cTn id="16" fill="hold">
                            <p:stCondLst>
                              <p:cond delay="1500"/>
                            </p:stCondLst>
                            <p:childTnLst>
                              <p:par>
                                <p:cTn id="17" presetID="37" presetClass="entr" presetSubtype="0" fill="hold" nodeType="afterEffect">
                                  <p:stCondLst>
                                    <p:cond delay="0"/>
                                  </p:stCondLst>
                                  <p:childTnLst>
                                    <p:set>
                                      <p:cBhvr>
                                        <p:cTn id="18" dur="1" fill="hold">
                                          <p:stCondLst>
                                            <p:cond delay="0"/>
                                          </p:stCondLst>
                                        </p:cTn>
                                        <p:tgtEl>
                                          <p:spTgt spid="75"/>
                                        </p:tgtEl>
                                        <p:attrNameLst>
                                          <p:attrName>style.visibility</p:attrName>
                                        </p:attrNameLst>
                                      </p:cBhvr>
                                      <p:to>
                                        <p:strVal val="visible"/>
                                      </p:to>
                                    </p:set>
                                    <p:animEffect transition="in" filter="fade">
                                      <p:cBhvr>
                                        <p:cTn id="19" dur="1000"/>
                                        <p:tgtEl>
                                          <p:spTgt spid="75"/>
                                        </p:tgtEl>
                                      </p:cBhvr>
                                    </p:animEffect>
                                    <p:anim calcmode="lin" valueType="num">
                                      <p:cBhvr>
                                        <p:cTn id="20" dur="1000" fill="hold"/>
                                        <p:tgtEl>
                                          <p:spTgt spid="75"/>
                                        </p:tgtEl>
                                        <p:attrNameLst>
                                          <p:attrName>ppt_x</p:attrName>
                                        </p:attrNameLst>
                                      </p:cBhvr>
                                      <p:tavLst>
                                        <p:tav tm="0">
                                          <p:val>
                                            <p:strVal val="#ppt_x"/>
                                          </p:val>
                                        </p:tav>
                                        <p:tav tm="100000">
                                          <p:val>
                                            <p:strVal val="#ppt_x"/>
                                          </p:val>
                                        </p:tav>
                                      </p:tavLst>
                                    </p:anim>
                                    <p:anim calcmode="lin" valueType="num">
                                      <p:cBhvr>
                                        <p:cTn id="21" dur="900" decel="100000" fill="hold"/>
                                        <p:tgtEl>
                                          <p:spTgt spid="75"/>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75"/>
                                        </p:tgtEl>
                                        <p:attrNameLst>
                                          <p:attrName>ppt_y</p:attrName>
                                        </p:attrNameLst>
                                      </p:cBhvr>
                                      <p:tavLst>
                                        <p:tav tm="0">
                                          <p:val>
                                            <p:strVal val="#ppt_y-.03"/>
                                          </p:val>
                                        </p:tav>
                                        <p:tav tm="100000">
                                          <p:val>
                                            <p:strVal val="#ppt_y"/>
                                          </p:val>
                                        </p:tav>
                                      </p:tavLst>
                                    </p:anim>
                                  </p:childTnLst>
                                </p:cTn>
                              </p:par>
                            </p:childTnLst>
                          </p:cTn>
                        </p:par>
                        <p:par>
                          <p:cTn id="23" fill="hold">
                            <p:stCondLst>
                              <p:cond delay="2500"/>
                            </p:stCondLst>
                            <p:childTnLst>
                              <p:par>
                                <p:cTn id="24" presetID="37" presetClass="entr" presetSubtype="0" fill="hold" nodeType="afterEffect">
                                  <p:stCondLst>
                                    <p:cond delay="0"/>
                                  </p:stCondLst>
                                  <p:childTnLst>
                                    <p:set>
                                      <p:cBhvr>
                                        <p:cTn id="25" dur="1" fill="hold">
                                          <p:stCondLst>
                                            <p:cond delay="0"/>
                                          </p:stCondLst>
                                        </p:cTn>
                                        <p:tgtEl>
                                          <p:spTgt spid="84"/>
                                        </p:tgtEl>
                                        <p:attrNameLst>
                                          <p:attrName>style.visibility</p:attrName>
                                        </p:attrNameLst>
                                      </p:cBhvr>
                                      <p:to>
                                        <p:strVal val="visible"/>
                                      </p:to>
                                    </p:set>
                                    <p:animEffect transition="in" filter="fade">
                                      <p:cBhvr>
                                        <p:cTn id="26" dur="1000"/>
                                        <p:tgtEl>
                                          <p:spTgt spid="84"/>
                                        </p:tgtEl>
                                      </p:cBhvr>
                                    </p:animEffect>
                                    <p:anim calcmode="lin" valueType="num">
                                      <p:cBhvr>
                                        <p:cTn id="27" dur="1000" fill="hold"/>
                                        <p:tgtEl>
                                          <p:spTgt spid="84"/>
                                        </p:tgtEl>
                                        <p:attrNameLst>
                                          <p:attrName>ppt_x</p:attrName>
                                        </p:attrNameLst>
                                      </p:cBhvr>
                                      <p:tavLst>
                                        <p:tav tm="0">
                                          <p:val>
                                            <p:strVal val="#ppt_x"/>
                                          </p:val>
                                        </p:tav>
                                        <p:tav tm="100000">
                                          <p:val>
                                            <p:strVal val="#ppt_x"/>
                                          </p:val>
                                        </p:tav>
                                      </p:tavLst>
                                    </p:anim>
                                    <p:anim calcmode="lin" valueType="num">
                                      <p:cBhvr>
                                        <p:cTn id="28" dur="900" decel="100000" fill="hold"/>
                                        <p:tgtEl>
                                          <p:spTgt spid="84"/>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84"/>
                                        </p:tgtEl>
                                        <p:attrNameLst>
                                          <p:attrName>ppt_y</p:attrName>
                                        </p:attrNameLst>
                                      </p:cBhvr>
                                      <p:tavLst>
                                        <p:tav tm="0">
                                          <p:val>
                                            <p:strVal val="#ppt_y-.03"/>
                                          </p:val>
                                        </p:tav>
                                        <p:tav tm="100000">
                                          <p:val>
                                            <p:strVal val="#ppt_y"/>
                                          </p:val>
                                        </p:tav>
                                      </p:tavLst>
                                    </p:anim>
                                  </p:childTnLst>
                                </p:cTn>
                              </p:par>
                            </p:childTnLst>
                          </p:cTn>
                        </p:par>
                        <p:par>
                          <p:cTn id="30" fill="hold">
                            <p:stCondLst>
                              <p:cond delay="3500"/>
                            </p:stCondLst>
                            <p:childTnLst>
                              <p:par>
                                <p:cTn id="31" presetID="37" presetClass="entr" presetSubtype="0" fill="hold" nodeType="afterEffect">
                                  <p:stCondLst>
                                    <p:cond delay="0"/>
                                  </p:stCondLst>
                                  <p:childTnLst>
                                    <p:set>
                                      <p:cBhvr>
                                        <p:cTn id="32" dur="1" fill="hold">
                                          <p:stCondLst>
                                            <p:cond delay="0"/>
                                          </p:stCondLst>
                                        </p:cTn>
                                        <p:tgtEl>
                                          <p:spTgt spid="94"/>
                                        </p:tgtEl>
                                        <p:attrNameLst>
                                          <p:attrName>style.visibility</p:attrName>
                                        </p:attrNameLst>
                                      </p:cBhvr>
                                      <p:to>
                                        <p:strVal val="visible"/>
                                      </p:to>
                                    </p:set>
                                    <p:animEffect transition="in" filter="fade">
                                      <p:cBhvr>
                                        <p:cTn id="33" dur="1000"/>
                                        <p:tgtEl>
                                          <p:spTgt spid="94"/>
                                        </p:tgtEl>
                                      </p:cBhvr>
                                    </p:animEffect>
                                    <p:anim calcmode="lin" valueType="num">
                                      <p:cBhvr>
                                        <p:cTn id="34" dur="1000" fill="hold"/>
                                        <p:tgtEl>
                                          <p:spTgt spid="94"/>
                                        </p:tgtEl>
                                        <p:attrNameLst>
                                          <p:attrName>ppt_x</p:attrName>
                                        </p:attrNameLst>
                                      </p:cBhvr>
                                      <p:tavLst>
                                        <p:tav tm="0">
                                          <p:val>
                                            <p:strVal val="#ppt_x"/>
                                          </p:val>
                                        </p:tav>
                                        <p:tav tm="100000">
                                          <p:val>
                                            <p:strVal val="#ppt_x"/>
                                          </p:val>
                                        </p:tav>
                                      </p:tavLst>
                                    </p:anim>
                                    <p:anim calcmode="lin" valueType="num">
                                      <p:cBhvr>
                                        <p:cTn id="35" dur="900" decel="100000" fill="hold"/>
                                        <p:tgtEl>
                                          <p:spTgt spid="94"/>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2" presetClass="entr" presetSubtype="8" fill="hold" nodeType="after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wipe(left)">
                                      <p:cBhvr>
                                        <p:cTn id="40" dur="500"/>
                                        <p:tgtEl>
                                          <p:spTgt spid="34"/>
                                        </p:tgtEl>
                                      </p:cBhvr>
                                    </p:animEffect>
                                  </p:childTnLst>
                                </p:cTn>
                              </p:par>
                            </p:childTnLst>
                          </p:cTn>
                        </p:par>
                        <p:par>
                          <p:cTn id="41" fill="hold">
                            <p:stCondLst>
                              <p:cond delay="5000"/>
                            </p:stCondLst>
                            <p:childTnLst>
                              <p:par>
                                <p:cTn id="42" presetID="22" presetClass="entr" presetSubtype="8" fill="hold" nodeType="after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wipe(left)">
                                      <p:cBhvr>
                                        <p:cTn id="44" dur="500"/>
                                        <p:tgtEl>
                                          <p:spTgt spid="68"/>
                                        </p:tgtEl>
                                      </p:cBhvr>
                                    </p:animEffect>
                                  </p:childTnLst>
                                </p:cTn>
                              </p:par>
                            </p:childTnLst>
                          </p:cTn>
                        </p:par>
                        <p:par>
                          <p:cTn id="45" fill="hold">
                            <p:stCondLst>
                              <p:cond delay="5500"/>
                            </p:stCondLst>
                            <p:childTnLst>
                              <p:par>
                                <p:cTn id="46" presetID="22" presetClass="entr" presetSubtype="8" fill="hold" nodeType="afterEffect">
                                  <p:stCondLst>
                                    <p:cond delay="0"/>
                                  </p:stCondLst>
                                  <p:childTnLst>
                                    <p:set>
                                      <p:cBhvr>
                                        <p:cTn id="47" dur="1" fill="hold">
                                          <p:stCondLst>
                                            <p:cond delay="0"/>
                                          </p:stCondLst>
                                        </p:cTn>
                                        <p:tgtEl>
                                          <p:spTgt spid="54"/>
                                        </p:tgtEl>
                                        <p:attrNameLst>
                                          <p:attrName>style.visibility</p:attrName>
                                        </p:attrNameLst>
                                      </p:cBhvr>
                                      <p:to>
                                        <p:strVal val="visible"/>
                                      </p:to>
                                    </p:set>
                                    <p:animEffect transition="in" filter="wipe(left)">
                                      <p:cBhvr>
                                        <p:cTn id="48" dur="500"/>
                                        <p:tgtEl>
                                          <p:spTgt spid="54"/>
                                        </p:tgtEl>
                                      </p:cBhvr>
                                    </p:animEffect>
                                  </p:childTnLst>
                                </p:cTn>
                              </p:par>
                            </p:childTnLst>
                          </p:cTn>
                        </p:par>
                        <p:par>
                          <p:cTn id="49" fill="hold">
                            <p:stCondLst>
                              <p:cond delay="6000"/>
                            </p:stCondLst>
                            <p:childTnLst>
                              <p:par>
                                <p:cTn id="50" presetID="22" presetClass="entr" presetSubtype="8" fill="hold" nodeType="afterEffect">
                                  <p:stCondLst>
                                    <p:cond delay="0"/>
                                  </p:stCondLst>
                                  <p:childTnLst>
                                    <p:set>
                                      <p:cBhvr>
                                        <p:cTn id="51" dur="1" fill="hold">
                                          <p:stCondLst>
                                            <p:cond delay="0"/>
                                          </p:stCondLst>
                                        </p:cTn>
                                        <p:tgtEl>
                                          <p:spTgt spid="61"/>
                                        </p:tgtEl>
                                        <p:attrNameLst>
                                          <p:attrName>style.visibility</p:attrName>
                                        </p:attrNameLst>
                                      </p:cBhvr>
                                      <p:to>
                                        <p:strVal val="visible"/>
                                      </p:to>
                                    </p:set>
                                    <p:animEffect transition="in" filter="wipe(left)">
                                      <p:cBhvr>
                                        <p:cTn id="52"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5"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Pricing Table</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grpSp>
        <p:nvGrpSpPr>
          <p:cNvPr id="4" name="Group 3"/>
          <p:cNvGrpSpPr/>
          <p:nvPr/>
        </p:nvGrpSpPr>
        <p:grpSpPr>
          <a:xfrm>
            <a:off x="6095443" y="1619846"/>
            <a:ext cx="2786743" cy="4635047"/>
            <a:chOff x="6095443" y="1675266"/>
            <a:chExt cx="2786743" cy="4635047"/>
          </a:xfrm>
        </p:grpSpPr>
        <p:sp>
          <p:nvSpPr>
            <p:cNvPr id="5" name="Rectangle 4"/>
            <p:cNvSpPr/>
            <p:nvPr/>
          </p:nvSpPr>
          <p:spPr>
            <a:xfrm>
              <a:off x="6095443" y="1675266"/>
              <a:ext cx="2786743" cy="4635047"/>
            </a:xfrm>
            <a:prstGeom prst="rect">
              <a:avLst/>
            </a:prstGeom>
            <a:gradFill>
              <a:gsLst>
                <a:gs pos="0">
                  <a:schemeClr val="bg1">
                    <a:lumMod val="95000"/>
                  </a:schemeClr>
                </a:gs>
                <a:gs pos="100000">
                  <a:schemeClr val="bg2"/>
                </a:gs>
              </a:gsLst>
              <a:lin ang="16200000" scaled="1"/>
            </a:gra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p:cNvSpPr/>
            <p:nvPr/>
          </p:nvSpPr>
          <p:spPr>
            <a:xfrm>
              <a:off x="6095443" y="1675266"/>
              <a:ext cx="2786742" cy="169204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Oval 6"/>
            <p:cNvSpPr/>
            <p:nvPr/>
          </p:nvSpPr>
          <p:spPr>
            <a:xfrm>
              <a:off x="6985894" y="2791824"/>
              <a:ext cx="1005840" cy="1005840"/>
            </a:xfrm>
            <a:prstGeom prst="ellipse">
              <a:avLst/>
            </a:prstGeom>
            <a:solidFill>
              <a:schemeClr val="bg2"/>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 name="Group 7"/>
            <p:cNvGrpSpPr/>
            <p:nvPr/>
          </p:nvGrpSpPr>
          <p:grpSpPr>
            <a:xfrm>
              <a:off x="7256642" y="3061778"/>
              <a:ext cx="464344" cy="465138"/>
              <a:chOff x="9145588" y="4435475"/>
              <a:chExt cx="464344" cy="465138"/>
            </a:xfrm>
            <a:solidFill>
              <a:schemeClr val="tx1"/>
            </a:solidFill>
          </p:grpSpPr>
          <p:sp>
            <p:nvSpPr>
              <p:cNvPr id="15"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7"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8"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9"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0"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1"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2"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3"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9" name="TextBox 8"/>
            <p:cNvSpPr txBox="1"/>
            <p:nvPr/>
          </p:nvSpPr>
          <p:spPr>
            <a:xfrm>
              <a:off x="6741737" y="2130890"/>
              <a:ext cx="1493358" cy="461665"/>
            </a:xfrm>
            <a:prstGeom prst="rect">
              <a:avLst/>
            </a:prstGeom>
            <a:noFill/>
          </p:spPr>
          <p:txBody>
            <a:bodyPr wrap="none" rtlCol="0">
              <a:spAutoFit/>
            </a:bodyPr>
            <a:lstStyle/>
            <a:p>
              <a:r>
                <a:rPr lang="en-US" sz="2400" smtClean="0">
                  <a:solidFill>
                    <a:schemeClr val="bg1"/>
                  </a:solidFill>
                  <a:latin typeface="+mj-lt"/>
                </a:rPr>
                <a:t>BUSINESS</a:t>
              </a:r>
              <a:endParaRPr lang="en-GB" sz="2400">
                <a:solidFill>
                  <a:schemeClr val="bg1"/>
                </a:solidFill>
                <a:latin typeface="+mj-lt"/>
              </a:endParaRPr>
            </a:p>
          </p:txBody>
        </p:sp>
        <p:grpSp>
          <p:nvGrpSpPr>
            <p:cNvPr id="10" name="Group 9"/>
            <p:cNvGrpSpPr/>
            <p:nvPr/>
          </p:nvGrpSpPr>
          <p:grpSpPr>
            <a:xfrm>
              <a:off x="6601025" y="4253643"/>
              <a:ext cx="1774781" cy="1589231"/>
              <a:chOff x="959192" y="4070956"/>
              <a:chExt cx="1774781" cy="1589231"/>
            </a:xfrm>
          </p:grpSpPr>
          <p:sp>
            <p:nvSpPr>
              <p:cNvPr id="11" name="TextBox 10"/>
              <p:cNvSpPr txBox="1"/>
              <p:nvPr/>
            </p:nvSpPr>
            <p:spPr>
              <a:xfrm>
                <a:off x="959192" y="4070956"/>
                <a:ext cx="1774781" cy="369332"/>
              </a:xfrm>
              <a:prstGeom prst="rect">
                <a:avLst/>
              </a:prstGeom>
              <a:noFill/>
            </p:spPr>
            <p:txBody>
              <a:bodyPr wrap="none" rtlCol="0">
                <a:spAutoFit/>
              </a:bodyPr>
              <a:lstStyle/>
              <a:p>
                <a:r>
                  <a:rPr lang="en-US" smtClean="0"/>
                  <a:t>10,000 messages</a:t>
                </a:r>
                <a:endParaRPr lang="en-GB"/>
              </a:p>
            </p:txBody>
          </p:sp>
          <p:sp>
            <p:nvSpPr>
              <p:cNvPr id="12" name="TextBox 11"/>
              <p:cNvSpPr txBox="1"/>
              <p:nvPr/>
            </p:nvSpPr>
            <p:spPr>
              <a:xfrm>
                <a:off x="1058265" y="4496239"/>
                <a:ext cx="1556965" cy="369332"/>
              </a:xfrm>
              <a:prstGeom prst="rect">
                <a:avLst/>
              </a:prstGeom>
              <a:noFill/>
            </p:spPr>
            <p:txBody>
              <a:bodyPr wrap="none" rtlCol="0">
                <a:spAutoFit/>
              </a:bodyPr>
              <a:lstStyle/>
              <a:p>
                <a:r>
                  <a:rPr lang="en-US" b="1" smtClean="0"/>
                  <a:t>Unlimited</a:t>
                </a:r>
                <a:r>
                  <a:rPr lang="en-US" smtClean="0"/>
                  <a:t> data</a:t>
                </a:r>
                <a:endParaRPr lang="en-GB"/>
              </a:p>
            </p:txBody>
          </p:sp>
          <p:sp>
            <p:nvSpPr>
              <p:cNvPr id="13" name="TextBox 12"/>
              <p:cNvSpPr txBox="1"/>
              <p:nvPr/>
            </p:nvSpPr>
            <p:spPr>
              <a:xfrm>
                <a:off x="1037867" y="4865571"/>
                <a:ext cx="1617430" cy="369332"/>
              </a:xfrm>
              <a:prstGeom prst="rect">
                <a:avLst/>
              </a:prstGeom>
              <a:noFill/>
            </p:spPr>
            <p:txBody>
              <a:bodyPr wrap="none" rtlCol="0">
                <a:spAutoFit/>
              </a:bodyPr>
              <a:lstStyle/>
              <a:p>
                <a:r>
                  <a:rPr lang="en-US" b="1" smtClean="0"/>
                  <a:t>Unlimited</a:t>
                </a:r>
                <a:r>
                  <a:rPr lang="en-US" smtClean="0"/>
                  <a:t> users</a:t>
                </a:r>
                <a:endParaRPr lang="en-GB"/>
              </a:p>
            </p:txBody>
          </p:sp>
          <p:sp>
            <p:nvSpPr>
              <p:cNvPr id="14" name="TextBox 13"/>
              <p:cNvSpPr txBox="1"/>
              <p:nvPr/>
            </p:nvSpPr>
            <p:spPr>
              <a:xfrm>
                <a:off x="1001005" y="5290855"/>
                <a:ext cx="1671483" cy="369332"/>
              </a:xfrm>
              <a:prstGeom prst="rect">
                <a:avLst/>
              </a:prstGeom>
              <a:noFill/>
            </p:spPr>
            <p:txBody>
              <a:bodyPr wrap="none" rtlCol="0">
                <a:spAutoFit/>
              </a:bodyPr>
              <a:lstStyle/>
              <a:p>
                <a:r>
                  <a:rPr lang="en-US" smtClean="0"/>
                  <a:t>First 10 day free</a:t>
                </a:r>
                <a:endParaRPr lang="en-GB"/>
              </a:p>
            </p:txBody>
          </p:sp>
        </p:grpSp>
      </p:grpSp>
      <p:grpSp>
        <p:nvGrpSpPr>
          <p:cNvPr id="24" name="Group 23"/>
          <p:cNvGrpSpPr/>
          <p:nvPr/>
        </p:nvGrpSpPr>
        <p:grpSpPr>
          <a:xfrm>
            <a:off x="521957" y="1619846"/>
            <a:ext cx="2786743" cy="4635047"/>
            <a:chOff x="521957" y="1675266"/>
            <a:chExt cx="2786743" cy="4635047"/>
          </a:xfrm>
        </p:grpSpPr>
        <p:sp>
          <p:nvSpPr>
            <p:cNvPr id="25" name="Rectangle 24"/>
            <p:cNvSpPr/>
            <p:nvPr/>
          </p:nvSpPr>
          <p:spPr>
            <a:xfrm>
              <a:off x="521957" y="1675266"/>
              <a:ext cx="2786743" cy="4635047"/>
            </a:xfrm>
            <a:prstGeom prst="rect">
              <a:avLst/>
            </a:prstGeom>
            <a:gradFill>
              <a:gsLst>
                <a:gs pos="0">
                  <a:schemeClr val="bg1">
                    <a:lumMod val="95000"/>
                  </a:schemeClr>
                </a:gs>
                <a:gs pos="100000">
                  <a:schemeClr val="bg2"/>
                </a:gs>
              </a:gsLst>
              <a:lin ang="16200000" scaled="1"/>
            </a:gra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521958" y="1675267"/>
              <a:ext cx="2786742" cy="16920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Oval 26"/>
            <p:cNvSpPr/>
            <p:nvPr/>
          </p:nvSpPr>
          <p:spPr>
            <a:xfrm>
              <a:off x="1412408" y="2791824"/>
              <a:ext cx="1005840" cy="100584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8" name="Group 27"/>
            <p:cNvGrpSpPr/>
            <p:nvPr/>
          </p:nvGrpSpPr>
          <p:grpSpPr>
            <a:xfrm>
              <a:off x="1683156" y="3062572"/>
              <a:ext cx="464344" cy="464344"/>
              <a:chOff x="4439444" y="2582069"/>
              <a:chExt cx="464344" cy="464344"/>
            </a:xfrm>
            <a:solidFill>
              <a:schemeClr val="tx1"/>
            </a:solidFill>
          </p:grpSpPr>
          <p:sp>
            <p:nvSpPr>
              <p:cNvPr id="35"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6"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29" name="TextBox 28"/>
            <p:cNvSpPr txBox="1"/>
            <p:nvPr/>
          </p:nvSpPr>
          <p:spPr>
            <a:xfrm>
              <a:off x="1238989" y="2130642"/>
              <a:ext cx="1352678" cy="461665"/>
            </a:xfrm>
            <a:prstGeom prst="rect">
              <a:avLst/>
            </a:prstGeom>
            <a:noFill/>
          </p:spPr>
          <p:txBody>
            <a:bodyPr wrap="none" rtlCol="0">
              <a:spAutoFit/>
            </a:bodyPr>
            <a:lstStyle/>
            <a:p>
              <a:r>
                <a:rPr lang="en-US" sz="2400" smtClean="0">
                  <a:solidFill>
                    <a:schemeClr val="bg1"/>
                  </a:solidFill>
                  <a:latin typeface="+mj-lt"/>
                </a:rPr>
                <a:t>STARTED</a:t>
              </a:r>
              <a:endParaRPr lang="en-GB" sz="2400">
                <a:solidFill>
                  <a:schemeClr val="bg1"/>
                </a:solidFill>
                <a:latin typeface="+mj-lt"/>
              </a:endParaRPr>
            </a:p>
          </p:txBody>
        </p:sp>
        <p:grpSp>
          <p:nvGrpSpPr>
            <p:cNvPr id="30" name="Group 29"/>
            <p:cNvGrpSpPr/>
            <p:nvPr/>
          </p:nvGrpSpPr>
          <p:grpSpPr>
            <a:xfrm>
              <a:off x="1034318" y="4253643"/>
              <a:ext cx="1774781" cy="1589231"/>
              <a:chOff x="959192" y="4070956"/>
              <a:chExt cx="1774781" cy="1589231"/>
            </a:xfrm>
          </p:grpSpPr>
          <p:sp>
            <p:nvSpPr>
              <p:cNvPr id="31" name="TextBox 30"/>
              <p:cNvSpPr txBox="1"/>
              <p:nvPr/>
            </p:nvSpPr>
            <p:spPr>
              <a:xfrm>
                <a:off x="959192" y="4070956"/>
                <a:ext cx="1774781" cy="369332"/>
              </a:xfrm>
              <a:prstGeom prst="rect">
                <a:avLst/>
              </a:prstGeom>
              <a:noFill/>
            </p:spPr>
            <p:txBody>
              <a:bodyPr wrap="none" rtlCol="0">
                <a:spAutoFit/>
              </a:bodyPr>
              <a:lstStyle/>
              <a:p>
                <a:r>
                  <a:rPr lang="en-US" smtClean="0"/>
                  <a:t>10,000 messages</a:t>
                </a:r>
                <a:endParaRPr lang="en-GB"/>
              </a:p>
            </p:txBody>
          </p:sp>
          <p:sp>
            <p:nvSpPr>
              <p:cNvPr id="32" name="TextBox 31"/>
              <p:cNvSpPr txBox="1"/>
              <p:nvPr/>
            </p:nvSpPr>
            <p:spPr>
              <a:xfrm>
                <a:off x="1058265" y="4496239"/>
                <a:ext cx="1556965" cy="369332"/>
              </a:xfrm>
              <a:prstGeom prst="rect">
                <a:avLst/>
              </a:prstGeom>
              <a:noFill/>
            </p:spPr>
            <p:txBody>
              <a:bodyPr wrap="none" rtlCol="0">
                <a:spAutoFit/>
              </a:bodyPr>
              <a:lstStyle/>
              <a:p>
                <a:r>
                  <a:rPr lang="en-US" b="1" smtClean="0"/>
                  <a:t>Unlimited</a:t>
                </a:r>
                <a:r>
                  <a:rPr lang="en-US" smtClean="0"/>
                  <a:t> data</a:t>
                </a:r>
                <a:endParaRPr lang="en-GB"/>
              </a:p>
            </p:txBody>
          </p:sp>
          <p:sp>
            <p:nvSpPr>
              <p:cNvPr id="33" name="TextBox 32"/>
              <p:cNvSpPr txBox="1"/>
              <p:nvPr/>
            </p:nvSpPr>
            <p:spPr>
              <a:xfrm>
                <a:off x="1037867" y="4865571"/>
                <a:ext cx="1617430" cy="369332"/>
              </a:xfrm>
              <a:prstGeom prst="rect">
                <a:avLst/>
              </a:prstGeom>
              <a:noFill/>
            </p:spPr>
            <p:txBody>
              <a:bodyPr wrap="none" rtlCol="0">
                <a:spAutoFit/>
              </a:bodyPr>
              <a:lstStyle/>
              <a:p>
                <a:r>
                  <a:rPr lang="en-US" b="1" smtClean="0"/>
                  <a:t>Unlimited</a:t>
                </a:r>
                <a:r>
                  <a:rPr lang="en-US" smtClean="0"/>
                  <a:t> users</a:t>
                </a:r>
                <a:endParaRPr lang="en-GB"/>
              </a:p>
            </p:txBody>
          </p:sp>
          <p:sp>
            <p:nvSpPr>
              <p:cNvPr id="34" name="TextBox 33"/>
              <p:cNvSpPr txBox="1"/>
              <p:nvPr/>
            </p:nvSpPr>
            <p:spPr>
              <a:xfrm>
                <a:off x="1001005" y="5290855"/>
                <a:ext cx="1671483" cy="369332"/>
              </a:xfrm>
              <a:prstGeom prst="rect">
                <a:avLst/>
              </a:prstGeom>
              <a:noFill/>
            </p:spPr>
            <p:txBody>
              <a:bodyPr wrap="none" rtlCol="0">
                <a:spAutoFit/>
              </a:bodyPr>
              <a:lstStyle/>
              <a:p>
                <a:r>
                  <a:rPr lang="en-US" smtClean="0"/>
                  <a:t>First 10 day free</a:t>
                </a:r>
                <a:endParaRPr lang="en-GB"/>
              </a:p>
            </p:txBody>
          </p:sp>
        </p:grpSp>
      </p:grpSp>
      <p:grpSp>
        <p:nvGrpSpPr>
          <p:cNvPr id="38" name="Group 37"/>
          <p:cNvGrpSpPr/>
          <p:nvPr/>
        </p:nvGrpSpPr>
        <p:grpSpPr>
          <a:xfrm>
            <a:off x="3169362" y="1338903"/>
            <a:ext cx="3065418" cy="5098552"/>
            <a:chOff x="3169362" y="1394323"/>
            <a:chExt cx="3065418" cy="5098552"/>
          </a:xfrm>
        </p:grpSpPr>
        <p:sp>
          <p:nvSpPr>
            <p:cNvPr id="39" name="Rectangle 38"/>
            <p:cNvSpPr/>
            <p:nvPr/>
          </p:nvSpPr>
          <p:spPr>
            <a:xfrm>
              <a:off x="3169363" y="1394323"/>
              <a:ext cx="3065417" cy="5098552"/>
            </a:xfrm>
            <a:prstGeom prst="rect">
              <a:avLst/>
            </a:prstGeom>
            <a:gradFill>
              <a:gsLst>
                <a:gs pos="0">
                  <a:schemeClr val="bg1">
                    <a:lumMod val="95000"/>
                  </a:schemeClr>
                </a:gs>
                <a:gs pos="100000">
                  <a:schemeClr val="bg2"/>
                </a:gs>
              </a:gsLst>
              <a:lin ang="162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Rectangle 39"/>
            <p:cNvSpPr/>
            <p:nvPr/>
          </p:nvSpPr>
          <p:spPr>
            <a:xfrm>
              <a:off x="3169362" y="1394323"/>
              <a:ext cx="3065418" cy="1972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Oval 40"/>
            <p:cNvSpPr/>
            <p:nvPr/>
          </p:nvSpPr>
          <p:spPr>
            <a:xfrm>
              <a:off x="4199151" y="2791824"/>
              <a:ext cx="1005840" cy="1005840"/>
            </a:xfrm>
            <a:prstGeom prst="ellipse">
              <a:avLst/>
            </a:prstGeom>
            <a:solidFill>
              <a:schemeClr val="bg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2" name="Group 41"/>
            <p:cNvGrpSpPr/>
            <p:nvPr/>
          </p:nvGrpSpPr>
          <p:grpSpPr>
            <a:xfrm>
              <a:off x="4542527" y="3061778"/>
              <a:ext cx="319088" cy="465138"/>
              <a:chOff x="3582988" y="3510757"/>
              <a:chExt cx="319088" cy="465138"/>
            </a:xfrm>
            <a:solidFill>
              <a:schemeClr val="tx1"/>
            </a:solidFill>
          </p:grpSpPr>
          <p:sp>
            <p:nvSpPr>
              <p:cNvPr id="49"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0"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43" name="TextBox 42"/>
            <p:cNvSpPr txBox="1"/>
            <p:nvPr/>
          </p:nvSpPr>
          <p:spPr>
            <a:xfrm>
              <a:off x="3610009" y="1899809"/>
              <a:ext cx="2184124" cy="461665"/>
            </a:xfrm>
            <a:prstGeom prst="rect">
              <a:avLst/>
            </a:prstGeom>
            <a:noFill/>
          </p:spPr>
          <p:txBody>
            <a:bodyPr wrap="none" rtlCol="0">
              <a:spAutoFit/>
            </a:bodyPr>
            <a:lstStyle/>
            <a:p>
              <a:r>
                <a:rPr lang="en-US" sz="2400" smtClean="0">
                  <a:solidFill>
                    <a:schemeClr val="bg1"/>
                  </a:solidFill>
                  <a:latin typeface="+mj-lt"/>
                </a:rPr>
                <a:t>PROFESSIONAL</a:t>
              </a:r>
              <a:endParaRPr lang="en-GB" sz="2400">
                <a:solidFill>
                  <a:schemeClr val="bg1"/>
                </a:solidFill>
                <a:latin typeface="+mj-lt"/>
              </a:endParaRPr>
            </a:p>
          </p:txBody>
        </p:sp>
        <p:grpSp>
          <p:nvGrpSpPr>
            <p:cNvPr id="44" name="Group 43"/>
            <p:cNvGrpSpPr/>
            <p:nvPr/>
          </p:nvGrpSpPr>
          <p:grpSpPr>
            <a:xfrm>
              <a:off x="3774595" y="4109029"/>
              <a:ext cx="1774781" cy="1589231"/>
              <a:chOff x="959192" y="4070956"/>
              <a:chExt cx="1774781" cy="1589231"/>
            </a:xfrm>
          </p:grpSpPr>
          <p:sp>
            <p:nvSpPr>
              <p:cNvPr id="45" name="TextBox 44"/>
              <p:cNvSpPr txBox="1"/>
              <p:nvPr/>
            </p:nvSpPr>
            <p:spPr>
              <a:xfrm>
                <a:off x="959192" y="4070956"/>
                <a:ext cx="1774781" cy="369332"/>
              </a:xfrm>
              <a:prstGeom prst="rect">
                <a:avLst/>
              </a:prstGeom>
              <a:noFill/>
            </p:spPr>
            <p:txBody>
              <a:bodyPr wrap="none" rtlCol="0">
                <a:spAutoFit/>
              </a:bodyPr>
              <a:lstStyle/>
              <a:p>
                <a:r>
                  <a:rPr lang="en-US" smtClean="0"/>
                  <a:t>10,000 messages</a:t>
                </a:r>
                <a:endParaRPr lang="en-GB"/>
              </a:p>
            </p:txBody>
          </p:sp>
          <p:sp>
            <p:nvSpPr>
              <p:cNvPr id="46" name="TextBox 45"/>
              <p:cNvSpPr txBox="1"/>
              <p:nvPr/>
            </p:nvSpPr>
            <p:spPr>
              <a:xfrm>
                <a:off x="1058265" y="4496239"/>
                <a:ext cx="1556965" cy="369332"/>
              </a:xfrm>
              <a:prstGeom prst="rect">
                <a:avLst/>
              </a:prstGeom>
              <a:noFill/>
            </p:spPr>
            <p:txBody>
              <a:bodyPr wrap="none" rtlCol="0">
                <a:spAutoFit/>
              </a:bodyPr>
              <a:lstStyle/>
              <a:p>
                <a:r>
                  <a:rPr lang="en-US" b="1" smtClean="0"/>
                  <a:t>Unlimited</a:t>
                </a:r>
                <a:r>
                  <a:rPr lang="en-US" smtClean="0"/>
                  <a:t> data</a:t>
                </a:r>
                <a:endParaRPr lang="en-GB"/>
              </a:p>
            </p:txBody>
          </p:sp>
          <p:sp>
            <p:nvSpPr>
              <p:cNvPr id="47" name="TextBox 46"/>
              <p:cNvSpPr txBox="1"/>
              <p:nvPr/>
            </p:nvSpPr>
            <p:spPr>
              <a:xfrm>
                <a:off x="1037867" y="4865571"/>
                <a:ext cx="1617430" cy="369332"/>
              </a:xfrm>
              <a:prstGeom prst="rect">
                <a:avLst/>
              </a:prstGeom>
              <a:noFill/>
            </p:spPr>
            <p:txBody>
              <a:bodyPr wrap="none" rtlCol="0">
                <a:spAutoFit/>
              </a:bodyPr>
              <a:lstStyle/>
              <a:p>
                <a:r>
                  <a:rPr lang="en-US" b="1" smtClean="0"/>
                  <a:t>Unlimited</a:t>
                </a:r>
                <a:r>
                  <a:rPr lang="en-US" smtClean="0"/>
                  <a:t> users</a:t>
                </a:r>
                <a:endParaRPr lang="en-GB"/>
              </a:p>
            </p:txBody>
          </p:sp>
          <p:sp>
            <p:nvSpPr>
              <p:cNvPr id="48" name="TextBox 47"/>
              <p:cNvSpPr txBox="1"/>
              <p:nvPr/>
            </p:nvSpPr>
            <p:spPr>
              <a:xfrm>
                <a:off x="1001005" y="5290855"/>
                <a:ext cx="1671483" cy="369332"/>
              </a:xfrm>
              <a:prstGeom prst="rect">
                <a:avLst/>
              </a:prstGeom>
              <a:noFill/>
            </p:spPr>
            <p:txBody>
              <a:bodyPr wrap="none" rtlCol="0">
                <a:spAutoFit/>
              </a:bodyPr>
              <a:lstStyle/>
              <a:p>
                <a:r>
                  <a:rPr lang="en-US" smtClean="0"/>
                  <a:t>First 10 day free</a:t>
                </a:r>
                <a:endParaRPr lang="en-GB"/>
              </a:p>
            </p:txBody>
          </p:sp>
        </p:grpSp>
      </p:grpSp>
      <p:grpSp>
        <p:nvGrpSpPr>
          <p:cNvPr id="51" name="Group 50"/>
          <p:cNvGrpSpPr/>
          <p:nvPr/>
        </p:nvGrpSpPr>
        <p:grpSpPr>
          <a:xfrm>
            <a:off x="8882186" y="1619846"/>
            <a:ext cx="2786743" cy="4635047"/>
            <a:chOff x="8882186" y="1675266"/>
            <a:chExt cx="2786743" cy="4635047"/>
          </a:xfrm>
        </p:grpSpPr>
        <p:sp>
          <p:nvSpPr>
            <p:cNvPr id="52" name="Rectangle 51"/>
            <p:cNvSpPr/>
            <p:nvPr/>
          </p:nvSpPr>
          <p:spPr>
            <a:xfrm>
              <a:off x="8882186" y="1675266"/>
              <a:ext cx="2786743" cy="4635047"/>
            </a:xfrm>
            <a:prstGeom prst="rect">
              <a:avLst/>
            </a:prstGeom>
            <a:gradFill>
              <a:gsLst>
                <a:gs pos="0">
                  <a:schemeClr val="bg1">
                    <a:lumMod val="95000"/>
                  </a:schemeClr>
                </a:gs>
                <a:gs pos="100000">
                  <a:schemeClr val="bg2"/>
                </a:gs>
              </a:gsLst>
              <a:lin ang="16200000" scaled="1"/>
            </a:gra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Rectangle 52"/>
            <p:cNvSpPr/>
            <p:nvPr/>
          </p:nvSpPr>
          <p:spPr>
            <a:xfrm>
              <a:off x="8882186" y="1675266"/>
              <a:ext cx="2786742" cy="169204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Oval 53"/>
            <p:cNvSpPr/>
            <p:nvPr/>
          </p:nvSpPr>
          <p:spPr>
            <a:xfrm>
              <a:off x="9772637" y="2791824"/>
              <a:ext cx="1005840" cy="1005840"/>
            </a:xfrm>
            <a:prstGeom prst="ellipse">
              <a:avLst/>
            </a:prstGeom>
            <a:solidFill>
              <a:schemeClr val="bg2"/>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 name="AutoShape 4"/>
            <p:cNvSpPr/>
            <p:nvPr/>
          </p:nvSpPr>
          <p:spPr bwMode="auto">
            <a:xfrm>
              <a:off x="10050925" y="3076066"/>
              <a:ext cx="449263" cy="450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28" y="17466"/>
                  </a:moveTo>
                  <a:cubicBezTo>
                    <a:pt x="16669" y="16923"/>
                    <a:pt x="15846" y="16465"/>
                    <a:pt x="14963" y="16121"/>
                  </a:cubicBezTo>
                  <a:cubicBezTo>
                    <a:pt x="15595" y="14609"/>
                    <a:pt x="15967" y="12928"/>
                    <a:pt x="16010" y="11148"/>
                  </a:cubicBezTo>
                  <a:lnTo>
                    <a:pt x="20188" y="11148"/>
                  </a:lnTo>
                  <a:cubicBezTo>
                    <a:pt x="20097" y="13612"/>
                    <a:pt x="19065" y="15838"/>
                    <a:pt x="17428" y="17466"/>
                  </a:cubicBezTo>
                  <a:moveTo>
                    <a:pt x="1411" y="11148"/>
                  </a:moveTo>
                  <a:lnTo>
                    <a:pt x="5589" y="11148"/>
                  </a:lnTo>
                  <a:cubicBezTo>
                    <a:pt x="5632" y="12928"/>
                    <a:pt x="6004" y="14609"/>
                    <a:pt x="6636" y="16121"/>
                  </a:cubicBezTo>
                  <a:cubicBezTo>
                    <a:pt x="5753" y="16465"/>
                    <a:pt x="4931" y="16923"/>
                    <a:pt x="4171" y="17466"/>
                  </a:cubicBezTo>
                  <a:cubicBezTo>
                    <a:pt x="2534" y="15838"/>
                    <a:pt x="1502" y="13612"/>
                    <a:pt x="1411" y="11148"/>
                  </a:cubicBezTo>
                  <a:moveTo>
                    <a:pt x="3785" y="4553"/>
                  </a:moveTo>
                  <a:cubicBezTo>
                    <a:pt x="4579" y="5170"/>
                    <a:pt x="5448" y="5691"/>
                    <a:pt x="6388" y="6084"/>
                  </a:cubicBezTo>
                  <a:cubicBezTo>
                    <a:pt x="5901" y="7433"/>
                    <a:pt x="5627" y="8908"/>
                    <a:pt x="5589" y="10451"/>
                  </a:cubicBezTo>
                  <a:lnTo>
                    <a:pt x="1411" y="10451"/>
                  </a:lnTo>
                  <a:cubicBezTo>
                    <a:pt x="1494" y="8190"/>
                    <a:pt x="2376" y="6135"/>
                    <a:pt x="3785" y="4553"/>
                  </a:cubicBezTo>
                  <a:moveTo>
                    <a:pt x="11148" y="10451"/>
                  </a:moveTo>
                  <a:lnTo>
                    <a:pt x="11148" y="6950"/>
                  </a:lnTo>
                  <a:cubicBezTo>
                    <a:pt x="12339" y="6913"/>
                    <a:pt x="13484" y="6696"/>
                    <a:pt x="14558" y="6324"/>
                  </a:cubicBezTo>
                  <a:cubicBezTo>
                    <a:pt x="15018" y="7598"/>
                    <a:pt x="15276" y="8992"/>
                    <a:pt x="15314" y="10451"/>
                  </a:cubicBezTo>
                  <a:cubicBezTo>
                    <a:pt x="15314" y="10451"/>
                    <a:pt x="11148" y="10451"/>
                    <a:pt x="11148" y="10451"/>
                  </a:cubicBezTo>
                  <a:close/>
                  <a:moveTo>
                    <a:pt x="14311" y="15882"/>
                  </a:moveTo>
                  <a:cubicBezTo>
                    <a:pt x="13309" y="15559"/>
                    <a:pt x="12247" y="15380"/>
                    <a:pt x="11148" y="15346"/>
                  </a:cubicBezTo>
                  <a:lnTo>
                    <a:pt x="11148" y="11148"/>
                  </a:lnTo>
                  <a:lnTo>
                    <a:pt x="15314" y="11148"/>
                  </a:lnTo>
                  <a:cubicBezTo>
                    <a:pt x="15270" y="12844"/>
                    <a:pt x="14914" y="14445"/>
                    <a:pt x="14311" y="15882"/>
                  </a:cubicBezTo>
                  <a:moveTo>
                    <a:pt x="14683" y="16757"/>
                  </a:moveTo>
                  <a:cubicBezTo>
                    <a:pt x="15476" y="17063"/>
                    <a:pt x="16218" y="17466"/>
                    <a:pt x="16904" y="17941"/>
                  </a:cubicBezTo>
                  <a:cubicBezTo>
                    <a:pt x="15632" y="19031"/>
                    <a:pt x="14067" y="19781"/>
                    <a:pt x="12344" y="20068"/>
                  </a:cubicBezTo>
                  <a:cubicBezTo>
                    <a:pt x="13280" y="19136"/>
                    <a:pt x="14076" y="18017"/>
                    <a:pt x="14683" y="16757"/>
                  </a:cubicBezTo>
                  <a:moveTo>
                    <a:pt x="11148" y="20188"/>
                  </a:moveTo>
                  <a:lnTo>
                    <a:pt x="11148" y="16043"/>
                  </a:lnTo>
                  <a:cubicBezTo>
                    <a:pt x="12146" y="16075"/>
                    <a:pt x="13113" y="16231"/>
                    <a:pt x="14025" y="16516"/>
                  </a:cubicBezTo>
                  <a:cubicBezTo>
                    <a:pt x="13314" y="17970"/>
                    <a:pt x="12343" y="19223"/>
                    <a:pt x="11185" y="20186"/>
                  </a:cubicBezTo>
                  <a:cubicBezTo>
                    <a:pt x="11185" y="20186"/>
                    <a:pt x="11148" y="20188"/>
                    <a:pt x="11148" y="20188"/>
                  </a:cubicBezTo>
                  <a:close/>
                  <a:moveTo>
                    <a:pt x="9255" y="20068"/>
                  </a:moveTo>
                  <a:cubicBezTo>
                    <a:pt x="7532" y="19781"/>
                    <a:pt x="5967" y="19031"/>
                    <a:pt x="4695" y="17941"/>
                  </a:cubicBezTo>
                  <a:cubicBezTo>
                    <a:pt x="5381" y="17466"/>
                    <a:pt x="6123" y="17063"/>
                    <a:pt x="6916" y="16757"/>
                  </a:cubicBezTo>
                  <a:cubicBezTo>
                    <a:pt x="7523" y="18017"/>
                    <a:pt x="8319" y="19136"/>
                    <a:pt x="9255" y="20068"/>
                  </a:cubicBezTo>
                  <a:moveTo>
                    <a:pt x="10451" y="11148"/>
                  </a:moveTo>
                  <a:lnTo>
                    <a:pt x="10451" y="15346"/>
                  </a:lnTo>
                  <a:cubicBezTo>
                    <a:pt x="9352" y="15380"/>
                    <a:pt x="8290" y="15559"/>
                    <a:pt x="7288" y="15882"/>
                  </a:cubicBezTo>
                  <a:cubicBezTo>
                    <a:pt x="6685" y="14445"/>
                    <a:pt x="6329" y="12844"/>
                    <a:pt x="6285" y="11148"/>
                  </a:cubicBezTo>
                  <a:cubicBezTo>
                    <a:pt x="6285" y="11148"/>
                    <a:pt x="10451" y="11148"/>
                    <a:pt x="10451" y="11148"/>
                  </a:cubicBezTo>
                  <a:close/>
                  <a:moveTo>
                    <a:pt x="7041" y="6324"/>
                  </a:moveTo>
                  <a:cubicBezTo>
                    <a:pt x="8115" y="6696"/>
                    <a:pt x="9260" y="6913"/>
                    <a:pt x="10451" y="6950"/>
                  </a:cubicBezTo>
                  <a:lnTo>
                    <a:pt x="10451" y="10451"/>
                  </a:lnTo>
                  <a:lnTo>
                    <a:pt x="6285" y="10451"/>
                  </a:lnTo>
                  <a:cubicBezTo>
                    <a:pt x="6324" y="8992"/>
                    <a:pt x="6581" y="7598"/>
                    <a:pt x="7041" y="6324"/>
                  </a:cubicBezTo>
                  <a:moveTo>
                    <a:pt x="6651" y="5442"/>
                  </a:moveTo>
                  <a:cubicBezTo>
                    <a:pt x="5790" y="5084"/>
                    <a:pt x="4993" y="4609"/>
                    <a:pt x="4263" y="4050"/>
                  </a:cubicBezTo>
                  <a:cubicBezTo>
                    <a:pt x="5606" y="2749"/>
                    <a:pt x="7332" y="1851"/>
                    <a:pt x="9255" y="1531"/>
                  </a:cubicBezTo>
                  <a:cubicBezTo>
                    <a:pt x="8175" y="2610"/>
                    <a:pt x="7286" y="3939"/>
                    <a:pt x="6651" y="5442"/>
                  </a:cubicBezTo>
                  <a:moveTo>
                    <a:pt x="10451" y="1411"/>
                  </a:moveTo>
                  <a:lnTo>
                    <a:pt x="10451" y="6253"/>
                  </a:lnTo>
                  <a:cubicBezTo>
                    <a:pt x="9352" y="6217"/>
                    <a:pt x="8296" y="6021"/>
                    <a:pt x="7303" y="5681"/>
                  </a:cubicBezTo>
                  <a:cubicBezTo>
                    <a:pt x="8029" y="3972"/>
                    <a:pt x="9101" y="2507"/>
                    <a:pt x="10415" y="1413"/>
                  </a:cubicBezTo>
                  <a:cubicBezTo>
                    <a:pt x="10427" y="1412"/>
                    <a:pt x="10439" y="1411"/>
                    <a:pt x="10451" y="1411"/>
                  </a:cubicBezTo>
                  <a:moveTo>
                    <a:pt x="12344" y="1531"/>
                  </a:moveTo>
                  <a:cubicBezTo>
                    <a:pt x="14267" y="1851"/>
                    <a:pt x="15993" y="2749"/>
                    <a:pt x="17336" y="4050"/>
                  </a:cubicBezTo>
                  <a:cubicBezTo>
                    <a:pt x="16606" y="4609"/>
                    <a:pt x="15809" y="5084"/>
                    <a:pt x="14948" y="5442"/>
                  </a:cubicBezTo>
                  <a:cubicBezTo>
                    <a:pt x="14313" y="3939"/>
                    <a:pt x="13424" y="2610"/>
                    <a:pt x="12344" y="1531"/>
                  </a:cubicBezTo>
                  <a:moveTo>
                    <a:pt x="11184" y="1413"/>
                  </a:moveTo>
                  <a:cubicBezTo>
                    <a:pt x="12498" y="2507"/>
                    <a:pt x="13570" y="3972"/>
                    <a:pt x="14296" y="5681"/>
                  </a:cubicBezTo>
                  <a:cubicBezTo>
                    <a:pt x="13303" y="6021"/>
                    <a:pt x="12247" y="6217"/>
                    <a:pt x="11148" y="6253"/>
                  </a:cubicBezTo>
                  <a:lnTo>
                    <a:pt x="11148" y="1411"/>
                  </a:lnTo>
                  <a:cubicBezTo>
                    <a:pt x="11160" y="1411"/>
                    <a:pt x="11172" y="1412"/>
                    <a:pt x="11184" y="1413"/>
                  </a:cubicBezTo>
                  <a:moveTo>
                    <a:pt x="10414" y="20186"/>
                  </a:moveTo>
                  <a:cubicBezTo>
                    <a:pt x="9256" y="19223"/>
                    <a:pt x="8285" y="17970"/>
                    <a:pt x="7574" y="16516"/>
                  </a:cubicBezTo>
                  <a:cubicBezTo>
                    <a:pt x="8486" y="16231"/>
                    <a:pt x="9453" y="16075"/>
                    <a:pt x="10451" y="16043"/>
                  </a:cubicBezTo>
                  <a:lnTo>
                    <a:pt x="10451" y="20188"/>
                  </a:lnTo>
                  <a:cubicBezTo>
                    <a:pt x="10451" y="20188"/>
                    <a:pt x="10414" y="20186"/>
                    <a:pt x="10414" y="20186"/>
                  </a:cubicBezTo>
                  <a:close/>
                  <a:moveTo>
                    <a:pt x="20188" y="10451"/>
                  </a:moveTo>
                  <a:lnTo>
                    <a:pt x="16010" y="10451"/>
                  </a:lnTo>
                  <a:cubicBezTo>
                    <a:pt x="15972" y="8908"/>
                    <a:pt x="15698" y="7433"/>
                    <a:pt x="15211" y="6084"/>
                  </a:cubicBezTo>
                  <a:cubicBezTo>
                    <a:pt x="16151" y="5691"/>
                    <a:pt x="17020" y="5170"/>
                    <a:pt x="17814" y="4553"/>
                  </a:cubicBezTo>
                  <a:cubicBezTo>
                    <a:pt x="19223" y="6135"/>
                    <a:pt x="20105" y="8190"/>
                    <a:pt x="20188" y="10451"/>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tx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6" name="TextBox 55"/>
            <p:cNvSpPr txBox="1"/>
            <p:nvPr/>
          </p:nvSpPr>
          <p:spPr>
            <a:xfrm>
              <a:off x="9459468" y="2130642"/>
              <a:ext cx="1632178" cy="461665"/>
            </a:xfrm>
            <a:prstGeom prst="rect">
              <a:avLst/>
            </a:prstGeom>
            <a:noFill/>
          </p:spPr>
          <p:txBody>
            <a:bodyPr wrap="none" rtlCol="0">
              <a:spAutoFit/>
            </a:bodyPr>
            <a:lstStyle/>
            <a:p>
              <a:r>
                <a:rPr lang="en-US" sz="2400" smtClean="0">
                  <a:solidFill>
                    <a:schemeClr val="bg1"/>
                  </a:solidFill>
                  <a:latin typeface="+mj-lt"/>
                </a:rPr>
                <a:t>UNLIMITED</a:t>
              </a:r>
              <a:endParaRPr lang="en-GB" sz="2400">
                <a:solidFill>
                  <a:schemeClr val="bg1"/>
                </a:solidFill>
                <a:latin typeface="+mj-lt"/>
              </a:endParaRPr>
            </a:p>
          </p:txBody>
        </p:sp>
        <p:grpSp>
          <p:nvGrpSpPr>
            <p:cNvPr id="57" name="Group 56"/>
            <p:cNvGrpSpPr/>
            <p:nvPr/>
          </p:nvGrpSpPr>
          <p:grpSpPr>
            <a:xfrm>
              <a:off x="9388165" y="4253643"/>
              <a:ext cx="1774781" cy="1589231"/>
              <a:chOff x="959192" y="4070956"/>
              <a:chExt cx="1774781" cy="1589231"/>
            </a:xfrm>
          </p:grpSpPr>
          <p:sp>
            <p:nvSpPr>
              <p:cNvPr id="58" name="TextBox 57"/>
              <p:cNvSpPr txBox="1"/>
              <p:nvPr/>
            </p:nvSpPr>
            <p:spPr>
              <a:xfrm>
                <a:off x="959192" y="4070956"/>
                <a:ext cx="1774781" cy="369332"/>
              </a:xfrm>
              <a:prstGeom prst="rect">
                <a:avLst/>
              </a:prstGeom>
              <a:noFill/>
            </p:spPr>
            <p:txBody>
              <a:bodyPr wrap="none" rtlCol="0">
                <a:spAutoFit/>
              </a:bodyPr>
              <a:lstStyle/>
              <a:p>
                <a:r>
                  <a:rPr lang="en-US" smtClean="0"/>
                  <a:t>10,000 messages</a:t>
                </a:r>
                <a:endParaRPr lang="en-GB"/>
              </a:p>
            </p:txBody>
          </p:sp>
          <p:sp>
            <p:nvSpPr>
              <p:cNvPr id="59" name="TextBox 58"/>
              <p:cNvSpPr txBox="1"/>
              <p:nvPr/>
            </p:nvSpPr>
            <p:spPr>
              <a:xfrm>
                <a:off x="1058265" y="4496239"/>
                <a:ext cx="1556965" cy="369332"/>
              </a:xfrm>
              <a:prstGeom prst="rect">
                <a:avLst/>
              </a:prstGeom>
              <a:noFill/>
            </p:spPr>
            <p:txBody>
              <a:bodyPr wrap="none" rtlCol="0">
                <a:spAutoFit/>
              </a:bodyPr>
              <a:lstStyle/>
              <a:p>
                <a:r>
                  <a:rPr lang="en-US" b="1" smtClean="0"/>
                  <a:t>Unlimited</a:t>
                </a:r>
                <a:r>
                  <a:rPr lang="en-US" smtClean="0"/>
                  <a:t> data</a:t>
                </a:r>
                <a:endParaRPr lang="en-GB"/>
              </a:p>
            </p:txBody>
          </p:sp>
          <p:sp>
            <p:nvSpPr>
              <p:cNvPr id="60" name="TextBox 59"/>
              <p:cNvSpPr txBox="1"/>
              <p:nvPr/>
            </p:nvSpPr>
            <p:spPr>
              <a:xfrm>
                <a:off x="1037867" y="4865571"/>
                <a:ext cx="1617430" cy="369332"/>
              </a:xfrm>
              <a:prstGeom prst="rect">
                <a:avLst/>
              </a:prstGeom>
              <a:noFill/>
            </p:spPr>
            <p:txBody>
              <a:bodyPr wrap="none" rtlCol="0">
                <a:spAutoFit/>
              </a:bodyPr>
              <a:lstStyle/>
              <a:p>
                <a:r>
                  <a:rPr lang="en-US" b="1" smtClean="0"/>
                  <a:t>Unlimited</a:t>
                </a:r>
                <a:r>
                  <a:rPr lang="en-US" smtClean="0"/>
                  <a:t> users</a:t>
                </a:r>
                <a:endParaRPr lang="en-GB"/>
              </a:p>
            </p:txBody>
          </p:sp>
          <p:sp>
            <p:nvSpPr>
              <p:cNvPr id="61" name="TextBox 60"/>
              <p:cNvSpPr txBox="1"/>
              <p:nvPr/>
            </p:nvSpPr>
            <p:spPr>
              <a:xfrm>
                <a:off x="1001005" y="5290855"/>
                <a:ext cx="1671483" cy="369332"/>
              </a:xfrm>
              <a:prstGeom prst="rect">
                <a:avLst/>
              </a:prstGeom>
              <a:noFill/>
            </p:spPr>
            <p:txBody>
              <a:bodyPr wrap="none" rtlCol="0">
                <a:spAutoFit/>
              </a:bodyPr>
              <a:lstStyle/>
              <a:p>
                <a:r>
                  <a:rPr lang="en-US" smtClean="0"/>
                  <a:t>First 10 day free</a:t>
                </a:r>
                <a:endParaRPr lang="en-GB"/>
              </a:p>
            </p:txBody>
          </p:sp>
        </p:grpSp>
      </p:grpSp>
      <p:sp>
        <p:nvSpPr>
          <p:cNvPr id="62" name="TextBox 61"/>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63" name="Straight Connector 62"/>
          <p:cNvCxnSpPr/>
          <p:nvPr/>
        </p:nvCxnSpPr>
        <p:spPr>
          <a:xfrm>
            <a:off x="5561428" y="102835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2"/>
                                        </p:tgtEl>
                                        <p:attrNameLst>
                                          <p:attrName>style.visibility</p:attrName>
                                        </p:attrNameLst>
                                      </p:cBhvr>
                                      <p:to>
                                        <p:strVal val="visible"/>
                                      </p:to>
                                    </p:set>
                                    <p:animEffect transition="in" filter="wipe(left)">
                                      <p:cBhvr>
                                        <p:cTn id="11" dur="500"/>
                                        <p:tgtEl>
                                          <p:spTgt spid="6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3"/>
                                        </p:tgtEl>
                                        <p:attrNameLst>
                                          <p:attrName>style.visibility</p:attrName>
                                        </p:attrNameLst>
                                      </p:cBhvr>
                                      <p:to>
                                        <p:strVal val="visible"/>
                                      </p:to>
                                    </p:set>
                                    <p:animEffect transition="in" filter="fade">
                                      <p:cBhvr>
                                        <p:cTn id="15" dur="500"/>
                                        <p:tgtEl>
                                          <p:spTgt spid="63"/>
                                        </p:tgtEl>
                                      </p:cBhvr>
                                    </p:animEffect>
                                  </p:childTnLst>
                                </p:cTn>
                              </p:par>
                            </p:childTnLst>
                          </p:cTn>
                        </p:par>
                        <p:par>
                          <p:cTn id="16" fill="hold">
                            <p:stCondLst>
                              <p:cond delay="1500"/>
                            </p:stCondLst>
                            <p:childTnLst>
                              <p:par>
                                <p:cTn id="17" presetID="37" presetClass="entr" presetSubtype="0" fill="hold"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1000"/>
                                        <p:tgtEl>
                                          <p:spTgt spid="24"/>
                                        </p:tgtEl>
                                      </p:cBhvr>
                                    </p:animEffect>
                                    <p:anim calcmode="lin" valueType="num">
                                      <p:cBhvr>
                                        <p:cTn id="20" dur="1000" fill="hold"/>
                                        <p:tgtEl>
                                          <p:spTgt spid="24"/>
                                        </p:tgtEl>
                                        <p:attrNameLst>
                                          <p:attrName>ppt_x</p:attrName>
                                        </p:attrNameLst>
                                      </p:cBhvr>
                                      <p:tavLst>
                                        <p:tav tm="0">
                                          <p:val>
                                            <p:strVal val="#ppt_x"/>
                                          </p:val>
                                        </p:tav>
                                        <p:tav tm="100000">
                                          <p:val>
                                            <p:strVal val="#ppt_x"/>
                                          </p:val>
                                        </p:tav>
                                      </p:tavLst>
                                    </p:anim>
                                    <p:anim calcmode="lin" valueType="num">
                                      <p:cBhvr>
                                        <p:cTn id="21" dur="900" decel="100000" fill="hold"/>
                                        <p:tgtEl>
                                          <p:spTgt spid="24"/>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23" fill="hold">
                            <p:stCondLst>
                              <p:cond delay="2500"/>
                            </p:stCondLst>
                            <p:childTnLst>
                              <p:par>
                                <p:cTn id="24" presetID="37" presetClass="entr" presetSubtype="0" fill="hold" nodeType="after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fade">
                                      <p:cBhvr>
                                        <p:cTn id="26" dur="1000"/>
                                        <p:tgtEl>
                                          <p:spTgt spid="38"/>
                                        </p:tgtEl>
                                      </p:cBhvr>
                                    </p:animEffect>
                                    <p:anim calcmode="lin" valueType="num">
                                      <p:cBhvr>
                                        <p:cTn id="27" dur="1000" fill="hold"/>
                                        <p:tgtEl>
                                          <p:spTgt spid="38"/>
                                        </p:tgtEl>
                                        <p:attrNameLst>
                                          <p:attrName>ppt_x</p:attrName>
                                        </p:attrNameLst>
                                      </p:cBhvr>
                                      <p:tavLst>
                                        <p:tav tm="0">
                                          <p:val>
                                            <p:strVal val="#ppt_x"/>
                                          </p:val>
                                        </p:tav>
                                        <p:tav tm="100000">
                                          <p:val>
                                            <p:strVal val="#ppt_x"/>
                                          </p:val>
                                        </p:tav>
                                      </p:tavLst>
                                    </p:anim>
                                    <p:anim calcmode="lin" valueType="num">
                                      <p:cBhvr>
                                        <p:cTn id="28" dur="900" decel="100000" fill="hold"/>
                                        <p:tgtEl>
                                          <p:spTgt spid="3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38"/>
                                        </p:tgtEl>
                                        <p:attrNameLst>
                                          <p:attrName>ppt_y</p:attrName>
                                        </p:attrNameLst>
                                      </p:cBhvr>
                                      <p:tavLst>
                                        <p:tav tm="0">
                                          <p:val>
                                            <p:strVal val="#ppt_y-.03"/>
                                          </p:val>
                                        </p:tav>
                                        <p:tav tm="100000">
                                          <p:val>
                                            <p:strVal val="#ppt_y"/>
                                          </p:val>
                                        </p:tav>
                                      </p:tavLst>
                                    </p:anim>
                                  </p:childTnLst>
                                </p:cTn>
                              </p:par>
                            </p:childTnLst>
                          </p:cTn>
                        </p:par>
                        <p:par>
                          <p:cTn id="30" fill="hold">
                            <p:stCondLst>
                              <p:cond delay="3500"/>
                            </p:stCondLst>
                            <p:childTnLst>
                              <p:par>
                                <p:cTn id="31" presetID="37" presetClass="entr" presetSubtype="0" fill="hold" nodeType="after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1000"/>
                                        <p:tgtEl>
                                          <p:spTgt spid="4"/>
                                        </p:tgtEl>
                                      </p:cBhvr>
                                    </p:animEffect>
                                    <p:anim calcmode="lin" valueType="num">
                                      <p:cBhvr>
                                        <p:cTn id="34" dur="1000" fill="hold"/>
                                        <p:tgtEl>
                                          <p:spTgt spid="4"/>
                                        </p:tgtEl>
                                        <p:attrNameLst>
                                          <p:attrName>ppt_x</p:attrName>
                                        </p:attrNameLst>
                                      </p:cBhvr>
                                      <p:tavLst>
                                        <p:tav tm="0">
                                          <p:val>
                                            <p:strVal val="#ppt_x"/>
                                          </p:val>
                                        </p:tav>
                                        <p:tav tm="100000">
                                          <p:val>
                                            <p:strVal val="#ppt_x"/>
                                          </p:val>
                                        </p:tav>
                                      </p:tavLst>
                                    </p:anim>
                                    <p:anim calcmode="lin" valueType="num">
                                      <p:cBhvr>
                                        <p:cTn id="35" dur="900" decel="100000" fill="hold"/>
                                        <p:tgtEl>
                                          <p:spTgt spid="4"/>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37" presetClass="entr" presetSubtype="0" fill="hold" nodeType="afterEffect">
                                  <p:stCondLst>
                                    <p:cond delay="0"/>
                                  </p:stCondLst>
                                  <p:childTnLst>
                                    <p:set>
                                      <p:cBhvr>
                                        <p:cTn id="39" dur="1" fill="hold">
                                          <p:stCondLst>
                                            <p:cond delay="0"/>
                                          </p:stCondLst>
                                        </p:cTn>
                                        <p:tgtEl>
                                          <p:spTgt spid="51"/>
                                        </p:tgtEl>
                                        <p:attrNameLst>
                                          <p:attrName>style.visibility</p:attrName>
                                        </p:attrNameLst>
                                      </p:cBhvr>
                                      <p:to>
                                        <p:strVal val="visible"/>
                                      </p:to>
                                    </p:set>
                                    <p:animEffect transition="in" filter="fade">
                                      <p:cBhvr>
                                        <p:cTn id="40" dur="1000"/>
                                        <p:tgtEl>
                                          <p:spTgt spid="51"/>
                                        </p:tgtEl>
                                      </p:cBhvr>
                                    </p:animEffect>
                                    <p:anim calcmode="lin" valueType="num">
                                      <p:cBhvr>
                                        <p:cTn id="41" dur="1000" fill="hold"/>
                                        <p:tgtEl>
                                          <p:spTgt spid="51"/>
                                        </p:tgtEl>
                                        <p:attrNameLst>
                                          <p:attrName>ppt_x</p:attrName>
                                        </p:attrNameLst>
                                      </p:cBhvr>
                                      <p:tavLst>
                                        <p:tav tm="0">
                                          <p:val>
                                            <p:strVal val="#ppt_x"/>
                                          </p:val>
                                        </p:tav>
                                        <p:tav tm="100000">
                                          <p:val>
                                            <p:strVal val="#ppt_x"/>
                                          </p:val>
                                        </p:tav>
                                      </p:tavLst>
                                    </p:anim>
                                    <p:anim calcmode="lin" valueType="num">
                                      <p:cBhvr>
                                        <p:cTn id="42" dur="900" decel="100000" fill="hold"/>
                                        <p:tgtEl>
                                          <p:spTgt spid="51"/>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44" fill="hold">
                            <p:stCondLst>
                              <p:cond delay="5500"/>
                            </p:stCondLst>
                            <p:childTnLst>
                              <p:par>
                                <p:cTn id="45" presetID="26" presetClass="emph" presetSubtype="0" fill="hold" nodeType="afterEffect">
                                  <p:stCondLst>
                                    <p:cond delay="0"/>
                                  </p:stCondLst>
                                  <p:childTnLst>
                                    <p:animEffect transition="out" filter="fade">
                                      <p:cBhvr>
                                        <p:cTn id="46" dur="500" tmFilter="0, 0; .2, .5; .8, .5; 1, 0"/>
                                        <p:tgtEl>
                                          <p:spTgt spid="38"/>
                                        </p:tgtEl>
                                      </p:cBhvr>
                                    </p:animEffect>
                                    <p:animScale>
                                      <p:cBhvr>
                                        <p:cTn id="47" dur="250" autoRev="1" fill="hold"/>
                                        <p:tgtEl>
                                          <p:spTgt spid="3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2"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Pie Chart</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graphicFrame>
        <p:nvGraphicFramePr>
          <p:cNvPr id="9" name="Chart 8"/>
          <p:cNvGraphicFramePr/>
          <p:nvPr/>
        </p:nvGraphicFramePr>
        <p:xfrm>
          <a:off x="0" y="1189018"/>
          <a:ext cx="5979886" cy="4178904"/>
        </p:xfrm>
        <a:graphic>
          <a:graphicData uri="http://schemas.openxmlformats.org/drawingml/2006/chart">
            <c:chart xmlns:c="http://schemas.openxmlformats.org/drawingml/2006/chart" xmlns:r="http://schemas.openxmlformats.org/officeDocument/2006/relationships" r:id="rId1"/>
          </a:graphicData>
        </a:graphic>
      </p:graphicFrame>
      <p:sp>
        <p:nvSpPr>
          <p:cNvPr id="10" name="TextBox 9"/>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1" name="Straight Connector 10"/>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Box 12"/>
          <p:cNvSpPr txBox="1"/>
          <p:nvPr/>
        </p:nvSpPr>
        <p:spPr>
          <a:xfrm>
            <a:off x="3817257" y="3198167"/>
            <a:ext cx="715260" cy="461665"/>
          </a:xfrm>
          <a:prstGeom prst="rect">
            <a:avLst/>
          </a:prstGeom>
          <a:noFill/>
        </p:spPr>
        <p:txBody>
          <a:bodyPr wrap="none" rtlCol="0">
            <a:spAutoFit/>
          </a:bodyPr>
          <a:lstStyle/>
          <a:p>
            <a:r>
              <a:rPr lang="en-US" sz="2400" smtClean="0">
                <a:solidFill>
                  <a:schemeClr val="bg2"/>
                </a:solidFill>
              </a:rPr>
              <a:t>65%</a:t>
            </a:r>
            <a:endParaRPr lang="en-GB" sz="2400">
              <a:solidFill>
                <a:schemeClr val="bg2"/>
              </a:solidFill>
            </a:endParaRPr>
          </a:p>
        </p:txBody>
      </p:sp>
      <p:sp>
        <p:nvSpPr>
          <p:cNvPr id="14" name="TextBox 13"/>
          <p:cNvSpPr txBox="1"/>
          <p:nvPr/>
        </p:nvSpPr>
        <p:spPr>
          <a:xfrm>
            <a:off x="1479962" y="3198166"/>
            <a:ext cx="715260" cy="461665"/>
          </a:xfrm>
          <a:prstGeom prst="rect">
            <a:avLst/>
          </a:prstGeom>
          <a:noFill/>
        </p:spPr>
        <p:txBody>
          <a:bodyPr wrap="none" rtlCol="0">
            <a:spAutoFit/>
          </a:bodyPr>
          <a:lstStyle/>
          <a:p>
            <a:r>
              <a:rPr lang="en-US" sz="2400">
                <a:solidFill>
                  <a:schemeClr val="bg2"/>
                </a:solidFill>
              </a:rPr>
              <a:t>2</a:t>
            </a:r>
            <a:r>
              <a:rPr lang="en-US" sz="2400" smtClean="0">
                <a:solidFill>
                  <a:schemeClr val="bg2"/>
                </a:solidFill>
              </a:rPr>
              <a:t>5%</a:t>
            </a:r>
            <a:endParaRPr lang="en-GB" sz="2400">
              <a:solidFill>
                <a:schemeClr val="bg2"/>
              </a:solidFill>
            </a:endParaRPr>
          </a:p>
        </p:txBody>
      </p:sp>
      <p:sp>
        <p:nvSpPr>
          <p:cNvPr id="15" name="TextBox 14"/>
          <p:cNvSpPr txBox="1"/>
          <p:nvPr/>
        </p:nvSpPr>
        <p:spPr>
          <a:xfrm>
            <a:off x="1570613" y="1986225"/>
            <a:ext cx="715260" cy="461665"/>
          </a:xfrm>
          <a:prstGeom prst="rect">
            <a:avLst/>
          </a:prstGeom>
          <a:noFill/>
        </p:spPr>
        <p:txBody>
          <a:bodyPr wrap="none" rtlCol="0">
            <a:spAutoFit/>
          </a:bodyPr>
          <a:lstStyle/>
          <a:p>
            <a:r>
              <a:rPr lang="en-US" sz="2400" smtClean="0">
                <a:solidFill>
                  <a:schemeClr val="bg2"/>
                </a:solidFill>
              </a:rPr>
              <a:t>20%</a:t>
            </a:r>
            <a:endParaRPr lang="en-GB" sz="2400">
              <a:solidFill>
                <a:schemeClr val="bg2"/>
              </a:solidFill>
            </a:endParaRPr>
          </a:p>
        </p:txBody>
      </p:sp>
      <p:sp>
        <p:nvSpPr>
          <p:cNvPr id="16" name="TextBox 15"/>
          <p:cNvSpPr txBox="1"/>
          <p:nvPr/>
        </p:nvSpPr>
        <p:spPr>
          <a:xfrm>
            <a:off x="2285873" y="1524560"/>
            <a:ext cx="715260" cy="461665"/>
          </a:xfrm>
          <a:prstGeom prst="rect">
            <a:avLst/>
          </a:prstGeom>
          <a:noFill/>
        </p:spPr>
        <p:txBody>
          <a:bodyPr wrap="none" rtlCol="0">
            <a:spAutoFit/>
          </a:bodyPr>
          <a:lstStyle/>
          <a:p>
            <a:r>
              <a:rPr lang="en-US" sz="2400" smtClean="0">
                <a:solidFill>
                  <a:schemeClr val="bg2"/>
                </a:solidFill>
              </a:rPr>
              <a:t>10%</a:t>
            </a:r>
            <a:endParaRPr lang="en-GB" sz="2400">
              <a:solidFill>
                <a:schemeClr val="bg2"/>
              </a:solidFill>
            </a:endParaRPr>
          </a:p>
        </p:txBody>
      </p:sp>
      <p:grpSp>
        <p:nvGrpSpPr>
          <p:cNvPr id="19" name="Group 18"/>
          <p:cNvGrpSpPr/>
          <p:nvPr/>
        </p:nvGrpSpPr>
        <p:grpSpPr>
          <a:xfrm>
            <a:off x="1292957" y="5478425"/>
            <a:ext cx="3269869" cy="816539"/>
            <a:chOff x="1356326" y="5331766"/>
            <a:chExt cx="3269869" cy="816539"/>
          </a:xfrm>
        </p:grpSpPr>
        <p:sp>
          <p:nvSpPr>
            <p:cNvPr id="17" name="TextBox 16"/>
            <p:cNvSpPr txBox="1"/>
            <p:nvPr/>
          </p:nvSpPr>
          <p:spPr>
            <a:xfrm>
              <a:off x="2142854" y="5331766"/>
              <a:ext cx="1696811" cy="369332"/>
            </a:xfrm>
            <a:prstGeom prst="rect">
              <a:avLst/>
            </a:prstGeom>
            <a:noFill/>
          </p:spPr>
          <p:txBody>
            <a:bodyPr wrap="none" rtlCol="0">
              <a:spAutoFit/>
            </a:bodyPr>
            <a:lstStyle/>
            <a:p>
              <a:pPr algn="ctr"/>
              <a:r>
                <a:rPr lang="en-US" b="1" smtClean="0"/>
                <a:t>DATA DIAGRAM</a:t>
              </a:r>
              <a:endParaRPr lang="en-GB" b="1"/>
            </a:p>
          </p:txBody>
        </p:sp>
        <p:sp>
          <p:nvSpPr>
            <p:cNvPr id="18" name="Rectangle 17"/>
            <p:cNvSpPr/>
            <p:nvPr/>
          </p:nvSpPr>
          <p:spPr>
            <a:xfrm>
              <a:off x="1356326" y="5625085"/>
              <a:ext cx="3269869" cy="523220"/>
            </a:xfrm>
            <a:prstGeom prst="rect">
              <a:avLst/>
            </a:prstGeom>
          </p:spPr>
          <p:txBody>
            <a:bodyPr wrap="none">
              <a:spAutoFit/>
            </a:bodyPr>
            <a:lstStyle/>
            <a:p>
              <a:pPr algn="ctr"/>
              <a:r>
                <a:rPr lang="en-GB" sz="1400"/>
                <a:t>Lorem ipsum dolor sit amet, consectetuer </a:t>
              </a:r>
              <a:endParaRPr lang="en-GB" sz="1400" smtClean="0"/>
            </a:p>
            <a:p>
              <a:pPr algn="ctr"/>
              <a:r>
                <a:rPr lang="en-GB" sz="1400" smtClean="0"/>
                <a:t>adipiscing </a:t>
              </a:r>
              <a:r>
                <a:rPr lang="en-GB" sz="1400"/>
                <a:t>elit</a:t>
              </a:r>
              <a:endParaRPr lang="en-GB" sz="1400"/>
            </a:p>
          </p:txBody>
        </p:sp>
      </p:grpSp>
      <p:sp>
        <p:nvSpPr>
          <p:cNvPr id="20" name="Rectangle 19"/>
          <p:cNvSpPr/>
          <p:nvPr/>
        </p:nvSpPr>
        <p:spPr>
          <a:xfrm>
            <a:off x="5573176" y="1916813"/>
            <a:ext cx="6414139" cy="954107"/>
          </a:xfrm>
          <a:prstGeom prst="rect">
            <a:avLst/>
          </a:prstGeom>
        </p:spPr>
        <p:txBody>
          <a:bodyPr wrap="square">
            <a:spAutoFit/>
          </a:bodyPr>
          <a:lstStyle/>
          <a:p>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a:t>
            </a:r>
            <a:endParaRPr lang="en-GB" sz="1400"/>
          </a:p>
        </p:txBody>
      </p:sp>
      <p:sp>
        <p:nvSpPr>
          <p:cNvPr id="21" name="TextBox 20"/>
          <p:cNvSpPr txBox="1"/>
          <p:nvPr/>
        </p:nvSpPr>
        <p:spPr>
          <a:xfrm>
            <a:off x="5573176" y="1454816"/>
            <a:ext cx="1301959" cy="461665"/>
          </a:xfrm>
          <a:prstGeom prst="rect">
            <a:avLst/>
          </a:prstGeom>
          <a:noFill/>
        </p:spPr>
        <p:txBody>
          <a:bodyPr wrap="none" rtlCol="0">
            <a:spAutoFit/>
          </a:bodyPr>
          <a:lstStyle/>
          <a:p>
            <a:r>
              <a:rPr lang="en-US" sz="2400" smtClean="0">
                <a:latin typeface="+mj-lt"/>
              </a:rPr>
              <a:t>Analysis</a:t>
            </a:r>
            <a:endParaRPr lang="en-GB" sz="2400">
              <a:latin typeface="+mj-lt"/>
            </a:endParaRPr>
          </a:p>
        </p:txBody>
      </p:sp>
      <p:grpSp>
        <p:nvGrpSpPr>
          <p:cNvPr id="22" name="Group 21"/>
          <p:cNvGrpSpPr/>
          <p:nvPr/>
        </p:nvGrpSpPr>
        <p:grpSpPr>
          <a:xfrm>
            <a:off x="5759811" y="3108403"/>
            <a:ext cx="464344" cy="464344"/>
            <a:chOff x="3510757" y="2582069"/>
            <a:chExt cx="464344" cy="464344"/>
          </a:xfrm>
        </p:grpSpPr>
        <p:sp>
          <p:nvSpPr>
            <p:cNvPr id="23" name="AutoShape 126"/>
            <p:cNvSpPr/>
            <p:nvPr/>
          </p:nvSpPr>
          <p:spPr bwMode="auto">
            <a:xfrm>
              <a:off x="3510757"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4" name="AutoShape 127"/>
            <p:cNvSpPr/>
            <p:nvPr/>
          </p:nvSpPr>
          <p:spPr bwMode="auto">
            <a:xfrm>
              <a:off x="3698875" y="265430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25" name="Rectangle 24"/>
          <p:cNvSpPr/>
          <p:nvPr/>
        </p:nvSpPr>
        <p:spPr>
          <a:xfrm>
            <a:off x="6342306" y="3080306"/>
            <a:ext cx="5210629" cy="523220"/>
          </a:xfrm>
          <a:prstGeom prst="rect">
            <a:avLst/>
          </a:prstGeom>
        </p:spPr>
        <p:txBody>
          <a:bodyPr wrap="square">
            <a:spAutoFit/>
          </a:bodyPr>
          <a:lstStyle/>
          <a:p>
            <a:r>
              <a:rPr lang="en-GB" sz="1400" b="1"/>
              <a:t>Lorem ipsum dolor sit amet</a:t>
            </a:r>
            <a:r>
              <a:rPr lang="en-GB" sz="1400"/>
              <a:t>, consectetuer adipiscing elit, sed diam nonummy nibh </a:t>
            </a:r>
            <a:endParaRPr lang="en-GB" sz="1400"/>
          </a:p>
        </p:txBody>
      </p:sp>
      <p:grpSp>
        <p:nvGrpSpPr>
          <p:cNvPr id="29" name="Group 28"/>
          <p:cNvGrpSpPr/>
          <p:nvPr/>
        </p:nvGrpSpPr>
        <p:grpSpPr>
          <a:xfrm>
            <a:off x="5915455" y="3825438"/>
            <a:ext cx="2406915" cy="1225047"/>
            <a:chOff x="5561428" y="3906259"/>
            <a:chExt cx="2406915" cy="1225047"/>
          </a:xfrm>
        </p:grpSpPr>
        <p:sp>
          <p:nvSpPr>
            <p:cNvPr id="26" name="Rounded Rectangle 25"/>
            <p:cNvSpPr/>
            <p:nvPr/>
          </p:nvSpPr>
          <p:spPr>
            <a:xfrm>
              <a:off x="5575941" y="3906259"/>
              <a:ext cx="687003" cy="68700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smtClean="0"/>
                <a:t>01</a:t>
              </a:r>
              <a:endParaRPr lang="en-GB" sz="2400" b="1"/>
            </a:p>
          </p:txBody>
        </p:sp>
        <p:sp>
          <p:nvSpPr>
            <p:cNvPr id="27" name="TextBox 26"/>
            <p:cNvSpPr txBox="1"/>
            <p:nvPr/>
          </p:nvSpPr>
          <p:spPr>
            <a:xfrm>
              <a:off x="6262944" y="4193152"/>
              <a:ext cx="1603772" cy="400110"/>
            </a:xfrm>
            <a:prstGeom prst="rect">
              <a:avLst/>
            </a:prstGeom>
            <a:noFill/>
          </p:spPr>
          <p:txBody>
            <a:bodyPr wrap="none" rtlCol="0">
              <a:spAutoFit/>
            </a:bodyPr>
            <a:lstStyle/>
            <a:p>
              <a:r>
                <a:rPr lang="en-US" sz="2000" b="1" smtClean="0"/>
                <a:t>Web Analysis</a:t>
              </a:r>
              <a:endParaRPr lang="en-GB" sz="2000" b="1"/>
            </a:p>
          </p:txBody>
        </p:sp>
        <p:sp>
          <p:nvSpPr>
            <p:cNvPr id="28" name="Rectangle 27"/>
            <p:cNvSpPr/>
            <p:nvPr/>
          </p:nvSpPr>
          <p:spPr>
            <a:xfrm>
              <a:off x="5561428" y="4608086"/>
              <a:ext cx="2406915" cy="523220"/>
            </a:xfrm>
            <a:prstGeom prst="rect">
              <a:avLst/>
            </a:prstGeom>
          </p:spPr>
          <p:txBody>
            <a:bodyPr wrap="square">
              <a:spAutoFit/>
            </a:bodyPr>
            <a:lstStyle/>
            <a:p>
              <a:r>
                <a:rPr lang="en-GB" sz="1400"/>
                <a:t>Lorem ipsum dolor sit amet, consectetuer adipiscing </a:t>
              </a:r>
              <a:endParaRPr lang="en-GB" sz="1400"/>
            </a:p>
          </p:txBody>
        </p:sp>
      </p:grpSp>
      <p:grpSp>
        <p:nvGrpSpPr>
          <p:cNvPr id="30" name="Group 29"/>
          <p:cNvGrpSpPr/>
          <p:nvPr/>
        </p:nvGrpSpPr>
        <p:grpSpPr>
          <a:xfrm>
            <a:off x="9134272" y="3819175"/>
            <a:ext cx="2406915" cy="1225047"/>
            <a:chOff x="5561428" y="3906259"/>
            <a:chExt cx="2406915" cy="1225047"/>
          </a:xfrm>
        </p:grpSpPr>
        <p:sp>
          <p:nvSpPr>
            <p:cNvPr id="31" name="Rounded Rectangle 30"/>
            <p:cNvSpPr/>
            <p:nvPr/>
          </p:nvSpPr>
          <p:spPr>
            <a:xfrm>
              <a:off x="5575941" y="3906259"/>
              <a:ext cx="687003" cy="687003"/>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smtClean="0"/>
                <a:t>02</a:t>
              </a:r>
              <a:endParaRPr lang="en-GB" sz="2400" b="1"/>
            </a:p>
          </p:txBody>
        </p:sp>
        <p:sp>
          <p:nvSpPr>
            <p:cNvPr id="32" name="TextBox 31"/>
            <p:cNvSpPr txBox="1"/>
            <p:nvPr/>
          </p:nvSpPr>
          <p:spPr>
            <a:xfrm>
              <a:off x="6262944" y="4193152"/>
              <a:ext cx="1580882" cy="400110"/>
            </a:xfrm>
            <a:prstGeom prst="rect">
              <a:avLst/>
            </a:prstGeom>
            <a:noFill/>
          </p:spPr>
          <p:txBody>
            <a:bodyPr wrap="none" rtlCol="0">
              <a:spAutoFit/>
            </a:bodyPr>
            <a:lstStyle/>
            <a:p>
              <a:r>
                <a:rPr lang="en-US" sz="2000" b="1" smtClean="0"/>
                <a:t>HTML Design</a:t>
              </a:r>
              <a:endParaRPr lang="en-GB" sz="2000" b="1"/>
            </a:p>
          </p:txBody>
        </p:sp>
        <p:sp>
          <p:nvSpPr>
            <p:cNvPr id="33" name="Rectangle 32"/>
            <p:cNvSpPr/>
            <p:nvPr/>
          </p:nvSpPr>
          <p:spPr>
            <a:xfrm>
              <a:off x="5561428" y="4608086"/>
              <a:ext cx="2406915" cy="523220"/>
            </a:xfrm>
            <a:prstGeom prst="rect">
              <a:avLst/>
            </a:prstGeom>
          </p:spPr>
          <p:txBody>
            <a:bodyPr wrap="square">
              <a:spAutoFit/>
            </a:bodyPr>
            <a:lstStyle/>
            <a:p>
              <a:r>
                <a:rPr lang="en-GB" sz="1400"/>
                <a:t>Lorem ipsum dolor sit amet, consectetuer adipiscing </a:t>
              </a:r>
              <a:endParaRPr lang="en-GB" sz="1400"/>
            </a:p>
          </p:txBody>
        </p:sp>
      </p:grpSp>
      <p:grpSp>
        <p:nvGrpSpPr>
          <p:cNvPr id="34" name="Group 33"/>
          <p:cNvGrpSpPr/>
          <p:nvPr/>
        </p:nvGrpSpPr>
        <p:grpSpPr>
          <a:xfrm>
            <a:off x="5927203" y="5176443"/>
            <a:ext cx="2406915" cy="1225047"/>
            <a:chOff x="5561428" y="3906259"/>
            <a:chExt cx="2406915" cy="1225047"/>
          </a:xfrm>
        </p:grpSpPr>
        <p:sp>
          <p:nvSpPr>
            <p:cNvPr id="35" name="Rounded Rectangle 34"/>
            <p:cNvSpPr/>
            <p:nvPr/>
          </p:nvSpPr>
          <p:spPr>
            <a:xfrm>
              <a:off x="5575941" y="3906259"/>
              <a:ext cx="687003" cy="687003"/>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smtClean="0"/>
                <a:t>03</a:t>
              </a:r>
              <a:endParaRPr lang="en-GB" sz="2400" b="1"/>
            </a:p>
          </p:txBody>
        </p:sp>
        <p:sp>
          <p:nvSpPr>
            <p:cNvPr id="36" name="TextBox 35"/>
            <p:cNvSpPr txBox="1"/>
            <p:nvPr/>
          </p:nvSpPr>
          <p:spPr>
            <a:xfrm>
              <a:off x="6262944" y="4193152"/>
              <a:ext cx="1303114" cy="400110"/>
            </a:xfrm>
            <a:prstGeom prst="rect">
              <a:avLst/>
            </a:prstGeom>
            <a:noFill/>
          </p:spPr>
          <p:txBody>
            <a:bodyPr wrap="none" rtlCol="0">
              <a:spAutoFit/>
            </a:bodyPr>
            <a:lstStyle/>
            <a:p>
              <a:r>
                <a:rPr lang="en-US" sz="2000" b="1" smtClean="0"/>
                <a:t>Java Script</a:t>
              </a:r>
              <a:endParaRPr lang="en-GB" sz="2000" b="1"/>
            </a:p>
          </p:txBody>
        </p:sp>
        <p:sp>
          <p:nvSpPr>
            <p:cNvPr id="37" name="Rectangle 36"/>
            <p:cNvSpPr/>
            <p:nvPr/>
          </p:nvSpPr>
          <p:spPr>
            <a:xfrm>
              <a:off x="5561428" y="4608086"/>
              <a:ext cx="2406915" cy="523220"/>
            </a:xfrm>
            <a:prstGeom prst="rect">
              <a:avLst/>
            </a:prstGeom>
          </p:spPr>
          <p:txBody>
            <a:bodyPr wrap="square">
              <a:spAutoFit/>
            </a:bodyPr>
            <a:lstStyle/>
            <a:p>
              <a:r>
                <a:rPr lang="en-GB" sz="1400"/>
                <a:t>Lorem ipsum dolor sit amet, consectetuer adipiscing </a:t>
              </a:r>
              <a:endParaRPr lang="en-GB" sz="1400"/>
            </a:p>
          </p:txBody>
        </p:sp>
      </p:grpSp>
      <p:grpSp>
        <p:nvGrpSpPr>
          <p:cNvPr id="38" name="Group 37"/>
          <p:cNvGrpSpPr/>
          <p:nvPr/>
        </p:nvGrpSpPr>
        <p:grpSpPr>
          <a:xfrm>
            <a:off x="9146020" y="5170180"/>
            <a:ext cx="2406915" cy="1225047"/>
            <a:chOff x="5561428" y="3906259"/>
            <a:chExt cx="2406915" cy="1225047"/>
          </a:xfrm>
        </p:grpSpPr>
        <p:sp>
          <p:nvSpPr>
            <p:cNvPr id="39" name="Rounded Rectangle 38"/>
            <p:cNvSpPr/>
            <p:nvPr/>
          </p:nvSpPr>
          <p:spPr>
            <a:xfrm>
              <a:off x="5575941" y="3906259"/>
              <a:ext cx="687003" cy="687003"/>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smtClean="0"/>
                <a:t>04</a:t>
              </a:r>
              <a:endParaRPr lang="en-GB" sz="2400" b="1"/>
            </a:p>
          </p:txBody>
        </p:sp>
        <p:sp>
          <p:nvSpPr>
            <p:cNvPr id="40" name="TextBox 39"/>
            <p:cNvSpPr txBox="1"/>
            <p:nvPr/>
          </p:nvSpPr>
          <p:spPr>
            <a:xfrm>
              <a:off x="6262944" y="4193152"/>
              <a:ext cx="1229247" cy="400110"/>
            </a:xfrm>
            <a:prstGeom prst="rect">
              <a:avLst/>
            </a:prstGeom>
            <a:noFill/>
          </p:spPr>
          <p:txBody>
            <a:bodyPr wrap="none" rtlCol="0">
              <a:spAutoFit/>
            </a:bodyPr>
            <a:lstStyle/>
            <a:p>
              <a:r>
                <a:rPr lang="en-US" sz="2000" b="1" smtClean="0"/>
                <a:t>Illustrator</a:t>
              </a:r>
              <a:endParaRPr lang="en-GB" sz="2000" b="1"/>
            </a:p>
          </p:txBody>
        </p:sp>
        <p:sp>
          <p:nvSpPr>
            <p:cNvPr id="41" name="Rectangle 40"/>
            <p:cNvSpPr/>
            <p:nvPr/>
          </p:nvSpPr>
          <p:spPr>
            <a:xfrm>
              <a:off x="5561428" y="4608086"/>
              <a:ext cx="2406915" cy="523220"/>
            </a:xfrm>
            <a:prstGeom prst="rect">
              <a:avLst/>
            </a:prstGeom>
          </p:spPr>
          <p:txBody>
            <a:bodyPr wrap="square">
              <a:spAutoFit/>
            </a:bodyPr>
            <a:lstStyle/>
            <a:p>
              <a:r>
                <a:rPr lang="en-GB" sz="1400"/>
                <a:t>Lorem ipsum dolor sit amet, consectetuer adipiscing </a:t>
              </a:r>
              <a:endParaRPr lang="en-GB" sz="140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wipe(up)">
                                      <p:cBhvr>
                                        <p:cTn id="25" dur="500"/>
                                        <p:tgtEl>
                                          <p:spTgt spid="19"/>
                                        </p:tgtEl>
                                      </p:cBhvr>
                                    </p:animEffect>
                                  </p:childTnLst>
                                </p:cTn>
                              </p:par>
                            </p:childTnLst>
                          </p:cTn>
                        </p:par>
                        <p:par>
                          <p:cTn id="26" fill="hold">
                            <p:stCondLst>
                              <p:cond delay="2500"/>
                            </p:stCondLst>
                            <p:childTnLst>
                              <p:par>
                                <p:cTn id="27" presetID="22" presetClass="entr" presetSubtype="8" fill="hold" grpId="0" nodeType="after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wipe(left)">
                                      <p:cBhvr>
                                        <p:cTn id="29" dur="500"/>
                                        <p:tgtEl>
                                          <p:spTgt spid="2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20"/>
                                        </p:tgtEl>
                                        <p:attrNameLst>
                                          <p:attrName>style.visibility</p:attrName>
                                        </p:attrNameLst>
                                      </p:cBhvr>
                                      <p:to>
                                        <p:strVal val="visible"/>
                                      </p:to>
                                    </p:set>
                                    <p:animEffect transition="in" filter="wipe(left)">
                                      <p:cBhvr>
                                        <p:cTn id="33" dur="500"/>
                                        <p:tgtEl>
                                          <p:spTgt spid="20"/>
                                        </p:tgtEl>
                                      </p:cBhvr>
                                    </p:animEffect>
                                  </p:childTnLst>
                                </p:cTn>
                              </p:par>
                            </p:childTnLst>
                          </p:cTn>
                        </p:par>
                        <p:par>
                          <p:cTn id="34" fill="hold">
                            <p:stCondLst>
                              <p:cond delay="3500"/>
                            </p:stCondLst>
                            <p:childTnLst>
                              <p:par>
                                <p:cTn id="35" presetID="10" presetClass="entr" presetSubtype="0" fill="hold" nodeType="after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500"/>
                                        <p:tgtEl>
                                          <p:spTgt spid="22"/>
                                        </p:tgtEl>
                                      </p:cBhvr>
                                    </p:animEffect>
                                  </p:childTnLst>
                                </p:cTn>
                              </p:par>
                            </p:childTnLst>
                          </p:cTn>
                        </p:par>
                        <p:par>
                          <p:cTn id="38" fill="hold">
                            <p:stCondLst>
                              <p:cond delay="4000"/>
                            </p:stCondLst>
                            <p:childTnLst>
                              <p:par>
                                <p:cTn id="39" presetID="22" presetClass="entr" presetSubtype="8" fill="hold" grpId="0" nodeType="afterEffect">
                                  <p:stCondLst>
                                    <p:cond delay="0"/>
                                  </p:stCondLst>
                                  <p:childTnLst>
                                    <p:set>
                                      <p:cBhvr>
                                        <p:cTn id="40" dur="1" fill="hold">
                                          <p:stCondLst>
                                            <p:cond delay="0"/>
                                          </p:stCondLst>
                                        </p:cTn>
                                        <p:tgtEl>
                                          <p:spTgt spid="25"/>
                                        </p:tgtEl>
                                        <p:attrNameLst>
                                          <p:attrName>style.visibility</p:attrName>
                                        </p:attrNameLst>
                                      </p:cBhvr>
                                      <p:to>
                                        <p:strVal val="visible"/>
                                      </p:to>
                                    </p:set>
                                    <p:animEffect transition="in" filter="wipe(left)">
                                      <p:cBhvr>
                                        <p:cTn id="41" dur="500"/>
                                        <p:tgtEl>
                                          <p:spTgt spid="25"/>
                                        </p:tgtEl>
                                      </p:cBhvr>
                                    </p:animEffect>
                                  </p:childTnLst>
                                </p:cTn>
                              </p:par>
                            </p:childTnLst>
                          </p:cTn>
                        </p:par>
                        <p:par>
                          <p:cTn id="42" fill="hold">
                            <p:stCondLst>
                              <p:cond delay="4500"/>
                            </p:stCondLst>
                            <p:childTnLst>
                              <p:par>
                                <p:cTn id="43" presetID="10" presetClass="entr" presetSubtype="0" fill="hold" nodeType="afterEffect">
                                  <p:stCondLst>
                                    <p:cond delay="0"/>
                                  </p:stCondLst>
                                  <p:childTnLst>
                                    <p:set>
                                      <p:cBhvr>
                                        <p:cTn id="44" dur="1" fill="hold">
                                          <p:stCondLst>
                                            <p:cond delay="0"/>
                                          </p:stCondLst>
                                        </p:cTn>
                                        <p:tgtEl>
                                          <p:spTgt spid="29"/>
                                        </p:tgtEl>
                                        <p:attrNameLst>
                                          <p:attrName>style.visibility</p:attrName>
                                        </p:attrNameLst>
                                      </p:cBhvr>
                                      <p:to>
                                        <p:strVal val="visible"/>
                                      </p:to>
                                    </p:set>
                                    <p:animEffect transition="in" filter="fade">
                                      <p:cBhvr>
                                        <p:cTn id="45" dur="500"/>
                                        <p:tgtEl>
                                          <p:spTgt spid="29"/>
                                        </p:tgtEl>
                                      </p:cBhvr>
                                    </p:animEffect>
                                  </p:childTnLst>
                                </p:cTn>
                              </p:par>
                            </p:childTnLst>
                          </p:cTn>
                        </p:par>
                        <p:par>
                          <p:cTn id="46" fill="hold">
                            <p:stCondLst>
                              <p:cond delay="5000"/>
                            </p:stCondLst>
                            <p:childTnLst>
                              <p:par>
                                <p:cTn id="47" presetID="10" presetClass="entr" presetSubtype="0" fill="hold" nodeType="afterEffect">
                                  <p:stCondLst>
                                    <p:cond delay="0"/>
                                  </p:stCondLst>
                                  <p:childTnLst>
                                    <p:set>
                                      <p:cBhvr>
                                        <p:cTn id="48" dur="1" fill="hold">
                                          <p:stCondLst>
                                            <p:cond delay="0"/>
                                          </p:stCondLst>
                                        </p:cTn>
                                        <p:tgtEl>
                                          <p:spTgt spid="30"/>
                                        </p:tgtEl>
                                        <p:attrNameLst>
                                          <p:attrName>style.visibility</p:attrName>
                                        </p:attrNameLst>
                                      </p:cBhvr>
                                      <p:to>
                                        <p:strVal val="visible"/>
                                      </p:to>
                                    </p:set>
                                    <p:animEffect transition="in" filter="fade">
                                      <p:cBhvr>
                                        <p:cTn id="49" dur="500"/>
                                        <p:tgtEl>
                                          <p:spTgt spid="30"/>
                                        </p:tgtEl>
                                      </p:cBhvr>
                                    </p:animEffect>
                                  </p:childTnLst>
                                </p:cTn>
                              </p:par>
                            </p:childTnLst>
                          </p:cTn>
                        </p:par>
                        <p:par>
                          <p:cTn id="50" fill="hold">
                            <p:stCondLst>
                              <p:cond delay="5500"/>
                            </p:stCondLst>
                            <p:childTnLst>
                              <p:par>
                                <p:cTn id="51" presetID="10" presetClass="entr" presetSubtype="0" fill="hold"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500"/>
                                        <p:tgtEl>
                                          <p:spTgt spid="34"/>
                                        </p:tgtEl>
                                      </p:cBhvr>
                                    </p:animEffect>
                                  </p:childTnLst>
                                </p:cTn>
                              </p:par>
                            </p:childTnLst>
                          </p:cTn>
                        </p:par>
                        <p:par>
                          <p:cTn id="54" fill="hold">
                            <p:stCondLst>
                              <p:cond delay="6000"/>
                            </p:stCondLst>
                            <p:childTnLst>
                              <p:par>
                                <p:cTn id="55" presetID="10" presetClass="entr" presetSubtype="0" fill="hold" nodeType="after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9" grpId="0">
        <p:bldAsOne/>
      </p:bldGraphic>
      <p:bldP spid="10" grpId="0"/>
      <p:bldP spid="20" grpId="0"/>
      <p:bldP spid="21" grpId="0"/>
      <p:bldP spid="25"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Column Chart</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4" name="TextBox 3"/>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 name="Straight Connector 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hart 10"/>
          <p:cNvGraphicFramePr/>
          <p:nvPr/>
        </p:nvGraphicFramePr>
        <p:xfrm>
          <a:off x="444303" y="1347482"/>
          <a:ext cx="2485409" cy="3545257"/>
        </p:xfrm>
        <a:graphic>
          <a:graphicData uri="http://schemas.openxmlformats.org/drawingml/2006/chart">
            <c:chart xmlns:c="http://schemas.openxmlformats.org/drawingml/2006/chart" xmlns:r="http://schemas.openxmlformats.org/officeDocument/2006/relationships" r:id="rId1"/>
          </a:graphicData>
        </a:graphic>
      </p:graphicFrame>
      <p:graphicFrame>
        <p:nvGraphicFramePr>
          <p:cNvPr id="12" name="Chart 11"/>
          <p:cNvGraphicFramePr/>
          <p:nvPr/>
        </p:nvGraphicFramePr>
        <p:xfrm>
          <a:off x="4383255" y="1347482"/>
          <a:ext cx="2485409" cy="3545257"/>
        </p:xfrm>
        <a:graphic>
          <a:graphicData uri="http://schemas.openxmlformats.org/drawingml/2006/chart">
            <c:chart xmlns:c="http://schemas.openxmlformats.org/drawingml/2006/chart" xmlns:r="http://schemas.openxmlformats.org/officeDocument/2006/relationships" r:id="rId2"/>
          </a:graphicData>
        </a:graphic>
      </p:graphicFrame>
      <p:cxnSp>
        <p:nvCxnSpPr>
          <p:cNvPr id="14" name="Straight Connector 13"/>
          <p:cNvCxnSpPr/>
          <p:nvPr/>
        </p:nvCxnSpPr>
        <p:spPr>
          <a:xfrm>
            <a:off x="3689896" y="1448971"/>
            <a:ext cx="0" cy="478974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355266" y="4925476"/>
            <a:ext cx="2663483" cy="1169551"/>
          </a:xfrm>
          <a:prstGeom prst="rect">
            <a:avLst/>
          </a:prstGeom>
        </p:spPr>
        <p:txBody>
          <a:bodyPr wrap="square">
            <a:spAutoFit/>
          </a:bodyPr>
          <a:lstStyle/>
          <a:p>
            <a:pPr algn="ctr"/>
            <a:r>
              <a:rPr lang="en-GB" sz="1400"/>
              <a:t>Lorem ipsum dolor sit amet, consectetuer adipiscing elit, sed diam nonummy nibh euismod tincidunt ut laoreet dolore magna aliquam erat volutpat</a:t>
            </a:r>
            <a:endParaRPr lang="en-GB" sz="1400"/>
          </a:p>
        </p:txBody>
      </p:sp>
      <p:sp>
        <p:nvSpPr>
          <p:cNvPr id="16" name="Rectangle 15"/>
          <p:cNvSpPr/>
          <p:nvPr/>
        </p:nvSpPr>
        <p:spPr>
          <a:xfrm>
            <a:off x="4361044" y="4925475"/>
            <a:ext cx="2663483" cy="1169551"/>
          </a:xfrm>
          <a:prstGeom prst="rect">
            <a:avLst/>
          </a:prstGeom>
        </p:spPr>
        <p:txBody>
          <a:bodyPr wrap="square">
            <a:spAutoFit/>
          </a:bodyPr>
          <a:lstStyle/>
          <a:p>
            <a:pPr algn="ctr"/>
            <a:r>
              <a:rPr lang="en-GB" sz="1400"/>
              <a:t>Lorem ipsum dolor sit amet, consectetuer adipiscing elit, sed diam nonummy nibh euismod tincidunt ut laoreet dolore magna aliquam erat volutpat</a:t>
            </a:r>
            <a:endParaRPr lang="en-GB" sz="1400"/>
          </a:p>
        </p:txBody>
      </p:sp>
      <p:cxnSp>
        <p:nvCxnSpPr>
          <p:cNvPr id="17" name="Straight Connector 16"/>
          <p:cNvCxnSpPr/>
          <p:nvPr/>
        </p:nvCxnSpPr>
        <p:spPr>
          <a:xfrm>
            <a:off x="7572579" y="1448971"/>
            <a:ext cx="0" cy="478974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7882052" y="1408064"/>
            <a:ext cx="2124812" cy="400110"/>
          </a:xfrm>
          <a:prstGeom prst="rect">
            <a:avLst/>
          </a:prstGeom>
          <a:noFill/>
        </p:spPr>
        <p:txBody>
          <a:bodyPr wrap="none" rtlCol="0">
            <a:spAutoFit/>
          </a:bodyPr>
          <a:lstStyle/>
          <a:p>
            <a:r>
              <a:rPr lang="en-US" sz="2000" b="1" smtClean="0">
                <a:latin typeface="+mj-lt"/>
              </a:rPr>
              <a:t>DATA DIAGRAM</a:t>
            </a:r>
            <a:endParaRPr lang="en-GB" sz="2000" b="1">
              <a:latin typeface="+mj-lt"/>
            </a:endParaRPr>
          </a:p>
        </p:txBody>
      </p:sp>
      <p:sp>
        <p:nvSpPr>
          <p:cNvPr id="19" name="Rectangle 18"/>
          <p:cNvSpPr/>
          <p:nvPr/>
        </p:nvSpPr>
        <p:spPr>
          <a:xfrm>
            <a:off x="9341747" y="1860240"/>
            <a:ext cx="2494984" cy="738664"/>
          </a:xfrm>
          <a:prstGeom prst="rect">
            <a:avLst/>
          </a:prstGeom>
        </p:spPr>
        <p:txBody>
          <a:bodyPr wrap="square">
            <a:spAutoFit/>
          </a:bodyPr>
          <a:lstStyle/>
          <a:p>
            <a:r>
              <a:rPr lang="en-GB" sz="1400"/>
              <a:t>Lorem ipsum dolor sit amet, consectetuer adipiscing elit, sed diam nonummy </a:t>
            </a:r>
            <a:r>
              <a:rPr lang="en-GB" sz="1400" smtClean="0"/>
              <a:t>nibh</a:t>
            </a:r>
            <a:endParaRPr lang="en-GB" sz="1400"/>
          </a:p>
        </p:txBody>
      </p:sp>
      <p:sp>
        <p:nvSpPr>
          <p:cNvPr id="20" name="TextBox 19"/>
          <p:cNvSpPr txBox="1"/>
          <p:nvPr/>
        </p:nvSpPr>
        <p:spPr>
          <a:xfrm>
            <a:off x="7887389" y="1773981"/>
            <a:ext cx="1534394" cy="923330"/>
          </a:xfrm>
          <a:prstGeom prst="rect">
            <a:avLst/>
          </a:prstGeom>
          <a:noFill/>
        </p:spPr>
        <p:txBody>
          <a:bodyPr wrap="none" rtlCol="0">
            <a:spAutoFit/>
          </a:bodyPr>
          <a:lstStyle/>
          <a:p>
            <a:r>
              <a:rPr lang="en-US" sz="5400" b="1" smtClean="0">
                <a:solidFill>
                  <a:schemeClr val="accent5"/>
                </a:solidFill>
                <a:latin typeface="+mj-lt"/>
              </a:rPr>
              <a:t>85%</a:t>
            </a:r>
            <a:endParaRPr lang="en-GB" sz="5400" b="1">
              <a:solidFill>
                <a:schemeClr val="accent5"/>
              </a:solidFill>
              <a:latin typeface="+mj-lt"/>
            </a:endParaRPr>
          </a:p>
        </p:txBody>
      </p:sp>
      <p:sp>
        <p:nvSpPr>
          <p:cNvPr id="21" name="Rectangle 20"/>
          <p:cNvSpPr/>
          <p:nvPr/>
        </p:nvSpPr>
        <p:spPr>
          <a:xfrm>
            <a:off x="7882052" y="2531163"/>
            <a:ext cx="3948399" cy="954107"/>
          </a:xfrm>
          <a:prstGeom prst="rect">
            <a:avLst/>
          </a:prstGeom>
        </p:spPr>
        <p:txBody>
          <a:bodyPr wrap="square">
            <a:spAutoFit/>
          </a:bodyPr>
          <a:lstStyle/>
          <a:p>
            <a:r>
              <a:rPr lang="en-GB" sz="1400"/>
              <a:t>Lorem ipsum dolor sit amet, consectetuer adipiscing elit, sed diam nonummy nibh euismod tincidunt ut laoreet dolore magna aliquam erat volutpat. Ut wisi enim </a:t>
            </a:r>
            <a:r>
              <a:rPr lang="en-GB" sz="1400" smtClean="0"/>
              <a:t>ad</a:t>
            </a:r>
            <a:endParaRPr lang="en-GB" sz="1400"/>
          </a:p>
        </p:txBody>
      </p:sp>
      <p:sp>
        <p:nvSpPr>
          <p:cNvPr id="22" name="Rectangle 21"/>
          <p:cNvSpPr/>
          <p:nvPr/>
        </p:nvSpPr>
        <p:spPr>
          <a:xfrm>
            <a:off x="7882052" y="3485270"/>
            <a:ext cx="3948399" cy="954107"/>
          </a:xfrm>
          <a:prstGeom prst="rect">
            <a:avLst/>
          </a:prstGeom>
        </p:spPr>
        <p:txBody>
          <a:bodyPr wrap="square">
            <a:spAutoFit/>
          </a:bodyPr>
          <a:lstStyle/>
          <a:p>
            <a:r>
              <a:rPr lang="en-GB" sz="1400"/>
              <a:t>Lorem ipsum dolor sit amet, consectetuer adipiscing elit, sed diam nonummy nibh euismod tincidunt ut laoreet dolore magna aliquam erat volutpat. Ut wisi enim </a:t>
            </a:r>
            <a:r>
              <a:rPr lang="en-GB" sz="1400" smtClean="0"/>
              <a:t>ad</a:t>
            </a:r>
            <a:endParaRPr lang="en-GB" sz="1400"/>
          </a:p>
        </p:txBody>
      </p:sp>
      <p:sp>
        <p:nvSpPr>
          <p:cNvPr id="23" name="Rectangle 22"/>
          <p:cNvSpPr/>
          <p:nvPr/>
        </p:nvSpPr>
        <p:spPr>
          <a:xfrm>
            <a:off x="8049088" y="4716627"/>
            <a:ext cx="387795" cy="35254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8049088" y="5301402"/>
            <a:ext cx="387795" cy="3525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8049088" y="5886178"/>
            <a:ext cx="387795" cy="35254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TextBox 25"/>
          <p:cNvSpPr txBox="1"/>
          <p:nvPr/>
        </p:nvSpPr>
        <p:spPr>
          <a:xfrm>
            <a:off x="8612769" y="4692841"/>
            <a:ext cx="1301190" cy="400110"/>
          </a:xfrm>
          <a:prstGeom prst="rect">
            <a:avLst/>
          </a:prstGeom>
          <a:noFill/>
        </p:spPr>
        <p:txBody>
          <a:bodyPr wrap="none" rtlCol="0">
            <a:spAutoFit/>
          </a:bodyPr>
          <a:lstStyle/>
          <a:p>
            <a:r>
              <a:rPr lang="en-US" sz="2000" smtClean="0"/>
              <a:t>Category 1</a:t>
            </a:r>
            <a:endParaRPr lang="en-GB" sz="2000"/>
          </a:p>
        </p:txBody>
      </p:sp>
      <p:sp>
        <p:nvSpPr>
          <p:cNvPr id="27" name="TextBox 26"/>
          <p:cNvSpPr txBox="1"/>
          <p:nvPr/>
        </p:nvSpPr>
        <p:spPr>
          <a:xfrm>
            <a:off x="8612769" y="5277617"/>
            <a:ext cx="1301190" cy="400110"/>
          </a:xfrm>
          <a:prstGeom prst="rect">
            <a:avLst/>
          </a:prstGeom>
          <a:noFill/>
        </p:spPr>
        <p:txBody>
          <a:bodyPr wrap="none" rtlCol="0">
            <a:spAutoFit/>
          </a:bodyPr>
          <a:lstStyle/>
          <a:p>
            <a:r>
              <a:rPr lang="en-US" sz="2000" smtClean="0"/>
              <a:t>Category 2</a:t>
            </a:r>
            <a:endParaRPr lang="en-GB" sz="2000"/>
          </a:p>
        </p:txBody>
      </p:sp>
      <p:sp>
        <p:nvSpPr>
          <p:cNvPr id="28" name="TextBox 27"/>
          <p:cNvSpPr txBox="1"/>
          <p:nvPr/>
        </p:nvSpPr>
        <p:spPr>
          <a:xfrm>
            <a:off x="8612769" y="5862393"/>
            <a:ext cx="1301190" cy="400110"/>
          </a:xfrm>
          <a:prstGeom prst="rect">
            <a:avLst/>
          </a:prstGeom>
          <a:noFill/>
        </p:spPr>
        <p:txBody>
          <a:bodyPr wrap="none" rtlCol="0">
            <a:spAutoFit/>
          </a:bodyPr>
          <a:lstStyle/>
          <a:p>
            <a:r>
              <a:rPr lang="en-US" sz="2000" smtClean="0"/>
              <a:t>Category 3</a:t>
            </a:r>
            <a:endParaRPr lang="en-GB" sz="200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ppt_x"/>
                                          </p:val>
                                        </p:tav>
                                        <p:tav tm="100000">
                                          <p:val>
                                            <p:strVal val="#ppt_x"/>
                                          </p:val>
                                        </p:tav>
                                      </p:tavLst>
                                    </p:anim>
                                    <p:anim calcmode="lin" valueType="num">
                                      <p:cBhvr additive="base">
                                        <p:cTn id="20" dur="500" fill="hold"/>
                                        <p:tgtEl>
                                          <p:spTgt spid="11"/>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2" presetClass="entr" presetSubtype="1"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up)">
                                      <p:cBhvr>
                                        <p:cTn id="24" dur="500"/>
                                        <p:tgtEl>
                                          <p:spTgt spid="15"/>
                                        </p:tgtEl>
                                      </p:cBhvr>
                                    </p:animEffect>
                                  </p:childTnLst>
                                </p:cTn>
                              </p:par>
                            </p:childTnLst>
                          </p:cTn>
                        </p:par>
                        <p:par>
                          <p:cTn id="25" fill="hold">
                            <p:stCondLst>
                              <p:cond delay="2500"/>
                            </p:stCondLst>
                            <p:childTnLst>
                              <p:par>
                                <p:cTn id="26" presetID="22" presetClass="entr" presetSubtype="1" fill="hold" nodeType="after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wipe(up)">
                                      <p:cBhvr>
                                        <p:cTn id="28" dur="500"/>
                                        <p:tgtEl>
                                          <p:spTgt spid="14"/>
                                        </p:tgtEl>
                                      </p:cBhvr>
                                    </p:animEffect>
                                  </p:childTnLst>
                                </p:cTn>
                              </p:par>
                            </p:childTnLst>
                          </p:cTn>
                        </p:par>
                        <p:par>
                          <p:cTn id="29" fill="hold">
                            <p:stCondLst>
                              <p:cond delay="3000"/>
                            </p:stCondLst>
                            <p:childTnLst>
                              <p:par>
                                <p:cTn id="30" presetID="2" presetClass="entr" presetSubtype="4" fill="hold" grpId="0" nodeType="after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additive="base">
                                        <p:cTn id="32" dur="500" fill="hold"/>
                                        <p:tgtEl>
                                          <p:spTgt spid="12"/>
                                        </p:tgtEl>
                                        <p:attrNameLst>
                                          <p:attrName>ppt_x</p:attrName>
                                        </p:attrNameLst>
                                      </p:cBhvr>
                                      <p:tavLst>
                                        <p:tav tm="0">
                                          <p:val>
                                            <p:strVal val="#ppt_x"/>
                                          </p:val>
                                        </p:tav>
                                        <p:tav tm="100000">
                                          <p:val>
                                            <p:strVal val="#ppt_x"/>
                                          </p:val>
                                        </p:tav>
                                      </p:tavLst>
                                    </p:anim>
                                    <p:anim calcmode="lin" valueType="num">
                                      <p:cBhvr additive="base">
                                        <p:cTn id="33" dur="500" fill="hold"/>
                                        <p:tgtEl>
                                          <p:spTgt spid="12"/>
                                        </p:tgtEl>
                                        <p:attrNameLst>
                                          <p:attrName>ppt_y</p:attrName>
                                        </p:attrNameLst>
                                      </p:cBhvr>
                                      <p:tavLst>
                                        <p:tav tm="0">
                                          <p:val>
                                            <p:strVal val="1+#ppt_h/2"/>
                                          </p:val>
                                        </p:tav>
                                        <p:tav tm="100000">
                                          <p:val>
                                            <p:strVal val="#ppt_y"/>
                                          </p:val>
                                        </p:tav>
                                      </p:tavLst>
                                    </p:anim>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wipe(up)">
                                      <p:cBhvr>
                                        <p:cTn id="37" dur="500"/>
                                        <p:tgtEl>
                                          <p:spTgt spid="16"/>
                                        </p:tgtEl>
                                      </p:cBhvr>
                                    </p:animEffect>
                                  </p:childTnLst>
                                </p:cTn>
                              </p:par>
                            </p:childTnLst>
                          </p:cTn>
                        </p:par>
                        <p:par>
                          <p:cTn id="38" fill="hold">
                            <p:stCondLst>
                              <p:cond delay="4000"/>
                            </p:stCondLst>
                            <p:childTnLst>
                              <p:par>
                                <p:cTn id="39" presetID="22" presetClass="entr" presetSubtype="4" fill="hold" nodeType="after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wipe(down)">
                                      <p:cBhvr>
                                        <p:cTn id="41" dur="500"/>
                                        <p:tgtEl>
                                          <p:spTgt spid="17"/>
                                        </p:tgtEl>
                                      </p:cBhvr>
                                    </p:animEffect>
                                  </p:childTnLst>
                                </p:cTn>
                              </p:par>
                            </p:childTnLst>
                          </p:cTn>
                        </p:par>
                        <p:par>
                          <p:cTn id="42" fill="hold">
                            <p:stCondLst>
                              <p:cond delay="4500"/>
                            </p:stCondLst>
                            <p:childTnLst>
                              <p:par>
                                <p:cTn id="43" presetID="22" presetClass="entr" presetSubtype="8" fill="hold" grpId="0" nodeType="after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wipe(left)">
                                      <p:cBhvr>
                                        <p:cTn id="45" dur="500"/>
                                        <p:tgtEl>
                                          <p:spTgt spid="18"/>
                                        </p:tgtEl>
                                      </p:cBhvr>
                                    </p:animEffect>
                                  </p:childTnLst>
                                </p:cTn>
                              </p:par>
                            </p:childTnLst>
                          </p:cTn>
                        </p:par>
                        <p:par>
                          <p:cTn id="46" fill="hold">
                            <p:stCondLst>
                              <p:cond delay="5000"/>
                            </p:stCondLst>
                            <p:childTnLst>
                              <p:par>
                                <p:cTn id="47" presetID="10" presetClass="entr" presetSubtype="0"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childTnLst>
                          </p:cTn>
                        </p:par>
                        <p:par>
                          <p:cTn id="50" fill="hold">
                            <p:stCondLst>
                              <p:cond delay="5500"/>
                            </p:stCondLst>
                            <p:childTnLst>
                              <p:par>
                                <p:cTn id="51" presetID="22" presetClass="entr" presetSubtype="8" fill="hold" grpId="0" nodeType="afterEffect">
                                  <p:stCondLst>
                                    <p:cond delay="0"/>
                                  </p:stCondLst>
                                  <p:childTnLst>
                                    <p:set>
                                      <p:cBhvr>
                                        <p:cTn id="52" dur="1" fill="hold">
                                          <p:stCondLst>
                                            <p:cond delay="0"/>
                                          </p:stCondLst>
                                        </p:cTn>
                                        <p:tgtEl>
                                          <p:spTgt spid="19"/>
                                        </p:tgtEl>
                                        <p:attrNameLst>
                                          <p:attrName>style.visibility</p:attrName>
                                        </p:attrNameLst>
                                      </p:cBhvr>
                                      <p:to>
                                        <p:strVal val="visible"/>
                                      </p:to>
                                    </p:set>
                                    <p:animEffect transition="in" filter="wipe(left)">
                                      <p:cBhvr>
                                        <p:cTn id="53" dur="500"/>
                                        <p:tgtEl>
                                          <p:spTgt spid="19"/>
                                        </p:tgtEl>
                                      </p:cBhvr>
                                    </p:animEffect>
                                  </p:childTnLst>
                                </p:cTn>
                              </p:par>
                            </p:childTnLst>
                          </p:cTn>
                        </p:par>
                        <p:par>
                          <p:cTn id="54" fill="hold">
                            <p:stCondLst>
                              <p:cond delay="6000"/>
                            </p:stCondLst>
                            <p:childTnLst>
                              <p:par>
                                <p:cTn id="55" presetID="22" presetClass="entr" presetSubtype="8" fill="hold" grpId="0" nodeType="afterEffect">
                                  <p:stCondLst>
                                    <p:cond delay="0"/>
                                  </p:stCondLst>
                                  <p:childTnLst>
                                    <p:set>
                                      <p:cBhvr>
                                        <p:cTn id="56" dur="1" fill="hold">
                                          <p:stCondLst>
                                            <p:cond delay="0"/>
                                          </p:stCondLst>
                                        </p:cTn>
                                        <p:tgtEl>
                                          <p:spTgt spid="21"/>
                                        </p:tgtEl>
                                        <p:attrNameLst>
                                          <p:attrName>style.visibility</p:attrName>
                                        </p:attrNameLst>
                                      </p:cBhvr>
                                      <p:to>
                                        <p:strVal val="visible"/>
                                      </p:to>
                                    </p:set>
                                    <p:animEffect transition="in" filter="wipe(left)">
                                      <p:cBhvr>
                                        <p:cTn id="57" dur="500"/>
                                        <p:tgtEl>
                                          <p:spTgt spid="21"/>
                                        </p:tgtEl>
                                      </p:cBhvr>
                                    </p:animEffect>
                                  </p:childTnLst>
                                </p:cTn>
                              </p:par>
                            </p:childTnLst>
                          </p:cTn>
                        </p:par>
                        <p:par>
                          <p:cTn id="58" fill="hold">
                            <p:stCondLst>
                              <p:cond delay="6500"/>
                            </p:stCondLst>
                            <p:childTnLst>
                              <p:par>
                                <p:cTn id="59" presetID="22" presetClass="entr" presetSubtype="8" fill="hold" grpId="0" nodeType="afterEffect">
                                  <p:stCondLst>
                                    <p:cond delay="0"/>
                                  </p:stCondLst>
                                  <p:childTnLst>
                                    <p:set>
                                      <p:cBhvr>
                                        <p:cTn id="60" dur="1" fill="hold">
                                          <p:stCondLst>
                                            <p:cond delay="0"/>
                                          </p:stCondLst>
                                        </p:cTn>
                                        <p:tgtEl>
                                          <p:spTgt spid="22"/>
                                        </p:tgtEl>
                                        <p:attrNameLst>
                                          <p:attrName>style.visibility</p:attrName>
                                        </p:attrNameLst>
                                      </p:cBhvr>
                                      <p:to>
                                        <p:strVal val="visible"/>
                                      </p:to>
                                    </p:set>
                                    <p:animEffect transition="in" filter="wipe(left)">
                                      <p:cBhvr>
                                        <p:cTn id="61" dur="500"/>
                                        <p:tgtEl>
                                          <p:spTgt spid="22"/>
                                        </p:tgtEl>
                                      </p:cBhvr>
                                    </p:animEffect>
                                  </p:childTnLst>
                                </p:cTn>
                              </p:par>
                            </p:childTnLst>
                          </p:cTn>
                        </p:par>
                        <p:par>
                          <p:cTn id="62" fill="hold">
                            <p:stCondLst>
                              <p:cond delay="7000"/>
                            </p:stCondLst>
                            <p:childTnLst>
                              <p:par>
                                <p:cTn id="63" presetID="10" presetClass="entr" presetSubtype="0" fill="hold" grpId="0" nodeType="afterEffect">
                                  <p:stCondLst>
                                    <p:cond delay="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childTnLst>
                          </p:cTn>
                        </p:par>
                        <p:par>
                          <p:cTn id="66" fill="hold">
                            <p:stCondLst>
                              <p:cond delay="7500"/>
                            </p:stCondLst>
                            <p:childTnLst>
                              <p:par>
                                <p:cTn id="67" presetID="22" presetClass="entr" presetSubtype="8" fill="hold" grpId="0" nodeType="after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wipe(left)">
                                      <p:cBhvr>
                                        <p:cTn id="69" dur="500"/>
                                        <p:tgtEl>
                                          <p:spTgt spid="26"/>
                                        </p:tgtEl>
                                      </p:cBhvr>
                                    </p:animEffect>
                                  </p:childTnLst>
                                </p:cTn>
                              </p:par>
                            </p:childTnLst>
                          </p:cTn>
                        </p:par>
                        <p:par>
                          <p:cTn id="70" fill="hold">
                            <p:stCondLst>
                              <p:cond delay="8000"/>
                            </p:stCondLst>
                            <p:childTnLst>
                              <p:par>
                                <p:cTn id="71" presetID="10" presetClass="entr" presetSubtype="0" fill="hold" grpId="0" nodeType="afterEffect">
                                  <p:stCondLst>
                                    <p:cond delay="0"/>
                                  </p:stCondLst>
                                  <p:childTnLst>
                                    <p:set>
                                      <p:cBhvr>
                                        <p:cTn id="72" dur="1" fill="hold">
                                          <p:stCondLst>
                                            <p:cond delay="0"/>
                                          </p:stCondLst>
                                        </p:cTn>
                                        <p:tgtEl>
                                          <p:spTgt spid="24"/>
                                        </p:tgtEl>
                                        <p:attrNameLst>
                                          <p:attrName>style.visibility</p:attrName>
                                        </p:attrNameLst>
                                      </p:cBhvr>
                                      <p:to>
                                        <p:strVal val="visible"/>
                                      </p:to>
                                    </p:set>
                                    <p:animEffect transition="in" filter="fade">
                                      <p:cBhvr>
                                        <p:cTn id="73" dur="500"/>
                                        <p:tgtEl>
                                          <p:spTgt spid="24"/>
                                        </p:tgtEl>
                                      </p:cBhvr>
                                    </p:animEffect>
                                  </p:childTnLst>
                                </p:cTn>
                              </p:par>
                            </p:childTnLst>
                          </p:cTn>
                        </p:par>
                        <p:par>
                          <p:cTn id="74" fill="hold">
                            <p:stCondLst>
                              <p:cond delay="8500"/>
                            </p:stCondLst>
                            <p:childTnLst>
                              <p:par>
                                <p:cTn id="75" presetID="22" presetClass="entr" presetSubtype="8" fill="hold" grpId="0" nodeType="afterEffect">
                                  <p:stCondLst>
                                    <p:cond delay="0"/>
                                  </p:stCondLst>
                                  <p:childTnLst>
                                    <p:set>
                                      <p:cBhvr>
                                        <p:cTn id="76" dur="1" fill="hold">
                                          <p:stCondLst>
                                            <p:cond delay="0"/>
                                          </p:stCondLst>
                                        </p:cTn>
                                        <p:tgtEl>
                                          <p:spTgt spid="27"/>
                                        </p:tgtEl>
                                        <p:attrNameLst>
                                          <p:attrName>style.visibility</p:attrName>
                                        </p:attrNameLst>
                                      </p:cBhvr>
                                      <p:to>
                                        <p:strVal val="visible"/>
                                      </p:to>
                                    </p:set>
                                    <p:animEffect transition="in" filter="wipe(left)">
                                      <p:cBhvr>
                                        <p:cTn id="77" dur="500"/>
                                        <p:tgtEl>
                                          <p:spTgt spid="27"/>
                                        </p:tgtEl>
                                      </p:cBhvr>
                                    </p:animEffect>
                                  </p:childTnLst>
                                </p:cTn>
                              </p:par>
                            </p:childTnLst>
                          </p:cTn>
                        </p:par>
                        <p:par>
                          <p:cTn id="78" fill="hold">
                            <p:stCondLst>
                              <p:cond delay="9000"/>
                            </p:stCondLst>
                            <p:childTnLst>
                              <p:par>
                                <p:cTn id="79" presetID="10" presetClass="entr" presetSubtype="0" fill="hold" grpId="0" nodeType="afterEffect">
                                  <p:stCondLst>
                                    <p:cond delay="0"/>
                                  </p:stCondLst>
                                  <p:childTnLst>
                                    <p:set>
                                      <p:cBhvr>
                                        <p:cTn id="80" dur="1" fill="hold">
                                          <p:stCondLst>
                                            <p:cond delay="0"/>
                                          </p:stCondLst>
                                        </p:cTn>
                                        <p:tgtEl>
                                          <p:spTgt spid="25"/>
                                        </p:tgtEl>
                                        <p:attrNameLst>
                                          <p:attrName>style.visibility</p:attrName>
                                        </p:attrNameLst>
                                      </p:cBhvr>
                                      <p:to>
                                        <p:strVal val="visible"/>
                                      </p:to>
                                    </p:set>
                                    <p:animEffect transition="in" filter="fade">
                                      <p:cBhvr>
                                        <p:cTn id="81" dur="500"/>
                                        <p:tgtEl>
                                          <p:spTgt spid="25"/>
                                        </p:tgtEl>
                                      </p:cBhvr>
                                    </p:animEffect>
                                  </p:childTnLst>
                                </p:cTn>
                              </p:par>
                            </p:childTnLst>
                          </p:cTn>
                        </p:par>
                        <p:par>
                          <p:cTn id="82" fill="hold">
                            <p:stCondLst>
                              <p:cond delay="9500"/>
                            </p:stCondLst>
                            <p:childTnLst>
                              <p:par>
                                <p:cTn id="83" presetID="22" presetClass="entr" presetSubtype="8"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Effect transition="in" filter="wipe(left)">
                                      <p:cBhvr>
                                        <p:cTn id="85"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Graphic spid="11" grpId="0">
        <p:bldAsOne/>
      </p:bldGraphic>
      <p:bldGraphic spid="12" grpId="0">
        <p:bldAsOne/>
      </p:bldGraphic>
      <p:bldP spid="15" grpId="0"/>
      <p:bldP spid="16" grpId="0"/>
      <p:bldP spid="18" grpId="0"/>
      <p:bldP spid="19" grpId="0"/>
      <p:bldP spid="20" grpId="0"/>
      <p:bldP spid="21" grpId="0"/>
      <p:bldP spid="22" grpId="0"/>
      <p:bldP spid="23" grpId="0" animBg="1"/>
      <p:bldP spid="24" grpId="0" animBg="1"/>
      <p:bldP spid="25" grpId="0" animBg="1"/>
      <p:bldP spid="26" grpId="0"/>
      <p:bldP spid="27" grpId="0"/>
      <p:bldP spid="28"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Column Chart</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graphicFrame>
        <p:nvGraphicFramePr>
          <p:cNvPr id="7" name="Chart 6"/>
          <p:cNvGraphicFramePr/>
          <p:nvPr/>
        </p:nvGraphicFramePr>
        <p:xfrm>
          <a:off x="435427" y="1068586"/>
          <a:ext cx="7024915" cy="4720827"/>
        </p:xfrm>
        <a:graphic>
          <a:graphicData uri="http://schemas.openxmlformats.org/drawingml/2006/chart">
            <c:chart xmlns:c="http://schemas.openxmlformats.org/drawingml/2006/chart" xmlns:r="http://schemas.openxmlformats.org/officeDocument/2006/relationships" r:id="rId1"/>
          </a:graphicData>
        </a:graphic>
      </p:graphicFrame>
      <p:sp>
        <p:nvSpPr>
          <p:cNvPr id="8" name="TextBox 7"/>
          <p:cNvSpPr txBox="1"/>
          <p:nvPr/>
        </p:nvSpPr>
        <p:spPr>
          <a:xfrm>
            <a:off x="6003192" y="5733143"/>
            <a:ext cx="652743" cy="369332"/>
          </a:xfrm>
          <a:prstGeom prst="rect">
            <a:avLst/>
          </a:prstGeom>
          <a:noFill/>
        </p:spPr>
        <p:txBody>
          <a:bodyPr wrap="none" rtlCol="0">
            <a:spAutoFit/>
          </a:bodyPr>
          <a:lstStyle/>
          <a:p>
            <a:r>
              <a:rPr lang="en-US" b="1" smtClean="0"/>
              <a:t>2015</a:t>
            </a:r>
            <a:endParaRPr lang="en-GB" b="1"/>
          </a:p>
        </p:txBody>
      </p:sp>
      <p:sp>
        <p:nvSpPr>
          <p:cNvPr id="10" name="TextBox 9"/>
          <p:cNvSpPr txBox="1"/>
          <p:nvPr/>
        </p:nvSpPr>
        <p:spPr>
          <a:xfrm>
            <a:off x="4991219" y="5733143"/>
            <a:ext cx="652743" cy="369332"/>
          </a:xfrm>
          <a:prstGeom prst="rect">
            <a:avLst/>
          </a:prstGeom>
          <a:noFill/>
        </p:spPr>
        <p:txBody>
          <a:bodyPr wrap="none" rtlCol="0">
            <a:spAutoFit/>
          </a:bodyPr>
          <a:lstStyle/>
          <a:p>
            <a:r>
              <a:rPr lang="en-US" b="1" smtClean="0"/>
              <a:t>2014</a:t>
            </a:r>
            <a:endParaRPr lang="en-GB" b="1"/>
          </a:p>
        </p:txBody>
      </p:sp>
      <p:sp>
        <p:nvSpPr>
          <p:cNvPr id="11" name="TextBox 10"/>
          <p:cNvSpPr txBox="1"/>
          <p:nvPr/>
        </p:nvSpPr>
        <p:spPr>
          <a:xfrm>
            <a:off x="4040534" y="5733143"/>
            <a:ext cx="652743" cy="369332"/>
          </a:xfrm>
          <a:prstGeom prst="rect">
            <a:avLst/>
          </a:prstGeom>
          <a:noFill/>
        </p:spPr>
        <p:txBody>
          <a:bodyPr wrap="none" rtlCol="0">
            <a:spAutoFit/>
          </a:bodyPr>
          <a:lstStyle/>
          <a:p>
            <a:r>
              <a:rPr lang="en-US" b="1" smtClean="0"/>
              <a:t>2013</a:t>
            </a:r>
            <a:endParaRPr lang="en-GB" b="1"/>
          </a:p>
        </p:txBody>
      </p:sp>
      <p:sp>
        <p:nvSpPr>
          <p:cNvPr id="12" name="TextBox 11"/>
          <p:cNvSpPr txBox="1"/>
          <p:nvPr/>
        </p:nvSpPr>
        <p:spPr>
          <a:xfrm>
            <a:off x="2993410" y="5733143"/>
            <a:ext cx="652743" cy="369332"/>
          </a:xfrm>
          <a:prstGeom prst="rect">
            <a:avLst/>
          </a:prstGeom>
          <a:noFill/>
        </p:spPr>
        <p:txBody>
          <a:bodyPr wrap="none" rtlCol="0">
            <a:spAutoFit/>
          </a:bodyPr>
          <a:lstStyle/>
          <a:p>
            <a:r>
              <a:rPr lang="en-US" b="1" smtClean="0"/>
              <a:t>2012</a:t>
            </a:r>
            <a:endParaRPr lang="en-GB" b="1"/>
          </a:p>
        </p:txBody>
      </p:sp>
      <p:sp>
        <p:nvSpPr>
          <p:cNvPr id="13" name="TextBox 12"/>
          <p:cNvSpPr txBox="1"/>
          <p:nvPr/>
        </p:nvSpPr>
        <p:spPr>
          <a:xfrm>
            <a:off x="1993858" y="5733143"/>
            <a:ext cx="652743" cy="369332"/>
          </a:xfrm>
          <a:prstGeom prst="rect">
            <a:avLst/>
          </a:prstGeom>
          <a:noFill/>
        </p:spPr>
        <p:txBody>
          <a:bodyPr wrap="none" rtlCol="0">
            <a:spAutoFit/>
          </a:bodyPr>
          <a:lstStyle/>
          <a:p>
            <a:r>
              <a:rPr lang="en-US" b="1" smtClean="0"/>
              <a:t>2011</a:t>
            </a:r>
            <a:endParaRPr lang="en-GB" b="1"/>
          </a:p>
        </p:txBody>
      </p:sp>
      <p:sp>
        <p:nvSpPr>
          <p:cNvPr id="14" name="TextBox 13"/>
          <p:cNvSpPr txBox="1"/>
          <p:nvPr/>
        </p:nvSpPr>
        <p:spPr>
          <a:xfrm>
            <a:off x="994306" y="5733143"/>
            <a:ext cx="652743" cy="369332"/>
          </a:xfrm>
          <a:prstGeom prst="rect">
            <a:avLst/>
          </a:prstGeom>
          <a:noFill/>
        </p:spPr>
        <p:txBody>
          <a:bodyPr wrap="none" rtlCol="0">
            <a:spAutoFit/>
          </a:bodyPr>
          <a:lstStyle/>
          <a:p>
            <a:r>
              <a:rPr lang="en-US" b="1" smtClean="0"/>
              <a:t>2010</a:t>
            </a:r>
            <a:endParaRPr lang="en-GB" b="1"/>
          </a:p>
        </p:txBody>
      </p:sp>
      <p:sp>
        <p:nvSpPr>
          <p:cNvPr id="15" name="TextBox 14"/>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6" name="Straight Connector 15"/>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7399978" y="1977624"/>
            <a:ext cx="2124812" cy="400110"/>
          </a:xfrm>
          <a:prstGeom prst="rect">
            <a:avLst/>
          </a:prstGeom>
          <a:noFill/>
        </p:spPr>
        <p:txBody>
          <a:bodyPr wrap="none" rtlCol="0">
            <a:spAutoFit/>
          </a:bodyPr>
          <a:lstStyle/>
          <a:p>
            <a:r>
              <a:rPr lang="en-US" sz="2000" b="1" smtClean="0">
                <a:latin typeface="+mj-lt"/>
              </a:rPr>
              <a:t>DATA DIAGRAM</a:t>
            </a:r>
            <a:endParaRPr lang="en-GB" sz="2000" b="1">
              <a:latin typeface="+mj-lt"/>
            </a:endParaRPr>
          </a:p>
        </p:txBody>
      </p:sp>
      <p:sp>
        <p:nvSpPr>
          <p:cNvPr id="18" name="Rectangle 17"/>
          <p:cNvSpPr/>
          <p:nvPr/>
        </p:nvSpPr>
        <p:spPr>
          <a:xfrm>
            <a:off x="8859673" y="2320304"/>
            <a:ext cx="2494984" cy="738664"/>
          </a:xfrm>
          <a:prstGeom prst="rect">
            <a:avLst/>
          </a:prstGeom>
        </p:spPr>
        <p:txBody>
          <a:bodyPr wrap="square">
            <a:spAutoFit/>
          </a:bodyPr>
          <a:lstStyle/>
          <a:p>
            <a:r>
              <a:rPr lang="en-GB" sz="1400"/>
              <a:t>Lorem ipsum dolor sit amet, consectetuer adipiscing elit, sed diam nonummy </a:t>
            </a:r>
            <a:r>
              <a:rPr lang="en-GB" sz="1400" smtClean="0"/>
              <a:t>nibh</a:t>
            </a:r>
            <a:endParaRPr lang="en-GB" sz="1400"/>
          </a:p>
        </p:txBody>
      </p:sp>
      <p:sp>
        <p:nvSpPr>
          <p:cNvPr id="19" name="TextBox 18"/>
          <p:cNvSpPr txBox="1"/>
          <p:nvPr/>
        </p:nvSpPr>
        <p:spPr>
          <a:xfrm>
            <a:off x="7405315" y="2234045"/>
            <a:ext cx="1534394" cy="923330"/>
          </a:xfrm>
          <a:prstGeom prst="rect">
            <a:avLst/>
          </a:prstGeom>
          <a:noFill/>
        </p:spPr>
        <p:txBody>
          <a:bodyPr wrap="none" rtlCol="0">
            <a:spAutoFit/>
          </a:bodyPr>
          <a:lstStyle/>
          <a:p>
            <a:r>
              <a:rPr lang="en-US" sz="5400" b="1" smtClean="0">
                <a:solidFill>
                  <a:schemeClr val="accent5"/>
                </a:solidFill>
                <a:latin typeface="+mj-lt"/>
              </a:rPr>
              <a:t>85%</a:t>
            </a:r>
            <a:endParaRPr lang="en-GB" sz="5400" b="1">
              <a:solidFill>
                <a:schemeClr val="accent5"/>
              </a:solidFill>
              <a:latin typeface="+mj-lt"/>
            </a:endParaRPr>
          </a:p>
        </p:txBody>
      </p:sp>
      <p:sp>
        <p:nvSpPr>
          <p:cNvPr id="20" name="Rectangle 19"/>
          <p:cNvSpPr/>
          <p:nvPr/>
        </p:nvSpPr>
        <p:spPr>
          <a:xfrm>
            <a:off x="7399978" y="2991227"/>
            <a:ext cx="3948399" cy="954107"/>
          </a:xfrm>
          <a:prstGeom prst="rect">
            <a:avLst/>
          </a:prstGeom>
        </p:spPr>
        <p:txBody>
          <a:bodyPr wrap="square">
            <a:spAutoFit/>
          </a:bodyPr>
          <a:lstStyle/>
          <a:p>
            <a:r>
              <a:rPr lang="en-GB" sz="1400"/>
              <a:t>Lorem ipsum dolor sit amet, consectetuer adipiscing elit, sed diam nonummy nibh euismod tincidunt ut laoreet dolore magna aliquam erat volutpat. Ut wisi enim </a:t>
            </a:r>
            <a:r>
              <a:rPr lang="en-GB" sz="1400" smtClean="0"/>
              <a:t>ad</a:t>
            </a:r>
            <a:endParaRPr lang="en-GB" sz="1400"/>
          </a:p>
        </p:txBody>
      </p:sp>
      <p:sp>
        <p:nvSpPr>
          <p:cNvPr id="21" name="Rectangle 20"/>
          <p:cNvSpPr/>
          <p:nvPr/>
        </p:nvSpPr>
        <p:spPr>
          <a:xfrm>
            <a:off x="7401005" y="3935150"/>
            <a:ext cx="3947372" cy="1384995"/>
          </a:xfrm>
          <a:prstGeom prst="rect">
            <a:avLst/>
          </a:prstGeom>
        </p:spPr>
        <p:txBody>
          <a:bodyPr wrap="square">
            <a:spAutoFit/>
          </a:bodyPr>
          <a:lstStyle/>
          <a:p>
            <a:r>
              <a:rPr lang="en-GB" sz="1400" b="1" i="1"/>
              <a:t>Lorem ipsum dolor sit amet</a:t>
            </a:r>
            <a:r>
              <a:rPr lang="en-GB" sz="1400"/>
              <a:t>, consectetuer adipiscing elit, sed diam nonummy nibh euismod tincidunt ut laoreet dolore magna aliquam erat volutpat. Ut wisi enim ad minim veniam, quis nostrud exerci tation ullamcorper suscipit lobortis nisl ut aliquip ex ea commodo consequat. </a:t>
            </a:r>
            <a:endParaRPr lang="en-GB" sz="140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500"/>
                                        <p:tgtEl>
                                          <p:spTgt spid="1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500"/>
                                        <p:tgtEl>
                                          <p:spTgt spid="16"/>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0-#ppt_w/2"/>
                                          </p:val>
                                        </p:tav>
                                        <p:tav tm="100000">
                                          <p:val>
                                            <p:strVal val="#ppt_x"/>
                                          </p:val>
                                        </p:tav>
                                      </p:tavLst>
                                    </p:anim>
                                    <p:anim calcmode="lin" valueType="num">
                                      <p:cBhvr additive="base">
                                        <p:cTn id="20" dur="500" fill="hold"/>
                                        <p:tgtEl>
                                          <p:spTgt spid="7"/>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fade">
                                      <p:cBhvr>
                                        <p:cTn id="28" dur="500"/>
                                        <p:tgtEl>
                                          <p:spTgt spid="13"/>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500"/>
                                        <p:tgtEl>
                                          <p:spTgt spid="12"/>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fade">
                                      <p:cBhvr>
                                        <p:cTn id="36" dur="500"/>
                                        <p:tgtEl>
                                          <p:spTgt spid="11"/>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fade">
                                      <p:cBhvr>
                                        <p:cTn id="40" dur="500"/>
                                        <p:tgtEl>
                                          <p:spTgt spid="10"/>
                                        </p:tgtEl>
                                      </p:cBhvr>
                                    </p:animEffect>
                                  </p:childTnLst>
                                </p:cTn>
                              </p:par>
                            </p:childTnLst>
                          </p:cTn>
                        </p:par>
                        <p:par>
                          <p:cTn id="41" fill="hold">
                            <p:stCondLst>
                              <p:cond delay="4500"/>
                            </p:stCondLst>
                            <p:childTnLst>
                              <p:par>
                                <p:cTn id="42" presetID="10" presetClass="entr" presetSubtype="0"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fade">
                                      <p:cBhvr>
                                        <p:cTn id="44" dur="500"/>
                                        <p:tgtEl>
                                          <p:spTgt spid="8"/>
                                        </p:tgtEl>
                                      </p:cBhvr>
                                    </p:animEffect>
                                  </p:childTnLst>
                                </p:cTn>
                              </p:par>
                            </p:childTnLst>
                          </p:cTn>
                        </p:par>
                        <p:par>
                          <p:cTn id="45" fill="hold">
                            <p:stCondLst>
                              <p:cond delay="5000"/>
                            </p:stCondLst>
                            <p:childTnLst>
                              <p:par>
                                <p:cTn id="46" presetID="22" presetClass="entr" presetSubtype="8"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wipe(left)">
                                      <p:cBhvr>
                                        <p:cTn id="48" dur="500"/>
                                        <p:tgtEl>
                                          <p:spTgt spid="17"/>
                                        </p:tgtEl>
                                      </p:cBhvr>
                                    </p:animEffect>
                                  </p:childTnLst>
                                </p:cTn>
                              </p:par>
                            </p:childTnLst>
                          </p:cTn>
                        </p:par>
                        <p:par>
                          <p:cTn id="49" fill="hold">
                            <p:stCondLst>
                              <p:cond delay="5500"/>
                            </p:stCondLst>
                            <p:childTnLst>
                              <p:par>
                                <p:cTn id="50" presetID="10" presetClass="entr" presetSubtype="0" fill="hold" grpId="0" nodeType="afterEffect">
                                  <p:stCondLst>
                                    <p:cond delay="0"/>
                                  </p:stCondLst>
                                  <p:childTnLst>
                                    <p:set>
                                      <p:cBhvr>
                                        <p:cTn id="51" dur="1" fill="hold">
                                          <p:stCondLst>
                                            <p:cond delay="0"/>
                                          </p:stCondLst>
                                        </p:cTn>
                                        <p:tgtEl>
                                          <p:spTgt spid="19"/>
                                        </p:tgtEl>
                                        <p:attrNameLst>
                                          <p:attrName>style.visibility</p:attrName>
                                        </p:attrNameLst>
                                      </p:cBhvr>
                                      <p:to>
                                        <p:strVal val="visible"/>
                                      </p:to>
                                    </p:set>
                                    <p:animEffect transition="in" filter="fade">
                                      <p:cBhvr>
                                        <p:cTn id="52" dur="500"/>
                                        <p:tgtEl>
                                          <p:spTgt spid="19"/>
                                        </p:tgtEl>
                                      </p:cBhvr>
                                    </p:animEffect>
                                  </p:childTnLst>
                                </p:cTn>
                              </p:par>
                            </p:childTnLst>
                          </p:cTn>
                        </p:par>
                        <p:par>
                          <p:cTn id="53" fill="hold">
                            <p:stCondLst>
                              <p:cond delay="6000"/>
                            </p:stCondLst>
                            <p:childTnLst>
                              <p:par>
                                <p:cTn id="54" presetID="22" presetClass="entr" presetSubtype="8"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wipe(left)">
                                      <p:cBhvr>
                                        <p:cTn id="56" dur="500"/>
                                        <p:tgtEl>
                                          <p:spTgt spid="18"/>
                                        </p:tgtEl>
                                      </p:cBhvr>
                                    </p:animEffect>
                                  </p:childTnLst>
                                </p:cTn>
                              </p:par>
                            </p:childTnLst>
                          </p:cTn>
                        </p:par>
                        <p:par>
                          <p:cTn id="57" fill="hold">
                            <p:stCondLst>
                              <p:cond delay="6500"/>
                            </p:stCondLst>
                            <p:childTnLst>
                              <p:par>
                                <p:cTn id="58" presetID="22" presetClass="entr" presetSubtype="8" fill="hold" grpId="0" nodeType="afterEffect">
                                  <p:stCondLst>
                                    <p:cond delay="0"/>
                                  </p:stCondLst>
                                  <p:childTnLst>
                                    <p:set>
                                      <p:cBhvr>
                                        <p:cTn id="59" dur="1" fill="hold">
                                          <p:stCondLst>
                                            <p:cond delay="0"/>
                                          </p:stCondLst>
                                        </p:cTn>
                                        <p:tgtEl>
                                          <p:spTgt spid="20"/>
                                        </p:tgtEl>
                                        <p:attrNameLst>
                                          <p:attrName>style.visibility</p:attrName>
                                        </p:attrNameLst>
                                      </p:cBhvr>
                                      <p:to>
                                        <p:strVal val="visible"/>
                                      </p:to>
                                    </p:set>
                                    <p:animEffect transition="in" filter="wipe(left)">
                                      <p:cBhvr>
                                        <p:cTn id="60" dur="500"/>
                                        <p:tgtEl>
                                          <p:spTgt spid="20"/>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left)">
                                      <p:cBhvr>
                                        <p:cTn id="64"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7" grpId="0">
        <p:bldAsOne/>
      </p:bldGraphic>
      <p:bldP spid="8" grpId="0"/>
      <p:bldP spid="10" grpId="0"/>
      <p:bldP spid="11" grpId="0"/>
      <p:bldP spid="12" grpId="0"/>
      <p:bldP spid="13" grpId="0"/>
      <p:bldP spid="14" grpId="0"/>
      <p:bldP spid="15" grpId="0"/>
      <p:bldP spid="17" grpId="0"/>
      <p:bldP spid="18" grpId="0"/>
      <p:bldP spid="19" grpId="0"/>
      <p:bldP spid="20" grpId="0"/>
      <p:bldP spid="21"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Chart Layout Sample</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400" smtClean="0"/>
            </a:fld>
            <a:endParaRPr lang="en-GB" sz="1400"/>
          </a:p>
        </p:txBody>
      </p:sp>
      <p:graphicFrame>
        <p:nvGraphicFramePr>
          <p:cNvPr id="4" name="Chart 3"/>
          <p:cNvGraphicFramePr/>
          <p:nvPr/>
        </p:nvGraphicFramePr>
        <p:xfrm>
          <a:off x="544324" y="1569492"/>
          <a:ext cx="6566090" cy="4527897"/>
        </p:xfrm>
        <a:graphic>
          <a:graphicData uri="http://schemas.openxmlformats.org/drawingml/2006/chart">
            <c:chart xmlns:c="http://schemas.openxmlformats.org/drawingml/2006/chart" xmlns:r="http://schemas.openxmlformats.org/officeDocument/2006/relationships" r:id="rId1"/>
          </a:graphicData>
        </a:graphic>
      </p:graphicFrame>
      <p:grpSp>
        <p:nvGrpSpPr>
          <p:cNvPr id="5" name="Group 4"/>
          <p:cNvGrpSpPr/>
          <p:nvPr/>
        </p:nvGrpSpPr>
        <p:grpSpPr>
          <a:xfrm>
            <a:off x="1289118" y="1842447"/>
            <a:ext cx="583814" cy="635986"/>
            <a:chOff x="8699852" y="3125337"/>
            <a:chExt cx="583814" cy="635986"/>
          </a:xfrm>
        </p:grpSpPr>
        <p:sp>
          <p:nvSpPr>
            <p:cNvPr id="6" name="Pentagon 5"/>
            <p:cNvSpPr/>
            <p:nvPr/>
          </p:nvSpPr>
          <p:spPr>
            <a:xfrm rot="5400000">
              <a:off x="8673766" y="3201014"/>
              <a:ext cx="635986" cy="484632"/>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TextBox 6"/>
            <p:cNvSpPr txBox="1"/>
            <p:nvPr/>
          </p:nvSpPr>
          <p:spPr>
            <a:xfrm>
              <a:off x="8699852" y="3179929"/>
              <a:ext cx="583814" cy="369332"/>
            </a:xfrm>
            <a:prstGeom prst="rect">
              <a:avLst/>
            </a:prstGeom>
            <a:noFill/>
          </p:spPr>
          <p:txBody>
            <a:bodyPr wrap="none" rtlCol="0">
              <a:spAutoFit/>
            </a:bodyPr>
            <a:lstStyle/>
            <a:p>
              <a:r>
                <a:rPr lang="en-US" smtClean="0">
                  <a:solidFill>
                    <a:schemeClr val="bg1"/>
                  </a:solidFill>
                </a:rPr>
                <a:t>70%</a:t>
              </a:r>
              <a:endParaRPr lang="en-GB">
                <a:solidFill>
                  <a:schemeClr val="bg1"/>
                </a:solidFill>
              </a:endParaRPr>
            </a:p>
          </p:txBody>
        </p:sp>
      </p:grpSp>
      <p:sp>
        <p:nvSpPr>
          <p:cNvPr id="8" name="Rectangle 7"/>
          <p:cNvSpPr/>
          <p:nvPr/>
        </p:nvSpPr>
        <p:spPr>
          <a:xfrm>
            <a:off x="1922523" y="1791108"/>
            <a:ext cx="1776020" cy="738664"/>
          </a:xfrm>
          <a:prstGeom prst="rect">
            <a:avLst/>
          </a:prstGeom>
        </p:spPr>
        <p:txBody>
          <a:bodyPr wrap="square">
            <a:spAutoFit/>
          </a:bodyPr>
          <a:lstStyle/>
          <a:p>
            <a:r>
              <a:rPr lang="en-GB" sz="1400" i="1">
                <a:solidFill>
                  <a:schemeClr val="accent1"/>
                </a:solidFill>
              </a:rPr>
              <a:t>Lorem ipsum dolor sit amet, consectetuer adipiscing elit</a:t>
            </a:r>
            <a:endParaRPr lang="en-GB" sz="1400">
              <a:solidFill>
                <a:schemeClr val="accent1"/>
              </a:solidFill>
            </a:endParaRPr>
          </a:p>
        </p:txBody>
      </p:sp>
      <p:grpSp>
        <p:nvGrpSpPr>
          <p:cNvPr id="9" name="Group 8"/>
          <p:cNvGrpSpPr/>
          <p:nvPr/>
        </p:nvGrpSpPr>
        <p:grpSpPr>
          <a:xfrm>
            <a:off x="5904336" y="1473115"/>
            <a:ext cx="583814" cy="635986"/>
            <a:chOff x="8699852" y="3125337"/>
            <a:chExt cx="583814" cy="635986"/>
          </a:xfrm>
        </p:grpSpPr>
        <p:sp>
          <p:nvSpPr>
            <p:cNvPr id="10" name="Pentagon 9"/>
            <p:cNvSpPr/>
            <p:nvPr/>
          </p:nvSpPr>
          <p:spPr>
            <a:xfrm rot="5400000">
              <a:off x="8673766" y="3201014"/>
              <a:ext cx="635986" cy="484632"/>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Box 10"/>
            <p:cNvSpPr txBox="1"/>
            <p:nvPr/>
          </p:nvSpPr>
          <p:spPr>
            <a:xfrm>
              <a:off x="8699852" y="3179929"/>
              <a:ext cx="583814" cy="369332"/>
            </a:xfrm>
            <a:prstGeom prst="rect">
              <a:avLst/>
            </a:prstGeom>
            <a:noFill/>
          </p:spPr>
          <p:txBody>
            <a:bodyPr wrap="none" rtlCol="0">
              <a:spAutoFit/>
            </a:bodyPr>
            <a:lstStyle/>
            <a:p>
              <a:r>
                <a:rPr lang="en-US" smtClean="0">
                  <a:solidFill>
                    <a:schemeClr val="bg1"/>
                  </a:solidFill>
                </a:rPr>
                <a:t>70%</a:t>
              </a:r>
              <a:endParaRPr lang="en-GB">
                <a:solidFill>
                  <a:schemeClr val="bg1"/>
                </a:solidFill>
              </a:endParaRPr>
            </a:p>
          </p:txBody>
        </p:sp>
      </p:grpSp>
      <p:sp>
        <p:nvSpPr>
          <p:cNvPr id="12" name="Rectangle 11"/>
          <p:cNvSpPr/>
          <p:nvPr/>
        </p:nvSpPr>
        <p:spPr>
          <a:xfrm>
            <a:off x="4128316" y="1421776"/>
            <a:ext cx="1776020" cy="738664"/>
          </a:xfrm>
          <a:prstGeom prst="rect">
            <a:avLst/>
          </a:prstGeom>
        </p:spPr>
        <p:txBody>
          <a:bodyPr wrap="square">
            <a:spAutoFit/>
          </a:bodyPr>
          <a:lstStyle/>
          <a:p>
            <a:pPr algn="r"/>
            <a:r>
              <a:rPr lang="en-GB" sz="1400" i="1">
                <a:solidFill>
                  <a:schemeClr val="accent2"/>
                </a:solidFill>
              </a:rPr>
              <a:t>Lorem ipsum dolor sit amet, consectetuer adipiscing elit</a:t>
            </a:r>
            <a:endParaRPr lang="en-GB" sz="1400">
              <a:solidFill>
                <a:schemeClr val="accent2"/>
              </a:solidFill>
            </a:endParaRPr>
          </a:p>
        </p:txBody>
      </p:sp>
      <p:grpSp>
        <p:nvGrpSpPr>
          <p:cNvPr id="13" name="Group 12"/>
          <p:cNvGrpSpPr/>
          <p:nvPr/>
        </p:nvGrpSpPr>
        <p:grpSpPr>
          <a:xfrm flipV="1">
            <a:off x="4382921" y="4546979"/>
            <a:ext cx="583814" cy="635986"/>
            <a:chOff x="8699852" y="3125337"/>
            <a:chExt cx="583814" cy="635986"/>
          </a:xfrm>
        </p:grpSpPr>
        <p:sp>
          <p:nvSpPr>
            <p:cNvPr id="14" name="Pentagon 13"/>
            <p:cNvSpPr/>
            <p:nvPr/>
          </p:nvSpPr>
          <p:spPr>
            <a:xfrm rot="5400000">
              <a:off x="8673766" y="3201014"/>
              <a:ext cx="635986" cy="484632"/>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TextBox 14"/>
            <p:cNvSpPr txBox="1"/>
            <p:nvPr/>
          </p:nvSpPr>
          <p:spPr>
            <a:xfrm flipV="1">
              <a:off x="8699852" y="3179929"/>
              <a:ext cx="583814" cy="369332"/>
            </a:xfrm>
            <a:prstGeom prst="rect">
              <a:avLst/>
            </a:prstGeom>
            <a:noFill/>
          </p:spPr>
          <p:txBody>
            <a:bodyPr wrap="none" rtlCol="0">
              <a:spAutoFit/>
            </a:bodyPr>
            <a:lstStyle/>
            <a:p>
              <a:r>
                <a:rPr lang="en-US" smtClean="0">
                  <a:solidFill>
                    <a:schemeClr val="bg1"/>
                  </a:solidFill>
                </a:rPr>
                <a:t>70%</a:t>
              </a:r>
              <a:endParaRPr lang="en-GB">
                <a:solidFill>
                  <a:schemeClr val="bg1"/>
                </a:solidFill>
              </a:endParaRPr>
            </a:p>
          </p:txBody>
        </p:sp>
      </p:grpSp>
      <p:sp>
        <p:nvSpPr>
          <p:cNvPr id="16" name="Rectangle 15"/>
          <p:cNvSpPr/>
          <p:nvPr/>
        </p:nvSpPr>
        <p:spPr>
          <a:xfrm>
            <a:off x="5016326" y="4495640"/>
            <a:ext cx="1776020" cy="738664"/>
          </a:xfrm>
          <a:prstGeom prst="rect">
            <a:avLst/>
          </a:prstGeom>
        </p:spPr>
        <p:txBody>
          <a:bodyPr wrap="square">
            <a:spAutoFit/>
          </a:bodyPr>
          <a:lstStyle/>
          <a:p>
            <a:r>
              <a:rPr lang="en-GB" sz="1400" i="1">
                <a:solidFill>
                  <a:schemeClr val="accent4"/>
                </a:solidFill>
              </a:rPr>
              <a:t>Lorem ipsum dolor sit amet, consectetuer adipiscing elit</a:t>
            </a:r>
            <a:endParaRPr lang="en-GB" sz="1400">
              <a:solidFill>
                <a:schemeClr val="accent4"/>
              </a:solidFill>
            </a:endParaRPr>
          </a:p>
        </p:txBody>
      </p:sp>
      <p:grpSp>
        <p:nvGrpSpPr>
          <p:cNvPr id="17" name="Group 16"/>
          <p:cNvGrpSpPr/>
          <p:nvPr/>
        </p:nvGrpSpPr>
        <p:grpSpPr>
          <a:xfrm>
            <a:off x="7885603" y="1568724"/>
            <a:ext cx="980157" cy="240790"/>
            <a:chOff x="8243248" y="1658673"/>
            <a:chExt cx="1078173" cy="264869"/>
          </a:xfrm>
          <a:solidFill>
            <a:schemeClr val="accent1"/>
          </a:solidFill>
        </p:grpSpPr>
        <p:cxnSp>
          <p:nvCxnSpPr>
            <p:cNvPr id="18" name="Straight Connector 17"/>
            <p:cNvCxnSpPr/>
            <p:nvPr/>
          </p:nvCxnSpPr>
          <p:spPr>
            <a:xfrm>
              <a:off x="8243248" y="1791108"/>
              <a:ext cx="1078173" cy="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9" name="Oval 18"/>
            <p:cNvSpPr/>
            <p:nvPr/>
          </p:nvSpPr>
          <p:spPr>
            <a:xfrm>
              <a:off x="8649899" y="1658673"/>
              <a:ext cx="264869" cy="26486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0" name="Rectangle 19"/>
          <p:cNvSpPr/>
          <p:nvPr/>
        </p:nvSpPr>
        <p:spPr>
          <a:xfrm>
            <a:off x="7885603" y="2160440"/>
            <a:ext cx="4097662" cy="738664"/>
          </a:xfrm>
          <a:prstGeom prst="rect">
            <a:avLst/>
          </a:prstGeom>
        </p:spPr>
        <p:txBody>
          <a:bodyPr wrap="square">
            <a:spAutoFit/>
          </a:bodyPr>
          <a:lstStyle/>
          <a:p>
            <a:r>
              <a:rPr lang="en-GB" sz="1400" i="1"/>
              <a:t>Lorem ipsum </a:t>
            </a:r>
            <a:r>
              <a:rPr lang="en-GB" sz="1400" i="1" err="1"/>
              <a:t>dolor</a:t>
            </a:r>
            <a:r>
              <a:rPr lang="en-GB" sz="1400" i="1"/>
              <a:t> sit </a:t>
            </a:r>
            <a:r>
              <a:rPr lang="en-GB" sz="1400" i="1" err="1"/>
              <a:t>amet</a:t>
            </a:r>
            <a:r>
              <a:rPr lang="en-GB" sz="1400" i="1"/>
              <a:t>, </a:t>
            </a:r>
            <a:r>
              <a:rPr lang="en-GB" sz="1400" i="1" err="1"/>
              <a:t>consectetuer</a:t>
            </a:r>
            <a:r>
              <a:rPr lang="en-GB" sz="1400" i="1"/>
              <a:t> </a:t>
            </a:r>
            <a:r>
              <a:rPr lang="en-GB" sz="1400" i="1" err="1"/>
              <a:t>adipiscing</a:t>
            </a:r>
            <a:r>
              <a:rPr lang="en-GB" sz="1400" i="1"/>
              <a:t> </a:t>
            </a:r>
            <a:r>
              <a:rPr lang="en-GB" sz="1400" i="1" err="1"/>
              <a:t>elit</a:t>
            </a:r>
            <a:r>
              <a:rPr lang="en-GB" sz="1400" i="1"/>
              <a:t>, </a:t>
            </a:r>
            <a:r>
              <a:rPr lang="en-GB" sz="1400" i="1" err="1"/>
              <a:t>sed</a:t>
            </a:r>
            <a:r>
              <a:rPr lang="en-GB" sz="1400" i="1"/>
              <a:t> </a:t>
            </a:r>
            <a:r>
              <a:rPr lang="en-GB" sz="1400" i="1" err="1"/>
              <a:t>diam</a:t>
            </a:r>
            <a:r>
              <a:rPr lang="en-GB" sz="1400" i="1"/>
              <a:t> </a:t>
            </a:r>
            <a:r>
              <a:rPr lang="en-GB" sz="1400" i="1" err="1"/>
              <a:t>nonummy</a:t>
            </a:r>
            <a:r>
              <a:rPr lang="en-GB" sz="1400" i="1"/>
              <a:t> </a:t>
            </a:r>
            <a:r>
              <a:rPr lang="en-GB" sz="1400" i="1" err="1"/>
              <a:t>nibh</a:t>
            </a:r>
            <a:r>
              <a:rPr lang="en-GB" sz="1400" i="1"/>
              <a:t> </a:t>
            </a:r>
            <a:r>
              <a:rPr lang="en-GB" sz="1400" i="1" err="1"/>
              <a:t>euismod</a:t>
            </a:r>
            <a:r>
              <a:rPr lang="en-GB" sz="1400" i="1"/>
              <a:t> </a:t>
            </a:r>
            <a:r>
              <a:rPr lang="en-GB" sz="1400" i="1" err="1"/>
              <a:t>tincidunt</a:t>
            </a:r>
            <a:r>
              <a:rPr lang="en-GB" sz="1400" i="1"/>
              <a:t> </a:t>
            </a:r>
            <a:r>
              <a:rPr lang="en-GB" sz="1400" i="1" err="1"/>
              <a:t>ut</a:t>
            </a:r>
            <a:r>
              <a:rPr lang="en-GB" sz="1400" i="1"/>
              <a:t> </a:t>
            </a:r>
            <a:r>
              <a:rPr lang="en-GB" sz="1400" i="1" err="1"/>
              <a:t>laoreet</a:t>
            </a:r>
            <a:r>
              <a:rPr lang="en-GB" sz="1400" i="1"/>
              <a:t> </a:t>
            </a:r>
            <a:r>
              <a:rPr lang="en-GB" sz="1400" i="1" err="1"/>
              <a:t>dolore</a:t>
            </a:r>
            <a:r>
              <a:rPr lang="en-GB" sz="1400" i="1"/>
              <a:t> magna </a:t>
            </a:r>
            <a:r>
              <a:rPr lang="en-GB" sz="1400" i="1" err="1"/>
              <a:t>aliquam</a:t>
            </a:r>
            <a:r>
              <a:rPr lang="en-GB" sz="1400" i="1"/>
              <a:t> </a:t>
            </a:r>
            <a:r>
              <a:rPr lang="en-GB" sz="1400" i="1" err="1"/>
              <a:t>erat</a:t>
            </a:r>
            <a:r>
              <a:rPr lang="en-GB" sz="1400" i="1"/>
              <a:t> </a:t>
            </a:r>
            <a:r>
              <a:rPr lang="en-GB" sz="1400" i="1" err="1"/>
              <a:t>volutpat</a:t>
            </a:r>
            <a:r>
              <a:rPr lang="en-GB" sz="1400" i="1"/>
              <a:t>. </a:t>
            </a:r>
            <a:endParaRPr lang="en-GB" sz="1400"/>
          </a:p>
        </p:txBody>
      </p:sp>
      <p:grpSp>
        <p:nvGrpSpPr>
          <p:cNvPr id="21" name="Group 20"/>
          <p:cNvGrpSpPr/>
          <p:nvPr/>
        </p:nvGrpSpPr>
        <p:grpSpPr>
          <a:xfrm>
            <a:off x="7885603" y="3106078"/>
            <a:ext cx="980157" cy="240790"/>
            <a:chOff x="8243248" y="1658673"/>
            <a:chExt cx="1078173" cy="264869"/>
          </a:xfrm>
          <a:solidFill>
            <a:schemeClr val="accent4"/>
          </a:solidFill>
        </p:grpSpPr>
        <p:cxnSp>
          <p:nvCxnSpPr>
            <p:cNvPr id="22" name="Straight Connector 21"/>
            <p:cNvCxnSpPr/>
            <p:nvPr/>
          </p:nvCxnSpPr>
          <p:spPr>
            <a:xfrm>
              <a:off x="8243248" y="1791108"/>
              <a:ext cx="1078173" cy="0"/>
            </a:xfrm>
            <a:prstGeom prst="line">
              <a:avLst/>
            </a:prstGeom>
            <a:grpFill/>
            <a:ln w="38100">
              <a:solidFill>
                <a:schemeClr val="accent4"/>
              </a:solidFill>
            </a:ln>
          </p:spPr>
          <p:style>
            <a:lnRef idx="1">
              <a:schemeClr val="accent1"/>
            </a:lnRef>
            <a:fillRef idx="0">
              <a:schemeClr val="accent1"/>
            </a:fillRef>
            <a:effectRef idx="0">
              <a:schemeClr val="accent1"/>
            </a:effectRef>
            <a:fontRef idx="minor">
              <a:schemeClr val="tx1"/>
            </a:fontRef>
          </p:style>
        </p:cxnSp>
        <p:sp>
          <p:nvSpPr>
            <p:cNvPr id="23" name="Oval 22"/>
            <p:cNvSpPr/>
            <p:nvPr/>
          </p:nvSpPr>
          <p:spPr>
            <a:xfrm>
              <a:off x="8649899" y="1658673"/>
              <a:ext cx="264869" cy="26486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4" name="Rectangle 23"/>
          <p:cNvSpPr/>
          <p:nvPr/>
        </p:nvSpPr>
        <p:spPr>
          <a:xfrm>
            <a:off x="7885603" y="3697794"/>
            <a:ext cx="4097662" cy="738664"/>
          </a:xfrm>
          <a:prstGeom prst="rect">
            <a:avLst/>
          </a:prstGeom>
        </p:spPr>
        <p:txBody>
          <a:bodyPr wrap="square">
            <a:spAutoFit/>
          </a:bodyPr>
          <a:lstStyle/>
          <a:p>
            <a:r>
              <a:rPr lang="en-GB" sz="1400" i="1"/>
              <a:t>Lorem ipsum </a:t>
            </a:r>
            <a:r>
              <a:rPr lang="en-GB" sz="1400" i="1" err="1"/>
              <a:t>dolor</a:t>
            </a:r>
            <a:r>
              <a:rPr lang="en-GB" sz="1400" i="1"/>
              <a:t> sit </a:t>
            </a:r>
            <a:r>
              <a:rPr lang="en-GB" sz="1400" i="1" err="1"/>
              <a:t>amet</a:t>
            </a:r>
            <a:r>
              <a:rPr lang="en-GB" sz="1400" i="1"/>
              <a:t>, </a:t>
            </a:r>
            <a:r>
              <a:rPr lang="en-GB" sz="1400" i="1" err="1"/>
              <a:t>consectetuer</a:t>
            </a:r>
            <a:r>
              <a:rPr lang="en-GB" sz="1400" i="1"/>
              <a:t> </a:t>
            </a:r>
            <a:r>
              <a:rPr lang="en-GB" sz="1400" i="1" err="1"/>
              <a:t>adipiscing</a:t>
            </a:r>
            <a:r>
              <a:rPr lang="en-GB" sz="1400" i="1"/>
              <a:t> </a:t>
            </a:r>
            <a:r>
              <a:rPr lang="en-GB" sz="1400" i="1" err="1"/>
              <a:t>elit</a:t>
            </a:r>
            <a:r>
              <a:rPr lang="en-GB" sz="1400" i="1"/>
              <a:t>, </a:t>
            </a:r>
            <a:r>
              <a:rPr lang="en-GB" sz="1400" i="1" err="1"/>
              <a:t>sed</a:t>
            </a:r>
            <a:r>
              <a:rPr lang="en-GB" sz="1400" i="1"/>
              <a:t> </a:t>
            </a:r>
            <a:r>
              <a:rPr lang="en-GB" sz="1400" i="1" err="1"/>
              <a:t>diam</a:t>
            </a:r>
            <a:r>
              <a:rPr lang="en-GB" sz="1400" i="1"/>
              <a:t> </a:t>
            </a:r>
            <a:r>
              <a:rPr lang="en-GB" sz="1400" i="1" err="1"/>
              <a:t>nonummy</a:t>
            </a:r>
            <a:r>
              <a:rPr lang="en-GB" sz="1400" i="1"/>
              <a:t> </a:t>
            </a:r>
            <a:r>
              <a:rPr lang="en-GB" sz="1400" i="1" err="1"/>
              <a:t>nibh</a:t>
            </a:r>
            <a:r>
              <a:rPr lang="en-GB" sz="1400" i="1"/>
              <a:t> </a:t>
            </a:r>
            <a:r>
              <a:rPr lang="en-GB" sz="1400" i="1" err="1"/>
              <a:t>euismod</a:t>
            </a:r>
            <a:r>
              <a:rPr lang="en-GB" sz="1400" i="1"/>
              <a:t> </a:t>
            </a:r>
            <a:r>
              <a:rPr lang="en-GB" sz="1400" i="1" err="1"/>
              <a:t>tincidunt</a:t>
            </a:r>
            <a:r>
              <a:rPr lang="en-GB" sz="1400" i="1"/>
              <a:t> </a:t>
            </a:r>
            <a:r>
              <a:rPr lang="en-GB" sz="1400" i="1" err="1"/>
              <a:t>ut</a:t>
            </a:r>
            <a:r>
              <a:rPr lang="en-GB" sz="1400" i="1"/>
              <a:t> </a:t>
            </a:r>
            <a:r>
              <a:rPr lang="en-GB" sz="1400" i="1" err="1"/>
              <a:t>laoreet</a:t>
            </a:r>
            <a:r>
              <a:rPr lang="en-GB" sz="1400" i="1"/>
              <a:t> </a:t>
            </a:r>
            <a:r>
              <a:rPr lang="en-GB" sz="1400" i="1" err="1"/>
              <a:t>dolore</a:t>
            </a:r>
            <a:r>
              <a:rPr lang="en-GB" sz="1400" i="1"/>
              <a:t> magna </a:t>
            </a:r>
            <a:r>
              <a:rPr lang="en-GB" sz="1400" i="1" err="1"/>
              <a:t>aliquam</a:t>
            </a:r>
            <a:r>
              <a:rPr lang="en-GB" sz="1400" i="1"/>
              <a:t> </a:t>
            </a:r>
            <a:r>
              <a:rPr lang="en-GB" sz="1400" i="1" err="1"/>
              <a:t>erat</a:t>
            </a:r>
            <a:r>
              <a:rPr lang="en-GB" sz="1400" i="1"/>
              <a:t> </a:t>
            </a:r>
            <a:r>
              <a:rPr lang="en-GB" sz="1400" i="1" err="1"/>
              <a:t>volutpat</a:t>
            </a:r>
            <a:r>
              <a:rPr lang="en-GB" sz="1400" i="1"/>
              <a:t>. </a:t>
            </a:r>
            <a:endParaRPr lang="en-GB" sz="1400"/>
          </a:p>
        </p:txBody>
      </p:sp>
      <p:grpSp>
        <p:nvGrpSpPr>
          <p:cNvPr id="25" name="Group 24"/>
          <p:cNvGrpSpPr/>
          <p:nvPr/>
        </p:nvGrpSpPr>
        <p:grpSpPr>
          <a:xfrm>
            <a:off x="7885603" y="4643432"/>
            <a:ext cx="980157" cy="240790"/>
            <a:chOff x="8243248" y="1658673"/>
            <a:chExt cx="1078173" cy="264869"/>
          </a:xfrm>
        </p:grpSpPr>
        <p:cxnSp>
          <p:nvCxnSpPr>
            <p:cNvPr id="26" name="Straight Connector 25"/>
            <p:cNvCxnSpPr/>
            <p:nvPr/>
          </p:nvCxnSpPr>
          <p:spPr>
            <a:xfrm>
              <a:off x="8243248" y="1791108"/>
              <a:ext cx="1078173"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sp>
          <p:nvSpPr>
            <p:cNvPr id="27" name="Oval 26"/>
            <p:cNvSpPr/>
            <p:nvPr/>
          </p:nvSpPr>
          <p:spPr>
            <a:xfrm>
              <a:off x="8649899" y="1658673"/>
              <a:ext cx="264869" cy="26486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8" name="Rectangle 27"/>
          <p:cNvSpPr/>
          <p:nvPr/>
        </p:nvSpPr>
        <p:spPr>
          <a:xfrm>
            <a:off x="7885603" y="5235148"/>
            <a:ext cx="4097662" cy="738664"/>
          </a:xfrm>
          <a:prstGeom prst="rect">
            <a:avLst/>
          </a:prstGeom>
        </p:spPr>
        <p:txBody>
          <a:bodyPr wrap="square">
            <a:spAutoFit/>
          </a:bodyPr>
          <a:lstStyle/>
          <a:p>
            <a:r>
              <a:rPr lang="en-GB" sz="1400" i="1"/>
              <a:t>Lorem ipsum </a:t>
            </a:r>
            <a:r>
              <a:rPr lang="en-GB" sz="1400" i="1" err="1"/>
              <a:t>dolor</a:t>
            </a:r>
            <a:r>
              <a:rPr lang="en-GB" sz="1400" i="1"/>
              <a:t> sit </a:t>
            </a:r>
            <a:r>
              <a:rPr lang="en-GB" sz="1400" i="1" err="1"/>
              <a:t>amet</a:t>
            </a:r>
            <a:r>
              <a:rPr lang="en-GB" sz="1400" i="1"/>
              <a:t>, </a:t>
            </a:r>
            <a:r>
              <a:rPr lang="en-GB" sz="1400" i="1" err="1"/>
              <a:t>consectetuer</a:t>
            </a:r>
            <a:r>
              <a:rPr lang="en-GB" sz="1400" i="1"/>
              <a:t> </a:t>
            </a:r>
            <a:r>
              <a:rPr lang="en-GB" sz="1400" i="1" err="1"/>
              <a:t>adipiscing</a:t>
            </a:r>
            <a:r>
              <a:rPr lang="en-GB" sz="1400" i="1"/>
              <a:t> </a:t>
            </a:r>
            <a:r>
              <a:rPr lang="en-GB" sz="1400" i="1" err="1"/>
              <a:t>elit</a:t>
            </a:r>
            <a:r>
              <a:rPr lang="en-GB" sz="1400" i="1"/>
              <a:t>, </a:t>
            </a:r>
            <a:r>
              <a:rPr lang="en-GB" sz="1400" i="1" err="1"/>
              <a:t>sed</a:t>
            </a:r>
            <a:r>
              <a:rPr lang="en-GB" sz="1400" i="1"/>
              <a:t> </a:t>
            </a:r>
            <a:r>
              <a:rPr lang="en-GB" sz="1400" i="1" err="1"/>
              <a:t>diam</a:t>
            </a:r>
            <a:r>
              <a:rPr lang="en-GB" sz="1400" i="1"/>
              <a:t> </a:t>
            </a:r>
            <a:r>
              <a:rPr lang="en-GB" sz="1400" i="1" err="1"/>
              <a:t>nonummy</a:t>
            </a:r>
            <a:r>
              <a:rPr lang="en-GB" sz="1400" i="1"/>
              <a:t> </a:t>
            </a:r>
            <a:r>
              <a:rPr lang="en-GB" sz="1400" i="1" err="1"/>
              <a:t>nibh</a:t>
            </a:r>
            <a:r>
              <a:rPr lang="en-GB" sz="1400" i="1"/>
              <a:t> </a:t>
            </a:r>
            <a:r>
              <a:rPr lang="en-GB" sz="1400" i="1" err="1"/>
              <a:t>euismod</a:t>
            </a:r>
            <a:r>
              <a:rPr lang="en-GB" sz="1400" i="1"/>
              <a:t> </a:t>
            </a:r>
            <a:r>
              <a:rPr lang="en-GB" sz="1400" i="1" err="1"/>
              <a:t>tincidunt</a:t>
            </a:r>
            <a:r>
              <a:rPr lang="en-GB" sz="1400" i="1"/>
              <a:t> </a:t>
            </a:r>
            <a:r>
              <a:rPr lang="en-GB" sz="1400" i="1" err="1"/>
              <a:t>ut</a:t>
            </a:r>
            <a:r>
              <a:rPr lang="en-GB" sz="1400" i="1"/>
              <a:t> </a:t>
            </a:r>
            <a:r>
              <a:rPr lang="en-GB" sz="1400" i="1" err="1"/>
              <a:t>laoreet</a:t>
            </a:r>
            <a:r>
              <a:rPr lang="en-GB" sz="1400" i="1"/>
              <a:t> </a:t>
            </a:r>
            <a:r>
              <a:rPr lang="en-GB" sz="1400" i="1" err="1"/>
              <a:t>dolore</a:t>
            </a:r>
            <a:r>
              <a:rPr lang="en-GB" sz="1400" i="1"/>
              <a:t> magna </a:t>
            </a:r>
            <a:r>
              <a:rPr lang="en-GB" sz="1400" i="1" err="1"/>
              <a:t>aliquam</a:t>
            </a:r>
            <a:r>
              <a:rPr lang="en-GB" sz="1400" i="1"/>
              <a:t> </a:t>
            </a:r>
            <a:r>
              <a:rPr lang="en-GB" sz="1400" i="1" err="1"/>
              <a:t>erat</a:t>
            </a:r>
            <a:r>
              <a:rPr lang="en-GB" sz="1400" i="1"/>
              <a:t> </a:t>
            </a:r>
            <a:r>
              <a:rPr lang="en-GB" sz="1400" i="1" err="1"/>
              <a:t>volutpat</a:t>
            </a:r>
            <a:r>
              <a:rPr lang="en-GB" sz="1400" i="1"/>
              <a:t>. </a:t>
            </a:r>
            <a:endParaRPr lang="en-GB" sz="1400"/>
          </a:p>
        </p:txBody>
      </p:sp>
      <p:sp>
        <p:nvSpPr>
          <p:cNvPr id="29" name="TextBox 28"/>
          <p:cNvSpPr txBox="1"/>
          <p:nvPr/>
        </p:nvSpPr>
        <p:spPr>
          <a:xfrm>
            <a:off x="7885603" y="1833395"/>
            <a:ext cx="1603772" cy="400110"/>
          </a:xfrm>
          <a:prstGeom prst="rect">
            <a:avLst/>
          </a:prstGeom>
          <a:noFill/>
        </p:spPr>
        <p:txBody>
          <a:bodyPr wrap="none" rtlCol="0">
            <a:spAutoFit/>
          </a:bodyPr>
          <a:lstStyle/>
          <a:p>
            <a:r>
              <a:rPr lang="en-US" sz="2000" b="1" smtClean="0"/>
              <a:t>Web Analysis</a:t>
            </a:r>
            <a:endParaRPr lang="en-GB" sz="2000" b="1"/>
          </a:p>
        </p:txBody>
      </p:sp>
      <p:sp>
        <p:nvSpPr>
          <p:cNvPr id="30" name="TextBox 29"/>
          <p:cNvSpPr txBox="1"/>
          <p:nvPr/>
        </p:nvSpPr>
        <p:spPr>
          <a:xfrm>
            <a:off x="7885603" y="3371572"/>
            <a:ext cx="1780424" cy="400110"/>
          </a:xfrm>
          <a:prstGeom prst="rect">
            <a:avLst/>
          </a:prstGeom>
          <a:noFill/>
        </p:spPr>
        <p:txBody>
          <a:bodyPr wrap="none" rtlCol="0">
            <a:spAutoFit/>
          </a:bodyPr>
          <a:lstStyle/>
          <a:p>
            <a:r>
              <a:rPr lang="en-US" sz="2000" b="1" smtClean="0"/>
              <a:t>Graphic Design</a:t>
            </a:r>
            <a:endParaRPr lang="en-GB" sz="2000" b="1"/>
          </a:p>
        </p:txBody>
      </p:sp>
      <p:sp>
        <p:nvSpPr>
          <p:cNvPr id="31" name="TextBox 30"/>
          <p:cNvSpPr txBox="1"/>
          <p:nvPr/>
        </p:nvSpPr>
        <p:spPr>
          <a:xfrm>
            <a:off x="7885603" y="4907778"/>
            <a:ext cx="1275798" cy="400110"/>
          </a:xfrm>
          <a:prstGeom prst="rect">
            <a:avLst/>
          </a:prstGeom>
          <a:noFill/>
        </p:spPr>
        <p:txBody>
          <a:bodyPr wrap="none" rtlCol="0">
            <a:spAutoFit/>
          </a:bodyPr>
          <a:lstStyle/>
          <a:p>
            <a:r>
              <a:rPr lang="en-US" sz="2000" b="1" smtClean="0"/>
              <a:t>Maketting</a:t>
            </a:r>
            <a:endParaRPr lang="en-GB" sz="2000" b="1"/>
          </a:p>
        </p:txBody>
      </p:sp>
      <p:sp>
        <p:nvSpPr>
          <p:cNvPr id="32" name="TextBox 31"/>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33" name="Straight Connector 32"/>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wipe(left)">
                                      <p:cBhvr>
                                        <p:cTn id="11" dur="500"/>
                                        <p:tgtEl>
                                          <p:spTgt spid="3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3"/>
                                        </p:tgtEl>
                                        <p:attrNameLst>
                                          <p:attrName>style.visibility</p:attrName>
                                        </p:attrNameLst>
                                      </p:cBhvr>
                                      <p:to>
                                        <p:strVal val="visible"/>
                                      </p:to>
                                    </p:set>
                                    <p:animEffect transition="in" filter="fade">
                                      <p:cBhvr>
                                        <p:cTn id="15" dur="500"/>
                                        <p:tgtEl>
                                          <p:spTgt spid="33"/>
                                        </p:tgtEl>
                                      </p:cBhvr>
                                    </p:animEffect>
                                  </p:childTnLst>
                                </p:cTn>
                              </p:par>
                            </p:childTnLst>
                          </p:cTn>
                        </p:par>
                        <p:par>
                          <p:cTn id="16" fill="hold">
                            <p:stCondLst>
                              <p:cond delay="1500"/>
                            </p:stCondLst>
                            <p:childTnLst>
                              <p:par>
                                <p:cTn id="17" presetID="5" presetClass="entr" presetSubtype="10" fill="hold" grpId="0"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checkerboard(across)">
                                      <p:cBhvr>
                                        <p:cTn id="19" dur="500"/>
                                        <p:tgtEl>
                                          <p:spTgt spid="4"/>
                                        </p:tgtEl>
                                      </p:cBhvr>
                                    </p:animEffect>
                                  </p:childTnLst>
                                </p:cTn>
                              </p:par>
                            </p:childTnLst>
                          </p:cTn>
                        </p:par>
                        <p:par>
                          <p:cTn id="20" fill="hold">
                            <p:stCondLst>
                              <p:cond delay="2000"/>
                            </p:stCondLst>
                            <p:childTnLst>
                              <p:par>
                                <p:cTn id="21" presetID="2" presetClass="entr" presetSubtype="1"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0-#ppt_h/2"/>
                                          </p:val>
                                        </p:tav>
                                        <p:tav tm="100000">
                                          <p:val>
                                            <p:strVal val="#ppt_y"/>
                                          </p:val>
                                        </p:tav>
                                      </p:tavLst>
                                    </p:anim>
                                  </p:childTnLst>
                                </p:cTn>
                              </p:par>
                            </p:childTnLst>
                          </p:cTn>
                        </p:par>
                        <p:par>
                          <p:cTn id="25" fill="hold">
                            <p:stCondLst>
                              <p:cond delay="2500"/>
                            </p:stCondLst>
                            <p:childTnLst>
                              <p:par>
                                <p:cTn id="26" presetID="12" presetClass="entr" presetSubtype="8"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p:tgtEl>
                                          <p:spTgt spid="8"/>
                                        </p:tgtEl>
                                        <p:attrNameLst>
                                          <p:attrName>ppt_x</p:attrName>
                                        </p:attrNameLst>
                                      </p:cBhvr>
                                      <p:tavLst>
                                        <p:tav tm="0">
                                          <p:val>
                                            <p:strVal val="#ppt_x-#ppt_w*1.125000"/>
                                          </p:val>
                                        </p:tav>
                                        <p:tav tm="100000">
                                          <p:val>
                                            <p:strVal val="#ppt_x"/>
                                          </p:val>
                                        </p:tav>
                                      </p:tavLst>
                                    </p:anim>
                                    <p:animEffect transition="in" filter="wipe(right)">
                                      <p:cBhvr>
                                        <p:cTn id="29" dur="500"/>
                                        <p:tgtEl>
                                          <p:spTgt spid="8"/>
                                        </p:tgtEl>
                                      </p:cBhvr>
                                    </p:animEffect>
                                  </p:childTnLst>
                                </p:cTn>
                              </p:par>
                            </p:childTnLst>
                          </p:cTn>
                        </p:par>
                        <p:par>
                          <p:cTn id="30" fill="hold">
                            <p:stCondLst>
                              <p:cond delay="3000"/>
                            </p:stCondLst>
                            <p:childTnLst>
                              <p:par>
                                <p:cTn id="31" presetID="2" presetClass="entr" presetSubtype="1" fill="hold" nodeType="afterEffect">
                                  <p:stCondLst>
                                    <p:cond delay="0"/>
                                  </p:stCondLst>
                                  <p:childTnLst>
                                    <p:set>
                                      <p:cBhvr>
                                        <p:cTn id="32" dur="1" fill="hold">
                                          <p:stCondLst>
                                            <p:cond delay="0"/>
                                          </p:stCondLst>
                                        </p:cTn>
                                        <p:tgtEl>
                                          <p:spTgt spid="9"/>
                                        </p:tgtEl>
                                        <p:attrNameLst>
                                          <p:attrName>style.visibility</p:attrName>
                                        </p:attrNameLst>
                                      </p:cBhvr>
                                      <p:to>
                                        <p:strVal val="visible"/>
                                      </p:to>
                                    </p:set>
                                    <p:anim calcmode="lin" valueType="num">
                                      <p:cBhvr additive="base">
                                        <p:cTn id="33" dur="500" fill="hold"/>
                                        <p:tgtEl>
                                          <p:spTgt spid="9"/>
                                        </p:tgtEl>
                                        <p:attrNameLst>
                                          <p:attrName>ppt_x</p:attrName>
                                        </p:attrNameLst>
                                      </p:cBhvr>
                                      <p:tavLst>
                                        <p:tav tm="0">
                                          <p:val>
                                            <p:strVal val="#ppt_x"/>
                                          </p:val>
                                        </p:tav>
                                        <p:tav tm="100000">
                                          <p:val>
                                            <p:strVal val="#ppt_x"/>
                                          </p:val>
                                        </p:tav>
                                      </p:tavLst>
                                    </p:anim>
                                    <p:anim calcmode="lin" valueType="num">
                                      <p:cBhvr additive="base">
                                        <p:cTn id="34" dur="500" fill="hold"/>
                                        <p:tgtEl>
                                          <p:spTgt spid="9"/>
                                        </p:tgtEl>
                                        <p:attrNameLst>
                                          <p:attrName>ppt_y</p:attrName>
                                        </p:attrNameLst>
                                      </p:cBhvr>
                                      <p:tavLst>
                                        <p:tav tm="0">
                                          <p:val>
                                            <p:strVal val="0-#ppt_h/2"/>
                                          </p:val>
                                        </p:tav>
                                        <p:tav tm="100000">
                                          <p:val>
                                            <p:strVal val="#ppt_y"/>
                                          </p:val>
                                        </p:tav>
                                      </p:tavLst>
                                    </p:anim>
                                  </p:childTnLst>
                                </p:cTn>
                              </p:par>
                            </p:childTnLst>
                          </p:cTn>
                        </p:par>
                        <p:par>
                          <p:cTn id="35" fill="hold">
                            <p:stCondLst>
                              <p:cond delay="3500"/>
                            </p:stCondLst>
                            <p:childTnLst>
                              <p:par>
                                <p:cTn id="36" presetID="12" presetClass="entr" presetSubtype="2" fill="hold" grpId="0" nodeType="afterEffect">
                                  <p:stCondLst>
                                    <p:cond delay="0"/>
                                  </p:stCondLst>
                                  <p:childTnLst>
                                    <p:set>
                                      <p:cBhvr>
                                        <p:cTn id="37" dur="1" fill="hold">
                                          <p:stCondLst>
                                            <p:cond delay="0"/>
                                          </p:stCondLst>
                                        </p:cTn>
                                        <p:tgtEl>
                                          <p:spTgt spid="12"/>
                                        </p:tgtEl>
                                        <p:attrNameLst>
                                          <p:attrName>style.visibility</p:attrName>
                                        </p:attrNameLst>
                                      </p:cBhvr>
                                      <p:to>
                                        <p:strVal val="visible"/>
                                      </p:to>
                                    </p:set>
                                    <p:anim calcmode="lin" valueType="num">
                                      <p:cBhvr additive="base">
                                        <p:cTn id="38" dur="500"/>
                                        <p:tgtEl>
                                          <p:spTgt spid="12"/>
                                        </p:tgtEl>
                                        <p:attrNameLst>
                                          <p:attrName>ppt_x</p:attrName>
                                        </p:attrNameLst>
                                      </p:cBhvr>
                                      <p:tavLst>
                                        <p:tav tm="0">
                                          <p:val>
                                            <p:strVal val="#ppt_x+#ppt_w*1.125000"/>
                                          </p:val>
                                        </p:tav>
                                        <p:tav tm="100000">
                                          <p:val>
                                            <p:strVal val="#ppt_x"/>
                                          </p:val>
                                        </p:tav>
                                      </p:tavLst>
                                    </p:anim>
                                    <p:animEffect transition="in" filter="wipe(left)">
                                      <p:cBhvr>
                                        <p:cTn id="39" dur="500"/>
                                        <p:tgtEl>
                                          <p:spTgt spid="12"/>
                                        </p:tgtEl>
                                      </p:cBhvr>
                                    </p:animEffect>
                                  </p:childTnLst>
                                </p:cTn>
                              </p:par>
                            </p:childTnLst>
                          </p:cTn>
                        </p:par>
                        <p:par>
                          <p:cTn id="40" fill="hold">
                            <p:stCondLst>
                              <p:cond delay="4000"/>
                            </p:stCondLst>
                            <p:childTnLst>
                              <p:par>
                                <p:cTn id="41" presetID="2" presetClass="entr" presetSubtype="4" fill="hold" nodeType="afterEffect">
                                  <p:stCondLst>
                                    <p:cond delay="0"/>
                                  </p:stCondLst>
                                  <p:childTnLst>
                                    <p:set>
                                      <p:cBhvr>
                                        <p:cTn id="42" dur="1" fill="hold">
                                          <p:stCondLst>
                                            <p:cond delay="0"/>
                                          </p:stCondLst>
                                        </p:cTn>
                                        <p:tgtEl>
                                          <p:spTgt spid="13"/>
                                        </p:tgtEl>
                                        <p:attrNameLst>
                                          <p:attrName>style.visibility</p:attrName>
                                        </p:attrNameLst>
                                      </p:cBhvr>
                                      <p:to>
                                        <p:strVal val="visible"/>
                                      </p:to>
                                    </p:set>
                                    <p:anim calcmode="lin" valueType="num">
                                      <p:cBhvr additive="base">
                                        <p:cTn id="43" dur="500" fill="hold"/>
                                        <p:tgtEl>
                                          <p:spTgt spid="13"/>
                                        </p:tgtEl>
                                        <p:attrNameLst>
                                          <p:attrName>ppt_x</p:attrName>
                                        </p:attrNameLst>
                                      </p:cBhvr>
                                      <p:tavLst>
                                        <p:tav tm="0">
                                          <p:val>
                                            <p:strVal val="#ppt_x"/>
                                          </p:val>
                                        </p:tav>
                                        <p:tav tm="100000">
                                          <p:val>
                                            <p:strVal val="#ppt_x"/>
                                          </p:val>
                                        </p:tav>
                                      </p:tavLst>
                                    </p:anim>
                                    <p:anim calcmode="lin" valueType="num">
                                      <p:cBhvr additive="base">
                                        <p:cTn id="44" dur="500" fill="hold"/>
                                        <p:tgtEl>
                                          <p:spTgt spid="13"/>
                                        </p:tgtEl>
                                        <p:attrNameLst>
                                          <p:attrName>ppt_y</p:attrName>
                                        </p:attrNameLst>
                                      </p:cBhvr>
                                      <p:tavLst>
                                        <p:tav tm="0">
                                          <p:val>
                                            <p:strVal val="1+#ppt_h/2"/>
                                          </p:val>
                                        </p:tav>
                                        <p:tav tm="100000">
                                          <p:val>
                                            <p:strVal val="#ppt_y"/>
                                          </p:val>
                                        </p:tav>
                                      </p:tavLst>
                                    </p:anim>
                                  </p:childTnLst>
                                </p:cTn>
                              </p:par>
                            </p:childTnLst>
                          </p:cTn>
                        </p:par>
                        <p:par>
                          <p:cTn id="45" fill="hold">
                            <p:stCondLst>
                              <p:cond delay="4500"/>
                            </p:stCondLst>
                            <p:childTnLst>
                              <p:par>
                                <p:cTn id="46" presetID="12" presetClass="entr" presetSubtype="8" fill="hold" grpId="0" nodeType="afterEffect">
                                  <p:stCondLst>
                                    <p:cond delay="0"/>
                                  </p:stCondLst>
                                  <p:childTnLst>
                                    <p:set>
                                      <p:cBhvr>
                                        <p:cTn id="47" dur="1" fill="hold">
                                          <p:stCondLst>
                                            <p:cond delay="0"/>
                                          </p:stCondLst>
                                        </p:cTn>
                                        <p:tgtEl>
                                          <p:spTgt spid="16"/>
                                        </p:tgtEl>
                                        <p:attrNameLst>
                                          <p:attrName>style.visibility</p:attrName>
                                        </p:attrNameLst>
                                      </p:cBhvr>
                                      <p:to>
                                        <p:strVal val="visible"/>
                                      </p:to>
                                    </p:set>
                                    <p:anim calcmode="lin" valueType="num">
                                      <p:cBhvr additive="base">
                                        <p:cTn id="48" dur="500"/>
                                        <p:tgtEl>
                                          <p:spTgt spid="16"/>
                                        </p:tgtEl>
                                        <p:attrNameLst>
                                          <p:attrName>ppt_x</p:attrName>
                                        </p:attrNameLst>
                                      </p:cBhvr>
                                      <p:tavLst>
                                        <p:tav tm="0">
                                          <p:val>
                                            <p:strVal val="#ppt_x-#ppt_w*1.125000"/>
                                          </p:val>
                                        </p:tav>
                                        <p:tav tm="100000">
                                          <p:val>
                                            <p:strVal val="#ppt_x"/>
                                          </p:val>
                                        </p:tav>
                                      </p:tavLst>
                                    </p:anim>
                                    <p:animEffect transition="in" filter="wipe(right)">
                                      <p:cBhvr>
                                        <p:cTn id="49" dur="500"/>
                                        <p:tgtEl>
                                          <p:spTgt spid="16"/>
                                        </p:tgtEl>
                                      </p:cBhvr>
                                    </p:animEffect>
                                  </p:childTnLst>
                                </p:cTn>
                              </p:par>
                            </p:childTnLst>
                          </p:cTn>
                        </p:par>
                        <p:par>
                          <p:cTn id="50" fill="hold">
                            <p:stCondLst>
                              <p:cond delay="5000"/>
                            </p:stCondLst>
                            <p:childTnLst>
                              <p:par>
                                <p:cTn id="51" presetID="22" presetClass="entr" presetSubtype="8" fill="hold" nodeType="afterEffect">
                                  <p:stCondLst>
                                    <p:cond delay="0"/>
                                  </p:stCondLst>
                                  <p:childTnLst>
                                    <p:set>
                                      <p:cBhvr>
                                        <p:cTn id="52" dur="1" fill="hold">
                                          <p:stCondLst>
                                            <p:cond delay="0"/>
                                          </p:stCondLst>
                                        </p:cTn>
                                        <p:tgtEl>
                                          <p:spTgt spid="17"/>
                                        </p:tgtEl>
                                        <p:attrNameLst>
                                          <p:attrName>style.visibility</p:attrName>
                                        </p:attrNameLst>
                                      </p:cBhvr>
                                      <p:to>
                                        <p:strVal val="visible"/>
                                      </p:to>
                                    </p:set>
                                    <p:animEffect transition="in" filter="wipe(left)">
                                      <p:cBhvr>
                                        <p:cTn id="53" dur="500"/>
                                        <p:tgtEl>
                                          <p:spTgt spid="17"/>
                                        </p:tgtEl>
                                      </p:cBhvr>
                                    </p:animEffect>
                                  </p:childTnLst>
                                </p:cTn>
                              </p:par>
                            </p:childTnLst>
                          </p:cTn>
                        </p:par>
                        <p:par>
                          <p:cTn id="54" fill="hold">
                            <p:stCondLst>
                              <p:cond delay="5500"/>
                            </p:stCondLst>
                            <p:childTnLst>
                              <p:par>
                                <p:cTn id="55" presetID="10" presetClass="entr" presetSubtype="0" fill="hold" grpId="0" nodeType="after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fade">
                                      <p:cBhvr>
                                        <p:cTn id="57" dur="500"/>
                                        <p:tgtEl>
                                          <p:spTgt spid="29"/>
                                        </p:tgtEl>
                                      </p:cBhvr>
                                    </p:animEffect>
                                  </p:childTnLst>
                                </p:cTn>
                              </p:par>
                            </p:childTnLst>
                          </p:cTn>
                        </p:par>
                        <p:par>
                          <p:cTn id="58" fill="hold">
                            <p:stCondLst>
                              <p:cond delay="6000"/>
                            </p:stCondLst>
                            <p:childTnLst>
                              <p:par>
                                <p:cTn id="59" presetID="12" presetClass="entr" presetSubtype="1" fill="hold" grpId="0" nodeType="afterEffect">
                                  <p:stCondLst>
                                    <p:cond delay="0"/>
                                  </p:stCondLst>
                                  <p:childTnLst>
                                    <p:set>
                                      <p:cBhvr>
                                        <p:cTn id="60" dur="1" fill="hold">
                                          <p:stCondLst>
                                            <p:cond delay="0"/>
                                          </p:stCondLst>
                                        </p:cTn>
                                        <p:tgtEl>
                                          <p:spTgt spid="20"/>
                                        </p:tgtEl>
                                        <p:attrNameLst>
                                          <p:attrName>style.visibility</p:attrName>
                                        </p:attrNameLst>
                                      </p:cBhvr>
                                      <p:to>
                                        <p:strVal val="visible"/>
                                      </p:to>
                                    </p:set>
                                    <p:anim calcmode="lin" valueType="num">
                                      <p:cBhvr additive="base">
                                        <p:cTn id="61" dur="500"/>
                                        <p:tgtEl>
                                          <p:spTgt spid="20"/>
                                        </p:tgtEl>
                                        <p:attrNameLst>
                                          <p:attrName>ppt_y</p:attrName>
                                        </p:attrNameLst>
                                      </p:cBhvr>
                                      <p:tavLst>
                                        <p:tav tm="0">
                                          <p:val>
                                            <p:strVal val="#ppt_y-#ppt_h*1.125000"/>
                                          </p:val>
                                        </p:tav>
                                        <p:tav tm="100000">
                                          <p:val>
                                            <p:strVal val="#ppt_y"/>
                                          </p:val>
                                        </p:tav>
                                      </p:tavLst>
                                    </p:anim>
                                    <p:animEffect transition="in" filter="wipe(down)">
                                      <p:cBhvr>
                                        <p:cTn id="62" dur="500"/>
                                        <p:tgtEl>
                                          <p:spTgt spid="20"/>
                                        </p:tgtEl>
                                      </p:cBhvr>
                                    </p:animEffect>
                                  </p:childTnLst>
                                </p:cTn>
                              </p:par>
                            </p:childTnLst>
                          </p:cTn>
                        </p:par>
                        <p:par>
                          <p:cTn id="63" fill="hold">
                            <p:stCondLst>
                              <p:cond delay="6500"/>
                            </p:stCondLst>
                            <p:childTnLst>
                              <p:par>
                                <p:cTn id="64" presetID="22" presetClass="entr" presetSubtype="8" fill="hold" nodeType="afterEffect">
                                  <p:stCondLst>
                                    <p:cond delay="0"/>
                                  </p:stCondLst>
                                  <p:childTnLst>
                                    <p:set>
                                      <p:cBhvr>
                                        <p:cTn id="65" dur="1" fill="hold">
                                          <p:stCondLst>
                                            <p:cond delay="0"/>
                                          </p:stCondLst>
                                        </p:cTn>
                                        <p:tgtEl>
                                          <p:spTgt spid="21"/>
                                        </p:tgtEl>
                                        <p:attrNameLst>
                                          <p:attrName>style.visibility</p:attrName>
                                        </p:attrNameLst>
                                      </p:cBhvr>
                                      <p:to>
                                        <p:strVal val="visible"/>
                                      </p:to>
                                    </p:set>
                                    <p:animEffect transition="in" filter="wipe(left)">
                                      <p:cBhvr>
                                        <p:cTn id="66" dur="500"/>
                                        <p:tgtEl>
                                          <p:spTgt spid="21"/>
                                        </p:tgtEl>
                                      </p:cBhvr>
                                    </p:animEffect>
                                  </p:childTnLst>
                                </p:cTn>
                              </p:par>
                            </p:childTnLst>
                          </p:cTn>
                        </p:par>
                        <p:par>
                          <p:cTn id="67" fill="hold">
                            <p:stCondLst>
                              <p:cond delay="7000"/>
                            </p:stCondLst>
                            <p:childTnLst>
                              <p:par>
                                <p:cTn id="68" presetID="10" presetClass="entr" presetSubtype="0" fill="hold" grpId="0" nodeType="afterEffect">
                                  <p:stCondLst>
                                    <p:cond delay="0"/>
                                  </p:stCondLst>
                                  <p:childTnLst>
                                    <p:set>
                                      <p:cBhvr>
                                        <p:cTn id="69" dur="1" fill="hold">
                                          <p:stCondLst>
                                            <p:cond delay="0"/>
                                          </p:stCondLst>
                                        </p:cTn>
                                        <p:tgtEl>
                                          <p:spTgt spid="30"/>
                                        </p:tgtEl>
                                        <p:attrNameLst>
                                          <p:attrName>style.visibility</p:attrName>
                                        </p:attrNameLst>
                                      </p:cBhvr>
                                      <p:to>
                                        <p:strVal val="visible"/>
                                      </p:to>
                                    </p:set>
                                    <p:animEffect transition="in" filter="fade">
                                      <p:cBhvr>
                                        <p:cTn id="70" dur="500"/>
                                        <p:tgtEl>
                                          <p:spTgt spid="30"/>
                                        </p:tgtEl>
                                      </p:cBhvr>
                                    </p:animEffect>
                                  </p:childTnLst>
                                </p:cTn>
                              </p:par>
                            </p:childTnLst>
                          </p:cTn>
                        </p:par>
                        <p:par>
                          <p:cTn id="71" fill="hold">
                            <p:stCondLst>
                              <p:cond delay="7500"/>
                            </p:stCondLst>
                            <p:childTnLst>
                              <p:par>
                                <p:cTn id="72" presetID="12" presetClass="entr" presetSubtype="1" fill="hold" grpId="0" nodeType="afterEffect">
                                  <p:stCondLst>
                                    <p:cond delay="0"/>
                                  </p:stCondLst>
                                  <p:childTnLst>
                                    <p:set>
                                      <p:cBhvr>
                                        <p:cTn id="73" dur="1" fill="hold">
                                          <p:stCondLst>
                                            <p:cond delay="0"/>
                                          </p:stCondLst>
                                        </p:cTn>
                                        <p:tgtEl>
                                          <p:spTgt spid="24"/>
                                        </p:tgtEl>
                                        <p:attrNameLst>
                                          <p:attrName>style.visibility</p:attrName>
                                        </p:attrNameLst>
                                      </p:cBhvr>
                                      <p:to>
                                        <p:strVal val="visible"/>
                                      </p:to>
                                    </p:set>
                                    <p:anim calcmode="lin" valueType="num">
                                      <p:cBhvr additive="base">
                                        <p:cTn id="74" dur="500"/>
                                        <p:tgtEl>
                                          <p:spTgt spid="24"/>
                                        </p:tgtEl>
                                        <p:attrNameLst>
                                          <p:attrName>ppt_y</p:attrName>
                                        </p:attrNameLst>
                                      </p:cBhvr>
                                      <p:tavLst>
                                        <p:tav tm="0">
                                          <p:val>
                                            <p:strVal val="#ppt_y-#ppt_h*1.125000"/>
                                          </p:val>
                                        </p:tav>
                                        <p:tav tm="100000">
                                          <p:val>
                                            <p:strVal val="#ppt_y"/>
                                          </p:val>
                                        </p:tav>
                                      </p:tavLst>
                                    </p:anim>
                                    <p:animEffect transition="in" filter="wipe(down)">
                                      <p:cBhvr>
                                        <p:cTn id="75" dur="500"/>
                                        <p:tgtEl>
                                          <p:spTgt spid="24"/>
                                        </p:tgtEl>
                                      </p:cBhvr>
                                    </p:animEffect>
                                  </p:childTnLst>
                                </p:cTn>
                              </p:par>
                            </p:childTnLst>
                          </p:cTn>
                        </p:par>
                        <p:par>
                          <p:cTn id="76" fill="hold">
                            <p:stCondLst>
                              <p:cond delay="8000"/>
                            </p:stCondLst>
                            <p:childTnLst>
                              <p:par>
                                <p:cTn id="77" presetID="22" presetClass="entr" presetSubtype="8" fill="hold" nodeType="afterEffect">
                                  <p:stCondLst>
                                    <p:cond delay="0"/>
                                  </p:stCondLst>
                                  <p:childTnLst>
                                    <p:set>
                                      <p:cBhvr>
                                        <p:cTn id="78" dur="1" fill="hold">
                                          <p:stCondLst>
                                            <p:cond delay="0"/>
                                          </p:stCondLst>
                                        </p:cTn>
                                        <p:tgtEl>
                                          <p:spTgt spid="25"/>
                                        </p:tgtEl>
                                        <p:attrNameLst>
                                          <p:attrName>style.visibility</p:attrName>
                                        </p:attrNameLst>
                                      </p:cBhvr>
                                      <p:to>
                                        <p:strVal val="visible"/>
                                      </p:to>
                                    </p:set>
                                    <p:animEffect transition="in" filter="wipe(left)">
                                      <p:cBhvr>
                                        <p:cTn id="79" dur="500"/>
                                        <p:tgtEl>
                                          <p:spTgt spid="25"/>
                                        </p:tgtEl>
                                      </p:cBhvr>
                                    </p:animEffect>
                                  </p:childTnLst>
                                </p:cTn>
                              </p:par>
                            </p:childTnLst>
                          </p:cTn>
                        </p:par>
                        <p:par>
                          <p:cTn id="80" fill="hold">
                            <p:stCondLst>
                              <p:cond delay="8500"/>
                            </p:stCondLst>
                            <p:childTnLst>
                              <p:par>
                                <p:cTn id="81" presetID="10" presetClass="entr" presetSubtype="0" fill="hold" grpId="0" nodeType="afterEffect">
                                  <p:stCondLst>
                                    <p:cond delay="0"/>
                                  </p:stCondLst>
                                  <p:childTnLst>
                                    <p:set>
                                      <p:cBhvr>
                                        <p:cTn id="82" dur="1" fill="hold">
                                          <p:stCondLst>
                                            <p:cond delay="0"/>
                                          </p:stCondLst>
                                        </p:cTn>
                                        <p:tgtEl>
                                          <p:spTgt spid="31"/>
                                        </p:tgtEl>
                                        <p:attrNameLst>
                                          <p:attrName>style.visibility</p:attrName>
                                        </p:attrNameLst>
                                      </p:cBhvr>
                                      <p:to>
                                        <p:strVal val="visible"/>
                                      </p:to>
                                    </p:set>
                                    <p:animEffect transition="in" filter="fade">
                                      <p:cBhvr>
                                        <p:cTn id="83" dur="500"/>
                                        <p:tgtEl>
                                          <p:spTgt spid="31"/>
                                        </p:tgtEl>
                                      </p:cBhvr>
                                    </p:animEffect>
                                  </p:childTnLst>
                                </p:cTn>
                              </p:par>
                            </p:childTnLst>
                          </p:cTn>
                        </p:par>
                        <p:par>
                          <p:cTn id="84" fill="hold">
                            <p:stCondLst>
                              <p:cond delay="9000"/>
                            </p:stCondLst>
                            <p:childTnLst>
                              <p:par>
                                <p:cTn id="85" presetID="12" presetClass="entr" presetSubtype="1" fill="hold" grpId="0" nodeType="afterEffect">
                                  <p:stCondLst>
                                    <p:cond delay="0"/>
                                  </p:stCondLst>
                                  <p:childTnLst>
                                    <p:set>
                                      <p:cBhvr>
                                        <p:cTn id="86" dur="1" fill="hold">
                                          <p:stCondLst>
                                            <p:cond delay="0"/>
                                          </p:stCondLst>
                                        </p:cTn>
                                        <p:tgtEl>
                                          <p:spTgt spid="28"/>
                                        </p:tgtEl>
                                        <p:attrNameLst>
                                          <p:attrName>style.visibility</p:attrName>
                                        </p:attrNameLst>
                                      </p:cBhvr>
                                      <p:to>
                                        <p:strVal val="visible"/>
                                      </p:to>
                                    </p:set>
                                    <p:anim calcmode="lin" valueType="num">
                                      <p:cBhvr additive="base">
                                        <p:cTn id="87" dur="500"/>
                                        <p:tgtEl>
                                          <p:spTgt spid="28"/>
                                        </p:tgtEl>
                                        <p:attrNameLst>
                                          <p:attrName>ppt_y</p:attrName>
                                        </p:attrNameLst>
                                      </p:cBhvr>
                                      <p:tavLst>
                                        <p:tav tm="0">
                                          <p:val>
                                            <p:strVal val="#ppt_y-#ppt_h*1.125000"/>
                                          </p:val>
                                        </p:tav>
                                        <p:tav tm="100000">
                                          <p:val>
                                            <p:strVal val="#ppt_y"/>
                                          </p:val>
                                        </p:tav>
                                      </p:tavLst>
                                    </p:anim>
                                    <p:animEffect transition="in" filter="wipe(down)">
                                      <p:cBhvr>
                                        <p:cTn id="88"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4" grpId="0">
        <p:bldAsOne/>
      </p:bldGraphic>
      <p:bldP spid="8" grpId="0"/>
      <p:bldP spid="12" grpId="0"/>
      <p:bldP spid="16" grpId="0"/>
      <p:bldP spid="20" grpId="0"/>
      <p:bldP spid="24" grpId="0"/>
      <p:bldP spid="28" grpId="0"/>
      <p:bldP spid="29" grpId="0"/>
      <p:bldP spid="30" grpId="0"/>
      <p:bldP spid="31" grpId="0"/>
      <p:bldP spid="32"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Sale Report</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grpSp>
        <p:nvGrpSpPr>
          <p:cNvPr id="4" name="Group 3"/>
          <p:cNvGrpSpPr/>
          <p:nvPr/>
        </p:nvGrpSpPr>
        <p:grpSpPr>
          <a:xfrm>
            <a:off x="5039243" y="2455005"/>
            <a:ext cx="431529" cy="618765"/>
            <a:chOff x="805156" y="2176759"/>
            <a:chExt cx="323647" cy="464074"/>
          </a:xfrm>
        </p:grpSpPr>
        <p:sp>
          <p:nvSpPr>
            <p:cNvPr id="5" name="Freeform 7"/>
            <p:cNvSpPr>
              <a:spLocks noEditPoints="1"/>
            </p:cNvSpPr>
            <p:nvPr/>
          </p:nvSpPr>
          <p:spPr bwMode="auto">
            <a:xfrm>
              <a:off x="829066" y="2176759"/>
              <a:ext cx="272155" cy="464074"/>
            </a:xfrm>
            <a:custGeom>
              <a:avLst/>
              <a:gdLst>
                <a:gd name="T0" fmla="*/ 53 w 106"/>
                <a:gd name="T1" fmla="*/ 0 h 181"/>
                <a:gd name="T2" fmla="*/ 0 w 106"/>
                <a:gd name="T3" fmla="*/ 53 h 181"/>
                <a:gd name="T4" fmla="*/ 53 w 106"/>
                <a:gd name="T5" fmla="*/ 181 h 181"/>
                <a:gd name="T6" fmla="*/ 106 w 106"/>
                <a:gd name="T7" fmla="*/ 53 h 181"/>
                <a:gd name="T8" fmla="*/ 53 w 106"/>
                <a:gd name="T9" fmla="*/ 0 h 181"/>
                <a:gd name="T10" fmla="*/ 53 w 106"/>
                <a:gd name="T11" fmla="*/ 90 h 181"/>
                <a:gd name="T12" fmla="*/ 15 w 106"/>
                <a:gd name="T13" fmla="*/ 52 h 181"/>
                <a:gd name="T14" fmla="*/ 53 w 106"/>
                <a:gd name="T15" fmla="*/ 13 h 181"/>
                <a:gd name="T16" fmla="*/ 92 w 106"/>
                <a:gd name="T17" fmla="*/ 52 h 181"/>
                <a:gd name="T18" fmla="*/ 53 w 106"/>
                <a:gd name="T19"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81">
                  <a:moveTo>
                    <a:pt x="53" y="0"/>
                  </a:moveTo>
                  <a:cubicBezTo>
                    <a:pt x="24" y="0"/>
                    <a:pt x="0" y="24"/>
                    <a:pt x="0" y="53"/>
                  </a:cubicBezTo>
                  <a:cubicBezTo>
                    <a:pt x="0" y="83"/>
                    <a:pt x="53" y="181"/>
                    <a:pt x="53" y="181"/>
                  </a:cubicBezTo>
                  <a:cubicBezTo>
                    <a:pt x="53" y="181"/>
                    <a:pt x="106" y="83"/>
                    <a:pt x="106" y="53"/>
                  </a:cubicBezTo>
                  <a:cubicBezTo>
                    <a:pt x="106" y="24"/>
                    <a:pt x="82" y="0"/>
                    <a:pt x="53" y="0"/>
                  </a:cubicBezTo>
                  <a:close/>
                  <a:moveTo>
                    <a:pt x="53" y="90"/>
                  </a:moveTo>
                  <a:cubicBezTo>
                    <a:pt x="32" y="90"/>
                    <a:pt x="15" y="73"/>
                    <a:pt x="15" y="52"/>
                  </a:cubicBezTo>
                  <a:cubicBezTo>
                    <a:pt x="15" y="30"/>
                    <a:pt x="32" y="13"/>
                    <a:pt x="53" y="13"/>
                  </a:cubicBezTo>
                  <a:cubicBezTo>
                    <a:pt x="75" y="13"/>
                    <a:pt x="92" y="30"/>
                    <a:pt x="92" y="52"/>
                  </a:cubicBezTo>
                  <a:cubicBezTo>
                    <a:pt x="92" y="73"/>
                    <a:pt x="75" y="90"/>
                    <a:pt x="53" y="90"/>
                  </a:cubicBezTo>
                  <a:close/>
                </a:path>
              </a:pathLst>
            </a:custGeom>
            <a:solidFill>
              <a:schemeClr val="accent4"/>
            </a:solidFill>
            <a:ln>
              <a:noFill/>
            </a:ln>
          </p:spPr>
          <p:txBody>
            <a:bodyPr vert="horz" wrap="square" lIns="121920" tIns="60960" rIns="121920" bIns="60960" numCol="1" anchor="t" anchorCtr="0" compatLnSpc="1"/>
            <a:lstStyle/>
            <a:p>
              <a:endParaRPr lang="en-US" sz="1100" dirty="0">
                <a:solidFill>
                  <a:schemeClr val="bg1">
                    <a:lumMod val="65000"/>
                  </a:schemeClr>
                </a:solidFill>
              </a:endParaRPr>
            </a:p>
          </p:txBody>
        </p:sp>
        <p:sp>
          <p:nvSpPr>
            <p:cNvPr id="6" name="TextBox 5"/>
            <p:cNvSpPr txBox="1"/>
            <p:nvPr/>
          </p:nvSpPr>
          <p:spPr>
            <a:xfrm>
              <a:off x="805156" y="2216099"/>
              <a:ext cx="323647" cy="196208"/>
            </a:xfrm>
            <a:prstGeom prst="rect">
              <a:avLst/>
            </a:prstGeom>
            <a:noFill/>
          </p:spPr>
          <p:txBody>
            <a:bodyPr wrap="none" rtlCol="0">
              <a:spAutoFit/>
            </a:bodyPr>
            <a:lstStyle/>
            <a:p>
              <a:pPr algn="ctr"/>
              <a:r>
                <a:rPr lang="en-US" sz="1100" b="1" dirty="0">
                  <a:solidFill>
                    <a:schemeClr val="bg1">
                      <a:lumMod val="65000"/>
                    </a:schemeClr>
                  </a:solidFill>
                </a:rPr>
                <a:t>26%</a:t>
              </a:r>
              <a:endParaRPr lang="en-US" sz="1100" b="1" dirty="0">
                <a:solidFill>
                  <a:schemeClr val="bg1">
                    <a:lumMod val="65000"/>
                  </a:schemeClr>
                </a:solidFill>
              </a:endParaRPr>
            </a:p>
          </p:txBody>
        </p:sp>
      </p:grpSp>
      <p:grpSp>
        <p:nvGrpSpPr>
          <p:cNvPr id="7" name="Group 6"/>
          <p:cNvGrpSpPr/>
          <p:nvPr/>
        </p:nvGrpSpPr>
        <p:grpSpPr>
          <a:xfrm>
            <a:off x="2882879" y="1645299"/>
            <a:ext cx="431529" cy="618765"/>
            <a:chOff x="805155" y="2176759"/>
            <a:chExt cx="323647" cy="464074"/>
          </a:xfrm>
        </p:grpSpPr>
        <p:sp>
          <p:nvSpPr>
            <p:cNvPr id="8" name="Freeform 7"/>
            <p:cNvSpPr>
              <a:spLocks noEditPoints="1"/>
            </p:cNvSpPr>
            <p:nvPr/>
          </p:nvSpPr>
          <p:spPr bwMode="auto">
            <a:xfrm>
              <a:off x="829066" y="2176759"/>
              <a:ext cx="272155" cy="464074"/>
            </a:xfrm>
            <a:custGeom>
              <a:avLst/>
              <a:gdLst>
                <a:gd name="T0" fmla="*/ 53 w 106"/>
                <a:gd name="T1" fmla="*/ 0 h 181"/>
                <a:gd name="T2" fmla="*/ 0 w 106"/>
                <a:gd name="T3" fmla="*/ 53 h 181"/>
                <a:gd name="T4" fmla="*/ 53 w 106"/>
                <a:gd name="T5" fmla="*/ 181 h 181"/>
                <a:gd name="T6" fmla="*/ 106 w 106"/>
                <a:gd name="T7" fmla="*/ 53 h 181"/>
                <a:gd name="T8" fmla="*/ 53 w 106"/>
                <a:gd name="T9" fmla="*/ 0 h 181"/>
                <a:gd name="T10" fmla="*/ 53 w 106"/>
                <a:gd name="T11" fmla="*/ 90 h 181"/>
                <a:gd name="T12" fmla="*/ 15 w 106"/>
                <a:gd name="T13" fmla="*/ 52 h 181"/>
                <a:gd name="T14" fmla="*/ 53 w 106"/>
                <a:gd name="T15" fmla="*/ 13 h 181"/>
                <a:gd name="T16" fmla="*/ 92 w 106"/>
                <a:gd name="T17" fmla="*/ 52 h 181"/>
                <a:gd name="T18" fmla="*/ 53 w 106"/>
                <a:gd name="T19"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81">
                  <a:moveTo>
                    <a:pt x="53" y="0"/>
                  </a:moveTo>
                  <a:cubicBezTo>
                    <a:pt x="24" y="0"/>
                    <a:pt x="0" y="24"/>
                    <a:pt x="0" y="53"/>
                  </a:cubicBezTo>
                  <a:cubicBezTo>
                    <a:pt x="0" y="83"/>
                    <a:pt x="53" y="181"/>
                    <a:pt x="53" y="181"/>
                  </a:cubicBezTo>
                  <a:cubicBezTo>
                    <a:pt x="53" y="181"/>
                    <a:pt x="106" y="83"/>
                    <a:pt x="106" y="53"/>
                  </a:cubicBezTo>
                  <a:cubicBezTo>
                    <a:pt x="106" y="24"/>
                    <a:pt x="82" y="0"/>
                    <a:pt x="53" y="0"/>
                  </a:cubicBezTo>
                  <a:close/>
                  <a:moveTo>
                    <a:pt x="53" y="90"/>
                  </a:moveTo>
                  <a:cubicBezTo>
                    <a:pt x="32" y="90"/>
                    <a:pt x="15" y="73"/>
                    <a:pt x="15" y="52"/>
                  </a:cubicBezTo>
                  <a:cubicBezTo>
                    <a:pt x="15" y="30"/>
                    <a:pt x="32" y="13"/>
                    <a:pt x="53" y="13"/>
                  </a:cubicBezTo>
                  <a:cubicBezTo>
                    <a:pt x="75" y="13"/>
                    <a:pt x="92" y="30"/>
                    <a:pt x="92" y="52"/>
                  </a:cubicBezTo>
                  <a:cubicBezTo>
                    <a:pt x="92" y="73"/>
                    <a:pt x="75" y="90"/>
                    <a:pt x="53" y="90"/>
                  </a:cubicBezTo>
                  <a:close/>
                </a:path>
              </a:pathLst>
            </a:custGeom>
            <a:solidFill>
              <a:schemeClr val="accent2"/>
            </a:solidFill>
            <a:ln>
              <a:noFill/>
            </a:ln>
          </p:spPr>
          <p:txBody>
            <a:bodyPr vert="horz" wrap="square" lIns="121920" tIns="60960" rIns="121920" bIns="60960" numCol="1" anchor="t" anchorCtr="0" compatLnSpc="1"/>
            <a:lstStyle/>
            <a:p>
              <a:endParaRPr lang="en-US" sz="1100" dirty="0">
                <a:solidFill>
                  <a:schemeClr val="bg1">
                    <a:lumMod val="65000"/>
                  </a:schemeClr>
                </a:solidFill>
              </a:endParaRPr>
            </a:p>
          </p:txBody>
        </p:sp>
        <p:sp>
          <p:nvSpPr>
            <p:cNvPr id="9" name="TextBox 8"/>
            <p:cNvSpPr txBox="1"/>
            <p:nvPr/>
          </p:nvSpPr>
          <p:spPr>
            <a:xfrm>
              <a:off x="805155" y="2216099"/>
              <a:ext cx="323647" cy="196208"/>
            </a:xfrm>
            <a:prstGeom prst="rect">
              <a:avLst/>
            </a:prstGeom>
            <a:noFill/>
          </p:spPr>
          <p:txBody>
            <a:bodyPr wrap="none" rtlCol="0">
              <a:spAutoFit/>
            </a:bodyPr>
            <a:lstStyle/>
            <a:p>
              <a:pPr algn="ctr"/>
              <a:r>
                <a:rPr lang="en-US" sz="1100" b="1" dirty="0">
                  <a:solidFill>
                    <a:schemeClr val="bg1">
                      <a:lumMod val="65000"/>
                    </a:schemeClr>
                  </a:solidFill>
                </a:rPr>
                <a:t>56%</a:t>
              </a:r>
              <a:endParaRPr lang="en-US" sz="1100" b="1" dirty="0">
                <a:solidFill>
                  <a:schemeClr val="bg1">
                    <a:lumMod val="65000"/>
                  </a:schemeClr>
                </a:solidFill>
              </a:endParaRPr>
            </a:p>
          </p:txBody>
        </p:sp>
      </p:grpSp>
      <p:grpSp>
        <p:nvGrpSpPr>
          <p:cNvPr id="10" name="Group 9"/>
          <p:cNvGrpSpPr/>
          <p:nvPr/>
        </p:nvGrpSpPr>
        <p:grpSpPr>
          <a:xfrm>
            <a:off x="4013661" y="2074835"/>
            <a:ext cx="431529" cy="618765"/>
            <a:chOff x="805155" y="2176759"/>
            <a:chExt cx="323647" cy="464074"/>
          </a:xfrm>
        </p:grpSpPr>
        <p:sp>
          <p:nvSpPr>
            <p:cNvPr id="11" name="Freeform 7"/>
            <p:cNvSpPr>
              <a:spLocks noEditPoints="1"/>
            </p:cNvSpPr>
            <p:nvPr/>
          </p:nvSpPr>
          <p:spPr bwMode="auto">
            <a:xfrm>
              <a:off x="829066" y="2176759"/>
              <a:ext cx="272155" cy="464074"/>
            </a:xfrm>
            <a:custGeom>
              <a:avLst/>
              <a:gdLst>
                <a:gd name="T0" fmla="*/ 53 w 106"/>
                <a:gd name="T1" fmla="*/ 0 h 181"/>
                <a:gd name="T2" fmla="*/ 0 w 106"/>
                <a:gd name="T3" fmla="*/ 53 h 181"/>
                <a:gd name="T4" fmla="*/ 53 w 106"/>
                <a:gd name="T5" fmla="*/ 181 h 181"/>
                <a:gd name="T6" fmla="*/ 106 w 106"/>
                <a:gd name="T7" fmla="*/ 53 h 181"/>
                <a:gd name="T8" fmla="*/ 53 w 106"/>
                <a:gd name="T9" fmla="*/ 0 h 181"/>
                <a:gd name="T10" fmla="*/ 53 w 106"/>
                <a:gd name="T11" fmla="*/ 90 h 181"/>
                <a:gd name="T12" fmla="*/ 15 w 106"/>
                <a:gd name="T13" fmla="*/ 52 h 181"/>
                <a:gd name="T14" fmla="*/ 53 w 106"/>
                <a:gd name="T15" fmla="*/ 13 h 181"/>
                <a:gd name="T16" fmla="*/ 92 w 106"/>
                <a:gd name="T17" fmla="*/ 52 h 181"/>
                <a:gd name="T18" fmla="*/ 53 w 106"/>
                <a:gd name="T19"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81">
                  <a:moveTo>
                    <a:pt x="53" y="0"/>
                  </a:moveTo>
                  <a:cubicBezTo>
                    <a:pt x="24" y="0"/>
                    <a:pt x="0" y="24"/>
                    <a:pt x="0" y="53"/>
                  </a:cubicBezTo>
                  <a:cubicBezTo>
                    <a:pt x="0" y="83"/>
                    <a:pt x="53" y="181"/>
                    <a:pt x="53" y="181"/>
                  </a:cubicBezTo>
                  <a:cubicBezTo>
                    <a:pt x="53" y="181"/>
                    <a:pt x="106" y="83"/>
                    <a:pt x="106" y="53"/>
                  </a:cubicBezTo>
                  <a:cubicBezTo>
                    <a:pt x="106" y="24"/>
                    <a:pt x="82" y="0"/>
                    <a:pt x="53" y="0"/>
                  </a:cubicBezTo>
                  <a:close/>
                  <a:moveTo>
                    <a:pt x="53" y="90"/>
                  </a:moveTo>
                  <a:cubicBezTo>
                    <a:pt x="32" y="90"/>
                    <a:pt x="15" y="73"/>
                    <a:pt x="15" y="52"/>
                  </a:cubicBezTo>
                  <a:cubicBezTo>
                    <a:pt x="15" y="30"/>
                    <a:pt x="32" y="13"/>
                    <a:pt x="53" y="13"/>
                  </a:cubicBezTo>
                  <a:cubicBezTo>
                    <a:pt x="75" y="13"/>
                    <a:pt x="92" y="30"/>
                    <a:pt x="92" y="52"/>
                  </a:cubicBezTo>
                  <a:cubicBezTo>
                    <a:pt x="92" y="73"/>
                    <a:pt x="75" y="90"/>
                    <a:pt x="53" y="90"/>
                  </a:cubicBezTo>
                  <a:close/>
                </a:path>
              </a:pathLst>
            </a:custGeom>
            <a:solidFill>
              <a:schemeClr val="accent3"/>
            </a:solidFill>
            <a:ln>
              <a:noFill/>
            </a:ln>
          </p:spPr>
          <p:txBody>
            <a:bodyPr vert="horz" wrap="square" lIns="121920" tIns="60960" rIns="121920" bIns="60960" numCol="1" anchor="t" anchorCtr="0" compatLnSpc="1"/>
            <a:lstStyle/>
            <a:p>
              <a:endParaRPr lang="en-US" sz="1100" dirty="0">
                <a:solidFill>
                  <a:schemeClr val="bg1">
                    <a:lumMod val="65000"/>
                  </a:schemeClr>
                </a:solidFill>
              </a:endParaRPr>
            </a:p>
          </p:txBody>
        </p:sp>
        <p:sp>
          <p:nvSpPr>
            <p:cNvPr id="12" name="TextBox 11"/>
            <p:cNvSpPr txBox="1"/>
            <p:nvPr/>
          </p:nvSpPr>
          <p:spPr>
            <a:xfrm>
              <a:off x="805155" y="2216099"/>
              <a:ext cx="323647" cy="196208"/>
            </a:xfrm>
            <a:prstGeom prst="rect">
              <a:avLst/>
            </a:prstGeom>
            <a:noFill/>
          </p:spPr>
          <p:txBody>
            <a:bodyPr wrap="none" rtlCol="0">
              <a:spAutoFit/>
            </a:bodyPr>
            <a:lstStyle/>
            <a:p>
              <a:pPr algn="ctr"/>
              <a:r>
                <a:rPr lang="en-US" sz="1100" b="1" dirty="0">
                  <a:solidFill>
                    <a:schemeClr val="bg1">
                      <a:lumMod val="65000"/>
                    </a:schemeClr>
                  </a:solidFill>
                </a:rPr>
                <a:t>45%</a:t>
              </a:r>
              <a:endParaRPr lang="en-US" sz="1100" b="1" dirty="0">
                <a:solidFill>
                  <a:schemeClr val="bg1">
                    <a:lumMod val="65000"/>
                  </a:schemeClr>
                </a:solidFill>
              </a:endParaRPr>
            </a:p>
          </p:txBody>
        </p:sp>
      </p:grpSp>
      <p:grpSp>
        <p:nvGrpSpPr>
          <p:cNvPr id="13" name="Group 12"/>
          <p:cNvGrpSpPr/>
          <p:nvPr/>
        </p:nvGrpSpPr>
        <p:grpSpPr>
          <a:xfrm>
            <a:off x="1943979" y="2256895"/>
            <a:ext cx="431529" cy="618765"/>
            <a:chOff x="805155" y="2176759"/>
            <a:chExt cx="323647" cy="464074"/>
          </a:xfrm>
        </p:grpSpPr>
        <p:sp>
          <p:nvSpPr>
            <p:cNvPr id="14" name="Freeform 7"/>
            <p:cNvSpPr>
              <a:spLocks noEditPoints="1"/>
            </p:cNvSpPr>
            <p:nvPr/>
          </p:nvSpPr>
          <p:spPr bwMode="auto">
            <a:xfrm>
              <a:off x="829066" y="2176759"/>
              <a:ext cx="272155" cy="464074"/>
            </a:xfrm>
            <a:custGeom>
              <a:avLst/>
              <a:gdLst>
                <a:gd name="T0" fmla="*/ 53 w 106"/>
                <a:gd name="T1" fmla="*/ 0 h 181"/>
                <a:gd name="T2" fmla="*/ 0 w 106"/>
                <a:gd name="T3" fmla="*/ 53 h 181"/>
                <a:gd name="T4" fmla="*/ 53 w 106"/>
                <a:gd name="T5" fmla="*/ 181 h 181"/>
                <a:gd name="T6" fmla="*/ 106 w 106"/>
                <a:gd name="T7" fmla="*/ 53 h 181"/>
                <a:gd name="T8" fmla="*/ 53 w 106"/>
                <a:gd name="T9" fmla="*/ 0 h 181"/>
                <a:gd name="T10" fmla="*/ 53 w 106"/>
                <a:gd name="T11" fmla="*/ 90 h 181"/>
                <a:gd name="T12" fmla="*/ 15 w 106"/>
                <a:gd name="T13" fmla="*/ 52 h 181"/>
                <a:gd name="T14" fmla="*/ 53 w 106"/>
                <a:gd name="T15" fmla="*/ 13 h 181"/>
                <a:gd name="T16" fmla="*/ 92 w 106"/>
                <a:gd name="T17" fmla="*/ 52 h 181"/>
                <a:gd name="T18" fmla="*/ 53 w 106"/>
                <a:gd name="T19"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81">
                  <a:moveTo>
                    <a:pt x="53" y="0"/>
                  </a:moveTo>
                  <a:cubicBezTo>
                    <a:pt x="24" y="0"/>
                    <a:pt x="0" y="24"/>
                    <a:pt x="0" y="53"/>
                  </a:cubicBezTo>
                  <a:cubicBezTo>
                    <a:pt x="0" y="83"/>
                    <a:pt x="53" y="181"/>
                    <a:pt x="53" y="181"/>
                  </a:cubicBezTo>
                  <a:cubicBezTo>
                    <a:pt x="53" y="181"/>
                    <a:pt x="106" y="83"/>
                    <a:pt x="106" y="53"/>
                  </a:cubicBezTo>
                  <a:cubicBezTo>
                    <a:pt x="106" y="24"/>
                    <a:pt x="82" y="0"/>
                    <a:pt x="53" y="0"/>
                  </a:cubicBezTo>
                  <a:close/>
                  <a:moveTo>
                    <a:pt x="53" y="90"/>
                  </a:moveTo>
                  <a:cubicBezTo>
                    <a:pt x="32" y="90"/>
                    <a:pt x="15" y="73"/>
                    <a:pt x="15" y="52"/>
                  </a:cubicBezTo>
                  <a:cubicBezTo>
                    <a:pt x="15" y="30"/>
                    <a:pt x="32" y="13"/>
                    <a:pt x="53" y="13"/>
                  </a:cubicBezTo>
                  <a:cubicBezTo>
                    <a:pt x="75" y="13"/>
                    <a:pt x="92" y="30"/>
                    <a:pt x="92" y="52"/>
                  </a:cubicBezTo>
                  <a:cubicBezTo>
                    <a:pt x="92" y="73"/>
                    <a:pt x="75" y="90"/>
                    <a:pt x="53" y="90"/>
                  </a:cubicBezTo>
                  <a:close/>
                </a:path>
              </a:pathLst>
            </a:custGeom>
            <a:solidFill>
              <a:schemeClr val="accent1"/>
            </a:solidFill>
            <a:ln>
              <a:noFill/>
            </a:ln>
          </p:spPr>
          <p:txBody>
            <a:bodyPr vert="horz" wrap="square" lIns="121920" tIns="60960" rIns="121920" bIns="60960" numCol="1" anchor="t" anchorCtr="0" compatLnSpc="1"/>
            <a:lstStyle/>
            <a:p>
              <a:endParaRPr lang="en-US" sz="1100" dirty="0">
                <a:solidFill>
                  <a:schemeClr val="bg1">
                    <a:lumMod val="65000"/>
                  </a:schemeClr>
                </a:solidFill>
              </a:endParaRPr>
            </a:p>
          </p:txBody>
        </p:sp>
        <p:sp>
          <p:nvSpPr>
            <p:cNvPr id="15" name="TextBox 14"/>
            <p:cNvSpPr txBox="1"/>
            <p:nvPr/>
          </p:nvSpPr>
          <p:spPr>
            <a:xfrm>
              <a:off x="805155" y="2216099"/>
              <a:ext cx="323647" cy="196208"/>
            </a:xfrm>
            <a:prstGeom prst="rect">
              <a:avLst/>
            </a:prstGeom>
            <a:noFill/>
          </p:spPr>
          <p:txBody>
            <a:bodyPr wrap="none" rtlCol="0">
              <a:spAutoFit/>
            </a:bodyPr>
            <a:lstStyle/>
            <a:p>
              <a:pPr algn="ctr"/>
              <a:r>
                <a:rPr lang="en-US" sz="1100" b="1" dirty="0">
                  <a:solidFill>
                    <a:schemeClr val="bg1">
                      <a:lumMod val="65000"/>
                    </a:schemeClr>
                  </a:solidFill>
                </a:rPr>
                <a:t>39%</a:t>
              </a:r>
              <a:endParaRPr lang="en-US" sz="1100" b="1" dirty="0">
                <a:solidFill>
                  <a:schemeClr val="bg1">
                    <a:lumMod val="65000"/>
                  </a:schemeClr>
                </a:solidFill>
              </a:endParaRPr>
            </a:p>
          </p:txBody>
        </p:sp>
      </p:grpSp>
      <p:grpSp>
        <p:nvGrpSpPr>
          <p:cNvPr id="16" name="Group 15"/>
          <p:cNvGrpSpPr/>
          <p:nvPr/>
        </p:nvGrpSpPr>
        <p:grpSpPr>
          <a:xfrm>
            <a:off x="10314799" y="2038691"/>
            <a:ext cx="431529" cy="618765"/>
            <a:chOff x="805155" y="2176759"/>
            <a:chExt cx="323647" cy="464074"/>
          </a:xfrm>
        </p:grpSpPr>
        <p:sp>
          <p:nvSpPr>
            <p:cNvPr id="17" name="Freeform 7"/>
            <p:cNvSpPr>
              <a:spLocks noEditPoints="1"/>
            </p:cNvSpPr>
            <p:nvPr/>
          </p:nvSpPr>
          <p:spPr bwMode="auto">
            <a:xfrm>
              <a:off x="829066" y="2176759"/>
              <a:ext cx="272155" cy="464074"/>
            </a:xfrm>
            <a:custGeom>
              <a:avLst/>
              <a:gdLst>
                <a:gd name="T0" fmla="*/ 53 w 106"/>
                <a:gd name="T1" fmla="*/ 0 h 181"/>
                <a:gd name="T2" fmla="*/ 0 w 106"/>
                <a:gd name="T3" fmla="*/ 53 h 181"/>
                <a:gd name="T4" fmla="*/ 53 w 106"/>
                <a:gd name="T5" fmla="*/ 181 h 181"/>
                <a:gd name="T6" fmla="*/ 106 w 106"/>
                <a:gd name="T7" fmla="*/ 53 h 181"/>
                <a:gd name="T8" fmla="*/ 53 w 106"/>
                <a:gd name="T9" fmla="*/ 0 h 181"/>
                <a:gd name="T10" fmla="*/ 53 w 106"/>
                <a:gd name="T11" fmla="*/ 90 h 181"/>
                <a:gd name="T12" fmla="*/ 15 w 106"/>
                <a:gd name="T13" fmla="*/ 52 h 181"/>
                <a:gd name="T14" fmla="*/ 53 w 106"/>
                <a:gd name="T15" fmla="*/ 13 h 181"/>
                <a:gd name="T16" fmla="*/ 92 w 106"/>
                <a:gd name="T17" fmla="*/ 52 h 181"/>
                <a:gd name="T18" fmla="*/ 53 w 106"/>
                <a:gd name="T19"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81">
                  <a:moveTo>
                    <a:pt x="53" y="0"/>
                  </a:moveTo>
                  <a:cubicBezTo>
                    <a:pt x="24" y="0"/>
                    <a:pt x="0" y="24"/>
                    <a:pt x="0" y="53"/>
                  </a:cubicBezTo>
                  <a:cubicBezTo>
                    <a:pt x="0" y="83"/>
                    <a:pt x="53" y="181"/>
                    <a:pt x="53" y="181"/>
                  </a:cubicBezTo>
                  <a:cubicBezTo>
                    <a:pt x="53" y="181"/>
                    <a:pt x="106" y="83"/>
                    <a:pt x="106" y="53"/>
                  </a:cubicBezTo>
                  <a:cubicBezTo>
                    <a:pt x="106" y="24"/>
                    <a:pt x="82" y="0"/>
                    <a:pt x="53" y="0"/>
                  </a:cubicBezTo>
                  <a:close/>
                  <a:moveTo>
                    <a:pt x="53" y="90"/>
                  </a:moveTo>
                  <a:cubicBezTo>
                    <a:pt x="32" y="90"/>
                    <a:pt x="15" y="73"/>
                    <a:pt x="15" y="52"/>
                  </a:cubicBezTo>
                  <a:cubicBezTo>
                    <a:pt x="15" y="30"/>
                    <a:pt x="32" y="13"/>
                    <a:pt x="53" y="13"/>
                  </a:cubicBezTo>
                  <a:cubicBezTo>
                    <a:pt x="75" y="13"/>
                    <a:pt x="92" y="30"/>
                    <a:pt x="92" y="52"/>
                  </a:cubicBezTo>
                  <a:cubicBezTo>
                    <a:pt x="92" y="73"/>
                    <a:pt x="75" y="90"/>
                    <a:pt x="53" y="90"/>
                  </a:cubicBezTo>
                  <a:close/>
                </a:path>
              </a:pathLst>
            </a:custGeom>
            <a:solidFill>
              <a:schemeClr val="accent4"/>
            </a:solidFill>
            <a:ln>
              <a:noFill/>
            </a:ln>
          </p:spPr>
          <p:txBody>
            <a:bodyPr vert="horz" wrap="square" lIns="121920" tIns="60960" rIns="121920" bIns="60960" numCol="1" anchor="t" anchorCtr="0" compatLnSpc="1"/>
            <a:lstStyle/>
            <a:p>
              <a:endParaRPr lang="en-US" sz="1100" dirty="0">
                <a:solidFill>
                  <a:schemeClr val="bg1">
                    <a:lumMod val="65000"/>
                  </a:schemeClr>
                </a:solidFill>
              </a:endParaRPr>
            </a:p>
          </p:txBody>
        </p:sp>
        <p:sp>
          <p:nvSpPr>
            <p:cNvPr id="18" name="TextBox 17"/>
            <p:cNvSpPr txBox="1"/>
            <p:nvPr/>
          </p:nvSpPr>
          <p:spPr>
            <a:xfrm>
              <a:off x="805155" y="2216099"/>
              <a:ext cx="323647" cy="196208"/>
            </a:xfrm>
            <a:prstGeom prst="rect">
              <a:avLst/>
            </a:prstGeom>
            <a:noFill/>
          </p:spPr>
          <p:txBody>
            <a:bodyPr wrap="none" rtlCol="0">
              <a:spAutoFit/>
            </a:bodyPr>
            <a:lstStyle/>
            <a:p>
              <a:pPr algn="ctr"/>
              <a:r>
                <a:rPr lang="en-US" sz="1100" b="1" dirty="0">
                  <a:solidFill>
                    <a:schemeClr val="bg1">
                      <a:lumMod val="65000"/>
                    </a:schemeClr>
                  </a:solidFill>
                </a:rPr>
                <a:t>26%</a:t>
              </a:r>
              <a:endParaRPr lang="en-US" sz="1100" b="1" dirty="0">
                <a:solidFill>
                  <a:schemeClr val="bg1">
                    <a:lumMod val="65000"/>
                  </a:schemeClr>
                </a:solidFill>
              </a:endParaRPr>
            </a:p>
          </p:txBody>
        </p:sp>
      </p:grpSp>
      <p:grpSp>
        <p:nvGrpSpPr>
          <p:cNvPr id="19" name="Group 18"/>
          <p:cNvGrpSpPr/>
          <p:nvPr/>
        </p:nvGrpSpPr>
        <p:grpSpPr>
          <a:xfrm>
            <a:off x="8706211" y="2449252"/>
            <a:ext cx="431529" cy="618765"/>
            <a:chOff x="805155" y="2176759"/>
            <a:chExt cx="323647" cy="464074"/>
          </a:xfrm>
        </p:grpSpPr>
        <p:sp>
          <p:nvSpPr>
            <p:cNvPr id="20" name="Freeform 7"/>
            <p:cNvSpPr>
              <a:spLocks noEditPoints="1"/>
            </p:cNvSpPr>
            <p:nvPr/>
          </p:nvSpPr>
          <p:spPr bwMode="auto">
            <a:xfrm>
              <a:off x="829066" y="2176759"/>
              <a:ext cx="272155" cy="464074"/>
            </a:xfrm>
            <a:custGeom>
              <a:avLst/>
              <a:gdLst>
                <a:gd name="T0" fmla="*/ 53 w 106"/>
                <a:gd name="T1" fmla="*/ 0 h 181"/>
                <a:gd name="T2" fmla="*/ 0 w 106"/>
                <a:gd name="T3" fmla="*/ 53 h 181"/>
                <a:gd name="T4" fmla="*/ 53 w 106"/>
                <a:gd name="T5" fmla="*/ 181 h 181"/>
                <a:gd name="T6" fmla="*/ 106 w 106"/>
                <a:gd name="T7" fmla="*/ 53 h 181"/>
                <a:gd name="T8" fmla="*/ 53 w 106"/>
                <a:gd name="T9" fmla="*/ 0 h 181"/>
                <a:gd name="T10" fmla="*/ 53 w 106"/>
                <a:gd name="T11" fmla="*/ 90 h 181"/>
                <a:gd name="T12" fmla="*/ 15 w 106"/>
                <a:gd name="T13" fmla="*/ 52 h 181"/>
                <a:gd name="T14" fmla="*/ 53 w 106"/>
                <a:gd name="T15" fmla="*/ 13 h 181"/>
                <a:gd name="T16" fmla="*/ 92 w 106"/>
                <a:gd name="T17" fmla="*/ 52 h 181"/>
                <a:gd name="T18" fmla="*/ 53 w 106"/>
                <a:gd name="T19"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81">
                  <a:moveTo>
                    <a:pt x="53" y="0"/>
                  </a:moveTo>
                  <a:cubicBezTo>
                    <a:pt x="24" y="0"/>
                    <a:pt x="0" y="24"/>
                    <a:pt x="0" y="53"/>
                  </a:cubicBezTo>
                  <a:cubicBezTo>
                    <a:pt x="0" y="83"/>
                    <a:pt x="53" y="181"/>
                    <a:pt x="53" y="181"/>
                  </a:cubicBezTo>
                  <a:cubicBezTo>
                    <a:pt x="53" y="181"/>
                    <a:pt x="106" y="83"/>
                    <a:pt x="106" y="53"/>
                  </a:cubicBezTo>
                  <a:cubicBezTo>
                    <a:pt x="106" y="24"/>
                    <a:pt x="82" y="0"/>
                    <a:pt x="53" y="0"/>
                  </a:cubicBezTo>
                  <a:close/>
                  <a:moveTo>
                    <a:pt x="53" y="90"/>
                  </a:moveTo>
                  <a:cubicBezTo>
                    <a:pt x="32" y="90"/>
                    <a:pt x="15" y="73"/>
                    <a:pt x="15" y="52"/>
                  </a:cubicBezTo>
                  <a:cubicBezTo>
                    <a:pt x="15" y="30"/>
                    <a:pt x="32" y="13"/>
                    <a:pt x="53" y="13"/>
                  </a:cubicBezTo>
                  <a:cubicBezTo>
                    <a:pt x="75" y="13"/>
                    <a:pt x="92" y="30"/>
                    <a:pt x="92" y="52"/>
                  </a:cubicBezTo>
                  <a:cubicBezTo>
                    <a:pt x="92" y="73"/>
                    <a:pt x="75" y="90"/>
                    <a:pt x="53" y="90"/>
                  </a:cubicBezTo>
                  <a:close/>
                </a:path>
              </a:pathLst>
            </a:custGeom>
            <a:solidFill>
              <a:schemeClr val="accent2"/>
            </a:solidFill>
            <a:ln>
              <a:noFill/>
            </a:ln>
          </p:spPr>
          <p:txBody>
            <a:bodyPr vert="horz" wrap="square" lIns="121920" tIns="60960" rIns="121920" bIns="60960" numCol="1" anchor="t" anchorCtr="0" compatLnSpc="1"/>
            <a:lstStyle/>
            <a:p>
              <a:endParaRPr lang="en-US" sz="1100" dirty="0">
                <a:solidFill>
                  <a:schemeClr val="bg1">
                    <a:lumMod val="65000"/>
                  </a:schemeClr>
                </a:solidFill>
              </a:endParaRPr>
            </a:p>
          </p:txBody>
        </p:sp>
        <p:sp>
          <p:nvSpPr>
            <p:cNvPr id="21" name="TextBox 20"/>
            <p:cNvSpPr txBox="1"/>
            <p:nvPr/>
          </p:nvSpPr>
          <p:spPr>
            <a:xfrm>
              <a:off x="805155" y="2216099"/>
              <a:ext cx="323647" cy="196208"/>
            </a:xfrm>
            <a:prstGeom prst="rect">
              <a:avLst/>
            </a:prstGeom>
            <a:noFill/>
          </p:spPr>
          <p:txBody>
            <a:bodyPr wrap="none" rtlCol="0">
              <a:spAutoFit/>
            </a:bodyPr>
            <a:lstStyle/>
            <a:p>
              <a:pPr algn="ctr"/>
              <a:r>
                <a:rPr lang="en-US" sz="1100" b="1" dirty="0">
                  <a:solidFill>
                    <a:schemeClr val="bg1">
                      <a:lumMod val="65000"/>
                    </a:schemeClr>
                  </a:solidFill>
                </a:rPr>
                <a:t>56%</a:t>
              </a:r>
              <a:endParaRPr lang="en-US" sz="1100" b="1" dirty="0">
                <a:solidFill>
                  <a:schemeClr val="bg1">
                    <a:lumMod val="65000"/>
                  </a:schemeClr>
                </a:solidFill>
              </a:endParaRPr>
            </a:p>
          </p:txBody>
        </p:sp>
      </p:grpSp>
      <p:grpSp>
        <p:nvGrpSpPr>
          <p:cNvPr id="22" name="Group 21"/>
          <p:cNvGrpSpPr/>
          <p:nvPr/>
        </p:nvGrpSpPr>
        <p:grpSpPr>
          <a:xfrm>
            <a:off x="9545885" y="2251615"/>
            <a:ext cx="431529" cy="618765"/>
            <a:chOff x="805155" y="2176759"/>
            <a:chExt cx="323647" cy="464074"/>
          </a:xfrm>
        </p:grpSpPr>
        <p:sp>
          <p:nvSpPr>
            <p:cNvPr id="23" name="Freeform 7"/>
            <p:cNvSpPr>
              <a:spLocks noEditPoints="1"/>
            </p:cNvSpPr>
            <p:nvPr/>
          </p:nvSpPr>
          <p:spPr bwMode="auto">
            <a:xfrm>
              <a:off x="829066" y="2176759"/>
              <a:ext cx="272155" cy="464074"/>
            </a:xfrm>
            <a:custGeom>
              <a:avLst/>
              <a:gdLst>
                <a:gd name="T0" fmla="*/ 53 w 106"/>
                <a:gd name="T1" fmla="*/ 0 h 181"/>
                <a:gd name="T2" fmla="*/ 0 w 106"/>
                <a:gd name="T3" fmla="*/ 53 h 181"/>
                <a:gd name="T4" fmla="*/ 53 w 106"/>
                <a:gd name="T5" fmla="*/ 181 h 181"/>
                <a:gd name="T6" fmla="*/ 106 w 106"/>
                <a:gd name="T7" fmla="*/ 53 h 181"/>
                <a:gd name="T8" fmla="*/ 53 w 106"/>
                <a:gd name="T9" fmla="*/ 0 h 181"/>
                <a:gd name="T10" fmla="*/ 53 w 106"/>
                <a:gd name="T11" fmla="*/ 90 h 181"/>
                <a:gd name="T12" fmla="*/ 15 w 106"/>
                <a:gd name="T13" fmla="*/ 52 h 181"/>
                <a:gd name="T14" fmla="*/ 53 w 106"/>
                <a:gd name="T15" fmla="*/ 13 h 181"/>
                <a:gd name="T16" fmla="*/ 92 w 106"/>
                <a:gd name="T17" fmla="*/ 52 h 181"/>
                <a:gd name="T18" fmla="*/ 53 w 106"/>
                <a:gd name="T19"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81">
                  <a:moveTo>
                    <a:pt x="53" y="0"/>
                  </a:moveTo>
                  <a:cubicBezTo>
                    <a:pt x="24" y="0"/>
                    <a:pt x="0" y="24"/>
                    <a:pt x="0" y="53"/>
                  </a:cubicBezTo>
                  <a:cubicBezTo>
                    <a:pt x="0" y="83"/>
                    <a:pt x="53" y="181"/>
                    <a:pt x="53" y="181"/>
                  </a:cubicBezTo>
                  <a:cubicBezTo>
                    <a:pt x="53" y="181"/>
                    <a:pt x="106" y="83"/>
                    <a:pt x="106" y="53"/>
                  </a:cubicBezTo>
                  <a:cubicBezTo>
                    <a:pt x="106" y="24"/>
                    <a:pt x="82" y="0"/>
                    <a:pt x="53" y="0"/>
                  </a:cubicBezTo>
                  <a:close/>
                  <a:moveTo>
                    <a:pt x="53" y="90"/>
                  </a:moveTo>
                  <a:cubicBezTo>
                    <a:pt x="32" y="90"/>
                    <a:pt x="15" y="73"/>
                    <a:pt x="15" y="52"/>
                  </a:cubicBezTo>
                  <a:cubicBezTo>
                    <a:pt x="15" y="30"/>
                    <a:pt x="32" y="13"/>
                    <a:pt x="53" y="13"/>
                  </a:cubicBezTo>
                  <a:cubicBezTo>
                    <a:pt x="75" y="13"/>
                    <a:pt x="92" y="30"/>
                    <a:pt x="92" y="52"/>
                  </a:cubicBezTo>
                  <a:cubicBezTo>
                    <a:pt x="92" y="73"/>
                    <a:pt x="75" y="90"/>
                    <a:pt x="53" y="90"/>
                  </a:cubicBezTo>
                  <a:close/>
                </a:path>
              </a:pathLst>
            </a:custGeom>
            <a:solidFill>
              <a:schemeClr val="accent3"/>
            </a:solidFill>
            <a:ln>
              <a:noFill/>
            </a:ln>
          </p:spPr>
          <p:txBody>
            <a:bodyPr vert="horz" wrap="square" lIns="121920" tIns="60960" rIns="121920" bIns="60960" numCol="1" anchor="t" anchorCtr="0" compatLnSpc="1"/>
            <a:lstStyle/>
            <a:p>
              <a:endParaRPr lang="en-US" sz="1100" dirty="0">
                <a:solidFill>
                  <a:schemeClr val="bg1">
                    <a:lumMod val="65000"/>
                  </a:schemeClr>
                </a:solidFill>
              </a:endParaRPr>
            </a:p>
          </p:txBody>
        </p:sp>
        <p:sp>
          <p:nvSpPr>
            <p:cNvPr id="24" name="TextBox 23"/>
            <p:cNvSpPr txBox="1"/>
            <p:nvPr/>
          </p:nvSpPr>
          <p:spPr>
            <a:xfrm>
              <a:off x="805155" y="2216099"/>
              <a:ext cx="323647" cy="196208"/>
            </a:xfrm>
            <a:prstGeom prst="rect">
              <a:avLst/>
            </a:prstGeom>
            <a:noFill/>
          </p:spPr>
          <p:txBody>
            <a:bodyPr wrap="none" rtlCol="0">
              <a:spAutoFit/>
            </a:bodyPr>
            <a:lstStyle/>
            <a:p>
              <a:pPr algn="ctr"/>
              <a:r>
                <a:rPr lang="en-US" sz="1100" b="1" dirty="0">
                  <a:solidFill>
                    <a:schemeClr val="bg1">
                      <a:lumMod val="65000"/>
                    </a:schemeClr>
                  </a:solidFill>
                </a:rPr>
                <a:t>45%</a:t>
              </a:r>
              <a:endParaRPr lang="en-US" sz="1100" b="1" dirty="0">
                <a:solidFill>
                  <a:schemeClr val="bg1">
                    <a:lumMod val="65000"/>
                  </a:schemeClr>
                </a:solidFill>
              </a:endParaRPr>
            </a:p>
          </p:txBody>
        </p:sp>
      </p:grpSp>
      <p:grpSp>
        <p:nvGrpSpPr>
          <p:cNvPr id="25" name="Group 24"/>
          <p:cNvGrpSpPr/>
          <p:nvPr/>
        </p:nvGrpSpPr>
        <p:grpSpPr>
          <a:xfrm>
            <a:off x="7844624" y="1434739"/>
            <a:ext cx="431529" cy="618765"/>
            <a:chOff x="805156" y="2176759"/>
            <a:chExt cx="323647" cy="464074"/>
          </a:xfrm>
        </p:grpSpPr>
        <p:sp>
          <p:nvSpPr>
            <p:cNvPr id="26" name="Freeform 7"/>
            <p:cNvSpPr>
              <a:spLocks noEditPoints="1"/>
            </p:cNvSpPr>
            <p:nvPr/>
          </p:nvSpPr>
          <p:spPr bwMode="auto">
            <a:xfrm>
              <a:off x="829066" y="2176759"/>
              <a:ext cx="272155" cy="464074"/>
            </a:xfrm>
            <a:custGeom>
              <a:avLst/>
              <a:gdLst>
                <a:gd name="T0" fmla="*/ 53 w 106"/>
                <a:gd name="T1" fmla="*/ 0 h 181"/>
                <a:gd name="T2" fmla="*/ 0 w 106"/>
                <a:gd name="T3" fmla="*/ 53 h 181"/>
                <a:gd name="T4" fmla="*/ 53 w 106"/>
                <a:gd name="T5" fmla="*/ 181 h 181"/>
                <a:gd name="T6" fmla="*/ 106 w 106"/>
                <a:gd name="T7" fmla="*/ 53 h 181"/>
                <a:gd name="T8" fmla="*/ 53 w 106"/>
                <a:gd name="T9" fmla="*/ 0 h 181"/>
                <a:gd name="T10" fmla="*/ 53 w 106"/>
                <a:gd name="T11" fmla="*/ 90 h 181"/>
                <a:gd name="T12" fmla="*/ 15 w 106"/>
                <a:gd name="T13" fmla="*/ 52 h 181"/>
                <a:gd name="T14" fmla="*/ 53 w 106"/>
                <a:gd name="T15" fmla="*/ 13 h 181"/>
                <a:gd name="T16" fmla="*/ 92 w 106"/>
                <a:gd name="T17" fmla="*/ 52 h 181"/>
                <a:gd name="T18" fmla="*/ 53 w 106"/>
                <a:gd name="T19"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81">
                  <a:moveTo>
                    <a:pt x="53" y="0"/>
                  </a:moveTo>
                  <a:cubicBezTo>
                    <a:pt x="24" y="0"/>
                    <a:pt x="0" y="24"/>
                    <a:pt x="0" y="53"/>
                  </a:cubicBezTo>
                  <a:cubicBezTo>
                    <a:pt x="0" y="83"/>
                    <a:pt x="53" y="181"/>
                    <a:pt x="53" y="181"/>
                  </a:cubicBezTo>
                  <a:cubicBezTo>
                    <a:pt x="53" y="181"/>
                    <a:pt x="106" y="83"/>
                    <a:pt x="106" y="53"/>
                  </a:cubicBezTo>
                  <a:cubicBezTo>
                    <a:pt x="106" y="24"/>
                    <a:pt x="82" y="0"/>
                    <a:pt x="53" y="0"/>
                  </a:cubicBezTo>
                  <a:close/>
                  <a:moveTo>
                    <a:pt x="53" y="90"/>
                  </a:moveTo>
                  <a:cubicBezTo>
                    <a:pt x="32" y="90"/>
                    <a:pt x="15" y="73"/>
                    <a:pt x="15" y="52"/>
                  </a:cubicBezTo>
                  <a:cubicBezTo>
                    <a:pt x="15" y="30"/>
                    <a:pt x="32" y="13"/>
                    <a:pt x="53" y="13"/>
                  </a:cubicBezTo>
                  <a:cubicBezTo>
                    <a:pt x="75" y="13"/>
                    <a:pt x="92" y="30"/>
                    <a:pt x="92" y="52"/>
                  </a:cubicBezTo>
                  <a:cubicBezTo>
                    <a:pt x="92" y="73"/>
                    <a:pt x="75" y="90"/>
                    <a:pt x="53" y="90"/>
                  </a:cubicBezTo>
                  <a:close/>
                </a:path>
              </a:pathLst>
            </a:custGeom>
            <a:solidFill>
              <a:schemeClr val="accent1"/>
            </a:solidFill>
            <a:ln>
              <a:noFill/>
            </a:ln>
          </p:spPr>
          <p:txBody>
            <a:bodyPr vert="horz" wrap="square" lIns="121920" tIns="60960" rIns="121920" bIns="60960" numCol="1" anchor="t" anchorCtr="0" compatLnSpc="1"/>
            <a:lstStyle/>
            <a:p>
              <a:endParaRPr lang="en-US" sz="1100" dirty="0">
                <a:solidFill>
                  <a:schemeClr val="bg1">
                    <a:lumMod val="65000"/>
                  </a:schemeClr>
                </a:solidFill>
              </a:endParaRPr>
            </a:p>
          </p:txBody>
        </p:sp>
        <p:sp>
          <p:nvSpPr>
            <p:cNvPr id="27" name="TextBox 26"/>
            <p:cNvSpPr txBox="1"/>
            <p:nvPr/>
          </p:nvSpPr>
          <p:spPr>
            <a:xfrm>
              <a:off x="805156" y="2216099"/>
              <a:ext cx="323647" cy="196208"/>
            </a:xfrm>
            <a:prstGeom prst="rect">
              <a:avLst/>
            </a:prstGeom>
            <a:noFill/>
          </p:spPr>
          <p:txBody>
            <a:bodyPr wrap="none" rtlCol="0">
              <a:spAutoFit/>
            </a:bodyPr>
            <a:lstStyle/>
            <a:p>
              <a:pPr algn="ctr"/>
              <a:r>
                <a:rPr lang="en-US" sz="1100" b="1" dirty="0">
                  <a:solidFill>
                    <a:schemeClr val="bg1">
                      <a:lumMod val="65000"/>
                    </a:schemeClr>
                  </a:solidFill>
                </a:rPr>
                <a:t>39%</a:t>
              </a:r>
              <a:endParaRPr lang="en-US" sz="1100" b="1" dirty="0">
                <a:solidFill>
                  <a:schemeClr val="bg1">
                    <a:lumMod val="65000"/>
                  </a:schemeClr>
                </a:solidFill>
              </a:endParaRPr>
            </a:p>
          </p:txBody>
        </p:sp>
      </p:grpSp>
      <p:grpSp>
        <p:nvGrpSpPr>
          <p:cNvPr id="28" name="Group 27"/>
          <p:cNvGrpSpPr/>
          <p:nvPr/>
        </p:nvGrpSpPr>
        <p:grpSpPr>
          <a:xfrm>
            <a:off x="6048273" y="2239427"/>
            <a:ext cx="431529" cy="618765"/>
            <a:chOff x="805155" y="2176759"/>
            <a:chExt cx="323647" cy="464074"/>
          </a:xfrm>
        </p:grpSpPr>
        <p:sp>
          <p:nvSpPr>
            <p:cNvPr id="29" name="Freeform 7"/>
            <p:cNvSpPr>
              <a:spLocks noEditPoints="1"/>
            </p:cNvSpPr>
            <p:nvPr/>
          </p:nvSpPr>
          <p:spPr bwMode="auto">
            <a:xfrm>
              <a:off x="829066" y="2176759"/>
              <a:ext cx="272155" cy="464074"/>
            </a:xfrm>
            <a:custGeom>
              <a:avLst/>
              <a:gdLst>
                <a:gd name="T0" fmla="*/ 53 w 106"/>
                <a:gd name="T1" fmla="*/ 0 h 181"/>
                <a:gd name="T2" fmla="*/ 0 w 106"/>
                <a:gd name="T3" fmla="*/ 53 h 181"/>
                <a:gd name="T4" fmla="*/ 53 w 106"/>
                <a:gd name="T5" fmla="*/ 181 h 181"/>
                <a:gd name="T6" fmla="*/ 106 w 106"/>
                <a:gd name="T7" fmla="*/ 53 h 181"/>
                <a:gd name="T8" fmla="*/ 53 w 106"/>
                <a:gd name="T9" fmla="*/ 0 h 181"/>
                <a:gd name="T10" fmla="*/ 53 w 106"/>
                <a:gd name="T11" fmla="*/ 90 h 181"/>
                <a:gd name="T12" fmla="*/ 15 w 106"/>
                <a:gd name="T13" fmla="*/ 52 h 181"/>
                <a:gd name="T14" fmla="*/ 53 w 106"/>
                <a:gd name="T15" fmla="*/ 13 h 181"/>
                <a:gd name="T16" fmla="*/ 92 w 106"/>
                <a:gd name="T17" fmla="*/ 52 h 181"/>
                <a:gd name="T18" fmla="*/ 53 w 106"/>
                <a:gd name="T19"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81">
                  <a:moveTo>
                    <a:pt x="53" y="0"/>
                  </a:moveTo>
                  <a:cubicBezTo>
                    <a:pt x="24" y="0"/>
                    <a:pt x="0" y="24"/>
                    <a:pt x="0" y="53"/>
                  </a:cubicBezTo>
                  <a:cubicBezTo>
                    <a:pt x="0" y="83"/>
                    <a:pt x="53" y="181"/>
                    <a:pt x="53" y="181"/>
                  </a:cubicBezTo>
                  <a:cubicBezTo>
                    <a:pt x="53" y="181"/>
                    <a:pt x="106" y="83"/>
                    <a:pt x="106" y="53"/>
                  </a:cubicBezTo>
                  <a:cubicBezTo>
                    <a:pt x="106" y="24"/>
                    <a:pt x="82" y="0"/>
                    <a:pt x="53" y="0"/>
                  </a:cubicBezTo>
                  <a:close/>
                  <a:moveTo>
                    <a:pt x="53" y="90"/>
                  </a:moveTo>
                  <a:cubicBezTo>
                    <a:pt x="32" y="90"/>
                    <a:pt x="15" y="73"/>
                    <a:pt x="15" y="52"/>
                  </a:cubicBezTo>
                  <a:cubicBezTo>
                    <a:pt x="15" y="30"/>
                    <a:pt x="32" y="13"/>
                    <a:pt x="53" y="13"/>
                  </a:cubicBezTo>
                  <a:cubicBezTo>
                    <a:pt x="75" y="13"/>
                    <a:pt x="92" y="30"/>
                    <a:pt x="92" y="52"/>
                  </a:cubicBezTo>
                  <a:cubicBezTo>
                    <a:pt x="92" y="73"/>
                    <a:pt x="75" y="90"/>
                    <a:pt x="53" y="90"/>
                  </a:cubicBezTo>
                  <a:close/>
                </a:path>
              </a:pathLst>
            </a:custGeom>
            <a:solidFill>
              <a:schemeClr val="accent5"/>
            </a:solidFill>
            <a:ln>
              <a:noFill/>
            </a:ln>
          </p:spPr>
          <p:txBody>
            <a:bodyPr vert="horz" wrap="square" lIns="121920" tIns="60960" rIns="121920" bIns="60960" numCol="1" anchor="t" anchorCtr="0" compatLnSpc="1"/>
            <a:lstStyle/>
            <a:p>
              <a:endParaRPr lang="en-US" sz="1100" dirty="0">
                <a:solidFill>
                  <a:schemeClr val="bg1">
                    <a:lumMod val="65000"/>
                  </a:schemeClr>
                </a:solidFill>
              </a:endParaRPr>
            </a:p>
          </p:txBody>
        </p:sp>
        <p:sp>
          <p:nvSpPr>
            <p:cNvPr id="30" name="TextBox 29"/>
            <p:cNvSpPr txBox="1"/>
            <p:nvPr/>
          </p:nvSpPr>
          <p:spPr>
            <a:xfrm>
              <a:off x="805155" y="2216099"/>
              <a:ext cx="323647" cy="196208"/>
            </a:xfrm>
            <a:prstGeom prst="rect">
              <a:avLst/>
            </a:prstGeom>
            <a:noFill/>
          </p:spPr>
          <p:txBody>
            <a:bodyPr wrap="none" rtlCol="0">
              <a:spAutoFit/>
            </a:bodyPr>
            <a:lstStyle/>
            <a:p>
              <a:pPr algn="ctr"/>
              <a:r>
                <a:rPr lang="en-US" sz="1100" b="1" dirty="0">
                  <a:solidFill>
                    <a:schemeClr val="bg1">
                      <a:lumMod val="65000"/>
                    </a:schemeClr>
                  </a:solidFill>
                </a:rPr>
                <a:t>26%</a:t>
              </a:r>
              <a:endParaRPr lang="en-US" sz="1100" b="1" dirty="0">
                <a:solidFill>
                  <a:schemeClr val="bg1">
                    <a:lumMod val="65000"/>
                  </a:schemeClr>
                </a:solidFill>
              </a:endParaRPr>
            </a:p>
          </p:txBody>
        </p:sp>
      </p:grpSp>
      <p:grpSp>
        <p:nvGrpSpPr>
          <p:cNvPr id="31" name="Group 30"/>
          <p:cNvGrpSpPr/>
          <p:nvPr/>
        </p:nvGrpSpPr>
        <p:grpSpPr>
          <a:xfrm>
            <a:off x="6987171" y="2701416"/>
            <a:ext cx="431529" cy="618765"/>
            <a:chOff x="805155" y="2176759"/>
            <a:chExt cx="323647" cy="464074"/>
          </a:xfrm>
        </p:grpSpPr>
        <p:sp>
          <p:nvSpPr>
            <p:cNvPr id="32" name="Freeform 7"/>
            <p:cNvSpPr>
              <a:spLocks noEditPoints="1"/>
            </p:cNvSpPr>
            <p:nvPr/>
          </p:nvSpPr>
          <p:spPr bwMode="auto">
            <a:xfrm>
              <a:off x="829066" y="2176759"/>
              <a:ext cx="272155" cy="464074"/>
            </a:xfrm>
            <a:custGeom>
              <a:avLst/>
              <a:gdLst>
                <a:gd name="T0" fmla="*/ 53 w 106"/>
                <a:gd name="T1" fmla="*/ 0 h 181"/>
                <a:gd name="T2" fmla="*/ 0 w 106"/>
                <a:gd name="T3" fmla="*/ 53 h 181"/>
                <a:gd name="T4" fmla="*/ 53 w 106"/>
                <a:gd name="T5" fmla="*/ 181 h 181"/>
                <a:gd name="T6" fmla="*/ 106 w 106"/>
                <a:gd name="T7" fmla="*/ 53 h 181"/>
                <a:gd name="T8" fmla="*/ 53 w 106"/>
                <a:gd name="T9" fmla="*/ 0 h 181"/>
                <a:gd name="T10" fmla="*/ 53 w 106"/>
                <a:gd name="T11" fmla="*/ 90 h 181"/>
                <a:gd name="T12" fmla="*/ 15 w 106"/>
                <a:gd name="T13" fmla="*/ 52 h 181"/>
                <a:gd name="T14" fmla="*/ 53 w 106"/>
                <a:gd name="T15" fmla="*/ 13 h 181"/>
                <a:gd name="T16" fmla="*/ 92 w 106"/>
                <a:gd name="T17" fmla="*/ 52 h 181"/>
                <a:gd name="T18" fmla="*/ 53 w 106"/>
                <a:gd name="T19" fmla="*/ 9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81">
                  <a:moveTo>
                    <a:pt x="53" y="0"/>
                  </a:moveTo>
                  <a:cubicBezTo>
                    <a:pt x="24" y="0"/>
                    <a:pt x="0" y="24"/>
                    <a:pt x="0" y="53"/>
                  </a:cubicBezTo>
                  <a:cubicBezTo>
                    <a:pt x="0" y="83"/>
                    <a:pt x="53" y="181"/>
                    <a:pt x="53" y="181"/>
                  </a:cubicBezTo>
                  <a:cubicBezTo>
                    <a:pt x="53" y="181"/>
                    <a:pt x="106" y="83"/>
                    <a:pt x="106" y="53"/>
                  </a:cubicBezTo>
                  <a:cubicBezTo>
                    <a:pt x="106" y="24"/>
                    <a:pt x="82" y="0"/>
                    <a:pt x="53" y="0"/>
                  </a:cubicBezTo>
                  <a:close/>
                  <a:moveTo>
                    <a:pt x="53" y="90"/>
                  </a:moveTo>
                  <a:cubicBezTo>
                    <a:pt x="32" y="90"/>
                    <a:pt x="15" y="73"/>
                    <a:pt x="15" y="52"/>
                  </a:cubicBezTo>
                  <a:cubicBezTo>
                    <a:pt x="15" y="30"/>
                    <a:pt x="32" y="13"/>
                    <a:pt x="53" y="13"/>
                  </a:cubicBezTo>
                  <a:cubicBezTo>
                    <a:pt x="75" y="13"/>
                    <a:pt x="92" y="30"/>
                    <a:pt x="92" y="52"/>
                  </a:cubicBezTo>
                  <a:cubicBezTo>
                    <a:pt x="92" y="73"/>
                    <a:pt x="75" y="90"/>
                    <a:pt x="53" y="90"/>
                  </a:cubicBezTo>
                  <a:close/>
                </a:path>
              </a:pathLst>
            </a:custGeom>
            <a:solidFill>
              <a:schemeClr val="accent6"/>
            </a:solidFill>
            <a:ln>
              <a:noFill/>
            </a:ln>
          </p:spPr>
          <p:txBody>
            <a:bodyPr vert="horz" wrap="square" lIns="121920" tIns="60960" rIns="121920" bIns="60960" numCol="1" anchor="t" anchorCtr="0" compatLnSpc="1"/>
            <a:lstStyle/>
            <a:p>
              <a:endParaRPr lang="en-US" sz="1100" dirty="0">
                <a:solidFill>
                  <a:schemeClr val="bg1">
                    <a:lumMod val="65000"/>
                  </a:schemeClr>
                </a:solidFill>
              </a:endParaRPr>
            </a:p>
          </p:txBody>
        </p:sp>
        <p:sp>
          <p:nvSpPr>
            <p:cNvPr id="33" name="TextBox 32"/>
            <p:cNvSpPr txBox="1"/>
            <p:nvPr/>
          </p:nvSpPr>
          <p:spPr>
            <a:xfrm>
              <a:off x="805155" y="2216099"/>
              <a:ext cx="323647" cy="196208"/>
            </a:xfrm>
            <a:prstGeom prst="rect">
              <a:avLst/>
            </a:prstGeom>
            <a:noFill/>
          </p:spPr>
          <p:txBody>
            <a:bodyPr wrap="none" rtlCol="0">
              <a:spAutoFit/>
            </a:bodyPr>
            <a:lstStyle/>
            <a:p>
              <a:pPr algn="ctr"/>
              <a:r>
                <a:rPr lang="en-US" sz="1100" b="1" dirty="0">
                  <a:solidFill>
                    <a:schemeClr val="bg1">
                      <a:lumMod val="65000"/>
                    </a:schemeClr>
                  </a:solidFill>
                </a:rPr>
                <a:t>26%</a:t>
              </a:r>
              <a:endParaRPr lang="en-US" sz="1100" b="1" dirty="0">
                <a:solidFill>
                  <a:schemeClr val="bg1">
                    <a:lumMod val="65000"/>
                  </a:schemeClr>
                </a:solidFill>
              </a:endParaRPr>
            </a:p>
          </p:txBody>
        </p:sp>
      </p:grpSp>
      <p:sp>
        <p:nvSpPr>
          <p:cNvPr id="34" name="Content Placeholder 2"/>
          <p:cNvSpPr txBox="1"/>
          <p:nvPr/>
        </p:nvSpPr>
        <p:spPr>
          <a:xfrm>
            <a:off x="1192786" y="4981353"/>
            <a:ext cx="10657184" cy="814033"/>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dirty="0">
                <a:solidFill>
                  <a:schemeClr val="tx1"/>
                </a:solidFill>
              </a:rPr>
              <a:t>Lorem ipsum dolor sit amet, consectetur adipiscing elit. Curabitur elementum posuere pretium. Quisque nibh dolor, dignissim ac dignissim ut, luctus ac urna. Aliquam aliquet non massa quis tincidunt. Mauris ullamcorper justo tristique dui posuere tincidunt. In nec lacus laoreet orci varius imperdiet sit amet in augue. </a:t>
            </a:r>
            <a:endParaRPr lang="en-US" dirty="0">
              <a:solidFill>
                <a:schemeClr val="tx1"/>
              </a:solidFill>
            </a:endParaRPr>
          </a:p>
        </p:txBody>
      </p:sp>
      <p:sp>
        <p:nvSpPr>
          <p:cNvPr id="35" name="Title 13"/>
          <p:cNvSpPr txBox="1"/>
          <p:nvPr/>
        </p:nvSpPr>
        <p:spPr>
          <a:xfrm>
            <a:off x="1192786" y="4458721"/>
            <a:ext cx="3360373" cy="709713"/>
          </a:xfrm>
          <a:prstGeom prst="rect">
            <a:avLst/>
          </a:prstGeom>
        </p:spPr>
        <p:txBody>
          <a:bodyPr vert="horz" lIns="121920" tIns="60960" rIns="121920" bIns="6096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000" b="1" smtClean="0">
                <a:solidFill>
                  <a:schemeClr val="tx1"/>
                </a:solidFill>
                <a:latin typeface="+mn-lt"/>
              </a:rPr>
              <a:t>ANALYSIS</a:t>
            </a:r>
            <a:endParaRPr lang="en-US" sz="2000" b="1" dirty="0">
              <a:solidFill>
                <a:schemeClr val="tx1"/>
              </a:solidFill>
              <a:latin typeface="+mn-lt"/>
            </a:endParaRPr>
          </a:p>
        </p:txBody>
      </p:sp>
      <p:grpSp>
        <p:nvGrpSpPr>
          <p:cNvPr id="36" name="Group 35"/>
          <p:cNvGrpSpPr/>
          <p:nvPr/>
        </p:nvGrpSpPr>
        <p:grpSpPr>
          <a:xfrm>
            <a:off x="1384807" y="2946607"/>
            <a:ext cx="1549875" cy="1457960"/>
            <a:chOff x="755576" y="2395604"/>
            <a:chExt cx="1162406" cy="1093470"/>
          </a:xfrm>
        </p:grpSpPr>
        <p:sp>
          <p:nvSpPr>
            <p:cNvPr id="37" name="Isosceles Triangle 2"/>
            <p:cNvSpPr/>
            <p:nvPr/>
          </p:nvSpPr>
          <p:spPr>
            <a:xfrm>
              <a:off x="755576" y="2395604"/>
              <a:ext cx="1162406" cy="828163"/>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38" name="Content Placeholder 2"/>
            <p:cNvSpPr txBox="1"/>
            <p:nvPr/>
          </p:nvSpPr>
          <p:spPr>
            <a:xfrm>
              <a:off x="988884" y="3235159"/>
              <a:ext cx="695790" cy="253915"/>
            </a:xfrm>
            <a:prstGeom prst="rect">
              <a:avLst/>
            </a:prstGeom>
          </p:spPr>
          <p:txBody>
            <a:bodyPr vert="horz" wrap="square"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dirty="0">
                  <a:solidFill>
                    <a:schemeClr val="tx1"/>
                  </a:solidFill>
                </a:rPr>
                <a:t>Shoes</a:t>
              </a:r>
              <a:endParaRPr lang="en-US" dirty="0">
                <a:solidFill>
                  <a:schemeClr val="tx1"/>
                </a:solidFill>
              </a:endParaRPr>
            </a:p>
          </p:txBody>
        </p:sp>
      </p:grpSp>
      <p:grpSp>
        <p:nvGrpSpPr>
          <p:cNvPr id="39" name="Group 38"/>
          <p:cNvGrpSpPr/>
          <p:nvPr/>
        </p:nvGrpSpPr>
        <p:grpSpPr>
          <a:xfrm>
            <a:off x="2323705" y="2362866"/>
            <a:ext cx="1549875" cy="2041703"/>
            <a:chOff x="1459750" y="1957798"/>
            <a:chExt cx="1162406" cy="1531277"/>
          </a:xfrm>
        </p:grpSpPr>
        <p:sp>
          <p:nvSpPr>
            <p:cNvPr id="40" name="Isosceles Triangle 2"/>
            <p:cNvSpPr/>
            <p:nvPr/>
          </p:nvSpPr>
          <p:spPr>
            <a:xfrm>
              <a:off x="1459750" y="1957798"/>
              <a:ext cx="1162406" cy="1265969"/>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41" name="Content Placeholder 2"/>
            <p:cNvSpPr txBox="1"/>
            <p:nvPr/>
          </p:nvSpPr>
          <p:spPr>
            <a:xfrm>
              <a:off x="1691223" y="3235159"/>
              <a:ext cx="695790" cy="253916"/>
            </a:xfrm>
            <a:prstGeom prst="rect">
              <a:avLst/>
            </a:prstGeom>
          </p:spPr>
          <p:txBody>
            <a:bodyPr vert="horz" wrap="square"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dirty="0">
                  <a:solidFill>
                    <a:schemeClr val="tx1"/>
                  </a:solidFill>
                </a:rPr>
                <a:t>T-shirts</a:t>
              </a:r>
              <a:endParaRPr lang="en-US" dirty="0">
                <a:solidFill>
                  <a:schemeClr val="tx1"/>
                </a:solidFill>
              </a:endParaRPr>
            </a:p>
          </p:txBody>
        </p:sp>
      </p:grpSp>
      <p:grpSp>
        <p:nvGrpSpPr>
          <p:cNvPr id="42" name="Group 41"/>
          <p:cNvGrpSpPr/>
          <p:nvPr/>
        </p:nvGrpSpPr>
        <p:grpSpPr>
          <a:xfrm>
            <a:off x="3516673" y="2764387"/>
            <a:ext cx="1425504" cy="1640180"/>
            <a:chOff x="2354476" y="2258939"/>
            <a:chExt cx="1069128" cy="1230135"/>
          </a:xfrm>
        </p:grpSpPr>
        <p:sp>
          <p:nvSpPr>
            <p:cNvPr id="43" name="Isosceles Triangle 2"/>
            <p:cNvSpPr/>
            <p:nvPr/>
          </p:nvSpPr>
          <p:spPr>
            <a:xfrm>
              <a:off x="2354476" y="2258939"/>
              <a:ext cx="1069128" cy="964828"/>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44" name="Content Placeholder 2"/>
            <p:cNvSpPr txBox="1"/>
            <p:nvPr/>
          </p:nvSpPr>
          <p:spPr>
            <a:xfrm>
              <a:off x="2539310" y="3235159"/>
              <a:ext cx="695790" cy="253915"/>
            </a:xfrm>
            <a:prstGeom prst="rect">
              <a:avLst/>
            </a:prstGeom>
          </p:spPr>
          <p:txBody>
            <a:bodyPr vert="horz" wrap="square"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dirty="0">
                  <a:solidFill>
                    <a:schemeClr val="tx1"/>
                  </a:solidFill>
                </a:rPr>
                <a:t>Pants</a:t>
              </a:r>
              <a:endParaRPr lang="en-US" dirty="0">
                <a:solidFill>
                  <a:schemeClr val="tx1"/>
                </a:solidFill>
              </a:endParaRPr>
            </a:p>
          </p:txBody>
        </p:sp>
      </p:grpSp>
      <p:grpSp>
        <p:nvGrpSpPr>
          <p:cNvPr id="45" name="Group 44"/>
          <p:cNvGrpSpPr/>
          <p:nvPr/>
        </p:nvGrpSpPr>
        <p:grpSpPr>
          <a:xfrm>
            <a:off x="4590369" y="3163015"/>
            <a:ext cx="1329272" cy="1457000"/>
            <a:chOff x="3159748" y="2557908"/>
            <a:chExt cx="996954" cy="1092750"/>
          </a:xfrm>
        </p:grpSpPr>
        <p:sp>
          <p:nvSpPr>
            <p:cNvPr id="46" name="Isosceles Triangle 2"/>
            <p:cNvSpPr/>
            <p:nvPr/>
          </p:nvSpPr>
          <p:spPr>
            <a:xfrm>
              <a:off x="3159748" y="2557908"/>
              <a:ext cx="996954" cy="665859"/>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47" name="Content Placeholder 2"/>
            <p:cNvSpPr txBox="1"/>
            <p:nvPr/>
          </p:nvSpPr>
          <p:spPr>
            <a:xfrm>
              <a:off x="3308495" y="3235159"/>
              <a:ext cx="695790" cy="415499"/>
            </a:xfrm>
            <a:prstGeom prst="rect">
              <a:avLst/>
            </a:prstGeom>
          </p:spPr>
          <p:txBody>
            <a:bodyPr vert="horz" wrap="square"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dirty="0">
                  <a:solidFill>
                    <a:schemeClr val="tx1"/>
                  </a:solidFill>
                </a:rPr>
                <a:t>Auto-parts</a:t>
              </a:r>
              <a:endParaRPr lang="en-US" dirty="0">
                <a:solidFill>
                  <a:schemeClr val="tx1"/>
                </a:solidFill>
              </a:endParaRPr>
            </a:p>
          </p:txBody>
        </p:sp>
      </p:grpSp>
      <p:grpSp>
        <p:nvGrpSpPr>
          <p:cNvPr id="48" name="Group 47"/>
          <p:cNvGrpSpPr/>
          <p:nvPr/>
        </p:nvGrpSpPr>
        <p:grpSpPr>
          <a:xfrm>
            <a:off x="5489100" y="2946607"/>
            <a:ext cx="1549875" cy="1457960"/>
            <a:chOff x="3833796" y="2395604"/>
            <a:chExt cx="1162406" cy="1093470"/>
          </a:xfrm>
        </p:grpSpPr>
        <p:sp>
          <p:nvSpPr>
            <p:cNvPr id="49" name="Isosceles Triangle 2"/>
            <p:cNvSpPr/>
            <p:nvPr/>
          </p:nvSpPr>
          <p:spPr>
            <a:xfrm>
              <a:off x="3833796" y="2395604"/>
              <a:ext cx="1162406" cy="828163"/>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5">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50" name="Content Placeholder 2"/>
            <p:cNvSpPr txBox="1"/>
            <p:nvPr/>
          </p:nvSpPr>
          <p:spPr>
            <a:xfrm>
              <a:off x="4065269" y="3235159"/>
              <a:ext cx="695790" cy="253915"/>
            </a:xfrm>
            <a:prstGeom prst="rect">
              <a:avLst/>
            </a:prstGeom>
          </p:spPr>
          <p:txBody>
            <a:bodyPr vert="horz" wrap="square"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dirty="0">
                  <a:solidFill>
                    <a:schemeClr val="tx1"/>
                  </a:solidFill>
                </a:rPr>
                <a:t>Drinks</a:t>
              </a:r>
              <a:endParaRPr lang="en-US" dirty="0">
                <a:solidFill>
                  <a:schemeClr val="tx1"/>
                </a:solidFill>
              </a:endParaRPr>
            </a:p>
          </p:txBody>
        </p:sp>
      </p:grpSp>
      <p:grpSp>
        <p:nvGrpSpPr>
          <p:cNvPr id="51" name="Group 50"/>
          <p:cNvGrpSpPr/>
          <p:nvPr/>
        </p:nvGrpSpPr>
        <p:grpSpPr>
          <a:xfrm>
            <a:off x="6427999" y="3407607"/>
            <a:ext cx="1549875" cy="1212407"/>
            <a:chOff x="4537970" y="2741353"/>
            <a:chExt cx="1162406" cy="909305"/>
          </a:xfrm>
        </p:grpSpPr>
        <p:sp>
          <p:nvSpPr>
            <p:cNvPr id="52" name="Isosceles Triangle 2"/>
            <p:cNvSpPr/>
            <p:nvPr/>
          </p:nvSpPr>
          <p:spPr>
            <a:xfrm>
              <a:off x="4537970" y="2741353"/>
              <a:ext cx="1162406" cy="482414"/>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53" name="Content Placeholder 2"/>
            <p:cNvSpPr txBox="1"/>
            <p:nvPr/>
          </p:nvSpPr>
          <p:spPr>
            <a:xfrm>
              <a:off x="4771278" y="3235159"/>
              <a:ext cx="695790" cy="415499"/>
            </a:xfrm>
            <a:prstGeom prst="rect">
              <a:avLst/>
            </a:prstGeom>
          </p:spPr>
          <p:txBody>
            <a:bodyPr vert="horz" wrap="square"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dirty="0">
                  <a:solidFill>
                    <a:schemeClr val="tx1"/>
                  </a:solidFill>
                </a:rPr>
                <a:t>Technology</a:t>
              </a:r>
              <a:endParaRPr lang="en-US" dirty="0">
                <a:solidFill>
                  <a:schemeClr val="tx1"/>
                </a:solidFill>
              </a:endParaRPr>
            </a:p>
          </p:txBody>
        </p:sp>
      </p:grpSp>
      <p:grpSp>
        <p:nvGrpSpPr>
          <p:cNvPr id="54" name="Group 53"/>
          <p:cNvGrpSpPr/>
          <p:nvPr/>
        </p:nvGrpSpPr>
        <p:grpSpPr>
          <a:xfrm>
            <a:off x="7241457" y="2127287"/>
            <a:ext cx="1649161" cy="2277283"/>
            <a:chOff x="5148063" y="1781113"/>
            <a:chExt cx="1236871" cy="1707962"/>
          </a:xfrm>
        </p:grpSpPr>
        <p:sp>
          <p:nvSpPr>
            <p:cNvPr id="55" name="Isosceles Triangle 2"/>
            <p:cNvSpPr/>
            <p:nvPr/>
          </p:nvSpPr>
          <p:spPr>
            <a:xfrm>
              <a:off x="5148063" y="1781113"/>
              <a:ext cx="1236871" cy="1442653"/>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56" name="Content Placeholder 2"/>
            <p:cNvSpPr txBox="1"/>
            <p:nvPr/>
          </p:nvSpPr>
          <p:spPr>
            <a:xfrm>
              <a:off x="5414366" y="3235159"/>
              <a:ext cx="695790" cy="253916"/>
            </a:xfrm>
            <a:prstGeom prst="rect">
              <a:avLst/>
            </a:prstGeom>
          </p:spPr>
          <p:txBody>
            <a:bodyPr vert="horz" wrap="square"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dirty="0">
                  <a:solidFill>
                    <a:schemeClr val="tx1"/>
                  </a:solidFill>
                </a:rPr>
                <a:t>Food</a:t>
              </a:r>
              <a:endParaRPr lang="en-US" dirty="0">
                <a:solidFill>
                  <a:schemeClr val="tx1"/>
                </a:solidFill>
              </a:endParaRPr>
            </a:p>
          </p:txBody>
        </p:sp>
      </p:grpSp>
      <p:grpSp>
        <p:nvGrpSpPr>
          <p:cNvPr id="57" name="Group 56"/>
          <p:cNvGrpSpPr/>
          <p:nvPr/>
        </p:nvGrpSpPr>
        <p:grpSpPr>
          <a:xfrm>
            <a:off x="8110086" y="3163014"/>
            <a:ext cx="1537831" cy="1241556"/>
            <a:chOff x="5799535" y="2557908"/>
            <a:chExt cx="1153373" cy="931167"/>
          </a:xfrm>
        </p:grpSpPr>
        <p:sp>
          <p:nvSpPr>
            <p:cNvPr id="58" name="Isosceles Triangle 2"/>
            <p:cNvSpPr/>
            <p:nvPr/>
          </p:nvSpPr>
          <p:spPr>
            <a:xfrm>
              <a:off x="5799535" y="2557908"/>
              <a:ext cx="1153373" cy="665859"/>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59" name="Content Placeholder 2"/>
            <p:cNvSpPr txBox="1"/>
            <p:nvPr/>
          </p:nvSpPr>
          <p:spPr>
            <a:xfrm>
              <a:off x="6060556" y="3235159"/>
              <a:ext cx="695790" cy="253916"/>
            </a:xfrm>
            <a:prstGeom prst="rect">
              <a:avLst/>
            </a:prstGeom>
          </p:spPr>
          <p:txBody>
            <a:bodyPr vert="horz" wrap="square"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dirty="0">
                  <a:solidFill>
                    <a:schemeClr val="tx1"/>
                  </a:solidFill>
                </a:rPr>
                <a:t>Travel</a:t>
              </a:r>
              <a:endParaRPr lang="en-US" dirty="0">
                <a:solidFill>
                  <a:schemeClr val="tx1"/>
                </a:solidFill>
              </a:endParaRPr>
            </a:p>
          </p:txBody>
        </p:sp>
      </p:grpSp>
      <p:grpSp>
        <p:nvGrpSpPr>
          <p:cNvPr id="60" name="Group 59"/>
          <p:cNvGrpSpPr/>
          <p:nvPr/>
        </p:nvGrpSpPr>
        <p:grpSpPr>
          <a:xfrm>
            <a:off x="8865127" y="2946607"/>
            <a:ext cx="1793045" cy="1457960"/>
            <a:chOff x="6365816" y="2395604"/>
            <a:chExt cx="1344784" cy="1093470"/>
          </a:xfrm>
        </p:grpSpPr>
        <p:sp>
          <p:nvSpPr>
            <p:cNvPr id="61" name="Isosceles Triangle 2"/>
            <p:cNvSpPr/>
            <p:nvPr/>
          </p:nvSpPr>
          <p:spPr>
            <a:xfrm>
              <a:off x="6365816" y="2395604"/>
              <a:ext cx="1344784" cy="828163"/>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62" name="Content Placeholder 2"/>
            <p:cNvSpPr txBox="1"/>
            <p:nvPr/>
          </p:nvSpPr>
          <p:spPr>
            <a:xfrm>
              <a:off x="6690313" y="3235159"/>
              <a:ext cx="695790" cy="253915"/>
            </a:xfrm>
            <a:prstGeom prst="rect">
              <a:avLst/>
            </a:prstGeom>
          </p:spPr>
          <p:txBody>
            <a:bodyPr vert="horz" wrap="square"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dirty="0">
                  <a:solidFill>
                    <a:schemeClr val="tx1"/>
                  </a:solidFill>
                </a:rPr>
                <a:t>Hotels</a:t>
              </a:r>
              <a:endParaRPr lang="en-US" dirty="0">
                <a:solidFill>
                  <a:schemeClr val="tx1"/>
                </a:solidFill>
              </a:endParaRPr>
            </a:p>
          </p:txBody>
        </p:sp>
      </p:grpSp>
      <p:grpSp>
        <p:nvGrpSpPr>
          <p:cNvPr id="63" name="Group 62"/>
          <p:cNvGrpSpPr/>
          <p:nvPr/>
        </p:nvGrpSpPr>
        <p:grpSpPr>
          <a:xfrm>
            <a:off x="9761650" y="2774199"/>
            <a:ext cx="1537831" cy="1630368"/>
            <a:chOff x="7038208" y="2266298"/>
            <a:chExt cx="1153373" cy="1222776"/>
          </a:xfrm>
        </p:grpSpPr>
        <p:sp>
          <p:nvSpPr>
            <p:cNvPr id="64" name="Isosceles Triangle 2"/>
            <p:cNvSpPr/>
            <p:nvPr/>
          </p:nvSpPr>
          <p:spPr>
            <a:xfrm>
              <a:off x="7038208" y="2266298"/>
              <a:ext cx="1153373" cy="957470"/>
            </a:xfrm>
            <a:custGeom>
              <a:avLst/>
              <a:gdLst>
                <a:gd name="connsiteX0" fmla="*/ 0 w 1278647"/>
                <a:gd name="connsiteY0" fmla="*/ 1102282 h 1102282"/>
                <a:gd name="connsiteX1" fmla="*/ 639324 w 1278647"/>
                <a:gd name="connsiteY1" fmla="*/ 0 h 1102282"/>
                <a:gd name="connsiteX2" fmla="*/ 1278647 w 1278647"/>
                <a:gd name="connsiteY2" fmla="*/ 1102282 h 1102282"/>
                <a:gd name="connsiteX3" fmla="*/ 0 w 1278647"/>
                <a:gd name="connsiteY3" fmla="*/ 1102282 h 1102282"/>
                <a:gd name="connsiteX0-1" fmla="*/ 0 w 1278647"/>
                <a:gd name="connsiteY0-2" fmla="*/ 1102282 h 1102282"/>
                <a:gd name="connsiteX1-3" fmla="*/ 639324 w 1278647"/>
                <a:gd name="connsiteY1-4" fmla="*/ 0 h 1102282"/>
                <a:gd name="connsiteX2-5" fmla="*/ 1278647 w 1278647"/>
                <a:gd name="connsiteY2-6" fmla="*/ 1102282 h 1102282"/>
                <a:gd name="connsiteX3-7" fmla="*/ 0 w 1278647"/>
                <a:gd name="connsiteY3-8" fmla="*/ 1102282 h 1102282"/>
                <a:gd name="connsiteX0-9" fmla="*/ 0 w 1278647"/>
                <a:gd name="connsiteY0-10" fmla="*/ 1102284 h 1102284"/>
                <a:gd name="connsiteX1-11" fmla="*/ 639324 w 1278647"/>
                <a:gd name="connsiteY1-12" fmla="*/ 2 h 1102284"/>
                <a:gd name="connsiteX2-13" fmla="*/ 1278647 w 1278647"/>
                <a:gd name="connsiteY2-14" fmla="*/ 1102284 h 1102284"/>
                <a:gd name="connsiteX3-15" fmla="*/ 0 w 1278647"/>
                <a:gd name="connsiteY3-16" fmla="*/ 1102284 h 1102284"/>
              </a:gdLst>
              <a:ahLst/>
              <a:cxnLst>
                <a:cxn ang="0">
                  <a:pos x="connsiteX0-1" y="connsiteY0-2"/>
                </a:cxn>
                <a:cxn ang="0">
                  <a:pos x="connsiteX1-3" y="connsiteY1-4"/>
                </a:cxn>
                <a:cxn ang="0">
                  <a:pos x="connsiteX2-5" y="connsiteY2-6"/>
                </a:cxn>
                <a:cxn ang="0">
                  <a:pos x="connsiteX3-7" y="connsiteY3-8"/>
                </a:cxn>
              </a:cxnLst>
              <a:rect l="l" t="t" r="r" b="b"/>
              <a:pathLst>
                <a:path w="1278647" h="1102284">
                  <a:moveTo>
                    <a:pt x="0" y="1102284"/>
                  </a:moveTo>
                  <a:cubicBezTo>
                    <a:pt x="213108" y="734857"/>
                    <a:pt x="133608" y="-1665"/>
                    <a:pt x="639324" y="2"/>
                  </a:cubicBezTo>
                  <a:cubicBezTo>
                    <a:pt x="1145040" y="1669"/>
                    <a:pt x="1065539" y="734857"/>
                    <a:pt x="1278647" y="1102284"/>
                  </a:cubicBezTo>
                  <a:lnTo>
                    <a:pt x="0" y="1102284"/>
                  </a:lnTo>
                  <a:close/>
                </a:path>
              </a:pathLst>
            </a:cu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65" name="Content Placeholder 2"/>
            <p:cNvSpPr txBox="1"/>
            <p:nvPr/>
          </p:nvSpPr>
          <p:spPr>
            <a:xfrm>
              <a:off x="7266999" y="3235159"/>
              <a:ext cx="695790" cy="253915"/>
            </a:xfrm>
            <a:prstGeom prst="rect">
              <a:avLst/>
            </a:prstGeom>
          </p:spPr>
          <p:txBody>
            <a:bodyPr vert="horz" wrap="square"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dirty="0">
                  <a:solidFill>
                    <a:schemeClr val="tx1"/>
                  </a:solidFill>
                </a:rPr>
                <a:t>Salary</a:t>
              </a:r>
              <a:endParaRPr lang="en-US" dirty="0">
                <a:solidFill>
                  <a:schemeClr val="tx1"/>
                </a:solidFill>
              </a:endParaRPr>
            </a:p>
          </p:txBody>
        </p:sp>
      </p:grpSp>
      <p:sp>
        <p:nvSpPr>
          <p:cNvPr id="66" name="TextBox 65"/>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67" name="Straight Connector 66"/>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6"/>
                                        </p:tgtEl>
                                        <p:attrNameLst>
                                          <p:attrName>style.visibility</p:attrName>
                                        </p:attrNameLst>
                                      </p:cBhvr>
                                      <p:to>
                                        <p:strVal val="visible"/>
                                      </p:to>
                                    </p:set>
                                    <p:animEffect transition="in" filter="wipe(left)">
                                      <p:cBhvr>
                                        <p:cTn id="11" dur="500"/>
                                        <p:tgtEl>
                                          <p:spTgt spid="6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7"/>
                                        </p:tgtEl>
                                        <p:attrNameLst>
                                          <p:attrName>style.visibility</p:attrName>
                                        </p:attrNameLst>
                                      </p:cBhvr>
                                      <p:to>
                                        <p:strVal val="visible"/>
                                      </p:to>
                                    </p:set>
                                    <p:animEffect transition="in" filter="fade">
                                      <p:cBhvr>
                                        <p:cTn id="15" dur="500"/>
                                        <p:tgtEl>
                                          <p:spTgt spid="67"/>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down)">
                                      <p:cBhvr>
                                        <p:cTn id="19" dur="500"/>
                                        <p:tgtEl>
                                          <p:spTgt spid="36"/>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wipe(down)">
                                      <p:cBhvr>
                                        <p:cTn id="23" dur="500"/>
                                        <p:tgtEl>
                                          <p:spTgt spid="13"/>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39"/>
                                        </p:tgtEl>
                                        <p:attrNameLst>
                                          <p:attrName>style.visibility</p:attrName>
                                        </p:attrNameLst>
                                      </p:cBhvr>
                                      <p:to>
                                        <p:strVal val="visible"/>
                                      </p:to>
                                    </p:set>
                                    <p:animEffect transition="in" filter="wipe(down)">
                                      <p:cBhvr>
                                        <p:cTn id="27" dur="500"/>
                                        <p:tgtEl>
                                          <p:spTgt spid="39"/>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wipe(down)">
                                      <p:cBhvr>
                                        <p:cTn id="31" dur="500"/>
                                        <p:tgtEl>
                                          <p:spTgt spid="7"/>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42"/>
                                        </p:tgtEl>
                                        <p:attrNameLst>
                                          <p:attrName>style.visibility</p:attrName>
                                        </p:attrNameLst>
                                      </p:cBhvr>
                                      <p:to>
                                        <p:strVal val="visible"/>
                                      </p:to>
                                    </p:set>
                                    <p:animEffect transition="in" filter="wipe(down)">
                                      <p:cBhvr>
                                        <p:cTn id="35" dur="500"/>
                                        <p:tgtEl>
                                          <p:spTgt spid="42"/>
                                        </p:tgtEl>
                                      </p:cBhvr>
                                    </p:animEffect>
                                  </p:childTnLst>
                                </p:cTn>
                              </p:par>
                            </p:childTnLst>
                          </p:cTn>
                        </p:par>
                        <p:par>
                          <p:cTn id="36" fill="hold">
                            <p:stCondLst>
                              <p:cond delay="4000"/>
                            </p:stCondLst>
                            <p:childTnLst>
                              <p:par>
                                <p:cTn id="37" presetID="22" presetClass="entr" presetSubtype="4"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wipe(down)">
                                      <p:cBhvr>
                                        <p:cTn id="39" dur="500"/>
                                        <p:tgtEl>
                                          <p:spTgt spid="10"/>
                                        </p:tgtEl>
                                      </p:cBhvr>
                                    </p:animEffect>
                                  </p:childTnLst>
                                </p:cTn>
                              </p:par>
                            </p:childTnLst>
                          </p:cTn>
                        </p:par>
                        <p:par>
                          <p:cTn id="40" fill="hold">
                            <p:stCondLst>
                              <p:cond delay="4500"/>
                            </p:stCondLst>
                            <p:childTnLst>
                              <p:par>
                                <p:cTn id="41" presetID="22" presetClass="entr" presetSubtype="4" fill="hold" nodeType="afterEffect">
                                  <p:stCondLst>
                                    <p:cond delay="0"/>
                                  </p:stCondLst>
                                  <p:childTnLst>
                                    <p:set>
                                      <p:cBhvr>
                                        <p:cTn id="42" dur="1" fill="hold">
                                          <p:stCondLst>
                                            <p:cond delay="0"/>
                                          </p:stCondLst>
                                        </p:cTn>
                                        <p:tgtEl>
                                          <p:spTgt spid="45"/>
                                        </p:tgtEl>
                                        <p:attrNameLst>
                                          <p:attrName>style.visibility</p:attrName>
                                        </p:attrNameLst>
                                      </p:cBhvr>
                                      <p:to>
                                        <p:strVal val="visible"/>
                                      </p:to>
                                    </p:set>
                                    <p:animEffect transition="in" filter="wipe(down)">
                                      <p:cBhvr>
                                        <p:cTn id="43" dur="500"/>
                                        <p:tgtEl>
                                          <p:spTgt spid="45"/>
                                        </p:tgtEl>
                                      </p:cBhvr>
                                    </p:animEffect>
                                  </p:childTnLst>
                                </p:cTn>
                              </p:par>
                            </p:childTnLst>
                          </p:cTn>
                        </p:par>
                        <p:par>
                          <p:cTn id="44" fill="hold">
                            <p:stCondLst>
                              <p:cond delay="5000"/>
                            </p:stCondLst>
                            <p:childTnLst>
                              <p:par>
                                <p:cTn id="45" presetID="22" presetClass="entr" presetSubtype="4"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wipe(down)">
                                      <p:cBhvr>
                                        <p:cTn id="47" dur="500"/>
                                        <p:tgtEl>
                                          <p:spTgt spid="4"/>
                                        </p:tgtEl>
                                      </p:cBhvr>
                                    </p:animEffect>
                                  </p:childTnLst>
                                </p:cTn>
                              </p:par>
                            </p:childTnLst>
                          </p:cTn>
                        </p:par>
                        <p:par>
                          <p:cTn id="48" fill="hold">
                            <p:stCondLst>
                              <p:cond delay="5500"/>
                            </p:stCondLst>
                            <p:childTnLst>
                              <p:par>
                                <p:cTn id="49" presetID="22" presetClass="entr" presetSubtype="4" fill="hold" nodeType="afterEffect">
                                  <p:stCondLst>
                                    <p:cond delay="0"/>
                                  </p:stCondLst>
                                  <p:childTnLst>
                                    <p:set>
                                      <p:cBhvr>
                                        <p:cTn id="50" dur="1" fill="hold">
                                          <p:stCondLst>
                                            <p:cond delay="0"/>
                                          </p:stCondLst>
                                        </p:cTn>
                                        <p:tgtEl>
                                          <p:spTgt spid="48"/>
                                        </p:tgtEl>
                                        <p:attrNameLst>
                                          <p:attrName>style.visibility</p:attrName>
                                        </p:attrNameLst>
                                      </p:cBhvr>
                                      <p:to>
                                        <p:strVal val="visible"/>
                                      </p:to>
                                    </p:set>
                                    <p:animEffect transition="in" filter="wipe(down)">
                                      <p:cBhvr>
                                        <p:cTn id="51" dur="500"/>
                                        <p:tgtEl>
                                          <p:spTgt spid="48"/>
                                        </p:tgtEl>
                                      </p:cBhvr>
                                    </p:animEffect>
                                  </p:childTnLst>
                                </p:cTn>
                              </p:par>
                            </p:childTnLst>
                          </p:cTn>
                        </p:par>
                        <p:par>
                          <p:cTn id="52" fill="hold">
                            <p:stCondLst>
                              <p:cond delay="6000"/>
                            </p:stCondLst>
                            <p:childTnLst>
                              <p:par>
                                <p:cTn id="53" presetID="22" presetClass="entr" presetSubtype="4" fill="hold" nodeType="afterEffect">
                                  <p:stCondLst>
                                    <p:cond delay="0"/>
                                  </p:stCondLst>
                                  <p:childTnLst>
                                    <p:set>
                                      <p:cBhvr>
                                        <p:cTn id="54" dur="1" fill="hold">
                                          <p:stCondLst>
                                            <p:cond delay="0"/>
                                          </p:stCondLst>
                                        </p:cTn>
                                        <p:tgtEl>
                                          <p:spTgt spid="28"/>
                                        </p:tgtEl>
                                        <p:attrNameLst>
                                          <p:attrName>style.visibility</p:attrName>
                                        </p:attrNameLst>
                                      </p:cBhvr>
                                      <p:to>
                                        <p:strVal val="visible"/>
                                      </p:to>
                                    </p:set>
                                    <p:animEffect transition="in" filter="wipe(down)">
                                      <p:cBhvr>
                                        <p:cTn id="55" dur="500"/>
                                        <p:tgtEl>
                                          <p:spTgt spid="28"/>
                                        </p:tgtEl>
                                      </p:cBhvr>
                                    </p:animEffect>
                                  </p:childTnLst>
                                </p:cTn>
                              </p:par>
                            </p:childTnLst>
                          </p:cTn>
                        </p:par>
                        <p:par>
                          <p:cTn id="56" fill="hold">
                            <p:stCondLst>
                              <p:cond delay="6500"/>
                            </p:stCondLst>
                            <p:childTnLst>
                              <p:par>
                                <p:cTn id="57" presetID="22" presetClass="entr" presetSubtype="4" fill="hold" nodeType="afterEffect">
                                  <p:stCondLst>
                                    <p:cond delay="0"/>
                                  </p:stCondLst>
                                  <p:childTnLst>
                                    <p:set>
                                      <p:cBhvr>
                                        <p:cTn id="58" dur="1" fill="hold">
                                          <p:stCondLst>
                                            <p:cond delay="0"/>
                                          </p:stCondLst>
                                        </p:cTn>
                                        <p:tgtEl>
                                          <p:spTgt spid="51"/>
                                        </p:tgtEl>
                                        <p:attrNameLst>
                                          <p:attrName>style.visibility</p:attrName>
                                        </p:attrNameLst>
                                      </p:cBhvr>
                                      <p:to>
                                        <p:strVal val="visible"/>
                                      </p:to>
                                    </p:set>
                                    <p:animEffect transition="in" filter="wipe(down)">
                                      <p:cBhvr>
                                        <p:cTn id="59" dur="500"/>
                                        <p:tgtEl>
                                          <p:spTgt spid="51"/>
                                        </p:tgtEl>
                                      </p:cBhvr>
                                    </p:animEffect>
                                  </p:childTnLst>
                                </p:cTn>
                              </p:par>
                            </p:childTnLst>
                          </p:cTn>
                        </p:par>
                        <p:par>
                          <p:cTn id="60" fill="hold">
                            <p:stCondLst>
                              <p:cond delay="7000"/>
                            </p:stCondLst>
                            <p:childTnLst>
                              <p:par>
                                <p:cTn id="61" presetID="22" presetClass="entr" presetSubtype="4" fill="hold"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wipe(down)">
                                      <p:cBhvr>
                                        <p:cTn id="63" dur="500"/>
                                        <p:tgtEl>
                                          <p:spTgt spid="31"/>
                                        </p:tgtEl>
                                      </p:cBhvr>
                                    </p:animEffect>
                                  </p:childTnLst>
                                </p:cTn>
                              </p:par>
                            </p:childTnLst>
                          </p:cTn>
                        </p:par>
                        <p:par>
                          <p:cTn id="64" fill="hold">
                            <p:stCondLst>
                              <p:cond delay="7500"/>
                            </p:stCondLst>
                            <p:childTnLst>
                              <p:par>
                                <p:cTn id="65" presetID="22" presetClass="entr" presetSubtype="4" fill="hold" nodeType="afterEffect">
                                  <p:stCondLst>
                                    <p:cond delay="0"/>
                                  </p:stCondLst>
                                  <p:childTnLst>
                                    <p:set>
                                      <p:cBhvr>
                                        <p:cTn id="66" dur="1" fill="hold">
                                          <p:stCondLst>
                                            <p:cond delay="0"/>
                                          </p:stCondLst>
                                        </p:cTn>
                                        <p:tgtEl>
                                          <p:spTgt spid="54"/>
                                        </p:tgtEl>
                                        <p:attrNameLst>
                                          <p:attrName>style.visibility</p:attrName>
                                        </p:attrNameLst>
                                      </p:cBhvr>
                                      <p:to>
                                        <p:strVal val="visible"/>
                                      </p:to>
                                    </p:set>
                                    <p:animEffect transition="in" filter="wipe(down)">
                                      <p:cBhvr>
                                        <p:cTn id="67" dur="500"/>
                                        <p:tgtEl>
                                          <p:spTgt spid="54"/>
                                        </p:tgtEl>
                                      </p:cBhvr>
                                    </p:animEffect>
                                  </p:childTnLst>
                                </p:cTn>
                              </p:par>
                            </p:childTnLst>
                          </p:cTn>
                        </p:par>
                        <p:par>
                          <p:cTn id="68" fill="hold">
                            <p:stCondLst>
                              <p:cond delay="8000"/>
                            </p:stCondLst>
                            <p:childTnLst>
                              <p:par>
                                <p:cTn id="69" presetID="22" presetClass="entr" presetSubtype="4" fill="hold" nodeType="after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wipe(down)">
                                      <p:cBhvr>
                                        <p:cTn id="71" dur="500"/>
                                        <p:tgtEl>
                                          <p:spTgt spid="25"/>
                                        </p:tgtEl>
                                      </p:cBhvr>
                                    </p:animEffect>
                                  </p:childTnLst>
                                </p:cTn>
                              </p:par>
                            </p:childTnLst>
                          </p:cTn>
                        </p:par>
                        <p:par>
                          <p:cTn id="72" fill="hold">
                            <p:stCondLst>
                              <p:cond delay="8500"/>
                            </p:stCondLst>
                            <p:childTnLst>
                              <p:par>
                                <p:cTn id="73" presetID="22" presetClass="entr" presetSubtype="4" fill="hold" nodeType="afterEffect">
                                  <p:stCondLst>
                                    <p:cond delay="0"/>
                                  </p:stCondLst>
                                  <p:childTnLst>
                                    <p:set>
                                      <p:cBhvr>
                                        <p:cTn id="74" dur="1" fill="hold">
                                          <p:stCondLst>
                                            <p:cond delay="0"/>
                                          </p:stCondLst>
                                        </p:cTn>
                                        <p:tgtEl>
                                          <p:spTgt spid="57"/>
                                        </p:tgtEl>
                                        <p:attrNameLst>
                                          <p:attrName>style.visibility</p:attrName>
                                        </p:attrNameLst>
                                      </p:cBhvr>
                                      <p:to>
                                        <p:strVal val="visible"/>
                                      </p:to>
                                    </p:set>
                                    <p:animEffect transition="in" filter="wipe(down)">
                                      <p:cBhvr>
                                        <p:cTn id="75" dur="500"/>
                                        <p:tgtEl>
                                          <p:spTgt spid="57"/>
                                        </p:tgtEl>
                                      </p:cBhvr>
                                    </p:animEffect>
                                  </p:childTnLst>
                                </p:cTn>
                              </p:par>
                            </p:childTnLst>
                          </p:cTn>
                        </p:par>
                        <p:par>
                          <p:cTn id="76" fill="hold">
                            <p:stCondLst>
                              <p:cond delay="9000"/>
                            </p:stCondLst>
                            <p:childTnLst>
                              <p:par>
                                <p:cTn id="77" presetID="22" presetClass="entr" presetSubtype="4" fill="hold" nodeType="afterEffect">
                                  <p:stCondLst>
                                    <p:cond delay="0"/>
                                  </p:stCondLst>
                                  <p:childTnLst>
                                    <p:set>
                                      <p:cBhvr>
                                        <p:cTn id="78" dur="1" fill="hold">
                                          <p:stCondLst>
                                            <p:cond delay="0"/>
                                          </p:stCondLst>
                                        </p:cTn>
                                        <p:tgtEl>
                                          <p:spTgt spid="19"/>
                                        </p:tgtEl>
                                        <p:attrNameLst>
                                          <p:attrName>style.visibility</p:attrName>
                                        </p:attrNameLst>
                                      </p:cBhvr>
                                      <p:to>
                                        <p:strVal val="visible"/>
                                      </p:to>
                                    </p:set>
                                    <p:animEffect transition="in" filter="wipe(down)">
                                      <p:cBhvr>
                                        <p:cTn id="79" dur="500"/>
                                        <p:tgtEl>
                                          <p:spTgt spid="19"/>
                                        </p:tgtEl>
                                      </p:cBhvr>
                                    </p:animEffect>
                                  </p:childTnLst>
                                </p:cTn>
                              </p:par>
                            </p:childTnLst>
                          </p:cTn>
                        </p:par>
                        <p:par>
                          <p:cTn id="80" fill="hold">
                            <p:stCondLst>
                              <p:cond delay="9500"/>
                            </p:stCondLst>
                            <p:childTnLst>
                              <p:par>
                                <p:cTn id="81" presetID="22" presetClass="entr" presetSubtype="4" fill="hold"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down)">
                                      <p:cBhvr>
                                        <p:cTn id="83" dur="500"/>
                                        <p:tgtEl>
                                          <p:spTgt spid="60"/>
                                        </p:tgtEl>
                                      </p:cBhvr>
                                    </p:animEffect>
                                  </p:childTnLst>
                                </p:cTn>
                              </p:par>
                            </p:childTnLst>
                          </p:cTn>
                        </p:par>
                        <p:par>
                          <p:cTn id="84" fill="hold">
                            <p:stCondLst>
                              <p:cond delay="10000"/>
                            </p:stCondLst>
                            <p:childTnLst>
                              <p:par>
                                <p:cTn id="85" presetID="22" presetClass="entr" presetSubtype="4" fill="hold" nodeType="afterEffect">
                                  <p:stCondLst>
                                    <p:cond delay="0"/>
                                  </p:stCondLst>
                                  <p:childTnLst>
                                    <p:set>
                                      <p:cBhvr>
                                        <p:cTn id="86" dur="1" fill="hold">
                                          <p:stCondLst>
                                            <p:cond delay="0"/>
                                          </p:stCondLst>
                                        </p:cTn>
                                        <p:tgtEl>
                                          <p:spTgt spid="22"/>
                                        </p:tgtEl>
                                        <p:attrNameLst>
                                          <p:attrName>style.visibility</p:attrName>
                                        </p:attrNameLst>
                                      </p:cBhvr>
                                      <p:to>
                                        <p:strVal val="visible"/>
                                      </p:to>
                                    </p:set>
                                    <p:animEffect transition="in" filter="wipe(down)">
                                      <p:cBhvr>
                                        <p:cTn id="87" dur="500"/>
                                        <p:tgtEl>
                                          <p:spTgt spid="22"/>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63"/>
                                        </p:tgtEl>
                                        <p:attrNameLst>
                                          <p:attrName>style.visibility</p:attrName>
                                        </p:attrNameLst>
                                      </p:cBhvr>
                                      <p:to>
                                        <p:strVal val="visible"/>
                                      </p:to>
                                    </p:set>
                                    <p:animEffect transition="in" filter="wipe(down)">
                                      <p:cBhvr>
                                        <p:cTn id="91" dur="500"/>
                                        <p:tgtEl>
                                          <p:spTgt spid="63"/>
                                        </p:tgtEl>
                                      </p:cBhvr>
                                    </p:animEffect>
                                  </p:childTnLst>
                                </p:cTn>
                              </p:par>
                            </p:childTnLst>
                          </p:cTn>
                        </p:par>
                        <p:par>
                          <p:cTn id="92" fill="hold">
                            <p:stCondLst>
                              <p:cond delay="11000"/>
                            </p:stCondLst>
                            <p:childTnLst>
                              <p:par>
                                <p:cTn id="93" presetID="22" presetClass="entr" presetSubtype="4" fill="hold" nodeType="afterEffect">
                                  <p:stCondLst>
                                    <p:cond delay="0"/>
                                  </p:stCondLst>
                                  <p:childTnLst>
                                    <p:set>
                                      <p:cBhvr>
                                        <p:cTn id="94" dur="1" fill="hold">
                                          <p:stCondLst>
                                            <p:cond delay="0"/>
                                          </p:stCondLst>
                                        </p:cTn>
                                        <p:tgtEl>
                                          <p:spTgt spid="16"/>
                                        </p:tgtEl>
                                        <p:attrNameLst>
                                          <p:attrName>style.visibility</p:attrName>
                                        </p:attrNameLst>
                                      </p:cBhvr>
                                      <p:to>
                                        <p:strVal val="visible"/>
                                      </p:to>
                                    </p:set>
                                    <p:animEffect transition="in" filter="wipe(down)">
                                      <p:cBhvr>
                                        <p:cTn id="95" dur="500"/>
                                        <p:tgtEl>
                                          <p:spTgt spid="16"/>
                                        </p:tgtEl>
                                      </p:cBhvr>
                                    </p:animEffect>
                                  </p:childTnLst>
                                </p:cTn>
                              </p:par>
                            </p:childTnLst>
                          </p:cTn>
                        </p:par>
                        <p:par>
                          <p:cTn id="96" fill="hold">
                            <p:stCondLst>
                              <p:cond delay="11500"/>
                            </p:stCondLst>
                            <p:childTnLst>
                              <p:par>
                                <p:cTn id="97" presetID="10" presetClass="entr" presetSubtype="0" fill="hold" grpId="0" nodeType="afterEffect">
                                  <p:stCondLst>
                                    <p:cond delay="0"/>
                                  </p:stCondLst>
                                  <p:childTnLst>
                                    <p:set>
                                      <p:cBhvr>
                                        <p:cTn id="98" dur="1" fill="hold">
                                          <p:stCondLst>
                                            <p:cond delay="0"/>
                                          </p:stCondLst>
                                        </p:cTn>
                                        <p:tgtEl>
                                          <p:spTgt spid="35"/>
                                        </p:tgtEl>
                                        <p:attrNameLst>
                                          <p:attrName>style.visibility</p:attrName>
                                        </p:attrNameLst>
                                      </p:cBhvr>
                                      <p:to>
                                        <p:strVal val="visible"/>
                                      </p:to>
                                    </p:set>
                                    <p:animEffect transition="in" filter="fade">
                                      <p:cBhvr>
                                        <p:cTn id="99" dur="500"/>
                                        <p:tgtEl>
                                          <p:spTgt spid="35"/>
                                        </p:tgtEl>
                                      </p:cBhvr>
                                    </p:animEffect>
                                  </p:childTnLst>
                                </p:cTn>
                              </p:par>
                            </p:childTnLst>
                          </p:cTn>
                        </p:par>
                        <p:par>
                          <p:cTn id="100" fill="hold">
                            <p:stCondLst>
                              <p:cond delay="12000"/>
                            </p:stCondLst>
                            <p:childTnLst>
                              <p:par>
                                <p:cTn id="101" presetID="10" presetClass="entr" presetSubtype="0" fill="hold" grpId="0" nodeType="afterEffect">
                                  <p:stCondLst>
                                    <p:cond delay="0"/>
                                  </p:stCondLst>
                                  <p:childTnLst>
                                    <p:set>
                                      <p:cBhvr>
                                        <p:cTn id="102" dur="1" fill="hold">
                                          <p:stCondLst>
                                            <p:cond delay="0"/>
                                          </p:stCondLst>
                                        </p:cTn>
                                        <p:tgtEl>
                                          <p:spTgt spid="34"/>
                                        </p:tgtEl>
                                        <p:attrNameLst>
                                          <p:attrName>style.visibility</p:attrName>
                                        </p:attrNameLst>
                                      </p:cBhvr>
                                      <p:to>
                                        <p:strVal val="visible"/>
                                      </p:to>
                                    </p:set>
                                    <p:animEffect transition="in" filter="fade">
                                      <p:cBhvr>
                                        <p:cTn id="10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4" grpId="0"/>
      <p:bldP spid="35" grpId="0"/>
      <p:bldP spid="66"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Vertica Smart Art</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13" name="TextBox 12"/>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4" name="Straight Connector 13"/>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8" name="Group 47"/>
          <p:cNvGrpSpPr/>
          <p:nvPr/>
        </p:nvGrpSpPr>
        <p:grpSpPr>
          <a:xfrm>
            <a:off x="3668560" y="1579829"/>
            <a:ext cx="4854880" cy="3698341"/>
            <a:chOff x="3668560" y="1579829"/>
            <a:chExt cx="4854880" cy="3698341"/>
          </a:xfrm>
        </p:grpSpPr>
        <p:grpSp>
          <p:nvGrpSpPr>
            <p:cNvPr id="7" name="Group 6"/>
            <p:cNvGrpSpPr/>
            <p:nvPr/>
          </p:nvGrpSpPr>
          <p:grpSpPr>
            <a:xfrm>
              <a:off x="3668560" y="1579829"/>
              <a:ext cx="4854880" cy="3698341"/>
              <a:chOff x="2541984" y="721629"/>
              <a:chExt cx="7108031" cy="5414740"/>
            </a:xfrm>
          </p:grpSpPr>
          <p:sp>
            <p:nvSpPr>
              <p:cNvPr id="8" name="Freeform 7"/>
              <p:cNvSpPr/>
              <p:nvPr/>
            </p:nvSpPr>
            <p:spPr>
              <a:xfrm>
                <a:off x="2541984" y="721629"/>
                <a:ext cx="1974453" cy="1974453"/>
              </a:xfrm>
              <a:custGeom>
                <a:avLst/>
                <a:gdLst>
                  <a:gd name="connsiteX0" fmla="*/ 0 w 1974453"/>
                  <a:gd name="connsiteY0" fmla="*/ 987227 h 1974453"/>
                  <a:gd name="connsiteX1" fmla="*/ 987227 w 1974453"/>
                  <a:gd name="connsiteY1" fmla="*/ 0 h 1974453"/>
                  <a:gd name="connsiteX2" fmla="*/ 1974454 w 1974453"/>
                  <a:gd name="connsiteY2" fmla="*/ 987227 h 1974453"/>
                  <a:gd name="connsiteX3" fmla="*/ 987227 w 1974453"/>
                  <a:gd name="connsiteY3" fmla="*/ 1974454 h 1974453"/>
                  <a:gd name="connsiteX4" fmla="*/ 0 w 1974453"/>
                  <a:gd name="connsiteY4" fmla="*/ 987227 h 1974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4453" h="1974453">
                    <a:moveTo>
                      <a:pt x="0" y="987227"/>
                    </a:moveTo>
                    <a:cubicBezTo>
                      <a:pt x="0" y="441997"/>
                      <a:pt x="441997" y="0"/>
                      <a:pt x="987227" y="0"/>
                    </a:cubicBezTo>
                    <a:cubicBezTo>
                      <a:pt x="1532457" y="0"/>
                      <a:pt x="1974454" y="441997"/>
                      <a:pt x="1974454" y="987227"/>
                    </a:cubicBezTo>
                    <a:cubicBezTo>
                      <a:pt x="1974454" y="1532457"/>
                      <a:pt x="1532457" y="1974454"/>
                      <a:pt x="987227" y="1974454"/>
                    </a:cubicBezTo>
                    <a:cubicBezTo>
                      <a:pt x="441997" y="1974454"/>
                      <a:pt x="0" y="1532457"/>
                      <a:pt x="0" y="987227"/>
                    </a:cubicBezTo>
                    <a:close/>
                  </a:path>
                </a:pathLst>
              </a:custGeom>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45032" tIns="345032" rIns="345032" bIns="345032" numCol="1" spcCol="1270" anchor="ctr" anchorCtr="0">
                <a:noAutofit/>
              </a:bodyPr>
              <a:lstStyle/>
              <a:p>
                <a:pPr lvl="0" algn="ctr" defTabSz="1955800">
                  <a:lnSpc>
                    <a:spcPct val="90000"/>
                  </a:lnSpc>
                  <a:spcBef>
                    <a:spcPct val="0"/>
                  </a:spcBef>
                  <a:spcAft>
                    <a:spcPct val="35000"/>
                  </a:spcAft>
                </a:pPr>
                <a:endParaRPr lang="en-GB" sz="4400" kern="1200"/>
              </a:p>
            </p:txBody>
          </p:sp>
          <p:sp>
            <p:nvSpPr>
              <p:cNvPr id="9" name="Freeform 8"/>
              <p:cNvSpPr/>
              <p:nvPr/>
            </p:nvSpPr>
            <p:spPr>
              <a:xfrm>
                <a:off x="2956619" y="2856408"/>
                <a:ext cx="1145182" cy="1145182"/>
              </a:xfrm>
              <a:custGeom>
                <a:avLst/>
                <a:gdLst>
                  <a:gd name="connsiteX0" fmla="*/ 151794 w 1145182"/>
                  <a:gd name="connsiteY0" fmla="*/ 437918 h 1145182"/>
                  <a:gd name="connsiteX1" fmla="*/ 437918 w 1145182"/>
                  <a:gd name="connsiteY1" fmla="*/ 437918 h 1145182"/>
                  <a:gd name="connsiteX2" fmla="*/ 437918 w 1145182"/>
                  <a:gd name="connsiteY2" fmla="*/ 151794 h 1145182"/>
                  <a:gd name="connsiteX3" fmla="*/ 707264 w 1145182"/>
                  <a:gd name="connsiteY3" fmla="*/ 151794 h 1145182"/>
                  <a:gd name="connsiteX4" fmla="*/ 707264 w 1145182"/>
                  <a:gd name="connsiteY4" fmla="*/ 437918 h 1145182"/>
                  <a:gd name="connsiteX5" fmla="*/ 993388 w 1145182"/>
                  <a:gd name="connsiteY5" fmla="*/ 437918 h 1145182"/>
                  <a:gd name="connsiteX6" fmla="*/ 993388 w 1145182"/>
                  <a:gd name="connsiteY6" fmla="*/ 707264 h 1145182"/>
                  <a:gd name="connsiteX7" fmla="*/ 707264 w 1145182"/>
                  <a:gd name="connsiteY7" fmla="*/ 707264 h 1145182"/>
                  <a:gd name="connsiteX8" fmla="*/ 707264 w 1145182"/>
                  <a:gd name="connsiteY8" fmla="*/ 993388 h 1145182"/>
                  <a:gd name="connsiteX9" fmla="*/ 437918 w 1145182"/>
                  <a:gd name="connsiteY9" fmla="*/ 993388 h 1145182"/>
                  <a:gd name="connsiteX10" fmla="*/ 437918 w 1145182"/>
                  <a:gd name="connsiteY10" fmla="*/ 707264 h 1145182"/>
                  <a:gd name="connsiteX11" fmla="*/ 151794 w 1145182"/>
                  <a:gd name="connsiteY11" fmla="*/ 707264 h 1145182"/>
                  <a:gd name="connsiteX12" fmla="*/ 151794 w 1145182"/>
                  <a:gd name="connsiteY12" fmla="*/ 437918 h 114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5182" h="1145182">
                    <a:moveTo>
                      <a:pt x="151794" y="437918"/>
                    </a:moveTo>
                    <a:lnTo>
                      <a:pt x="437918" y="437918"/>
                    </a:lnTo>
                    <a:lnTo>
                      <a:pt x="437918" y="151794"/>
                    </a:lnTo>
                    <a:lnTo>
                      <a:pt x="707264" y="151794"/>
                    </a:lnTo>
                    <a:lnTo>
                      <a:pt x="707264" y="437918"/>
                    </a:lnTo>
                    <a:lnTo>
                      <a:pt x="993388" y="437918"/>
                    </a:lnTo>
                    <a:lnTo>
                      <a:pt x="993388" y="707264"/>
                    </a:lnTo>
                    <a:lnTo>
                      <a:pt x="707264" y="707264"/>
                    </a:lnTo>
                    <a:lnTo>
                      <a:pt x="707264" y="993388"/>
                    </a:lnTo>
                    <a:lnTo>
                      <a:pt x="437918" y="993388"/>
                    </a:lnTo>
                    <a:lnTo>
                      <a:pt x="437918" y="707264"/>
                    </a:lnTo>
                    <a:lnTo>
                      <a:pt x="151794" y="707264"/>
                    </a:lnTo>
                    <a:lnTo>
                      <a:pt x="151794" y="437918"/>
                    </a:lnTo>
                    <a:close/>
                  </a:path>
                </a:pathLst>
              </a:custGeom>
              <a:solidFill>
                <a:schemeClr val="bg1">
                  <a:lumMod val="75000"/>
                </a:schemeClr>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51794" tIns="437918" rIns="151794" bIns="437918" numCol="1" spcCol="1270" anchor="ctr" anchorCtr="0">
                <a:noAutofit/>
              </a:bodyPr>
              <a:lstStyle/>
              <a:p>
                <a:pPr lvl="0" algn="ctr" defTabSz="844550">
                  <a:lnSpc>
                    <a:spcPct val="90000"/>
                  </a:lnSpc>
                  <a:spcBef>
                    <a:spcPct val="0"/>
                  </a:spcBef>
                  <a:spcAft>
                    <a:spcPct val="35000"/>
                  </a:spcAft>
                </a:pPr>
                <a:endParaRPr lang="en-GB" sz="1900" kern="1200"/>
              </a:p>
            </p:txBody>
          </p:sp>
          <p:sp>
            <p:nvSpPr>
              <p:cNvPr id="10" name="Freeform 9"/>
              <p:cNvSpPr/>
              <p:nvPr/>
            </p:nvSpPr>
            <p:spPr>
              <a:xfrm>
                <a:off x="2541984" y="4161916"/>
                <a:ext cx="1974453" cy="1974453"/>
              </a:xfrm>
              <a:custGeom>
                <a:avLst/>
                <a:gdLst>
                  <a:gd name="connsiteX0" fmla="*/ 0 w 1974453"/>
                  <a:gd name="connsiteY0" fmla="*/ 987227 h 1974453"/>
                  <a:gd name="connsiteX1" fmla="*/ 987227 w 1974453"/>
                  <a:gd name="connsiteY1" fmla="*/ 0 h 1974453"/>
                  <a:gd name="connsiteX2" fmla="*/ 1974454 w 1974453"/>
                  <a:gd name="connsiteY2" fmla="*/ 987227 h 1974453"/>
                  <a:gd name="connsiteX3" fmla="*/ 987227 w 1974453"/>
                  <a:gd name="connsiteY3" fmla="*/ 1974454 h 1974453"/>
                  <a:gd name="connsiteX4" fmla="*/ 0 w 1974453"/>
                  <a:gd name="connsiteY4" fmla="*/ 987227 h 1974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4453" h="1974453">
                    <a:moveTo>
                      <a:pt x="0" y="987227"/>
                    </a:moveTo>
                    <a:cubicBezTo>
                      <a:pt x="0" y="441997"/>
                      <a:pt x="441997" y="0"/>
                      <a:pt x="987227" y="0"/>
                    </a:cubicBezTo>
                    <a:cubicBezTo>
                      <a:pt x="1532457" y="0"/>
                      <a:pt x="1974454" y="441997"/>
                      <a:pt x="1974454" y="987227"/>
                    </a:cubicBezTo>
                    <a:cubicBezTo>
                      <a:pt x="1974454" y="1532457"/>
                      <a:pt x="1532457" y="1974454"/>
                      <a:pt x="987227" y="1974454"/>
                    </a:cubicBezTo>
                    <a:cubicBezTo>
                      <a:pt x="441997" y="1974454"/>
                      <a:pt x="0" y="1532457"/>
                      <a:pt x="0" y="987227"/>
                    </a:cubicBez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45032" tIns="345032" rIns="345032" bIns="345032" numCol="1" spcCol="1270" anchor="ctr" anchorCtr="0">
                <a:noAutofit/>
              </a:bodyPr>
              <a:lstStyle/>
              <a:p>
                <a:pPr lvl="0" algn="ctr" defTabSz="1955800">
                  <a:lnSpc>
                    <a:spcPct val="90000"/>
                  </a:lnSpc>
                  <a:spcBef>
                    <a:spcPct val="0"/>
                  </a:spcBef>
                  <a:spcAft>
                    <a:spcPct val="35000"/>
                  </a:spcAft>
                </a:pPr>
                <a:endParaRPr lang="en-GB" sz="4400" kern="1200"/>
              </a:p>
            </p:txBody>
          </p:sp>
          <p:sp>
            <p:nvSpPr>
              <p:cNvPr id="11" name="Freeform 10"/>
              <p:cNvSpPr/>
              <p:nvPr/>
            </p:nvSpPr>
            <p:spPr>
              <a:xfrm>
                <a:off x="4812605" y="3061751"/>
                <a:ext cx="627876" cy="734496"/>
              </a:xfrm>
              <a:custGeom>
                <a:avLst/>
                <a:gdLst>
                  <a:gd name="connsiteX0" fmla="*/ 0 w 627876"/>
                  <a:gd name="connsiteY0" fmla="*/ 146899 h 734496"/>
                  <a:gd name="connsiteX1" fmla="*/ 313938 w 627876"/>
                  <a:gd name="connsiteY1" fmla="*/ 146899 h 734496"/>
                  <a:gd name="connsiteX2" fmla="*/ 313938 w 627876"/>
                  <a:gd name="connsiteY2" fmla="*/ 0 h 734496"/>
                  <a:gd name="connsiteX3" fmla="*/ 627876 w 627876"/>
                  <a:gd name="connsiteY3" fmla="*/ 367248 h 734496"/>
                  <a:gd name="connsiteX4" fmla="*/ 313938 w 627876"/>
                  <a:gd name="connsiteY4" fmla="*/ 734496 h 734496"/>
                  <a:gd name="connsiteX5" fmla="*/ 313938 w 627876"/>
                  <a:gd name="connsiteY5" fmla="*/ 587597 h 734496"/>
                  <a:gd name="connsiteX6" fmla="*/ 0 w 627876"/>
                  <a:gd name="connsiteY6" fmla="*/ 587597 h 734496"/>
                  <a:gd name="connsiteX7" fmla="*/ 0 w 627876"/>
                  <a:gd name="connsiteY7" fmla="*/ 146899 h 734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7876" h="734496">
                    <a:moveTo>
                      <a:pt x="0" y="146899"/>
                    </a:moveTo>
                    <a:lnTo>
                      <a:pt x="313938" y="146899"/>
                    </a:lnTo>
                    <a:lnTo>
                      <a:pt x="313938" y="0"/>
                    </a:lnTo>
                    <a:lnTo>
                      <a:pt x="627876" y="367248"/>
                    </a:lnTo>
                    <a:lnTo>
                      <a:pt x="313938" y="734496"/>
                    </a:lnTo>
                    <a:lnTo>
                      <a:pt x="313938" y="587597"/>
                    </a:lnTo>
                    <a:lnTo>
                      <a:pt x="0" y="587597"/>
                    </a:lnTo>
                    <a:lnTo>
                      <a:pt x="0" y="146899"/>
                    </a:lnTo>
                    <a:close/>
                  </a:path>
                </a:pathLst>
              </a:custGeom>
              <a:solidFill>
                <a:schemeClr val="bg1">
                  <a:lumMod val="75000"/>
                </a:schemeClr>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146899" rIns="188363" bIns="146899" numCol="1" spcCol="1270" anchor="ctr" anchorCtr="0">
                <a:noAutofit/>
              </a:bodyPr>
              <a:lstStyle/>
              <a:p>
                <a:pPr lvl="0" algn="ctr" defTabSz="1377950">
                  <a:lnSpc>
                    <a:spcPct val="90000"/>
                  </a:lnSpc>
                  <a:spcBef>
                    <a:spcPct val="0"/>
                  </a:spcBef>
                  <a:spcAft>
                    <a:spcPct val="35000"/>
                  </a:spcAft>
                </a:pPr>
                <a:endParaRPr lang="en-GB" sz="3100" kern="1200"/>
              </a:p>
            </p:txBody>
          </p:sp>
          <p:sp>
            <p:nvSpPr>
              <p:cNvPr id="12" name="Freeform 11"/>
              <p:cNvSpPr/>
              <p:nvPr/>
            </p:nvSpPr>
            <p:spPr>
              <a:xfrm>
                <a:off x="5701109" y="1454546"/>
                <a:ext cx="3948906" cy="3948906"/>
              </a:xfrm>
              <a:custGeom>
                <a:avLst/>
                <a:gdLst>
                  <a:gd name="connsiteX0" fmla="*/ 0 w 3948906"/>
                  <a:gd name="connsiteY0" fmla="*/ 1974453 h 3948906"/>
                  <a:gd name="connsiteX1" fmla="*/ 1974453 w 3948906"/>
                  <a:gd name="connsiteY1" fmla="*/ 0 h 3948906"/>
                  <a:gd name="connsiteX2" fmla="*/ 3948906 w 3948906"/>
                  <a:gd name="connsiteY2" fmla="*/ 1974453 h 3948906"/>
                  <a:gd name="connsiteX3" fmla="*/ 1974453 w 3948906"/>
                  <a:gd name="connsiteY3" fmla="*/ 3948906 h 3948906"/>
                  <a:gd name="connsiteX4" fmla="*/ 0 w 3948906"/>
                  <a:gd name="connsiteY4" fmla="*/ 1974453 h 394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8906" h="3948906">
                    <a:moveTo>
                      <a:pt x="0" y="1974453"/>
                    </a:moveTo>
                    <a:cubicBezTo>
                      <a:pt x="0" y="883993"/>
                      <a:pt x="883993" y="0"/>
                      <a:pt x="1974453" y="0"/>
                    </a:cubicBezTo>
                    <a:cubicBezTo>
                      <a:pt x="3064913" y="0"/>
                      <a:pt x="3948906" y="883993"/>
                      <a:pt x="3948906" y="1974453"/>
                    </a:cubicBezTo>
                    <a:cubicBezTo>
                      <a:pt x="3948906" y="3064913"/>
                      <a:pt x="3064913" y="3948906"/>
                      <a:pt x="1974453" y="3948906"/>
                    </a:cubicBezTo>
                    <a:cubicBezTo>
                      <a:pt x="883993" y="3948906"/>
                      <a:pt x="0" y="3064913"/>
                      <a:pt x="0" y="1974453"/>
                    </a:cubicBez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60854" tIns="660854" rIns="660854" bIns="660854" numCol="1" spcCol="1270" anchor="ctr" anchorCtr="0">
                <a:noAutofit/>
              </a:bodyPr>
              <a:lstStyle/>
              <a:p>
                <a:pPr lvl="0" algn="ctr" defTabSz="2889250">
                  <a:lnSpc>
                    <a:spcPct val="90000"/>
                  </a:lnSpc>
                  <a:spcBef>
                    <a:spcPct val="0"/>
                  </a:spcBef>
                  <a:spcAft>
                    <a:spcPct val="35000"/>
                  </a:spcAft>
                </a:pPr>
                <a:endParaRPr lang="en-GB" sz="6500" kern="1200"/>
              </a:p>
            </p:txBody>
          </p:sp>
        </p:grpSp>
        <p:grpSp>
          <p:nvGrpSpPr>
            <p:cNvPr id="15" name="Group 14"/>
            <p:cNvGrpSpPr/>
            <p:nvPr/>
          </p:nvGrpSpPr>
          <p:grpSpPr>
            <a:xfrm>
              <a:off x="4110676" y="4371312"/>
              <a:ext cx="464344" cy="465138"/>
              <a:chOff x="9145588" y="4435475"/>
              <a:chExt cx="464344" cy="465138"/>
            </a:xfrm>
            <a:solidFill>
              <a:schemeClr val="bg2"/>
            </a:solidFill>
          </p:grpSpPr>
          <p:sp>
            <p:nvSpPr>
              <p:cNvPr id="16"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7"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8"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9"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0"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1"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2"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3"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4"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25" name="Group 24"/>
            <p:cNvGrpSpPr/>
            <p:nvPr/>
          </p:nvGrpSpPr>
          <p:grpSpPr>
            <a:xfrm>
              <a:off x="6893934" y="2647479"/>
              <a:ext cx="561856" cy="561856"/>
              <a:chOff x="8216107" y="1647825"/>
              <a:chExt cx="464344" cy="464344"/>
            </a:xfrm>
            <a:solidFill>
              <a:schemeClr val="bg2"/>
            </a:solidFill>
          </p:grpSpPr>
          <p:sp>
            <p:nvSpPr>
              <p:cNvPr id="26" name="AutoShape 81"/>
              <p:cNvSpPr/>
              <p:nvPr/>
            </p:nvSpPr>
            <p:spPr bwMode="auto">
              <a:xfrm>
                <a:off x="8216107" y="1647825"/>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7" name="AutoShape 82"/>
              <p:cNvSpPr/>
              <p:nvPr/>
            </p:nvSpPr>
            <p:spPr bwMode="auto">
              <a:xfrm>
                <a:off x="8259763" y="2024857"/>
                <a:ext cx="43657" cy="43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4400"/>
                    </a:moveTo>
                    <a:cubicBezTo>
                      <a:pt x="8820" y="14400"/>
                      <a:pt x="7200" y="12782"/>
                      <a:pt x="7200" y="10800"/>
                    </a:cubicBezTo>
                    <a:cubicBezTo>
                      <a:pt x="7200" y="8817"/>
                      <a:pt x="8820" y="7200"/>
                      <a:pt x="10800" y="7200"/>
                    </a:cubicBezTo>
                    <a:cubicBezTo>
                      <a:pt x="12779" y="7200"/>
                      <a:pt x="14400" y="8817"/>
                      <a:pt x="14400" y="10800"/>
                    </a:cubicBezTo>
                    <a:cubicBezTo>
                      <a:pt x="14400" y="12782"/>
                      <a:pt x="12779" y="14400"/>
                      <a:pt x="10800" y="14400"/>
                    </a:cubicBezTo>
                    <a:moveTo>
                      <a:pt x="10800" y="0"/>
                    </a:moveTo>
                    <a:cubicBezTo>
                      <a:pt x="4837" y="0"/>
                      <a:pt x="0" y="4837"/>
                      <a:pt x="0" y="10800"/>
                    </a:cubicBezTo>
                    <a:cubicBezTo>
                      <a:pt x="0" y="16762"/>
                      <a:pt x="4837" y="21599"/>
                      <a:pt x="10800" y="21599"/>
                    </a:cubicBezTo>
                    <a:cubicBezTo>
                      <a:pt x="16762" y="21599"/>
                      <a:pt x="21600" y="16762"/>
                      <a:pt x="21600" y="10800"/>
                    </a:cubicBezTo>
                    <a:cubicBezTo>
                      <a:pt x="21600" y="4837"/>
                      <a:pt x="16762"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8" name="Group 27"/>
            <p:cNvGrpSpPr/>
            <p:nvPr/>
          </p:nvGrpSpPr>
          <p:grpSpPr>
            <a:xfrm>
              <a:off x="4110676" y="2021946"/>
              <a:ext cx="464344" cy="464344"/>
              <a:chOff x="4439444" y="1652588"/>
              <a:chExt cx="464344" cy="464344"/>
            </a:xfrm>
            <a:solidFill>
              <a:schemeClr val="bg2"/>
            </a:solidFill>
          </p:grpSpPr>
          <p:sp>
            <p:nvSpPr>
              <p:cNvPr id="29"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0"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1"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33" name="Rectangle 32"/>
            <p:cNvSpPr/>
            <p:nvPr/>
          </p:nvSpPr>
          <p:spPr>
            <a:xfrm>
              <a:off x="6042477" y="3393345"/>
              <a:ext cx="2264770" cy="954107"/>
            </a:xfrm>
            <a:prstGeom prst="rect">
              <a:avLst/>
            </a:prstGeom>
          </p:spPr>
          <p:txBody>
            <a:bodyPr wrap="square">
              <a:spAutoFit/>
            </a:bodyPr>
            <a:lstStyle/>
            <a:p>
              <a:pPr algn="ctr"/>
              <a:r>
                <a:rPr lang="en-GB" sz="1400">
                  <a:solidFill>
                    <a:schemeClr val="bg2"/>
                  </a:solidFill>
                </a:rPr>
                <a:t>Lorem ipsum dolor sit amet, consectetuer adipiscing elit, sed diam nonummy nibh euismod </a:t>
              </a:r>
              <a:r>
                <a:rPr lang="en-GB" sz="1400" smtClean="0">
                  <a:solidFill>
                    <a:schemeClr val="bg2"/>
                  </a:solidFill>
                </a:rPr>
                <a:t>tincidunt</a:t>
              </a:r>
              <a:endParaRPr lang="en-GB" sz="1400">
                <a:solidFill>
                  <a:schemeClr val="bg2"/>
                </a:solidFill>
              </a:endParaRPr>
            </a:p>
          </p:txBody>
        </p:sp>
      </p:grpSp>
      <p:grpSp>
        <p:nvGrpSpPr>
          <p:cNvPr id="42" name="Group 41"/>
          <p:cNvGrpSpPr/>
          <p:nvPr/>
        </p:nvGrpSpPr>
        <p:grpSpPr>
          <a:xfrm>
            <a:off x="512464" y="1314574"/>
            <a:ext cx="3048000" cy="1879088"/>
            <a:chOff x="512464" y="1607787"/>
            <a:chExt cx="3048000" cy="1879088"/>
          </a:xfrm>
        </p:grpSpPr>
        <p:sp>
          <p:nvSpPr>
            <p:cNvPr id="34" name="TextBox 33"/>
            <p:cNvSpPr txBox="1"/>
            <p:nvPr/>
          </p:nvSpPr>
          <p:spPr>
            <a:xfrm>
              <a:off x="512796" y="1607787"/>
              <a:ext cx="780983" cy="707886"/>
            </a:xfrm>
            <a:prstGeom prst="rect">
              <a:avLst/>
            </a:prstGeom>
            <a:noFill/>
          </p:spPr>
          <p:txBody>
            <a:bodyPr wrap="none" rtlCol="0">
              <a:spAutoFit/>
            </a:bodyPr>
            <a:lstStyle/>
            <a:p>
              <a:r>
                <a:rPr lang="en-US" sz="4000" b="1" smtClean="0">
                  <a:solidFill>
                    <a:schemeClr val="accent1"/>
                  </a:solidFill>
                  <a:latin typeface="+mj-lt"/>
                </a:rPr>
                <a:t>01</a:t>
              </a:r>
              <a:endParaRPr lang="en-GB" sz="4000" b="1">
                <a:solidFill>
                  <a:schemeClr val="accent1"/>
                </a:solidFill>
                <a:latin typeface="+mj-lt"/>
              </a:endParaRPr>
            </a:p>
          </p:txBody>
        </p:sp>
        <p:cxnSp>
          <p:nvCxnSpPr>
            <p:cNvPr id="38" name="Straight Connector 37"/>
            <p:cNvCxnSpPr/>
            <p:nvPr/>
          </p:nvCxnSpPr>
          <p:spPr>
            <a:xfrm>
              <a:off x="512796" y="2262357"/>
              <a:ext cx="780983" cy="0"/>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1319770" y="1668003"/>
              <a:ext cx="1512850" cy="707886"/>
            </a:xfrm>
            <a:prstGeom prst="rect">
              <a:avLst/>
            </a:prstGeom>
            <a:noFill/>
          </p:spPr>
          <p:txBody>
            <a:bodyPr wrap="none" rtlCol="0">
              <a:spAutoFit/>
            </a:bodyPr>
            <a:lstStyle/>
            <a:p>
              <a:r>
                <a:rPr lang="en-US" sz="2000" b="1" smtClean="0"/>
                <a:t>Music </a:t>
              </a:r>
              <a:endParaRPr lang="en-US" sz="2000" b="1" smtClean="0"/>
            </a:p>
            <a:p>
              <a:r>
                <a:rPr lang="en-US" sz="2000" b="1" smtClean="0"/>
                <a:t>Introduction</a:t>
              </a:r>
              <a:endParaRPr lang="en-GB" sz="2000" b="1"/>
            </a:p>
          </p:txBody>
        </p:sp>
        <p:sp>
          <p:nvSpPr>
            <p:cNvPr id="41" name="Rectangle 40"/>
            <p:cNvSpPr/>
            <p:nvPr/>
          </p:nvSpPr>
          <p:spPr>
            <a:xfrm>
              <a:off x="512464" y="2317324"/>
              <a:ext cx="3048000" cy="1169551"/>
            </a:xfrm>
            <a:prstGeom prst="rect">
              <a:avLst/>
            </a:prstGeom>
          </p:spPr>
          <p:txBody>
            <a:bodyPr wrap="square">
              <a:spAutoFit/>
            </a:bodyPr>
            <a:lstStyle/>
            <a:p>
              <a:r>
                <a:rPr lang="en-GB" sz="1400"/>
                <a:t>Lorem ipsum dolor sit amet, consectetuer adipiscing elit, sed diam nonummy nibh euismod tincidunt ut laoreet dolore magna aliquam erat volutpat. </a:t>
              </a:r>
              <a:endParaRPr lang="en-GB" sz="1400"/>
            </a:p>
          </p:txBody>
        </p:sp>
      </p:grpSp>
      <p:grpSp>
        <p:nvGrpSpPr>
          <p:cNvPr id="43" name="Group 42"/>
          <p:cNvGrpSpPr/>
          <p:nvPr/>
        </p:nvGrpSpPr>
        <p:grpSpPr>
          <a:xfrm>
            <a:off x="512464" y="3663940"/>
            <a:ext cx="3048000" cy="1879088"/>
            <a:chOff x="512464" y="1607787"/>
            <a:chExt cx="3048000" cy="1879088"/>
          </a:xfrm>
        </p:grpSpPr>
        <p:sp>
          <p:nvSpPr>
            <p:cNvPr id="44" name="TextBox 43"/>
            <p:cNvSpPr txBox="1"/>
            <p:nvPr/>
          </p:nvSpPr>
          <p:spPr>
            <a:xfrm>
              <a:off x="512796" y="1607787"/>
              <a:ext cx="780983" cy="707886"/>
            </a:xfrm>
            <a:prstGeom prst="rect">
              <a:avLst/>
            </a:prstGeom>
            <a:noFill/>
          </p:spPr>
          <p:txBody>
            <a:bodyPr wrap="none" rtlCol="0">
              <a:spAutoFit/>
            </a:bodyPr>
            <a:lstStyle/>
            <a:p>
              <a:r>
                <a:rPr lang="en-US" sz="4000" b="1" smtClean="0">
                  <a:solidFill>
                    <a:schemeClr val="accent2"/>
                  </a:solidFill>
                  <a:latin typeface="+mj-lt"/>
                </a:rPr>
                <a:t>02</a:t>
              </a:r>
              <a:endParaRPr lang="en-GB" sz="4000" b="1">
                <a:solidFill>
                  <a:schemeClr val="accent2"/>
                </a:solidFill>
                <a:latin typeface="+mj-lt"/>
              </a:endParaRPr>
            </a:p>
          </p:txBody>
        </p:sp>
        <p:cxnSp>
          <p:nvCxnSpPr>
            <p:cNvPr id="45" name="Straight Connector 44"/>
            <p:cNvCxnSpPr/>
            <p:nvPr/>
          </p:nvCxnSpPr>
          <p:spPr>
            <a:xfrm>
              <a:off x="512796" y="2262357"/>
              <a:ext cx="78098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a:off x="1319770" y="1668003"/>
              <a:ext cx="1512850" cy="707886"/>
            </a:xfrm>
            <a:prstGeom prst="rect">
              <a:avLst/>
            </a:prstGeom>
            <a:noFill/>
          </p:spPr>
          <p:txBody>
            <a:bodyPr wrap="none" rtlCol="0">
              <a:spAutoFit/>
            </a:bodyPr>
            <a:lstStyle/>
            <a:p>
              <a:r>
                <a:rPr lang="en-US" sz="2000" b="1" smtClean="0"/>
                <a:t>Music </a:t>
              </a:r>
              <a:endParaRPr lang="en-US" sz="2000" b="1" smtClean="0"/>
            </a:p>
            <a:p>
              <a:r>
                <a:rPr lang="en-US" sz="2000" b="1" smtClean="0"/>
                <a:t>Introduction</a:t>
              </a:r>
              <a:endParaRPr lang="en-GB" sz="2000" b="1"/>
            </a:p>
          </p:txBody>
        </p:sp>
        <p:sp>
          <p:nvSpPr>
            <p:cNvPr id="47" name="Rectangle 46"/>
            <p:cNvSpPr/>
            <p:nvPr/>
          </p:nvSpPr>
          <p:spPr>
            <a:xfrm>
              <a:off x="512464" y="2317324"/>
              <a:ext cx="3048000" cy="1169551"/>
            </a:xfrm>
            <a:prstGeom prst="rect">
              <a:avLst/>
            </a:prstGeom>
          </p:spPr>
          <p:txBody>
            <a:bodyPr wrap="square">
              <a:spAutoFit/>
            </a:bodyPr>
            <a:lstStyle/>
            <a:p>
              <a:r>
                <a:rPr lang="en-GB" sz="1400"/>
                <a:t>Lorem ipsum dolor sit amet, consectetuer adipiscing elit, sed diam nonummy nibh euismod tincidunt ut laoreet dolore magna aliquam erat volutpat. </a:t>
              </a:r>
              <a:endParaRPr lang="en-GB" sz="1400"/>
            </a:p>
          </p:txBody>
        </p:sp>
      </p:grpSp>
      <p:grpSp>
        <p:nvGrpSpPr>
          <p:cNvPr id="49" name="Group 48"/>
          <p:cNvGrpSpPr/>
          <p:nvPr/>
        </p:nvGrpSpPr>
        <p:grpSpPr>
          <a:xfrm>
            <a:off x="8830407" y="2436512"/>
            <a:ext cx="3048000" cy="1879088"/>
            <a:chOff x="512464" y="1607787"/>
            <a:chExt cx="3048000" cy="1879088"/>
          </a:xfrm>
        </p:grpSpPr>
        <p:sp>
          <p:nvSpPr>
            <p:cNvPr id="50" name="TextBox 49"/>
            <p:cNvSpPr txBox="1"/>
            <p:nvPr/>
          </p:nvSpPr>
          <p:spPr>
            <a:xfrm>
              <a:off x="512796" y="1607787"/>
              <a:ext cx="780983" cy="707886"/>
            </a:xfrm>
            <a:prstGeom prst="rect">
              <a:avLst/>
            </a:prstGeom>
            <a:noFill/>
          </p:spPr>
          <p:txBody>
            <a:bodyPr wrap="none" rtlCol="0">
              <a:spAutoFit/>
            </a:bodyPr>
            <a:lstStyle/>
            <a:p>
              <a:r>
                <a:rPr lang="en-US" sz="4000" b="1" smtClean="0">
                  <a:solidFill>
                    <a:schemeClr val="accent4"/>
                  </a:solidFill>
                  <a:latin typeface="+mj-lt"/>
                </a:rPr>
                <a:t>03</a:t>
              </a:r>
              <a:endParaRPr lang="en-GB" sz="4000" b="1">
                <a:solidFill>
                  <a:schemeClr val="accent4"/>
                </a:solidFill>
                <a:latin typeface="+mj-lt"/>
              </a:endParaRPr>
            </a:p>
          </p:txBody>
        </p:sp>
        <p:cxnSp>
          <p:nvCxnSpPr>
            <p:cNvPr id="51" name="Straight Connector 50"/>
            <p:cNvCxnSpPr/>
            <p:nvPr/>
          </p:nvCxnSpPr>
          <p:spPr>
            <a:xfrm>
              <a:off x="512796" y="2262357"/>
              <a:ext cx="780983" cy="0"/>
            </a:xfrm>
            <a:prstGeom prst="line">
              <a:avLst/>
            </a:prstGeom>
            <a:ln w="25400">
              <a:solidFill>
                <a:schemeClr val="accent4"/>
              </a:solidFill>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1319770" y="1668003"/>
              <a:ext cx="1512850" cy="707886"/>
            </a:xfrm>
            <a:prstGeom prst="rect">
              <a:avLst/>
            </a:prstGeom>
            <a:noFill/>
          </p:spPr>
          <p:txBody>
            <a:bodyPr wrap="none" rtlCol="0">
              <a:spAutoFit/>
            </a:bodyPr>
            <a:lstStyle/>
            <a:p>
              <a:r>
                <a:rPr lang="en-US" sz="2000" b="1" smtClean="0"/>
                <a:t>Music </a:t>
              </a:r>
              <a:endParaRPr lang="en-US" sz="2000" b="1" smtClean="0"/>
            </a:p>
            <a:p>
              <a:r>
                <a:rPr lang="en-US" sz="2000" b="1" smtClean="0"/>
                <a:t>Introduction</a:t>
              </a:r>
              <a:endParaRPr lang="en-GB" sz="2000" b="1"/>
            </a:p>
          </p:txBody>
        </p:sp>
        <p:sp>
          <p:nvSpPr>
            <p:cNvPr id="53" name="Rectangle 52"/>
            <p:cNvSpPr/>
            <p:nvPr/>
          </p:nvSpPr>
          <p:spPr>
            <a:xfrm>
              <a:off x="512464" y="2317324"/>
              <a:ext cx="3048000" cy="1169551"/>
            </a:xfrm>
            <a:prstGeom prst="rect">
              <a:avLst/>
            </a:prstGeom>
          </p:spPr>
          <p:txBody>
            <a:bodyPr wrap="square">
              <a:spAutoFit/>
            </a:bodyPr>
            <a:lstStyle/>
            <a:p>
              <a:r>
                <a:rPr lang="en-GB" sz="1400"/>
                <a:t>Lorem ipsum dolor sit amet, consectetuer adipiscing elit, sed diam nonummy nibh euismod tincidunt ut laoreet dolore magna aliquam erat volutpat. </a:t>
              </a:r>
              <a:endParaRPr lang="en-GB" sz="140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1000"/>
                                        <p:tgtEl>
                                          <p:spTgt spid="48"/>
                                        </p:tgtEl>
                                      </p:cBhvr>
                                    </p:animEffect>
                                    <p:anim calcmode="lin" valueType="num">
                                      <p:cBhvr>
                                        <p:cTn id="20" dur="1000" fill="hold"/>
                                        <p:tgtEl>
                                          <p:spTgt spid="48"/>
                                        </p:tgtEl>
                                        <p:attrNameLst>
                                          <p:attrName>ppt_x</p:attrName>
                                        </p:attrNameLst>
                                      </p:cBhvr>
                                      <p:tavLst>
                                        <p:tav tm="0">
                                          <p:val>
                                            <p:strVal val="#ppt_x"/>
                                          </p:val>
                                        </p:tav>
                                        <p:tav tm="100000">
                                          <p:val>
                                            <p:strVal val="#ppt_x"/>
                                          </p:val>
                                        </p:tav>
                                      </p:tavLst>
                                    </p:anim>
                                    <p:anim calcmode="lin" valueType="num">
                                      <p:cBhvr>
                                        <p:cTn id="21" dur="1000" fill="hold"/>
                                        <p:tgtEl>
                                          <p:spTgt spid="48"/>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500"/>
                                        <p:tgtEl>
                                          <p:spTgt spid="42"/>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43"/>
                                        </p:tgtEl>
                                        <p:attrNameLst>
                                          <p:attrName>style.visibility</p:attrName>
                                        </p:attrNameLst>
                                      </p:cBhvr>
                                      <p:to>
                                        <p:strVal val="visible"/>
                                      </p:to>
                                    </p:set>
                                    <p:animEffect transition="in" filter="fade">
                                      <p:cBhvr>
                                        <p:cTn id="29" dur="500"/>
                                        <p:tgtEl>
                                          <p:spTgt spid="43"/>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49"/>
                                        </p:tgtEl>
                                        <p:attrNameLst>
                                          <p:attrName>style.visibility</p:attrName>
                                        </p:attrNameLst>
                                      </p:cBhvr>
                                      <p:to>
                                        <p:strVal val="visible"/>
                                      </p:to>
                                    </p:set>
                                    <p:animEffect transition="in" filter="fade">
                                      <p:cBhvr>
                                        <p:cTn id="33"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3"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Ziczac Chart</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50" name="TextBox 49"/>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1" name="Straight Connector 50"/>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98" name="Group 97"/>
          <p:cNvGrpSpPr/>
          <p:nvPr/>
        </p:nvGrpSpPr>
        <p:grpSpPr>
          <a:xfrm>
            <a:off x="5537138" y="1100849"/>
            <a:ext cx="6224194" cy="5015665"/>
            <a:chOff x="4210996" y="1055882"/>
            <a:chExt cx="6846613" cy="5517232"/>
          </a:xfrm>
        </p:grpSpPr>
        <p:grpSp>
          <p:nvGrpSpPr>
            <p:cNvPr id="49" name="Group 48"/>
            <p:cNvGrpSpPr/>
            <p:nvPr/>
          </p:nvGrpSpPr>
          <p:grpSpPr>
            <a:xfrm>
              <a:off x="4210996" y="1055882"/>
              <a:ext cx="6846613" cy="5517232"/>
              <a:chOff x="2956430" y="627534"/>
              <a:chExt cx="5143962" cy="4145177"/>
            </a:xfrm>
          </p:grpSpPr>
          <p:sp>
            <p:nvSpPr>
              <p:cNvPr id="26" name="椭圆 1"/>
              <p:cNvSpPr/>
              <p:nvPr/>
            </p:nvSpPr>
            <p:spPr>
              <a:xfrm>
                <a:off x="3007800" y="2116374"/>
                <a:ext cx="1008774" cy="100877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7" name="椭圆 2"/>
              <p:cNvSpPr/>
              <p:nvPr/>
            </p:nvSpPr>
            <p:spPr>
              <a:xfrm>
                <a:off x="2956430" y="2065004"/>
                <a:ext cx="1111514" cy="1111514"/>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6"/>
              <p:cNvSpPr/>
              <p:nvPr/>
            </p:nvSpPr>
            <p:spPr>
              <a:xfrm>
                <a:off x="4956540" y="1388228"/>
                <a:ext cx="1008774" cy="100877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0" name="椭圆 7"/>
              <p:cNvSpPr/>
              <p:nvPr/>
            </p:nvSpPr>
            <p:spPr>
              <a:xfrm>
                <a:off x="4905170" y="1336858"/>
                <a:ext cx="1111514" cy="1111514"/>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椭圆 9"/>
              <p:cNvSpPr/>
              <p:nvPr/>
            </p:nvSpPr>
            <p:spPr>
              <a:xfrm>
                <a:off x="4956540" y="2952361"/>
                <a:ext cx="1008774" cy="100877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3" name="椭圆 10"/>
              <p:cNvSpPr/>
              <p:nvPr/>
            </p:nvSpPr>
            <p:spPr>
              <a:xfrm>
                <a:off x="4905170" y="2900991"/>
                <a:ext cx="1111514" cy="1111514"/>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12"/>
              <p:cNvSpPr/>
              <p:nvPr/>
            </p:nvSpPr>
            <p:spPr>
              <a:xfrm>
                <a:off x="7026513" y="678904"/>
                <a:ext cx="1008774" cy="100877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6" name="椭圆 13"/>
              <p:cNvSpPr/>
              <p:nvPr/>
            </p:nvSpPr>
            <p:spPr>
              <a:xfrm>
                <a:off x="6975143" y="627534"/>
                <a:ext cx="1111514" cy="1111514"/>
              </a:xfrm>
              <a:prstGeom prst="ellipse">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15"/>
              <p:cNvSpPr/>
              <p:nvPr/>
            </p:nvSpPr>
            <p:spPr>
              <a:xfrm>
                <a:off x="7040248" y="3712567"/>
                <a:ext cx="1008774" cy="100877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9" name="椭圆 16"/>
              <p:cNvSpPr/>
              <p:nvPr/>
            </p:nvSpPr>
            <p:spPr>
              <a:xfrm>
                <a:off x="6988878" y="3661197"/>
                <a:ext cx="1111514" cy="1111514"/>
              </a:xfrm>
              <a:prstGeom prst="ellipse">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18"/>
              <p:cNvSpPr/>
              <p:nvPr/>
            </p:nvSpPr>
            <p:spPr>
              <a:xfrm>
                <a:off x="7026513" y="2123727"/>
                <a:ext cx="1008774" cy="100877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2" name="椭圆 19"/>
              <p:cNvSpPr/>
              <p:nvPr/>
            </p:nvSpPr>
            <p:spPr>
              <a:xfrm>
                <a:off x="6975143" y="2072357"/>
                <a:ext cx="1111514" cy="1111514"/>
              </a:xfrm>
              <a:prstGeom prst="ellipse">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43" name="直接连接符 26"/>
            <p:cNvCxnSpPr>
              <a:stCxn id="27" idx="7"/>
              <a:endCxn id="30" idx="2"/>
            </p:cNvCxnSpPr>
            <p:nvPr/>
          </p:nvCxnSpPr>
          <p:spPr>
            <a:xfrm flipV="1">
              <a:off x="5473764" y="2739705"/>
              <a:ext cx="1331005" cy="446107"/>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28"/>
            <p:cNvCxnSpPr>
              <a:stCxn id="27" idx="5"/>
              <a:endCxn id="33" idx="2"/>
            </p:cNvCxnSpPr>
            <p:nvPr/>
          </p:nvCxnSpPr>
          <p:spPr>
            <a:xfrm>
              <a:off x="5473764" y="4231924"/>
              <a:ext cx="1331005" cy="589643"/>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33"/>
            <p:cNvCxnSpPr>
              <a:stCxn id="33" idx="5"/>
              <a:endCxn id="39" idx="2"/>
            </p:cNvCxnSpPr>
            <p:nvPr/>
          </p:nvCxnSpPr>
          <p:spPr>
            <a:xfrm>
              <a:off x="8067537" y="5344623"/>
              <a:ext cx="1510647" cy="488778"/>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36"/>
            <p:cNvCxnSpPr>
              <a:stCxn id="30" idx="7"/>
              <a:endCxn id="36" idx="2"/>
            </p:cNvCxnSpPr>
            <p:nvPr/>
          </p:nvCxnSpPr>
          <p:spPr>
            <a:xfrm flipV="1">
              <a:off x="8067537" y="1795595"/>
              <a:ext cx="1492366" cy="421054"/>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39"/>
            <p:cNvCxnSpPr>
              <a:stCxn id="30" idx="6"/>
              <a:endCxn id="42" idx="1"/>
            </p:cNvCxnSpPr>
            <p:nvPr/>
          </p:nvCxnSpPr>
          <p:spPr>
            <a:xfrm>
              <a:off x="8284194" y="2739705"/>
              <a:ext cx="1492366" cy="455894"/>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9"/>
            <p:cNvCxnSpPr>
              <a:stCxn id="33" idx="6"/>
              <a:endCxn id="42" idx="3"/>
            </p:cNvCxnSpPr>
            <p:nvPr/>
          </p:nvCxnSpPr>
          <p:spPr>
            <a:xfrm flipV="1">
              <a:off x="8284194" y="4241711"/>
              <a:ext cx="1492366" cy="5798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54" name="Group 53"/>
            <p:cNvGrpSpPr/>
            <p:nvPr/>
          </p:nvGrpSpPr>
          <p:grpSpPr>
            <a:xfrm>
              <a:off x="7318780" y="2466934"/>
              <a:ext cx="464344" cy="465138"/>
              <a:chOff x="7287419" y="3505994"/>
              <a:chExt cx="464344" cy="465138"/>
            </a:xfrm>
            <a:solidFill>
              <a:schemeClr val="bg2"/>
            </a:solidFill>
          </p:grpSpPr>
          <p:sp>
            <p:nvSpPr>
              <p:cNvPr id="55" name="AutoShape 37"/>
              <p:cNvSpPr/>
              <p:nvPr/>
            </p:nvSpPr>
            <p:spPr bwMode="auto">
              <a:xfrm>
                <a:off x="7287419" y="354965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6" name="AutoShape 38"/>
              <p:cNvSpPr/>
              <p:nvPr/>
            </p:nvSpPr>
            <p:spPr bwMode="auto">
              <a:xfrm>
                <a:off x="7490619" y="373856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7" name="AutoShape 39"/>
              <p:cNvSpPr/>
              <p:nvPr/>
            </p:nvSpPr>
            <p:spPr bwMode="auto">
              <a:xfrm>
                <a:off x="7679532" y="350599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8" name="AutoShape 40"/>
              <p:cNvSpPr/>
              <p:nvPr/>
            </p:nvSpPr>
            <p:spPr bwMode="auto">
              <a:xfrm>
                <a:off x="7403307" y="372427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9" name="AutoShape 41"/>
              <p:cNvSpPr/>
              <p:nvPr/>
            </p:nvSpPr>
            <p:spPr bwMode="auto">
              <a:xfrm>
                <a:off x="7461250" y="382587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0" name="AutoShape 42"/>
              <p:cNvSpPr/>
              <p:nvPr/>
            </p:nvSpPr>
            <p:spPr bwMode="auto">
              <a:xfrm>
                <a:off x="7693819" y="360759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61" name="Group 60"/>
            <p:cNvGrpSpPr/>
            <p:nvPr/>
          </p:nvGrpSpPr>
          <p:grpSpPr>
            <a:xfrm>
              <a:off x="10116319" y="1540183"/>
              <a:ext cx="406400" cy="464344"/>
              <a:chOff x="9174163" y="2577307"/>
              <a:chExt cx="406400" cy="464344"/>
            </a:xfrm>
            <a:solidFill>
              <a:schemeClr val="bg2"/>
            </a:solidFill>
          </p:grpSpPr>
          <p:sp>
            <p:nvSpPr>
              <p:cNvPr id="62" name="AutoShape 48"/>
              <p:cNvSpPr/>
              <p:nvPr/>
            </p:nvSpPr>
            <p:spPr bwMode="auto">
              <a:xfrm>
                <a:off x="9174163" y="2577307"/>
                <a:ext cx="406400"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425"/>
                    </a:moveTo>
                    <a:cubicBezTo>
                      <a:pt x="5687" y="7425"/>
                      <a:pt x="1542" y="6064"/>
                      <a:pt x="1542" y="4387"/>
                    </a:cubicBezTo>
                    <a:cubicBezTo>
                      <a:pt x="1542" y="2709"/>
                      <a:pt x="5687" y="1350"/>
                      <a:pt x="10800" y="1350"/>
                    </a:cubicBezTo>
                    <a:cubicBezTo>
                      <a:pt x="15912" y="1350"/>
                      <a:pt x="20057" y="2709"/>
                      <a:pt x="20057" y="4387"/>
                    </a:cubicBezTo>
                    <a:cubicBezTo>
                      <a:pt x="20057" y="6064"/>
                      <a:pt x="15912" y="7425"/>
                      <a:pt x="10800" y="7425"/>
                    </a:cubicBezTo>
                    <a:moveTo>
                      <a:pt x="20057" y="9112"/>
                    </a:moveTo>
                    <a:lnTo>
                      <a:pt x="20054" y="9112"/>
                    </a:lnTo>
                    <a:cubicBezTo>
                      <a:pt x="20054" y="9119"/>
                      <a:pt x="20057" y="9127"/>
                      <a:pt x="20057" y="9133"/>
                    </a:cubicBezTo>
                    <a:cubicBezTo>
                      <a:pt x="20057" y="10800"/>
                      <a:pt x="15912" y="12150"/>
                      <a:pt x="10800" y="12150"/>
                    </a:cubicBezTo>
                    <a:cubicBezTo>
                      <a:pt x="5687" y="12150"/>
                      <a:pt x="1542" y="10800"/>
                      <a:pt x="1542" y="9133"/>
                    </a:cubicBezTo>
                    <a:cubicBezTo>
                      <a:pt x="1542" y="9127"/>
                      <a:pt x="1545" y="9119"/>
                      <a:pt x="1545" y="9112"/>
                    </a:cubicBezTo>
                    <a:lnTo>
                      <a:pt x="1542" y="9112"/>
                    </a:lnTo>
                    <a:lnTo>
                      <a:pt x="1542" y="6793"/>
                    </a:lnTo>
                    <a:cubicBezTo>
                      <a:pt x="3564" y="8140"/>
                      <a:pt x="7271" y="8774"/>
                      <a:pt x="10800" y="8774"/>
                    </a:cubicBezTo>
                    <a:cubicBezTo>
                      <a:pt x="14328" y="8774"/>
                      <a:pt x="18035" y="8140"/>
                      <a:pt x="20057" y="6793"/>
                    </a:cubicBezTo>
                    <a:cubicBezTo>
                      <a:pt x="20057" y="6793"/>
                      <a:pt x="20057" y="9112"/>
                      <a:pt x="20057" y="9112"/>
                    </a:cubicBezTo>
                    <a:close/>
                    <a:moveTo>
                      <a:pt x="20057" y="13162"/>
                    </a:moveTo>
                    <a:lnTo>
                      <a:pt x="20054" y="13162"/>
                    </a:lnTo>
                    <a:cubicBezTo>
                      <a:pt x="20054" y="13169"/>
                      <a:pt x="20057" y="13177"/>
                      <a:pt x="20057" y="13183"/>
                    </a:cubicBezTo>
                    <a:cubicBezTo>
                      <a:pt x="20057" y="14850"/>
                      <a:pt x="15912" y="16200"/>
                      <a:pt x="10800" y="16200"/>
                    </a:cubicBezTo>
                    <a:cubicBezTo>
                      <a:pt x="5687" y="16200"/>
                      <a:pt x="1542" y="14850"/>
                      <a:pt x="1542" y="13183"/>
                    </a:cubicBezTo>
                    <a:cubicBezTo>
                      <a:pt x="1542" y="13177"/>
                      <a:pt x="1545" y="13169"/>
                      <a:pt x="1545" y="13162"/>
                    </a:cubicBezTo>
                    <a:lnTo>
                      <a:pt x="1542" y="13162"/>
                    </a:lnTo>
                    <a:lnTo>
                      <a:pt x="1542" y="10640"/>
                    </a:lnTo>
                    <a:cubicBezTo>
                      <a:pt x="3136" y="12077"/>
                      <a:pt x="6982" y="12825"/>
                      <a:pt x="10800" y="12825"/>
                    </a:cubicBezTo>
                    <a:cubicBezTo>
                      <a:pt x="14617" y="12825"/>
                      <a:pt x="18463" y="12077"/>
                      <a:pt x="20057" y="10640"/>
                    </a:cubicBezTo>
                    <a:cubicBezTo>
                      <a:pt x="20057" y="10640"/>
                      <a:pt x="20057" y="13162"/>
                      <a:pt x="20057" y="13162"/>
                    </a:cubicBezTo>
                    <a:close/>
                    <a:moveTo>
                      <a:pt x="20057" y="17212"/>
                    </a:moveTo>
                    <a:cubicBezTo>
                      <a:pt x="20057" y="18889"/>
                      <a:pt x="15912" y="20249"/>
                      <a:pt x="10800" y="20249"/>
                    </a:cubicBezTo>
                    <a:cubicBezTo>
                      <a:pt x="5687" y="20249"/>
                      <a:pt x="1542" y="18889"/>
                      <a:pt x="1542" y="17212"/>
                    </a:cubicBezTo>
                    <a:lnTo>
                      <a:pt x="1542" y="14690"/>
                    </a:lnTo>
                    <a:cubicBezTo>
                      <a:pt x="3136" y="16127"/>
                      <a:pt x="6982" y="16875"/>
                      <a:pt x="10800" y="16875"/>
                    </a:cubicBezTo>
                    <a:cubicBezTo>
                      <a:pt x="14617" y="16875"/>
                      <a:pt x="18463" y="16127"/>
                      <a:pt x="20057" y="14690"/>
                    </a:cubicBezTo>
                    <a:cubicBezTo>
                      <a:pt x="20057" y="14690"/>
                      <a:pt x="20057" y="17212"/>
                      <a:pt x="20057" y="17212"/>
                    </a:cubicBezTo>
                    <a:close/>
                    <a:moveTo>
                      <a:pt x="10800" y="0"/>
                    </a:moveTo>
                    <a:cubicBezTo>
                      <a:pt x="5598" y="0"/>
                      <a:pt x="0" y="1372"/>
                      <a:pt x="0" y="4387"/>
                    </a:cubicBezTo>
                    <a:lnTo>
                      <a:pt x="0" y="17212"/>
                    </a:lnTo>
                    <a:cubicBezTo>
                      <a:pt x="0" y="20226"/>
                      <a:pt x="5598" y="21599"/>
                      <a:pt x="10800" y="21599"/>
                    </a:cubicBezTo>
                    <a:cubicBezTo>
                      <a:pt x="16001" y="21599"/>
                      <a:pt x="21599" y="20226"/>
                      <a:pt x="21599" y="17212"/>
                    </a:cubicBezTo>
                    <a:lnTo>
                      <a:pt x="21599" y="4387"/>
                    </a:lnTo>
                    <a:cubicBezTo>
                      <a:pt x="21599" y="1372"/>
                      <a:pt x="16001"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3" name="AutoShape 49"/>
              <p:cNvSpPr/>
              <p:nvPr/>
            </p:nvSpPr>
            <p:spPr bwMode="auto">
              <a:xfrm>
                <a:off x="9493250" y="2940050"/>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4" name="AutoShape 50"/>
              <p:cNvSpPr/>
              <p:nvPr/>
            </p:nvSpPr>
            <p:spPr bwMode="auto">
              <a:xfrm>
                <a:off x="9493250" y="2852738"/>
                <a:ext cx="29369"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5" name="AutoShape 51"/>
              <p:cNvSpPr/>
              <p:nvPr/>
            </p:nvSpPr>
            <p:spPr bwMode="auto">
              <a:xfrm>
                <a:off x="9493250" y="2765425"/>
                <a:ext cx="29369"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66" name="Group 65"/>
            <p:cNvGrpSpPr/>
            <p:nvPr/>
          </p:nvGrpSpPr>
          <p:grpSpPr>
            <a:xfrm>
              <a:off x="10085724" y="5601229"/>
              <a:ext cx="464344" cy="464344"/>
              <a:chOff x="7287419" y="2577307"/>
              <a:chExt cx="464344" cy="464344"/>
            </a:xfrm>
            <a:solidFill>
              <a:schemeClr val="bg2"/>
            </a:solidFill>
          </p:grpSpPr>
          <p:sp>
            <p:nvSpPr>
              <p:cNvPr id="67" name="AutoShape 56"/>
              <p:cNvSpPr/>
              <p:nvPr/>
            </p:nvSpPr>
            <p:spPr bwMode="auto">
              <a:xfrm>
                <a:off x="7287419"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8" name="AutoShape 57"/>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9" name="AutoShape 58"/>
              <p:cNvSpPr/>
              <p:nvPr/>
            </p:nvSpPr>
            <p:spPr bwMode="auto">
              <a:xfrm>
                <a:off x="7446963"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70" name="AutoShape 59"/>
            <p:cNvSpPr/>
            <p:nvPr/>
          </p:nvSpPr>
          <p:spPr bwMode="auto">
            <a:xfrm>
              <a:off x="10053191" y="3477647"/>
              <a:ext cx="465138" cy="464344"/>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nvGrpSpPr>
            <p:cNvPr id="71" name="Group 70"/>
            <p:cNvGrpSpPr/>
            <p:nvPr/>
          </p:nvGrpSpPr>
          <p:grpSpPr>
            <a:xfrm>
              <a:off x="7310068" y="4603682"/>
              <a:ext cx="465138" cy="435769"/>
              <a:chOff x="5368132" y="3540125"/>
              <a:chExt cx="465138" cy="435769"/>
            </a:xfrm>
            <a:solidFill>
              <a:schemeClr val="bg2"/>
            </a:solidFill>
          </p:grpSpPr>
          <p:sp>
            <p:nvSpPr>
              <p:cNvPr id="72"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3"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74" name="Group 73"/>
            <p:cNvGrpSpPr/>
            <p:nvPr/>
          </p:nvGrpSpPr>
          <p:grpSpPr>
            <a:xfrm>
              <a:off x="4718139" y="3513208"/>
              <a:ext cx="465138" cy="391319"/>
              <a:chOff x="5368132" y="2625725"/>
              <a:chExt cx="465138" cy="391319"/>
            </a:xfrm>
            <a:solidFill>
              <a:schemeClr val="bg2"/>
            </a:solidFill>
          </p:grpSpPr>
          <p:sp>
            <p:nvSpPr>
              <p:cNvPr id="75"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6"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7"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78" name="Group 77"/>
          <p:cNvGrpSpPr/>
          <p:nvPr/>
        </p:nvGrpSpPr>
        <p:grpSpPr>
          <a:xfrm>
            <a:off x="383314" y="1237596"/>
            <a:ext cx="4841213" cy="1087258"/>
            <a:chOff x="6630572" y="2115313"/>
            <a:chExt cx="4841213" cy="1087258"/>
          </a:xfrm>
        </p:grpSpPr>
        <p:sp>
          <p:nvSpPr>
            <p:cNvPr id="79" name="TextBox 78"/>
            <p:cNvSpPr txBox="1"/>
            <p:nvPr/>
          </p:nvSpPr>
          <p:spPr>
            <a:xfrm>
              <a:off x="6630572" y="2336619"/>
              <a:ext cx="720069" cy="646331"/>
            </a:xfrm>
            <a:prstGeom prst="rect">
              <a:avLst/>
            </a:prstGeom>
            <a:noFill/>
          </p:spPr>
          <p:txBody>
            <a:bodyPr wrap="none" rtlCol="0">
              <a:spAutoFit/>
            </a:bodyPr>
            <a:lstStyle/>
            <a:p>
              <a:r>
                <a:rPr lang="en-US" sz="3600" b="1" smtClean="0">
                  <a:solidFill>
                    <a:schemeClr val="accent2"/>
                  </a:solidFill>
                  <a:latin typeface="+mj-lt"/>
                </a:rPr>
                <a:t>01</a:t>
              </a:r>
              <a:endParaRPr lang="en-GB" sz="3600" b="1">
                <a:solidFill>
                  <a:schemeClr val="accent2"/>
                </a:solidFill>
                <a:latin typeface="+mj-lt"/>
              </a:endParaRPr>
            </a:p>
          </p:txBody>
        </p:sp>
        <p:grpSp>
          <p:nvGrpSpPr>
            <p:cNvPr id="80" name="Group 79"/>
            <p:cNvGrpSpPr/>
            <p:nvPr/>
          </p:nvGrpSpPr>
          <p:grpSpPr>
            <a:xfrm>
              <a:off x="7350641" y="2115313"/>
              <a:ext cx="4121144" cy="1087258"/>
              <a:chOff x="7594109" y="2408729"/>
              <a:chExt cx="4121144" cy="1087258"/>
            </a:xfrm>
          </p:grpSpPr>
          <p:sp>
            <p:nvSpPr>
              <p:cNvPr id="81" name="Rectangle 80"/>
              <p:cNvSpPr/>
              <p:nvPr/>
            </p:nvSpPr>
            <p:spPr>
              <a:xfrm>
                <a:off x="7594109" y="2757323"/>
                <a:ext cx="4121144" cy="738664"/>
              </a:xfrm>
              <a:prstGeom prst="rect">
                <a:avLst/>
              </a:prstGeom>
            </p:spPr>
            <p:txBody>
              <a:bodyPr wrap="square">
                <a:spAutoFit/>
              </a:bodyPr>
              <a:lstStyle/>
              <a:p>
                <a:r>
                  <a:rPr lang="en-GB" sz="1400"/>
                  <a:t>Lorem ipsum dolor sit amet, consectetuer adipiscing elit, sed diam nonummy nibh euismod tincidunt ut laoreet dolore magna aliquam erat volutpat. </a:t>
                </a:r>
                <a:endParaRPr lang="en-GB" sz="1400"/>
              </a:p>
            </p:txBody>
          </p:sp>
          <p:sp>
            <p:nvSpPr>
              <p:cNvPr id="82" name="TextBox 81"/>
              <p:cNvSpPr txBox="1"/>
              <p:nvPr/>
            </p:nvSpPr>
            <p:spPr>
              <a:xfrm>
                <a:off x="7594109" y="2408729"/>
                <a:ext cx="1603772" cy="400110"/>
              </a:xfrm>
              <a:prstGeom prst="rect">
                <a:avLst/>
              </a:prstGeom>
              <a:noFill/>
            </p:spPr>
            <p:txBody>
              <a:bodyPr wrap="none" rtlCol="0">
                <a:spAutoFit/>
              </a:bodyPr>
              <a:lstStyle/>
              <a:p>
                <a:r>
                  <a:rPr lang="en-US" sz="2000" b="1" smtClean="0"/>
                  <a:t>Web Analysis</a:t>
                </a:r>
                <a:endParaRPr lang="en-GB" sz="2000" b="1"/>
              </a:p>
            </p:txBody>
          </p:sp>
        </p:grpSp>
      </p:grpSp>
      <p:grpSp>
        <p:nvGrpSpPr>
          <p:cNvPr id="83" name="Group 82"/>
          <p:cNvGrpSpPr/>
          <p:nvPr/>
        </p:nvGrpSpPr>
        <p:grpSpPr>
          <a:xfrm>
            <a:off x="383314" y="2521424"/>
            <a:ext cx="4841213" cy="1087258"/>
            <a:chOff x="6630572" y="2115313"/>
            <a:chExt cx="4841213" cy="1087258"/>
          </a:xfrm>
        </p:grpSpPr>
        <p:sp>
          <p:nvSpPr>
            <p:cNvPr id="84" name="TextBox 83"/>
            <p:cNvSpPr txBox="1"/>
            <p:nvPr/>
          </p:nvSpPr>
          <p:spPr>
            <a:xfrm>
              <a:off x="6630572" y="2336619"/>
              <a:ext cx="720069" cy="646331"/>
            </a:xfrm>
            <a:prstGeom prst="rect">
              <a:avLst/>
            </a:prstGeom>
            <a:noFill/>
          </p:spPr>
          <p:txBody>
            <a:bodyPr wrap="none" rtlCol="0">
              <a:spAutoFit/>
            </a:bodyPr>
            <a:lstStyle/>
            <a:p>
              <a:r>
                <a:rPr lang="en-US" sz="3600" b="1" smtClean="0">
                  <a:solidFill>
                    <a:schemeClr val="accent3"/>
                  </a:solidFill>
                  <a:latin typeface="+mj-lt"/>
                </a:rPr>
                <a:t>02</a:t>
              </a:r>
              <a:endParaRPr lang="en-GB" sz="3600" b="1">
                <a:solidFill>
                  <a:schemeClr val="accent3"/>
                </a:solidFill>
                <a:latin typeface="+mj-lt"/>
              </a:endParaRPr>
            </a:p>
          </p:txBody>
        </p:sp>
        <p:grpSp>
          <p:nvGrpSpPr>
            <p:cNvPr id="85" name="Group 84"/>
            <p:cNvGrpSpPr/>
            <p:nvPr/>
          </p:nvGrpSpPr>
          <p:grpSpPr>
            <a:xfrm>
              <a:off x="7350641" y="2115313"/>
              <a:ext cx="4121144" cy="1087258"/>
              <a:chOff x="7594109" y="2408729"/>
              <a:chExt cx="4121144" cy="1087258"/>
            </a:xfrm>
          </p:grpSpPr>
          <p:sp>
            <p:nvSpPr>
              <p:cNvPr id="86" name="Rectangle 85"/>
              <p:cNvSpPr/>
              <p:nvPr/>
            </p:nvSpPr>
            <p:spPr>
              <a:xfrm>
                <a:off x="7594109" y="2757323"/>
                <a:ext cx="4121144" cy="738664"/>
              </a:xfrm>
              <a:prstGeom prst="rect">
                <a:avLst/>
              </a:prstGeom>
            </p:spPr>
            <p:txBody>
              <a:bodyPr wrap="square">
                <a:spAutoFit/>
              </a:bodyPr>
              <a:lstStyle/>
              <a:p>
                <a:r>
                  <a:rPr lang="en-GB" sz="1400"/>
                  <a:t>Lorem ipsum dolor sit amet, consectetuer adipiscing elit, sed diam nonummy nibh euismod tincidunt ut laoreet dolore magna aliquam erat volutpat. </a:t>
                </a:r>
                <a:endParaRPr lang="en-GB" sz="1400"/>
              </a:p>
            </p:txBody>
          </p:sp>
          <p:sp>
            <p:nvSpPr>
              <p:cNvPr id="87" name="TextBox 86"/>
              <p:cNvSpPr txBox="1"/>
              <p:nvPr/>
            </p:nvSpPr>
            <p:spPr>
              <a:xfrm>
                <a:off x="7594109" y="2408729"/>
                <a:ext cx="1693156" cy="400110"/>
              </a:xfrm>
              <a:prstGeom prst="rect">
                <a:avLst/>
              </a:prstGeom>
              <a:noFill/>
            </p:spPr>
            <p:txBody>
              <a:bodyPr wrap="none" rtlCol="0">
                <a:spAutoFit/>
              </a:bodyPr>
              <a:lstStyle/>
              <a:p>
                <a:r>
                  <a:rPr lang="en-US" sz="2000" b="1" smtClean="0"/>
                  <a:t>TV Production</a:t>
                </a:r>
                <a:endParaRPr lang="en-GB" sz="2000" b="1"/>
              </a:p>
            </p:txBody>
          </p:sp>
        </p:grpSp>
      </p:grpSp>
      <p:grpSp>
        <p:nvGrpSpPr>
          <p:cNvPr id="88" name="Group 87"/>
          <p:cNvGrpSpPr/>
          <p:nvPr/>
        </p:nvGrpSpPr>
        <p:grpSpPr>
          <a:xfrm>
            <a:off x="383314" y="3806937"/>
            <a:ext cx="4841213" cy="1087258"/>
            <a:chOff x="6630572" y="2115313"/>
            <a:chExt cx="4841213" cy="1087258"/>
          </a:xfrm>
        </p:grpSpPr>
        <p:sp>
          <p:nvSpPr>
            <p:cNvPr id="89" name="TextBox 88"/>
            <p:cNvSpPr txBox="1"/>
            <p:nvPr/>
          </p:nvSpPr>
          <p:spPr>
            <a:xfrm>
              <a:off x="6630572" y="2336619"/>
              <a:ext cx="720069" cy="646331"/>
            </a:xfrm>
            <a:prstGeom prst="rect">
              <a:avLst/>
            </a:prstGeom>
            <a:noFill/>
          </p:spPr>
          <p:txBody>
            <a:bodyPr wrap="none" rtlCol="0">
              <a:spAutoFit/>
            </a:bodyPr>
            <a:lstStyle/>
            <a:p>
              <a:r>
                <a:rPr lang="en-US" sz="3600" b="1" smtClean="0">
                  <a:solidFill>
                    <a:schemeClr val="accent4"/>
                  </a:solidFill>
                  <a:latin typeface="+mj-lt"/>
                </a:rPr>
                <a:t>03</a:t>
              </a:r>
              <a:endParaRPr lang="en-GB" sz="3600" b="1">
                <a:solidFill>
                  <a:schemeClr val="accent4"/>
                </a:solidFill>
                <a:latin typeface="+mj-lt"/>
              </a:endParaRPr>
            </a:p>
          </p:txBody>
        </p:sp>
        <p:grpSp>
          <p:nvGrpSpPr>
            <p:cNvPr id="90" name="Group 89"/>
            <p:cNvGrpSpPr/>
            <p:nvPr/>
          </p:nvGrpSpPr>
          <p:grpSpPr>
            <a:xfrm>
              <a:off x="7350641" y="2115313"/>
              <a:ext cx="4121144" cy="1087258"/>
              <a:chOff x="7594109" y="2408729"/>
              <a:chExt cx="4121144" cy="1087258"/>
            </a:xfrm>
          </p:grpSpPr>
          <p:sp>
            <p:nvSpPr>
              <p:cNvPr id="91" name="Rectangle 90"/>
              <p:cNvSpPr/>
              <p:nvPr/>
            </p:nvSpPr>
            <p:spPr>
              <a:xfrm>
                <a:off x="7594109" y="2757323"/>
                <a:ext cx="4121144" cy="738664"/>
              </a:xfrm>
              <a:prstGeom prst="rect">
                <a:avLst/>
              </a:prstGeom>
            </p:spPr>
            <p:txBody>
              <a:bodyPr wrap="square">
                <a:spAutoFit/>
              </a:bodyPr>
              <a:lstStyle/>
              <a:p>
                <a:r>
                  <a:rPr lang="en-GB" sz="1400"/>
                  <a:t>Lorem ipsum dolor sit amet, consectetuer adipiscing elit, sed diam nonummy nibh euismod tincidunt ut laoreet dolore magna aliquam erat volutpat. </a:t>
                </a:r>
                <a:endParaRPr lang="en-GB" sz="1400"/>
              </a:p>
            </p:txBody>
          </p:sp>
          <p:sp>
            <p:nvSpPr>
              <p:cNvPr id="92" name="TextBox 91"/>
              <p:cNvSpPr txBox="1"/>
              <p:nvPr/>
            </p:nvSpPr>
            <p:spPr>
              <a:xfrm>
                <a:off x="7594109" y="2408729"/>
                <a:ext cx="1542410" cy="400110"/>
              </a:xfrm>
              <a:prstGeom prst="rect">
                <a:avLst/>
              </a:prstGeom>
              <a:noFill/>
            </p:spPr>
            <p:txBody>
              <a:bodyPr wrap="none" rtlCol="0">
                <a:spAutoFit/>
              </a:bodyPr>
              <a:lstStyle/>
              <a:p>
                <a:r>
                  <a:rPr lang="en-US" sz="2000" b="1" smtClean="0"/>
                  <a:t>Social Media</a:t>
                </a:r>
                <a:endParaRPr lang="en-GB" sz="2000" b="1"/>
              </a:p>
            </p:txBody>
          </p:sp>
        </p:grpSp>
      </p:grpSp>
      <p:grpSp>
        <p:nvGrpSpPr>
          <p:cNvPr id="93" name="Group 92"/>
          <p:cNvGrpSpPr/>
          <p:nvPr/>
        </p:nvGrpSpPr>
        <p:grpSpPr>
          <a:xfrm>
            <a:off x="383314" y="5094135"/>
            <a:ext cx="4841213" cy="1087258"/>
            <a:chOff x="6630572" y="2115313"/>
            <a:chExt cx="4841213" cy="1087258"/>
          </a:xfrm>
        </p:grpSpPr>
        <p:sp>
          <p:nvSpPr>
            <p:cNvPr id="94" name="TextBox 93"/>
            <p:cNvSpPr txBox="1"/>
            <p:nvPr/>
          </p:nvSpPr>
          <p:spPr>
            <a:xfrm>
              <a:off x="6630572" y="2336619"/>
              <a:ext cx="720069" cy="646331"/>
            </a:xfrm>
            <a:prstGeom prst="rect">
              <a:avLst/>
            </a:prstGeom>
            <a:noFill/>
          </p:spPr>
          <p:txBody>
            <a:bodyPr wrap="none" rtlCol="0">
              <a:spAutoFit/>
            </a:bodyPr>
            <a:lstStyle/>
            <a:p>
              <a:r>
                <a:rPr lang="en-US" sz="3600" b="1" smtClean="0">
                  <a:solidFill>
                    <a:schemeClr val="accent5"/>
                  </a:solidFill>
                  <a:latin typeface="+mj-lt"/>
                </a:rPr>
                <a:t>04</a:t>
              </a:r>
              <a:endParaRPr lang="en-GB" sz="3600" b="1">
                <a:solidFill>
                  <a:schemeClr val="accent5"/>
                </a:solidFill>
                <a:latin typeface="+mj-lt"/>
              </a:endParaRPr>
            </a:p>
          </p:txBody>
        </p:sp>
        <p:grpSp>
          <p:nvGrpSpPr>
            <p:cNvPr id="95" name="Group 94"/>
            <p:cNvGrpSpPr/>
            <p:nvPr/>
          </p:nvGrpSpPr>
          <p:grpSpPr>
            <a:xfrm>
              <a:off x="7350641" y="2115313"/>
              <a:ext cx="4121144" cy="1087258"/>
              <a:chOff x="7594109" y="2408729"/>
              <a:chExt cx="4121144" cy="1087258"/>
            </a:xfrm>
          </p:grpSpPr>
          <p:sp>
            <p:nvSpPr>
              <p:cNvPr id="96" name="Rectangle 95"/>
              <p:cNvSpPr/>
              <p:nvPr/>
            </p:nvSpPr>
            <p:spPr>
              <a:xfrm>
                <a:off x="7594109" y="2757323"/>
                <a:ext cx="4121144" cy="738664"/>
              </a:xfrm>
              <a:prstGeom prst="rect">
                <a:avLst/>
              </a:prstGeom>
            </p:spPr>
            <p:txBody>
              <a:bodyPr wrap="square">
                <a:spAutoFit/>
              </a:bodyPr>
              <a:lstStyle/>
              <a:p>
                <a:r>
                  <a:rPr lang="en-GB" sz="1400"/>
                  <a:t>Lorem ipsum dolor sit amet, consectetuer adipiscing elit, sed diam nonummy nibh euismod tincidunt ut laoreet dolore magna aliquam erat volutpat. </a:t>
                </a:r>
                <a:endParaRPr lang="en-GB" sz="1400"/>
              </a:p>
            </p:txBody>
          </p:sp>
          <p:sp>
            <p:nvSpPr>
              <p:cNvPr id="97" name="TextBox 96"/>
              <p:cNvSpPr txBox="1"/>
              <p:nvPr/>
            </p:nvSpPr>
            <p:spPr>
              <a:xfrm>
                <a:off x="7594109" y="2408729"/>
                <a:ext cx="2049022" cy="400110"/>
              </a:xfrm>
              <a:prstGeom prst="rect">
                <a:avLst/>
              </a:prstGeom>
              <a:noFill/>
            </p:spPr>
            <p:txBody>
              <a:bodyPr wrap="none" rtlCol="0">
                <a:spAutoFit/>
              </a:bodyPr>
              <a:lstStyle/>
              <a:p>
                <a:r>
                  <a:rPr lang="en-US" sz="2000" b="1" smtClean="0"/>
                  <a:t>Music Production</a:t>
                </a:r>
                <a:endParaRPr lang="en-GB" sz="2000" b="1"/>
              </a:p>
            </p:txBody>
          </p:sp>
        </p:gr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wipe(left)">
                                      <p:cBhvr>
                                        <p:cTn id="11" dur="500"/>
                                        <p:tgtEl>
                                          <p:spTgt spid="50"/>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1"/>
                                        </p:tgtEl>
                                        <p:attrNameLst>
                                          <p:attrName>style.visibility</p:attrName>
                                        </p:attrNameLst>
                                      </p:cBhvr>
                                      <p:to>
                                        <p:strVal val="visible"/>
                                      </p:to>
                                    </p:set>
                                    <p:animEffect transition="in" filter="fade">
                                      <p:cBhvr>
                                        <p:cTn id="15" dur="500"/>
                                        <p:tgtEl>
                                          <p:spTgt spid="51"/>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fade">
                                      <p:cBhvr>
                                        <p:cTn id="19" dur="1000"/>
                                        <p:tgtEl>
                                          <p:spTgt spid="98"/>
                                        </p:tgtEl>
                                      </p:cBhvr>
                                    </p:animEffect>
                                    <p:anim calcmode="lin" valueType="num">
                                      <p:cBhvr>
                                        <p:cTn id="20" dur="1000" fill="hold"/>
                                        <p:tgtEl>
                                          <p:spTgt spid="98"/>
                                        </p:tgtEl>
                                        <p:attrNameLst>
                                          <p:attrName>ppt_x</p:attrName>
                                        </p:attrNameLst>
                                      </p:cBhvr>
                                      <p:tavLst>
                                        <p:tav tm="0">
                                          <p:val>
                                            <p:strVal val="#ppt_x"/>
                                          </p:val>
                                        </p:tav>
                                        <p:tav tm="100000">
                                          <p:val>
                                            <p:strVal val="#ppt_x"/>
                                          </p:val>
                                        </p:tav>
                                      </p:tavLst>
                                    </p:anim>
                                    <p:anim calcmode="lin" valueType="num">
                                      <p:cBhvr>
                                        <p:cTn id="21" dur="1000" fill="hold"/>
                                        <p:tgtEl>
                                          <p:spTgt spid="98"/>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78"/>
                                        </p:tgtEl>
                                        <p:attrNameLst>
                                          <p:attrName>style.visibility</p:attrName>
                                        </p:attrNameLst>
                                      </p:cBhvr>
                                      <p:to>
                                        <p:strVal val="visible"/>
                                      </p:to>
                                    </p:set>
                                    <p:animEffect transition="in" filter="fade">
                                      <p:cBhvr>
                                        <p:cTn id="25" dur="500"/>
                                        <p:tgtEl>
                                          <p:spTgt spid="78"/>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83"/>
                                        </p:tgtEl>
                                        <p:attrNameLst>
                                          <p:attrName>style.visibility</p:attrName>
                                        </p:attrNameLst>
                                      </p:cBhvr>
                                      <p:to>
                                        <p:strVal val="visible"/>
                                      </p:to>
                                    </p:set>
                                    <p:animEffect transition="in" filter="fade">
                                      <p:cBhvr>
                                        <p:cTn id="29" dur="500"/>
                                        <p:tgtEl>
                                          <p:spTgt spid="83"/>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88"/>
                                        </p:tgtEl>
                                        <p:attrNameLst>
                                          <p:attrName>style.visibility</p:attrName>
                                        </p:attrNameLst>
                                      </p:cBhvr>
                                      <p:to>
                                        <p:strVal val="visible"/>
                                      </p:to>
                                    </p:set>
                                    <p:animEffect transition="in" filter="fade">
                                      <p:cBhvr>
                                        <p:cTn id="33" dur="500"/>
                                        <p:tgtEl>
                                          <p:spTgt spid="88"/>
                                        </p:tgtEl>
                                      </p:cBhvr>
                                    </p:animEffect>
                                  </p:childTnLst>
                                </p:cTn>
                              </p:par>
                            </p:childTnLst>
                          </p:cTn>
                        </p:par>
                        <p:par>
                          <p:cTn id="34" fill="hold">
                            <p:stCondLst>
                              <p:cond delay="4000"/>
                            </p:stCondLst>
                            <p:childTnLst>
                              <p:par>
                                <p:cTn id="35" presetID="10" presetClass="entr" presetSubtype="0" fill="hold" nodeType="after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0"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Block Circle</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16" name="TextBox 15"/>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7" name="Straight Connector 16"/>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4811456" y="1314321"/>
            <a:ext cx="7380544" cy="3996329"/>
            <a:chOff x="4811456" y="1314321"/>
            <a:chExt cx="7380544" cy="3996329"/>
          </a:xfrm>
        </p:grpSpPr>
        <p:sp>
          <p:nvSpPr>
            <p:cNvPr id="4" name="矩形 17"/>
            <p:cNvSpPr/>
            <p:nvPr/>
          </p:nvSpPr>
          <p:spPr>
            <a:xfrm>
              <a:off x="8371120" y="3194594"/>
              <a:ext cx="3820880" cy="724232"/>
            </a:xfrm>
            <a:prstGeom prst="rect">
              <a:avLst/>
            </a:prstGeom>
            <a:solidFill>
              <a:schemeClr val="accent3"/>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5" name="Oval 32"/>
            <p:cNvSpPr>
              <a:spLocks noChangeArrowheads="1"/>
            </p:cNvSpPr>
            <p:nvPr/>
          </p:nvSpPr>
          <p:spPr bwMode="auto">
            <a:xfrm>
              <a:off x="4811456" y="3953721"/>
              <a:ext cx="2324749" cy="1248664"/>
            </a:xfrm>
            <a:prstGeom prst="ellipse">
              <a:avLst/>
            </a:prstGeom>
            <a:solidFill>
              <a:schemeClr val="accent5"/>
            </a:solidFill>
            <a:ln w="41275" cap="flat" cmpd="sng" algn="ctr">
              <a:noFill/>
              <a:prstDash val="solid"/>
            </a:ln>
            <a:effectLst>
              <a:outerShdw blurRad="50800" dist="12700" dir="5400000" algn="t" rotWithShape="0">
                <a:srgbClr val="F79646">
                  <a:lumMod val="50000"/>
                  <a:alpha val="25000"/>
                </a:srgbClr>
              </a:outerShdw>
            </a:effectLst>
            <a:scene3d>
              <a:camera prst="perspectiveRelaxedModerately">
                <a:rot lat="17990636" lon="0" rev="0"/>
              </a:camera>
              <a:lightRig rig="balanced" dir="t"/>
            </a:scene3d>
            <a:sp3d extrusionH="381000" prstMaterial="plastic">
              <a:bevelT w="260350" h="50800" prst="softRound"/>
              <a:bevelB w="88900" h="101600" prst="softRound"/>
            </a:sp3d>
          </p:spPr>
          <p:txBody>
            <a:bodyPr rtlCol="0" anchor="ctr"/>
            <a:lstStyle/>
            <a:p>
              <a:pPr marL="0" marR="0" lvl="2" indent="0" algn="ctr" defTabSz="914400" eaLnBrk="1" fontAlgn="ctr" latinLnBrk="0" hangingPunct="1">
                <a:lnSpc>
                  <a:spcPct val="100000"/>
                </a:lnSpc>
                <a:spcBef>
                  <a:spcPct val="0"/>
                </a:spcBef>
                <a:spcAft>
                  <a:spcPct val="0"/>
                </a:spcAft>
                <a:buClr>
                  <a:srgbClr val="FF0000"/>
                </a:buClr>
                <a:buSzPct val="70000"/>
                <a:buFont typeface="Wingdings" panose="05000000000000000000" pitchFamily="2" charset="2"/>
                <a:buChar char="u"/>
                <a:tabLst>
                  <a:tab pos="136525" algn="l"/>
                </a:tabLst>
                <a:defRPr/>
              </a:pPr>
              <a:endParaRPr kumimoji="0" lang="zh-CN" altLang="zh-CN" sz="3200" b="1" i="0" u="none" strike="noStrike" kern="0" cap="none" spc="0" normalizeH="0" baseline="0" noProof="0" dirty="0">
                <a:ln>
                  <a:noFill/>
                </a:ln>
                <a:solidFill>
                  <a:sysClr val="window" lastClr="FFFFFF"/>
                </a:solidFill>
                <a:effectLst/>
                <a:uLnTx/>
                <a:uFillTx/>
                <a:latin typeface="Calibri" panose="020F0502020204030204"/>
                <a:ea typeface="宋体" panose="02010600030101010101" pitchFamily="2" charset="-122"/>
              </a:endParaRPr>
            </a:p>
          </p:txBody>
        </p:sp>
        <p:sp>
          <p:nvSpPr>
            <p:cNvPr id="6" name="Oval 32"/>
            <p:cNvSpPr>
              <a:spLocks noChangeArrowheads="1"/>
            </p:cNvSpPr>
            <p:nvPr/>
          </p:nvSpPr>
          <p:spPr bwMode="auto">
            <a:xfrm>
              <a:off x="4811456" y="3358929"/>
              <a:ext cx="2324749" cy="1248664"/>
            </a:xfrm>
            <a:prstGeom prst="ellipse">
              <a:avLst/>
            </a:prstGeom>
            <a:solidFill>
              <a:schemeClr val="accent4"/>
            </a:solidFill>
            <a:ln w="41275" cap="flat" cmpd="sng" algn="ctr">
              <a:noFill/>
              <a:prstDash val="solid"/>
            </a:ln>
            <a:effectLst>
              <a:outerShdw blurRad="50800" dist="12700" dir="5400000" algn="t" rotWithShape="0">
                <a:srgbClr val="F79646">
                  <a:lumMod val="50000"/>
                  <a:alpha val="25000"/>
                </a:srgbClr>
              </a:outerShdw>
            </a:effectLst>
            <a:scene3d>
              <a:camera prst="perspectiveRelaxedModerately">
                <a:rot lat="17990636" lon="0" rev="0"/>
              </a:camera>
              <a:lightRig rig="balanced" dir="t"/>
            </a:scene3d>
            <a:sp3d extrusionH="381000" prstMaterial="plastic">
              <a:bevelT w="260350" h="50800" prst="softRound"/>
              <a:bevelB w="88900" h="101600" prst="softRound"/>
            </a:sp3d>
          </p:spPr>
          <p:txBody>
            <a:bodyPr rtlCol="0" anchor="ctr"/>
            <a:lstStyle/>
            <a:p>
              <a:pPr marL="0" marR="0" lvl="2" indent="0" algn="ctr" defTabSz="914400" eaLnBrk="1" fontAlgn="ctr" latinLnBrk="0" hangingPunct="1">
                <a:lnSpc>
                  <a:spcPct val="100000"/>
                </a:lnSpc>
                <a:spcBef>
                  <a:spcPct val="0"/>
                </a:spcBef>
                <a:spcAft>
                  <a:spcPct val="0"/>
                </a:spcAft>
                <a:buClr>
                  <a:srgbClr val="FF0000"/>
                </a:buClr>
                <a:buSzPct val="70000"/>
                <a:buFont typeface="Wingdings" panose="05000000000000000000" pitchFamily="2" charset="2"/>
                <a:buChar char="u"/>
                <a:tabLst>
                  <a:tab pos="136525" algn="l"/>
                </a:tabLst>
                <a:defRPr/>
              </a:pPr>
              <a:endParaRPr kumimoji="0" lang="zh-CN" altLang="zh-CN" sz="3200" b="1" i="0" u="none" strike="noStrike" kern="0" cap="none" spc="0" normalizeH="0" baseline="0" noProof="0" dirty="0">
                <a:ln>
                  <a:noFill/>
                </a:ln>
                <a:solidFill>
                  <a:sysClr val="window" lastClr="FFFFFF"/>
                </a:solidFill>
                <a:effectLst/>
                <a:uLnTx/>
                <a:uFillTx/>
                <a:latin typeface="Calibri" panose="020F0502020204030204"/>
                <a:ea typeface="宋体" panose="02010600030101010101" pitchFamily="2" charset="-122"/>
              </a:endParaRPr>
            </a:p>
          </p:txBody>
        </p:sp>
        <p:sp>
          <p:nvSpPr>
            <p:cNvPr id="7" name="Oval 32"/>
            <p:cNvSpPr>
              <a:spLocks noChangeArrowheads="1"/>
            </p:cNvSpPr>
            <p:nvPr/>
          </p:nvSpPr>
          <p:spPr bwMode="auto">
            <a:xfrm>
              <a:off x="6296355" y="2735377"/>
              <a:ext cx="2324337" cy="1146988"/>
            </a:xfrm>
            <a:prstGeom prst="ellipse">
              <a:avLst/>
            </a:prstGeom>
            <a:solidFill>
              <a:schemeClr val="accent3"/>
            </a:solidFill>
            <a:ln w="41275" cap="flat" cmpd="sng" algn="ctr">
              <a:noFill/>
              <a:prstDash val="solid"/>
            </a:ln>
            <a:effectLst>
              <a:outerShdw blurRad="317500" dir="2700000" algn="ctr">
                <a:srgbClr val="000000">
                  <a:alpha val="4000"/>
                </a:srgbClr>
              </a:outerShdw>
            </a:effectLst>
            <a:scene3d>
              <a:camera prst="perspectiveRelaxedModerately">
                <a:rot lat="17990636" lon="0" rev="0"/>
              </a:camera>
              <a:lightRig rig="balanced" dir="t"/>
            </a:scene3d>
            <a:sp3d extrusionH="381000" prstMaterial="plastic">
              <a:bevelT w="260350" h="50800" prst="softRound"/>
              <a:bevelB w="88900" h="101600" prst="softRound"/>
            </a:sp3d>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2" indent="0" algn="ctr" defTabSz="914400" rtl="0" eaLnBrk="1" fontAlgn="ctr" latinLnBrk="0" hangingPunct="1">
                <a:lnSpc>
                  <a:spcPct val="100000"/>
                </a:lnSpc>
                <a:spcBef>
                  <a:spcPct val="0"/>
                </a:spcBef>
                <a:spcAft>
                  <a:spcPct val="0"/>
                </a:spcAft>
                <a:buClr>
                  <a:srgbClr val="FF0000"/>
                </a:buClr>
                <a:buSzPct val="70000"/>
                <a:buFont typeface="Wingdings" panose="05000000000000000000" pitchFamily="2" charset="2"/>
                <a:buChar char="u"/>
                <a:tabLst>
                  <a:tab pos="136525" algn="l"/>
                </a:tabLst>
                <a:defRPr/>
              </a:pPr>
              <a:endParaRPr kumimoji="0" lang="zh-CN" altLang="zh-CN" sz="3200" b="1" i="0" u="none" strike="noStrike" kern="1200" cap="none" spc="0" normalizeH="0" baseline="0" noProof="0" dirty="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8" name="Oval 32"/>
            <p:cNvSpPr>
              <a:spLocks noChangeArrowheads="1"/>
            </p:cNvSpPr>
            <p:nvPr/>
          </p:nvSpPr>
          <p:spPr bwMode="auto">
            <a:xfrm>
              <a:off x="4811456" y="1897802"/>
              <a:ext cx="2324749" cy="1248664"/>
            </a:xfrm>
            <a:prstGeom prst="ellipse">
              <a:avLst/>
            </a:prstGeom>
            <a:solidFill>
              <a:schemeClr val="accent2"/>
            </a:solidFill>
            <a:ln w="41275" cap="flat" cmpd="sng" algn="ctr">
              <a:noFill/>
              <a:prstDash val="solid"/>
            </a:ln>
            <a:effectLst>
              <a:outerShdw blurRad="50800" dist="12700" dir="5400000" algn="t" rotWithShape="0">
                <a:prstClr val="black">
                  <a:alpha val="25000"/>
                </a:prstClr>
              </a:outerShdw>
            </a:effectLst>
            <a:scene3d>
              <a:camera prst="perspectiveRelaxedModerately">
                <a:rot lat="17990636" lon="0" rev="0"/>
              </a:camera>
              <a:lightRig rig="balanced" dir="t"/>
            </a:scene3d>
            <a:sp3d extrusionH="381000" prstMaterial="plastic">
              <a:bevelT w="260350" h="50800" prst="softRound"/>
              <a:bevelB w="88900" h="101600" prst="softRound"/>
            </a:sp3d>
          </p:spPr>
          <p:txBody>
            <a:bodyPr rtlCol="0" anchor="ctr"/>
            <a:lstStyle/>
            <a:p>
              <a:pPr marL="0" lvl="2" algn="ctr" fontAlgn="ctr">
                <a:spcBef>
                  <a:spcPct val="0"/>
                </a:spcBef>
                <a:spcAft>
                  <a:spcPct val="0"/>
                </a:spcAft>
                <a:buClr>
                  <a:srgbClr val="FF0000"/>
                </a:buClr>
                <a:buSzPct val="70000"/>
                <a:buFont typeface="Wingdings" panose="05000000000000000000" pitchFamily="2" charset="2"/>
                <a:buChar char="u"/>
                <a:tabLst>
                  <a:tab pos="136525" algn="l"/>
                </a:tabLst>
              </a:pPr>
              <a:endParaRPr lang="en-US" altLang="zh-CN" sz="3200" b="1" dirty="0">
                <a:solidFill>
                  <a:sysClr val="window" lastClr="FFFFFF"/>
                </a:solidFill>
                <a:latin typeface="Calibri" panose="020F0502020204030204"/>
                <a:ea typeface="宋体" panose="02010600030101010101" pitchFamily="2" charset="-122"/>
              </a:endParaRPr>
            </a:p>
            <a:p>
              <a:pPr marL="0" lvl="2" algn="ctr" fontAlgn="ctr">
                <a:spcBef>
                  <a:spcPct val="0"/>
                </a:spcBef>
                <a:spcAft>
                  <a:spcPct val="0"/>
                </a:spcAft>
                <a:buClr>
                  <a:srgbClr val="FF0000"/>
                </a:buClr>
                <a:buSzPct val="70000"/>
                <a:buFont typeface="Wingdings" panose="05000000000000000000" pitchFamily="2" charset="2"/>
                <a:buChar char="u"/>
                <a:tabLst>
                  <a:tab pos="136525" algn="l"/>
                </a:tabLst>
              </a:pPr>
              <a:endParaRPr lang="en-US" altLang="zh-CN" sz="3200" b="1" dirty="0">
                <a:solidFill>
                  <a:sysClr val="window" lastClr="FFFFFF"/>
                </a:solidFill>
                <a:latin typeface="Calibri" panose="020F0502020204030204"/>
                <a:ea typeface="宋体" panose="02010600030101010101" pitchFamily="2" charset="-122"/>
              </a:endParaRPr>
            </a:p>
            <a:p>
              <a:pPr marL="0" lvl="2" algn="ctr" fontAlgn="ctr">
                <a:spcBef>
                  <a:spcPct val="0"/>
                </a:spcBef>
                <a:spcAft>
                  <a:spcPct val="0"/>
                </a:spcAft>
                <a:buClr>
                  <a:srgbClr val="FF0000"/>
                </a:buClr>
                <a:buSzPct val="70000"/>
                <a:buFont typeface="Wingdings" panose="05000000000000000000" pitchFamily="2" charset="2"/>
                <a:buChar char="u"/>
                <a:tabLst>
                  <a:tab pos="136525" algn="l"/>
                </a:tabLst>
              </a:pPr>
              <a:endParaRPr lang="en-US" altLang="zh-CN" sz="3200" b="1" dirty="0">
                <a:solidFill>
                  <a:sysClr val="window" lastClr="FFFFFF"/>
                </a:solidFill>
                <a:latin typeface="Calibri" panose="020F0502020204030204"/>
                <a:ea typeface="宋体" panose="02010600030101010101" pitchFamily="2" charset="-122"/>
              </a:endParaRPr>
            </a:p>
            <a:p>
              <a:pPr marL="0" lvl="2" algn="ctr" fontAlgn="ctr">
                <a:spcBef>
                  <a:spcPct val="0"/>
                </a:spcBef>
                <a:spcAft>
                  <a:spcPct val="0"/>
                </a:spcAft>
                <a:buClr>
                  <a:srgbClr val="FF0000"/>
                </a:buClr>
                <a:buSzPct val="70000"/>
                <a:buFont typeface="Wingdings" panose="05000000000000000000" pitchFamily="2" charset="2"/>
                <a:buChar char="u"/>
                <a:tabLst>
                  <a:tab pos="136525" algn="l"/>
                </a:tabLst>
              </a:pPr>
              <a:endParaRPr lang="en-US" altLang="zh-CN" sz="3200" b="1" dirty="0">
                <a:solidFill>
                  <a:sysClr val="window" lastClr="FFFFFF"/>
                </a:solidFill>
                <a:latin typeface="Calibri" panose="020F0502020204030204"/>
                <a:ea typeface="宋体" panose="02010600030101010101" pitchFamily="2" charset="-122"/>
              </a:endParaRPr>
            </a:p>
            <a:p>
              <a:pPr marL="0" lvl="2" algn="ctr" fontAlgn="ctr">
                <a:spcBef>
                  <a:spcPct val="0"/>
                </a:spcBef>
                <a:spcAft>
                  <a:spcPct val="0"/>
                </a:spcAft>
                <a:buClr>
                  <a:srgbClr val="FF0000"/>
                </a:buClr>
                <a:buSzPct val="70000"/>
                <a:buFont typeface="Wingdings" panose="05000000000000000000" pitchFamily="2" charset="2"/>
                <a:buChar char="u"/>
                <a:tabLst>
                  <a:tab pos="136525" algn="l"/>
                </a:tabLst>
              </a:pPr>
              <a:endParaRPr lang="en-US" altLang="zh-CN" sz="3200" b="1" dirty="0">
                <a:solidFill>
                  <a:sysClr val="window" lastClr="FFFFFF"/>
                </a:solidFill>
                <a:latin typeface="Calibri" panose="020F0502020204030204"/>
                <a:ea typeface="宋体" panose="02010600030101010101" pitchFamily="2" charset="-122"/>
              </a:endParaRPr>
            </a:p>
            <a:p>
              <a:pPr marL="0" lvl="2" algn="ctr" fontAlgn="ctr">
                <a:spcBef>
                  <a:spcPct val="0"/>
                </a:spcBef>
                <a:spcAft>
                  <a:spcPct val="0"/>
                </a:spcAft>
                <a:buClr>
                  <a:srgbClr val="FF0000"/>
                </a:buClr>
                <a:buSzPct val="70000"/>
                <a:buFont typeface="Wingdings" panose="05000000000000000000" pitchFamily="2" charset="2"/>
                <a:buChar char="u"/>
                <a:tabLst>
                  <a:tab pos="136525" algn="l"/>
                </a:tabLst>
              </a:pPr>
              <a:endParaRPr lang="en-US" altLang="zh-CN" sz="3200" b="1" dirty="0">
                <a:solidFill>
                  <a:sysClr val="window" lastClr="FFFFFF"/>
                </a:solidFill>
                <a:latin typeface="Calibri" panose="020F0502020204030204"/>
                <a:ea typeface="宋体" panose="02010600030101010101" pitchFamily="2" charset="-122"/>
              </a:endParaRPr>
            </a:p>
            <a:p>
              <a:pPr marL="0" lvl="2" algn="ctr" fontAlgn="ctr">
                <a:spcBef>
                  <a:spcPct val="0"/>
                </a:spcBef>
                <a:spcAft>
                  <a:spcPct val="0"/>
                </a:spcAft>
                <a:buClr>
                  <a:srgbClr val="FF0000"/>
                </a:buClr>
                <a:buSzPct val="70000"/>
                <a:buFont typeface="Wingdings" panose="05000000000000000000" pitchFamily="2" charset="2"/>
                <a:buChar char="u"/>
                <a:tabLst>
                  <a:tab pos="136525" algn="l"/>
                </a:tabLst>
              </a:pPr>
              <a:endParaRPr lang="zh-CN" altLang="zh-CN" sz="3200" b="1" dirty="0">
                <a:solidFill>
                  <a:sysClr val="window" lastClr="FFFFFF"/>
                </a:solidFill>
                <a:latin typeface="Calibri" panose="020F0502020204030204"/>
                <a:ea typeface="宋体" panose="02010600030101010101" pitchFamily="2" charset="-122"/>
              </a:endParaRPr>
            </a:p>
          </p:txBody>
        </p:sp>
        <p:sp>
          <p:nvSpPr>
            <p:cNvPr id="9" name="Oval 32"/>
            <p:cNvSpPr>
              <a:spLocks noChangeArrowheads="1"/>
            </p:cNvSpPr>
            <p:nvPr/>
          </p:nvSpPr>
          <p:spPr bwMode="auto">
            <a:xfrm>
              <a:off x="4811456" y="1314321"/>
              <a:ext cx="2324749" cy="1248664"/>
            </a:xfrm>
            <a:prstGeom prst="ellipse">
              <a:avLst/>
            </a:prstGeom>
            <a:solidFill>
              <a:schemeClr val="accent1"/>
            </a:solidFill>
            <a:ln w="41275" cap="flat" cmpd="sng" algn="ctr">
              <a:noFill/>
              <a:prstDash val="solid"/>
            </a:ln>
            <a:effectLst>
              <a:outerShdw blurRad="50800" dist="12700" dir="5400000" algn="t" rotWithShape="0">
                <a:srgbClr val="F79646">
                  <a:lumMod val="50000"/>
                  <a:alpha val="25000"/>
                </a:srgbClr>
              </a:outerShdw>
            </a:effectLst>
            <a:scene3d>
              <a:camera prst="perspectiveRelaxedModerately">
                <a:rot lat="17990636" lon="0" rev="0"/>
              </a:camera>
              <a:lightRig rig="balanced" dir="t"/>
            </a:scene3d>
            <a:sp3d extrusionH="381000" prstMaterial="plastic">
              <a:bevelT w="260350" h="50800" prst="softRound"/>
              <a:bevelB w="88900" h="101600" prst="softRound"/>
            </a:sp3d>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2" indent="0" algn="ctr" defTabSz="914400" rtl="0" eaLnBrk="1" fontAlgn="ctr" latinLnBrk="0" hangingPunct="1">
                <a:lnSpc>
                  <a:spcPct val="100000"/>
                </a:lnSpc>
                <a:spcBef>
                  <a:spcPct val="0"/>
                </a:spcBef>
                <a:spcAft>
                  <a:spcPct val="0"/>
                </a:spcAft>
                <a:buClr>
                  <a:srgbClr val="FF0000"/>
                </a:buClr>
                <a:buSzPct val="70000"/>
                <a:buFont typeface="Wingdings" panose="05000000000000000000" pitchFamily="2" charset="2"/>
                <a:buChar char="u"/>
                <a:tabLst>
                  <a:tab pos="136525" algn="l"/>
                </a:tabLst>
                <a:defRPr/>
              </a:pPr>
              <a:endParaRPr kumimoji="0" lang="zh-CN" altLang="zh-CN" sz="3200" b="1" i="0" u="none" strike="noStrike" kern="1200" cap="none" spc="0" normalizeH="0" baseline="0" noProof="0" dirty="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8" name="Rectangle 17"/>
            <p:cNvSpPr/>
            <p:nvPr/>
          </p:nvSpPr>
          <p:spPr>
            <a:xfrm>
              <a:off x="8711376" y="3216497"/>
              <a:ext cx="3286062" cy="738664"/>
            </a:xfrm>
            <a:prstGeom prst="rect">
              <a:avLst/>
            </a:prstGeom>
          </p:spPr>
          <p:txBody>
            <a:bodyPr wrap="square">
              <a:spAutoFit/>
            </a:bodyPr>
            <a:lstStyle/>
            <a:p>
              <a:r>
                <a:rPr lang="en-GB" sz="1400">
                  <a:solidFill>
                    <a:schemeClr val="bg2"/>
                  </a:solidFill>
                </a:rPr>
                <a:t>Lorem ipsum dolor sit amet, consectetuer adipiscing elit, sed diam nonummy nibh </a:t>
              </a:r>
              <a:r>
                <a:rPr lang="en-GB" sz="1400" smtClean="0">
                  <a:solidFill>
                    <a:schemeClr val="bg2"/>
                  </a:solidFill>
                </a:rPr>
                <a:t>euismod</a:t>
              </a:r>
              <a:endParaRPr lang="en-GB" sz="1400">
                <a:solidFill>
                  <a:schemeClr val="bg2"/>
                </a:solidFill>
              </a:endParaRPr>
            </a:p>
          </p:txBody>
        </p:sp>
        <p:sp>
          <p:nvSpPr>
            <p:cNvPr id="19" name="TextBox 18"/>
            <p:cNvSpPr txBox="1"/>
            <p:nvPr/>
          </p:nvSpPr>
          <p:spPr>
            <a:xfrm>
              <a:off x="5669260" y="4910540"/>
              <a:ext cx="627095" cy="400110"/>
            </a:xfrm>
            <a:prstGeom prst="rect">
              <a:avLst/>
            </a:prstGeom>
            <a:noFill/>
          </p:spPr>
          <p:txBody>
            <a:bodyPr wrap="none" rtlCol="0">
              <a:spAutoFit/>
            </a:bodyPr>
            <a:lstStyle/>
            <a:p>
              <a:r>
                <a:rPr lang="en-US" sz="2000" b="1" smtClean="0">
                  <a:solidFill>
                    <a:schemeClr val="bg2"/>
                  </a:solidFill>
                </a:rPr>
                <a:t>20%</a:t>
              </a:r>
              <a:endParaRPr lang="en-GB" sz="2000" b="1">
                <a:solidFill>
                  <a:schemeClr val="bg2"/>
                </a:solidFill>
              </a:endParaRPr>
            </a:p>
          </p:txBody>
        </p:sp>
        <p:sp>
          <p:nvSpPr>
            <p:cNvPr id="20" name="TextBox 19"/>
            <p:cNvSpPr txBox="1"/>
            <p:nvPr/>
          </p:nvSpPr>
          <p:spPr>
            <a:xfrm>
              <a:off x="5669260" y="4377998"/>
              <a:ext cx="627095" cy="400110"/>
            </a:xfrm>
            <a:prstGeom prst="rect">
              <a:avLst/>
            </a:prstGeom>
            <a:noFill/>
          </p:spPr>
          <p:txBody>
            <a:bodyPr wrap="none" rtlCol="0">
              <a:spAutoFit/>
            </a:bodyPr>
            <a:lstStyle/>
            <a:p>
              <a:r>
                <a:rPr lang="en-US" sz="2000" b="1" smtClean="0">
                  <a:solidFill>
                    <a:schemeClr val="bg2"/>
                  </a:solidFill>
                </a:rPr>
                <a:t>20%</a:t>
              </a:r>
              <a:endParaRPr lang="en-GB" sz="2000" b="1">
                <a:solidFill>
                  <a:schemeClr val="bg2"/>
                </a:solidFill>
              </a:endParaRPr>
            </a:p>
          </p:txBody>
        </p:sp>
        <p:sp>
          <p:nvSpPr>
            <p:cNvPr id="21" name="TextBox 20"/>
            <p:cNvSpPr txBox="1"/>
            <p:nvPr/>
          </p:nvSpPr>
          <p:spPr>
            <a:xfrm>
              <a:off x="5660282" y="2878788"/>
              <a:ext cx="627095" cy="400110"/>
            </a:xfrm>
            <a:prstGeom prst="rect">
              <a:avLst/>
            </a:prstGeom>
            <a:noFill/>
          </p:spPr>
          <p:txBody>
            <a:bodyPr wrap="none" rtlCol="0">
              <a:spAutoFit/>
            </a:bodyPr>
            <a:lstStyle/>
            <a:p>
              <a:r>
                <a:rPr lang="en-US" sz="2000" b="1" smtClean="0">
                  <a:solidFill>
                    <a:schemeClr val="bg2"/>
                  </a:solidFill>
                </a:rPr>
                <a:t>20%</a:t>
              </a:r>
              <a:endParaRPr lang="en-GB" sz="2000" b="1">
                <a:solidFill>
                  <a:schemeClr val="bg2"/>
                </a:solidFill>
              </a:endParaRPr>
            </a:p>
          </p:txBody>
        </p:sp>
        <p:sp>
          <p:nvSpPr>
            <p:cNvPr id="22" name="TextBox 21"/>
            <p:cNvSpPr txBox="1"/>
            <p:nvPr/>
          </p:nvSpPr>
          <p:spPr>
            <a:xfrm>
              <a:off x="5669260" y="2320777"/>
              <a:ext cx="627095" cy="400110"/>
            </a:xfrm>
            <a:prstGeom prst="rect">
              <a:avLst/>
            </a:prstGeom>
            <a:noFill/>
          </p:spPr>
          <p:txBody>
            <a:bodyPr wrap="none" rtlCol="0">
              <a:spAutoFit/>
            </a:bodyPr>
            <a:lstStyle/>
            <a:p>
              <a:r>
                <a:rPr lang="en-US" sz="2000" b="1" smtClean="0">
                  <a:solidFill>
                    <a:schemeClr val="bg2"/>
                  </a:solidFill>
                </a:rPr>
                <a:t>20%</a:t>
              </a:r>
              <a:endParaRPr lang="en-GB" sz="2000" b="1">
                <a:solidFill>
                  <a:schemeClr val="bg2"/>
                </a:solidFill>
              </a:endParaRPr>
            </a:p>
          </p:txBody>
        </p:sp>
        <p:sp>
          <p:nvSpPr>
            <p:cNvPr id="23" name="TextBox 22"/>
            <p:cNvSpPr txBox="1"/>
            <p:nvPr/>
          </p:nvSpPr>
          <p:spPr>
            <a:xfrm>
              <a:off x="7145183" y="3633629"/>
              <a:ext cx="627095" cy="400110"/>
            </a:xfrm>
            <a:prstGeom prst="rect">
              <a:avLst/>
            </a:prstGeom>
            <a:noFill/>
          </p:spPr>
          <p:txBody>
            <a:bodyPr wrap="none" rtlCol="0">
              <a:spAutoFit/>
            </a:bodyPr>
            <a:lstStyle/>
            <a:p>
              <a:r>
                <a:rPr lang="en-US" sz="2000" b="1" smtClean="0">
                  <a:solidFill>
                    <a:schemeClr val="bg2"/>
                  </a:solidFill>
                </a:rPr>
                <a:t>20%</a:t>
              </a:r>
              <a:endParaRPr lang="en-GB" sz="2000" b="1">
                <a:solidFill>
                  <a:schemeClr val="bg2"/>
                </a:solidFill>
              </a:endParaRPr>
            </a:p>
          </p:txBody>
        </p:sp>
      </p:grpSp>
      <p:sp>
        <p:nvSpPr>
          <p:cNvPr id="24" name="TextBox 23"/>
          <p:cNvSpPr txBox="1"/>
          <p:nvPr/>
        </p:nvSpPr>
        <p:spPr>
          <a:xfrm>
            <a:off x="686340" y="1904140"/>
            <a:ext cx="2198102" cy="461665"/>
          </a:xfrm>
          <a:prstGeom prst="rect">
            <a:avLst/>
          </a:prstGeom>
          <a:noFill/>
        </p:spPr>
        <p:txBody>
          <a:bodyPr wrap="none" rtlCol="0">
            <a:spAutoFit/>
          </a:bodyPr>
          <a:lstStyle/>
          <a:p>
            <a:r>
              <a:rPr lang="en-US" sz="2400" b="1" smtClean="0"/>
              <a:t>DATA DIAGRAM</a:t>
            </a:r>
            <a:endParaRPr lang="en-GB" sz="2400" b="1"/>
          </a:p>
        </p:txBody>
      </p:sp>
      <p:sp>
        <p:nvSpPr>
          <p:cNvPr id="25" name="Rectangle 24"/>
          <p:cNvSpPr/>
          <p:nvPr/>
        </p:nvSpPr>
        <p:spPr>
          <a:xfrm>
            <a:off x="2145008" y="2267275"/>
            <a:ext cx="2494984" cy="738664"/>
          </a:xfrm>
          <a:prstGeom prst="rect">
            <a:avLst/>
          </a:prstGeom>
        </p:spPr>
        <p:txBody>
          <a:bodyPr wrap="square">
            <a:spAutoFit/>
          </a:bodyPr>
          <a:lstStyle/>
          <a:p>
            <a:r>
              <a:rPr lang="en-GB" sz="1400"/>
              <a:t>Lorem ipsum dolor sit amet, consectetuer adipiscing elit, sed diam nonummy </a:t>
            </a:r>
            <a:r>
              <a:rPr lang="en-GB" sz="1400" smtClean="0"/>
              <a:t>nibh</a:t>
            </a:r>
            <a:endParaRPr lang="en-GB" sz="1400"/>
          </a:p>
        </p:txBody>
      </p:sp>
      <p:sp>
        <p:nvSpPr>
          <p:cNvPr id="26" name="TextBox 25"/>
          <p:cNvSpPr txBox="1"/>
          <p:nvPr/>
        </p:nvSpPr>
        <p:spPr>
          <a:xfrm>
            <a:off x="690650" y="2181016"/>
            <a:ext cx="1534394" cy="923330"/>
          </a:xfrm>
          <a:prstGeom prst="rect">
            <a:avLst/>
          </a:prstGeom>
          <a:noFill/>
        </p:spPr>
        <p:txBody>
          <a:bodyPr wrap="none" rtlCol="0">
            <a:spAutoFit/>
          </a:bodyPr>
          <a:lstStyle/>
          <a:p>
            <a:r>
              <a:rPr lang="en-US" sz="5400" b="1" smtClean="0">
                <a:solidFill>
                  <a:schemeClr val="accent5"/>
                </a:solidFill>
                <a:latin typeface="+mj-lt"/>
              </a:rPr>
              <a:t>85%</a:t>
            </a:r>
            <a:endParaRPr lang="en-GB" sz="5400" b="1">
              <a:solidFill>
                <a:schemeClr val="accent5"/>
              </a:solidFill>
              <a:latin typeface="+mj-lt"/>
            </a:endParaRPr>
          </a:p>
        </p:txBody>
      </p:sp>
      <p:sp>
        <p:nvSpPr>
          <p:cNvPr id="27" name="Rectangle 26"/>
          <p:cNvSpPr/>
          <p:nvPr/>
        </p:nvSpPr>
        <p:spPr>
          <a:xfrm>
            <a:off x="685313" y="2938198"/>
            <a:ext cx="3948399" cy="954107"/>
          </a:xfrm>
          <a:prstGeom prst="rect">
            <a:avLst/>
          </a:prstGeom>
        </p:spPr>
        <p:txBody>
          <a:bodyPr wrap="square">
            <a:spAutoFit/>
          </a:bodyPr>
          <a:lstStyle/>
          <a:p>
            <a:r>
              <a:rPr lang="en-GB" sz="1400"/>
              <a:t>Lorem ipsum dolor sit amet, consectetuer adipiscing elit, sed diam nonummy nibh euismod tincidunt ut laoreet dolore magna aliquam erat volutpat. Ut wisi enim </a:t>
            </a:r>
            <a:r>
              <a:rPr lang="en-GB" sz="1400" smtClean="0"/>
              <a:t>ad</a:t>
            </a:r>
            <a:endParaRPr lang="en-GB" sz="1400"/>
          </a:p>
        </p:txBody>
      </p:sp>
      <p:sp>
        <p:nvSpPr>
          <p:cNvPr id="28" name="Rectangle 27"/>
          <p:cNvSpPr/>
          <p:nvPr/>
        </p:nvSpPr>
        <p:spPr>
          <a:xfrm>
            <a:off x="686340" y="3882121"/>
            <a:ext cx="3947372" cy="1384995"/>
          </a:xfrm>
          <a:prstGeom prst="rect">
            <a:avLst/>
          </a:prstGeom>
        </p:spPr>
        <p:txBody>
          <a:bodyPr wrap="square">
            <a:spAutoFit/>
          </a:bodyPr>
          <a:lstStyle/>
          <a:p>
            <a:r>
              <a:rPr lang="en-GB" sz="1400" b="1" i="1"/>
              <a:t>Lorem ipsum dolor sit amet</a:t>
            </a:r>
            <a:r>
              <a:rPr lang="en-GB" sz="1400"/>
              <a:t>, consectetuer adipiscing elit, sed diam nonummy nibh euismod tincidunt ut laoreet dolore magna aliquam erat volutpat. Ut wisi enim ad minim veniam, quis nostrud exerci tation ullamcorper suscipit lobortis nisl ut aliquip ex ea commodo consequat. </a:t>
            </a:r>
            <a:endParaRPr lang="en-GB" sz="140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left)">
                                      <p:cBhvr>
                                        <p:cTn id="11" dur="500"/>
                                        <p:tgtEl>
                                          <p:spTgt spid="1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29"/>
                                        </p:tgtEl>
                                        <p:attrNameLst>
                                          <p:attrName>style.visibility</p:attrName>
                                        </p:attrNameLst>
                                      </p:cBhvr>
                                      <p:to>
                                        <p:strVal val="visible"/>
                                      </p:to>
                                    </p:set>
                                    <p:animEffect transition="in" filter="wipe(left)">
                                      <p:cBhvr>
                                        <p:cTn id="19" dur="500"/>
                                        <p:tgtEl>
                                          <p:spTgt spid="29"/>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wipe(left)">
                                      <p:cBhvr>
                                        <p:cTn id="23" dur="500"/>
                                        <p:tgtEl>
                                          <p:spTgt spid="24"/>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fade">
                                      <p:cBhvr>
                                        <p:cTn id="27" dur="500"/>
                                        <p:tgtEl>
                                          <p:spTgt spid="26"/>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childTnLst>
                          </p:cTn>
                        </p:par>
                        <p:par>
                          <p:cTn id="32" fill="hold">
                            <p:stCondLst>
                              <p:cond delay="3500"/>
                            </p:stCondLst>
                            <p:childTnLst>
                              <p:par>
                                <p:cTn id="33" presetID="10" presetClass="entr" presetSubtype="0" fill="hold" grpId="0"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fade">
                                      <p:cBhvr>
                                        <p:cTn id="35" dur="500"/>
                                        <p:tgtEl>
                                          <p:spTgt spid="27"/>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fade">
                                      <p:cBhvr>
                                        <p:cTn id="39"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6" grpId="0"/>
      <p:bldP spid="24" grpId="0"/>
      <p:bldP spid="25" grpId="0"/>
      <p:bldP spid="26" grpId="0"/>
      <p:bldP spid="27" grpId="0"/>
      <p:bldP spid="28"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Business Model</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a:p>
        </p:txBody>
      </p:sp>
      <p:sp>
        <p:nvSpPr>
          <p:cNvPr id="29" name="TextBox 28"/>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30" name="Straight Connector 29"/>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4566005" y="1376925"/>
            <a:ext cx="3752016" cy="4787404"/>
            <a:chOff x="4566005" y="1376925"/>
            <a:chExt cx="3752016" cy="4787404"/>
          </a:xfrm>
        </p:grpSpPr>
        <p:grpSp>
          <p:nvGrpSpPr>
            <p:cNvPr id="28" name="Group 27"/>
            <p:cNvGrpSpPr/>
            <p:nvPr/>
          </p:nvGrpSpPr>
          <p:grpSpPr>
            <a:xfrm>
              <a:off x="4566005" y="1376925"/>
              <a:ext cx="3752016" cy="4787404"/>
              <a:chOff x="4267567" y="971303"/>
              <a:chExt cx="4127218" cy="5266144"/>
            </a:xfrm>
          </p:grpSpPr>
          <p:sp>
            <p:nvSpPr>
              <p:cNvPr id="4" name="椭圆 12"/>
              <p:cNvSpPr/>
              <p:nvPr/>
            </p:nvSpPr>
            <p:spPr>
              <a:xfrm flipH="1">
                <a:off x="6598302" y="1672372"/>
                <a:ext cx="1545224" cy="3068998"/>
              </a:xfrm>
              <a:custGeom>
                <a:avLst/>
                <a:gdLst>
                  <a:gd name="connsiteX0" fmla="*/ 982783 w 1074223"/>
                  <a:gd name="connsiteY0" fmla="*/ 0 h 2224974"/>
                  <a:gd name="connsiteX1" fmla="*/ 586805 w 1074223"/>
                  <a:gd name="connsiteY1" fmla="*/ 2224974 h 2224974"/>
                  <a:gd name="connsiteX2" fmla="*/ 0 w 1074223"/>
                  <a:gd name="connsiteY2" fmla="*/ 1188724 h 2224974"/>
                  <a:gd name="connsiteX3" fmla="*/ 1074223 w 1074223"/>
                  <a:gd name="connsiteY3" fmla="*/ 91440 h 2224974"/>
                  <a:gd name="connsiteX0-1" fmla="*/ 586805 w 1074223"/>
                  <a:gd name="connsiteY0-2" fmla="*/ 2133534 h 2133534"/>
                  <a:gd name="connsiteX1-3" fmla="*/ 0 w 1074223"/>
                  <a:gd name="connsiteY1-4" fmla="*/ 1097284 h 2133534"/>
                  <a:gd name="connsiteX2-5" fmla="*/ 1074223 w 1074223"/>
                  <a:gd name="connsiteY2-6" fmla="*/ 0 h 2133534"/>
                </a:gdLst>
                <a:ahLst/>
                <a:cxnLst>
                  <a:cxn ang="0">
                    <a:pos x="connsiteX0-1" y="connsiteY0-2"/>
                  </a:cxn>
                  <a:cxn ang="0">
                    <a:pos x="connsiteX1-3" y="connsiteY1-4"/>
                  </a:cxn>
                  <a:cxn ang="0">
                    <a:pos x="connsiteX2-5" y="connsiteY2-6"/>
                  </a:cxn>
                </a:cxnLst>
                <a:rect l="l" t="t" r="r" b="b"/>
                <a:pathLst>
                  <a:path w="1074223" h="2133534">
                    <a:moveTo>
                      <a:pt x="586805" y="2133534"/>
                    </a:moveTo>
                    <a:cubicBezTo>
                      <a:pt x="234850" y="1922751"/>
                      <a:pt x="0" y="1537444"/>
                      <a:pt x="0" y="1097284"/>
                    </a:cubicBezTo>
                    <a:cubicBezTo>
                      <a:pt x="0" y="506551"/>
                      <a:pt x="423013" y="14617"/>
                      <a:pt x="1074223" y="0"/>
                    </a:cubicBezTo>
                  </a:path>
                </a:pathLst>
              </a:custGeom>
              <a:noFill/>
              <a:ln w="25400" cap="flat" cmpd="sng" algn="ctr">
                <a:solidFill>
                  <a:schemeClr val="accent2"/>
                </a:solidFill>
                <a:prstDash val="sysDot"/>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5" name="椭圆 12"/>
              <p:cNvSpPr/>
              <p:nvPr/>
            </p:nvSpPr>
            <p:spPr>
              <a:xfrm>
                <a:off x="4561186" y="3834482"/>
                <a:ext cx="1074223" cy="2133534"/>
              </a:xfrm>
              <a:custGeom>
                <a:avLst/>
                <a:gdLst>
                  <a:gd name="connsiteX0" fmla="*/ 982783 w 1074223"/>
                  <a:gd name="connsiteY0" fmla="*/ 0 h 2224974"/>
                  <a:gd name="connsiteX1" fmla="*/ 586805 w 1074223"/>
                  <a:gd name="connsiteY1" fmla="*/ 2224974 h 2224974"/>
                  <a:gd name="connsiteX2" fmla="*/ 0 w 1074223"/>
                  <a:gd name="connsiteY2" fmla="*/ 1188724 h 2224974"/>
                  <a:gd name="connsiteX3" fmla="*/ 1074223 w 1074223"/>
                  <a:gd name="connsiteY3" fmla="*/ 91440 h 2224974"/>
                  <a:gd name="connsiteX0-1" fmla="*/ 586805 w 1074223"/>
                  <a:gd name="connsiteY0-2" fmla="*/ 2133534 h 2133534"/>
                  <a:gd name="connsiteX1-3" fmla="*/ 0 w 1074223"/>
                  <a:gd name="connsiteY1-4" fmla="*/ 1097284 h 2133534"/>
                  <a:gd name="connsiteX2-5" fmla="*/ 1074223 w 1074223"/>
                  <a:gd name="connsiteY2-6" fmla="*/ 0 h 2133534"/>
                </a:gdLst>
                <a:ahLst/>
                <a:cxnLst>
                  <a:cxn ang="0">
                    <a:pos x="connsiteX0-1" y="connsiteY0-2"/>
                  </a:cxn>
                  <a:cxn ang="0">
                    <a:pos x="connsiteX1-3" y="connsiteY1-4"/>
                  </a:cxn>
                  <a:cxn ang="0">
                    <a:pos x="connsiteX2-5" y="connsiteY2-6"/>
                  </a:cxn>
                </a:cxnLst>
                <a:rect l="l" t="t" r="r" b="b"/>
                <a:pathLst>
                  <a:path w="1074223" h="2133534">
                    <a:moveTo>
                      <a:pt x="586805" y="2133534"/>
                    </a:moveTo>
                    <a:cubicBezTo>
                      <a:pt x="234850" y="1922751"/>
                      <a:pt x="0" y="1537444"/>
                      <a:pt x="0" y="1097284"/>
                    </a:cubicBezTo>
                    <a:cubicBezTo>
                      <a:pt x="0" y="506551"/>
                      <a:pt x="423013" y="14617"/>
                      <a:pt x="1074223" y="0"/>
                    </a:cubicBezTo>
                  </a:path>
                </a:pathLst>
              </a:custGeom>
              <a:noFill/>
              <a:ln w="25400" cap="flat" cmpd="sng" algn="ctr">
                <a:solidFill>
                  <a:schemeClr val="accent4"/>
                </a:solidFill>
                <a:prstDash val="sysDot"/>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6" name="椭圆 28"/>
              <p:cNvSpPr/>
              <p:nvPr/>
            </p:nvSpPr>
            <p:spPr>
              <a:xfrm>
                <a:off x="4764682" y="3990124"/>
                <a:ext cx="1977892" cy="1977892"/>
              </a:xfrm>
              <a:prstGeom prst="ellipse">
                <a:avLst/>
              </a:prstGeom>
              <a:pattFill prst="dkDnDiag">
                <a:fgClr>
                  <a:schemeClr val="accent4"/>
                </a:fgClr>
                <a:bgClr>
                  <a:schemeClr val="accent4">
                    <a:lumMod val="75000"/>
                  </a:schemeClr>
                </a:bgClr>
              </a:pattFill>
              <a:ln w="76200" cap="flat" cmpd="sng" algn="ctr">
                <a:solidFill>
                  <a:sysClr val="window" lastClr="FFFFFF"/>
                </a:solidFill>
                <a:prstDash val="solid"/>
              </a:ln>
              <a:effectLst>
                <a:outerShdw blurRad="50800" dist="38100" dir="13500000" algn="b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7" name="椭圆 29"/>
              <p:cNvSpPr/>
              <p:nvPr/>
            </p:nvSpPr>
            <p:spPr>
              <a:xfrm>
                <a:off x="4978628" y="4204070"/>
                <a:ext cx="1549999" cy="1549999"/>
              </a:xfrm>
              <a:prstGeom prst="ellips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8" name="椭圆 30"/>
              <p:cNvSpPr/>
              <p:nvPr/>
            </p:nvSpPr>
            <p:spPr>
              <a:xfrm>
                <a:off x="5228548" y="1917640"/>
                <a:ext cx="2663720" cy="2663720"/>
              </a:xfrm>
              <a:prstGeom prst="ellipse">
                <a:avLst/>
              </a:prstGeom>
              <a:pattFill prst="dkDnDiag">
                <a:fgClr>
                  <a:schemeClr val="accent2"/>
                </a:fgClr>
                <a:bgClr>
                  <a:schemeClr val="accent2">
                    <a:lumMod val="75000"/>
                  </a:schemeClr>
                </a:bgClr>
              </a:pattFill>
              <a:ln w="76200" cap="flat" cmpd="sng" algn="ctr">
                <a:solidFill>
                  <a:sysClr val="window" lastClr="FFFFFF"/>
                </a:solidFill>
                <a:prstDash val="solid"/>
              </a:ln>
              <a:effectLst>
                <a:outerShdw blurRad="63500" sx="102000" sy="102000" algn="c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9" name="椭圆 31"/>
              <p:cNvSpPr/>
              <p:nvPr/>
            </p:nvSpPr>
            <p:spPr>
              <a:xfrm>
                <a:off x="5451917" y="2141009"/>
                <a:ext cx="2216981" cy="2216981"/>
              </a:xfrm>
              <a:prstGeom prst="ellips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0" name="任意多边形 32"/>
              <p:cNvSpPr/>
              <p:nvPr/>
            </p:nvSpPr>
            <p:spPr>
              <a:xfrm>
                <a:off x="4267567" y="2409948"/>
                <a:ext cx="337279" cy="569626"/>
              </a:xfrm>
              <a:custGeom>
                <a:avLst/>
                <a:gdLst>
                  <a:gd name="connsiteX0" fmla="*/ 674558 w 674558"/>
                  <a:gd name="connsiteY0" fmla="*/ 0 h 569626"/>
                  <a:gd name="connsiteX1" fmla="*/ 344774 w 674558"/>
                  <a:gd name="connsiteY1" fmla="*/ 569626 h 569626"/>
                  <a:gd name="connsiteX2" fmla="*/ 0 w 674558"/>
                  <a:gd name="connsiteY2" fmla="*/ 554636 h 569626"/>
                </a:gdLst>
                <a:ahLst/>
                <a:cxnLst>
                  <a:cxn ang="0">
                    <a:pos x="connsiteX0" y="connsiteY0"/>
                  </a:cxn>
                  <a:cxn ang="0">
                    <a:pos x="connsiteX1" y="connsiteY1"/>
                  </a:cxn>
                  <a:cxn ang="0">
                    <a:pos x="connsiteX2" y="connsiteY2"/>
                  </a:cxn>
                </a:cxnLst>
                <a:rect l="l" t="t" r="r" b="b"/>
                <a:pathLst>
                  <a:path w="674558" h="569626">
                    <a:moveTo>
                      <a:pt x="674558" y="0"/>
                    </a:moveTo>
                    <a:lnTo>
                      <a:pt x="344774" y="569626"/>
                    </a:lnTo>
                    <a:lnTo>
                      <a:pt x="0" y="554636"/>
                    </a:lnTo>
                  </a:path>
                </a:pathLst>
              </a:custGeom>
              <a:noFill/>
              <a:ln w="28575" cap="flat" cmpd="sng" algn="ctr">
                <a:solidFill>
                  <a:schemeClr val="accent1"/>
                </a:solidFill>
                <a:prstDash val="solid"/>
                <a:headEnd type="none" w="med" len="med"/>
                <a:tailEnd type="arrow" w="med"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1" name="椭圆 33"/>
              <p:cNvSpPr/>
              <p:nvPr/>
            </p:nvSpPr>
            <p:spPr>
              <a:xfrm>
                <a:off x="4580476" y="1169189"/>
                <a:ext cx="1877542" cy="1877542"/>
              </a:xfrm>
              <a:prstGeom prst="ellipse">
                <a:avLst/>
              </a:prstGeom>
              <a:pattFill prst="dkDnDiag">
                <a:fgClr>
                  <a:schemeClr val="accent1"/>
                </a:fgClr>
                <a:bgClr>
                  <a:schemeClr val="accent1">
                    <a:lumMod val="75000"/>
                  </a:schemeClr>
                </a:bgClr>
              </a:pattFill>
              <a:ln w="76200" cap="flat" cmpd="sng" algn="ctr">
                <a:solidFill>
                  <a:sysClr val="window" lastClr="FFFFFF"/>
                </a:solidFill>
                <a:prstDash val="solid"/>
              </a:ln>
              <a:effectLst>
                <a:outerShdw blurRad="50800" dist="38100" dir="13500000" algn="b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cxnSp>
            <p:nvCxnSpPr>
              <p:cNvPr id="12" name="直接连接符 34"/>
              <p:cNvCxnSpPr/>
              <p:nvPr/>
            </p:nvCxnSpPr>
            <p:spPr>
              <a:xfrm>
                <a:off x="4279385" y="2409948"/>
                <a:ext cx="0" cy="1063497"/>
              </a:xfrm>
              <a:prstGeom prst="line">
                <a:avLst/>
              </a:prstGeom>
              <a:noFill/>
              <a:ln w="28575" cap="flat" cmpd="sng" algn="ctr">
                <a:solidFill>
                  <a:schemeClr val="accent1"/>
                </a:solidFill>
                <a:prstDash val="solid"/>
              </a:ln>
              <a:effectLst/>
            </p:spPr>
          </p:cxnSp>
          <p:sp>
            <p:nvSpPr>
              <p:cNvPr id="15" name="椭圆 37"/>
              <p:cNvSpPr/>
              <p:nvPr/>
            </p:nvSpPr>
            <p:spPr>
              <a:xfrm>
                <a:off x="4744247" y="1332960"/>
                <a:ext cx="1549999" cy="1549999"/>
              </a:xfrm>
              <a:prstGeom prst="ellips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9" name="任意多边形 41"/>
              <p:cNvSpPr/>
              <p:nvPr/>
            </p:nvSpPr>
            <p:spPr>
              <a:xfrm>
                <a:off x="4392547" y="5173950"/>
                <a:ext cx="337279" cy="569626"/>
              </a:xfrm>
              <a:custGeom>
                <a:avLst/>
                <a:gdLst>
                  <a:gd name="connsiteX0" fmla="*/ 674558 w 674558"/>
                  <a:gd name="connsiteY0" fmla="*/ 0 h 569626"/>
                  <a:gd name="connsiteX1" fmla="*/ 344774 w 674558"/>
                  <a:gd name="connsiteY1" fmla="*/ 569626 h 569626"/>
                  <a:gd name="connsiteX2" fmla="*/ 0 w 674558"/>
                  <a:gd name="connsiteY2" fmla="*/ 554636 h 569626"/>
                </a:gdLst>
                <a:ahLst/>
                <a:cxnLst>
                  <a:cxn ang="0">
                    <a:pos x="connsiteX0" y="connsiteY0"/>
                  </a:cxn>
                  <a:cxn ang="0">
                    <a:pos x="connsiteX1" y="connsiteY1"/>
                  </a:cxn>
                  <a:cxn ang="0">
                    <a:pos x="connsiteX2" y="connsiteY2"/>
                  </a:cxn>
                </a:cxnLst>
                <a:rect l="l" t="t" r="r" b="b"/>
                <a:pathLst>
                  <a:path w="674558" h="569626">
                    <a:moveTo>
                      <a:pt x="674558" y="0"/>
                    </a:moveTo>
                    <a:lnTo>
                      <a:pt x="344774" y="569626"/>
                    </a:lnTo>
                    <a:lnTo>
                      <a:pt x="0" y="554636"/>
                    </a:lnTo>
                  </a:path>
                </a:pathLst>
              </a:custGeom>
              <a:noFill/>
              <a:ln w="28575" cap="flat" cmpd="sng" algn="ctr">
                <a:solidFill>
                  <a:schemeClr val="accent4"/>
                </a:solidFill>
                <a:prstDash val="solid"/>
                <a:headEnd type="none" w="med" len="med"/>
                <a:tailEnd type="arrow" w="med"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cxnSp>
            <p:nvCxnSpPr>
              <p:cNvPr id="20" name="直接连接符 42"/>
              <p:cNvCxnSpPr/>
              <p:nvPr/>
            </p:nvCxnSpPr>
            <p:spPr>
              <a:xfrm>
                <a:off x="4404365" y="5173950"/>
                <a:ext cx="0" cy="1063497"/>
              </a:xfrm>
              <a:prstGeom prst="line">
                <a:avLst/>
              </a:prstGeom>
              <a:noFill/>
              <a:ln w="28575" cap="flat" cmpd="sng" algn="ctr">
                <a:solidFill>
                  <a:schemeClr val="accent4"/>
                </a:solidFill>
                <a:prstDash val="solid"/>
              </a:ln>
              <a:effectLst/>
            </p:spPr>
          </p:cxnSp>
          <p:sp>
            <p:nvSpPr>
              <p:cNvPr id="23" name="任意多边形 45"/>
              <p:cNvSpPr/>
              <p:nvPr/>
            </p:nvSpPr>
            <p:spPr>
              <a:xfrm flipH="1">
                <a:off x="7892268" y="3634444"/>
                <a:ext cx="502517" cy="569626"/>
              </a:xfrm>
              <a:custGeom>
                <a:avLst/>
                <a:gdLst>
                  <a:gd name="connsiteX0" fmla="*/ 674558 w 674558"/>
                  <a:gd name="connsiteY0" fmla="*/ 0 h 569626"/>
                  <a:gd name="connsiteX1" fmla="*/ 344774 w 674558"/>
                  <a:gd name="connsiteY1" fmla="*/ 569626 h 569626"/>
                  <a:gd name="connsiteX2" fmla="*/ 0 w 674558"/>
                  <a:gd name="connsiteY2" fmla="*/ 554636 h 569626"/>
                </a:gdLst>
                <a:ahLst/>
                <a:cxnLst>
                  <a:cxn ang="0">
                    <a:pos x="connsiteX0" y="connsiteY0"/>
                  </a:cxn>
                  <a:cxn ang="0">
                    <a:pos x="connsiteX1" y="connsiteY1"/>
                  </a:cxn>
                  <a:cxn ang="0">
                    <a:pos x="connsiteX2" y="connsiteY2"/>
                  </a:cxn>
                </a:cxnLst>
                <a:rect l="l" t="t" r="r" b="b"/>
                <a:pathLst>
                  <a:path w="674558" h="569626">
                    <a:moveTo>
                      <a:pt x="674558" y="0"/>
                    </a:moveTo>
                    <a:lnTo>
                      <a:pt x="344774" y="569626"/>
                    </a:lnTo>
                    <a:lnTo>
                      <a:pt x="0" y="554636"/>
                    </a:lnTo>
                  </a:path>
                </a:pathLst>
              </a:custGeom>
              <a:noFill/>
              <a:ln w="28575" cap="flat" cmpd="sng" algn="ctr">
                <a:solidFill>
                  <a:schemeClr val="accent2"/>
                </a:solidFill>
                <a:prstDash val="solid"/>
                <a:headEnd type="none" w="med" len="med"/>
                <a:tailEnd type="arrow" w="med"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cxnSp>
            <p:nvCxnSpPr>
              <p:cNvPr id="24" name="直接连接符 46"/>
              <p:cNvCxnSpPr/>
              <p:nvPr/>
            </p:nvCxnSpPr>
            <p:spPr>
              <a:xfrm>
                <a:off x="8394785" y="3634444"/>
                <a:ext cx="0" cy="1063497"/>
              </a:xfrm>
              <a:prstGeom prst="line">
                <a:avLst/>
              </a:prstGeom>
              <a:noFill/>
              <a:ln w="28575" cap="flat" cmpd="sng" algn="ctr">
                <a:solidFill>
                  <a:schemeClr val="accent2"/>
                </a:solidFill>
                <a:prstDash val="solid"/>
              </a:ln>
              <a:effectLst/>
            </p:spPr>
          </p:cxnSp>
          <p:sp>
            <p:nvSpPr>
              <p:cNvPr id="27" name="椭圆 12"/>
              <p:cNvSpPr/>
              <p:nvPr/>
            </p:nvSpPr>
            <p:spPr>
              <a:xfrm>
                <a:off x="4419355" y="971303"/>
                <a:ext cx="1074223" cy="2133534"/>
              </a:xfrm>
              <a:custGeom>
                <a:avLst/>
                <a:gdLst>
                  <a:gd name="connsiteX0" fmla="*/ 982783 w 1074223"/>
                  <a:gd name="connsiteY0" fmla="*/ 0 h 2224974"/>
                  <a:gd name="connsiteX1" fmla="*/ 586805 w 1074223"/>
                  <a:gd name="connsiteY1" fmla="*/ 2224974 h 2224974"/>
                  <a:gd name="connsiteX2" fmla="*/ 0 w 1074223"/>
                  <a:gd name="connsiteY2" fmla="*/ 1188724 h 2224974"/>
                  <a:gd name="connsiteX3" fmla="*/ 1074223 w 1074223"/>
                  <a:gd name="connsiteY3" fmla="*/ 91440 h 2224974"/>
                  <a:gd name="connsiteX0-1" fmla="*/ 586805 w 1074223"/>
                  <a:gd name="connsiteY0-2" fmla="*/ 2133534 h 2133534"/>
                  <a:gd name="connsiteX1-3" fmla="*/ 0 w 1074223"/>
                  <a:gd name="connsiteY1-4" fmla="*/ 1097284 h 2133534"/>
                  <a:gd name="connsiteX2-5" fmla="*/ 1074223 w 1074223"/>
                  <a:gd name="connsiteY2-6" fmla="*/ 0 h 2133534"/>
                </a:gdLst>
                <a:ahLst/>
                <a:cxnLst>
                  <a:cxn ang="0">
                    <a:pos x="connsiteX0-1" y="connsiteY0-2"/>
                  </a:cxn>
                  <a:cxn ang="0">
                    <a:pos x="connsiteX1-3" y="connsiteY1-4"/>
                  </a:cxn>
                  <a:cxn ang="0">
                    <a:pos x="connsiteX2-5" y="connsiteY2-6"/>
                  </a:cxn>
                </a:cxnLst>
                <a:rect l="l" t="t" r="r" b="b"/>
                <a:pathLst>
                  <a:path w="1074223" h="2133534">
                    <a:moveTo>
                      <a:pt x="586805" y="2133534"/>
                    </a:moveTo>
                    <a:cubicBezTo>
                      <a:pt x="234850" y="1922751"/>
                      <a:pt x="0" y="1537444"/>
                      <a:pt x="0" y="1097284"/>
                    </a:cubicBezTo>
                    <a:cubicBezTo>
                      <a:pt x="0" y="506551"/>
                      <a:pt x="423013" y="14617"/>
                      <a:pt x="1074223" y="0"/>
                    </a:cubicBezTo>
                  </a:path>
                </a:pathLst>
              </a:custGeom>
              <a:noFill/>
              <a:ln w="25400" cap="flat" cmpd="sng" algn="ctr">
                <a:solidFill>
                  <a:schemeClr val="accent1"/>
                </a:solidFill>
                <a:prstDash val="sysDot"/>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grpSp>
        <p:grpSp>
          <p:nvGrpSpPr>
            <p:cNvPr id="31" name="Group 30"/>
            <p:cNvGrpSpPr/>
            <p:nvPr/>
          </p:nvGrpSpPr>
          <p:grpSpPr>
            <a:xfrm>
              <a:off x="6417836" y="3268762"/>
              <a:ext cx="465138" cy="435769"/>
              <a:chOff x="5368132" y="3540125"/>
              <a:chExt cx="465138" cy="435769"/>
            </a:xfrm>
            <a:solidFill>
              <a:schemeClr val="accent2"/>
            </a:solidFill>
          </p:grpSpPr>
          <p:sp>
            <p:nvSpPr>
              <p:cNvPr id="32"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3"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4" name="Group 33"/>
            <p:cNvGrpSpPr/>
            <p:nvPr/>
          </p:nvGrpSpPr>
          <p:grpSpPr>
            <a:xfrm>
              <a:off x="5719491" y="4824689"/>
              <a:ext cx="465138" cy="391319"/>
              <a:chOff x="5368132" y="2625725"/>
              <a:chExt cx="465138" cy="391319"/>
            </a:xfrm>
            <a:solidFill>
              <a:schemeClr val="accent4"/>
            </a:solidFill>
          </p:grpSpPr>
          <p:sp>
            <p:nvSpPr>
              <p:cNvPr id="35"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6"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8" name="Group 37"/>
            <p:cNvGrpSpPr/>
            <p:nvPr/>
          </p:nvGrpSpPr>
          <p:grpSpPr>
            <a:xfrm>
              <a:off x="5467255" y="2178077"/>
              <a:ext cx="464344" cy="464344"/>
              <a:chOff x="4439444" y="2582069"/>
              <a:chExt cx="464344" cy="464344"/>
            </a:xfrm>
            <a:solidFill>
              <a:schemeClr val="accent1"/>
            </a:solidFill>
          </p:grpSpPr>
          <p:sp>
            <p:nvSpPr>
              <p:cNvPr id="39"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0"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1"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44" name="Group 43"/>
          <p:cNvGrpSpPr/>
          <p:nvPr/>
        </p:nvGrpSpPr>
        <p:grpSpPr>
          <a:xfrm>
            <a:off x="732115" y="2632558"/>
            <a:ext cx="3646786" cy="1071268"/>
            <a:chOff x="296347" y="2707900"/>
            <a:chExt cx="3646786" cy="1071268"/>
          </a:xfrm>
        </p:grpSpPr>
        <p:sp>
          <p:nvSpPr>
            <p:cNvPr id="42" name="TextBox 41"/>
            <p:cNvSpPr txBox="1"/>
            <p:nvPr/>
          </p:nvSpPr>
          <p:spPr>
            <a:xfrm>
              <a:off x="2905670" y="2707900"/>
              <a:ext cx="1037463" cy="400110"/>
            </a:xfrm>
            <a:prstGeom prst="rect">
              <a:avLst/>
            </a:prstGeom>
            <a:noFill/>
          </p:spPr>
          <p:txBody>
            <a:bodyPr wrap="none" rtlCol="0">
              <a:spAutoFit/>
            </a:bodyPr>
            <a:lstStyle/>
            <a:p>
              <a:pPr algn="r"/>
              <a:r>
                <a:rPr lang="en-US" sz="2000" b="1" smtClean="0"/>
                <a:t>Support</a:t>
              </a:r>
              <a:endParaRPr lang="en-GB" sz="2000" b="1"/>
            </a:p>
          </p:txBody>
        </p:sp>
        <p:sp>
          <p:nvSpPr>
            <p:cNvPr id="43" name="Rectangle 42"/>
            <p:cNvSpPr/>
            <p:nvPr/>
          </p:nvSpPr>
          <p:spPr>
            <a:xfrm>
              <a:off x="296347" y="3040504"/>
              <a:ext cx="3640747" cy="738664"/>
            </a:xfrm>
            <a:prstGeom prst="rect">
              <a:avLst/>
            </a:prstGeom>
          </p:spPr>
          <p:txBody>
            <a:bodyPr wrap="square">
              <a:spAutoFit/>
            </a:bodyPr>
            <a:lstStyle/>
            <a:p>
              <a:pPr algn="r"/>
              <a:r>
                <a:rPr lang="en-GB" sz="1400"/>
                <a:t>Lorem ipsum dolor sit amet, consectetuer adipiscing elit, sed diam nonummy nibh </a:t>
              </a:r>
              <a:r>
                <a:rPr lang="en-GB" sz="1400" smtClean="0"/>
                <a:t>euismod tincidunt</a:t>
              </a:r>
              <a:endParaRPr lang="en-GB" sz="1400"/>
            </a:p>
          </p:txBody>
        </p:sp>
      </p:grpSp>
      <p:grpSp>
        <p:nvGrpSpPr>
          <p:cNvPr id="45" name="Group 44"/>
          <p:cNvGrpSpPr/>
          <p:nvPr/>
        </p:nvGrpSpPr>
        <p:grpSpPr>
          <a:xfrm>
            <a:off x="890274" y="5145287"/>
            <a:ext cx="3646786" cy="1071268"/>
            <a:chOff x="296347" y="2707900"/>
            <a:chExt cx="3646786" cy="1071268"/>
          </a:xfrm>
        </p:grpSpPr>
        <p:sp>
          <p:nvSpPr>
            <p:cNvPr id="46" name="TextBox 45"/>
            <p:cNvSpPr txBox="1"/>
            <p:nvPr/>
          </p:nvSpPr>
          <p:spPr>
            <a:xfrm>
              <a:off x="2395850" y="2707900"/>
              <a:ext cx="1547283" cy="400110"/>
            </a:xfrm>
            <a:prstGeom prst="rect">
              <a:avLst/>
            </a:prstGeom>
            <a:noFill/>
          </p:spPr>
          <p:txBody>
            <a:bodyPr wrap="none" rtlCol="0">
              <a:spAutoFit/>
            </a:bodyPr>
            <a:lstStyle/>
            <a:p>
              <a:pPr algn="r"/>
              <a:r>
                <a:rPr lang="en-US" sz="2000" b="1" smtClean="0"/>
                <a:t>Photography</a:t>
              </a:r>
              <a:endParaRPr lang="en-GB" sz="2000" b="1"/>
            </a:p>
          </p:txBody>
        </p:sp>
        <p:sp>
          <p:nvSpPr>
            <p:cNvPr id="47" name="Rectangle 46"/>
            <p:cNvSpPr/>
            <p:nvPr/>
          </p:nvSpPr>
          <p:spPr>
            <a:xfrm>
              <a:off x="296347" y="3040504"/>
              <a:ext cx="3640747" cy="738664"/>
            </a:xfrm>
            <a:prstGeom prst="rect">
              <a:avLst/>
            </a:prstGeom>
          </p:spPr>
          <p:txBody>
            <a:bodyPr wrap="square">
              <a:spAutoFit/>
            </a:bodyPr>
            <a:lstStyle/>
            <a:p>
              <a:pPr algn="r"/>
              <a:r>
                <a:rPr lang="en-GB" sz="1400"/>
                <a:t>Lorem ipsum dolor sit amet, consectetuer adipiscing elit, sed diam nonummy nibh </a:t>
              </a:r>
              <a:r>
                <a:rPr lang="en-GB" sz="1400" smtClean="0"/>
                <a:t>euismod tincidunt</a:t>
              </a:r>
              <a:endParaRPr lang="en-GB" sz="1400"/>
            </a:p>
          </p:txBody>
        </p:sp>
      </p:grpSp>
      <p:grpSp>
        <p:nvGrpSpPr>
          <p:cNvPr id="48" name="Group 47"/>
          <p:cNvGrpSpPr/>
          <p:nvPr/>
        </p:nvGrpSpPr>
        <p:grpSpPr>
          <a:xfrm>
            <a:off x="8450343" y="3732991"/>
            <a:ext cx="3640747" cy="1071268"/>
            <a:chOff x="296347" y="2707900"/>
            <a:chExt cx="3640747" cy="1071268"/>
          </a:xfrm>
        </p:grpSpPr>
        <p:sp>
          <p:nvSpPr>
            <p:cNvPr id="49" name="TextBox 48"/>
            <p:cNvSpPr txBox="1"/>
            <p:nvPr/>
          </p:nvSpPr>
          <p:spPr>
            <a:xfrm>
              <a:off x="296347" y="2707900"/>
              <a:ext cx="1603772" cy="400110"/>
            </a:xfrm>
            <a:prstGeom prst="rect">
              <a:avLst/>
            </a:prstGeom>
            <a:noFill/>
          </p:spPr>
          <p:txBody>
            <a:bodyPr wrap="none" rtlCol="0">
              <a:spAutoFit/>
            </a:bodyPr>
            <a:lstStyle/>
            <a:p>
              <a:r>
                <a:rPr lang="en-US" sz="2000" b="1" smtClean="0"/>
                <a:t>Web Analysis</a:t>
              </a:r>
              <a:endParaRPr lang="en-GB" sz="2000" b="1"/>
            </a:p>
          </p:txBody>
        </p:sp>
        <p:sp>
          <p:nvSpPr>
            <p:cNvPr id="50" name="Rectangle 49"/>
            <p:cNvSpPr/>
            <p:nvPr/>
          </p:nvSpPr>
          <p:spPr>
            <a:xfrm>
              <a:off x="296347" y="3040504"/>
              <a:ext cx="3640747" cy="738664"/>
            </a:xfrm>
            <a:prstGeom prst="rect">
              <a:avLst/>
            </a:prstGeom>
          </p:spPr>
          <p:txBody>
            <a:bodyPr wrap="square">
              <a:spAutoFit/>
            </a:bodyPr>
            <a:lstStyle/>
            <a:p>
              <a:r>
                <a:rPr lang="en-GB" sz="1400"/>
                <a:t>Lorem ipsum dolor sit amet, consectetuer adipiscing elit, sed diam nonummy nibh </a:t>
              </a:r>
              <a:r>
                <a:rPr lang="en-GB" sz="1400" smtClean="0"/>
                <a:t>euismod tincidunt</a:t>
              </a:r>
              <a:endParaRPr lang="en-GB" sz="140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left)">
                                      <p:cBhvr>
                                        <p:cTn id="11" dur="500"/>
                                        <p:tgtEl>
                                          <p:spTgt spid="2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fade">
                                      <p:cBhvr>
                                        <p:cTn id="15" dur="500"/>
                                        <p:tgtEl>
                                          <p:spTgt spid="30"/>
                                        </p:tgtEl>
                                      </p:cBhvr>
                                    </p:animEffect>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ppt_x"/>
                                          </p:val>
                                        </p:tav>
                                        <p:tav tm="100000">
                                          <p:val>
                                            <p:strVal val="#ppt_x"/>
                                          </p:val>
                                        </p:tav>
                                      </p:tavLst>
                                    </p:anim>
                                    <p:anim calcmode="lin" valueType="num">
                                      <p:cBhvr additive="base">
                                        <p:cTn id="20" dur="500" fill="hold"/>
                                        <p:tgtEl>
                                          <p:spTgt spid="13"/>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12" presetClass="entr" presetSubtype="8" fill="hold" nodeType="afterEffect">
                                  <p:stCondLst>
                                    <p:cond delay="0"/>
                                  </p:stCondLst>
                                  <p:childTnLst>
                                    <p:set>
                                      <p:cBhvr>
                                        <p:cTn id="23" dur="1" fill="hold">
                                          <p:stCondLst>
                                            <p:cond delay="0"/>
                                          </p:stCondLst>
                                        </p:cTn>
                                        <p:tgtEl>
                                          <p:spTgt spid="48"/>
                                        </p:tgtEl>
                                        <p:attrNameLst>
                                          <p:attrName>style.visibility</p:attrName>
                                        </p:attrNameLst>
                                      </p:cBhvr>
                                      <p:to>
                                        <p:strVal val="visible"/>
                                      </p:to>
                                    </p:set>
                                    <p:anim calcmode="lin" valueType="num">
                                      <p:cBhvr additive="base">
                                        <p:cTn id="24" dur="500"/>
                                        <p:tgtEl>
                                          <p:spTgt spid="48"/>
                                        </p:tgtEl>
                                        <p:attrNameLst>
                                          <p:attrName>ppt_x</p:attrName>
                                        </p:attrNameLst>
                                      </p:cBhvr>
                                      <p:tavLst>
                                        <p:tav tm="0">
                                          <p:val>
                                            <p:strVal val="#ppt_x-#ppt_w*1.125000"/>
                                          </p:val>
                                        </p:tav>
                                        <p:tav tm="100000">
                                          <p:val>
                                            <p:strVal val="#ppt_x"/>
                                          </p:val>
                                        </p:tav>
                                      </p:tavLst>
                                    </p:anim>
                                    <p:animEffect transition="in" filter="wipe(right)">
                                      <p:cBhvr>
                                        <p:cTn id="25" dur="500"/>
                                        <p:tgtEl>
                                          <p:spTgt spid="48"/>
                                        </p:tgtEl>
                                      </p:cBhvr>
                                    </p:animEffect>
                                  </p:childTnLst>
                                </p:cTn>
                              </p:par>
                            </p:childTnLst>
                          </p:cTn>
                        </p:par>
                        <p:par>
                          <p:cTn id="26" fill="hold">
                            <p:stCondLst>
                              <p:cond delay="2500"/>
                            </p:stCondLst>
                            <p:childTnLst>
                              <p:par>
                                <p:cTn id="27" presetID="12" presetClass="entr" presetSubtype="2" fill="hold" nodeType="afterEffect">
                                  <p:stCondLst>
                                    <p:cond delay="0"/>
                                  </p:stCondLst>
                                  <p:childTnLst>
                                    <p:set>
                                      <p:cBhvr>
                                        <p:cTn id="28" dur="1" fill="hold">
                                          <p:stCondLst>
                                            <p:cond delay="0"/>
                                          </p:stCondLst>
                                        </p:cTn>
                                        <p:tgtEl>
                                          <p:spTgt spid="44"/>
                                        </p:tgtEl>
                                        <p:attrNameLst>
                                          <p:attrName>style.visibility</p:attrName>
                                        </p:attrNameLst>
                                      </p:cBhvr>
                                      <p:to>
                                        <p:strVal val="visible"/>
                                      </p:to>
                                    </p:set>
                                    <p:anim calcmode="lin" valueType="num">
                                      <p:cBhvr additive="base">
                                        <p:cTn id="29" dur="500"/>
                                        <p:tgtEl>
                                          <p:spTgt spid="44"/>
                                        </p:tgtEl>
                                        <p:attrNameLst>
                                          <p:attrName>ppt_x</p:attrName>
                                        </p:attrNameLst>
                                      </p:cBhvr>
                                      <p:tavLst>
                                        <p:tav tm="0">
                                          <p:val>
                                            <p:strVal val="#ppt_x+#ppt_w*1.125000"/>
                                          </p:val>
                                        </p:tav>
                                        <p:tav tm="100000">
                                          <p:val>
                                            <p:strVal val="#ppt_x"/>
                                          </p:val>
                                        </p:tav>
                                      </p:tavLst>
                                    </p:anim>
                                    <p:animEffect transition="in" filter="wipe(left)">
                                      <p:cBhvr>
                                        <p:cTn id="30" dur="500"/>
                                        <p:tgtEl>
                                          <p:spTgt spid="44"/>
                                        </p:tgtEl>
                                      </p:cBhvr>
                                    </p:animEffect>
                                  </p:childTnLst>
                                </p:cTn>
                              </p:par>
                            </p:childTnLst>
                          </p:cTn>
                        </p:par>
                        <p:par>
                          <p:cTn id="31" fill="hold">
                            <p:stCondLst>
                              <p:cond delay="3000"/>
                            </p:stCondLst>
                            <p:childTnLst>
                              <p:par>
                                <p:cTn id="32" presetID="12" presetClass="entr" presetSubtype="2" fill="hold" nodeType="afterEffect">
                                  <p:stCondLst>
                                    <p:cond delay="0"/>
                                  </p:stCondLst>
                                  <p:childTnLst>
                                    <p:set>
                                      <p:cBhvr>
                                        <p:cTn id="33" dur="1" fill="hold">
                                          <p:stCondLst>
                                            <p:cond delay="0"/>
                                          </p:stCondLst>
                                        </p:cTn>
                                        <p:tgtEl>
                                          <p:spTgt spid="45"/>
                                        </p:tgtEl>
                                        <p:attrNameLst>
                                          <p:attrName>style.visibility</p:attrName>
                                        </p:attrNameLst>
                                      </p:cBhvr>
                                      <p:to>
                                        <p:strVal val="visible"/>
                                      </p:to>
                                    </p:set>
                                    <p:anim calcmode="lin" valueType="num">
                                      <p:cBhvr additive="base">
                                        <p:cTn id="34" dur="500"/>
                                        <p:tgtEl>
                                          <p:spTgt spid="45"/>
                                        </p:tgtEl>
                                        <p:attrNameLst>
                                          <p:attrName>ppt_x</p:attrName>
                                        </p:attrNameLst>
                                      </p:cBhvr>
                                      <p:tavLst>
                                        <p:tav tm="0">
                                          <p:val>
                                            <p:strVal val="#ppt_x+#ppt_w*1.125000"/>
                                          </p:val>
                                        </p:tav>
                                        <p:tav tm="100000">
                                          <p:val>
                                            <p:strVal val="#ppt_x"/>
                                          </p:val>
                                        </p:tav>
                                      </p:tavLst>
                                    </p:anim>
                                    <p:animEffect transition="in" filter="wipe(left)">
                                      <p:cBhvr>
                                        <p:cTn id="35"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9"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Our Service</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4" name="TextBox 3"/>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grpSp>
        <p:nvGrpSpPr>
          <p:cNvPr id="13" name="Group 12"/>
          <p:cNvGrpSpPr/>
          <p:nvPr/>
        </p:nvGrpSpPr>
        <p:grpSpPr>
          <a:xfrm>
            <a:off x="2222695" y="1808715"/>
            <a:ext cx="3873305" cy="1067654"/>
            <a:chOff x="3094892" y="1926635"/>
            <a:chExt cx="3873305" cy="1067654"/>
          </a:xfrm>
        </p:grpSpPr>
        <p:sp>
          <p:nvSpPr>
            <p:cNvPr id="11" name="TextBox 10"/>
            <p:cNvSpPr txBox="1"/>
            <p:nvPr/>
          </p:nvSpPr>
          <p:spPr>
            <a:xfrm>
              <a:off x="3094892" y="1926635"/>
              <a:ext cx="1603772" cy="400110"/>
            </a:xfrm>
            <a:prstGeom prst="rect">
              <a:avLst/>
            </a:prstGeom>
            <a:noFill/>
          </p:spPr>
          <p:txBody>
            <a:bodyPr wrap="none" rtlCol="0">
              <a:spAutoFit/>
            </a:bodyPr>
            <a:lstStyle/>
            <a:p>
              <a:r>
                <a:rPr lang="en-US" sz="2000" b="1" smtClean="0"/>
                <a:t>Web Analysis</a:t>
              </a:r>
              <a:endParaRPr lang="en-GB" sz="2000" b="1"/>
            </a:p>
          </p:txBody>
        </p:sp>
        <p:sp>
          <p:nvSpPr>
            <p:cNvPr id="12" name="Rectangle 11"/>
            <p:cNvSpPr/>
            <p:nvPr/>
          </p:nvSpPr>
          <p:spPr>
            <a:xfrm>
              <a:off x="3094892" y="2255625"/>
              <a:ext cx="3873305" cy="738664"/>
            </a:xfrm>
            <a:prstGeom prst="rect">
              <a:avLst/>
            </a:prstGeom>
          </p:spPr>
          <p:txBody>
            <a:bodyPr wrap="square">
              <a:spAutoFit/>
            </a:bodyPr>
            <a:lstStyle/>
            <a:p>
              <a:r>
                <a:rPr lang="en-GB" sz="1400"/>
                <a:t>Lorem ipsum dolor sit amet, consectetuer adipiscing elit, sed diam nonummy nibh euismod tincidunt ut </a:t>
              </a:r>
              <a:r>
                <a:rPr lang="en-GB" sz="1400" smtClean="0"/>
                <a:t>laoreet</a:t>
              </a:r>
              <a:endParaRPr lang="en-GB" sz="1400"/>
            </a:p>
          </p:txBody>
        </p:sp>
      </p:grpSp>
      <p:grpSp>
        <p:nvGrpSpPr>
          <p:cNvPr id="14" name="Group 13"/>
          <p:cNvGrpSpPr/>
          <p:nvPr/>
        </p:nvGrpSpPr>
        <p:grpSpPr>
          <a:xfrm>
            <a:off x="2222696" y="3205088"/>
            <a:ext cx="3873305" cy="1067654"/>
            <a:chOff x="3094892" y="1926635"/>
            <a:chExt cx="3873305" cy="1067654"/>
          </a:xfrm>
        </p:grpSpPr>
        <p:sp>
          <p:nvSpPr>
            <p:cNvPr id="15" name="TextBox 14"/>
            <p:cNvSpPr txBox="1"/>
            <p:nvPr/>
          </p:nvSpPr>
          <p:spPr>
            <a:xfrm>
              <a:off x="3094892" y="1926635"/>
              <a:ext cx="1542410" cy="400110"/>
            </a:xfrm>
            <a:prstGeom prst="rect">
              <a:avLst/>
            </a:prstGeom>
            <a:noFill/>
          </p:spPr>
          <p:txBody>
            <a:bodyPr wrap="none" rtlCol="0">
              <a:spAutoFit/>
            </a:bodyPr>
            <a:lstStyle/>
            <a:p>
              <a:r>
                <a:rPr lang="en-US" sz="2000" b="1" smtClean="0"/>
                <a:t>Social Media</a:t>
              </a:r>
              <a:endParaRPr lang="en-GB" sz="2000" b="1"/>
            </a:p>
          </p:txBody>
        </p:sp>
        <p:sp>
          <p:nvSpPr>
            <p:cNvPr id="16" name="Rectangle 15"/>
            <p:cNvSpPr/>
            <p:nvPr/>
          </p:nvSpPr>
          <p:spPr>
            <a:xfrm>
              <a:off x="3094892" y="2255625"/>
              <a:ext cx="3873305" cy="738664"/>
            </a:xfrm>
            <a:prstGeom prst="rect">
              <a:avLst/>
            </a:prstGeom>
          </p:spPr>
          <p:txBody>
            <a:bodyPr wrap="square">
              <a:spAutoFit/>
            </a:bodyPr>
            <a:lstStyle/>
            <a:p>
              <a:r>
                <a:rPr lang="en-GB" sz="1400"/>
                <a:t>Lorem ipsum dolor sit amet, consectetuer adipiscing elit, sed diam nonummy nibh euismod tincidunt ut </a:t>
              </a:r>
              <a:r>
                <a:rPr lang="en-GB" sz="1400" smtClean="0"/>
                <a:t>laoreet</a:t>
              </a:r>
              <a:endParaRPr lang="en-GB" sz="1400"/>
            </a:p>
          </p:txBody>
        </p:sp>
      </p:grpSp>
      <p:grpSp>
        <p:nvGrpSpPr>
          <p:cNvPr id="17" name="Group 16"/>
          <p:cNvGrpSpPr/>
          <p:nvPr/>
        </p:nvGrpSpPr>
        <p:grpSpPr>
          <a:xfrm>
            <a:off x="7442568" y="1808444"/>
            <a:ext cx="3873305" cy="1067654"/>
            <a:chOff x="3094892" y="1926635"/>
            <a:chExt cx="3873305" cy="1067654"/>
          </a:xfrm>
        </p:grpSpPr>
        <p:sp>
          <p:nvSpPr>
            <p:cNvPr id="18" name="TextBox 17"/>
            <p:cNvSpPr txBox="1"/>
            <p:nvPr/>
          </p:nvSpPr>
          <p:spPr>
            <a:xfrm>
              <a:off x="3094892" y="1926635"/>
              <a:ext cx="1737655" cy="400110"/>
            </a:xfrm>
            <a:prstGeom prst="rect">
              <a:avLst/>
            </a:prstGeom>
            <a:noFill/>
          </p:spPr>
          <p:txBody>
            <a:bodyPr wrap="none" rtlCol="0">
              <a:spAutoFit/>
            </a:bodyPr>
            <a:lstStyle/>
            <a:p>
              <a:r>
                <a:rPr lang="en-US" sz="2000" b="1" smtClean="0"/>
                <a:t>Key To Success</a:t>
              </a:r>
              <a:endParaRPr lang="en-GB" sz="2000" b="1"/>
            </a:p>
          </p:txBody>
        </p:sp>
        <p:sp>
          <p:nvSpPr>
            <p:cNvPr id="19" name="Rectangle 18"/>
            <p:cNvSpPr/>
            <p:nvPr/>
          </p:nvSpPr>
          <p:spPr>
            <a:xfrm>
              <a:off x="3094892" y="2255625"/>
              <a:ext cx="3873305" cy="738664"/>
            </a:xfrm>
            <a:prstGeom prst="rect">
              <a:avLst/>
            </a:prstGeom>
          </p:spPr>
          <p:txBody>
            <a:bodyPr wrap="square">
              <a:spAutoFit/>
            </a:bodyPr>
            <a:lstStyle/>
            <a:p>
              <a:r>
                <a:rPr lang="en-GB" sz="1400"/>
                <a:t>Lorem ipsum dolor sit amet, consectetuer adipiscing elit, sed diam nonummy nibh euismod tincidunt ut </a:t>
              </a:r>
              <a:r>
                <a:rPr lang="en-GB" sz="1400" smtClean="0"/>
                <a:t>laoreet</a:t>
              </a:r>
              <a:endParaRPr lang="en-GB" sz="1400"/>
            </a:p>
          </p:txBody>
        </p:sp>
      </p:grpSp>
      <p:grpSp>
        <p:nvGrpSpPr>
          <p:cNvPr id="20" name="Group 19"/>
          <p:cNvGrpSpPr/>
          <p:nvPr/>
        </p:nvGrpSpPr>
        <p:grpSpPr>
          <a:xfrm>
            <a:off x="7442570" y="3208271"/>
            <a:ext cx="3873305" cy="1067654"/>
            <a:chOff x="3094892" y="1926635"/>
            <a:chExt cx="3873305" cy="1067654"/>
          </a:xfrm>
        </p:grpSpPr>
        <p:sp>
          <p:nvSpPr>
            <p:cNvPr id="21" name="TextBox 20"/>
            <p:cNvSpPr txBox="1"/>
            <p:nvPr/>
          </p:nvSpPr>
          <p:spPr>
            <a:xfrm>
              <a:off x="3094892" y="1926635"/>
              <a:ext cx="1229247" cy="400110"/>
            </a:xfrm>
            <a:prstGeom prst="rect">
              <a:avLst/>
            </a:prstGeom>
            <a:noFill/>
          </p:spPr>
          <p:txBody>
            <a:bodyPr wrap="none" rtlCol="0">
              <a:spAutoFit/>
            </a:bodyPr>
            <a:lstStyle/>
            <a:p>
              <a:r>
                <a:rPr lang="en-US" sz="2000" b="1" smtClean="0"/>
                <a:t>Illustrator</a:t>
              </a:r>
              <a:endParaRPr lang="en-GB" sz="2000" b="1"/>
            </a:p>
          </p:txBody>
        </p:sp>
        <p:sp>
          <p:nvSpPr>
            <p:cNvPr id="22" name="Rectangle 21"/>
            <p:cNvSpPr/>
            <p:nvPr/>
          </p:nvSpPr>
          <p:spPr>
            <a:xfrm>
              <a:off x="3094892" y="2255625"/>
              <a:ext cx="3873305" cy="738664"/>
            </a:xfrm>
            <a:prstGeom prst="rect">
              <a:avLst/>
            </a:prstGeom>
          </p:spPr>
          <p:txBody>
            <a:bodyPr wrap="square">
              <a:spAutoFit/>
            </a:bodyPr>
            <a:lstStyle/>
            <a:p>
              <a:r>
                <a:rPr lang="en-GB" sz="1400"/>
                <a:t>Lorem ipsum dolor sit amet, consectetuer adipiscing elit, sed diam nonummy nibh euismod tincidunt ut </a:t>
              </a:r>
              <a:r>
                <a:rPr lang="en-GB" sz="1400" smtClean="0"/>
                <a:t>laoreet</a:t>
              </a:r>
              <a:endParaRPr lang="en-GB" sz="1400"/>
            </a:p>
          </p:txBody>
        </p:sp>
      </p:grpSp>
      <p:grpSp>
        <p:nvGrpSpPr>
          <p:cNvPr id="23" name="Group 22"/>
          <p:cNvGrpSpPr/>
          <p:nvPr/>
        </p:nvGrpSpPr>
        <p:grpSpPr>
          <a:xfrm>
            <a:off x="7447232" y="4601732"/>
            <a:ext cx="3873305" cy="1067654"/>
            <a:chOff x="3094892" y="1926635"/>
            <a:chExt cx="3873305" cy="1067654"/>
          </a:xfrm>
        </p:grpSpPr>
        <p:sp>
          <p:nvSpPr>
            <p:cNvPr id="24" name="TextBox 23"/>
            <p:cNvSpPr txBox="1"/>
            <p:nvPr/>
          </p:nvSpPr>
          <p:spPr>
            <a:xfrm>
              <a:off x="3094892" y="1926635"/>
              <a:ext cx="918841" cy="400110"/>
            </a:xfrm>
            <a:prstGeom prst="rect">
              <a:avLst/>
            </a:prstGeom>
            <a:noFill/>
          </p:spPr>
          <p:txBody>
            <a:bodyPr wrap="none" rtlCol="0">
              <a:spAutoFit/>
            </a:bodyPr>
            <a:lstStyle/>
            <a:p>
              <a:r>
                <a:rPr lang="en-US" sz="2000" b="1" smtClean="0"/>
                <a:t>Coding</a:t>
              </a:r>
              <a:endParaRPr lang="en-GB" sz="2000" b="1"/>
            </a:p>
          </p:txBody>
        </p:sp>
        <p:sp>
          <p:nvSpPr>
            <p:cNvPr id="25" name="Rectangle 24"/>
            <p:cNvSpPr/>
            <p:nvPr/>
          </p:nvSpPr>
          <p:spPr>
            <a:xfrm>
              <a:off x="3094892" y="2255625"/>
              <a:ext cx="3873305" cy="738664"/>
            </a:xfrm>
            <a:prstGeom prst="rect">
              <a:avLst/>
            </a:prstGeom>
          </p:spPr>
          <p:txBody>
            <a:bodyPr wrap="square">
              <a:spAutoFit/>
            </a:bodyPr>
            <a:lstStyle/>
            <a:p>
              <a:r>
                <a:rPr lang="en-GB" sz="1400"/>
                <a:t>Lorem ipsum dolor sit amet, consectetuer adipiscing elit, sed diam nonummy nibh euismod tincidunt ut </a:t>
              </a:r>
              <a:r>
                <a:rPr lang="en-GB" sz="1400" smtClean="0"/>
                <a:t>laoreet</a:t>
              </a:r>
              <a:endParaRPr lang="en-GB" sz="1400"/>
            </a:p>
          </p:txBody>
        </p:sp>
      </p:grpSp>
      <p:grpSp>
        <p:nvGrpSpPr>
          <p:cNvPr id="26" name="Group 25"/>
          <p:cNvGrpSpPr/>
          <p:nvPr/>
        </p:nvGrpSpPr>
        <p:grpSpPr>
          <a:xfrm>
            <a:off x="2168182" y="4607594"/>
            <a:ext cx="3873305" cy="1067654"/>
            <a:chOff x="3094892" y="1926635"/>
            <a:chExt cx="3873305" cy="1067654"/>
          </a:xfrm>
        </p:grpSpPr>
        <p:sp>
          <p:nvSpPr>
            <p:cNvPr id="27" name="TextBox 26"/>
            <p:cNvSpPr txBox="1"/>
            <p:nvPr/>
          </p:nvSpPr>
          <p:spPr>
            <a:xfrm>
              <a:off x="3094892" y="1926635"/>
              <a:ext cx="2205347" cy="400110"/>
            </a:xfrm>
            <a:prstGeom prst="rect">
              <a:avLst/>
            </a:prstGeom>
            <a:noFill/>
          </p:spPr>
          <p:txBody>
            <a:bodyPr wrap="none" rtlCol="0">
              <a:spAutoFit/>
            </a:bodyPr>
            <a:lstStyle/>
            <a:p>
              <a:r>
                <a:rPr lang="en-US" sz="2000" b="1" smtClean="0"/>
                <a:t>Music Introduction</a:t>
              </a:r>
              <a:endParaRPr lang="en-GB" sz="2000" b="1"/>
            </a:p>
          </p:txBody>
        </p:sp>
        <p:sp>
          <p:nvSpPr>
            <p:cNvPr id="28" name="Rectangle 27"/>
            <p:cNvSpPr/>
            <p:nvPr/>
          </p:nvSpPr>
          <p:spPr>
            <a:xfrm>
              <a:off x="3094892" y="2255625"/>
              <a:ext cx="3873305" cy="738664"/>
            </a:xfrm>
            <a:prstGeom prst="rect">
              <a:avLst/>
            </a:prstGeom>
          </p:spPr>
          <p:txBody>
            <a:bodyPr wrap="square">
              <a:spAutoFit/>
            </a:bodyPr>
            <a:lstStyle/>
            <a:p>
              <a:r>
                <a:rPr lang="en-GB" sz="1400"/>
                <a:t>Lorem ipsum dolor sit amet, consectetuer adipiscing elit, sed diam nonummy nibh euismod tincidunt ut </a:t>
              </a:r>
              <a:r>
                <a:rPr lang="en-GB" sz="1400" smtClean="0"/>
                <a:t>laoreet</a:t>
              </a:r>
              <a:endParaRPr lang="en-GB" sz="1400"/>
            </a:p>
          </p:txBody>
        </p:sp>
      </p:grpSp>
      <p:grpSp>
        <p:nvGrpSpPr>
          <p:cNvPr id="30" name="Group 29"/>
          <p:cNvGrpSpPr/>
          <p:nvPr/>
        </p:nvGrpSpPr>
        <p:grpSpPr>
          <a:xfrm>
            <a:off x="1253782" y="3281715"/>
            <a:ext cx="914400" cy="914400"/>
            <a:chOff x="1253782" y="3281715"/>
            <a:chExt cx="914400" cy="914400"/>
          </a:xfrm>
        </p:grpSpPr>
        <p:sp>
          <p:nvSpPr>
            <p:cNvPr id="6" name="Rounded Rectangle 5"/>
            <p:cNvSpPr/>
            <p:nvPr/>
          </p:nvSpPr>
          <p:spPr>
            <a:xfrm>
              <a:off x="1253782" y="3281715"/>
              <a:ext cx="914400" cy="91440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0" name="Group 59"/>
            <p:cNvGrpSpPr/>
            <p:nvPr/>
          </p:nvGrpSpPr>
          <p:grpSpPr>
            <a:xfrm>
              <a:off x="1478810" y="3521030"/>
              <a:ext cx="464344" cy="465138"/>
              <a:chOff x="9145588" y="4435475"/>
              <a:chExt cx="464344" cy="465138"/>
            </a:xfrm>
            <a:solidFill>
              <a:schemeClr val="bg2"/>
            </a:solidFill>
          </p:grpSpPr>
          <p:sp>
            <p:nvSpPr>
              <p:cNvPr id="61"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2"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3"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4"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5"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6"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7"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8"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9"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33" name="Group 32"/>
          <p:cNvGrpSpPr/>
          <p:nvPr/>
        </p:nvGrpSpPr>
        <p:grpSpPr>
          <a:xfrm>
            <a:off x="6528170" y="3281715"/>
            <a:ext cx="914400" cy="914400"/>
            <a:chOff x="6528170" y="3281715"/>
            <a:chExt cx="914400" cy="914400"/>
          </a:xfrm>
        </p:grpSpPr>
        <p:sp>
          <p:nvSpPr>
            <p:cNvPr id="9" name="Rounded Rectangle 8"/>
            <p:cNvSpPr/>
            <p:nvPr/>
          </p:nvSpPr>
          <p:spPr>
            <a:xfrm>
              <a:off x="6528170" y="3281715"/>
              <a:ext cx="914400" cy="914400"/>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0" name="Group 69"/>
            <p:cNvGrpSpPr/>
            <p:nvPr/>
          </p:nvGrpSpPr>
          <p:grpSpPr>
            <a:xfrm>
              <a:off x="6759757" y="3506346"/>
              <a:ext cx="464344" cy="465138"/>
              <a:chOff x="7287419" y="3505994"/>
              <a:chExt cx="464344" cy="465138"/>
            </a:xfrm>
            <a:solidFill>
              <a:schemeClr val="bg2"/>
            </a:solidFill>
          </p:grpSpPr>
          <p:sp>
            <p:nvSpPr>
              <p:cNvPr id="71" name="AutoShape 37"/>
              <p:cNvSpPr/>
              <p:nvPr/>
            </p:nvSpPr>
            <p:spPr bwMode="auto">
              <a:xfrm>
                <a:off x="7287419" y="354965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2" name="AutoShape 38"/>
              <p:cNvSpPr/>
              <p:nvPr/>
            </p:nvSpPr>
            <p:spPr bwMode="auto">
              <a:xfrm>
                <a:off x="7490619" y="373856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3" name="AutoShape 39"/>
              <p:cNvSpPr/>
              <p:nvPr/>
            </p:nvSpPr>
            <p:spPr bwMode="auto">
              <a:xfrm>
                <a:off x="7679532" y="350599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4" name="AutoShape 40"/>
              <p:cNvSpPr/>
              <p:nvPr/>
            </p:nvSpPr>
            <p:spPr bwMode="auto">
              <a:xfrm>
                <a:off x="7403307" y="372427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5" name="AutoShape 41"/>
              <p:cNvSpPr/>
              <p:nvPr/>
            </p:nvSpPr>
            <p:spPr bwMode="auto">
              <a:xfrm>
                <a:off x="7461250" y="382587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6" name="AutoShape 42"/>
              <p:cNvSpPr/>
              <p:nvPr/>
            </p:nvSpPr>
            <p:spPr bwMode="auto">
              <a:xfrm>
                <a:off x="7693819" y="360759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34" name="Group 33"/>
          <p:cNvGrpSpPr/>
          <p:nvPr/>
        </p:nvGrpSpPr>
        <p:grpSpPr>
          <a:xfrm>
            <a:off x="6528170" y="4684221"/>
            <a:ext cx="914400" cy="914400"/>
            <a:chOff x="6528170" y="4684221"/>
            <a:chExt cx="914400" cy="914400"/>
          </a:xfrm>
        </p:grpSpPr>
        <p:sp>
          <p:nvSpPr>
            <p:cNvPr id="10" name="Rounded Rectangle 9"/>
            <p:cNvSpPr/>
            <p:nvPr/>
          </p:nvSpPr>
          <p:spPr>
            <a:xfrm>
              <a:off x="6528170" y="4684221"/>
              <a:ext cx="914400" cy="91440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7" name="Group 76"/>
            <p:cNvGrpSpPr/>
            <p:nvPr/>
          </p:nvGrpSpPr>
          <p:grpSpPr>
            <a:xfrm>
              <a:off x="6748385" y="4909249"/>
              <a:ext cx="464344" cy="464344"/>
              <a:chOff x="7287419" y="2577307"/>
              <a:chExt cx="464344" cy="464344"/>
            </a:xfrm>
            <a:solidFill>
              <a:schemeClr val="bg2"/>
            </a:solidFill>
          </p:grpSpPr>
          <p:sp>
            <p:nvSpPr>
              <p:cNvPr id="78" name="AutoShape 56"/>
              <p:cNvSpPr/>
              <p:nvPr/>
            </p:nvSpPr>
            <p:spPr bwMode="auto">
              <a:xfrm>
                <a:off x="7287419"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9" name="AutoShape 57"/>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0" name="AutoShape 58"/>
              <p:cNvSpPr/>
              <p:nvPr/>
            </p:nvSpPr>
            <p:spPr bwMode="auto">
              <a:xfrm>
                <a:off x="7446963"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9" name="Group 28"/>
          <p:cNvGrpSpPr/>
          <p:nvPr/>
        </p:nvGrpSpPr>
        <p:grpSpPr>
          <a:xfrm>
            <a:off x="1253782" y="1885071"/>
            <a:ext cx="914400" cy="914400"/>
            <a:chOff x="1253782" y="1885071"/>
            <a:chExt cx="914400" cy="914400"/>
          </a:xfrm>
        </p:grpSpPr>
        <p:sp>
          <p:nvSpPr>
            <p:cNvPr id="5" name="Rounded Rectangle 4"/>
            <p:cNvSpPr/>
            <p:nvPr/>
          </p:nvSpPr>
          <p:spPr>
            <a:xfrm>
              <a:off x="1253782" y="1885071"/>
              <a:ext cx="914400" cy="9144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1" name="Group 80"/>
            <p:cNvGrpSpPr/>
            <p:nvPr/>
          </p:nvGrpSpPr>
          <p:grpSpPr>
            <a:xfrm>
              <a:off x="1551438" y="2110099"/>
              <a:ext cx="319088" cy="465138"/>
              <a:chOff x="3582988" y="3510757"/>
              <a:chExt cx="319088" cy="465138"/>
            </a:xfrm>
            <a:solidFill>
              <a:schemeClr val="bg2"/>
            </a:solidFill>
          </p:grpSpPr>
          <p:sp>
            <p:nvSpPr>
              <p:cNvPr id="82"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83"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32" name="Group 31"/>
          <p:cNvGrpSpPr/>
          <p:nvPr/>
        </p:nvGrpSpPr>
        <p:grpSpPr>
          <a:xfrm>
            <a:off x="6528170" y="1885071"/>
            <a:ext cx="914400" cy="914400"/>
            <a:chOff x="6528170" y="1885071"/>
            <a:chExt cx="914400" cy="914400"/>
          </a:xfrm>
        </p:grpSpPr>
        <p:sp>
          <p:nvSpPr>
            <p:cNvPr id="8" name="Rounded Rectangle 7"/>
            <p:cNvSpPr/>
            <p:nvPr/>
          </p:nvSpPr>
          <p:spPr>
            <a:xfrm>
              <a:off x="6528170" y="1885071"/>
              <a:ext cx="914400" cy="91440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4" name="Group 83"/>
            <p:cNvGrpSpPr/>
            <p:nvPr/>
          </p:nvGrpSpPr>
          <p:grpSpPr>
            <a:xfrm>
              <a:off x="6758963" y="2110099"/>
              <a:ext cx="465138" cy="464344"/>
              <a:chOff x="2581275" y="2582069"/>
              <a:chExt cx="465138" cy="464344"/>
            </a:xfrm>
            <a:solidFill>
              <a:schemeClr val="bg2"/>
            </a:solidFill>
          </p:grpSpPr>
          <p:sp>
            <p:nvSpPr>
              <p:cNvPr id="85"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6"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31" name="Group 30"/>
          <p:cNvGrpSpPr/>
          <p:nvPr/>
        </p:nvGrpSpPr>
        <p:grpSpPr>
          <a:xfrm>
            <a:off x="1253782" y="4684221"/>
            <a:ext cx="914400" cy="914400"/>
            <a:chOff x="1253782" y="4684221"/>
            <a:chExt cx="914400" cy="914400"/>
          </a:xfrm>
        </p:grpSpPr>
        <p:sp>
          <p:nvSpPr>
            <p:cNvPr id="7" name="Rounded Rectangle 6"/>
            <p:cNvSpPr/>
            <p:nvPr/>
          </p:nvSpPr>
          <p:spPr>
            <a:xfrm>
              <a:off x="1253782" y="4684221"/>
              <a:ext cx="914400" cy="9144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7" name="Group 86"/>
            <p:cNvGrpSpPr/>
            <p:nvPr/>
          </p:nvGrpSpPr>
          <p:grpSpPr>
            <a:xfrm>
              <a:off x="1485953" y="4909249"/>
              <a:ext cx="464344" cy="464344"/>
              <a:chOff x="4439444" y="1652588"/>
              <a:chExt cx="464344" cy="464344"/>
            </a:xfrm>
            <a:solidFill>
              <a:schemeClr val="bg2"/>
            </a:solidFill>
          </p:grpSpPr>
          <p:sp>
            <p:nvSpPr>
              <p:cNvPr id="88"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89"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90"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cxnSp>
        <p:nvCxnSpPr>
          <p:cNvPr id="91" name="Straight Connector 90"/>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91"/>
                                        </p:tgtEl>
                                        <p:attrNameLst>
                                          <p:attrName>style.visibility</p:attrName>
                                        </p:attrNameLst>
                                      </p:cBhvr>
                                      <p:to>
                                        <p:strVal val="visible"/>
                                      </p:to>
                                    </p:set>
                                    <p:animEffect transition="in" filter="fade">
                                      <p:cBhvr>
                                        <p:cTn id="15" dur="500"/>
                                        <p:tgtEl>
                                          <p:spTgt spid="91"/>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9"/>
                                        </p:tgtEl>
                                        <p:attrNameLst>
                                          <p:attrName>style.visibility</p:attrName>
                                        </p:attrNameLst>
                                      </p:cBhvr>
                                      <p:to>
                                        <p:strVal val="visible"/>
                                      </p:to>
                                    </p:set>
                                    <p:anim calcmode="lin" valueType="num">
                                      <p:cBhvr>
                                        <p:cTn id="19" dur="500" fill="hold"/>
                                        <p:tgtEl>
                                          <p:spTgt spid="29"/>
                                        </p:tgtEl>
                                        <p:attrNameLst>
                                          <p:attrName>ppt_w</p:attrName>
                                        </p:attrNameLst>
                                      </p:cBhvr>
                                      <p:tavLst>
                                        <p:tav tm="0">
                                          <p:val>
                                            <p:fltVal val="0"/>
                                          </p:val>
                                        </p:tav>
                                        <p:tav tm="100000">
                                          <p:val>
                                            <p:strVal val="#ppt_w"/>
                                          </p:val>
                                        </p:tav>
                                      </p:tavLst>
                                    </p:anim>
                                    <p:anim calcmode="lin" valueType="num">
                                      <p:cBhvr>
                                        <p:cTn id="20" dur="500" fill="hold"/>
                                        <p:tgtEl>
                                          <p:spTgt spid="29"/>
                                        </p:tgtEl>
                                        <p:attrNameLst>
                                          <p:attrName>ppt_h</p:attrName>
                                        </p:attrNameLst>
                                      </p:cBhvr>
                                      <p:tavLst>
                                        <p:tav tm="0">
                                          <p:val>
                                            <p:fltVal val="0"/>
                                          </p:val>
                                        </p:tav>
                                        <p:tav tm="100000">
                                          <p:val>
                                            <p:strVal val="#ppt_h"/>
                                          </p:val>
                                        </p:tav>
                                      </p:tavLst>
                                    </p:anim>
                                    <p:animEffect transition="in" filter="fade">
                                      <p:cBhvr>
                                        <p:cTn id="21" dur="500"/>
                                        <p:tgtEl>
                                          <p:spTgt spid="29"/>
                                        </p:tgtEl>
                                      </p:cBhvr>
                                    </p:animEffect>
                                  </p:childTnLst>
                                </p:cTn>
                              </p:par>
                            </p:childTnLst>
                          </p:cTn>
                        </p:par>
                        <p:par>
                          <p:cTn id="22" fill="hold">
                            <p:stCondLst>
                              <p:cond delay="2000"/>
                            </p:stCondLst>
                            <p:childTnLst>
                              <p:par>
                                <p:cTn id="23" presetID="12" presetClass="entr" presetSubtype="8" fill="hold" nodeType="after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additive="base">
                                        <p:cTn id="25" dur="500"/>
                                        <p:tgtEl>
                                          <p:spTgt spid="13"/>
                                        </p:tgtEl>
                                        <p:attrNameLst>
                                          <p:attrName>ppt_x</p:attrName>
                                        </p:attrNameLst>
                                      </p:cBhvr>
                                      <p:tavLst>
                                        <p:tav tm="0">
                                          <p:val>
                                            <p:strVal val="#ppt_x-#ppt_w*1.125000"/>
                                          </p:val>
                                        </p:tav>
                                        <p:tav tm="100000">
                                          <p:val>
                                            <p:strVal val="#ppt_x"/>
                                          </p:val>
                                        </p:tav>
                                      </p:tavLst>
                                    </p:anim>
                                    <p:animEffect transition="in" filter="wipe(right)">
                                      <p:cBhvr>
                                        <p:cTn id="26" dur="500"/>
                                        <p:tgtEl>
                                          <p:spTgt spid="13"/>
                                        </p:tgtEl>
                                      </p:cBhvr>
                                    </p:animEffect>
                                  </p:childTnLst>
                                </p:cTn>
                              </p:par>
                            </p:childTnLst>
                          </p:cTn>
                        </p:par>
                        <p:par>
                          <p:cTn id="27" fill="hold">
                            <p:stCondLst>
                              <p:cond delay="2500"/>
                            </p:stCondLst>
                            <p:childTnLst>
                              <p:par>
                                <p:cTn id="28" presetID="53" presetClass="entr" presetSubtype="16" fill="hold" nodeType="afterEffect">
                                  <p:stCondLst>
                                    <p:cond delay="0"/>
                                  </p:stCondLst>
                                  <p:childTnLst>
                                    <p:set>
                                      <p:cBhvr>
                                        <p:cTn id="29" dur="1" fill="hold">
                                          <p:stCondLst>
                                            <p:cond delay="0"/>
                                          </p:stCondLst>
                                        </p:cTn>
                                        <p:tgtEl>
                                          <p:spTgt spid="30"/>
                                        </p:tgtEl>
                                        <p:attrNameLst>
                                          <p:attrName>style.visibility</p:attrName>
                                        </p:attrNameLst>
                                      </p:cBhvr>
                                      <p:to>
                                        <p:strVal val="visible"/>
                                      </p:to>
                                    </p:set>
                                    <p:anim calcmode="lin" valueType="num">
                                      <p:cBhvr>
                                        <p:cTn id="30" dur="500" fill="hold"/>
                                        <p:tgtEl>
                                          <p:spTgt spid="30"/>
                                        </p:tgtEl>
                                        <p:attrNameLst>
                                          <p:attrName>ppt_w</p:attrName>
                                        </p:attrNameLst>
                                      </p:cBhvr>
                                      <p:tavLst>
                                        <p:tav tm="0">
                                          <p:val>
                                            <p:fltVal val="0"/>
                                          </p:val>
                                        </p:tav>
                                        <p:tav tm="100000">
                                          <p:val>
                                            <p:strVal val="#ppt_w"/>
                                          </p:val>
                                        </p:tav>
                                      </p:tavLst>
                                    </p:anim>
                                    <p:anim calcmode="lin" valueType="num">
                                      <p:cBhvr>
                                        <p:cTn id="31" dur="500" fill="hold"/>
                                        <p:tgtEl>
                                          <p:spTgt spid="30"/>
                                        </p:tgtEl>
                                        <p:attrNameLst>
                                          <p:attrName>ppt_h</p:attrName>
                                        </p:attrNameLst>
                                      </p:cBhvr>
                                      <p:tavLst>
                                        <p:tav tm="0">
                                          <p:val>
                                            <p:fltVal val="0"/>
                                          </p:val>
                                        </p:tav>
                                        <p:tav tm="100000">
                                          <p:val>
                                            <p:strVal val="#ppt_h"/>
                                          </p:val>
                                        </p:tav>
                                      </p:tavLst>
                                    </p:anim>
                                    <p:animEffect transition="in" filter="fade">
                                      <p:cBhvr>
                                        <p:cTn id="32" dur="500"/>
                                        <p:tgtEl>
                                          <p:spTgt spid="30"/>
                                        </p:tgtEl>
                                      </p:cBhvr>
                                    </p:animEffect>
                                  </p:childTnLst>
                                </p:cTn>
                              </p:par>
                            </p:childTnLst>
                          </p:cTn>
                        </p:par>
                        <p:par>
                          <p:cTn id="33" fill="hold">
                            <p:stCondLst>
                              <p:cond delay="3000"/>
                            </p:stCondLst>
                            <p:childTnLst>
                              <p:par>
                                <p:cTn id="34" presetID="12" presetClass="entr" presetSubtype="8"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 calcmode="lin" valueType="num">
                                      <p:cBhvr additive="base">
                                        <p:cTn id="36" dur="500"/>
                                        <p:tgtEl>
                                          <p:spTgt spid="14"/>
                                        </p:tgtEl>
                                        <p:attrNameLst>
                                          <p:attrName>ppt_x</p:attrName>
                                        </p:attrNameLst>
                                      </p:cBhvr>
                                      <p:tavLst>
                                        <p:tav tm="0">
                                          <p:val>
                                            <p:strVal val="#ppt_x-#ppt_w*1.125000"/>
                                          </p:val>
                                        </p:tav>
                                        <p:tav tm="100000">
                                          <p:val>
                                            <p:strVal val="#ppt_x"/>
                                          </p:val>
                                        </p:tav>
                                      </p:tavLst>
                                    </p:anim>
                                    <p:animEffect transition="in" filter="wipe(right)">
                                      <p:cBhvr>
                                        <p:cTn id="37" dur="500"/>
                                        <p:tgtEl>
                                          <p:spTgt spid="14"/>
                                        </p:tgtEl>
                                      </p:cBhvr>
                                    </p:animEffect>
                                  </p:childTnLst>
                                </p:cTn>
                              </p:par>
                            </p:childTnLst>
                          </p:cTn>
                        </p:par>
                        <p:par>
                          <p:cTn id="38" fill="hold">
                            <p:stCondLst>
                              <p:cond delay="3500"/>
                            </p:stCondLst>
                            <p:childTnLst>
                              <p:par>
                                <p:cTn id="39" presetID="53" presetClass="entr" presetSubtype="16" fill="hold" nodeType="afterEffect">
                                  <p:stCondLst>
                                    <p:cond delay="0"/>
                                  </p:stCondLst>
                                  <p:childTnLst>
                                    <p:set>
                                      <p:cBhvr>
                                        <p:cTn id="40" dur="1" fill="hold">
                                          <p:stCondLst>
                                            <p:cond delay="0"/>
                                          </p:stCondLst>
                                        </p:cTn>
                                        <p:tgtEl>
                                          <p:spTgt spid="31"/>
                                        </p:tgtEl>
                                        <p:attrNameLst>
                                          <p:attrName>style.visibility</p:attrName>
                                        </p:attrNameLst>
                                      </p:cBhvr>
                                      <p:to>
                                        <p:strVal val="visible"/>
                                      </p:to>
                                    </p:set>
                                    <p:anim calcmode="lin" valueType="num">
                                      <p:cBhvr>
                                        <p:cTn id="41" dur="500" fill="hold"/>
                                        <p:tgtEl>
                                          <p:spTgt spid="31"/>
                                        </p:tgtEl>
                                        <p:attrNameLst>
                                          <p:attrName>ppt_w</p:attrName>
                                        </p:attrNameLst>
                                      </p:cBhvr>
                                      <p:tavLst>
                                        <p:tav tm="0">
                                          <p:val>
                                            <p:fltVal val="0"/>
                                          </p:val>
                                        </p:tav>
                                        <p:tav tm="100000">
                                          <p:val>
                                            <p:strVal val="#ppt_w"/>
                                          </p:val>
                                        </p:tav>
                                      </p:tavLst>
                                    </p:anim>
                                    <p:anim calcmode="lin" valueType="num">
                                      <p:cBhvr>
                                        <p:cTn id="42" dur="500" fill="hold"/>
                                        <p:tgtEl>
                                          <p:spTgt spid="31"/>
                                        </p:tgtEl>
                                        <p:attrNameLst>
                                          <p:attrName>ppt_h</p:attrName>
                                        </p:attrNameLst>
                                      </p:cBhvr>
                                      <p:tavLst>
                                        <p:tav tm="0">
                                          <p:val>
                                            <p:fltVal val="0"/>
                                          </p:val>
                                        </p:tav>
                                        <p:tav tm="100000">
                                          <p:val>
                                            <p:strVal val="#ppt_h"/>
                                          </p:val>
                                        </p:tav>
                                      </p:tavLst>
                                    </p:anim>
                                    <p:animEffect transition="in" filter="fade">
                                      <p:cBhvr>
                                        <p:cTn id="43" dur="500"/>
                                        <p:tgtEl>
                                          <p:spTgt spid="31"/>
                                        </p:tgtEl>
                                      </p:cBhvr>
                                    </p:animEffect>
                                  </p:childTnLst>
                                </p:cTn>
                              </p:par>
                            </p:childTnLst>
                          </p:cTn>
                        </p:par>
                        <p:par>
                          <p:cTn id="44" fill="hold">
                            <p:stCondLst>
                              <p:cond delay="4000"/>
                            </p:stCondLst>
                            <p:childTnLst>
                              <p:par>
                                <p:cTn id="45" presetID="12" presetClass="entr" presetSubtype="8" fill="hold" nodeType="afterEffect">
                                  <p:stCondLst>
                                    <p:cond delay="0"/>
                                  </p:stCondLst>
                                  <p:childTnLst>
                                    <p:set>
                                      <p:cBhvr>
                                        <p:cTn id="46" dur="1" fill="hold">
                                          <p:stCondLst>
                                            <p:cond delay="0"/>
                                          </p:stCondLst>
                                        </p:cTn>
                                        <p:tgtEl>
                                          <p:spTgt spid="26"/>
                                        </p:tgtEl>
                                        <p:attrNameLst>
                                          <p:attrName>style.visibility</p:attrName>
                                        </p:attrNameLst>
                                      </p:cBhvr>
                                      <p:to>
                                        <p:strVal val="visible"/>
                                      </p:to>
                                    </p:set>
                                    <p:anim calcmode="lin" valueType="num">
                                      <p:cBhvr additive="base">
                                        <p:cTn id="47" dur="500"/>
                                        <p:tgtEl>
                                          <p:spTgt spid="26"/>
                                        </p:tgtEl>
                                        <p:attrNameLst>
                                          <p:attrName>ppt_x</p:attrName>
                                        </p:attrNameLst>
                                      </p:cBhvr>
                                      <p:tavLst>
                                        <p:tav tm="0">
                                          <p:val>
                                            <p:strVal val="#ppt_x-#ppt_w*1.125000"/>
                                          </p:val>
                                        </p:tav>
                                        <p:tav tm="100000">
                                          <p:val>
                                            <p:strVal val="#ppt_x"/>
                                          </p:val>
                                        </p:tav>
                                      </p:tavLst>
                                    </p:anim>
                                    <p:animEffect transition="in" filter="wipe(right)">
                                      <p:cBhvr>
                                        <p:cTn id="48" dur="500"/>
                                        <p:tgtEl>
                                          <p:spTgt spid="26"/>
                                        </p:tgtEl>
                                      </p:cBhvr>
                                    </p:animEffect>
                                  </p:childTnLst>
                                </p:cTn>
                              </p:par>
                            </p:childTnLst>
                          </p:cTn>
                        </p:par>
                        <p:par>
                          <p:cTn id="49" fill="hold">
                            <p:stCondLst>
                              <p:cond delay="4500"/>
                            </p:stCondLst>
                            <p:childTnLst>
                              <p:par>
                                <p:cTn id="50" presetID="53" presetClass="entr" presetSubtype="16" fill="hold" nodeType="afterEffect">
                                  <p:stCondLst>
                                    <p:cond delay="0"/>
                                  </p:stCondLst>
                                  <p:childTnLst>
                                    <p:set>
                                      <p:cBhvr>
                                        <p:cTn id="51" dur="1" fill="hold">
                                          <p:stCondLst>
                                            <p:cond delay="0"/>
                                          </p:stCondLst>
                                        </p:cTn>
                                        <p:tgtEl>
                                          <p:spTgt spid="32"/>
                                        </p:tgtEl>
                                        <p:attrNameLst>
                                          <p:attrName>style.visibility</p:attrName>
                                        </p:attrNameLst>
                                      </p:cBhvr>
                                      <p:to>
                                        <p:strVal val="visible"/>
                                      </p:to>
                                    </p:set>
                                    <p:anim calcmode="lin" valueType="num">
                                      <p:cBhvr>
                                        <p:cTn id="52" dur="500" fill="hold"/>
                                        <p:tgtEl>
                                          <p:spTgt spid="32"/>
                                        </p:tgtEl>
                                        <p:attrNameLst>
                                          <p:attrName>ppt_w</p:attrName>
                                        </p:attrNameLst>
                                      </p:cBhvr>
                                      <p:tavLst>
                                        <p:tav tm="0">
                                          <p:val>
                                            <p:fltVal val="0"/>
                                          </p:val>
                                        </p:tav>
                                        <p:tav tm="100000">
                                          <p:val>
                                            <p:strVal val="#ppt_w"/>
                                          </p:val>
                                        </p:tav>
                                      </p:tavLst>
                                    </p:anim>
                                    <p:anim calcmode="lin" valueType="num">
                                      <p:cBhvr>
                                        <p:cTn id="53" dur="500" fill="hold"/>
                                        <p:tgtEl>
                                          <p:spTgt spid="32"/>
                                        </p:tgtEl>
                                        <p:attrNameLst>
                                          <p:attrName>ppt_h</p:attrName>
                                        </p:attrNameLst>
                                      </p:cBhvr>
                                      <p:tavLst>
                                        <p:tav tm="0">
                                          <p:val>
                                            <p:fltVal val="0"/>
                                          </p:val>
                                        </p:tav>
                                        <p:tav tm="100000">
                                          <p:val>
                                            <p:strVal val="#ppt_h"/>
                                          </p:val>
                                        </p:tav>
                                      </p:tavLst>
                                    </p:anim>
                                    <p:animEffect transition="in" filter="fade">
                                      <p:cBhvr>
                                        <p:cTn id="54" dur="500"/>
                                        <p:tgtEl>
                                          <p:spTgt spid="32"/>
                                        </p:tgtEl>
                                      </p:cBhvr>
                                    </p:animEffect>
                                  </p:childTnLst>
                                </p:cTn>
                              </p:par>
                            </p:childTnLst>
                          </p:cTn>
                        </p:par>
                        <p:par>
                          <p:cTn id="55" fill="hold">
                            <p:stCondLst>
                              <p:cond delay="5000"/>
                            </p:stCondLst>
                            <p:childTnLst>
                              <p:par>
                                <p:cTn id="56" presetID="12" presetClass="entr" presetSubtype="8" fill="hold" nodeType="afterEffect">
                                  <p:stCondLst>
                                    <p:cond delay="0"/>
                                  </p:stCondLst>
                                  <p:childTnLst>
                                    <p:set>
                                      <p:cBhvr>
                                        <p:cTn id="57" dur="1" fill="hold">
                                          <p:stCondLst>
                                            <p:cond delay="0"/>
                                          </p:stCondLst>
                                        </p:cTn>
                                        <p:tgtEl>
                                          <p:spTgt spid="17"/>
                                        </p:tgtEl>
                                        <p:attrNameLst>
                                          <p:attrName>style.visibility</p:attrName>
                                        </p:attrNameLst>
                                      </p:cBhvr>
                                      <p:to>
                                        <p:strVal val="visible"/>
                                      </p:to>
                                    </p:set>
                                    <p:anim calcmode="lin" valueType="num">
                                      <p:cBhvr additive="base">
                                        <p:cTn id="58" dur="500"/>
                                        <p:tgtEl>
                                          <p:spTgt spid="17"/>
                                        </p:tgtEl>
                                        <p:attrNameLst>
                                          <p:attrName>ppt_x</p:attrName>
                                        </p:attrNameLst>
                                      </p:cBhvr>
                                      <p:tavLst>
                                        <p:tav tm="0">
                                          <p:val>
                                            <p:strVal val="#ppt_x-#ppt_w*1.125000"/>
                                          </p:val>
                                        </p:tav>
                                        <p:tav tm="100000">
                                          <p:val>
                                            <p:strVal val="#ppt_x"/>
                                          </p:val>
                                        </p:tav>
                                      </p:tavLst>
                                    </p:anim>
                                    <p:animEffect transition="in" filter="wipe(right)">
                                      <p:cBhvr>
                                        <p:cTn id="59" dur="500"/>
                                        <p:tgtEl>
                                          <p:spTgt spid="17"/>
                                        </p:tgtEl>
                                      </p:cBhvr>
                                    </p:animEffect>
                                  </p:childTnLst>
                                </p:cTn>
                              </p:par>
                            </p:childTnLst>
                          </p:cTn>
                        </p:par>
                        <p:par>
                          <p:cTn id="60" fill="hold">
                            <p:stCondLst>
                              <p:cond delay="5500"/>
                            </p:stCondLst>
                            <p:childTnLst>
                              <p:par>
                                <p:cTn id="61" presetID="53" presetClass="entr" presetSubtype="16" fill="hold" nodeType="afterEffect">
                                  <p:stCondLst>
                                    <p:cond delay="0"/>
                                  </p:stCondLst>
                                  <p:childTnLst>
                                    <p:set>
                                      <p:cBhvr>
                                        <p:cTn id="62" dur="1" fill="hold">
                                          <p:stCondLst>
                                            <p:cond delay="0"/>
                                          </p:stCondLst>
                                        </p:cTn>
                                        <p:tgtEl>
                                          <p:spTgt spid="33"/>
                                        </p:tgtEl>
                                        <p:attrNameLst>
                                          <p:attrName>style.visibility</p:attrName>
                                        </p:attrNameLst>
                                      </p:cBhvr>
                                      <p:to>
                                        <p:strVal val="visible"/>
                                      </p:to>
                                    </p:set>
                                    <p:anim calcmode="lin" valueType="num">
                                      <p:cBhvr>
                                        <p:cTn id="63" dur="500" fill="hold"/>
                                        <p:tgtEl>
                                          <p:spTgt spid="33"/>
                                        </p:tgtEl>
                                        <p:attrNameLst>
                                          <p:attrName>ppt_w</p:attrName>
                                        </p:attrNameLst>
                                      </p:cBhvr>
                                      <p:tavLst>
                                        <p:tav tm="0">
                                          <p:val>
                                            <p:fltVal val="0"/>
                                          </p:val>
                                        </p:tav>
                                        <p:tav tm="100000">
                                          <p:val>
                                            <p:strVal val="#ppt_w"/>
                                          </p:val>
                                        </p:tav>
                                      </p:tavLst>
                                    </p:anim>
                                    <p:anim calcmode="lin" valueType="num">
                                      <p:cBhvr>
                                        <p:cTn id="64" dur="500" fill="hold"/>
                                        <p:tgtEl>
                                          <p:spTgt spid="33"/>
                                        </p:tgtEl>
                                        <p:attrNameLst>
                                          <p:attrName>ppt_h</p:attrName>
                                        </p:attrNameLst>
                                      </p:cBhvr>
                                      <p:tavLst>
                                        <p:tav tm="0">
                                          <p:val>
                                            <p:fltVal val="0"/>
                                          </p:val>
                                        </p:tav>
                                        <p:tav tm="100000">
                                          <p:val>
                                            <p:strVal val="#ppt_h"/>
                                          </p:val>
                                        </p:tav>
                                      </p:tavLst>
                                    </p:anim>
                                    <p:animEffect transition="in" filter="fade">
                                      <p:cBhvr>
                                        <p:cTn id="65" dur="500"/>
                                        <p:tgtEl>
                                          <p:spTgt spid="33"/>
                                        </p:tgtEl>
                                      </p:cBhvr>
                                    </p:animEffect>
                                  </p:childTnLst>
                                </p:cTn>
                              </p:par>
                            </p:childTnLst>
                          </p:cTn>
                        </p:par>
                        <p:par>
                          <p:cTn id="66" fill="hold">
                            <p:stCondLst>
                              <p:cond delay="6000"/>
                            </p:stCondLst>
                            <p:childTnLst>
                              <p:par>
                                <p:cTn id="67" presetID="12" presetClass="entr" presetSubtype="8" fill="hold" nodeType="afterEffect">
                                  <p:stCondLst>
                                    <p:cond delay="0"/>
                                  </p:stCondLst>
                                  <p:childTnLst>
                                    <p:set>
                                      <p:cBhvr>
                                        <p:cTn id="68" dur="1" fill="hold">
                                          <p:stCondLst>
                                            <p:cond delay="0"/>
                                          </p:stCondLst>
                                        </p:cTn>
                                        <p:tgtEl>
                                          <p:spTgt spid="20"/>
                                        </p:tgtEl>
                                        <p:attrNameLst>
                                          <p:attrName>style.visibility</p:attrName>
                                        </p:attrNameLst>
                                      </p:cBhvr>
                                      <p:to>
                                        <p:strVal val="visible"/>
                                      </p:to>
                                    </p:set>
                                    <p:anim calcmode="lin" valueType="num">
                                      <p:cBhvr additive="base">
                                        <p:cTn id="69" dur="500"/>
                                        <p:tgtEl>
                                          <p:spTgt spid="20"/>
                                        </p:tgtEl>
                                        <p:attrNameLst>
                                          <p:attrName>ppt_x</p:attrName>
                                        </p:attrNameLst>
                                      </p:cBhvr>
                                      <p:tavLst>
                                        <p:tav tm="0">
                                          <p:val>
                                            <p:strVal val="#ppt_x-#ppt_w*1.125000"/>
                                          </p:val>
                                        </p:tav>
                                        <p:tav tm="100000">
                                          <p:val>
                                            <p:strVal val="#ppt_x"/>
                                          </p:val>
                                        </p:tav>
                                      </p:tavLst>
                                    </p:anim>
                                    <p:animEffect transition="in" filter="wipe(right)">
                                      <p:cBhvr>
                                        <p:cTn id="70" dur="500"/>
                                        <p:tgtEl>
                                          <p:spTgt spid="20"/>
                                        </p:tgtEl>
                                      </p:cBhvr>
                                    </p:animEffect>
                                  </p:childTnLst>
                                </p:cTn>
                              </p:par>
                            </p:childTnLst>
                          </p:cTn>
                        </p:par>
                        <p:par>
                          <p:cTn id="71" fill="hold">
                            <p:stCondLst>
                              <p:cond delay="6500"/>
                            </p:stCondLst>
                            <p:childTnLst>
                              <p:par>
                                <p:cTn id="72" presetID="53" presetClass="entr" presetSubtype="16" fill="hold" nodeType="afterEffect">
                                  <p:stCondLst>
                                    <p:cond delay="0"/>
                                  </p:stCondLst>
                                  <p:childTnLst>
                                    <p:set>
                                      <p:cBhvr>
                                        <p:cTn id="73" dur="1" fill="hold">
                                          <p:stCondLst>
                                            <p:cond delay="0"/>
                                          </p:stCondLst>
                                        </p:cTn>
                                        <p:tgtEl>
                                          <p:spTgt spid="34"/>
                                        </p:tgtEl>
                                        <p:attrNameLst>
                                          <p:attrName>style.visibility</p:attrName>
                                        </p:attrNameLst>
                                      </p:cBhvr>
                                      <p:to>
                                        <p:strVal val="visible"/>
                                      </p:to>
                                    </p:set>
                                    <p:anim calcmode="lin" valueType="num">
                                      <p:cBhvr>
                                        <p:cTn id="74" dur="500" fill="hold"/>
                                        <p:tgtEl>
                                          <p:spTgt spid="34"/>
                                        </p:tgtEl>
                                        <p:attrNameLst>
                                          <p:attrName>ppt_w</p:attrName>
                                        </p:attrNameLst>
                                      </p:cBhvr>
                                      <p:tavLst>
                                        <p:tav tm="0">
                                          <p:val>
                                            <p:fltVal val="0"/>
                                          </p:val>
                                        </p:tav>
                                        <p:tav tm="100000">
                                          <p:val>
                                            <p:strVal val="#ppt_w"/>
                                          </p:val>
                                        </p:tav>
                                      </p:tavLst>
                                    </p:anim>
                                    <p:anim calcmode="lin" valueType="num">
                                      <p:cBhvr>
                                        <p:cTn id="75" dur="500" fill="hold"/>
                                        <p:tgtEl>
                                          <p:spTgt spid="34"/>
                                        </p:tgtEl>
                                        <p:attrNameLst>
                                          <p:attrName>ppt_h</p:attrName>
                                        </p:attrNameLst>
                                      </p:cBhvr>
                                      <p:tavLst>
                                        <p:tav tm="0">
                                          <p:val>
                                            <p:fltVal val="0"/>
                                          </p:val>
                                        </p:tav>
                                        <p:tav tm="100000">
                                          <p:val>
                                            <p:strVal val="#ppt_h"/>
                                          </p:val>
                                        </p:tav>
                                      </p:tavLst>
                                    </p:anim>
                                    <p:animEffect transition="in" filter="fade">
                                      <p:cBhvr>
                                        <p:cTn id="76" dur="500"/>
                                        <p:tgtEl>
                                          <p:spTgt spid="34"/>
                                        </p:tgtEl>
                                      </p:cBhvr>
                                    </p:animEffect>
                                  </p:childTnLst>
                                </p:cTn>
                              </p:par>
                            </p:childTnLst>
                          </p:cTn>
                        </p:par>
                        <p:par>
                          <p:cTn id="77" fill="hold">
                            <p:stCondLst>
                              <p:cond delay="7000"/>
                            </p:stCondLst>
                            <p:childTnLst>
                              <p:par>
                                <p:cTn id="78" presetID="12" presetClass="entr" presetSubtype="8" fill="hold" nodeType="afterEffect">
                                  <p:stCondLst>
                                    <p:cond delay="0"/>
                                  </p:stCondLst>
                                  <p:childTnLst>
                                    <p:set>
                                      <p:cBhvr>
                                        <p:cTn id="79" dur="1" fill="hold">
                                          <p:stCondLst>
                                            <p:cond delay="0"/>
                                          </p:stCondLst>
                                        </p:cTn>
                                        <p:tgtEl>
                                          <p:spTgt spid="23"/>
                                        </p:tgtEl>
                                        <p:attrNameLst>
                                          <p:attrName>style.visibility</p:attrName>
                                        </p:attrNameLst>
                                      </p:cBhvr>
                                      <p:to>
                                        <p:strVal val="visible"/>
                                      </p:to>
                                    </p:set>
                                    <p:anim calcmode="lin" valueType="num">
                                      <p:cBhvr additive="base">
                                        <p:cTn id="80" dur="500"/>
                                        <p:tgtEl>
                                          <p:spTgt spid="23"/>
                                        </p:tgtEl>
                                        <p:attrNameLst>
                                          <p:attrName>ppt_x</p:attrName>
                                        </p:attrNameLst>
                                      </p:cBhvr>
                                      <p:tavLst>
                                        <p:tav tm="0">
                                          <p:val>
                                            <p:strVal val="#ppt_x-#ppt_w*1.125000"/>
                                          </p:val>
                                        </p:tav>
                                        <p:tav tm="100000">
                                          <p:val>
                                            <p:strVal val="#ppt_x"/>
                                          </p:val>
                                        </p:tav>
                                      </p:tavLst>
                                    </p:anim>
                                    <p:animEffect transition="in" filter="wipe(right)">
                                      <p:cBhvr>
                                        <p:cTn id="8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Business Models</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a:p>
        </p:txBody>
      </p:sp>
      <p:grpSp>
        <p:nvGrpSpPr>
          <p:cNvPr id="12" name="Group 11"/>
          <p:cNvGrpSpPr/>
          <p:nvPr/>
        </p:nvGrpSpPr>
        <p:grpSpPr>
          <a:xfrm>
            <a:off x="948660" y="1029144"/>
            <a:ext cx="10294678" cy="3489386"/>
            <a:chOff x="1258257" y="1201296"/>
            <a:chExt cx="10294678" cy="3489386"/>
          </a:xfrm>
        </p:grpSpPr>
        <p:grpSp>
          <p:nvGrpSpPr>
            <p:cNvPr id="10" name="Group 9"/>
            <p:cNvGrpSpPr/>
            <p:nvPr/>
          </p:nvGrpSpPr>
          <p:grpSpPr>
            <a:xfrm>
              <a:off x="1258257" y="1201297"/>
              <a:ext cx="5088030" cy="3489385"/>
              <a:chOff x="1258257" y="1201297"/>
              <a:chExt cx="5088030" cy="3489385"/>
            </a:xfrm>
          </p:grpSpPr>
          <p:graphicFrame>
            <p:nvGraphicFramePr>
              <p:cNvPr id="7" name="图表 19"/>
              <p:cNvGraphicFramePr>
                <a:graphicFrameLocks noChangeAspect="1"/>
              </p:cNvGraphicFramePr>
              <p:nvPr/>
            </p:nvGraphicFramePr>
            <p:xfrm>
              <a:off x="1258257" y="1201297"/>
              <a:ext cx="5088030" cy="3489385"/>
            </p:xfrm>
            <a:graphic>
              <a:graphicData uri="http://schemas.openxmlformats.org/drawingml/2006/chart">
                <c:chart xmlns:c="http://schemas.openxmlformats.org/drawingml/2006/chart" xmlns:r="http://schemas.openxmlformats.org/officeDocument/2006/relationships" r:id="rId1"/>
              </a:graphicData>
            </a:graphic>
          </p:graphicFrame>
          <p:sp>
            <p:nvSpPr>
              <p:cNvPr id="8" name="文本框 20"/>
              <p:cNvSpPr txBox="1"/>
              <p:nvPr/>
            </p:nvSpPr>
            <p:spPr>
              <a:xfrm>
                <a:off x="3398957" y="2684379"/>
                <a:ext cx="806631" cy="523220"/>
              </a:xfrm>
              <a:prstGeom prst="rect">
                <a:avLst/>
              </a:prstGeom>
              <a:noFill/>
            </p:spPr>
            <p:txBody>
              <a:bodyPr wrap="none" rtlCol="0">
                <a:spAutoFit/>
              </a:bodyPr>
              <a:lstStyle/>
              <a:p>
                <a:r>
                  <a:rPr lang="en-US" altLang="zh-CN" sz="2800" dirty="0" smtClean="0">
                    <a:solidFill>
                      <a:schemeClr val="accent1"/>
                    </a:solidFill>
                  </a:rPr>
                  <a:t>60%</a:t>
                </a:r>
                <a:endParaRPr lang="zh-CN" altLang="en-US" sz="2800" dirty="0">
                  <a:solidFill>
                    <a:schemeClr val="accent1"/>
                  </a:solidFill>
                </a:endParaRPr>
              </a:p>
            </p:txBody>
          </p:sp>
        </p:grpSp>
        <p:grpSp>
          <p:nvGrpSpPr>
            <p:cNvPr id="11" name="Group 10"/>
            <p:cNvGrpSpPr/>
            <p:nvPr/>
          </p:nvGrpSpPr>
          <p:grpSpPr>
            <a:xfrm>
              <a:off x="6464905" y="1201296"/>
              <a:ext cx="5088030" cy="3489385"/>
              <a:chOff x="6444016" y="1187334"/>
              <a:chExt cx="5088030" cy="3489385"/>
            </a:xfrm>
          </p:grpSpPr>
          <p:graphicFrame>
            <p:nvGraphicFramePr>
              <p:cNvPr id="6" name="图表 10"/>
              <p:cNvGraphicFramePr>
                <a:graphicFrameLocks noChangeAspect="1"/>
              </p:cNvGraphicFramePr>
              <p:nvPr/>
            </p:nvGraphicFramePr>
            <p:xfrm>
              <a:off x="6444016" y="1187334"/>
              <a:ext cx="5088030" cy="3489385"/>
            </p:xfrm>
            <a:graphic>
              <a:graphicData uri="http://schemas.openxmlformats.org/drawingml/2006/chart">
                <c:chart xmlns:c="http://schemas.openxmlformats.org/drawingml/2006/chart" xmlns:r="http://schemas.openxmlformats.org/officeDocument/2006/relationships" r:id="rId2"/>
              </a:graphicData>
            </a:graphic>
          </p:graphicFrame>
          <p:sp>
            <p:nvSpPr>
              <p:cNvPr id="9" name="文本框 21"/>
              <p:cNvSpPr txBox="1"/>
              <p:nvPr/>
            </p:nvSpPr>
            <p:spPr>
              <a:xfrm>
                <a:off x="8584716" y="2670416"/>
                <a:ext cx="806631" cy="523220"/>
              </a:xfrm>
              <a:prstGeom prst="rect">
                <a:avLst/>
              </a:prstGeom>
              <a:noFill/>
            </p:spPr>
            <p:txBody>
              <a:bodyPr wrap="none" rtlCol="0">
                <a:spAutoFit/>
              </a:bodyPr>
              <a:lstStyle/>
              <a:p>
                <a:r>
                  <a:rPr lang="en-US" altLang="zh-CN" sz="2800" dirty="0" smtClean="0">
                    <a:solidFill>
                      <a:schemeClr val="accent2"/>
                    </a:solidFill>
                  </a:rPr>
                  <a:t>90%</a:t>
                </a:r>
                <a:endParaRPr lang="zh-CN" altLang="en-US" sz="2800" dirty="0">
                  <a:solidFill>
                    <a:schemeClr val="accent2"/>
                  </a:solidFill>
                </a:endParaRPr>
              </a:p>
            </p:txBody>
          </p:sp>
        </p:grpSp>
      </p:grpSp>
      <p:sp>
        <p:nvSpPr>
          <p:cNvPr id="13" name="TextBox 12"/>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4" name="Straight Connector 13"/>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1899718" y="4571999"/>
            <a:ext cx="3185916" cy="1506110"/>
            <a:chOff x="2390898" y="4918364"/>
            <a:chExt cx="3185916" cy="1506110"/>
          </a:xfrm>
        </p:grpSpPr>
        <p:sp>
          <p:nvSpPr>
            <p:cNvPr id="15" name="TextBox 14"/>
            <p:cNvSpPr txBox="1"/>
            <p:nvPr/>
          </p:nvSpPr>
          <p:spPr>
            <a:xfrm>
              <a:off x="3408218" y="4918364"/>
              <a:ext cx="1151277" cy="400110"/>
            </a:xfrm>
            <a:prstGeom prst="rect">
              <a:avLst/>
            </a:prstGeom>
            <a:noFill/>
          </p:spPr>
          <p:txBody>
            <a:bodyPr wrap="none" rtlCol="0">
              <a:spAutoFit/>
            </a:bodyPr>
            <a:lstStyle/>
            <a:p>
              <a:r>
                <a:rPr lang="en-US" sz="2000" b="1" smtClean="0"/>
                <a:t>Pie Chart</a:t>
              </a:r>
              <a:endParaRPr lang="en-GB" sz="2000" b="1"/>
            </a:p>
          </p:txBody>
        </p:sp>
        <p:sp>
          <p:nvSpPr>
            <p:cNvPr id="16" name="Rectangle 15"/>
            <p:cNvSpPr/>
            <p:nvPr/>
          </p:nvSpPr>
          <p:spPr>
            <a:xfrm>
              <a:off x="2390898" y="5254923"/>
              <a:ext cx="3185916" cy="1169551"/>
            </a:xfrm>
            <a:prstGeom prst="rect">
              <a:avLst/>
            </a:prstGeom>
          </p:spPr>
          <p:txBody>
            <a:bodyPr wrap="square">
              <a:spAutoFit/>
            </a:bodyPr>
            <a:lstStyle/>
            <a:p>
              <a:pPr algn="ctr"/>
              <a:r>
                <a:rPr lang="en-GB" sz="1400"/>
                <a:t>Lorem ipsum dolor sit amet, consectetuer adipiscing elit, sed diam nonummy nibh euismod tincidunt ut laoreet dolore magna aliquam erat volutpat. </a:t>
              </a:r>
              <a:endParaRPr lang="en-GB" sz="1400"/>
            </a:p>
          </p:txBody>
        </p:sp>
      </p:grpSp>
      <p:grpSp>
        <p:nvGrpSpPr>
          <p:cNvPr id="18" name="Group 17"/>
          <p:cNvGrpSpPr/>
          <p:nvPr/>
        </p:nvGrpSpPr>
        <p:grpSpPr>
          <a:xfrm>
            <a:off x="7106366" y="4571999"/>
            <a:ext cx="3185916" cy="1506110"/>
            <a:chOff x="2390898" y="4918364"/>
            <a:chExt cx="3185916" cy="1506110"/>
          </a:xfrm>
        </p:grpSpPr>
        <p:sp>
          <p:nvSpPr>
            <p:cNvPr id="19" name="TextBox 18"/>
            <p:cNvSpPr txBox="1"/>
            <p:nvPr/>
          </p:nvSpPr>
          <p:spPr>
            <a:xfrm>
              <a:off x="3408218" y="4918364"/>
              <a:ext cx="1151277" cy="400110"/>
            </a:xfrm>
            <a:prstGeom prst="rect">
              <a:avLst/>
            </a:prstGeom>
            <a:noFill/>
          </p:spPr>
          <p:txBody>
            <a:bodyPr wrap="none" rtlCol="0">
              <a:spAutoFit/>
            </a:bodyPr>
            <a:lstStyle/>
            <a:p>
              <a:r>
                <a:rPr lang="en-US" sz="2000" b="1" smtClean="0"/>
                <a:t>Pie Chart</a:t>
              </a:r>
              <a:endParaRPr lang="en-GB" sz="2000" b="1"/>
            </a:p>
          </p:txBody>
        </p:sp>
        <p:sp>
          <p:nvSpPr>
            <p:cNvPr id="20" name="Rectangle 19"/>
            <p:cNvSpPr/>
            <p:nvPr/>
          </p:nvSpPr>
          <p:spPr>
            <a:xfrm>
              <a:off x="2390898" y="5254923"/>
              <a:ext cx="3185916" cy="1169551"/>
            </a:xfrm>
            <a:prstGeom prst="rect">
              <a:avLst/>
            </a:prstGeom>
          </p:spPr>
          <p:txBody>
            <a:bodyPr wrap="square">
              <a:spAutoFit/>
            </a:bodyPr>
            <a:lstStyle/>
            <a:p>
              <a:pPr algn="ctr"/>
              <a:r>
                <a:rPr lang="en-GB" sz="1400"/>
                <a:t>Lorem ipsum dolor sit amet, consectetuer adipiscing elit, sed diam nonummy nibh euismod tincidunt ut laoreet dolore magna aliquam erat volutpat. </a:t>
              </a:r>
              <a:endParaRPr lang="en-GB" sz="1400"/>
            </a:p>
          </p:txBody>
        </p:sp>
      </p:grpSp>
      <p:cxnSp>
        <p:nvCxnSpPr>
          <p:cNvPr id="22" name="Straight Connector 21"/>
          <p:cNvCxnSpPr/>
          <p:nvPr/>
        </p:nvCxnSpPr>
        <p:spPr>
          <a:xfrm flipH="1">
            <a:off x="6095999" y="1551710"/>
            <a:ext cx="1" cy="437803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1000"/>
                                        <p:tgtEl>
                                          <p:spTgt spid="12"/>
                                        </p:tgtEl>
                                      </p:cBhvr>
                                    </p:animEffect>
                                    <p:anim calcmode="lin" valueType="num">
                                      <p:cBhvr>
                                        <p:cTn id="20" dur="1000" fill="hold"/>
                                        <p:tgtEl>
                                          <p:spTgt spid="12"/>
                                        </p:tgtEl>
                                        <p:attrNameLst>
                                          <p:attrName>ppt_x</p:attrName>
                                        </p:attrNameLst>
                                      </p:cBhvr>
                                      <p:tavLst>
                                        <p:tav tm="0">
                                          <p:val>
                                            <p:strVal val="#ppt_x"/>
                                          </p:val>
                                        </p:tav>
                                        <p:tav tm="100000">
                                          <p:val>
                                            <p:strVal val="#ppt_x"/>
                                          </p:val>
                                        </p:tav>
                                      </p:tavLst>
                                    </p:anim>
                                    <p:anim calcmode="lin" valueType="num">
                                      <p:cBhvr>
                                        <p:cTn id="21" dur="1000" fill="hold"/>
                                        <p:tgtEl>
                                          <p:spTgt spid="12"/>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12" presetClass="entr" presetSubtype="1"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additive="base">
                                        <p:cTn id="25" dur="500"/>
                                        <p:tgtEl>
                                          <p:spTgt spid="17"/>
                                        </p:tgtEl>
                                        <p:attrNameLst>
                                          <p:attrName>ppt_y</p:attrName>
                                        </p:attrNameLst>
                                      </p:cBhvr>
                                      <p:tavLst>
                                        <p:tav tm="0">
                                          <p:val>
                                            <p:strVal val="#ppt_y-#ppt_h*1.125000"/>
                                          </p:val>
                                        </p:tav>
                                        <p:tav tm="100000">
                                          <p:val>
                                            <p:strVal val="#ppt_y"/>
                                          </p:val>
                                        </p:tav>
                                      </p:tavLst>
                                    </p:anim>
                                    <p:animEffect transition="in" filter="wipe(down)">
                                      <p:cBhvr>
                                        <p:cTn id="26" dur="500"/>
                                        <p:tgtEl>
                                          <p:spTgt spid="17"/>
                                        </p:tgtEl>
                                      </p:cBhvr>
                                    </p:animEffect>
                                  </p:childTnLst>
                                </p:cTn>
                              </p:par>
                            </p:childTnLst>
                          </p:cTn>
                        </p:par>
                        <p:par>
                          <p:cTn id="27" fill="hold">
                            <p:stCondLst>
                              <p:cond delay="3000"/>
                            </p:stCondLst>
                            <p:childTnLst>
                              <p:par>
                                <p:cTn id="28" presetID="12" presetClass="entr" presetSubtype="1" fill="hold" nodeType="afterEffect">
                                  <p:stCondLst>
                                    <p:cond delay="0"/>
                                  </p:stCondLst>
                                  <p:childTnLst>
                                    <p:set>
                                      <p:cBhvr>
                                        <p:cTn id="29" dur="1" fill="hold">
                                          <p:stCondLst>
                                            <p:cond delay="0"/>
                                          </p:stCondLst>
                                        </p:cTn>
                                        <p:tgtEl>
                                          <p:spTgt spid="18"/>
                                        </p:tgtEl>
                                        <p:attrNameLst>
                                          <p:attrName>style.visibility</p:attrName>
                                        </p:attrNameLst>
                                      </p:cBhvr>
                                      <p:to>
                                        <p:strVal val="visible"/>
                                      </p:to>
                                    </p:set>
                                    <p:anim calcmode="lin" valueType="num">
                                      <p:cBhvr additive="base">
                                        <p:cTn id="30" dur="500"/>
                                        <p:tgtEl>
                                          <p:spTgt spid="18"/>
                                        </p:tgtEl>
                                        <p:attrNameLst>
                                          <p:attrName>ppt_y</p:attrName>
                                        </p:attrNameLst>
                                      </p:cBhvr>
                                      <p:tavLst>
                                        <p:tav tm="0">
                                          <p:val>
                                            <p:strVal val="#ppt_y-#ppt_h*1.125000"/>
                                          </p:val>
                                        </p:tav>
                                        <p:tav tm="100000">
                                          <p:val>
                                            <p:strVal val="#ppt_y"/>
                                          </p:val>
                                        </p:tav>
                                      </p:tavLst>
                                    </p:anim>
                                    <p:animEffect transition="in" filter="wipe(down)">
                                      <p:cBhvr>
                                        <p:cTn id="3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3"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Area Chart</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graphicFrame>
        <p:nvGraphicFramePr>
          <p:cNvPr id="4" name="图表 23"/>
          <p:cNvGraphicFramePr/>
          <p:nvPr/>
        </p:nvGraphicFramePr>
        <p:xfrm>
          <a:off x="374821" y="639779"/>
          <a:ext cx="11442357" cy="4881490"/>
        </p:xfrm>
        <a:graphic>
          <a:graphicData uri="http://schemas.openxmlformats.org/drawingml/2006/chart">
            <c:chart xmlns:c="http://schemas.openxmlformats.org/drawingml/2006/chart" xmlns:r="http://schemas.openxmlformats.org/officeDocument/2006/relationships" r:id="rId1"/>
          </a:graphicData>
        </a:graphic>
      </p:graphicFrame>
      <p:sp>
        <p:nvSpPr>
          <p:cNvPr id="5" name="Rectangle 4"/>
          <p:cNvSpPr/>
          <p:nvPr/>
        </p:nvSpPr>
        <p:spPr>
          <a:xfrm>
            <a:off x="1423886" y="5557609"/>
            <a:ext cx="9344226" cy="738664"/>
          </a:xfrm>
          <a:prstGeom prst="rect">
            <a:avLst/>
          </a:prstGeom>
        </p:spPr>
        <p:txBody>
          <a:bodyPr wrap="square">
            <a:spAutoFit/>
          </a:bodyPr>
          <a:lstStyle/>
          <a:p>
            <a:pPr algn="ctr"/>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a:t>
            </a:r>
            <a:endParaRPr lang="en-GB" sz="1400"/>
          </a:p>
        </p:txBody>
      </p:sp>
      <p:sp>
        <p:nvSpPr>
          <p:cNvPr id="9" name="TextBox 8"/>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0" name="Straight Connector 9"/>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par>
                          <p:cTn id="16" fill="hold">
                            <p:stCondLst>
                              <p:cond delay="1500"/>
                            </p:stCondLst>
                            <p:childTnLst>
                              <p:par>
                                <p:cTn id="17" presetID="42" presetClass="entr" presetSubtype="0" fill="hold" grpId="0"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1000" fill="hold"/>
                                        <p:tgtEl>
                                          <p:spTgt spid="4"/>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22" presetClass="entr" presetSubtype="8"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4" grpId="0">
        <p:bldAsOne/>
      </p:bldGraphic>
      <p:bldP spid="5" grpId="0"/>
      <p:bldP spid="9"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grpSp>
        <p:nvGrpSpPr>
          <p:cNvPr id="4" name="组合 211"/>
          <p:cNvGrpSpPr/>
          <p:nvPr/>
        </p:nvGrpSpPr>
        <p:grpSpPr>
          <a:xfrm>
            <a:off x="7093752" y="1207855"/>
            <a:ext cx="4459183" cy="4465275"/>
            <a:chOff x="6277234" y="1080668"/>
            <a:chExt cx="5395612" cy="5402982"/>
          </a:xfrm>
        </p:grpSpPr>
        <p:sp>
          <p:nvSpPr>
            <p:cNvPr id="5" name="Freeform 5"/>
            <p:cNvSpPr/>
            <p:nvPr/>
          </p:nvSpPr>
          <p:spPr bwMode="auto">
            <a:xfrm>
              <a:off x="6739609" y="5043101"/>
              <a:ext cx="556325" cy="556325"/>
            </a:xfrm>
            <a:custGeom>
              <a:avLst/>
              <a:gdLst>
                <a:gd name="T0" fmla="*/ 78 w 78"/>
                <a:gd name="T1" fmla="*/ 34 h 78"/>
                <a:gd name="T2" fmla="*/ 52 w 78"/>
                <a:gd name="T3" fmla="*/ 0 h 78"/>
                <a:gd name="T4" fmla="*/ 0 w 78"/>
                <a:gd name="T5" fmla="*/ 35 h 78"/>
                <a:gd name="T6" fmla="*/ 34 w 78"/>
                <a:gd name="T7" fmla="*/ 78 h 78"/>
                <a:gd name="T8" fmla="*/ 78 w 78"/>
                <a:gd name="T9" fmla="*/ 34 h 78"/>
              </a:gdLst>
              <a:ahLst/>
              <a:cxnLst>
                <a:cxn ang="0">
                  <a:pos x="T0" y="T1"/>
                </a:cxn>
                <a:cxn ang="0">
                  <a:pos x="T2" y="T3"/>
                </a:cxn>
                <a:cxn ang="0">
                  <a:pos x="T4" y="T5"/>
                </a:cxn>
                <a:cxn ang="0">
                  <a:pos x="T6" y="T7"/>
                </a:cxn>
                <a:cxn ang="0">
                  <a:pos x="T8" y="T9"/>
                </a:cxn>
              </a:cxnLst>
              <a:rect l="0" t="0" r="r" b="b"/>
              <a:pathLst>
                <a:path w="78" h="78">
                  <a:moveTo>
                    <a:pt x="78" y="34"/>
                  </a:moveTo>
                  <a:cubicBezTo>
                    <a:pt x="69" y="23"/>
                    <a:pt x="60" y="12"/>
                    <a:pt x="52" y="0"/>
                  </a:cubicBezTo>
                  <a:cubicBezTo>
                    <a:pt x="0" y="35"/>
                    <a:pt x="0" y="35"/>
                    <a:pt x="0" y="35"/>
                  </a:cubicBezTo>
                  <a:cubicBezTo>
                    <a:pt x="10" y="50"/>
                    <a:pt x="22" y="65"/>
                    <a:pt x="34" y="78"/>
                  </a:cubicBezTo>
                  <a:lnTo>
                    <a:pt x="78" y="34"/>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8428847" y="1080668"/>
              <a:ext cx="399743" cy="491851"/>
            </a:xfrm>
            <a:custGeom>
              <a:avLst/>
              <a:gdLst>
                <a:gd name="T0" fmla="*/ 0 w 56"/>
                <a:gd name="T1" fmla="*/ 8 h 69"/>
                <a:gd name="T2" fmla="*/ 12 w 56"/>
                <a:gd name="T3" fmla="*/ 69 h 69"/>
                <a:gd name="T4" fmla="*/ 56 w 56"/>
                <a:gd name="T5" fmla="*/ 63 h 69"/>
                <a:gd name="T6" fmla="*/ 56 w 56"/>
                <a:gd name="T7" fmla="*/ 0 h 69"/>
                <a:gd name="T8" fmla="*/ 0 w 56"/>
                <a:gd name="T9" fmla="*/ 8 h 69"/>
              </a:gdLst>
              <a:ahLst/>
              <a:cxnLst>
                <a:cxn ang="0">
                  <a:pos x="T0" y="T1"/>
                </a:cxn>
                <a:cxn ang="0">
                  <a:pos x="T2" y="T3"/>
                </a:cxn>
                <a:cxn ang="0">
                  <a:pos x="T4" y="T5"/>
                </a:cxn>
                <a:cxn ang="0">
                  <a:pos x="T6" y="T7"/>
                </a:cxn>
                <a:cxn ang="0">
                  <a:pos x="T8" y="T9"/>
                </a:cxn>
              </a:cxnLst>
              <a:rect l="0" t="0" r="r" b="b"/>
              <a:pathLst>
                <a:path w="56" h="69">
                  <a:moveTo>
                    <a:pt x="0" y="8"/>
                  </a:moveTo>
                  <a:cubicBezTo>
                    <a:pt x="12" y="69"/>
                    <a:pt x="12" y="69"/>
                    <a:pt x="12" y="69"/>
                  </a:cubicBezTo>
                  <a:cubicBezTo>
                    <a:pt x="26" y="66"/>
                    <a:pt x="41" y="64"/>
                    <a:pt x="56" y="63"/>
                  </a:cubicBezTo>
                  <a:cubicBezTo>
                    <a:pt x="56" y="0"/>
                    <a:pt x="56" y="0"/>
                    <a:pt x="56" y="0"/>
                  </a:cubicBezTo>
                  <a:cubicBezTo>
                    <a:pt x="37" y="1"/>
                    <a:pt x="18" y="4"/>
                    <a:pt x="0" y="8"/>
                  </a:cubicBez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7" name="Freeform 7"/>
            <p:cNvSpPr/>
            <p:nvPr/>
          </p:nvSpPr>
          <p:spPr bwMode="auto">
            <a:xfrm>
              <a:off x="7067509" y="5371001"/>
              <a:ext cx="548956" cy="578430"/>
            </a:xfrm>
            <a:custGeom>
              <a:avLst/>
              <a:gdLst>
                <a:gd name="T0" fmla="*/ 77 w 77"/>
                <a:gd name="T1" fmla="*/ 29 h 81"/>
                <a:gd name="T2" fmla="*/ 44 w 77"/>
                <a:gd name="T3" fmla="*/ 0 h 81"/>
                <a:gd name="T4" fmla="*/ 0 w 77"/>
                <a:gd name="T5" fmla="*/ 45 h 81"/>
                <a:gd name="T6" fmla="*/ 42 w 77"/>
                <a:gd name="T7" fmla="*/ 81 h 81"/>
                <a:gd name="T8" fmla="*/ 77 w 77"/>
                <a:gd name="T9" fmla="*/ 29 h 81"/>
              </a:gdLst>
              <a:ahLst/>
              <a:cxnLst>
                <a:cxn ang="0">
                  <a:pos x="T0" y="T1"/>
                </a:cxn>
                <a:cxn ang="0">
                  <a:pos x="T2" y="T3"/>
                </a:cxn>
                <a:cxn ang="0">
                  <a:pos x="T4" y="T5"/>
                </a:cxn>
                <a:cxn ang="0">
                  <a:pos x="T6" y="T7"/>
                </a:cxn>
                <a:cxn ang="0">
                  <a:pos x="T8" y="T9"/>
                </a:cxn>
              </a:cxnLst>
              <a:rect l="0" t="0" r="r" b="b"/>
              <a:pathLst>
                <a:path w="77" h="81">
                  <a:moveTo>
                    <a:pt x="77" y="29"/>
                  </a:moveTo>
                  <a:cubicBezTo>
                    <a:pt x="65" y="20"/>
                    <a:pt x="54" y="11"/>
                    <a:pt x="44" y="0"/>
                  </a:cubicBezTo>
                  <a:cubicBezTo>
                    <a:pt x="0" y="45"/>
                    <a:pt x="0" y="45"/>
                    <a:pt x="0" y="45"/>
                  </a:cubicBezTo>
                  <a:cubicBezTo>
                    <a:pt x="13" y="58"/>
                    <a:pt x="27" y="70"/>
                    <a:pt x="42" y="81"/>
                  </a:cubicBezTo>
                  <a:lnTo>
                    <a:pt x="77" y="29"/>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p:nvPr/>
          </p:nvSpPr>
          <p:spPr bwMode="auto">
            <a:xfrm>
              <a:off x="6334340" y="4260193"/>
              <a:ext cx="526851" cy="462376"/>
            </a:xfrm>
            <a:custGeom>
              <a:avLst/>
              <a:gdLst>
                <a:gd name="T0" fmla="*/ 74 w 74"/>
                <a:gd name="T1" fmla="*/ 41 h 65"/>
                <a:gd name="T2" fmla="*/ 62 w 74"/>
                <a:gd name="T3" fmla="*/ 0 h 65"/>
                <a:gd name="T4" fmla="*/ 0 w 74"/>
                <a:gd name="T5" fmla="*/ 13 h 65"/>
                <a:gd name="T6" fmla="*/ 16 w 74"/>
                <a:gd name="T7" fmla="*/ 65 h 65"/>
                <a:gd name="T8" fmla="*/ 74 w 74"/>
                <a:gd name="T9" fmla="*/ 41 h 65"/>
              </a:gdLst>
              <a:ahLst/>
              <a:cxnLst>
                <a:cxn ang="0">
                  <a:pos x="T0" y="T1"/>
                </a:cxn>
                <a:cxn ang="0">
                  <a:pos x="T2" y="T3"/>
                </a:cxn>
                <a:cxn ang="0">
                  <a:pos x="T4" y="T5"/>
                </a:cxn>
                <a:cxn ang="0">
                  <a:pos x="T6" y="T7"/>
                </a:cxn>
                <a:cxn ang="0">
                  <a:pos x="T8" y="T9"/>
                </a:cxn>
              </a:cxnLst>
              <a:rect l="0" t="0" r="r" b="b"/>
              <a:pathLst>
                <a:path w="74" h="65">
                  <a:moveTo>
                    <a:pt x="74" y="41"/>
                  </a:moveTo>
                  <a:cubicBezTo>
                    <a:pt x="69" y="28"/>
                    <a:pt x="65" y="14"/>
                    <a:pt x="62" y="0"/>
                  </a:cubicBezTo>
                  <a:cubicBezTo>
                    <a:pt x="0" y="13"/>
                    <a:pt x="0" y="13"/>
                    <a:pt x="0" y="13"/>
                  </a:cubicBezTo>
                  <a:cubicBezTo>
                    <a:pt x="4" y="31"/>
                    <a:pt x="9" y="48"/>
                    <a:pt x="16" y="65"/>
                  </a:cubicBezTo>
                  <a:lnTo>
                    <a:pt x="74" y="41"/>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9" name="Freeform 9"/>
            <p:cNvSpPr/>
            <p:nvPr/>
          </p:nvSpPr>
          <p:spPr bwMode="auto">
            <a:xfrm>
              <a:off x="6277234" y="3838344"/>
              <a:ext cx="477112" cy="392375"/>
            </a:xfrm>
            <a:custGeom>
              <a:avLst/>
              <a:gdLst>
                <a:gd name="T0" fmla="*/ 67 w 67"/>
                <a:gd name="T1" fmla="*/ 42 h 55"/>
                <a:gd name="T2" fmla="*/ 63 w 67"/>
                <a:gd name="T3" fmla="*/ 0 h 55"/>
                <a:gd name="T4" fmla="*/ 0 w 67"/>
                <a:gd name="T5" fmla="*/ 0 h 55"/>
                <a:gd name="T6" fmla="*/ 5 w 67"/>
                <a:gd name="T7" fmla="*/ 55 h 55"/>
                <a:gd name="T8" fmla="*/ 67 w 67"/>
                <a:gd name="T9" fmla="*/ 42 h 55"/>
              </a:gdLst>
              <a:ahLst/>
              <a:cxnLst>
                <a:cxn ang="0">
                  <a:pos x="T0" y="T1"/>
                </a:cxn>
                <a:cxn ang="0">
                  <a:pos x="T2" y="T3"/>
                </a:cxn>
                <a:cxn ang="0">
                  <a:pos x="T4" y="T5"/>
                </a:cxn>
                <a:cxn ang="0">
                  <a:pos x="T6" y="T7"/>
                </a:cxn>
                <a:cxn ang="0">
                  <a:pos x="T8" y="T9"/>
                </a:cxn>
              </a:cxnLst>
              <a:rect l="0" t="0" r="r" b="b"/>
              <a:pathLst>
                <a:path w="67" h="55">
                  <a:moveTo>
                    <a:pt x="67" y="42"/>
                  </a:moveTo>
                  <a:cubicBezTo>
                    <a:pt x="64" y="29"/>
                    <a:pt x="63" y="15"/>
                    <a:pt x="63" y="0"/>
                  </a:cubicBezTo>
                  <a:cubicBezTo>
                    <a:pt x="0" y="0"/>
                    <a:pt x="0" y="0"/>
                    <a:pt x="0" y="0"/>
                  </a:cubicBezTo>
                  <a:cubicBezTo>
                    <a:pt x="0" y="19"/>
                    <a:pt x="2" y="37"/>
                    <a:pt x="5" y="55"/>
                  </a:cubicBezTo>
                  <a:lnTo>
                    <a:pt x="67" y="42"/>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10" name="Freeform 10"/>
            <p:cNvSpPr/>
            <p:nvPr/>
          </p:nvSpPr>
          <p:spPr bwMode="auto">
            <a:xfrm>
              <a:off x="8428847" y="5984431"/>
              <a:ext cx="399743" cy="491851"/>
            </a:xfrm>
            <a:custGeom>
              <a:avLst/>
              <a:gdLst>
                <a:gd name="T0" fmla="*/ 56 w 56"/>
                <a:gd name="T1" fmla="*/ 6 h 69"/>
                <a:gd name="T2" fmla="*/ 12 w 56"/>
                <a:gd name="T3" fmla="*/ 0 h 69"/>
                <a:gd name="T4" fmla="*/ 0 w 56"/>
                <a:gd name="T5" fmla="*/ 62 h 69"/>
                <a:gd name="T6" fmla="*/ 56 w 56"/>
                <a:gd name="T7" fmla="*/ 69 h 69"/>
                <a:gd name="T8" fmla="*/ 56 w 56"/>
                <a:gd name="T9" fmla="*/ 6 h 69"/>
              </a:gdLst>
              <a:ahLst/>
              <a:cxnLst>
                <a:cxn ang="0">
                  <a:pos x="T0" y="T1"/>
                </a:cxn>
                <a:cxn ang="0">
                  <a:pos x="T2" y="T3"/>
                </a:cxn>
                <a:cxn ang="0">
                  <a:pos x="T4" y="T5"/>
                </a:cxn>
                <a:cxn ang="0">
                  <a:pos x="T6" y="T7"/>
                </a:cxn>
                <a:cxn ang="0">
                  <a:pos x="T8" y="T9"/>
                </a:cxn>
              </a:cxnLst>
              <a:rect l="0" t="0" r="r" b="b"/>
              <a:pathLst>
                <a:path w="56" h="69">
                  <a:moveTo>
                    <a:pt x="56" y="6"/>
                  </a:moveTo>
                  <a:cubicBezTo>
                    <a:pt x="41" y="5"/>
                    <a:pt x="26" y="3"/>
                    <a:pt x="12" y="0"/>
                  </a:cubicBezTo>
                  <a:cubicBezTo>
                    <a:pt x="0" y="62"/>
                    <a:pt x="0" y="62"/>
                    <a:pt x="0" y="62"/>
                  </a:cubicBezTo>
                  <a:cubicBezTo>
                    <a:pt x="18" y="65"/>
                    <a:pt x="37" y="68"/>
                    <a:pt x="56" y="69"/>
                  </a:cubicBezTo>
                  <a:lnTo>
                    <a:pt x="56" y="6"/>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1"/>
            <p:cNvSpPr/>
            <p:nvPr/>
          </p:nvSpPr>
          <p:spPr bwMode="auto">
            <a:xfrm>
              <a:off x="7467253" y="5649162"/>
              <a:ext cx="521324" cy="571062"/>
            </a:xfrm>
            <a:custGeom>
              <a:avLst/>
              <a:gdLst>
                <a:gd name="T0" fmla="*/ 73 w 73"/>
                <a:gd name="T1" fmla="*/ 22 h 80"/>
                <a:gd name="T2" fmla="*/ 35 w 73"/>
                <a:gd name="T3" fmla="*/ 0 h 80"/>
                <a:gd name="T4" fmla="*/ 0 w 73"/>
                <a:gd name="T5" fmla="*/ 52 h 80"/>
                <a:gd name="T6" fmla="*/ 49 w 73"/>
                <a:gd name="T7" fmla="*/ 80 h 80"/>
                <a:gd name="T8" fmla="*/ 73 w 73"/>
                <a:gd name="T9" fmla="*/ 22 h 80"/>
              </a:gdLst>
              <a:ahLst/>
              <a:cxnLst>
                <a:cxn ang="0">
                  <a:pos x="T0" y="T1"/>
                </a:cxn>
                <a:cxn ang="0">
                  <a:pos x="T2" y="T3"/>
                </a:cxn>
                <a:cxn ang="0">
                  <a:pos x="T4" y="T5"/>
                </a:cxn>
                <a:cxn ang="0">
                  <a:pos x="T6" y="T7"/>
                </a:cxn>
                <a:cxn ang="0">
                  <a:pos x="T8" y="T9"/>
                </a:cxn>
              </a:cxnLst>
              <a:rect l="0" t="0" r="r" b="b"/>
              <a:pathLst>
                <a:path w="73" h="80">
                  <a:moveTo>
                    <a:pt x="73" y="22"/>
                  </a:moveTo>
                  <a:cubicBezTo>
                    <a:pt x="60" y="15"/>
                    <a:pt x="47" y="8"/>
                    <a:pt x="35" y="0"/>
                  </a:cubicBezTo>
                  <a:cubicBezTo>
                    <a:pt x="0" y="52"/>
                    <a:pt x="0" y="52"/>
                    <a:pt x="0" y="52"/>
                  </a:cubicBezTo>
                  <a:cubicBezTo>
                    <a:pt x="16" y="62"/>
                    <a:pt x="32" y="72"/>
                    <a:pt x="49" y="80"/>
                  </a:cubicBezTo>
                  <a:lnTo>
                    <a:pt x="73" y="22"/>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2"/>
            <p:cNvSpPr/>
            <p:nvPr/>
          </p:nvSpPr>
          <p:spPr bwMode="auto">
            <a:xfrm>
              <a:off x="7924102" y="5855481"/>
              <a:ext cx="469744" cy="543430"/>
            </a:xfrm>
            <a:custGeom>
              <a:avLst/>
              <a:gdLst>
                <a:gd name="T0" fmla="*/ 66 w 66"/>
                <a:gd name="T1" fmla="*/ 14 h 76"/>
                <a:gd name="T2" fmla="*/ 24 w 66"/>
                <a:gd name="T3" fmla="*/ 0 h 76"/>
                <a:gd name="T4" fmla="*/ 0 w 66"/>
                <a:gd name="T5" fmla="*/ 58 h 76"/>
                <a:gd name="T6" fmla="*/ 54 w 66"/>
                <a:gd name="T7" fmla="*/ 76 h 76"/>
                <a:gd name="T8" fmla="*/ 66 w 66"/>
                <a:gd name="T9" fmla="*/ 14 h 76"/>
              </a:gdLst>
              <a:ahLst/>
              <a:cxnLst>
                <a:cxn ang="0">
                  <a:pos x="T0" y="T1"/>
                </a:cxn>
                <a:cxn ang="0">
                  <a:pos x="T2" y="T3"/>
                </a:cxn>
                <a:cxn ang="0">
                  <a:pos x="T4" y="T5"/>
                </a:cxn>
                <a:cxn ang="0">
                  <a:pos x="T6" y="T7"/>
                </a:cxn>
                <a:cxn ang="0">
                  <a:pos x="T8" y="T9"/>
                </a:cxn>
              </a:cxnLst>
              <a:rect l="0" t="0" r="r" b="b"/>
              <a:pathLst>
                <a:path w="66" h="76">
                  <a:moveTo>
                    <a:pt x="66" y="14"/>
                  </a:moveTo>
                  <a:cubicBezTo>
                    <a:pt x="52" y="10"/>
                    <a:pt x="38" y="6"/>
                    <a:pt x="24" y="0"/>
                  </a:cubicBezTo>
                  <a:cubicBezTo>
                    <a:pt x="0" y="58"/>
                    <a:pt x="0" y="58"/>
                    <a:pt x="0" y="58"/>
                  </a:cubicBezTo>
                  <a:cubicBezTo>
                    <a:pt x="18" y="65"/>
                    <a:pt x="35" y="71"/>
                    <a:pt x="54" y="76"/>
                  </a:cubicBezTo>
                  <a:lnTo>
                    <a:pt x="66" y="14"/>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3"/>
            <p:cNvSpPr/>
            <p:nvPr/>
          </p:nvSpPr>
          <p:spPr bwMode="auto">
            <a:xfrm>
              <a:off x="6490922" y="4665462"/>
              <a:ext cx="556325" cy="521325"/>
            </a:xfrm>
            <a:custGeom>
              <a:avLst/>
              <a:gdLst>
                <a:gd name="T0" fmla="*/ 78 w 78"/>
                <a:gd name="T1" fmla="*/ 38 h 73"/>
                <a:gd name="T2" fmla="*/ 58 w 78"/>
                <a:gd name="T3" fmla="*/ 0 h 73"/>
                <a:gd name="T4" fmla="*/ 0 w 78"/>
                <a:gd name="T5" fmla="*/ 24 h 73"/>
                <a:gd name="T6" fmla="*/ 25 w 78"/>
                <a:gd name="T7" fmla="*/ 73 h 73"/>
                <a:gd name="T8" fmla="*/ 78 w 78"/>
                <a:gd name="T9" fmla="*/ 38 h 73"/>
              </a:gdLst>
              <a:ahLst/>
              <a:cxnLst>
                <a:cxn ang="0">
                  <a:pos x="T0" y="T1"/>
                </a:cxn>
                <a:cxn ang="0">
                  <a:pos x="T2" y="T3"/>
                </a:cxn>
                <a:cxn ang="0">
                  <a:pos x="T4" y="T5"/>
                </a:cxn>
                <a:cxn ang="0">
                  <a:pos x="T6" y="T7"/>
                </a:cxn>
                <a:cxn ang="0">
                  <a:pos x="T8" y="T9"/>
                </a:cxn>
              </a:cxnLst>
              <a:rect l="0" t="0" r="r" b="b"/>
              <a:pathLst>
                <a:path w="78" h="73">
                  <a:moveTo>
                    <a:pt x="78" y="38"/>
                  </a:moveTo>
                  <a:cubicBezTo>
                    <a:pt x="70" y="26"/>
                    <a:pt x="64" y="13"/>
                    <a:pt x="58" y="0"/>
                  </a:cubicBezTo>
                  <a:cubicBezTo>
                    <a:pt x="0" y="24"/>
                    <a:pt x="0" y="24"/>
                    <a:pt x="0" y="24"/>
                  </a:cubicBezTo>
                  <a:cubicBezTo>
                    <a:pt x="7" y="41"/>
                    <a:pt x="16" y="58"/>
                    <a:pt x="25" y="73"/>
                  </a:cubicBezTo>
                  <a:lnTo>
                    <a:pt x="78" y="38"/>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4"/>
            <p:cNvSpPr/>
            <p:nvPr/>
          </p:nvSpPr>
          <p:spPr bwMode="auto">
            <a:xfrm>
              <a:off x="7467253" y="1336725"/>
              <a:ext cx="521324" cy="571062"/>
            </a:xfrm>
            <a:custGeom>
              <a:avLst/>
              <a:gdLst>
                <a:gd name="T0" fmla="*/ 35 w 73"/>
                <a:gd name="T1" fmla="*/ 80 h 80"/>
                <a:gd name="T2" fmla="*/ 73 w 73"/>
                <a:gd name="T3" fmla="*/ 58 h 80"/>
                <a:gd name="T4" fmla="*/ 49 w 73"/>
                <a:gd name="T5" fmla="*/ 0 h 80"/>
                <a:gd name="T6" fmla="*/ 0 w 73"/>
                <a:gd name="T7" fmla="*/ 28 h 80"/>
                <a:gd name="T8" fmla="*/ 35 w 73"/>
                <a:gd name="T9" fmla="*/ 80 h 80"/>
              </a:gdLst>
              <a:ahLst/>
              <a:cxnLst>
                <a:cxn ang="0">
                  <a:pos x="T0" y="T1"/>
                </a:cxn>
                <a:cxn ang="0">
                  <a:pos x="T2" y="T3"/>
                </a:cxn>
                <a:cxn ang="0">
                  <a:pos x="T4" y="T5"/>
                </a:cxn>
                <a:cxn ang="0">
                  <a:pos x="T6" y="T7"/>
                </a:cxn>
                <a:cxn ang="0">
                  <a:pos x="T8" y="T9"/>
                </a:cxn>
              </a:cxnLst>
              <a:rect l="0" t="0" r="r" b="b"/>
              <a:pathLst>
                <a:path w="73" h="80">
                  <a:moveTo>
                    <a:pt x="35" y="80"/>
                  </a:moveTo>
                  <a:cubicBezTo>
                    <a:pt x="47" y="72"/>
                    <a:pt x="60" y="65"/>
                    <a:pt x="73" y="58"/>
                  </a:cubicBezTo>
                  <a:cubicBezTo>
                    <a:pt x="49" y="0"/>
                    <a:pt x="49" y="0"/>
                    <a:pt x="49" y="0"/>
                  </a:cubicBezTo>
                  <a:cubicBezTo>
                    <a:pt x="32" y="9"/>
                    <a:pt x="16" y="18"/>
                    <a:pt x="0" y="28"/>
                  </a:cubicBezTo>
                  <a:lnTo>
                    <a:pt x="35" y="80"/>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15" name="Freeform 15"/>
            <p:cNvSpPr/>
            <p:nvPr/>
          </p:nvSpPr>
          <p:spPr bwMode="auto">
            <a:xfrm>
              <a:off x="6277234" y="3326231"/>
              <a:ext cx="477112" cy="392375"/>
            </a:xfrm>
            <a:custGeom>
              <a:avLst/>
              <a:gdLst>
                <a:gd name="T0" fmla="*/ 63 w 67"/>
                <a:gd name="T1" fmla="*/ 55 h 55"/>
                <a:gd name="T2" fmla="*/ 67 w 67"/>
                <a:gd name="T3" fmla="*/ 13 h 55"/>
                <a:gd name="T4" fmla="*/ 5 w 67"/>
                <a:gd name="T5" fmla="*/ 0 h 55"/>
                <a:gd name="T6" fmla="*/ 0 w 67"/>
                <a:gd name="T7" fmla="*/ 55 h 55"/>
                <a:gd name="T8" fmla="*/ 63 w 67"/>
                <a:gd name="T9" fmla="*/ 55 h 55"/>
              </a:gdLst>
              <a:ahLst/>
              <a:cxnLst>
                <a:cxn ang="0">
                  <a:pos x="T0" y="T1"/>
                </a:cxn>
                <a:cxn ang="0">
                  <a:pos x="T2" y="T3"/>
                </a:cxn>
                <a:cxn ang="0">
                  <a:pos x="T4" y="T5"/>
                </a:cxn>
                <a:cxn ang="0">
                  <a:pos x="T6" y="T7"/>
                </a:cxn>
                <a:cxn ang="0">
                  <a:pos x="T8" y="T9"/>
                </a:cxn>
              </a:cxnLst>
              <a:rect l="0" t="0" r="r" b="b"/>
              <a:pathLst>
                <a:path w="67" h="55">
                  <a:moveTo>
                    <a:pt x="63" y="55"/>
                  </a:moveTo>
                  <a:cubicBezTo>
                    <a:pt x="63" y="41"/>
                    <a:pt x="64" y="26"/>
                    <a:pt x="67" y="13"/>
                  </a:cubicBezTo>
                  <a:cubicBezTo>
                    <a:pt x="5" y="0"/>
                    <a:pt x="5" y="0"/>
                    <a:pt x="5" y="0"/>
                  </a:cubicBezTo>
                  <a:cubicBezTo>
                    <a:pt x="2" y="18"/>
                    <a:pt x="0" y="36"/>
                    <a:pt x="0" y="55"/>
                  </a:cubicBezTo>
                  <a:lnTo>
                    <a:pt x="63" y="55"/>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16" name="Freeform 16"/>
            <p:cNvSpPr/>
            <p:nvPr/>
          </p:nvSpPr>
          <p:spPr bwMode="auto">
            <a:xfrm>
              <a:off x="7067509" y="1607519"/>
              <a:ext cx="548956" cy="578430"/>
            </a:xfrm>
            <a:custGeom>
              <a:avLst/>
              <a:gdLst>
                <a:gd name="T0" fmla="*/ 44 w 77"/>
                <a:gd name="T1" fmla="*/ 81 h 81"/>
                <a:gd name="T2" fmla="*/ 77 w 77"/>
                <a:gd name="T3" fmla="*/ 52 h 81"/>
                <a:gd name="T4" fmla="*/ 42 w 77"/>
                <a:gd name="T5" fmla="*/ 0 h 81"/>
                <a:gd name="T6" fmla="*/ 0 w 77"/>
                <a:gd name="T7" fmla="*/ 37 h 81"/>
                <a:gd name="T8" fmla="*/ 44 w 77"/>
                <a:gd name="T9" fmla="*/ 81 h 81"/>
              </a:gdLst>
              <a:ahLst/>
              <a:cxnLst>
                <a:cxn ang="0">
                  <a:pos x="T0" y="T1"/>
                </a:cxn>
                <a:cxn ang="0">
                  <a:pos x="T2" y="T3"/>
                </a:cxn>
                <a:cxn ang="0">
                  <a:pos x="T4" y="T5"/>
                </a:cxn>
                <a:cxn ang="0">
                  <a:pos x="T6" y="T7"/>
                </a:cxn>
                <a:cxn ang="0">
                  <a:pos x="T8" y="T9"/>
                </a:cxn>
              </a:cxnLst>
              <a:rect l="0" t="0" r="r" b="b"/>
              <a:pathLst>
                <a:path w="77" h="81">
                  <a:moveTo>
                    <a:pt x="44" y="81"/>
                  </a:moveTo>
                  <a:cubicBezTo>
                    <a:pt x="54" y="71"/>
                    <a:pt x="65" y="61"/>
                    <a:pt x="77" y="52"/>
                  </a:cubicBezTo>
                  <a:cubicBezTo>
                    <a:pt x="42" y="0"/>
                    <a:pt x="42" y="0"/>
                    <a:pt x="42" y="0"/>
                  </a:cubicBezTo>
                  <a:cubicBezTo>
                    <a:pt x="27" y="11"/>
                    <a:pt x="13" y="23"/>
                    <a:pt x="0" y="37"/>
                  </a:cubicBezTo>
                  <a:lnTo>
                    <a:pt x="44" y="81"/>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17" name="Freeform 17"/>
            <p:cNvSpPr/>
            <p:nvPr/>
          </p:nvSpPr>
          <p:spPr bwMode="auto">
            <a:xfrm>
              <a:off x="7931471" y="1159880"/>
              <a:ext cx="462375" cy="541588"/>
            </a:xfrm>
            <a:custGeom>
              <a:avLst/>
              <a:gdLst>
                <a:gd name="T0" fmla="*/ 0 w 65"/>
                <a:gd name="T1" fmla="*/ 18 h 76"/>
                <a:gd name="T2" fmla="*/ 24 w 65"/>
                <a:gd name="T3" fmla="*/ 76 h 76"/>
                <a:gd name="T4" fmla="*/ 65 w 65"/>
                <a:gd name="T5" fmla="*/ 62 h 76"/>
                <a:gd name="T6" fmla="*/ 53 w 65"/>
                <a:gd name="T7" fmla="*/ 0 h 76"/>
                <a:gd name="T8" fmla="*/ 0 w 65"/>
                <a:gd name="T9" fmla="*/ 18 h 76"/>
              </a:gdLst>
              <a:ahLst/>
              <a:cxnLst>
                <a:cxn ang="0">
                  <a:pos x="T0" y="T1"/>
                </a:cxn>
                <a:cxn ang="0">
                  <a:pos x="T2" y="T3"/>
                </a:cxn>
                <a:cxn ang="0">
                  <a:pos x="T4" y="T5"/>
                </a:cxn>
                <a:cxn ang="0">
                  <a:pos x="T6" y="T7"/>
                </a:cxn>
                <a:cxn ang="0">
                  <a:pos x="T8" y="T9"/>
                </a:cxn>
              </a:cxnLst>
              <a:rect l="0" t="0" r="r" b="b"/>
              <a:pathLst>
                <a:path w="65" h="76">
                  <a:moveTo>
                    <a:pt x="0" y="18"/>
                  </a:moveTo>
                  <a:cubicBezTo>
                    <a:pt x="24" y="76"/>
                    <a:pt x="24" y="76"/>
                    <a:pt x="24" y="76"/>
                  </a:cubicBezTo>
                  <a:cubicBezTo>
                    <a:pt x="37" y="71"/>
                    <a:pt x="51" y="66"/>
                    <a:pt x="65" y="62"/>
                  </a:cubicBezTo>
                  <a:cubicBezTo>
                    <a:pt x="53" y="0"/>
                    <a:pt x="53" y="0"/>
                    <a:pt x="53" y="0"/>
                  </a:cubicBezTo>
                  <a:cubicBezTo>
                    <a:pt x="35" y="5"/>
                    <a:pt x="17" y="11"/>
                    <a:pt x="0" y="18"/>
                  </a:cubicBez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18" name="Freeform 18"/>
            <p:cNvSpPr/>
            <p:nvPr/>
          </p:nvSpPr>
          <p:spPr bwMode="auto">
            <a:xfrm>
              <a:off x="6334340" y="2834380"/>
              <a:ext cx="526851" cy="462376"/>
            </a:xfrm>
            <a:custGeom>
              <a:avLst/>
              <a:gdLst>
                <a:gd name="T0" fmla="*/ 62 w 74"/>
                <a:gd name="T1" fmla="*/ 65 h 65"/>
                <a:gd name="T2" fmla="*/ 74 w 74"/>
                <a:gd name="T3" fmla="*/ 24 h 65"/>
                <a:gd name="T4" fmla="*/ 16 w 74"/>
                <a:gd name="T5" fmla="*/ 0 h 65"/>
                <a:gd name="T6" fmla="*/ 0 w 74"/>
                <a:gd name="T7" fmla="*/ 52 h 65"/>
                <a:gd name="T8" fmla="*/ 62 w 74"/>
                <a:gd name="T9" fmla="*/ 65 h 65"/>
              </a:gdLst>
              <a:ahLst/>
              <a:cxnLst>
                <a:cxn ang="0">
                  <a:pos x="T0" y="T1"/>
                </a:cxn>
                <a:cxn ang="0">
                  <a:pos x="T2" y="T3"/>
                </a:cxn>
                <a:cxn ang="0">
                  <a:pos x="T4" y="T5"/>
                </a:cxn>
                <a:cxn ang="0">
                  <a:pos x="T6" y="T7"/>
                </a:cxn>
                <a:cxn ang="0">
                  <a:pos x="T8" y="T9"/>
                </a:cxn>
              </a:cxnLst>
              <a:rect l="0" t="0" r="r" b="b"/>
              <a:pathLst>
                <a:path w="74" h="65">
                  <a:moveTo>
                    <a:pt x="62" y="65"/>
                  </a:moveTo>
                  <a:cubicBezTo>
                    <a:pt x="65" y="51"/>
                    <a:pt x="69" y="37"/>
                    <a:pt x="74" y="24"/>
                  </a:cubicBezTo>
                  <a:cubicBezTo>
                    <a:pt x="16" y="0"/>
                    <a:pt x="16" y="0"/>
                    <a:pt x="16" y="0"/>
                  </a:cubicBezTo>
                  <a:cubicBezTo>
                    <a:pt x="9" y="17"/>
                    <a:pt x="4" y="34"/>
                    <a:pt x="0" y="52"/>
                  </a:cubicBezTo>
                  <a:lnTo>
                    <a:pt x="62" y="65"/>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19" name="Freeform 19"/>
            <p:cNvSpPr/>
            <p:nvPr/>
          </p:nvSpPr>
          <p:spPr bwMode="auto">
            <a:xfrm>
              <a:off x="6490922" y="2370162"/>
              <a:ext cx="556325" cy="521325"/>
            </a:xfrm>
            <a:custGeom>
              <a:avLst/>
              <a:gdLst>
                <a:gd name="T0" fmla="*/ 58 w 78"/>
                <a:gd name="T1" fmla="*/ 73 h 73"/>
                <a:gd name="T2" fmla="*/ 78 w 78"/>
                <a:gd name="T3" fmla="*/ 35 h 73"/>
                <a:gd name="T4" fmla="*/ 25 w 78"/>
                <a:gd name="T5" fmla="*/ 0 h 73"/>
                <a:gd name="T6" fmla="*/ 0 w 78"/>
                <a:gd name="T7" fmla="*/ 49 h 73"/>
                <a:gd name="T8" fmla="*/ 58 w 78"/>
                <a:gd name="T9" fmla="*/ 73 h 73"/>
              </a:gdLst>
              <a:ahLst/>
              <a:cxnLst>
                <a:cxn ang="0">
                  <a:pos x="T0" y="T1"/>
                </a:cxn>
                <a:cxn ang="0">
                  <a:pos x="T2" y="T3"/>
                </a:cxn>
                <a:cxn ang="0">
                  <a:pos x="T4" y="T5"/>
                </a:cxn>
                <a:cxn ang="0">
                  <a:pos x="T6" y="T7"/>
                </a:cxn>
                <a:cxn ang="0">
                  <a:pos x="T8" y="T9"/>
                </a:cxn>
              </a:cxnLst>
              <a:rect l="0" t="0" r="r" b="b"/>
              <a:pathLst>
                <a:path w="78" h="73">
                  <a:moveTo>
                    <a:pt x="58" y="73"/>
                  </a:moveTo>
                  <a:cubicBezTo>
                    <a:pt x="64" y="60"/>
                    <a:pt x="70" y="47"/>
                    <a:pt x="78" y="35"/>
                  </a:cubicBezTo>
                  <a:cubicBezTo>
                    <a:pt x="25" y="0"/>
                    <a:pt x="25" y="0"/>
                    <a:pt x="25" y="0"/>
                  </a:cubicBezTo>
                  <a:cubicBezTo>
                    <a:pt x="16" y="15"/>
                    <a:pt x="7" y="32"/>
                    <a:pt x="0" y="49"/>
                  </a:cubicBezTo>
                  <a:lnTo>
                    <a:pt x="58" y="73"/>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20" name="Freeform 20"/>
            <p:cNvSpPr/>
            <p:nvPr/>
          </p:nvSpPr>
          <p:spPr bwMode="auto">
            <a:xfrm>
              <a:off x="6739609" y="1957524"/>
              <a:ext cx="556325" cy="556325"/>
            </a:xfrm>
            <a:custGeom>
              <a:avLst/>
              <a:gdLst>
                <a:gd name="T0" fmla="*/ 52 w 78"/>
                <a:gd name="T1" fmla="*/ 78 h 78"/>
                <a:gd name="T2" fmla="*/ 78 w 78"/>
                <a:gd name="T3" fmla="*/ 44 h 78"/>
                <a:gd name="T4" fmla="*/ 34 w 78"/>
                <a:gd name="T5" fmla="*/ 0 h 78"/>
                <a:gd name="T6" fmla="*/ 0 w 78"/>
                <a:gd name="T7" fmla="*/ 43 h 78"/>
                <a:gd name="T8" fmla="*/ 52 w 78"/>
                <a:gd name="T9" fmla="*/ 78 h 78"/>
              </a:gdLst>
              <a:ahLst/>
              <a:cxnLst>
                <a:cxn ang="0">
                  <a:pos x="T0" y="T1"/>
                </a:cxn>
                <a:cxn ang="0">
                  <a:pos x="T2" y="T3"/>
                </a:cxn>
                <a:cxn ang="0">
                  <a:pos x="T4" y="T5"/>
                </a:cxn>
                <a:cxn ang="0">
                  <a:pos x="T6" y="T7"/>
                </a:cxn>
                <a:cxn ang="0">
                  <a:pos x="T8" y="T9"/>
                </a:cxn>
              </a:cxnLst>
              <a:rect l="0" t="0" r="r" b="b"/>
              <a:pathLst>
                <a:path w="78" h="78">
                  <a:moveTo>
                    <a:pt x="52" y="78"/>
                  </a:moveTo>
                  <a:cubicBezTo>
                    <a:pt x="60" y="66"/>
                    <a:pt x="69" y="55"/>
                    <a:pt x="78" y="44"/>
                  </a:cubicBezTo>
                  <a:cubicBezTo>
                    <a:pt x="34" y="0"/>
                    <a:pt x="34" y="0"/>
                    <a:pt x="34" y="0"/>
                  </a:cubicBezTo>
                  <a:cubicBezTo>
                    <a:pt x="22" y="14"/>
                    <a:pt x="10" y="28"/>
                    <a:pt x="0" y="43"/>
                  </a:cubicBezTo>
                  <a:lnTo>
                    <a:pt x="52" y="78"/>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21" name="Freeform 21"/>
            <p:cNvSpPr/>
            <p:nvPr/>
          </p:nvSpPr>
          <p:spPr bwMode="auto">
            <a:xfrm>
              <a:off x="11195734" y="3838344"/>
              <a:ext cx="477112" cy="421849"/>
            </a:xfrm>
            <a:custGeom>
              <a:avLst/>
              <a:gdLst>
                <a:gd name="T0" fmla="*/ 5 w 67"/>
                <a:gd name="T1" fmla="*/ 0 h 59"/>
                <a:gd name="T2" fmla="*/ 0 w 67"/>
                <a:gd name="T3" fmla="*/ 47 h 59"/>
                <a:gd name="T4" fmla="*/ 61 w 67"/>
                <a:gd name="T5" fmla="*/ 59 h 59"/>
                <a:gd name="T6" fmla="*/ 67 w 67"/>
                <a:gd name="T7" fmla="*/ 0 h 59"/>
                <a:gd name="T8" fmla="*/ 5 w 67"/>
                <a:gd name="T9" fmla="*/ 0 h 59"/>
              </a:gdLst>
              <a:ahLst/>
              <a:cxnLst>
                <a:cxn ang="0">
                  <a:pos x="T0" y="T1"/>
                </a:cxn>
                <a:cxn ang="0">
                  <a:pos x="T2" y="T3"/>
                </a:cxn>
                <a:cxn ang="0">
                  <a:pos x="T4" y="T5"/>
                </a:cxn>
                <a:cxn ang="0">
                  <a:pos x="T6" y="T7"/>
                </a:cxn>
                <a:cxn ang="0">
                  <a:pos x="T8" y="T9"/>
                </a:cxn>
              </a:cxnLst>
              <a:rect l="0" t="0" r="r" b="b"/>
              <a:pathLst>
                <a:path w="67" h="59">
                  <a:moveTo>
                    <a:pt x="5" y="0"/>
                  </a:moveTo>
                  <a:cubicBezTo>
                    <a:pt x="4" y="16"/>
                    <a:pt x="3" y="32"/>
                    <a:pt x="0" y="47"/>
                  </a:cubicBezTo>
                  <a:cubicBezTo>
                    <a:pt x="61" y="59"/>
                    <a:pt x="61" y="59"/>
                    <a:pt x="61" y="59"/>
                  </a:cubicBezTo>
                  <a:cubicBezTo>
                    <a:pt x="65" y="40"/>
                    <a:pt x="67" y="20"/>
                    <a:pt x="67" y="0"/>
                  </a:cubicBezTo>
                  <a:lnTo>
                    <a:pt x="5" y="0"/>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2"/>
            <p:cNvSpPr/>
            <p:nvPr/>
          </p:nvSpPr>
          <p:spPr bwMode="auto">
            <a:xfrm>
              <a:off x="11066784" y="4295194"/>
              <a:ext cx="541588" cy="491851"/>
            </a:xfrm>
            <a:custGeom>
              <a:avLst/>
              <a:gdLst>
                <a:gd name="T0" fmla="*/ 14 w 76"/>
                <a:gd name="T1" fmla="*/ 0 h 69"/>
                <a:gd name="T2" fmla="*/ 0 w 76"/>
                <a:gd name="T3" fmla="*/ 45 h 69"/>
                <a:gd name="T4" fmla="*/ 58 w 76"/>
                <a:gd name="T5" fmla="*/ 69 h 69"/>
                <a:gd name="T6" fmla="*/ 76 w 76"/>
                <a:gd name="T7" fmla="*/ 12 h 69"/>
                <a:gd name="T8" fmla="*/ 14 w 76"/>
                <a:gd name="T9" fmla="*/ 0 h 69"/>
              </a:gdLst>
              <a:ahLst/>
              <a:cxnLst>
                <a:cxn ang="0">
                  <a:pos x="T0" y="T1"/>
                </a:cxn>
                <a:cxn ang="0">
                  <a:pos x="T2" y="T3"/>
                </a:cxn>
                <a:cxn ang="0">
                  <a:pos x="T4" y="T5"/>
                </a:cxn>
                <a:cxn ang="0">
                  <a:pos x="T6" y="T7"/>
                </a:cxn>
                <a:cxn ang="0">
                  <a:pos x="T8" y="T9"/>
                </a:cxn>
              </a:cxnLst>
              <a:rect l="0" t="0" r="r" b="b"/>
              <a:pathLst>
                <a:path w="76" h="69">
                  <a:moveTo>
                    <a:pt x="14" y="0"/>
                  </a:moveTo>
                  <a:cubicBezTo>
                    <a:pt x="11" y="15"/>
                    <a:pt x="6" y="30"/>
                    <a:pt x="0" y="45"/>
                  </a:cubicBezTo>
                  <a:cubicBezTo>
                    <a:pt x="58" y="69"/>
                    <a:pt x="58" y="69"/>
                    <a:pt x="58" y="69"/>
                  </a:cubicBezTo>
                  <a:cubicBezTo>
                    <a:pt x="66" y="51"/>
                    <a:pt x="71" y="32"/>
                    <a:pt x="76" y="12"/>
                  </a:cubicBezTo>
                  <a:lnTo>
                    <a:pt x="14" y="0"/>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3"/>
            <p:cNvSpPr/>
            <p:nvPr/>
          </p:nvSpPr>
          <p:spPr bwMode="auto">
            <a:xfrm>
              <a:off x="10860465" y="4729938"/>
              <a:ext cx="571062" cy="534219"/>
            </a:xfrm>
            <a:custGeom>
              <a:avLst/>
              <a:gdLst>
                <a:gd name="T0" fmla="*/ 22 w 80"/>
                <a:gd name="T1" fmla="*/ 0 h 75"/>
                <a:gd name="T2" fmla="*/ 0 w 80"/>
                <a:gd name="T3" fmla="*/ 41 h 75"/>
                <a:gd name="T4" fmla="*/ 52 w 80"/>
                <a:gd name="T5" fmla="*/ 75 h 75"/>
                <a:gd name="T6" fmla="*/ 80 w 80"/>
                <a:gd name="T7" fmla="*/ 24 h 75"/>
                <a:gd name="T8" fmla="*/ 22 w 80"/>
                <a:gd name="T9" fmla="*/ 0 h 75"/>
              </a:gdLst>
              <a:ahLst/>
              <a:cxnLst>
                <a:cxn ang="0">
                  <a:pos x="T0" y="T1"/>
                </a:cxn>
                <a:cxn ang="0">
                  <a:pos x="T2" y="T3"/>
                </a:cxn>
                <a:cxn ang="0">
                  <a:pos x="T4" y="T5"/>
                </a:cxn>
                <a:cxn ang="0">
                  <a:pos x="T6" y="T7"/>
                </a:cxn>
                <a:cxn ang="0">
                  <a:pos x="T8" y="T9"/>
                </a:cxn>
              </a:cxnLst>
              <a:rect l="0" t="0" r="r" b="b"/>
              <a:pathLst>
                <a:path w="80" h="75">
                  <a:moveTo>
                    <a:pt x="22" y="0"/>
                  </a:moveTo>
                  <a:cubicBezTo>
                    <a:pt x="16" y="14"/>
                    <a:pt x="8" y="28"/>
                    <a:pt x="0" y="41"/>
                  </a:cubicBezTo>
                  <a:cubicBezTo>
                    <a:pt x="52" y="75"/>
                    <a:pt x="52" y="75"/>
                    <a:pt x="52" y="75"/>
                  </a:cubicBezTo>
                  <a:cubicBezTo>
                    <a:pt x="63" y="59"/>
                    <a:pt x="72" y="42"/>
                    <a:pt x="80" y="24"/>
                  </a:cubicBezTo>
                  <a:lnTo>
                    <a:pt x="22" y="0"/>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4"/>
            <p:cNvSpPr/>
            <p:nvPr/>
          </p:nvSpPr>
          <p:spPr bwMode="auto">
            <a:xfrm>
              <a:off x="10219402" y="5457580"/>
              <a:ext cx="576588" cy="569220"/>
            </a:xfrm>
            <a:custGeom>
              <a:avLst/>
              <a:gdLst>
                <a:gd name="T0" fmla="*/ 37 w 81"/>
                <a:gd name="T1" fmla="*/ 0 h 80"/>
                <a:gd name="T2" fmla="*/ 0 w 81"/>
                <a:gd name="T3" fmla="*/ 28 h 80"/>
                <a:gd name="T4" fmla="*/ 35 w 81"/>
                <a:gd name="T5" fmla="*/ 80 h 80"/>
                <a:gd name="T6" fmla="*/ 81 w 81"/>
                <a:gd name="T7" fmla="*/ 44 h 80"/>
                <a:gd name="T8" fmla="*/ 37 w 81"/>
                <a:gd name="T9" fmla="*/ 0 h 80"/>
              </a:gdLst>
              <a:ahLst/>
              <a:cxnLst>
                <a:cxn ang="0">
                  <a:pos x="T0" y="T1"/>
                </a:cxn>
                <a:cxn ang="0">
                  <a:pos x="T2" y="T3"/>
                </a:cxn>
                <a:cxn ang="0">
                  <a:pos x="T4" y="T5"/>
                </a:cxn>
                <a:cxn ang="0">
                  <a:pos x="T6" y="T7"/>
                </a:cxn>
                <a:cxn ang="0">
                  <a:pos x="T8" y="T9"/>
                </a:cxn>
              </a:cxnLst>
              <a:rect l="0" t="0" r="r" b="b"/>
              <a:pathLst>
                <a:path w="81" h="80">
                  <a:moveTo>
                    <a:pt x="37" y="0"/>
                  </a:moveTo>
                  <a:cubicBezTo>
                    <a:pt x="25" y="10"/>
                    <a:pt x="13" y="20"/>
                    <a:pt x="0" y="28"/>
                  </a:cubicBezTo>
                  <a:cubicBezTo>
                    <a:pt x="35" y="80"/>
                    <a:pt x="35" y="80"/>
                    <a:pt x="35" y="80"/>
                  </a:cubicBezTo>
                  <a:cubicBezTo>
                    <a:pt x="51" y="70"/>
                    <a:pt x="67" y="57"/>
                    <a:pt x="81" y="44"/>
                  </a:cubicBezTo>
                  <a:lnTo>
                    <a:pt x="37" y="0"/>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5"/>
            <p:cNvSpPr/>
            <p:nvPr/>
          </p:nvSpPr>
          <p:spPr bwMode="auto">
            <a:xfrm>
              <a:off x="10567565" y="5122312"/>
              <a:ext cx="593167" cy="563693"/>
            </a:xfrm>
            <a:custGeom>
              <a:avLst/>
              <a:gdLst>
                <a:gd name="T0" fmla="*/ 31 w 83"/>
                <a:gd name="T1" fmla="*/ 0 h 79"/>
                <a:gd name="T2" fmla="*/ 0 w 83"/>
                <a:gd name="T3" fmla="*/ 35 h 79"/>
                <a:gd name="T4" fmla="*/ 45 w 83"/>
                <a:gd name="T5" fmla="*/ 79 h 79"/>
                <a:gd name="T6" fmla="*/ 83 w 83"/>
                <a:gd name="T7" fmla="*/ 35 h 79"/>
                <a:gd name="T8" fmla="*/ 31 w 83"/>
                <a:gd name="T9" fmla="*/ 0 h 79"/>
              </a:gdLst>
              <a:ahLst/>
              <a:cxnLst>
                <a:cxn ang="0">
                  <a:pos x="T0" y="T1"/>
                </a:cxn>
                <a:cxn ang="0">
                  <a:pos x="T2" y="T3"/>
                </a:cxn>
                <a:cxn ang="0">
                  <a:pos x="T4" y="T5"/>
                </a:cxn>
                <a:cxn ang="0">
                  <a:pos x="T6" y="T7"/>
                </a:cxn>
                <a:cxn ang="0">
                  <a:pos x="T8" y="T9"/>
                </a:cxn>
              </a:cxnLst>
              <a:rect l="0" t="0" r="r" b="b"/>
              <a:pathLst>
                <a:path w="83" h="79">
                  <a:moveTo>
                    <a:pt x="31" y="0"/>
                  </a:moveTo>
                  <a:cubicBezTo>
                    <a:pt x="22" y="12"/>
                    <a:pt x="11" y="24"/>
                    <a:pt x="0" y="35"/>
                  </a:cubicBezTo>
                  <a:cubicBezTo>
                    <a:pt x="45" y="79"/>
                    <a:pt x="45" y="79"/>
                    <a:pt x="45" y="79"/>
                  </a:cubicBezTo>
                  <a:cubicBezTo>
                    <a:pt x="59" y="65"/>
                    <a:pt x="71" y="50"/>
                    <a:pt x="83" y="35"/>
                  </a:cubicBez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6"/>
            <p:cNvSpPr/>
            <p:nvPr/>
          </p:nvSpPr>
          <p:spPr bwMode="auto">
            <a:xfrm>
              <a:off x="8950171" y="6013905"/>
              <a:ext cx="412638" cy="469745"/>
            </a:xfrm>
            <a:custGeom>
              <a:avLst/>
              <a:gdLst>
                <a:gd name="T0" fmla="*/ 45 w 58"/>
                <a:gd name="T1" fmla="*/ 0 h 66"/>
                <a:gd name="T2" fmla="*/ 4 w 58"/>
                <a:gd name="T3" fmla="*/ 3 h 66"/>
                <a:gd name="T4" fmla="*/ 0 w 58"/>
                <a:gd name="T5" fmla="*/ 3 h 66"/>
                <a:gd name="T6" fmla="*/ 0 w 58"/>
                <a:gd name="T7" fmla="*/ 65 h 66"/>
                <a:gd name="T8" fmla="*/ 4 w 58"/>
                <a:gd name="T9" fmla="*/ 66 h 66"/>
                <a:gd name="T10" fmla="*/ 58 w 58"/>
                <a:gd name="T11" fmla="*/ 62 h 66"/>
                <a:gd name="T12" fmla="*/ 45 w 58"/>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58" h="66">
                  <a:moveTo>
                    <a:pt x="45" y="0"/>
                  </a:moveTo>
                  <a:cubicBezTo>
                    <a:pt x="32" y="2"/>
                    <a:pt x="18" y="3"/>
                    <a:pt x="4" y="3"/>
                  </a:cubicBezTo>
                  <a:cubicBezTo>
                    <a:pt x="3" y="3"/>
                    <a:pt x="1" y="3"/>
                    <a:pt x="0" y="3"/>
                  </a:cubicBezTo>
                  <a:cubicBezTo>
                    <a:pt x="0" y="65"/>
                    <a:pt x="0" y="65"/>
                    <a:pt x="0" y="65"/>
                  </a:cubicBezTo>
                  <a:cubicBezTo>
                    <a:pt x="1" y="65"/>
                    <a:pt x="3" y="66"/>
                    <a:pt x="4" y="66"/>
                  </a:cubicBezTo>
                  <a:cubicBezTo>
                    <a:pt x="22" y="66"/>
                    <a:pt x="40" y="64"/>
                    <a:pt x="58" y="62"/>
                  </a:cubicBezTo>
                  <a:lnTo>
                    <a:pt x="45" y="0"/>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7"/>
            <p:cNvSpPr/>
            <p:nvPr/>
          </p:nvSpPr>
          <p:spPr bwMode="auto">
            <a:xfrm>
              <a:off x="8950171" y="1080668"/>
              <a:ext cx="412638" cy="464218"/>
            </a:xfrm>
            <a:custGeom>
              <a:avLst/>
              <a:gdLst>
                <a:gd name="T0" fmla="*/ 0 w 58"/>
                <a:gd name="T1" fmla="*/ 62 h 65"/>
                <a:gd name="T2" fmla="*/ 4 w 58"/>
                <a:gd name="T3" fmla="*/ 62 h 65"/>
                <a:gd name="T4" fmla="*/ 45 w 58"/>
                <a:gd name="T5" fmla="*/ 65 h 65"/>
                <a:gd name="T6" fmla="*/ 58 w 58"/>
                <a:gd name="T7" fmla="*/ 4 h 65"/>
                <a:gd name="T8" fmla="*/ 4 w 58"/>
                <a:gd name="T9" fmla="*/ 0 h 65"/>
                <a:gd name="T10" fmla="*/ 0 w 58"/>
                <a:gd name="T11" fmla="*/ 0 h 65"/>
                <a:gd name="T12" fmla="*/ 0 w 58"/>
                <a:gd name="T13" fmla="*/ 62 h 65"/>
              </a:gdLst>
              <a:ahLst/>
              <a:cxnLst>
                <a:cxn ang="0">
                  <a:pos x="T0" y="T1"/>
                </a:cxn>
                <a:cxn ang="0">
                  <a:pos x="T2" y="T3"/>
                </a:cxn>
                <a:cxn ang="0">
                  <a:pos x="T4" y="T5"/>
                </a:cxn>
                <a:cxn ang="0">
                  <a:pos x="T6" y="T7"/>
                </a:cxn>
                <a:cxn ang="0">
                  <a:pos x="T8" y="T9"/>
                </a:cxn>
                <a:cxn ang="0">
                  <a:pos x="T10" y="T11"/>
                </a:cxn>
                <a:cxn ang="0">
                  <a:pos x="T12" y="T13"/>
                </a:cxn>
              </a:cxnLst>
              <a:rect l="0" t="0" r="r" b="b"/>
              <a:pathLst>
                <a:path w="58" h="65">
                  <a:moveTo>
                    <a:pt x="0" y="62"/>
                  </a:moveTo>
                  <a:cubicBezTo>
                    <a:pt x="1" y="62"/>
                    <a:pt x="3" y="62"/>
                    <a:pt x="4" y="62"/>
                  </a:cubicBezTo>
                  <a:cubicBezTo>
                    <a:pt x="18" y="62"/>
                    <a:pt x="32" y="63"/>
                    <a:pt x="45" y="65"/>
                  </a:cubicBezTo>
                  <a:cubicBezTo>
                    <a:pt x="58" y="4"/>
                    <a:pt x="58" y="4"/>
                    <a:pt x="58" y="4"/>
                  </a:cubicBezTo>
                  <a:cubicBezTo>
                    <a:pt x="40" y="1"/>
                    <a:pt x="22" y="0"/>
                    <a:pt x="4" y="0"/>
                  </a:cubicBezTo>
                  <a:cubicBezTo>
                    <a:pt x="3" y="0"/>
                    <a:pt x="1" y="0"/>
                    <a:pt x="0" y="0"/>
                  </a:cubicBezTo>
                  <a:lnTo>
                    <a:pt x="0" y="62"/>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8"/>
            <p:cNvSpPr/>
            <p:nvPr/>
          </p:nvSpPr>
          <p:spPr bwMode="auto">
            <a:xfrm>
              <a:off x="11195734" y="3296757"/>
              <a:ext cx="477112" cy="421849"/>
            </a:xfrm>
            <a:custGeom>
              <a:avLst/>
              <a:gdLst>
                <a:gd name="T0" fmla="*/ 0 w 67"/>
                <a:gd name="T1" fmla="*/ 12 h 59"/>
                <a:gd name="T2" fmla="*/ 5 w 67"/>
                <a:gd name="T3" fmla="*/ 59 h 59"/>
                <a:gd name="T4" fmla="*/ 67 w 67"/>
                <a:gd name="T5" fmla="*/ 59 h 59"/>
                <a:gd name="T6" fmla="*/ 61 w 67"/>
                <a:gd name="T7" fmla="*/ 0 h 59"/>
                <a:gd name="T8" fmla="*/ 0 w 67"/>
                <a:gd name="T9" fmla="*/ 12 h 59"/>
              </a:gdLst>
              <a:ahLst/>
              <a:cxnLst>
                <a:cxn ang="0">
                  <a:pos x="T0" y="T1"/>
                </a:cxn>
                <a:cxn ang="0">
                  <a:pos x="T2" y="T3"/>
                </a:cxn>
                <a:cxn ang="0">
                  <a:pos x="T4" y="T5"/>
                </a:cxn>
                <a:cxn ang="0">
                  <a:pos x="T6" y="T7"/>
                </a:cxn>
                <a:cxn ang="0">
                  <a:pos x="T8" y="T9"/>
                </a:cxn>
              </a:cxnLst>
              <a:rect l="0" t="0" r="r" b="b"/>
              <a:pathLst>
                <a:path w="67" h="59">
                  <a:moveTo>
                    <a:pt x="0" y="12"/>
                  </a:moveTo>
                  <a:cubicBezTo>
                    <a:pt x="3" y="27"/>
                    <a:pt x="4" y="43"/>
                    <a:pt x="5" y="59"/>
                  </a:cubicBezTo>
                  <a:cubicBezTo>
                    <a:pt x="67" y="59"/>
                    <a:pt x="67" y="59"/>
                    <a:pt x="67" y="59"/>
                  </a:cubicBezTo>
                  <a:cubicBezTo>
                    <a:pt x="67" y="39"/>
                    <a:pt x="65" y="19"/>
                    <a:pt x="61" y="0"/>
                  </a:cubicBezTo>
                  <a:lnTo>
                    <a:pt x="0" y="12"/>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9"/>
            <p:cNvSpPr/>
            <p:nvPr/>
          </p:nvSpPr>
          <p:spPr bwMode="auto">
            <a:xfrm>
              <a:off x="10219402" y="1530149"/>
              <a:ext cx="576588" cy="569220"/>
            </a:xfrm>
            <a:custGeom>
              <a:avLst/>
              <a:gdLst>
                <a:gd name="T0" fmla="*/ 0 w 81"/>
                <a:gd name="T1" fmla="*/ 52 h 80"/>
                <a:gd name="T2" fmla="*/ 37 w 81"/>
                <a:gd name="T3" fmla="*/ 80 h 80"/>
                <a:gd name="T4" fmla="*/ 81 w 81"/>
                <a:gd name="T5" fmla="*/ 36 h 80"/>
                <a:gd name="T6" fmla="*/ 35 w 81"/>
                <a:gd name="T7" fmla="*/ 0 h 80"/>
                <a:gd name="T8" fmla="*/ 0 w 81"/>
                <a:gd name="T9" fmla="*/ 52 h 80"/>
              </a:gdLst>
              <a:ahLst/>
              <a:cxnLst>
                <a:cxn ang="0">
                  <a:pos x="T0" y="T1"/>
                </a:cxn>
                <a:cxn ang="0">
                  <a:pos x="T2" y="T3"/>
                </a:cxn>
                <a:cxn ang="0">
                  <a:pos x="T4" y="T5"/>
                </a:cxn>
                <a:cxn ang="0">
                  <a:pos x="T6" y="T7"/>
                </a:cxn>
                <a:cxn ang="0">
                  <a:pos x="T8" y="T9"/>
                </a:cxn>
              </a:cxnLst>
              <a:rect l="0" t="0" r="r" b="b"/>
              <a:pathLst>
                <a:path w="81" h="80">
                  <a:moveTo>
                    <a:pt x="0" y="52"/>
                  </a:moveTo>
                  <a:cubicBezTo>
                    <a:pt x="13" y="61"/>
                    <a:pt x="25" y="70"/>
                    <a:pt x="37" y="80"/>
                  </a:cubicBezTo>
                  <a:cubicBezTo>
                    <a:pt x="81" y="36"/>
                    <a:pt x="81" y="36"/>
                    <a:pt x="81" y="36"/>
                  </a:cubicBezTo>
                  <a:cubicBezTo>
                    <a:pt x="67" y="23"/>
                    <a:pt x="51" y="11"/>
                    <a:pt x="35" y="0"/>
                  </a:cubicBezTo>
                  <a:lnTo>
                    <a:pt x="0" y="52"/>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30"/>
            <p:cNvSpPr/>
            <p:nvPr/>
          </p:nvSpPr>
          <p:spPr bwMode="auto">
            <a:xfrm>
              <a:off x="10567565" y="1872786"/>
              <a:ext cx="593167" cy="569220"/>
            </a:xfrm>
            <a:custGeom>
              <a:avLst/>
              <a:gdLst>
                <a:gd name="T0" fmla="*/ 0 w 83"/>
                <a:gd name="T1" fmla="*/ 44 h 80"/>
                <a:gd name="T2" fmla="*/ 31 w 83"/>
                <a:gd name="T3" fmla="*/ 80 h 80"/>
                <a:gd name="T4" fmla="*/ 83 w 83"/>
                <a:gd name="T5" fmla="*/ 45 h 80"/>
                <a:gd name="T6" fmla="*/ 45 w 83"/>
                <a:gd name="T7" fmla="*/ 0 h 80"/>
                <a:gd name="T8" fmla="*/ 0 w 83"/>
                <a:gd name="T9" fmla="*/ 44 h 80"/>
              </a:gdLst>
              <a:ahLst/>
              <a:cxnLst>
                <a:cxn ang="0">
                  <a:pos x="T0" y="T1"/>
                </a:cxn>
                <a:cxn ang="0">
                  <a:pos x="T2" y="T3"/>
                </a:cxn>
                <a:cxn ang="0">
                  <a:pos x="T4" y="T5"/>
                </a:cxn>
                <a:cxn ang="0">
                  <a:pos x="T6" y="T7"/>
                </a:cxn>
                <a:cxn ang="0">
                  <a:pos x="T8" y="T9"/>
                </a:cxn>
              </a:cxnLst>
              <a:rect l="0" t="0" r="r" b="b"/>
              <a:pathLst>
                <a:path w="83" h="80">
                  <a:moveTo>
                    <a:pt x="0" y="44"/>
                  </a:moveTo>
                  <a:cubicBezTo>
                    <a:pt x="11" y="55"/>
                    <a:pt x="22" y="67"/>
                    <a:pt x="31" y="80"/>
                  </a:cubicBezTo>
                  <a:cubicBezTo>
                    <a:pt x="83" y="45"/>
                    <a:pt x="83" y="45"/>
                    <a:pt x="83" y="45"/>
                  </a:cubicBezTo>
                  <a:cubicBezTo>
                    <a:pt x="71" y="29"/>
                    <a:pt x="59" y="14"/>
                    <a:pt x="45" y="0"/>
                  </a:cubicBez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31"/>
            <p:cNvSpPr/>
            <p:nvPr/>
          </p:nvSpPr>
          <p:spPr bwMode="auto">
            <a:xfrm>
              <a:off x="10860465" y="2292793"/>
              <a:ext cx="571062" cy="541588"/>
            </a:xfrm>
            <a:custGeom>
              <a:avLst/>
              <a:gdLst>
                <a:gd name="T0" fmla="*/ 0 w 80"/>
                <a:gd name="T1" fmla="*/ 35 h 76"/>
                <a:gd name="T2" fmla="*/ 23 w 80"/>
                <a:gd name="T3" fmla="*/ 76 h 76"/>
                <a:gd name="T4" fmla="*/ 80 w 80"/>
                <a:gd name="T5" fmla="*/ 52 h 76"/>
                <a:gd name="T6" fmla="*/ 52 w 80"/>
                <a:gd name="T7" fmla="*/ 0 h 76"/>
                <a:gd name="T8" fmla="*/ 0 w 80"/>
                <a:gd name="T9" fmla="*/ 35 h 76"/>
              </a:gdLst>
              <a:ahLst/>
              <a:cxnLst>
                <a:cxn ang="0">
                  <a:pos x="T0" y="T1"/>
                </a:cxn>
                <a:cxn ang="0">
                  <a:pos x="T2" y="T3"/>
                </a:cxn>
                <a:cxn ang="0">
                  <a:pos x="T4" y="T5"/>
                </a:cxn>
                <a:cxn ang="0">
                  <a:pos x="T6" y="T7"/>
                </a:cxn>
                <a:cxn ang="0">
                  <a:pos x="T8" y="T9"/>
                </a:cxn>
              </a:cxnLst>
              <a:rect l="0" t="0" r="r" b="b"/>
              <a:pathLst>
                <a:path w="80" h="76">
                  <a:moveTo>
                    <a:pt x="0" y="35"/>
                  </a:moveTo>
                  <a:cubicBezTo>
                    <a:pt x="8" y="48"/>
                    <a:pt x="16" y="61"/>
                    <a:pt x="23" y="76"/>
                  </a:cubicBezTo>
                  <a:cubicBezTo>
                    <a:pt x="80" y="52"/>
                    <a:pt x="80" y="52"/>
                    <a:pt x="80" y="52"/>
                  </a:cubicBezTo>
                  <a:cubicBezTo>
                    <a:pt x="72" y="34"/>
                    <a:pt x="63" y="16"/>
                    <a:pt x="52" y="0"/>
                  </a:cubicBezTo>
                  <a:lnTo>
                    <a:pt x="0" y="35"/>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32"/>
            <p:cNvSpPr/>
            <p:nvPr/>
          </p:nvSpPr>
          <p:spPr bwMode="auto">
            <a:xfrm>
              <a:off x="11066784" y="2769906"/>
              <a:ext cx="541588" cy="491851"/>
            </a:xfrm>
            <a:custGeom>
              <a:avLst/>
              <a:gdLst>
                <a:gd name="T0" fmla="*/ 58 w 76"/>
                <a:gd name="T1" fmla="*/ 0 h 69"/>
                <a:gd name="T2" fmla="*/ 0 w 76"/>
                <a:gd name="T3" fmla="*/ 24 h 69"/>
                <a:gd name="T4" fmla="*/ 14 w 76"/>
                <a:gd name="T5" fmla="*/ 69 h 69"/>
                <a:gd name="T6" fmla="*/ 76 w 76"/>
                <a:gd name="T7" fmla="*/ 57 h 69"/>
                <a:gd name="T8" fmla="*/ 58 w 76"/>
                <a:gd name="T9" fmla="*/ 0 h 69"/>
              </a:gdLst>
              <a:ahLst/>
              <a:cxnLst>
                <a:cxn ang="0">
                  <a:pos x="T0" y="T1"/>
                </a:cxn>
                <a:cxn ang="0">
                  <a:pos x="T2" y="T3"/>
                </a:cxn>
                <a:cxn ang="0">
                  <a:pos x="T4" y="T5"/>
                </a:cxn>
                <a:cxn ang="0">
                  <a:pos x="T6" y="T7"/>
                </a:cxn>
                <a:cxn ang="0">
                  <a:pos x="T8" y="T9"/>
                </a:cxn>
              </a:cxnLst>
              <a:rect l="0" t="0" r="r" b="b"/>
              <a:pathLst>
                <a:path w="76" h="69">
                  <a:moveTo>
                    <a:pt x="58" y="0"/>
                  </a:moveTo>
                  <a:cubicBezTo>
                    <a:pt x="0" y="24"/>
                    <a:pt x="0" y="24"/>
                    <a:pt x="0" y="24"/>
                  </a:cubicBezTo>
                  <a:cubicBezTo>
                    <a:pt x="6" y="39"/>
                    <a:pt x="11" y="54"/>
                    <a:pt x="14" y="69"/>
                  </a:cubicBezTo>
                  <a:cubicBezTo>
                    <a:pt x="76" y="57"/>
                    <a:pt x="76" y="57"/>
                    <a:pt x="76" y="57"/>
                  </a:cubicBezTo>
                  <a:cubicBezTo>
                    <a:pt x="72" y="38"/>
                    <a:pt x="66" y="19"/>
                    <a:pt x="58" y="0"/>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33"/>
            <p:cNvSpPr/>
            <p:nvPr/>
          </p:nvSpPr>
          <p:spPr bwMode="auto">
            <a:xfrm>
              <a:off x="9827027" y="1279619"/>
              <a:ext cx="541588" cy="556325"/>
            </a:xfrm>
            <a:custGeom>
              <a:avLst/>
              <a:gdLst>
                <a:gd name="T0" fmla="*/ 0 w 76"/>
                <a:gd name="T1" fmla="*/ 58 h 78"/>
                <a:gd name="T2" fmla="*/ 41 w 76"/>
                <a:gd name="T3" fmla="*/ 78 h 78"/>
                <a:gd name="T4" fmla="*/ 76 w 76"/>
                <a:gd name="T5" fmla="*/ 26 h 78"/>
                <a:gd name="T6" fmla="*/ 24 w 76"/>
                <a:gd name="T7" fmla="*/ 0 h 78"/>
                <a:gd name="T8" fmla="*/ 0 w 76"/>
                <a:gd name="T9" fmla="*/ 58 h 78"/>
              </a:gdLst>
              <a:ahLst/>
              <a:cxnLst>
                <a:cxn ang="0">
                  <a:pos x="T0" y="T1"/>
                </a:cxn>
                <a:cxn ang="0">
                  <a:pos x="T2" y="T3"/>
                </a:cxn>
                <a:cxn ang="0">
                  <a:pos x="T4" y="T5"/>
                </a:cxn>
                <a:cxn ang="0">
                  <a:pos x="T6" y="T7"/>
                </a:cxn>
                <a:cxn ang="0">
                  <a:pos x="T8" y="T9"/>
                </a:cxn>
              </a:cxnLst>
              <a:rect l="0" t="0" r="r" b="b"/>
              <a:pathLst>
                <a:path w="76" h="78">
                  <a:moveTo>
                    <a:pt x="0" y="58"/>
                  </a:moveTo>
                  <a:cubicBezTo>
                    <a:pt x="14" y="63"/>
                    <a:pt x="28" y="70"/>
                    <a:pt x="41" y="78"/>
                  </a:cubicBezTo>
                  <a:cubicBezTo>
                    <a:pt x="76" y="26"/>
                    <a:pt x="76" y="26"/>
                    <a:pt x="76" y="26"/>
                  </a:cubicBezTo>
                  <a:cubicBezTo>
                    <a:pt x="59" y="16"/>
                    <a:pt x="42" y="7"/>
                    <a:pt x="24" y="0"/>
                  </a:cubicBezTo>
                  <a:lnTo>
                    <a:pt x="0" y="58"/>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4"/>
            <p:cNvSpPr/>
            <p:nvPr/>
          </p:nvSpPr>
          <p:spPr bwMode="auto">
            <a:xfrm>
              <a:off x="9392283" y="5912588"/>
              <a:ext cx="484481" cy="521325"/>
            </a:xfrm>
            <a:custGeom>
              <a:avLst/>
              <a:gdLst>
                <a:gd name="T0" fmla="*/ 68 w 68"/>
                <a:gd name="T1" fmla="*/ 58 h 73"/>
                <a:gd name="T2" fmla="*/ 44 w 68"/>
                <a:gd name="T3" fmla="*/ 0 h 73"/>
                <a:gd name="T4" fmla="*/ 0 w 68"/>
                <a:gd name="T5" fmla="*/ 11 h 73"/>
                <a:gd name="T6" fmla="*/ 13 w 68"/>
                <a:gd name="T7" fmla="*/ 73 h 73"/>
                <a:gd name="T8" fmla="*/ 68 w 68"/>
                <a:gd name="T9" fmla="*/ 58 h 73"/>
              </a:gdLst>
              <a:ahLst/>
              <a:cxnLst>
                <a:cxn ang="0">
                  <a:pos x="T0" y="T1"/>
                </a:cxn>
                <a:cxn ang="0">
                  <a:pos x="T2" y="T3"/>
                </a:cxn>
                <a:cxn ang="0">
                  <a:pos x="T4" y="T5"/>
                </a:cxn>
                <a:cxn ang="0">
                  <a:pos x="T6" y="T7"/>
                </a:cxn>
                <a:cxn ang="0">
                  <a:pos x="T8" y="T9"/>
                </a:cxn>
              </a:cxnLst>
              <a:rect l="0" t="0" r="r" b="b"/>
              <a:pathLst>
                <a:path w="68" h="73">
                  <a:moveTo>
                    <a:pt x="68" y="58"/>
                  </a:moveTo>
                  <a:cubicBezTo>
                    <a:pt x="44" y="0"/>
                    <a:pt x="44" y="0"/>
                    <a:pt x="44" y="0"/>
                  </a:cubicBezTo>
                  <a:cubicBezTo>
                    <a:pt x="30" y="5"/>
                    <a:pt x="15" y="8"/>
                    <a:pt x="0" y="11"/>
                  </a:cubicBezTo>
                  <a:cubicBezTo>
                    <a:pt x="13" y="73"/>
                    <a:pt x="13" y="73"/>
                    <a:pt x="13" y="73"/>
                  </a:cubicBezTo>
                  <a:cubicBezTo>
                    <a:pt x="32" y="69"/>
                    <a:pt x="50" y="64"/>
                    <a:pt x="68" y="58"/>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5"/>
            <p:cNvSpPr/>
            <p:nvPr/>
          </p:nvSpPr>
          <p:spPr bwMode="auto">
            <a:xfrm>
              <a:off x="9819658" y="5721006"/>
              <a:ext cx="541588" cy="563693"/>
            </a:xfrm>
            <a:custGeom>
              <a:avLst/>
              <a:gdLst>
                <a:gd name="T0" fmla="*/ 42 w 76"/>
                <a:gd name="T1" fmla="*/ 0 h 79"/>
                <a:gd name="T2" fmla="*/ 0 w 76"/>
                <a:gd name="T3" fmla="*/ 21 h 79"/>
                <a:gd name="T4" fmla="*/ 24 w 76"/>
                <a:gd name="T5" fmla="*/ 79 h 79"/>
                <a:gd name="T6" fmla="*/ 76 w 76"/>
                <a:gd name="T7" fmla="*/ 53 h 79"/>
                <a:gd name="T8" fmla="*/ 42 w 76"/>
                <a:gd name="T9" fmla="*/ 0 h 79"/>
              </a:gdLst>
              <a:ahLst/>
              <a:cxnLst>
                <a:cxn ang="0">
                  <a:pos x="T0" y="T1"/>
                </a:cxn>
                <a:cxn ang="0">
                  <a:pos x="T2" y="T3"/>
                </a:cxn>
                <a:cxn ang="0">
                  <a:pos x="T4" y="T5"/>
                </a:cxn>
                <a:cxn ang="0">
                  <a:pos x="T6" y="T7"/>
                </a:cxn>
                <a:cxn ang="0">
                  <a:pos x="T8" y="T9"/>
                </a:cxn>
              </a:cxnLst>
              <a:rect l="0" t="0" r="r" b="b"/>
              <a:pathLst>
                <a:path w="76" h="79">
                  <a:moveTo>
                    <a:pt x="42" y="0"/>
                  </a:moveTo>
                  <a:cubicBezTo>
                    <a:pt x="28" y="8"/>
                    <a:pt x="15" y="15"/>
                    <a:pt x="0" y="21"/>
                  </a:cubicBezTo>
                  <a:cubicBezTo>
                    <a:pt x="24" y="79"/>
                    <a:pt x="24" y="79"/>
                    <a:pt x="24" y="79"/>
                  </a:cubicBezTo>
                  <a:cubicBezTo>
                    <a:pt x="42" y="71"/>
                    <a:pt x="60" y="63"/>
                    <a:pt x="76" y="53"/>
                  </a:cubicBezTo>
                  <a:lnTo>
                    <a:pt x="42" y="0"/>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6"/>
            <p:cNvSpPr/>
            <p:nvPr/>
          </p:nvSpPr>
          <p:spPr bwMode="auto">
            <a:xfrm>
              <a:off x="9392283" y="1123038"/>
              <a:ext cx="484481" cy="528693"/>
            </a:xfrm>
            <a:custGeom>
              <a:avLst/>
              <a:gdLst>
                <a:gd name="T0" fmla="*/ 0 w 68"/>
                <a:gd name="T1" fmla="*/ 62 h 74"/>
                <a:gd name="T2" fmla="*/ 44 w 68"/>
                <a:gd name="T3" fmla="*/ 74 h 74"/>
                <a:gd name="T4" fmla="*/ 68 w 68"/>
                <a:gd name="T5" fmla="*/ 15 h 74"/>
                <a:gd name="T6" fmla="*/ 13 w 68"/>
                <a:gd name="T7" fmla="*/ 0 h 74"/>
                <a:gd name="T8" fmla="*/ 0 w 68"/>
                <a:gd name="T9" fmla="*/ 62 h 74"/>
              </a:gdLst>
              <a:ahLst/>
              <a:cxnLst>
                <a:cxn ang="0">
                  <a:pos x="T0" y="T1"/>
                </a:cxn>
                <a:cxn ang="0">
                  <a:pos x="T2" y="T3"/>
                </a:cxn>
                <a:cxn ang="0">
                  <a:pos x="T4" y="T5"/>
                </a:cxn>
                <a:cxn ang="0">
                  <a:pos x="T6" y="T7"/>
                </a:cxn>
                <a:cxn ang="0">
                  <a:pos x="T8" y="T9"/>
                </a:cxn>
              </a:cxnLst>
              <a:rect l="0" t="0" r="r" b="b"/>
              <a:pathLst>
                <a:path w="68" h="74">
                  <a:moveTo>
                    <a:pt x="0" y="62"/>
                  </a:moveTo>
                  <a:cubicBezTo>
                    <a:pt x="16" y="65"/>
                    <a:pt x="30" y="69"/>
                    <a:pt x="44" y="74"/>
                  </a:cubicBezTo>
                  <a:cubicBezTo>
                    <a:pt x="68" y="15"/>
                    <a:pt x="68" y="15"/>
                    <a:pt x="68" y="15"/>
                  </a:cubicBezTo>
                  <a:cubicBezTo>
                    <a:pt x="50" y="9"/>
                    <a:pt x="32" y="4"/>
                    <a:pt x="13" y="0"/>
                  </a:cubicBezTo>
                  <a:lnTo>
                    <a:pt x="0" y="62"/>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7"/>
            <p:cNvSpPr/>
            <p:nvPr/>
          </p:nvSpPr>
          <p:spPr bwMode="auto">
            <a:xfrm>
              <a:off x="7310671" y="4722569"/>
              <a:ext cx="420007" cy="414481"/>
            </a:xfrm>
            <a:custGeom>
              <a:avLst/>
              <a:gdLst>
                <a:gd name="T0" fmla="*/ 59 w 59"/>
                <a:gd name="T1" fmla="*/ 25 h 58"/>
                <a:gd name="T2" fmla="*/ 39 w 59"/>
                <a:gd name="T3" fmla="*/ 0 h 58"/>
                <a:gd name="T4" fmla="*/ 0 w 59"/>
                <a:gd name="T5" fmla="*/ 25 h 58"/>
                <a:gd name="T6" fmla="*/ 26 w 59"/>
                <a:gd name="T7" fmla="*/ 58 h 58"/>
                <a:gd name="T8" fmla="*/ 59 w 59"/>
                <a:gd name="T9" fmla="*/ 25 h 58"/>
              </a:gdLst>
              <a:ahLst/>
              <a:cxnLst>
                <a:cxn ang="0">
                  <a:pos x="T0" y="T1"/>
                </a:cxn>
                <a:cxn ang="0">
                  <a:pos x="T2" y="T3"/>
                </a:cxn>
                <a:cxn ang="0">
                  <a:pos x="T4" y="T5"/>
                </a:cxn>
                <a:cxn ang="0">
                  <a:pos x="T6" y="T7"/>
                </a:cxn>
                <a:cxn ang="0">
                  <a:pos x="T8" y="T9"/>
                </a:cxn>
              </a:cxnLst>
              <a:rect l="0" t="0" r="r" b="b"/>
              <a:pathLst>
                <a:path w="59" h="58">
                  <a:moveTo>
                    <a:pt x="59" y="25"/>
                  </a:moveTo>
                  <a:cubicBezTo>
                    <a:pt x="51" y="17"/>
                    <a:pt x="45" y="8"/>
                    <a:pt x="39" y="0"/>
                  </a:cubicBezTo>
                  <a:cubicBezTo>
                    <a:pt x="0" y="25"/>
                    <a:pt x="0" y="25"/>
                    <a:pt x="0" y="25"/>
                  </a:cubicBezTo>
                  <a:cubicBezTo>
                    <a:pt x="8" y="37"/>
                    <a:pt x="16" y="48"/>
                    <a:pt x="26" y="58"/>
                  </a:cubicBezTo>
                  <a:lnTo>
                    <a:pt x="59" y="25"/>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38" name="Freeform 38"/>
            <p:cNvSpPr/>
            <p:nvPr/>
          </p:nvSpPr>
          <p:spPr bwMode="auto">
            <a:xfrm>
              <a:off x="8565165" y="1771469"/>
              <a:ext cx="298426" cy="364743"/>
            </a:xfrm>
            <a:custGeom>
              <a:avLst/>
              <a:gdLst>
                <a:gd name="T0" fmla="*/ 0 w 42"/>
                <a:gd name="T1" fmla="*/ 5 h 51"/>
                <a:gd name="T2" fmla="*/ 10 w 42"/>
                <a:gd name="T3" fmla="*/ 51 h 51"/>
                <a:gd name="T4" fmla="*/ 42 w 42"/>
                <a:gd name="T5" fmla="*/ 47 h 51"/>
                <a:gd name="T6" fmla="*/ 42 w 42"/>
                <a:gd name="T7" fmla="*/ 0 h 51"/>
                <a:gd name="T8" fmla="*/ 0 w 42"/>
                <a:gd name="T9" fmla="*/ 5 h 51"/>
              </a:gdLst>
              <a:ahLst/>
              <a:cxnLst>
                <a:cxn ang="0">
                  <a:pos x="T0" y="T1"/>
                </a:cxn>
                <a:cxn ang="0">
                  <a:pos x="T2" y="T3"/>
                </a:cxn>
                <a:cxn ang="0">
                  <a:pos x="T4" y="T5"/>
                </a:cxn>
                <a:cxn ang="0">
                  <a:pos x="T6" y="T7"/>
                </a:cxn>
                <a:cxn ang="0">
                  <a:pos x="T8" y="T9"/>
                </a:cxn>
              </a:cxnLst>
              <a:rect l="0" t="0" r="r" b="b"/>
              <a:pathLst>
                <a:path w="42" h="51">
                  <a:moveTo>
                    <a:pt x="0" y="5"/>
                  </a:moveTo>
                  <a:cubicBezTo>
                    <a:pt x="10" y="51"/>
                    <a:pt x="10" y="51"/>
                    <a:pt x="10" y="51"/>
                  </a:cubicBezTo>
                  <a:cubicBezTo>
                    <a:pt x="20" y="49"/>
                    <a:pt x="31" y="48"/>
                    <a:pt x="42" y="47"/>
                  </a:cubicBezTo>
                  <a:cubicBezTo>
                    <a:pt x="42" y="0"/>
                    <a:pt x="42" y="0"/>
                    <a:pt x="42" y="0"/>
                  </a:cubicBezTo>
                  <a:cubicBezTo>
                    <a:pt x="28" y="1"/>
                    <a:pt x="14" y="3"/>
                    <a:pt x="0" y="5"/>
                  </a:cubicBez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39" name="Freeform 39"/>
            <p:cNvSpPr/>
            <p:nvPr/>
          </p:nvSpPr>
          <p:spPr bwMode="auto">
            <a:xfrm>
              <a:off x="7551991" y="4965731"/>
              <a:ext cx="414480" cy="427375"/>
            </a:xfrm>
            <a:custGeom>
              <a:avLst/>
              <a:gdLst>
                <a:gd name="T0" fmla="*/ 58 w 58"/>
                <a:gd name="T1" fmla="*/ 21 h 60"/>
                <a:gd name="T2" fmla="*/ 33 w 58"/>
                <a:gd name="T3" fmla="*/ 0 h 60"/>
                <a:gd name="T4" fmla="*/ 0 w 58"/>
                <a:gd name="T5" fmla="*/ 33 h 60"/>
                <a:gd name="T6" fmla="*/ 32 w 58"/>
                <a:gd name="T7" fmla="*/ 60 h 60"/>
                <a:gd name="T8" fmla="*/ 58 w 58"/>
                <a:gd name="T9" fmla="*/ 21 h 60"/>
              </a:gdLst>
              <a:ahLst/>
              <a:cxnLst>
                <a:cxn ang="0">
                  <a:pos x="T0" y="T1"/>
                </a:cxn>
                <a:cxn ang="0">
                  <a:pos x="T2" y="T3"/>
                </a:cxn>
                <a:cxn ang="0">
                  <a:pos x="T4" y="T5"/>
                </a:cxn>
                <a:cxn ang="0">
                  <a:pos x="T6" y="T7"/>
                </a:cxn>
                <a:cxn ang="0">
                  <a:pos x="T8" y="T9"/>
                </a:cxn>
              </a:cxnLst>
              <a:rect l="0" t="0" r="r" b="b"/>
              <a:pathLst>
                <a:path w="58" h="60">
                  <a:moveTo>
                    <a:pt x="58" y="21"/>
                  </a:moveTo>
                  <a:cubicBezTo>
                    <a:pt x="49" y="15"/>
                    <a:pt x="41" y="8"/>
                    <a:pt x="33" y="0"/>
                  </a:cubicBezTo>
                  <a:cubicBezTo>
                    <a:pt x="0" y="33"/>
                    <a:pt x="0" y="33"/>
                    <a:pt x="0" y="33"/>
                  </a:cubicBezTo>
                  <a:cubicBezTo>
                    <a:pt x="10" y="43"/>
                    <a:pt x="21" y="52"/>
                    <a:pt x="32" y="60"/>
                  </a:cubicBezTo>
                  <a:lnTo>
                    <a:pt x="58" y="21"/>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40" name="Freeform 40"/>
            <p:cNvSpPr/>
            <p:nvPr/>
          </p:nvSpPr>
          <p:spPr bwMode="auto">
            <a:xfrm>
              <a:off x="7010404" y="4138612"/>
              <a:ext cx="392374" cy="342637"/>
            </a:xfrm>
            <a:custGeom>
              <a:avLst/>
              <a:gdLst>
                <a:gd name="T0" fmla="*/ 55 w 55"/>
                <a:gd name="T1" fmla="*/ 30 h 48"/>
                <a:gd name="T2" fmla="*/ 46 w 55"/>
                <a:gd name="T3" fmla="*/ 0 h 48"/>
                <a:gd name="T4" fmla="*/ 0 w 55"/>
                <a:gd name="T5" fmla="*/ 9 h 48"/>
                <a:gd name="T6" fmla="*/ 12 w 55"/>
                <a:gd name="T7" fmla="*/ 48 h 48"/>
                <a:gd name="T8" fmla="*/ 55 w 55"/>
                <a:gd name="T9" fmla="*/ 30 h 48"/>
              </a:gdLst>
              <a:ahLst/>
              <a:cxnLst>
                <a:cxn ang="0">
                  <a:pos x="T0" y="T1"/>
                </a:cxn>
                <a:cxn ang="0">
                  <a:pos x="T2" y="T3"/>
                </a:cxn>
                <a:cxn ang="0">
                  <a:pos x="T4" y="T5"/>
                </a:cxn>
                <a:cxn ang="0">
                  <a:pos x="T6" y="T7"/>
                </a:cxn>
                <a:cxn ang="0">
                  <a:pos x="T8" y="T9"/>
                </a:cxn>
              </a:cxnLst>
              <a:rect l="0" t="0" r="r" b="b"/>
              <a:pathLst>
                <a:path w="55" h="48">
                  <a:moveTo>
                    <a:pt x="55" y="30"/>
                  </a:moveTo>
                  <a:cubicBezTo>
                    <a:pt x="51" y="21"/>
                    <a:pt x="48" y="10"/>
                    <a:pt x="46" y="0"/>
                  </a:cubicBezTo>
                  <a:cubicBezTo>
                    <a:pt x="0" y="9"/>
                    <a:pt x="0" y="9"/>
                    <a:pt x="0" y="9"/>
                  </a:cubicBezTo>
                  <a:cubicBezTo>
                    <a:pt x="3" y="23"/>
                    <a:pt x="7" y="36"/>
                    <a:pt x="12" y="48"/>
                  </a:cubicBezTo>
                  <a:lnTo>
                    <a:pt x="55" y="30"/>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41" name="Freeform 41"/>
            <p:cNvSpPr/>
            <p:nvPr/>
          </p:nvSpPr>
          <p:spPr bwMode="auto">
            <a:xfrm>
              <a:off x="6968034" y="3825449"/>
              <a:ext cx="350006" cy="291057"/>
            </a:xfrm>
            <a:custGeom>
              <a:avLst/>
              <a:gdLst>
                <a:gd name="T0" fmla="*/ 49 w 49"/>
                <a:gd name="T1" fmla="*/ 31 h 41"/>
                <a:gd name="T2" fmla="*/ 47 w 49"/>
                <a:gd name="T3" fmla="*/ 0 h 41"/>
                <a:gd name="T4" fmla="*/ 0 w 49"/>
                <a:gd name="T5" fmla="*/ 0 h 41"/>
                <a:gd name="T6" fmla="*/ 4 w 49"/>
                <a:gd name="T7" fmla="*/ 41 h 41"/>
                <a:gd name="T8" fmla="*/ 49 w 49"/>
                <a:gd name="T9" fmla="*/ 31 h 41"/>
              </a:gdLst>
              <a:ahLst/>
              <a:cxnLst>
                <a:cxn ang="0">
                  <a:pos x="T0" y="T1"/>
                </a:cxn>
                <a:cxn ang="0">
                  <a:pos x="T2" y="T3"/>
                </a:cxn>
                <a:cxn ang="0">
                  <a:pos x="T4" y="T5"/>
                </a:cxn>
                <a:cxn ang="0">
                  <a:pos x="T6" y="T7"/>
                </a:cxn>
                <a:cxn ang="0">
                  <a:pos x="T8" y="T9"/>
                </a:cxn>
              </a:cxnLst>
              <a:rect l="0" t="0" r="r" b="b"/>
              <a:pathLst>
                <a:path w="49" h="41">
                  <a:moveTo>
                    <a:pt x="49" y="31"/>
                  </a:moveTo>
                  <a:cubicBezTo>
                    <a:pt x="48" y="21"/>
                    <a:pt x="47" y="11"/>
                    <a:pt x="47" y="0"/>
                  </a:cubicBezTo>
                  <a:cubicBezTo>
                    <a:pt x="0" y="0"/>
                    <a:pt x="0" y="0"/>
                    <a:pt x="0" y="0"/>
                  </a:cubicBezTo>
                  <a:cubicBezTo>
                    <a:pt x="0" y="14"/>
                    <a:pt x="1" y="27"/>
                    <a:pt x="4" y="41"/>
                  </a:cubicBezTo>
                  <a:lnTo>
                    <a:pt x="49" y="31"/>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42" name="Freeform 42"/>
            <p:cNvSpPr/>
            <p:nvPr/>
          </p:nvSpPr>
          <p:spPr bwMode="auto">
            <a:xfrm>
              <a:off x="8565165" y="5420738"/>
              <a:ext cx="298426" cy="364743"/>
            </a:xfrm>
            <a:custGeom>
              <a:avLst/>
              <a:gdLst>
                <a:gd name="T0" fmla="*/ 42 w 42"/>
                <a:gd name="T1" fmla="*/ 4 h 51"/>
                <a:gd name="T2" fmla="*/ 9 w 42"/>
                <a:gd name="T3" fmla="*/ 0 h 51"/>
                <a:gd name="T4" fmla="*/ 0 w 42"/>
                <a:gd name="T5" fmla="*/ 46 h 51"/>
                <a:gd name="T6" fmla="*/ 42 w 42"/>
                <a:gd name="T7" fmla="*/ 51 h 51"/>
                <a:gd name="T8" fmla="*/ 42 w 42"/>
                <a:gd name="T9" fmla="*/ 4 h 51"/>
              </a:gdLst>
              <a:ahLst/>
              <a:cxnLst>
                <a:cxn ang="0">
                  <a:pos x="T0" y="T1"/>
                </a:cxn>
                <a:cxn ang="0">
                  <a:pos x="T2" y="T3"/>
                </a:cxn>
                <a:cxn ang="0">
                  <a:pos x="T4" y="T5"/>
                </a:cxn>
                <a:cxn ang="0">
                  <a:pos x="T6" y="T7"/>
                </a:cxn>
                <a:cxn ang="0">
                  <a:pos x="T8" y="T9"/>
                </a:cxn>
              </a:cxnLst>
              <a:rect l="0" t="0" r="r" b="b"/>
              <a:pathLst>
                <a:path w="42" h="51">
                  <a:moveTo>
                    <a:pt x="42" y="4"/>
                  </a:moveTo>
                  <a:cubicBezTo>
                    <a:pt x="31" y="4"/>
                    <a:pt x="20" y="2"/>
                    <a:pt x="9" y="0"/>
                  </a:cubicBezTo>
                  <a:cubicBezTo>
                    <a:pt x="0" y="46"/>
                    <a:pt x="0" y="46"/>
                    <a:pt x="0" y="46"/>
                  </a:cubicBezTo>
                  <a:cubicBezTo>
                    <a:pt x="14" y="49"/>
                    <a:pt x="28" y="50"/>
                    <a:pt x="42" y="51"/>
                  </a:cubicBezTo>
                  <a:lnTo>
                    <a:pt x="42" y="4"/>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43" name="Freeform 43"/>
            <p:cNvSpPr/>
            <p:nvPr/>
          </p:nvSpPr>
          <p:spPr bwMode="auto">
            <a:xfrm>
              <a:off x="7852259" y="5172050"/>
              <a:ext cx="385006" cy="420007"/>
            </a:xfrm>
            <a:custGeom>
              <a:avLst/>
              <a:gdLst>
                <a:gd name="T0" fmla="*/ 54 w 54"/>
                <a:gd name="T1" fmla="*/ 16 h 59"/>
                <a:gd name="T2" fmla="*/ 26 w 54"/>
                <a:gd name="T3" fmla="*/ 0 h 59"/>
                <a:gd name="T4" fmla="*/ 0 w 54"/>
                <a:gd name="T5" fmla="*/ 39 h 59"/>
                <a:gd name="T6" fmla="*/ 36 w 54"/>
                <a:gd name="T7" fmla="*/ 59 h 59"/>
                <a:gd name="T8" fmla="*/ 54 w 54"/>
                <a:gd name="T9" fmla="*/ 16 h 59"/>
              </a:gdLst>
              <a:ahLst/>
              <a:cxnLst>
                <a:cxn ang="0">
                  <a:pos x="T0" y="T1"/>
                </a:cxn>
                <a:cxn ang="0">
                  <a:pos x="T2" y="T3"/>
                </a:cxn>
                <a:cxn ang="0">
                  <a:pos x="T4" y="T5"/>
                </a:cxn>
                <a:cxn ang="0">
                  <a:pos x="T6" y="T7"/>
                </a:cxn>
                <a:cxn ang="0">
                  <a:pos x="T8" y="T9"/>
                </a:cxn>
              </a:cxnLst>
              <a:rect l="0" t="0" r="r" b="b"/>
              <a:pathLst>
                <a:path w="54" h="59">
                  <a:moveTo>
                    <a:pt x="54" y="16"/>
                  </a:moveTo>
                  <a:cubicBezTo>
                    <a:pt x="44" y="11"/>
                    <a:pt x="35" y="6"/>
                    <a:pt x="26" y="0"/>
                  </a:cubicBezTo>
                  <a:cubicBezTo>
                    <a:pt x="0" y="39"/>
                    <a:pt x="0" y="39"/>
                    <a:pt x="0" y="39"/>
                  </a:cubicBezTo>
                  <a:cubicBezTo>
                    <a:pt x="12" y="46"/>
                    <a:pt x="24" y="53"/>
                    <a:pt x="36" y="59"/>
                  </a:cubicBezTo>
                  <a:lnTo>
                    <a:pt x="54" y="16"/>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44" name="Freeform 44"/>
            <p:cNvSpPr/>
            <p:nvPr/>
          </p:nvSpPr>
          <p:spPr bwMode="auto">
            <a:xfrm>
              <a:off x="8194896" y="5321262"/>
              <a:ext cx="348163" cy="407112"/>
            </a:xfrm>
            <a:custGeom>
              <a:avLst/>
              <a:gdLst>
                <a:gd name="T0" fmla="*/ 49 w 49"/>
                <a:gd name="T1" fmla="*/ 11 h 57"/>
                <a:gd name="T2" fmla="*/ 18 w 49"/>
                <a:gd name="T3" fmla="*/ 0 h 57"/>
                <a:gd name="T4" fmla="*/ 0 w 49"/>
                <a:gd name="T5" fmla="*/ 43 h 57"/>
                <a:gd name="T6" fmla="*/ 40 w 49"/>
                <a:gd name="T7" fmla="*/ 57 h 57"/>
                <a:gd name="T8" fmla="*/ 49 w 49"/>
                <a:gd name="T9" fmla="*/ 11 h 57"/>
              </a:gdLst>
              <a:ahLst/>
              <a:cxnLst>
                <a:cxn ang="0">
                  <a:pos x="T0" y="T1"/>
                </a:cxn>
                <a:cxn ang="0">
                  <a:pos x="T2" y="T3"/>
                </a:cxn>
                <a:cxn ang="0">
                  <a:pos x="T4" y="T5"/>
                </a:cxn>
                <a:cxn ang="0">
                  <a:pos x="T6" y="T7"/>
                </a:cxn>
                <a:cxn ang="0">
                  <a:pos x="T8" y="T9"/>
                </a:cxn>
              </a:cxnLst>
              <a:rect l="0" t="0" r="r" b="b"/>
              <a:pathLst>
                <a:path w="49" h="57">
                  <a:moveTo>
                    <a:pt x="49" y="11"/>
                  </a:moveTo>
                  <a:cubicBezTo>
                    <a:pt x="38" y="8"/>
                    <a:pt x="28" y="5"/>
                    <a:pt x="18" y="0"/>
                  </a:cubicBezTo>
                  <a:cubicBezTo>
                    <a:pt x="0" y="43"/>
                    <a:pt x="0" y="43"/>
                    <a:pt x="0" y="43"/>
                  </a:cubicBezTo>
                  <a:cubicBezTo>
                    <a:pt x="13" y="49"/>
                    <a:pt x="26" y="53"/>
                    <a:pt x="40" y="57"/>
                  </a:cubicBezTo>
                  <a:lnTo>
                    <a:pt x="49" y="11"/>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45" name="Freeform 45"/>
            <p:cNvSpPr/>
            <p:nvPr/>
          </p:nvSpPr>
          <p:spPr bwMode="auto">
            <a:xfrm>
              <a:off x="7124616" y="4437038"/>
              <a:ext cx="414480" cy="392375"/>
            </a:xfrm>
            <a:custGeom>
              <a:avLst/>
              <a:gdLst>
                <a:gd name="T0" fmla="*/ 58 w 58"/>
                <a:gd name="T1" fmla="*/ 29 h 55"/>
                <a:gd name="T2" fmla="*/ 43 w 58"/>
                <a:gd name="T3" fmla="*/ 0 h 55"/>
                <a:gd name="T4" fmla="*/ 0 w 58"/>
                <a:gd name="T5" fmla="*/ 18 h 55"/>
                <a:gd name="T6" fmla="*/ 19 w 58"/>
                <a:gd name="T7" fmla="*/ 55 h 55"/>
                <a:gd name="T8" fmla="*/ 58 w 58"/>
                <a:gd name="T9" fmla="*/ 29 h 55"/>
              </a:gdLst>
              <a:ahLst/>
              <a:cxnLst>
                <a:cxn ang="0">
                  <a:pos x="T0" y="T1"/>
                </a:cxn>
                <a:cxn ang="0">
                  <a:pos x="T2" y="T3"/>
                </a:cxn>
                <a:cxn ang="0">
                  <a:pos x="T4" y="T5"/>
                </a:cxn>
                <a:cxn ang="0">
                  <a:pos x="T6" y="T7"/>
                </a:cxn>
                <a:cxn ang="0">
                  <a:pos x="T8" y="T9"/>
                </a:cxn>
              </a:cxnLst>
              <a:rect l="0" t="0" r="r" b="b"/>
              <a:pathLst>
                <a:path w="58" h="55">
                  <a:moveTo>
                    <a:pt x="58" y="29"/>
                  </a:moveTo>
                  <a:cubicBezTo>
                    <a:pt x="52" y="20"/>
                    <a:pt x="48" y="10"/>
                    <a:pt x="43" y="0"/>
                  </a:cubicBezTo>
                  <a:cubicBezTo>
                    <a:pt x="0" y="18"/>
                    <a:pt x="0" y="18"/>
                    <a:pt x="0" y="18"/>
                  </a:cubicBezTo>
                  <a:cubicBezTo>
                    <a:pt x="6" y="31"/>
                    <a:pt x="12" y="43"/>
                    <a:pt x="19" y="55"/>
                  </a:cubicBezTo>
                  <a:lnTo>
                    <a:pt x="58" y="29"/>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46" name="Freeform 46"/>
            <p:cNvSpPr/>
            <p:nvPr/>
          </p:nvSpPr>
          <p:spPr bwMode="auto">
            <a:xfrm>
              <a:off x="7852259" y="1964893"/>
              <a:ext cx="385006" cy="420007"/>
            </a:xfrm>
            <a:custGeom>
              <a:avLst/>
              <a:gdLst>
                <a:gd name="T0" fmla="*/ 26 w 54"/>
                <a:gd name="T1" fmla="*/ 59 h 59"/>
                <a:gd name="T2" fmla="*/ 54 w 54"/>
                <a:gd name="T3" fmla="*/ 43 h 59"/>
                <a:gd name="T4" fmla="*/ 36 w 54"/>
                <a:gd name="T5" fmla="*/ 0 h 59"/>
                <a:gd name="T6" fmla="*/ 0 w 54"/>
                <a:gd name="T7" fmla="*/ 21 h 59"/>
                <a:gd name="T8" fmla="*/ 26 w 54"/>
                <a:gd name="T9" fmla="*/ 59 h 59"/>
              </a:gdLst>
              <a:ahLst/>
              <a:cxnLst>
                <a:cxn ang="0">
                  <a:pos x="T0" y="T1"/>
                </a:cxn>
                <a:cxn ang="0">
                  <a:pos x="T2" y="T3"/>
                </a:cxn>
                <a:cxn ang="0">
                  <a:pos x="T4" y="T5"/>
                </a:cxn>
                <a:cxn ang="0">
                  <a:pos x="T6" y="T7"/>
                </a:cxn>
                <a:cxn ang="0">
                  <a:pos x="T8" y="T9"/>
                </a:cxn>
              </a:cxnLst>
              <a:rect l="0" t="0" r="r" b="b"/>
              <a:pathLst>
                <a:path w="54" h="59">
                  <a:moveTo>
                    <a:pt x="26" y="59"/>
                  </a:moveTo>
                  <a:cubicBezTo>
                    <a:pt x="35" y="53"/>
                    <a:pt x="45" y="48"/>
                    <a:pt x="54" y="43"/>
                  </a:cubicBezTo>
                  <a:cubicBezTo>
                    <a:pt x="36" y="0"/>
                    <a:pt x="36" y="0"/>
                    <a:pt x="36" y="0"/>
                  </a:cubicBezTo>
                  <a:cubicBezTo>
                    <a:pt x="24" y="6"/>
                    <a:pt x="12" y="13"/>
                    <a:pt x="0" y="21"/>
                  </a:cubicBezTo>
                  <a:lnTo>
                    <a:pt x="26" y="59"/>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47" name="Freeform 47"/>
            <p:cNvSpPr/>
            <p:nvPr/>
          </p:nvSpPr>
          <p:spPr bwMode="auto">
            <a:xfrm>
              <a:off x="6968034" y="3447812"/>
              <a:ext cx="350006" cy="283689"/>
            </a:xfrm>
            <a:custGeom>
              <a:avLst/>
              <a:gdLst>
                <a:gd name="T0" fmla="*/ 47 w 49"/>
                <a:gd name="T1" fmla="*/ 40 h 40"/>
                <a:gd name="T2" fmla="*/ 49 w 49"/>
                <a:gd name="T3" fmla="*/ 9 h 40"/>
                <a:gd name="T4" fmla="*/ 4 w 49"/>
                <a:gd name="T5" fmla="*/ 0 h 40"/>
                <a:gd name="T6" fmla="*/ 0 w 49"/>
                <a:gd name="T7" fmla="*/ 40 h 40"/>
                <a:gd name="T8" fmla="*/ 47 w 49"/>
                <a:gd name="T9" fmla="*/ 40 h 40"/>
              </a:gdLst>
              <a:ahLst/>
              <a:cxnLst>
                <a:cxn ang="0">
                  <a:pos x="T0" y="T1"/>
                </a:cxn>
                <a:cxn ang="0">
                  <a:pos x="T2" y="T3"/>
                </a:cxn>
                <a:cxn ang="0">
                  <a:pos x="T4" y="T5"/>
                </a:cxn>
                <a:cxn ang="0">
                  <a:pos x="T6" y="T7"/>
                </a:cxn>
                <a:cxn ang="0">
                  <a:pos x="T8" y="T9"/>
                </a:cxn>
              </a:cxnLst>
              <a:rect l="0" t="0" r="r" b="b"/>
              <a:pathLst>
                <a:path w="49" h="40">
                  <a:moveTo>
                    <a:pt x="47" y="40"/>
                  </a:moveTo>
                  <a:cubicBezTo>
                    <a:pt x="47" y="29"/>
                    <a:pt x="48" y="19"/>
                    <a:pt x="49" y="9"/>
                  </a:cubicBezTo>
                  <a:cubicBezTo>
                    <a:pt x="4" y="0"/>
                    <a:pt x="4" y="0"/>
                    <a:pt x="4" y="0"/>
                  </a:cubicBezTo>
                  <a:cubicBezTo>
                    <a:pt x="1" y="13"/>
                    <a:pt x="0" y="26"/>
                    <a:pt x="0" y="40"/>
                  </a:cubicBezTo>
                  <a:lnTo>
                    <a:pt x="47" y="40"/>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48" name="Freeform 48"/>
            <p:cNvSpPr/>
            <p:nvPr/>
          </p:nvSpPr>
          <p:spPr bwMode="auto">
            <a:xfrm>
              <a:off x="7551991" y="2163843"/>
              <a:ext cx="414480" cy="427375"/>
            </a:xfrm>
            <a:custGeom>
              <a:avLst/>
              <a:gdLst>
                <a:gd name="T0" fmla="*/ 33 w 58"/>
                <a:gd name="T1" fmla="*/ 60 h 60"/>
                <a:gd name="T2" fmla="*/ 58 w 58"/>
                <a:gd name="T3" fmla="*/ 39 h 60"/>
                <a:gd name="T4" fmla="*/ 32 w 58"/>
                <a:gd name="T5" fmla="*/ 0 h 60"/>
                <a:gd name="T6" fmla="*/ 0 w 58"/>
                <a:gd name="T7" fmla="*/ 27 h 60"/>
                <a:gd name="T8" fmla="*/ 33 w 58"/>
                <a:gd name="T9" fmla="*/ 60 h 60"/>
              </a:gdLst>
              <a:ahLst/>
              <a:cxnLst>
                <a:cxn ang="0">
                  <a:pos x="T0" y="T1"/>
                </a:cxn>
                <a:cxn ang="0">
                  <a:pos x="T2" y="T3"/>
                </a:cxn>
                <a:cxn ang="0">
                  <a:pos x="T4" y="T5"/>
                </a:cxn>
                <a:cxn ang="0">
                  <a:pos x="T6" y="T7"/>
                </a:cxn>
                <a:cxn ang="0">
                  <a:pos x="T8" y="T9"/>
                </a:cxn>
              </a:cxnLst>
              <a:rect l="0" t="0" r="r" b="b"/>
              <a:pathLst>
                <a:path w="58" h="60">
                  <a:moveTo>
                    <a:pt x="33" y="60"/>
                  </a:moveTo>
                  <a:cubicBezTo>
                    <a:pt x="41" y="52"/>
                    <a:pt x="49" y="45"/>
                    <a:pt x="58" y="39"/>
                  </a:cubicBezTo>
                  <a:cubicBezTo>
                    <a:pt x="32" y="0"/>
                    <a:pt x="32" y="0"/>
                    <a:pt x="32" y="0"/>
                  </a:cubicBezTo>
                  <a:cubicBezTo>
                    <a:pt x="21" y="8"/>
                    <a:pt x="10" y="17"/>
                    <a:pt x="0" y="27"/>
                  </a:cubicBezTo>
                  <a:lnTo>
                    <a:pt x="33" y="60"/>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49" name="Freeform 49"/>
            <p:cNvSpPr/>
            <p:nvPr/>
          </p:nvSpPr>
          <p:spPr bwMode="auto">
            <a:xfrm>
              <a:off x="8194896" y="1828575"/>
              <a:ext cx="348163" cy="407112"/>
            </a:xfrm>
            <a:custGeom>
              <a:avLst/>
              <a:gdLst>
                <a:gd name="T0" fmla="*/ 0 w 49"/>
                <a:gd name="T1" fmla="*/ 14 h 57"/>
                <a:gd name="T2" fmla="*/ 18 w 49"/>
                <a:gd name="T3" fmla="*/ 57 h 57"/>
                <a:gd name="T4" fmla="*/ 49 w 49"/>
                <a:gd name="T5" fmla="*/ 46 h 57"/>
                <a:gd name="T6" fmla="*/ 40 w 49"/>
                <a:gd name="T7" fmla="*/ 0 h 57"/>
                <a:gd name="T8" fmla="*/ 0 w 49"/>
                <a:gd name="T9" fmla="*/ 14 h 57"/>
              </a:gdLst>
              <a:ahLst/>
              <a:cxnLst>
                <a:cxn ang="0">
                  <a:pos x="T0" y="T1"/>
                </a:cxn>
                <a:cxn ang="0">
                  <a:pos x="T2" y="T3"/>
                </a:cxn>
                <a:cxn ang="0">
                  <a:pos x="T4" y="T5"/>
                </a:cxn>
                <a:cxn ang="0">
                  <a:pos x="T6" y="T7"/>
                </a:cxn>
                <a:cxn ang="0">
                  <a:pos x="T8" y="T9"/>
                </a:cxn>
              </a:cxnLst>
              <a:rect l="0" t="0" r="r" b="b"/>
              <a:pathLst>
                <a:path w="49" h="57">
                  <a:moveTo>
                    <a:pt x="0" y="14"/>
                  </a:moveTo>
                  <a:cubicBezTo>
                    <a:pt x="18" y="57"/>
                    <a:pt x="18" y="57"/>
                    <a:pt x="18" y="57"/>
                  </a:cubicBezTo>
                  <a:cubicBezTo>
                    <a:pt x="28" y="53"/>
                    <a:pt x="38" y="49"/>
                    <a:pt x="49" y="46"/>
                  </a:cubicBezTo>
                  <a:cubicBezTo>
                    <a:pt x="40" y="0"/>
                    <a:pt x="40" y="0"/>
                    <a:pt x="40" y="0"/>
                  </a:cubicBezTo>
                  <a:cubicBezTo>
                    <a:pt x="26" y="4"/>
                    <a:pt x="13" y="8"/>
                    <a:pt x="0" y="14"/>
                  </a:cubicBez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50" name="Freeform 50"/>
            <p:cNvSpPr/>
            <p:nvPr/>
          </p:nvSpPr>
          <p:spPr bwMode="auto">
            <a:xfrm>
              <a:off x="7010404" y="3075701"/>
              <a:ext cx="392374" cy="342637"/>
            </a:xfrm>
            <a:custGeom>
              <a:avLst/>
              <a:gdLst>
                <a:gd name="T0" fmla="*/ 46 w 55"/>
                <a:gd name="T1" fmla="*/ 48 h 48"/>
                <a:gd name="T2" fmla="*/ 55 w 55"/>
                <a:gd name="T3" fmla="*/ 18 h 48"/>
                <a:gd name="T4" fmla="*/ 12 w 55"/>
                <a:gd name="T5" fmla="*/ 0 h 48"/>
                <a:gd name="T6" fmla="*/ 0 w 55"/>
                <a:gd name="T7" fmla="*/ 39 h 48"/>
                <a:gd name="T8" fmla="*/ 46 w 55"/>
                <a:gd name="T9" fmla="*/ 48 h 48"/>
              </a:gdLst>
              <a:ahLst/>
              <a:cxnLst>
                <a:cxn ang="0">
                  <a:pos x="T0" y="T1"/>
                </a:cxn>
                <a:cxn ang="0">
                  <a:pos x="T2" y="T3"/>
                </a:cxn>
                <a:cxn ang="0">
                  <a:pos x="T4" y="T5"/>
                </a:cxn>
                <a:cxn ang="0">
                  <a:pos x="T6" y="T7"/>
                </a:cxn>
                <a:cxn ang="0">
                  <a:pos x="T8" y="T9"/>
                </a:cxn>
              </a:cxnLst>
              <a:rect l="0" t="0" r="r" b="b"/>
              <a:pathLst>
                <a:path w="55" h="48">
                  <a:moveTo>
                    <a:pt x="46" y="48"/>
                  </a:moveTo>
                  <a:cubicBezTo>
                    <a:pt x="48" y="38"/>
                    <a:pt x="51" y="27"/>
                    <a:pt x="55" y="18"/>
                  </a:cubicBezTo>
                  <a:cubicBezTo>
                    <a:pt x="12" y="0"/>
                    <a:pt x="12" y="0"/>
                    <a:pt x="12" y="0"/>
                  </a:cubicBezTo>
                  <a:cubicBezTo>
                    <a:pt x="7" y="12"/>
                    <a:pt x="3" y="25"/>
                    <a:pt x="0" y="39"/>
                  </a:cubicBezTo>
                  <a:lnTo>
                    <a:pt x="46" y="48"/>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51" name="Freeform 51"/>
            <p:cNvSpPr/>
            <p:nvPr/>
          </p:nvSpPr>
          <p:spPr bwMode="auto">
            <a:xfrm>
              <a:off x="7124616" y="2734905"/>
              <a:ext cx="414480" cy="385007"/>
            </a:xfrm>
            <a:custGeom>
              <a:avLst/>
              <a:gdLst>
                <a:gd name="T0" fmla="*/ 43 w 58"/>
                <a:gd name="T1" fmla="*/ 54 h 54"/>
                <a:gd name="T2" fmla="*/ 58 w 58"/>
                <a:gd name="T3" fmla="*/ 25 h 54"/>
                <a:gd name="T4" fmla="*/ 19 w 58"/>
                <a:gd name="T5" fmla="*/ 0 h 54"/>
                <a:gd name="T6" fmla="*/ 0 w 58"/>
                <a:gd name="T7" fmla="*/ 36 h 54"/>
                <a:gd name="T8" fmla="*/ 43 w 58"/>
                <a:gd name="T9" fmla="*/ 54 h 54"/>
              </a:gdLst>
              <a:ahLst/>
              <a:cxnLst>
                <a:cxn ang="0">
                  <a:pos x="T0" y="T1"/>
                </a:cxn>
                <a:cxn ang="0">
                  <a:pos x="T2" y="T3"/>
                </a:cxn>
                <a:cxn ang="0">
                  <a:pos x="T4" y="T5"/>
                </a:cxn>
                <a:cxn ang="0">
                  <a:pos x="T6" y="T7"/>
                </a:cxn>
                <a:cxn ang="0">
                  <a:pos x="T8" y="T9"/>
                </a:cxn>
              </a:cxnLst>
              <a:rect l="0" t="0" r="r" b="b"/>
              <a:pathLst>
                <a:path w="58" h="54">
                  <a:moveTo>
                    <a:pt x="43" y="54"/>
                  </a:moveTo>
                  <a:cubicBezTo>
                    <a:pt x="48" y="44"/>
                    <a:pt x="52" y="34"/>
                    <a:pt x="58" y="25"/>
                  </a:cubicBezTo>
                  <a:cubicBezTo>
                    <a:pt x="19" y="0"/>
                    <a:pt x="19" y="0"/>
                    <a:pt x="19" y="0"/>
                  </a:cubicBezTo>
                  <a:cubicBezTo>
                    <a:pt x="12" y="11"/>
                    <a:pt x="6" y="23"/>
                    <a:pt x="0" y="36"/>
                  </a:cubicBezTo>
                  <a:lnTo>
                    <a:pt x="43" y="54"/>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52" name="Freeform 52"/>
            <p:cNvSpPr/>
            <p:nvPr/>
          </p:nvSpPr>
          <p:spPr bwMode="auto">
            <a:xfrm>
              <a:off x="7310671" y="2421742"/>
              <a:ext cx="420007" cy="420007"/>
            </a:xfrm>
            <a:custGeom>
              <a:avLst/>
              <a:gdLst>
                <a:gd name="T0" fmla="*/ 39 w 59"/>
                <a:gd name="T1" fmla="*/ 59 h 59"/>
                <a:gd name="T2" fmla="*/ 59 w 59"/>
                <a:gd name="T3" fmla="*/ 33 h 59"/>
                <a:gd name="T4" fmla="*/ 26 w 59"/>
                <a:gd name="T5" fmla="*/ 0 h 59"/>
                <a:gd name="T6" fmla="*/ 0 w 59"/>
                <a:gd name="T7" fmla="*/ 33 h 59"/>
                <a:gd name="T8" fmla="*/ 39 w 59"/>
                <a:gd name="T9" fmla="*/ 59 h 59"/>
              </a:gdLst>
              <a:ahLst/>
              <a:cxnLst>
                <a:cxn ang="0">
                  <a:pos x="T0" y="T1"/>
                </a:cxn>
                <a:cxn ang="0">
                  <a:pos x="T2" y="T3"/>
                </a:cxn>
                <a:cxn ang="0">
                  <a:pos x="T4" y="T5"/>
                </a:cxn>
                <a:cxn ang="0">
                  <a:pos x="T6" y="T7"/>
                </a:cxn>
                <a:cxn ang="0">
                  <a:pos x="T8" y="T9"/>
                </a:cxn>
              </a:cxnLst>
              <a:rect l="0" t="0" r="r" b="b"/>
              <a:pathLst>
                <a:path w="59" h="59">
                  <a:moveTo>
                    <a:pt x="39" y="59"/>
                  </a:moveTo>
                  <a:cubicBezTo>
                    <a:pt x="45" y="50"/>
                    <a:pt x="51" y="41"/>
                    <a:pt x="59" y="33"/>
                  </a:cubicBezTo>
                  <a:cubicBezTo>
                    <a:pt x="26" y="0"/>
                    <a:pt x="26" y="0"/>
                    <a:pt x="26" y="0"/>
                  </a:cubicBezTo>
                  <a:cubicBezTo>
                    <a:pt x="16" y="11"/>
                    <a:pt x="8" y="21"/>
                    <a:pt x="0" y="33"/>
                  </a:cubicBezTo>
                  <a:lnTo>
                    <a:pt x="39" y="59"/>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53" name="Freeform 53"/>
            <p:cNvSpPr/>
            <p:nvPr/>
          </p:nvSpPr>
          <p:spPr bwMode="auto">
            <a:xfrm>
              <a:off x="10624672" y="3825449"/>
              <a:ext cx="357374" cy="313163"/>
            </a:xfrm>
            <a:custGeom>
              <a:avLst/>
              <a:gdLst>
                <a:gd name="T0" fmla="*/ 4 w 50"/>
                <a:gd name="T1" fmla="*/ 0 h 44"/>
                <a:gd name="T2" fmla="*/ 0 w 50"/>
                <a:gd name="T3" fmla="*/ 35 h 44"/>
                <a:gd name="T4" fmla="*/ 46 w 50"/>
                <a:gd name="T5" fmla="*/ 44 h 44"/>
                <a:gd name="T6" fmla="*/ 50 w 50"/>
                <a:gd name="T7" fmla="*/ 0 h 44"/>
                <a:gd name="T8" fmla="*/ 4 w 50"/>
                <a:gd name="T9" fmla="*/ 0 h 44"/>
              </a:gdLst>
              <a:ahLst/>
              <a:cxnLst>
                <a:cxn ang="0">
                  <a:pos x="T0" y="T1"/>
                </a:cxn>
                <a:cxn ang="0">
                  <a:pos x="T2" y="T3"/>
                </a:cxn>
                <a:cxn ang="0">
                  <a:pos x="T4" y="T5"/>
                </a:cxn>
                <a:cxn ang="0">
                  <a:pos x="T6" y="T7"/>
                </a:cxn>
                <a:cxn ang="0">
                  <a:pos x="T8" y="T9"/>
                </a:cxn>
              </a:cxnLst>
              <a:rect l="0" t="0" r="r" b="b"/>
              <a:pathLst>
                <a:path w="50" h="44">
                  <a:moveTo>
                    <a:pt x="4" y="0"/>
                  </a:moveTo>
                  <a:cubicBezTo>
                    <a:pt x="3" y="12"/>
                    <a:pt x="2" y="24"/>
                    <a:pt x="0" y="35"/>
                  </a:cubicBezTo>
                  <a:cubicBezTo>
                    <a:pt x="46" y="44"/>
                    <a:pt x="46" y="44"/>
                    <a:pt x="46" y="44"/>
                  </a:cubicBezTo>
                  <a:cubicBezTo>
                    <a:pt x="49" y="30"/>
                    <a:pt x="50" y="15"/>
                    <a:pt x="50" y="0"/>
                  </a:cubicBezTo>
                  <a:lnTo>
                    <a:pt x="4" y="0"/>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54" name="Freeform 54"/>
            <p:cNvSpPr/>
            <p:nvPr/>
          </p:nvSpPr>
          <p:spPr bwMode="auto">
            <a:xfrm>
              <a:off x="10532565" y="4166244"/>
              <a:ext cx="399743" cy="364743"/>
            </a:xfrm>
            <a:custGeom>
              <a:avLst/>
              <a:gdLst>
                <a:gd name="T0" fmla="*/ 11 w 56"/>
                <a:gd name="T1" fmla="*/ 0 h 51"/>
                <a:gd name="T2" fmla="*/ 0 w 56"/>
                <a:gd name="T3" fmla="*/ 33 h 51"/>
                <a:gd name="T4" fmla="*/ 43 w 56"/>
                <a:gd name="T5" fmla="*/ 51 h 51"/>
                <a:gd name="T6" fmla="*/ 56 w 56"/>
                <a:gd name="T7" fmla="*/ 9 h 51"/>
                <a:gd name="T8" fmla="*/ 11 w 56"/>
                <a:gd name="T9" fmla="*/ 0 h 51"/>
              </a:gdLst>
              <a:ahLst/>
              <a:cxnLst>
                <a:cxn ang="0">
                  <a:pos x="T0" y="T1"/>
                </a:cxn>
                <a:cxn ang="0">
                  <a:pos x="T2" y="T3"/>
                </a:cxn>
                <a:cxn ang="0">
                  <a:pos x="T4" y="T5"/>
                </a:cxn>
                <a:cxn ang="0">
                  <a:pos x="T6" y="T7"/>
                </a:cxn>
                <a:cxn ang="0">
                  <a:pos x="T8" y="T9"/>
                </a:cxn>
              </a:cxnLst>
              <a:rect l="0" t="0" r="r" b="b"/>
              <a:pathLst>
                <a:path w="56" h="51">
                  <a:moveTo>
                    <a:pt x="11" y="0"/>
                  </a:moveTo>
                  <a:cubicBezTo>
                    <a:pt x="8" y="11"/>
                    <a:pt x="4" y="22"/>
                    <a:pt x="0" y="33"/>
                  </a:cubicBezTo>
                  <a:cubicBezTo>
                    <a:pt x="43" y="51"/>
                    <a:pt x="43" y="51"/>
                    <a:pt x="43" y="51"/>
                  </a:cubicBezTo>
                  <a:cubicBezTo>
                    <a:pt x="49" y="37"/>
                    <a:pt x="53" y="23"/>
                    <a:pt x="56" y="9"/>
                  </a:cubicBezTo>
                  <a:lnTo>
                    <a:pt x="11" y="0"/>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55" name="Freeform 55"/>
            <p:cNvSpPr/>
            <p:nvPr/>
          </p:nvSpPr>
          <p:spPr bwMode="auto">
            <a:xfrm>
              <a:off x="10375983" y="4488617"/>
              <a:ext cx="427375" cy="397901"/>
            </a:xfrm>
            <a:custGeom>
              <a:avLst/>
              <a:gdLst>
                <a:gd name="T0" fmla="*/ 17 w 60"/>
                <a:gd name="T1" fmla="*/ 0 h 56"/>
                <a:gd name="T2" fmla="*/ 0 w 60"/>
                <a:gd name="T3" fmla="*/ 30 h 56"/>
                <a:gd name="T4" fmla="*/ 39 w 60"/>
                <a:gd name="T5" fmla="*/ 56 h 56"/>
                <a:gd name="T6" fmla="*/ 60 w 60"/>
                <a:gd name="T7" fmla="*/ 18 h 56"/>
                <a:gd name="T8" fmla="*/ 17 w 60"/>
                <a:gd name="T9" fmla="*/ 0 h 56"/>
              </a:gdLst>
              <a:ahLst/>
              <a:cxnLst>
                <a:cxn ang="0">
                  <a:pos x="T0" y="T1"/>
                </a:cxn>
                <a:cxn ang="0">
                  <a:pos x="T2" y="T3"/>
                </a:cxn>
                <a:cxn ang="0">
                  <a:pos x="T4" y="T5"/>
                </a:cxn>
                <a:cxn ang="0">
                  <a:pos x="T6" y="T7"/>
                </a:cxn>
                <a:cxn ang="0">
                  <a:pos x="T8" y="T9"/>
                </a:cxn>
              </a:cxnLst>
              <a:rect l="0" t="0" r="r" b="b"/>
              <a:pathLst>
                <a:path w="60" h="56">
                  <a:moveTo>
                    <a:pt x="17" y="0"/>
                  </a:moveTo>
                  <a:cubicBezTo>
                    <a:pt x="12" y="10"/>
                    <a:pt x="7" y="20"/>
                    <a:pt x="0" y="30"/>
                  </a:cubicBezTo>
                  <a:cubicBezTo>
                    <a:pt x="39" y="56"/>
                    <a:pt x="39" y="56"/>
                    <a:pt x="39" y="56"/>
                  </a:cubicBezTo>
                  <a:cubicBezTo>
                    <a:pt x="47" y="44"/>
                    <a:pt x="54" y="31"/>
                    <a:pt x="60" y="18"/>
                  </a:cubicBezTo>
                  <a:lnTo>
                    <a:pt x="17" y="0"/>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56" name="Freeform 56"/>
            <p:cNvSpPr/>
            <p:nvPr/>
          </p:nvSpPr>
          <p:spPr bwMode="auto">
            <a:xfrm>
              <a:off x="9904397" y="5030205"/>
              <a:ext cx="429217" cy="427375"/>
            </a:xfrm>
            <a:custGeom>
              <a:avLst/>
              <a:gdLst>
                <a:gd name="T0" fmla="*/ 27 w 60"/>
                <a:gd name="T1" fmla="*/ 0 h 60"/>
                <a:gd name="T2" fmla="*/ 0 w 60"/>
                <a:gd name="T3" fmla="*/ 21 h 60"/>
                <a:gd name="T4" fmla="*/ 25 w 60"/>
                <a:gd name="T5" fmla="*/ 60 h 60"/>
                <a:gd name="T6" fmla="*/ 60 w 60"/>
                <a:gd name="T7" fmla="*/ 33 h 60"/>
                <a:gd name="T8" fmla="*/ 27 w 60"/>
                <a:gd name="T9" fmla="*/ 0 h 60"/>
              </a:gdLst>
              <a:ahLst/>
              <a:cxnLst>
                <a:cxn ang="0">
                  <a:pos x="T0" y="T1"/>
                </a:cxn>
                <a:cxn ang="0">
                  <a:pos x="T2" y="T3"/>
                </a:cxn>
                <a:cxn ang="0">
                  <a:pos x="T4" y="T5"/>
                </a:cxn>
                <a:cxn ang="0">
                  <a:pos x="T6" y="T7"/>
                </a:cxn>
                <a:cxn ang="0">
                  <a:pos x="T8" y="T9"/>
                </a:cxn>
              </a:cxnLst>
              <a:rect l="0" t="0" r="r" b="b"/>
              <a:pathLst>
                <a:path w="60" h="60">
                  <a:moveTo>
                    <a:pt x="27" y="0"/>
                  </a:moveTo>
                  <a:cubicBezTo>
                    <a:pt x="18" y="7"/>
                    <a:pt x="9" y="14"/>
                    <a:pt x="0" y="21"/>
                  </a:cubicBezTo>
                  <a:cubicBezTo>
                    <a:pt x="25" y="60"/>
                    <a:pt x="25" y="60"/>
                    <a:pt x="25" y="60"/>
                  </a:cubicBezTo>
                  <a:cubicBezTo>
                    <a:pt x="38" y="52"/>
                    <a:pt x="49" y="43"/>
                    <a:pt x="60" y="33"/>
                  </a:cubicBezTo>
                  <a:lnTo>
                    <a:pt x="27" y="0"/>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57" name="Freeform 57"/>
            <p:cNvSpPr/>
            <p:nvPr/>
          </p:nvSpPr>
          <p:spPr bwMode="auto">
            <a:xfrm>
              <a:off x="10162296" y="4779675"/>
              <a:ext cx="442112" cy="420007"/>
            </a:xfrm>
            <a:custGeom>
              <a:avLst/>
              <a:gdLst>
                <a:gd name="T0" fmla="*/ 23 w 62"/>
                <a:gd name="T1" fmla="*/ 0 h 59"/>
                <a:gd name="T2" fmla="*/ 0 w 62"/>
                <a:gd name="T3" fmla="*/ 26 h 59"/>
                <a:gd name="T4" fmla="*/ 33 w 62"/>
                <a:gd name="T5" fmla="*/ 59 h 59"/>
                <a:gd name="T6" fmla="*/ 62 w 62"/>
                <a:gd name="T7" fmla="*/ 26 h 59"/>
                <a:gd name="T8" fmla="*/ 23 w 62"/>
                <a:gd name="T9" fmla="*/ 0 h 59"/>
              </a:gdLst>
              <a:ahLst/>
              <a:cxnLst>
                <a:cxn ang="0">
                  <a:pos x="T0" y="T1"/>
                </a:cxn>
                <a:cxn ang="0">
                  <a:pos x="T2" y="T3"/>
                </a:cxn>
                <a:cxn ang="0">
                  <a:pos x="T4" y="T5"/>
                </a:cxn>
                <a:cxn ang="0">
                  <a:pos x="T6" y="T7"/>
                </a:cxn>
                <a:cxn ang="0">
                  <a:pos x="T8" y="T9"/>
                </a:cxn>
              </a:cxnLst>
              <a:rect l="0" t="0" r="r" b="b"/>
              <a:pathLst>
                <a:path w="62" h="59">
                  <a:moveTo>
                    <a:pt x="23" y="0"/>
                  </a:moveTo>
                  <a:cubicBezTo>
                    <a:pt x="16" y="9"/>
                    <a:pt x="8" y="18"/>
                    <a:pt x="0" y="26"/>
                  </a:cubicBezTo>
                  <a:cubicBezTo>
                    <a:pt x="33" y="59"/>
                    <a:pt x="33" y="59"/>
                    <a:pt x="33" y="59"/>
                  </a:cubicBezTo>
                  <a:cubicBezTo>
                    <a:pt x="44" y="49"/>
                    <a:pt x="53" y="37"/>
                    <a:pt x="62" y="26"/>
                  </a:cubicBezTo>
                  <a:lnTo>
                    <a:pt x="23" y="0"/>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58" name="Freeform 58"/>
            <p:cNvSpPr/>
            <p:nvPr/>
          </p:nvSpPr>
          <p:spPr bwMode="auto">
            <a:xfrm>
              <a:off x="8957539" y="5442843"/>
              <a:ext cx="305794" cy="350006"/>
            </a:xfrm>
            <a:custGeom>
              <a:avLst/>
              <a:gdLst>
                <a:gd name="T0" fmla="*/ 34 w 43"/>
                <a:gd name="T1" fmla="*/ 0 h 49"/>
                <a:gd name="T2" fmla="*/ 3 w 43"/>
                <a:gd name="T3" fmla="*/ 2 h 49"/>
                <a:gd name="T4" fmla="*/ 0 w 43"/>
                <a:gd name="T5" fmla="*/ 2 h 49"/>
                <a:gd name="T6" fmla="*/ 0 w 43"/>
                <a:gd name="T7" fmla="*/ 48 h 49"/>
                <a:gd name="T8" fmla="*/ 3 w 43"/>
                <a:gd name="T9" fmla="*/ 49 h 49"/>
                <a:gd name="T10" fmla="*/ 43 w 43"/>
                <a:gd name="T11" fmla="*/ 46 h 49"/>
                <a:gd name="T12" fmla="*/ 34 w 43"/>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3" h="49">
                  <a:moveTo>
                    <a:pt x="34" y="0"/>
                  </a:moveTo>
                  <a:cubicBezTo>
                    <a:pt x="24" y="1"/>
                    <a:pt x="13" y="2"/>
                    <a:pt x="3" y="2"/>
                  </a:cubicBezTo>
                  <a:cubicBezTo>
                    <a:pt x="2" y="2"/>
                    <a:pt x="1" y="2"/>
                    <a:pt x="0" y="2"/>
                  </a:cubicBezTo>
                  <a:cubicBezTo>
                    <a:pt x="0" y="48"/>
                    <a:pt x="0" y="48"/>
                    <a:pt x="0" y="48"/>
                  </a:cubicBezTo>
                  <a:cubicBezTo>
                    <a:pt x="1" y="48"/>
                    <a:pt x="2" y="49"/>
                    <a:pt x="3" y="49"/>
                  </a:cubicBezTo>
                  <a:cubicBezTo>
                    <a:pt x="16" y="49"/>
                    <a:pt x="30" y="48"/>
                    <a:pt x="43" y="46"/>
                  </a:cubicBezTo>
                  <a:lnTo>
                    <a:pt x="34" y="0"/>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59" name="Freeform 59"/>
            <p:cNvSpPr/>
            <p:nvPr/>
          </p:nvSpPr>
          <p:spPr bwMode="auto">
            <a:xfrm>
              <a:off x="8957539" y="1771469"/>
              <a:ext cx="305794" cy="342637"/>
            </a:xfrm>
            <a:custGeom>
              <a:avLst/>
              <a:gdLst>
                <a:gd name="T0" fmla="*/ 0 w 43"/>
                <a:gd name="T1" fmla="*/ 46 h 48"/>
                <a:gd name="T2" fmla="*/ 3 w 43"/>
                <a:gd name="T3" fmla="*/ 46 h 48"/>
                <a:gd name="T4" fmla="*/ 34 w 43"/>
                <a:gd name="T5" fmla="*/ 48 h 48"/>
                <a:gd name="T6" fmla="*/ 43 w 43"/>
                <a:gd name="T7" fmla="*/ 3 h 48"/>
                <a:gd name="T8" fmla="*/ 3 w 43"/>
                <a:gd name="T9" fmla="*/ 0 h 48"/>
                <a:gd name="T10" fmla="*/ 0 w 43"/>
                <a:gd name="T11" fmla="*/ 0 h 48"/>
                <a:gd name="T12" fmla="*/ 0 w 43"/>
                <a:gd name="T13" fmla="*/ 46 h 48"/>
              </a:gdLst>
              <a:ahLst/>
              <a:cxnLst>
                <a:cxn ang="0">
                  <a:pos x="T0" y="T1"/>
                </a:cxn>
                <a:cxn ang="0">
                  <a:pos x="T2" y="T3"/>
                </a:cxn>
                <a:cxn ang="0">
                  <a:pos x="T4" y="T5"/>
                </a:cxn>
                <a:cxn ang="0">
                  <a:pos x="T6" y="T7"/>
                </a:cxn>
                <a:cxn ang="0">
                  <a:pos x="T8" y="T9"/>
                </a:cxn>
                <a:cxn ang="0">
                  <a:pos x="T10" y="T11"/>
                </a:cxn>
                <a:cxn ang="0">
                  <a:pos x="T12" y="T13"/>
                </a:cxn>
              </a:cxnLst>
              <a:rect l="0" t="0" r="r" b="b"/>
              <a:pathLst>
                <a:path w="43" h="48">
                  <a:moveTo>
                    <a:pt x="0" y="46"/>
                  </a:moveTo>
                  <a:cubicBezTo>
                    <a:pt x="1" y="46"/>
                    <a:pt x="2" y="46"/>
                    <a:pt x="3" y="46"/>
                  </a:cubicBezTo>
                  <a:cubicBezTo>
                    <a:pt x="13" y="46"/>
                    <a:pt x="24" y="47"/>
                    <a:pt x="34" y="48"/>
                  </a:cubicBezTo>
                  <a:cubicBezTo>
                    <a:pt x="43" y="3"/>
                    <a:pt x="43" y="3"/>
                    <a:pt x="43" y="3"/>
                  </a:cubicBezTo>
                  <a:cubicBezTo>
                    <a:pt x="30" y="1"/>
                    <a:pt x="16" y="0"/>
                    <a:pt x="3" y="0"/>
                  </a:cubicBezTo>
                  <a:cubicBezTo>
                    <a:pt x="2" y="0"/>
                    <a:pt x="1" y="0"/>
                    <a:pt x="0" y="0"/>
                  </a:cubicBezTo>
                  <a:lnTo>
                    <a:pt x="0" y="46"/>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60"/>
            <p:cNvSpPr/>
            <p:nvPr/>
          </p:nvSpPr>
          <p:spPr bwMode="auto">
            <a:xfrm>
              <a:off x="10624672" y="3418338"/>
              <a:ext cx="357374" cy="313163"/>
            </a:xfrm>
            <a:custGeom>
              <a:avLst/>
              <a:gdLst>
                <a:gd name="T0" fmla="*/ 0 w 50"/>
                <a:gd name="T1" fmla="*/ 9 h 44"/>
                <a:gd name="T2" fmla="*/ 4 w 50"/>
                <a:gd name="T3" fmla="*/ 44 h 44"/>
                <a:gd name="T4" fmla="*/ 50 w 50"/>
                <a:gd name="T5" fmla="*/ 44 h 44"/>
                <a:gd name="T6" fmla="*/ 46 w 50"/>
                <a:gd name="T7" fmla="*/ 0 h 44"/>
                <a:gd name="T8" fmla="*/ 0 w 50"/>
                <a:gd name="T9" fmla="*/ 9 h 44"/>
              </a:gdLst>
              <a:ahLst/>
              <a:cxnLst>
                <a:cxn ang="0">
                  <a:pos x="T0" y="T1"/>
                </a:cxn>
                <a:cxn ang="0">
                  <a:pos x="T2" y="T3"/>
                </a:cxn>
                <a:cxn ang="0">
                  <a:pos x="T4" y="T5"/>
                </a:cxn>
                <a:cxn ang="0">
                  <a:pos x="T6" y="T7"/>
                </a:cxn>
                <a:cxn ang="0">
                  <a:pos x="T8" y="T9"/>
                </a:cxn>
              </a:cxnLst>
              <a:rect l="0" t="0" r="r" b="b"/>
              <a:pathLst>
                <a:path w="50" h="44">
                  <a:moveTo>
                    <a:pt x="0" y="9"/>
                  </a:moveTo>
                  <a:cubicBezTo>
                    <a:pt x="2" y="21"/>
                    <a:pt x="3" y="32"/>
                    <a:pt x="4" y="44"/>
                  </a:cubicBezTo>
                  <a:cubicBezTo>
                    <a:pt x="50" y="44"/>
                    <a:pt x="50" y="44"/>
                    <a:pt x="50" y="44"/>
                  </a:cubicBezTo>
                  <a:cubicBezTo>
                    <a:pt x="50" y="29"/>
                    <a:pt x="49" y="15"/>
                    <a:pt x="46" y="0"/>
                  </a:cubicBezTo>
                  <a:lnTo>
                    <a:pt x="0" y="9"/>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61"/>
            <p:cNvSpPr/>
            <p:nvPr/>
          </p:nvSpPr>
          <p:spPr bwMode="auto">
            <a:xfrm>
              <a:off x="9904397" y="2106738"/>
              <a:ext cx="429217" cy="427375"/>
            </a:xfrm>
            <a:custGeom>
              <a:avLst/>
              <a:gdLst>
                <a:gd name="T0" fmla="*/ 0 w 60"/>
                <a:gd name="T1" fmla="*/ 38 h 60"/>
                <a:gd name="T2" fmla="*/ 27 w 60"/>
                <a:gd name="T3" fmla="*/ 60 h 60"/>
                <a:gd name="T4" fmla="*/ 60 w 60"/>
                <a:gd name="T5" fmla="*/ 26 h 60"/>
                <a:gd name="T6" fmla="*/ 26 w 60"/>
                <a:gd name="T7" fmla="*/ 0 h 60"/>
                <a:gd name="T8" fmla="*/ 0 w 60"/>
                <a:gd name="T9" fmla="*/ 38 h 60"/>
              </a:gdLst>
              <a:ahLst/>
              <a:cxnLst>
                <a:cxn ang="0">
                  <a:pos x="T0" y="T1"/>
                </a:cxn>
                <a:cxn ang="0">
                  <a:pos x="T2" y="T3"/>
                </a:cxn>
                <a:cxn ang="0">
                  <a:pos x="T4" y="T5"/>
                </a:cxn>
                <a:cxn ang="0">
                  <a:pos x="T6" y="T7"/>
                </a:cxn>
                <a:cxn ang="0">
                  <a:pos x="T8" y="T9"/>
                </a:cxn>
              </a:cxnLst>
              <a:rect l="0" t="0" r="r" b="b"/>
              <a:pathLst>
                <a:path w="60" h="60">
                  <a:moveTo>
                    <a:pt x="0" y="38"/>
                  </a:moveTo>
                  <a:cubicBezTo>
                    <a:pt x="9" y="45"/>
                    <a:pt x="18" y="52"/>
                    <a:pt x="27" y="60"/>
                  </a:cubicBezTo>
                  <a:cubicBezTo>
                    <a:pt x="60" y="26"/>
                    <a:pt x="60" y="26"/>
                    <a:pt x="60" y="26"/>
                  </a:cubicBezTo>
                  <a:cubicBezTo>
                    <a:pt x="49" y="17"/>
                    <a:pt x="38" y="8"/>
                    <a:pt x="26" y="0"/>
                  </a:cubicBezTo>
                  <a:lnTo>
                    <a:pt x="0" y="38"/>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62"/>
            <p:cNvSpPr/>
            <p:nvPr/>
          </p:nvSpPr>
          <p:spPr bwMode="auto">
            <a:xfrm>
              <a:off x="10162296" y="2357268"/>
              <a:ext cx="442112" cy="427375"/>
            </a:xfrm>
            <a:custGeom>
              <a:avLst/>
              <a:gdLst>
                <a:gd name="T0" fmla="*/ 0 w 62"/>
                <a:gd name="T1" fmla="*/ 33 h 60"/>
                <a:gd name="T2" fmla="*/ 23 w 62"/>
                <a:gd name="T3" fmla="*/ 60 h 60"/>
                <a:gd name="T4" fmla="*/ 62 w 62"/>
                <a:gd name="T5" fmla="*/ 34 h 60"/>
                <a:gd name="T6" fmla="*/ 33 w 62"/>
                <a:gd name="T7" fmla="*/ 0 h 60"/>
                <a:gd name="T8" fmla="*/ 0 w 62"/>
                <a:gd name="T9" fmla="*/ 33 h 60"/>
              </a:gdLst>
              <a:ahLst/>
              <a:cxnLst>
                <a:cxn ang="0">
                  <a:pos x="T0" y="T1"/>
                </a:cxn>
                <a:cxn ang="0">
                  <a:pos x="T2" y="T3"/>
                </a:cxn>
                <a:cxn ang="0">
                  <a:pos x="T4" y="T5"/>
                </a:cxn>
                <a:cxn ang="0">
                  <a:pos x="T6" y="T7"/>
                </a:cxn>
                <a:cxn ang="0">
                  <a:pos x="T8" y="T9"/>
                </a:cxn>
              </a:cxnLst>
              <a:rect l="0" t="0" r="r" b="b"/>
              <a:pathLst>
                <a:path w="62" h="60">
                  <a:moveTo>
                    <a:pt x="0" y="33"/>
                  </a:moveTo>
                  <a:cubicBezTo>
                    <a:pt x="8" y="42"/>
                    <a:pt x="16" y="50"/>
                    <a:pt x="23" y="60"/>
                  </a:cubicBezTo>
                  <a:cubicBezTo>
                    <a:pt x="62" y="34"/>
                    <a:pt x="62" y="34"/>
                    <a:pt x="62" y="34"/>
                  </a:cubicBezTo>
                  <a:cubicBezTo>
                    <a:pt x="53" y="22"/>
                    <a:pt x="44" y="11"/>
                    <a:pt x="33" y="0"/>
                  </a:cubicBezTo>
                  <a:lnTo>
                    <a:pt x="0" y="33"/>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63"/>
            <p:cNvSpPr/>
            <p:nvPr/>
          </p:nvSpPr>
          <p:spPr bwMode="auto">
            <a:xfrm>
              <a:off x="10375983" y="2670431"/>
              <a:ext cx="427375" cy="405270"/>
            </a:xfrm>
            <a:custGeom>
              <a:avLst/>
              <a:gdLst>
                <a:gd name="T0" fmla="*/ 0 w 60"/>
                <a:gd name="T1" fmla="*/ 26 h 57"/>
                <a:gd name="T2" fmla="*/ 17 w 60"/>
                <a:gd name="T3" fmla="*/ 57 h 57"/>
                <a:gd name="T4" fmla="*/ 60 w 60"/>
                <a:gd name="T5" fmla="*/ 39 h 57"/>
                <a:gd name="T6" fmla="*/ 39 w 60"/>
                <a:gd name="T7" fmla="*/ 0 h 57"/>
                <a:gd name="T8" fmla="*/ 0 w 60"/>
                <a:gd name="T9" fmla="*/ 26 h 57"/>
              </a:gdLst>
              <a:ahLst/>
              <a:cxnLst>
                <a:cxn ang="0">
                  <a:pos x="T0" y="T1"/>
                </a:cxn>
                <a:cxn ang="0">
                  <a:pos x="T2" y="T3"/>
                </a:cxn>
                <a:cxn ang="0">
                  <a:pos x="T4" y="T5"/>
                </a:cxn>
                <a:cxn ang="0">
                  <a:pos x="T6" y="T7"/>
                </a:cxn>
                <a:cxn ang="0">
                  <a:pos x="T8" y="T9"/>
                </a:cxn>
              </a:cxnLst>
              <a:rect l="0" t="0" r="r" b="b"/>
              <a:pathLst>
                <a:path w="60" h="57">
                  <a:moveTo>
                    <a:pt x="0" y="26"/>
                  </a:moveTo>
                  <a:cubicBezTo>
                    <a:pt x="7" y="36"/>
                    <a:pt x="12" y="46"/>
                    <a:pt x="17" y="57"/>
                  </a:cubicBezTo>
                  <a:cubicBezTo>
                    <a:pt x="60" y="39"/>
                    <a:pt x="60" y="39"/>
                    <a:pt x="60" y="39"/>
                  </a:cubicBezTo>
                  <a:cubicBezTo>
                    <a:pt x="54" y="25"/>
                    <a:pt x="47" y="12"/>
                    <a:pt x="39" y="0"/>
                  </a:cubicBezTo>
                  <a:lnTo>
                    <a:pt x="0" y="26"/>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64"/>
            <p:cNvSpPr/>
            <p:nvPr/>
          </p:nvSpPr>
          <p:spPr bwMode="auto">
            <a:xfrm>
              <a:off x="10532565" y="3033331"/>
              <a:ext cx="399743" cy="364743"/>
            </a:xfrm>
            <a:custGeom>
              <a:avLst/>
              <a:gdLst>
                <a:gd name="T0" fmla="*/ 43 w 56"/>
                <a:gd name="T1" fmla="*/ 0 h 51"/>
                <a:gd name="T2" fmla="*/ 0 w 56"/>
                <a:gd name="T3" fmla="*/ 17 h 51"/>
                <a:gd name="T4" fmla="*/ 11 w 56"/>
                <a:gd name="T5" fmla="*/ 51 h 51"/>
                <a:gd name="T6" fmla="*/ 56 w 56"/>
                <a:gd name="T7" fmla="*/ 42 h 51"/>
                <a:gd name="T8" fmla="*/ 43 w 56"/>
                <a:gd name="T9" fmla="*/ 0 h 51"/>
              </a:gdLst>
              <a:ahLst/>
              <a:cxnLst>
                <a:cxn ang="0">
                  <a:pos x="T0" y="T1"/>
                </a:cxn>
                <a:cxn ang="0">
                  <a:pos x="T2" y="T3"/>
                </a:cxn>
                <a:cxn ang="0">
                  <a:pos x="T4" y="T5"/>
                </a:cxn>
                <a:cxn ang="0">
                  <a:pos x="T6" y="T7"/>
                </a:cxn>
                <a:cxn ang="0">
                  <a:pos x="T8" y="T9"/>
                </a:cxn>
              </a:cxnLst>
              <a:rect l="0" t="0" r="r" b="b"/>
              <a:pathLst>
                <a:path w="56" h="51">
                  <a:moveTo>
                    <a:pt x="43" y="0"/>
                  </a:moveTo>
                  <a:cubicBezTo>
                    <a:pt x="0" y="17"/>
                    <a:pt x="0" y="17"/>
                    <a:pt x="0" y="17"/>
                  </a:cubicBezTo>
                  <a:cubicBezTo>
                    <a:pt x="5" y="28"/>
                    <a:pt x="8" y="39"/>
                    <a:pt x="11" y="51"/>
                  </a:cubicBezTo>
                  <a:cubicBezTo>
                    <a:pt x="56" y="42"/>
                    <a:pt x="56" y="42"/>
                    <a:pt x="56" y="42"/>
                  </a:cubicBezTo>
                  <a:cubicBezTo>
                    <a:pt x="53" y="27"/>
                    <a:pt x="49" y="13"/>
                    <a:pt x="4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65"/>
            <p:cNvSpPr/>
            <p:nvPr/>
          </p:nvSpPr>
          <p:spPr bwMode="auto">
            <a:xfrm>
              <a:off x="9605971" y="1915156"/>
              <a:ext cx="405270" cy="420007"/>
            </a:xfrm>
            <a:custGeom>
              <a:avLst/>
              <a:gdLst>
                <a:gd name="T0" fmla="*/ 0 w 57"/>
                <a:gd name="T1" fmla="*/ 44 h 59"/>
                <a:gd name="T2" fmla="*/ 31 w 57"/>
                <a:gd name="T3" fmla="*/ 59 h 59"/>
                <a:gd name="T4" fmla="*/ 57 w 57"/>
                <a:gd name="T5" fmla="*/ 20 h 59"/>
                <a:gd name="T6" fmla="*/ 18 w 57"/>
                <a:gd name="T7" fmla="*/ 0 h 59"/>
                <a:gd name="T8" fmla="*/ 0 w 57"/>
                <a:gd name="T9" fmla="*/ 44 h 59"/>
              </a:gdLst>
              <a:ahLst/>
              <a:cxnLst>
                <a:cxn ang="0">
                  <a:pos x="T0" y="T1"/>
                </a:cxn>
                <a:cxn ang="0">
                  <a:pos x="T2" y="T3"/>
                </a:cxn>
                <a:cxn ang="0">
                  <a:pos x="T4" y="T5"/>
                </a:cxn>
                <a:cxn ang="0">
                  <a:pos x="T6" y="T7"/>
                </a:cxn>
                <a:cxn ang="0">
                  <a:pos x="T8" y="T9"/>
                </a:cxn>
              </a:cxnLst>
              <a:rect l="0" t="0" r="r" b="b"/>
              <a:pathLst>
                <a:path w="57" h="59">
                  <a:moveTo>
                    <a:pt x="0" y="44"/>
                  </a:moveTo>
                  <a:cubicBezTo>
                    <a:pt x="11" y="48"/>
                    <a:pt x="21" y="53"/>
                    <a:pt x="31" y="59"/>
                  </a:cubicBezTo>
                  <a:cubicBezTo>
                    <a:pt x="57" y="20"/>
                    <a:pt x="57" y="20"/>
                    <a:pt x="57" y="20"/>
                  </a:cubicBezTo>
                  <a:cubicBezTo>
                    <a:pt x="44" y="12"/>
                    <a:pt x="31" y="6"/>
                    <a:pt x="18" y="0"/>
                  </a:cubicBezTo>
                  <a:lnTo>
                    <a:pt x="0" y="44"/>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66"/>
            <p:cNvSpPr/>
            <p:nvPr/>
          </p:nvSpPr>
          <p:spPr bwMode="auto">
            <a:xfrm>
              <a:off x="9285439" y="5363632"/>
              <a:ext cx="362900" cy="392375"/>
            </a:xfrm>
            <a:custGeom>
              <a:avLst/>
              <a:gdLst>
                <a:gd name="T0" fmla="*/ 51 w 51"/>
                <a:gd name="T1" fmla="*/ 43 h 55"/>
                <a:gd name="T2" fmla="*/ 33 w 51"/>
                <a:gd name="T3" fmla="*/ 0 h 55"/>
                <a:gd name="T4" fmla="*/ 0 w 51"/>
                <a:gd name="T5" fmla="*/ 9 h 55"/>
                <a:gd name="T6" fmla="*/ 9 w 51"/>
                <a:gd name="T7" fmla="*/ 55 h 55"/>
                <a:gd name="T8" fmla="*/ 51 w 51"/>
                <a:gd name="T9" fmla="*/ 43 h 55"/>
              </a:gdLst>
              <a:ahLst/>
              <a:cxnLst>
                <a:cxn ang="0">
                  <a:pos x="T0" y="T1"/>
                </a:cxn>
                <a:cxn ang="0">
                  <a:pos x="T2" y="T3"/>
                </a:cxn>
                <a:cxn ang="0">
                  <a:pos x="T4" y="T5"/>
                </a:cxn>
                <a:cxn ang="0">
                  <a:pos x="T6" y="T7"/>
                </a:cxn>
                <a:cxn ang="0">
                  <a:pos x="T8" y="T9"/>
                </a:cxn>
              </a:cxnLst>
              <a:rect l="0" t="0" r="r" b="b"/>
              <a:pathLst>
                <a:path w="51" h="55">
                  <a:moveTo>
                    <a:pt x="51" y="43"/>
                  </a:moveTo>
                  <a:cubicBezTo>
                    <a:pt x="33" y="0"/>
                    <a:pt x="33" y="0"/>
                    <a:pt x="33" y="0"/>
                  </a:cubicBezTo>
                  <a:cubicBezTo>
                    <a:pt x="22" y="4"/>
                    <a:pt x="12" y="7"/>
                    <a:pt x="0" y="9"/>
                  </a:cubicBezTo>
                  <a:cubicBezTo>
                    <a:pt x="9" y="55"/>
                    <a:pt x="9" y="55"/>
                    <a:pt x="9" y="55"/>
                  </a:cubicBezTo>
                  <a:cubicBezTo>
                    <a:pt x="24" y="52"/>
                    <a:pt x="38" y="48"/>
                    <a:pt x="51" y="43"/>
                  </a:cubicBez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67" name="Freeform 67"/>
            <p:cNvSpPr/>
            <p:nvPr/>
          </p:nvSpPr>
          <p:spPr bwMode="auto">
            <a:xfrm>
              <a:off x="9605971" y="5229156"/>
              <a:ext cx="405270" cy="412638"/>
            </a:xfrm>
            <a:custGeom>
              <a:avLst/>
              <a:gdLst>
                <a:gd name="T0" fmla="*/ 31 w 57"/>
                <a:gd name="T1" fmla="*/ 0 h 58"/>
                <a:gd name="T2" fmla="*/ 0 w 57"/>
                <a:gd name="T3" fmla="*/ 15 h 58"/>
                <a:gd name="T4" fmla="*/ 18 w 57"/>
                <a:gd name="T5" fmla="*/ 58 h 58"/>
                <a:gd name="T6" fmla="*/ 57 w 57"/>
                <a:gd name="T7" fmla="*/ 38 h 58"/>
                <a:gd name="T8" fmla="*/ 31 w 57"/>
                <a:gd name="T9" fmla="*/ 0 h 58"/>
              </a:gdLst>
              <a:ahLst/>
              <a:cxnLst>
                <a:cxn ang="0">
                  <a:pos x="T0" y="T1"/>
                </a:cxn>
                <a:cxn ang="0">
                  <a:pos x="T2" y="T3"/>
                </a:cxn>
                <a:cxn ang="0">
                  <a:pos x="T4" y="T5"/>
                </a:cxn>
                <a:cxn ang="0">
                  <a:pos x="T6" y="T7"/>
                </a:cxn>
                <a:cxn ang="0">
                  <a:pos x="T8" y="T9"/>
                </a:cxn>
              </a:cxnLst>
              <a:rect l="0" t="0" r="r" b="b"/>
              <a:pathLst>
                <a:path w="57" h="58">
                  <a:moveTo>
                    <a:pt x="31" y="0"/>
                  </a:moveTo>
                  <a:cubicBezTo>
                    <a:pt x="21" y="5"/>
                    <a:pt x="11" y="10"/>
                    <a:pt x="0" y="15"/>
                  </a:cubicBezTo>
                  <a:cubicBezTo>
                    <a:pt x="18" y="58"/>
                    <a:pt x="18" y="58"/>
                    <a:pt x="18" y="58"/>
                  </a:cubicBezTo>
                  <a:cubicBezTo>
                    <a:pt x="31" y="52"/>
                    <a:pt x="44" y="46"/>
                    <a:pt x="57" y="38"/>
                  </a:cubicBezTo>
                  <a:lnTo>
                    <a:pt x="31" y="0"/>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68" name="Freeform 68"/>
            <p:cNvSpPr/>
            <p:nvPr/>
          </p:nvSpPr>
          <p:spPr bwMode="auto">
            <a:xfrm>
              <a:off x="9285439" y="1808312"/>
              <a:ext cx="362900" cy="385007"/>
            </a:xfrm>
            <a:custGeom>
              <a:avLst/>
              <a:gdLst>
                <a:gd name="T0" fmla="*/ 0 w 51"/>
                <a:gd name="T1" fmla="*/ 45 h 54"/>
                <a:gd name="T2" fmla="*/ 33 w 51"/>
                <a:gd name="T3" fmla="*/ 54 h 54"/>
                <a:gd name="T4" fmla="*/ 51 w 51"/>
                <a:gd name="T5" fmla="*/ 11 h 54"/>
                <a:gd name="T6" fmla="*/ 10 w 51"/>
                <a:gd name="T7" fmla="*/ 0 h 54"/>
                <a:gd name="T8" fmla="*/ 0 w 51"/>
                <a:gd name="T9" fmla="*/ 45 h 54"/>
              </a:gdLst>
              <a:ahLst/>
              <a:cxnLst>
                <a:cxn ang="0">
                  <a:pos x="T0" y="T1"/>
                </a:cxn>
                <a:cxn ang="0">
                  <a:pos x="T2" y="T3"/>
                </a:cxn>
                <a:cxn ang="0">
                  <a:pos x="T4" y="T5"/>
                </a:cxn>
                <a:cxn ang="0">
                  <a:pos x="T6" y="T7"/>
                </a:cxn>
                <a:cxn ang="0">
                  <a:pos x="T8" y="T9"/>
                </a:cxn>
              </a:cxnLst>
              <a:rect l="0" t="0" r="r" b="b"/>
              <a:pathLst>
                <a:path w="51" h="54">
                  <a:moveTo>
                    <a:pt x="0" y="45"/>
                  </a:moveTo>
                  <a:cubicBezTo>
                    <a:pt x="12" y="48"/>
                    <a:pt x="23" y="50"/>
                    <a:pt x="33" y="54"/>
                  </a:cubicBezTo>
                  <a:cubicBezTo>
                    <a:pt x="51" y="11"/>
                    <a:pt x="51" y="11"/>
                    <a:pt x="51" y="11"/>
                  </a:cubicBezTo>
                  <a:cubicBezTo>
                    <a:pt x="38" y="6"/>
                    <a:pt x="24" y="2"/>
                    <a:pt x="10" y="0"/>
                  </a:cubicBezTo>
                  <a:lnTo>
                    <a:pt x="0" y="45"/>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69"/>
            <p:cNvSpPr/>
            <p:nvPr/>
          </p:nvSpPr>
          <p:spPr bwMode="auto">
            <a:xfrm>
              <a:off x="7780416" y="4451775"/>
              <a:ext cx="300267" cy="300269"/>
            </a:xfrm>
            <a:custGeom>
              <a:avLst/>
              <a:gdLst>
                <a:gd name="T0" fmla="*/ 42 w 42"/>
                <a:gd name="T1" fmla="*/ 19 h 42"/>
                <a:gd name="T2" fmla="*/ 28 w 42"/>
                <a:gd name="T3" fmla="*/ 0 h 42"/>
                <a:gd name="T4" fmla="*/ 0 w 42"/>
                <a:gd name="T5" fmla="*/ 19 h 42"/>
                <a:gd name="T6" fmla="*/ 18 w 42"/>
                <a:gd name="T7" fmla="*/ 42 h 42"/>
                <a:gd name="T8" fmla="*/ 42 w 42"/>
                <a:gd name="T9" fmla="*/ 19 h 42"/>
              </a:gdLst>
              <a:ahLst/>
              <a:cxnLst>
                <a:cxn ang="0">
                  <a:pos x="T0" y="T1"/>
                </a:cxn>
                <a:cxn ang="0">
                  <a:pos x="T2" y="T3"/>
                </a:cxn>
                <a:cxn ang="0">
                  <a:pos x="T4" y="T5"/>
                </a:cxn>
                <a:cxn ang="0">
                  <a:pos x="T6" y="T7"/>
                </a:cxn>
                <a:cxn ang="0">
                  <a:pos x="T8" y="T9"/>
                </a:cxn>
              </a:cxnLst>
              <a:rect l="0" t="0" r="r" b="b"/>
              <a:pathLst>
                <a:path w="42" h="42">
                  <a:moveTo>
                    <a:pt x="42" y="19"/>
                  </a:moveTo>
                  <a:cubicBezTo>
                    <a:pt x="37" y="13"/>
                    <a:pt x="32" y="7"/>
                    <a:pt x="28" y="0"/>
                  </a:cubicBezTo>
                  <a:cubicBezTo>
                    <a:pt x="0" y="19"/>
                    <a:pt x="0" y="19"/>
                    <a:pt x="0" y="19"/>
                  </a:cubicBezTo>
                  <a:cubicBezTo>
                    <a:pt x="5" y="27"/>
                    <a:pt x="11" y="35"/>
                    <a:pt x="18" y="42"/>
                  </a:cubicBezTo>
                  <a:lnTo>
                    <a:pt x="42" y="19"/>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70" name="Freeform 70"/>
            <p:cNvSpPr/>
            <p:nvPr/>
          </p:nvSpPr>
          <p:spPr bwMode="auto">
            <a:xfrm>
              <a:off x="8686746" y="2335162"/>
              <a:ext cx="213688" cy="263426"/>
            </a:xfrm>
            <a:custGeom>
              <a:avLst/>
              <a:gdLst>
                <a:gd name="T0" fmla="*/ 0 w 30"/>
                <a:gd name="T1" fmla="*/ 4 h 37"/>
                <a:gd name="T2" fmla="*/ 6 w 30"/>
                <a:gd name="T3" fmla="*/ 37 h 37"/>
                <a:gd name="T4" fmla="*/ 30 w 30"/>
                <a:gd name="T5" fmla="*/ 34 h 37"/>
                <a:gd name="T6" fmla="*/ 30 w 30"/>
                <a:gd name="T7" fmla="*/ 0 h 37"/>
                <a:gd name="T8" fmla="*/ 0 w 30"/>
                <a:gd name="T9" fmla="*/ 4 h 37"/>
              </a:gdLst>
              <a:ahLst/>
              <a:cxnLst>
                <a:cxn ang="0">
                  <a:pos x="T0" y="T1"/>
                </a:cxn>
                <a:cxn ang="0">
                  <a:pos x="T2" y="T3"/>
                </a:cxn>
                <a:cxn ang="0">
                  <a:pos x="T4" y="T5"/>
                </a:cxn>
                <a:cxn ang="0">
                  <a:pos x="T6" y="T7"/>
                </a:cxn>
                <a:cxn ang="0">
                  <a:pos x="T8" y="T9"/>
                </a:cxn>
              </a:cxnLst>
              <a:rect l="0" t="0" r="r" b="b"/>
              <a:pathLst>
                <a:path w="30" h="37">
                  <a:moveTo>
                    <a:pt x="0" y="4"/>
                  </a:moveTo>
                  <a:cubicBezTo>
                    <a:pt x="6" y="37"/>
                    <a:pt x="6" y="37"/>
                    <a:pt x="6" y="37"/>
                  </a:cubicBezTo>
                  <a:cubicBezTo>
                    <a:pt x="14" y="35"/>
                    <a:pt x="22" y="34"/>
                    <a:pt x="30" y="34"/>
                  </a:cubicBezTo>
                  <a:cubicBezTo>
                    <a:pt x="30" y="0"/>
                    <a:pt x="30" y="0"/>
                    <a:pt x="30" y="0"/>
                  </a:cubicBezTo>
                  <a:cubicBezTo>
                    <a:pt x="19" y="1"/>
                    <a:pt x="9" y="2"/>
                    <a:pt x="0" y="4"/>
                  </a:cubicBez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71" name="Freeform 71"/>
            <p:cNvSpPr/>
            <p:nvPr/>
          </p:nvSpPr>
          <p:spPr bwMode="auto">
            <a:xfrm>
              <a:off x="7951734" y="4630462"/>
              <a:ext cx="300267" cy="305794"/>
            </a:xfrm>
            <a:custGeom>
              <a:avLst/>
              <a:gdLst>
                <a:gd name="T0" fmla="*/ 42 w 42"/>
                <a:gd name="T1" fmla="*/ 16 h 43"/>
                <a:gd name="T2" fmla="*/ 24 w 42"/>
                <a:gd name="T3" fmla="*/ 0 h 43"/>
                <a:gd name="T4" fmla="*/ 0 w 42"/>
                <a:gd name="T5" fmla="*/ 24 h 43"/>
                <a:gd name="T6" fmla="*/ 23 w 42"/>
                <a:gd name="T7" fmla="*/ 43 h 43"/>
                <a:gd name="T8" fmla="*/ 42 w 42"/>
                <a:gd name="T9" fmla="*/ 16 h 43"/>
              </a:gdLst>
              <a:ahLst/>
              <a:cxnLst>
                <a:cxn ang="0">
                  <a:pos x="T0" y="T1"/>
                </a:cxn>
                <a:cxn ang="0">
                  <a:pos x="T2" y="T3"/>
                </a:cxn>
                <a:cxn ang="0">
                  <a:pos x="T4" y="T5"/>
                </a:cxn>
                <a:cxn ang="0">
                  <a:pos x="T6" y="T7"/>
                </a:cxn>
                <a:cxn ang="0">
                  <a:pos x="T8" y="T9"/>
                </a:cxn>
              </a:cxnLst>
              <a:rect l="0" t="0" r="r" b="b"/>
              <a:pathLst>
                <a:path w="42" h="43">
                  <a:moveTo>
                    <a:pt x="42" y="16"/>
                  </a:moveTo>
                  <a:cubicBezTo>
                    <a:pt x="35" y="11"/>
                    <a:pt x="30" y="6"/>
                    <a:pt x="24" y="0"/>
                  </a:cubicBezTo>
                  <a:cubicBezTo>
                    <a:pt x="0" y="24"/>
                    <a:pt x="0" y="24"/>
                    <a:pt x="0" y="24"/>
                  </a:cubicBezTo>
                  <a:cubicBezTo>
                    <a:pt x="7" y="31"/>
                    <a:pt x="15" y="38"/>
                    <a:pt x="23" y="43"/>
                  </a:cubicBezTo>
                  <a:lnTo>
                    <a:pt x="42" y="16"/>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72" name="Freeform 72"/>
            <p:cNvSpPr/>
            <p:nvPr/>
          </p:nvSpPr>
          <p:spPr bwMode="auto">
            <a:xfrm>
              <a:off x="7566728" y="4039137"/>
              <a:ext cx="278162" cy="248689"/>
            </a:xfrm>
            <a:custGeom>
              <a:avLst/>
              <a:gdLst>
                <a:gd name="T0" fmla="*/ 39 w 39"/>
                <a:gd name="T1" fmla="*/ 22 h 35"/>
                <a:gd name="T2" fmla="*/ 32 w 39"/>
                <a:gd name="T3" fmla="*/ 0 h 35"/>
                <a:gd name="T4" fmla="*/ 0 w 39"/>
                <a:gd name="T5" fmla="*/ 6 h 35"/>
                <a:gd name="T6" fmla="*/ 8 w 39"/>
                <a:gd name="T7" fmla="*/ 35 h 35"/>
                <a:gd name="T8" fmla="*/ 39 w 39"/>
                <a:gd name="T9" fmla="*/ 22 h 35"/>
              </a:gdLst>
              <a:ahLst/>
              <a:cxnLst>
                <a:cxn ang="0">
                  <a:pos x="T0" y="T1"/>
                </a:cxn>
                <a:cxn ang="0">
                  <a:pos x="T2" y="T3"/>
                </a:cxn>
                <a:cxn ang="0">
                  <a:pos x="T4" y="T5"/>
                </a:cxn>
                <a:cxn ang="0">
                  <a:pos x="T6" y="T7"/>
                </a:cxn>
                <a:cxn ang="0">
                  <a:pos x="T8" y="T9"/>
                </a:cxn>
              </a:cxnLst>
              <a:rect l="0" t="0" r="r" b="b"/>
              <a:pathLst>
                <a:path w="39" h="35">
                  <a:moveTo>
                    <a:pt x="39" y="22"/>
                  </a:moveTo>
                  <a:cubicBezTo>
                    <a:pt x="36" y="15"/>
                    <a:pt x="34" y="7"/>
                    <a:pt x="32" y="0"/>
                  </a:cubicBezTo>
                  <a:cubicBezTo>
                    <a:pt x="0" y="6"/>
                    <a:pt x="0" y="6"/>
                    <a:pt x="0" y="6"/>
                  </a:cubicBezTo>
                  <a:cubicBezTo>
                    <a:pt x="2" y="16"/>
                    <a:pt x="4" y="25"/>
                    <a:pt x="8" y="35"/>
                  </a:cubicBezTo>
                  <a:lnTo>
                    <a:pt x="39" y="22"/>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73" name="Freeform 73"/>
            <p:cNvSpPr/>
            <p:nvPr/>
          </p:nvSpPr>
          <p:spPr bwMode="auto">
            <a:xfrm>
              <a:off x="7531727" y="3810712"/>
              <a:ext cx="256056" cy="206319"/>
            </a:xfrm>
            <a:custGeom>
              <a:avLst/>
              <a:gdLst>
                <a:gd name="T0" fmla="*/ 36 w 36"/>
                <a:gd name="T1" fmla="*/ 23 h 29"/>
                <a:gd name="T2" fmla="*/ 34 w 36"/>
                <a:gd name="T3" fmla="*/ 0 h 29"/>
                <a:gd name="T4" fmla="*/ 0 w 36"/>
                <a:gd name="T5" fmla="*/ 0 h 29"/>
                <a:gd name="T6" fmla="*/ 3 w 36"/>
                <a:gd name="T7" fmla="*/ 29 h 29"/>
                <a:gd name="T8" fmla="*/ 36 w 36"/>
                <a:gd name="T9" fmla="*/ 23 h 29"/>
              </a:gdLst>
              <a:ahLst/>
              <a:cxnLst>
                <a:cxn ang="0">
                  <a:pos x="T0" y="T1"/>
                </a:cxn>
                <a:cxn ang="0">
                  <a:pos x="T2" y="T3"/>
                </a:cxn>
                <a:cxn ang="0">
                  <a:pos x="T4" y="T5"/>
                </a:cxn>
                <a:cxn ang="0">
                  <a:pos x="T6" y="T7"/>
                </a:cxn>
                <a:cxn ang="0">
                  <a:pos x="T8" y="T9"/>
                </a:cxn>
              </a:cxnLst>
              <a:rect l="0" t="0" r="r" b="b"/>
              <a:pathLst>
                <a:path w="36" h="29">
                  <a:moveTo>
                    <a:pt x="36" y="23"/>
                  </a:moveTo>
                  <a:cubicBezTo>
                    <a:pt x="34" y="15"/>
                    <a:pt x="34" y="8"/>
                    <a:pt x="34" y="0"/>
                  </a:cubicBezTo>
                  <a:cubicBezTo>
                    <a:pt x="0" y="0"/>
                    <a:pt x="0" y="0"/>
                    <a:pt x="0" y="0"/>
                  </a:cubicBezTo>
                  <a:cubicBezTo>
                    <a:pt x="0" y="10"/>
                    <a:pt x="1" y="20"/>
                    <a:pt x="3" y="29"/>
                  </a:cubicBezTo>
                  <a:lnTo>
                    <a:pt x="36" y="23"/>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74" name="Freeform 74"/>
            <p:cNvSpPr/>
            <p:nvPr/>
          </p:nvSpPr>
          <p:spPr bwMode="auto">
            <a:xfrm>
              <a:off x="8679378" y="4958362"/>
              <a:ext cx="221056" cy="263426"/>
            </a:xfrm>
            <a:custGeom>
              <a:avLst/>
              <a:gdLst>
                <a:gd name="T0" fmla="*/ 31 w 31"/>
                <a:gd name="T1" fmla="*/ 3 h 37"/>
                <a:gd name="T2" fmla="*/ 7 w 31"/>
                <a:gd name="T3" fmla="*/ 0 h 37"/>
                <a:gd name="T4" fmla="*/ 0 w 31"/>
                <a:gd name="T5" fmla="*/ 33 h 37"/>
                <a:gd name="T6" fmla="*/ 31 w 31"/>
                <a:gd name="T7" fmla="*/ 37 h 37"/>
                <a:gd name="T8" fmla="*/ 31 w 31"/>
                <a:gd name="T9" fmla="*/ 3 h 37"/>
              </a:gdLst>
              <a:ahLst/>
              <a:cxnLst>
                <a:cxn ang="0">
                  <a:pos x="T0" y="T1"/>
                </a:cxn>
                <a:cxn ang="0">
                  <a:pos x="T2" y="T3"/>
                </a:cxn>
                <a:cxn ang="0">
                  <a:pos x="T4" y="T5"/>
                </a:cxn>
                <a:cxn ang="0">
                  <a:pos x="T6" y="T7"/>
                </a:cxn>
                <a:cxn ang="0">
                  <a:pos x="T8" y="T9"/>
                </a:cxn>
              </a:cxnLst>
              <a:rect l="0" t="0" r="r" b="b"/>
              <a:pathLst>
                <a:path w="31" h="37">
                  <a:moveTo>
                    <a:pt x="31" y="3"/>
                  </a:moveTo>
                  <a:cubicBezTo>
                    <a:pt x="23" y="3"/>
                    <a:pt x="15" y="2"/>
                    <a:pt x="7" y="0"/>
                  </a:cubicBezTo>
                  <a:cubicBezTo>
                    <a:pt x="0" y="33"/>
                    <a:pt x="0" y="33"/>
                    <a:pt x="0" y="33"/>
                  </a:cubicBezTo>
                  <a:cubicBezTo>
                    <a:pt x="10" y="35"/>
                    <a:pt x="20" y="36"/>
                    <a:pt x="31" y="37"/>
                  </a:cubicBezTo>
                  <a:lnTo>
                    <a:pt x="31" y="3"/>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75"/>
            <p:cNvSpPr/>
            <p:nvPr/>
          </p:nvSpPr>
          <p:spPr bwMode="auto">
            <a:xfrm>
              <a:off x="8165422" y="4779675"/>
              <a:ext cx="278162" cy="307637"/>
            </a:xfrm>
            <a:custGeom>
              <a:avLst/>
              <a:gdLst>
                <a:gd name="T0" fmla="*/ 39 w 39"/>
                <a:gd name="T1" fmla="*/ 12 h 43"/>
                <a:gd name="T2" fmla="*/ 19 w 39"/>
                <a:gd name="T3" fmla="*/ 0 h 43"/>
                <a:gd name="T4" fmla="*/ 0 w 39"/>
                <a:gd name="T5" fmla="*/ 28 h 43"/>
                <a:gd name="T6" fmla="*/ 26 w 39"/>
                <a:gd name="T7" fmla="*/ 43 h 43"/>
                <a:gd name="T8" fmla="*/ 39 w 39"/>
                <a:gd name="T9" fmla="*/ 12 h 43"/>
              </a:gdLst>
              <a:ahLst/>
              <a:cxnLst>
                <a:cxn ang="0">
                  <a:pos x="T0" y="T1"/>
                </a:cxn>
                <a:cxn ang="0">
                  <a:pos x="T2" y="T3"/>
                </a:cxn>
                <a:cxn ang="0">
                  <a:pos x="T4" y="T5"/>
                </a:cxn>
                <a:cxn ang="0">
                  <a:pos x="T6" y="T7"/>
                </a:cxn>
                <a:cxn ang="0">
                  <a:pos x="T8" y="T9"/>
                </a:cxn>
              </a:cxnLst>
              <a:rect l="0" t="0" r="r" b="b"/>
              <a:pathLst>
                <a:path w="39" h="43">
                  <a:moveTo>
                    <a:pt x="39" y="12"/>
                  </a:moveTo>
                  <a:cubicBezTo>
                    <a:pt x="32" y="8"/>
                    <a:pt x="26" y="4"/>
                    <a:pt x="19" y="0"/>
                  </a:cubicBezTo>
                  <a:cubicBezTo>
                    <a:pt x="0" y="28"/>
                    <a:pt x="0" y="28"/>
                    <a:pt x="0" y="28"/>
                  </a:cubicBezTo>
                  <a:cubicBezTo>
                    <a:pt x="9" y="33"/>
                    <a:pt x="17" y="38"/>
                    <a:pt x="26" y="43"/>
                  </a:cubicBezTo>
                  <a:lnTo>
                    <a:pt x="39" y="12"/>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76" name="Freeform 76"/>
            <p:cNvSpPr/>
            <p:nvPr/>
          </p:nvSpPr>
          <p:spPr bwMode="auto">
            <a:xfrm>
              <a:off x="8415952" y="4886519"/>
              <a:ext cx="248688" cy="292900"/>
            </a:xfrm>
            <a:custGeom>
              <a:avLst/>
              <a:gdLst>
                <a:gd name="T0" fmla="*/ 35 w 35"/>
                <a:gd name="T1" fmla="*/ 8 h 41"/>
                <a:gd name="T2" fmla="*/ 13 w 35"/>
                <a:gd name="T3" fmla="*/ 0 h 41"/>
                <a:gd name="T4" fmla="*/ 0 w 35"/>
                <a:gd name="T5" fmla="*/ 31 h 41"/>
                <a:gd name="T6" fmla="*/ 28 w 35"/>
                <a:gd name="T7" fmla="*/ 41 h 41"/>
                <a:gd name="T8" fmla="*/ 35 w 35"/>
                <a:gd name="T9" fmla="*/ 8 h 41"/>
              </a:gdLst>
              <a:ahLst/>
              <a:cxnLst>
                <a:cxn ang="0">
                  <a:pos x="T0" y="T1"/>
                </a:cxn>
                <a:cxn ang="0">
                  <a:pos x="T2" y="T3"/>
                </a:cxn>
                <a:cxn ang="0">
                  <a:pos x="T4" y="T5"/>
                </a:cxn>
                <a:cxn ang="0">
                  <a:pos x="T6" y="T7"/>
                </a:cxn>
                <a:cxn ang="0">
                  <a:pos x="T8" y="T9"/>
                </a:cxn>
              </a:cxnLst>
              <a:rect l="0" t="0" r="r" b="b"/>
              <a:pathLst>
                <a:path w="35" h="41">
                  <a:moveTo>
                    <a:pt x="35" y="8"/>
                  </a:moveTo>
                  <a:cubicBezTo>
                    <a:pt x="27" y="6"/>
                    <a:pt x="20" y="4"/>
                    <a:pt x="13" y="0"/>
                  </a:cubicBezTo>
                  <a:cubicBezTo>
                    <a:pt x="0" y="31"/>
                    <a:pt x="0" y="31"/>
                    <a:pt x="0" y="31"/>
                  </a:cubicBezTo>
                  <a:cubicBezTo>
                    <a:pt x="9" y="35"/>
                    <a:pt x="19" y="39"/>
                    <a:pt x="28" y="41"/>
                  </a:cubicBezTo>
                  <a:lnTo>
                    <a:pt x="35" y="8"/>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77" name="Freeform 77"/>
            <p:cNvSpPr/>
            <p:nvPr/>
          </p:nvSpPr>
          <p:spPr bwMode="auto">
            <a:xfrm>
              <a:off x="7645940" y="4252824"/>
              <a:ext cx="298426" cy="278163"/>
            </a:xfrm>
            <a:custGeom>
              <a:avLst/>
              <a:gdLst>
                <a:gd name="T0" fmla="*/ 42 w 42"/>
                <a:gd name="T1" fmla="*/ 21 h 39"/>
                <a:gd name="T2" fmla="*/ 31 w 42"/>
                <a:gd name="T3" fmla="*/ 0 h 39"/>
                <a:gd name="T4" fmla="*/ 0 w 42"/>
                <a:gd name="T5" fmla="*/ 13 h 39"/>
                <a:gd name="T6" fmla="*/ 14 w 42"/>
                <a:gd name="T7" fmla="*/ 39 h 39"/>
                <a:gd name="T8" fmla="*/ 42 w 42"/>
                <a:gd name="T9" fmla="*/ 21 h 39"/>
              </a:gdLst>
              <a:ahLst/>
              <a:cxnLst>
                <a:cxn ang="0">
                  <a:pos x="T0" y="T1"/>
                </a:cxn>
                <a:cxn ang="0">
                  <a:pos x="T2" y="T3"/>
                </a:cxn>
                <a:cxn ang="0">
                  <a:pos x="T4" y="T5"/>
                </a:cxn>
                <a:cxn ang="0">
                  <a:pos x="T6" y="T7"/>
                </a:cxn>
                <a:cxn ang="0">
                  <a:pos x="T8" y="T9"/>
                </a:cxn>
              </a:cxnLst>
              <a:rect l="0" t="0" r="r" b="b"/>
              <a:pathLst>
                <a:path w="42" h="39">
                  <a:moveTo>
                    <a:pt x="42" y="21"/>
                  </a:moveTo>
                  <a:cubicBezTo>
                    <a:pt x="38" y="14"/>
                    <a:pt x="34" y="7"/>
                    <a:pt x="31" y="0"/>
                  </a:cubicBezTo>
                  <a:cubicBezTo>
                    <a:pt x="0" y="13"/>
                    <a:pt x="0" y="13"/>
                    <a:pt x="0" y="13"/>
                  </a:cubicBezTo>
                  <a:cubicBezTo>
                    <a:pt x="4" y="22"/>
                    <a:pt x="9" y="31"/>
                    <a:pt x="14" y="39"/>
                  </a:cubicBezTo>
                  <a:lnTo>
                    <a:pt x="42" y="21"/>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78" name="Freeform 78"/>
            <p:cNvSpPr/>
            <p:nvPr/>
          </p:nvSpPr>
          <p:spPr bwMode="auto">
            <a:xfrm>
              <a:off x="8172790" y="2477006"/>
              <a:ext cx="270793" cy="300269"/>
            </a:xfrm>
            <a:custGeom>
              <a:avLst/>
              <a:gdLst>
                <a:gd name="T0" fmla="*/ 18 w 38"/>
                <a:gd name="T1" fmla="*/ 42 h 42"/>
                <a:gd name="T2" fmla="*/ 38 w 38"/>
                <a:gd name="T3" fmla="*/ 31 h 42"/>
                <a:gd name="T4" fmla="*/ 26 w 38"/>
                <a:gd name="T5" fmla="*/ 0 h 42"/>
                <a:gd name="T6" fmla="*/ 0 w 38"/>
                <a:gd name="T7" fmla="*/ 14 h 42"/>
                <a:gd name="T8" fmla="*/ 18 w 38"/>
                <a:gd name="T9" fmla="*/ 42 h 42"/>
              </a:gdLst>
              <a:ahLst/>
              <a:cxnLst>
                <a:cxn ang="0">
                  <a:pos x="T0" y="T1"/>
                </a:cxn>
                <a:cxn ang="0">
                  <a:pos x="T2" y="T3"/>
                </a:cxn>
                <a:cxn ang="0">
                  <a:pos x="T4" y="T5"/>
                </a:cxn>
                <a:cxn ang="0">
                  <a:pos x="T6" y="T7"/>
                </a:cxn>
                <a:cxn ang="0">
                  <a:pos x="T8" y="T9"/>
                </a:cxn>
              </a:cxnLst>
              <a:rect l="0" t="0" r="r" b="b"/>
              <a:pathLst>
                <a:path w="38" h="42">
                  <a:moveTo>
                    <a:pt x="18" y="42"/>
                  </a:moveTo>
                  <a:cubicBezTo>
                    <a:pt x="25" y="38"/>
                    <a:pt x="31" y="34"/>
                    <a:pt x="38" y="31"/>
                  </a:cubicBezTo>
                  <a:cubicBezTo>
                    <a:pt x="26" y="0"/>
                    <a:pt x="26" y="0"/>
                    <a:pt x="26" y="0"/>
                  </a:cubicBezTo>
                  <a:cubicBezTo>
                    <a:pt x="16" y="4"/>
                    <a:pt x="8" y="9"/>
                    <a:pt x="0" y="14"/>
                  </a:cubicBezTo>
                  <a:lnTo>
                    <a:pt x="18" y="42"/>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79" name="Freeform 79"/>
            <p:cNvSpPr/>
            <p:nvPr/>
          </p:nvSpPr>
          <p:spPr bwMode="auto">
            <a:xfrm>
              <a:off x="7531727" y="3539919"/>
              <a:ext cx="256056" cy="206319"/>
            </a:xfrm>
            <a:custGeom>
              <a:avLst/>
              <a:gdLst>
                <a:gd name="T0" fmla="*/ 34 w 36"/>
                <a:gd name="T1" fmla="*/ 29 h 29"/>
                <a:gd name="T2" fmla="*/ 36 w 36"/>
                <a:gd name="T3" fmla="*/ 6 h 29"/>
                <a:gd name="T4" fmla="*/ 3 w 36"/>
                <a:gd name="T5" fmla="*/ 0 h 29"/>
                <a:gd name="T6" fmla="*/ 0 w 36"/>
                <a:gd name="T7" fmla="*/ 29 h 29"/>
                <a:gd name="T8" fmla="*/ 34 w 36"/>
                <a:gd name="T9" fmla="*/ 29 h 29"/>
              </a:gdLst>
              <a:ahLst/>
              <a:cxnLst>
                <a:cxn ang="0">
                  <a:pos x="T0" y="T1"/>
                </a:cxn>
                <a:cxn ang="0">
                  <a:pos x="T2" y="T3"/>
                </a:cxn>
                <a:cxn ang="0">
                  <a:pos x="T4" y="T5"/>
                </a:cxn>
                <a:cxn ang="0">
                  <a:pos x="T6" y="T7"/>
                </a:cxn>
                <a:cxn ang="0">
                  <a:pos x="T8" y="T9"/>
                </a:cxn>
              </a:cxnLst>
              <a:rect l="0" t="0" r="r" b="b"/>
              <a:pathLst>
                <a:path w="36" h="29">
                  <a:moveTo>
                    <a:pt x="34" y="29"/>
                  </a:moveTo>
                  <a:cubicBezTo>
                    <a:pt x="34" y="21"/>
                    <a:pt x="34" y="14"/>
                    <a:pt x="36" y="6"/>
                  </a:cubicBezTo>
                  <a:cubicBezTo>
                    <a:pt x="3" y="0"/>
                    <a:pt x="3" y="0"/>
                    <a:pt x="3" y="0"/>
                  </a:cubicBezTo>
                  <a:cubicBezTo>
                    <a:pt x="1" y="9"/>
                    <a:pt x="0" y="19"/>
                    <a:pt x="0" y="29"/>
                  </a:cubicBezTo>
                  <a:lnTo>
                    <a:pt x="34" y="29"/>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80" name="Freeform 80"/>
            <p:cNvSpPr/>
            <p:nvPr/>
          </p:nvSpPr>
          <p:spPr bwMode="auto">
            <a:xfrm>
              <a:off x="7951734" y="2620693"/>
              <a:ext cx="300267" cy="305794"/>
            </a:xfrm>
            <a:custGeom>
              <a:avLst/>
              <a:gdLst>
                <a:gd name="T0" fmla="*/ 24 w 42"/>
                <a:gd name="T1" fmla="*/ 43 h 43"/>
                <a:gd name="T2" fmla="*/ 42 w 42"/>
                <a:gd name="T3" fmla="*/ 28 h 43"/>
                <a:gd name="T4" fmla="*/ 23 w 42"/>
                <a:gd name="T5" fmla="*/ 0 h 43"/>
                <a:gd name="T6" fmla="*/ 0 w 42"/>
                <a:gd name="T7" fmla="*/ 19 h 43"/>
                <a:gd name="T8" fmla="*/ 24 w 42"/>
                <a:gd name="T9" fmla="*/ 43 h 43"/>
              </a:gdLst>
              <a:ahLst/>
              <a:cxnLst>
                <a:cxn ang="0">
                  <a:pos x="T0" y="T1"/>
                </a:cxn>
                <a:cxn ang="0">
                  <a:pos x="T2" y="T3"/>
                </a:cxn>
                <a:cxn ang="0">
                  <a:pos x="T4" y="T5"/>
                </a:cxn>
                <a:cxn ang="0">
                  <a:pos x="T6" y="T7"/>
                </a:cxn>
                <a:cxn ang="0">
                  <a:pos x="T8" y="T9"/>
                </a:cxn>
              </a:cxnLst>
              <a:rect l="0" t="0" r="r" b="b"/>
              <a:pathLst>
                <a:path w="42" h="43">
                  <a:moveTo>
                    <a:pt x="24" y="43"/>
                  </a:moveTo>
                  <a:cubicBezTo>
                    <a:pt x="30" y="37"/>
                    <a:pt x="35" y="32"/>
                    <a:pt x="42" y="28"/>
                  </a:cubicBezTo>
                  <a:cubicBezTo>
                    <a:pt x="23" y="0"/>
                    <a:pt x="23" y="0"/>
                    <a:pt x="23" y="0"/>
                  </a:cubicBezTo>
                  <a:cubicBezTo>
                    <a:pt x="15" y="6"/>
                    <a:pt x="7" y="12"/>
                    <a:pt x="0" y="19"/>
                  </a:cubicBezTo>
                  <a:lnTo>
                    <a:pt x="24" y="43"/>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81" name="Freeform 81"/>
            <p:cNvSpPr/>
            <p:nvPr/>
          </p:nvSpPr>
          <p:spPr bwMode="auto">
            <a:xfrm>
              <a:off x="8415952" y="2377531"/>
              <a:ext cx="248688" cy="292900"/>
            </a:xfrm>
            <a:custGeom>
              <a:avLst/>
              <a:gdLst>
                <a:gd name="T0" fmla="*/ 0 w 35"/>
                <a:gd name="T1" fmla="*/ 10 h 41"/>
                <a:gd name="T2" fmla="*/ 13 w 35"/>
                <a:gd name="T3" fmla="*/ 41 h 41"/>
                <a:gd name="T4" fmla="*/ 35 w 35"/>
                <a:gd name="T5" fmla="*/ 33 h 41"/>
                <a:gd name="T6" fmla="*/ 28 w 35"/>
                <a:gd name="T7" fmla="*/ 0 h 41"/>
                <a:gd name="T8" fmla="*/ 0 w 35"/>
                <a:gd name="T9" fmla="*/ 10 h 41"/>
              </a:gdLst>
              <a:ahLst/>
              <a:cxnLst>
                <a:cxn ang="0">
                  <a:pos x="T0" y="T1"/>
                </a:cxn>
                <a:cxn ang="0">
                  <a:pos x="T2" y="T3"/>
                </a:cxn>
                <a:cxn ang="0">
                  <a:pos x="T4" y="T5"/>
                </a:cxn>
                <a:cxn ang="0">
                  <a:pos x="T6" y="T7"/>
                </a:cxn>
                <a:cxn ang="0">
                  <a:pos x="T8" y="T9"/>
                </a:cxn>
              </a:cxnLst>
              <a:rect l="0" t="0" r="r" b="b"/>
              <a:pathLst>
                <a:path w="35" h="41">
                  <a:moveTo>
                    <a:pt x="0" y="10"/>
                  </a:moveTo>
                  <a:cubicBezTo>
                    <a:pt x="13" y="41"/>
                    <a:pt x="13" y="41"/>
                    <a:pt x="13" y="41"/>
                  </a:cubicBezTo>
                  <a:cubicBezTo>
                    <a:pt x="20" y="38"/>
                    <a:pt x="27" y="35"/>
                    <a:pt x="35" y="33"/>
                  </a:cubicBezTo>
                  <a:cubicBezTo>
                    <a:pt x="28" y="0"/>
                    <a:pt x="28" y="0"/>
                    <a:pt x="28" y="0"/>
                  </a:cubicBezTo>
                  <a:cubicBezTo>
                    <a:pt x="19" y="3"/>
                    <a:pt x="9" y="6"/>
                    <a:pt x="0" y="10"/>
                  </a:cubicBez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82" name="Freeform 82"/>
            <p:cNvSpPr/>
            <p:nvPr/>
          </p:nvSpPr>
          <p:spPr bwMode="auto">
            <a:xfrm>
              <a:off x="7566728" y="3276493"/>
              <a:ext cx="278162" cy="241320"/>
            </a:xfrm>
            <a:custGeom>
              <a:avLst/>
              <a:gdLst>
                <a:gd name="T0" fmla="*/ 32 w 39"/>
                <a:gd name="T1" fmla="*/ 34 h 34"/>
                <a:gd name="T2" fmla="*/ 39 w 39"/>
                <a:gd name="T3" fmla="*/ 12 h 34"/>
                <a:gd name="T4" fmla="*/ 8 w 39"/>
                <a:gd name="T5" fmla="*/ 0 h 34"/>
                <a:gd name="T6" fmla="*/ 0 w 39"/>
                <a:gd name="T7" fmla="*/ 28 h 34"/>
                <a:gd name="T8" fmla="*/ 32 w 39"/>
                <a:gd name="T9" fmla="*/ 34 h 34"/>
              </a:gdLst>
              <a:ahLst/>
              <a:cxnLst>
                <a:cxn ang="0">
                  <a:pos x="T0" y="T1"/>
                </a:cxn>
                <a:cxn ang="0">
                  <a:pos x="T2" y="T3"/>
                </a:cxn>
                <a:cxn ang="0">
                  <a:pos x="T4" y="T5"/>
                </a:cxn>
                <a:cxn ang="0">
                  <a:pos x="T6" y="T7"/>
                </a:cxn>
                <a:cxn ang="0">
                  <a:pos x="T8" y="T9"/>
                </a:cxn>
              </a:cxnLst>
              <a:rect l="0" t="0" r="r" b="b"/>
              <a:pathLst>
                <a:path w="39" h="34">
                  <a:moveTo>
                    <a:pt x="32" y="34"/>
                  </a:moveTo>
                  <a:cubicBezTo>
                    <a:pt x="34" y="27"/>
                    <a:pt x="36" y="19"/>
                    <a:pt x="39" y="12"/>
                  </a:cubicBezTo>
                  <a:cubicBezTo>
                    <a:pt x="8" y="0"/>
                    <a:pt x="8" y="0"/>
                    <a:pt x="8" y="0"/>
                  </a:cubicBezTo>
                  <a:cubicBezTo>
                    <a:pt x="4" y="9"/>
                    <a:pt x="2" y="18"/>
                    <a:pt x="0" y="28"/>
                  </a:cubicBezTo>
                  <a:lnTo>
                    <a:pt x="32" y="34"/>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83" name="Freeform 83"/>
            <p:cNvSpPr/>
            <p:nvPr/>
          </p:nvSpPr>
          <p:spPr bwMode="auto">
            <a:xfrm>
              <a:off x="7645940" y="3025962"/>
              <a:ext cx="298426" cy="278163"/>
            </a:xfrm>
            <a:custGeom>
              <a:avLst/>
              <a:gdLst>
                <a:gd name="T0" fmla="*/ 31 w 42"/>
                <a:gd name="T1" fmla="*/ 39 h 39"/>
                <a:gd name="T2" fmla="*/ 42 w 42"/>
                <a:gd name="T3" fmla="*/ 18 h 39"/>
                <a:gd name="T4" fmla="*/ 14 w 42"/>
                <a:gd name="T5" fmla="*/ 0 h 39"/>
                <a:gd name="T6" fmla="*/ 0 w 42"/>
                <a:gd name="T7" fmla="*/ 26 h 39"/>
                <a:gd name="T8" fmla="*/ 31 w 42"/>
                <a:gd name="T9" fmla="*/ 39 h 39"/>
              </a:gdLst>
              <a:ahLst/>
              <a:cxnLst>
                <a:cxn ang="0">
                  <a:pos x="T0" y="T1"/>
                </a:cxn>
                <a:cxn ang="0">
                  <a:pos x="T2" y="T3"/>
                </a:cxn>
                <a:cxn ang="0">
                  <a:pos x="T4" y="T5"/>
                </a:cxn>
                <a:cxn ang="0">
                  <a:pos x="T6" y="T7"/>
                </a:cxn>
                <a:cxn ang="0">
                  <a:pos x="T8" y="T9"/>
                </a:cxn>
              </a:cxnLst>
              <a:rect l="0" t="0" r="r" b="b"/>
              <a:pathLst>
                <a:path w="42" h="39">
                  <a:moveTo>
                    <a:pt x="31" y="39"/>
                  </a:moveTo>
                  <a:cubicBezTo>
                    <a:pt x="34" y="32"/>
                    <a:pt x="38" y="25"/>
                    <a:pt x="42" y="18"/>
                  </a:cubicBezTo>
                  <a:cubicBezTo>
                    <a:pt x="14" y="0"/>
                    <a:pt x="14" y="0"/>
                    <a:pt x="14" y="0"/>
                  </a:cubicBezTo>
                  <a:cubicBezTo>
                    <a:pt x="9" y="8"/>
                    <a:pt x="4" y="17"/>
                    <a:pt x="0" y="26"/>
                  </a:cubicBezTo>
                  <a:lnTo>
                    <a:pt x="31" y="39"/>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84" name="Freeform 84"/>
            <p:cNvSpPr/>
            <p:nvPr/>
          </p:nvSpPr>
          <p:spPr bwMode="auto">
            <a:xfrm>
              <a:off x="7780416" y="2804906"/>
              <a:ext cx="300267" cy="300269"/>
            </a:xfrm>
            <a:custGeom>
              <a:avLst/>
              <a:gdLst>
                <a:gd name="T0" fmla="*/ 28 w 42"/>
                <a:gd name="T1" fmla="*/ 42 h 42"/>
                <a:gd name="T2" fmla="*/ 42 w 42"/>
                <a:gd name="T3" fmla="*/ 24 h 42"/>
                <a:gd name="T4" fmla="*/ 18 w 42"/>
                <a:gd name="T5" fmla="*/ 0 h 42"/>
                <a:gd name="T6" fmla="*/ 0 w 42"/>
                <a:gd name="T7" fmla="*/ 23 h 42"/>
                <a:gd name="T8" fmla="*/ 28 w 42"/>
                <a:gd name="T9" fmla="*/ 42 h 42"/>
              </a:gdLst>
              <a:ahLst/>
              <a:cxnLst>
                <a:cxn ang="0">
                  <a:pos x="T0" y="T1"/>
                </a:cxn>
                <a:cxn ang="0">
                  <a:pos x="T2" y="T3"/>
                </a:cxn>
                <a:cxn ang="0">
                  <a:pos x="T4" y="T5"/>
                </a:cxn>
                <a:cxn ang="0">
                  <a:pos x="T6" y="T7"/>
                </a:cxn>
                <a:cxn ang="0">
                  <a:pos x="T8" y="T9"/>
                </a:cxn>
              </a:cxnLst>
              <a:rect l="0" t="0" r="r" b="b"/>
              <a:pathLst>
                <a:path w="42" h="42">
                  <a:moveTo>
                    <a:pt x="28" y="42"/>
                  </a:moveTo>
                  <a:cubicBezTo>
                    <a:pt x="32" y="35"/>
                    <a:pt x="37" y="29"/>
                    <a:pt x="42" y="24"/>
                  </a:cubicBezTo>
                  <a:cubicBezTo>
                    <a:pt x="18" y="0"/>
                    <a:pt x="18" y="0"/>
                    <a:pt x="18" y="0"/>
                  </a:cubicBezTo>
                  <a:cubicBezTo>
                    <a:pt x="11" y="7"/>
                    <a:pt x="5" y="15"/>
                    <a:pt x="0" y="23"/>
                  </a:cubicBezTo>
                  <a:lnTo>
                    <a:pt x="28" y="42"/>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85" name="Freeform 85"/>
            <p:cNvSpPr/>
            <p:nvPr/>
          </p:nvSpPr>
          <p:spPr bwMode="auto">
            <a:xfrm>
              <a:off x="10162296" y="3810712"/>
              <a:ext cx="256056" cy="228425"/>
            </a:xfrm>
            <a:custGeom>
              <a:avLst/>
              <a:gdLst>
                <a:gd name="T0" fmla="*/ 3 w 36"/>
                <a:gd name="T1" fmla="*/ 0 h 32"/>
                <a:gd name="T2" fmla="*/ 0 w 36"/>
                <a:gd name="T3" fmla="*/ 25 h 32"/>
                <a:gd name="T4" fmla="*/ 33 w 36"/>
                <a:gd name="T5" fmla="*/ 32 h 32"/>
                <a:gd name="T6" fmla="*/ 36 w 36"/>
                <a:gd name="T7" fmla="*/ 0 h 32"/>
                <a:gd name="T8" fmla="*/ 3 w 36"/>
                <a:gd name="T9" fmla="*/ 0 h 32"/>
              </a:gdLst>
              <a:ahLst/>
              <a:cxnLst>
                <a:cxn ang="0">
                  <a:pos x="T0" y="T1"/>
                </a:cxn>
                <a:cxn ang="0">
                  <a:pos x="T2" y="T3"/>
                </a:cxn>
                <a:cxn ang="0">
                  <a:pos x="T4" y="T5"/>
                </a:cxn>
                <a:cxn ang="0">
                  <a:pos x="T6" y="T7"/>
                </a:cxn>
                <a:cxn ang="0">
                  <a:pos x="T8" y="T9"/>
                </a:cxn>
              </a:cxnLst>
              <a:rect l="0" t="0" r="r" b="b"/>
              <a:pathLst>
                <a:path w="36" h="32">
                  <a:moveTo>
                    <a:pt x="3" y="0"/>
                  </a:moveTo>
                  <a:cubicBezTo>
                    <a:pt x="3" y="9"/>
                    <a:pt x="2" y="17"/>
                    <a:pt x="0" y="25"/>
                  </a:cubicBezTo>
                  <a:cubicBezTo>
                    <a:pt x="33" y="32"/>
                    <a:pt x="33" y="32"/>
                    <a:pt x="33" y="32"/>
                  </a:cubicBezTo>
                  <a:cubicBezTo>
                    <a:pt x="35" y="22"/>
                    <a:pt x="36" y="11"/>
                    <a:pt x="36" y="0"/>
                  </a:cubicBezTo>
                  <a:lnTo>
                    <a:pt x="3" y="0"/>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86"/>
            <p:cNvSpPr/>
            <p:nvPr/>
          </p:nvSpPr>
          <p:spPr bwMode="auto">
            <a:xfrm>
              <a:off x="10097821" y="4053874"/>
              <a:ext cx="285530" cy="263426"/>
            </a:xfrm>
            <a:custGeom>
              <a:avLst/>
              <a:gdLst>
                <a:gd name="T0" fmla="*/ 7 w 40"/>
                <a:gd name="T1" fmla="*/ 0 h 37"/>
                <a:gd name="T2" fmla="*/ 0 w 40"/>
                <a:gd name="T3" fmla="*/ 24 h 37"/>
                <a:gd name="T4" fmla="*/ 31 w 40"/>
                <a:gd name="T5" fmla="*/ 37 h 37"/>
                <a:gd name="T6" fmla="*/ 40 w 40"/>
                <a:gd name="T7" fmla="*/ 7 h 37"/>
                <a:gd name="T8" fmla="*/ 7 w 40"/>
                <a:gd name="T9" fmla="*/ 0 h 37"/>
              </a:gdLst>
              <a:ahLst/>
              <a:cxnLst>
                <a:cxn ang="0">
                  <a:pos x="T0" y="T1"/>
                </a:cxn>
                <a:cxn ang="0">
                  <a:pos x="T2" y="T3"/>
                </a:cxn>
                <a:cxn ang="0">
                  <a:pos x="T4" y="T5"/>
                </a:cxn>
                <a:cxn ang="0">
                  <a:pos x="T6" y="T7"/>
                </a:cxn>
                <a:cxn ang="0">
                  <a:pos x="T8" y="T9"/>
                </a:cxn>
              </a:cxnLst>
              <a:rect l="0" t="0" r="r" b="b"/>
              <a:pathLst>
                <a:path w="40" h="37">
                  <a:moveTo>
                    <a:pt x="7" y="0"/>
                  </a:moveTo>
                  <a:cubicBezTo>
                    <a:pt x="5" y="9"/>
                    <a:pt x="3" y="17"/>
                    <a:pt x="0" y="24"/>
                  </a:cubicBezTo>
                  <a:cubicBezTo>
                    <a:pt x="31" y="37"/>
                    <a:pt x="31" y="37"/>
                    <a:pt x="31" y="37"/>
                  </a:cubicBezTo>
                  <a:cubicBezTo>
                    <a:pt x="35" y="27"/>
                    <a:pt x="38" y="17"/>
                    <a:pt x="40" y="7"/>
                  </a:cubicBezTo>
                  <a:lnTo>
                    <a:pt x="7" y="0"/>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87"/>
            <p:cNvSpPr/>
            <p:nvPr/>
          </p:nvSpPr>
          <p:spPr bwMode="auto">
            <a:xfrm>
              <a:off x="9983609" y="4287825"/>
              <a:ext cx="305794" cy="285531"/>
            </a:xfrm>
            <a:custGeom>
              <a:avLst/>
              <a:gdLst>
                <a:gd name="T0" fmla="*/ 12 w 43"/>
                <a:gd name="T1" fmla="*/ 0 h 40"/>
                <a:gd name="T2" fmla="*/ 0 w 43"/>
                <a:gd name="T3" fmla="*/ 22 h 40"/>
                <a:gd name="T4" fmla="*/ 28 w 43"/>
                <a:gd name="T5" fmla="*/ 40 h 40"/>
                <a:gd name="T6" fmla="*/ 43 w 43"/>
                <a:gd name="T7" fmla="*/ 13 h 40"/>
                <a:gd name="T8" fmla="*/ 12 w 43"/>
                <a:gd name="T9" fmla="*/ 0 h 40"/>
              </a:gdLst>
              <a:ahLst/>
              <a:cxnLst>
                <a:cxn ang="0">
                  <a:pos x="T0" y="T1"/>
                </a:cxn>
                <a:cxn ang="0">
                  <a:pos x="T2" y="T3"/>
                </a:cxn>
                <a:cxn ang="0">
                  <a:pos x="T4" y="T5"/>
                </a:cxn>
                <a:cxn ang="0">
                  <a:pos x="T6" y="T7"/>
                </a:cxn>
                <a:cxn ang="0">
                  <a:pos x="T8" y="T9"/>
                </a:cxn>
              </a:cxnLst>
              <a:rect l="0" t="0" r="r" b="b"/>
              <a:pathLst>
                <a:path w="43" h="40">
                  <a:moveTo>
                    <a:pt x="12" y="0"/>
                  </a:moveTo>
                  <a:cubicBezTo>
                    <a:pt x="9" y="7"/>
                    <a:pt x="5" y="15"/>
                    <a:pt x="0" y="22"/>
                  </a:cubicBezTo>
                  <a:cubicBezTo>
                    <a:pt x="28" y="40"/>
                    <a:pt x="28" y="40"/>
                    <a:pt x="28" y="40"/>
                  </a:cubicBezTo>
                  <a:cubicBezTo>
                    <a:pt x="34" y="32"/>
                    <a:pt x="39" y="22"/>
                    <a:pt x="43" y="13"/>
                  </a:cubicBezTo>
                  <a:lnTo>
                    <a:pt x="12" y="0"/>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88"/>
            <p:cNvSpPr/>
            <p:nvPr/>
          </p:nvSpPr>
          <p:spPr bwMode="auto">
            <a:xfrm>
              <a:off x="9640972" y="4672831"/>
              <a:ext cx="307636" cy="313163"/>
            </a:xfrm>
            <a:custGeom>
              <a:avLst/>
              <a:gdLst>
                <a:gd name="T0" fmla="*/ 20 w 43"/>
                <a:gd name="T1" fmla="*/ 0 h 44"/>
                <a:gd name="T2" fmla="*/ 0 w 43"/>
                <a:gd name="T3" fmla="*/ 16 h 44"/>
                <a:gd name="T4" fmla="*/ 19 w 43"/>
                <a:gd name="T5" fmla="*/ 44 h 44"/>
                <a:gd name="T6" fmla="*/ 43 w 43"/>
                <a:gd name="T7" fmla="*/ 24 h 44"/>
                <a:gd name="T8" fmla="*/ 20 w 43"/>
                <a:gd name="T9" fmla="*/ 0 h 44"/>
              </a:gdLst>
              <a:ahLst/>
              <a:cxnLst>
                <a:cxn ang="0">
                  <a:pos x="T0" y="T1"/>
                </a:cxn>
                <a:cxn ang="0">
                  <a:pos x="T2" y="T3"/>
                </a:cxn>
                <a:cxn ang="0">
                  <a:pos x="T4" y="T5"/>
                </a:cxn>
                <a:cxn ang="0">
                  <a:pos x="T6" y="T7"/>
                </a:cxn>
                <a:cxn ang="0">
                  <a:pos x="T8" y="T9"/>
                </a:cxn>
              </a:cxnLst>
              <a:rect l="0" t="0" r="r" b="b"/>
              <a:pathLst>
                <a:path w="43" h="44">
                  <a:moveTo>
                    <a:pt x="20" y="0"/>
                  </a:moveTo>
                  <a:cubicBezTo>
                    <a:pt x="14" y="6"/>
                    <a:pt x="7" y="11"/>
                    <a:pt x="0" y="16"/>
                  </a:cubicBezTo>
                  <a:cubicBezTo>
                    <a:pt x="19" y="44"/>
                    <a:pt x="19" y="44"/>
                    <a:pt x="19" y="44"/>
                  </a:cubicBezTo>
                  <a:cubicBezTo>
                    <a:pt x="27" y="38"/>
                    <a:pt x="36" y="31"/>
                    <a:pt x="43" y="24"/>
                  </a:cubicBezTo>
                  <a:lnTo>
                    <a:pt x="20" y="0"/>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89"/>
            <p:cNvSpPr/>
            <p:nvPr/>
          </p:nvSpPr>
          <p:spPr bwMode="auto">
            <a:xfrm>
              <a:off x="9827027" y="4494144"/>
              <a:ext cx="320531" cy="307637"/>
            </a:xfrm>
            <a:custGeom>
              <a:avLst/>
              <a:gdLst>
                <a:gd name="T0" fmla="*/ 17 w 45"/>
                <a:gd name="T1" fmla="*/ 0 h 43"/>
                <a:gd name="T2" fmla="*/ 0 w 45"/>
                <a:gd name="T3" fmla="*/ 19 h 43"/>
                <a:gd name="T4" fmla="*/ 24 w 45"/>
                <a:gd name="T5" fmla="*/ 43 h 43"/>
                <a:gd name="T6" fmla="*/ 45 w 45"/>
                <a:gd name="T7" fmla="*/ 19 h 43"/>
                <a:gd name="T8" fmla="*/ 17 w 45"/>
                <a:gd name="T9" fmla="*/ 0 h 43"/>
              </a:gdLst>
              <a:ahLst/>
              <a:cxnLst>
                <a:cxn ang="0">
                  <a:pos x="T0" y="T1"/>
                </a:cxn>
                <a:cxn ang="0">
                  <a:pos x="T2" y="T3"/>
                </a:cxn>
                <a:cxn ang="0">
                  <a:pos x="T4" y="T5"/>
                </a:cxn>
                <a:cxn ang="0">
                  <a:pos x="T6" y="T7"/>
                </a:cxn>
                <a:cxn ang="0">
                  <a:pos x="T8" y="T9"/>
                </a:cxn>
              </a:cxnLst>
              <a:rect l="0" t="0" r="r" b="b"/>
              <a:pathLst>
                <a:path w="45" h="43">
                  <a:moveTo>
                    <a:pt x="17" y="0"/>
                  </a:moveTo>
                  <a:cubicBezTo>
                    <a:pt x="12" y="7"/>
                    <a:pt x="6" y="13"/>
                    <a:pt x="0" y="19"/>
                  </a:cubicBezTo>
                  <a:cubicBezTo>
                    <a:pt x="24" y="43"/>
                    <a:pt x="24" y="43"/>
                    <a:pt x="24" y="43"/>
                  </a:cubicBezTo>
                  <a:cubicBezTo>
                    <a:pt x="32" y="35"/>
                    <a:pt x="38" y="27"/>
                    <a:pt x="45" y="19"/>
                  </a:cubicBezTo>
                  <a:lnTo>
                    <a:pt x="17" y="0"/>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90"/>
            <p:cNvSpPr/>
            <p:nvPr/>
          </p:nvSpPr>
          <p:spPr bwMode="auto">
            <a:xfrm>
              <a:off x="8964908" y="4973099"/>
              <a:ext cx="221056" cy="248689"/>
            </a:xfrm>
            <a:custGeom>
              <a:avLst/>
              <a:gdLst>
                <a:gd name="T0" fmla="*/ 24 w 31"/>
                <a:gd name="T1" fmla="*/ 0 h 35"/>
                <a:gd name="T2" fmla="*/ 2 w 31"/>
                <a:gd name="T3" fmla="*/ 2 h 35"/>
                <a:gd name="T4" fmla="*/ 0 w 31"/>
                <a:gd name="T5" fmla="*/ 2 h 35"/>
                <a:gd name="T6" fmla="*/ 0 w 31"/>
                <a:gd name="T7" fmla="*/ 35 h 35"/>
                <a:gd name="T8" fmla="*/ 2 w 31"/>
                <a:gd name="T9" fmla="*/ 35 h 35"/>
                <a:gd name="T10" fmla="*/ 31 w 31"/>
                <a:gd name="T11" fmla="*/ 33 h 35"/>
                <a:gd name="T12" fmla="*/ 24 w 31"/>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1" h="35">
                  <a:moveTo>
                    <a:pt x="24" y="0"/>
                  </a:moveTo>
                  <a:cubicBezTo>
                    <a:pt x="17" y="1"/>
                    <a:pt x="9" y="2"/>
                    <a:pt x="2" y="2"/>
                  </a:cubicBezTo>
                  <a:cubicBezTo>
                    <a:pt x="1" y="2"/>
                    <a:pt x="1" y="2"/>
                    <a:pt x="0" y="2"/>
                  </a:cubicBezTo>
                  <a:cubicBezTo>
                    <a:pt x="0" y="35"/>
                    <a:pt x="0" y="35"/>
                    <a:pt x="0" y="35"/>
                  </a:cubicBezTo>
                  <a:cubicBezTo>
                    <a:pt x="1" y="35"/>
                    <a:pt x="1" y="35"/>
                    <a:pt x="2" y="35"/>
                  </a:cubicBezTo>
                  <a:cubicBezTo>
                    <a:pt x="11" y="35"/>
                    <a:pt x="21" y="35"/>
                    <a:pt x="31" y="33"/>
                  </a:cubicBezTo>
                  <a:lnTo>
                    <a:pt x="24" y="0"/>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91"/>
            <p:cNvSpPr/>
            <p:nvPr/>
          </p:nvSpPr>
          <p:spPr bwMode="auto">
            <a:xfrm>
              <a:off x="8964908" y="2335162"/>
              <a:ext cx="221056" cy="248689"/>
            </a:xfrm>
            <a:custGeom>
              <a:avLst/>
              <a:gdLst>
                <a:gd name="T0" fmla="*/ 0 w 31"/>
                <a:gd name="T1" fmla="*/ 33 h 35"/>
                <a:gd name="T2" fmla="*/ 2 w 31"/>
                <a:gd name="T3" fmla="*/ 33 h 35"/>
                <a:gd name="T4" fmla="*/ 24 w 31"/>
                <a:gd name="T5" fmla="*/ 35 h 35"/>
                <a:gd name="T6" fmla="*/ 31 w 31"/>
                <a:gd name="T7" fmla="*/ 2 h 35"/>
                <a:gd name="T8" fmla="*/ 2 w 31"/>
                <a:gd name="T9" fmla="*/ 0 h 35"/>
                <a:gd name="T10" fmla="*/ 0 w 31"/>
                <a:gd name="T11" fmla="*/ 0 h 35"/>
                <a:gd name="T12" fmla="*/ 0 w 31"/>
                <a:gd name="T13" fmla="*/ 33 h 35"/>
              </a:gdLst>
              <a:ahLst/>
              <a:cxnLst>
                <a:cxn ang="0">
                  <a:pos x="T0" y="T1"/>
                </a:cxn>
                <a:cxn ang="0">
                  <a:pos x="T2" y="T3"/>
                </a:cxn>
                <a:cxn ang="0">
                  <a:pos x="T4" y="T5"/>
                </a:cxn>
                <a:cxn ang="0">
                  <a:pos x="T6" y="T7"/>
                </a:cxn>
                <a:cxn ang="0">
                  <a:pos x="T8" y="T9"/>
                </a:cxn>
                <a:cxn ang="0">
                  <a:pos x="T10" y="T11"/>
                </a:cxn>
                <a:cxn ang="0">
                  <a:pos x="T12" y="T13"/>
                </a:cxn>
              </a:cxnLst>
              <a:rect l="0" t="0" r="r" b="b"/>
              <a:pathLst>
                <a:path w="31" h="35">
                  <a:moveTo>
                    <a:pt x="0" y="33"/>
                  </a:moveTo>
                  <a:cubicBezTo>
                    <a:pt x="1" y="33"/>
                    <a:pt x="1" y="33"/>
                    <a:pt x="2" y="33"/>
                  </a:cubicBezTo>
                  <a:cubicBezTo>
                    <a:pt x="9" y="33"/>
                    <a:pt x="17" y="34"/>
                    <a:pt x="24" y="35"/>
                  </a:cubicBezTo>
                  <a:cubicBezTo>
                    <a:pt x="31" y="2"/>
                    <a:pt x="31" y="2"/>
                    <a:pt x="31" y="2"/>
                  </a:cubicBezTo>
                  <a:cubicBezTo>
                    <a:pt x="21" y="1"/>
                    <a:pt x="11" y="0"/>
                    <a:pt x="2" y="0"/>
                  </a:cubicBezTo>
                  <a:cubicBezTo>
                    <a:pt x="1" y="0"/>
                    <a:pt x="1" y="0"/>
                    <a:pt x="0" y="0"/>
                  </a:cubicBezTo>
                  <a:lnTo>
                    <a:pt x="0" y="33"/>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92"/>
            <p:cNvSpPr/>
            <p:nvPr/>
          </p:nvSpPr>
          <p:spPr bwMode="auto">
            <a:xfrm>
              <a:off x="10162296" y="3517813"/>
              <a:ext cx="256056" cy="228425"/>
            </a:xfrm>
            <a:custGeom>
              <a:avLst/>
              <a:gdLst>
                <a:gd name="T0" fmla="*/ 0 w 36"/>
                <a:gd name="T1" fmla="*/ 7 h 32"/>
                <a:gd name="T2" fmla="*/ 3 w 36"/>
                <a:gd name="T3" fmla="*/ 32 h 32"/>
                <a:gd name="T4" fmla="*/ 36 w 36"/>
                <a:gd name="T5" fmla="*/ 32 h 32"/>
                <a:gd name="T6" fmla="*/ 33 w 36"/>
                <a:gd name="T7" fmla="*/ 0 h 32"/>
                <a:gd name="T8" fmla="*/ 0 w 36"/>
                <a:gd name="T9" fmla="*/ 7 h 32"/>
              </a:gdLst>
              <a:ahLst/>
              <a:cxnLst>
                <a:cxn ang="0">
                  <a:pos x="T0" y="T1"/>
                </a:cxn>
                <a:cxn ang="0">
                  <a:pos x="T2" y="T3"/>
                </a:cxn>
                <a:cxn ang="0">
                  <a:pos x="T4" y="T5"/>
                </a:cxn>
                <a:cxn ang="0">
                  <a:pos x="T6" y="T7"/>
                </a:cxn>
                <a:cxn ang="0">
                  <a:pos x="T8" y="T9"/>
                </a:cxn>
              </a:cxnLst>
              <a:rect l="0" t="0" r="r" b="b"/>
              <a:pathLst>
                <a:path w="36" h="32">
                  <a:moveTo>
                    <a:pt x="0" y="7"/>
                  </a:moveTo>
                  <a:cubicBezTo>
                    <a:pt x="2" y="15"/>
                    <a:pt x="3" y="23"/>
                    <a:pt x="3" y="32"/>
                  </a:cubicBezTo>
                  <a:cubicBezTo>
                    <a:pt x="36" y="32"/>
                    <a:pt x="36" y="32"/>
                    <a:pt x="36" y="32"/>
                  </a:cubicBezTo>
                  <a:cubicBezTo>
                    <a:pt x="36" y="21"/>
                    <a:pt x="35" y="11"/>
                    <a:pt x="33" y="0"/>
                  </a:cubicBezTo>
                  <a:lnTo>
                    <a:pt x="0" y="7"/>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93"/>
            <p:cNvSpPr/>
            <p:nvPr/>
          </p:nvSpPr>
          <p:spPr bwMode="auto">
            <a:xfrm>
              <a:off x="9640972" y="2578324"/>
              <a:ext cx="307636" cy="305794"/>
            </a:xfrm>
            <a:custGeom>
              <a:avLst/>
              <a:gdLst>
                <a:gd name="T0" fmla="*/ 0 w 43"/>
                <a:gd name="T1" fmla="*/ 28 h 43"/>
                <a:gd name="T2" fmla="*/ 20 w 43"/>
                <a:gd name="T3" fmla="*/ 43 h 43"/>
                <a:gd name="T4" fmla="*/ 43 w 43"/>
                <a:gd name="T5" fmla="*/ 19 h 43"/>
                <a:gd name="T6" fmla="*/ 19 w 43"/>
                <a:gd name="T7" fmla="*/ 0 h 43"/>
                <a:gd name="T8" fmla="*/ 0 w 43"/>
                <a:gd name="T9" fmla="*/ 28 h 43"/>
              </a:gdLst>
              <a:ahLst/>
              <a:cxnLst>
                <a:cxn ang="0">
                  <a:pos x="T0" y="T1"/>
                </a:cxn>
                <a:cxn ang="0">
                  <a:pos x="T2" y="T3"/>
                </a:cxn>
                <a:cxn ang="0">
                  <a:pos x="T4" y="T5"/>
                </a:cxn>
                <a:cxn ang="0">
                  <a:pos x="T6" y="T7"/>
                </a:cxn>
                <a:cxn ang="0">
                  <a:pos x="T8" y="T9"/>
                </a:cxn>
              </a:cxnLst>
              <a:rect l="0" t="0" r="r" b="b"/>
              <a:pathLst>
                <a:path w="43" h="43">
                  <a:moveTo>
                    <a:pt x="0" y="28"/>
                  </a:moveTo>
                  <a:cubicBezTo>
                    <a:pt x="7" y="32"/>
                    <a:pt x="14" y="37"/>
                    <a:pt x="20" y="43"/>
                  </a:cubicBezTo>
                  <a:cubicBezTo>
                    <a:pt x="43" y="19"/>
                    <a:pt x="43" y="19"/>
                    <a:pt x="43" y="19"/>
                  </a:cubicBezTo>
                  <a:cubicBezTo>
                    <a:pt x="36" y="12"/>
                    <a:pt x="27" y="5"/>
                    <a:pt x="19" y="0"/>
                  </a:cubicBezTo>
                  <a:lnTo>
                    <a:pt x="0" y="28"/>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94"/>
            <p:cNvSpPr/>
            <p:nvPr/>
          </p:nvSpPr>
          <p:spPr bwMode="auto">
            <a:xfrm>
              <a:off x="9827027" y="2755169"/>
              <a:ext cx="320531" cy="307637"/>
            </a:xfrm>
            <a:custGeom>
              <a:avLst/>
              <a:gdLst>
                <a:gd name="T0" fmla="*/ 0 w 45"/>
                <a:gd name="T1" fmla="*/ 24 h 43"/>
                <a:gd name="T2" fmla="*/ 17 w 45"/>
                <a:gd name="T3" fmla="*/ 43 h 43"/>
                <a:gd name="T4" fmla="*/ 45 w 45"/>
                <a:gd name="T5" fmla="*/ 24 h 43"/>
                <a:gd name="T6" fmla="*/ 24 w 45"/>
                <a:gd name="T7" fmla="*/ 0 h 43"/>
                <a:gd name="T8" fmla="*/ 0 w 45"/>
                <a:gd name="T9" fmla="*/ 24 h 43"/>
              </a:gdLst>
              <a:ahLst/>
              <a:cxnLst>
                <a:cxn ang="0">
                  <a:pos x="T0" y="T1"/>
                </a:cxn>
                <a:cxn ang="0">
                  <a:pos x="T2" y="T3"/>
                </a:cxn>
                <a:cxn ang="0">
                  <a:pos x="T4" y="T5"/>
                </a:cxn>
                <a:cxn ang="0">
                  <a:pos x="T6" y="T7"/>
                </a:cxn>
                <a:cxn ang="0">
                  <a:pos x="T8" y="T9"/>
                </a:cxn>
              </a:cxnLst>
              <a:rect l="0" t="0" r="r" b="b"/>
              <a:pathLst>
                <a:path w="45" h="43">
                  <a:moveTo>
                    <a:pt x="0" y="24"/>
                  </a:moveTo>
                  <a:cubicBezTo>
                    <a:pt x="6" y="30"/>
                    <a:pt x="12" y="36"/>
                    <a:pt x="17" y="43"/>
                  </a:cubicBezTo>
                  <a:cubicBezTo>
                    <a:pt x="45" y="24"/>
                    <a:pt x="45" y="24"/>
                    <a:pt x="45" y="24"/>
                  </a:cubicBezTo>
                  <a:cubicBezTo>
                    <a:pt x="38" y="16"/>
                    <a:pt x="32" y="8"/>
                    <a:pt x="24" y="0"/>
                  </a:cubicBezTo>
                  <a:lnTo>
                    <a:pt x="0" y="24"/>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95"/>
            <p:cNvSpPr/>
            <p:nvPr/>
          </p:nvSpPr>
          <p:spPr bwMode="auto">
            <a:xfrm>
              <a:off x="9983609" y="2983594"/>
              <a:ext cx="305794" cy="285531"/>
            </a:xfrm>
            <a:custGeom>
              <a:avLst/>
              <a:gdLst>
                <a:gd name="T0" fmla="*/ 0 w 43"/>
                <a:gd name="T1" fmla="*/ 19 h 40"/>
                <a:gd name="T2" fmla="*/ 12 w 43"/>
                <a:gd name="T3" fmla="*/ 40 h 40"/>
                <a:gd name="T4" fmla="*/ 43 w 43"/>
                <a:gd name="T5" fmla="*/ 28 h 40"/>
                <a:gd name="T6" fmla="*/ 28 w 43"/>
                <a:gd name="T7" fmla="*/ 0 h 40"/>
                <a:gd name="T8" fmla="*/ 0 w 43"/>
                <a:gd name="T9" fmla="*/ 19 h 40"/>
              </a:gdLst>
              <a:ahLst/>
              <a:cxnLst>
                <a:cxn ang="0">
                  <a:pos x="T0" y="T1"/>
                </a:cxn>
                <a:cxn ang="0">
                  <a:pos x="T2" y="T3"/>
                </a:cxn>
                <a:cxn ang="0">
                  <a:pos x="T4" y="T5"/>
                </a:cxn>
                <a:cxn ang="0">
                  <a:pos x="T6" y="T7"/>
                </a:cxn>
                <a:cxn ang="0">
                  <a:pos x="T8" y="T9"/>
                </a:cxn>
              </a:cxnLst>
              <a:rect l="0" t="0" r="r" b="b"/>
              <a:pathLst>
                <a:path w="43" h="40">
                  <a:moveTo>
                    <a:pt x="0" y="19"/>
                  </a:moveTo>
                  <a:cubicBezTo>
                    <a:pt x="5" y="25"/>
                    <a:pt x="9" y="33"/>
                    <a:pt x="12" y="40"/>
                  </a:cubicBezTo>
                  <a:cubicBezTo>
                    <a:pt x="43" y="28"/>
                    <a:pt x="43" y="28"/>
                    <a:pt x="43" y="28"/>
                  </a:cubicBezTo>
                  <a:cubicBezTo>
                    <a:pt x="39" y="18"/>
                    <a:pt x="34" y="9"/>
                    <a:pt x="28" y="0"/>
                  </a:cubicBezTo>
                  <a:lnTo>
                    <a:pt x="0" y="19"/>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96"/>
            <p:cNvSpPr/>
            <p:nvPr/>
          </p:nvSpPr>
          <p:spPr bwMode="auto">
            <a:xfrm>
              <a:off x="10097821" y="3239650"/>
              <a:ext cx="285530" cy="265267"/>
            </a:xfrm>
            <a:custGeom>
              <a:avLst/>
              <a:gdLst>
                <a:gd name="T0" fmla="*/ 31 w 40"/>
                <a:gd name="T1" fmla="*/ 0 h 37"/>
                <a:gd name="T2" fmla="*/ 0 w 40"/>
                <a:gd name="T3" fmla="*/ 13 h 37"/>
                <a:gd name="T4" fmla="*/ 7 w 40"/>
                <a:gd name="T5" fmla="*/ 37 h 37"/>
                <a:gd name="T6" fmla="*/ 40 w 40"/>
                <a:gd name="T7" fmla="*/ 30 h 37"/>
                <a:gd name="T8" fmla="*/ 31 w 40"/>
                <a:gd name="T9" fmla="*/ 0 h 37"/>
              </a:gdLst>
              <a:ahLst/>
              <a:cxnLst>
                <a:cxn ang="0">
                  <a:pos x="T0" y="T1"/>
                </a:cxn>
                <a:cxn ang="0">
                  <a:pos x="T2" y="T3"/>
                </a:cxn>
                <a:cxn ang="0">
                  <a:pos x="T4" y="T5"/>
                </a:cxn>
                <a:cxn ang="0">
                  <a:pos x="T6" y="T7"/>
                </a:cxn>
                <a:cxn ang="0">
                  <a:pos x="T8" y="T9"/>
                </a:cxn>
              </a:cxnLst>
              <a:rect l="0" t="0" r="r" b="b"/>
              <a:pathLst>
                <a:path w="40" h="37">
                  <a:moveTo>
                    <a:pt x="31" y="0"/>
                  </a:moveTo>
                  <a:cubicBezTo>
                    <a:pt x="0" y="13"/>
                    <a:pt x="0" y="13"/>
                    <a:pt x="0" y="13"/>
                  </a:cubicBezTo>
                  <a:cubicBezTo>
                    <a:pt x="3" y="21"/>
                    <a:pt x="5" y="29"/>
                    <a:pt x="7" y="37"/>
                  </a:cubicBezTo>
                  <a:cubicBezTo>
                    <a:pt x="40" y="30"/>
                    <a:pt x="40" y="30"/>
                    <a:pt x="40" y="30"/>
                  </a:cubicBezTo>
                  <a:cubicBezTo>
                    <a:pt x="38" y="20"/>
                    <a:pt x="35" y="10"/>
                    <a:pt x="31" y="0"/>
                  </a:cubicBez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97"/>
            <p:cNvSpPr/>
            <p:nvPr/>
          </p:nvSpPr>
          <p:spPr bwMode="auto">
            <a:xfrm>
              <a:off x="9427284" y="2442006"/>
              <a:ext cx="292899" cy="300269"/>
            </a:xfrm>
            <a:custGeom>
              <a:avLst/>
              <a:gdLst>
                <a:gd name="T0" fmla="*/ 0 w 41"/>
                <a:gd name="T1" fmla="*/ 31 h 42"/>
                <a:gd name="T2" fmla="*/ 22 w 41"/>
                <a:gd name="T3" fmla="*/ 42 h 42"/>
                <a:gd name="T4" fmla="*/ 41 w 41"/>
                <a:gd name="T5" fmla="*/ 14 h 42"/>
                <a:gd name="T6" fmla="*/ 13 w 41"/>
                <a:gd name="T7" fmla="*/ 0 h 42"/>
                <a:gd name="T8" fmla="*/ 0 w 41"/>
                <a:gd name="T9" fmla="*/ 31 h 42"/>
              </a:gdLst>
              <a:ahLst/>
              <a:cxnLst>
                <a:cxn ang="0">
                  <a:pos x="T0" y="T1"/>
                </a:cxn>
                <a:cxn ang="0">
                  <a:pos x="T2" y="T3"/>
                </a:cxn>
                <a:cxn ang="0">
                  <a:pos x="T4" y="T5"/>
                </a:cxn>
                <a:cxn ang="0">
                  <a:pos x="T6" y="T7"/>
                </a:cxn>
                <a:cxn ang="0">
                  <a:pos x="T8" y="T9"/>
                </a:cxn>
              </a:cxnLst>
              <a:rect l="0" t="0" r="r" b="b"/>
              <a:pathLst>
                <a:path w="41" h="42">
                  <a:moveTo>
                    <a:pt x="0" y="31"/>
                  </a:moveTo>
                  <a:cubicBezTo>
                    <a:pt x="8" y="34"/>
                    <a:pt x="15" y="38"/>
                    <a:pt x="22" y="42"/>
                  </a:cubicBezTo>
                  <a:cubicBezTo>
                    <a:pt x="41" y="14"/>
                    <a:pt x="41" y="14"/>
                    <a:pt x="41" y="14"/>
                  </a:cubicBezTo>
                  <a:cubicBezTo>
                    <a:pt x="32" y="8"/>
                    <a:pt x="23" y="4"/>
                    <a:pt x="13" y="0"/>
                  </a:cubicBezTo>
                  <a:lnTo>
                    <a:pt x="0" y="31"/>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98"/>
            <p:cNvSpPr/>
            <p:nvPr/>
          </p:nvSpPr>
          <p:spPr bwMode="auto">
            <a:xfrm>
              <a:off x="9198860" y="4923361"/>
              <a:ext cx="257899" cy="276320"/>
            </a:xfrm>
            <a:custGeom>
              <a:avLst/>
              <a:gdLst>
                <a:gd name="T0" fmla="*/ 36 w 36"/>
                <a:gd name="T1" fmla="*/ 31 h 39"/>
                <a:gd name="T2" fmla="*/ 24 w 36"/>
                <a:gd name="T3" fmla="*/ 0 h 39"/>
                <a:gd name="T4" fmla="*/ 0 w 36"/>
                <a:gd name="T5" fmla="*/ 6 h 39"/>
                <a:gd name="T6" fmla="*/ 7 w 36"/>
                <a:gd name="T7" fmla="*/ 39 h 39"/>
                <a:gd name="T8" fmla="*/ 36 w 36"/>
                <a:gd name="T9" fmla="*/ 31 h 39"/>
              </a:gdLst>
              <a:ahLst/>
              <a:cxnLst>
                <a:cxn ang="0">
                  <a:pos x="T0" y="T1"/>
                </a:cxn>
                <a:cxn ang="0">
                  <a:pos x="T2" y="T3"/>
                </a:cxn>
                <a:cxn ang="0">
                  <a:pos x="T4" y="T5"/>
                </a:cxn>
                <a:cxn ang="0">
                  <a:pos x="T6" y="T7"/>
                </a:cxn>
                <a:cxn ang="0">
                  <a:pos x="T8" y="T9"/>
                </a:cxn>
              </a:cxnLst>
              <a:rect l="0" t="0" r="r" b="b"/>
              <a:pathLst>
                <a:path w="36" h="39">
                  <a:moveTo>
                    <a:pt x="36" y="31"/>
                  </a:moveTo>
                  <a:cubicBezTo>
                    <a:pt x="24" y="0"/>
                    <a:pt x="24" y="0"/>
                    <a:pt x="24" y="0"/>
                  </a:cubicBezTo>
                  <a:cubicBezTo>
                    <a:pt x="16" y="2"/>
                    <a:pt x="8" y="4"/>
                    <a:pt x="0" y="6"/>
                  </a:cubicBezTo>
                  <a:cubicBezTo>
                    <a:pt x="7" y="39"/>
                    <a:pt x="7" y="39"/>
                    <a:pt x="7" y="39"/>
                  </a:cubicBezTo>
                  <a:cubicBezTo>
                    <a:pt x="17" y="37"/>
                    <a:pt x="27" y="34"/>
                    <a:pt x="36" y="31"/>
                  </a:cubicBez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99"/>
            <p:cNvSpPr/>
            <p:nvPr/>
          </p:nvSpPr>
          <p:spPr bwMode="auto">
            <a:xfrm>
              <a:off x="9427284" y="4822044"/>
              <a:ext cx="292899" cy="292900"/>
            </a:xfrm>
            <a:custGeom>
              <a:avLst/>
              <a:gdLst>
                <a:gd name="T0" fmla="*/ 22 w 41"/>
                <a:gd name="T1" fmla="*/ 0 h 41"/>
                <a:gd name="T2" fmla="*/ 0 w 41"/>
                <a:gd name="T3" fmla="*/ 10 h 41"/>
                <a:gd name="T4" fmla="*/ 13 w 41"/>
                <a:gd name="T5" fmla="*/ 41 h 41"/>
                <a:gd name="T6" fmla="*/ 41 w 41"/>
                <a:gd name="T7" fmla="*/ 28 h 41"/>
                <a:gd name="T8" fmla="*/ 22 w 41"/>
                <a:gd name="T9" fmla="*/ 0 h 41"/>
              </a:gdLst>
              <a:ahLst/>
              <a:cxnLst>
                <a:cxn ang="0">
                  <a:pos x="T0" y="T1"/>
                </a:cxn>
                <a:cxn ang="0">
                  <a:pos x="T2" y="T3"/>
                </a:cxn>
                <a:cxn ang="0">
                  <a:pos x="T4" y="T5"/>
                </a:cxn>
                <a:cxn ang="0">
                  <a:pos x="T6" y="T7"/>
                </a:cxn>
                <a:cxn ang="0">
                  <a:pos x="T8" y="T9"/>
                </a:cxn>
              </a:cxnLst>
              <a:rect l="0" t="0" r="r" b="b"/>
              <a:pathLst>
                <a:path w="41" h="41">
                  <a:moveTo>
                    <a:pt x="22" y="0"/>
                  </a:moveTo>
                  <a:cubicBezTo>
                    <a:pt x="15" y="4"/>
                    <a:pt x="8" y="7"/>
                    <a:pt x="0" y="10"/>
                  </a:cubicBezTo>
                  <a:cubicBezTo>
                    <a:pt x="13" y="41"/>
                    <a:pt x="13" y="41"/>
                    <a:pt x="13" y="41"/>
                  </a:cubicBezTo>
                  <a:cubicBezTo>
                    <a:pt x="23" y="37"/>
                    <a:pt x="32" y="33"/>
                    <a:pt x="41" y="28"/>
                  </a:cubicBezTo>
                  <a:lnTo>
                    <a:pt x="22" y="0"/>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00"/>
            <p:cNvSpPr/>
            <p:nvPr/>
          </p:nvSpPr>
          <p:spPr bwMode="auto">
            <a:xfrm>
              <a:off x="9198860" y="2357268"/>
              <a:ext cx="265267" cy="283689"/>
            </a:xfrm>
            <a:custGeom>
              <a:avLst/>
              <a:gdLst>
                <a:gd name="T0" fmla="*/ 0 w 37"/>
                <a:gd name="T1" fmla="*/ 33 h 40"/>
                <a:gd name="T2" fmla="*/ 24 w 37"/>
                <a:gd name="T3" fmla="*/ 40 h 40"/>
                <a:gd name="T4" fmla="*/ 37 w 37"/>
                <a:gd name="T5" fmla="*/ 9 h 40"/>
                <a:gd name="T6" fmla="*/ 7 w 37"/>
                <a:gd name="T7" fmla="*/ 0 h 40"/>
                <a:gd name="T8" fmla="*/ 0 w 37"/>
                <a:gd name="T9" fmla="*/ 33 h 40"/>
              </a:gdLst>
              <a:ahLst/>
              <a:cxnLst>
                <a:cxn ang="0">
                  <a:pos x="T0" y="T1"/>
                </a:cxn>
                <a:cxn ang="0">
                  <a:pos x="T2" y="T3"/>
                </a:cxn>
                <a:cxn ang="0">
                  <a:pos x="T4" y="T5"/>
                </a:cxn>
                <a:cxn ang="0">
                  <a:pos x="T6" y="T7"/>
                </a:cxn>
                <a:cxn ang="0">
                  <a:pos x="T8" y="T9"/>
                </a:cxn>
              </a:cxnLst>
              <a:rect l="0" t="0" r="r" b="b"/>
              <a:pathLst>
                <a:path w="37" h="40">
                  <a:moveTo>
                    <a:pt x="0" y="33"/>
                  </a:moveTo>
                  <a:cubicBezTo>
                    <a:pt x="8" y="35"/>
                    <a:pt x="16" y="37"/>
                    <a:pt x="24" y="40"/>
                  </a:cubicBezTo>
                  <a:cubicBezTo>
                    <a:pt x="37" y="9"/>
                    <a:pt x="37" y="9"/>
                    <a:pt x="37" y="9"/>
                  </a:cubicBezTo>
                  <a:cubicBezTo>
                    <a:pt x="27" y="5"/>
                    <a:pt x="17" y="2"/>
                    <a:pt x="7" y="0"/>
                  </a:cubicBezTo>
                  <a:lnTo>
                    <a:pt x="0" y="33"/>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01"/>
            <p:cNvSpPr/>
            <p:nvPr/>
          </p:nvSpPr>
          <p:spPr bwMode="auto">
            <a:xfrm>
              <a:off x="8137790" y="4252824"/>
              <a:ext cx="213688" cy="206319"/>
            </a:xfrm>
            <a:custGeom>
              <a:avLst/>
              <a:gdLst>
                <a:gd name="T0" fmla="*/ 30 w 30"/>
                <a:gd name="T1" fmla="*/ 13 h 29"/>
                <a:gd name="T2" fmla="*/ 20 w 30"/>
                <a:gd name="T3" fmla="*/ 0 h 29"/>
                <a:gd name="T4" fmla="*/ 0 w 30"/>
                <a:gd name="T5" fmla="*/ 13 h 29"/>
                <a:gd name="T6" fmla="*/ 13 w 30"/>
                <a:gd name="T7" fmla="*/ 29 h 29"/>
                <a:gd name="T8" fmla="*/ 30 w 30"/>
                <a:gd name="T9" fmla="*/ 13 h 29"/>
              </a:gdLst>
              <a:ahLst/>
              <a:cxnLst>
                <a:cxn ang="0">
                  <a:pos x="T0" y="T1"/>
                </a:cxn>
                <a:cxn ang="0">
                  <a:pos x="T2" y="T3"/>
                </a:cxn>
                <a:cxn ang="0">
                  <a:pos x="T4" y="T5"/>
                </a:cxn>
                <a:cxn ang="0">
                  <a:pos x="T6" y="T7"/>
                </a:cxn>
                <a:cxn ang="0">
                  <a:pos x="T8" y="T9"/>
                </a:cxn>
              </a:cxnLst>
              <a:rect l="0" t="0" r="r" b="b"/>
              <a:pathLst>
                <a:path w="30" h="29">
                  <a:moveTo>
                    <a:pt x="30" y="13"/>
                  </a:moveTo>
                  <a:cubicBezTo>
                    <a:pt x="26" y="9"/>
                    <a:pt x="23" y="4"/>
                    <a:pt x="20" y="0"/>
                  </a:cubicBezTo>
                  <a:cubicBezTo>
                    <a:pt x="0" y="13"/>
                    <a:pt x="0" y="13"/>
                    <a:pt x="0" y="13"/>
                  </a:cubicBezTo>
                  <a:cubicBezTo>
                    <a:pt x="4" y="19"/>
                    <a:pt x="9" y="24"/>
                    <a:pt x="13" y="29"/>
                  </a:cubicBezTo>
                  <a:lnTo>
                    <a:pt x="30" y="13"/>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02"/>
            <p:cNvSpPr/>
            <p:nvPr/>
          </p:nvSpPr>
          <p:spPr bwMode="auto">
            <a:xfrm>
              <a:off x="8771484" y="2769906"/>
              <a:ext cx="149212" cy="186056"/>
            </a:xfrm>
            <a:custGeom>
              <a:avLst/>
              <a:gdLst>
                <a:gd name="T0" fmla="*/ 0 w 21"/>
                <a:gd name="T1" fmla="*/ 3 h 26"/>
                <a:gd name="T2" fmla="*/ 5 w 21"/>
                <a:gd name="T3" fmla="*/ 26 h 26"/>
                <a:gd name="T4" fmla="*/ 21 w 21"/>
                <a:gd name="T5" fmla="*/ 24 h 26"/>
                <a:gd name="T6" fmla="*/ 21 w 21"/>
                <a:gd name="T7" fmla="*/ 0 h 26"/>
                <a:gd name="T8" fmla="*/ 0 w 21"/>
                <a:gd name="T9" fmla="*/ 3 h 26"/>
              </a:gdLst>
              <a:ahLst/>
              <a:cxnLst>
                <a:cxn ang="0">
                  <a:pos x="T0" y="T1"/>
                </a:cxn>
                <a:cxn ang="0">
                  <a:pos x="T2" y="T3"/>
                </a:cxn>
                <a:cxn ang="0">
                  <a:pos x="T4" y="T5"/>
                </a:cxn>
                <a:cxn ang="0">
                  <a:pos x="T6" y="T7"/>
                </a:cxn>
                <a:cxn ang="0">
                  <a:pos x="T8" y="T9"/>
                </a:cxn>
              </a:cxnLst>
              <a:rect l="0" t="0" r="r" b="b"/>
              <a:pathLst>
                <a:path w="21" h="26">
                  <a:moveTo>
                    <a:pt x="0" y="3"/>
                  </a:moveTo>
                  <a:cubicBezTo>
                    <a:pt x="5" y="26"/>
                    <a:pt x="5" y="26"/>
                    <a:pt x="5" y="26"/>
                  </a:cubicBezTo>
                  <a:cubicBezTo>
                    <a:pt x="10" y="25"/>
                    <a:pt x="15" y="24"/>
                    <a:pt x="21" y="24"/>
                  </a:cubicBezTo>
                  <a:cubicBezTo>
                    <a:pt x="21" y="0"/>
                    <a:pt x="21" y="0"/>
                    <a:pt x="21" y="0"/>
                  </a:cubicBezTo>
                  <a:cubicBezTo>
                    <a:pt x="14" y="1"/>
                    <a:pt x="7" y="1"/>
                    <a:pt x="0" y="3"/>
                  </a:cubicBez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103" name="Freeform 103"/>
            <p:cNvSpPr/>
            <p:nvPr/>
          </p:nvSpPr>
          <p:spPr bwMode="auto">
            <a:xfrm>
              <a:off x="8264897" y="4374405"/>
              <a:ext cx="200792" cy="213688"/>
            </a:xfrm>
            <a:custGeom>
              <a:avLst/>
              <a:gdLst>
                <a:gd name="T0" fmla="*/ 28 w 28"/>
                <a:gd name="T1" fmla="*/ 11 h 30"/>
                <a:gd name="T2" fmla="*/ 16 w 28"/>
                <a:gd name="T3" fmla="*/ 0 h 30"/>
                <a:gd name="T4" fmla="*/ 0 w 28"/>
                <a:gd name="T5" fmla="*/ 17 h 30"/>
                <a:gd name="T6" fmla="*/ 15 w 28"/>
                <a:gd name="T7" fmla="*/ 30 h 30"/>
                <a:gd name="T8" fmla="*/ 28 w 28"/>
                <a:gd name="T9" fmla="*/ 11 h 30"/>
              </a:gdLst>
              <a:ahLst/>
              <a:cxnLst>
                <a:cxn ang="0">
                  <a:pos x="T0" y="T1"/>
                </a:cxn>
                <a:cxn ang="0">
                  <a:pos x="T2" y="T3"/>
                </a:cxn>
                <a:cxn ang="0">
                  <a:pos x="T4" y="T5"/>
                </a:cxn>
                <a:cxn ang="0">
                  <a:pos x="T6" y="T7"/>
                </a:cxn>
                <a:cxn ang="0">
                  <a:pos x="T8" y="T9"/>
                </a:cxn>
              </a:cxnLst>
              <a:rect l="0" t="0" r="r" b="b"/>
              <a:pathLst>
                <a:path w="28" h="30">
                  <a:moveTo>
                    <a:pt x="28" y="11"/>
                  </a:moveTo>
                  <a:cubicBezTo>
                    <a:pt x="24" y="8"/>
                    <a:pt x="20" y="4"/>
                    <a:pt x="16" y="0"/>
                  </a:cubicBezTo>
                  <a:cubicBezTo>
                    <a:pt x="0" y="17"/>
                    <a:pt x="0" y="17"/>
                    <a:pt x="0" y="17"/>
                  </a:cubicBezTo>
                  <a:cubicBezTo>
                    <a:pt x="5" y="22"/>
                    <a:pt x="10" y="26"/>
                    <a:pt x="15" y="30"/>
                  </a:cubicBezTo>
                  <a:lnTo>
                    <a:pt x="28" y="11"/>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04"/>
            <p:cNvSpPr/>
            <p:nvPr/>
          </p:nvSpPr>
          <p:spPr bwMode="auto">
            <a:xfrm>
              <a:off x="7988577" y="3959925"/>
              <a:ext cx="198951" cy="171319"/>
            </a:xfrm>
            <a:custGeom>
              <a:avLst/>
              <a:gdLst>
                <a:gd name="T0" fmla="*/ 28 w 28"/>
                <a:gd name="T1" fmla="*/ 15 h 24"/>
                <a:gd name="T2" fmla="*/ 23 w 28"/>
                <a:gd name="T3" fmla="*/ 0 h 24"/>
                <a:gd name="T4" fmla="*/ 0 w 28"/>
                <a:gd name="T5" fmla="*/ 5 h 24"/>
                <a:gd name="T6" fmla="*/ 6 w 28"/>
                <a:gd name="T7" fmla="*/ 24 h 24"/>
                <a:gd name="T8" fmla="*/ 28 w 28"/>
                <a:gd name="T9" fmla="*/ 15 h 24"/>
              </a:gdLst>
              <a:ahLst/>
              <a:cxnLst>
                <a:cxn ang="0">
                  <a:pos x="T0" y="T1"/>
                </a:cxn>
                <a:cxn ang="0">
                  <a:pos x="T2" y="T3"/>
                </a:cxn>
                <a:cxn ang="0">
                  <a:pos x="T4" y="T5"/>
                </a:cxn>
                <a:cxn ang="0">
                  <a:pos x="T6" y="T7"/>
                </a:cxn>
                <a:cxn ang="0">
                  <a:pos x="T8" y="T9"/>
                </a:cxn>
              </a:cxnLst>
              <a:rect l="0" t="0" r="r" b="b"/>
              <a:pathLst>
                <a:path w="28" h="24">
                  <a:moveTo>
                    <a:pt x="28" y="15"/>
                  </a:moveTo>
                  <a:cubicBezTo>
                    <a:pt x="26" y="10"/>
                    <a:pt x="24" y="5"/>
                    <a:pt x="23" y="0"/>
                  </a:cubicBezTo>
                  <a:cubicBezTo>
                    <a:pt x="0" y="5"/>
                    <a:pt x="0" y="5"/>
                    <a:pt x="0" y="5"/>
                  </a:cubicBezTo>
                  <a:cubicBezTo>
                    <a:pt x="2" y="11"/>
                    <a:pt x="4" y="18"/>
                    <a:pt x="6" y="24"/>
                  </a:cubicBezTo>
                  <a:lnTo>
                    <a:pt x="28" y="15"/>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05"/>
            <p:cNvSpPr/>
            <p:nvPr/>
          </p:nvSpPr>
          <p:spPr bwMode="auto">
            <a:xfrm>
              <a:off x="7966471" y="3803343"/>
              <a:ext cx="178686" cy="143687"/>
            </a:xfrm>
            <a:custGeom>
              <a:avLst/>
              <a:gdLst>
                <a:gd name="T0" fmla="*/ 25 w 25"/>
                <a:gd name="T1" fmla="*/ 16 h 20"/>
                <a:gd name="T2" fmla="*/ 24 w 25"/>
                <a:gd name="T3" fmla="*/ 0 h 20"/>
                <a:gd name="T4" fmla="*/ 0 w 25"/>
                <a:gd name="T5" fmla="*/ 0 h 20"/>
                <a:gd name="T6" fmla="*/ 2 w 25"/>
                <a:gd name="T7" fmla="*/ 20 h 20"/>
                <a:gd name="T8" fmla="*/ 25 w 25"/>
                <a:gd name="T9" fmla="*/ 16 h 20"/>
              </a:gdLst>
              <a:ahLst/>
              <a:cxnLst>
                <a:cxn ang="0">
                  <a:pos x="T0" y="T1"/>
                </a:cxn>
                <a:cxn ang="0">
                  <a:pos x="T2" y="T3"/>
                </a:cxn>
                <a:cxn ang="0">
                  <a:pos x="T4" y="T5"/>
                </a:cxn>
                <a:cxn ang="0">
                  <a:pos x="T6" y="T7"/>
                </a:cxn>
                <a:cxn ang="0">
                  <a:pos x="T8" y="T9"/>
                </a:cxn>
              </a:cxnLst>
              <a:rect l="0" t="0" r="r" b="b"/>
              <a:pathLst>
                <a:path w="25" h="20">
                  <a:moveTo>
                    <a:pt x="25" y="16"/>
                  </a:moveTo>
                  <a:cubicBezTo>
                    <a:pt x="24" y="10"/>
                    <a:pt x="24" y="5"/>
                    <a:pt x="24" y="0"/>
                  </a:cubicBezTo>
                  <a:cubicBezTo>
                    <a:pt x="0" y="0"/>
                    <a:pt x="0" y="0"/>
                    <a:pt x="0" y="0"/>
                  </a:cubicBezTo>
                  <a:cubicBezTo>
                    <a:pt x="0" y="7"/>
                    <a:pt x="1" y="14"/>
                    <a:pt x="2" y="20"/>
                  </a:cubicBezTo>
                  <a:lnTo>
                    <a:pt x="25" y="16"/>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06"/>
            <p:cNvSpPr/>
            <p:nvPr/>
          </p:nvSpPr>
          <p:spPr bwMode="auto">
            <a:xfrm>
              <a:off x="8771484" y="4600988"/>
              <a:ext cx="149212" cy="186056"/>
            </a:xfrm>
            <a:custGeom>
              <a:avLst/>
              <a:gdLst>
                <a:gd name="T0" fmla="*/ 21 w 21"/>
                <a:gd name="T1" fmla="*/ 3 h 26"/>
                <a:gd name="T2" fmla="*/ 4 w 21"/>
                <a:gd name="T3" fmla="*/ 0 h 26"/>
                <a:gd name="T4" fmla="*/ 0 w 21"/>
                <a:gd name="T5" fmla="*/ 23 h 26"/>
                <a:gd name="T6" fmla="*/ 21 w 21"/>
                <a:gd name="T7" fmla="*/ 26 h 26"/>
                <a:gd name="T8" fmla="*/ 21 w 21"/>
                <a:gd name="T9" fmla="*/ 3 h 26"/>
              </a:gdLst>
              <a:ahLst/>
              <a:cxnLst>
                <a:cxn ang="0">
                  <a:pos x="T0" y="T1"/>
                </a:cxn>
                <a:cxn ang="0">
                  <a:pos x="T2" y="T3"/>
                </a:cxn>
                <a:cxn ang="0">
                  <a:pos x="T4" y="T5"/>
                </a:cxn>
                <a:cxn ang="0">
                  <a:pos x="T6" y="T7"/>
                </a:cxn>
                <a:cxn ang="0">
                  <a:pos x="T8" y="T9"/>
                </a:cxn>
              </a:cxnLst>
              <a:rect l="0" t="0" r="r" b="b"/>
              <a:pathLst>
                <a:path w="21" h="26">
                  <a:moveTo>
                    <a:pt x="21" y="3"/>
                  </a:moveTo>
                  <a:cubicBezTo>
                    <a:pt x="15" y="2"/>
                    <a:pt x="10" y="1"/>
                    <a:pt x="4" y="0"/>
                  </a:cubicBezTo>
                  <a:cubicBezTo>
                    <a:pt x="0" y="23"/>
                    <a:pt x="0" y="23"/>
                    <a:pt x="0" y="23"/>
                  </a:cubicBezTo>
                  <a:cubicBezTo>
                    <a:pt x="7" y="25"/>
                    <a:pt x="14" y="26"/>
                    <a:pt x="21" y="26"/>
                  </a:cubicBezTo>
                  <a:lnTo>
                    <a:pt x="21" y="3"/>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07"/>
            <p:cNvSpPr/>
            <p:nvPr/>
          </p:nvSpPr>
          <p:spPr bwMode="auto">
            <a:xfrm>
              <a:off x="8415952" y="4481249"/>
              <a:ext cx="191582" cy="206319"/>
            </a:xfrm>
            <a:custGeom>
              <a:avLst/>
              <a:gdLst>
                <a:gd name="T0" fmla="*/ 27 w 27"/>
                <a:gd name="T1" fmla="*/ 8 h 29"/>
                <a:gd name="T2" fmla="*/ 13 w 27"/>
                <a:gd name="T3" fmla="*/ 0 h 29"/>
                <a:gd name="T4" fmla="*/ 0 w 27"/>
                <a:gd name="T5" fmla="*/ 19 h 29"/>
                <a:gd name="T6" fmla="*/ 18 w 27"/>
                <a:gd name="T7" fmla="*/ 29 h 29"/>
                <a:gd name="T8" fmla="*/ 27 w 27"/>
                <a:gd name="T9" fmla="*/ 8 h 29"/>
              </a:gdLst>
              <a:ahLst/>
              <a:cxnLst>
                <a:cxn ang="0">
                  <a:pos x="T0" y="T1"/>
                </a:cxn>
                <a:cxn ang="0">
                  <a:pos x="T2" y="T3"/>
                </a:cxn>
                <a:cxn ang="0">
                  <a:pos x="T4" y="T5"/>
                </a:cxn>
                <a:cxn ang="0">
                  <a:pos x="T6" y="T7"/>
                </a:cxn>
                <a:cxn ang="0">
                  <a:pos x="T8" y="T9"/>
                </a:cxn>
              </a:cxnLst>
              <a:rect l="0" t="0" r="r" b="b"/>
              <a:pathLst>
                <a:path w="27" h="29">
                  <a:moveTo>
                    <a:pt x="27" y="8"/>
                  </a:moveTo>
                  <a:cubicBezTo>
                    <a:pt x="22" y="5"/>
                    <a:pt x="17" y="3"/>
                    <a:pt x="13" y="0"/>
                  </a:cubicBezTo>
                  <a:cubicBezTo>
                    <a:pt x="0" y="19"/>
                    <a:pt x="0" y="19"/>
                    <a:pt x="0" y="19"/>
                  </a:cubicBezTo>
                  <a:cubicBezTo>
                    <a:pt x="5" y="23"/>
                    <a:pt x="11" y="26"/>
                    <a:pt x="18" y="29"/>
                  </a:cubicBezTo>
                  <a:lnTo>
                    <a:pt x="27" y="8"/>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08"/>
            <p:cNvSpPr/>
            <p:nvPr/>
          </p:nvSpPr>
          <p:spPr bwMode="auto">
            <a:xfrm>
              <a:off x="8587271" y="4551250"/>
              <a:ext cx="169476" cy="208162"/>
            </a:xfrm>
            <a:custGeom>
              <a:avLst/>
              <a:gdLst>
                <a:gd name="T0" fmla="*/ 24 w 24"/>
                <a:gd name="T1" fmla="*/ 6 h 29"/>
                <a:gd name="T2" fmla="*/ 9 w 24"/>
                <a:gd name="T3" fmla="*/ 0 h 29"/>
                <a:gd name="T4" fmla="*/ 0 w 24"/>
                <a:gd name="T5" fmla="*/ 22 h 29"/>
                <a:gd name="T6" fmla="*/ 20 w 24"/>
                <a:gd name="T7" fmla="*/ 29 h 29"/>
                <a:gd name="T8" fmla="*/ 24 w 24"/>
                <a:gd name="T9" fmla="*/ 6 h 29"/>
              </a:gdLst>
              <a:ahLst/>
              <a:cxnLst>
                <a:cxn ang="0">
                  <a:pos x="T0" y="T1"/>
                </a:cxn>
                <a:cxn ang="0">
                  <a:pos x="T2" y="T3"/>
                </a:cxn>
                <a:cxn ang="0">
                  <a:pos x="T4" y="T5"/>
                </a:cxn>
                <a:cxn ang="0">
                  <a:pos x="T6" y="T7"/>
                </a:cxn>
                <a:cxn ang="0">
                  <a:pos x="T8" y="T9"/>
                </a:cxn>
              </a:cxnLst>
              <a:rect l="0" t="0" r="r" b="b"/>
              <a:pathLst>
                <a:path w="24" h="29">
                  <a:moveTo>
                    <a:pt x="24" y="6"/>
                  </a:moveTo>
                  <a:cubicBezTo>
                    <a:pt x="19" y="4"/>
                    <a:pt x="14" y="3"/>
                    <a:pt x="9" y="0"/>
                  </a:cubicBezTo>
                  <a:cubicBezTo>
                    <a:pt x="0" y="22"/>
                    <a:pt x="0" y="22"/>
                    <a:pt x="0" y="22"/>
                  </a:cubicBezTo>
                  <a:cubicBezTo>
                    <a:pt x="6" y="25"/>
                    <a:pt x="13" y="27"/>
                    <a:pt x="20" y="29"/>
                  </a:cubicBezTo>
                  <a:lnTo>
                    <a:pt x="24" y="6"/>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09"/>
            <p:cNvSpPr/>
            <p:nvPr/>
          </p:nvSpPr>
          <p:spPr bwMode="auto">
            <a:xfrm>
              <a:off x="8043841" y="4110980"/>
              <a:ext cx="208161" cy="191582"/>
            </a:xfrm>
            <a:custGeom>
              <a:avLst/>
              <a:gdLst>
                <a:gd name="T0" fmla="*/ 29 w 29"/>
                <a:gd name="T1" fmla="*/ 14 h 27"/>
                <a:gd name="T2" fmla="*/ 22 w 29"/>
                <a:gd name="T3" fmla="*/ 0 h 27"/>
                <a:gd name="T4" fmla="*/ 0 w 29"/>
                <a:gd name="T5" fmla="*/ 9 h 27"/>
                <a:gd name="T6" fmla="*/ 10 w 29"/>
                <a:gd name="T7" fmla="*/ 27 h 27"/>
                <a:gd name="T8" fmla="*/ 29 w 29"/>
                <a:gd name="T9" fmla="*/ 14 h 27"/>
              </a:gdLst>
              <a:ahLst/>
              <a:cxnLst>
                <a:cxn ang="0">
                  <a:pos x="T0" y="T1"/>
                </a:cxn>
                <a:cxn ang="0">
                  <a:pos x="T2" y="T3"/>
                </a:cxn>
                <a:cxn ang="0">
                  <a:pos x="T4" y="T5"/>
                </a:cxn>
                <a:cxn ang="0">
                  <a:pos x="T6" y="T7"/>
                </a:cxn>
                <a:cxn ang="0">
                  <a:pos x="T8" y="T9"/>
                </a:cxn>
              </a:cxnLst>
              <a:rect l="0" t="0" r="r" b="b"/>
              <a:pathLst>
                <a:path w="29" h="27">
                  <a:moveTo>
                    <a:pt x="29" y="14"/>
                  </a:moveTo>
                  <a:cubicBezTo>
                    <a:pt x="27" y="10"/>
                    <a:pt x="24" y="5"/>
                    <a:pt x="22" y="0"/>
                  </a:cubicBezTo>
                  <a:cubicBezTo>
                    <a:pt x="0" y="9"/>
                    <a:pt x="0" y="9"/>
                    <a:pt x="0" y="9"/>
                  </a:cubicBezTo>
                  <a:cubicBezTo>
                    <a:pt x="3" y="16"/>
                    <a:pt x="6" y="22"/>
                    <a:pt x="10" y="27"/>
                  </a:cubicBezTo>
                  <a:lnTo>
                    <a:pt x="29" y="14"/>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10"/>
            <p:cNvSpPr/>
            <p:nvPr/>
          </p:nvSpPr>
          <p:spPr bwMode="auto">
            <a:xfrm>
              <a:off x="8415952" y="2869381"/>
              <a:ext cx="191582" cy="213688"/>
            </a:xfrm>
            <a:custGeom>
              <a:avLst/>
              <a:gdLst>
                <a:gd name="T0" fmla="*/ 13 w 27"/>
                <a:gd name="T1" fmla="*/ 30 h 30"/>
                <a:gd name="T2" fmla="*/ 27 w 27"/>
                <a:gd name="T3" fmla="*/ 21 h 30"/>
                <a:gd name="T4" fmla="*/ 18 w 27"/>
                <a:gd name="T5" fmla="*/ 0 h 30"/>
                <a:gd name="T6" fmla="*/ 0 w 27"/>
                <a:gd name="T7" fmla="*/ 10 h 30"/>
                <a:gd name="T8" fmla="*/ 13 w 27"/>
                <a:gd name="T9" fmla="*/ 30 h 30"/>
              </a:gdLst>
              <a:ahLst/>
              <a:cxnLst>
                <a:cxn ang="0">
                  <a:pos x="T0" y="T1"/>
                </a:cxn>
                <a:cxn ang="0">
                  <a:pos x="T2" y="T3"/>
                </a:cxn>
                <a:cxn ang="0">
                  <a:pos x="T4" y="T5"/>
                </a:cxn>
                <a:cxn ang="0">
                  <a:pos x="T6" y="T7"/>
                </a:cxn>
                <a:cxn ang="0">
                  <a:pos x="T8" y="T9"/>
                </a:cxn>
              </a:cxnLst>
              <a:rect l="0" t="0" r="r" b="b"/>
              <a:pathLst>
                <a:path w="27" h="30">
                  <a:moveTo>
                    <a:pt x="13" y="30"/>
                  </a:moveTo>
                  <a:cubicBezTo>
                    <a:pt x="17" y="27"/>
                    <a:pt x="22" y="24"/>
                    <a:pt x="27" y="21"/>
                  </a:cubicBezTo>
                  <a:cubicBezTo>
                    <a:pt x="18" y="0"/>
                    <a:pt x="18" y="0"/>
                    <a:pt x="18" y="0"/>
                  </a:cubicBezTo>
                  <a:cubicBezTo>
                    <a:pt x="11" y="3"/>
                    <a:pt x="5" y="6"/>
                    <a:pt x="0" y="10"/>
                  </a:cubicBezTo>
                  <a:lnTo>
                    <a:pt x="13" y="30"/>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111" name="Freeform 111"/>
            <p:cNvSpPr/>
            <p:nvPr/>
          </p:nvSpPr>
          <p:spPr bwMode="auto">
            <a:xfrm>
              <a:off x="7966471" y="3611761"/>
              <a:ext cx="178686" cy="141845"/>
            </a:xfrm>
            <a:custGeom>
              <a:avLst/>
              <a:gdLst>
                <a:gd name="T0" fmla="*/ 24 w 25"/>
                <a:gd name="T1" fmla="*/ 20 h 20"/>
                <a:gd name="T2" fmla="*/ 25 w 25"/>
                <a:gd name="T3" fmla="*/ 5 h 20"/>
                <a:gd name="T4" fmla="*/ 2 w 25"/>
                <a:gd name="T5" fmla="*/ 0 h 20"/>
                <a:gd name="T6" fmla="*/ 0 w 25"/>
                <a:gd name="T7" fmla="*/ 20 h 20"/>
                <a:gd name="T8" fmla="*/ 24 w 25"/>
                <a:gd name="T9" fmla="*/ 20 h 20"/>
              </a:gdLst>
              <a:ahLst/>
              <a:cxnLst>
                <a:cxn ang="0">
                  <a:pos x="T0" y="T1"/>
                </a:cxn>
                <a:cxn ang="0">
                  <a:pos x="T2" y="T3"/>
                </a:cxn>
                <a:cxn ang="0">
                  <a:pos x="T4" y="T5"/>
                </a:cxn>
                <a:cxn ang="0">
                  <a:pos x="T6" y="T7"/>
                </a:cxn>
                <a:cxn ang="0">
                  <a:pos x="T8" y="T9"/>
                </a:cxn>
              </a:cxnLst>
              <a:rect l="0" t="0" r="r" b="b"/>
              <a:pathLst>
                <a:path w="25" h="20">
                  <a:moveTo>
                    <a:pt x="24" y="20"/>
                  </a:moveTo>
                  <a:cubicBezTo>
                    <a:pt x="24" y="15"/>
                    <a:pt x="24" y="10"/>
                    <a:pt x="25" y="5"/>
                  </a:cubicBezTo>
                  <a:cubicBezTo>
                    <a:pt x="2" y="0"/>
                    <a:pt x="2" y="0"/>
                    <a:pt x="2" y="0"/>
                  </a:cubicBezTo>
                  <a:cubicBezTo>
                    <a:pt x="1" y="7"/>
                    <a:pt x="0" y="13"/>
                    <a:pt x="0" y="20"/>
                  </a:cubicBezTo>
                  <a:lnTo>
                    <a:pt x="24" y="20"/>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12"/>
            <p:cNvSpPr/>
            <p:nvPr/>
          </p:nvSpPr>
          <p:spPr bwMode="auto">
            <a:xfrm>
              <a:off x="8264897" y="2968857"/>
              <a:ext cx="200792" cy="215530"/>
            </a:xfrm>
            <a:custGeom>
              <a:avLst/>
              <a:gdLst>
                <a:gd name="T0" fmla="*/ 16 w 28"/>
                <a:gd name="T1" fmla="*/ 30 h 30"/>
                <a:gd name="T2" fmla="*/ 28 w 28"/>
                <a:gd name="T3" fmla="*/ 19 h 30"/>
                <a:gd name="T4" fmla="*/ 15 w 28"/>
                <a:gd name="T5" fmla="*/ 0 h 30"/>
                <a:gd name="T6" fmla="*/ 0 w 28"/>
                <a:gd name="T7" fmla="*/ 13 h 30"/>
                <a:gd name="T8" fmla="*/ 16 w 28"/>
                <a:gd name="T9" fmla="*/ 30 h 30"/>
              </a:gdLst>
              <a:ahLst/>
              <a:cxnLst>
                <a:cxn ang="0">
                  <a:pos x="T0" y="T1"/>
                </a:cxn>
                <a:cxn ang="0">
                  <a:pos x="T2" y="T3"/>
                </a:cxn>
                <a:cxn ang="0">
                  <a:pos x="T4" y="T5"/>
                </a:cxn>
                <a:cxn ang="0">
                  <a:pos x="T6" y="T7"/>
                </a:cxn>
                <a:cxn ang="0">
                  <a:pos x="T8" y="T9"/>
                </a:cxn>
              </a:cxnLst>
              <a:rect l="0" t="0" r="r" b="b"/>
              <a:pathLst>
                <a:path w="28" h="30">
                  <a:moveTo>
                    <a:pt x="16" y="30"/>
                  </a:moveTo>
                  <a:cubicBezTo>
                    <a:pt x="20" y="26"/>
                    <a:pt x="24" y="23"/>
                    <a:pt x="28" y="19"/>
                  </a:cubicBezTo>
                  <a:cubicBezTo>
                    <a:pt x="15" y="0"/>
                    <a:pt x="15" y="0"/>
                    <a:pt x="15" y="0"/>
                  </a:cubicBezTo>
                  <a:cubicBezTo>
                    <a:pt x="10" y="4"/>
                    <a:pt x="5" y="9"/>
                    <a:pt x="0" y="13"/>
                  </a:cubicBezTo>
                  <a:lnTo>
                    <a:pt x="16" y="30"/>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113" name="Freeform 113"/>
            <p:cNvSpPr/>
            <p:nvPr/>
          </p:nvSpPr>
          <p:spPr bwMode="auto">
            <a:xfrm>
              <a:off x="8587271" y="2799380"/>
              <a:ext cx="169476" cy="206319"/>
            </a:xfrm>
            <a:custGeom>
              <a:avLst/>
              <a:gdLst>
                <a:gd name="T0" fmla="*/ 0 w 24"/>
                <a:gd name="T1" fmla="*/ 7 h 29"/>
                <a:gd name="T2" fmla="*/ 9 w 24"/>
                <a:gd name="T3" fmla="*/ 29 h 29"/>
                <a:gd name="T4" fmla="*/ 24 w 24"/>
                <a:gd name="T5" fmla="*/ 23 h 29"/>
                <a:gd name="T6" fmla="*/ 20 w 24"/>
                <a:gd name="T7" fmla="*/ 0 h 29"/>
                <a:gd name="T8" fmla="*/ 0 w 24"/>
                <a:gd name="T9" fmla="*/ 7 h 29"/>
              </a:gdLst>
              <a:ahLst/>
              <a:cxnLst>
                <a:cxn ang="0">
                  <a:pos x="T0" y="T1"/>
                </a:cxn>
                <a:cxn ang="0">
                  <a:pos x="T2" y="T3"/>
                </a:cxn>
                <a:cxn ang="0">
                  <a:pos x="T4" y="T5"/>
                </a:cxn>
                <a:cxn ang="0">
                  <a:pos x="T6" y="T7"/>
                </a:cxn>
                <a:cxn ang="0">
                  <a:pos x="T8" y="T9"/>
                </a:cxn>
              </a:cxnLst>
              <a:rect l="0" t="0" r="r" b="b"/>
              <a:pathLst>
                <a:path w="24" h="29">
                  <a:moveTo>
                    <a:pt x="0" y="7"/>
                  </a:moveTo>
                  <a:cubicBezTo>
                    <a:pt x="9" y="29"/>
                    <a:pt x="9" y="29"/>
                    <a:pt x="9" y="29"/>
                  </a:cubicBezTo>
                  <a:cubicBezTo>
                    <a:pt x="14" y="27"/>
                    <a:pt x="19" y="25"/>
                    <a:pt x="24" y="23"/>
                  </a:cubicBezTo>
                  <a:cubicBezTo>
                    <a:pt x="20" y="0"/>
                    <a:pt x="20" y="0"/>
                    <a:pt x="20" y="0"/>
                  </a:cubicBezTo>
                  <a:cubicBezTo>
                    <a:pt x="13" y="2"/>
                    <a:pt x="6" y="4"/>
                    <a:pt x="0" y="7"/>
                  </a:cubicBez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114" name="Freeform 114"/>
            <p:cNvSpPr/>
            <p:nvPr/>
          </p:nvSpPr>
          <p:spPr bwMode="auto">
            <a:xfrm>
              <a:off x="7988577" y="3425706"/>
              <a:ext cx="198951" cy="171319"/>
            </a:xfrm>
            <a:custGeom>
              <a:avLst/>
              <a:gdLst>
                <a:gd name="T0" fmla="*/ 23 w 28"/>
                <a:gd name="T1" fmla="*/ 24 h 24"/>
                <a:gd name="T2" fmla="*/ 28 w 28"/>
                <a:gd name="T3" fmla="*/ 9 h 24"/>
                <a:gd name="T4" fmla="*/ 6 w 28"/>
                <a:gd name="T5" fmla="*/ 0 h 24"/>
                <a:gd name="T6" fmla="*/ 0 w 28"/>
                <a:gd name="T7" fmla="*/ 20 h 24"/>
                <a:gd name="T8" fmla="*/ 23 w 28"/>
                <a:gd name="T9" fmla="*/ 24 h 24"/>
              </a:gdLst>
              <a:ahLst/>
              <a:cxnLst>
                <a:cxn ang="0">
                  <a:pos x="T0" y="T1"/>
                </a:cxn>
                <a:cxn ang="0">
                  <a:pos x="T2" y="T3"/>
                </a:cxn>
                <a:cxn ang="0">
                  <a:pos x="T4" y="T5"/>
                </a:cxn>
                <a:cxn ang="0">
                  <a:pos x="T6" y="T7"/>
                </a:cxn>
                <a:cxn ang="0">
                  <a:pos x="T8" y="T9"/>
                </a:cxn>
              </a:cxnLst>
              <a:rect l="0" t="0" r="r" b="b"/>
              <a:pathLst>
                <a:path w="28" h="24">
                  <a:moveTo>
                    <a:pt x="23" y="24"/>
                  </a:moveTo>
                  <a:cubicBezTo>
                    <a:pt x="24" y="19"/>
                    <a:pt x="26" y="14"/>
                    <a:pt x="28" y="9"/>
                  </a:cubicBezTo>
                  <a:cubicBezTo>
                    <a:pt x="6" y="0"/>
                    <a:pt x="6" y="0"/>
                    <a:pt x="6" y="0"/>
                  </a:cubicBezTo>
                  <a:cubicBezTo>
                    <a:pt x="4" y="6"/>
                    <a:pt x="2" y="13"/>
                    <a:pt x="0" y="20"/>
                  </a:cubicBezTo>
                  <a:lnTo>
                    <a:pt x="23" y="24"/>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115" name="Freeform 115"/>
            <p:cNvSpPr/>
            <p:nvPr/>
          </p:nvSpPr>
          <p:spPr bwMode="auto">
            <a:xfrm>
              <a:off x="8043841" y="3254387"/>
              <a:ext cx="208161" cy="193425"/>
            </a:xfrm>
            <a:custGeom>
              <a:avLst/>
              <a:gdLst>
                <a:gd name="T0" fmla="*/ 22 w 29"/>
                <a:gd name="T1" fmla="*/ 27 h 27"/>
                <a:gd name="T2" fmla="*/ 29 w 29"/>
                <a:gd name="T3" fmla="*/ 13 h 27"/>
                <a:gd name="T4" fmla="*/ 10 w 29"/>
                <a:gd name="T5" fmla="*/ 0 h 27"/>
                <a:gd name="T6" fmla="*/ 0 w 29"/>
                <a:gd name="T7" fmla="*/ 18 h 27"/>
                <a:gd name="T8" fmla="*/ 22 w 29"/>
                <a:gd name="T9" fmla="*/ 27 h 27"/>
              </a:gdLst>
              <a:ahLst/>
              <a:cxnLst>
                <a:cxn ang="0">
                  <a:pos x="T0" y="T1"/>
                </a:cxn>
                <a:cxn ang="0">
                  <a:pos x="T2" y="T3"/>
                </a:cxn>
                <a:cxn ang="0">
                  <a:pos x="T4" y="T5"/>
                </a:cxn>
                <a:cxn ang="0">
                  <a:pos x="T6" y="T7"/>
                </a:cxn>
                <a:cxn ang="0">
                  <a:pos x="T8" y="T9"/>
                </a:cxn>
              </a:cxnLst>
              <a:rect l="0" t="0" r="r" b="b"/>
              <a:pathLst>
                <a:path w="29" h="27">
                  <a:moveTo>
                    <a:pt x="22" y="27"/>
                  </a:moveTo>
                  <a:cubicBezTo>
                    <a:pt x="24" y="22"/>
                    <a:pt x="27" y="17"/>
                    <a:pt x="29" y="13"/>
                  </a:cubicBezTo>
                  <a:cubicBezTo>
                    <a:pt x="10" y="0"/>
                    <a:pt x="10" y="0"/>
                    <a:pt x="10" y="0"/>
                  </a:cubicBezTo>
                  <a:cubicBezTo>
                    <a:pt x="6" y="6"/>
                    <a:pt x="3" y="12"/>
                    <a:pt x="0" y="18"/>
                  </a:cubicBezTo>
                  <a:lnTo>
                    <a:pt x="22" y="27"/>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116" name="Freeform 116"/>
            <p:cNvSpPr/>
            <p:nvPr/>
          </p:nvSpPr>
          <p:spPr bwMode="auto">
            <a:xfrm>
              <a:off x="8137790" y="3097806"/>
              <a:ext cx="213688" cy="206319"/>
            </a:xfrm>
            <a:custGeom>
              <a:avLst/>
              <a:gdLst>
                <a:gd name="T0" fmla="*/ 20 w 30"/>
                <a:gd name="T1" fmla="*/ 29 h 29"/>
                <a:gd name="T2" fmla="*/ 30 w 30"/>
                <a:gd name="T3" fmla="*/ 17 h 29"/>
                <a:gd name="T4" fmla="*/ 13 w 30"/>
                <a:gd name="T5" fmla="*/ 0 h 29"/>
                <a:gd name="T6" fmla="*/ 0 w 30"/>
                <a:gd name="T7" fmla="*/ 16 h 29"/>
                <a:gd name="T8" fmla="*/ 20 w 30"/>
                <a:gd name="T9" fmla="*/ 29 h 29"/>
              </a:gdLst>
              <a:ahLst/>
              <a:cxnLst>
                <a:cxn ang="0">
                  <a:pos x="T0" y="T1"/>
                </a:cxn>
                <a:cxn ang="0">
                  <a:pos x="T2" y="T3"/>
                </a:cxn>
                <a:cxn ang="0">
                  <a:pos x="T4" y="T5"/>
                </a:cxn>
                <a:cxn ang="0">
                  <a:pos x="T6" y="T7"/>
                </a:cxn>
                <a:cxn ang="0">
                  <a:pos x="T8" y="T9"/>
                </a:cxn>
              </a:cxnLst>
              <a:rect l="0" t="0" r="r" b="b"/>
              <a:pathLst>
                <a:path w="30" h="29">
                  <a:moveTo>
                    <a:pt x="20" y="29"/>
                  </a:moveTo>
                  <a:cubicBezTo>
                    <a:pt x="23" y="25"/>
                    <a:pt x="26" y="21"/>
                    <a:pt x="30" y="17"/>
                  </a:cubicBezTo>
                  <a:cubicBezTo>
                    <a:pt x="13" y="0"/>
                    <a:pt x="13" y="0"/>
                    <a:pt x="13" y="0"/>
                  </a:cubicBezTo>
                  <a:cubicBezTo>
                    <a:pt x="9" y="5"/>
                    <a:pt x="4" y="11"/>
                    <a:pt x="0" y="16"/>
                  </a:cubicBezTo>
                  <a:lnTo>
                    <a:pt x="20" y="29"/>
                  </a:lnTo>
                  <a:close/>
                </a:path>
              </a:pathLst>
            </a:custGeom>
            <a:solidFill>
              <a:srgbClr val="C9C9C9"/>
            </a:solidFill>
            <a:ln>
              <a:noFill/>
            </a:ln>
          </p:spPr>
          <p:txBody>
            <a:bodyPr vert="horz" wrap="square" lIns="91440" tIns="45720" rIns="91440" bIns="45720" numCol="1" anchor="t" anchorCtr="0" compatLnSpc="1"/>
            <a:lstStyle/>
            <a:p>
              <a:endParaRPr lang="zh-CN" altLang="en-US"/>
            </a:p>
          </p:txBody>
        </p:sp>
        <p:sp>
          <p:nvSpPr>
            <p:cNvPr id="117" name="Freeform 117"/>
            <p:cNvSpPr/>
            <p:nvPr/>
          </p:nvSpPr>
          <p:spPr bwMode="auto">
            <a:xfrm>
              <a:off x="9804921" y="3803343"/>
              <a:ext cx="178686" cy="156582"/>
            </a:xfrm>
            <a:custGeom>
              <a:avLst/>
              <a:gdLst>
                <a:gd name="T0" fmla="*/ 2 w 25"/>
                <a:gd name="T1" fmla="*/ 0 h 22"/>
                <a:gd name="T2" fmla="*/ 0 w 25"/>
                <a:gd name="T3" fmla="*/ 17 h 22"/>
                <a:gd name="T4" fmla="*/ 23 w 25"/>
                <a:gd name="T5" fmla="*/ 22 h 22"/>
                <a:gd name="T6" fmla="*/ 25 w 25"/>
                <a:gd name="T7" fmla="*/ 0 h 22"/>
                <a:gd name="T8" fmla="*/ 2 w 25"/>
                <a:gd name="T9" fmla="*/ 0 h 22"/>
              </a:gdLst>
              <a:ahLst/>
              <a:cxnLst>
                <a:cxn ang="0">
                  <a:pos x="T0" y="T1"/>
                </a:cxn>
                <a:cxn ang="0">
                  <a:pos x="T2" y="T3"/>
                </a:cxn>
                <a:cxn ang="0">
                  <a:pos x="T4" y="T5"/>
                </a:cxn>
                <a:cxn ang="0">
                  <a:pos x="T6" y="T7"/>
                </a:cxn>
                <a:cxn ang="0">
                  <a:pos x="T8" y="T9"/>
                </a:cxn>
              </a:cxnLst>
              <a:rect l="0" t="0" r="r" b="b"/>
              <a:pathLst>
                <a:path w="25" h="22">
                  <a:moveTo>
                    <a:pt x="2" y="0"/>
                  </a:moveTo>
                  <a:cubicBezTo>
                    <a:pt x="2" y="6"/>
                    <a:pt x="1" y="12"/>
                    <a:pt x="0" y="17"/>
                  </a:cubicBezTo>
                  <a:cubicBezTo>
                    <a:pt x="23" y="22"/>
                    <a:pt x="23" y="22"/>
                    <a:pt x="23" y="22"/>
                  </a:cubicBezTo>
                  <a:cubicBezTo>
                    <a:pt x="24" y="15"/>
                    <a:pt x="25" y="7"/>
                    <a:pt x="25" y="0"/>
                  </a:cubicBezTo>
                  <a:lnTo>
                    <a:pt x="2" y="0"/>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18"/>
            <p:cNvSpPr/>
            <p:nvPr/>
          </p:nvSpPr>
          <p:spPr bwMode="auto">
            <a:xfrm>
              <a:off x="9755184" y="3974662"/>
              <a:ext cx="206319" cy="178688"/>
            </a:xfrm>
            <a:custGeom>
              <a:avLst/>
              <a:gdLst>
                <a:gd name="T0" fmla="*/ 6 w 29"/>
                <a:gd name="T1" fmla="*/ 0 h 25"/>
                <a:gd name="T2" fmla="*/ 0 w 29"/>
                <a:gd name="T3" fmla="*/ 16 h 25"/>
                <a:gd name="T4" fmla="*/ 22 w 29"/>
                <a:gd name="T5" fmla="*/ 25 h 25"/>
                <a:gd name="T6" fmla="*/ 29 w 29"/>
                <a:gd name="T7" fmla="*/ 4 h 25"/>
                <a:gd name="T8" fmla="*/ 6 w 29"/>
                <a:gd name="T9" fmla="*/ 0 h 25"/>
              </a:gdLst>
              <a:ahLst/>
              <a:cxnLst>
                <a:cxn ang="0">
                  <a:pos x="T0" y="T1"/>
                </a:cxn>
                <a:cxn ang="0">
                  <a:pos x="T2" y="T3"/>
                </a:cxn>
                <a:cxn ang="0">
                  <a:pos x="T4" y="T5"/>
                </a:cxn>
                <a:cxn ang="0">
                  <a:pos x="T6" y="T7"/>
                </a:cxn>
                <a:cxn ang="0">
                  <a:pos x="T8" y="T9"/>
                </a:cxn>
              </a:cxnLst>
              <a:rect l="0" t="0" r="r" b="b"/>
              <a:pathLst>
                <a:path w="29" h="25">
                  <a:moveTo>
                    <a:pt x="6" y="0"/>
                  </a:moveTo>
                  <a:cubicBezTo>
                    <a:pt x="4" y="5"/>
                    <a:pt x="3" y="11"/>
                    <a:pt x="0" y="16"/>
                  </a:cubicBezTo>
                  <a:cubicBezTo>
                    <a:pt x="22" y="25"/>
                    <a:pt x="22" y="25"/>
                    <a:pt x="22" y="25"/>
                  </a:cubicBezTo>
                  <a:cubicBezTo>
                    <a:pt x="25" y="19"/>
                    <a:pt x="27" y="12"/>
                    <a:pt x="29" y="4"/>
                  </a:cubicBezTo>
                  <a:lnTo>
                    <a:pt x="6" y="0"/>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19"/>
            <p:cNvSpPr/>
            <p:nvPr/>
          </p:nvSpPr>
          <p:spPr bwMode="auto">
            <a:xfrm>
              <a:off x="9677815" y="4131243"/>
              <a:ext cx="221056" cy="206319"/>
            </a:xfrm>
            <a:custGeom>
              <a:avLst/>
              <a:gdLst>
                <a:gd name="T0" fmla="*/ 9 w 31"/>
                <a:gd name="T1" fmla="*/ 0 h 29"/>
                <a:gd name="T2" fmla="*/ 0 w 31"/>
                <a:gd name="T3" fmla="*/ 16 h 29"/>
                <a:gd name="T4" fmla="*/ 20 w 31"/>
                <a:gd name="T5" fmla="*/ 29 h 29"/>
                <a:gd name="T6" fmla="*/ 31 w 31"/>
                <a:gd name="T7" fmla="*/ 9 h 29"/>
                <a:gd name="T8" fmla="*/ 9 w 31"/>
                <a:gd name="T9" fmla="*/ 0 h 29"/>
              </a:gdLst>
              <a:ahLst/>
              <a:cxnLst>
                <a:cxn ang="0">
                  <a:pos x="T0" y="T1"/>
                </a:cxn>
                <a:cxn ang="0">
                  <a:pos x="T2" y="T3"/>
                </a:cxn>
                <a:cxn ang="0">
                  <a:pos x="T4" y="T5"/>
                </a:cxn>
                <a:cxn ang="0">
                  <a:pos x="T6" y="T7"/>
                </a:cxn>
                <a:cxn ang="0">
                  <a:pos x="T8" y="T9"/>
                </a:cxn>
              </a:cxnLst>
              <a:rect l="0" t="0" r="r" b="b"/>
              <a:pathLst>
                <a:path w="31" h="29">
                  <a:moveTo>
                    <a:pt x="9" y="0"/>
                  </a:moveTo>
                  <a:cubicBezTo>
                    <a:pt x="6" y="6"/>
                    <a:pt x="4" y="11"/>
                    <a:pt x="0" y="16"/>
                  </a:cubicBezTo>
                  <a:cubicBezTo>
                    <a:pt x="20" y="29"/>
                    <a:pt x="20" y="29"/>
                    <a:pt x="20" y="29"/>
                  </a:cubicBezTo>
                  <a:cubicBezTo>
                    <a:pt x="24" y="23"/>
                    <a:pt x="27" y="16"/>
                    <a:pt x="31" y="9"/>
                  </a:cubicBezTo>
                  <a:lnTo>
                    <a:pt x="9" y="0"/>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20"/>
            <p:cNvSpPr/>
            <p:nvPr/>
          </p:nvSpPr>
          <p:spPr bwMode="auto">
            <a:xfrm>
              <a:off x="9442021" y="4409406"/>
              <a:ext cx="213688" cy="213688"/>
            </a:xfrm>
            <a:custGeom>
              <a:avLst/>
              <a:gdLst>
                <a:gd name="T0" fmla="*/ 14 w 30"/>
                <a:gd name="T1" fmla="*/ 0 h 30"/>
                <a:gd name="T2" fmla="*/ 0 w 30"/>
                <a:gd name="T3" fmla="*/ 10 h 30"/>
                <a:gd name="T4" fmla="*/ 13 w 30"/>
                <a:gd name="T5" fmla="*/ 30 h 30"/>
                <a:gd name="T6" fmla="*/ 30 w 30"/>
                <a:gd name="T7" fmla="*/ 16 h 30"/>
                <a:gd name="T8" fmla="*/ 14 w 30"/>
                <a:gd name="T9" fmla="*/ 0 h 30"/>
              </a:gdLst>
              <a:ahLst/>
              <a:cxnLst>
                <a:cxn ang="0">
                  <a:pos x="T0" y="T1"/>
                </a:cxn>
                <a:cxn ang="0">
                  <a:pos x="T2" y="T3"/>
                </a:cxn>
                <a:cxn ang="0">
                  <a:pos x="T4" y="T5"/>
                </a:cxn>
                <a:cxn ang="0">
                  <a:pos x="T6" y="T7"/>
                </a:cxn>
                <a:cxn ang="0">
                  <a:pos x="T8" y="T9"/>
                </a:cxn>
              </a:cxnLst>
              <a:rect l="0" t="0" r="r" b="b"/>
              <a:pathLst>
                <a:path w="30" h="30">
                  <a:moveTo>
                    <a:pt x="14" y="0"/>
                  </a:moveTo>
                  <a:cubicBezTo>
                    <a:pt x="9" y="3"/>
                    <a:pt x="5" y="7"/>
                    <a:pt x="0" y="10"/>
                  </a:cubicBezTo>
                  <a:cubicBezTo>
                    <a:pt x="13" y="30"/>
                    <a:pt x="13" y="30"/>
                    <a:pt x="13" y="30"/>
                  </a:cubicBezTo>
                  <a:cubicBezTo>
                    <a:pt x="19" y="26"/>
                    <a:pt x="25" y="21"/>
                    <a:pt x="30" y="16"/>
                  </a:cubicBezTo>
                  <a:lnTo>
                    <a:pt x="14" y="0"/>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21"/>
            <p:cNvSpPr/>
            <p:nvPr/>
          </p:nvSpPr>
          <p:spPr bwMode="auto">
            <a:xfrm>
              <a:off x="9570971" y="4280457"/>
              <a:ext cx="221056" cy="213688"/>
            </a:xfrm>
            <a:custGeom>
              <a:avLst/>
              <a:gdLst>
                <a:gd name="T0" fmla="*/ 12 w 31"/>
                <a:gd name="T1" fmla="*/ 0 h 30"/>
                <a:gd name="T2" fmla="*/ 0 w 31"/>
                <a:gd name="T3" fmla="*/ 13 h 30"/>
                <a:gd name="T4" fmla="*/ 17 w 31"/>
                <a:gd name="T5" fmla="*/ 30 h 30"/>
                <a:gd name="T6" fmla="*/ 31 w 31"/>
                <a:gd name="T7" fmla="*/ 13 h 30"/>
                <a:gd name="T8" fmla="*/ 12 w 31"/>
                <a:gd name="T9" fmla="*/ 0 h 30"/>
              </a:gdLst>
              <a:ahLst/>
              <a:cxnLst>
                <a:cxn ang="0">
                  <a:pos x="T0" y="T1"/>
                </a:cxn>
                <a:cxn ang="0">
                  <a:pos x="T2" y="T3"/>
                </a:cxn>
                <a:cxn ang="0">
                  <a:pos x="T4" y="T5"/>
                </a:cxn>
                <a:cxn ang="0">
                  <a:pos x="T6" y="T7"/>
                </a:cxn>
                <a:cxn ang="0">
                  <a:pos x="T8" y="T9"/>
                </a:cxn>
              </a:cxnLst>
              <a:rect l="0" t="0" r="r" b="b"/>
              <a:pathLst>
                <a:path w="31" h="30">
                  <a:moveTo>
                    <a:pt x="12" y="0"/>
                  </a:moveTo>
                  <a:cubicBezTo>
                    <a:pt x="8" y="5"/>
                    <a:pt x="4" y="9"/>
                    <a:pt x="0" y="13"/>
                  </a:cubicBezTo>
                  <a:cubicBezTo>
                    <a:pt x="17" y="30"/>
                    <a:pt x="17" y="30"/>
                    <a:pt x="17" y="30"/>
                  </a:cubicBezTo>
                  <a:cubicBezTo>
                    <a:pt x="22" y="24"/>
                    <a:pt x="27" y="19"/>
                    <a:pt x="31" y="13"/>
                  </a:cubicBezTo>
                  <a:lnTo>
                    <a:pt x="12" y="0"/>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22"/>
            <p:cNvSpPr/>
            <p:nvPr/>
          </p:nvSpPr>
          <p:spPr bwMode="auto">
            <a:xfrm>
              <a:off x="8964908" y="4615725"/>
              <a:ext cx="156581" cy="171319"/>
            </a:xfrm>
            <a:custGeom>
              <a:avLst/>
              <a:gdLst>
                <a:gd name="T0" fmla="*/ 17 w 22"/>
                <a:gd name="T1" fmla="*/ 0 h 24"/>
                <a:gd name="T2" fmla="*/ 2 w 22"/>
                <a:gd name="T3" fmla="*/ 1 h 24"/>
                <a:gd name="T4" fmla="*/ 0 w 22"/>
                <a:gd name="T5" fmla="*/ 1 h 24"/>
                <a:gd name="T6" fmla="*/ 0 w 22"/>
                <a:gd name="T7" fmla="*/ 24 h 24"/>
                <a:gd name="T8" fmla="*/ 2 w 22"/>
                <a:gd name="T9" fmla="*/ 24 h 24"/>
                <a:gd name="T10" fmla="*/ 22 w 22"/>
                <a:gd name="T11" fmla="*/ 23 h 24"/>
                <a:gd name="T12" fmla="*/ 17 w 2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2" h="24">
                  <a:moveTo>
                    <a:pt x="17" y="0"/>
                  </a:moveTo>
                  <a:cubicBezTo>
                    <a:pt x="12" y="0"/>
                    <a:pt x="7" y="1"/>
                    <a:pt x="2" y="1"/>
                  </a:cubicBezTo>
                  <a:cubicBezTo>
                    <a:pt x="1" y="1"/>
                    <a:pt x="1" y="1"/>
                    <a:pt x="0" y="1"/>
                  </a:cubicBezTo>
                  <a:cubicBezTo>
                    <a:pt x="0" y="24"/>
                    <a:pt x="0" y="24"/>
                    <a:pt x="0" y="24"/>
                  </a:cubicBezTo>
                  <a:cubicBezTo>
                    <a:pt x="1" y="24"/>
                    <a:pt x="1" y="24"/>
                    <a:pt x="2" y="24"/>
                  </a:cubicBezTo>
                  <a:cubicBezTo>
                    <a:pt x="9" y="24"/>
                    <a:pt x="15" y="24"/>
                    <a:pt x="22" y="23"/>
                  </a:cubicBezTo>
                  <a:lnTo>
                    <a:pt x="17" y="0"/>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23"/>
            <p:cNvSpPr/>
            <p:nvPr/>
          </p:nvSpPr>
          <p:spPr bwMode="auto">
            <a:xfrm>
              <a:off x="8964908" y="2769906"/>
              <a:ext cx="156581" cy="171319"/>
            </a:xfrm>
            <a:custGeom>
              <a:avLst/>
              <a:gdLst>
                <a:gd name="T0" fmla="*/ 0 w 22"/>
                <a:gd name="T1" fmla="*/ 23 h 24"/>
                <a:gd name="T2" fmla="*/ 2 w 22"/>
                <a:gd name="T3" fmla="*/ 23 h 24"/>
                <a:gd name="T4" fmla="*/ 17 w 22"/>
                <a:gd name="T5" fmla="*/ 24 h 24"/>
                <a:gd name="T6" fmla="*/ 22 w 22"/>
                <a:gd name="T7" fmla="*/ 1 h 24"/>
                <a:gd name="T8" fmla="*/ 2 w 22"/>
                <a:gd name="T9" fmla="*/ 0 h 24"/>
                <a:gd name="T10" fmla="*/ 0 w 22"/>
                <a:gd name="T11" fmla="*/ 0 h 24"/>
                <a:gd name="T12" fmla="*/ 0 w 22"/>
                <a:gd name="T13" fmla="*/ 23 h 24"/>
              </a:gdLst>
              <a:ahLst/>
              <a:cxnLst>
                <a:cxn ang="0">
                  <a:pos x="T0" y="T1"/>
                </a:cxn>
                <a:cxn ang="0">
                  <a:pos x="T2" y="T3"/>
                </a:cxn>
                <a:cxn ang="0">
                  <a:pos x="T4" y="T5"/>
                </a:cxn>
                <a:cxn ang="0">
                  <a:pos x="T6" y="T7"/>
                </a:cxn>
                <a:cxn ang="0">
                  <a:pos x="T8" y="T9"/>
                </a:cxn>
                <a:cxn ang="0">
                  <a:pos x="T10" y="T11"/>
                </a:cxn>
                <a:cxn ang="0">
                  <a:pos x="T12" y="T13"/>
                </a:cxn>
              </a:cxnLst>
              <a:rect l="0" t="0" r="r" b="b"/>
              <a:pathLst>
                <a:path w="22" h="24">
                  <a:moveTo>
                    <a:pt x="0" y="23"/>
                  </a:moveTo>
                  <a:cubicBezTo>
                    <a:pt x="1" y="23"/>
                    <a:pt x="1" y="23"/>
                    <a:pt x="2" y="23"/>
                  </a:cubicBezTo>
                  <a:cubicBezTo>
                    <a:pt x="7" y="23"/>
                    <a:pt x="12" y="24"/>
                    <a:pt x="17" y="24"/>
                  </a:cubicBezTo>
                  <a:cubicBezTo>
                    <a:pt x="22" y="1"/>
                    <a:pt x="22" y="1"/>
                    <a:pt x="22" y="1"/>
                  </a:cubicBezTo>
                  <a:cubicBezTo>
                    <a:pt x="15" y="0"/>
                    <a:pt x="9" y="0"/>
                    <a:pt x="2" y="0"/>
                  </a:cubicBezTo>
                  <a:cubicBezTo>
                    <a:pt x="1" y="0"/>
                    <a:pt x="1" y="0"/>
                    <a:pt x="0" y="0"/>
                  </a:cubicBezTo>
                  <a:lnTo>
                    <a:pt x="0" y="23"/>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24"/>
            <p:cNvSpPr/>
            <p:nvPr/>
          </p:nvSpPr>
          <p:spPr bwMode="auto">
            <a:xfrm>
              <a:off x="9804921" y="3597024"/>
              <a:ext cx="178686" cy="156582"/>
            </a:xfrm>
            <a:custGeom>
              <a:avLst/>
              <a:gdLst>
                <a:gd name="T0" fmla="*/ 0 w 25"/>
                <a:gd name="T1" fmla="*/ 5 h 22"/>
                <a:gd name="T2" fmla="*/ 2 w 25"/>
                <a:gd name="T3" fmla="*/ 22 h 22"/>
                <a:gd name="T4" fmla="*/ 25 w 25"/>
                <a:gd name="T5" fmla="*/ 22 h 22"/>
                <a:gd name="T6" fmla="*/ 23 w 25"/>
                <a:gd name="T7" fmla="*/ 0 h 22"/>
                <a:gd name="T8" fmla="*/ 0 w 25"/>
                <a:gd name="T9" fmla="*/ 5 h 22"/>
              </a:gdLst>
              <a:ahLst/>
              <a:cxnLst>
                <a:cxn ang="0">
                  <a:pos x="T0" y="T1"/>
                </a:cxn>
                <a:cxn ang="0">
                  <a:pos x="T2" y="T3"/>
                </a:cxn>
                <a:cxn ang="0">
                  <a:pos x="T4" y="T5"/>
                </a:cxn>
                <a:cxn ang="0">
                  <a:pos x="T6" y="T7"/>
                </a:cxn>
                <a:cxn ang="0">
                  <a:pos x="T8" y="T9"/>
                </a:cxn>
              </a:cxnLst>
              <a:rect l="0" t="0" r="r" b="b"/>
              <a:pathLst>
                <a:path w="25" h="22">
                  <a:moveTo>
                    <a:pt x="0" y="5"/>
                  </a:moveTo>
                  <a:cubicBezTo>
                    <a:pt x="1" y="11"/>
                    <a:pt x="2" y="16"/>
                    <a:pt x="2" y="22"/>
                  </a:cubicBezTo>
                  <a:cubicBezTo>
                    <a:pt x="25" y="22"/>
                    <a:pt x="25" y="22"/>
                    <a:pt x="25" y="22"/>
                  </a:cubicBezTo>
                  <a:cubicBezTo>
                    <a:pt x="25" y="15"/>
                    <a:pt x="24" y="7"/>
                    <a:pt x="23" y="0"/>
                  </a:cubicBezTo>
                  <a:lnTo>
                    <a:pt x="0" y="5"/>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25"/>
            <p:cNvSpPr/>
            <p:nvPr/>
          </p:nvSpPr>
          <p:spPr bwMode="auto">
            <a:xfrm>
              <a:off x="9442021" y="2941224"/>
              <a:ext cx="213688" cy="213688"/>
            </a:xfrm>
            <a:custGeom>
              <a:avLst/>
              <a:gdLst>
                <a:gd name="T0" fmla="*/ 0 w 30"/>
                <a:gd name="T1" fmla="*/ 19 h 30"/>
                <a:gd name="T2" fmla="*/ 14 w 30"/>
                <a:gd name="T3" fmla="*/ 30 h 30"/>
                <a:gd name="T4" fmla="*/ 30 w 30"/>
                <a:gd name="T5" fmla="*/ 13 h 30"/>
                <a:gd name="T6" fmla="*/ 13 w 30"/>
                <a:gd name="T7" fmla="*/ 0 h 30"/>
                <a:gd name="T8" fmla="*/ 0 w 30"/>
                <a:gd name="T9" fmla="*/ 19 h 30"/>
              </a:gdLst>
              <a:ahLst/>
              <a:cxnLst>
                <a:cxn ang="0">
                  <a:pos x="T0" y="T1"/>
                </a:cxn>
                <a:cxn ang="0">
                  <a:pos x="T2" y="T3"/>
                </a:cxn>
                <a:cxn ang="0">
                  <a:pos x="T4" y="T5"/>
                </a:cxn>
                <a:cxn ang="0">
                  <a:pos x="T6" y="T7"/>
                </a:cxn>
                <a:cxn ang="0">
                  <a:pos x="T8" y="T9"/>
                </a:cxn>
              </a:cxnLst>
              <a:rect l="0" t="0" r="r" b="b"/>
              <a:pathLst>
                <a:path w="30" h="30">
                  <a:moveTo>
                    <a:pt x="0" y="19"/>
                  </a:moveTo>
                  <a:cubicBezTo>
                    <a:pt x="5" y="22"/>
                    <a:pt x="9" y="26"/>
                    <a:pt x="14" y="30"/>
                  </a:cubicBezTo>
                  <a:cubicBezTo>
                    <a:pt x="30" y="13"/>
                    <a:pt x="30" y="13"/>
                    <a:pt x="30" y="13"/>
                  </a:cubicBezTo>
                  <a:cubicBezTo>
                    <a:pt x="25" y="8"/>
                    <a:pt x="19" y="4"/>
                    <a:pt x="13" y="0"/>
                  </a:cubicBezTo>
                  <a:lnTo>
                    <a:pt x="0" y="19"/>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26"/>
            <p:cNvSpPr/>
            <p:nvPr/>
          </p:nvSpPr>
          <p:spPr bwMode="auto">
            <a:xfrm>
              <a:off x="9570971" y="3070174"/>
              <a:ext cx="221056" cy="206319"/>
            </a:xfrm>
            <a:custGeom>
              <a:avLst/>
              <a:gdLst>
                <a:gd name="T0" fmla="*/ 0 w 31"/>
                <a:gd name="T1" fmla="*/ 16 h 29"/>
                <a:gd name="T2" fmla="*/ 12 w 31"/>
                <a:gd name="T3" fmla="*/ 29 h 29"/>
                <a:gd name="T4" fmla="*/ 31 w 31"/>
                <a:gd name="T5" fmla="*/ 16 h 29"/>
                <a:gd name="T6" fmla="*/ 17 w 31"/>
                <a:gd name="T7" fmla="*/ 0 h 29"/>
                <a:gd name="T8" fmla="*/ 0 w 31"/>
                <a:gd name="T9" fmla="*/ 16 h 29"/>
              </a:gdLst>
              <a:ahLst/>
              <a:cxnLst>
                <a:cxn ang="0">
                  <a:pos x="T0" y="T1"/>
                </a:cxn>
                <a:cxn ang="0">
                  <a:pos x="T2" y="T3"/>
                </a:cxn>
                <a:cxn ang="0">
                  <a:pos x="T4" y="T5"/>
                </a:cxn>
                <a:cxn ang="0">
                  <a:pos x="T6" y="T7"/>
                </a:cxn>
                <a:cxn ang="0">
                  <a:pos x="T8" y="T9"/>
                </a:cxn>
              </a:cxnLst>
              <a:rect l="0" t="0" r="r" b="b"/>
              <a:pathLst>
                <a:path w="31" h="29">
                  <a:moveTo>
                    <a:pt x="0" y="16"/>
                  </a:moveTo>
                  <a:cubicBezTo>
                    <a:pt x="4" y="20"/>
                    <a:pt x="8" y="25"/>
                    <a:pt x="12" y="29"/>
                  </a:cubicBezTo>
                  <a:cubicBezTo>
                    <a:pt x="31" y="16"/>
                    <a:pt x="31" y="16"/>
                    <a:pt x="31" y="16"/>
                  </a:cubicBezTo>
                  <a:cubicBezTo>
                    <a:pt x="27" y="10"/>
                    <a:pt x="22" y="5"/>
                    <a:pt x="17" y="0"/>
                  </a:cubicBezTo>
                  <a:lnTo>
                    <a:pt x="0" y="16"/>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27"/>
            <p:cNvSpPr/>
            <p:nvPr/>
          </p:nvSpPr>
          <p:spPr bwMode="auto">
            <a:xfrm>
              <a:off x="9677815" y="3226756"/>
              <a:ext cx="221056" cy="198951"/>
            </a:xfrm>
            <a:custGeom>
              <a:avLst/>
              <a:gdLst>
                <a:gd name="T0" fmla="*/ 0 w 31"/>
                <a:gd name="T1" fmla="*/ 13 h 28"/>
                <a:gd name="T2" fmla="*/ 9 w 31"/>
                <a:gd name="T3" fmla="*/ 28 h 28"/>
                <a:gd name="T4" fmla="*/ 31 w 31"/>
                <a:gd name="T5" fmla="*/ 19 h 28"/>
                <a:gd name="T6" fmla="*/ 20 w 31"/>
                <a:gd name="T7" fmla="*/ 0 h 28"/>
                <a:gd name="T8" fmla="*/ 0 w 31"/>
                <a:gd name="T9" fmla="*/ 13 h 28"/>
              </a:gdLst>
              <a:ahLst/>
              <a:cxnLst>
                <a:cxn ang="0">
                  <a:pos x="T0" y="T1"/>
                </a:cxn>
                <a:cxn ang="0">
                  <a:pos x="T2" y="T3"/>
                </a:cxn>
                <a:cxn ang="0">
                  <a:pos x="T4" y="T5"/>
                </a:cxn>
                <a:cxn ang="0">
                  <a:pos x="T6" y="T7"/>
                </a:cxn>
                <a:cxn ang="0">
                  <a:pos x="T8" y="T9"/>
                </a:cxn>
              </a:cxnLst>
              <a:rect l="0" t="0" r="r" b="b"/>
              <a:pathLst>
                <a:path w="31" h="28">
                  <a:moveTo>
                    <a:pt x="0" y="13"/>
                  </a:moveTo>
                  <a:cubicBezTo>
                    <a:pt x="4" y="17"/>
                    <a:pt x="6" y="23"/>
                    <a:pt x="9" y="28"/>
                  </a:cubicBezTo>
                  <a:cubicBezTo>
                    <a:pt x="31" y="19"/>
                    <a:pt x="31" y="19"/>
                    <a:pt x="31" y="19"/>
                  </a:cubicBezTo>
                  <a:cubicBezTo>
                    <a:pt x="27" y="12"/>
                    <a:pt x="24" y="6"/>
                    <a:pt x="20" y="0"/>
                  </a:cubicBezTo>
                  <a:lnTo>
                    <a:pt x="0" y="13"/>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28"/>
            <p:cNvSpPr/>
            <p:nvPr/>
          </p:nvSpPr>
          <p:spPr bwMode="auto">
            <a:xfrm>
              <a:off x="9755184" y="3403601"/>
              <a:ext cx="206319" cy="186056"/>
            </a:xfrm>
            <a:custGeom>
              <a:avLst/>
              <a:gdLst>
                <a:gd name="T0" fmla="*/ 22 w 29"/>
                <a:gd name="T1" fmla="*/ 0 h 26"/>
                <a:gd name="T2" fmla="*/ 0 w 29"/>
                <a:gd name="T3" fmla="*/ 9 h 26"/>
                <a:gd name="T4" fmla="*/ 6 w 29"/>
                <a:gd name="T5" fmla="*/ 26 h 26"/>
                <a:gd name="T6" fmla="*/ 29 w 29"/>
                <a:gd name="T7" fmla="*/ 21 h 26"/>
                <a:gd name="T8" fmla="*/ 22 w 29"/>
                <a:gd name="T9" fmla="*/ 0 h 26"/>
              </a:gdLst>
              <a:ahLst/>
              <a:cxnLst>
                <a:cxn ang="0">
                  <a:pos x="T0" y="T1"/>
                </a:cxn>
                <a:cxn ang="0">
                  <a:pos x="T2" y="T3"/>
                </a:cxn>
                <a:cxn ang="0">
                  <a:pos x="T4" y="T5"/>
                </a:cxn>
                <a:cxn ang="0">
                  <a:pos x="T6" y="T7"/>
                </a:cxn>
                <a:cxn ang="0">
                  <a:pos x="T8" y="T9"/>
                </a:cxn>
              </a:cxnLst>
              <a:rect l="0" t="0" r="r" b="b"/>
              <a:pathLst>
                <a:path w="29" h="26">
                  <a:moveTo>
                    <a:pt x="22" y="0"/>
                  </a:moveTo>
                  <a:cubicBezTo>
                    <a:pt x="0" y="9"/>
                    <a:pt x="0" y="9"/>
                    <a:pt x="0" y="9"/>
                  </a:cubicBezTo>
                  <a:cubicBezTo>
                    <a:pt x="3" y="14"/>
                    <a:pt x="4" y="20"/>
                    <a:pt x="6" y="26"/>
                  </a:cubicBezTo>
                  <a:cubicBezTo>
                    <a:pt x="29" y="21"/>
                    <a:pt x="29" y="21"/>
                    <a:pt x="29" y="21"/>
                  </a:cubicBezTo>
                  <a:cubicBezTo>
                    <a:pt x="27" y="14"/>
                    <a:pt x="25" y="7"/>
                    <a:pt x="22" y="0"/>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29"/>
            <p:cNvSpPr/>
            <p:nvPr/>
          </p:nvSpPr>
          <p:spPr bwMode="auto">
            <a:xfrm>
              <a:off x="9292808" y="2841749"/>
              <a:ext cx="198951" cy="213688"/>
            </a:xfrm>
            <a:custGeom>
              <a:avLst/>
              <a:gdLst>
                <a:gd name="T0" fmla="*/ 0 w 28"/>
                <a:gd name="T1" fmla="*/ 22 h 30"/>
                <a:gd name="T2" fmla="*/ 15 w 28"/>
                <a:gd name="T3" fmla="*/ 30 h 30"/>
                <a:gd name="T4" fmla="*/ 28 w 28"/>
                <a:gd name="T5" fmla="*/ 10 h 30"/>
                <a:gd name="T6" fmla="*/ 9 w 28"/>
                <a:gd name="T7" fmla="*/ 0 h 30"/>
                <a:gd name="T8" fmla="*/ 0 w 28"/>
                <a:gd name="T9" fmla="*/ 22 h 30"/>
              </a:gdLst>
              <a:ahLst/>
              <a:cxnLst>
                <a:cxn ang="0">
                  <a:pos x="T0" y="T1"/>
                </a:cxn>
                <a:cxn ang="0">
                  <a:pos x="T2" y="T3"/>
                </a:cxn>
                <a:cxn ang="0">
                  <a:pos x="T4" y="T5"/>
                </a:cxn>
                <a:cxn ang="0">
                  <a:pos x="T6" y="T7"/>
                </a:cxn>
                <a:cxn ang="0">
                  <a:pos x="T8" y="T9"/>
                </a:cxn>
              </a:cxnLst>
              <a:rect l="0" t="0" r="r" b="b"/>
              <a:pathLst>
                <a:path w="28" h="30">
                  <a:moveTo>
                    <a:pt x="0" y="22"/>
                  </a:moveTo>
                  <a:cubicBezTo>
                    <a:pt x="5" y="24"/>
                    <a:pt x="11" y="27"/>
                    <a:pt x="15" y="30"/>
                  </a:cubicBezTo>
                  <a:cubicBezTo>
                    <a:pt x="28" y="10"/>
                    <a:pt x="28" y="10"/>
                    <a:pt x="28" y="10"/>
                  </a:cubicBezTo>
                  <a:cubicBezTo>
                    <a:pt x="22" y="6"/>
                    <a:pt x="16" y="3"/>
                    <a:pt x="9" y="0"/>
                  </a:cubicBezTo>
                  <a:lnTo>
                    <a:pt x="0" y="22"/>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30"/>
            <p:cNvSpPr/>
            <p:nvPr/>
          </p:nvSpPr>
          <p:spPr bwMode="auto">
            <a:xfrm>
              <a:off x="9136227" y="4573356"/>
              <a:ext cx="176845" cy="198951"/>
            </a:xfrm>
            <a:custGeom>
              <a:avLst/>
              <a:gdLst>
                <a:gd name="T0" fmla="*/ 25 w 25"/>
                <a:gd name="T1" fmla="*/ 22 h 28"/>
                <a:gd name="T2" fmla="*/ 16 w 25"/>
                <a:gd name="T3" fmla="*/ 0 h 28"/>
                <a:gd name="T4" fmla="*/ 0 w 25"/>
                <a:gd name="T5" fmla="*/ 5 h 28"/>
                <a:gd name="T6" fmla="*/ 4 w 25"/>
                <a:gd name="T7" fmla="*/ 28 h 28"/>
                <a:gd name="T8" fmla="*/ 25 w 25"/>
                <a:gd name="T9" fmla="*/ 22 h 28"/>
              </a:gdLst>
              <a:ahLst/>
              <a:cxnLst>
                <a:cxn ang="0">
                  <a:pos x="T0" y="T1"/>
                </a:cxn>
                <a:cxn ang="0">
                  <a:pos x="T2" y="T3"/>
                </a:cxn>
                <a:cxn ang="0">
                  <a:pos x="T4" y="T5"/>
                </a:cxn>
                <a:cxn ang="0">
                  <a:pos x="T6" y="T7"/>
                </a:cxn>
                <a:cxn ang="0">
                  <a:pos x="T8" y="T9"/>
                </a:cxn>
              </a:cxnLst>
              <a:rect l="0" t="0" r="r" b="b"/>
              <a:pathLst>
                <a:path w="25" h="28">
                  <a:moveTo>
                    <a:pt x="25" y="22"/>
                  </a:moveTo>
                  <a:cubicBezTo>
                    <a:pt x="16" y="0"/>
                    <a:pt x="16" y="0"/>
                    <a:pt x="16" y="0"/>
                  </a:cubicBezTo>
                  <a:cubicBezTo>
                    <a:pt x="11" y="2"/>
                    <a:pt x="5" y="4"/>
                    <a:pt x="0" y="5"/>
                  </a:cubicBezTo>
                  <a:cubicBezTo>
                    <a:pt x="4" y="28"/>
                    <a:pt x="4" y="28"/>
                    <a:pt x="4" y="28"/>
                  </a:cubicBezTo>
                  <a:cubicBezTo>
                    <a:pt x="11" y="26"/>
                    <a:pt x="18" y="24"/>
                    <a:pt x="25" y="22"/>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31"/>
            <p:cNvSpPr/>
            <p:nvPr/>
          </p:nvSpPr>
          <p:spPr bwMode="auto">
            <a:xfrm>
              <a:off x="9292808" y="4508881"/>
              <a:ext cx="198951" cy="206319"/>
            </a:xfrm>
            <a:custGeom>
              <a:avLst/>
              <a:gdLst>
                <a:gd name="T0" fmla="*/ 15 w 28"/>
                <a:gd name="T1" fmla="*/ 0 h 29"/>
                <a:gd name="T2" fmla="*/ 0 w 28"/>
                <a:gd name="T3" fmla="*/ 7 h 29"/>
                <a:gd name="T4" fmla="*/ 9 w 28"/>
                <a:gd name="T5" fmla="*/ 29 h 29"/>
                <a:gd name="T6" fmla="*/ 28 w 28"/>
                <a:gd name="T7" fmla="*/ 19 h 29"/>
                <a:gd name="T8" fmla="*/ 15 w 28"/>
                <a:gd name="T9" fmla="*/ 0 h 29"/>
              </a:gdLst>
              <a:ahLst/>
              <a:cxnLst>
                <a:cxn ang="0">
                  <a:pos x="T0" y="T1"/>
                </a:cxn>
                <a:cxn ang="0">
                  <a:pos x="T2" y="T3"/>
                </a:cxn>
                <a:cxn ang="0">
                  <a:pos x="T4" y="T5"/>
                </a:cxn>
                <a:cxn ang="0">
                  <a:pos x="T6" y="T7"/>
                </a:cxn>
                <a:cxn ang="0">
                  <a:pos x="T8" y="T9"/>
                </a:cxn>
              </a:cxnLst>
              <a:rect l="0" t="0" r="r" b="b"/>
              <a:pathLst>
                <a:path w="28" h="29">
                  <a:moveTo>
                    <a:pt x="15" y="0"/>
                  </a:moveTo>
                  <a:cubicBezTo>
                    <a:pt x="11" y="2"/>
                    <a:pt x="5" y="5"/>
                    <a:pt x="0" y="7"/>
                  </a:cubicBezTo>
                  <a:cubicBezTo>
                    <a:pt x="9" y="29"/>
                    <a:pt x="9" y="29"/>
                    <a:pt x="9" y="29"/>
                  </a:cubicBezTo>
                  <a:cubicBezTo>
                    <a:pt x="16" y="26"/>
                    <a:pt x="22" y="23"/>
                    <a:pt x="28" y="19"/>
                  </a:cubicBezTo>
                  <a:lnTo>
                    <a:pt x="15" y="0"/>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32"/>
            <p:cNvSpPr/>
            <p:nvPr/>
          </p:nvSpPr>
          <p:spPr bwMode="auto">
            <a:xfrm>
              <a:off x="9136227" y="2792012"/>
              <a:ext cx="176845" cy="191582"/>
            </a:xfrm>
            <a:custGeom>
              <a:avLst/>
              <a:gdLst>
                <a:gd name="T0" fmla="*/ 0 w 25"/>
                <a:gd name="T1" fmla="*/ 22 h 27"/>
                <a:gd name="T2" fmla="*/ 16 w 25"/>
                <a:gd name="T3" fmla="*/ 27 h 27"/>
                <a:gd name="T4" fmla="*/ 25 w 25"/>
                <a:gd name="T5" fmla="*/ 5 h 27"/>
                <a:gd name="T6" fmla="*/ 4 w 25"/>
                <a:gd name="T7" fmla="*/ 0 h 27"/>
                <a:gd name="T8" fmla="*/ 0 w 25"/>
                <a:gd name="T9" fmla="*/ 22 h 27"/>
              </a:gdLst>
              <a:ahLst/>
              <a:cxnLst>
                <a:cxn ang="0">
                  <a:pos x="T0" y="T1"/>
                </a:cxn>
                <a:cxn ang="0">
                  <a:pos x="T2" y="T3"/>
                </a:cxn>
                <a:cxn ang="0">
                  <a:pos x="T4" y="T5"/>
                </a:cxn>
                <a:cxn ang="0">
                  <a:pos x="T6" y="T7"/>
                </a:cxn>
                <a:cxn ang="0">
                  <a:pos x="T8" y="T9"/>
                </a:cxn>
              </a:cxnLst>
              <a:rect l="0" t="0" r="r" b="b"/>
              <a:pathLst>
                <a:path w="25" h="27">
                  <a:moveTo>
                    <a:pt x="0" y="22"/>
                  </a:moveTo>
                  <a:cubicBezTo>
                    <a:pt x="5" y="24"/>
                    <a:pt x="11" y="25"/>
                    <a:pt x="16" y="27"/>
                  </a:cubicBezTo>
                  <a:cubicBezTo>
                    <a:pt x="25" y="5"/>
                    <a:pt x="25" y="5"/>
                    <a:pt x="25" y="5"/>
                  </a:cubicBezTo>
                  <a:cubicBezTo>
                    <a:pt x="18" y="3"/>
                    <a:pt x="11" y="1"/>
                    <a:pt x="4" y="0"/>
                  </a:cubicBezTo>
                  <a:lnTo>
                    <a:pt x="0" y="22"/>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3" name="组合 217"/>
          <p:cNvGrpSpPr/>
          <p:nvPr/>
        </p:nvGrpSpPr>
        <p:grpSpPr>
          <a:xfrm>
            <a:off x="6711424" y="1449720"/>
            <a:ext cx="2714494" cy="89256"/>
            <a:chOff x="452220" y="3190976"/>
            <a:chExt cx="3284538" cy="108000"/>
          </a:xfrm>
          <a:solidFill>
            <a:schemeClr val="bg1">
              <a:lumMod val="75000"/>
            </a:schemeClr>
          </a:solidFill>
        </p:grpSpPr>
        <p:sp>
          <p:nvSpPr>
            <p:cNvPr id="134" name="Oval 12"/>
            <p:cNvSpPr>
              <a:spLocks noChangeArrowheads="1"/>
            </p:cNvSpPr>
            <p:nvPr/>
          </p:nvSpPr>
          <p:spPr bwMode="auto">
            <a:xfrm>
              <a:off x="3628758" y="3190976"/>
              <a:ext cx="108000" cy="1080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Rectangle 13"/>
            <p:cNvSpPr>
              <a:spLocks noChangeArrowheads="1"/>
            </p:cNvSpPr>
            <p:nvPr/>
          </p:nvSpPr>
          <p:spPr bwMode="auto">
            <a:xfrm>
              <a:off x="452220" y="3233864"/>
              <a:ext cx="32845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sp>
        <p:nvSpPr>
          <p:cNvPr id="136" name="文本框 216"/>
          <p:cNvSpPr txBox="1"/>
          <p:nvPr/>
        </p:nvSpPr>
        <p:spPr>
          <a:xfrm>
            <a:off x="5531738" y="1312762"/>
            <a:ext cx="911725" cy="381541"/>
          </a:xfrm>
          <a:prstGeom prst="rect">
            <a:avLst/>
          </a:prstGeom>
          <a:noFill/>
        </p:spPr>
        <p:txBody>
          <a:bodyPr wrap="none" rtlCol="0">
            <a:spAutoFit/>
          </a:bodyPr>
          <a:lstStyle/>
          <a:p>
            <a:r>
              <a:rPr lang="en-US" altLang="zh-CN" sz="2400" b="1" dirty="0" smtClean="0">
                <a:solidFill>
                  <a:schemeClr val="accent1"/>
                </a:solidFill>
              </a:rPr>
              <a:t>68.75%</a:t>
            </a:r>
            <a:endParaRPr lang="zh-CN" altLang="en-US" sz="2400" b="1" dirty="0">
              <a:solidFill>
                <a:schemeClr val="accent1"/>
              </a:solidFill>
            </a:endParaRPr>
          </a:p>
        </p:txBody>
      </p:sp>
      <p:grpSp>
        <p:nvGrpSpPr>
          <p:cNvPr id="137" name="组合 218"/>
          <p:cNvGrpSpPr/>
          <p:nvPr/>
        </p:nvGrpSpPr>
        <p:grpSpPr>
          <a:xfrm>
            <a:off x="6711424" y="1851347"/>
            <a:ext cx="2714494" cy="89256"/>
            <a:chOff x="452220" y="3190976"/>
            <a:chExt cx="3284538" cy="108000"/>
          </a:xfrm>
          <a:solidFill>
            <a:schemeClr val="bg1">
              <a:lumMod val="75000"/>
            </a:schemeClr>
          </a:solidFill>
        </p:grpSpPr>
        <p:sp>
          <p:nvSpPr>
            <p:cNvPr id="138" name="Oval 12"/>
            <p:cNvSpPr>
              <a:spLocks noChangeArrowheads="1"/>
            </p:cNvSpPr>
            <p:nvPr/>
          </p:nvSpPr>
          <p:spPr bwMode="auto">
            <a:xfrm>
              <a:off x="3628758" y="3190976"/>
              <a:ext cx="108000" cy="1080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Rectangle 13"/>
            <p:cNvSpPr>
              <a:spLocks noChangeArrowheads="1"/>
            </p:cNvSpPr>
            <p:nvPr/>
          </p:nvSpPr>
          <p:spPr bwMode="auto">
            <a:xfrm>
              <a:off x="452220" y="3233864"/>
              <a:ext cx="32845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grpSp>
        <p:nvGrpSpPr>
          <p:cNvPr id="140" name="组合 221"/>
          <p:cNvGrpSpPr/>
          <p:nvPr/>
        </p:nvGrpSpPr>
        <p:grpSpPr>
          <a:xfrm>
            <a:off x="6711424" y="2252973"/>
            <a:ext cx="2714494" cy="89256"/>
            <a:chOff x="452220" y="3190976"/>
            <a:chExt cx="3284538" cy="108000"/>
          </a:xfrm>
          <a:solidFill>
            <a:schemeClr val="bg1">
              <a:lumMod val="75000"/>
            </a:schemeClr>
          </a:solidFill>
        </p:grpSpPr>
        <p:sp>
          <p:nvSpPr>
            <p:cNvPr id="141" name="Oval 12"/>
            <p:cNvSpPr>
              <a:spLocks noChangeArrowheads="1"/>
            </p:cNvSpPr>
            <p:nvPr/>
          </p:nvSpPr>
          <p:spPr bwMode="auto">
            <a:xfrm>
              <a:off x="3628758" y="3190976"/>
              <a:ext cx="108000" cy="1080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Rectangle 13"/>
            <p:cNvSpPr>
              <a:spLocks noChangeArrowheads="1"/>
            </p:cNvSpPr>
            <p:nvPr/>
          </p:nvSpPr>
          <p:spPr bwMode="auto">
            <a:xfrm>
              <a:off x="452220" y="3233864"/>
              <a:ext cx="32845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grpSp>
        <p:nvGrpSpPr>
          <p:cNvPr id="143" name="组合 224"/>
          <p:cNvGrpSpPr/>
          <p:nvPr/>
        </p:nvGrpSpPr>
        <p:grpSpPr>
          <a:xfrm>
            <a:off x="6711424" y="2654599"/>
            <a:ext cx="2714494" cy="89256"/>
            <a:chOff x="452220" y="3190976"/>
            <a:chExt cx="3284538" cy="108000"/>
          </a:xfrm>
          <a:solidFill>
            <a:schemeClr val="bg1">
              <a:lumMod val="75000"/>
            </a:schemeClr>
          </a:solidFill>
        </p:grpSpPr>
        <p:sp>
          <p:nvSpPr>
            <p:cNvPr id="144" name="Oval 12"/>
            <p:cNvSpPr>
              <a:spLocks noChangeArrowheads="1"/>
            </p:cNvSpPr>
            <p:nvPr/>
          </p:nvSpPr>
          <p:spPr bwMode="auto">
            <a:xfrm>
              <a:off x="3628758" y="3190976"/>
              <a:ext cx="108000" cy="1080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Rectangle 13"/>
            <p:cNvSpPr>
              <a:spLocks noChangeArrowheads="1"/>
            </p:cNvSpPr>
            <p:nvPr/>
          </p:nvSpPr>
          <p:spPr bwMode="auto">
            <a:xfrm>
              <a:off x="452220" y="3233864"/>
              <a:ext cx="3284538"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sp>
        <p:nvSpPr>
          <p:cNvPr id="146" name="文本框 227"/>
          <p:cNvSpPr txBox="1"/>
          <p:nvPr/>
        </p:nvSpPr>
        <p:spPr>
          <a:xfrm>
            <a:off x="5531738" y="1700653"/>
            <a:ext cx="911725" cy="381541"/>
          </a:xfrm>
          <a:prstGeom prst="rect">
            <a:avLst/>
          </a:prstGeom>
          <a:noFill/>
        </p:spPr>
        <p:txBody>
          <a:bodyPr wrap="none" rtlCol="0">
            <a:spAutoFit/>
          </a:bodyPr>
          <a:lstStyle/>
          <a:p>
            <a:r>
              <a:rPr lang="en-US" altLang="zh-CN" sz="2400" b="1" dirty="0" smtClean="0">
                <a:solidFill>
                  <a:schemeClr val="accent2"/>
                </a:solidFill>
              </a:rPr>
              <a:t>25.00%</a:t>
            </a:r>
            <a:endParaRPr lang="zh-CN" altLang="en-US" sz="2400" b="1" dirty="0">
              <a:solidFill>
                <a:schemeClr val="accent2"/>
              </a:solidFill>
            </a:endParaRPr>
          </a:p>
        </p:txBody>
      </p:sp>
      <p:sp>
        <p:nvSpPr>
          <p:cNvPr id="147" name="文本框 228"/>
          <p:cNvSpPr txBox="1"/>
          <p:nvPr/>
        </p:nvSpPr>
        <p:spPr>
          <a:xfrm>
            <a:off x="5531738" y="2110142"/>
            <a:ext cx="1040230" cy="381541"/>
          </a:xfrm>
          <a:prstGeom prst="rect">
            <a:avLst/>
          </a:prstGeom>
          <a:noFill/>
        </p:spPr>
        <p:txBody>
          <a:bodyPr wrap="none" rtlCol="0">
            <a:spAutoFit/>
          </a:bodyPr>
          <a:lstStyle/>
          <a:p>
            <a:r>
              <a:rPr lang="en-US" altLang="zh-CN" sz="2400" b="1" dirty="0" smtClean="0">
                <a:solidFill>
                  <a:schemeClr val="accent4"/>
                </a:solidFill>
              </a:rPr>
              <a:t>53.125%</a:t>
            </a:r>
            <a:endParaRPr lang="zh-CN" altLang="en-US" sz="2400" b="1" dirty="0">
              <a:solidFill>
                <a:schemeClr val="accent4"/>
              </a:solidFill>
            </a:endParaRPr>
          </a:p>
        </p:txBody>
      </p:sp>
      <p:sp>
        <p:nvSpPr>
          <p:cNvPr id="148" name="文本框 229"/>
          <p:cNvSpPr txBox="1"/>
          <p:nvPr/>
        </p:nvSpPr>
        <p:spPr>
          <a:xfrm>
            <a:off x="5531738" y="2498516"/>
            <a:ext cx="1040230" cy="381541"/>
          </a:xfrm>
          <a:prstGeom prst="rect">
            <a:avLst/>
          </a:prstGeom>
          <a:noFill/>
        </p:spPr>
        <p:txBody>
          <a:bodyPr wrap="none" rtlCol="0">
            <a:spAutoFit/>
          </a:bodyPr>
          <a:lstStyle/>
          <a:p>
            <a:r>
              <a:rPr lang="en-US" altLang="zh-CN" sz="2400" b="1" dirty="0" smtClean="0">
                <a:solidFill>
                  <a:schemeClr val="accent5"/>
                </a:solidFill>
              </a:rPr>
              <a:t>78.125%</a:t>
            </a:r>
            <a:endParaRPr lang="zh-CN" altLang="en-US" sz="2400" b="1" dirty="0">
              <a:solidFill>
                <a:schemeClr val="accent5"/>
              </a:solidFill>
            </a:endParaRPr>
          </a:p>
        </p:txBody>
      </p:sp>
      <p:sp>
        <p:nvSpPr>
          <p:cNvPr id="150" name="TextBox 149"/>
          <p:cNvSpPr txBox="1"/>
          <p:nvPr/>
        </p:nvSpPr>
        <p:spPr>
          <a:xfrm>
            <a:off x="356581" y="225370"/>
            <a:ext cx="3700052" cy="707886"/>
          </a:xfrm>
          <a:prstGeom prst="rect">
            <a:avLst/>
          </a:prstGeom>
          <a:noFill/>
        </p:spPr>
        <p:txBody>
          <a:bodyPr wrap="none" rtlCol="0">
            <a:spAutoFit/>
          </a:bodyPr>
          <a:lstStyle/>
          <a:p>
            <a:r>
              <a:rPr lang="en-US" sz="4000" smtClean="0">
                <a:latin typeface="+mj-lt"/>
              </a:rPr>
              <a:t>Business Model</a:t>
            </a:r>
            <a:endParaRPr lang="en-GB" sz="4000">
              <a:latin typeface="+mj-lt"/>
            </a:endParaRPr>
          </a:p>
        </p:txBody>
      </p:sp>
      <p:sp>
        <p:nvSpPr>
          <p:cNvPr id="151" name="TextBox 150"/>
          <p:cNvSpPr txBox="1"/>
          <p:nvPr/>
        </p:nvSpPr>
        <p:spPr>
          <a:xfrm>
            <a:off x="356581" y="845232"/>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52" name="Straight Connector 151"/>
          <p:cNvCxnSpPr/>
          <p:nvPr/>
        </p:nvCxnSpPr>
        <p:spPr>
          <a:xfrm>
            <a:off x="489705" y="1211922"/>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54" name="TextBox 153"/>
          <p:cNvSpPr txBox="1"/>
          <p:nvPr/>
        </p:nvSpPr>
        <p:spPr>
          <a:xfrm>
            <a:off x="691508" y="1805838"/>
            <a:ext cx="2198102" cy="461665"/>
          </a:xfrm>
          <a:prstGeom prst="rect">
            <a:avLst/>
          </a:prstGeom>
          <a:noFill/>
        </p:spPr>
        <p:txBody>
          <a:bodyPr wrap="none" rtlCol="0">
            <a:spAutoFit/>
          </a:bodyPr>
          <a:lstStyle/>
          <a:p>
            <a:r>
              <a:rPr lang="en-US" sz="2400" b="1" smtClean="0"/>
              <a:t>DATA DIAGRAM</a:t>
            </a:r>
            <a:endParaRPr lang="en-GB" sz="2400" b="1"/>
          </a:p>
        </p:txBody>
      </p:sp>
      <p:sp>
        <p:nvSpPr>
          <p:cNvPr id="155" name="Rectangle 154"/>
          <p:cNvSpPr/>
          <p:nvPr/>
        </p:nvSpPr>
        <p:spPr>
          <a:xfrm>
            <a:off x="2150176" y="2168973"/>
            <a:ext cx="2494984" cy="738664"/>
          </a:xfrm>
          <a:prstGeom prst="rect">
            <a:avLst/>
          </a:prstGeom>
        </p:spPr>
        <p:txBody>
          <a:bodyPr wrap="square">
            <a:spAutoFit/>
          </a:bodyPr>
          <a:lstStyle/>
          <a:p>
            <a:r>
              <a:rPr lang="en-GB" sz="1400"/>
              <a:t>Lorem ipsum dolor sit amet, consectetuer adipiscing elit, sed diam nonummy </a:t>
            </a:r>
            <a:r>
              <a:rPr lang="en-GB" sz="1400" smtClean="0"/>
              <a:t>nibh</a:t>
            </a:r>
            <a:endParaRPr lang="en-GB" sz="1400"/>
          </a:p>
        </p:txBody>
      </p:sp>
      <p:sp>
        <p:nvSpPr>
          <p:cNvPr id="156" name="TextBox 155"/>
          <p:cNvSpPr txBox="1"/>
          <p:nvPr/>
        </p:nvSpPr>
        <p:spPr>
          <a:xfrm>
            <a:off x="695818" y="2082714"/>
            <a:ext cx="1534394" cy="923330"/>
          </a:xfrm>
          <a:prstGeom prst="rect">
            <a:avLst/>
          </a:prstGeom>
          <a:noFill/>
        </p:spPr>
        <p:txBody>
          <a:bodyPr wrap="none" rtlCol="0">
            <a:spAutoFit/>
          </a:bodyPr>
          <a:lstStyle/>
          <a:p>
            <a:r>
              <a:rPr lang="en-US" sz="5400" b="1" smtClean="0">
                <a:solidFill>
                  <a:schemeClr val="accent3"/>
                </a:solidFill>
                <a:latin typeface="+mj-lt"/>
              </a:rPr>
              <a:t>85%</a:t>
            </a:r>
            <a:endParaRPr lang="en-GB" sz="5400" b="1">
              <a:solidFill>
                <a:schemeClr val="accent3"/>
              </a:solidFill>
              <a:latin typeface="+mj-lt"/>
            </a:endParaRPr>
          </a:p>
        </p:txBody>
      </p:sp>
      <p:sp>
        <p:nvSpPr>
          <p:cNvPr id="157" name="Rectangle 156"/>
          <p:cNvSpPr/>
          <p:nvPr/>
        </p:nvSpPr>
        <p:spPr>
          <a:xfrm>
            <a:off x="690481" y="2839896"/>
            <a:ext cx="3948399" cy="954107"/>
          </a:xfrm>
          <a:prstGeom prst="rect">
            <a:avLst/>
          </a:prstGeom>
        </p:spPr>
        <p:txBody>
          <a:bodyPr wrap="square">
            <a:spAutoFit/>
          </a:bodyPr>
          <a:lstStyle/>
          <a:p>
            <a:r>
              <a:rPr lang="en-GB" sz="1400"/>
              <a:t>Lorem ipsum dolor sit amet, consectetuer adipiscing elit, sed diam nonummy nibh euismod tincidunt ut laoreet dolore magna aliquam erat volutpat. Ut wisi enim </a:t>
            </a:r>
            <a:r>
              <a:rPr lang="en-GB" sz="1400" smtClean="0"/>
              <a:t>ad</a:t>
            </a:r>
            <a:endParaRPr lang="en-GB" sz="1400"/>
          </a:p>
        </p:txBody>
      </p:sp>
      <p:sp>
        <p:nvSpPr>
          <p:cNvPr id="158" name="Rectangle 157"/>
          <p:cNvSpPr/>
          <p:nvPr/>
        </p:nvSpPr>
        <p:spPr>
          <a:xfrm>
            <a:off x="691508" y="3783819"/>
            <a:ext cx="3947372" cy="1384995"/>
          </a:xfrm>
          <a:prstGeom prst="rect">
            <a:avLst/>
          </a:prstGeom>
        </p:spPr>
        <p:txBody>
          <a:bodyPr wrap="square">
            <a:spAutoFit/>
          </a:bodyPr>
          <a:lstStyle/>
          <a:p>
            <a:r>
              <a:rPr lang="en-GB" sz="1400" b="1" i="1"/>
              <a:t>Lorem ipsum dolor sit amet</a:t>
            </a:r>
            <a:r>
              <a:rPr lang="en-GB" sz="1400"/>
              <a:t>, consectetuer adipiscing elit, sed diam nonummy nibh euismod tincidunt ut laoreet dolore magna aliquam erat volutpat. Ut wisi enim ad minim veniam, quis nostrud exerci tation ullamcorper suscipit lobortis nisl ut aliquip ex ea commodo consequat. </a:t>
            </a:r>
            <a:endParaRPr lang="en-GB" sz="140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0"/>
                                        </p:tgtEl>
                                        <p:attrNameLst>
                                          <p:attrName>style.visibility</p:attrName>
                                        </p:attrNameLst>
                                      </p:cBhvr>
                                      <p:to>
                                        <p:strVal val="visible"/>
                                      </p:to>
                                    </p:set>
                                    <p:animEffect transition="in" filter="wipe(left)">
                                      <p:cBhvr>
                                        <p:cTn id="7" dur="500"/>
                                        <p:tgtEl>
                                          <p:spTgt spid="15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51"/>
                                        </p:tgtEl>
                                        <p:attrNameLst>
                                          <p:attrName>style.visibility</p:attrName>
                                        </p:attrNameLst>
                                      </p:cBhvr>
                                      <p:to>
                                        <p:strVal val="visible"/>
                                      </p:to>
                                    </p:set>
                                    <p:animEffect transition="in" filter="wipe(left)">
                                      <p:cBhvr>
                                        <p:cTn id="11" dur="500"/>
                                        <p:tgtEl>
                                          <p:spTgt spid="15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52"/>
                                        </p:tgtEl>
                                        <p:attrNameLst>
                                          <p:attrName>style.visibility</p:attrName>
                                        </p:attrNameLst>
                                      </p:cBhvr>
                                      <p:to>
                                        <p:strVal val="visible"/>
                                      </p:to>
                                    </p:set>
                                    <p:animEffect transition="in" filter="fade">
                                      <p:cBhvr>
                                        <p:cTn id="15" dur="500"/>
                                        <p:tgtEl>
                                          <p:spTgt spid="152"/>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1000" fill="hold"/>
                                        <p:tgtEl>
                                          <p:spTgt spid="4"/>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22" presetClass="entr" presetSubtype="2" fill="hold" nodeType="afterEffect">
                                  <p:stCondLst>
                                    <p:cond delay="0"/>
                                  </p:stCondLst>
                                  <p:childTnLst>
                                    <p:set>
                                      <p:cBhvr>
                                        <p:cTn id="24" dur="1" fill="hold">
                                          <p:stCondLst>
                                            <p:cond delay="0"/>
                                          </p:stCondLst>
                                        </p:cTn>
                                        <p:tgtEl>
                                          <p:spTgt spid="133"/>
                                        </p:tgtEl>
                                        <p:attrNameLst>
                                          <p:attrName>style.visibility</p:attrName>
                                        </p:attrNameLst>
                                      </p:cBhvr>
                                      <p:to>
                                        <p:strVal val="visible"/>
                                      </p:to>
                                    </p:set>
                                    <p:animEffect transition="in" filter="wipe(right)">
                                      <p:cBhvr>
                                        <p:cTn id="25" dur="500"/>
                                        <p:tgtEl>
                                          <p:spTgt spid="133"/>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36"/>
                                        </p:tgtEl>
                                        <p:attrNameLst>
                                          <p:attrName>style.visibility</p:attrName>
                                        </p:attrNameLst>
                                      </p:cBhvr>
                                      <p:to>
                                        <p:strVal val="visible"/>
                                      </p:to>
                                    </p:set>
                                    <p:animEffect transition="in" filter="fade">
                                      <p:cBhvr>
                                        <p:cTn id="29" dur="500"/>
                                        <p:tgtEl>
                                          <p:spTgt spid="136"/>
                                        </p:tgtEl>
                                      </p:cBhvr>
                                    </p:animEffect>
                                  </p:childTnLst>
                                </p:cTn>
                              </p:par>
                            </p:childTnLst>
                          </p:cTn>
                        </p:par>
                        <p:par>
                          <p:cTn id="30" fill="hold">
                            <p:stCondLst>
                              <p:cond delay="3500"/>
                            </p:stCondLst>
                            <p:childTnLst>
                              <p:par>
                                <p:cTn id="31" presetID="22" presetClass="entr" presetSubtype="2" fill="hold" nodeType="afterEffect">
                                  <p:stCondLst>
                                    <p:cond delay="0"/>
                                  </p:stCondLst>
                                  <p:childTnLst>
                                    <p:set>
                                      <p:cBhvr>
                                        <p:cTn id="32" dur="1" fill="hold">
                                          <p:stCondLst>
                                            <p:cond delay="0"/>
                                          </p:stCondLst>
                                        </p:cTn>
                                        <p:tgtEl>
                                          <p:spTgt spid="137"/>
                                        </p:tgtEl>
                                        <p:attrNameLst>
                                          <p:attrName>style.visibility</p:attrName>
                                        </p:attrNameLst>
                                      </p:cBhvr>
                                      <p:to>
                                        <p:strVal val="visible"/>
                                      </p:to>
                                    </p:set>
                                    <p:animEffect transition="in" filter="wipe(right)">
                                      <p:cBhvr>
                                        <p:cTn id="33" dur="500"/>
                                        <p:tgtEl>
                                          <p:spTgt spid="137"/>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146"/>
                                        </p:tgtEl>
                                        <p:attrNameLst>
                                          <p:attrName>style.visibility</p:attrName>
                                        </p:attrNameLst>
                                      </p:cBhvr>
                                      <p:to>
                                        <p:strVal val="visible"/>
                                      </p:to>
                                    </p:set>
                                    <p:animEffect transition="in" filter="fade">
                                      <p:cBhvr>
                                        <p:cTn id="37" dur="500"/>
                                        <p:tgtEl>
                                          <p:spTgt spid="146"/>
                                        </p:tgtEl>
                                      </p:cBhvr>
                                    </p:animEffect>
                                  </p:childTnLst>
                                </p:cTn>
                              </p:par>
                            </p:childTnLst>
                          </p:cTn>
                        </p:par>
                        <p:par>
                          <p:cTn id="38" fill="hold">
                            <p:stCondLst>
                              <p:cond delay="4500"/>
                            </p:stCondLst>
                            <p:childTnLst>
                              <p:par>
                                <p:cTn id="39" presetID="22" presetClass="entr" presetSubtype="2" fill="hold" nodeType="afterEffect">
                                  <p:stCondLst>
                                    <p:cond delay="0"/>
                                  </p:stCondLst>
                                  <p:childTnLst>
                                    <p:set>
                                      <p:cBhvr>
                                        <p:cTn id="40" dur="1" fill="hold">
                                          <p:stCondLst>
                                            <p:cond delay="0"/>
                                          </p:stCondLst>
                                        </p:cTn>
                                        <p:tgtEl>
                                          <p:spTgt spid="140"/>
                                        </p:tgtEl>
                                        <p:attrNameLst>
                                          <p:attrName>style.visibility</p:attrName>
                                        </p:attrNameLst>
                                      </p:cBhvr>
                                      <p:to>
                                        <p:strVal val="visible"/>
                                      </p:to>
                                    </p:set>
                                    <p:animEffect transition="in" filter="wipe(right)">
                                      <p:cBhvr>
                                        <p:cTn id="41" dur="500"/>
                                        <p:tgtEl>
                                          <p:spTgt spid="140"/>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147"/>
                                        </p:tgtEl>
                                        <p:attrNameLst>
                                          <p:attrName>style.visibility</p:attrName>
                                        </p:attrNameLst>
                                      </p:cBhvr>
                                      <p:to>
                                        <p:strVal val="visible"/>
                                      </p:to>
                                    </p:set>
                                    <p:animEffect transition="in" filter="fade">
                                      <p:cBhvr>
                                        <p:cTn id="45" dur="500"/>
                                        <p:tgtEl>
                                          <p:spTgt spid="147"/>
                                        </p:tgtEl>
                                      </p:cBhvr>
                                    </p:animEffect>
                                  </p:childTnLst>
                                </p:cTn>
                              </p:par>
                            </p:childTnLst>
                          </p:cTn>
                        </p:par>
                        <p:par>
                          <p:cTn id="46" fill="hold">
                            <p:stCondLst>
                              <p:cond delay="5500"/>
                            </p:stCondLst>
                            <p:childTnLst>
                              <p:par>
                                <p:cTn id="47" presetID="22" presetClass="entr" presetSubtype="2" fill="hold" nodeType="afterEffect">
                                  <p:stCondLst>
                                    <p:cond delay="0"/>
                                  </p:stCondLst>
                                  <p:childTnLst>
                                    <p:set>
                                      <p:cBhvr>
                                        <p:cTn id="48" dur="1" fill="hold">
                                          <p:stCondLst>
                                            <p:cond delay="0"/>
                                          </p:stCondLst>
                                        </p:cTn>
                                        <p:tgtEl>
                                          <p:spTgt spid="143"/>
                                        </p:tgtEl>
                                        <p:attrNameLst>
                                          <p:attrName>style.visibility</p:attrName>
                                        </p:attrNameLst>
                                      </p:cBhvr>
                                      <p:to>
                                        <p:strVal val="visible"/>
                                      </p:to>
                                    </p:set>
                                    <p:animEffect transition="in" filter="wipe(right)">
                                      <p:cBhvr>
                                        <p:cTn id="49" dur="500"/>
                                        <p:tgtEl>
                                          <p:spTgt spid="143"/>
                                        </p:tgtEl>
                                      </p:cBhvr>
                                    </p:animEffect>
                                  </p:childTnLst>
                                </p:cTn>
                              </p:par>
                            </p:childTnLst>
                          </p:cTn>
                        </p:par>
                        <p:par>
                          <p:cTn id="50" fill="hold">
                            <p:stCondLst>
                              <p:cond delay="6000"/>
                            </p:stCondLst>
                            <p:childTnLst>
                              <p:par>
                                <p:cTn id="51" presetID="10" presetClass="entr" presetSubtype="0" fill="hold" grpId="0" nodeType="afterEffect">
                                  <p:stCondLst>
                                    <p:cond delay="0"/>
                                  </p:stCondLst>
                                  <p:childTnLst>
                                    <p:set>
                                      <p:cBhvr>
                                        <p:cTn id="52" dur="1" fill="hold">
                                          <p:stCondLst>
                                            <p:cond delay="0"/>
                                          </p:stCondLst>
                                        </p:cTn>
                                        <p:tgtEl>
                                          <p:spTgt spid="148"/>
                                        </p:tgtEl>
                                        <p:attrNameLst>
                                          <p:attrName>style.visibility</p:attrName>
                                        </p:attrNameLst>
                                      </p:cBhvr>
                                      <p:to>
                                        <p:strVal val="visible"/>
                                      </p:to>
                                    </p:set>
                                    <p:animEffect transition="in" filter="fade">
                                      <p:cBhvr>
                                        <p:cTn id="53" dur="500"/>
                                        <p:tgtEl>
                                          <p:spTgt spid="148"/>
                                        </p:tgtEl>
                                      </p:cBhvr>
                                    </p:animEffect>
                                  </p:childTnLst>
                                </p:cTn>
                              </p:par>
                            </p:childTnLst>
                          </p:cTn>
                        </p:par>
                        <p:par>
                          <p:cTn id="54" fill="hold">
                            <p:stCondLst>
                              <p:cond delay="6500"/>
                            </p:stCondLst>
                            <p:childTnLst>
                              <p:par>
                                <p:cTn id="55" presetID="22" presetClass="entr" presetSubtype="8" fill="hold" grpId="0" nodeType="afterEffect">
                                  <p:stCondLst>
                                    <p:cond delay="0"/>
                                  </p:stCondLst>
                                  <p:childTnLst>
                                    <p:set>
                                      <p:cBhvr>
                                        <p:cTn id="56" dur="1" fill="hold">
                                          <p:stCondLst>
                                            <p:cond delay="0"/>
                                          </p:stCondLst>
                                        </p:cTn>
                                        <p:tgtEl>
                                          <p:spTgt spid="154"/>
                                        </p:tgtEl>
                                        <p:attrNameLst>
                                          <p:attrName>style.visibility</p:attrName>
                                        </p:attrNameLst>
                                      </p:cBhvr>
                                      <p:to>
                                        <p:strVal val="visible"/>
                                      </p:to>
                                    </p:set>
                                    <p:animEffect transition="in" filter="wipe(left)">
                                      <p:cBhvr>
                                        <p:cTn id="57" dur="500"/>
                                        <p:tgtEl>
                                          <p:spTgt spid="154"/>
                                        </p:tgtEl>
                                      </p:cBhvr>
                                    </p:animEffect>
                                  </p:childTnLst>
                                </p:cTn>
                              </p:par>
                            </p:childTnLst>
                          </p:cTn>
                        </p:par>
                        <p:par>
                          <p:cTn id="58" fill="hold">
                            <p:stCondLst>
                              <p:cond delay="7000"/>
                            </p:stCondLst>
                            <p:childTnLst>
                              <p:par>
                                <p:cTn id="59" presetID="10" presetClass="entr" presetSubtype="0" fill="hold" grpId="0" nodeType="afterEffect">
                                  <p:stCondLst>
                                    <p:cond delay="0"/>
                                  </p:stCondLst>
                                  <p:childTnLst>
                                    <p:set>
                                      <p:cBhvr>
                                        <p:cTn id="60" dur="1" fill="hold">
                                          <p:stCondLst>
                                            <p:cond delay="0"/>
                                          </p:stCondLst>
                                        </p:cTn>
                                        <p:tgtEl>
                                          <p:spTgt spid="156"/>
                                        </p:tgtEl>
                                        <p:attrNameLst>
                                          <p:attrName>style.visibility</p:attrName>
                                        </p:attrNameLst>
                                      </p:cBhvr>
                                      <p:to>
                                        <p:strVal val="visible"/>
                                      </p:to>
                                    </p:set>
                                    <p:animEffect transition="in" filter="fade">
                                      <p:cBhvr>
                                        <p:cTn id="61" dur="500"/>
                                        <p:tgtEl>
                                          <p:spTgt spid="156"/>
                                        </p:tgtEl>
                                      </p:cBhvr>
                                    </p:animEffect>
                                  </p:childTnLst>
                                </p:cTn>
                              </p:par>
                            </p:childTnLst>
                          </p:cTn>
                        </p:par>
                        <p:par>
                          <p:cTn id="62" fill="hold">
                            <p:stCondLst>
                              <p:cond delay="7500"/>
                            </p:stCondLst>
                            <p:childTnLst>
                              <p:par>
                                <p:cTn id="63" presetID="10" presetClass="entr" presetSubtype="0" fill="hold" grpId="0" nodeType="afterEffect">
                                  <p:stCondLst>
                                    <p:cond delay="0"/>
                                  </p:stCondLst>
                                  <p:childTnLst>
                                    <p:set>
                                      <p:cBhvr>
                                        <p:cTn id="64" dur="1" fill="hold">
                                          <p:stCondLst>
                                            <p:cond delay="0"/>
                                          </p:stCondLst>
                                        </p:cTn>
                                        <p:tgtEl>
                                          <p:spTgt spid="155"/>
                                        </p:tgtEl>
                                        <p:attrNameLst>
                                          <p:attrName>style.visibility</p:attrName>
                                        </p:attrNameLst>
                                      </p:cBhvr>
                                      <p:to>
                                        <p:strVal val="visible"/>
                                      </p:to>
                                    </p:set>
                                    <p:animEffect transition="in" filter="fade">
                                      <p:cBhvr>
                                        <p:cTn id="65" dur="500"/>
                                        <p:tgtEl>
                                          <p:spTgt spid="155"/>
                                        </p:tgtEl>
                                      </p:cBhvr>
                                    </p:animEffect>
                                  </p:childTnLst>
                                </p:cTn>
                              </p:par>
                            </p:childTnLst>
                          </p:cTn>
                        </p:par>
                        <p:par>
                          <p:cTn id="66" fill="hold">
                            <p:stCondLst>
                              <p:cond delay="8000"/>
                            </p:stCondLst>
                            <p:childTnLst>
                              <p:par>
                                <p:cTn id="67" presetID="10" presetClass="entr" presetSubtype="0" fill="hold" grpId="0" nodeType="afterEffect">
                                  <p:stCondLst>
                                    <p:cond delay="0"/>
                                  </p:stCondLst>
                                  <p:childTnLst>
                                    <p:set>
                                      <p:cBhvr>
                                        <p:cTn id="68" dur="1" fill="hold">
                                          <p:stCondLst>
                                            <p:cond delay="0"/>
                                          </p:stCondLst>
                                        </p:cTn>
                                        <p:tgtEl>
                                          <p:spTgt spid="157"/>
                                        </p:tgtEl>
                                        <p:attrNameLst>
                                          <p:attrName>style.visibility</p:attrName>
                                        </p:attrNameLst>
                                      </p:cBhvr>
                                      <p:to>
                                        <p:strVal val="visible"/>
                                      </p:to>
                                    </p:set>
                                    <p:animEffect transition="in" filter="fade">
                                      <p:cBhvr>
                                        <p:cTn id="69" dur="500"/>
                                        <p:tgtEl>
                                          <p:spTgt spid="157"/>
                                        </p:tgtEl>
                                      </p:cBhvr>
                                    </p:animEffect>
                                  </p:childTnLst>
                                </p:cTn>
                              </p:par>
                            </p:childTnLst>
                          </p:cTn>
                        </p:par>
                        <p:par>
                          <p:cTn id="70" fill="hold">
                            <p:stCondLst>
                              <p:cond delay="8500"/>
                            </p:stCondLst>
                            <p:childTnLst>
                              <p:par>
                                <p:cTn id="71" presetID="10" presetClass="entr" presetSubtype="0" fill="hold" grpId="0" nodeType="afterEffect">
                                  <p:stCondLst>
                                    <p:cond delay="0"/>
                                  </p:stCondLst>
                                  <p:childTnLst>
                                    <p:set>
                                      <p:cBhvr>
                                        <p:cTn id="72" dur="1" fill="hold">
                                          <p:stCondLst>
                                            <p:cond delay="0"/>
                                          </p:stCondLst>
                                        </p:cTn>
                                        <p:tgtEl>
                                          <p:spTgt spid="158"/>
                                        </p:tgtEl>
                                        <p:attrNameLst>
                                          <p:attrName>style.visibility</p:attrName>
                                        </p:attrNameLst>
                                      </p:cBhvr>
                                      <p:to>
                                        <p:strVal val="visible"/>
                                      </p:to>
                                    </p:set>
                                    <p:animEffect transition="in" filter="fade">
                                      <p:cBhvr>
                                        <p:cTn id="73" dur="50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146" grpId="0"/>
      <p:bldP spid="147" grpId="0"/>
      <p:bldP spid="148" grpId="0"/>
      <p:bldP spid="150" grpId="0"/>
      <p:bldP spid="151" grpId="0"/>
      <p:bldP spid="154" grpId="0"/>
      <p:bldP spid="155" grpId="0"/>
      <p:bldP spid="156" grpId="0"/>
      <p:bldP spid="157" grpId="0"/>
      <p:bldP spid="158"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Pie Infographic	</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a:p>
        </p:txBody>
      </p:sp>
      <p:grpSp>
        <p:nvGrpSpPr>
          <p:cNvPr id="44" name="Group 43"/>
          <p:cNvGrpSpPr/>
          <p:nvPr/>
        </p:nvGrpSpPr>
        <p:grpSpPr>
          <a:xfrm>
            <a:off x="1220767" y="1397000"/>
            <a:ext cx="6096000" cy="4815194"/>
            <a:chOff x="874403" y="1397000"/>
            <a:chExt cx="6096000" cy="4815194"/>
          </a:xfrm>
        </p:grpSpPr>
        <p:cxnSp>
          <p:nvCxnSpPr>
            <p:cNvPr id="39" name="直接连接符 9"/>
            <p:cNvCxnSpPr/>
            <p:nvPr/>
          </p:nvCxnSpPr>
          <p:spPr>
            <a:xfrm>
              <a:off x="2170547" y="1904140"/>
              <a:ext cx="1621562" cy="2596401"/>
            </a:xfrm>
            <a:prstGeom prst="line">
              <a:avLst/>
            </a:prstGeom>
            <a:ln w="19050">
              <a:solidFill>
                <a:srgbClr val="91D101"/>
              </a:solidFill>
            </a:ln>
          </p:spPr>
          <p:style>
            <a:lnRef idx="1">
              <a:schemeClr val="accent1"/>
            </a:lnRef>
            <a:fillRef idx="0">
              <a:schemeClr val="accent1"/>
            </a:fillRef>
            <a:effectRef idx="0">
              <a:schemeClr val="accent1"/>
            </a:effectRef>
            <a:fontRef idx="minor">
              <a:schemeClr val="tx1"/>
            </a:fontRef>
          </p:style>
        </p:cxnSp>
        <p:graphicFrame>
          <p:nvGraphicFramePr>
            <p:cNvPr id="40" name="图表 6"/>
            <p:cNvGraphicFramePr/>
            <p:nvPr/>
          </p:nvGraphicFramePr>
          <p:xfrm>
            <a:off x="874403" y="1397000"/>
            <a:ext cx="6096000" cy="4064000"/>
          </p:xfrm>
          <a:graphic>
            <a:graphicData uri="http://schemas.openxmlformats.org/drawingml/2006/chart">
              <c:chart xmlns:c="http://schemas.openxmlformats.org/drawingml/2006/chart" xmlns:r="http://schemas.openxmlformats.org/officeDocument/2006/relationships" r:id="rId1"/>
            </a:graphicData>
          </a:graphic>
        </p:graphicFrame>
        <p:sp>
          <p:nvSpPr>
            <p:cNvPr id="41" name="弧形 7"/>
            <p:cNvSpPr/>
            <p:nvPr/>
          </p:nvSpPr>
          <p:spPr>
            <a:xfrm rot="9625839">
              <a:off x="1329660" y="1677518"/>
              <a:ext cx="3088857" cy="3042927"/>
            </a:xfrm>
            <a:prstGeom prst="arc">
              <a:avLst>
                <a:gd name="adj1" fmla="val 15100161"/>
                <a:gd name="adj2" fmla="val 5009568"/>
              </a:avLst>
            </a:prstGeom>
            <a:ln w="5397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cxnSp>
          <p:nvCxnSpPr>
            <p:cNvPr id="42" name="直接连接符 11"/>
            <p:cNvCxnSpPr/>
            <p:nvPr/>
          </p:nvCxnSpPr>
          <p:spPr>
            <a:xfrm>
              <a:off x="2874088" y="4716565"/>
              <a:ext cx="0" cy="540000"/>
            </a:xfrm>
            <a:prstGeom prst="line">
              <a:avLst/>
            </a:prstGeom>
            <a:ln w="53975">
              <a:solidFill>
                <a:schemeClr val="accent3"/>
              </a:solidFill>
            </a:ln>
          </p:spPr>
          <p:style>
            <a:lnRef idx="1">
              <a:schemeClr val="accent1"/>
            </a:lnRef>
            <a:fillRef idx="0">
              <a:schemeClr val="accent1"/>
            </a:fillRef>
            <a:effectRef idx="0">
              <a:schemeClr val="accent1"/>
            </a:effectRef>
            <a:fontRef idx="minor">
              <a:schemeClr val="tx1"/>
            </a:fontRef>
          </p:style>
        </p:cxnSp>
        <p:sp>
          <p:nvSpPr>
            <p:cNvPr id="43" name="弦形 12"/>
            <p:cNvSpPr/>
            <p:nvPr/>
          </p:nvSpPr>
          <p:spPr>
            <a:xfrm rot="5400000">
              <a:off x="2331727" y="5005222"/>
              <a:ext cx="1062331" cy="1351613"/>
            </a:xfrm>
            <a:prstGeom prst="chord">
              <a:avLst>
                <a:gd name="adj1" fmla="val 5372933"/>
                <a:gd name="adj2" fmla="val 16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5" name="TextBox 44"/>
          <p:cNvSpPr txBox="1"/>
          <p:nvPr/>
        </p:nvSpPr>
        <p:spPr>
          <a:xfrm>
            <a:off x="6804772" y="1904140"/>
            <a:ext cx="2198102" cy="461665"/>
          </a:xfrm>
          <a:prstGeom prst="rect">
            <a:avLst/>
          </a:prstGeom>
          <a:noFill/>
        </p:spPr>
        <p:txBody>
          <a:bodyPr wrap="none" rtlCol="0">
            <a:spAutoFit/>
          </a:bodyPr>
          <a:lstStyle/>
          <a:p>
            <a:r>
              <a:rPr lang="en-US" sz="2400" b="1" smtClean="0"/>
              <a:t>DATA DIAGRAM</a:t>
            </a:r>
            <a:endParaRPr lang="en-GB" sz="2400" b="1"/>
          </a:p>
        </p:txBody>
      </p:sp>
      <p:sp>
        <p:nvSpPr>
          <p:cNvPr id="46" name="Rectangle 45"/>
          <p:cNvSpPr/>
          <p:nvPr/>
        </p:nvSpPr>
        <p:spPr>
          <a:xfrm>
            <a:off x="8263440" y="2267275"/>
            <a:ext cx="2494984" cy="738664"/>
          </a:xfrm>
          <a:prstGeom prst="rect">
            <a:avLst/>
          </a:prstGeom>
        </p:spPr>
        <p:txBody>
          <a:bodyPr wrap="square">
            <a:spAutoFit/>
          </a:bodyPr>
          <a:lstStyle/>
          <a:p>
            <a:r>
              <a:rPr lang="en-GB" sz="1400"/>
              <a:t>Lorem ipsum dolor sit amet, consectetuer adipiscing elit, sed diam nonummy </a:t>
            </a:r>
            <a:r>
              <a:rPr lang="en-GB" sz="1400" smtClean="0"/>
              <a:t>nibh</a:t>
            </a:r>
            <a:endParaRPr lang="en-GB" sz="1400"/>
          </a:p>
        </p:txBody>
      </p:sp>
      <p:sp>
        <p:nvSpPr>
          <p:cNvPr id="47" name="TextBox 46"/>
          <p:cNvSpPr txBox="1"/>
          <p:nvPr/>
        </p:nvSpPr>
        <p:spPr>
          <a:xfrm>
            <a:off x="6809082" y="2181016"/>
            <a:ext cx="1534394" cy="923330"/>
          </a:xfrm>
          <a:prstGeom prst="rect">
            <a:avLst/>
          </a:prstGeom>
          <a:noFill/>
        </p:spPr>
        <p:txBody>
          <a:bodyPr wrap="none" rtlCol="0">
            <a:spAutoFit/>
          </a:bodyPr>
          <a:lstStyle/>
          <a:p>
            <a:r>
              <a:rPr lang="en-US" sz="5400" b="1" smtClean="0">
                <a:solidFill>
                  <a:schemeClr val="accent5"/>
                </a:solidFill>
                <a:latin typeface="+mj-lt"/>
              </a:rPr>
              <a:t>85%</a:t>
            </a:r>
            <a:endParaRPr lang="en-GB" sz="5400" b="1">
              <a:solidFill>
                <a:schemeClr val="accent5"/>
              </a:solidFill>
              <a:latin typeface="+mj-lt"/>
            </a:endParaRPr>
          </a:p>
        </p:txBody>
      </p:sp>
      <p:sp>
        <p:nvSpPr>
          <p:cNvPr id="48" name="Rectangle 47"/>
          <p:cNvSpPr/>
          <p:nvPr/>
        </p:nvSpPr>
        <p:spPr>
          <a:xfrm>
            <a:off x="6803745" y="2938198"/>
            <a:ext cx="3948399" cy="954107"/>
          </a:xfrm>
          <a:prstGeom prst="rect">
            <a:avLst/>
          </a:prstGeom>
        </p:spPr>
        <p:txBody>
          <a:bodyPr wrap="square">
            <a:spAutoFit/>
          </a:bodyPr>
          <a:lstStyle/>
          <a:p>
            <a:r>
              <a:rPr lang="en-GB" sz="1400"/>
              <a:t>Lorem ipsum dolor sit amet, consectetuer adipiscing elit, sed diam nonummy nibh euismod tincidunt ut laoreet dolore magna aliquam erat volutpat. Ut wisi enim </a:t>
            </a:r>
            <a:r>
              <a:rPr lang="en-GB" sz="1400" smtClean="0"/>
              <a:t>ad</a:t>
            </a:r>
            <a:endParaRPr lang="en-GB" sz="1400"/>
          </a:p>
        </p:txBody>
      </p:sp>
      <p:sp>
        <p:nvSpPr>
          <p:cNvPr id="49" name="Rectangle 48"/>
          <p:cNvSpPr/>
          <p:nvPr/>
        </p:nvSpPr>
        <p:spPr>
          <a:xfrm>
            <a:off x="6804772" y="3882121"/>
            <a:ext cx="3947372" cy="1384995"/>
          </a:xfrm>
          <a:prstGeom prst="rect">
            <a:avLst/>
          </a:prstGeom>
        </p:spPr>
        <p:txBody>
          <a:bodyPr wrap="square">
            <a:spAutoFit/>
          </a:bodyPr>
          <a:lstStyle/>
          <a:p>
            <a:r>
              <a:rPr lang="en-GB" sz="1400" b="1" i="1"/>
              <a:t>Lorem ipsum dolor sit amet</a:t>
            </a:r>
            <a:r>
              <a:rPr lang="en-GB" sz="1400"/>
              <a:t>, consectetuer adipiscing elit, sed diam nonummy nibh euismod tincidunt ut laoreet dolore magna aliquam erat volutpat. Ut wisi enim ad minim veniam, quis nostrud exerci tation ullamcorper suscipit lobortis nisl ut aliquip ex ea commodo consequat. </a:t>
            </a:r>
            <a:endParaRPr lang="en-GB" sz="1400"/>
          </a:p>
        </p:txBody>
      </p:sp>
      <p:sp>
        <p:nvSpPr>
          <p:cNvPr id="50" name="TextBox 49"/>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1" name="Straight Connector 50"/>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wipe(left)">
                                      <p:cBhvr>
                                        <p:cTn id="11" dur="500"/>
                                        <p:tgtEl>
                                          <p:spTgt spid="50"/>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1"/>
                                        </p:tgtEl>
                                        <p:attrNameLst>
                                          <p:attrName>style.visibility</p:attrName>
                                        </p:attrNameLst>
                                      </p:cBhvr>
                                      <p:to>
                                        <p:strVal val="visible"/>
                                      </p:to>
                                    </p:set>
                                    <p:animEffect transition="in" filter="fade">
                                      <p:cBhvr>
                                        <p:cTn id="15" dur="500"/>
                                        <p:tgtEl>
                                          <p:spTgt spid="51"/>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44"/>
                                        </p:tgtEl>
                                        <p:attrNameLst>
                                          <p:attrName>style.visibility</p:attrName>
                                        </p:attrNameLst>
                                      </p:cBhvr>
                                      <p:to>
                                        <p:strVal val="visible"/>
                                      </p:to>
                                    </p:set>
                                    <p:animEffect transition="in" filter="fade">
                                      <p:cBhvr>
                                        <p:cTn id="19" dur="1000"/>
                                        <p:tgtEl>
                                          <p:spTgt spid="44"/>
                                        </p:tgtEl>
                                      </p:cBhvr>
                                    </p:animEffect>
                                    <p:anim calcmode="lin" valueType="num">
                                      <p:cBhvr>
                                        <p:cTn id="20" dur="1000" fill="hold"/>
                                        <p:tgtEl>
                                          <p:spTgt spid="44"/>
                                        </p:tgtEl>
                                        <p:attrNameLst>
                                          <p:attrName>ppt_x</p:attrName>
                                        </p:attrNameLst>
                                      </p:cBhvr>
                                      <p:tavLst>
                                        <p:tav tm="0">
                                          <p:val>
                                            <p:strVal val="#ppt_x"/>
                                          </p:val>
                                        </p:tav>
                                        <p:tav tm="100000">
                                          <p:val>
                                            <p:strVal val="#ppt_x"/>
                                          </p:val>
                                        </p:tav>
                                      </p:tavLst>
                                    </p:anim>
                                    <p:anim calcmode="lin" valueType="num">
                                      <p:cBhvr>
                                        <p:cTn id="21" dur="1000" fill="hold"/>
                                        <p:tgtEl>
                                          <p:spTgt spid="44"/>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22" presetClass="entr" presetSubtype="8"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Effect transition="in" filter="wipe(left)">
                                      <p:cBhvr>
                                        <p:cTn id="25" dur="500"/>
                                        <p:tgtEl>
                                          <p:spTgt spid="45"/>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47"/>
                                        </p:tgtEl>
                                        <p:attrNameLst>
                                          <p:attrName>style.visibility</p:attrName>
                                        </p:attrNameLst>
                                      </p:cBhvr>
                                      <p:to>
                                        <p:strVal val="visible"/>
                                      </p:to>
                                    </p:set>
                                    <p:animEffect transition="in" filter="fade">
                                      <p:cBhvr>
                                        <p:cTn id="29" dur="500"/>
                                        <p:tgtEl>
                                          <p:spTgt spid="47"/>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fade">
                                      <p:cBhvr>
                                        <p:cTn id="33" dur="500"/>
                                        <p:tgtEl>
                                          <p:spTgt spid="46"/>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48"/>
                                        </p:tgtEl>
                                        <p:attrNameLst>
                                          <p:attrName>style.visibility</p:attrName>
                                        </p:attrNameLst>
                                      </p:cBhvr>
                                      <p:to>
                                        <p:strVal val="visible"/>
                                      </p:to>
                                    </p:set>
                                    <p:animEffect transition="in" filter="fade">
                                      <p:cBhvr>
                                        <p:cTn id="37" dur="500"/>
                                        <p:tgtEl>
                                          <p:spTgt spid="48"/>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49"/>
                                        </p:tgtEl>
                                        <p:attrNameLst>
                                          <p:attrName>style.visibility</p:attrName>
                                        </p:attrNameLst>
                                      </p:cBhvr>
                                      <p:to>
                                        <p:strVal val="visible"/>
                                      </p:to>
                                    </p:set>
                                    <p:animEffect transition="in" filter="fade">
                                      <p:cBhvr>
                                        <p:cTn id="41"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5" grpId="0"/>
      <p:bldP spid="46" grpId="0"/>
      <p:bldP spid="47" grpId="0"/>
      <p:bldP spid="48" grpId="0"/>
      <p:bldP spid="49" grpId="0"/>
      <p:bldP spid="50"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Number List</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grpSp>
        <p:nvGrpSpPr>
          <p:cNvPr id="9" name="Group 8"/>
          <p:cNvGrpSpPr/>
          <p:nvPr/>
        </p:nvGrpSpPr>
        <p:grpSpPr>
          <a:xfrm>
            <a:off x="874440" y="1371212"/>
            <a:ext cx="1440160" cy="1368152"/>
            <a:chOff x="874440" y="1371212"/>
            <a:chExt cx="1440160" cy="1368152"/>
          </a:xfrm>
        </p:grpSpPr>
        <p:sp>
          <p:nvSpPr>
            <p:cNvPr id="8" name="矩形 22"/>
            <p:cNvSpPr/>
            <p:nvPr/>
          </p:nvSpPr>
          <p:spPr>
            <a:xfrm>
              <a:off x="874440" y="1371212"/>
              <a:ext cx="1440160" cy="1368152"/>
            </a:xfrm>
            <a:prstGeom prst="rect">
              <a:avLst/>
            </a:prstGeom>
            <a:solidFill>
              <a:schemeClr val="accent1"/>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0" name="TextBox 19"/>
            <p:cNvSpPr txBox="1"/>
            <p:nvPr/>
          </p:nvSpPr>
          <p:spPr>
            <a:xfrm flipH="1">
              <a:off x="1123396" y="1676723"/>
              <a:ext cx="942247" cy="68326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4800" b="1" i="0" u="none" strike="noStrike" kern="0" cap="none" spc="0" normalizeH="0" baseline="0" noProof="0" dirty="0" smtClean="0">
                  <a:ln w="18415" cmpd="sng">
                    <a:noFill/>
                    <a:prstDash val="solid"/>
                  </a:ln>
                  <a:solidFill>
                    <a:sysClr val="window" lastClr="FFFFFF"/>
                  </a:solidFill>
                  <a:effectLst/>
                  <a:uLnTx/>
                  <a:uFillTx/>
                  <a:latin typeface="+mj-lt"/>
                  <a:ea typeface="微软雅黑" panose="020B0503020204020204" pitchFamily="34" charset="-122"/>
                  <a:cs typeface="Times New Roman" panose="02020603050405020304" pitchFamily="18" charset="0"/>
                </a:rPr>
                <a:t>01</a:t>
              </a:r>
              <a:endParaRPr kumimoji="0" lang="zh-CN" altLang="en-US" sz="4800" b="1" i="0" u="none" strike="noStrike" kern="0" cap="none" spc="0" normalizeH="0" baseline="0" noProof="0" dirty="0">
                <a:ln w="18415" cmpd="sng">
                  <a:noFill/>
                  <a:prstDash val="solid"/>
                </a:ln>
                <a:solidFill>
                  <a:sysClr val="window" lastClr="FFFFFF"/>
                </a:solidFill>
                <a:effectLst/>
                <a:uLnTx/>
                <a:uFillTx/>
                <a:latin typeface="+mj-lt"/>
                <a:ea typeface="微软雅黑" panose="020B0503020204020204" pitchFamily="34" charset="-122"/>
                <a:cs typeface="Times New Roman" panose="02020603050405020304" pitchFamily="18" charset="0"/>
              </a:endParaRPr>
            </a:p>
          </p:txBody>
        </p:sp>
      </p:grpSp>
      <p:grpSp>
        <p:nvGrpSpPr>
          <p:cNvPr id="12" name="Group 11"/>
          <p:cNvGrpSpPr/>
          <p:nvPr/>
        </p:nvGrpSpPr>
        <p:grpSpPr>
          <a:xfrm>
            <a:off x="1306488" y="2523340"/>
            <a:ext cx="1440160" cy="1368152"/>
            <a:chOff x="1306488" y="2523340"/>
            <a:chExt cx="1440160" cy="1368152"/>
          </a:xfrm>
        </p:grpSpPr>
        <p:sp>
          <p:nvSpPr>
            <p:cNvPr id="11" name="矩形 25"/>
            <p:cNvSpPr/>
            <p:nvPr/>
          </p:nvSpPr>
          <p:spPr>
            <a:xfrm>
              <a:off x="1306488" y="2523340"/>
              <a:ext cx="1440160" cy="1368152"/>
            </a:xfrm>
            <a:prstGeom prst="rect">
              <a:avLst/>
            </a:prstGeom>
            <a:solidFill>
              <a:schemeClr val="accent2"/>
            </a:solidFill>
            <a:ln w="25400" cap="flat" cmpd="sng" algn="ctr">
              <a:solidFill>
                <a:sysClr val="window" lastClr="FFFFFF"/>
              </a:solidFill>
              <a:prstDash val="solid"/>
            </a:ln>
            <a:effectLst>
              <a:outerShdw dist="114300" algn="l" rotWithShape="0">
                <a:sysClr val="window" lastClr="FFFFFF">
                  <a:alpha val="80000"/>
                </a:sys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1" name="TextBox 20"/>
            <p:cNvSpPr txBox="1"/>
            <p:nvPr/>
          </p:nvSpPr>
          <p:spPr>
            <a:xfrm flipH="1">
              <a:off x="1555444" y="2865492"/>
              <a:ext cx="942247" cy="68326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4800" b="1" i="0" u="none" strike="noStrike" kern="0" cap="none" spc="0" normalizeH="0" baseline="0" noProof="0" dirty="0" smtClean="0">
                  <a:ln w="18415" cmpd="sng">
                    <a:noFill/>
                    <a:prstDash val="solid"/>
                  </a:ln>
                  <a:solidFill>
                    <a:sysClr val="window" lastClr="FFFFFF"/>
                  </a:solidFill>
                  <a:effectLst/>
                  <a:uLnTx/>
                  <a:uFillTx/>
                  <a:latin typeface="+mj-lt"/>
                  <a:ea typeface="微软雅黑" panose="020B0503020204020204" pitchFamily="34" charset="-122"/>
                  <a:cs typeface="Times New Roman" panose="02020603050405020304" pitchFamily="18" charset="0"/>
                </a:rPr>
                <a:t>02</a:t>
              </a:r>
              <a:endParaRPr kumimoji="0" lang="zh-CN" altLang="en-US" sz="4800" b="1" i="0" u="none" strike="noStrike" kern="0" cap="none" spc="0" normalizeH="0" baseline="0" noProof="0" dirty="0">
                <a:ln w="18415" cmpd="sng">
                  <a:noFill/>
                  <a:prstDash val="solid"/>
                </a:ln>
                <a:solidFill>
                  <a:sysClr val="window" lastClr="FFFFFF"/>
                </a:solidFill>
                <a:effectLst/>
                <a:uLnTx/>
                <a:uFillTx/>
                <a:latin typeface="+mj-lt"/>
                <a:ea typeface="微软雅黑" panose="020B0503020204020204" pitchFamily="34" charset="-122"/>
                <a:cs typeface="Times New Roman" panose="02020603050405020304" pitchFamily="18" charset="0"/>
              </a:endParaRPr>
            </a:p>
          </p:txBody>
        </p:sp>
      </p:grpSp>
      <p:grpSp>
        <p:nvGrpSpPr>
          <p:cNvPr id="15" name="Group 14"/>
          <p:cNvGrpSpPr/>
          <p:nvPr/>
        </p:nvGrpSpPr>
        <p:grpSpPr>
          <a:xfrm>
            <a:off x="874440" y="3675468"/>
            <a:ext cx="1440160" cy="1368152"/>
            <a:chOff x="874440" y="3675468"/>
            <a:chExt cx="1440160" cy="1368152"/>
          </a:xfrm>
        </p:grpSpPr>
        <p:sp>
          <p:nvSpPr>
            <p:cNvPr id="14" name="矩形 28"/>
            <p:cNvSpPr/>
            <p:nvPr/>
          </p:nvSpPr>
          <p:spPr>
            <a:xfrm>
              <a:off x="874440" y="3675468"/>
              <a:ext cx="1440160" cy="1368152"/>
            </a:xfrm>
            <a:prstGeom prst="rect">
              <a:avLst/>
            </a:prstGeom>
            <a:solidFill>
              <a:schemeClr val="accent4"/>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2" name="TextBox 21"/>
            <p:cNvSpPr txBox="1"/>
            <p:nvPr/>
          </p:nvSpPr>
          <p:spPr>
            <a:xfrm flipH="1">
              <a:off x="1084320" y="4001698"/>
              <a:ext cx="942247" cy="68326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4800" b="1" i="0" u="none" strike="noStrike" kern="0" cap="none" spc="0" normalizeH="0" baseline="0" noProof="0" dirty="0" smtClean="0">
                  <a:ln w="18415" cmpd="sng">
                    <a:noFill/>
                    <a:prstDash val="solid"/>
                  </a:ln>
                  <a:solidFill>
                    <a:sysClr val="window" lastClr="FFFFFF"/>
                  </a:solidFill>
                  <a:effectLst/>
                  <a:uLnTx/>
                  <a:uFillTx/>
                  <a:latin typeface="+mj-lt"/>
                  <a:ea typeface="微软雅黑" panose="020B0503020204020204" pitchFamily="34" charset="-122"/>
                  <a:cs typeface="Times New Roman" panose="02020603050405020304" pitchFamily="18" charset="0"/>
                </a:rPr>
                <a:t>03</a:t>
              </a:r>
              <a:endParaRPr kumimoji="0" lang="zh-CN" altLang="en-US" sz="4800" b="1" i="0" u="none" strike="noStrike" kern="0" cap="none" spc="0" normalizeH="0" baseline="0" noProof="0" dirty="0">
                <a:ln w="18415" cmpd="sng">
                  <a:noFill/>
                  <a:prstDash val="solid"/>
                </a:ln>
                <a:solidFill>
                  <a:sysClr val="window" lastClr="FFFFFF"/>
                </a:solidFill>
                <a:effectLst/>
                <a:uLnTx/>
                <a:uFillTx/>
                <a:latin typeface="+mj-lt"/>
                <a:ea typeface="微软雅黑" panose="020B0503020204020204" pitchFamily="34" charset="-122"/>
                <a:cs typeface="Times New Roman" panose="02020603050405020304" pitchFamily="18" charset="0"/>
              </a:endParaRPr>
            </a:p>
          </p:txBody>
        </p:sp>
      </p:grpSp>
      <p:grpSp>
        <p:nvGrpSpPr>
          <p:cNvPr id="18" name="Group 17"/>
          <p:cNvGrpSpPr/>
          <p:nvPr/>
        </p:nvGrpSpPr>
        <p:grpSpPr>
          <a:xfrm>
            <a:off x="1306488" y="4827596"/>
            <a:ext cx="1440160" cy="1368152"/>
            <a:chOff x="1306488" y="4827596"/>
            <a:chExt cx="1440160" cy="1368152"/>
          </a:xfrm>
        </p:grpSpPr>
        <p:sp>
          <p:nvSpPr>
            <p:cNvPr id="17" name="矩形 31"/>
            <p:cNvSpPr/>
            <p:nvPr/>
          </p:nvSpPr>
          <p:spPr>
            <a:xfrm>
              <a:off x="1306488" y="4827596"/>
              <a:ext cx="1440160" cy="1368152"/>
            </a:xfrm>
            <a:prstGeom prst="rect">
              <a:avLst/>
            </a:prstGeom>
            <a:solidFill>
              <a:schemeClr val="accent5"/>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3" name="TextBox 22"/>
            <p:cNvSpPr txBox="1"/>
            <p:nvPr/>
          </p:nvSpPr>
          <p:spPr>
            <a:xfrm flipH="1">
              <a:off x="1516368" y="5190467"/>
              <a:ext cx="942247" cy="68326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4800" b="1" i="0" u="none" strike="noStrike" kern="0" cap="none" spc="0" normalizeH="0" baseline="0" noProof="0" dirty="0" smtClean="0">
                  <a:ln w="18415" cmpd="sng">
                    <a:noFill/>
                    <a:prstDash val="solid"/>
                  </a:ln>
                  <a:solidFill>
                    <a:sysClr val="window" lastClr="FFFFFF"/>
                  </a:solidFill>
                  <a:effectLst/>
                  <a:uLnTx/>
                  <a:uFillTx/>
                  <a:latin typeface="+mj-lt"/>
                  <a:ea typeface="微软雅黑" panose="020B0503020204020204" pitchFamily="34" charset="-122"/>
                  <a:cs typeface="Times New Roman" panose="02020603050405020304" pitchFamily="18" charset="0"/>
                </a:rPr>
                <a:t>04</a:t>
              </a:r>
              <a:endParaRPr kumimoji="0" lang="zh-CN" altLang="en-US" sz="4800" b="1" i="0" u="none" strike="noStrike" kern="0" cap="none" spc="0" normalizeH="0" baseline="0" noProof="0" dirty="0">
                <a:ln w="18415" cmpd="sng">
                  <a:noFill/>
                  <a:prstDash val="solid"/>
                </a:ln>
                <a:solidFill>
                  <a:sysClr val="window" lastClr="FFFFFF"/>
                </a:solidFill>
                <a:effectLst/>
                <a:uLnTx/>
                <a:uFillTx/>
                <a:latin typeface="+mj-lt"/>
                <a:ea typeface="微软雅黑" panose="020B0503020204020204" pitchFamily="34" charset="-122"/>
                <a:cs typeface="Times New Roman" panose="02020603050405020304" pitchFamily="18" charset="0"/>
              </a:endParaRPr>
            </a:p>
          </p:txBody>
        </p:sp>
      </p:grpSp>
      <p:grpSp>
        <p:nvGrpSpPr>
          <p:cNvPr id="4" name="Group 3"/>
          <p:cNvGrpSpPr/>
          <p:nvPr/>
        </p:nvGrpSpPr>
        <p:grpSpPr>
          <a:xfrm>
            <a:off x="3178696" y="1439355"/>
            <a:ext cx="4464496" cy="1368152"/>
            <a:chOff x="3178696" y="1439355"/>
            <a:chExt cx="4464496" cy="1368152"/>
          </a:xfrm>
        </p:grpSpPr>
        <p:sp>
          <p:nvSpPr>
            <p:cNvPr id="10" name="矩形 24"/>
            <p:cNvSpPr/>
            <p:nvPr/>
          </p:nvSpPr>
          <p:spPr>
            <a:xfrm>
              <a:off x="3178696" y="1439355"/>
              <a:ext cx="4464496" cy="1368152"/>
            </a:xfrm>
            <a:prstGeom prst="rect">
              <a:avLst/>
            </a:prstGeom>
            <a:solidFill>
              <a:schemeClr val="accent1">
                <a:alpha val="60000"/>
              </a:schemeClr>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9" name="Rectangle 28"/>
            <p:cNvSpPr/>
            <p:nvPr/>
          </p:nvSpPr>
          <p:spPr>
            <a:xfrm>
              <a:off x="3450024" y="1649023"/>
              <a:ext cx="3921839"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a:t>
              </a:r>
              <a:r>
                <a:rPr lang="en-GB" sz="1400" smtClean="0">
                  <a:solidFill>
                    <a:schemeClr val="bg2"/>
                  </a:solidFill>
                </a:rPr>
                <a:t>erat</a:t>
              </a:r>
              <a:endParaRPr lang="en-GB" sz="1400">
                <a:solidFill>
                  <a:schemeClr val="bg2"/>
                </a:solidFill>
              </a:endParaRPr>
            </a:p>
          </p:txBody>
        </p:sp>
      </p:grpSp>
      <p:grpSp>
        <p:nvGrpSpPr>
          <p:cNvPr id="5" name="Group 4"/>
          <p:cNvGrpSpPr/>
          <p:nvPr/>
        </p:nvGrpSpPr>
        <p:grpSpPr>
          <a:xfrm>
            <a:off x="3610744" y="2523340"/>
            <a:ext cx="4464496" cy="1368152"/>
            <a:chOff x="3610744" y="2523340"/>
            <a:chExt cx="4464496" cy="1368152"/>
          </a:xfrm>
        </p:grpSpPr>
        <p:sp>
          <p:nvSpPr>
            <p:cNvPr id="13" name="矩形 27"/>
            <p:cNvSpPr/>
            <p:nvPr/>
          </p:nvSpPr>
          <p:spPr>
            <a:xfrm>
              <a:off x="3610744" y="2523340"/>
              <a:ext cx="4464496" cy="1368152"/>
            </a:xfrm>
            <a:prstGeom prst="rect">
              <a:avLst/>
            </a:prstGeom>
            <a:solidFill>
              <a:schemeClr val="accent2">
                <a:alpha val="60000"/>
              </a:schemeClr>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30" name="Rectangle 29"/>
            <p:cNvSpPr/>
            <p:nvPr/>
          </p:nvSpPr>
          <p:spPr>
            <a:xfrm>
              <a:off x="3882072" y="2807507"/>
              <a:ext cx="3921839"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a:t>
              </a:r>
              <a:r>
                <a:rPr lang="en-GB" sz="1400" smtClean="0">
                  <a:solidFill>
                    <a:schemeClr val="bg2"/>
                  </a:solidFill>
                </a:rPr>
                <a:t>erat</a:t>
              </a:r>
              <a:endParaRPr lang="en-GB" sz="1400">
                <a:solidFill>
                  <a:schemeClr val="bg2"/>
                </a:solidFill>
              </a:endParaRPr>
            </a:p>
          </p:txBody>
        </p:sp>
      </p:grpSp>
      <p:grpSp>
        <p:nvGrpSpPr>
          <p:cNvPr id="6" name="Group 5"/>
          <p:cNvGrpSpPr/>
          <p:nvPr/>
        </p:nvGrpSpPr>
        <p:grpSpPr>
          <a:xfrm>
            <a:off x="3178696" y="3675468"/>
            <a:ext cx="4464496" cy="1368152"/>
            <a:chOff x="3178696" y="3675468"/>
            <a:chExt cx="4464496" cy="1368152"/>
          </a:xfrm>
        </p:grpSpPr>
        <p:sp>
          <p:nvSpPr>
            <p:cNvPr id="16" name="矩形 30"/>
            <p:cNvSpPr/>
            <p:nvPr/>
          </p:nvSpPr>
          <p:spPr>
            <a:xfrm>
              <a:off x="3178696" y="3675468"/>
              <a:ext cx="4464496" cy="1368152"/>
            </a:xfrm>
            <a:prstGeom prst="rect">
              <a:avLst/>
            </a:prstGeom>
            <a:solidFill>
              <a:schemeClr val="accent4">
                <a:alpha val="70000"/>
              </a:schemeClr>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31" name="Rectangle 30"/>
            <p:cNvSpPr/>
            <p:nvPr/>
          </p:nvSpPr>
          <p:spPr>
            <a:xfrm>
              <a:off x="3450023" y="3939724"/>
              <a:ext cx="3921839"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a:t>
              </a:r>
              <a:r>
                <a:rPr lang="en-GB" sz="1400" smtClean="0">
                  <a:solidFill>
                    <a:schemeClr val="bg2"/>
                  </a:solidFill>
                </a:rPr>
                <a:t>erat</a:t>
              </a:r>
              <a:endParaRPr lang="en-GB" sz="1400">
                <a:solidFill>
                  <a:schemeClr val="bg2"/>
                </a:solidFill>
              </a:endParaRPr>
            </a:p>
          </p:txBody>
        </p:sp>
      </p:grpSp>
      <p:grpSp>
        <p:nvGrpSpPr>
          <p:cNvPr id="7" name="Group 6"/>
          <p:cNvGrpSpPr/>
          <p:nvPr/>
        </p:nvGrpSpPr>
        <p:grpSpPr>
          <a:xfrm>
            <a:off x="3610744" y="4827596"/>
            <a:ext cx="4464496" cy="1368152"/>
            <a:chOff x="3610744" y="4827596"/>
            <a:chExt cx="4464496" cy="1368152"/>
          </a:xfrm>
        </p:grpSpPr>
        <p:sp>
          <p:nvSpPr>
            <p:cNvPr id="19" name="矩形 33"/>
            <p:cNvSpPr/>
            <p:nvPr/>
          </p:nvSpPr>
          <p:spPr>
            <a:xfrm>
              <a:off x="3610744" y="4827596"/>
              <a:ext cx="4464496" cy="1368152"/>
            </a:xfrm>
            <a:prstGeom prst="rect">
              <a:avLst/>
            </a:prstGeom>
            <a:solidFill>
              <a:schemeClr val="accent5">
                <a:alpha val="60000"/>
              </a:schemeClr>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32" name="Rectangle 31"/>
            <p:cNvSpPr/>
            <p:nvPr/>
          </p:nvSpPr>
          <p:spPr>
            <a:xfrm>
              <a:off x="3882072" y="5200949"/>
              <a:ext cx="3921839" cy="738664"/>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a:t>
              </a:r>
              <a:r>
                <a:rPr lang="en-GB" sz="1400" smtClean="0">
                  <a:solidFill>
                    <a:schemeClr val="bg2"/>
                  </a:solidFill>
                </a:rPr>
                <a:t>erat</a:t>
              </a:r>
              <a:endParaRPr lang="en-GB" sz="1400">
                <a:solidFill>
                  <a:schemeClr val="bg2"/>
                </a:solidFill>
              </a:endParaRPr>
            </a:p>
          </p:txBody>
        </p:sp>
      </p:grpSp>
      <p:sp>
        <p:nvSpPr>
          <p:cNvPr id="33" name="TextBox 32"/>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34" name="Straight Connector 33"/>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35" name="Rectangle 34"/>
          <p:cNvSpPr/>
          <p:nvPr/>
        </p:nvSpPr>
        <p:spPr>
          <a:xfrm>
            <a:off x="8346568" y="2606470"/>
            <a:ext cx="3640747" cy="954107"/>
          </a:xfrm>
          <a:prstGeom prst="rect">
            <a:avLst/>
          </a:prstGeom>
        </p:spPr>
        <p:txBody>
          <a:bodyPr wrap="square">
            <a:spAutoFit/>
          </a:bodyPr>
          <a:lstStyle/>
          <a:p>
            <a:r>
              <a:rPr lang="en-GB" sz="1400"/>
              <a:t>Lorem ipsum dolor sit amet, consectetuer adipiscing elit, sed diam nonummy nibh euismod tincidunt ut laoreet dolore magna aliquam erat volutpat. Ut wisi enim </a:t>
            </a:r>
            <a:r>
              <a:rPr lang="en-GB" sz="1400" smtClean="0"/>
              <a:t>ad</a:t>
            </a:r>
            <a:endParaRPr lang="en-GB" sz="1400"/>
          </a:p>
        </p:txBody>
      </p:sp>
      <p:sp>
        <p:nvSpPr>
          <p:cNvPr id="36" name="Rectangle 35"/>
          <p:cNvSpPr/>
          <p:nvPr/>
        </p:nvSpPr>
        <p:spPr>
          <a:xfrm>
            <a:off x="8347595" y="3560577"/>
            <a:ext cx="3639720" cy="1600438"/>
          </a:xfrm>
          <a:prstGeom prst="rect">
            <a:avLst/>
          </a:prstGeom>
        </p:spPr>
        <p:txBody>
          <a:bodyPr wrap="square">
            <a:spAutoFit/>
          </a:bodyPr>
          <a:lstStyle/>
          <a:p>
            <a:r>
              <a:rPr lang="en-GB" sz="1400" b="1" i="1"/>
              <a:t>Lorem ipsum dolor sit amet</a:t>
            </a:r>
            <a:r>
              <a:rPr lang="en-GB" sz="1400"/>
              <a:t>, consectetuer adipiscing elit, sed diam nonummy nibh euismod tincidunt ut laoreet dolore magna aliquam erat volutpat. Ut wisi enim ad minim veniam, quis nostrud exerci tation ullamcorper suscipit lobortis nisl ut aliquip ex ea commodo consequat. </a:t>
            </a:r>
            <a:endParaRPr lang="en-GB" sz="1400"/>
          </a:p>
        </p:txBody>
      </p:sp>
      <p:sp>
        <p:nvSpPr>
          <p:cNvPr id="37" name="TextBox 36"/>
          <p:cNvSpPr txBox="1"/>
          <p:nvPr/>
        </p:nvSpPr>
        <p:spPr>
          <a:xfrm>
            <a:off x="8351630" y="2092452"/>
            <a:ext cx="1301959" cy="461665"/>
          </a:xfrm>
          <a:prstGeom prst="rect">
            <a:avLst/>
          </a:prstGeom>
          <a:noFill/>
        </p:spPr>
        <p:txBody>
          <a:bodyPr wrap="none" rtlCol="0">
            <a:spAutoFit/>
          </a:bodyPr>
          <a:lstStyle/>
          <a:p>
            <a:r>
              <a:rPr lang="en-US" sz="2400" smtClean="0">
                <a:latin typeface="+mj-lt"/>
              </a:rPr>
              <a:t>Analysis</a:t>
            </a:r>
            <a:endParaRPr lang="en-GB" sz="2400">
              <a:latin typeface="+mj-lt"/>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wipe(left)">
                                      <p:cBhvr>
                                        <p:cTn id="11" dur="500"/>
                                        <p:tgtEl>
                                          <p:spTgt spid="3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childTnLst>
                          </p:cTn>
                        </p:par>
                        <p:par>
                          <p:cTn id="16" fill="hold">
                            <p:stCondLst>
                              <p:cond delay="1500"/>
                            </p:stCondLst>
                            <p:childTnLst>
                              <p:par>
                                <p:cTn id="17" presetID="2" presetClass="entr" presetSubtype="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0-#ppt_w/2"/>
                                          </p:val>
                                        </p:tav>
                                        <p:tav tm="100000">
                                          <p:val>
                                            <p:strVal val="#ppt_x"/>
                                          </p:val>
                                        </p:tav>
                                      </p:tavLst>
                                    </p:anim>
                                    <p:anim calcmode="lin" valueType="num">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 presetClass="entr" presetSubtype="8" fill="hold" nodeType="after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0-#ppt_w/2"/>
                                          </p:val>
                                        </p:tav>
                                        <p:tav tm="100000">
                                          <p:val>
                                            <p:strVal val="#ppt_x"/>
                                          </p:val>
                                        </p:tav>
                                      </p:tavLst>
                                    </p:anim>
                                    <p:anim calcmode="lin" valueType="num">
                                      <p:cBhvr additive="base">
                                        <p:cTn id="25" dur="500" fill="hold"/>
                                        <p:tgtEl>
                                          <p:spTgt spid="9"/>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 presetClass="entr" presetSubtype="8" fill="hold" nodeType="after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additive="base">
                                        <p:cTn id="29" dur="500" fill="hold"/>
                                        <p:tgtEl>
                                          <p:spTgt spid="5"/>
                                        </p:tgtEl>
                                        <p:attrNameLst>
                                          <p:attrName>ppt_x</p:attrName>
                                        </p:attrNameLst>
                                      </p:cBhvr>
                                      <p:tavLst>
                                        <p:tav tm="0">
                                          <p:val>
                                            <p:strVal val="0-#ppt_w/2"/>
                                          </p:val>
                                        </p:tav>
                                        <p:tav tm="100000">
                                          <p:val>
                                            <p:strVal val="#ppt_x"/>
                                          </p:val>
                                        </p:tav>
                                      </p:tavLst>
                                    </p:anim>
                                    <p:anim calcmode="lin" valueType="num">
                                      <p:cBhvr additive="base">
                                        <p:cTn id="30" dur="500" fill="hold"/>
                                        <p:tgtEl>
                                          <p:spTgt spid="5"/>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2" presetClass="entr" presetSubtype="8" fill="hold" nodeType="afterEffect">
                                  <p:stCondLst>
                                    <p:cond delay="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500" fill="hold"/>
                                        <p:tgtEl>
                                          <p:spTgt spid="12"/>
                                        </p:tgtEl>
                                        <p:attrNameLst>
                                          <p:attrName>ppt_x</p:attrName>
                                        </p:attrNameLst>
                                      </p:cBhvr>
                                      <p:tavLst>
                                        <p:tav tm="0">
                                          <p:val>
                                            <p:strVal val="0-#ppt_w/2"/>
                                          </p:val>
                                        </p:tav>
                                        <p:tav tm="100000">
                                          <p:val>
                                            <p:strVal val="#ppt_x"/>
                                          </p:val>
                                        </p:tav>
                                      </p:tavLst>
                                    </p:anim>
                                    <p:anim calcmode="lin" valueType="num">
                                      <p:cBhvr additive="base">
                                        <p:cTn id="35" dur="500" fill="hold"/>
                                        <p:tgtEl>
                                          <p:spTgt spid="12"/>
                                        </p:tgtEl>
                                        <p:attrNameLst>
                                          <p:attrName>ppt_y</p:attrName>
                                        </p:attrNameLst>
                                      </p:cBhvr>
                                      <p:tavLst>
                                        <p:tav tm="0">
                                          <p:val>
                                            <p:strVal val="#ppt_y"/>
                                          </p:val>
                                        </p:tav>
                                        <p:tav tm="100000">
                                          <p:val>
                                            <p:strVal val="#ppt_y"/>
                                          </p:val>
                                        </p:tav>
                                      </p:tavLst>
                                    </p:anim>
                                  </p:childTnLst>
                                </p:cTn>
                              </p:par>
                            </p:childTnLst>
                          </p:cTn>
                        </p:par>
                        <p:par>
                          <p:cTn id="36" fill="hold">
                            <p:stCondLst>
                              <p:cond delay="3500"/>
                            </p:stCondLst>
                            <p:childTnLst>
                              <p:par>
                                <p:cTn id="37" presetID="2" presetClass="entr" presetSubtype="8" fill="hold"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additive="base">
                                        <p:cTn id="39" dur="500" fill="hold"/>
                                        <p:tgtEl>
                                          <p:spTgt spid="6"/>
                                        </p:tgtEl>
                                        <p:attrNameLst>
                                          <p:attrName>ppt_x</p:attrName>
                                        </p:attrNameLst>
                                      </p:cBhvr>
                                      <p:tavLst>
                                        <p:tav tm="0">
                                          <p:val>
                                            <p:strVal val="0-#ppt_w/2"/>
                                          </p:val>
                                        </p:tav>
                                        <p:tav tm="100000">
                                          <p:val>
                                            <p:strVal val="#ppt_x"/>
                                          </p:val>
                                        </p:tav>
                                      </p:tavLst>
                                    </p:anim>
                                    <p:anim calcmode="lin" valueType="num">
                                      <p:cBhvr additive="base">
                                        <p:cTn id="40" dur="500" fill="hold"/>
                                        <p:tgtEl>
                                          <p:spTgt spid="6"/>
                                        </p:tgtEl>
                                        <p:attrNameLst>
                                          <p:attrName>ppt_y</p:attrName>
                                        </p:attrNameLst>
                                      </p:cBhvr>
                                      <p:tavLst>
                                        <p:tav tm="0">
                                          <p:val>
                                            <p:strVal val="#ppt_y"/>
                                          </p:val>
                                        </p:tav>
                                        <p:tav tm="100000">
                                          <p:val>
                                            <p:strVal val="#ppt_y"/>
                                          </p:val>
                                        </p:tav>
                                      </p:tavLst>
                                    </p:anim>
                                  </p:childTnLst>
                                </p:cTn>
                              </p:par>
                            </p:childTnLst>
                          </p:cTn>
                        </p:par>
                        <p:par>
                          <p:cTn id="41" fill="hold">
                            <p:stCondLst>
                              <p:cond delay="4000"/>
                            </p:stCondLst>
                            <p:childTnLst>
                              <p:par>
                                <p:cTn id="42" presetID="2" presetClass="entr" presetSubtype="8" fill="hold" nodeType="afterEffect">
                                  <p:stCondLst>
                                    <p:cond delay="0"/>
                                  </p:stCondLst>
                                  <p:childTnLst>
                                    <p:set>
                                      <p:cBhvr>
                                        <p:cTn id="43" dur="1" fill="hold">
                                          <p:stCondLst>
                                            <p:cond delay="0"/>
                                          </p:stCondLst>
                                        </p:cTn>
                                        <p:tgtEl>
                                          <p:spTgt spid="15"/>
                                        </p:tgtEl>
                                        <p:attrNameLst>
                                          <p:attrName>style.visibility</p:attrName>
                                        </p:attrNameLst>
                                      </p:cBhvr>
                                      <p:to>
                                        <p:strVal val="visible"/>
                                      </p:to>
                                    </p:set>
                                    <p:anim calcmode="lin" valueType="num">
                                      <p:cBhvr additive="base">
                                        <p:cTn id="44" dur="500" fill="hold"/>
                                        <p:tgtEl>
                                          <p:spTgt spid="15"/>
                                        </p:tgtEl>
                                        <p:attrNameLst>
                                          <p:attrName>ppt_x</p:attrName>
                                        </p:attrNameLst>
                                      </p:cBhvr>
                                      <p:tavLst>
                                        <p:tav tm="0">
                                          <p:val>
                                            <p:strVal val="0-#ppt_w/2"/>
                                          </p:val>
                                        </p:tav>
                                        <p:tav tm="100000">
                                          <p:val>
                                            <p:strVal val="#ppt_x"/>
                                          </p:val>
                                        </p:tav>
                                      </p:tavLst>
                                    </p:anim>
                                    <p:anim calcmode="lin" valueType="num">
                                      <p:cBhvr additive="base">
                                        <p:cTn id="45" dur="500" fill="hold"/>
                                        <p:tgtEl>
                                          <p:spTgt spid="15"/>
                                        </p:tgtEl>
                                        <p:attrNameLst>
                                          <p:attrName>ppt_y</p:attrName>
                                        </p:attrNameLst>
                                      </p:cBhvr>
                                      <p:tavLst>
                                        <p:tav tm="0">
                                          <p:val>
                                            <p:strVal val="#ppt_y"/>
                                          </p:val>
                                        </p:tav>
                                        <p:tav tm="100000">
                                          <p:val>
                                            <p:strVal val="#ppt_y"/>
                                          </p:val>
                                        </p:tav>
                                      </p:tavLst>
                                    </p:anim>
                                  </p:childTnLst>
                                </p:cTn>
                              </p:par>
                            </p:childTnLst>
                          </p:cTn>
                        </p:par>
                        <p:par>
                          <p:cTn id="46" fill="hold">
                            <p:stCondLst>
                              <p:cond delay="4500"/>
                            </p:stCondLst>
                            <p:childTnLst>
                              <p:par>
                                <p:cTn id="47" presetID="2" presetClass="entr" presetSubtype="8" fill="hold" nodeType="afterEffect">
                                  <p:stCondLst>
                                    <p:cond delay="0"/>
                                  </p:stCondLst>
                                  <p:childTnLst>
                                    <p:set>
                                      <p:cBhvr>
                                        <p:cTn id="48" dur="1" fill="hold">
                                          <p:stCondLst>
                                            <p:cond delay="0"/>
                                          </p:stCondLst>
                                        </p:cTn>
                                        <p:tgtEl>
                                          <p:spTgt spid="7"/>
                                        </p:tgtEl>
                                        <p:attrNameLst>
                                          <p:attrName>style.visibility</p:attrName>
                                        </p:attrNameLst>
                                      </p:cBhvr>
                                      <p:to>
                                        <p:strVal val="visible"/>
                                      </p:to>
                                    </p:set>
                                    <p:anim calcmode="lin" valueType="num">
                                      <p:cBhvr additive="base">
                                        <p:cTn id="49" dur="500" fill="hold"/>
                                        <p:tgtEl>
                                          <p:spTgt spid="7"/>
                                        </p:tgtEl>
                                        <p:attrNameLst>
                                          <p:attrName>ppt_x</p:attrName>
                                        </p:attrNameLst>
                                      </p:cBhvr>
                                      <p:tavLst>
                                        <p:tav tm="0">
                                          <p:val>
                                            <p:strVal val="0-#ppt_w/2"/>
                                          </p:val>
                                        </p:tav>
                                        <p:tav tm="100000">
                                          <p:val>
                                            <p:strVal val="#ppt_x"/>
                                          </p:val>
                                        </p:tav>
                                      </p:tavLst>
                                    </p:anim>
                                    <p:anim calcmode="lin" valueType="num">
                                      <p:cBhvr additive="base">
                                        <p:cTn id="50" dur="500" fill="hold"/>
                                        <p:tgtEl>
                                          <p:spTgt spid="7"/>
                                        </p:tgtEl>
                                        <p:attrNameLst>
                                          <p:attrName>ppt_y</p:attrName>
                                        </p:attrNameLst>
                                      </p:cBhvr>
                                      <p:tavLst>
                                        <p:tav tm="0">
                                          <p:val>
                                            <p:strVal val="#ppt_y"/>
                                          </p:val>
                                        </p:tav>
                                        <p:tav tm="100000">
                                          <p:val>
                                            <p:strVal val="#ppt_y"/>
                                          </p:val>
                                        </p:tav>
                                      </p:tavLst>
                                    </p:anim>
                                  </p:childTnLst>
                                </p:cTn>
                              </p:par>
                            </p:childTnLst>
                          </p:cTn>
                        </p:par>
                        <p:par>
                          <p:cTn id="51" fill="hold">
                            <p:stCondLst>
                              <p:cond delay="5000"/>
                            </p:stCondLst>
                            <p:childTnLst>
                              <p:par>
                                <p:cTn id="52" presetID="2" presetClass="entr" presetSubtype="8" fill="hold" nodeType="afterEffect">
                                  <p:stCondLst>
                                    <p:cond delay="0"/>
                                  </p:stCondLst>
                                  <p:childTnLst>
                                    <p:set>
                                      <p:cBhvr>
                                        <p:cTn id="53" dur="1" fill="hold">
                                          <p:stCondLst>
                                            <p:cond delay="0"/>
                                          </p:stCondLst>
                                        </p:cTn>
                                        <p:tgtEl>
                                          <p:spTgt spid="18"/>
                                        </p:tgtEl>
                                        <p:attrNameLst>
                                          <p:attrName>style.visibility</p:attrName>
                                        </p:attrNameLst>
                                      </p:cBhvr>
                                      <p:to>
                                        <p:strVal val="visible"/>
                                      </p:to>
                                    </p:set>
                                    <p:anim calcmode="lin" valueType="num">
                                      <p:cBhvr additive="base">
                                        <p:cTn id="54" dur="500" fill="hold"/>
                                        <p:tgtEl>
                                          <p:spTgt spid="18"/>
                                        </p:tgtEl>
                                        <p:attrNameLst>
                                          <p:attrName>ppt_x</p:attrName>
                                        </p:attrNameLst>
                                      </p:cBhvr>
                                      <p:tavLst>
                                        <p:tav tm="0">
                                          <p:val>
                                            <p:strVal val="0-#ppt_w/2"/>
                                          </p:val>
                                        </p:tav>
                                        <p:tav tm="100000">
                                          <p:val>
                                            <p:strVal val="#ppt_x"/>
                                          </p:val>
                                        </p:tav>
                                      </p:tavLst>
                                    </p:anim>
                                    <p:anim calcmode="lin" valueType="num">
                                      <p:cBhvr additive="base">
                                        <p:cTn id="55" dur="500" fill="hold"/>
                                        <p:tgtEl>
                                          <p:spTgt spid="18"/>
                                        </p:tgtEl>
                                        <p:attrNameLst>
                                          <p:attrName>ppt_y</p:attrName>
                                        </p:attrNameLst>
                                      </p:cBhvr>
                                      <p:tavLst>
                                        <p:tav tm="0">
                                          <p:val>
                                            <p:strVal val="#ppt_y"/>
                                          </p:val>
                                        </p:tav>
                                        <p:tav tm="100000">
                                          <p:val>
                                            <p:strVal val="#ppt_y"/>
                                          </p:val>
                                        </p:tav>
                                      </p:tavLst>
                                    </p:anim>
                                  </p:childTnLst>
                                </p:cTn>
                              </p:par>
                            </p:childTnLst>
                          </p:cTn>
                        </p:par>
                        <p:par>
                          <p:cTn id="56" fill="hold">
                            <p:stCondLst>
                              <p:cond delay="5500"/>
                            </p:stCondLst>
                            <p:childTnLst>
                              <p:par>
                                <p:cTn id="57" presetID="16" presetClass="entr" presetSubtype="21" fill="hold" grpId="0" nodeType="afterEffect">
                                  <p:stCondLst>
                                    <p:cond delay="0"/>
                                  </p:stCondLst>
                                  <p:childTnLst>
                                    <p:set>
                                      <p:cBhvr>
                                        <p:cTn id="58" dur="1" fill="hold">
                                          <p:stCondLst>
                                            <p:cond delay="0"/>
                                          </p:stCondLst>
                                        </p:cTn>
                                        <p:tgtEl>
                                          <p:spTgt spid="37"/>
                                        </p:tgtEl>
                                        <p:attrNameLst>
                                          <p:attrName>style.visibility</p:attrName>
                                        </p:attrNameLst>
                                      </p:cBhvr>
                                      <p:to>
                                        <p:strVal val="visible"/>
                                      </p:to>
                                    </p:set>
                                    <p:animEffect transition="in" filter="barn(inVertical)">
                                      <p:cBhvr>
                                        <p:cTn id="59" dur="500"/>
                                        <p:tgtEl>
                                          <p:spTgt spid="37"/>
                                        </p:tgtEl>
                                      </p:cBhvr>
                                    </p:animEffect>
                                  </p:childTnLst>
                                </p:cTn>
                              </p:par>
                            </p:childTnLst>
                          </p:cTn>
                        </p:par>
                        <p:par>
                          <p:cTn id="60" fill="hold">
                            <p:stCondLst>
                              <p:cond delay="6000"/>
                            </p:stCondLst>
                            <p:childTnLst>
                              <p:par>
                                <p:cTn id="61" presetID="10" presetClass="entr" presetSubtype="0" fill="hold" grpId="0" nodeType="afterEffect">
                                  <p:stCondLst>
                                    <p:cond delay="0"/>
                                  </p:stCondLst>
                                  <p:childTnLst>
                                    <p:set>
                                      <p:cBhvr>
                                        <p:cTn id="62" dur="1" fill="hold">
                                          <p:stCondLst>
                                            <p:cond delay="0"/>
                                          </p:stCondLst>
                                        </p:cTn>
                                        <p:tgtEl>
                                          <p:spTgt spid="35"/>
                                        </p:tgtEl>
                                        <p:attrNameLst>
                                          <p:attrName>style.visibility</p:attrName>
                                        </p:attrNameLst>
                                      </p:cBhvr>
                                      <p:to>
                                        <p:strVal val="visible"/>
                                      </p:to>
                                    </p:set>
                                    <p:animEffect transition="in" filter="fade">
                                      <p:cBhvr>
                                        <p:cTn id="63" dur="500"/>
                                        <p:tgtEl>
                                          <p:spTgt spid="35"/>
                                        </p:tgtEl>
                                      </p:cBhvr>
                                    </p:animEffect>
                                  </p:childTnLst>
                                </p:cTn>
                              </p:par>
                            </p:childTnLst>
                          </p:cTn>
                        </p:par>
                        <p:par>
                          <p:cTn id="64" fill="hold">
                            <p:stCondLst>
                              <p:cond delay="6500"/>
                            </p:stCondLst>
                            <p:childTnLst>
                              <p:par>
                                <p:cTn id="65" presetID="10" presetClass="entr" presetSubtype="0" fill="hold" grpId="0" nodeType="afterEffect">
                                  <p:stCondLst>
                                    <p:cond delay="0"/>
                                  </p:stCondLst>
                                  <p:childTnLst>
                                    <p:set>
                                      <p:cBhvr>
                                        <p:cTn id="66" dur="1" fill="hold">
                                          <p:stCondLst>
                                            <p:cond delay="0"/>
                                          </p:stCondLst>
                                        </p:cTn>
                                        <p:tgtEl>
                                          <p:spTgt spid="36"/>
                                        </p:tgtEl>
                                        <p:attrNameLst>
                                          <p:attrName>style.visibility</p:attrName>
                                        </p:attrNameLst>
                                      </p:cBhvr>
                                      <p:to>
                                        <p:strVal val="visible"/>
                                      </p:to>
                                    </p:set>
                                    <p:animEffect transition="in" filter="fade">
                                      <p:cBhvr>
                                        <p:cTn id="67"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3" grpId="0"/>
      <p:bldP spid="35" grpId="0"/>
      <p:bldP spid="36" grpId="0"/>
      <p:bldP spid="37"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Mobile Mockup</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55" name="Rectangle 54"/>
          <p:cNvSpPr/>
          <p:nvPr/>
        </p:nvSpPr>
        <p:spPr>
          <a:xfrm>
            <a:off x="0" y="1206829"/>
            <a:ext cx="12191999" cy="4930732"/>
          </a:xfrm>
          <a:prstGeom prst="rect">
            <a:avLst/>
          </a:prstGeom>
          <a:solidFill>
            <a:schemeClr val="tx2">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6" name="Group 55"/>
          <p:cNvGrpSpPr/>
          <p:nvPr/>
        </p:nvGrpSpPr>
        <p:grpSpPr>
          <a:xfrm>
            <a:off x="5647897" y="1958094"/>
            <a:ext cx="831273" cy="831273"/>
            <a:chOff x="6530371" y="1682360"/>
            <a:chExt cx="831273" cy="831273"/>
          </a:xfrm>
        </p:grpSpPr>
        <p:sp>
          <p:nvSpPr>
            <p:cNvPr id="57" name="Oval 56"/>
            <p:cNvSpPr/>
            <p:nvPr/>
          </p:nvSpPr>
          <p:spPr>
            <a:xfrm>
              <a:off x="6530371" y="1682360"/>
              <a:ext cx="831273" cy="8312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8" name="Group 57"/>
            <p:cNvGrpSpPr/>
            <p:nvPr/>
          </p:nvGrpSpPr>
          <p:grpSpPr>
            <a:xfrm>
              <a:off x="6713834" y="1837502"/>
              <a:ext cx="464344" cy="464344"/>
              <a:chOff x="8216107" y="1647825"/>
              <a:chExt cx="464344" cy="464344"/>
            </a:xfrm>
            <a:solidFill>
              <a:schemeClr val="bg1"/>
            </a:solidFill>
          </p:grpSpPr>
          <p:sp>
            <p:nvSpPr>
              <p:cNvPr id="59" name="AutoShape 81"/>
              <p:cNvSpPr/>
              <p:nvPr/>
            </p:nvSpPr>
            <p:spPr bwMode="auto">
              <a:xfrm>
                <a:off x="8216107" y="1647825"/>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0" name="AutoShape 82"/>
              <p:cNvSpPr/>
              <p:nvPr/>
            </p:nvSpPr>
            <p:spPr bwMode="auto">
              <a:xfrm>
                <a:off x="8259763" y="2024857"/>
                <a:ext cx="43657" cy="43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4400"/>
                    </a:moveTo>
                    <a:cubicBezTo>
                      <a:pt x="8820" y="14400"/>
                      <a:pt x="7200" y="12782"/>
                      <a:pt x="7200" y="10800"/>
                    </a:cubicBezTo>
                    <a:cubicBezTo>
                      <a:pt x="7200" y="8817"/>
                      <a:pt x="8820" y="7200"/>
                      <a:pt x="10800" y="7200"/>
                    </a:cubicBezTo>
                    <a:cubicBezTo>
                      <a:pt x="12779" y="7200"/>
                      <a:pt x="14400" y="8817"/>
                      <a:pt x="14400" y="10800"/>
                    </a:cubicBezTo>
                    <a:cubicBezTo>
                      <a:pt x="14400" y="12782"/>
                      <a:pt x="12779" y="14400"/>
                      <a:pt x="10800" y="14400"/>
                    </a:cubicBezTo>
                    <a:moveTo>
                      <a:pt x="10800" y="0"/>
                    </a:moveTo>
                    <a:cubicBezTo>
                      <a:pt x="4837" y="0"/>
                      <a:pt x="0" y="4837"/>
                      <a:pt x="0" y="10800"/>
                    </a:cubicBezTo>
                    <a:cubicBezTo>
                      <a:pt x="0" y="16762"/>
                      <a:pt x="4837" y="21599"/>
                      <a:pt x="10800" y="21599"/>
                    </a:cubicBezTo>
                    <a:cubicBezTo>
                      <a:pt x="16762" y="21599"/>
                      <a:pt x="21600" y="16762"/>
                      <a:pt x="21600" y="10800"/>
                    </a:cubicBezTo>
                    <a:cubicBezTo>
                      <a:pt x="21600" y="4837"/>
                      <a:pt x="16762"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1" name="Group 60"/>
          <p:cNvGrpSpPr/>
          <p:nvPr/>
        </p:nvGrpSpPr>
        <p:grpSpPr>
          <a:xfrm>
            <a:off x="6063533" y="3126154"/>
            <a:ext cx="831273" cy="831273"/>
            <a:chOff x="6530370" y="3182199"/>
            <a:chExt cx="831273" cy="831273"/>
          </a:xfrm>
        </p:grpSpPr>
        <p:sp>
          <p:nvSpPr>
            <p:cNvPr id="62" name="Oval 61"/>
            <p:cNvSpPr/>
            <p:nvPr/>
          </p:nvSpPr>
          <p:spPr>
            <a:xfrm>
              <a:off x="6530370" y="3182199"/>
              <a:ext cx="831273" cy="83127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AutoShape 117"/>
            <p:cNvSpPr/>
            <p:nvPr/>
          </p:nvSpPr>
          <p:spPr bwMode="auto">
            <a:xfrm>
              <a:off x="6713834" y="3459396"/>
              <a:ext cx="464344" cy="348456"/>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bg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64" name="Group 63"/>
          <p:cNvGrpSpPr/>
          <p:nvPr/>
        </p:nvGrpSpPr>
        <p:grpSpPr>
          <a:xfrm>
            <a:off x="6479170" y="4346068"/>
            <a:ext cx="831273" cy="831273"/>
            <a:chOff x="8020364" y="3217989"/>
            <a:chExt cx="831273" cy="831273"/>
          </a:xfrm>
        </p:grpSpPr>
        <p:sp>
          <p:nvSpPr>
            <p:cNvPr id="65" name="Oval 64"/>
            <p:cNvSpPr/>
            <p:nvPr/>
          </p:nvSpPr>
          <p:spPr>
            <a:xfrm>
              <a:off x="8020364" y="3217989"/>
              <a:ext cx="831273" cy="83127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AutoShape 139"/>
            <p:cNvSpPr/>
            <p:nvPr/>
          </p:nvSpPr>
          <p:spPr bwMode="auto">
            <a:xfrm>
              <a:off x="8203828" y="3408596"/>
              <a:ext cx="464344" cy="450057"/>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solidFill>
              <a:schemeClr val="bg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67" name="Group 66"/>
          <p:cNvGrpSpPr/>
          <p:nvPr/>
        </p:nvGrpSpPr>
        <p:grpSpPr>
          <a:xfrm>
            <a:off x="800944" y="1414650"/>
            <a:ext cx="5319083" cy="4525818"/>
            <a:chOff x="952310" y="1250666"/>
            <a:chExt cx="5850991" cy="4978400"/>
          </a:xfrm>
        </p:grpSpPr>
        <p:sp>
          <p:nvSpPr>
            <p:cNvPr id="68" name="Rounded Rectangle 67"/>
            <p:cNvSpPr/>
            <p:nvPr/>
          </p:nvSpPr>
          <p:spPr>
            <a:xfrm>
              <a:off x="952310" y="1250666"/>
              <a:ext cx="2527300" cy="4978400"/>
            </a:xfrm>
            <a:prstGeom prst="roundRect">
              <a:avLst>
                <a:gd name="adj" fmla="val 12647"/>
              </a:avLst>
            </a:prstGeom>
            <a:solidFill>
              <a:schemeClr val="bg1"/>
            </a:solidFill>
            <a:ln w="3175">
              <a:noFill/>
            </a:ln>
            <a:effectLst>
              <a:outerShdw blurRad="571500" dist="355600" dir="8100000" algn="tr" rotWithShape="0">
                <a:prstClr val="black">
                  <a:alpha val="63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69" name="Rectangle 68"/>
            <p:cNvSpPr/>
            <p:nvPr/>
          </p:nvSpPr>
          <p:spPr>
            <a:xfrm>
              <a:off x="1082484" y="1666591"/>
              <a:ext cx="2270125" cy="1295400"/>
            </a:xfrm>
            <a:prstGeom prst="rect">
              <a:avLst/>
            </a:prstGeom>
            <a:solidFill>
              <a:schemeClr val="accent1"/>
            </a:solidFill>
            <a:ln w="3175">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70" name="Rounded Rectangle 69"/>
            <p:cNvSpPr/>
            <p:nvPr/>
          </p:nvSpPr>
          <p:spPr>
            <a:xfrm>
              <a:off x="1799531" y="1371316"/>
              <a:ext cx="831273" cy="76200"/>
            </a:xfrm>
            <a:prstGeom prst="roundRect">
              <a:avLst>
                <a:gd name="adj" fmla="val 50000"/>
              </a:avLst>
            </a:prstGeom>
            <a:solidFill>
              <a:schemeClr val="bg1">
                <a:lumMod val="75000"/>
              </a:schemeClr>
            </a:solidFill>
            <a:ln w="3175">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71" name="Rectangle 70"/>
            <p:cNvSpPr/>
            <p:nvPr/>
          </p:nvSpPr>
          <p:spPr>
            <a:xfrm>
              <a:off x="1082484" y="2961991"/>
              <a:ext cx="2270125" cy="1295400"/>
            </a:xfrm>
            <a:prstGeom prst="rect">
              <a:avLst/>
            </a:prstGeom>
            <a:solidFill>
              <a:schemeClr val="accent2"/>
            </a:solidFill>
            <a:ln w="3175">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72" name="Rectangle 71"/>
            <p:cNvSpPr/>
            <p:nvPr/>
          </p:nvSpPr>
          <p:spPr>
            <a:xfrm>
              <a:off x="1082484" y="4257391"/>
              <a:ext cx="2270125" cy="1295400"/>
            </a:xfrm>
            <a:prstGeom prst="rect">
              <a:avLst/>
            </a:prstGeom>
            <a:solidFill>
              <a:schemeClr val="accent4"/>
            </a:solidFill>
            <a:ln w="3175">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73" name="Oval 72"/>
            <p:cNvSpPr/>
            <p:nvPr/>
          </p:nvSpPr>
          <p:spPr>
            <a:xfrm>
              <a:off x="2044510" y="5695666"/>
              <a:ext cx="368300" cy="368300"/>
            </a:xfrm>
            <a:prstGeom prst="ellipse">
              <a:avLst/>
            </a:prstGeom>
            <a:solidFill>
              <a:schemeClr val="bg1">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nvGrpSpPr>
            <p:cNvPr id="74" name="Group 24"/>
            <p:cNvGrpSpPr/>
            <p:nvPr/>
          </p:nvGrpSpPr>
          <p:grpSpPr bwMode="auto">
            <a:xfrm>
              <a:off x="2112773" y="5773454"/>
              <a:ext cx="233362" cy="211137"/>
              <a:chOff x="2865555" y="6286500"/>
              <a:chExt cx="322032" cy="266700"/>
            </a:xfrm>
          </p:grpSpPr>
          <p:sp>
            <p:nvSpPr>
              <p:cNvPr id="96" name="Up Arrow 95"/>
              <p:cNvSpPr/>
              <p:nvPr/>
            </p:nvSpPr>
            <p:spPr>
              <a:xfrm>
                <a:off x="2865555" y="6286500"/>
                <a:ext cx="322032" cy="266700"/>
              </a:xfrm>
              <a:prstGeom prst="upArrow">
                <a:avLst>
                  <a:gd name="adj1" fmla="val 83333"/>
                  <a:gd name="adj2" fmla="val 39844"/>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97" name="Round Same Side Corner Rectangle 96"/>
              <p:cNvSpPr/>
              <p:nvPr/>
            </p:nvSpPr>
            <p:spPr>
              <a:xfrm>
                <a:off x="2968517" y="6438900"/>
                <a:ext cx="116108" cy="114300"/>
              </a:xfrm>
              <a:prstGeom prst="round2SameRect">
                <a:avLst>
                  <a:gd name="adj1" fmla="val 10417"/>
                  <a:gd name="adj2" fmla="val 0"/>
                </a:avLst>
              </a:prstGeom>
              <a:solidFill>
                <a:schemeClr val="bg1">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sp>
          <p:nvSpPr>
            <p:cNvPr id="75" name="Rectangle 74"/>
            <p:cNvSpPr/>
            <p:nvPr/>
          </p:nvSpPr>
          <p:spPr>
            <a:xfrm>
              <a:off x="3479610" y="1666591"/>
              <a:ext cx="2270125" cy="1295400"/>
            </a:xfrm>
            <a:prstGeom prst="rect">
              <a:avLst/>
            </a:prstGeom>
            <a:solidFill>
              <a:schemeClr val="accent1"/>
            </a:solidFill>
            <a:ln w="3175">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76" name="Rectangle 75"/>
            <p:cNvSpPr/>
            <p:nvPr/>
          </p:nvSpPr>
          <p:spPr>
            <a:xfrm>
              <a:off x="3479610" y="2961991"/>
              <a:ext cx="2746852" cy="1295400"/>
            </a:xfrm>
            <a:prstGeom prst="rect">
              <a:avLst/>
            </a:prstGeom>
            <a:solidFill>
              <a:schemeClr val="accent2"/>
            </a:solidFill>
            <a:ln w="3175">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77" name="Rectangle 76"/>
            <p:cNvSpPr/>
            <p:nvPr/>
          </p:nvSpPr>
          <p:spPr>
            <a:xfrm>
              <a:off x="3479610" y="4257391"/>
              <a:ext cx="3323691" cy="1295400"/>
            </a:xfrm>
            <a:prstGeom prst="rect">
              <a:avLst/>
            </a:prstGeom>
            <a:solidFill>
              <a:schemeClr val="accent4"/>
            </a:solidFill>
            <a:ln w="3175">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78" name="5-Point Star 77"/>
            <p:cNvSpPr/>
            <p:nvPr/>
          </p:nvSpPr>
          <p:spPr bwMode="auto">
            <a:xfrm>
              <a:off x="3678664" y="3354499"/>
              <a:ext cx="414338" cy="419100"/>
            </a:xfrm>
            <a:prstGeom prst="star5">
              <a:avLst>
                <a:gd name="adj" fmla="val 26056"/>
                <a:gd name="hf" fmla="val 105146"/>
                <a:gd name="vf" fmla="val 1105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nvGrpSpPr>
            <p:cNvPr id="79" name="Group 78"/>
            <p:cNvGrpSpPr/>
            <p:nvPr/>
          </p:nvGrpSpPr>
          <p:grpSpPr>
            <a:xfrm>
              <a:off x="3678664" y="4735397"/>
              <a:ext cx="531875" cy="392190"/>
              <a:chOff x="5210175" y="2278856"/>
              <a:chExt cx="235744" cy="173831"/>
            </a:xfrm>
            <a:solidFill>
              <a:schemeClr val="bg1"/>
            </a:solidFill>
          </p:grpSpPr>
          <p:sp>
            <p:nvSpPr>
              <p:cNvPr id="94" name="Frame 93"/>
              <p:cNvSpPr/>
              <p:nvPr/>
            </p:nvSpPr>
            <p:spPr>
              <a:xfrm>
                <a:off x="5226244" y="2278856"/>
                <a:ext cx="163128" cy="159546"/>
              </a:xfrm>
              <a:prstGeom prst="frame">
                <a:avLst>
                  <a:gd name="adj1" fmla="val 5556"/>
                </a:avLst>
              </a:pr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solidFill>
                    <a:schemeClr val="tx1"/>
                  </a:solidFill>
                </a:endParaRPr>
              </a:p>
            </p:txBody>
          </p:sp>
          <p:sp>
            <p:nvSpPr>
              <p:cNvPr id="95" name="Freeform 94"/>
              <p:cNvSpPr/>
              <p:nvPr/>
            </p:nvSpPr>
            <p:spPr>
              <a:xfrm>
                <a:off x="5210175" y="2297000"/>
                <a:ext cx="235744" cy="155687"/>
              </a:xfrm>
              <a:custGeom>
                <a:avLst/>
                <a:gdLst>
                  <a:gd name="connsiteX0" fmla="*/ 66675 w 235744"/>
                  <a:gd name="connsiteY0" fmla="*/ 78582 h 154782"/>
                  <a:gd name="connsiteX1" fmla="*/ 0 w 235744"/>
                  <a:gd name="connsiteY1" fmla="*/ 50007 h 154782"/>
                  <a:gd name="connsiteX2" fmla="*/ 80963 w 235744"/>
                  <a:gd name="connsiteY2" fmla="*/ 154782 h 154782"/>
                  <a:gd name="connsiteX3" fmla="*/ 235744 w 235744"/>
                  <a:gd name="connsiteY3" fmla="*/ 0 h 154782"/>
                  <a:gd name="connsiteX4" fmla="*/ 66675 w 235744"/>
                  <a:gd name="connsiteY4" fmla="*/ 78582 h 154782"/>
                  <a:gd name="connsiteX0-1" fmla="*/ 66675 w 235744"/>
                  <a:gd name="connsiteY0-2" fmla="*/ 85726 h 154782"/>
                  <a:gd name="connsiteX1-3" fmla="*/ 0 w 235744"/>
                  <a:gd name="connsiteY1-4" fmla="*/ 50007 h 154782"/>
                  <a:gd name="connsiteX2-5" fmla="*/ 80963 w 235744"/>
                  <a:gd name="connsiteY2-6" fmla="*/ 154782 h 154782"/>
                  <a:gd name="connsiteX3-7" fmla="*/ 235744 w 235744"/>
                  <a:gd name="connsiteY3-8" fmla="*/ 0 h 154782"/>
                  <a:gd name="connsiteX4-9" fmla="*/ 66675 w 235744"/>
                  <a:gd name="connsiteY4-10" fmla="*/ 85726 h 154782"/>
                  <a:gd name="connsiteX0-11" fmla="*/ 66675 w 235744"/>
                  <a:gd name="connsiteY0-12" fmla="*/ 85726 h 154782"/>
                  <a:gd name="connsiteX1-13" fmla="*/ 0 w 235744"/>
                  <a:gd name="connsiteY1-14" fmla="*/ 50007 h 154782"/>
                  <a:gd name="connsiteX2-15" fmla="*/ 80963 w 235744"/>
                  <a:gd name="connsiteY2-16" fmla="*/ 154782 h 154782"/>
                  <a:gd name="connsiteX3-17" fmla="*/ 235744 w 235744"/>
                  <a:gd name="connsiteY3-18" fmla="*/ 0 h 154782"/>
                  <a:gd name="connsiteX4-19" fmla="*/ 66675 w 235744"/>
                  <a:gd name="connsiteY4-20" fmla="*/ 85726 h 154782"/>
                  <a:gd name="connsiteX0-21" fmla="*/ 66675 w 235744"/>
                  <a:gd name="connsiteY0-22" fmla="*/ 85726 h 154782"/>
                  <a:gd name="connsiteX1-23" fmla="*/ 0 w 235744"/>
                  <a:gd name="connsiteY1-24" fmla="*/ 50007 h 154782"/>
                  <a:gd name="connsiteX2-25" fmla="*/ 80963 w 235744"/>
                  <a:gd name="connsiteY2-26" fmla="*/ 154782 h 154782"/>
                  <a:gd name="connsiteX3-27" fmla="*/ 235744 w 235744"/>
                  <a:gd name="connsiteY3-28" fmla="*/ 0 h 154782"/>
                  <a:gd name="connsiteX4-29" fmla="*/ 66675 w 235744"/>
                  <a:gd name="connsiteY4-30" fmla="*/ 85726 h 154782"/>
                  <a:gd name="connsiteX0-31" fmla="*/ 66675 w 235744"/>
                  <a:gd name="connsiteY0-32" fmla="*/ 85726 h 154782"/>
                  <a:gd name="connsiteX1-33" fmla="*/ 0 w 235744"/>
                  <a:gd name="connsiteY1-34" fmla="*/ 50007 h 154782"/>
                  <a:gd name="connsiteX2-35" fmla="*/ 80963 w 235744"/>
                  <a:gd name="connsiteY2-36" fmla="*/ 154782 h 154782"/>
                  <a:gd name="connsiteX3-37" fmla="*/ 235744 w 235744"/>
                  <a:gd name="connsiteY3-38" fmla="*/ 0 h 154782"/>
                  <a:gd name="connsiteX4-39" fmla="*/ 66675 w 235744"/>
                  <a:gd name="connsiteY4-40" fmla="*/ 85726 h 154782"/>
                  <a:gd name="connsiteX0-41" fmla="*/ 66675 w 235744"/>
                  <a:gd name="connsiteY0-42" fmla="*/ 86631 h 155687"/>
                  <a:gd name="connsiteX1-43" fmla="*/ 0 w 235744"/>
                  <a:gd name="connsiteY1-44" fmla="*/ 50912 h 155687"/>
                  <a:gd name="connsiteX2-45" fmla="*/ 80963 w 235744"/>
                  <a:gd name="connsiteY2-46" fmla="*/ 155687 h 155687"/>
                  <a:gd name="connsiteX3-47" fmla="*/ 235744 w 235744"/>
                  <a:gd name="connsiteY3-48" fmla="*/ 905 h 155687"/>
                  <a:gd name="connsiteX4-49" fmla="*/ 66675 w 235744"/>
                  <a:gd name="connsiteY4-50" fmla="*/ 86631 h 155687"/>
                  <a:gd name="connsiteX0-51" fmla="*/ 66675 w 235744"/>
                  <a:gd name="connsiteY0-52" fmla="*/ 86631 h 155687"/>
                  <a:gd name="connsiteX1-53" fmla="*/ 0 w 235744"/>
                  <a:gd name="connsiteY1-54" fmla="*/ 50912 h 155687"/>
                  <a:gd name="connsiteX2-55" fmla="*/ 80963 w 235744"/>
                  <a:gd name="connsiteY2-56" fmla="*/ 155687 h 155687"/>
                  <a:gd name="connsiteX3-57" fmla="*/ 235744 w 235744"/>
                  <a:gd name="connsiteY3-58" fmla="*/ 905 h 155687"/>
                  <a:gd name="connsiteX4-59" fmla="*/ 66675 w 235744"/>
                  <a:gd name="connsiteY4-60" fmla="*/ 86631 h 155687"/>
                  <a:gd name="connsiteX0-61" fmla="*/ 66675 w 235744"/>
                  <a:gd name="connsiteY0-62" fmla="*/ 86631 h 155687"/>
                  <a:gd name="connsiteX1-63" fmla="*/ 0 w 235744"/>
                  <a:gd name="connsiteY1-64" fmla="*/ 50912 h 155687"/>
                  <a:gd name="connsiteX2-65" fmla="*/ 80963 w 235744"/>
                  <a:gd name="connsiteY2-66" fmla="*/ 155687 h 155687"/>
                  <a:gd name="connsiteX3-67" fmla="*/ 235744 w 235744"/>
                  <a:gd name="connsiteY3-68" fmla="*/ 905 h 155687"/>
                  <a:gd name="connsiteX4-69" fmla="*/ 66675 w 235744"/>
                  <a:gd name="connsiteY4-70" fmla="*/ 86631 h 155687"/>
                  <a:gd name="connsiteX0-71" fmla="*/ 66675 w 235744"/>
                  <a:gd name="connsiteY0-72" fmla="*/ 86631 h 155687"/>
                  <a:gd name="connsiteX1-73" fmla="*/ 0 w 235744"/>
                  <a:gd name="connsiteY1-74" fmla="*/ 50912 h 155687"/>
                  <a:gd name="connsiteX2-75" fmla="*/ 80963 w 235744"/>
                  <a:gd name="connsiteY2-76" fmla="*/ 155687 h 155687"/>
                  <a:gd name="connsiteX3-77" fmla="*/ 235744 w 235744"/>
                  <a:gd name="connsiteY3-78" fmla="*/ 905 h 155687"/>
                  <a:gd name="connsiteX4-79" fmla="*/ 66675 w 235744"/>
                  <a:gd name="connsiteY4-80" fmla="*/ 86631 h 155687"/>
                  <a:gd name="connsiteX0-81" fmla="*/ 66675 w 235744"/>
                  <a:gd name="connsiteY0-82" fmla="*/ 86631 h 155687"/>
                  <a:gd name="connsiteX1-83" fmla="*/ 0 w 235744"/>
                  <a:gd name="connsiteY1-84" fmla="*/ 50912 h 155687"/>
                  <a:gd name="connsiteX2-85" fmla="*/ 80963 w 235744"/>
                  <a:gd name="connsiteY2-86" fmla="*/ 155687 h 155687"/>
                  <a:gd name="connsiteX3-87" fmla="*/ 235744 w 235744"/>
                  <a:gd name="connsiteY3-88" fmla="*/ 905 h 155687"/>
                  <a:gd name="connsiteX4-89" fmla="*/ 66675 w 235744"/>
                  <a:gd name="connsiteY4-90" fmla="*/ 86631 h 155687"/>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35744" h="155687">
                    <a:moveTo>
                      <a:pt x="66675" y="86631"/>
                    </a:moveTo>
                    <a:cubicBezTo>
                      <a:pt x="49212" y="67581"/>
                      <a:pt x="34131" y="53293"/>
                      <a:pt x="0" y="50912"/>
                    </a:cubicBezTo>
                    <a:cubicBezTo>
                      <a:pt x="34132" y="78693"/>
                      <a:pt x="65881" y="113618"/>
                      <a:pt x="80963" y="155687"/>
                    </a:cubicBezTo>
                    <a:cubicBezTo>
                      <a:pt x="108745" y="94568"/>
                      <a:pt x="141287" y="31068"/>
                      <a:pt x="235744" y="905"/>
                    </a:cubicBezTo>
                    <a:cubicBezTo>
                      <a:pt x="157957" y="-6239"/>
                      <a:pt x="103981" y="29481"/>
                      <a:pt x="66675" y="86631"/>
                    </a:cubicBezTo>
                    <a:close/>
                  </a:path>
                </a:pathLst>
              </a:cu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grpSp>
          <p:nvGrpSpPr>
            <p:cNvPr id="80" name="Group 79"/>
            <p:cNvGrpSpPr/>
            <p:nvPr/>
          </p:nvGrpSpPr>
          <p:grpSpPr>
            <a:xfrm>
              <a:off x="3673978" y="2093229"/>
              <a:ext cx="405882" cy="456407"/>
              <a:chOff x="4290008" y="4767262"/>
              <a:chExt cx="902113" cy="1014412"/>
            </a:xfrm>
            <a:solidFill>
              <a:schemeClr val="bg1"/>
            </a:solidFill>
          </p:grpSpPr>
          <p:sp>
            <p:nvSpPr>
              <p:cNvPr id="87" name="Freeform 86"/>
              <p:cNvSpPr/>
              <p:nvPr/>
            </p:nvSpPr>
            <p:spPr>
              <a:xfrm>
                <a:off x="4444110" y="4922044"/>
                <a:ext cx="602358" cy="590550"/>
              </a:xfrm>
              <a:custGeom>
                <a:avLst/>
                <a:gdLst>
                  <a:gd name="connsiteX0" fmla="*/ 107157 w 564357"/>
                  <a:gd name="connsiteY0" fmla="*/ 600075 h 600075"/>
                  <a:gd name="connsiteX1" fmla="*/ 107157 w 564357"/>
                  <a:gd name="connsiteY1" fmla="*/ 531019 h 600075"/>
                  <a:gd name="connsiteX2" fmla="*/ 0 w 564357"/>
                  <a:gd name="connsiteY2" fmla="*/ 173831 h 600075"/>
                  <a:gd name="connsiteX3" fmla="*/ 283369 w 564357"/>
                  <a:gd name="connsiteY3" fmla="*/ 0 h 600075"/>
                  <a:gd name="connsiteX4" fmla="*/ 526257 w 564357"/>
                  <a:gd name="connsiteY4" fmla="*/ 138112 h 600075"/>
                  <a:gd name="connsiteX5" fmla="*/ 564357 w 564357"/>
                  <a:gd name="connsiteY5" fmla="*/ 407194 h 600075"/>
                  <a:gd name="connsiteX6" fmla="*/ 445294 w 564357"/>
                  <a:gd name="connsiteY6" fmla="*/ 557212 h 600075"/>
                  <a:gd name="connsiteX7" fmla="*/ 445294 w 564357"/>
                  <a:gd name="connsiteY7" fmla="*/ 588169 h 600075"/>
                  <a:gd name="connsiteX8" fmla="*/ 342900 w 564357"/>
                  <a:gd name="connsiteY8" fmla="*/ 588169 h 600075"/>
                  <a:gd name="connsiteX9" fmla="*/ 342900 w 564357"/>
                  <a:gd name="connsiteY9" fmla="*/ 481012 h 600075"/>
                  <a:gd name="connsiteX10" fmla="*/ 476250 w 564357"/>
                  <a:gd name="connsiteY10" fmla="*/ 307181 h 600075"/>
                  <a:gd name="connsiteX11" fmla="*/ 285750 w 564357"/>
                  <a:gd name="connsiteY11" fmla="*/ 119062 h 600075"/>
                  <a:gd name="connsiteX12" fmla="*/ 92869 w 564357"/>
                  <a:gd name="connsiteY12" fmla="*/ 316706 h 600075"/>
                  <a:gd name="connsiteX13" fmla="*/ 207169 w 564357"/>
                  <a:gd name="connsiteY13" fmla="*/ 485775 h 600075"/>
                  <a:gd name="connsiteX14" fmla="*/ 207169 w 564357"/>
                  <a:gd name="connsiteY14" fmla="*/ 592931 h 600075"/>
                  <a:gd name="connsiteX15" fmla="*/ 107157 w 564357"/>
                  <a:gd name="connsiteY15" fmla="*/ 600075 h 600075"/>
                  <a:gd name="connsiteX0-1" fmla="*/ 109538 w 564357"/>
                  <a:gd name="connsiteY0-2" fmla="*/ 590550 h 592931"/>
                  <a:gd name="connsiteX1-3" fmla="*/ 107157 w 564357"/>
                  <a:gd name="connsiteY1-4" fmla="*/ 531019 h 592931"/>
                  <a:gd name="connsiteX2-5" fmla="*/ 0 w 564357"/>
                  <a:gd name="connsiteY2-6" fmla="*/ 173831 h 592931"/>
                  <a:gd name="connsiteX3-7" fmla="*/ 283369 w 564357"/>
                  <a:gd name="connsiteY3-8" fmla="*/ 0 h 592931"/>
                  <a:gd name="connsiteX4-9" fmla="*/ 526257 w 564357"/>
                  <a:gd name="connsiteY4-10" fmla="*/ 138112 h 592931"/>
                  <a:gd name="connsiteX5-11" fmla="*/ 564357 w 564357"/>
                  <a:gd name="connsiteY5-12" fmla="*/ 407194 h 592931"/>
                  <a:gd name="connsiteX6-13" fmla="*/ 445294 w 564357"/>
                  <a:gd name="connsiteY6-14" fmla="*/ 557212 h 592931"/>
                  <a:gd name="connsiteX7-15" fmla="*/ 445294 w 564357"/>
                  <a:gd name="connsiteY7-16" fmla="*/ 588169 h 592931"/>
                  <a:gd name="connsiteX8-17" fmla="*/ 342900 w 564357"/>
                  <a:gd name="connsiteY8-18" fmla="*/ 588169 h 592931"/>
                  <a:gd name="connsiteX9-19" fmla="*/ 342900 w 564357"/>
                  <a:gd name="connsiteY9-20" fmla="*/ 481012 h 592931"/>
                  <a:gd name="connsiteX10-21" fmla="*/ 476250 w 564357"/>
                  <a:gd name="connsiteY10-22" fmla="*/ 307181 h 592931"/>
                  <a:gd name="connsiteX11-23" fmla="*/ 285750 w 564357"/>
                  <a:gd name="connsiteY11-24" fmla="*/ 119062 h 592931"/>
                  <a:gd name="connsiteX12-25" fmla="*/ 92869 w 564357"/>
                  <a:gd name="connsiteY12-26" fmla="*/ 316706 h 592931"/>
                  <a:gd name="connsiteX13-27" fmla="*/ 207169 w 564357"/>
                  <a:gd name="connsiteY13-28" fmla="*/ 485775 h 592931"/>
                  <a:gd name="connsiteX14-29" fmla="*/ 207169 w 564357"/>
                  <a:gd name="connsiteY14-30" fmla="*/ 592931 h 592931"/>
                  <a:gd name="connsiteX15-31" fmla="*/ 109538 w 564357"/>
                  <a:gd name="connsiteY15-32" fmla="*/ 590550 h 592931"/>
                  <a:gd name="connsiteX0-33" fmla="*/ 121444 w 576263"/>
                  <a:gd name="connsiteY0-34" fmla="*/ 590550 h 592931"/>
                  <a:gd name="connsiteX1-35" fmla="*/ 119063 w 576263"/>
                  <a:gd name="connsiteY1-36" fmla="*/ 531019 h 592931"/>
                  <a:gd name="connsiteX2-37" fmla="*/ 11906 w 576263"/>
                  <a:gd name="connsiteY2-38" fmla="*/ 173831 h 592931"/>
                  <a:gd name="connsiteX3-39" fmla="*/ 295275 w 576263"/>
                  <a:gd name="connsiteY3-40" fmla="*/ 0 h 592931"/>
                  <a:gd name="connsiteX4-41" fmla="*/ 538163 w 576263"/>
                  <a:gd name="connsiteY4-42" fmla="*/ 138112 h 592931"/>
                  <a:gd name="connsiteX5-43" fmla="*/ 576263 w 576263"/>
                  <a:gd name="connsiteY5-44" fmla="*/ 407194 h 592931"/>
                  <a:gd name="connsiteX6-45" fmla="*/ 457200 w 576263"/>
                  <a:gd name="connsiteY6-46" fmla="*/ 557212 h 592931"/>
                  <a:gd name="connsiteX7-47" fmla="*/ 457200 w 576263"/>
                  <a:gd name="connsiteY7-48" fmla="*/ 588169 h 592931"/>
                  <a:gd name="connsiteX8-49" fmla="*/ 354806 w 576263"/>
                  <a:gd name="connsiteY8-50" fmla="*/ 588169 h 592931"/>
                  <a:gd name="connsiteX9-51" fmla="*/ 354806 w 576263"/>
                  <a:gd name="connsiteY9-52" fmla="*/ 481012 h 592931"/>
                  <a:gd name="connsiteX10-53" fmla="*/ 488156 w 576263"/>
                  <a:gd name="connsiteY10-54" fmla="*/ 307181 h 592931"/>
                  <a:gd name="connsiteX11-55" fmla="*/ 297656 w 576263"/>
                  <a:gd name="connsiteY11-56" fmla="*/ 119062 h 592931"/>
                  <a:gd name="connsiteX12-57" fmla="*/ 104775 w 576263"/>
                  <a:gd name="connsiteY12-58" fmla="*/ 316706 h 592931"/>
                  <a:gd name="connsiteX13-59" fmla="*/ 219075 w 576263"/>
                  <a:gd name="connsiteY13-60" fmla="*/ 485775 h 592931"/>
                  <a:gd name="connsiteX14-61" fmla="*/ 219075 w 576263"/>
                  <a:gd name="connsiteY14-62" fmla="*/ 592931 h 592931"/>
                  <a:gd name="connsiteX15-63" fmla="*/ 121444 w 576263"/>
                  <a:gd name="connsiteY15-64" fmla="*/ 590550 h 592931"/>
                  <a:gd name="connsiteX0-65" fmla="*/ 125510 w 580329"/>
                  <a:gd name="connsiteY0-66" fmla="*/ 590550 h 592931"/>
                  <a:gd name="connsiteX1-67" fmla="*/ 123129 w 580329"/>
                  <a:gd name="connsiteY1-68" fmla="*/ 531019 h 592931"/>
                  <a:gd name="connsiteX2-69" fmla="*/ 15972 w 580329"/>
                  <a:gd name="connsiteY2-70" fmla="*/ 173831 h 592931"/>
                  <a:gd name="connsiteX3-71" fmla="*/ 299341 w 580329"/>
                  <a:gd name="connsiteY3-72" fmla="*/ 0 h 592931"/>
                  <a:gd name="connsiteX4-73" fmla="*/ 542229 w 580329"/>
                  <a:gd name="connsiteY4-74" fmla="*/ 138112 h 592931"/>
                  <a:gd name="connsiteX5-75" fmla="*/ 580329 w 580329"/>
                  <a:gd name="connsiteY5-76" fmla="*/ 407194 h 592931"/>
                  <a:gd name="connsiteX6-77" fmla="*/ 461266 w 580329"/>
                  <a:gd name="connsiteY6-78" fmla="*/ 557212 h 592931"/>
                  <a:gd name="connsiteX7-79" fmla="*/ 461266 w 580329"/>
                  <a:gd name="connsiteY7-80" fmla="*/ 588169 h 592931"/>
                  <a:gd name="connsiteX8-81" fmla="*/ 358872 w 580329"/>
                  <a:gd name="connsiteY8-82" fmla="*/ 588169 h 592931"/>
                  <a:gd name="connsiteX9-83" fmla="*/ 358872 w 580329"/>
                  <a:gd name="connsiteY9-84" fmla="*/ 481012 h 592931"/>
                  <a:gd name="connsiteX10-85" fmla="*/ 492222 w 580329"/>
                  <a:gd name="connsiteY10-86" fmla="*/ 307181 h 592931"/>
                  <a:gd name="connsiteX11-87" fmla="*/ 301722 w 580329"/>
                  <a:gd name="connsiteY11-88" fmla="*/ 119062 h 592931"/>
                  <a:gd name="connsiteX12-89" fmla="*/ 108841 w 580329"/>
                  <a:gd name="connsiteY12-90" fmla="*/ 316706 h 592931"/>
                  <a:gd name="connsiteX13-91" fmla="*/ 223141 w 580329"/>
                  <a:gd name="connsiteY13-92" fmla="*/ 485775 h 592931"/>
                  <a:gd name="connsiteX14-93" fmla="*/ 223141 w 580329"/>
                  <a:gd name="connsiteY14-94" fmla="*/ 592931 h 592931"/>
                  <a:gd name="connsiteX15-95" fmla="*/ 125510 w 580329"/>
                  <a:gd name="connsiteY15-96" fmla="*/ 590550 h 592931"/>
                  <a:gd name="connsiteX0-97" fmla="*/ 125510 w 580329"/>
                  <a:gd name="connsiteY0-98" fmla="*/ 590550 h 592931"/>
                  <a:gd name="connsiteX1-99" fmla="*/ 123129 w 580329"/>
                  <a:gd name="connsiteY1-100" fmla="*/ 531019 h 592931"/>
                  <a:gd name="connsiteX2-101" fmla="*/ 15972 w 580329"/>
                  <a:gd name="connsiteY2-102" fmla="*/ 173831 h 592931"/>
                  <a:gd name="connsiteX3-103" fmla="*/ 299341 w 580329"/>
                  <a:gd name="connsiteY3-104" fmla="*/ 0 h 592931"/>
                  <a:gd name="connsiteX4-105" fmla="*/ 542229 w 580329"/>
                  <a:gd name="connsiteY4-106" fmla="*/ 138112 h 592931"/>
                  <a:gd name="connsiteX5-107" fmla="*/ 580329 w 580329"/>
                  <a:gd name="connsiteY5-108" fmla="*/ 407194 h 592931"/>
                  <a:gd name="connsiteX6-109" fmla="*/ 461266 w 580329"/>
                  <a:gd name="connsiteY6-110" fmla="*/ 557212 h 592931"/>
                  <a:gd name="connsiteX7-111" fmla="*/ 461266 w 580329"/>
                  <a:gd name="connsiteY7-112" fmla="*/ 588169 h 592931"/>
                  <a:gd name="connsiteX8-113" fmla="*/ 358872 w 580329"/>
                  <a:gd name="connsiteY8-114" fmla="*/ 588169 h 592931"/>
                  <a:gd name="connsiteX9-115" fmla="*/ 358872 w 580329"/>
                  <a:gd name="connsiteY9-116" fmla="*/ 481012 h 592931"/>
                  <a:gd name="connsiteX10-117" fmla="*/ 492222 w 580329"/>
                  <a:gd name="connsiteY10-118" fmla="*/ 307181 h 592931"/>
                  <a:gd name="connsiteX11-119" fmla="*/ 301722 w 580329"/>
                  <a:gd name="connsiteY11-120" fmla="*/ 119062 h 592931"/>
                  <a:gd name="connsiteX12-121" fmla="*/ 108841 w 580329"/>
                  <a:gd name="connsiteY12-122" fmla="*/ 316706 h 592931"/>
                  <a:gd name="connsiteX13-123" fmla="*/ 223141 w 580329"/>
                  <a:gd name="connsiteY13-124" fmla="*/ 485775 h 592931"/>
                  <a:gd name="connsiteX14-125" fmla="*/ 223141 w 580329"/>
                  <a:gd name="connsiteY14-126" fmla="*/ 592931 h 592931"/>
                  <a:gd name="connsiteX15-127" fmla="*/ 125510 w 580329"/>
                  <a:gd name="connsiteY15-128" fmla="*/ 590550 h 592931"/>
                  <a:gd name="connsiteX0-129" fmla="*/ 125510 w 580329"/>
                  <a:gd name="connsiteY0-130" fmla="*/ 590550 h 592931"/>
                  <a:gd name="connsiteX1-131" fmla="*/ 123129 w 580329"/>
                  <a:gd name="connsiteY1-132" fmla="*/ 531019 h 592931"/>
                  <a:gd name="connsiteX2-133" fmla="*/ 15972 w 580329"/>
                  <a:gd name="connsiteY2-134" fmla="*/ 173831 h 592931"/>
                  <a:gd name="connsiteX3-135" fmla="*/ 299341 w 580329"/>
                  <a:gd name="connsiteY3-136" fmla="*/ 0 h 592931"/>
                  <a:gd name="connsiteX4-137" fmla="*/ 542229 w 580329"/>
                  <a:gd name="connsiteY4-138" fmla="*/ 138112 h 592931"/>
                  <a:gd name="connsiteX5-139" fmla="*/ 580329 w 580329"/>
                  <a:gd name="connsiteY5-140" fmla="*/ 407194 h 592931"/>
                  <a:gd name="connsiteX6-141" fmla="*/ 461266 w 580329"/>
                  <a:gd name="connsiteY6-142" fmla="*/ 557212 h 592931"/>
                  <a:gd name="connsiteX7-143" fmla="*/ 461266 w 580329"/>
                  <a:gd name="connsiteY7-144" fmla="*/ 588169 h 592931"/>
                  <a:gd name="connsiteX8-145" fmla="*/ 358872 w 580329"/>
                  <a:gd name="connsiteY8-146" fmla="*/ 588169 h 592931"/>
                  <a:gd name="connsiteX9-147" fmla="*/ 358872 w 580329"/>
                  <a:gd name="connsiteY9-148" fmla="*/ 481012 h 592931"/>
                  <a:gd name="connsiteX10-149" fmla="*/ 492222 w 580329"/>
                  <a:gd name="connsiteY10-150" fmla="*/ 307181 h 592931"/>
                  <a:gd name="connsiteX11-151" fmla="*/ 301722 w 580329"/>
                  <a:gd name="connsiteY11-152" fmla="*/ 119062 h 592931"/>
                  <a:gd name="connsiteX12-153" fmla="*/ 108841 w 580329"/>
                  <a:gd name="connsiteY12-154" fmla="*/ 316706 h 592931"/>
                  <a:gd name="connsiteX13-155" fmla="*/ 223141 w 580329"/>
                  <a:gd name="connsiteY13-156" fmla="*/ 485775 h 592931"/>
                  <a:gd name="connsiteX14-157" fmla="*/ 223141 w 580329"/>
                  <a:gd name="connsiteY14-158" fmla="*/ 592931 h 592931"/>
                  <a:gd name="connsiteX15-159" fmla="*/ 125510 w 580329"/>
                  <a:gd name="connsiteY15-160" fmla="*/ 590550 h 592931"/>
                  <a:gd name="connsiteX0-161" fmla="*/ 125510 w 580329"/>
                  <a:gd name="connsiteY0-162" fmla="*/ 590550 h 592931"/>
                  <a:gd name="connsiteX1-163" fmla="*/ 123129 w 580329"/>
                  <a:gd name="connsiteY1-164" fmla="*/ 531019 h 592931"/>
                  <a:gd name="connsiteX2-165" fmla="*/ 15972 w 580329"/>
                  <a:gd name="connsiteY2-166" fmla="*/ 173831 h 592931"/>
                  <a:gd name="connsiteX3-167" fmla="*/ 299341 w 580329"/>
                  <a:gd name="connsiteY3-168" fmla="*/ 0 h 592931"/>
                  <a:gd name="connsiteX4-169" fmla="*/ 542229 w 580329"/>
                  <a:gd name="connsiteY4-170" fmla="*/ 138112 h 592931"/>
                  <a:gd name="connsiteX5-171" fmla="*/ 580329 w 580329"/>
                  <a:gd name="connsiteY5-172" fmla="*/ 407194 h 592931"/>
                  <a:gd name="connsiteX6-173" fmla="*/ 461266 w 580329"/>
                  <a:gd name="connsiteY6-174" fmla="*/ 557212 h 592931"/>
                  <a:gd name="connsiteX7-175" fmla="*/ 461266 w 580329"/>
                  <a:gd name="connsiteY7-176" fmla="*/ 588169 h 592931"/>
                  <a:gd name="connsiteX8-177" fmla="*/ 358872 w 580329"/>
                  <a:gd name="connsiteY8-178" fmla="*/ 588169 h 592931"/>
                  <a:gd name="connsiteX9-179" fmla="*/ 358872 w 580329"/>
                  <a:gd name="connsiteY9-180" fmla="*/ 481012 h 592931"/>
                  <a:gd name="connsiteX10-181" fmla="*/ 492222 w 580329"/>
                  <a:gd name="connsiteY10-182" fmla="*/ 307181 h 592931"/>
                  <a:gd name="connsiteX11-183" fmla="*/ 301722 w 580329"/>
                  <a:gd name="connsiteY11-184" fmla="*/ 119062 h 592931"/>
                  <a:gd name="connsiteX12-185" fmla="*/ 108841 w 580329"/>
                  <a:gd name="connsiteY12-186" fmla="*/ 316706 h 592931"/>
                  <a:gd name="connsiteX13-187" fmla="*/ 223141 w 580329"/>
                  <a:gd name="connsiteY13-188" fmla="*/ 485775 h 592931"/>
                  <a:gd name="connsiteX14-189" fmla="*/ 223141 w 580329"/>
                  <a:gd name="connsiteY14-190" fmla="*/ 592931 h 592931"/>
                  <a:gd name="connsiteX15-191" fmla="*/ 125510 w 580329"/>
                  <a:gd name="connsiteY15-192" fmla="*/ 590550 h 592931"/>
                  <a:gd name="connsiteX0-193" fmla="*/ 125510 w 580329"/>
                  <a:gd name="connsiteY0-194" fmla="*/ 590550 h 592931"/>
                  <a:gd name="connsiteX1-195" fmla="*/ 123129 w 580329"/>
                  <a:gd name="connsiteY1-196" fmla="*/ 531019 h 592931"/>
                  <a:gd name="connsiteX2-197" fmla="*/ 15972 w 580329"/>
                  <a:gd name="connsiteY2-198" fmla="*/ 173831 h 592931"/>
                  <a:gd name="connsiteX3-199" fmla="*/ 299341 w 580329"/>
                  <a:gd name="connsiteY3-200" fmla="*/ 0 h 592931"/>
                  <a:gd name="connsiteX4-201" fmla="*/ 542229 w 580329"/>
                  <a:gd name="connsiteY4-202" fmla="*/ 138112 h 592931"/>
                  <a:gd name="connsiteX5-203" fmla="*/ 580329 w 580329"/>
                  <a:gd name="connsiteY5-204" fmla="*/ 407194 h 592931"/>
                  <a:gd name="connsiteX6-205" fmla="*/ 461266 w 580329"/>
                  <a:gd name="connsiteY6-206" fmla="*/ 557212 h 592931"/>
                  <a:gd name="connsiteX7-207" fmla="*/ 461266 w 580329"/>
                  <a:gd name="connsiteY7-208" fmla="*/ 588169 h 592931"/>
                  <a:gd name="connsiteX8-209" fmla="*/ 358872 w 580329"/>
                  <a:gd name="connsiteY8-210" fmla="*/ 588169 h 592931"/>
                  <a:gd name="connsiteX9-211" fmla="*/ 358872 w 580329"/>
                  <a:gd name="connsiteY9-212" fmla="*/ 481012 h 592931"/>
                  <a:gd name="connsiteX10-213" fmla="*/ 492222 w 580329"/>
                  <a:gd name="connsiteY10-214" fmla="*/ 307181 h 592931"/>
                  <a:gd name="connsiteX11-215" fmla="*/ 301722 w 580329"/>
                  <a:gd name="connsiteY11-216" fmla="*/ 119062 h 592931"/>
                  <a:gd name="connsiteX12-217" fmla="*/ 108841 w 580329"/>
                  <a:gd name="connsiteY12-218" fmla="*/ 316706 h 592931"/>
                  <a:gd name="connsiteX13-219" fmla="*/ 223141 w 580329"/>
                  <a:gd name="connsiteY13-220" fmla="*/ 485775 h 592931"/>
                  <a:gd name="connsiteX14-221" fmla="*/ 223141 w 580329"/>
                  <a:gd name="connsiteY14-222" fmla="*/ 592931 h 592931"/>
                  <a:gd name="connsiteX15-223" fmla="*/ 125510 w 580329"/>
                  <a:gd name="connsiteY15-224" fmla="*/ 590550 h 592931"/>
                  <a:gd name="connsiteX0-225" fmla="*/ 125510 w 580329"/>
                  <a:gd name="connsiteY0-226" fmla="*/ 590550 h 592931"/>
                  <a:gd name="connsiteX1-227" fmla="*/ 123129 w 580329"/>
                  <a:gd name="connsiteY1-228" fmla="*/ 531019 h 592931"/>
                  <a:gd name="connsiteX2-229" fmla="*/ 15972 w 580329"/>
                  <a:gd name="connsiteY2-230" fmla="*/ 173831 h 592931"/>
                  <a:gd name="connsiteX3-231" fmla="*/ 299341 w 580329"/>
                  <a:gd name="connsiteY3-232" fmla="*/ 0 h 592931"/>
                  <a:gd name="connsiteX4-233" fmla="*/ 542229 w 580329"/>
                  <a:gd name="connsiteY4-234" fmla="*/ 138112 h 592931"/>
                  <a:gd name="connsiteX5-235" fmla="*/ 580329 w 580329"/>
                  <a:gd name="connsiteY5-236" fmla="*/ 407194 h 592931"/>
                  <a:gd name="connsiteX6-237" fmla="*/ 461266 w 580329"/>
                  <a:gd name="connsiteY6-238" fmla="*/ 557212 h 592931"/>
                  <a:gd name="connsiteX7-239" fmla="*/ 461266 w 580329"/>
                  <a:gd name="connsiteY7-240" fmla="*/ 588169 h 592931"/>
                  <a:gd name="connsiteX8-241" fmla="*/ 358872 w 580329"/>
                  <a:gd name="connsiteY8-242" fmla="*/ 588169 h 592931"/>
                  <a:gd name="connsiteX9-243" fmla="*/ 358872 w 580329"/>
                  <a:gd name="connsiteY9-244" fmla="*/ 481012 h 592931"/>
                  <a:gd name="connsiteX10-245" fmla="*/ 492222 w 580329"/>
                  <a:gd name="connsiteY10-246" fmla="*/ 307181 h 592931"/>
                  <a:gd name="connsiteX11-247" fmla="*/ 301722 w 580329"/>
                  <a:gd name="connsiteY11-248" fmla="*/ 119062 h 592931"/>
                  <a:gd name="connsiteX12-249" fmla="*/ 108841 w 580329"/>
                  <a:gd name="connsiteY12-250" fmla="*/ 316706 h 592931"/>
                  <a:gd name="connsiteX13-251" fmla="*/ 223141 w 580329"/>
                  <a:gd name="connsiteY13-252" fmla="*/ 485775 h 592931"/>
                  <a:gd name="connsiteX14-253" fmla="*/ 223141 w 580329"/>
                  <a:gd name="connsiteY14-254" fmla="*/ 592931 h 592931"/>
                  <a:gd name="connsiteX15-255" fmla="*/ 125510 w 580329"/>
                  <a:gd name="connsiteY15-256" fmla="*/ 590550 h 592931"/>
                  <a:gd name="connsiteX0-257" fmla="*/ 125510 w 597304"/>
                  <a:gd name="connsiteY0-258" fmla="*/ 590550 h 592931"/>
                  <a:gd name="connsiteX1-259" fmla="*/ 123129 w 597304"/>
                  <a:gd name="connsiteY1-260" fmla="*/ 531019 h 592931"/>
                  <a:gd name="connsiteX2-261" fmla="*/ 15972 w 597304"/>
                  <a:gd name="connsiteY2-262" fmla="*/ 173831 h 592931"/>
                  <a:gd name="connsiteX3-263" fmla="*/ 299341 w 597304"/>
                  <a:gd name="connsiteY3-264" fmla="*/ 0 h 592931"/>
                  <a:gd name="connsiteX4-265" fmla="*/ 542229 w 597304"/>
                  <a:gd name="connsiteY4-266" fmla="*/ 138112 h 592931"/>
                  <a:gd name="connsiteX5-267" fmla="*/ 580329 w 597304"/>
                  <a:gd name="connsiteY5-268" fmla="*/ 407194 h 592931"/>
                  <a:gd name="connsiteX6-269" fmla="*/ 461266 w 597304"/>
                  <a:gd name="connsiteY6-270" fmla="*/ 557212 h 592931"/>
                  <a:gd name="connsiteX7-271" fmla="*/ 461266 w 597304"/>
                  <a:gd name="connsiteY7-272" fmla="*/ 588169 h 592931"/>
                  <a:gd name="connsiteX8-273" fmla="*/ 358872 w 597304"/>
                  <a:gd name="connsiteY8-274" fmla="*/ 588169 h 592931"/>
                  <a:gd name="connsiteX9-275" fmla="*/ 358872 w 597304"/>
                  <a:gd name="connsiteY9-276" fmla="*/ 481012 h 592931"/>
                  <a:gd name="connsiteX10-277" fmla="*/ 492222 w 597304"/>
                  <a:gd name="connsiteY10-278" fmla="*/ 307181 h 592931"/>
                  <a:gd name="connsiteX11-279" fmla="*/ 301722 w 597304"/>
                  <a:gd name="connsiteY11-280" fmla="*/ 119062 h 592931"/>
                  <a:gd name="connsiteX12-281" fmla="*/ 108841 w 597304"/>
                  <a:gd name="connsiteY12-282" fmla="*/ 316706 h 592931"/>
                  <a:gd name="connsiteX13-283" fmla="*/ 223141 w 597304"/>
                  <a:gd name="connsiteY13-284" fmla="*/ 485775 h 592931"/>
                  <a:gd name="connsiteX14-285" fmla="*/ 223141 w 597304"/>
                  <a:gd name="connsiteY14-286" fmla="*/ 592931 h 592931"/>
                  <a:gd name="connsiteX15-287" fmla="*/ 125510 w 597304"/>
                  <a:gd name="connsiteY15-288" fmla="*/ 590550 h 592931"/>
                  <a:gd name="connsiteX0-289" fmla="*/ 125510 w 599510"/>
                  <a:gd name="connsiteY0-290" fmla="*/ 590550 h 592931"/>
                  <a:gd name="connsiteX1-291" fmla="*/ 123129 w 599510"/>
                  <a:gd name="connsiteY1-292" fmla="*/ 531019 h 592931"/>
                  <a:gd name="connsiteX2-293" fmla="*/ 15972 w 599510"/>
                  <a:gd name="connsiteY2-294" fmla="*/ 173831 h 592931"/>
                  <a:gd name="connsiteX3-295" fmla="*/ 299341 w 599510"/>
                  <a:gd name="connsiteY3-296" fmla="*/ 0 h 592931"/>
                  <a:gd name="connsiteX4-297" fmla="*/ 549373 w 599510"/>
                  <a:gd name="connsiteY4-298" fmla="*/ 133349 h 592931"/>
                  <a:gd name="connsiteX5-299" fmla="*/ 580329 w 599510"/>
                  <a:gd name="connsiteY5-300" fmla="*/ 407194 h 592931"/>
                  <a:gd name="connsiteX6-301" fmla="*/ 461266 w 599510"/>
                  <a:gd name="connsiteY6-302" fmla="*/ 557212 h 592931"/>
                  <a:gd name="connsiteX7-303" fmla="*/ 461266 w 599510"/>
                  <a:gd name="connsiteY7-304" fmla="*/ 588169 h 592931"/>
                  <a:gd name="connsiteX8-305" fmla="*/ 358872 w 599510"/>
                  <a:gd name="connsiteY8-306" fmla="*/ 588169 h 592931"/>
                  <a:gd name="connsiteX9-307" fmla="*/ 358872 w 599510"/>
                  <a:gd name="connsiteY9-308" fmla="*/ 481012 h 592931"/>
                  <a:gd name="connsiteX10-309" fmla="*/ 492222 w 599510"/>
                  <a:gd name="connsiteY10-310" fmla="*/ 307181 h 592931"/>
                  <a:gd name="connsiteX11-311" fmla="*/ 301722 w 599510"/>
                  <a:gd name="connsiteY11-312" fmla="*/ 119062 h 592931"/>
                  <a:gd name="connsiteX12-313" fmla="*/ 108841 w 599510"/>
                  <a:gd name="connsiteY12-314" fmla="*/ 316706 h 592931"/>
                  <a:gd name="connsiteX13-315" fmla="*/ 223141 w 599510"/>
                  <a:gd name="connsiteY13-316" fmla="*/ 485775 h 592931"/>
                  <a:gd name="connsiteX14-317" fmla="*/ 223141 w 599510"/>
                  <a:gd name="connsiteY14-318" fmla="*/ 592931 h 592931"/>
                  <a:gd name="connsiteX15-319" fmla="*/ 125510 w 599510"/>
                  <a:gd name="connsiteY15-320" fmla="*/ 590550 h 592931"/>
                  <a:gd name="connsiteX0-321" fmla="*/ 125510 w 599510"/>
                  <a:gd name="connsiteY0-322" fmla="*/ 590550 h 592931"/>
                  <a:gd name="connsiteX1-323" fmla="*/ 123129 w 599510"/>
                  <a:gd name="connsiteY1-324" fmla="*/ 531019 h 592931"/>
                  <a:gd name="connsiteX2-325" fmla="*/ 15972 w 599510"/>
                  <a:gd name="connsiteY2-326" fmla="*/ 173831 h 592931"/>
                  <a:gd name="connsiteX3-327" fmla="*/ 299341 w 599510"/>
                  <a:gd name="connsiteY3-328" fmla="*/ 0 h 592931"/>
                  <a:gd name="connsiteX4-329" fmla="*/ 549373 w 599510"/>
                  <a:gd name="connsiteY4-330" fmla="*/ 133349 h 592931"/>
                  <a:gd name="connsiteX5-331" fmla="*/ 580329 w 599510"/>
                  <a:gd name="connsiteY5-332" fmla="*/ 407194 h 592931"/>
                  <a:gd name="connsiteX6-333" fmla="*/ 461266 w 599510"/>
                  <a:gd name="connsiteY6-334" fmla="*/ 557212 h 592931"/>
                  <a:gd name="connsiteX7-335" fmla="*/ 461266 w 599510"/>
                  <a:gd name="connsiteY7-336" fmla="*/ 588169 h 592931"/>
                  <a:gd name="connsiteX8-337" fmla="*/ 358872 w 599510"/>
                  <a:gd name="connsiteY8-338" fmla="*/ 588169 h 592931"/>
                  <a:gd name="connsiteX9-339" fmla="*/ 358872 w 599510"/>
                  <a:gd name="connsiteY9-340" fmla="*/ 481012 h 592931"/>
                  <a:gd name="connsiteX10-341" fmla="*/ 492222 w 599510"/>
                  <a:gd name="connsiteY10-342" fmla="*/ 307181 h 592931"/>
                  <a:gd name="connsiteX11-343" fmla="*/ 301722 w 599510"/>
                  <a:gd name="connsiteY11-344" fmla="*/ 119062 h 592931"/>
                  <a:gd name="connsiteX12-345" fmla="*/ 108841 w 599510"/>
                  <a:gd name="connsiteY12-346" fmla="*/ 316706 h 592931"/>
                  <a:gd name="connsiteX13-347" fmla="*/ 223141 w 599510"/>
                  <a:gd name="connsiteY13-348" fmla="*/ 485775 h 592931"/>
                  <a:gd name="connsiteX14-349" fmla="*/ 223141 w 599510"/>
                  <a:gd name="connsiteY14-350" fmla="*/ 592931 h 592931"/>
                  <a:gd name="connsiteX15-351" fmla="*/ 125510 w 599510"/>
                  <a:gd name="connsiteY15-352" fmla="*/ 590550 h 592931"/>
                  <a:gd name="connsiteX0-353" fmla="*/ 125510 w 595939"/>
                  <a:gd name="connsiteY0-354" fmla="*/ 590550 h 592931"/>
                  <a:gd name="connsiteX1-355" fmla="*/ 123129 w 595939"/>
                  <a:gd name="connsiteY1-356" fmla="*/ 531019 h 592931"/>
                  <a:gd name="connsiteX2-357" fmla="*/ 15972 w 595939"/>
                  <a:gd name="connsiteY2-358" fmla="*/ 173831 h 592931"/>
                  <a:gd name="connsiteX3-359" fmla="*/ 299341 w 595939"/>
                  <a:gd name="connsiteY3-360" fmla="*/ 0 h 592931"/>
                  <a:gd name="connsiteX4-361" fmla="*/ 549373 w 595939"/>
                  <a:gd name="connsiteY4-362" fmla="*/ 133349 h 592931"/>
                  <a:gd name="connsiteX5-363" fmla="*/ 580329 w 595939"/>
                  <a:gd name="connsiteY5-364" fmla="*/ 407194 h 592931"/>
                  <a:gd name="connsiteX6-365" fmla="*/ 461266 w 595939"/>
                  <a:gd name="connsiteY6-366" fmla="*/ 557212 h 592931"/>
                  <a:gd name="connsiteX7-367" fmla="*/ 461266 w 595939"/>
                  <a:gd name="connsiteY7-368" fmla="*/ 588169 h 592931"/>
                  <a:gd name="connsiteX8-369" fmla="*/ 358872 w 595939"/>
                  <a:gd name="connsiteY8-370" fmla="*/ 588169 h 592931"/>
                  <a:gd name="connsiteX9-371" fmla="*/ 358872 w 595939"/>
                  <a:gd name="connsiteY9-372" fmla="*/ 481012 h 592931"/>
                  <a:gd name="connsiteX10-373" fmla="*/ 492222 w 595939"/>
                  <a:gd name="connsiteY10-374" fmla="*/ 307181 h 592931"/>
                  <a:gd name="connsiteX11-375" fmla="*/ 301722 w 595939"/>
                  <a:gd name="connsiteY11-376" fmla="*/ 119062 h 592931"/>
                  <a:gd name="connsiteX12-377" fmla="*/ 108841 w 595939"/>
                  <a:gd name="connsiteY12-378" fmla="*/ 316706 h 592931"/>
                  <a:gd name="connsiteX13-379" fmla="*/ 223141 w 595939"/>
                  <a:gd name="connsiteY13-380" fmla="*/ 485775 h 592931"/>
                  <a:gd name="connsiteX14-381" fmla="*/ 223141 w 595939"/>
                  <a:gd name="connsiteY14-382" fmla="*/ 592931 h 592931"/>
                  <a:gd name="connsiteX15-383" fmla="*/ 125510 w 595939"/>
                  <a:gd name="connsiteY15-384" fmla="*/ 590550 h 592931"/>
                  <a:gd name="connsiteX0-385" fmla="*/ 125510 w 595939"/>
                  <a:gd name="connsiteY0-386" fmla="*/ 590550 h 592931"/>
                  <a:gd name="connsiteX1-387" fmla="*/ 123129 w 595939"/>
                  <a:gd name="connsiteY1-388" fmla="*/ 531019 h 592931"/>
                  <a:gd name="connsiteX2-389" fmla="*/ 15972 w 595939"/>
                  <a:gd name="connsiteY2-390" fmla="*/ 173831 h 592931"/>
                  <a:gd name="connsiteX3-391" fmla="*/ 299341 w 595939"/>
                  <a:gd name="connsiteY3-392" fmla="*/ 0 h 592931"/>
                  <a:gd name="connsiteX4-393" fmla="*/ 549373 w 595939"/>
                  <a:gd name="connsiteY4-394" fmla="*/ 133349 h 592931"/>
                  <a:gd name="connsiteX5-395" fmla="*/ 580329 w 595939"/>
                  <a:gd name="connsiteY5-396" fmla="*/ 407194 h 592931"/>
                  <a:gd name="connsiteX6-397" fmla="*/ 461266 w 595939"/>
                  <a:gd name="connsiteY6-398" fmla="*/ 557212 h 592931"/>
                  <a:gd name="connsiteX7-399" fmla="*/ 461266 w 595939"/>
                  <a:gd name="connsiteY7-400" fmla="*/ 588169 h 592931"/>
                  <a:gd name="connsiteX8-401" fmla="*/ 358872 w 595939"/>
                  <a:gd name="connsiteY8-402" fmla="*/ 588169 h 592931"/>
                  <a:gd name="connsiteX9-403" fmla="*/ 358872 w 595939"/>
                  <a:gd name="connsiteY9-404" fmla="*/ 481012 h 592931"/>
                  <a:gd name="connsiteX10-405" fmla="*/ 492222 w 595939"/>
                  <a:gd name="connsiteY10-406" fmla="*/ 307181 h 592931"/>
                  <a:gd name="connsiteX11-407" fmla="*/ 301722 w 595939"/>
                  <a:gd name="connsiteY11-408" fmla="*/ 119062 h 592931"/>
                  <a:gd name="connsiteX12-409" fmla="*/ 108841 w 595939"/>
                  <a:gd name="connsiteY12-410" fmla="*/ 316706 h 592931"/>
                  <a:gd name="connsiteX13-411" fmla="*/ 223141 w 595939"/>
                  <a:gd name="connsiteY13-412" fmla="*/ 485775 h 592931"/>
                  <a:gd name="connsiteX14-413" fmla="*/ 223141 w 595939"/>
                  <a:gd name="connsiteY14-414" fmla="*/ 592931 h 592931"/>
                  <a:gd name="connsiteX15-415" fmla="*/ 125510 w 595939"/>
                  <a:gd name="connsiteY15-416" fmla="*/ 590550 h 592931"/>
                  <a:gd name="connsiteX0-417" fmla="*/ 125510 w 553955"/>
                  <a:gd name="connsiteY0-418" fmla="*/ 590550 h 592931"/>
                  <a:gd name="connsiteX1-419" fmla="*/ 123129 w 553955"/>
                  <a:gd name="connsiteY1-420" fmla="*/ 531019 h 592931"/>
                  <a:gd name="connsiteX2-421" fmla="*/ 15972 w 553955"/>
                  <a:gd name="connsiteY2-422" fmla="*/ 173831 h 592931"/>
                  <a:gd name="connsiteX3-423" fmla="*/ 299341 w 553955"/>
                  <a:gd name="connsiteY3-424" fmla="*/ 0 h 592931"/>
                  <a:gd name="connsiteX4-425" fmla="*/ 549373 w 553955"/>
                  <a:gd name="connsiteY4-426" fmla="*/ 133349 h 592931"/>
                  <a:gd name="connsiteX5-427" fmla="*/ 461266 w 553955"/>
                  <a:gd name="connsiteY5-428" fmla="*/ 557212 h 592931"/>
                  <a:gd name="connsiteX6-429" fmla="*/ 461266 w 553955"/>
                  <a:gd name="connsiteY6-430" fmla="*/ 588169 h 592931"/>
                  <a:gd name="connsiteX7-431" fmla="*/ 358872 w 553955"/>
                  <a:gd name="connsiteY7-432" fmla="*/ 588169 h 592931"/>
                  <a:gd name="connsiteX8-433" fmla="*/ 358872 w 553955"/>
                  <a:gd name="connsiteY8-434" fmla="*/ 481012 h 592931"/>
                  <a:gd name="connsiteX9-435" fmla="*/ 492222 w 553955"/>
                  <a:gd name="connsiteY9-436" fmla="*/ 307181 h 592931"/>
                  <a:gd name="connsiteX10-437" fmla="*/ 301722 w 553955"/>
                  <a:gd name="connsiteY10-438" fmla="*/ 119062 h 592931"/>
                  <a:gd name="connsiteX11-439" fmla="*/ 108841 w 553955"/>
                  <a:gd name="connsiteY11-440" fmla="*/ 316706 h 592931"/>
                  <a:gd name="connsiteX12-441" fmla="*/ 223141 w 553955"/>
                  <a:gd name="connsiteY12-442" fmla="*/ 485775 h 592931"/>
                  <a:gd name="connsiteX13-443" fmla="*/ 223141 w 553955"/>
                  <a:gd name="connsiteY13-444" fmla="*/ 592931 h 592931"/>
                  <a:gd name="connsiteX14-445" fmla="*/ 125510 w 553955"/>
                  <a:gd name="connsiteY14-446" fmla="*/ 590550 h 592931"/>
                  <a:gd name="connsiteX0-447" fmla="*/ 125510 w 596292"/>
                  <a:gd name="connsiteY0-448" fmla="*/ 590550 h 592931"/>
                  <a:gd name="connsiteX1-449" fmla="*/ 123129 w 596292"/>
                  <a:gd name="connsiteY1-450" fmla="*/ 531019 h 592931"/>
                  <a:gd name="connsiteX2-451" fmla="*/ 15972 w 596292"/>
                  <a:gd name="connsiteY2-452" fmla="*/ 173831 h 592931"/>
                  <a:gd name="connsiteX3-453" fmla="*/ 299341 w 596292"/>
                  <a:gd name="connsiteY3-454" fmla="*/ 0 h 592931"/>
                  <a:gd name="connsiteX4-455" fmla="*/ 549373 w 596292"/>
                  <a:gd name="connsiteY4-456" fmla="*/ 133349 h 592931"/>
                  <a:gd name="connsiteX5-457" fmla="*/ 461266 w 596292"/>
                  <a:gd name="connsiteY5-458" fmla="*/ 557212 h 592931"/>
                  <a:gd name="connsiteX6-459" fmla="*/ 461266 w 596292"/>
                  <a:gd name="connsiteY6-460" fmla="*/ 588169 h 592931"/>
                  <a:gd name="connsiteX7-461" fmla="*/ 358872 w 596292"/>
                  <a:gd name="connsiteY7-462" fmla="*/ 588169 h 592931"/>
                  <a:gd name="connsiteX8-463" fmla="*/ 358872 w 596292"/>
                  <a:gd name="connsiteY8-464" fmla="*/ 481012 h 592931"/>
                  <a:gd name="connsiteX9-465" fmla="*/ 492222 w 596292"/>
                  <a:gd name="connsiteY9-466" fmla="*/ 307181 h 592931"/>
                  <a:gd name="connsiteX10-467" fmla="*/ 301722 w 596292"/>
                  <a:gd name="connsiteY10-468" fmla="*/ 119062 h 592931"/>
                  <a:gd name="connsiteX11-469" fmla="*/ 108841 w 596292"/>
                  <a:gd name="connsiteY11-470" fmla="*/ 316706 h 592931"/>
                  <a:gd name="connsiteX12-471" fmla="*/ 223141 w 596292"/>
                  <a:gd name="connsiteY12-472" fmla="*/ 485775 h 592931"/>
                  <a:gd name="connsiteX13-473" fmla="*/ 223141 w 596292"/>
                  <a:gd name="connsiteY13-474" fmla="*/ 592931 h 592931"/>
                  <a:gd name="connsiteX14-475" fmla="*/ 125510 w 596292"/>
                  <a:gd name="connsiteY14-476" fmla="*/ 590550 h 592931"/>
                  <a:gd name="connsiteX0-477" fmla="*/ 125510 w 602358"/>
                  <a:gd name="connsiteY0-478" fmla="*/ 590550 h 592931"/>
                  <a:gd name="connsiteX1-479" fmla="*/ 123129 w 602358"/>
                  <a:gd name="connsiteY1-480" fmla="*/ 531019 h 592931"/>
                  <a:gd name="connsiteX2-481" fmla="*/ 15972 w 602358"/>
                  <a:gd name="connsiteY2-482" fmla="*/ 173831 h 592931"/>
                  <a:gd name="connsiteX3-483" fmla="*/ 299341 w 602358"/>
                  <a:gd name="connsiteY3-484" fmla="*/ 0 h 592931"/>
                  <a:gd name="connsiteX4-485" fmla="*/ 549373 w 602358"/>
                  <a:gd name="connsiteY4-486" fmla="*/ 133349 h 592931"/>
                  <a:gd name="connsiteX5-487" fmla="*/ 461266 w 602358"/>
                  <a:gd name="connsiteY5-488" fmla="*/ 557212 h 592931"/>
                  <a:gd name="connsiteX6-489" fmla="*/ 461266 w 602358"/>
                  <a:gd name="connsiteY6-490" fmla="*/ 588169 h 592931"/>
                  <a:gd name="connsiteX7-491" fmla="*/ 358872 w 602358"/>
                  <a:gd name="connsiteY7-492" fmla="*/ 588169 h 592931"/>
                  <a:gd name="connsiteX8-493" fmla="*/ 358872 w 602358"/>
                  <a:gd name="connsiteY8-494" fmla="*/ 481012 h 592931"/>
                  <a:gd name="connsiteX9-495" fmla="*/ 492222 w 602358"/>
                  <a:gd name="connsiteY9-496" fmla="*/ 307181 h 592931"/>
                  <a:gd name="connsiteX10-497" fmla="*/ 301722 w 602358"/>
                  <a:gd name="connsiteY10-498" fmla="*/ 119062 h 592931"/>
                  <a:gd name="connsiteX11-499" fmla="*/ 108841 w 602358"/>
                  <a:gd name="connsiteY11-500" fmla="*/ 316706 h 592931"/>
                  <a:gd name="connsiteX12-501" fmla="*/ 223141 w 602358"/>
                  <a:gd name="connsiteY12-502" fmla="*/ 485775 h 592931"/>
                  <a:gd name="connsiteX13-503" fmla="*/ 223141 w 602358"/>
                  <a:gd name="connsiteY13-504" fmla="*/ 592931 h 592931"/>
                  <a:gd name="connsiteX14-505" fmla="*/ 125510 w 602358"/>
                  <a:gd name="connsiteY14-506" fmla="*/ 590550 h 592931"/>
                  <a:gd name="connsiteX0-507" fmla="*/ 125510 w 602358"/>
                  <a:gd name="connsiteY0-508" fmla="*/ 590550 h 592931"/>
                  <a:gd name="connsiteX1-509" fmla="*/ 123129 w 602358"/>
                  <a:gd name="connsiteY1-510" fmla="*/ 531019 h 592931"/>
                  <a:gd name="connsiteX2-511" fmla="*/ 15972 w 602358"/>
                  <a:gd name="connsiteY2-512" fmla="*/ 173831 h 592931"/>
                  <a:gd name="connsiteX3-513" fmla="*/ 299341 w 602358"/>
                  <a:gd name="connsiteY3-514" fmla="*/ 0 h 592931"/>
                  <a:gd name="connsiteX4-515" fmla="*/ 549373 w 602358"/>
                  <a:gd name="connsiteY4-516" fmla="*/ 133349 h 592931"/>
                  <a:gd name="connsiteX5-517" fmla="*/ 461266 w 602358"/>
                  <a:gd name="connsiteY5-518" fmla="*/ 557212 h 592931"/>
                  <a:gd name="connsiteX6-519" fmla="*/ 461266 w 602358"/>
                  <a:gd name="connsiteY6-520" fmla="*/ 588169 h 592931"/>
                  <a:gd name="connsiteX7-521" fmla="*/ 358872 w 602358"/>
                  <a:gd name="connsiteY7-522" fmla="*/ 588169 h 592931"/>
                  <a:gd name="connsiteX8-523" fmla="*/ 368397 w 602358"/>
                  <a:gd name="connsiteY8-524" fmla="*/ 500062 h 592931"/>
                  <a:gd name="connsiteX9-525" fmla="*/ 492222 w 602358"/>
                  <a:gd name="connsiteY9-526" fmla="*/ 307181 h 592931"/>
                  <a:gd name="connsiteX10-527" fmla="*/ 301722 w 602358"/>
                  <a:gd name="connsiteY10-528" fmla="*/ 119062 h 592931"/>
                  <a:gd name="connsiteX11-529" fmla="*/ 108841 w 602358"/>
                  <a:gd name="connsiteY11-530" fmla="*/ 316706 h 592931"/>
                  <a:gd name="connsiteX12-531" fmla="*/ 223141 w 602358"/>
                  <a:gd name="connsiteY12-532" fmla="*/ 485775 h 592931"/>
                  <a:gd name="connsiteX13-533" fmla="*/ 223141 w 602358"/>
                  <a:gd name="connsiteY13-534" fmla="*/ 592931 h 592931"/>
                  <a:gd name="connsiteX14-535" fmla="*/ 125510 w 602358"/>
                  <a:gd name="connsiteY14-536" fmla="*/ 590550 h 592931"/>
                  <a:gd name="connsiteX0-537" fmla="*/ 125510 w 602358"/>
                  <a:gd name="connsiteY0-538" fmla="*/ 590550 h 592931"/>
                  <a:gd name="connsiteX1-539" fmla="*/ 123129 w 602358"/>
                  <a:gd name="connsiteY1-540" fmla="*/ 531019 h 592931"/>
                  <a:gd name="connsiteX2-541" fmla="*/ 15972 w 602358"/>
                  <a:gd name="connsiteY2-542" fmla="*/ 173831 h 592931"/>
                  <a:gd name="connsiteX3-543" fmla="*/ 299341 w 602358"/>
                  <a:gd name="connsiteY3-544" fmla="*/ 0 h 592931"/>
                  <a:gd name="connsiteX4-545" fmla="*/ 549373 w 602358"/>
                  <a:gd name="connsiteY4-546" fmla="*/ 133349 h 592931"/>
                  <a:gd name="connsiteX5-547" fmla="*/ 461266 w 602358"/>
                  <a:gd name="connsiteY5-548" fmla="*/ 557212 h 592931"/>
                  <a:gd name="connsiteX6-549" fmla="*/ 461266 w 602358"/>
                  <a:gd name="connsiteY6-550" fmla="*/ 588169 h 592931"/>
                  <a:gd name="connsiteX7-551" fmla="*/ 358872 w 602358"/>
                  <a:gd name="connsiteY7-552" fmla="*/ 588169 h 592931"/>
                  <a:gd name="connsiteX8-553" fmla="*/ 368397 w 602358"/>
                  <a:gd name="connsiteY8-554" fmla="*/ 500062 h 592931"/>
                  <a:gd name="connsiteX9-555" fmla="*/ 492222 w 602358"/>
                  <a:gd name="connsiteY9-556" fmla="*/ 307181 h 592931"/>
                  <a:gd name="connsiteX10-557" fmla="*/ 301722 w 602358"/>
                  <a:gd name="connsiteY10-558" fmla="*/ 119062 h 592931"/>
                  <a:gd name="connsiteX11-559" fmla="*/ 108841 w 602358"/>
                  <a:gd name="connsiteY11-560" fmla="*/ 316706 h 592931"/>
                  <a:gd name="connsiteX12-561" fmla="*/ 223141 w 602358"/>
                  <a:gd name="connsiteY12-562" fmla="*/ 485775 h 592931"/>
                  <a:gd name="connsiteX13-563" fmla="*/ 223141 w 602358"/>
                  <a:gd name="connsiteY13-564" fmla="*/ 592931 h 592931"/>
                  <a:gd name="connsiteX14-565" fmla="*/ 125510 w 602358"/>
                  <a:gd name="connsiteY14-566" fmla="*/ 590550 h 592931"/>
                  <a:gd name="connsiteX0-567" fmla="*/ 125510 w 602358"/>
                  <a:gd name="connsiteY0-568" fmla="*/ 590550 h 592931"/>
                  <a:gd name="connsiteX1-569" fmla="*/ 123129 w 602358"/>
                  <a:gd name="connsiteY1-570" fmla="*/ 531019 h 592931"/>
                  <a:gd name="connsiteX2-571" fmla="*/ 15972 w 602358"/>
                  <a:gd name="connsiteY2-572" fmla="*/ 173831 h 592931"/>
                  <a:gd name="connsiteX3-573" fmla="*/ 299341 w 602358"/>
                  <a:gd name="connsiteY3-574" fmla="*/ 0 h 592931"/>
                  <a:gd name="connsiteX4-575" fmla="*/ 549373 w 602358"/>
                  <a:gd name="connsiteY4-576" fmla="*/ 133349 h 592931"/>
                  <a:gd name="connsiteX5-577" fmla="*/ 461266 w 602358"/>
                  <a:gd name="connsiteY5-578" fmla="*/ 557212 h 592931"/>
                  <a:gd name="connsiteX6-579" fmla="*/ 461266 w 602358"/>
                  <a:gd name="connsiteY6-580" fmla="*/ 588169 h 592931"/>
                  <a:gd name="connsiteX7-581" fmla="*/ 358872 w 602358"/>
                  <a:gd name="connsiteY7-582" fmla="*/ 588169 h 592931"/>
                  <a:gd name="connsiteX8-583" fmla="*/ 368397 w 602358"/>
                  <a:gd name="connsiteY8-584" fmla="*/ 500062 h 592931"/>
                  <a:gd name="connsiteX9-585" fmla="*/ 492222 w 602358"/>
                  <a:gd name="connsiteY9-586" fmla="*/ 307181 h 592931"/>
                  <a:gd name="connsiteX10-587" fmla="*/ 301722 w 602358"/>
                  <a:gd name="connsiteY10-588" fmla="*/ 119062 h 592931"/>
                  <a:gd name="connsiteX11-589" fmla="*/ 108841 w 602358"/>
                  <a:gd name="connsiteY11-590" fmla="*/ 316706 h 592931"/>
                  <a:gd name="connsiteX12-591" fmla="*/ 223141 w 602358"/>
                  <a:gd name="connsiteY12-592" fmla="*/ 485775 h 592931"/>
                  <a:gd name="connsiteX13-593" fmla="*/ 223141 w 602358"/>
                  <a:gd name="connsiteY13-594" fmla="*/ 592931 h 592931"/>
                  <a:gd name="connsiteX14-595" fmla="*/ 125510 w 602358"/>
                  <a:gd name="connsiteY14-596" fmla="*/ 590550 h 592931"/>
                  <a:gd name="connsiteX0-597" fmla="*/ 125510 w 602358"/>
                  <a:gd name="connsiteY0-598" fmla="*/ 590550 h 592931"/>
                  <a:gd name="connsiteX1-599" fmla="*/ 123129 w 602358"/>
                  <a:gd name="connsiteY1-600" fmla="*/ 531019 h 592931"/>
                  <a:gd name="connsiteX2-601" fmla="*/ 15972 w 602358"/>
                  <a:gd name="connsiteY2-602" fmla="*/ 173831 h 592931"/>
                  <a:gd name="connsiteX3-603" fmla="*/ 299341 w 602358"/>
                  <a:gd name="connsiteY3-604" fmla="*/ 0 h 592931"/>
                  <a:gd name="connsiteX4-605" fmla="*/ 549373 w 602358"/>
                  <a:gd name="connsiteY4-606" fmla="*/ 133349 h 592931"/>
                  <a:gd name="connsiteX5-607" fmla="*/ 461266 w 602358"/>
                  <a:gd name="connsiteY5-608" fmla="*/ 557212 h 592931"/>
                  <a:gd name="connsiteX6-609" fmla="*/ 461266 w 602358"/>
                  <a:gd name="connsiteY6-610" fmla="*/ 588169 h 592931"/>
                  <a:gd name="connsiteX7-611" fmla="*/ 358872 w 602358"/>
                  <a:gd name="connsiteY7-612" fmla="*/ 588169 h 592931"/>
                  <a:gd name="connsiteX8-613" fmla="*/ 368397 w 602358"/>
                  <a:gd name="connsiteY8-614" fmla="*/ 500062 h 592931"/>
                  <a:gd name="connsiteX9-615" fmla="*/ 492222 w 602358"/>
                  <a:gd name="connsiteY9-616" fmla="*/ 307181 h 592931"/>
                  <a:gd name="connsiteX10-617" fmla="*/ 301722 w 602358"/>
                  <a:gd name="connsiteY10-618" fmla="*/ 119062 h 592931"/>
                  <a:gd name="connsiteX11-619" fmla="*/ 108841 w 602358"/>
                  <a:gd name="connsiteY11-620" fmla="*/ 316706 h 592931"/>
                  <a:gd name="connsiteX12-621" fmla="*/ 223141 w 602358"/>
                  <a:gd name="connsiteY12-622" fmla="*/ 485775 h 592931"/>
                  <a:gd name="connsiteX13-623" fmla="*/ 223141 w 602358"/>
                  <a:gd name="connsiteY13-624" fmla="*/ 592931 h 592931"/>
                  <a:gd name="connsiteX14-625" fmla="*/ 125510 w 602358"/>
                  <a:gd name="connsiteY14-626" fmla="*/ 590550 h 592931"/>
                  <a:gd name="connsiteX0-627" fmla="*/ 125510 w 602358"/>
                  <a:gd name="connsiteY0-628" fmla="*/ 590550 h 592931"/>
                  <a:gd name="connsiteX1-629" fmla="*/ 123129 w 602358"/>
                  <a:gd name="connsiteY1-630" fmla="*/ 531019 h 592931"/>
                  <a:gd name="connsiteX2-631" fmla="*/ 15972 w 602358"/>
                  <a:gd name="connsiteY2-632" fmla="*/ 173831 h 592931"/>
                  <a:gd name="connsiteX3-633" fmla="*/ 299341 w 602358"/>
                  <a:gd name="connsiteY3-634" fmla="*/ 0 h 592931"/>
                  <a:gd name="connsiteX4-635" fmla="*/ 549373 w 602358"/>
                  <a:gd name="connsiteY4-636" fmla="*/ 133349 h 592931"/>
                  <a:gd name="connsiteX5-637" fmla="*/ 461266 w 602358"/>
                  <a:gd name="connsiteY5-638" fmla="*/ 557212 h 592931"/>
                  <a:gd name="connsiteX6-639" fmla="*/ 461266 w 602358"/>
                  <a:gd name="connsiteY6-640" fmla="*/ 588169 h 592931"/>
                  <a:gd name="connsiteX7-641" fmla="*/ 358872 w 602358"/>
                  <a:gd name="connsiteY7-642" fmla="*/ 588169 h 592931"/>
                  <a:gd name="connsiteX8-643" fmla="*/ 368397 w 602358"/>
                  <a:gd name="connsiteY8-644" fmla="*/ 500062 h 592931"/>
                  <a:gd name="connsiteX9-645" fmla="*/ 492222 w 602358"/>
                  <a:gd name="connsiteY9-646" fmla="*/ 307181 h 592931"/>
                  <a:gd name="connsiteX10-647" fmla="*/ 304103 w 602358"/>
                  <a:gd name="connsiteY10-648" fmla="*/ 111918 h 592931"/>
                  <a:gd name="connsiteX11-649" fmla="*/ 108841 w 602358"/>
                  <a:gd name="connsiteY11-650" fmla="*/ 316706 h 592931"/>
                  <a:gd name="connsiteX12-651" fmla="*/ 223141 w 602358"/>
                  <a:gd name="connsiteY12-652" fmla="*/ 485775 h 592931"/>
                  <a:gd name="connsiteX13-653" fmla="*/ 223141 w 602358"/>
                  <a:gd name="connsiteY13-654" fmla="*/ 592931 h 592931"/>
                  <a:gd name="connsiteX14-655" fmla="*/ 125510 w 602358"/>
                  <a:gd name="connsiteY14-656" fmla="*/ 590550 h 592931"/>
                  <a:gd name="connsiteX0-657" fmla="*/ 125510 w 602358"/>
                  <a:gd name="connsiteY0-658" fmla="*/ 590550 h 592931"/>
                  <a:gd name="connsiteX1-659" fmla="*/ 123129 w 602358"/>
                  <a:gd name="connsiteY1-660" fmla="*/ 531019 h 592931"/>
                  <a:gd name="connsiteX2-661" fmla="*/ 15972 w 602358"/>
                  <a:gd name="connsiteY2-662" fmla="*/ 173831 h 592931"/>
                  <a:gd name="connsiteX3-663" fmla="*/ 299341 w 602358"/>
                  <a:gd name="connsiteY3-664" fmla="*/ 0 h 592931"/>
                  <a:gd name="connsiteX4-665" fmla="*/ 549373 w 602358"/>
                  <a:gd name="connsiteY4-666" fmla="*/ 133349 h 592931"/>
                  <a:gd name="connsiteX5-667" fmla="*/ 461266 w 602358"/>
                  <a:gd name="connsiteY5-668" fmla="*/ 557212 h 592931"/>
                  <a:gd name="connsiteX6-669" fmla="*/ 461266 w 602358"/>
                  <a:gd name="connsiteY6-670" fmla="*/ 588169 h 592931"/>
                  <a:gd name="connsiteX7-671" fmla="*/ 358872 w 602358"/>
                  <a:gd name="connsiteY7-672" fmla="*/ 588169 h 592931"/>
                  <a:gd name="connsiteX8-673" fmla="*/ 368397 w 602358"/>
                  <a:gd name="connsiteY8-674" fmla="*/ 500062 h 592931"/>
                  <a:gd name="connsiteX9-675" fmla="*/ 492222 w 602358"/>
                  <a:gd name="connsiteY9-676" fmla="*/ 307181 h 592931"/>
                  <a:gd name="connsiteX10-677" fmla="*/ 304103 w 602358"/>
                  <a:gd name="connsiteY10-678" fmla="*/ 111918 h 592931"/>
                  <a:gd name="connsiteX11-679" fmla="*/ 108841 w 602358"/>
                  <a:gd name="connsiteY11-680" fmla="*/ 316706 h 592931"/>
                  <a:gd name="connsiteX12-681" fmla="*/ 223141 w 602358"/>
                  <a:gd name="connsiteY12-682" fmla="*/ 485775 h 592931"/>
                  <a:gd name="connsiteX13-683" fmla="*/ 223141 w 602358"/>
                  <a:gd name="connsiteY13-684" fmla="*/ 592931 h 592931"/>
                  <a:gd name="connsiteX14-685" fmla="*/ 125510 w 602358"/>
                  <a:gd name="connsiteY14-686" fmla="*/ 590550 h 592931"/>
                  <a:gd name="connsiteX0-687" fmla="*/ 125510 w 602358"/>
                  <a:gd name="connsiteY0-688" fmla="*/ 590550 h 592931"/>
                  <a:gd name="connsiteX1-689" fmla="*/ 123129 w 602358"/>
                  <a:gd name="connsiteY1-690" fmla="*/ 531019 h 592931"/>
                  <a:gd name="connsiteX2-691" fmla="*/ 15972 w 602358"/>
                  <a:gd name="connsiteY2-692" fmla="*/ 173831 h 592931"/>
                  <a:gd name="connsiteX3-693" fmla="*/ 299341 w 602358"/>
                  <a:gd name="connsiteY3-694" fmla="*/ 0 h 592931"/>
                  <a:gd name="connsiteX4-695" fmla="*/ 549373 w 602358"/>
                  <a:gd name="connsiteY4-696" fmla="*/ 133349 h 592931"/>
                  <a:gd name="connsiteX5-697" fmla="*/ 461266 w 602358"/>
                  <a:gd name="connsiteY5-698" fmla="*/ 557212 h 592931"/>
                  <a:gd name="connsiteX6-699" fmla="*/ 461266 w 602358"/>
                  <a:gd name="connsiteY6-700" fmla="*/ 588169 h 592931"/>
                  <a:gd name="connsiteX7-701" fmla="*/ 358872 w 602358"/>
                  <a:gd name="connsiteY7-702" fmla="*/ 588169 h 592931"/>
                  <a:gd name="connsiteX8-703" fmla="*/ 368397 w 602358"/>
                  <a:gd name="connsiteY8-704" fmla="*/ 500062 h 592931"/>
                  <a:gd name="connsiteX9-705" fmla="*/ 492222 w 602358"/>
                  <a:gd name="connsiteY9-706" fmla="*/ 307181 h 592931"/>
                  <a:gd name="connsiteX10-707" fmla="*/ 304103 w 602358"/>
                  <a:gd name="connsiteY10-708" fmla="*/ 111918 h 592931"/>
                  <a:gd name="connsiteX11-709" fmla="*/ 108841 w 602358"/>
                  <a:gd name="connsiteY11-710" fmla="*/ 316706 h 592931"/>
                  <a:gd name="connsiteX12-711" fmla="*/ 223141 w 602358"/>
                  <a:gd name="connsiteY12-712" fmla="*/ 485775 h 592931"/>
                  <a:gd name="connsiteX13-713" fmla="*/ 223141 w 602358"/>
                  <a:gd name="connsiteY13-714" fmla="*/ 592931 h 592931"/>
                  <a:gd name="connsiteX14-715" fmla="*/ 125510 w 602358"/>
                  <a:gd name="connsiteY14-716" fmla="*/ 590550 h 592931"/>
                  <a:gd name="connsiteX0-717" fmla="*/ 125510 w 602358"/>
                  <a:gd name="connsiteY0-718" fmla="*/ 590550 h 592931"/>
                  <a:gd name="connsiteX1-719" fmla="*/ 123129 w 602358"/>
                  <a:gd name="connsiteY1-720" fmla="*/ 531019 h 592931"/>
                  <a:gd name="connsiteX2-721" fmla="*/ 15972 w 602358"/>
                  <a:gd name="connsiteY2-722" fmla="*/ 173831 h 592931"/>
                  <a:gd name="connsiteX3-723" fmla="*/ 299341 w 602358"/>
                  <a:gd name="connsiteY3-724" fmla="*/ 0 h 592931"/>
                  <a:gd name="connsiteX4-725" fmla="*/ 549373 w 602358"/>
                  <a:gd name="connsiteY4-726" fmla="*/ 133349 h 592931"/>
                  <a:gd name="connsiteX5-727" fmla="*/ 461266 w 602358"/>
                  <a:gd name="connsiteY5-728" fmla="*/ 557212 h 592931"/>
                  <a:gd name="connsiteX6-729" fmla="*/ 461266 w 602358"/>
                  <a:gd name="connsiteY6-730" fmla="*/ 588169 h 592931"/>
                  <a:gd name="connsiteX7-731" fmla="*/ 358872 w 602358"/>
                  <a:gd name="connsiteY7-732" fmla="*/ 588169 h 592931"/>
                  <a:gd name="connsiteX8-733" fmla="*/ 368397 w 602358"/>
                  <a:gd name="connsiteY8-734" fmla="*/ 500062 h 592931"/>
                  <a:gd name="connsiteX9-735" fmla="*/ 492222 w 602358"/>
                  <a:gd name="connsiteY9-736" fmla="*/ 307181 h 592931"/>
                  <a:gd name="connsiteX10-737" fmla="*/ 304103 w 602358"/>
                  <a:gd name="connsiteY10-738" fmla="*/ 111918 h 592931"/>
                  <a:gd name="connsiteX11-739" fmla="*/ 108841 w 602358"/>
                  <a:gd name="connsiteY11-740" fmla="*/ 316706 h 592931"/>
                  <a:gd name="connsiteX12-741" fmla="*/ 223141 w 602358"/>
                  <a:gd name="connsiteY12-742" fmla="*/ 485775 h 592931"/>
                  <a:gd name="connsiteX13-743" fmla="*/ 223141 w 602358"/>
                  <a:gd name="connsiteY13-744" fmla="*/ 592931 h 592931"/>
                  <a:gd name="connsiteX14-745" fmla="*/ 125510 w 602358"/>
                  <a:gd name="connsiteY14-746" fmla="*/ 590550 h 592931"/>
                  <a:gd name="connsiteX0-747" fmla="*/ 125510 w 602358"/>
                  <a:gd name="connsiteY0-748" fmla="*/ 590550 h 592931"/>
                  <a:gd name="connsiteX1-749" fmla="*/ 123129 w 602358"/>
                  <a:gd name="connsiteY1-750" fmla="*/ 531019 h 592931"/>
                  <a:gd name="connsiteX2-751" fmla="*/ 15972 w 602358"/>
                  <a:gd name="connsiteY2-752" fmla="*/ 173831 h 592931"/>
                  <a:gd name="connsiteX3-753" fmla="*/ 299341 w 602358"/>
                  <a:gd name="connsiteY3-754" fmla="*/ 0 h 592931"/>
                  <a:gd name="connsiteX4-755" fmla="*/ 549373 w 602358"/>
                  <a:gd name="connsiteY4-756" fmla="*/ 133349 h 592931"/>
                  <a:gd name="connsiteX5-757" fmla="*/ 461266 w 602358"/>
                  <a:gd name="connsiteY5-758" fmla="*/ 557212 h 592931"/>
                  <a:gd name="connsiteX6-759" fmla="*/ 461266 w 602358"/>
                  <a:gd name="connsiteY6-760" fmla="*/ 588169 h 592931"/>
                  <a:gd name="connsiteX7-761" fmla="*/ 358872 w 602358"/>
                  <a:gd name="connsiteY7-762" fmla="*/ 588169 h 592931"/>
                  <a:gd name="connsiteX8-763" fmla="*/ 368397 w 602358"/>
                  <a:gd name="connsiteY8-764" fmla="*/ 500062 h 592931"/>
                  <a:gd name="connsiteX9-765" fmla="*/ 492222 w 602358"/>
                  <a:gd name="connsiteY9-766" fmla="*/ 307181 h 592931"/>
                  <a:gd name="connsiteX10-767" fmla="*/ 304103 w 602358"/>
                  <a:gd name="connsiteY10-768" fmla="*/ 111918 h 592931"/>
                  <a:gd name="connsiteX11-769" fmla="*/ 108841 w 602358"/>
                  <a:gd name="connsiteY11-770" fmla="*/ 316706 h 592931"/>
                  <a:gd name="connsiteX12-771" fmla="*/ 223141 w 602358"/>
                  <a:gd name="connsiteY12-772" fmla="*/ 485775 h 592931"/>
                  <a:gd name="connsiteX13-773" fmla="*/ 223141 w 602358"/>
                  <a:gd name="connsiteY13-774" fmla="*/ 592931 h 592931"/>
                  <a:gd name="connsiteX14-775" fmla="*/ 125510 w 602358"/>
                  <a:gd name="connsiteY14-776" fmla="*/ 590550 h 592931"/>
                  <a:gd name="connsiteX0-777" fmla="*/ 125510 w 602358"/>
                  <a:gd name="connsiteY0-778" fmla="*/ 590550 h 592931"/>
                  <a:gd name="connsiteX1-779" fmla="*/ 123129 w 602358"/>
                  <a:gd name="connsiteY1-780" fmla="*/ 531019 h 592931"/>
                  <a:gd name="connsiteX2-781" fmla="*/ 15972 w 602358"/>
                  <a:gd name="connsiteY2-782" fmla="*/ 173831 h 592931"/>
                  <a:gd name="connsiteX3-783" fmla="*/ 299341 w 602358"/>
                  <a:gd name="connsiteY3-784" fmla="*/ 0 h 592931"/>
                  <a:gd name="connsiteX4-785" fmla="*/ 549373 w 602358"/>
                  <a:gd name="connsiteY4-786" fmla="*/ 133349 h 592931"/>
                  <a:gd name="connsiteX5-787" fmla="*/ 461266 w 602358"/>
                  <a:gd name="connsiteY5-788" fmla="*/ 557212 h 592931"/>
                  <a:gd name="connsiteX6-789" fmla="*/ 461266 w 602358"/>
                  <a:gd name="connsiteY6-790" fmla="*/ 588169 h 592931"/>
                  <a:gd name="connsiteX7-791" fmla="*/ 358872 w 602358"/>
                  <a:gd name="connsiteY7-792" fmla="*/ 588169 h 592931"/>
                  <a:gd name="connsiteX8-793" fmla="*/ 368397 w 602358"/>
                  <a:gd name="connsiteY8-794" fmla="*/ 500062 h 592931"/>
                  <a:gd name="connsiteX9-795" fmla="*/ 492222 w 602358"/>
                  <a:gd name="connsiteY9-796" fmla="*/ 307181 h 592931"/>
                  <a:gd name="connsiteX10-797" fmla="*/ 304103 w 602358"/>
                  <a:gd name="connsiteY10-798" fmla="*/ 111918 h 592931"/>
                  <a:gd name="connsiteX11-799" fmla="*/ 108841 w 602358"/>
                  <a:gd name="connsiteY11-800" fmla="*/ 316706 h 592931"/>
                  <a:gd name="connsiteX12-801" fmla="*/ 223141 w 602358"/>
                  <a:gd name="connsiteY12-802" fmla="*/ 485775 h 592931"/>
                  <a:gd name="connsiteX13-803" fmla="*/ 223141 w 602358"/>
                  <a:gd name="connsiteY13-804" fmla="*/ 592931 h 592931"/>
                  <a:gd name="connsiteX14-805" fmla="*/ 125510 w 602358"/>
                  <a:gd name="connsiteY14-806" fmla="*/ 590550 h 592931"/>
                  <a:gd name="connsiteX0-807" fmla="*/ 125510 w 602358"/>
                  <a:gd name="connsiteY0-808" fmla="*/ 590550 h 592931"/>
                  <a:gd name="connsiteX1-809" fmla="*/ 123129 w 602358"/>
                  <a:gd name="connsiteY1-810" fmla="*/ 531019 h 592931"/>
                  <a:gd name="connsiteX2-811" fmla="*/ 15972 w 602358"/>
                  <a:gd name="connsiteY2-812" fmla="*/ 173831 h 592931"/>
                  <a:gd name="connsiteX3-813" fmla="*/ 299341 w 602358"/>
                  <a:gd name="connsiteY3-814" fmla="*/ 0 h 592931"/>
                  <a:gd name="connsiteX4-815" fmla="*/ 549373 w 602358"/>
                  <a:gd name="connsiteY4-816" fmla="*/ 133349 h 592931"/>
                  <a:gd name="connsiteX5-817" fmla="*/ 461266 w 602358"/>
                  <a:gd name="connsiteY5-818" fmla="*/ 557212 h 592931"/>
                  <a:gd name="connsiteX6-819" fmla="*/ 461266 w 602358"/>
                  <a:gd name="connsiteY6-820" fmla="*/ 588169 h 592931"/>
                  <a:gd name="connsiteX7-821" fmla="*/ 358872 w 602358"/>
                  <a:gd name="connsiteY7-822" fmla="*/ 588169 h 592931"/>
                  <a:gd name="connsiteX8-823" fmla="*/ 368397 w 602358"/>
                  <a:gd name="connsiteY8-824" fmla="*/ 500062 h 592931"/>
                  <a:gd name="connsiteX9-825" fmla="*/ 492222 w 602358"/>
                  <a:gd name="connsiteY9-826" fmla="*/ 307181 h 592931"/>
                  <a:gd name="connsiteX10-827" fmla="*/ 304103 w 602358"/>
                  <a:gd name="connsiteY10-828" fmla="*/ 111918 h 592931"/>
                  <a:gd name="connsiteX11-829" fmla="*/ 108841 w 602358"/>
                  <a:gd name="connsiteY11-830" fmla="*/ 316706 h 592931"/>
                  <a:gd name="connsiteX12-831" fmla="*/ 215997 w 602358"/>
                  <a:gd name="connsiteY12-832" fmla="*/ 495300 h 592931"/>
                  <a:gd name="connsiteX13-833" fmla="*/ 223141 w 602358"/>
                  <a:gd name="connsiteY13-834" fmla="*/ 592931 h 592931"/>
                  <a:gd name="connsiteX14-835" fmla="*/ 125510 w 602358"/>
                  <a:gd name="connsiteY14-836" fmla="*/ 590550 h 592931"/>
                  <a:gd name="connsiteX0-837" fmla="*/ 125510 w 602358"/>
                  <a:gd name="connsiteY0-838" fmla="*/ 590589 h 592970"/>
                  <a:gd name="connsiteX1-839" fmla="*/ 123129 w 602358"/>
                  <a:gd name="connsiteY1-840" fmla="*/ 531058 h 592970"/>
                  <a:gd name="connsiteX2-841" fmla="*/ 15972 w 602358"/>
                  <a:gd name="connsiteY2-842" fmla="*/ 173870 h 592970"/>
                  <a:gd name="connsiteX3-843" fmla="*/ 299341 w 602358"/>
                  <a:gd name="connsiteY3-844" fmla="*/ 39 h 592970"/>
                  <a:gd name="connsiteX4-845" fmla="*/ 549373 w 602358"/>
                  <a:gd name="connsiteY4-846" fmla="*/ 133388 h 592970"/>
                  <a:gd name="connsiteX5-847" fmla="*/ 461266 w 602358"/>
                  <a:gd name="connsiteY5-848" fmla="*/ 557251 h 592970"/>
                  <a:gd name="connsiteX6-849" fmla="*/ 461266 w 602358"/>
                  <a:gd name="connsiteY6-850" fmla="*/ 588208 h 592970"/>
                  <a:gd name="connsiteX7-851" fmla="*/ 358872 w 602358"/>
                  <a:gd name="connsiteY7-852" fmla="*/ 588208 h 592970"/>
                  <a:gd name="connsiteX8-853" fmla="*/ 368397 w 602358"/>
                  <a:gd name="connsiteY8-854" fmla="*/ 500101 h 592970"/>
                  <a:gd name="connsiteX9-855" fmla="*/ 492222 w 602358"/>
                  <a:gd name="connsiteY9-856" fmla="*/ 307220 h 592970"/>
                  <a:gd name="connsiteX10-857" fmla="*/ 304103 w 602358"/>
                  <a:gd name="connsiteY10-858" fmla="*/ 111957 h 592970"/>
                  <a:gd name="connsiteX11-859" fmla="*/ 108841 w 602358"/>
                  <a:gd name="connsiteY11-860" fmla="*/ 316745 h 592970"/>
                  <a:gd name="connsiteX12-861" fmla="*/ 215997 w 602358"/>
                  <a:gd name="connsiteY12-862" fmla="*/ 495339 h 592970"/>
                  <a:gd name="connsiteX13-863" fmla="*/ 223141 w 602358"/>
                  <a:gd name="connsiteY13-864" fmla="*/ 592970 h 592970"/>
                  <a:gd name="connsiteX14-865" fmla="*/ 125510 w 602358"/>
                  <a:gd name="connsiteY14-866" fmla="*/ 590589 h 592970"/>
                  <a:gd name="connsiteX0-867" fmla="*/ 125510 w 602358"/>
                  <a:gd name="connsiteY0-868" fmla="*/ 590589 h 592970"/>
                  <a:gd name="connsiteX1-869" fmla="*/ 123129 w 602358"/>
                  <a:gd name="connsiteY1-870" fmla="*/ 531058 h 592970"/>
                  <a:gd name="connsiteX2-871" fmla="*/ 15972 w 602358"/>
                  <a:gd name="connsiteY2-872" fmla="*/ 173870 h 592970"/>
                  <a:gd name="connsiteX3-873" fmla="*/ 299341 w 602358"/>
                  <a:gd name="connsiteY3-874" fmla="*/ 39 h 592970"/>
                  <a:gd name="connsiteX4-875" fmla="*/ 549373 w 602358"/>
                  <a:gd name="connsiteY4-876" fmla="*/ 133388 h 592970"/>
                  <a:gd name="connsiteX5-877" fmla="*/ 461266 w 602358"/>
                  <a:gd name="connsiteY5-878" fmla="*/ 557251 h 592970"/>
                  <a:gd name="connsiteX6-879" fmla="*/ 461266 w 602358"/>
                  <a:gd name="connsiteY6-880" fmla="*/ 588208 h 592970"/>
                  <a:gd name="connsiteX7-881" fmla="*/ 358872 w 602358"/>
                  <a:gd name="connsiteY7-882" fmla="*/ 588208 h 592970"/>
                  <a:gd name="connsiteX8-883" fmla="*/ 368397 w 602358"/>
                  <a:gd name="connsiteY8-884" fmla="*/ 500101 h 592970"/>
                  <a:gd name="connsiteX9-885" fmla="*/ 492222 w 602358"/>
                  <a:gd name="connsiteY9-886" fmla="*/ 307220 h 592970"/>
                  <a:gd name="connsiteX10-887" fmla="*/ 304103 w 602358"/>
                  <a:gd name="connsiteY10-888" fmla="*/ 102432 h 592970"/>
                  <a:gd name="connsiteX11-889" fmla="*/ 108841 w 602358"/>
                  <a:gd name="connsiteY11-890" fmla="*/ 316745 h 592970"/>
                  <a:gd name="connsiteX12-891" fmla="*/ 215997 w 602358"/>
                  <a:gd name="connsiteY12-892" fmla="*/ 495339 h 592970"/>
                  <a:gd name="connsiteX13-893" fmla="*/ 223141 w 602358"/>
                  <a:gd name="connsiteY13-894" fmla="*/ 592970 h 592970"/>
                  <a:gd name="connsiteX14-895" fmla="*/ 125510 w 602358"/>
                  <a:gd name="connsiteY14-896" fmla="*/ 590589 h 592970"/>
                  <a:gd name="connsiteX0-897" fmla="*/ 125510 w 602358"/>
                  <a:gd name="connsiteY0-898" fmla="*/ 590589 h 592970"/>
                  <a:gd name="connsiteX1-899" fmla="*/ 123129 w 602358"/>
                  <a:gd name="connsiteY1-900" fmla="*/ 531058 h 592970"/>
                  <a:gd name="connsiteX2-901" fmla="*/ 15972 w 602358"/>
                  <a:gd name="connsiteY2-902" fmla="*/ 173870 h 592970"/>
                  <a:gd name="connsiteX3-903" fmla="*/ 299341 w 602358"/>
                  <a:gd name="connsiteY3-904" fmla="*/ 39 h 592970"/>
                  <a:gd name="connsiteX4-905" fmla="*/ 549373 w 602358"/>
                  <a:gd name="connsiteY4-906" fmla="*/ 133388 h 592970"/>
                  <a:gd name="connsiteX5-907" fmla="*/ 461266 w 602358"/>
                  <a:gd name="connsiteY5-908" fmla="*/ 557251 h 592970"/>
                  <a:gd name="connsiteX6-909" fmla="*/ 461266 w 602358"/>
                  <a:gd name="connsiteY6-910" fmla="*/ 588208 h 592970"/>
                  <a:gd name="connsiteX7-911" fmla="*/ 358872 w 602358"/>
                  <a:gd name="connsiteY7-912" fmla="*/ 588208 h 592970"/>
                  <a:gd name="connsiteX8-913" fmla="*/ 368397 w 602358"/>
                  <a:gd name="connsiteY8-914" fmla="*/ 500101 h 592970"/>
                  <a:gd name="connsiteX9-915" fmla="*/ 492222 w 602358"/>
                  <a:gd name="connsiteY9-916" fmla="*/ 307220 h 592970"/>
                  <a:gd name="connsiteX10-917" fmla="*/ 304103 w 602358"/>
                  <a:gd name="connsiteY10-918" fmla="*/ 102432 h 592970"/>
                  <a:gd name="connsiteX11-919" fmla="*/ 108841 w 602358"/>
                  <a:gd name="connsiteY11-920" fmla="*/ 316745 h 592970"/>
                  <a:gd name="connsiteX12-921" fmla="*/ 215997 w 602358"/>
                  <a:gd name="connsiteY12-922" fmla="*/ 495339 h 592970"/>
                  <a:gd name="connsiteX13-923" fmla="*/ 223141 w 602358"/>
                  <a:gd name="connsiteY13-924" fmla="*/ 592970 h 592970"/>
                  <a:gd name="connsiteX14-925" fmla="*/ 125510 w 602358"/>
                  <a:gd name="connsiteY14-926" fmla="*/ 590589 h 592970"/>
                  <a:gd name="connsiteX0-927" fmla="*/ 125510 w 602358"/>
                  <a:gd name="connsiteY0-928" fmla="*/ 590589 h 592970"/>
                  <a:gd name="connsiteX1-929" fmla="*/ 123129 w 602358"/>
                  <a:gd name="connsiteY1-930" fmla="*/ 531058 h 592970"/>
                  <a:gd name="connsiteX2-931" fmla="*/ 15972 w 602358"/>
                  <a:gd name="connsiteY2-932" fmla="*/ 173870 h 592970"/>
                  <a:gd name="connsiteX3-933" fmla="*/ 299341 w 602358"/>
                  <a:gd name="connsiteY3-934" fmla="*/ 39 h 592970"/>
                  <a:gd name="connsiteX4-935" fmla="*/ 549373 w 602358"/>
                  <a:gd name="connsiteY4-936" fmla="*/ 133388 h 592970"/>
                  <a:gd name="connsiteX5-937" fmla="*/ 461266 w 602358"/>
                  <a:gd name="connsiteY5-938" fmla="*/ 557251 h 592970"/>
                  <a:gd name="connsiteX6-939" fmla="*/ 461266 w 602358"/>
                  <a:gd name="connsiteY6-940" fmla="*/ 588208 h 592970"/>
                  <a:gd name="connsiteX7-941" fmla="*/ 358872 w 602358"/>
                  <a:gd name="connsiteY7-942" fmla="*/ 588208 h 592970"/>
                  <a:gd name="connsiteX8-943" fmla="*/ 368397 w 602358"/>
                  <a:gd name="connsiteY8-944" fmla="*/ 500101 h 592970"/>
                  <a:gd name="connsiteX9-945" fmla="*/ 492222 w 602358"/>
                  <a:gd name="connsiteY9-946" fmla="*/ 307220 h 592970"/>
                  <a:gd name="connsiteX10-947" fmla="*/ 304103 w 602358"/>
                  <a:gd name="connsiteY10-948" fmla="*/ 102432 h 592970"/>
                  <a:gd name="connsiteX11-949" fmla="*/ 108841 w 602358"/>
                  <a:gd name="connsiteY11-950" fmla="*/ 316745 h 592970"/>
                  <a:gd name="connsiteX12-951" fmla="*/ 215997 w 602358"/>
                  <a:gd name="connsiteY12-952" fmla="*/ 495339 h 592970"/>
                  <a:gd name="connsiteX13-953" fmla="*/ 223141 w 602358"/>
                  <a:gd name="connsiteY13-954" fmla="*/ 592970 h 592970"/>
                  <a:gd name="connsiteX14-955" fmla="*/ 125510 w 602358"/>
                  <a:gd name="connsiteY14-956" fmla="*/ 590589 h 592970"/>
                  <a:gd name="connsiteX0-957" fmla="*/ 125510 w 602358"/>
                  <a:gd name="connsiteY0-958" fmla="*/ 590550 h 592931"/>
                  <a:gd name="connsiteX1-959" fmla="*/ 123129 w 602358"/>
                  <a:gd name="connsiteY1-960" fmla="*/ 531019 h 592931"/>
                  <a:gd name="connsiteX2-961" fmla="*/ 15972 w 602358"/>
                  <a:gd name="connsiteY2-962" fmla="*/ 173831 h 592931"/>
                  <a:gd name="connsiteX3-963" fmla="*/ 299341 w 602358"/>
                  <a:gd name="connsiteY3-964" fmla="*/ 0 h 592931"/>
                  <a:gd name="connsiteX4-965" fmla="*/ 549373 w 602358"/>
                  <a:gd name="connsiteY4-966" fmla="*/ 133349 h 592931"/>
                  <a:gd name="connsiteX5-967" fmla="*/ 461266 w 602358"/>
                  <a:gd name="connsiteY5-968" fmla="*/ 557212 h 592931"/>
                  <a:gd name="connsiteX6-969" fmla="*/ 461266 w 602358"/>
                  <a:gd name="connsiteY6-970" fmla="*/ 588169 h 592931"/>
                  <a:gd name="connsiteX7-971" fmla="*/ 358872 w 602358"/>
                  <a:gd name="connsiteY7-972" fmla="*/ 588169 h 592931"/>
                  <a:gd name="connsiteX8-973" fmla="*/ 368397 w 602358"/>
                  <a:gd name="connsiteY8-974" fmla="*/ 500062 h 592931"/>
                  <a:gd name="connsiteX9-975" fmla="*/ 492222 w 602358"/>
                  <a:gd name="connsiteY9-976" fmla="*/ 307181 h 592931"/>
                  <a:gd name="connsiteX10-977" fmla="*/ 304103 w 602358"/>
                  <a:gd name="connsiteY10-978" fmla="*/ 102393 h 592931"/>
                  <a:gd name="connsiteX11-979" fmla="*/ 108841 w 602358"/>
                  <a:gd name="connsiteY11-980" fmla="*/ 316706 h 592931"/>
                  <a:gd name="connsiteX12-981" fmla="*/ 215997 w 602358"/>
                  <a:gd name="connsiteY12-982" fmla="*/ 495300 h 592931"/>
                  <a:gd name="connsiteX13-983" fmla="*/ 223141 w 602358"/>
                  <a:gd name="connsiteY13-984" fmla="*/ 592931 h 592931"/>
                  <a:gd name="connsiteX14-985" fmla="*/ 125510 w 602358"/>
                  <a:gd name="connsiteY14-986" fmla="*/ 590550 h 592931"/>
                  <a:gd name="connsiteX0-987" fmla="*/ 125510 w 602358"/>
                  <a:gd name="connsiteY0-988" fmla="*/ 590550 h 592931"/>
                  <a:gd name="connsiteX1-989" fmla="*/ 123129 w 602358"/>
                  <a:gd name="connsiteY1-990" fmla="*/ 531019 h 592931"/>
                  <a:gd name="connsiteX2-991" fmla="*/ 15972 w 602358"/>
                  <a:gd name="connsiteY2-992" fmla="*/ 173831 h 592931"/>
                  <a:gd name="connsiteX3-993" fmla="*/ 299341 w 602358"/>
                  <a:gd name="connsiteY3-994" fmla="*/ 0 h 592931"/>
                  <a:gd name="connsiteX4-995" fmla="*/ 549373 w 602358"/>
                  <a:gd name="connsiteY4-996" fmla="*/ 133349 h 592931"/>
                  <a:gd name="connsiteX5-997" fmla="*/ 461266 w 602358"/>
                  <a:gd name="connsiteY5-998" fmla="*/ 557212 h 592931"/>
                  <a:gd name="connsiteX6-999" fmla="*/ 461266 w 602358"/>
                  <a:gd name="connsiteY6-1000" fmla="*/ 588169 h 592931"/>
                  <a:gd name="connsiteX7-1001" fmla="*/ 358872 w 602358"/>
                  <a:gd name="connsiteY7-1002" fmla="*/ 588169 h 592931"/>
                  <a:gd name="connsiteX8-1003" fmla="*/ 368397 w 602358"/>
                  <a:gd name="connsiteY8-1004" fmla="*/ 500062 h 592931"/>
                  <a:gd name="connsiteX9-1005" fmla="*/ 492222 w 602358"/>
                  <a:gd name="connsiteY9-1006" fmla="*/ 307181 h 592931"/>
                  <a:gd name="connsiteX10-1007" fmla="*/ 304103 w 602358"/>
                  <a:gd name="connsiteY10-1008" fmla="*/ 102393 h 592931"/>
                  <a:gd name="connsiteX11-1009" fmla="*/ 108841 w 602358"/>
                  <a:gd name="connsiteY11-1010" fmla="*/ 316706 h 592931"/>
                  <a:gd name="connsiteX12-1011" fmla="*/ 215997 w 602358"/>
                  <a:gd name="connsiteY12-1012" fmla="*/ 495300 h 592931"/>
                  <a:gd name="connsiteX13-1013" fmla="*/ 223141 w 602358"/>
                  <a:gd name="connsiteY13-1014" fmla="*/ 592931 h 592931"/>
                  <a:gd name="connsiteX14-1015" fmla="*/ 125510 w 602358"/>
                  <a:gd name="connsiteY14-1016" fmla="*/ 590550 h 592931"/>
                  <a:gd name="connsiteX0-1017" fmla="*/ 125510 w 602358"/>
                  <a:gd name="connsiteY0-1018" fmla="*/ 590550 h 590550"/>
                  <a:gd name="connsiteX1-1019" fmla="*/ 123129 w 602358"/>
                  <a:gd name="connsiteY1-1020" fmla="*/ 531019 h 590550"/>
                  <a:gd name="connsiteX2-1021" fmla="*/ 15972 w 602358"/>
                  <a:gd name="connsiteY2-1022" fmla="*/ 173831 h 590550"/>
                  <a:gd name="connsiteX3-1023" fmla="*/ 299341 w 602358"/>
                  <a:gd name="connsiteY3-1024" fmla="*/ 0 h 590550"/>
                  <a:gd name="connsiteX4-1025" fmla="*/ 549373 w 602358"/>
                  <a:gd name="connsiteY4-1026" fmla="*/ 133349 h 590550"/>
                  <a:gd name="connsiteX5-1027" fmla="*/ 461266 w 602358"/>
                  <a:gd name="connsiteY5-1028" fmla="*/ 557212 h 590550"/>
                  <a:gd name="connsiteX6-1029" fmla="*/ 461266 w 602358"/>
                  <a:gd name="connsiteY6-1030" fmla="*/ 588169 h 590550"/>
                  <a:gd name="connsiteX7-1031" fmla="*/ 358872 w 602358"/>
                  <a:gd name="connsiteY7-1032" fmla="*/ 588169 h 590550"/>
                  <a:gd name="connsiteX8-1033" fmla="*/ 368397 w 602358"/>
                  <a:gd name="connsiteY8-1034" fmla="*/ 500062 h 590550"/>
                  <a:gd name="connsiteX9-1035" fmla="*/ 492222 w 602358"/>
                  <a:gd name="connsiteY9-1036" fmla="*/ 307181 h 590550"/>
                  <a:gd name="connsiteX10-1037" fmla="*/ 304103 w 602358"/>
                  <a:gd name="connsiteY10-1038" fmla="*/ 102393 h 590550"/>
                  <a:gd name="connsiteX11-1039" fmla="*/ 108841 w 602358"/>
                  <a:gd name="connsiteY11-1040" fmla="*/ 316706 h 590550"/>
                  <a:gd name="connsiteX12-1041" fmla="*/ 215997 w 602358"/>
                  <a:gd name="connsiteY12-1042" fmla="*/ 495300 h 590550"/>
                  <a:gd name="connsiteX13-1043" fmla="*/ 223141 w 602358"/>
                  <a:gd name="connsiteY13-1044" fmla="*/ 583406 h 590550"/>
                  <a:gd name="connsiteX14-1045" fmla="*/ 125510 w 602358"/>
                  <a:gd name="connsiteY14-1046" fmla="*/ 590550 h 590550"/>
                  <a:gd name="connsiteX0-1047" fmla="*/ 125510 w 602358"/>
                  <a:gd name="connsiteY0-1048" fmla="*/ 590550 h 592931"/>
                  <a:gd name="connsiteX1-1049" fmla="*/ 123129 w 602358"/>
                  <a:gd name="connsiteY1-1050" fmla="*/ 531019 h 592931"/>
                  <a:gd name="connsiteX2-1051" fmla="*/ 15972 w 602358"/>
                  <a:gd name="connsiteY2-1052" fmla="*/ 173831 h 592931"/>
                  <a:gd name="connsiteX3-1053" fmla="*/ 299341 w 602358"/>
                  <a:gd name="connsiteY3-1054" fmla="*/ 0 h 592931"/>
                  <a:gd name="connsiteX4-1055" fmla="*/ 549373 w 602358"/>
                  <a:gd name="connsiteY4-1056" fmla="*/ 133349 h 592931"/>
                  <a:gd name="connsiteX5-1057" fmla="*/ 461266 w 602358"/>
                  <a:gd name="connsiteY5-1058" fmla="*/ 557212 h 592931"/>
                  <a:gd name="connsiteX6-1059" fmla="*/ 461266 w 602358"/>
                  <a:gd name="connsiteY6-1060" fmla="*/ 588169 h 592931"/>
                  <a:gd name="connsiteX7-1061" fmla="*/ 358872 w 602358"/>
                  <a:gd name="connsiteY7-1062" fmla="*/ 588169 h 592931"/>
                  <a:gd name="connsiteX8-1063" fmla="*/ 368397 w 602358"/>
                  <a:gd name="connsiteY8-1064" fmla="*/ 500062 h 592931"/>
                  <a:gd name="connsiteX9-1065" fmla="*/ 492222 w 602358"/>
                  <a:gd name="connsiteY9-1066" fmla="*/ 307181 h 592931"/>
                  <a:gd name="connsiteX10-1067" fmla="*/ 304103 w 602358"/>
                  <a:gd name="connsiteY10-1068" fmla="*/ 102393 h 592931"/>
                  <a:gd name="connsiteX11-1069" fmla="*/ 108841 w 602358"/>
                  <a:gd name="connsiteY11-1070" fmla="*/ 316706 h 592931"/>
                  <a:gd name="connsiteX12-1071" fmla="*/ 215997 w 602358"/>
                  <a:gd name="connsiteY12-1072" fmla="*/ 495300 h 592931"/>
                  <a:gd name="connsiteX13-1073" fmla="*/ 220760 w 602358"/>
                  <a:gd name="connsiteY13-1074" fmla="*/ 592931 h 592931"/>
                  <a:gd name="connsiteX14-1075" fmla="*/ 125510 w 602358"/>
                  <a:gd name="connsiteY14-1076" fmla="*/ 590550 h 592931"/>
                  <a:gd name="connsiteX0-1077" fmla="*/ 125510 w 602358"/>
                  <a:gd name="connsiteY0-1078" fmla="*/ 590550 h 590550"/>
                  <a:gd name="connsiteX1-1079" fmla="*/ 123129 w 602358"/>
                  <a:gd name="connsiteY1-1080" fmla="*/ 531019 h 590550"/>
                  <a:gd name="connsiteX2-1081" fmla="*/ 15972 w 602358"/>
                  <a:gd name="connsiteY2-1082" fmla="*/ 173831 h 590550"/>
                  <a:gd name="connsiteX3-1083" fmla="*/ 299341 w 602358"/>
                  <a:gd name="connsiteY3-1084" fmla="*/ 0 h 590550"/>
                  <a:gd name="connsiteX4-1085" fmla="*/ 549373 w 602358"/>
                  <a:gd name="connsiteY4-1086" fmla="*/ 133349 h 590550"/>
                  <a:gd name="connsiteX5-1087" fmla="*/ 461266 w 602358"/>
                  <a:gd name="connsiteY5-1088" fmla="*/ 557212 h 590550"/>
                  <a:gd name="connsiteX6-1089" fmla="*/ 461266 w 602358"/>
                  <a:gd name="connsiteY6-1090" fmla="*/ 588169 h 590550"/>
                  <a:gd name="connsiteX7-1091" fmla="*/ 358872 w 602358"/>
                  <a:gd name="connsiteY7-1092" fmla="*/ 588169 h 590550"/>
                  <a:gd name="connsiteX8-1093" fmla="*/ 368397 w 602358"/>
                  <a:gd name="connsiteY8-1094" fmla="*/ 500062 h 590550"/>
                  <a:gd name="connsiteX9-1095" fmla="*/ 492222 w 602358"/>
                  <a:gd name="connsiteY9-1096" fmla="*/ 307181 h 590550"/>
                  <a:gd name="connsiteX10-1097" fmla="*/ 304103 w 602358"/>
                  <a:gd name="connsiteY10-1098" fmla="*/ 102393 h 590550"/>
                  <a:gd name="connsiteX11-1099" fmla="*/ 108841 w 602358"/>
                  <a:gd name="connsiteY11-1100" fmla="*/ 316706 h 590550"/>
                  <a:gd name="connsiteX12-1101" fmla="*/ 215997 w 602358"/>
                  <a:gd name="connsiteY12-1102" fmla="*/ 495300 h 590550"/>
                  <a:gd name="connsiteX13-1103" fmla="*/ 223141 w 602358"/>
                  <a:gd name="connsiteY13-1104" fmla="*/ 585787 h 590550"/>
                  <a:gd name="connsiteX14-1105" fmla="*/ 125510 w 602358"/>
                  <a:gd name="connsiteY14-1106" fmla="*/ 590550 h 59055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Lst>
                <a:rect l="l" t="t" r="r" b="b"/>
                <a:pathLst>
                  <a:path w="602358" h="590550">
                    <a:moveTo>
                      <a:pt x="125510" y="590550"/>
                    </a:moveTo>
                    <a:cubicBezTo>
                      <a:pt x="124716" y="570706"/>
                      <a:pt x="123923" y="550863"/>
                      <a:pt x="123129" y="531019"/>
                    </a:cubicBezTo>
                    <a:cubicBezTo>
                      <a:pt x="42166" y="507206"/>
                      <a:pt x="-34034" y="338138"/>
                      <a:pt x="15972" y="173831"/>
                    </a:cubicBezTo>
                    <a:cubicBezTo>
                      <a:pt x="77090" y="44450"/>
                      <a:pt x="178691" y="3174"/>
                      <a:pt x="299341" y="0"/>
                    </a:cubicBezTo>
                    <a:cubicBezTo>
                      <a:pt x="439835" y="7937"/>
                      <a:pt x="499366" y="58737"/>
                      <a:pt x="549373" y="133349"/>
                    </a:cubicBezTo>
                    <a:cubicBezTo>
                      <a:pt x="688279" y="373856"/>
                      <a:pt x="516432" y="512365"/>
                      <a:pt x="461266" y="557212"/>
                    </a:cubicBezTo>
                    <a:lnTo>
                      <a:pt x="461266" y="588169"/>
                    </a:lnTo>
                    <a:lnTo>
                      <a:pt x="358872" y="588169"/>
                    </a:lnTo>
                    <a:lnTo>
                      <a:pt x="368397" y="500062"/>
                    </a:lnTo>
                    <a:cubicBezTo>
                      <a:pt x="440628" y="454818"/>
                      <a:pt x="486666" y="392906"/>
                      <a:pt x="492222" y="307181"/>
                    </a:cubicBezTo>
                    <a:cubicBezTo>
                      <a:pt x="483490" y="175419"/>
                      <a:pt x="384272" y="107949"/>
                      <a:pt x="304103" y="102393"/>
                    </a:cubicBezTo>
                    <a:cubicBezTo>
                      <a:pt x="172341" y="111125"/>
                      <a:pt x="116778" y="186531"/>
                      <a:pt x="108841" y="316706"/>
                    </a:cubicBezTo>
                    <a:cubicBezTo>
                      <a:pt x="113603" y="434975"/>
                      <a:pt x="175515" y="460375"/>
                      <a:pt x="215997" y="495300"/>
                    </a:cubicBezTo>
                    <a:lnTo>
                      <a:pt x="223141" y="585787"/>
                    </a:lnTo>
                    <a:lnTo>
                      <a:pt x="125510" y="590550"/>
                    </a:lnTo>
                    <a:close/>
                  </a:path>
                </a:pathLst>
              </a:cu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88" name="Freeform 87"/>
              <p:cNvSpPr/>
              <p:nvPr/>
            </p:nvSpPr>
            <p:spPr>
              <a:xfrm>
                <a:off x="4567238" y="5510213"/>
                <a:ext cx="346491" cy="271461"/>
              </a:xfrm>
              <a:custGeom>
                <a:avLst/>
                <a:gdLst>
                  <a:gd name="connsiteX0" fmla="*/ 0 w 345281"/>
                  <a:gd name="connsiteY0" fmla="*/ 0 h 273843"/>
                  <a:gd name="connsiteX1" fmla="*/ 345281 w 345281"/>
                  <a:gd name="connsiteY1" fmla="*/ 0 h 273843"/>
                  <a:gd name="connsiteX2" fmla="*/ 321468 w 345281"/>
                  <a:gd name="connsiteY2" fmla="*/ 107156 h 273843"/>
                  <a:gd name="connsiteX3" fmla="*/ 335756 w 345281"/>
                  <a:gd name="connsiteY3" fmla="*/ 204787 h 273843"/>
                  <a:gd name="connsiteX4" fmla="*/ 185737 w 345281"/>
                  <a:gd name="connsiteY4" fmla="*/ 273843 h 273843"/>
                  <a:gd name="connsiteX5" fmla="*/ 11906 w 345281"/>
                  <a:gd name="connsiteY5" fmla="*/ 200025 h 273843"/>
                  <a:gd name="connsiteX6" fmla="*/ 38100 w 345281"/>
                  <a:gd name="connsiteY6" fmla="*/ 95250 h 273843"/>
                  <a:gd name="connsiteX7" fmla="*/ 0 w 345281"/>
                  <a:gd name="connsiteY7" fmla="*/ 0 h 273843"/>
                  <a:gd name="connsiteX0-1" fmla="*/ 0 w 345281"/>
                  <a:gd name="connsiteY0-2" fmla="*/ 0 h 273843"/>
                  <a:gd name="connsiteX1-3" fmla="*/ 345281 w 345281"/>
                  <a:gd name="connsiteY1-4" fmla="*/ 0 h 273843"/>
                  <a:gd name="connsiteX2-5" fmla="*/ 321468 w 345281"/>
                  <a:gd name="connsiteY2-6" fmla="*/ 107156 h 273843"/>
                  <a:gd name="connsiteX3-7" fmla="*/ 335756 w 345281"/>
                  <a:gd name="connsiteY3-8" fmla="*/ 204787 h 273843"/>
                  <a:gd name="connsiteX4-9" fmla="*/ 185737 w 345281"/>
                  <a:gd name="connsiteY4-10" fmla="*/ 273843 h 273843"/>
                  <a:gd name="connsiteX5-11" fmla="*/ 11906 w 345281"/>
                  <a:gd name="connsiteY5-12" fmla="*/ 200025 h 273843"/>
                  <a:gd name="connsiteX6-13" fmla="*/ 38100 w 345281"/>
                  <a:gd name="connsiteY6-14" fmla="*/ 95250 h 273843"/>
                  <a:gd name="connsiteX7-15" fmla="*/ 0 w 345281"/>
                  <a:gd name="connsiteY7-16" fmla="*/ 0 h 273843"/>
                  <a:gd name="connsiteX0-17" fmla="*/ 0 w 345281"/>
                  <a:gd name="connsiteY0-18" fmla="*/ 0 h 273843"/>
                  <a:gd name="connsiteX1-19" fmla="*/ 345281 w 345281"/>
                  <a:gd name="connsiteY1-20" fmla="*/ 0 h 273843"/>
                  <a:gd name="connsiteX2-21" fmla="*/ 321468 w 345281"/>
                  <a:gd name="connsiteY2-22" fmla="*/ 107156 h 273843"/>
                  <a:gd name="connsiteX3-23" fmla="*/ 335756 w 345281"/>
                  <a:gd name="connsiteY3-24" fmla="*/ 204787 h 273843"/>
                  <a:gd name="connsiteX4-25" fmla="*/ 185737 w 345281"/>
                  <a:gd name="connsiteY4-26" fmla="*/ 273843 h 273843"/>
                  <a:gd name="connsiteX5-27" fmla="*/ 11906 w 345281"/>
                  <a:gd name="connsiteY5-28" fmla="*/ 200025 h 273843"/>
                  <a:gd name="connsiteX6-29" fmla="*/ 38100 w 345281"/>
                  <a:gd name="connsiteY6-30" fmla="*/ 95250 h 273843"/>
                  <a:gd name="connsiteX7-31" fmla="*/ 0 w 345281"/>
                  <a:gd name="connsiteY7-32" fmla="*/ 0 h 273843"/>
                  <a:gd name="connsiteX0-33" fmla="*/ 0 w 345281"/>
                  <a:gd name="connsiteY0-34" fmla="*/ 0 h 273843"/>
                  <a:gd name="connsiteX1-35" fmla="*/ 345281 w 345281"/>
                  <a:gd name="connsiteY1-36" fmla="*/ 0 h 273843"/>
                  <a:gd name="connsiteX2-37" fmla="*/ 321468 w 345281"/>
                  <a:gd name="connsiteY2-38" fmla="*/ 107156 h 273843"/>
                  <a:gd name="connsiteX3-39" fmla="*/ 335756 w 345281"/>
                  <a:gd name="connsiteY3-40" fmla="*/ 204787 h 273843"/>
                  <a:gd name="connsiteX4-41" fmla="*/ 185737 w 345281"/>
                  <a:gd name="connsiteY4-42" fmla="*/ 273843 h 273843"/>
                  <a:gd name="connsiteX5-43" fmla="*/ 11906 w 345281"/>
                  <a:gd name="connsiteY5-44" fmla="*/ 200025 h 273843"/>
                  <a:gd name="connsiteX6-45" fmla="*/ 38100 w 345281"/>
                  <a:gd name="connsiteY6-46" fmla="*/ 95250 h 273843"/>
                  <a:gd name="connsiteX7-47" fmla="*/ 0 w 345281"/>
                  <a:gd name="connsiteY7-48" fmla="*/ 0 h 273843"/>
                  <a:gd name="connsiteX0-49" fmla="*/ 0 w 345281"/>
                  <a:gd name="connsiteY0-50" fmla="*/ 0 h 273843"/>
                  <a:gd name="connsiteX1-51" fmla="*/ 345281 w 345281"/>
                  <a:gd name="connsiteY1-52" fmla="*/ 0 h 273843"/>
                  <a:gd name="connsiteX2-53" fmla="*/ 321468 w 345281"/>
                  <a:gd name="connsiteY2-54" fmla="*/ 107156 h 273843"/>
                  <a:gd name="connsiteX3-55" fmla="*/ 335756 w 345281"/>
                  <a:gd name="connsiteY3-56" fmla="*/ 204787 h 273843"/>
                  <a:gd name="connsiteX4-57" fmla="*/ 185737 w 345281"/>
                  <a:gd name="connsiteY4-58" fmla="*/ 273843 h 273843"/>
                  <a:gd name="connsiteX5-59" fmla="*/ 11906 w 345281"/>
                  <a:gd name="connsiteY5-60" fmla="*/ 200025 h 273843"/>
                  <a:gd name="connsiteX6-61" fmla="*/ 38100 w 345281"/>
                  <a:gd name="connsiteY6-62" fmla="*/ 95250 h 273843"/>
                  <a:gd name="connsiteX7-63" fmla="*/ 0 w 345281"/>
                  <a:gd name="connsiteY7-64" fmla="*/ 0 h 273843"/>
                  <a:gd name="connsiteX0-65" fmla="*/ 0 w 345281"/>
                  <a:gd name="connsiteY0-66" fmla="*/ 0 h 273843"/>
                  <a:gd name="connsiteX1-67" fmla="*/ 345281 w 345281"/>
                  <a:gd name="connsiteY1-68" fmla="*/ 0 h 273843"/>
                  <a:gd name="connsiteX2-69" fmla="*/ 321468 w 345281"/>
                  <a:gd name="connsiteY2-70" fmla="*/ 107156 h 273843"/>
                  <a:gd name="connsiteX3-71" fmla="*/ 335756 w 345281"/>
                  <a:gd name="connsiteY3-72" fmla="*/ 204787 h 273843"/>
                  <a:gd name="connsiteX4-73" fmla="*/ 185737 w 345281"/>
                  <a:gd name="connsiteY4-74" fmla="*/ 273843 h 273843"/>
                  <a:gd name="connsiteX5-75" fmla="*/ 11906 w 345281"/>
                  <a:gd name="connsiteY5-76" fmla="*/ 200025 h 273843"/>
                  <a:gd name="connsiteX6-77" fmla="*/ 38100 w 345281"/>
                  <a:gd name="connsiteY6-78" fmla="*/ 95250 h 273843"/>
                  <a:gd name="connsiteX7-79" fmla="*/ 0 w 345281"/>
                  <a:gd name="connsiteY7-80" fmla="*/ 0 h 273843"/>
                  <a:gd name="connsiteX0-81" fmla="*/ 0 w 345281"/>
                  <a:gd name="connsiteY0-82" fmla="*/ 0 h 252411"/>
                  <a:gd name="connsiteX1-83" fmla="*/ 345281 w 345281"/>
                  <a:gd name="connsiteY1-84" fmla="*/ 0 h 252411"/>
                  <a:gd name="connsiteX2-85" fmla="*/ 321468 w 345281"/>
                  <a:gd name="connsiteY2-86" fmla="*/ 107156 h 252411"/>
                  <a:gd name="connsiteX3-87" fmla="*/ 335756 w 345281"/>
                  <a:gd name="connsiteY3-88" fmla="*/ 204787 h 252411"/>
                  <a:gd name="connsiteX4-89" fmla="*/ 164306 w 345281"/>
                  <a:gd name="connsiteY4-90" fmla="*/ 252411 h 252411"/>
                  <a:gd name="connsiteX5-91" fmla="*/ 11906 w 345281"/>
                  <a:gd name="connsiteY5-92" fmla="*/ 200025 h 252411"/>
                  <a:gd name="connsiteX6-93" fmla="*/ 38100 w 345281"/>
                  <a:gd name="connsiteY6-94" fmla="*/ 95250 h 252411"/>
                  <a:gd name="connsiteX7-95" fmla="*/ 0 w 345281"/>
                  <a:gd name="connsiteY7-96" fmla="*/ 0 h 252411"/>
                  <a:gd name="connsiteX0-97" fmla="*/ 0 w 345281"/>
                  <a:gd name="connsiteY0-98" fmla="*/ 0 h 252595"/>
                  <a:gd name="connsiteX1-99" fmla="*/ 345281 w 345281"/>
                  <a:gd name="connsiteY1-100" fmla="*/ 0 h 252595"/>
                  <a:gd name="connsiteX2-101" fmla="*/ 321468 w 345281"/>
                  <a:gd name="connsiteY2-102" fmla="*/ 107156 h 252595"/>
                  <a:gd name="connsiteX3-103" fmla="*/ 335756 w 345281"/>
                  <a:gd name="connsiteY3-104" fmla="*/ 204787 h 252595"/>
                  <a:gd name="connsiteX4-105" fmla="*/ 164306 w 345281"/>
                  <a:gd name="connsiteY4-106" fmla="*/ 252411 h 252595"/>
                  <a:gd name="connsiteX5-107" fmla="*/ 11906 w 345281"/>
                  <a:gd name="connsiteY5-108" fmla="*/ 200025 h 252595"/>
                  <a:gd name="connsiteX6-109" fmla="*/ 38100 w 345281"/>
                  <a:gd name="connsiteY6-110" fmla="*/ 95250 h 252595"/>
                  <a:gd name="connsiteX7-111" fmla="*/ 0 w 345281"/>
                  <a:gd name="connsiteY7-112" fmla="*/ 0 h 252595"/>
                  <a:gd name="connsiteX0-113" fmla="*/ 0 w 345281"/>
                  <a:gd name="connsiteY0-114" fmla="*/ 0 h 271527"/>
                  <a:gd name="connsiteX1-115" fmla="*/ 345281 w 345281"/>
                  <a:gd name="connsiteY1-116" fmla="*/ 0 h 271527"/>
                  <a:gd name="connsiteX2-117" fmla="*/ 321468 w 345281"/>
                  <a:gd name="connsiteY2-118" fmla="*/ 107156 h 271527"/>
                  <a:gd name="connsiteX3-119" fmla="*/ 335756 w 345281"/>
                  <a:gd name="connsiteY3-120" fmla="*/ 204787 h 271527"/>
                  <a:gd name="connsiteX4-121" fmla="*/ 171449 w 345281"/>
                  <a:gd name="connsiteY4-122" fmla="*/ 271461 h 271527"/>
                  <a:gd name="connsiteX5-123" fmla="*/ 11906 w 345281"/>
                  <a:gd name="connsiteY5-124" fmla="*/ 200025 h 271527"/>
                  <a:gd name="connsiteX6-125" fmla="*/ 38100 w 345281"/>
                  <a:gd name="connsiteY6-126" fmla="*/ 95250 h 271527"/>
                  <a:gd name="connsiteX7-127" fmla="*/ 0 w 345281"/>
                  <a:gd name="connsiteY7-128" fmla="*/ 0 h 271527"/>
                  <a:gd name="connsiteX0-129" fmla="*/ 0 w 345281"/>
                  <a:gd name="connsiteY0-130" fmla="*/ 0 h 271461"/>
                  <a:gd name="connsiteX1-131" fmla="*/ 345281 w 345281"/>
                  <a:gd name="connsiteY1-132" fmla="*/ 0 h 271461"/>
                  <a:gd name="connsiteX2-133" fmla="*/ 321468 w 345281"/>
                  <a:gd name="connsiteY2-134" fmla="*/ 107156 h 271461"/>
                  <a:gd name="connsiteX3-135" fmla="*/ 335756 w 345281"/>
                  <a:gd name="connsiteY3-136" fmla="*/ 204787 h 271461"/>
                  <a:gd name="connsiteX4-137" fmla="*/ 171449 w 345281"/>
                  <a:gd name="connsiteY4-138" fmla="*/ 271461 h 271461"/>
                  <a:gd name="connsiteX5-139" fmla="*/ 11906 w 345281"/>
                  <a:gd name="connsiteY5-140" fmla="*/ 200025 h 271461"/>
                  <a:gd name="connsiteX6-141" fmla="*/ 38100 w 345281"/>
                  <a:gd name="connsiteY6-142" fmla="*/ 95250 h 271461"/>
                  <a:gd name="connsiteX7-143" fmla="*/ 0 w 345281"/>
                  <a:gd name="connsiteY7-144" fmla="*/ 0 h 271461"/>
                  <a:gd name="connsiteX0-145" fmla="*/ 0 w 345281"/>
                  <a:gd name="connsiteY0-146" fmla="*/ 0 h 271461"/>
                  <a:gd name="connsiteX1-147" fmla="*/ 345281 w 345281"/>
                  <a:gd name="connsiteY1-148" fmla="*/ 0 h 271461"/>
                  <a:gd name="connsiteX2-149" fmla="*/ 321468 w 345281"/>
                  <a:gd name="connsiteY2-150" fmla="*/ 107156 h 271461"/>
                  <a:gd name="connsiteX3-151" fmla="*/ 335756 w 345281"/>
                  <a:gd name="connsiteY3-152" fmla="*/ 204787 h 271461"/>
                  <a:gd name="connsiteX4-153" fmla="*/ 171449 w 345281"/>
                  <a:gd name="connsiteY4-154" fmla="*/ 271461 h 271461"/>
                  <a:gd name="connsiteX5-155" fmla="*/ 11906 w 345281"/>
                  <a:gd name="connsiteY5-156" fmla="*/ 200025 h 271461"/>
                  <a:gd name="connsiteX6-157" fmla="*/ 38100 w 345281"/>
                  <a:gd name="connsiteY6-158" fmla="*/ 95250 h 271461"/>
                  <a:gd name="connsiteX7-159" fmla="*/ 0 w 345281"/>
                  <a:gd name="connsiteY7-160" fmla="*/ 0 h 271461"/>
                  <a:gd name="connsiteX0-161" fmla="*/ 0 w 345281"/>
                  <a:gd name="connsiteY0-162" fmla="*/ 0 h 271461"/>
                  <a:gd name="connsiteX1-163" fmla="*/ 345281 w 345281"/>
                  <a:gd name="connsiteY1-164" fmla="*/ 0 h 271461"/>
                  <a:gd name="connsiteX2-165" fmla="*/ 321468 w 345281"/>
                  <a:gd name="connsiteY2-166" fmla="*/ 107156 h 271461"/>
                  <a:gd name="connsiteX3-167" fmla="*/ 335756 w 345281"/>
                  <a:gd name="connsiteY3-168" fmla="*/ 204787 h 271461"/>
                  <a:gd name="connsiteX4-169" fmla="*/ 171449 w 345281"/>
                  <a:gd name="connsiteY4-170" fmla="*/ 271461 h 271461"/>
                  <a:gd name="connsiteX5-171" fmla="*/ 11906 w 345281"/>
                  <a:gd name="connsiteY5-172" fmla="*/ 200025 h 271461"/>
                  <a:gd name="connsiteX6-173" fmla="*/ 38100 w 345281"/>
                  <a:gd name="connsiteY6-174" fmla="*/ 95250 h 271461"/>
                  <a:gd name="connsiteX7-175" fmla="*/ 0 w 345281"/>
                  <a:gd name="connsiteY7-176" fmla="*/ 0 h 271461"/>
                  <a:gd name="connsiteX0-177" fmla="*/ 0 w 345281"/>
                  <a:gd name="connsiteY0-178" fmla="*/ 0 h 271461"/>
                  <a:gd name="connsiteX1-179" fmla="*/ 345281 w 345281"/>
                  <a:gd name="connsiteY1-180" fmla="*/ 0 h 271461"/>
                  <a:gd name="connsiteX2-181" fmla="*/ 321468 w 345281"/>
                  <a:gd name="connsiteY2-182" fmla="*/ 107156 h 271461"/>
                  <a:gd name="connsiteX3-183" fmla="*/ 335756 w 345281"/>
                  <a:gd name="connsiteY3-184" fmla="*/ 204787 h 271461"/>
                  <a:gd name="connsiteX4-185" fmla="*/ 171449 w 345281"/>
                  <a:gd name="connsiteY4-186" fmla="*/ 271461 h 271461"/>
                  <a:gd name="connsiteX5-187" fmla="*/ 11906 w 345281"/>
                  <a:gd name="connsiteY5-188" fmla="*/ 200025 h 271461"/>
                  <a:gd name="connsiteX6-189" fmla="*/ 38100 w 345281"/>
                  <a:gd name="connsiteY6-190" fmla="*/ 95250 h 271461"/>
                  <a:gd name="connsiteX7-191" fmla="*/ 0 w 345281"/>
                  <a:gd name="connsiteY7-192" fmla="*/ 0 h 271461"/>
                  <a:gd name="connsiteX0-193" fmla="*/ 0 w 345281"/>
                  <a:gd name="connsiteY0-194" fmla="*/ 0 h 271461"/>
                  <a:gd name="connsiteX1-195" fmla="*/ 345281 w 345281"/>
                  <a:gd name="connsiteY1-196" fmla="*/ 0 h 271461"/>
                  <a:gd name="connsiteX2-197" fmla="*/ 321468 w 345281"/>
                  <a:gd name="connsiteY2-198" fmla="*/ 107156 h 271461"/>
                  <a:gd name="connsiteX3-199" fmla="*/ 335756 w 345281"/>
                  <a:gd name="connsiteY3-200" fmla="*/ 204787 h 271461"/>
                  <a:gd name="connsiteX4-201" fmla="*/ 171449 w 345281"/>
                  <a:gd name="connsiteY4-202" fmla="*/ 271461 h 271461"/>
                  <a:gd name="connsiteX5-203" fmla="*/ 11906 w 345281"/>
                  <a:gd name="connsiteY5-204" fmla="*/ 200025 h 271461"/>
                  <a:gd name="connsiteX6-205" fmla="*/ 38100 w 345281"/>
                  <a:gd name="connsiteY6-206" fmla="*/ 95250 h 271461"/>
                  <a:gd name="connsiteX7-207" fmla="*/ 0 w 345281"/>
                  <a:gd name="connsiteY7-208" fmla="*/ 0 h 271461"/>
                  <a:gd name="connsiteX0-209" fmla="*/ 0 w 345281"/>
                  <a:gd name="connsiteY0-210" fmla="*/ 0 h 271461"/>
                  <a:gd name="connsiteX1-211" fmla="*/ 345281 w 345281"/>
                  <a:gd name="connsiteY1-212" fmla="*/ 0 h 271461"/>
                  <a:gd name="connsiteX2-213" fmla="*/ 321468 w 345281"/>
                  <a:gd name="connsiteY2-214" fmla="*/ 107156 h 271461"/>
                  <a:gd name="connsiteX3-215" fmla="*/ 335756 w 345281"/>
                  <a:gd name="connsiteY3-216" fmla="*/ 204787 h 271461"/>
                  <a:gd name="connsiteX4-217" fmla="*/ 171449 w 345281"/>
                  <a:gd name="connsiteY4-218" fmla="*/ 271461 h 271461"/>
                  <a:gd name="connsiteX5-219" fmla="*/ 11906 w 345281"/>
                  <a:gd name="connsiteY5-220" fmla="*/ 200025 h 271461"/>
                  <a:gd name="connsiteX6-221" fmla="*/ 38100 w 345281"/>
                  <a:gd name="connsiteY6-222" fmla="*/ 95250 h 271461"/>
                  <a:gd name="connsiteX7-223" fmla="*/ 0 w 345281"/>
                  <a:gd name="connsiteY7-224" fmla="*/ 0 h 271461"/>
                  <a:gd name="connsiteX0-225" fmla="*/ 0 w 345281"/>
                  <a:gd name="connsiteY0-226" fmla="*/ 0 h 271461"/>
                  <a:gd name="connsiteX1-227" fmla="*/ 345281 w 345281"/>
                  <a:gd name="connsiteY1-228" fmla="*/ 0 h 271461"/>
                  <a:gd name="connsiteX2-229" fmla="*/ 321468 w 345281"/>
                  <a:gd name="connsiteY2-230" fmla="*/ 107156 h 271461"/>
                  <a:gd name="connsiteX3-231" fmla="*/ 335756 w 345281"/>
                  <a:gd name="connsiteY3-232" fmla="*/ 204787 h 271461"/>
                  <a:gd name="connsiteX4-233" fmla="*/ 171449 w 345281"/>
                  <a:gd name="connsiteY4-234" fmla="*/ 271461 h 271461"/>
                  <a:gd name="connsiteX5-235" fmla="*/ 11906 w 345281"/>
                  <a:gd name="connsiteY5-236" fmla="*/ 200025 h 271461"/>
                  <a:gd name="connsiteX6-237" fmla="*/ 38100 w 345281"/>
                  <a:gd name="connsiteY6-238" fmla="*/ 95250 h 271461"/>
                  <a:gd name="connsiteX7-239" fmla="*/ 0 w 345281"/>
                  <a:gd name="connsiteY7-240" fmla="*/ 0 h 271461"/>
                  <a:gd name="connsiteX0-241" fmla="*/ 0 w 346941"/>
                  <a:gd name="connsiteY0-242" fmla="*/ 0 h 271461"/>
                  <a:gd name="connsiteX1-243" fmla="*/ 345281 w 346941"/>
                  <a:gd name="connsiteY1-244" fmla="*/ 0 h 271461"/>
                  <a:gd name="connsiteX2-245" fmla="*/ 321468 w 346941"/>
                  <a:gd name="connsiteY2-246" fmla="*/ 107156 h 271461"/>
                  <a:gd name="connsiteX3-247" fmla="*/ 335756 w 346941"/>
                  <a:gd name="connsiteY3-248" fmla="*/ 204787 h 271461"/>
                  <a:gd name="connsiteX4-249" fmla="*/ 171449 w 346941"/>
                  <a:gd name="connsiteY4-250" fmla="*/ 271461 h 271461"/>
                  <a:gd name="connsiteX5-251" fmla="*/ 11906 w 346941"/>
                  <a:gd name="connsiteY5-252" fmla="*/ 200025 h 271461"/>
                  <a:gd name="connsiteX6-253" fmla="*/ 38100 w 346941"/>
                  <a:gd name="connsiteY6-254" fmla="*/ 95250 h 271461"/>
                  <a:gd name="connsiteX7-255" fmla="*/ 0 w 346941"/>
                  <a:gd name="connsiteY7-256" fmla="*/ 0 h 271461"/>
                  <a:gd name="connsiteX0-257" fmla="*/ 0 w 346491"/>
                  <a:gd name="connsiteY0-258" fmla="*/ 0 h 271461"/>
                  <a:gd name="connsiteX1-259" fmla="*/ 345281 w 346491"/>
                  <a:gd name="connsiteY1-260" fmla="*/ 0 h 271461"/>
                  <a:gd name="connsiteX2-261" fmla="*/ 314324 w 346491"/>
                  <a:gd name="connsiteY2-262" fmla="*/ 100012 h 271461"/>
                  <a:gd name="connsiteX3-263" fmla="*/ 335756 w 346491"/>
                  <a:gd name="connsiteY3-264" fmla="*/ 204787 h 271461"/>
                  <a:gd name="connsiteX4-265" fmla="*/ 171449 w 346491"/>
                  <a:gd name="connsiteY4-266" fmla="*/ 271461 h 271461"/>
                  <a:gd name="connsiteX5-267" fmla="*/ 11906 w 346491"/>
                  <a:gd name="connsiteY5-268" fmla="*/ 200025 h 271461"/>
                  <a:gd name="connsiteX6-269" fmla="*/ 38100 w 346491"/>
                  <a:gd name="connsiteY6-270" fmla="*/ 95250 h 271461"/>
                  <a:gd name="connsiteX7-271" fmla="*/ 0 w 346491"/>
                  <a:gd name="connsiteY7-272" fmla="*/ 0 h 27146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Lst>
                <a:rect l="l" t="t" r="r" b="b"/>
                <a:pathLst>
                  <a:path w="346491" h="271461">
                    <a:moveTo>
                      <a:pt x="0" y="0"/>
                    </a:moveTo>
                    <a:lnTo>
                      <a:pt x="345281" y="0"/>
                    </a:lnTo>
                    <a:cubicBezTo>
                      <a:pt x="351630" y="45244"/>
                      <a:pt x="331787" y="71436"/>
                      <a:pt x="314324" y="100012"/>
                    </a:cubicBezTo>
                    <a:cubicBezTo>
                      <a:pt x="330993" y="125412"/>
                      <a:pt x="352425" y="167481"/>
                      <a:pt x="335756" y="204787"/>
                    </a:cubicBezTo>
                    <a:cubicBezTo>
                      <a:pt x="283369" y="236537"/>
                      <a:pt x="223837" y="263523"/>
                      <a:pt x="171449" y="271461"/>
                    </a:cubicBezTo>
                    <a:cubicBezTo>
                      <a:pt x="111124" y="265906"/>
                      <a:pt x="69850" y="246062"/>
                      <a:pt x="11906" y="200025"/>
                    </a:cubicBezTo>
                    <a:cubicBezTo>
                      <a:pt x="3968" y="160338"/>
                      <a:pt x="5556" y="130175"/>
                      <a:pt x="38100" y="95250"/>
                    </a:cubicBezTo>
                    <a:cubicBezTo>
                      <a:pt x="20638" y="70644"/>
                      <a:pt x="3175" y="60325"/>
                      <a:pt x="0" y="0"/>
                    </a:cubicBezTo>
                    <a:close/>
                  </a:path>
                </a:pathLst>
              </a:cu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89" name="Rounded Rectangle 88"/>
              <p:cNvSpPr/>
              <p:nvPr/>
            </p:nvSpPr>
            <p:spPr>
              <a:xfrm>
                <a:off x="4698201" y="4767262"/>
                <a:ext cx="76200" cy="119061"/>
              </a:xfrm>
              <a:prstGeom prst="roundRect">
                <a:avLst/>
              </a:pr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90" name="Rounded Rectangle 89"/>
              <p:cNvSpPr/>
              <p:nvPr/>
            </p:nvSpPr>
            <p:spPr>
              <a:xfrm rot="2620869">
                <a:off x="5017892" y="4912519"/>
                <a:ext cx="76200" cy="119061"/>
              </a:xfrm>
              <a:prstGeom prst="roundRect">
                <a:avLst/>
              </a:pr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91" name="Rounded Rectangle 90"/>
              <p:cNvSpPr/>
              <p:nvPr/>
            </p:nvSpPr>
            <p:spPr>
              <a:xfrm rot="6417779">
                <a:off x="5094491" y="5261143"/>
                <a:ext cx="76200" cy="119061"/>
              </a:xfrm>
              <a:prstGeom prst="roundRect">
                <a:avLst/>
              </a:pr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92" name="Rounded Rectangle 91"/>
              <p:cNvSpPr/>
              <p:nvPr/>
            </p:nvSpPr>
            <p:spPr>
              <a:xfrm rot="18979131" flipH="1">
                <a:off x="4378730" y="4919661"/>
                <a:ext cx="76200" cy="119061"/>
              </a:xfrm>
              <a:prstGeom prst="roundRect">
                <a:avLst/>
              </a:pr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93" name="Rounded Rectangle 92"/>
              <p:cNvSpPr/>
              <p:nvPr/>
            </p:nvSpPr>
            <p:spPr>
              <a:xfrm rot="15182221" flipH="1">
                <a:off x="4311439" y="5261143"/>
                <a:ext cx="76200" cy="119061"/>
              </a:xfrm>
              <a:prstGeom prst="roundRect">
                <a:avLst/>
              </a:pr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sp>
          <p:nvSpPr>
            <p:cNvPr id="81" name="Oval 80"/>
            <p:cNvSpPr/>
            <p:nvPr/>
          </p:nvSpPr>
          <p:spPr>
            <a:xfrm>
              <a:off x="1278364" y="2181336"/>
              <a:ext cx="381000" cy="381000"/>
            </a:xfrm>
            <a:prstGeom prst="ellipse">
              <a:avLst/>
            </a:prstGeom>
            <a:solidFill>
              <a:schemeClr val="tx1">
                <a:lumMod val="50000"/>
                <a:lumOff val="50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vi-VN" sz="2400" b="1" dirty="0">
                  <a:solidFill>
                    <a:schemeClr val="bg1"/>
                  </a:solidFill>
                </a:rPr>
                <a:t>A</a:t>
              </a:r>
              <a:endParaRPr lang="en-US" sz="2400" b="1" dirty="0">
                <a:solidFill>
                  <a:schemeClr val="bg1"/>
                </a:solidFill>
              </a:endParaRPr>
            </a:p>
          </p:txBody>
        </p:sp>
        <p:sp>
          <p:nvSpPr>
            <p:cNvPr id="82" name="Oval 81"/>
            <p:cNvSpPr/>
            <p:nvPr/>
          </p:nvSpPr>
          <p:spPr>
            <a:xfrm>
              <a:off x="1278364" y="3454511"/>
              <a:ext cx="381000" cy="381000"/>
            </a:xfrm>
            <a:prstGeom prst="ellipse">
              <a:avLst/>
            </a:prstGeom>
            <a:solidFill>
              <a:schemeClr val="tx1">
                <a:lumMod val="50000"/>
                <a:lumOff val="50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vi-VN" sz="2400" b="1" dirty="0">
                  <a:solidFill>
                    <a:schemeClr val="bg1"/>
                  </a:solidFill>
                </a:rPr>
                <a:t>B</a:t>
              </a:r>
              <a:endParaRPr lang="en-US" sz="2400" b="1" dirty="0">
                <a:solidFill>
                  <a:schemeClr val="bg1"/>
                </a:solidFill>
              </a:endParaRPr>
            </a:p>
          </p:txBody>
        </p:sp>
        <p:sp>
          <p:nvSpPr>
            <p:cNvPr id="83" name="Oval 82"/>
            <p:cNvSpPr/>
            <p:nvPr/>
          </p:nvSpPr>
          <p:spPr>
            <a:xfrm>
              <a:off x="1278364" y="4775311"/>
              <a:ext cx="381000" cy="381000"/>
            </a:xfrm>
            <a:prstGeom prst="ellipse">
              <a:avLst/>
            </a:prstGeom>
            <a:solidFill>
              <a:schemeClr val="tx1">
                <a:lumMod val="50000"/>
                <a:lumOff val="50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vi-VN" sz="2400" b="1" dirty="0">
                  <a:solidFill>
                    <a:schemeClr val="bg1"/>
                  </a:solidFill>
                </a:rPr>
                <a:t>C</a:t>
              </a:r>
              <a:endParaRPr lang="en-US" sz="2400" b="1" dirty="0">
                <a:solidFill>
                  <a:schemeClr val="bg1"/>
                </a:solidFill>
              </a:endParaRPr>
            </a:p>
          </p:txBody>
        </p:sp>
        <p:sp>
          <p:nvSpPr>
            <p:cNvPr id="84" name="TextBox 83"/>
            <p:cNvSpPr txBox="1"/>
            <p:nvPr/>
          </p:nvSpPr>
          <p:spPr>
            <a:xfrm>
              <a:off x="1812627" y="2188581"/>
              <a:ext cx="1391086" cy="369332"/>
            </a:xfrm>
            <a:prstGeom prst="rect">
              <a:avLst/>
            </a:prstGeom>
            <a:noFill/>
          </p:spPr>
          <p:txBody>
            <a:bodyPr wrap="none" rtlCol="0">
              <a:spAutoFit/>
            </a:bodyPr>
            <a:lstStyle/>
            <a:p>
              <a:r>
                <a:rPr lang="en-US" smtClean="0">
                  <a:solidFill>
                    <a:schemeClr val="bg1"/>
                  </a:solidFill>
                </a:rPr>
                <a:t>WEB DESIGN</a:t>
              </a:r>
              <a:endParaRPr lang="en-GB">
                <a:solidFill>
                  <a:schemeClr val="bg1"/>
                </a:solidFill>
              </a:endParaRPr>
            </a:p>
          </p:txBody>
        </p:sp>
        <p:sp>
          <p:nvSpPr>
            <p:cNvPr id="85" name="TextBox 84"/>
            <p:cNvSpPr txBox="1"/>
            <p:nvPr/>
          </p:nvSpPr>
          <p:spPr>
            <a:xfrm>
              <a:off x="1762146" y="3460345"/>
              <a:ext cx="1391086" cy="369332"/>
            </a:xfrm>
            <a:prstGeom prst="rect">
              <a:avLst/>
            </a:prstGeom>
            <a:noFill/>
          </p:spPr>
          <p:txBody>
            <a:bodyPr wrap="none" rtlCol="0">
              <a:spAutoFit/>
            </a:bodyPr>
            <a:lstStyle/>
            <a:p>
              <a:r>
                <a:rPr lang="en-US" smtClean="0">
                  <a:solidFill>
                    <a:schemeClr val="bg1"/>
                  </a:solidFill>
                </a:rPr>
                <a:t>WEB DESIGN</a:t>
              </a:r>
              <a:endParaRPr lang="en-GB">
                <a:solidFill>
                  <a:schemeClr val="bg1"/>
                </a:solidFill>
              </a:endParaRPr>
            </a:p>
          </p:txBody>
        </p:sp>
        <p:sp>
          <p:nvSpPr>
            <p:cNvPr id="86" name="TextBox 85"/>
            <p:cNvSpPr txBox="1"/>
            <p:nvPr/>
          </p:nvSpPr>
          <p:spPr>
            <a:xfrm>
              <a:off x="1720395" y="4790610"/>
              <a:ext cx="1391086" cy="369332"/>
            </a:xfrm>
            <a:prstGeom prst="rect">
              <a:avLst/>
            </a:prstGeom>
            <a:noFill/>
          </p:spPr>
          <p:txBody>
            <a:bodyPr wrap="none" rtlCol="0">
              <a:spAutoFit/>
            </a:bodyPr>
            <a:lstStyle/>
            <a:p>
              <a:r>
                <a:rPr lang="en-US" smtClean="0">
                  <a:solidFill>
                    <a:schemeClr val="bg1"/>
                  </a:solidFill>
                </a:rPr>
                <a:t>WEB DESIGN</a:t>
              </a:r>
              <a:endParaRPr lang="en-GB">
                <a:solidFill>
                  <a:schemeClr val="bg1"/>
                </a:solidFill>
              </a:endParaRPr>
            </a:p>
          </p:txBody>
        </p:sp>
      </p:grpSp>
      <p:grpSp>
        <p:nvGrpSpPr>
          <p:cNvPr id="98" name="Group 97"/>
          <p:cNvGrpSpPr/>
          <p:nvPr/>
        </p:nvGrpSpPr>
        <p:grpSpPr>
          <a:xfrm>
            <a:off x="6522826" y="1903380"/>
            <a:ext cx="4238743" cy="839548"/>
            <a:chOff x="6934896" y="1815365"/>
            <a:chExt cx="4238743" cy="839548"/>
          </a:xfrm>
        </p:grpSpPr>
        <p:sp>
          <p:nvSpPr>
            <p:cNvPr id="99" name="TextBox 98"/>
            <p:cNvSpPr txBox="1"/>
            <p:nvPr/>
          </p:nvSpPr>
          <p:spPr>
            <a:xfrm>
              <a:off x="6934896" y="2131693"/>
              <a:ext cx="4238743" cy="523220"/>
            </a:xfrm>
            <a:prstGeom prst="rect">
              <a:avLst/>
            </a:prstGeom>
            <a:noFill/>
          </p:spPr>
          <p:txBody>
            <a:bodyPr wrap="square" rtlCol="0">
              <a:spAutoFit/>
            </a:bodyPr>
            <a:lstStyle/>
            <a:p>
              <a:r>
                <a:rPr lang="en-GB" sz="1400" smtClean="0">
                  <a:solidFill>
                    <a:schemeClr val="bg2"/>
                  </a:solidFill>
                </a:rPr>
                <a:t>Lorem ipsum dolor sit amet, consectetuer adipiscing elit, sed diam nonummy nibh</a:t>
              </a:r>
              <a:endParaRPr lang="en-GB" sz="1400">
                <a:solidFill>
                  <a:schemeClr val="bg2"/>
                </a:solidFill>
              </a:endParaRPr>
            </a:p>
          </p:txBody>
        </p:sp>
        <p:sp>
          <p:nvSpPr>
            <p:cNvPr id="100" name="TextBox 99"/>
            <p:cNvSpPr txBox="1"/>
            <p:nvPr/>
          </p:nvSpPr>
          <p:spPr>
            <a:xfrm>
              <a:off x="6934896" y="1815365"/>
              <a:ext cx="1551130" cy="400110"/>
            </a:xfrm>
            <a:prstGeom prst="rect">
              <a:avLst/>
            </a:prstGeom>
            <a:noFill/>
          </p:spPr>
          <p:txBody>
            <a:bodyPr wrap="none" rtlCol="0">
              <a:spAutoFit/>
            </a:bodyPr>
            <a:lstStyle/>
            <a:p>
              <a:r>
                <a:rPr lang="en-US" sz="2000" b="1" smtClean="0">
                  <a:solidFill>
                    <a:schemeClr val="accent1"/>
                  </a:solidFill>
                </a:rPr>
                <a:t>WEB DESIGN</a:t>
              </a:r>
              <a:endParaRPr lang="en-GB" sz="2000" b="1">
                <a:solidFill>
                  <a:schemeClr val="accent1"/>
                </a:solidFill>
              </a:endParaRPr>
            </a:p>
          </p:txBody>
        </p:sp>
      </p:grpSp>
      <p:grpSp>
        <p:nvGrpSpPr>
          <p:cNvPr id="101" name="Group 100"/>
          <p:cNvGrpSpPr/>
          <p:nvPr/>
        </p:nvGrpSpPr>
        <p:grpSpPr>
          <a:xfrm>
            <a:off x="6894805" y="3028479"/>
            <a:ext cx="4238743" cy="839548"/>
            <a:chOff x="7374561" y="3067804"/>
            <a:chExt cx="4238743" cy="839548"/>
          </a:xfrm>
        </p:grpSpPr>
        <p:sp>
          <p:nvSpPr>
            <p:cNvPr id="102" name="TextBox 101"/>
            <p:cNvSpPr txBox="1"/>
            <p:nvPr/>
          </p:nvSpPr>
          <p:spPr>
            <a:xfrm>
              <a:off x="7374561" y="3384132"/>
              <a:ext cx="4238743" cy="523220"/>
            </a:xfrm>
            <a:prstGeom prst="rect">
              <a:avLst/>
            </a:prstGeom>
            <a:noFill/>
          </p:spPr>
          <p:txBody>
            <a:bodyPr wrap="square" rtlCol="0">
              <a:spAutoFit/>
            </a:bodyPr>
            <a:lstStyle/>
            <a:p>
              <a:r>
                <a:rPr lang="en-GB" sz="1400" smtClean="0">
                  <a:solidFill>
                    <a:schemeClr val="bg2"/>
                  </a:solidFill>
                </a:rPr>
                <a:t>Lorem ipsum dolor sit amet, consectetuer adipiscing elit, sed diam nonummy nibh</a:t>
              </a:r>
              <a:endParaRPr lang="en-GB" sz="1400">
                <a:solidFill>
                  <a:schemeClr val="bg2"/>
                </a:solidFill>
              </a:endParaRPr>
            </a:p>
          </p:txBody>
        </p:sp>
        <p:sp>
          <p:nvSpPr>
            <p:cNvPr id="103" name="TextBox 102"/>
            <p:cNvSpPr txBox="1"/>
            <p:nvPr/>
          </p:nvSpPr>
          <p:spPr>
            <a:xfrm>
              <a:off x="7374561" y="3067804"/>
              <a:ext cx="1551130" cy="400110"/>
            </a:xfrm>
            <a:prstGeom prst="rect">
              <a:avLst/>
            </a:prstGeom>
            <a:noFill/>
          </p:spPr>
          <p:txBody>
            <a:bodyPr wrap="none" rtlCol="0">
              <a:spAutoFit/>
            </a:bodyPr>
            <a:lstStyle/>
            <a:p>
              <a:r>
                <a:rPr lang="en-US" sz="2000" b="1" smtClean="0">
                  <a:solidFill>
                    <a:schemeClr val="accent2"/>
                  </a:solidFill>
                </a:rPr>
                <a:t>WEB DESIGN</a:t>
              </a:r>
              <a:endParaRPr lang="en-GB" sz="2000" b="1">
                <a:solidFill>
                  <a:schemeClr val="accent2"/>
                </a:solidFill>
              </a:endParaRPr>
            </a:p>
          </p:txBody>
        </p:sp>
      </p:grpSp>
      <p:grpSp>
        <p:nvGrpSpPr>
          <p:cNvPr id="104" name="Group 103"/>
          <p:cNvGrpSpPr/>
          <p:nvPr/>
        </p:nvGrpSpPr>
        <p:grpSpPr>
          <a:xfrm>
            <a:off x="7310442" y="4273755"/>
            <a:ext cx="4238743" cy="839548"/>
            <a:chOff x="8028584" y="4417141"/>
            <a:chExt cx="4238743" cy="839548"/>
          </a:xfrm>
        </p:grpSpPr>
        <p:sp>
          <p:nvSpPr>
            <p:cNvPr id="105" name="TextBox 104"/>
            <p:cNvSpPr txBox="1"/>
            <p:nvPr/>
          </p:nvSpPr>
          <p:spPr>
            <a:xfrm>
              <a:off x="8028584" y="4733469"/>
              <a:ext cx="4238743" cy="523220"/>
            </a:xfrm>
            <a:prstGeom prst="rect">
              <a:avLst/>
            </a:prstGeom>
            <a:noFill/>
          </p:spPr>
          <p:txBody>
            <a:bodyPr wrap="square" rtlCol="0">
              <a:spAutoFit/>
            </a:bodyPr>
            <a:lstStyle/>
            <a:p>
              <a:r>
                <a:rPr lang="en-GB" sz="1400" smtClean="0">
                  <a:solidFill>
                    <a:schemeClr val="bg2"/>
                  </a:solidFill>
                </a:rPr>
                <a:t>Lorem ipsum dolor sit amet, consectetuer adipiscing elit, sed diam nonummy nibh</a:t>
              </a:r>
              <a:endParaRPr lang="en-GB" sz="1400">
                <a:solidFill>
                  <a:schemeClr val="bg2"/>
                </a:solidFill>
              </a:endParaRPr>
            </a:p>
          </p:txBody>
        </p:sp>
        <p:sp>
          <p:nvSpPr>
            <p:cNvPr id="106" name="TextBox 105"/>
            <p:cNvSpPr txBox="1"/>
            <p:nvPr/>
          </p:nvSpPr>
          <p:spPr>
            <a:xfrm>
              <a:off x="8028584" y="4417141"/>
              <a:ext cx="1551130" cy="400110"/>
            </a:xfrm>
            <a:prstGeom prst="rect">
              <a:avLst/>
            </a:prstGeom>
            <a:noFill/>
          </p:spPr>
          <p:txBody>
            <a:bodyPr wrap="none" rtlCol="0">
              <a:spAutoFit/>
            </a:bodyPr>
            <a:lstStyle/>
            <a:p>
              <a:r>
                <a:rPr lang="en-US" sz="2000" b="1" smtClean="0">
                  <a:solidFill>
                    <a:schemeClr val="accent4"/>
                  </a:solidFill>
                </a:rPr>
                <a:t>WEB DESIGN</a:t>
              </a:r>
              <a:endParaRPr lang="en-GB" sz="2000" b="1">
                <a:solidFill>
                  <a:schemeClr val="accent4"/>
                </a:solidFill>
              </a:endParaRPr>
            </a:p>
          </p:txBody>
        </p:sp>
      </p:grpSp>
      <p:sp>
        <p:nvSpPr>
          <p:cNvPr id="107" name="TextBox 106"/>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08" name="Straight Connector 107"/>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7"/>
                                        </p:tgtEl>
                                        <p:attrNameLst>
                                          <p:attrName>style.visibility</p:attrName>
                                        </p:attrNameLst>
                                      </p:cBhvr>
                                      <p:to>
                                        <p:strVal val="visible"/>
                                      </p:to>
                                    </p:set>
                                    <p:animEffect transition="in" filter="wipe(left)">
                                      <p:cBhvr>
                                        <p:cTn id="11" dur="500"/>
                                        <p:tgtEl>
                                          <p:spTgt spid="107"/>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08"/>
                                        </p:tgtEl>
                                        <p:attrNameLst>
                                          <p:attrName>style.visibility</p:attrName>
                                        </p:attrNameLst>
                                      </p:cBhvr>
                                      <p:to>
                                        <p:strVal val="visible"/>
                                      </p:to>
                                    </p:set>
                                    <p:animEffect transition="in" filter="fade">
                                      <p:cBhvr>
                                        <p:cTn id="15" dur="500"/>
                                        <p:tgtEl>
                                          <p:spTgt spid="108"/>
                                        </p:tgtEl>
                                      </p:cBhvr>
                                    </p:animEffect>
                                  </p:childTnLst>
                                </p:cTn>
                              </p:par>
                            </p:childTnLst>
                          </p:cTn>
                        </p:par>
                        <p:par>
                          <p:cTn id="16" fill="hold">
                            <p:stCondLst>
                              <p:cond delay="1500"/>
                            </p:stCondLst>
                            <p:childTnLst>
                              <p:par>
                                <p:cTn id="17" presetID="18" presetClass="entr" presetSubtype="6" fill="hold" nodeType="afterEffect">
                                  <p:stCondLst>
                                    <p:cond delay="0"/>
                                  </p:stCondLst>
                                  <p:childTnLst>
                                    <p:set>
                                      <p:cBhvr>
                                        <p:cTn id="18" dur="1" fill="hold">
                                          <p:stCondLst>
                                            <p:cond delay="0"/>
                                          </p:stCondLst>
                                        </p:cTn>
                                        <p:tgtEl>
                                          <p:spTgt spid="67"/>
                                        </p:tgtEl>
                                        <p:attrNameLst>
                                          <p:attrName>style.visibility</p:attrName>
                                        </p:attrNameLst>
                                      </p:cBhvr>
                                      <p:to>
                                        <p:strVal val="visible"/>
                                      </p:to>
                                    </p:set>
                                    <p:animEffect transition="in" filter="strips(downRight)">
                                      <p:cBhvr>
                                        <p:cTn id="19" dur="500"/>
                                        <p:tgtEl>
                                          <p:spTgt spid="67"/>
                                        </p:tgtEl>
                                      </p:cBhvr>
                                    </p:animEffect>
                                  </p:childTnLst>
                                </p:cTn>
                              </p:par>
                            </p:childTnLst>
                          </p:cTn>
                        </p:par>
                        <p:par>
                          <p:cTn id="20" fill="hold">
                            <p:stCondLst>
                              <p:cond delay="2000"/>
                            </p:stCondLst>
                            <p:childTnLst>
                              <p:par>
                                <p:cTn id="21" presetID="23" presetClass="entr" presetSubtype="16" fill="hold" nodeType="after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500" fill="hold"/>
                                        <p:tgtEl>
                                          <p:spTgt spid="56"/>
                                        </p:tgtEl>
                                        <p:attrNameLst>
                                          <p:attrName>ppt_w</p:attrName>
                                        </p:attrNameLst>
                                      </p:cBhvr>
                                      <p:tavLst>
                                        <p:tav tm="0">
                                          <p:val>
                                            <p:fltVal val="0"/>
                                          </p:val>
                                        </p:tav>
                                        <p:tav tm="100000">
                                          <p:val>
                                            <p:strVal val="#ppt_w"/>
                                          </p:val>
                                        </p:tav>
                                      </p:tavLst>
                                    </p:anim>
                                    <p:anim calcmode="lin" valueType="num">
                                      <p:cBhvr>
                                        <p:cTn id="24" dur="500" fill="hold"/>
                                        <p:tgtEl>
                                          <p:spTgt spid="56"/>
                                        </p:tgtEl>
                                        <p:attrNameLst>
                                          <p:attrName>ppt_h</p:attrName>
                                        </p:attrNameLst>
                                      </p:cBhvr>
                                      <p:tavLst>
                                        <p:tav tm="0">
                                          <p:val>
                                            <p:fltVal val="0"/>
                                          </p:val>
                                        </p:tav>
                                        <p:tav tm="100000">
                                          <p:val>
                                            <p:strVal val="#ppt_h"/>
                                          </p:val>
                                        </p:tav>
                                      </p:tavLst>
                                    </p:anim>
                                  </p:childTnLst>
                                </p:cTn>
                              </p:par>
                            </p:childTnLst>
                          </p:cTn>
                        </p:par>
                        <p:par>
                          <p:cTn id="25" fill="hold">
                            <p:stCondLst>
                              <p:cond delay="2500"/>
                            </p:stCondLst>
                            <p:childTnLst>
                              <p:par>
                                <p:cTn id="26" presetID="12" presetClass="entr" presetSubtype="8" fill="hold" nodeType="afterEffect">
                                  <p:stCondLst>
                                    <p:cond delay="0"/>
                                  </p:stCondLst>
                                  <p:childTnLst>
                                    <p:set>
                                      <p:cBhvr>
                                        <p:cTn id="27" dur="1" fill="hold">
                                          <p:stCondLst>
                                            <p:cond delay="0"/>
                                          </p:stCondLst>
                                        </p:cTn>
                                        <p:tgtEl>
                                          <p:spTgt spid="98"/>
                                        </p:tgtEl>
                                        <p:attrNameLst>
                                          <p:attrName>style.visibility</p:attrName>
                                        </p:attrNameLst>
                                      </p:cBhvr>
                                      <p:to>
                                        <p:strVal val="visible"/>
                                      </p:to>
                                    </p:set>
                                    <p:anim calcmode="lin" valueType="num">
                                      <p:cBhvr additive="base">
                                        <p:cTn id="28" dur="500"/>
                                        <p:tgtEl>
                                          <p:spTgt spid="98"/>
                                        </p:tgtEl>
                                        <p:attrNameLst>
                                          <p:attrName>ppt_x</p:attrName>
                                        </p:attrNameLst>
                                      </p:cBhvr>
                                      <p:tavLst>
                                        <p:tav tm="0">
                                          <p:val>
                                            <p:strVal val="#ppt_x-#ppt_w*1.125000"/>
                                          </p:val>
                                        </p:tav>
                                        <p:tav tm="100000">
                                          <p:val>
                                            <p:strVal val="#ppt_x"/>
                                          </p:val>
                                        </p:tav>
                                      </p:tavLst>
                                    </p:anim>
                                    <p:animEffect transition="in" filter="wipe(right)">
                                      <p:cBhvr>
                                        <p:cTn id="29" dur="500"/>
                                        <p:tgtEl>
                                          <p:spTgt spid="98"/>
                                        </p:tgtEl>
                                      </p:cBhvr>
                                    </p:animEffect>
                                  </p:childTnLst>
                                </p:cTn>
                              </p:par>
                            </p:childTnLst>
                          </p:cTn>
                        </p:par>
                        <p:par>
                          <p:cTn id="30" fill="hold">
                            <p:stCondLst>
                              <p:cond delay="3000"/>
                            </p:stCondLst>
                            <p:childTnLst>
                              <p:par>
                                <p:cTn id="31" presetID="23" presetClass="entr" presetSubtype="16" fill="hold" nodeType="afterEffect">
                                  <p:stCondLst>
                                    <p:cond delay="0"/>
                                  </p:stCondLst>
                                  <p:childTnLst>
                                    <p:set>
                                      <p:cBhvr>
                                        <p:cTn id="32" dur="1" fill="hold">
                                          <p:stCondLst>
                                            <p:cond delay="0"/>
                                          </p:stCondLst>
                                        </p:cTn>
                                        <p:tgtEl>
                                          <p:spTgt spid="61"/>
                                        </p:tgtEl>
                                        <p:attrNameLst>
                                          <p:attrName>style.visibility</p:attrName>
                                        </p:attrNameLst>
                                      </p:cBhvr>
                                      <p:to>
                                        <p:strVal val="visible"/>
                                      </p:to>
                                    </p:set>
                                    <p:anim calcmode="lin" valueType="num">
                                      <p:cBhvr>
                                        <p:cTn id="33" dur="500" fill="hold"/>
                                        <p:tgtEl>
                                          <p:spTgt spid="61"/>
                                        </p:tgtEl>
                                        <p:attrNameLst>
                                          <p:attrName>ppt_w</p:attrName>
                                        </p:attrNameLst>
                                      </p:cBhvr>
                                      <p:tavLst>
                                        <p:tav tm="0">
                                          <p:val>
                                            <p:fltVal val="0"/>
                                          </p:val>
                                        </p:tav>
                                        <p:tav tm="100000">
                                          <p:val>
                                            <p:strVal val="#ppt_w"/>
                                          </p:val>
                                        </p:tav>
                                      </p:tavLst>
                                    </p:anim>
                                    <p:anim calcmode="lin" valueType="num">
                                      <p:cBhvr>
                                        <p:cTn id="34" dur="500" fill="hold"/>
                                        <p:tgtEl>
                                          <p:spTgt spid="61"/>
                                        </p:tgtEl>
                                        <p:attrNameLst>
                                          <p:attrName>ppt_h</p:attrName>
                                        </p:attrNameLst>
                                      </p:cBhvr>
                                      <p:tavLst>
                                        <p:tav tm="0">
                                          <p:val>
                                            <p:fltVal val="0"/>
                                          </p:val>
                                        </p:tav>
                                        <p:tav tm="100000">
                                          <p:val>
                                            <p:strVal val="#ppt_h"/>
                                          </p:val>
                                        </p:tav>
                                      </p:tavLst>
                                    </p:anim>
                                  </p:childTnLst>
                                </p:cTn>
                              </p:par>
                            </p:childTnLst>
                          </p:cTn>
                        </p:par>
                        <p:par>
                          <p:cTn id="35" fill="hold">
                            <p:stCondLst>
                              <p:cond delay="3500"/>
                            </p:stCondLst>
                            <p:childTnLst>
                              <p:par>
                                <p:cTn id="36" presetID="12" presetClass="entr" presetSubtype="8" fill="hold" nodeType="afterEffect">
                                  <p:stCondLst>
                                    <p:cond delay="0"/>
                                  </p:stCondLst>
                                  <p:childTnLst>
                                    <p:set>
                                      <p:cBhvr>
                                        <p:cTn id="37" dur="1" fill="hold">
                                          <p:stCondLst>
                                            <p:cond delay="0"/>
                                          </p:stCondLst>
                                        </p:cTn>
                                        <p:tgtEl>
                                          <p:spTgt spid="101"/>
                                        </p:tgtEl>
                                        <p:attrNameLst>
                                          <p:attrName>style.visibility</p:attrName>
                                        </p:attrNameLst>
                                      </p:cBhvr>
                                      <p:to>
                                        <p:strVal val="visible"/>
                                      </p:to>
                                    </p:set>
                                    <p:anim calcmode="lin" valueType="num">
                                      <p:cBhvr additive="base">
                                        <p:cTn id="38" dur="500"/>
                                        <p:tgtEl>
                                          <p:spTgt spid="101"/>
                                        </p:tgtEl>
                                        <p:attrNameLst>
                                          <p:attrName>ppt_x</p:attrName>
                                        </p:attrNameLst>
                                      </p:cBhvr>
                                      <p:tavLst>
                                        <p:tav tm="0">
                                          <p:val>
                                            <p:strVal val="#ppt_x-#ppt_w*1.125000"/>
                                          </p:val>
                                        </p:tav>
                                        <p:tav tm="100000">
                                          <p:val>
                                            <p:strVal val="#ppt_x"/>
                                          </p:val>
                                        </p:tav>
                                      </p:tavLst>
                                    </p:anim>
                                    <p:animEffect transition="in" filter="wipe(right)">
                                      <p:cBhvr>
                                        <p:cTn id="39" dur="500"/>
                                        <p:tgtEl>
                                          <p:spTgt spid="101"/>
                                        </p:tgtEl>
                                      </p:cBhvr>
                                    </p:animEffect>
                                  </p:childTnLst>
                                </p:cTn>
                              </p:par>
                            </p:childTnLst>
                          </p:cTn>
                        </p:par>
                        <p:par>
                          <p:cTn id="40" fill="hold">
                            <p:stCondLst>
                              <p:cond delay="4000"/>
                            </p:stCondLst>
                            <p:childTnLst>
                              <p:par>
                                <p:cTn id="41" presetID="23" presetClass="entr" presetSubtype="16" fill="hold" nodeType="afterEffect">
                                  <p:stCondLst>
                                    <p:cond delay="0"/>
                                  </p:stCondLst>
                                  <p:childTnLst>
                                    <p:set>
                                      <p:cBhvr>
                                        <p:cTn id="42" dur="1" fill="hold">
                                          <p:stCondLst>
                                            <p:cond delay="0"/>
                                          </p:stCondLst>
                                        </p:cTn>
                                        <p:tgtEl>
                                          <p:spTgt spid="64"/>
                                        </p:tgtEl>
                                        <p:attrNameLst>
                                          <p:attrName>style.visibility</p:attrName>
                                        </p:attrNameLst>
                                      </p:cBhvr>
                                      <p:to>
                                        <p:strVal val="visible"/>
                                      </p:to>
                                    </p:set>
                                    <p:anim calcmode="lin" valueType="num">
                                      <p:cBhvr>
                                        <p:cTn id="43" dur="500" fill="hold"/>
                                        <p:tgtEl>
                                          <p:spTgt spid="64"/>
                                        </p:tgtEl>
                                        <p:attrNameLst>
                                          <p:attrName>ppt_w</p:attrName>
                                        </p:attrNameLst>
                                      </p:cBhvr>
                                      <p:tavLst>
                                        <p:tav tm="0">
                                          <p:val>
                                            <p:fltVal val="0"/>
                                          </p:val>
                                        </p:tav>
                                        <p:tav tm="100000">
                                          <p:val>
                                            <p:strVal val="#ppt_w"/>
                                          </p:val>
                                        </p:tav>
                                      </p:tavLst>
                                    </p:anim>
                                    <p:anim calcmode="lin" valueType="num">
                                      <p:cBhvr>
                                        <p:cTn id="44" dur="500" fill="hold"/>
                                        <p:tgtEl>
                                          <p:spTgt spid="64"/>
                                        </p:tgtEl>
                                        <p:attrNameLst>
                                          <p:attrName>ppt_h</p:attrName>
                                        </p:attrNameLst>
                                      </p:cBhvr>
                                      <p:tavLst>
                                        <p:tav tm="0">
                                          <p:val>
                                            <p:fltVal val="0"/>
                                          </p:val>
                                        </p:tav>
                                        <p:tav tm="100000">
                                          <p:val>
                                            <p:strVal val="#ppt_h"/>
                                          </p:val>
                                        </p:tav>
                                      </p:tavLst>
                                    </p:anim>
                                  </p:childTnLst>
                                </p:cTn>
                              </p:par>
                            </p:childTnLst>
                          </p:cTn>
                        </p:par>
                        <p:par>
                          <p:cTn id="45" fill="hold">
                            <p:stCondLst>
                              <p:cond delay="4500"/>
                            </p:stCondLst>
                            <p:childTnLst>
                              <p:par>
                                <p:cTn id="46" presetID="12" presetClass="entr" presetSubtype="8" fill="hold" nodeType="afterEffect">
                                  <p:stCondLst>
                                    <p:cond delay="0"/>
                                  </p:stCondLst>
                                  <p:childTnLst>
                                    <p:set>
                                      <p:cBhvr>
                                        <p:cTn id="47" dur="1" fill="hold">
                                          <p:stCondLst>
                                            <p:cond delay="0"/>
                                          </p:stCondLst>
                                        </p:cTn>
                                        <p:tgtEl>
                                          <p:spTgt spid="104"/>
                                        </p:tgtEl>
                                        <p:attrNameLst>
                                          <p:attrName>style.visibility</p:attrName>
                                        </p:attrNameLst>
                                      </p:cBhvr>
                                      <p:to>
                                        <p:strVal val="visible"/>
                                      </p:to>
                                    </p:set>
                                    <p:anim calcmode="lin" valueType="num">
                                      <p:cBhvr additive="base">
                                        <p:cTn id="48" dur="500"/>
                                        <p:tgtEl>
                                          <p:spTgt spid="104"/>
                                        </p:tgtEl>
                                        <p:attrNameLst>
                                          <p:attrName>ppt_x</p:attrName>
                                        </p:attrNameLst>
                                      </p:cBhvr>
                                      <p:tavLst>
                                        <p:tav tm="0">
                                          <p:val>
                                            <p:strVal val="#ppt_x-#ppt_w*1.125000"/>
                                          </p:val>
                                        </p:tav>
                                        <p:tav tm="100000">
                                          <p:val>
                                            <p:strVal val="#ppt_x"/>
                                          </p:val>
                                        </p:tav>
                                      </p:tavLst>
                                    </p:anim>
                                    <p:animEffect transition="in" filter="wipe(right)">
                                      <p:cBhvr>
                                        <p:cTn id="49"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7" grpId="0"/>
    </p:bld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accent1">
            <a:lumMod val="5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solidFill>
                  <a:schemeClr val="bg2"/>
                </a:solidFill>
              </a:rPr>
              <a:t>Iphone Mockup</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pic>
        <p:nvPicPr>
          <p:cNvPr id="5" name="图片 2"/>
          <p:cNvPicPr>
            <a:picLocks noChangeAspect="1"/>
          </p:cNvPicPr>
          <p:nvPr/>
        </p:nvPicPr>
        <p:blipFill rotWithShape="1">
          <a:blip r:embed="rId1">
            <a:extLst>
              <a:ext uri="{28A0092B-C50C-407E-A947-70E740481C1C}">
                <a14:useLocalDpi xmlns:a14="http://schemas.microsoft.com/office/drawing/2010/main" val="0"/>
              </a:ext>
            </a:extLst>
          </a:blip>
          <a:srcRect l="35016" r="16077"/>
          <a:stretch>
            <a:fillRect/>
          </a:stretch>
        </p:blipFill>
        <p:spPr>
          <a:xfrm>
            <a:off x="4850580" y="1353047"/>
            <a:ext cx="2490839" cy="4769691"/>
          </a:xfrm>
          <a:prstGeom prst="rect">
            <a:avLst/>
          </a:prstGeom>
        </p:spPr>
      </p:pic>
      <p:sp>
        <p:nvSpPr>
          <p:cNvPr id="6" name="TextBox 5"/>
          <p:cNvSpPr txBox="1"/>
          <p:nvPr/>
        </p:nvSpPr>
        <p:spPr>
          <a:xfrm>
            <a:off x="4790995" y="717088"/>
            <a:ext cx="2610010" cy="338554"/>
          </a:xfrm>
          <a:prstGeom prst="rect">
            <a:avLst/>
          </a:prstGeom>
          <a:noFill/>
        </p:spPr>
        <p:txBody>
          <a:bodyPr wrap="none" rtlCol="0">
            <a:spAutoFit/>
          </a:bodyPr>
          <a:lstStyle/>
          <a:p>
            <a:r>
              <a:rPr lang="en-GB" sz="1600">
                <a:solidFill>
                  <a:schemeClr val="bg2"/>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7" name="Straight Connector 6"/>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Rectangle 7"/>
          <p:cNvSpPr/>
          <p:nvPr/>
        </p:nvSpPr>
        <p:spPr>
          <a:xfrm>
            <a:off x="0" y="4995081"/>
            <a:ext cx="12192000" cy="18629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TextBox 8"/>
          <p:cNvSpPr txBox="1"/>
          <p:nvPr/>
        </p:nvSpPr>
        <p:spPr>
          <a:xfrm>
            <a:off x="4134885" y="5166930"/>
            <a:ext cx="3922228" cy="584775"/>
          </a:xfrm>
          <a:prstGeom prst="rect">
            <a:avLst/>
          </a:prstGeom>
          <a:noFill/>
        </p:spPr>
        <p:txBody>
          <a:bodyPr wrap="none" rtlCol="0">
            <a:spAutoFit/>
          </a:bodyPr>
          <a:lstStyle/>
          <a:p>
            <a:r>
              <a:rPr lang="en-US" sz="3200" smtClean="0"/>
              <a:t>The Key Is Always You!</a:t>
            </a:r>
            <a:endParaRPr lang="en-GB" sz="3200"/>
          </a:p>
        </p:txBody>
      </p:sp>
      <p:sp>
        <p:nvSpPr>
          <p:cNvPr id="10" name="Rectangle 9"/>
          <p:cNvSpPr/>
          <p:nvPr/>
        </p:nvSpPr>
        <p:spPr>
          <a:xfrm>
            <a:off x="1678588" y="5751705"/>
            <a:ext cx="8834822" cy="738664"/>
          </a:xfrm>
          <a:prstGeom prst="rect">
            <a:avLst/>
          </a:prstGeom>
        </p:spPr>
        <p:txBody>
          <a:bodyPr wrap="square">
            <a:spAutoFit/>
          </a:bodyPr>
          <a:lstStyle/>
          <a:p>
            <a:pPr algn="ctr"/>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p>
        </p:txBody>
      </p:sp>
      <p:grpSp>
        <p:nvGrpSpPr>
          <p:cNvPr id="42" name="Group 41"/>
          <p:cNvGrpSpPr/>
          <p:nvPr/>
        </p:nvGrpSpPr>
        <p:grpSpPr>
          <a:xfrm>
            <a:off x="8115591" y="1727927"/>
            <a:ext cx="831273" cy="831273"/>
            <a:chOff x="8115591" y="1727927"/>
            <a:chExt cx="831273" cy="831273"/>
          </a:xfrm>
        </p:grpSpPr>
        <p:sp>
          <p:nvSpPr>
            <p:cNvPr id="13" name="Oval 12"/>
            <p:cNvSpPr/>
            <p:nvPr/>
          </p:nvSpPr>
          <p:spPr>
            <a:xfrm>
              <a:off x="8115591" y="1727927"/>
              <a:ext cx="831273" cy="83127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5" name="Group 14"/>
            <p:cNvGrpSpPr/>
            <p:nvPr/>
          </p:nvGrpSpPr>
          <p:grpSpPr>
            <a:xfrm>
              <a:off x="8338661" y="1951357"/>
              <a:ext cx="383755" cy="384412"/>
              <a:chOff x="9145588" y="4435475"/>
              <a:chExt cx="464344" cy="465138"/>
            </a:xfrm>
            <a:solidFill>
              <a:schemeClr val="bg2"/>
            </a:solidFill>
          </p:grpSpPr>
          <p:sp>
            <p:nvSpPr>
              <p:cNvPr id="16"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7"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8"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9"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0"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1"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2"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3"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4"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44" name="Group 43"/>
          <p:cNvGrpSpPr/>
          <p:nvPr/>
        </p:nvGrpSpPr>
        <p:grpSpPr>
          <a:xfrm>
            <a:off x="3245823" y="3429000"/>
            <a:ext cx="831273" cy="831273"/>
            <a:chOff x="3245823" y="3429000"/>
            <a:chExt cx="831273" cy="831273"/>
          </a:xfrm>
        </p:grpSpPr>
        <p:sp>
          <p:nvSpPr>
            <p:cNvPr id="12" name="Oval 11"/>
            <p:cNvSpPr/>
            <p:nvPr/>
          </p:nvSpPr>
          <p:spPr>
            <a:xfrm>
              <a:off x="3245823" y="3429000"/>
              <a:ext cx="831273" cy="83127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5" name="Group 24"/>
            <p:cNvGrpSpPr/>
            <p:nvPr/>
          </p:nvGrpSpPr>
          <p:grpSpPr>
            <a:xfrm>
              <a:off x="3541739" y="3652429"/>
              <a:ext cx="263709" cy="384412"/>
              <a:chOff x="3582988" y="3510757"/>
              <a:chExt cx="319088" cy="465138"/>
            </a:xfrm>
            <a:solidFill>
              <a:schemeClr val="bg2"/>
            </a:solidFill>
          </p:grpSpPr>
          <p:sp>
            <p:nvSpPr>
              <p:cNvPr id="26"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7"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43" name="Group 42"/>
          <p:cNvGrpSpPr/>
          <p:nvPr/>
        </p:nvGrpSpPr>
        <p:grpSpPr>
          <a:xfrm>
            <a:off x="8114903" y="3428999"/>
            <a:ext cx="831273" cy="831273"/>
            <a:chOff x="8114903" y="3428999"/>
            <a:chExt cx="831273" cy="831273"/>
          </a:xfrm>
        </p:grpSpPr>
        <p:sp>
          <p:nvSpPr>
            <p:cNvPr id="14" name="Oval 13"/>
            <p:cNvSpPr/>
            <p:nvPr/>
          </p:nvSpPr>
          <p:spPr>
            <a:xfrm>
              <a:off x="8114903" y="3428999"/>
              <a:ext cx="831273" cy="83127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8" name="Group 27"/>
            <p:cNvGrpSpPr/>
            <p:nvPr/>
          </p:nvGrpSpPr>
          <p:grpSpPr>
            <a:xfrm>
              <a:off x="8337871" y="3678854"/>
              <a:ext cx="384412" cy="323405"/>
              <a:chOff x="5368132" y="2625725"/>
              <a:chExt cx="465138" cy="391319"/>
            </a:xfrm>
            <a:solidFill>
              <a:schemeClr val="bg2"/>
            </a:solidFill>
          </p:grpSpPr>
          <p:sp>
            <p:nvSpPr>
              <p:cNvPr id="29"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0"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1"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 name="Group 3"/>
          <p:cNvGrpSpPr/>
          <p:nvPr/>
        </p:nvGrpSpPr>
        <p:grpSpPr>
          <a:xfrm>
            <a:off x="3245823" y="1727927"/>
            <a:ext cx="831273" cy="831273"/>
            <a:chOff x="3245823" y="1727927"/>
            <a:chExt cx="831273" cy="831273"/>
          </a:xfrm>
        </p:grpSpPr>
        <p:sp>
          <p:nvSpPr>
            <p:cNvPr id="11" name="Oval 10"/>
            <p:cNvSpPr/>
            <p:nvPr/>
          </p:nvSpPr>
          <p:spPr>
            <a:xfrm>
              <a:off x="3245823" y="1727927"/>
              <a:ext cx="831273" cy="83127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2" name="Group 31"/>
            <p:cNvGrpSpPr/>
            <p:nvPr/>
          </p:nvGrpSpPr>
          <p:grpSpPr>
            <a:xfrm>
              <a:off x="3469581" y="1949424"/>
              <a:ext cx="383755" cy="383755"/>
              <a:chOff x="4439444" y="1652588"/>
              <a:chExt cx="464344" cy="464344"/>
            </a:xfrm>
            <a:solidFill>
              <a:schemeClr val="bg2"/>
            </a:solidFill>
          </p:grpSpPr>
          <p:sp>
            <p:nvSpPr>
              <p:cNvPr id="33"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4"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5"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38" name="Group 37"/>
          <p:cNvGrpSpPr/>
          <p:nvPr/>
        </p:nvGrpSpPr>
        <p:grpSpPr>
          <a:xfrm>
            <a:off x="177421" y="1622575"/>
            <a:ext cx="3008707" cy="1037451"/>
            <a:chOff x="103027" y="1597202"/>
            <a:chExt cx="3008707" cy="1037451"/>
          </a:xfrm>
        </p:grpSpPr>
        <p:sp>
          <p:nvSpPr>
            <p:cNvPr id="36" name="TextBox 35"/>
            <p:cNvSpPr txBox="1"/>
            <p:nvPr/>
          </p:nvSpPr>
          <p:spPr>
            <a:xfrm>
              <a:off x="1062712" y="1597202"/>
              <a:ext cx="2049022" cy="400110"/>
            </a:xfrm>
            <a:prstGeom prst="rect">
              <a:avLst/>
            </a:prstGeom>
            <a:noFill/>
          </p:spPr>
          <p:txBody>
            <a:bodyPr wrap="none" rtlCol="0">
              <a:spAutoFit/>
            </a:bodyPr>
            <a:lstStyle/>
            <a:p>
              <a:pPr algn="r"/>
              <a:r>
                <a:rPr lang="en-US" sz="2000" b="1" smtClean="0">
                  <a:solidFill>
                    <a:schemeClr val="accent1"/>
                  </a:solidFill>
                </a:rPr>
                <a:t>Music Production</a:t>
              </a:r>
              <a:endParaRPr lang="en-GB" sz="2000" b="1">
                <a:solidFill>
                  <a:schemeClr val="accent1"/>
                </a:solidFill>
              </a:endParaRPr>
            </a:p>
          </p:txBody>
        </p:sp>
        <p:sp>
          <p:nvSpPr>
            <p:cNvPr id="37" name="Rectangle 36"/>
            <p:cNvSpPr/>
            <p:nvPr/>
          </p:nvSpPr>
          <p:spPr>
            <a:xfrm>
              <a:off x="103027" y="1895989"/>
              <a:ext cx="3008707" cy="738664"/>
            </a:xfrm>
            <a:prstGeom prst="rect">
              <a:avLst/>
            </a:prstGeom>
          </p:spPr>
          <p:txBody>
            <a:bodyPr wrap="square">
              <a:spAutoFit/>
            </a:bodyPr>
            <a:lstStyle/>
            <a:p>
              <a:pPr algn="r"/>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grpSp>
      <p:grpSp>
        <p:nvGrpSpPr>
          <p:cNvPr id="39" name="Group 38"/>
          <p:cNvGrpSpPr/>
          <p:nvPr/>
        </p:nvGrpSpPr>
        <p:grpSpPr>
          <a:xfrm>
            <a:off x="177421" y="3318879"/>
            <a:ext cx="3008707" cy="1037451"/>
            <a:chOff x="103027" y="1597202"/>
            <a:chExt cx="3008707" cy="1037451"/>
          </a:xfrm>
        </p:grpSpPr>
        <p:sp>
          <p:nvSpPr>
            <p:cNvPr id="40" name="TextBox 39"/>
            <p:cNvSpPr txBox="1"/>
            <p:nvPr/>
          </p:nvSpPr>
          <p:spPr>
            <a:xfrm>
              <a:off x="1527261" y="1597202"/>
              <a:ext cx="1584473" cy="400110"/>
            </a:xfrm>
            <a:prstGeom prst="rect">
              <a:avLst/>
            </a:prstGeom>
            <a:noFill/>
          </p:spPr>
          <p:txBody>
            <a:bodyPr wrap="none" rtlCol="0">
              <a:spAutoFit/>
            </a:bodyPr>
            <a:lstStyle/>
            <a:p>
              <a:pPr algn="r"/>
              <a:r>
                <a:rPr lang="en-US" sz="2000" b="1" smtClean="0">
                  <a:solidFill>
                    <a:schemeClr val="accent2"/>
                  </a:solidFill>
                </a:rPr>
                <a:t>Creative Idea</a:t>
              </a:r>
              <a:endParaRPr lang="en-GB" sz="2000" b="1">
                <a:solidFill>
                  <a:schemeClr val="accent2"/>
                </a:solidFill>
              </a:endParaRPr>
            </a:p>
          </p:txBody>
        </p:sp>
        <p:sp>
          <p:nvSpPr>
            <p:cNvPr id="41" name="Rectangle 40"/>
            <p:cNvSpPr/>
            <p:nvPr/>
          </p:nvSpPr>
          <p:spPr>
            <a:xfrm>
              <a:off x="103027" y="1895989"/>
              <a:ext cx="3008707" cy="738664"/>
            </a:xfrm>
            <a:prstGeom prst="rect">
              <a:avLst/>
            </a:prstGeom>
          </p:spPr>
          <p:txBody>
            <a:bodyPr wrap="square">
              <a:spAutoFit/>
            </a:bodyPr>
            <a:lstStyle/>
            <a:p>
              <a:pPr algn="r"/>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grpSp>
      <p:grpSp>
        <p:nvGrpSpPr>
          <p:cNvPr id="45" name="Group 44"/>
          <p:cNvGrpSpPr/>
          <p:nvPr/>
        </p:nvGrpSpPr>
        <p:grpSpPr>
          <a:xfrm>
            <a:off x="9009056" y="1622575"/>
            <a:ext cx="3008707" cy="1037451"/>
            <a:chOff x="103027" y="1597202"/>
            <a:chExt cx="3008707" cy="1037451"/>
          </a:xfrm>
        </p:grpSpPr>
        <p:sp>
          <p:nvSpPr>
            <p:cNvPr id="46" name="TextBox 45"/>
            <p:cNvSpPr txBox="1"/>
            <p:nvPr/>
          </p:nvSpPr>
          <p:spPr>
            <a:xfrm>
              <a:off x="103027" y="1597202"/>
              <a:ext cx="1542410" cy="400110"/>
            </a:xfrm>
            <a:prstGeom prst="rect">
              <a:avLst/>
            </a:prstGeom>
            <a:noFill/>
          </p:spPr>
          <p:txBody>
            <a:bodyPr wrap="none" rtlCol="0">
              <a:spAutoFit/>
            </a:bodyPr>
            <a:lstStyle/>
            <a:p>
              <a:r>
                <a:rPr lang="en-US" sz="2000" b="1" smtClean="0">
                  <a:solidFill>
                    <a:schemeClr val="accent4"/>
                  </a:solidFill>
                </a:rPr>
                <a:t>Social Media</a:t>
              </a:r>
              <a:endParaRPr lang="en-GB" sz="2000" b="1">
                <a:solidFill>
                  <a:schemeClr val="accent4"/>
                </a:solidFill>
              </a:endParaRPr>
            </a:p>
          </p:txBody>
        </p:sp>
        <p:sp>
          <p:nvSpPr>
            <p:cNvPr id="47" name="Rectangle 46"/>
            <p:cNvSpPr/>
            <p:nvPr/>
          </p:nvSpPr>
          <p:spPr>
            <a:xfrm>
              <a:off x="103027" y="1895989"/>
              <a:ext cx="3008707" cy="738664"/>
            </a:xfrm>
            <a:prstGeom prst="rect">
              <a:avLst/>
            </a:prstGeom>
          </p:spPr>
          <p:txBody>
            <a:bodyPr wrap="square">
              <a:spAutoFit/>
            </a:bodyPr>
            <a:lstStyle/>
            <a:p>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grpSp>
      <p:grpSp>
        <p:nvGrpSpPr>
          <p:cNvPr id="48" name="Group 47"/>
          <p:cNvGrpSpPr/>
          <p:nvPr/>
        </p:nvGrpSpPr>
        <p:grpSpPr>
          <a:xfrm>
            <a:off x="9009056" y="3325909"/>
            <a:ext cx="3008707" cy="1037451"/>
            <a:chOff x="103027" y="1597202"/>
            <a:chExt cx="3008707" cy="1037451"/>
          </a:xfrm>
        </p:grpSpPr>
        <p:sp>
          <p:nvSpPr>
            <p:cNvPr id="49" name="TextBox 48"/>
            <p:cNvSpPr txBox="1"/>
            <p:nvPr/>
          </p:nvSpPr>
          <p:spPr>
            <a:xfrm>
              <a:off x="103027" y="1597202"/>
              <a:ext cx="1547283" cy="400110"/>
            </a:xfrm>
            <a:prstGeom prst="rect">
              <a:avLst/>
            </a:prstGeom>
            <a:noFill/>
          </p:spPr>
          <p:txBody>
            <a:bodyPr wrap="none" rtlCol="0">
              <a:spAutoFit/>
            </a:bodyPr>
            <a:lstStyle/>
            <a:p>
              <a:r>
                <a:rPr lang="en-US" sz="2000" b="1" smtClean="0">
                  <a:solidFill>
                    <a:schemeClr val="accent5"/>
                  </a:solidFill>
                </a:rPr>
                <a:t>Photography</a:t>
              </a:r>
              <a:endParaRPr lang="en-GB" sz="2000" b="1">
                <a:solidFill>
                  <a:schemeClr val="accent5"/>
                </a:solidFill>
              </a:endParaRPr>
            </a:p>
          </p:txBody>
        </p:sp>
        <p:sp>
          <p:nvSpPr>
            <p:cNvPr id="50" name="Rectangle 49"/>
            <p:cNvSpPr/>
            <p:nvPr/>
          </p:nvSpPr>
          <p:spPr>
            <a:xfrm>
              <a:off x="103027" y="1895989"/>
              <a:ext cx="3008707" cy="738664"/>
            </a:xfrm>
            <a:prstGeom prst="rect">
              <a:avLst/>
            </a:prstGeom>
          </p:spPr>
          <p:txBody>
            <a:bodyPr wrap="square">
              <a:spAutoFit/>
            </a:bodyPr>
            <a:lstStyle/>
            <a:p>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500" fill="hold"/>
                                        <p:tgtEl>
                                          <p:spTgt spid="4"/>
                                        </p:tgtEl>
                                        <p:attrNameLst>
                                          <p:attrName>ppt_w</p:attrName>
                                        </p:attrNameLst>
                                      </p:cBhvr>
                                      <p:tavLst>
                                        <p:tav tm="0">
                                          <p:val>
                                            <p:fltVal val="0"/>
                                          </p:val>
                                        </p:tav>
                                        <p:tav tm="100000">
                                          <p:val>
                                            <p:strVal val="#ppt_w"/>
                                          </p:val>
                                        </p:tav>
                                      </p:tavLst>
                                    </p:anim>
                                    <p:anim calcmode="lin" valueType="num">
                                      <p:cBhvr>
                                        <p:cTn id="20" dur="500" fill="hold"/>
                                        <p:tgtEl>
                                          <p:spTgt spid="4"/>
                                        </p:tgtEl>
                                        <p:attrNameLst>
                                          <p:attrName>ppt_h</p:attrName>
                                        </p:attrNameLst>
                                      </p:cBhvr>
                                      <p:tavLst>
                                        <p:tav tm="0">
                                          <p:val>
                                            <p:fltVal val="0"/>
                                          </p:val>
                                        </p:tav>
                                        <p:tav tm="100000">
                                          <p:val>
                                            <p:strVal val="#ppt_h"/>
                                          </p:val>
                                        </p:tav>
                                      </p:tavLst>
                                    </p:anim>
                                    <p:animEffect transition="in" filter="fade">
                                      <p:cBhvr>
                                        <p:cTn id="21" dur="500"/>
                                        <p:tgtEl>
                                          <p:spTgt spid="4"/>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38"/>
                                        </p:tgtEl>
                                        <p:attrNameLst>
                                          <p:attrName>style.visibility</p:attrName>
                                        </p:attrNameLst>
                                      </p:cBhvr>
                                      <p:to>
                                        <p:strVal val="visible"/>
                                      </p:to>
                                    </p:set>
                                    <p:animEffect transition="in" filter="fade">
                                      <p:cBhvr>
                                        <p:cTn id="25" dur="500"/>
                                        <p:tgtEl>
                                          <p:spTgt spid="38"/>
                                        </p:tgtEl>
                                      </p:cBhvr>
                                    </p:animEffect>
                                  </p:childTnLst>
                                </p:cTn>
                              </p:par>
                            </p:childTnLst>
                          </p:cTn>
                        </p:par>
                        <p:par>
                          <p:cTn id="26" fill="hold">
                            <p:stCondLst>
                              <p:cond delay="2500"/>
                            </p:stCondLst>
                            <p:childTnLst>
                              <p:par>
                                <p:cTn id="27" presetID="53" presetClass="entr" presetSubtype="16" fill="hold" nodeType="afterEffect">
                                  <p:stCondLst>
                                    <p:cond delay="0"/>
                                  </p:stCondLst>
                                  <p:childTnLst>
                                    <p:set>
                                      <p:cBhvr>
                                        <p:cTn id="28" dur="1" fill="hold">
                                          <p:stCondLst>
                                            <p:cond delay="0"/>
                                          </p:stCondLst>
                                        </p:cTn>
                                        <p:tgtEl>
                                          <p:spTgt spid="44"/>
                                        </p:tgtEl>
                                        <p:attrNameLst>
                                          <p:attrName>style.visibility</p:attrName>
                                        </p:attrNameLst>
                                      </p:cBhvr>
                                      <p:to>
                                        <p:strVal val="visible"/>
                                      </p:to>
                                    </p:set>
                                    <p:anim calcmode="lin" valueType="num">
                                      <p:cBhvr>
                                        <p:cTn id="29" dur="500" fill="hold"/>
                                        <p:tgtEl>
                                          <p:spTgt spid="44"/>
                                        </p:tgtEl>
                                        <p:attrNameLst>
                                          <p:attrName>ppt_w</p:attrName>
                                        </p:attrNameLst>
                                      </p:cBhvr>
                                      <p:tavLst>
                                        <p:tav tm="0">
                                          <p:val>
                                            <p:fltVal val="0"/>
                                          </p:val>
                                        </p:tav>
                                        <p:tav tm="100000">
                                          <p:val>
                                            <p:strVal val="#ppt_w"/>
                                          </p:val>
                                        </p:tav>
                                      </p:tavLst>
                                    </p:anim>
                                    <p:anim calcmode="lin" valueType="num">
                                      <p:cBhvr>
                                        <p:cTn id="30" dur="500" fill="hold"/>
                                        <p:tgtEl>
                                          <p:spTgt spid="44"/>
                                        </p:tgtEl>
                                        <p:attrNameLst>
                                          <p:attrName>ppt_h</p:attrName>
                                        </p:attrNameLst>
                                      </p:cBhvr>
                                      <p:tavLst>
                                        <p:tav tm="0">
                                          <p:val>
                                            <p:fltVal val="0"/>
                                          </p:val>
                                        </p:tav>
                                        <p:tav tm="100000">
                                          <p:val>
                                            <p:strVal val="#ppt_h"/>
                                          </p:val>
                                        </p:tav>
                                      </p:tavLst>
                                    </p:anim>
                                    <p:animEffect transition="in" filter="fade">
                                      <p:cBhvr>
                                        <p:cTn id="31" dur="500"/>
                                        <p:tgtEl>
                                          <p:spTgt spid="44"/>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fade">
                                      <p:cBhvr>
                                        <p:cTn id="35" dur="500"/>
                                        <p:tgtEl>
                                          <p:spTgt spid="39"/>
                                        </p:tgtEl>
                                      </p:cBhvr>
                                    </p:animEffect>
                                  </p:childTnLst>
                                </p:cTn>
                              </p:par>
                            </p:childTnLst>
                          </p:cTn>
                        </p:par>
                        <p:par>
                          <p:cTn id="36" fill="hold">
                            <p:stCondLst>
                              <p:cond delay="3500"/>
                            </p:stCondLst>
                            <p:childTnLst>
                              <p:par>
                                <p:cTn id="37" presetID="53" presetClass="entr" presetSubtype="16" fill="hold" nodeType="afterEffect">
                                  <p:stCondLst>
                                    <p:cond delay="0"/>
                                  </p:stCondLst>
                                  <p:childTnLst>
                                    <p:set>
                                      <p:cBhvr>
                                        <p:cTn id="38" dur="1" fill="hold">
                                          <p:stCondLst>
                                            <p:cond delay="0"/>
                                          </p:stCondLst>
                                        </p:cTn>
                                        <p:tgtEl>
                                          <p:spTgt spid="42"/>
                                        </p:tgtEl>
                                        <p:attrNameLst>
                                          <p:attrName>style.visibility</p:attrName>
                                        </p:attrNameLst>
                                      </p:cBhvr>
                                      <p:to>
                                        <p:strVal val="visible"/>
                                      </p:to>
                                    </p:set>
                                    <p:anim calcmode="lin" valueType="num">
                                      <p:cBhvr>
                                        <p:cTn id="39" dur="500" fill="hold"/>
                                        <p:tgtEl>
                                          <p:spTgt spid="42"/>
                                        </p:tgtEl>
                                        <p:attrNameLst>
                                          <p:attrName>ppt_w</p:attrName>
                                        </p:attrNameLst>
                                      </p:cBhvr>
                                      <p:tavLst>
                                        <p:tav tm="0">
                                          <p:val>
                                            <p:fltVal val="0"/>
                                          </p:val>
                                        </p:tav>
                                        <p:tav tm="100000">
                                          <p:val>
                                            <p:strVal val="#ppt_w"/>
                                          </p:val>
                                        </p:tav>
                                      </p:tavLst>
                                    </p:anim>
                                    <p:anim calcmode="lin" valueType="num">
                                      <p:cBhvr>
                                        <p:cTn id="40" dur="500" fill="hold"/>
                                        <p:tgtEl>
                                          <p:spTgt spid="42"/>
                                        </p:tgtEl>
                                        <p:attrNameLst>
                                          <p:attrName>ppt_h</p:attrName>
                                        </p:attrNameLst>
                                      </p:cBhvr>
                                      <p:tavLst>
                                        <p:tav tm="0">
                                          <p:val>
                                            <p:fltVal val="0"/>
                                          </p:val>
                                        </p:tav>
                                        <p:tav tm="100000">
                                          <p:val>
                                            <p:strVal val="#ppt_h"/>
                                          </p:val>
                                        </p:tav>
                                      </p:tavLst>
                                    </p:anim>
                                    <p:animEffect transition="in" filter="fade">
                                      <p:cBhvr>
                                        <p:cTn id="41" dur="500"/>
                                        <p:tgtEl>
                                          <p:spTgt spid="42"/>
                                        </p:tgtEl>
                                      </p:cBhvr>
                                    </p:animEffect>
                                  </p:childTnLst>
                                </p:cTn>
                              </p:par>
                            </p:childTnLst>
                          </p:cTn>
                        </p:par>
                        <p:par>
                          <p:cTn id="42" fill="hold">
                            <p:stCondLst>
                              <p:cond delay="4000"/>
                            </p:stCondLst>
                            <p:childTnLst>
                              <p:par>
                                <p:cTn id="43" presetID="10" presetClass="entr" presetSubtype="0" fill="hold" nodeType="after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fade">
                                      <p:cBhvr>
                                        <p:cTn id="45" dur="500"/>
                                        <p:tgtEl>
                                          <p:spTgt spid="45"/>
                                        </p:tgtEl>
                                      </p:cBhvr>
                                    </p:animEffect>
                                  </p:childTnLst>
                                </p:cTn>
                              </p:par>
                            </p:childTnLst>
                          </p:cTn>
                        </p:par>
                        <p:par>
                          <p:cTn id="46" fill="hold">
                            <p:stCondLst>
                              <p:cond delay="4500"/>
                            </p:stCondLst>
                            <p:childTnLst>
                              <p:par>
                                <p:cTn id="47" presetID="53" presetClass="entr" presetSubtype="16" fill="hold" nodeType="afterEffect">
                                  <p:stCondLst>
                                    <p:cond delay="0"/>
                                  </p:stCondLst>
                                  <p:childTnLst>
                                    <p:set>
                                      <p:cBhvr>
                                        <p:cTn id="48" dur="1" fill="hold">
                                          <p:stCondLst>
                                            <p:cond delay="0"/>
                                          </p:stCondLst>
                                        </p:cTn>
                                        <p:tgtEl>
                                          <p:spTgt spid="43"/>
                                        </p:tgtEl>
                                        <p:attrNameLst>
                                          <p:attrName>style.visibility</p:attrName>
                                        </p:attrNameLst>
                                      </p:cBhvr>
                                      <p:to>
                                        <p:strVal val="visible"/>
                                      </p:to>
                                    </p:set>
                                    <p:anim calcmode="lin" valueType="num">
                                      <p:cBhvr>
                                        <p:cTn id="49" dur="500" fill="hold"/>
                                        <p:tgtEl>
                                          <p:spTgt spid="43"/>
                                        </p:tgtEl>
                                        <p:attrNameLst>
                                          <p:attrName>ppt_w</p:attrName>
                                        </p:attrNameLst>
                                      </p:cBhvr>
                                      <p:tavLst>
                                        <p:tav tm="0">
                                          <p:val>
                                            <p:fltVal val="0"/>
                                          </p:val>
                                        </p:tav>
                                        <p:tav tm="100000">
                                          <p:val>
                                            <p:strVal val="#ppt_w"/>
                                          </p:val>
                                        </p:tav>
                                      </p:tavLst>
                                    </p:anim>
                                    <p:anim calcmode="lin" valueType="num">
                                      <p:cBhvr>
                                        <p:cTn id="50" dur="500" fill="hold"/>
                                        <p:tgtEl>
                                          <p:spTgt spid="43"/>
                                        </p:tgtEl>
                                        <p:attrNameLst>
                                          <p:attrName>ppt_h</p:attrName>
                                        </p:attrNameLst>
                                      </p:cBhvr>
                                      <p:tavLst>
                                        <p:tav tm="0">
                                          <p:val>
                                            <p:fltVal val="0"/>
                                          </p:val>
                                        </p:tav>
                                        <p:tav tm="100000">
                                          <p:val>
                                            <p:strVal val="#ppt_h"/>
                                          </p:val>
                                        </p:tav>
                                      </p:tavLst>
                                    </p:anim>
                                    <p:animEffect transition="in" filter="fade">
                                      <p:cBhvr>
                                        <p:cTn id="51" dur="500"/>
                                        <p:tgtEl>
                                          <p:spTgt spid="43"/>
                                        </p:tgtEl>
                                      </p:cBhvr>
                                    </p:animEffect>
                                  </p:childTnLst>
                                </p:cTn>
                              </p:par>
                            </p:childTnLst>
                          </p:cTn>
                        </p:par>
                        <p:par>
                          <p:cTn id="52" fill="hold">
                            <p:stCondLst>
                              <p:cond delay="5000"/>
                            </p:stCondLst>
                            <p:childTnLst>
                              <p:par>
                                <p:cTn id="53" presetID="10" presetClass="entr" presetSubtype="0" fill="hold" nodeType="after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fade">
                                      <p:cBhvr>
                                        <p:cTn id="55" dur="500"/>
                                        <p:tgtEl>
                                          <p:spTgt spid="48"/>
                                        </p:tgtEl>
                                      </p:cBhvr>
                                    </p:animEffect>
                                  </p:childTnLst>
                                </p:cTn>
                              </p:par>
                            </p:childTnLst>
                          </p:cTn>
                        </p:par>
                        <p:par>
                          <p:cTn id="56" fill="hold">
                            <p:stCondLst>
                              <p:cond delay="5500"/>
                            </p:stCondLst>
                            <p:childTnLst>
                              <p:par>
                                <p:cTn id="57" presetID="22" presetClass="entr" presetSubtype="1" fill="hold" grpId="0" nodeType="afterEffect">
                                  <p:stCondLst>
                                    <p:cond delay="0"/>
                                  </p:stCondLst>
                                  <p:childTnLst>
                                    <p:set>
                                      <p:cBhvr>
                                        <p:cTn id="58" dur="1" fill="hold">
                                          <p:stCondLst>
                                            <p:cond delay="0"/>
                                          </p:stCondLst>
                                        </p:cTn>
                                        <p:tgtEl>
                                          <p:spTgt spid="9"/>
                                        </p:tgtEl>
                                        <p:attrNameLst>
                                          <p:attrName>style.visibility</p:attrName>
                                        </p:attrNameLst>
                                      </p:cBhvr>
                                      <p:to>
                                        <p:strVal val="visible"/>
                                      </p:to>
                                    </p:set>
                                    <p:animEffect transition="in" filter="wipe(up)">
                                      <p:cBhvr>
                                        <p:cTn id="59" dur="500"/>
                                        <p:tgtEl>
                                          <p:spTgt spid="9"/>
                                        </p:tgtEl>
                                      </p:cBhvr>
                                    </p:animEffect>
                                  </p:childTnLst>
                                </p:cTn>
                              </p:par>
                            </p:childTnLst>
                          </p:cTn>
                        </p:par>
                        <p:par>
                          <p:cTn id="60" fill="hold">
                            <p:stCondLst>
                              <p:cond delay="6000"/>
                            </p:stCondLst>
                            <p:childTnLst>
                              <p:par>
                                <p:cTn id="61" presetID="16" presetClass="entr" presetSubtype="21"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barn(inVertical)">
                                      <p:cBhvr>
                                        <p:cTn id="6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P spid="9" grpId="0"/>
      <p:bldP spid="10"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Mobile Mockup</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grpSp>
        <p:nvGrpSpPr>
          <p:cNvPr id="10" name="Group 9"/>
          <p:cNvGrpSpPr/>
          <p:nvPr/>
        </p:nvGrpSpPr>
        <p:grpSpPr>
          <a:xfrm>
            <a:off x="3259606" y="1212250"/>
            <a:ext cx="5672785" cy="5246660"/>
            <a:chOff x="3289549" y="1132738"/>
            <a:chExt cx="5672785" cy="5246660"/>
          </a:xfrm>
        </p:grpSpPr>
        <p:pic>
          <p:nvPicPr>
            <p:cNvPr id="5" name="图片 2"/>
            <p:cNvPicPr>
              <a:picLocks noChangeAspect="1"/>
            </p:cNvPicPr>
            <p:nvPr/>
          </p:nvPicPr>
          <p:blipFill rotWithShape="1">
            <a:blip r:embed="rId1">
              <a:extLst>
                <a:ext uri="{28A0092B-C50C-407E-A947-70E740481C1C}">
                  <a14:useLocalDpi xmlns:a14="http://schemas.microsoft.com/office/drawing/2010/main" val="0"/>
                </a:ext>
              </a:extLst>
            </a:blip>
            <a:srcRect l="35016" r="16077"/>
            <a:stretch>
              <a:fillRect/>
            </a:stretch>
          </p:blipFill>
          <p:spPr>
            <a:xfrm>
              <a:off x="6471495" y="1371223"/>
              <a:ext cx="2490839" cy="4769691"/>
            </a:xfrm>
            <a:prstGeom prst="rect">
              <a:avLst/>
            </a:prstGeom>
          </p:spPr>
        </p:pic>
        <p:pic>
          <p:nvPicPr>
            <p:cNvPr id="6" name="图片 2"/>
            <p:cNvPicPr>
              <a:picLocks noChangeAspect="1"/>
            </p:cNvPicPr>
            <p:nvPr/>
          </p:nvPicPr>
          <p:blipFill rotWithShape="1">
            <a:blip r:embed="rId1">
              <a:extLst>
                <a:ext uri="{28A0092B-C50C-407E-A947-70E740481C1C}">
                  <a14:useLocalDpi xmlns:a14="http://schemas.microsoft.com/office/drawing/2010/main" val="0"/>
                </a:ext>
              </a:extLst>
            </a:blip>
            <a:srcRect l="35016" r="16077"/>
            <a:stretch>
              <a:fillRect/>
            </a:stretch>
          </p:blipFill>
          <p:spPr>
            <a:xfrm>
              <a:off x="3289549" y="1371223"/>
              <a:ext cx="2490839" cy="4769691"/>
            </a:xfrm>
            <a:prstGeom prst="rect">
              <a:avLst/>
            </a:prstGeom>
          </p:spPr>
        </p:pic>
        <p:pic>
          <p:nvPicPr>
            <p:cNvPr id="4" name="图片 2"/>
            <p:cNvPicPr>
              <a:picLocks noChangeAspect="1"/>
            </p:cNvPicPr>
            <p:nvPr/>
          </p:nvPicPr>
          <p:blipFill rotWithShape="1">
            <a:blip r:embed="rId1">
              <a:extLst>
                <a:ext uri="{28A0092B-C50C-407E-A947-70E740481C1C}">
                  <a14:useLocalDpi xmlns:a14="http://schemas.microsoft.com/office/drawing/2010/main" val="0"/>
                </a:ext>
              </a:extLst>
            </a:blip>
            <a:srcRect l="35016" r="16077"/>
            <a:stretch>
              <a:fillRect/>
            </a:stretch>
          </p:blipFill>
          <p:spPr>
            <a:xfrm>
              <a:off x="4755979" y="1132738"/>
              <a:ext cx="2739923" cy="5246660"/>
            </a:xfrm>
            <a:prstGeom prst="rect">
              <a:avLst/>
            </a:prstGeom>
          </p:spPr>
        </p:pic>
      </p:grpSp>
      <p:sp>
        <p:nvSpPr>
          <p:cNvPr id="11" name="TextBox 10"/>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2" name="Straight Connector 11"/>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9" name="Group 8"/>
          <p:cNvGrpSpPr/>
          <p:nvPr/>
        </p:nvGrpSpPr>
        <p:grpSpPr>
          <a:xfrm>
            <a:off x="2288371" y="4942144"/>
            <a:ext cx="831273" cy="831273"/>
            <a:chOff x="2288371" y="4942144"/>
            <a:chExt cx="831273" cy="831273"/>
          </a:xfrm>
        </p:grpSpPr>
        <p:sp>
          <p:nvSpPr>
            <p:cNvPr id="14" name="Oval 13"/>
            <p:cNvSpPr/>
            <p:nvPr/>
          </p:nvSpPr>
          <p:spPr>
            <a:xfrm>
              <a:off x="2288371" y="4942144"/>
              <a:ext cx="831273" cy="83127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5" name="Group 14"/>
            <p:cNvGrpSpPr/>
            <p:nvPr/>
          </p:nvGrpSpPr>
          <p:grpSpPr>
            <a:xfrm>
              <a:off x="2517978" y="5165574"/>
              <a:ext cx="383755" cy="384412"/>
              <a:chOff x="9145588" y="4435475"/>
              <a:chExt cx="464344" cy="465138"/>
            </a:xfrm>
            <a:solidFill>
              <a:schemeClr val="bg2"/>
            </a:solidFill>
          </p:grpSpPr>
          <p:sp>
            <p:nvSpPr>
              <p:cNvPr id="16"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7"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8"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9"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0"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1"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2"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3"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4"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7" name="Group 6"/>
          <p:cNvGrpSpPr/>
          <p:nvPr/>
        </p:nvGrpSpPr>
        <p:grpSpPr>
          <a:xfrm>
            <a:off x="2288371" y="1688394"/>
            <a:ext cx="831273" cy="831273"/>
            <a:chOff x="2288371" y="1688394"/>
            <a:chExt cx="831273" cy="831273"/>
          </a:xfrm>
        </p:grpSpPr>
        <p:sp>
          <p:nvSpPr>
            <p:cNvPr id="26" name="Oval 25"/>
            <p:cNvSpPr/>
            <p:nvPr/>
          </p:nvSpPr>
          <p:spPr>
            <a:xfrm>
              <a:off x="2288371" y="1688394"/>
              <a:ext cx="831273" cy="8312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7" name="Group 26"/>
            <p:cNvGrpSpPr/>
            <p:nvPr/>
          </p:nvGrpSpPr>
          <p:grpSpPr>
            <a:xfrm>
              <a:off x="2512129" y="1911824"/>
              <a:ext cx="383755" cy="384412"/>
              <a:chOff x="7287419" y="3505994"/>
              <a:chExt cx="464344" cy="465138"/>
            </a:xfrm>
            <a:solidFill>
              <a:schemeClr val="bg2"/>
            </a:solidFill>
          </p:grpSpPr>
          <p:sp>
            <p:nvSpPr>
              <p:cNvPr id="29" name="AutoShape 38"/>
              <p:cNvSpPr/>
              <p:nvPr/>
            </p:nvSpPr>
            <p:spPr bwMode="auto">
              <a:xfrm>
                <a:off x="7490619" y="373856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0" name="AutoShape 39"/>
              <p:cNvSpPr/>
              <p:nvPr/>
            </p:nvSpPr>
            <p:spPr bwMode="auto">
              <a:xfrm>
                <a:off x="7679532" y="350599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1" name="AutoShape 40"/>
              <p:cNvSpPr/>
              <p:nvPr/>
            </p:nvSpPr>
            <p:spPr bwMode="auto">
              <a:xfrm>
                <a:off x="7403307" y="372427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2" name="AutoShape 41"/>
              <p:cNvSpPr/>
              <p:nvPr/>
            </p:nvSpPr>
            <p:spPr bwMode="auto">
              <a:xfrm>
                <a:off x="7461250" y="382587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3" name="AutoShape 42"/>
              <p:cNvSpPr/>
              <p:nvPr/>
            </p:nvSpPr>
            <p:spPr bwMode="auto">
              <a:xfrm>
                <a:off x="7693819" y="360759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8" name="AutoShape 37"/>
              <p:cNvSpPr/>
              <p:nvPr/>
            </p:nvSpPr>
            <p:spPr bwMode="auto">
              <a:xfrm>
                <a:off x="7287419" y="354965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8" name="Group 7"/>
          <p:cNvGrpSpPr/>
          <p:nvPr/>
        </p:nvGrpSpPr>
        <p:grpSpPr>
          <a:xfrm>
            <a:off x="2288371" y="3315269"/>
            <a:ext cx="831273" cy="831273"/>
            <a:chOff x="2288371" y="3315269"/>
            <a:chExt cx="831273" cy="831273"/>
          </a:xfrm>
        </p:grpSpPr>
        <p:sp>
          <p:nvSpPr>
            <p:cNvPr id="35" name="Oval 34"/>
            <p:cNvSpPr/>
            <p:nvPr/>
          </p:nvSpPr>
          <p:spPr>
            <a:xfrm>
              <a:off x="2288371" y="3315269"/>
              <a:ext cx="831273" cy="83127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6" name="Group 35"/>
            <p:cNvGrpSpPr/>
            <p:nvPr/>
          </p:nvGrpSpPr>
          <p:grpSpPr>
            <a:xfrm>
              <a:off x="2512129" y="3550835"/>
              <a:ext cx="384412" cy="360140"/>
              <a:chOff x="5368132" y="3540125"/>
              <a:chExt cx="465138" cy="435769"/>
            </a:xfrm>
            <a:solidFill>
              <a:schemeClr val="bg2"/>
            </a:solidFill>
          </p:grpSpPr>
          <p:sp>
            <p:nvSpPr>
              <p:cNvPr id="37"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8"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5" name="Group 24"/>
          <p:cNvGrpSpPr/>
          <p:nvPr/>
        </p:nvGrpSpPr>
        <p:grpSpPr>
          <a:xfrm>
            <a:off x="9052748" y="3315269"/>
            <a:ext cx="831273" cy="831273"/>
            <a:chOff x="9052748" y="3315269"/>
            <a:chExt cx="831273" cy="831273"/>
          </a:xfrm>
        </p:grpSpPr>
        <p:sp>
          <p:nvSpPr>
            <p:cNvPr id="40" name="Oval 39"/>
            <p:cNvSpPr/>
            <p:nvPr/>
          </p:nvSpPr>
          <p:spPr>
            <a:xfrm>
              <a:off x="9052748" y="3315269"/>
              <a:ext cx="831273" cy="83127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1" name="Group 40"/>
            <p:cNvGrpSpPr/>
            <p:nvPr/>
          </p:nvGrpSpPr>
          <p:grpSpPr>
            <a:xfrm>
              <a:off x="9333949" y="3573991"/>
              <a:ext cx="263709" cy="384412"/>
              <a:chOff x="3582988" y="3510757"/>
              <a:chExt cx="319088" cy="465138"/>
            </a:xfrm>
            <a:solidFill>
              <a:schemeClr val="bg2"/>
            </a:solidFill>
          </p:grpSpPr>
          <p:sp>
            <p:nvSpPr>
              <p:cNvPr id="42"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3"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13" name="Group 12"/>
          <p:cNvGrpSpPr/>
          <p:nvPr/>
        </p:nvGrpSpPr>
        <p:grpSpPr>
          <a:xfrm>
            <a:off x="9052748" y="1688394"/>
            <a:ext cx="831273" cy="831273"/>
            <a:chOff x="9052748" y="1688394"/>
            <a:chExt cx="831273" cy="831273"/>
          </a:xfrm>
        </p:grpSpPr>
        <p:sp>
          <p:nvSpPr>
            <p:cNvPr id="45" name="Oval 44"/>
            <p:cNvSpPr/>
            <p:nvPr/>
          </p:nvSpPr>
          <p:spPr>
            <a:xfrm>
              <a:off x="9052748" y="1688394"/>
              <a:ext cx="831273" cy="83127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6" name="Group 45"/>
            <p:cNvGrpSpPr/>
            <p:nvPr/>
          </p:nvGrpSpPr>
          <p:grpSpPr>
            <a:xfrm>
              <a:off x="9276506" y="1911824"/>
              <a:ext cx="383755" cy="383755"/>
              <a:chOff x="4439444" y="1652588"/>
              <a:chExt cx="464344" cy="464344"/>
            </a:xfrm>
            <a:solidFill>
              <a:schemeClr val="bg2"/>
            </a:solidFill>
          </p:grpSpPr>
          <p:sp>
            <p:nvSpPr>
              <p:cNvPr id="47"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8"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9"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34" name="Group 33"/>
          <p:cNvGrpSpPr/>
          <p:nvPr/>
        </p:nvGrpSpPr>
        <p:grpSpPr>
          <a:xfrm>
            <a:off x="9052748" y="4942144"/>
            <a:ext cx="831273" cy="831273"/>
            <a:chOff x="9052748" y="4942144"/>
            <a:chExt cx="831273" cy="831273"/>
          </a:xfrm>
        </p:grpSpPr>
        <p:sp>
          <p:nvSpPr>
            <p:cNvPr id="51" name="Oval 50"/>
            <p:cNvSpPr/>
            <p:nvPr/>
          </p:nvSpPr>
          <p:spPr>
            <a:xfrm>
              <a:off x="9052748" y="4942144"/>
              <a:ext cx="831273" cy="83127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 name="Group 51"/>
            <p:cNvGrpSpPr/>
            <p:nvPr/>
          </p:nvGrpSpPr>
          <p:grpSpPr>
            <a:xfrm>
              <a:off x="9288641" y="5207558"/>
              <a:ext cx="383755" cy="299788"/>
              <a:chOff x="2581275" y="1710532"/>
              <a:chExt cx="464344" cy="362744"/>
            </a:xfrm>
            <a:solidFill>
              <a:schemeClr val="bg2"/>
            </a:solidFill>
          </p:grpSpPr>
          <p:sp>
            <p:nvSpPr>
              <p:cNvPr id="53"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4"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5"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6"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7"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8"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9"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60" name="Group 59"/>
          <p:cNvGrpSpPr/>
          <p:nvPr/>
        </p:nvGrpSpPr>
        <p:grpSpPr>
          <a:xfrm>
            <a:off x="9954027" y="1705162"/>
            <a:ext cx="2161897" cy="822007"/>
            <a:chOff x="103027" y="1597202"/>
            <a:chExt cx="3008707" cy="822007"/>
          </a:xfrm>
        </p:grpSpPr>
        <p:sp>
          <p:nvSpPr>
            <p:cNvPr id="61" name="TextBox 60"/>
            <p:cNvSpPr txBox="1"/>
            <p:nvPr/>
          </p:nvSpPr>
          <p:spPr>
            <a:xfrm>
              <a:off x="103027" y="1597202"/>
              <a:ext cx="819455" cy="400110"/>
            </a:xfrm>
            <a:prstGeom prst="rect">
              <a:avLst/>
            </a:prstGeom>
            <a:noFill/>
          </p:spPr>
          <p:txBody>
            <a:bodyPr wrap="none" rtlCol="0">
              <a:spAutoFit/>
            </a:bodyPr>
            <a:lstStyle/>
            <a:p>
              <a:r>
                <a:rPr lang="en-US" sz="2000" b="1" smtClean="0">
                  <a:solidFill>
                    <a:schemeClr val="accent4"/>
                  </a:solidFill>
                </a:rPr>
                <a:t>Music</a:t>
              </a:r>
              <a:endParaRPr lang="en-GB" sz="2000" b="1">
                <a:solidFill>
                  <a:schemeClr val="accent4"/>
                </a:solidFill>
              </a:endParaRPr>
            </a:p>
          </p:txBody>
        </p:sp>
        <p:sp>
          <p:nvSpPr>
            <p:cNvPr id="62" name="Rectangle 61"/>
            <p:cNvSpPr/>
            <p:nvPr/>
          </p:nvSpPr>
          <p:spPr>
            <a:xfrm>
              <a:off x="103027" y="1895989"/>
              <a:ext cx="3008707" cy="523220"/>
            </a:xfrm>
            <a:prstGeom prst="rect">
              <a:avLst/>
            </a:prstGeom>
          </p:spPr>
          <p:txBody>
            <a:bodyPr wrap="square">
              <a:spAutoFit/>
            </a:bodyPr>
            <a:lstStyle/>
            <a:p>
              <a:r>
                <a:rPr lang="en-GB" sz="1400"/>
                <a:t>Lorem ipsum dolor sit amet, </a:t>
              </a:r>
              <a:r>
                <a:rPr lang="en-GB" sz="1400" smtClean="0"/>
                <a:t>consectetuer</a:t>
              </a:r>
              <a:endParaRPr lang="en-GB" sz="1400"/>
            </a:p>
          </p:txBody>
        </p:sp>
      </p:grpSp>
      <p:grpSp>
        <p:nvGrpSpPr>
          <p:cNvPr id="63" name="Group 62"/>
          <p:cNvGrpSpPr/>
          <p:nvPr/>
        </p:nvGrpSpPr>
        <p:grpSpPr>
          <a:xfrm>
            <a:off x="9954027" y="3355193"/>
            <a:ext cx="2161897" cy="822007"/>
            <a:chOff x="103027" y="1597202"/>
            <a:chExt cx="3008707" cy="822007"/>
          </a:xfrm>
        </p:grpSpPr>
        <p:sp>
          <p:nvSpPr>
            <p:cNvPr id="64" name="TextBox 63"/>
            <p:cNvSpPr txBox="1"/>
            <p:nvPr/>
          </p:nvSpPr>
          <p:spPr>
            <a:xfrm>
              <a:off x="103027" y="1597202"/>
              <a:ext cx="647934" cy="400110"/>
            </a:xfrm>
            <a:prstGeom prst="rect">
              <a:avLst/>
            </a:prstGeom>
            <a:noFill/>
          </p:spPr>
          <p:txBody>
            <a:bodyPr wrap="none" rtlCol="0">
              <a:spAutoFit/>
            </a:bodyPr>
            <a:lstStyle/>
            <a:p>
              <a:r>
                <a:rPr lang="en-US" sz="2000" b="1" smtClean="0">
                  <a:solidFill>
                    <a:schemeClr val="accent5"/>
                  </a:solidFill>
                </a:rPr>
                <a:t>Idea</a:t>
              </a:r>
              <a:endParaRPr lang="en-GB" sz="2000" b="1">
                <a:solidFill>
                  <a:schemeClr val="accent5"/>
                </a:solidFill>
              </a:endParaRPr>
            </a:p>
          </p:txBody>
        </p:sp>
        <p:sp>
          <p:nvSpPr>
            <p:cNvPr id="65" name="Rectangle 64"/>
            <p:cNvSpPr/>
            <p:nvPr/>
          </p:nvSpPr>
          <p:spPr>
            <a:xfrm>
              <a:off x="103027" y="1895989"/>
              <a:ext cx="3008707" cy="523220"/>
            </a:xfrm>
            <a:prstGeom prst="rect">
              <a:avLst/>
            </a:prstGeom>
          </p:spPr>
          <p:txBody>
            <a:bodyPr wrap="square">
              <a:spAutoFit/>
            </a:bodyPr>
            <a:lstStyle/>
            <a:p>
              <a:r>
                <a:rPr lang="en-GB" sz="1400"/>
                <a:t>Lorem ipsum dolor sit amet, </a:t>
              </a:r>
              <a:r>
                <a:rPr lang="en-GB" sz="1400" smtClean="0"/>
                <a:t>consectetuer</a:t>
              </a:r>
              <a:endParaRPr lang="en-GB" sz="1400"/>
            </a:p>
          </p:txBody>
        </p:sp>
      </p:grpSp>
      <p:grpSp>
        <p:nvGrpSpPr>
          <p:cNvPr id="66" name="Group 65"/>
          <p:cNvGrpSpPr/>
          <p:nvPr/>
        </p:nvGrpSpPr>
        <p:grpSpPr>
          <a:xfrm>
            <a:off x="9954027" y="4982527"/>
            <a:ext cx="2161897" cy="822007"/>
            <a:chOff x="103027" y="1597202"/>
            <a:chExt cx="3008707" cy="822007"/>
          </a:xfrm>
        </p:grpSpPr>
        <p:sp>
          <p:nvSpPr>
            <p:cNvPr id="67" name="TextBox 66"/>
            <p:cNvSpPr txBox="1"/>
            <p:nvPr/>
          </p:nvSpPr>
          <p:spPr>
            <a:xfrm>
              <a:off x="103027" y="1597202"/>
              <a:ext cx="1356525" cy="400110"/>
            </a:xfrm>
            <a:prstGeom prst="rect">
              <a:avLst/>
            </a:prstGeom>
            <a:noFill/>
          </p:spPr>
          <p:txBody>
            <a:bodyPr wrap="none" rtlCol="0">
              <a:spAutoFit/>
            </a:bodyPr>
            <a:lstStyle/>
            <a:p>
              <a:r>
                <a:rPr lang="en-US" sz="2000" b="1" smtClean="0">
                  <a:solidFill>
                    <a:schemeClr val="accent6"/>
                  </a:solidFill>
                </a:rPr>
                <a:t>Production</a:t>
              </a:r>
              <a:endParaRPr lang="en-GB" sz="2000" b="1">
                <a:solidFill>
                  <a:schemeClr val="accent6"/>
                </a:solidFill>
              </a:endParaRPr>
            </a:p>
          </p:txBody>
        </p:sp>
        <p:sp>
          <p:nvSpPr>
            <p:cNvPr id="68" name="Rectangle 67"/>
            <p:cNvSpPr/>
            <p:nvPr/>
          </p:nvSpPr>
          <p:spPr>
            <a:xfrm>
              <a:off x="103027" y="1895989"/>
              <a:ext cx="3008707" cy="523220"/>
            </a:xfrm>
            <a:prstGeom prst="rect">
              <a:avLst/>
            </a:prstGeom>
          </p:spPr>
          <p:txBody>
            <a:bodyPr wrap="square">
              <a:spAutoFit/>
            </a:bodyPr>
            <a:lstStyle/>
            <a:p>
              <a:r>
                <a:rPr lang="en-GB" sz="1400"/>
                <a:t>Lorem ipsum dolor sit amet, </a:t>
              </a:r>
              <a:r>
                <a:rPr lang="en-GB" sz="1400" smtClean="0"/>
                <a:t>consectetuer</a:t>
              </a:r>
              <a:endParaRPr lang="en-GB" sz="1400"/>
            </a:p>
          </p:txBody>
        </p:sp>
      </p:grpSp>
      <p:grpSp>
        <p:nvGrpSpPr>
          <p:cNvPr id="69" name="Group 68"/>
          <p:cNvGrpSpPr/>
          <p:nvPr/>
        </p:nvGrpSpPr>
        <p:grpSpPr>
          <a:xfrm>
            <a:off x="76076" y="1692697"/>
            <a:ext cx="2123757" cy="822007"/>
            <a:chOff x="103027" y="1597202"/>
            <a:chExt cx="3008707" cy="822007"/>
          </a:xfrm>
        </p:grpSpPr>
        <p:sp>
          <p:nvSpPr>
            <p:cNvPr id="70" name="TextBox 69"/>
            <p:cNvSpPr txBox="1"/>
            <p:nvPr/>
          </p:nvSpPr>
          <p:spPr>
            <a:xfrm>
              <a:off x="2056637" y="1597202"/>
              <a:ext cx="1055097" cy="400110"/>
            </a:xfrm>
            <a:prstGeom prst="rect">
              <a:avLst/>
            </a:prstGeom>
            <a:noFill/>
          </p:spPr>
          <p:txBody>
            <a:bodyPr wrap="none" rtlCol="0">
              <a:spAutoFit/>
            </a:bodyPr>
            <a:lstStyle/>
            <a:p>
              <a:pPr algn="r"/>
              <a:r>
                <a:rPr lang="en-US" sz="2000" b="1" smtClean="0">
                  <a:solidFill>
                    <a:schemeClr val="accent1"/>
                  </a:solidFill>
                </a:rPr>
                <a:t>Analysis</a:t>
              </a:r>
              <a:endParaRPr lang="en-GB" sz="2000" b="1">
                <a:solidFill>
                  <a:schemeClr val="accent1"/>
                </a:solidFill>
              </a:endParaRPr>
            </a:p>
          </p:txBody>
        </p:sp>
        <p:sp>
          <p:nvSpPr>
            <p:cNvPr id="71" name="Rectangle 70"/>
            <p:cNvSpPr/>
            <p:nvPr/>
          </p:nvSpPr>
          <p:spPr>
            <a:xfrm>
              <a:off x="103027" y="1895989"/>
              <a:ext cx="3008707" cy="523220"/>
            </a:xfrm>
            <a:prstGeom prst="rect">
              <a:avLst/>
            </a:prstGeom>
          </p:spPr>
          <p:txBody>
            <a:bodyPr wrap="square">
              <a:spAutoFit/>
            </a:bodyPr>
            <a:lstStyle/>
            <a:p>
              <a:pPr algn="r"/>
              <a:r>
                <a:rPr lang="en-GB" sz="1400"/>
                <a:t>Lorem ipsum dolor sit amet, </a:t>
              </a:r>
              <a:r>
                <a:rPr lang="en-GB" sz="1400" smtClean="0"/>
                <a:t>consectetuer</a:t>
              </a:r>
              <a:endParaRPr lang="en-GB" sz="1400"/>
            </a:p>
          </p:txBody>
        </p:sp>
      </p:grpSp>
      <p:grpSp>
        <p:nvGrpSpPr>
          <p:cNvPr id="72" name="Group 71"/>
          <p:cNvGrpSpPr/>
          <p:nvPr/>
        </p:nvGrpSpPr>
        <p:grpSpPr>
          <a:xfrm>
            <a:off x="76076" y="3319685"/>
            <a:ext cx="2123757" cy="822007"/>
            <a:chOff x="103027" y="1597202"/>
            <a:chExt cx="3008707" cy="822007"/>
          </a:xfrm>
        </p:grpSpPr>
        <p:sp>
          <p:nvSpPr>
            <p:cNvPr id="73" name="TextBox 72"/>
            <p:cNvSpPr txBox="1"/>
            <p:nvPr/>
          </p:nvSpPr>
          <p:spPr>
            <a:xfrm>
              <a:off x="1686298" y="1597202"/>
              <a:ext cx="1425436" cy="400110"/>
            </a:xfrm>
            <a:prstGeom prst="rect">
              <a:avLst/>
            </a:prstGeom>
            <a:noFill/>
          </p:spPr>
          <p:txBody>
            <a:bodyPr wrap="none" rtlCol="0">
              <a:spAutoFit/>
            </a:bodyPr>
            <a:lstStyle/>
            <a:p>
              <a:pPr algn="r"/>
              <a:r>
                <a:rPr lang="en-US" sz="2000" b="1" smtClean="0">
                  <a:solidFill>
                    <a:schemeClr val="accent2"/>
                  </a:solidFill>
                </a:rPr>
                <a:t>Graphic</a:t>
              </a:r>
              <a:endParaRPr lang="en-GB" sz="2000" b="1">
                <a:solidFill>
                  <a:schemeClr val="accent2"/>
                </a:solidFill>
              </a:endParaRPr>
            </a:p>
          </p:txBody>
        </p:sp>
        <p:sp>
          <p:nvSpPr>
            <p:cNvPr id="74" name="Rectangle 73"/>
            <p:cNvSpPr/>
            <p:nvPr/>
          </p:nvSpPr>
          <p:spPr>
            <a:xfrm>
              <a:off x="103027" y="1895989"/>
              <a:ext cx="3008707" cy="523220"/>
            </a:xfrm>
            <a:prstGeom prst="rect">
              <a:avLst/>
            </a:prstGeom>
          </p:spPr>
          <p:txBody>
            <a:bodyPr wrap="square">
              <a:spAutoFit/>
            </a:bodyPr>
            <a:lstStyle/>
            <a:p>
              <a:pPr algn="r"/>
              <a:r>
                <a:rPr lang="en-GB" sz="1400"/>
                <a:t>Lorem ipsum dolor sit amet, </a:t>
              </a:r>
              <a:r>
                <a:rPr lang="en-GB" sz="1400" smtClean="0"/>
                <a:t>consectetuer</a:t>
              </a:r>
              <a:endParaRPr lang="en-GB" sz="1400"/>
            </a:p>
          </p:txBody>
        </p:sp>
      </p:grpSp>
      <p:grpSp>
        <p:nvGrpSpPr>
          <p:cNvPr id="75" name="Group 74"/>
          <p:cNvGrpSpPr/>
          <p:nvPr/>
        </p:nvGrpSpPr>
        <p:grpSpPr>
          <a:xfrm>
            <a:off x="76076" y="4982527"/>
            <a:ext cx="2123757" cy="822007"/>
            <a:chOff x="103027" y="1597202"/>
            <a:chExt cx="3008707" cy="822007"/>
          </a:xfrm>
        </p:grpSpPr>
        <p:sp>
          <p:nvSpPr>
            <p:cNvPr id="76" name="TextBox 75"/>
            <p:cNvSpPr txBox="1"/>
            <p:nvPr/>
          </p:nvSpPr>
          <p:spPr>
            <a:xfrm>
              <a:off x="1569324" y="1597202"/>
              <a:ext cx="1542410" cy="400110"/>
            </a:xfrm>
            <a:prstGeom prst="rect">
              <a:avLst/>
            </a:prstGeom>
            <a:noFill/>
          </p:spPr>
          <p:txBody>
            <a:bodyPr wrap="none" rtlCol="0">
              <a:spAutoFit/>
            </a:bodyPr>
            <a:lstStyle/>
            <a:p>
              <a:pPr algn="r"/>
              <a:r>
                <a:rPr lang="en-US" sz="2000" b="1" smtClean="0">
                  <a:solidFill>
                    <a:schemeClr val="accent3"/>
                  </a:solidFill>
                </a:rPr>
                <a:t>Social Media</a:t>
              </a:r>
              <a:endParaRPr lang="en-GB" sz="2000" b="1">
                <a:solidFill>
                  <a:schemeClr val="accent3"/>
                </a:solidFill>
              </a:endParaRPr>
            </a:p>
          </p:txBody>
        </p:sp>
        <p:sp>
          <p:nvSpPr>
            <p:cNvPr id="77" name="Rectangle 76"/>
            <p:cNvSpPr/>
            <p:nvPr/>
          </p:nvSpPr>
          <p:spPr>
            <a:xfrm>
              <a:off x="103027" y="1895989"/>
              <a:ext cx="3008707" cy="523220"/>
            </a:xfrm>
            <a:prstGeom prst="rect">
              <a:avLst/>
            </a:prstGeom>
          </p:spPr>
          <p:txBody>
            <a:bodyPr wrap="square">
              <a:spAutoFit/>
            </a:bodyPr>
            <a:lstStyle/>
            <a:p>
              <a:pPr algn="r"/>
              <a:r>
                <a:rPr lang="en-GB" sz="1400"/>
                <a:t>Lorem ipsum dolor sit amet, </a:t>
              </a:r>
              <a:r>
                <a:rPr lang="en-GB" sz="1400" smtClean="0"/>
                <a:t>consectetuer</a:t>
              </a:r>
              <a:endParaRPr lang="en-GB" sz="140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par>
                          <p:cTn id="28" fill="hold">
                            <p:stCondLst>
                              <p:cond delay="3000"/>
                            </p:stCondLst>
                            <p:childTnLst>
                              <p:par>
                                <p:cTn id="29" presetID="12" presetClass="entr" presetSubtype="2" fill="hold" nodeType="afterEffect">
                                  <p:stCondLst>
                                    <p:cond delay="0"/>
                                  </p:stCondLst>
                                  <p:childTnLst>
                                    <p:set>
                                      <p:cBhvr>
                                        <p:cTn id="30" dur="1" fill="hold">
                                          <p:stCondLst>
                                            <p:cond delay="0"/>
                                          </p:stCondLst>
                                        </p:cTn>
                                        <p:tgtEl>
                                          <p:spTgt spid="69"/>
                                        </p:tgtEl>
                                        <p:attrNameLst>
                                          <p:attrName>style.visibility</p:attrName>
                                        </p:attrNameLst>
                                      </p:cBhvr>
                                      <p:to>
                                        <p:strVal val="visible"/>
                                      </p:to>
                                    </p:set>
                                    <p:anim calcmode="lin" valueType="num">
                                      <p:cBhvr additive="base">
                                        <p:cTn id="31" dur="500"/>
                                        <p:tgtEl>
                                          <p:spTgt spid="69"/>
                                        </p:tgtEl>
                                        <p:attrNameLst>
                                          <p:attrName>ppt_x</p:attrName>
                                        </p:attrNameLst>
                                      </p:cBhvr>
                                      <p:tavLst>
                                        <p:tav tm="0">
                                          <p:val>
                                            <p:strVal val="#ppt_x+#ppt_w*1.125000"/>
                                          </p:val>
                                        </p:tav>
                                        <p:tav tm="100000">
                                          <p:val>
                                            <p:strVal val="#ppt_x"/>
                                          </p:val>
                                        </p:tav>
                                      </p:tavLst>
                                    </p:anim>
                                    <p:animEffect transition="in" filter="wipe(left)">
                                      <p:cBhvr>
                                        <p:cTn id="32" dur="500"/>
                                        <p:tgtEl>
                                          <p:spTgt spid="69"/>
                                        </p:tgtEl>
                                      </p:cBhvr>
                                    </p:animEffect>
                                  </p:childTnLst>
                                </p:cTn>
                              </p:par>
                            </p:childTnLst>
                          </p:cTn>
                        </p:par>
                        <p:par>
                          <p:cTn id="33" fill="hold">
                            <p:stCondLst>
                              <p:cond delay="3500"/>
                            </p:stCondLst>
                            <p:childTnLst>
                              <p:par>
                                <p:cTn id="34" presetID="53" presetClass="entr" presetSubtype="16" fill="hold" nodeType="afterEffect">
                                  <p:stCondLst>
                                    <p:cond delay="0"/>
                                  </p:stCondLst>
                                  <p:childTnLst>
                                    <p:set>
                                      <p:cBhvr>
                                        <p:cTn id="35" dur="1" fill="hold">
                                          <p:stCondLst>
                                            <p:cond delay="0"/>
                                          </p:stCondLst>
                                        </p:cTn>
                                        <p:tgtEl>
                                          <p:spTgt spid="8"/>
                                        </p:tgtEl>
                                        <p:attrNameLst>
                                          <p:attrName>style.visibility</p:attrName>
                                        </p:attrNameLst>
                                      </p:cBhvr>
                                      <p:to>
                                        <p:strVal val="visible"/>
                                      </p:to>
                                    </p:set>
                                    <p:anim calcmode="lin" valueType="num">
                                      <p:cBhvr>
                                        <p:cTn id="36" dur="500" fill="hold"/>
                                        <p:tgtEl>
                                          <p:spTgt spid="8"/>
                                        </p:tgtEl>
                                        <p:attrNameLst>
                                          <p:attrName>ppt_w</p:attrName>
                                        </p:attrNameLst>
                                      </p:cBhvr>
                                      <p:tavLst>
                                        <p:tav tm="0">
                                          <p:val>
                                            <p:fltVal val="0"/>
                                          </p:val>
                                        </p:tav>
                                        <p:tav tm="100000">
                                          <p:val>
                                            <p:strVal val="#ppt_w"/>
                                          </p:val>
                                        </p:tav>
                                      </p:tavLst>
                                    </p:anim>
                                    <p:anim calcmode="lin" valueType="num">
                                      <p:cBhvr>
                                        <p:cTn id="37" dur="500" fill="hold"/>
                                        <p:tgtEl>
                                          <p:spTgt spid="8"/>
                                        </p:tgtEl>
                                        <p:attrNameLst>
                                          <p:attrName>ppt_h</p:attrName>
                                        </p:attrNameLst>
                                      </p:cBhvr>
                                      <p:tavLst>
                                        <p:tav tm="0">
                                          <p:val>
                                            <p:fltVal val="0"/>
                                          </p:val>
                                        </p:tav>
                                        <p:tav tm="100000">
                                          <p:val>
                                            <p:strVal val="#ppt_h"/>
                                          </p:val>
                                        </p:tav>
                                      </p:tavLst>
                                    </p:anim>
                                    <p:animEffect transition="in" filter="fade">
                                      <p:cBhvr>
                                        <p:cTn id="38" dur="500"/>
                                        <p:tgtEl>
                                          <p:spTgt spid="8"/>
                                        </p:tgtEl>
                                      </p:cBhvr>
                                    </p:animEffect>
                                  </p:childTnLst>
                                </p:cTn>
                              </p:par>
                            </p:childTnLst>
                          </p:cTn>
                        </p:par>
                        <p:par>
                          <p:cTn id="39" fill="hold">
                            <p:stCondLst>
                              <p:cond delay="4000"/>
                            </p:stCondLst>
                            <p:childTnLst>
                              <p:par>
                                <p:cTn id="40" presetID="12" presetClass="entr" presetSubtype="2" fill="hold" nodeType="afterEffect">
                                  <p:stCondLst>
                                    <p:cond delay="0"/>
                                  </p:stCondLst>
                                  <p:childTnLst>
                                    <p:set>
                                      <p:cBhvr>
                                        <p:cTn id="41" dur="1" fill="hold">
                                          <p:stCondLst>
                                            <p:cond delay="0"/>
                                          </p:stCondLst>
                                        </p:cTn>
                                        <p:tgtEl>
                                          <p:spTgt spid="72"/>
                                        </p:tgtEl>
                                        <p:attrNameLst>
                                          <p:attrName>style.visibility</p:attrName>
                                        </p:attrNameLst>
                                      </p:cBhvr>
                                      <p:to>
                                        <p:strVal val="visible"/>
                                      </p:to>
                                    </p:set>
                                    <p:anim calcmode="lin" valueType="num">
                                      <p:cBhvr additive="base">
                                        <p:cTn id="42" dur="500"/>
                                        <p:tgtEl>
                                          <p:spTgt spid="72"/>
                                        </p:tgtEl>
                                        <p:attrNameLst>
                                          <p:attrName>ppt_x</p:attrName>
                                        </p:attrNameLst>
                                      </p:cBhvr>
                                      <p:tavLst>
                                        <p:tav tm="0">
                                          <p:val>
                                            <p:strVal val="#ppt_x+#ppt_w*1.125000"/>
                                          </p:val>
                                        </p:tav>
                                        <p:tav tm="100000">
                                          <p:val>
                                            <p:strVal val="#ppt_x"/>
                                          </p:val>
                                        </p:tav>
                                      </p:tavLst>
                                    </p:anim>
                                    <p:animEffect transition="in" filter="wipe(left)">
                                      <p:cBhvr>
                                        <p:cTn id="43" dur="500"/>
                                        <p:tgtEl>
                                          <p:spTgt spid="72"/>
                                        </p:tgtEl>
                                      </p:cBhvr>
                                    </p:animEffect>
                                  </p:childTnLst>
                                </p:cTn>
                              </p:par>
                            </p:childTnLst>
                          </p:cTn>
                        </p:par>
                        <p:par>
                          <p:cTn id="44" fill="hold">
                            <p:stCondLst>
                              <p:cond delay="4500"/>
                            </p:stCondLst>
                            <p:childTnLst>
                              <p:par>
                                <p:cTn id="45" presetID="53" presetClass="entr" presetSubtype="16" fill="hold"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p:cTn id="47" dur="500" fill="hold"/>
                                        <p:tgtEl>
                                          <p:spTgt spid="9"/>
                                        </p:tgtEl>
                                        <p:attrNameLst>
                                          <p:attrName>ppt_w</p:attrName>
                                        </p:attrNameLst>
                                      </p:cBhvr>
                                      <p:tavLst>
                                        <p:tav tm="0">
                                          <p:val>
                                            <p:fltVal val="0"/>
                                          </p:val>
                                        </p:tav>
                                        <p:tav tm="100000">
                                          <p:val>
                                            <p:strVal val="#ppt_w"/>
                                          </p:val>
                                        </p:tav>
                                      </p:tavLst>
                                    </p:anim>
                                    <p:anim calcmode="lin" valueType="num">
                                      <p:cBhvr>
                                        <p:cTn id="48" dur="500" fill="hold"/>
                                        <p:tgtEl>
                                          <p:spTgt spid="9"/>
                                        </p:tgtEl>
                                        <p:attrNameLst>
                                          <p:attrName>ppt_h</p:attrName>
                                        </p:attrNameLst>
                                      </p:cBhvr>
                                      <p:tavLst>
                                        <p:tav tm="0">
                                          <p:val>
                                            <p:fltVal val="0"/>
                                          </p:val>
                                        </p:tav>
                                        <p:tav tm="100000">
                                          <p:val>
                                            <p:strVal val="#ppt_h"/>
                                          </p:val>
                                        </p:tav>
                                      </p:tavLst>
                                    </p:anim>
                                    <p:animEffect transition="in" filter="fade">
                                      <p:cBhvr>
                                        <p:cTn id="49" dur="500"/>
                                        <p:tgtEl>
                                          <p:spTgt spid="9"/>
                                        </p:tgtEl>
                                      </p:cBhvr>
                                    </p:animEffect>
                                  </p:childTnLst>
                                </p:cTn>
                              </p:par>
                            </p:childTnLst>
                          </p:cTn>
                        </p:par>
                        <p:par>
                          <p:cTn id="50" fill="hold">
                            <p:stCondLst>
                              <p:cond delay="5000"/>
                            </p:stCondLst>
                            <p:childTnLst>
                              <p:par>
                                <p:cTn id="51" presetID="12" presetClass="entr" presetSubtype="2" fill="hold" nodeType="afterEffect">
                                  <p:stCondLst>
                                    <p:cond delay="0"/>
                                  </p:stCondLst>
                                  <p:childTnLst>
                                    <p:set>
                                      <p:cBhvr>
                                        <p:cTn id="52" dur="1" fill="hold">
                                          <p:stCondLst>
                                            <p:cond delay="0"/>
                                          </p:stCondLst>
                                        </p:cTn>
                                        <p:tgtEl>
                                          <p:spTgt spid="75"/>
                                        </p:tgtEl>
                                        <p:attrNameLst>
                                          <p:attrName>style.visibility</p:attrName>
                                        </p:attrNameLst>
                                      </p:cBhvr>
                                      <p:to>
                                        <p:strVal val="visible"/>
                                      </p:to>
                                    </p:set>
                                    <p:anim calcmode="lin" valueType="num">
                                      <p:cBhvr additive="base">
                                        <p:cTn id="53" dur="500"/>
                                        <p:tgtEl>
                                          <p:spTgt spid="75"/>
                                        </p:tgtEl>
                                        <p:attrNameLst>
                                          <p:attrName>ppt_x</p:attrName>
                                        </p:attrNameLst>
                                      </p:cBhvr>
                                      <p:tavLst>
                                        <p:tav tm="0">
                                          <p:val>
                                            <p:strVal val="#ppt_x+#ppt_w*1.125000"/>
                                          </p:val>
                                        </p:tav>
                                        <p:tav tm="100000">
                                          <p:val>
                                            <p:strVal val="#ppt_x"/>
                                          </p:val>
                                        </p:tav>
                                      </p:tavLst>
                                    </p:anim>
                                    <p:animEffect transition="in" filter="wipe(left)">
                                      <p:cBhvr>
                                        <p:cTn id="54" dur="500"/>
                                        <p:tgtEl>
                                          <p:spTgt spid="75"/>
                                        </p:tgtEl>
                                      </p:cBhvr>
                                    </p:animEffect>
                                  </p:childTnLst>
                                </p:cTn>
                              </p:par>
                            </p:childTnLst>
                          </p:cTn>
                        </p:par>
                        <p:par>
                          <p:cTn id="55" fill="hold">
                            <p:stCondLst>
                              <p:cond delay="5500"/>
                            </p:stCondLst>
                            <p:childTnLst>
                              <p:par>
                                <p:cTn id="56" presetID="53" presetClass="entr" presetSubtype="16"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p:cTn id="58" dur="500" fill="hold"/>
                                        <p:tgtEl>
                                          <p:spTgt spid="13"/>
                                        </p:tgtEl>
                                        <p:attrNameLst>
                                          <p:attrName>ppt_w</p:attrName>
                                        </p:attrNameLst>
                                      </p:cBhvr>
                                      <p:tavLst>
                                        <p:tav tm="0">
                                          <p:val>
                                            <p:fltVal val="0"/>
                                          </p:val>
                                        </p:tav>
                                        <p:tav tm="100000">
                                          <p:val>
                                            <p:strVal val="#ppt_w"/>
                                          </p:val>
                                        </p:tav>
                                      </p:tavLst>
                                    </p:anim>
                                    <p:anim calcmode="lin" valueType="num">
                                      <p:cBhvr>
                                        <p:cTn id="59" dur="500" fill="hold"/>
                                        <p:tgtEl>
                                          <p:spTgt spid="13"/>
                                        </p:tgtEl>
                                        <p:attrNameLst>
                                          <p:attrName>ppt_h</p:attrName>
                                        </p:attrNameLst>
                                      </p:cBhvr>
                                      <p:tavLst>
                                        <p:tav tm="0">
                                          <p:val>
                                            <p:fltVal val="0"/>
                                          </p:val>
                                        </p:tav>
                                        <p:tav tm="100000">
                                          <p:val>
                                            <p:strVal val="#ppt_h"/>
                                          </p:val>
                                        </p:tav>
                                      </p:tavLst>
                                    </p:anim>
                                    <p:animEffect transition="in" filter="fade">
                                      <p:cBhvr>
                                        <p:cTn id="60" dur="500"/>
                                        <p:tgtEl>
                                          <p:spTgt spid="13"/>
                                        </p:tgtEl>
                                      </p:cBhvr>
                                    </p:animEffect>
                                  </p:childTnLst>
                                </p:cTn>
                              </p:par>
                            </p:childTnLst>
                          </p:cTn>
                        </p:par>
                        <p:par>
                          <p:cTn id="61" fill="hold">
                            <p:stCondLst>
                              <p:cond delay="6000"/>
                            </p:stCondLst>
                            <p:childTnLst>
                              <p:par>
                                <p:cTn id="62" presetID="12" presetClass="entr" presetSubtype="8" fill="hold" nodeType="afterEffect">
                                  <p:stCondLst>
                                    <p:cond delay="0"/>
                                  </p:stCondLst>
                                  <p:childTnLst>
                                    <p:set>
                                      <p:cBhvr>
                                        <p:cTn id="63" dur="1" fill="hold">
                                          <p:stCondLst>
                                            <p:cond delay="0"/>
                                          </p:stCondLst>
                                        </p:cTn>
                                        <p:tgtEl>
                                          <p:spTgt spid="60"/>
                                        </p:tgtEl>
                                        <p:attrNameLst>
                                          <p:attrName>style.visibility</p:attrName>
                                        </p:attrNameLst>
                                      </p:cBhvr>
                                      <p:to>
                                        <p:strVal val="visible"/>
                                      </p:to>
                                    </p:set>
                                    <p:anim calcmode="lin" valueType="num">
                                      <p:cBhvr additive="base">
                                        <p:cTn id="64" dur="500"/>
                                        <p:tgtEl>
                                          <p:spTgt spid="60"/>
                                        </p:tgtEl>
                                        <p:attrNameLst>
                                          <p:attrName>ppt_x</p:attrName>
                                        </p:attrNameLst>
                                      </p:cBhvr>
                                      <p:tavLst>
                                        <p:tav tm="0">
                                          <p:val>
                                            <p:strVal val="#ppt_x-#ppt_w*1.125000"/>
                                          </p:val>
                                        </p:tav>
                                        <p:tav tm="100000">
                                          <p:val>
                                            <p:strVal val="#ppt_x"/>
                                          </p:val>
                                        </p:tav>
                                      </p:tavLst>
                                    </p:anim>
                                    <p:animEffect transition="in" filter="wipe(right)">
                                      <p:cBhvr>
                                        <p:cTn id="65" dur="500"/>
                                        <p:tgtEl>
                                          <p:spTgt spid="60"/>
                                        </p:tgtEl>
                                      </p:cBhvr>
                                    </p:animEffect>
                                  </p:childTnLst>
                                </p:cTn>
                              </p:par>
                            </p:childTnLst>
                          </p:cTn>
                        </p:par>
                        <p:par>
                          <p:cTn id="66" fill="hold">
                            <p:stCondLst>
                              <p:cond delay="6500"/>
                            </p:stCondLst>
                            <p:childTnLst>
                              <p:par>
                                <p:cTn id="67" presetID="53" presetClass="entr" presetSubtype="16" fill="hold" nodeType="afterEffect">
                                  <p:stCondLst>
                                    <p:cond delay="0"/>
                                  </p:stCondLst>
                                  <p:childTnLst>
                                    <p:set>
                                      <p:cBhvr>
                                        <p:cTn id="68" dur="1" fill="hold">
                                          <p:stCondLst>
                                            <p:cond delay="0"/>
                                          </p:stCondLst>
                                        </p:cTn>
                                        <p:tgtEl>
                                          <p:spTgt spid="25"/>
                                        </p:tgtEl>
                                        <p:attrNameLst>
                                          <p:attrName>style.visibility</p:attrName>
                                        </p:attrNameLst>
                                      </p:cBhvr>
                                      <p:to>
                                        <p:strVal val="visible"/>
                                      </p:to>
                                    </p:set>
                                    <p:anim calcmode="lin" valueType="num">
                                      <p:cBhvr>
                                        <p:cTn id="69" dur="500" fill="hold"/>
                                        <p:tgtEl>
                                          <p:spTgt spid="25"/>
                                        </p:tgtEl>
                                        <p:attrNameLst>
                                          <p:attrName>ppt_w</p:attrName>
                                        </p:attrNameLst>
                                      </p:cBhvr>
                                      <p:tavLst>
                                        <p:tav tm="0">
                                          <p:val>
                                            <p:fltVal val="0"/>
                                          </p:val>
                                        </p:tav>
                                        <p:tav tm="100000">
                                          <p:val>
                                            <p:strVal val="#ppt_w"/>
                                          </p:val>
                                        </p:tav>
                                      </p:tavLst>
                                    </p:anim>
                                    <p:anim calcmode="lin" valueType="num">
                                      <p:cBhvr>
                                        <p:cTn id="70" dur="500" fill="hold"/>
                                        <p:tgtEl>
                                          <p:spTgt spid="25"/>
                                        </p:tgtEl>
                                        <p:attrNameLst>
                                          <p:attrName>ppt_h</p:attrName>
                                        </p:attrNameLst>
                                      </p:cBhvr>
                                      <p:tavLst>
                                        <p:tav tm="0">
                                          <p:val>
                                            <p:fltVal val="0"/>
                                          </p:val>
                                        </p:tav>
                                        <p:tav tm="100000">
                                          <p:val>
                                            <p:strVal val="#ppt_h"/>
                                          </p:val>
                                        </p:tav>
                                      </p:tavLst>
                                    </p:anim>
                                    <p:animEffect transition="in" filter="fade">
                                      <p:cBhvr>
                                        <p:cTn id="71" dur="500"/>
                                        <p:tgtEl>
                                          <p:spTgt spid="25"/>
                                        </p:tgtEl>
                                      </p:cBhvr>
                                    </p:animEffect>
                                  </p:childTnLst>
                                </p:cTn>
                              </p:par>
                            </p:childTnLst>
                          </p:cTn>
                        </p:par>
                        <p:par>
                          <p:cTn id="72" fill="hold">
                            <p:stCondLst>
                              <p:cond delay="7000"/>
                            </p:stCondLst>
                            <p:childTnLst>
                              <p:par>
                                <p:cTn id="73" presetID="12" presetClass="entr" presetSubtype="8" fill="hold" nodeType="afterEffect">
                                  <p:stCondLst>
                                    <p:cond delay="0"/>
                                  </p:stCondLst>
                                  <p:childTnLst>
                                    <p:set>
                                      <p:cBhvr>
                                        <p:cTn id="74" dur="1" fill="hold">
                                          <p:stCondLst>
                                            <p:cond delay="0"/>
                                          </p:stCondLst>
                                        </p:cTn>
                                        <p:tgtEl>
                                          <p:spTgt spid="63"/>
                                        </p:tgtEl>
                                        <p:attrNameLst>
                                          <p:attrName>style.visibility</p:attrName>
                                        </p:attrNameLst>
                                      </p:cBhvr>
                                      <p:to>
                                        <p:strVal val="visible"/>
                                      </p:to>
                                    </p:set>
                                    <p:anim calcmode="lin" valueType="num">
                                      <p:cBhvr additive="base">
                                        <p:cTn id="75" dur="500"/>
                                        <p:tgtEl>
                                          <p:spTgt spid="63"/>
                                        </p:tgtEl>
                                        <p:attrNameLst>
                                          <p:attrName>ppt_x</p:attrName>
                                        </p:attrNameLst>
                                      </p:cBhvr>
                                      <p:tavLst>
                                        <p:tav tm="0">
                                          <p:val>
                                            <p:strVal val="#ppt_x-#ppt_w*1.125000"/>
                                          </p:val>
                                        </p:tav>
                                        <p:tav tm="100000">
                                          <p:val>
                                            <p:strVal val="#ppt_x"/>
                                          </p:val>
                                        </p:tav>
                                      </p:tavLst>
                                    </p:anim>
                                    <p:animEffect transition="in" filter="wipe(right)">
                                      <p:cBhvr>
                                        <p:cTn id="76" dur="500"/>
                                        <p:tgtEl>
                                          <p:spTgt spid="63"/>
                                        </p:tgtEl>
                                      </p:cBhvr>
                                    </p:animEffect>
                                  </p:childTnLst>
                                </p:cTn>
                              </p:par>
                            </p:childTnLst>
                          </p:cTn>
                        </p:par>
                        <p:par>
                          <p:cTn id="77" fill="hold">
                            <p:stCondLst>
                              <p:cond delay="7500"/>
                            </p:stCondLst>
                            <p:childTnLst>
                              <p:par>
                                <p:cTn id="78" presetID="53" presetClass="entr" presetSubtype="16" fill="hold" nodeType="afterEffect">
                                  <p:stCondLst>
                                    <p:cond delay="0"/>
                                  </p:stCondLst>
                                  <p:childTnLst>
                                    <p:set>
                                      <p:cBhvr>
                                        <p:cTn id="79" dur="1" fill="hold">
                                          <p:stCondLst>
                                            <p:cond delay="0"/>
                                          </p:stCondLst>
                                        </p:cTn>
                                        <p:tgtEl>
                                          <p:spTgt spid="34"/>
                                        </p:tgtEl>
                                        <p:attrNameLst>
                                          <p:attrName>style.visibility</p:attrName>
                                        </p:attrNameLst>
                                      </p:cBhvr>
                                      <p:to>
                                        <p:strVal val="visible"/>
                                      </p:to>
                                    </p:set>
                                    <p:anim calcmode="lin" valueType="num">
                                      <p:cBhvr>
                                        <p:cTn id="80" dur="500" fill="hold"/>
                                        <p:tgtEl>
                                          <p:spTgt spid="34"/>
                                        </p:tgtEl>
                                        <p:attrNameLst>
                                          <p:attrName>ppt_w</p:attrName>
                                        </p:attrNameLst>
                                      </p:cBhvr>
                                      <p:tavLst>
                                        <p:tav tm="0">
                                          <p:val>
                                            <p:fltVal val="0"/>
                                          </p:val>
                                        </p:tav>
                                        <p:tav tm="100000">
                                          <p:val>
                                            <p:strVal val="#ppt_w"/>
                                          </p:val>
                                        </p:tav>
                                      </p:tavLst>
                                    </p:anim>
                                    <p:anim calcmode="lin" valueType="num">
                                      <p:cBhvr>
                                        <p:cTn id="81" dur="500" fill="hold"/>
                                        <p:tgtEl>
                                          <p:spTgt spid="34"/>
                                        </p:tgtEl>
                                        <p:attrNameLst>
                                          <p:attrName>ppt_h</p:attrName>
                                        </p:attrNameLst>
                                      </p:cBhvr>
                                      <p:tavLst>
                                        <p:tav tm="0">
                                          <p:val>
                                            <p:fltVal val="0"/>
                                          </p:val>
                                        </p:tav>
                                        <p:tav tm="100000">
                                          <p:val>
                                            <p:strVal val="#ppt_h"/>
                                          </p:val>
                                        </p:tav>
                                      </p:tavLst>
                                    </p:anim>
                                    <p:animEffect transition="in" filter="fade">
                                      <p:cBhvr>
                                        <p:cTn id="82" dur="500"/>
                                        <p:tgtEl>
                                          <p:spTgt spid="34"/>
                                        </p:tgtEl>
                                      </p:cBhvr>
                                    </p:animEffect>
                                  </p:childTnLst>
                                </p:cTn>
                              </p:par>
                            </p:childTnLst>
                          </p:cTn>
                        </p:par>
                        <p:par>
                          <p:cTn id="83" fill="hold">
                            <p:stCondLst>
                              <p:cond delay="8000"/>
                            </p:stCondLst>
                            <p:childTnLst>
                              <p:par>
                                <p:cTn id="84" presetID="12" presetClass="entr" presetSubtype="8" fill="hold" nodeType="afterEffect">
                                  <p:stCondLst>
                                    <p:cond delay="0"/>
                                  </p:stCondLst>
                                  <p:childTnLst>
                                    <p:set>
                                      <p:cBhvr>
                                        <p:cTn id="85" dur="1" fill="hold">
                                          <p:stCondLst>
                                            <p:cond delay="0"/>
                                          </p:stCondLst>
                                        </p:cTn>
                                        <p:tgtEl>
                                          <p:spTgt spid="66"/>
                                        </p:tgtEl>
                                        <p:attrNameLst>
                                          <p:attrName>style.visibility</p:attrName>
                                        </p:attrNameLst>
                                      </p:cBhvr>
                                      <p:to>
                                        <p:strVal val="visible"/>
                                      </p:to>
                                    </p:set>
                                    <p:anim calcmode="lin" valueType="num">
                                      <p:cBhvr additive="base">
                                        <p:cTn id="86" dur="500"/>
                                        <p:tgtEl>
                                          <p:spTgt spid="66"/>
                                        </p:tgtEl>
                                        <p:attrNameLst>
                                          <p:attrName>ppt_x</p:attrName>
                                        </p:attrNameLst>
                                      </p:cBhvr>
                                      <p:tavLst>
                                        <p:tav tm="0">
                                          <p:val>
                                            <p:strVal val="#ppt_x-#ppt_w*1.125000"/>
                                          </p:val>
                                        </p:tav>
                                        <p:tav tm="100000">
                                          <p:val>
                                            <p:strVal val="#ppt_x"/>
                                          </p:val>
                                        </p:tav>
                                      </p:tavLst>
                                    </p:anim>
                                    <p:animEffect transition="in" filter="wipe(right)">
                                      <p:cBhvr>
                                        <p:cTn id="87"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Tablet Mockup</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5" name="TextBox 4"/>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6" name="Straight Connector 5"/>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7" name="Group 56"/>
          <p:cNvGrpSpPr/>
          <p:nvPr/>
        </p:nvGrpSpPr>
        <p:grpSpPr>
          <a:xfrm>
            <a:off x="3496720" y="4942144"/>
            <a:ext cx="831273" cy="831273"/>
            <a:chOff x="3496720" y="4942144"/>
            <a:chExt cx="831273" cy="831273"/>
          </a:xfrm>
        </p:grpSpPr>
        <p:sp>
          <p:nvSpPr>
            <p:cNvPr id="9" name="Oval 8"/>
            <p:cNvSpPr/>
            <p:nvPr/>
          </p:nvSpPr>
          <p:spPr>
            <a:xfrm>
              <a:off x="3496720" y="4942144"/>
              <a:ext cx="831273" cy="831273"/>
            </a:xfrm>
            <a:prstGeom prst="ellips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 name="Group 13"/>
            <p:cNvGrpSpPr/>
            <p:nvPr/>
          </p:nvGrpSpPr>
          <p:grpSpPr>
            <a:xfrm>
              <a:off x="3726327" y="5165574"/>
              <a:ext cx="383755" cy="384412"/>
              <a:chOff x="9145588" y="4435475"/>
              <a:chExt cx="464344" cy="465138"/>
            </a:xfrm>
            <a:solidFill>
              <a:schemeClr val="accent3"/>
            </a:solidFill>
          </p:grpSpPr>
          <p:sp>
            <p:nvSpPr>
              <p:cNvPr id="15"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6"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7"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8"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9"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0"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1"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2"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3"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55" name="Group 54"/>
          <p:cNvGrpSpPr/>
          <p:nvPr/>
        </p:nvGrpSpPr>
        <p:grpSpPr>
          <a:xfrm>
            <a:off x="3496720" y="1688394"/>
            <a:ext cx="831273" cy="831273"/>
            <a:chOff x="3496720" y="1688394"/>
            <a:chExt cx="831273" cy="831273"/>
          </a:xfrm>
        </p:grpSpPr>
        <p:sp>
          <p:nvSpPr>
            <p:cNvPr id="7" name="Oval 6"/>
            <p:cNvSpPr/>
            <p:nvPr/>
          </p:nvSpPr>
          <p:spPr>
            <a:xfrm>
              <a:off x="3496720" y="1688394"/>
              <a:ext cx="831273" cy="831273"/>
            </a:xfrm>
            <a:prstGeom prst="ellipse">
              <a:avLst/>
            </a:prstGeom>
            <a:no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 name="Group 23"/>
            <p:cNvGrpSpPr/>
            <p:nvPr/>
          </p:nvGrpSpPr>
          <p:grpSpPr>
            <a:xfrm>
              <a:off x="3720478" y="1911824"/>
              <a:ext cx="383755" cy="384412"/>
              <a:chOff x="7287419" y="3505994"/>
              <a:chExt cx="464344" cy="465138"/>
            </a:xfrm>
            <a:solidFill>
              <a:schemeClr val="accent1"/>
            </a:solidFill>
          </p:grpSpPr>
          <p:sp>
            <p:nvSpPr>
              <p:cNvPr id="25" name="AutoShape 37"/>
              <p:cNvSpPr/>
              <p:nvPr/>
            </p:nvSpPr>
            <p:spPr bwMode="auto">
              <a:xfrm>
                <a:off x="7287419" y="354965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6" name="AutoShape 38"/>
              <p:cNvSpPr/>
              <p:nvPr/>
            </p:nvSpPr>
            <p:spPr bwMode="auto">
              <a:xfrm>
                <a:off x="7490619" y="373856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7" name="AutoShape 39"/>
              <p:cNvSpPr/>
              <p:nvPr/>
            </p:nvSpPr>
            <p:spPr bwMode="auto">
              <a:xfrm>
                <a:off x="7679532" y="350599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8" name="AutoShape 40"/>
              <p:cNvSpPr/>
              <p:nvPr/>
            </p:nvSpPr>
            <p:spPr bwMode="auto">
              <a:xfrm>
                <a:off x="7403307" y="372427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9" name="AutoShape 41"/>
              <p:cNvSpPr/>
              <p:nvPr/>
            </p:nvSpPr>
            <p:spPr bwMode="auto">
              <a:xfrm>
                <a:off x="7461250" y="382587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0" name="AutoShape 42"/>
              <p:cNvSpPr/>
              <p:nvPr/>
            </p:nvSpPr>
            <p:spPr bwMode="auto">
              <a:xfrm>
                <a:off x="7693819" y="360759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56" name="Group 55"/>
          <p:cNvGrpSpPr/>
          <p:nvPr/>
        </p:nvGrpSpPr>
        <p:grpSpPr>
          <a:xfrm>
            <a:off x="3496720" y="3315269"/>
            <a:ext cx="831273" cy="831273"/>
            <a:chOff x="3496720" y="3315269"/>
            <a:chExt cx="831273" cy="831273"/>
          </a:xfrm>
        </p:grpSpPr>
        <p:sp>
          <p:nvSpPr>
            <p:cNvPr id="8" name="Oval 7"/>
            <p:cNvSpPr/>
            <p:nvPr/>
          </p:nvSpPr>
          <p:spPr>
            <a:xfrm>
              <a:off x="3496720" y="3315269"/>
              <a:ext cx="831273" cy="831273"/>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1" name="Group 30"/>
            <p:cNvGrpSpPr/>
            <p:nvPr/>
          </p:nvGrpSpPr>
          <p:grpSpPr>
            <a:xfrm>
              <a:off x="3720478" y="3550835"/>
              <a:ext cx="384412" cy="360140"/>
              <a:chOff x="5368132" y="3540125"/>
              <a:chExt cx="465138" cy="435769"/>
            </a:xfrm>
            <a:solidFill>
              <a:schemeClr val="accent2"/>
            </a:solidFill>
          </p:grpSpPr>
          <p:sp>
            <p:nvSpPr>
              <p:cNvPr id="32"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3"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3" name="Group 52"/>
          <p:cNvGrpSpPr/>
          <p:nvPr/>
        </p:nvGrpSpPr>
        <p:grpSpPr>
          <a:xfrm>
            <a:off x="7864004" y="3315269"/>
            <a:ext cx="831273" cy="831273"/>
            <a:chOff x="7864004" y="3315269"/>
            <a:chExt cx="831273" cy="831273"/>
          </a:xfrm>
        </p:grpSpPr>
        <p:sp>
          <p:nvSpPr>
            <p:cNvPr id="11" name="Oval 10"/>
            <p:cNvSpPr/>
            <p:nvPr/>
          </p:nvSpPr>
          <p:spPr>
            <a:xfrm>
              <a:off x="7864004" y="3315269"/>
              <a:ext cx="831273" cy="831273"/>
            </a:xfrm>
            <a:prstGeom prst="ellipse">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4" name="Group 33"/>
            <p:cNvGrpSpPr/>
            <p:nvPr/>
          </p:nvGrpSpPr>
          <p:grpSpPr>
            <a:xfrm>
              <a:off x="8145205" y="3573991"/>
              <a:ext cx="263709" cy="384412"/>
              <a:chOff x="3582988" y="3510757"/>
              <a:chExt cx="319088" cy="465138"/>
            </a:xfrm>
            <a:solidFill>
              <a:schemeClr val="accent5"/>
            </a:solidFill>
          </p:grpSpPr>
          <p:sp>
            <p:nvSpPr>
              <p:cNvPr id="35"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6"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52" name="Group 51"/>
          <p:cNvGrpSpPr/>
          <p:nvPr/>
        </p:nvGrpSpPr>
        <p:grpSpPr>
          <a:xfrm>
            <a:off x="7864004" y="1688394"/>
            <a:ext cx="831273" cy="831273"/>
            <a:chOff x="7864004" y="1688394"/>
            <a:chExt cx="831273" cy="831273"/>
          </a:xfrm>
        </p:grpSpPr>
        <p:sp>
          <p:nvSpPr>
            <p:cNvPr id="10" name="Oval 9"/>
            <p:cNvSpPr/>
            <p:nvPr/>
          </p:nvSpPr>
          <p:spPr>
            <a:xfrm>
              <a:off x="7864004" y="1688394"/>
              <a:ext cx="831273" cy="831273"/>
            </a:xfrm>
            <a:prstGeom prst="ellipse">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7" name="Group 36"/>
            <p:cNvGrpSpPr/>
            <p:nvPr/>
          </p:nvGrpSpPr>
          <p:grpSpPr>
            <a:xfrm>
              <a:off x="8087762" y="1911824"/>
              <a:ext cx="383755" cy="383755"/>
              <a:chOff x="4439444" y="1652588"/>
              <a:chExt cx="464344" cy="464344"/>
            </a:xfrm>
            <a:solidFill>
              <a:schemeClr val="accent4"/>
            </a:solidFill>
          </p:grpSpPr>
          <p:sp>
            <p:nvSpPr>
              <p:cNvPr id="38"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9"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0"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54" name="Group 53"/>
          <p:cNvGrpSpPr/>
          <p:nvPr/>
        </p:nvGrpSpPr>
        <p:grpSpPr>
          <a:xfrm>
            <a:off x="7864004" y="4942144"/>
            <a:ext cx="831273" cy="831273"/>
            <a:chOff x="7864004" y="4942144"/>
            <a:chExt cx="831273" cy="831273"/>
          </a:xfrm>
        </p:grpSpPr>
        <p:sp>
          <p:nvSpPr>
            <p:cNvPr id="12" name="Oval 11"/>
            <p:cNvSpPr/>
            <p:nvPr/>
          </p:nvSpPr>
          <p:spPr>
            <a:xfrm>
              <a:off x="7864004" y="4942144"/>
              <a:ext cx="831273" cy="831273"/>
            </a:xfrm>
            <a:prstGeom prst="ellips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1" name="Group 40"/>
            <p:cNvGrpSpPr/>
            <p:nvPr/>
          </p:nvGrpSpPr>
          <p:grpSpPr>
            <a:xfrm>
              <a:off x="8099897" y="5207558"/>
              <a:ext cx="383755" cy="299788"/>
              <a:chOff x="2581275" y="1710532"/>
              <a:chExt cx="464344" cy="362744"/>
            </a:xfrm>
            <a:solidFill>
              <a:schemeClr val="accent6"/>
            </a:solidFill>
          </p:grpSpPr>
          <p:sp>
            <p:nvSpPr>
              <p:cNvPr id="42"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3"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5"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6"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7"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8"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49" name="Group 48"/>
          <p:cNvGrpSpPr/>
          <p:nvPr/>
        </p:nvGrpSpPr>
        <p:grpSpPr>
          <a:xfrm>
            <a:off x="8761418" y="1584975"/>
            <a:ext cx="3008707" cy="1037451"/>
            <a:chOff x="103027" y="1597202"/>
            <a:chExt cx="3008707" cy="1037451"/>
          </a:xfrm>
        </p:grpSpPr>
        <p:sp>
          <p:nvSpPr>
            <p:cNvPr id="50" name="TextBox 49"/>
            <p:cNvSpPr txBox="1"/>
            <p:nvPr/>
          </p:nvSpPr>
          <p:spPr>
            <a:xfrm>
              <a:off x="103027" y="1597202"/>
              <a:ext cx="2049022" cy="400110"/>
            </a:xfrm>
            <a:prstGeom prst="rect">
              <a:avLst/>
            </a:prstGeom>
            <a:noFill/>
          </p:spPr>
          <p:txBody>
            <a:bodyPr wrap="none" rtlCol="0">
              <a:spAutoFit/>
            </a:bodyPr>
            <a:lstStyle/>
            <a:p>
              <a:r>
                <a:rPr lang="en-US" sz="2000" b="1" smtClean="0">
                  <a:solidFill>
                    <a:schemeClr val="accent4"/>
                  </a:solidFill>
                </a:rPr>
                <a:t>Music Production</a:t>
              </a:r>
              <a:endParaRPr lang="en-GB" sz="2000" b="1">
                <a:solidFill>
                  <a:schemeClr val="accent4"/>
                </a:solidFill>
              </a:endParaRPr>
            </a:p>
          </p:txBody>
        </p:sp>
        <p:sp>
          <p:nvSpPr>
            <p:cNvPr id="51" name="Rectangle 50"/>
            <p:cNvSpPr/>
            <p:nvPr/>
          </p:nvSpPr>
          <p:spPr>
            <a:xfrm>
              <a:off x="103027" y="1895989"/>
              <a:ext cx="3008707" cy="738664"/>
            </a:xfrm>
            <a:prstGeom prst="rect">
              <a:avLst/>
            </a:prstGeom>
          </p:spPr>
          <p:txBody>
            <a:bodyPr wrap="square">
              <a:spAutoFit/>
            </a:bodyPr>
            <a:lstStyle/>
            <a:p>
              <a:r>
                <a:rPr lang="en-GB" sz="1400"/>
                <a:t>Lorem ipsum dolor sit amet, consectetuer adipiscing elit, sed diam nonummy </a:t>
              </a:r>
              <a:r>
                <a:rPr lang="en-GB" sz="1400" smtClean="0"/>
                <a:t>nibh</a:t>
              </a:r>
              <a:endParaRPr lang="en-GB" sz="1400"/>
            </a:p>
          </p:txBody>
        </p:sp>
      </p:grpSp>
      <p:grpSp>
        <p:nvGrpSpPr>
          <p:cNvPr id="58" name="Group 57"/>
          <p:cNvGrpSpPr/>
          <p:nvPr/>
        </p:nvGrpSpPr>
        <p:grpSpPr>
          <a:xfrm>
            <a:off x="8761418" y="3212179"/>
            <a:ext cx="3008707" cy="1037451"/>
            <a:chOff x="103027" y="1597202"/>
            <a:chExt cx="3008707" cy="1037451"/>
          </a:xfrm>
        </p:grpSpPr>
        <p:sp>
          <p:nvSpPr>
            <p:cNvPr id="59" name="TextBox 58"/>
            <p:cNvSpPr txBox="1"/>
            <p:nvPr/>
          </p:nvSpPr>
          <p:spPr>
            <a:xfrm>
              <a:off x="103027" y="1597202"/>
              <a:ext cx="1584473" cy="400110"/>
            </a:xfrm>
            <a:prstGeom prst="rect">
              <a:avLst/>
            </a:prstGeom>
            <a:noFill/>
          </p:spPr>
          <p:txBody>
            <a:bodyPr wrap="none" rtlCol="0">
              <a:spAutoFit/>
            </a:bodyPr>
            <a:lstStyle/>
            <a:p>
              <a:r>
                <a:rPr lang="en-US" sz="2000" b="1" smtClean="0">
                  <a:solidFill>
                    <a:schemeClr val="accent5"/>
                  </a:solidFill>
                </a:rPr>
                <a:t>Creative Idea</a:t>
              </a:r>
              <a:endParaRPr lang="en-GB" sz="2000" b="1">
                <a:solidFill>
                  <a:schemeClr val="accent5"/>
                </a:solidFill>
              </a:endParaRPr>
            </a:p>
          </p:txBody>
        </p:sp>
        <p:sp>
          <p:nvSpPr>
            <p:cNvPr id="60" name="Rectangle 59"/>
            <p:cNvSpPr/>
            <p:nvPr/>
          </p:nvSpPr>
          <p:spPr>
            <a:xfrm>
              <a:off x="103027" y="1895989"/>
              <a:ext cx="3008707" cy="738664"/>
            </a:xfrm>
            <a:prstGeom prst="rect">
              <a:avLst/>
            </a:prstGeom>
          </p:spPr>
          <p:txBody>
            <a:bodyPr wrap="square">
              <a:spAutoFit/>
            </a:bodyPr>
            <a:lstStyle/>
            <a:p>
              <a:r>
                <a:rPr lang="en-GB" sz="1400"/>
                <a:t>Lorem ipsum dolor sit amet, consectetuer adipiscing elit, sed diam nonummy </a:t>
              </a:r>
              <a:r>
                <a:rPr lang="en-GB" sz="1400" smtClean="0"/>
                <a:t>nibh</a:t>
              </a:r>
              <a:endParaRPr lang="en-GB" sz="1400"/>
            </a:p>
          </p:txBody>
        </p:sp>
      </p:grpSp>
      <p:grpSp>
        <p:nvGrpSpPr>
          <p:cNvPr id="61" name="Group 60"/>
          <p:cNvGrpSpPr/>
          <p:nvPr/>
        </p:nvGrpSpPr>
        <p:grpSpPr>
          <a:xfrm>
            <a:off x="8761418" y="4844958"/>
            <a:ext cx="3008707" cy="1037451"/>
            <a:chOff x="103027" y="1597202"/>
            <a:chExt cx="3008707" cy="1037451"/>
          </a:xfrm>
        </p:grpSpPr>
        <p:sp>
          <p:nvSpPr>
            <p:cNvPr id="62" name="TextBox 61"/>
            <p:cNvSpPr txBox="1"/>
            <p:nvPr/>
          </p:nvSpPr>
          <p:spPr>
            <a:xfrm>
              <a:off x="103027" y="1597202"/>
              <a:ext cx="1693156" cy="400110"/>
            </a:xfrm>
            <a:prstGeom prst="rect">
              <a:avLst/>
            </a:prstGeom>
            <a:noFill/>
          </p:spPr>
          <p:txBody>
            <a:bodyPr wrap="none" rtlCol="0">
              <a:spAutoFit/>
            </a:bodyPr>
            <a:lstStyle/>
            <a:p>
              <a:r>
                <a:rPr lang="en-US" sz="2000" b="1" smtClean="0">
                  <a:solidFill>
                    <a:schemeClr val="accent6"/>
                  </a:solidFill>
                </a:rPr>
                <a:t>TV Production</a:t>
              </a:r>
              <a:endParaRPr lang="en-GB" sz="2000" b="1">
                <a:solidFill>
                  <a:schemeClr val="accent6"/>
                </a:solidFill>
              </a:endParaRPr>
            </a:p>
          </p:txBody>
        </p:sp>
        <p:sp>
          <p:nvSpPr>
            <p:cNvPr id="63" name="Rectangle 62"/>
            <p:cNvSpPr/>
            <p:nvPr/>
          </p:nvSpPr>
          <p:spPr>
            <a:xfrm>
              <a:off x="103027" y="1895989"/>
              <a:ext cx="3008707" cy="738664"/>
            </a:xfrm>
            <a:prstGeom prst="rect">
              <a:avLst/>
            </a:prstGeom>
          </p:spPr>
          <p:txBody>
            <a:bodyPr wrap="square">
              <a:spAutoFit/>
            </a:bodyPr>
            <a:lstStyle/>
            <a:p>
              <a:r>
                <a:rPr lang="en-GB" sz="1400"/>
                <a:t>Lorem ipsum dolor sit amet, consectetuer adipiscing elit, sed diam nonummy </a:t>
              </a:r>
              <a:r>
                <a:rPr lang="en-GB" sz="1400" smtClean="0"/>
                <a:t>nibh</a:t>
              </a:r>
              <a:endParaRPr lang="en-GB" sz="1400"/>
            </a:p>
          </p:txBody>
        </p:sp>
      </p:grpSp>
      <p:grpSp>
        <p:nvGrpSpPr>
          <p:cNvPr id="64" name="Group 63"/>
          <p:cNvGrpSpPr/>
          <p:nvPr/>
        </p:nvGrpSpPr>
        <p:grpSpPr>
          <a:xfrm>
            <a:off x="365999" y="1584975"/>
            <a:ext cx="3008707" cy="1037451"/>
            <a:chOff x="103027" y="1597202"/>
            <a:chExt cx="3008707" cy="1037451"/>
          </a:xfrm>
        </p:grpSpPr>
        <p:sp>
          <p:nvSpPr>
            <p:cNvPr id="65" name="TextBox 64"/>
            <p:cNvSpPr txBox="1"/>
            <p:nvPr/>
          </p:nvSpPr>
          <p:spPr>
            <a:xfrm>
              <a:off x="2056637" y="1597202"/>
              <a:ext cx="1055097" cy="400110"/>
            </a:xfrm>
            <a:prstGeom prst="rect">
              <a:avLst/>
            </a:prstGeom>
            <a:noFill/>
          </p:spPr>
          <p:txBody>
            <a:bodyPr wrap="none" rtlCol="0">
              <a:spAutoFit/>
            </a:bodyPr>
            <a:lstStyle/>
            <a:p>
              <a:pPr algn="r"/>
              <a:r>
                <a:rPr lang="en-US" sz="2000" b="1" smtClean="0">
                  <a:solidFill>
                    <a:schemeClr val="accent1"/>
                  </a:solidFill>
                </a:rPr>
                <a:t>Analysis</a:t>
              </a:r>
              <a:endParaRPr lang="en-GB" sz="2000" b="1">
                <a:solidFill>
                  <a:schemeClr val="accent1"/>
                </a:solidFill>
              </a:endParaRPr>
            </a:p>
          </p:txBody>
        </p:sp>
        <p:sp>
          <p:nvSpPr>
            <p:cNvPr id="66" name="Rectangle 65"/>
            <p:cNvSpPr/>
            <p:nvPr/>
          </p:nvSpPr>
          <p:spPr>
            <a:xfrm>
              <a:off x="103027" y="1895989"/>
              <a:ext cx="3008707" cy="738664"/>
            </a:xfrm>
            <a:prstGeom prst="rect">
              <a:avLst/>
            </a:prstGeom>
          </p:spPr>
          <p:txBody>
            <a:bodyPr wrap="square">
              <a:spAutoFit/>
            </a:bodyPr>
            <a:lstStyle/>
            <a:p>
              <a:pPr algn="r"/>
              <a:r>
                <a:rPr lang="en-GB" sz="1400"/>
                <a:t>Lorem ipsum dolor sit amet, consectetuer adipiscing elit, sed diam nonummy </a:t>
              </a:r>
              <a:r>
                <a:rPr lang="en-GB" sz="1400" smtClean="0"/>
                <a:t>nibh</a:t>
              </a:r>
              <a:endParaRPr lang="en-GB" sz="1400"/>
            </a:p>
          </p:txBody>
        </p:sp>
      </p:grpSp>
      <p:grpSp>
        <p:nvGrpSpPr>
          <p:cNvPr id="70" name="Group 69"/>
          <p:cNvGrpSpPr/>
          <p:nvPr/>
        </p:nvGrpSpPr>
        <p:grpSpPr>
          <a:xfrm>
            <a:off x="365999" y="3212179"/>
            <a:ext cx="3008707" cy="1037451"/>
            <a:chOff x="103027" y="1597202"/>
            <a:chExt cx="3008707" cy="1037451"/>
          </a:xfrm>
        </p:grpSpPr>
        <p:sp>
          <p:nvSpPr>
            <p:cNvPr id="71" name="TextBox 70"/>
            <p:cNvSpPr txBox="1"/>
            <p:nvPr/>
          </p:nvSpPr>
          <p:spPr>
            <a:xfrm>
              <a:off x="983394" y="1597202"/>
              <a:ext cx="2128340" cy="400110"/>
            </a:xfrm>
            <a:prstGeom prst="rect">
              <a:avLst/>
            </a:prstGeom>
            <a:noFill/>
          </p:spPr>
          <p:txBody>
            <a:bodyPr wrap="none" rtlCol="0">
              <a:spAutoFit/>
            </a:bodyPr>
            <a:lstStyle/>
            <a:p>
              <a:pPr algn="r"/>
              <a:r>
                <a:rPr lang="en-US" sz="2000" b="1" smtClean="0">
                  <a:solidFill>
                    <a:schemeClr val="accent2"/>
                  </a:solidFill>
                </a:rPr>
                <a:t>Computer Graphic</a:t>
              </a:r>
              <a:endParaRPr lang="en-GB" sz="2000" b="1">
                <a:solidFill>
                  <a:schemeClr val="accent2"/>
                </a:solidFill>
              </a:endParaRPr>
            </a:p>
          </p:txBody>
        </p:sp>
        <p:sp>
          <p:nvSpPr>
            <p:cNvPr id="72" name="Rectangle 71"/>
            <p:cNvSpPr/>
            <p:nvPr/>
          </p:nvSpPr>
          <p:spPr>
            <a:xfrm>
              <a:off x="103027" y="1895989"/>
              <a:ext cx="3008707" cy="738664"/>
            </a:xfrm>
            <a:prstGeom prst="rect">
              <a:avLst/>
            </a:prstGeom>
          </p:spPr>
          <p:txBody>
            <a:bodyPr wrap="square">
              <a:spAutoFit/>
            </a:bodyPr>
            <a:lstStyle/>
            <a:p>
              <a:pPr algn="r"/>
              <a:r>
                <a:rPr lang="en-GB" sz="1400"/>
                <a:t>Lorem ipsum dolor sit amet, consectetuer adipiscing elit, sed diam nonummy </a:t>
              </a:r>
              <a:r>
                <a:rPr lang="en-GB" sz="1400" smtClean="0"/>
                <a:t>nibh</a:t>
              </a:r>
              <a:endParaRPr lang="en-GB" sz="1400"/>
            </a:p>
          </p:txBody>
        </p:sp>
      </p:grpSp>
      <p:grpSp>
        <p:nvGrpSpPr>
          <p:cNvPr id="73" name="Group 72"/>
          <p:cNvGrpSpPr/>
          <p:nvPr/>
        </p:nvGrpSpPr>
        <p:grpSpPr>
          <a:xfrm>
            <a:off x="370066" y="4844958"/>
            <a:ext cx="3008707" cy="1037451"/>
            <a:chOff x="103027" y="1597202"/>
            <a:chExt cx="3008707" cy="1037451"/>
          </a:xfrm>
        </p:grpSpPr>
        <p:sp>
          <p:nvSpPr>
            <p:cNvPr id="74" name="TextBox 73"/>
            <p:cNvSpPr txBox="1"/>
            <p:nvPr/>
          </p:nvSpPr>
          <p:spPr>
            <a:xfrm>
              <a:off x="1569324" y="1597202"/>
              <a:ext cx="1542410" cy="400110"/>
            </a:xfrm>
            <a:prstGeom prst="rect">
              <a:avLst/>
            </a:prstGeom>
            <a:noFill/>
          </p:spPr>
          <p:txBody>
            <a:bodyPr wrap="none" rtlCol="0">
              <a:spAutoFit/>
            </a:bodyPr>
            <a:lstStyle/>
            <a:p>
              <a:pPr algn="r"/>
              <a:r>
                <a:rPr lang="en-US" sz="2000" b="1" smtClean="0">
                  <a:solidFill>
                    <a:schemeClr val="accent3"/>
                  </a:solidFill>
                </a:rPr>
                <a:t>Social Media</a:t>
              </a:r>
              <a:endParaRPr lang="en-GB" sz="2000" b="1">
                <a:solidFill>
                  <a:schemeClr val="accent3"/>
                </a:solidFill>
              </a:endParaRPr>
            </a:p>
          </p:txBody>
        </p:sp>
        <p:sp>
          <p:nvSpPr>
            <p:cNvPr id="75" name="Rectangle 74"/>
            <p:cNvSpPr/>
            <p:nvPr/>
          </p:nvSpPr>
          <p:spPr>
            <a:xfrm>
              <a:off x="103027" y="1895989"/>
              <a:ext cx="3008707" cy="738664"/>
            </a:xfrm>
            <a:prstGeom prst="rect">
              <a:avLst/>
            </a:prstGeom>
          </p:spPr>
          <p:txBody>
            <a:bodyPr wrap="square">
              <a:spAutoFit/>
            </a:bodyPr>
            <a:lstStyle/>
            <a:p>
              <a:pPr algn="r"/>
              <a:r>
                <a:rPr lang="en-GB" sz="1400"/>
                <a:t>Lorem ipsum dolor sit amet, consectetuer adipiscing elit, sed diam nonummy </a:t>
              </a:r>
              <a:r>
                <a:rPr lang="en-GB" sz="1400" smtClean="0"/>
                <a:t>nibh</a:t>
              </a:r>
              <a:endParaRPr lang="en-GB" sz="1400"/>
            </a:p>
          </p:txBody>
        </p:sp>
      </p:grpSp>
      <p:pic>
        <p:nvPicPr>
          <p:cNvPr id="4" name="Picture 3"/>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4378494" y="1226882"/>
            <a:ext cx="3435012" cy="5152516"/>
          </a:xfrm>
          <a:prstGeom prst="rect">
            <a:avLst/>
          </a:prstGeom>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55"/>
                                        </p:tgtEl>
                                        <p:attrNameLst>
                                          <p:attrName>style.visibility</p:attrName>
                                        </p:attrNameLst>
                                      </p:cBhvr>
                                      <p:to>
                                        <p:strVal val="visible"/>
                                      </p:to>
                                    </p:set>
                                    <p:anim calcmode="lin" valueType="num">
                                      <p:cBhvr>
                                        <p:cTn id="19" dur="500" fill="hold"/>
                                        <p:tgtEl>
                                          <p:spTgt spid="55"/>
                                        </p:tgtEl>
                                        <p:attrNameLst>
                                          <p:attrName>ppt_w</p:attrName>
                                        </p:attrNameLst>
                                      </p:cBhvr>
                                      <p:tavLst>
                                        <p:tav tm="0">
                                          <p:val>
                                            <p:fltVal val="0"/>
                                          </p:val>
                                        </p:tav>
                                        <p:tav tm="100000">
                                          <p:val>
                                            <p:strVal val="#ppt_w"/>
                                          </p:val>
                                        </p:tav>
                                      </p:tavLst>
                                    </p:anim>
                                    <p:anim calcmode="lin" valueType="num">
                                      <p:cBhvr>
                                        <p:cTn id="20" dur="500" fill="hold"/>
                                        <p:tgtEl>
                                          <p:spTgt spid="55"/>
                                        </p:tgtEl>
                                        <p:attrNameLst>
                                          <p:attrName>ppt_h</p:attrName>
                                        </p:attrNameLst>
                                      </p:cBhvr>
                                      <p:tavLst>
                                        <p:tav tm="0">
                                          <p:val>
                                            <p:fltVal val="0"/>
                                          </p:val>
                                        </p:tav>
                                        <p:tav tm="100000">
                                          <p:val>
                                            <p:strVal val="#ppt_h"/>
                                          </p:val>
                                        </p:tav>
                                      </p:tavLst>
                                    </p:anim>
                                    <p:animEffect transition="in" filter="fade">
                                      <p:cBhvr>
                                        <p:cTn id="21" dur="500"/>
                                        <p:tgtEl>
                                          <p:spTgt spid="55"/>
                                        </p:tgtEl>
                                      </p:cBhvr>
                                    </p:animEffect>
                                  </p:childTnLst>
                                </p:cTn>
                              </p:par>
                            </p:childTnLst>
                          </p:cTn>
                        </p:par>
                        <p:par>
                          <p:cTn id="22" fill="hold">
                            <p:stCondLst>
                              <p:cond delay="2000"/>
                            </p:stCondLst>
                            <p:childTnLst>
                              <p:par>
                                <p:cTn id="23" presetID="12" presetClass="entr" presetSubtype="2" fill="hold" nodeType="afterEffect">
                                  <p:stCondLst>
                                    <p:cond delay="0"/>
                                  </p:stCondLst>
                                  <p:childTnLst>
                                    <p:set>
                                      <p:cBhvr>
                                        <p:cTn id="24" dur="1" fill="hold">
                                          <p:stCondLst>
                                            <p:cond delay="0"/>
                                          </p:stCondLst>
                                        </p:cTn>
                                        <p:tgtEl>
                                          <p:spTgt spid="64"/>
                                        </p:tgtEl>
                                        <p:attrNameLst>
                                          <p:attrName>style.visibility</p:attrName>
                                        </p:attrNameLst>
                                      </p:cBhvr>
                                      <p:to>
                                        <p:strVal val="visible"/>
                                      </p:to>
                                    </p:set>
                                    <p:anim calcmode="lin" valueType="num">
                                      <p:cBhvr additive="base">
                                        <p:cTn id="25" dur="500"/>
                                        <p:tgtEl>
                                          <p:spTgt spid="64"/>
                                        </p:tgtEl>
                                        <p:attrNameLst>
                                          <p:attrName>ppt_x</p:attrName>
                                        </p:attrNameLst>
                                      </p:cBhvr>
                                      <p:tavLst>
                                        <p:tav tm="0">
                                          <p:val>
                                            <p:strVal val="#ppt_x+#ppt_w*1.125000"/>
                                          </p:val>
                                        </p:tav>
                                        <p:tav tm="100000">
                                          <p:val>
                                            <p:strVal val="#ppt_x"/>
                                          </p:val>
                                        </p:tav>
                                      </p:tavLst>
                                    </p:anim>
                                    <p:animEffect transition="in" filter="wipe(left)">
                                      <p:cBhvr>
                                        <p:cTn id="26" dur="500"/>
                                        <p:tgtEl>
                                          <p:spTgt spid="64"/>
                                        </p:tgtEl>
                                      </p:cBhvr>
                                    </p:animEffect>
                                  </p:childTnLst>
                                </p:cTn>
                              </p:par>
                            </p:childTnLst>
                          </p:cTn>
                        </p:par>
                        <p:par>
                          <p:cTn id="27" fill="hold">
                            <p:stCondLst>
                              <p:cond delay="2500"/>
                            </p:stCondLst>
                            <p:childTnLst>
                              <p:par>
                                <p:cTn id="28" presetID="53" presetClass="entr" presetSubtype="16" fill="hold" nodeType="afterEffect">
                                  <p:stCondLst>
                                    <p:cond delay="0"/>
                                  </p:stCondLst>
                                  <p:childTnLst>
                                    <p:set>
                                      <p:cBhvr>
                                        <p:cTn id="29" dur="1" fill="hold">
                                          <p:stCondLst>
                                            <p:cond delay="0"/>
                                          </p:stCondLst>
                                        </p:cTn>
                                        <p:tgtEl>
                                          <p:spTgt spid="56"/>
                                        </p:tgtEl>
                                        <p:attrNameLst>
                                          <p:attrName>style.visibility</p:attrName>
                                        </p:attrNameLst>
                                      </p:cBhvr>
                                      <p:to>
                                        <p:strVal val="visible"/>
                                      </p:to>
                                    </p:set>
                                    <p:anim calcmode="lin" valueType="num">
                                      <p:cBhvr>
                                        <p:cTn id="30" dur="500" fill="hold"/>
                                        <p:tgtEl>
                                          <p:spTgt spid="56"/>
                                        </p:tgtEl>
                                        <p:attrNameLst>
                                          <p:attrName>ppt_w</p:attrName>
                                        </p:attrNameLst>
                                      </p:cBhvr>
                                      <p:tavLst>
                                        <p:tav tm="0">
                                          <p:val>
                                            <p:fltVal val="0"/>
                                          </p:val>
                                        </p:tav>
                                        <p:tav tm="100000">
                                          <p:val>
                                            <p:strVal val="#ppt_w"/>
                                          </p:val>
                                        </p:tav>
                                      </p:tavLst>
                                    </p:anim>
                                    <p:anim calcmode="lin" valueType="num">
                                      <p:cBhvr>
                                        <p:cTn id="31" dur="500" fill="hold"/>
                                        <p:tgtEl>
                                          <p:spTgt spid="56"/>
                                        </p:tgtEl>
                                        <p:attrNameLst>
                                          <p:attrName>ppt_h</p:attrName>
                                        </p:attrNameLst>
                                      </p:cBhvr>
                                      <p:tavLst>
                                        <p:tav tm="0">
                                          <p:val>
                                            <p:fltVal val="0"/>
                                          </p:val>
                                        </p:tav>
                                        <p:tav tm="100000">
                                          <p:val>
                                            <p:strVal val="#ppt_h"/>
                                          </p:val>
                                        </p:tav>
                                      </p:tavLst>
                                    </p:anim>
                                    <p:animEffect transition="in" filter="fade">
                                      <p:cBhvr>
                                        <p:cTn id="32" dur="500"/>
                                        <p:tgtEl>
                                          <p:spTgt spid="56"/>
                                        </p:tgtEl>
                                      </p:cBhvr>
                                    </p:animEffect>
                                  </p:childTnLst>
                                </p:cTn>
                              </p:par>
                            </p:childTnLst>
                          </p:cTn>
                        </p:par>
                        <p:par>
                          <p:cTn id="33" fill="hold">
                            <p:stCondLst>
                              <p:cond delay="3000"/>
                            </p:stCondLst>
                            <p:childTnLst>
                              <p:par>
                                <p:cTn id="34" presetID="12" presetClass="entr" presetSubtype="2" fill="hold" nodeType="afterEffect">
                                  <p:stCondLst>
                                    <p:cond delay="0"/>
                                  </p:stCondLst>
                                  <p:childTnLst>
                                    <p:set>
                                      <p:cBhvr>
                                        <p:cTn id="35" dur="1" fill="hold">
                                          <p:stCondLst>
                                            <p:cond delay="0"/>
                                          </p:stCondLst>
                                        </p:cTn>
                                        <p:tgtEl>
                                          <p:spTgt spid="70"/>
                                        </p:tgtEl>
                                        <p:attrNameLst>
                                          <p:attrName>style.visibility</p:attrName>
                                        </p:attrNameLst>
                                      </p:cBhvr>
                                      <p:to>
                                        <p:strVal val="visible"/>
                                      </p:to>
                                    </p:set>
                                    <p:anim calcmode="lin" valueType="num">
                                      <p:cBhvr additive="base">
                                        <p:cTn id="36" dur="500"/>
                                        <p:tgtEl>
                                          <p:spTgt spid="70"/>
                                        </p:tgtEl>
                                        <p:attrNameLst>
                                          <p:attrName>ppt_x</p:attrName>
                                        </p:attrNameLst>
                                      </p:cBhvr>
                                      <p:tavLst>
                                        <p:tav tm="0">
                                          <p:val>
                                            <p:strVal val="#ppt_x+#ppt_w*1.125000"/>
                                          </p:val>
                                        </p:tav>
                                        <p:tav tm="100000">
                                          <p:val>
                                            <p:strVal val="#ppt_x"/>
                                          </p:val>
                                        </p:tav>
                                      </p:tavLst>
                                    </p:anim>
                                    <p:animEffect transition="in" filter="wipe(left)">
                                      <p:cBhvr>
                                        <p:cTn id="37" dur="500"/>
                                        <p:tgtEl>
                                          <p:spTgt spid="70"/>
                                        </p:tgtEl>
                                      </p:cBhvr>
                                    </p:animEffect>
                                  </p:childTnLst>
                                </p:cTn>
                              </p:par>
                            </p:childTnLst>
                          </p:cTn>
                        </p:par>
                        <p:par>
                          <p:cTn id="38" fill="hold">
                            <p:stCondLst>
                              <p:cond delay="3500"/>
                            </p:stCondLst>
                            <p:childTnLst>
                              <p:par>
                                <p:cTn id="39" presetID="53" presetClass="entr" presetSubtype="16" fill="hold" nodeType="afterEffect">
                                  <p:stCondLst>
                                    <p:cond delay="0"/>
                                  </p:stCondLst>
                                  <p:childTnLst>
                                    <p:set>
                                      <p:cBhvr>
                                        <p:cTn id="40" dur="1" fill="hold">
                                          <p:stCondLst>
                                            <p:cond delay="0"/>
                                          </p:stCondLst>
                                        </p:cTn>
                                        <p:tgtEl>
                                          <p:spTgt spid="57"/>
                                        </p:tgtEl>
                                        <p:attrNameLst>
                                          <p:attrName>style.visibility</p:attrName>
                                        </p:attrNameLst>
                                      </p:cBhvr>
                                      <p:to>
                                        <p:strVal val="visible"/>
                                      </p:to>
                                    </p:set>
                                    <p:anim calcmode="lin" valueType="num">
                                      <p:cBhvr>
                                        <p:cTn id="41" dur="500" fill="hold"/>
                                        <p:tgtEl>
                                          <p:spTgt spid="57"/>
                                        </p:tgtEl>
                                        <p:attrNameLst>
                                          <p:attrName>ppt_w</p:attrName>
                                        </p:attrNameLst>
                                      </p:cBhvr>
                                      <p:tavLst>
                                        <p:tav tm="0">
                                          <p:val>
                                            <p:fltVal val="0"/>
                                          </p:val>
                                        </p:tav>
                                        <p:tav tm="100000">
                                          <p:val>
                                            <p:strVal val="#ppt_w"/>
                                          </p:val>
                                        </p:tav>
                                      </p:tavLst>
                                    </p:anim>
                                    <p:anim calcmode="lin" valueType="num">
                                      <p:cBhvr>
                                        <p:cTn id="42" dur="500" fill="hold"/>
                                        <p:tgtEl>
                                          <p:spTgt spid="57"/>
                                        </p:tgtEl>
                                        <p:attrNameLst>
                                          <p:attrName>ppt_h</p:attrName>
                                        </p:attrNameLst>
                                      </p:cBhvr>
                                      <p:tavLst>
                                        <p:tav tm="0">
                                          <p:val>
                                            <p:fltVal val="0"/>
                                          </p:val>
                                        </p:tav>
                                        <p:tav tm="100000">
                                          <p:val>
                                            <p:strVal val="#ppt_h"/>
                                          </p:val>
                                        </p:tav>
                                      </p:tavLst>
                                    </p:anim>
                                    <p:animEffect transition="in" filter="fade">
                                      <p:cBhvr>
                                        <p:cTn id="43" dur="500"/>
                                        <p:tgtEl>
                                          <p:spTgt spid="57"/>
                                        </p:tgtEl>
                                      </p:cBhvr>
                                    </p:animEffect>
                                  </p:childTnLst>
                                </p:cTn>
                              </p:par>
                            </p:childTnLst>
                          </p:cTn>
                        </p:par>
                        <p:par>
                          <p:cTn id="44" fill="hold">
                            <p:stCondLst>
                              <p:cond delay="4000"/>
                            </p:stCondLst>
                            <p:childTnLst>
                              <p:par>
                                <p:cTn id="45" presetID="12" presetClass="entr" presetSubtype="2"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 calcmode="lin" valueType="num">
                                      <p:cBhvr additive="base">
                                        <p:cTn id="47" dur="500"/>
                                        <p:tgtEl>
                                          <p:spTgt spid="73"/>
                                        </p:tgtEl>
                                        <p:attrNameLst>
                                          <p:attrName>ppt_x</p:attrName>
                                        </p:attrNameLst>
                                      </p:cBhvr>
                                      <p:tavLst>
                                        <p:tav tm="0">
                                          <p:val>
                                            <p:strVal val="#ppt_x+#ppt_w*1.125000"/>
                                          </p:val>
                                        </p:tav>
                                        <p:tav tm="100000">
                                          <p:val>
                                            <p:strVal val="#ppt_x"/>
                                          </p:val>
                                        </p:tav>
                                      </p:tavLst>
                                    </p:anim>
                                    <p:animEffect transition="in" filter="wipe(left)">
                                      <p:cBhvr>
                                        <p:cTn id="48" dur="500"/>
                                        <p:tgtEl>
                                          <p:spTgt spid="73"/>
                                        </p:tgtEl>
                                      </p:cBhvr>
                                    </p:animEffect>
                                  </p:childTnLst>
                                </p:cTn>
                              </p:par>
                            </p:childTnLst>
                          </p:cTn>
                        </p:par>
                        <p:par>
                          <p:cTn id="49" fill="hold">
                            <p:stCondLst>
                              <p:cond delay="4500"/>
                            </p:stCondLst>
                            <p:childTnLst>
                              <p:par>
                                <p:cTn id="50" presetID="53" presetClass="entr" presetSubtype="16" fill="hold" nodeType="afterEffect">
                                  <p:stCondLst>
                                    <p:cond delay="0"/>
                                  </p:stCondLst>
                                  <p:childTnLst>
                                    <p:set>
                                      <p:cBhvr>
                                        <p:cTn id="51" dur="1" fill="hold">
                                          <p:stCondLst>
                                            <p:cond delay="0"/>
                                          </p:stCondLst>
                                        </p:cTn>
                                        <p:tgtEl>
                                          <p:spTgt spid="52"/>
                                        </p:tgtEl>
                                        <p:attrNameLst>
                                          <p:attrName>style.visibility</p:attrName>
                                        </p:attrNameLst>
                                      </p:cBhvr>
                                      <p:to>
                                        <p:strVal val="visible"/>
                                      </p:to>
                                    </p:set>
                                    <p:anim calcmode="lin" valueType="num">
                                      <p:cBhvr>
                                        <p:cTn id="52" dur="500" fill="hold"/>
                                        <p:tgtEl>
                                          <p:spTgt spid="52"/>
                                        </p:tgtEl>
                                        <p:attrNameLst>
                                          <p:attrName>ppt_w</p:attrName>
                                        </p:attrNameLst>
                                      </p:cBhvr>
                                      <p:tavLst>
                                        <p:tav tm="0">
                                          <p:val>
                                            <p:fltVal val="0"/>
                                          </p:val>
                                        </p:tav>
                                        <p:tav tm="100000">
                                          <p:val>
                                            <p:strVal val="#ppt_w"/>
                                          </p:val>
                                        </p:tav>
                                      </p:tavLst>
                                    </p:anim>
                                    <p:anim calcmode="lin" valueType="num">
                                      <p:cBhvr>
                                        <p:cTn id="53" dur="500" fill="hold"/>
                                        <p:tgtEl>
                                          <p:spTgt spid="52"/>
                                        </p:tgtEl>
                                        <p:attrNameLst>
                                          <p:attrName>ppt_h</p:attrName>
                                        </p:attrNameLst>
                                      </p:cBhvr>
                                      <p:tavLst>
                                        <p:tav tm="0">
                                          <p:val>
                                            <p:fltVal val="0"/>
                                          </p:val>
                                        </p:tav>
                                        <p:tav tm="100000">
                                          <p:val>
                                            <p:strVal val="#ppt_h"/>
                                          </p:val>
                                        </p:tav>
                                      </p:tavLst>
                                    </p:anim>
                                    <p:animEffect transition="in" filter="fade">
                                      <p:cBhvr>
                                        <p:cTn id="54" dur="500"/>
                                        <p:tgtEl>
                                          <p:spTgt spid="52"/>
                                        </p:tgtEl>
                                      </p:cBhvr>
                                    </p:animEffect>
                                  </p:childTnLst>
                                </p:cTn>
                              </p:par>
                            </p:childTnLst>
                          </p:cTn>
                        </p:par>
                        <p:par>
                          <p:cTn id="55" fill="hold">
                            <p:stCondLst>
                              <p:cond delay="5000"/>
                            </p:stCondLst>
                            <p:childTnLst>
                              <p:par>
                                <p:cTn id="56" presetID="12" presetClass="entr" presetSubtype="8" fill="hold" nodeType="afterEffect">
                                  <p:stCondLst>
                                    <p:cond delay="0"/>
                                  </p:stCondLst>
                                  <p:childTnLst>
                                    <p:set>
                                      <p:cBhvr>
                                        <p:cTn id="57" dur="1" fill="hold">
                                          <p:stCondLst>
                                            <p:cond delay="0"/>
                                          </p:stCondLst>
                                        </p:cTn>
                                        <p:tgtEl>
                                          <p:spTgt spid="49"/>
                                        </p:tgtEl>
                                        <p:attrNameLst>
                                          <p:attrName>style.visibility</p:attrName>
                                        </p:attrNameLst>
                                      </p:cBhvr>
                                      <p:to>
                                        <p:strVal val="visible"/>
                                      </p:to>
                                    </p:set>
                                    <p:anim calcmode="lin" valueType="num">
                                      <p:cBhvr additive="base">
                                        <p:cTn id="58" dur="500"/>
                                        <p:tgtEl>
                                          <p:spTgt spid="49"/>
                                        </p:tgtEl>
                                        <p:attrNameLst>
                                          <p:attrName>ppt_x</p:attrName>
                                        </p:attrNameLst>
                                      </p:cBhvr>
                                      <p:tavLst>
                                        <p:tav tm="0">
                                          <p:val>
                                            <p:strVal val="#ppt_x-#ppt_w*1.125000"/>
                                          </p:val>
                                        </p:tav>
                                        <p:tav tm="100000">
                                          <p:val>
                                            <p:strVal val="#ppt_x"/>
                                          </p:val>
                                        </p:tav>
                                      </p:tavLst>
                                    </p:anim>
                                    <p:animEffect transition="in" filter="wipe(right)">
                                      <p:cBhvr>
                                        <p:cTn id="59" dur="500"/>
                                        <p:tgtEl>
                                          <p:spTgt spid="49"/>
                                        </p:tgtEl>
                                      </p:cBhvr>
                                    </p:animEffect>
                                  </p:childTnLst>
                                </p:cTn>
                              </p:par>
                            </p:childTnLst>
                          </p:cTn>
                        </p:par>
                        <p:par>
                          <p:cTn id="60" fill="hold">
                            <p:stCondLst>
                              <p:cond delay="5500"/>
                            </p:stCondLst>
                            <p:childTnLst>
                              <p:par>
                                <p:cTn id="61" presetID="53" presetClass="entr" presetSubtype="16" fill="hold" nodeType="afterEffect">
                                  <p:stCondLst>
                                    <p:cond delay="0"/>
                                  </p:stCondLst>
                                  <p:childTnLst>
                                    <p:set>
                                      <p:cBhvr>
                                        <p:cTn id="62" dur="1" fill="hold">
                                          <p:stCondLst>
                                            <p:cond delay="0"/>
                                          </p:stCondLst>
                                        </p:cTn>
                                        <p:tgtEl>
                                          <p:spTgt spid="53"/>
                                        </p:tgtEl>
                                        <p:attrNameLst>
                                          <p:attrName>style.visibility</p:attrName>
                                        </p:attrNameLst>
                                      </p:cBhvr>
                                      <p:to>
                                        <p:strVal val="visible"/>
                                      </p:to>
                                    </p:set>
                                    <p:anim calcmode="lin" valueType="num">
                                      <p:cBhvr>
                                        <p:cTn id="63" dur="500" fill="hold"/>
                                        <p:tgtEl>
                                          <p:spTgt spid="53"/>
                                        </p:tgtEl>
                                        <p:attrNameLst>
                                          <p:attrName>ppt_w</p:attrName>
                                        </p:attrNameLst>
                                      </p:cBhvr>
                                      <p:tavLst>
                                        <p:tav tm="0">
                                          <p:val>
                                            <p:fltVal val="0"/>
                                          </p:val>
                                        </p:tav>
                                        <p:tav tm="100000">
                                          <p:val>
                                            <p:strVal val="#ppt_w"/>
                                          </p:val>
                                        </p:tav>
                                      </p:tavLst>
                                    </p:anim>
                                    <p:anim calcmode="lin" valueType="num">
                                      <p:cBhvr>
                                        <p:cTn id="64" dur="500" fill="hold"/>
                                        <p:tgtEl>
                                          <p:spTgt spid="53"/>
                                        </p:tgtEl>
                                        <p:attrNameLst>
                                          <p:attrName>ppt_h</p:attrName>
                                        </p:attrNameLst>
                                      </p:cBhvr>
                                      <p:tavLst>
                                        <p:tav tm="0">
                                          <p:val>
                                            <p:fltVal val="0"/>
                                          </p:val>
                                        </p:tav>
                                        <p:tav tm="100000">
                                          <p:val>
                                            <p:strVal val="#ppt_h"/>
                                          </p:val>
                                        </p:tav>
                                      </p:tavLst>
                                    </p:anim>
                                    <p:animEffect transition="in" filter="fade">
                                      <p:cBhvr>
                                        <p:cTn id="65" dur="500"/>
                                        <p:tgtEl>
                                          <p:spTgt spid="53"/>
                                        </p:tgtEl>
                                      </p:cBhvr>
                                    </p:animEffect>
                                  </p:childTnLst>
                                </p:cTn>
                              </p:par>
                            </p:childTnLst>
                          </p:cTn>
                        </p:par>
                        <p:par>
                          <p:cTn id="66" fill="hold">
                            <p:stCondLst>
                              <p:cond delay="6000"/>
                            </p:stCondLst>
                            <p:childTnLst>
                              <p:par>
                                <p:cTn id="67" presetID="12" presetClass="entr" presetSubtype="8" fill="hold" nodeType="afterEffect">
                                  <p:stCondLst>
                                    <p:cond delay="0"/>
                                  </p:stCondLst>
                                  <p:childTnLst>
                                    <p:set>
                                      <p:cBhvr>
                                        <p:cTn id="68" dur="1" fill="hold">
                                          <p:stCondLst>
                                            <p:cond delay="0"/>
                                          </p:stCondLst>
                                        </p:cTn>
                                        <p:tgtEl>
                                          <p:spTgt spid="58"/>
                                        </p:tgtEl>
                                        <p:attrNameLst>
                                          <p:attrName>style.visibility</p:attrName>
                                        </p:attrNameLst>
                                      </p:cBhvr>
                                      <p:to>
                                        <p:strVal val="visible"/>
                                      </p:to>
                                    </p:set>
                                    <p:anim calcmode="lin" valueType="num">
                                      <p:cBhvr additive="base">
                                        <p:cTn id="69" dur="500"/>
                                        <p:tgtEl>
                                          <p:spTgt spid="58"/>
                                        </p:tgtEl>
                                        <p:attrNameLst>
                                          <p:attrName>ppt_x</p:attrName>
                                        </p:attrNameLst>
                                      </p:cBhvr>
                                      <p:tavLst>
                                        <p:tav tm="0">
                                          <p:val>
                                            <p:strVal val="#ppt_x-#ppt_w*1.125000"/>
                                          </p:val>
                                        </p:tav>
                                        <p:tav tm="100000">
                                          <p:val>
                                            <p:strVal val="#ppt_x"/>
                                          </p:val>
                                        </p:tav>
                                      </p:tavLst>
                                    </p:anim>
                                    <p:animEffect transition="in" filter="wipe(right)">
                                      <p:cBhvr>
                                        <p:cTn id="70" dur="500"/>
                                        <p:tgtEl>
                                          <p:spTgt spid="58"/>
                                        </p:tgtEl>
                                      </p:cBhvr>
                                    </p:animEffect>
                                  </p:childTnLst>
                                </p:cTn>
                              </p:par>
                            </p:childTnLst>
                          </p:cTn>
                        </p:par>
                        <p:par>
                          <p:cTn id="71" fill="hold">
                            <p:stCondLst>
                              <p:cond delay="6500"/>
                            </p:stCondLst>
                            <p:childTnLst>
                              <p:par>
                                <p:cTn id="72" presetID="53" presetClass="entr" presetSubtype="16"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p:cTn id="74" dur="500" fill="hold"/>
                                        <p:tgtEl>
                                          <p:spTgt spid="54"/>
                                        </p:tgtEl>
                                        <p:attrNameLst>
                                          <p:attrName>ppt_w</p:attrName>
                                        </p:attrNameLst>
                                      </p:cBhvr>
                                      <p:tavLst>
                                        <p:tav tm="0">
                                          <p:val>
                                            <p:fltVal val="0"/>
                                          </p:val>
                                        </p:tav>
                                        <p:tav tm="100000">
                                          <p:val>
                                            <p:strVal val="#ppt_w"/>
                                          </p:val>
                                        </p:tav>
                                      </p:tavLst>
                                    </p:anim>
                                    <p:anim calcmode="lin" valueType="num">
                                      <p:cBhvr>
                                        <p:cTn id="75" dur="500" fill="hold"/>
                                        <p:tgtEl>
                                          <p:spTgt spid="54"/>
                                        </p:tgtEl>
                                        <p:attrNameLst>
                                          <p:attrName>ppt_h</p:attrName>
                                        </p:attrNameLst>
                                      </p:cBhvr>
                                      <p:tavLst>
                                        <p:tav tm="0">
                                          <p:val>
                                            <p:fltVal val="0"/>
                                          </p:val>
                                        </p:tav>
                                        <p:tav tm="100000">
                                          <p:val>
                                            <p:strVal val="#ppt_h"/>
                                          </p:val>
                                        </p:tav>
                                      </p:tavLst>
                                    </p:anim>
                                    <p:animEffect transition="in" filter="fade">
                                      <p:cBhvr>
                                        <p:cTn id="76" dur="500"/>
                                        <p:tgtEl>
                                          <p:spTgt spid="54"/>
                                        </p:tgtEl>
                                      </p:cBhvr>
                                    </p:animEffect>
                                  </p:childTnLst>
                                </p:cTn>
                              </p:par>
                            </p:childTnLst>
                          </p:cTn>
                        </p:par>
                        <p:par>
                          <p:cTn id="77" fill="hold">
                            <p:stCondLst>
                              <p:cond delay="7000"/>
                            </p:stCondLst>
                            <p:childTnLst>
                              <p:par>
                                <p:cTn id="78" presetID="12" presetClass="entr" presetSubtype="8" fill="hold" nodeType="afterEffect">
                                  <p:stCondLst>
                                    <p:cond delay="0"/>
                                  </p:stCondLst>
                                  <p:childTnLst>
                                    <p:set>
                                      <p:cBhvr>
                                        <p:cTn id="79" dur="1" fill="hold">
                                          <p:stCondLst>
                                            <p:cond delay="0"/>
                                          </p:stCondLst>
                                        </p:cTn>
                                        <p:tgtEl>
                                          <p:spTgt spid="61"/>
                                        </p:tgtEl>
                                        <p:attrNameLst>
                                          <p:attrName>style.visibility</p:attrName>
                                        </p:attrNameLst>
                                      </p:cBhvr>
                                      <p:to>
                                        <p:strVal val="visible"/>
                                      </p:to>
                                    </p:set>
                                    <p:anim calcmode="lin" valueType="num">
                                      <p:cBhvr additive="base">
                                        <p:cTn id="80" dur="500"/>
                                        <p:tgtEl>
                                          <p:spTgt spid="61"/>
                                        </p:tgtEl>
                                        <p:attrNameLst>
                                          <p:attrName>ppt_x</p:attrName>
                                        </p:attrNameLst>
                                      </p:cBhvr>
                                      <p:tavLst>
                                        <p:tav tm="0">
                                          <p:val>
                                            <p:strVal val="#ppt_x-#ppt_w*1.125000"/>
                                          </p:val>
                                        </p:tav>
                                        <p:tav tm="100000">
                                          <p:val>
                                            <p:strVal val="#ppt_x"/>
                                          </p:val>
                                        </p:tav>
                                      </p:tavLst>
                                    </p:anim>
                                    <p:animEffect transition="in" filter="wipe(right)">
                                      <p:cBhvr>
                                        <p:cTn id="81"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Web Application</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614" name="TextBox 613"/>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615" name="Straight Connector 61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618" name="TextBox 617"/>
          <p:cNvSpPr txBox="1"/>
          <p:nvPr/>
        </p:nvSpPr>
        <p:spPr>
          <a:xfrm>
            <a:off x="5659463" y="1664492"/>
            <a:ext cx="2124812" cy="400110"/>
          </a:xfrm>
          <a:prstGeom prst="rect">
            <a:avLst/>
          </a:prstGeom>
          <a:noFill/>
        </p:spPr>
        <p:txBody>
          <a:bodyPr wrap="none" rtlCol="0">
            <a:spAutoFit/>
          </a:bodyPr>
          <a:lstStyle/>
          <a:p>
            <a:r>
              <a:rPr lang="en-US" sz="2000" b="1" smtClean="0">
                <a:solidFill>
                  <a:schemeClr val="accent3"/>
                </a:solidFill>
                <a:latin typeface="+mj-lt"/>
              </a:rPr>
              <a:t>DATA DIAGRAM</a:t>
            </a:r>
            <a:endParaRPr lang="en-GB" sz="2000" b="1">
              <a:solidFill>
                <a:schemeClr val="accent3"/>
              </a:solidFill>
              <a:latin typeface="+mj-lt"/>
            </a:endParaRPr>
          </a:p>
        </p:txBody>
      </p:sp>
      <p:sp>
        <p:nvSpPr>
          <p:cNvPr id="619" name="Rectangle 618"/>
          <p:cNvSpPr/>
          <p:nvPr/>
        </p:nvSpPr>
        <p:spPr>
          <a:xfrm>
            <a:off x="5659463" y="2012759"/>
            <a:ext cx="5882185" cy="954107"/>
          </a:xfrm>
          <a:prstGeom prst="rect">
            <a:avLst/>
          </a:prstGeom>
        </p:spPr>
        <p:txBody>
          <a:bodyPr wrap="square">
            <a:spAutoFit/>
          </a:bodyPr>
          <a:lstStyle/>
          <a:p>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p>
        </p:txBody>
      </p:sp>
      <p:grpSp>
        <p:nvGrpSpPr>
          <p:cNvPr id="5" name="Group 4"/>
          <p:cNvGrpSpPr/>
          <p:nvPr/>
        </p:nvGrpSpPr>
        <p:grpSpPr>
          <a:xfrm>
            <a:off x="5636787" y="3276161"/>
            <a:ext cx="3025254" cy="1230035"/>
            <a:chOff x="5636787" y="3276161"/>
            <a:chExt cx="3025254" cy="1230035"/>
          </a:xfrm>
        </p:grpSpPr>
        <p:grpSp>
          <p:nvGrpSpPr>
            <p:cNvPr id="633" name="Group 632"/>
            <p:cNvGrpSpPr/>
            <p:nvPr/>
          </p:nvGrpSpPr>
          <p:grpSpPr>
            <a:xfrm>
              <a:off x="5707016" y="3276161"/>
              <a:ext cx="464344" cy="464344"/>
              <a:chOff x="4439444" y="1652588"/>
              <a:chExt cx="464344" cy="464344"/>
            </a:xfrm>
            <a:solidFill>
              <a:schemeClr val="accent1"/>
            </a:solidFill>
          </p:grpSpPr>
          <p:sp>
            <p:nvSpPr>
              <p:cNvPr id="634"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35"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36"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637" name="Rectangle 636"/>
            <p:cNvSpPr/>
            <p:nvPr/>
          </p:nvSpPr>
          <p:spPr>
            <a:xfrm>
              <a:off x="5636787" y="3767532"/>
              <a:ext cx="3025254" cy="738664"/>
            </a:xfrm>
            <a:prstGeom prst="rect">
              <a:avLst/>
            </a:prstGeom>
          </p:spPr>
          <p:txBody>
            <a:bodyPr wrap="square">
              <a:spAutoFit/>
            </a:bodyPr>
            <a:lstStyle/>
            <a:p>
              <a:r>
                <a:rPr lang="en-GB" sz="1400"/>
                <a:t>Lorem ipsum dolor sit amet, consectetuer adipiscing elit, sed diam nonummy </a:t>
              </a:r>
              <a:r>
                <a:rPr lang="en-GB" sz="1400" smtClean="0"/>
                <a:t>nibh</a:t>
              </a:r>
              <a:endParaRPr lang="en-GB" sz="1400"/>
            </a:p>
          </p:txBody>
        </p:sp>
        <p:sp>
          <p:nvSpPr>
            <p:cNvPr id="638" name="TextBox 637"/>
            <p:cNvSpPr txBox="1"/>
            <p:nvPr/>
          </p:nvSpPr>
          <p:spPr>
            <a:xfrm>
              <a:off x="6278566" y="3334105"/>
              <a:ext cx="2049022" cy="400110"/>
            </a:xfrm>
            <a:prstGeom prst="rect">
              <a:avLst/>
            </a:prstGeom>
            <a:noFill/>
          </p:spPr>
          <p:txBody>
            <a:bodyPr wrap="none" rtlCol="0">
              <a:spAutoFit/>
            </a:bodyPr>
            <a:lstStyle/>
            <a:p>
              <a:r>
                <a:rPr lang="en-US" sz="2000" b="1" smtClean="0"/>
                <a:t>Music Production</a:t>
              </a:r>
              <a:endParaRPr lang="en-GB" sz="2000" b="1"/>
            </a:p>
          </p:txBody>
        </p:sp>
      </p:grpSp>
      <p:grpSp>
        <p:nvGrpSpPr>
          <p:cNvPr id="6" name="Group 5"/>
          <p:cNvGrpSpPr/>
          <p:nvPr/>
        </p:nvGrpSpPr>
        <p:grpSpPr>
          <a:xfrm>
            <a:off x="8854865" y="3276161"/>
            <a:ext cx="3025254" cy="1230035"/>
            <a:chOff x="8854865" y="3276161"/>
            <a:chExt cx="3025254" cy="1230035"/>
          </a:xfrm>
        </p:grpSpPr>
        <p:grpSp>
          <p:nvGrpSpPr>
            <p:cNvPr id="625" name="Group 624"/>
            <p:cNvGrpSpPr/>
            <p:nvPr/>
          </p:nvGrpSpPr>
          <p:grpSpPr>
            <a:xfrm>
              <a:off x="8953339" y="3276161"/>
              <a:ext cx="464344" cy="464344"/>
              <a:chOff x="7287419" y="2577307"/>
              <a:chExt cx="464344" cy="464344"/>
            </a:xfrm>
            <a:solidFill>
              <a:schemeClr val="accent2"/>
            </a:solidFill>
          </p:grpSpPr>
          <p:sp>
            <p:nvSpPr>
              <p:cNvPr id="626" name="AutoShape 56"/>
              <p:cNvSpPr/>
              <p:nvPr/>
            </p:nvSpPr>
            <p:spPr bwMode="auto">
              <a:xfrm>
                <a:off x="7287419"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27" name="AutoShape 57"/>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28" name="AutoShape 58"/>
              <p:cNvSpPr/>
              <p:nvPr/>
            </p:nvSpPr>
            <p:spPr bwMode="auto">
              <a:xfrm>
                <a:off x="7446963"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639" name="TextBox 638"/>
            <p:cNvSpPr txBox="1"/>
            <p:nvPr/>
          </p:nvSpPr>
          <p:spPr>
            <a:xfrm>
              <a:off x="9431970" y="3334105"/>
              <a:ext cx="1321132" cy="400110"/>
            </a:xfrm>
            <a:prstGeom prst="rect">
              <a:avLst/>
            </a:prstGeom>
            <a:noFill/>
          </p:spPr>
          <p:txBody>
            <a:bodyPr wrap="none" rtlCol="0">
              <a:spAutoFit/>
            </a:bodyPr>
            <a:lstStyle/>
            <a:p>
              <a:r>
                <a:rPr lang="en-US" sz="2000" b="1" smtClean="0"/>
                <a:t>Data Chart</a:t>
              </a:r>
              <a:endParaRPr lang="en-GB" sz="2000" b="1"/>
            </a:p>
          </p:txBody>
        </p:sp>
        <p:sp>
          <p:nvSpPr>
            <p:cNvPr id="641" name="Rectangle 640"/>
            <p:cNvSpPr/>
            <p:nvPr/>
          </p:nvSpPr>
          <p:spPr>
            <a:xfrm>
              <a:off x="8854865" y="3767532"/>
              <a:ext cx="3025254" cy="738664"/>
            </a:xfrm>
            <a:prstGeom prst="rect">
              <a:avLst/>
            </a:prstGeom>
          </p:spPr>
          <p:txBody>
            <a:bodyPr wrap="square">
              <a:spAutoFit/>
            </a:bodyPr>
            <a:lstStyle/>
            <a:p>
              <a:r>
                <a:rPr lang="en-GB" sz="1400"/>
                <a:t>Lorem ipsum dolor sit amet, consectetuer adipiscing elit, sed diam nonummy </a:t>
              </a:r>
              <a:r>
                <a:rPr lang="en-GB" sz="1400" smtClean="0"/>
                <a:t>nibh</a:t>
              </a:r>
              <a:endParaRPr lang="en-GB" sz="1400"/>
            </a:p>
          </p:txBody>
        </p:sp>
      </p:grpSp>
      <p:grpSp>
        <p:nvGrpSpPr>
          <p:cNvPr id="7" name="Group 6"/>
          <p:cNvGrpSpPr/>
          <p:nvPr/>
        </p:nvGrpSpPr>
        <p:grpSpPr>
          <a:xfrm>
            <a:off x="5636787" y="4720172"/>
            <a:ext cx="3025254" cy="1226817"/>
            <a:chOff x="5636787" y="4720172"/>
            <a:chExt cx="3025254" cy="1226817"/>
          </a:xfrm>
        </p:grpSpPr>
        <p:grpSp>
          <p:nvGrpSpPr>
            <p:cNvPr id="629" name="Group 628"/>
            <p:cNvGrpSpPr/>
            <p:nvPr/>
          </p:nvGrpSpPr>
          <p:grpSpPr>
            <a:xfrm>
              <a:off x="5712940" y="4720172"/>
              <a:ext cx="464344" cy="464344"/>
              <a:chOff x="4439444" y="2582069"/>
              <a:chExt cx="464344" cy="464344"/>
            </a:xfrm>
            <a:solidFill>
              <a:schemeClr val="accent4"/>
            </a:solidFill>
          </p:grpSpPr>
          <p:sp>
            <p:nvSpPr>
              <p:cNvPr id="630"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31"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32"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642" name="Rectangle 641"/>
            <p:cNvSpPr/>
            <p:nvPr/>
          </p:nvSpPr>
          <p:spPr>
            <a:xfrm>
              <a:off x="5636787" y="5208325"/>
              <a:ext cx="3025254" cy="738664"/>
            </a:xfrm>
            <a:prstGeom prst="rect">
              <a:avLst/>
            </a:prstGeom>
          </p:spPr>
          <p:txBody>
            <a:bodyPr wrap="square">
              <a:spAutoFit/>
            </a:bodyPr>
            <a:lstStyle/>
            <a:p>
              <a:r>
                <a:rPr lang="en-GB" sz="1400"/>
                <a:t>Lorem ipsum dolor sit amet, consectetuer adipiscing elit, sed diam nonummy </a:t>
              </a:r>
              <a:r>
                <a:rPr lang="en-GB" sz="1400" smtClean="0"/>
                <a:t>nibh</a:t>
              </a:r>
              <a:endParaRPr lang="en-GB" sz="1400"/>
            </a:p>
          </p:txBody>
        </p:sp>
        <p:sp>
          <p:nvSpPr>
            <p:cNvPr id="643" name="TextBox 642"/>
            <p:cNvSpPr txBox="1"/>
            <p:nvPr/>
          </p:nvSpPr>
          <p:spPr>
            <a:xfrm>
              <a:off x="6278566" y="4774898"/>
              <a:ext cx="1037463" cy="400110"/>
            </a:xfrm>
            <a:prstGeom prst="rect">
              <a:avLst/>
            </a:prstGeom>
            <a:noFill/>
          </p:spPr>
          <p:txBody>
            <a:bodyPr wrap="none" rtlCol="0">
              <a:spAutoFit/>
            </a:bodyPr>
            <a:lstStyle/>
            <a:p>
              <a:r>
                <a:rPr lang="en-US" sz="2000" b="1" smtClean="0"/>
                <a:t>Support</a:t>
              </a:r>
              <a:endParaRPr lang="en-GB" sz="2000" b="1"/>
            </a:p>
          </p:txBody>
        </p:sp>
      </p:grpSp>
      <p:grpSp>
        <p:nvGrpSpPr>
          <p:cNvPr id="8" name="Group 7"/>
          <p:cNvGrpSpPr/>
          <p:nvPr/>
        </p:nvGrpSpPr>
        <p:grpSpPr>
          <a:xfrm>
            <a:off x="8854865" y="4720172"/>
            <a:ext cx="3025254" cy="1219808"/>
            <a:chOff x="8854865" y="4720172"/>
            <a:chExt cx="3025254" cy="1219808"/>
          </a:xfrm>
        </p:grpSpPr>
        <p:grpSp>
          <p:nvGrpSpPr>
            <p:cNvPr id="620" name="Group 619"/>
            <p:cNvGrpSpPr/>
            <p:nvPr/>
          </p:nvGrpSpPr>
          <p:grpSpPr>
            <a:xfrm>
              <a:off x="8967626" y="4720172"/>
              <a:ext cx="464344" cy="465138"/>
              <a:chOff x="8216107" y="3505994"/>
              <a:chExt cx="464344" cy="465138"/>
            </a:xfrm>
            <a:solidFill>
              <a:schemeClr val="accent5"/>
            </a:solidFill>
          </p:grpSpPr>
          <p:sp>
            <p:nvSpPr>
              <p:cNvPr id="621" name="AutoShape 33"/>
              <p:cNvSpPr/>
              <p:nvPr/>
            </p:nvSpPr>
            <p:spPr bwMode="auto">
              <a:xfrm>
                <a:off x="8216107" y="3680619"/>
                <a:ext cx="464344" cy="290513"/>
              </a:xfrm>
              <a:custGeom>
                <a:avLst/>
                <a:gdLst>
                  <a:gd name="T0" fmla="*/ 10752 w 21505"/>
                  <a:gd name="T1" fmla="*/ 10800 h 21600"/>
                  <a:gd name="T2" fmla="*/ 10752 w 21505"/>
                  <a:gd name="T3" fmla="*/ 10800 h 21600"/>
                  <a:gd name="T4" fmla="*/ 10752 w 21505"/>
                  <a:gd name="T5" fmla="*/ 10800 h 21600"/>
                  <a:gd name="T6" fmla="*/ 10752 w 21505"/>
                  <a:gd name="T7" fmla="*/ 10800 h 21600"/>
                </a:gdLst>
                <a:ahLst/>
                <a:cxnLst>
                  <a:cxn ang="0">
                    <a:pos x="T0" y="T1"/>
                  </a:cxn>
                  <a:cxn ang="0">
                    <a:pos x="T2" y="T3"/>
                  </a:cxn>
                  <a:cxn ang="0">
                    <a:pos x="T4" y="T5"/>
                  </a:cxn>
                  <a:cxn ang="0">
                    <a:pos x="T6" y="T7"/>
                  </a:cxn>
                </a:cxnLst>
                <a:rect l="0" t="0" r="r" b="b"/>
                <a:pathLst>
                  <a:path w="21505" h="21600">
                    <a:moveTo>
                      <a:pt x="17472" y="17279"/>
                    </a:moveTo>
                    <a:lnTo>
                      <a:pt x="17472" y="18899"/>
                    </a:lnTo>
                    <a:cubicBezTo>
                      <a:pt x="17472" y="19198"/>
                      <a:pt x="17321" y="19439"/>
                      <a:pt x="17136" y="19439"/>
                    </a:cubicBezTo>
                    <a:lnTo>
                      <a:pt x="4368" y="19439"/>
                    </a:lnTo>
                    <a:cubicBezTo>
                      <a:pt x="4182" y="19439"/>
                      <a:pt x="4032" y="19198"/>
                      <a:pt x="4032" y="18899"/>
                    </a:cubicBezTo>
                    <a:lnTo>
                      <a:pt x="4032" y="17279"/>
                    </a:lnTo>
                    <a:lnTo>
                      <a:pt x="1344" y="12419"/>
                    </a:lnTo>
                    <a:cubicBezTo>
                      <a:pt x="1344" y="12121"/>
                      <a:pt x="1494" y="11879"/>
                      <a:pt x="1680" y="11879"/>
                    </a:cubicBezTo>
                    <a:lnTo>
                      <a:pt x="3360" y="11879"/>
                    </a:lnTo>
                    <a:lnTo>
                      <a:pt x="4032" y="11879"/>
                    </a:lnTo>
                    <a:lnTo>
                      <a:pt x="4704" y="11879"/>
                    </a:lnTo>
                    <a:lnTo>
                      <a:pt x="5376" y="11879"/>
                    </a:lnTo>
                    <a:lnTo>
                      <a:pt x="6048" y="11879"/>
                    </a:lnTo>
                    <a:lnTo>
                      <a:pt x="6720" y="11879"/>
                    </a:lnTo>
                    <a:lnTo>
                      <a:pt x="7392" y="11879"/>
                    </a:lnTo>
                    <a:lnTo>
                      <a:pt x="8064" y="11879"/>
                    </a:lnTo>
                    <a:lnTo>
                      <a:pt x="8736" y="11879"/>
                    </a:lnTo>
                    <a:lnTo>
                      <a:pt x="12768" y="11879"/>
                    </a:lnTo>
                    <a:lnTo>
                      <a:pt x="13440" y="11879"/>
                    </a:lnTo>
                    <a:lnTo>
                      <a:pt x="14112" y="11879"/>
                    </a:lnTo>
                    <a:lnTo>
                      <a:pt x="14784" y="11879"/>
                    </a:lnTo>
                    <a:lnTo>
                      <a:pt x="15456" y="11879"/>
                    </a:lnTo>
                    <a:lnTo>
                      <a:pt x="16128" y="11879"/>
                    </a:lnTo>
                    <a:lnTo>
                      <a:pt x="16800" y="11879"/>
                    </a:lnTo>
                    <a:lnTo>
                      <a:pt x="17472" y="11879"/>
                    </a:lnTo>
                    <a:lnTo>
                      <a:pt x="18144" y="11879"/>
                    </a:lnTo>
                    <a:lnTo>
                      <a:pt x="19824" y="11879"/>
                    </a:lnTo>
                    <a:cubicBezTo>
                      <a:pt x="20009" y="11879"/>
                      <a:pt x="20160" y="12121"/>
                      <a:pt x="20160" y="12419"/>
                    </a:cubicBezTo>
                    <a:cubicBezTo>
                      <a:pt x="20160" y="12419"/>
                      <a:pt x="17472" y="17279"/>
                      <a:pt x="17472" y="17279"/>
                    </a:cubicBezTo>
                    <a:close/>
                    <a:moveTo>
                      <a:pt x="10752" y="4320"/>
                    </a:moveTo>
                    <a:cubicBezTo>
                      <a:pt x="8625" y="4320"/>
                      <a:pt x="6826" y="6601"/>
                      <a:pt x="6246" y="9719"/>
                    </a:cubicBezTo>
                    <a:lnTo>
                      <a:pt x="5552" y="9719"/>
                    </a:lnTo>
                    <a:cubicBezTo>
                      <a:pt x="6152" y="6000"/>
                      <a:pt x="8252" y="3239"/>
                      <a:pt x="10752" y="3239"/>
                    </a:cubicBezTo>
                    <a:cubicBezTo>
                      <a:pt x="12934" y="3239"/>
                      <a:pt x="14813" y="5344"/>
                      <a:pt x="15654" y="8353"/>
                    </a:cubicBezTo>
                    <a:lnTo>
                      <a:pt x="15054" y="8835"/>
                    </a:lnTo>
                    <a:cubicBezTo>
                      <a:pt x="14323" y="6180"/>
                      <a:pt x="12671" y="4320"/>
                      <a:pt x="10752" y="4320"/>
                    </a:cubicBezTo>
                    <a:moveTo>
                      <a:pt x="10752" y="8639"/>
                    </a:moveTo>
                    <a:cubicBezTo>
                      <a:pt x="10158" y="8639"/>
                      <a:pt x="9630" y="9061"/>
                      <a:pt x="9260" y="9719"/>
                    </a:cubicBezTo>
                    <a:lnTo>
                      <a:pt x="8437" y="9719"/>
                    </a:lnTo>
                    <a:cubicBezTo>
                      <a:pt x="8904" y="8435"/>
                      <a:pt x="9761" y="7560"/>
                      <a:pt x="10752" y="7560"/>
                    </a:cubicBezTo>
                    <a:cubicBezTo>
                      <a:pt x="11742" y="7560"/>
                      <a:pt x="12600" y="8435"/>
                      <a:pt x="13066" y="9719"/>
                    </a:cubicBezTo>
                    <a:lnTo>
                      <a:pt x="12244" y="9719"/>
                    </a:lnTo>
                    <a:cubicBezTo>
                      <a:pt x="11874" y="9061"/>
                      <a:pt x="11345" y="8639"/>
                      <a:pt x="10752" y="8639"/>
                    </a:cubicBezTo>
                    <a:moveTo>
                      <a:pt x="13827" y="9719"/>
                    </a:moveTo>
                    <a:cubicBezTo>
                      <a:pt x="13307" y="7816"/>
                      <a:pt x="12126" y="6479"/>
                      <a:pt x="10752" y="6479"/>
                    </a:cubicBezTo>
                    <a:cubicBezTo>
                      <a:pt x="9378" y="6479"/>
                      <a:pt x="8197" y="7816"/>
                      <a:pt x="7676" y="9719"/>
                    </a:cubicBezTo>
                    <a:lnTo>
                      <a:pt x="6955" y="9719"/>
                    </a:lnTo>
                    <a:cubicBezTo>
                      <a:pt x="7510" y="7207"/>
                      <a:pt x="9001" y="5400"/>
                      <a:pt x="10752" y="5400"/>
                    </a:cubicBezTo>
                    <a:cubicBezTo>
                      <a:pt x="12409" y="5400"/>
                      <a:pt x="13834" y="7015"/>
                      <a:pt x="14454" y="9317"/>
                    </a:cubicBezTo>
                    <a:lnTo>
                      <a:pt x="13953" y="9719"/>
                    </a:lnTo>
                    <a:cubicBezTo>
                      <a:pt x="13953" y="9719"/>
                      <a:pt x="13827" y="9719"/>
                      <a:pt x="13827" y="9719"/>
                    </a:cubicBezTo>
                    <a:close/>
                    <a:moveTo>
                      <a:pt x="10752" y="1080"/>
                    </a:moveTo>
                    <a:cubicBezTo>
                      <a:pt x="13459" y="1080"/>
                      <a:pt x="15792" y="3672"/>
                      <a:pt x="16856" y="7388"/>
                    </a:cubicBezTo>
                    <a:lnTo>
                      <a:pt x="16256" y="7869"/>
                    </a:lnTo>
                    <a:cubicBezTo>
                      <a:pt x="15305" y="4504"/>
                      <a:pt x="13201" y="2160"/>
                      <a:pt x="10752" y="2160"/>
                    </a:cubicBezTo>
                    <a:cubicBezTo>
                      <a:pt x="7874" y="2160"/>
                      <a:pt x="5470" y="5392"/>
                      <a:pt x="4858" y="9719"/>
                    </a:cubicBezTo>
                    <a:lnTo>
                      <a:pt x="4167" y="9719"/>
                    </a:lnTo>
                    <a:cubicBezTo>
                      <a:pt x="4792" y="4796"/>
                      <a:pt x="7507" y="1080"/>
                      <a:pt x="10752" y="1080"/>
                    </a:cubicBezTo>
                    <a:moveTo>
                      <a:pt x="17336" y="9719"/>
                    </a:moveTo>
                    <a:lnTo>
                      <a:pt x="16958" y="9719"/>
                    </a:lnTo>
                    <a:lnTo>
                      <a:pt x="17294" y="9449"/>
                    </a:lnTo>
                    <a:cubicBezTo>
                      <a:pt x="17307" y="9540"/>
                      <a:pt x="17325" y="9628"/>
                      <a:pt x="17336" y="9719"/>
                    </a:cubicBezTo>
                    <a:moveTo>
                      <a:pt x="19824" y="9719"/>
                    </a:moveTo>
                    <a:lnTo>
                      <a:pt x="18016" y="9719"/>
                    </a:lnTo>
                    <a:cubicBezTo>
                      <a:pt x="17986" y="9461"/>
                      <a:pt x="17948" y="9209"/>
                      <a:pt x="17908" y="8957"/>
                    </a:cubicBezTo>
                    <a:lnTo>
                      <a:pt x="21132" y="6366"/>
                    </a:lnTo>
                    <a:cubicBezTo>
                      <a:pt x="21464" y="6099"/>
                      <a:pt x="21599" y="5450"/>
                      <a:pt x="21433" y="4916"/>
                    </a:cubicBezTo>
                    <a:cubicBezTo>
                      <a:pt x="21267" y="4383"/>
                      <a:pt x="20864" y="4169"/>
                      <a:pt x="20532" y="4433"/>
                    </a:cubicBezTo>
                    <a:lnTo>
                      <a:pt x="17456" y="6905"/>
                    </a:lnTo>
                    <a:cubicBezTo>
                      <a:pt x="16282" y="2836"/>
                      <a:pt x="13721" y="0"/>
                      <a:pt x="10752" y="0"/>
                    </a:cubicBezTo>
                    <a:cubicBezTo>
                      <a:pt x="7135" y="0"/>
                      <a:pt x="4122" y="4198"/>
                      <a:pt x="3488" y="9719"/>
                    </a:cubicBezTo>
                    <a:lnTo>
                      <a:pt x="1680" y="9719"/>
                    </a:lnTo>
                    <a:cubicBezTo>
                      <a:pt x="754" y="9719"/>
                      <a:pt x="0" y="10930"/>
                      <a:pt x="0" y="12419"/>
                    </a:cubicBezTo>
                    <a:cubicBezTo>
                      <a:pt x="0" y="12949"/>
                      <a:pt x="121" y="13459"/>
                      <a:pt x="339" y="13855"/>
                    </a:cubicBezTo>
                    <a:lnTo>
                      <a:pt x="2688" y="18101"/>
                    </a:lnTo>
                    <a:lnTo>
                      <a:pt x="2688" y="18899"/>
                    </a:lnTo>
                    <a:cubicBezTo>
                      <a:pt x="2688" y="20389"/>
                      <a:pt x="3442" y="21599"/>
                      <a:pt x="4368" y="21599"/>
                    </a:cubicBezTo>
                    <a:lnTo>
                      <a:pt x="17136" y="21599"/>
                    </a:lnTo>
                    <a:cubicBezTo>
                      <a:pt x="18062" y="21599"/>
                      <a:pt x="18816" y="20389"/>
                      <a:pt x="18816" y="18899"/>
                    </a:cubicBezTo>
                    <a:lnTo>
                      <a:pt x="18816" y="18101"/>
                    </a:lnTo>
                    <a:lnTo>
                      <a:pt x="21165" y="13855"/>
                    </a:lnTo>
                    <a:cubicBezTo>
                      <a:pt x="21383" y="13459"/>
                      <a:pt x="21504" y="12949"/>
                      <a:pt x="21504" y="12419"/>
                    </a:cubicBezTo>
                    <a:cubicBezTo>
                      <a:pt x="21504" y="10930"/>
                      <a:pt x="20750" y="9719"/>
                      <a:pt x="19824" y="971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22" name="AutoShape 34"/>
              <p:cNvSpPr/>
              <p:nvPr/>
            </p:nvSpPr>
            <p:spPr bwMode="auto">
              <a:xfrm>
                <a:off x="8331994" y="3564732"/>
                <a:ext cx="33338" cy="108744"/>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47"/>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23" name="AutoShape 35"/>
              <p:cNvSpPr/>
              <p:nvPr/>
            </p:nvSpPr>
            <p:spPr bwMode="auto">
              <a:xfrm>
                <a:off x="8506619" y="3564732"/>
                <a:ext cx="32544" cy="108744"/>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24" name="AutoShape 36"/>
              <p:cNvSpPr/>
              <p:nvPr/>
            </p:nvSpPr>
            <p:spPr bwMode="auto">
              <a:xfrm>
                <a:off x="8433594" y="3505994"/>
                <a:ext cx="33338" cy="109538"/>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9"/>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5" y="20691"/>
                      <a:pt x="1719" y="20730"/>
                      <a:pt x="1763" y="2077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644" name="Rectangle 643"/>
            <p:cNvSpPr/>
            <p:nvPr/>
          </p:nvSpPr>
          <p:spPr>
            <a:xfrm>
              <a:off x="8854865" y="5201316"/>
              <a:ext cx="3025254" cy="738664"/>
            </a:xfrm>
            <a:prstGeom prst="rect">
              <a:avLst/>
            </a:prstGeom>
          </p:spPr>
          <p:txBody>
            <a:bodyPr wrap="square">
              <a:spAutoFit/>
            </a:bodyPr>
            <a:lstStyle/>
            <a:p>
              <a:r>
                <a:rPr lang="en-GB" sz="1400"/>
                <a:t>Lorem ipsum dolor sit amet, consectetuer adipiscing elit, sed diam nonummy </a:t>
              </a:r>
              <a:r>
                <a:rPr lang="en-GB" sz="1400" smtClean="0"/>
                <a:t>nibh</a:t>
              </a:r>
              <a:endParaRPr lang="en-GB" sz="1400"/>
            </a:p>
          </p:txBody>
        </p:sp>
        <p:sp>
          <p:nvSpPr>
            <p:cNvPr id="645" name="TextBox 644"/>
            <p:cNvSpPr txBox="1"/>
            <p:nvPr/>
          </p:nvSpPr>
          <p:spPr>
            <a:xfrm>
              <a:off x="9483506" y="4810630"/>
              <a:ext cx="1055097" cy="400110"/>
            </a:xfrm>
            <a:prstGeom prst="rect">
              <a:avLst/>
            </a:prstGeom>
            <a:noFill/>
          </p:spPr>
          <p:txBody>
            <a:bodyPr wrap="none" rtlCol="0">
              <a:spAutoFit/>
            </a:bodyPr>
            <a:lstStyle/>
            <a:p>
              <a:r>
                <a:rPr lang="en-US" sz="2000" b="1" smtClean="0"/>
                <a:t>Analysis</a:t>
              </a:r>
              <a:endParaRPr lang="en-GB" sz="2000" b="1"/>
            </a:p>
          </p:txBody>
        </p:sp>
      </p:grpSp>
      <p:sp>
        <p:nvSpPr>
          <p:cNvPr id="1257" name="TextBox 1256"/>
          <p:cNvSpPr txBox="1"/>
          <p:nvPr/>
        </p:nvSpPr>
        <p:spPr>
          <a:xfrm>
            <a:off x="1159879" y="5148472"/>
            <a:ext cx="2794356" cy="400110"/>
          </a:xfrm>
          <a:prstGeom prst="rect">
            <a:avLst/>
          </a:prstGeom>
          <a:noFill/>
        </p:spPr>
        <p:txBody>
          <a:bodyPr wrap="none" rtlCol="0">
            <a:spAutoFit/>
          </a:bodyPr>
          <a:lstStyle/>
          <a:p>
            <a:pPr algn="ctr"/>
            <a:r>
              <a:rPr lang="en-US" sz="2000" b="1" smtClean="0">
                <a:latin typeface="+mj-lt"/>
              </a:rPr>
              <a:t>COMPUTER GRAPHIC</a:t>
            </a:r>
            <a:endParaRPr lang="en-GB" sz="2000" b="1">
              <a:latin typeface="+mj-lt"/>
            </a:endParaRPr>
          </a:p>
        </p:txBody>
      </p:sp>
      <p:sp>
        <p:nvSpPr>
          <p:cNvPr id="1258" name="Rectangle 1257"/>
          <p:cNvSpPr/>
          <p:nvPr/>
        </p:nvSpPr>
        <p:spPr>
          <a:xfrm>
            <a:off x="1449480" y="5523346"/>
            <a:ext cx="2190600" cy="307777"/>
          </a:xfrm>
          <a:prstGeom prst="rect">
            <a:avLst/>
          </a:prstGeom>
        </p:spPr>
        <p:txBody>
          <a:bodyPr wrap="none">
            <a:spAutoFit/>
          </a:bodyPr>
          <a:lstStyle/>
          <a:p>
            <a:r>
              <a:rPr lang="en-GB" sz="1400"/>
              <a:t>Lorem ipsum dolor sit amet</a:t>
            </a:r>
            <a:endParaRPr lang="en-GB" sz="1400"/>
          </a:p>
        </p:txBody>
      </p:sp>
      <p:grpSp>
        <p:nvGrpSpPr>
          <p:cNvPr id="647" name="组合 2004"/>
          <p:cNvGrpSpPr/>
          <p:nvPr/>
        </p:nvGrpSpPr>
        <p:grpSpPr>
          <a:xfrm>
            <a:off x="630599" y="1756278"/>
            <a:ext cx="3867533" cy="3217183"/>
            <a:chOff x="289834" y="3006838"/>
            <a:chExt cx="2841625" cy="2363788"/>
          </a:xfrm>
        </p:grpSpPr>
        <p:sp>
          <p:nvSpPr>
            <p:cNvPr id="648" name="Freeform 788"/>
            <p:cNvSpPr/>
            <p:nvPr/>
          </p:nvSpPr>
          <p:spPr bwMode="auto">
            <a:xfrm>
              <a:off x="1289959" y="4937238"/>
              <a:ext cx="842963" cy="368300"/>
            </a:xfrm>
            <a:custGeom>
              <a:avLst/>
              <a:gdLst>
                <a:gd name="T0" fmla="*/ 24 w 224"/>
                <a:gd name="T1" fmla="*/ 0 h 98"/>
                <a:gd name="T2" fmla="*/ 0 w 224"/>
                <a:gd name="T3" fmla="*/ 98 h 98"/>
                <a:gd name="T4" fmla="*/ 224 w 224"/>
                <a:gd name="T5" fmla="*/ 98 h 98"/>
                <a:gd name="T6" fmla="*/ 200 w 224"/>
                <a:gd name="T7" fmla="*/ 0 h 98"/>
                <a:gd name="T8" fmla="*/ 24 w 224"/>
                <a:gd name="T9" fmla="*/ 0 h 98"/>
              </a:gdLst>
              <a:ahLst/>
              <a:cxnLst>
                <a:cxn ang="0">
                  <a:pos x="T0" y="T1"/>
                </a:cxn>
                <a:cxn ang="0">
                  <a:pos x="T2" y="T3"/>
                </a:cxn>
                <a:cxn ang="0">
                  <a:pos x="T4" y="T5"/>
                </a:cxn>
                <a:cxn ang="0">
                  <a:pos x="T6" y="T7"/>
                </a:cxn>
                <a:cxn ang="0">
                  <a:pos x="T8" y="T9"/>
                </a:cxn>
              </a:cxnLst>
              <a:rect l="0" t="0" r="r" b="b"/>
              <a:pathLst>
                <a:path w="224" h="98">
                  <a:moveTo>
                    <a:pt x="24" y="0"/>
                  </a:moveTo>
                  <a:cubicBezTo>
                    <a:pt x="16" y="32"/>
                    <a:pt x="8" y="65"/>
                    <a:pt x="0" y="98"/>
                  </a:cubicBezTo>
                  <a:cubicBezTo>
                    <a:pt x="75" y="98"/>
                    <a:pt x="149" y="98"/>
                    <a:pt x="224" y="98"/>
                  </a:cubicBezTo>
                  <a:cubicBezTo>
                    <a:pt x="216" y="65"/>
                    <a:pt x="208" y="32"/>
                    <a:pt x="200" y="0"/>
                  </a:cubicBezTo>
                  <a:cubicBezTo>
                    <a:pt x="141" y="0"/>
                    <a:pt x="83" y="0"/>
                    <a:pt x="24" y="0"/>
                  </a:cubicBezTo>
                  <a:close/>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789"/>
            <p:cNvSpPr/>
            <p:nvPr/>
          </p:nvSpPr>
          <p:spPr bwMode="auto">
            <a:xfrm>
              <a:off x="1196297" y="5299188"/>
              <a:ext cx="1030288" cy="71438"/>
            </a:xfrm>
            <a:custGeom>
              <a:avLst/>
              <a:gdLst>
                <a:gd name="T0" fmla="*/ 263 w 274"/>
                <a:gd name="T1" fmla="*/ 0 h 19"/>
                <a:gd name="T2" fmla="*/ 11 w 274"/>
                <a:gd name="T3" fmla="*/ 0 h 19"/>
                <a:gd name="T4" fmla="*/ 0 w 274"/>
                <a:gd name="T5" fmla="*/ 13 h 19"/>
                <a:gd name="T6" fmla="*/ 0 w 274"/>
                <a:gd name="T7" fmla="*/ 19 h 19"/>
                <a:gd name="T8" fmla="*/ 274 w 274"/>
                <a:gd name="T9" fmla="*/ 19 h 19"/>
                <a:gd name="T10" fmla="*/ 274 w 274"/>
                <a:gd name="T11" fmla="*/ 13 h 19"/>
                <a:gd name="T12" fmla="*/ 263 w 274"/>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74" h="19">
                  <a:moveTo>
                    <a:pt x="263" y="0"/>
                  </a:moveTo>
                  <a:cubicBezTo>
                    <a:pt x="11" y="0"/>
                    <a:pt x="11" y="0"/>
                    <a:pt x="11" y="0"/>
                  </a:cubicBezTo>
                  <a:cubicBezTo>
                    <a:pt x="5" y="0"/>
                    <a:pt x="0" y="6"/>
                    <a:pt x="0" y="13"/>
                  </a:cubicBezTo>
                  <a:cubicBezTo>
                    <a:pt x="0" y="19"/>
                    <a:pt x="0" y="19"/>
                    <a:pt x="0" y="19"/>
                  </a:cubicBezTo>
                  <a:cubicBezTo>
                    <a:pt x="274" y="19"/>
                    <a:pt x="274" y="19"/>
                    <a:pt x="274" y="19"/>
                  </a:cubicBezTo>
                  <a:cubicBezTo>
                    <a:pt x="274" y="13"/>
                    <a:pt x="274" y="13"/>
                    <a:pt x="274" y="13"/>
                  </a:cubicBezTo>
                  <a:cubicBezTo>
                    <a:pt x="274" y="6"/>
                    <a:pt x="269" y="0"/>
                    <a:pt x="263" y="0"/>
                  </a:cubicBezTo>
                  <a:close/>
                </a:path>
              </a:pathLst>
            </a:custGeom>
            <a:solidFill>
              <a:schemeClr val="bg2">
                <a:lumMod val="9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790"/>
            <p:cNvSpPr/>
            <p:nvPr/>
          </p:nvSpPr>
          <p:spPr bwMode="auto">
            <a:xfrm>
              <a:off x="289834" y="4795951"/>
              <a:ext cx="2841625" cy="269875"/>
            </a:xfrm>
            <a:custGeom>
              <a:avLst/>
              <a:gdLst>
                <a:gd name="T0" fmla="*/ 0 w 756"/>
                <a:gd name="T1" fmla="*/ 0 h 72"/>
                <a:gd name="T2" fmla="*/ 0 w 756"/>
                <a:gd name="T3" fmla="*/ 54 h 72"/>
                <a:gd name="T4" fmla="*/ 19 w 756"/>
                <a:gd name="T5" fmla="*/ 72 h 72"/>
                <a:gd name="T6" fmla="*/ 737 w 756"/>
                <a:gd name="T7" fmla="*/ 72 h 72"/>
                <a:gd name="T8" fmla="*/ 756 w 756"/>
                <a:gd name="T9" fmla="*/ 54 h 72"/>
                <a:gd name="T10" fmla="*/ 756 w 756"/>
                <a:gd name="T11" fmla="*/ 0 h 72"/>
                <a:gd name="T12" fmla="*/ 0 w 756"/>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756" h="72">
                  <a:moveTo>
                    <a:pt x="0" y="0"/>
                  </a:moveTo>
                  <a:cubicBezTo>
                    <a:pt x="0" y="54"/>
                    <a:pt x="0" y="54"/>
                    <a:pt x="0" y="54"/>
                  </a:cubicBezTo>
                  <a:cubicBezTo>
                    <a:pt x="0" y="64"/>
                    <a:pt x="9" y="72"/>
                    <a:pt x="19" y="72"/>
                  </a:cubicBezTo>
                  <a:cubicBezTo>
                    <a:pt x="737" y="72"/>
                    <a:pt x="737" y="72"/>
                    <a:pt x="737" y="72"/>
                  </a:cubicBezTo>
                  <a:cubicBezTo>
                    <a:pt x="747" y="72"/>
                    <a:pt x="756" y="64"/>
                    <a:pt x="756" y="54"/>
                  </a:cubicBezTo>
                  <a:cubicBezTo>
                    <a:pt x="756" y="0"/>
                    <a:pt x="756" y="0"/>
                    <a:pt x="756" y="0"/>
                  </a:cubicBezTo>
                  <a:lnTo>
                    <a:pt x="0" y="0"/>
                  </a:lnTo>
                  <a:close/>
                </a:path>
              </a:pathLst>
            </a:custGeom>
            <a:solidFill>
              <a:schemeClr val="bg2">
                <a:lumMod val="9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791"/>
            <p:cNvSpPr/>
            <p:nvPr/>
          </p:nvSpPr>
          <p:spPr bwMode="auto">
            <a:xfrm>
              <a:off x="289834" y="3006838"/>
              <a:ext cx="2841625" cy="1789113"/>
            </a:xfrm>
            <a:custGeom>
              <a:avLst/>
              <a:gdLst>
                <a:gd name="T0" fmla="*/ 756 w 756"/>
                <a:gd name="T1" fmla="*/ 476 h 476"/>
                <a:gd name="T2" fmla="*/ 756 w 756"/>
                <a:gd name="T3" fmla="*/ 19 h 476"/>
                <a:gd name="T4" fmla="*/ 737 w 756"/>
                <a:gd name="T5" fmla="*/ 0 h 476"/>
                <a:gd name="T6" fmla="*/ 19 w 756"/>
                <a:gd name="T7" fmla="*/ 0 h 476"/>
                <a:gd name="T8" fmla="*/ 0 w 756"/>
                <a:gd name="T9" fmla="*/ 19 h 476"/>
                <a:gd name="T10" fmla="*/ 0 w 756"/>
                <a:gd name="T11" fmla="*/ 476 h 476"/>
                <a:gd name="T12" fmla="*/ 756 w 756"/>
                <a:gd name="T13" fmla="*/ 476 h 476"/>
              </a:gdLst>
              <a:ahLst/>
              <a:cxnLst>
                <a:cxn ang="0">
                  <a:pos x="T0" y="T1"/>
                </a:cxn>
                <a:cxn ang="0">
                  <a:pos x="T2" y="T3"/>
                </a:cxn>
                <a:cxn ang="0">
                  <a:pos x="T4" y="T5"/>
                </a:cxn>
                <a:cxn ang="0">
                  <a:pos x="T6" y="T7"/>
                </a:cxn>
                <a:cxn ang="0">
                  <a:pos x="T8" y="T9"/>
                </a:cxn>
                <a:cxn ang="0">
                  <a:pos x="T10" y="T11"/>
                </a:cxn>
                <a:cxn ang="0">
                  <a:pos x="T12" y="T13"/>
                </a:cxn>
              </a:cxnLst>
              <a:rect l="0" t="0" r="r" b="b"/>
              <a:pathLst>
                <a:path w="756" h="476">
                  <a:moveTo>
                    <a:pt x="756" y="476"/>
                  </a:moveTo>
                  <a:cubicBezTo>
                    <a:pt x="756" y="19"/>
                    <a:pt x="756" y="19"/>
                    <a:pt x="756" y="19"/>
                  </a:cubicBezTo>
                  <a:cubicBezTo>
                    <a:pt x="756" y="8"/>
                    <a:pt x="747" y="0"/>
                    <a:pt x="737" y="0"/>
                  </a:cubicBezTo>
                  <a:cubicBezTo>
                    <a:pt x="19" y="0"/>
                    <a:pt x="19" y="0"/>
                    <a:pt x="19" y="0"/>
                  </a:cubicBezTo>
                  <a:cubicBezTo>
                    <a:pt x="9" y="0"/>
                    <a:pt x="0" y="8"/>
                    <a:pt x="0" y="19"/>
                  </a:cubicBezTo>
                  <a:cubicBezTo>
                    <a:pt x="0" y="476"/>
                    <a:pt x="0" y="476"/>
                    <a:pt x="0" y="476"/>
                  </a:cubicBezTo>
                  <a:cubicBezTo>
                    <a:pt x="756" y="476"/>
                    <a:pt x="756" y="476"/>
                    <a:pt x="756" y="476"/>
                  </a:cubicBezTo>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Rectangle 793"/>
            <p:cNvSpPr>
              <a:spLocks noChangeArrowheads="1"/>
            </p:cNvSpPr>
            <p:nvPr/>
          </p:nvSpPr>
          <p:spPr bwMode="auto">
            <a:xfrm>
              <a:off x="407309" y="3114788"/>
              <a:ext cx="2608263" cy="156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53" name="Freeform 794"/>
            <p:cNvSpPr/>
            <p:nvPr/>
          </p:nvSpPr>
          <p:spPr bwMode="auto">
            <a:xfrm>
              <a:off x="1669372" y="3799001"/>
              <a:ext cx="15875" cy="11113"/>
            </a:xfrm>
            <a:custGeom>
              <a:avLst/>
              <a:gdLst>
                <a:gd name="T0" fmla="*/ 7 w 10"/>
                <a:gd name="T1" fmla="*/ 0 h 7"/>
                <a:gd name="T2" fmla="*/ 5 w 10"/>
                <a:gd name="T3" fmla="*/ 3 h 7"/>
                <a:gd name="T4" fmla="*/ 3 w 10"/>
                <a:gd name="T5" fmla="*/ 0 h 7"/>
                <a:gd name="T6" fmla="*/ 0 w 10"/>
                <a:gd name="T7" fmla="*/ 0 h 7"/>
                <a:gd name="T8" fmla="*/ 0 w 10"/>
                <a:gd name="T9" fmla="*/ 3 h 7"/>
                <a:gd name="T10" fmla="*/ 0 w 10"/>
                <a:gd name="T11" fmla="*/ 3 h 7"/>
                <a:gd name="T12" fmla="*/ 3 w 10"/>
                <a:gd name="T13" fmla="*/ 5 h 7"/>
                <a:gd name="T14" fmla="*/ 5 w 10"/>
                <a:gd name="T15" fmla="*/ 5 h 7"/>
                <a:gd name="T16" fmla="*/ 10 w 10"/>
                <a:gd name="T17" fmla="*/ 7 h 7"/>
                <a:gd name="T18" fmla="*/ 10 w 10"/>
                <a:gd name="T19" fmla="*/ 3 h 7"/>
                <a:gd name="T20" fmla="*/ 10 w 10"/>
                <a:gd name="T21" fmla="*/ 0 h 7"/>
                <a:gd name="T22" fmla="*/ 7 w 10"/>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7">
                  <a:moveTo>
                    <a:pt x="7" y="0"/>
                  </a:moveTo>
                  <a:lnTo>
                    <a:pt x="5" y="3"/>
                  </a:lnTo>
                  <a:lnTo>
                    <a:pt x="3" y="0"/>
                  </a:lnTo>
                  <a:lnTo>
                    <a:pt x="0" y="0"/>
                  </a:lnTo>
                  <a:lnTo>
                    <a:pt x="0" y="3"/>
                  </a:lnTo>
                  <a:lnTo>
                    <a:pt x="0" y="3"/>
                  </a:lnTo>
                  <a:lnTo>
                    <a:pt x="3" y="5"/>
                  </a:lnTo>
                  <a:lnTo>
                    <a:pt x="5" y="5"/>
                  </a:lnTo>
                  <a:lnTo>
                    <a:pt x="10" y="7"/>
                  </a:lnTo>
                  <a:lnTo>
                    <a:pt x="10" y="3"/>
                  </a:lnTo>
                  <a:lnTo>
                    <a:pt x="10" y="0"/>
                  </a:lnTo>
                  <a:lnTo>
                    <a:pt x="7"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795"/>
            <p:cNvSpPr/>
            <p:nvPr/>
          </p:nvSpPr>
          <p:spPr bwMode="auto">
            <a:xfrm>
              <a:off x="1643972" y="3773601"/>
              <a:ext cx="6350" cy="19050"/>
            </a:xfrm>
            <a:custGeom>
              <a:avLst/>
              <a:gdLst>
                <a:gd name="T0" fmla="*/ 0 w 4"/>
                <a:gd name="T1" fmla="*/ 4 h 12"/>
                <a:gd name="T2" fmla="*/ 0 w 4"/>
                <a:gd name="T3" fmla="*/ 9 h 12"/>
                <a:gd name="T4" fmla="*/ 0 w 4"/>
                <a:gd name="T5" fmla="*/ 12 h 12"/>
                <a:gd name="T6" fmla="*/ 2 w 4"/>
                <a:gd name="T7" fmla="*/ 12 h 12"/>
                <a:gd name="T8" fmla="*/ 2 w 4"/>
                <a:gd name="T9" fmla="*/ 12 h 12"/>
                <a:gd name="T10" fmla="*/ 4 w 4"/>
                <a:gd name="T11" fmla="*/ 12 h 12"/>
                <a:gd name="T12" fmla="*/ 4 w 4"/>
                <a:gd name="T13" fmla="*/ 9 h 12"/>
                <a:gd name="T14" fmla="*/ 4 w 4"/>
                <a:gd name="T15" fmla="*/ 9 h 12"/>
                <a:gd name="T16" fmla="*/ 4 w 4"/>
                <a:gd name="T17" fmla="*/ 2 h 12"/>
                <a:gd name="T18" fmla="*/ 4 w 4"/>
                <a:gd name="T19" fmla="*/ 2 h 12"/>
                <a:gd name="T20" fmla="*/ 4 w 4"/>
                <a:gd name="T21" fmla="*/ 0 h 12"/>
                <a:gd name="T22" fmla="*/ 4 w 4"/>
                <a:gd name="T23" fmla="*/ 0 h 12"/>
                <a:gd name="T24" fmla="*/ 2 w 4"/>
                <a:gd name="T25" fmla="*/ 0 h 12"/>
                <a:gd name="T26" fmla="*/ 0 w 4"/>
                <a:gd name="T27" fmla="*/ 2 h 12"/>
                <a:gd name="T28" fmla="*/ 0 w 4"/>
                <a:gd name="T2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12">
                  <a:moveTo>
                    <a:pt x="0" y="4"/>
                  </a:moveTo>
                  <a:lnTo>
                    <a:pt x="0" y="9"/>
                  </a:lnTo>
                  <a:lnTo>
                    <a:pt x="0" y="12"/>
                  </a:lnTo>
                  <a:lnTo>
                    <a:pt x="2" y="12"/>
                  </a:lnTo>
                  <a:lnTo>
                    <a:pt x="2" y="12"/>
                  </a:lnTo>
                  <a:lnTo>
                    <a:pt x="4" y="12"/>
                  </a:lnTo>
                  <a:lnTo>
                    <a:pt x="4" y="9"/>
                  </a:lnTo>
                  <a:lnTo>
                    <a:pt x="4" y="9"/>
                  </a:lnTo>
                  <a:lnTo>
                    <a:pt x="4" y="2"/>
                  </a:lnTo>
                  <a:lnTo>
                    <a:pt x="4" y="2"/>
                  </a:lnTo>
                  <a:lnTo>
                    <a:pt x="4" y="0"/>
                  </a:lnTo>
                  <a:lnTo>
                    <a:pt x="4" y="0"/>
                  </a:lnTo>
                  <a:lnTo>
                    <a:pt x="2" y="0"/>
                  </a:lnTo>
                  <a:lnTo>
                    <a:pt x="0" y="2"/>
                  </a:lnTo>
                  <a:lnTo>
                    <a:pt x="0" y="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796"/>
            <p:cNvSpPr/>
            <p:nvPr/>
          </p:nvSpPr>
          <p:spPr bwMode="auto">
            <a:xfrm>
              <a:off x="1647147" y="3757726"/>
              <a:ext cx="3175" cy="11113"/>
            </a:xfrm>
            <a:custGeom>
              <a:avLst/>
              <a:gdLst>
                <a:gd name="T0" fmla="*/ 2 w 2"/>
                <a:gd name="T1" fmla="*/ 0 h 7"/>
                <a:gd name="T2" fmla="*/ 0 w 2"/>
                <a:gd name="T3" fmla="*/ 0 h 7"/>
                <a:gd name="T4" fmla="*/ 0 w 2"/>
                <a:gd name="T5" fmla="*/ 3 h 7"/>
                <a:gd name="T6" fmla="*/ 0 w 2"/>
                <a:gd name="T7" fmla="*/ 3 h 7"/>
                <a:gd name="T8" fmla="*/ 0 w 2"/>
                <a:gd name="T9" fmla="*/ 7 h 7"/>
                <a:gd name="T10" fmla="*/ 0 w 2"/>
                <a:gd name="T11" fmla="*/ 7 h 7"/>
                <a:gd name="T12" fmla="*/ 0 w 2"/>
                <a:gd name="T13" fmla="*/ 7 h 7"/>
                <a:gd name="T14" fmla="*/ 2 w 2"/>
                <a:gd name="T15" fmla="*/ 3 h 7"/>
                <a:gd name="T16" fmla="*/ 2 w 2"/>
                <a:gd name="T17" fmla="*/ 0 h 7"/>
                <a:gd name="T18" fmla="*/ 2 w 2"/>
                <a:gd name="T19" fmla="*/ 0 h 7"/>
                <a:gd name="T20" fmla="*/ 2 w 2"/>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7">
                  <a:moveTo>
                    <a:pt x="2" y="0"/>
                  </a:moveTo>
                  <a:lnTo>
                    <a:pt x="0" y="0"/>
                  </a:lnTo>
                  <a:lnTo>
                    <a:pt x="0" y="3"/>
                  </a:lnTo>
                  <a:lnTo>
                    <a:pt x="0" y="3"/>
                  </a:lnTo>
                  <a:lnTo>
                    <a:pt x="0" y="7"/>
                  </a:lnTo>
                  <a:lnTo>
                    <a:pt x="0" y="7"/>
                  </a:lnTo>
                  <a:lnTo>
                    <a:pt x="0" y="7"/>
                  </a:lnTo>
                  <a:lnTo>
                    <a:pt x="2" y="3"/>
                  </a:lnTo>
                  <a:lnTo>
                    <a:pt x="2" y="0"/>
                  </a:lnTo>
                  <a:lnTo>
                    <a:pt x="2"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797"/>
            <p:cNvSpPr/>
            <p:nvPr/>
          </p:nvSpPr>
          <p:spPr bwMode="auto">
            <a:xfrm>
              <a:off x="1737634" y="3821226"/>
              <a:ext cx="14288" cy="4763"/>
            </a:xfrm>
            <a:custGeom>
              <a:avLst/>
              <a:gdLst>
                <a:gd name="T0" fmla="*/ 0 w 9"/>
                <a:gd name="T1" fmla="*/ 0 h 3"/>
                <a:gd name="T2" fmla="*/ 0 w 9"/>
                <a:gd name="T3" fmla="*/ 3 h 3"/>
                <a:gd name="T4" fmla="*/ 2 w 9"/>
                <a:gd name="T5" fmla="*/ 3 h 3"/>
                <a:gd name="T6" fmla="*/ 5 w 9"/>
                <a:gd name="T7" fmla="*/ 3 h 3"/>
                <a:gd name="T8" fmla="*/ 7 w 9"/>
                <a:gd name="T9" fmla="*/ 3 h 3"/>
                <a:gd name="T10" fmla="*/ 7 w 9"/>
                <a:gd name="T11" fmla="*/ 3 h 3"/>
                <a:gd name="T12" fmla="*/ 9 w 9"/>
                <a:gd name="T13" fmla="*/ 3 h 3"/>
                <a:gd name="T14" fmla="*/ 9 w 9"/>
                <a:gd name="T15" fmla="*/ 3 h 3"/>
                <a:gd name="T16" fmla="*/ 7 w 9"/>
                <a:gd name="T17" fmla="*/ 0 h 3"/>
                <a:gd name="T18" fmla="*/ 7 w 9"/>
                <a:gd name="T19" fmla="*/ 0 h 3"/>
                <a:gd name="T20" fmla="*/ 5 w 9"/>
                <a:gd name="T21" fmla="*/ 0 h 3"/>
                <a:gd name="T22" fmla="*/ 5 w 9"/>
                <a:gd name="T23" fmla="*/ 0 h 3"/>
                <a:gd name="T24" fmla="*/ 2 w 9"/>
                <a:gd name="T25" fmla="*/ 0 h 3"/>
                <a:gd name="T26" fmla="*/ 2 w 9"/>
                <a:gd name="T27" fmla="*/ 0 h 3"/>
                <a:gd name="T28" fmla="*/ 0 w 9"/>
                <a:gd name="T29" fmla="*/ 0 h 3"/>
                <a:gd name="T30" fmla="*/ 0 w 9"/>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3">
                  <a:moveTo>
                    <a:pt x="0" y="0"/>
                  </a:moveTo>
                  <a:lnTo>
                    <a:pt x="0" y="3"/>
                  </a:lnTo>
                  <a:lnTo>
                    <a:pt x="2" y="3"/>
                  </a:lnTo>
                  <a:lnTo>
                    <a:pt x="5" y="3"/>
                  </a:lnTo>
                  <a:lnTo>
                    <a:pt x="7" y="3"/>
                  </a:lnTo>
                  <a:lnTo>
                    <a:pt x="7" y="3"/>
                  </a:lnTo>
                  <a:lnTo>
                    <a:pt x="9" y="3"/>
                  </a:lnTo>
                  <a:lnTo>
                    <a:pt x="9" y="3"/>
                  </a:lnTo>
                  <a:lnTo>
                    <a:pt x="7" y="0"/>
                  </a:lnTo>
                  <a:lnTo>
                    <a:pt x="7" y="0"/>
                  </a:lnTo>
                  <a:lnTo>
                    <a:pt x="5" y="0"/>
                  </a:lnTo>
                  <a:lnTo>
                    <a:pt x="5" y="0"/>
                  </a:lnTo>
                  <a:lnTo>
                    <a:pt x="2" y="0"/>
                  </a:lnTo>
                  <a:lnTo>
                    <a:pt x="2"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798"/>
            <p:cNvSpPr/>
            <p:nvPr/>
          </p:nvSpPr>
          <p:spPr bwMode="auto">
            <a:xfrm>
              <a:off x="2677434" y="3416413"/>
              <a:ext cx="22225" cy="7938"/>
            </a:xfrm>
            <a:custGeom>
              <a:avLst/>
              <a:gdLst>
                <a:gd name="T0" fmla="*/ 7 w 14"/>
                <a:gd name="T1" fmla="*/ 5 h 5"/>
                <a:gd name="T2" fmla="*/ 12 w 14"/>
                <a:gd name="T3" fmla="*/ 5 h 5"/>
                <a:gd name="T4" fmla="*/ 14 w 14"/>
                <a:gd name="T5" fmla="*/ 2 h 5"/>
                <a:gd name="T6" fmla="*/ 14 w 14"/>
                <a:gd name="T7" fmla="*/ 2 h 5"/>
                <a:gd name="T8" fmla="*/ 14 w 14"/>
                <a:gd name="T9" fmla="*/ 0 h 5"/>
                <a:gd name="T10" fmla="*/ 12 w 14"/>
                <a:gd name="T11" fmla="*/ 0 h 5"/>
                <a:gd name="T12" fmla="*/ 12 w 14"/>
                <a:gd name="T13" fmla="*/ 0 h 5"/>
                <a:gd name="T14" fmla="*/ 7 w 14"/>
                <a:gd name="T15" fmla="*/ 0 h 5"/>
                <a:gd name="T16" fmla="*/ 5 w 14"/>
                <a:gd name="T17" fmla="*/ 0 h 5"/>
                <a:gd name="T18" fmla="*/ 2 w 14"/>
                <a:gd name="T19" fmla="*/ 0 h 5"/>
                <a:gd name="T20" fmla="*/ 0 w 14"/>
                <a:gd name="T21" fmla="*/ 0 h 5"/>
                <a:gd name="T22" fmla="*/ 0 w 14"/>
                <a:gd name="T23" fmla="*/ 0 h 5"/>
                <a:gd name="T24" fmla="*/ 2 w 14"/>
                <a:gd name="T25" fmla="*/ 2 h 5"/>
                <a:gd name="T26" fmla="*/ 7 w 14"/>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5">
                  <a:moveTo>
                    <a:pt x="7" y="5"/>
                  </a:moveTo>
                  <a:lnTo>
                    <a:pt x="12" y="5"/>
                  </a:lnTo>
                  <a:lnTo>
                    <a:pt x="14" y="2"/>
                  </a:lnTo>
                  <a:lnTo>
                    <a:pt x="14" y="2"/>
                  </a:lnTo>
                  <a:lnTo>
                    <a:pt x="14" y="0"/>
                  </a:lnTo>
                  <a:lnTo>
                    <a:pt x="12" y="0"/>
                  </a:lnTo>
                  <a:lnTo>
                    <a:pt x="12" y="0"/>
                  </a:lnTo>
                  <a:lnTo>
                    <a:pt x="7" y="0"/>
                  </a:lnTo>
                  <a:lnTo>
                    <a:pt x="5" y="0"/>
                  </a:lnTo>
                  <a:lnTo>
                    <a:pt x="2" y="0"/>
                  </a:lnTo>
                  <a:lnTo>
                    <a:pt x="0" y="0"/>
                  </a:lnTo>
                  <a:lnTo>
                    <a:pt x="0" y="0"/>
                  </a:lnTo>
                  <a:lnTo>
                    <a:pt x="2" y="2"/>
                  </a:lnTo>
                  <a:lnTo>
                    <a:pt x="7" y="5"/>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799"/>
            <p:cNvSpPr/>
            <p:nvPr/>
          </p:nvSpPr>
          <p:spPr bwMode="auto">
            <a:xfrm>
              <a:off x="2677434" y="3416413"/>
              <a:ext cx="22225" cy="7938"/>
            </a:xfrm>
            <a:custGeom>
              <a:avLst/>
              <a:gdLst>
                <a:gd name="T0" fmla="*/ 7 w 14"/>
                <a:gd name="T1" fmla="*/ 5 h 5"/>
                <a:gd name="T2" fmla="*/ 12 w 14"/>
                <a:gd name="T3" fmla="*/ 5 h 5"/>
                <a:gd name="T4" fmla="*/ 14 w 14"/>
                <a:gd name="T5" fmla="*/ 2 h 5"/>
                <a:gd name="T6" fmla="*/ 14 w 14"/>
                <a:gd name="T7" fmla="*/ 2 h 5"/>
                <a:gd name="T8" fmla="*/ 14 w 14"/>
                <a:gd name="T9" fmla="*/ 0 h 5"/>
                <a:gd name="T10" fmla="*/ 12 w 14"/>
                <a:gd name="T11" fmla="*/ 0 h 5"/>
                <a:gd name="T12" fmla="*/ 12 w 14"/>
                <a:gd name="T13" fmla="*/ 0 h 5"/>
                <a:gd name="T14" fmla="*/ 7 w 14"/>
                <a:gd name="T15" fmla="*/ 0 h 5"/>
                <a:gd name="T16" fmla="*/ 5 w 14"/>
                <a:gd name="T17" fmla="*/ 0 h 5"/>
                <a:gd name="T18" fmla="*/ 2 w 14"/>
                <a:gd name="T19" fmla="*/ 0 h 5"/>
                <a:gd name="T20" fmla="*/ 0 w 14"/>
                <a:gd name="T21" fmla="*/ 0 h 5"/>
                <a:gd name="T22" fmla="*/ 0 w 14"/>
                <a:gd name="T23" fmla="*/ 0 h 5"/>
                <a:gd name="T24" fmla="*/ 2 w 14"/>
                <a:gd name="T25" fmla="*/ 2 h 5"/>
                <a:gd name="T26" fmla="*/ 7 w 14"/>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5">
                  <a:moveTo>
                    <a:pt x="7" y="5"/>
                  </a:moveTo>
                  <a:lnTo>
                    <a:pt x="12" y="5"/>
                  </a:lnTo>
                  <a:lnTo>
                    <a:pt x="14" y="2"/>
                  </a:lnTo>
                  <a:lnTo>
                    <a:pt x="14" y="2"/>
                  </a:lnTo>
                  <a:lnTo>
                    <a:pt x="14" y="0"/>
                  </a:lnTo>
                  <a:lnTo>
                    <a:pt x="12" y="0"/>
                  </a:lnTo>
                  <a:lnTo>
                    <a:pt x="12" y="0"/>
                  </a:lnTo>
                  <a:lnTo>
                    <a:pt x="7" y="0"/>
                  </a:lnTo>
                  <a:lnTo>
                    <a:pt x="5" y="0"/>
                  </a:lnTo>
                  <a:lnTo>
                    <a:pt x="2" y="0"/>
                  </a:lnTo>
                  <a:lnTo>
                    <a:pt x="0" y="0"/>
                  </a:lnTo>
                  <a:lnTo>
                    <a:pt x="0" y="0"/>
                  </a:lnTo>
                  <a:lnTo>
                    <a:pt x="2" y="2"/>
                  </a:lnTo>
                  <a:lnTo>
                    <a:pt x="7"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800"/>
            <p:cNvSpPr/>
            <p:nvPr/>
          </p:nvSpPr>
          <p:spPr bwMode="auto">
            <a:xfrm>
              <a:off x="2477409" y="3405301"/>
              <a:ext cx="7938" cy="6350"/>
            </a:xfrm>
            <a:custGeom>
              <a:avLst/>
              <a:gdLst>
                <a:gd name="T0" fmla="*/ 3 w 5"/>
                <a:gd name="T1" fmla="*/ 4 h 4"/>
                <a:gd name="T2" fmla="*/ 3 w 5"/>
                <a:gd name="T3" fmla="*/ 2 h 4"/>
                <a:gd name="T4" fmla="*/ 5 w 5"/>
                <a:gd name="T5" fmla="*/ 2 h 4"/>
                <a:gd name="T6" fmla="*/ 5 w 5"/>
                <a:gd name="T7" fmla="*/ 0 h 4"/>
                <a:gd name="T8" fmla="*/ 0 w 5"/>
                <a:gd name="T9" fmla="*/ 2 h 4"/>
                <a:gd name="T10" fmla="*/ 0 w 5"/>
                <a:gd name="T11" fmla="*/ 2 h 4"/>
                <a:gd name="T12" fmla="*/ 3 w 5"/>
                <a:gd name="T13" fmla="*/ 2 h 4"/>
                <a:gd name="T14" fmla="*/ 3 w 5"/>
                <a:gd name="T15" fmla="*/ 2 h 4"/>
                <a:gd name="T16" fmla="*/ 3 w 5"/>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4"/>
                  </a:moveTo>
                  <a:lnTo>
                    <a:pt x="3" y="2"/>
                  </a:lnTo>
                  <a:lnTo>
                    <a:pt x="5" y="2"/>
                  </a:lnTo>
                  <a:lnTo>
                    <a:pt x="5" y="0"/>
                  </a:lnTo>
                  <a:lnTo>
                    <a:pt x="0" y="2"/>
                  </a:lnTo>
                  <a:lnTo>
                    <a:pt x="0" y="2"/>
                  </a:lnTo>
                  <a:lnTo>
                    <a:pt x="3" y="2"/>
                  </a:lnTo>
                  <a:lnTo>
                    <a:pt x="3" y="2"/>
                  </a:lnTo>
                  <a:lnTo>
                    <a:pt x="3" y="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801"/>
            <p:cNvSpPr/>
            <p:nvPr/>
          </p:nvSpPr>
          <p:spPr bwMode="auto">
            <a:xfrm>
              <a:off x="2477409" y="3405301"/>
              <a:ext cx="7938" cy="6350"/>
            </a:xfrm>
            <a:custGeom>
              <a:avLst/>
              <a:gdLst>
                <a:gd name="T0" fmla="*/ 3 w 5"/>
                <a:gd name="T1" fmla="*/ 4 h 4"/>
                <a:gd name="T2" fmla="*/ 3 w 5"/>
                <a:gd name="T3" fmla="*/ 2 h 4"/>
                <a:gd name="T4" fmla="*/ 5 w 5"/>
                <a:gd name="T5" fmla="*/ 2 h 4"/>
                <a:gd name="T6" fmla="*/ 5 w 5"/>
                <a:gd name="T7" fmla="*/ 0 h 4"/>
                <a:gd name="T8" fmla="*/ 0 w 5"/>
                <a:gd name="T9" fmla="*/ 2 h 4"/>
                <a:gd name="T10" fmla="*/ 0 w 5"/>
                <a:gd name="T11" fmla="*/ 2 h 4"/>
                <a:gd name="T12" fmla="*/ 3 w 5"/>
                <a:gd name="T13" fmla="*/ 2 h 4"/>
                <a:gd name="T14" fmla="*/ 3 w 5"/>
                <a:gd name="T15" fmla="*/ 2 h 4"/>
                <a:gd name="T16" fmla="*/ 3 w 5"/>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4"/>
                  </a:moveTo>
                  <a:lnTo>
                    <a:pt x="3" y="2"/>
                  </a:lnTo>
                  <a:lnTo>
                    <a:pt x="5" y="2"/>
                  </a:lnTo>
                  <a:lnTo>
                    <a:pt x="5" y="0"/>
                  </a:lnTo>
                  <a:lnTo>
                    <a:pt x="0" y="2"/>
                  </a:lnTo>
                  <a:lnTo>
                    <a:pt x="0" y="2"/>
                  </a:lnTo>
                  <a:lnTo>
                    <a:pt x="3" y="2"/>
                  </a:lnTo>
                  <a:lnTo>
                    <a:pt x="3" y="2"/>
                  </a:lnTo>
                  <a:lnTo>
                    <a:pt x="3"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802"/>
            <p:cNvSpPr/>
            <p:nvPr/>
          </p:nvSpPr>
          <p:spPr bwMode="auto">
            <a:xfrm>
              <a:off x="2444072" y="3383076"/>
              <a:ext cx="22225" cy="11113"/>
            </a:xfrm>
            <a:custGeom>
              <a:avLst/>
              <a:gdLst>
                <a:gd name="T0" fmla="*/ 5 w 14"/>
                <a:gd name="T1" fmla="*/ 4 h 7"/>
                <a:gd name="T2" fmla="*/ 5 w 14"/>
                <a:gd name="T3" fmla="*/ 7 h 7"/>
                <a:gd name="T4" fmla="*/ 7 w 14"/>
                <a:gd name="T5" fmla="*/ 7 h 7"/>
                <a:gd name="T6" fmla="*/ 14 w 14"/>
                <a:gd name="T7" fmla="*/ 7 h 7"/>
                <a:gd name="T8" fmla="*/ 14 w 14"/>
                <a:gd name="T9" fmla="*/ 4 h 7"/>
                <a:gd name="T10" fmla="*/ 12 w 14"/>
                <a:gd name="T11" fmla="*/ 4 h 7"/>
                <a:gd name="T12" fmla="*/ 10 w 14"/>
                <a:gd name="T13" fmla="*/ 2 h 7"/>
                <a:gd name="T14" fmla="*/ 10 w 14"/>
                <a:gd name="T15" fmla="*/ 0 h 7"/>
                <a:gd name="T16" fmla="*/ 5 w 14"/>
                <a:gd name="T17" fmla="*/ 0 h 7"/>
                <a:gd name="T18" fmla="*/ 2 w 14"/>
                <a:gd name="T19" fmla="*/ 2 h 7"/>
                <a:gd name="T20" fmla="*/ 2 w 14"/>
                <a:gd name="T21" fmla="*/ 4 h 7"/>
                <a:gd name="T22" fmla="*/ 0 w 14"/>
                <a:gd name="T23" fmla="*/ 4 h 7"/>
                <a:gd name="T24" fmla="*/ 2 w 14"/>
                <a:gd name="T25" fmla="*/ 4 h 7"/>
                <a:gd name="T26" fmla="*/ 5 w 14"/>
                <a:gd name="T2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7">
                  <a:moveTo>
                    <a:pt x="5" y="4"/>
                  </a:moveTo>
                  <a:lnTo>
                    <a:pt x="5" y="7"/>
                  </a:lnTo>
                  <a:lnTo>
                    <a:pt x="7" y="7"/>
                  </a:lnTo>
                  <a:lnTo>
                    <a:pt x="14" y="7"/>
                  </a:lnTo>
                  <a:lnTo>
                    <a:pt x="14" y="4"/>
                  </a:lnTo>
                  <a:lnTo>
                    <a:pt x="12" y="4"/>
                  </a:lnTo>
                  <a:lnTo>
                    <a:pt x="10" y="2"/>
                  </a:lnTo>
                  <a:lnTo>
                    <a:pt x="10" y="0"/>
                  </a:lnTo>
                  <a:lnTo>
                    <a:pt x="5" y="0"/>
                  </a:lnTo>
                  <a:lnTo>
                    <a:pt x="2" y="2"/>
                  </a:lnTo>
                  <a:lnTo>
                    <a:pt x="2" y="4"/>
                  </a:lnTo>
                  <a:lnTo>
                    <a:pt x="0" y="4"/>
                  </a:lnTo>
                  <a:lnTo>
                    <a:pt x="2" y="4"/>
                  </a:lnTo>
                  <a:lnTo>
                    <a:pt x="5" y="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803"/>
            <p:cNvSpPr/>
            <p:nvPr/>
          </p:nvSpPr>
          <p:spPr bwMode="auto">
            <a:xfrm>
              <a:off x="2444072" y="3383076"/>
              <a:ext cx="22225" cy="11113"/>
            </a:xfrm>
            <a:custGeom>
              <a:avLst/>
              <a:gdLst>
                <a:gd name="T0" fmla="*/ 5 w 14"/>
                <a:gd name="T1" fmla="*/ 4 h 7"/>
                <a:gd name="T2" fmla="*/ 5 w 14"/>
                <a:gd name="T3" fmla="*/ 7 h 7"/>
                <a:gd name="T4" fmla="*/ 7 w 14"/>
                <a:gd name="T5" fmla="*/ 7 h 7"/>
                <a:gd name="T6" fmla="*/ 14 w 14"/>
                <a:gd name="T7" fmla="*/ 7 h 7"/>
                <a:gd name="T8" fmla="*/ 14 w 14"/>
                <a:gd name="T9" fmla="*/ 4 h 7"/>
                <a:gd name="T10" fmla="*/ 12 w 14"/>
                <a:gd name="T11" fmla="*/ 4 h 7"/>
                <a:gd name="T12" fmla="*/ 10 w 14"/>
                <a:gd name="T13" fmla="*/ 2 h 7"/>
                <a:gd name="T14" fmla="*/ 10 w 14"/>
                <a:gd name="T15" fmla="*/ 0 h 7"/>
                <a:gd name="T16" fmla="*/ 5 w 14"/>
                <a:gd name="T17" fmla="*/ 0 h 7"/>
                <a:gd name="T18" fmla="*/ 2 w 14"/>
                <a:gd name="T19" fmla="*/ 2 h 7"/>
                <a:gd name="T20" fmla="*/ 2 w 14"/>
                <a:gd name="T21" fmla="*/ 4 h 7"/>
                <a:gd name="T22" fmla="*/ 0 w 14"/>
                <a:gd name="T23" fmla="*/ 4 h 7"/>
                <a:gd name="T24" fmla="*/ 2 w 14"/>
                <a:gd name="T25" fmla="*/ 4 h 7"/>
                <a:gd name="T26" fmla="*/ 5 w 14"/>
                <a:gd name="T2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7">
                  <a:moveTo>
                    <a:pt x="5" y="4"/>
                  </a:moveTo>
                  <a:lnTo>
                    <a:pt x="5" y="7"/>
                  </a:lnTo>
                  <a:lnTo>
                    <a:pt x="7" y="7"/>
                  </a:lnTo>
                  <a:lnTo>
                    <a:pt x="14" y="7"/>
                  </a:lnTo>
                  <a:lnTo>
                    <a:pt x="14" y="4"/>
                  </a:lnTo>
                  <a:lnTo>
                    <a:pt x="12" y="4"/>
                  </a:lnTo>
                  <a:lnTo>
                    <a:pt x="10" y="2"/>
                  </a:lnTo>
                  <a:lnTo>
                    <a:pt x="10" y="0"/>
                  </a:lnTo>
                  <a:lnTo>
                    <a:pt x="5" y="0"/>
                  </a:lnTo>
                  <a:lnTo>
                    <a:pt x="2" y="2"/>
                  </a:lnTo>
                  <a:lnTo>
                    <a:pt x="2" y="4"/>
                  </a:lnTo>
                  <a:lnTo>
                    <a:pt x="0" y="4"/>
                  </a:lnTo>
                  <a:lnTo>
                    <a:pt x="2" y="4"/>
                  </a:lnTo>
                  <a:lnTo>
                    <a:pt x="5"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804"/>
            <p:cNvSpPr/>
            <p:nvPr/>
          </p:nvSpPr>
          <p:spPr bwMode="auto">
            <a:xfrm>
              <a:off x="2444072" y="3378313"/>
              <a:ext cx="7938" cy="7938"/>
            </a:xfrm>
            <a:custGeom>
              <a:avLst/>
              <a:gdLst>
                <a:gd name="T0" fmla="*/ 2 w 5"/>
                <a:gd name="T1" fmla="*/ 0 h 5"/>
                <a:gd name="T2" fmla="*/ 0 w 5"/>
                <a:gd name="T3" fmla="*/ 0 h 5"/>
                <a:gd name="T4" fmla="*/ 0 w 5"/>
                <a:gd name="T5" fmla="*/ 3 h 5"/>
                <a:gd name="T6" fmla="*/ 2 w 5"/>
                <a:gd name="T7" fmla="*/ 5 h 5"/>
                <a:gd name="T8" fmla="*/ 2 w 5"/>
                <a:gd name="T9" fmla="*/ 3 h 5"/>
                <a:gd name="T10" fmla="*/ 5 w 5"/>
                <a:gd name="T11" fmla="*/ 3 h 5"/>
                <a:gd name="T12" fmla="*/ 2 w 5"/>
                <a:gd name="T13" fmla="*/ 3 h 5"/>
                <a:gd name="T14" fmla="*/ 5 w 5"/>
                <a:gd name="T15" fmla="*/ 0 h 5"/>
                <a:gd name="T16" fmla="*/ 2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2" y="0"/>
                  </a:moveTo>
                  <a:lnTo>
                    <a:pt x="0" y="0"/>
                  </a:lnTo>
                  <a:lnTo>
                    <a:pt x="0" y="3"/>
                  </a:lnTo>
                  <a:lnTo>
                    <a:pt x="2" y="5"/>
                  </a:lnTo>
                  <a:lnTo>
                    <a:pt x="2" y="3"/>
                  </a:lnTo>
                  <a:lnTo>
                    <a:pt x="5" y="3"/>
                  </a:lnTo>
                  <a:lnTo>
                    <a:pt x="2" y="3"/>
                  </a:lnTo>
                  <a:lnTo>
                    <a:pt x="5"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805"/>
            <p:cNvSpPr/>
            <p:nvPr/>
          </p:nvSpPr>
          <p:spPr bwMode="auto">
            <a:xfrm>
              <a:off x="2444072" y="3378313"/>
              <a:ext cx="7938" cy="7938"/>
            </a:xfrm>
            <a:custGeom>
              <a:avLst/>
              <a:gdLst>
                <a:gd name="T0" fmla="*/ 2 w 5"/>
                <a:gd name="T1" fmla="*/ 0 h 5"/>
                <a:gd name="T2" fmla="*/ 0 w 5"/>
                <a:gd name="T3" fmla="*/ 0 h 5"/>
                <a:gd name="T4" fmla="*/ 0 w 5"/>
                <a:gd name="T5" fmla="*/ 3 h 5"/>
                <a:gd name="T6" fmla="*/ 2 w 5"/>
                <a:gd name="T7" fmla="*/ 5 h 5"/>
                <a:gd name="T8" fmla="*/ 2 w 5"/>
                <a:gd name="T9" fmla="*/ 3 h 5"/>
                <a:gd name="T10" fmla="*/ 5 w 5"/>
                <a:gd name="T11" fmla="*/ 3 h 5"/>
                <a:gd name="T12" fmla="*/ 2 w 5"/>
                <a:gd name="T13" fmla="*/ 3 h 5"/>
                <a:gd name="T14" fmla="*/ 5 w 5"/>
                <a:gd name="T15" fmla="*/ 0 h 5"/>
                <a:gd name="T16" fmla="*/ 2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2" y="0"/>
                  </a:moveTo>
                  <a:lnTo>
                    <a:pt x="0" y="0"/>
                  </a:lnTo>
                  <a:lnTo>
                    <a:pt x="0" y="3"/>
                  </a:lnTo>
                  <a:lnTo>
                    <a:pt x="2" y="5"/>
                  </a:lnTo>
                  <a:lnTo>
                    <a:pt x="2" y="3"/>
                  </a:lnTo>
                  <a:lnTo>
                    <a:pt x="5" y="3"/>
                  </a:lnTo>
                  <a:lnTo>
                    <a:pt x="2" y="3"/>
                  </a:lnTo>
                  <a:lnTo>
                    <a:pt x="5"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806"/>
            <p:cNvSpPr/>
            <p:nvPr/>
          </p:nvSpPr>
          <p:spPr bwMode="auto">
            <a:xfrm>
              <a:off x="2413909" y="3378313"/>
              <a:ext cx="7938" cy="4763"/>
            </a:xfrm>
            <a:custGeom>
              <a:avLst/>
              <a:gdLst>
                <a:gd name="T0" fmla="*/ 5 w 5"/>
                <a:gd name="T1" fmla="*/ 3 h 3"/>
                <a:gd name="T2" fmla="*/ 3 w 5"/>
                <a:gd name="T3" fmla="*/ 0 h 3"/>
                <a:gd name="T4" fmla="*/ 0 w 5"/>
                <a:gd name="T5" fmla="*/ 0 h 3"/>
                <a:gd name="T6" fmla="*/ 5 w 5"/>
                <a:gd name="T7" fmla="*/ 3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lnTo>
                    <a:pt x="3" y="0"/>
                  </a:lnTo>
                  <a:lnTo>
                    <a:pt x="0" y="0"/>
                  </a:lnTo>
                  <a:lnTo>
                    <a:pt x="5" y="3"/>
                  </a:lnTo>
                  <a:lnTo>
                    <a:pt x="5"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807"/>
            <p:cNvSpPr/>
            <p:nvPr/>
          </p:nvSpPr>
          <p:spPr bwMode="auto">
            <a:xfrm>
              <a:off x="2413909" y="3378313"/>
              <a:ext cx="7938" cy="4763"/>
            </a:xfrm>
            <a:custGeom>
              <a:avLst/>
              <a:gdLst>
                <a:gd name="T0" fmla="*/ 5 w 5"/>
                <a:gd name="T1" fmla="*/ 3 h 3"/>
                <a:gd name="T2" fmla="*/ 3 w 5"/>
                <a:gd name="T3" fmla="*/ 0 h 3"/>
                <a:gd name="T4" fmla="*/ 0 w 5"/>
                <a:gd name="T5" fmla="*/ 0 h 3"/>
                <a:gd name="T6" fmla="*/ 5 w 5"/>
                <a:gd name="T7" fmla="*/ 3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lnTo>
                    <a:pt x="3" y="0"/>
                  </a:lnTo>
                  <a:lnTo>
                    <a:pt x="0" y="0"/>
                  </a:lnTo>
                  <a:lnTo>
                    <a:pt x="5" y="3"/>
                  </a:lnTo>
                  <a:lnTo>
                    <a:pt x="5"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808"/>
            <p:cNvSpPr/>
            <p:nvPr/>
          </p:nvSpPr>
          <p:spPr bwMode="auto">
            <a:xfrm>
              <a:off x="2425022" y="3352913"/>
              <a:ext cx="49213" cy="22225"/>
            </a:xfrm>
            <a:custGeom>
              <a:avLst/>
              <a:gdLst>
                <a:gd name="T0" fmla="*/ 0 w 31"/>
                <a:gd name="T1" fmla="*/ 9 h 14"/>
                <a:gd name="T2" fmla="*/ 3 w 31"/>
                <a:gd name="T3" fmla="*/ 9 h 14"/>
                <a:gd name="T4" fmla="*/ 5 w 31"/>
                <a:gd name="T5" fmla="*/ 11 h 14"/>
                <a:gd name="T6" fmla="*/ 3 w 31"/>
                <a:gd name="T7" fmla="*/ 11 h 14"/>
                <a:gd name="T8" fmla="*/ 10 w 31"/>
                <a:gd name="T9" fmla="*/ 14 h 14"/>
                <a:gd name="T10" fmla="*/ 10 w 31"/>
                <a:gd name="T11" fmla="*/ 11 h 14"/>
                <a:gd name="T12" fmla="*/ 10 w 31"/>
                <a:gd name="T13" fmla="*/ 9 h 14"/>
                <a:gd name="T14" fmla="*/ 10 w 31"/>
                <a:gd name="T15" fmla="*/ 9 h 14"/>
                <a:gd name="T16" fmla="*/ 12 w 31"/>
                <a:gd name="T17" fmla="*/ 9 h 14"/>
                <a:gd name="T18" fmla="*/ 12 w 31"/>
                <a:gd name="T19" fmla="*/ 11 h 14"/>
                <a:gd name="T20" fmla="*/ 14 w 31"/>
                <a:gd name="T21" fmla="*/ 11 h 14"/>
                <a:gd name="T22" fmla="*/ 17 w 31"/>
                <a:gd name="T23" fmla="*/ 9 h 14"/>
                <a:gd name="T24" fmla="*/ 19 w 31"/>
                <a:gd name="T25" fmla="*/ 9 h 14"/>
                <a:gd name="T26" fmla="*/ 19 w 31"/>
                <a:gd name="T27" fmla="*/ 11 h 14"/>
                <a:gd name="T28" fmla="*/ 22 w 31"/>
                <a:gd name="T29" fmla="*/ 11 h 14"/>
                <a:gd name="T30" fmla="*/ 26 w 31"/>
                <a:gd name="T31" fmla="*/ 9 h 14"/>
                <a:gd name="T32" fmla="*/ 24 w 31"/>
                <a:gd name="T33" fmla="*/ 9 h 14"/>
                <a:gd name="T34" fmla="*/ 19 w 31"/>
                <a:gd name="T35" fmla="*/ 9 h 14"/>
                <a:gd name="T36" fmla="*/ 19 w 31"/>
                <a:gd name="T37" fmla="*/ 7 h 14"/>
                <a:gd name="T38" fmla="*/ 22 w 31"/>
                <a:gd name="T39" fmla="*/ 4 h 14"/>
                <a:gd name="T40" fmla="*/ 22 w 31"/>
                <a:gd name="T41" fmla="*/ 4 h 14"/>
                <a:gd name="T42" fmla="*/ 22 w 31"/>
                <a:gd name="T43" fmla="*/ 4 h 14"/>
                <a:gd name="T44" fmla="*/ 22 w 31"/>
                <a:gd name="T45" fmla="*/ 7 h 14"/>
                <a:gd name="T46" fmla="*/ 22 w 31"/>
                <a:gd name="T47" fmla="*/ 7 h 14"/>
                <a:gd name="T48" fmla="*/ 24 w 31"/>
                <a:gd name="T49" fmla="*/ 9 h 14"/>
                <a:gd name="T50" fmla="*/ 26 w 31"/>
                <a:gd name="T51" fmla="*/ 9 h 14"/>
                <a:gd name="T52" fmla="*/ 26 w 31"/>
                <a:gd name="T53" fmla="*/ 9 h 14"/>
                <a:gd name="T54" fmla="*/ 31 w 31"/>
                <a:gd name="T55" fmla="*/ 7 h 14"/>
                <a:gd name="T56" fmla="*/ 29 w 31"/>
                <a:gd name="T57" fmla="*/ 7 h 14"/>
                <a:gd name="T58" fmla="*/ 31 w 31"/>
                <a:gd name="T59" fmla="*/ 4 h 14"/>
                <a:gd name="T60" fmla="*/ 31 w 31"/>
                <a:gd name="T61" fmla="*/ 4 h 14"/>
                <a:gd name="T62" fmla="*/ 29 w 31"/>
                <a:gd name="T63" fmla="*/ 4 h 14"/>
                <a:gd name="T64" fmla="*/ 26 w 31"/>
                <a:gd name="T65" fmla="*/ 2 h 14"/>
                <a:gd name="T66" fmla="*/ 24 w 31"/>
                <a:gd name="T67" fmla="*/ 2 h 14"/>
                <a:gd name="T68" fmla="*/ 22 w 31"/>
                <a:gd name="T69" fmla="*/ 2 h 14"/>
                <a:gd name="T70" fmla="*/ 19 w 31"/>
                <a:gd name="T71" fmla="*/ 2 h 14"/>
                <a:gd name="T72" fmla="*/ 19 w 31"/>
                <a:gd name="T73" fmla="*/ 2 h 14"/>
                <a:gd name="T74" fmla="*/ 17 w 31"/>
                <a:gd name="T75" fmla="*/ 0 h 14"/>
                <a:gd name="T76" fmla="*/ 17 w 31"/>
                <a:gd name="T77" fmla="*/ 0 h 14"/>
                <a:gd name="T78" fmla="*/ 14 w 31"/>
                <a:gd name="T79" fmla="*/ 2 h 14"/>
                <a:gd name="T80" fmla="*/ 14 w 31"/>
                <a:gd name="T81" fmla="*/ 4 h 14"/>
                <a:gd name="T82" fmla="*/ 12 w 31"/>
                <a:gd name="T83" fmla="*/ 4 h 14"/>
                <a:gd name="T84" fmla="*/ 12 w 31"/>
                <a:gd name="T85" fmla="*/ 4 h 14"/>
                <a:gd name="T86" fmla="*/ 12 w 31"/>
                <a:gd name="T87" fmla="*/ 4 h 14"/>
                <a:gd name="T88" fmla="*/ 10 w 31"/>
                <a:gd name="T89" fmla="*/ 2 h 14"/>
                <a:gd name="T90" fmla="*/ 10 w 31"/>
                <a:gd name="T91" fmla="*/ 2 h 14"/>
                <a:gd name="T92" fmla="*/ 12 w 31"/>
                <a:gd name="T93" fmla="*/ 2 h 14"/>
                <a:gd name="T94" fmla="*/ 7 w 31"/>
                <a:gd name="T95" fmla="*/ 0 h 14"/>
                <a:gd name="T96" fmla="*/ 5 w 31"/>
                <a:gd name="T97" fmla="*/ 2 h 14"/>
                <a:gd name="T98" fmla="*/ 5 w 31"/>
                <a:gd name="T99" fmla="*/ 2 h 14"/>
                <a:gd name="T100" fmla="*/ 0 w 31"/>
                <a:gd name="T101" fmla="*/ 2 h 14"/>
                <a:gd name="T102" fmla="*/ 0 w 31"/>
                <a:gd name="T103" fmla="*/ 2 h 14"/>
                <a:gd name="T104" fmla="*/ 3 w 31"/>
                <a:gd name="T105" fmla="*/ 4 h 14"/>
                <a:gd name="T106" fmla="*/ 0 w 31"/>
                <a:gd name="T107" fmla="*/ 4 h 14"/>
                <a:gd name="T108" fmla="*/ 0 w 31"/>
                <a:gd name="T109" fmla="*/ 4 h 14"/>
                <a:gd name="T110" fmla="*/ 0 w 31"/>
                <a:gd name="T111" fmla="*/ 7 h 14"/>
                <a:gd name="T112" fmla="*/ 0 w 31"/>
                <a:gd name="T113" fmla="*/ 7 h 14"/>
                <a:gd name="T114" fmla="*/ 0 w 31"/>
                <a:gd name="T11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14">
                  <a:moveTo>
                    <a:pt x="0" y="9"/>
                  </a:moveTo>
                  <a:lnTo>
                    <a:pt x="3" y="9"/>
                  </a:lnTo>
                  <a:lnTo>
                    <a:pt x="5" y="11"/>
                  </a:lnTo>
                  <a:lnTo>
                    <a:pt x="3" y="11"/>
                  </a:lnTo>
                  <a:lnTo>
                    <a:pt x="10" y="14"/>
                  </a:lnTo>
                  <a:lnTo>
                    <a:pt x="10" y="11"/>
                  </a:lnTo>
                  <a:lnTo>
                    <a:pt x="10" y="9"/>
                  </a:lnTo>
                  <a:lnTo>
                    <a:pt x="10" y="9"/>
                  </a:lnTo>
                  <a:lnTo>
                    <a:pt x="12" y="9"/>
                  </a:lnTo>
                  <a:lnTo>
                    <a:pt x="12" y="11"/>
                  </a:lnTo>
                  <a:lnTo>
                    <a:pt x="14" y="11"/>
                  </a:lnTo>
                  <a:lnTo>
                    <a:pt x="17" y="9"/>
                  </a:lnTo>
                  <a:lnTo>
                    <a:pt x="19" y="9"/>
                  </a:lnTo>
                  <a:lnTo>
                    <a:pt x="19" y="11"/>
                  </a:lnTo>
                  <a:lnTo>
                    <a:pt x="22" y="11"/>
                  </a:lnTo>
                  <a:lnTo>
                    <a:pt x="26" y="9"/>
                  </a:lnTo>
                  <a:lnTo>
                    <a:pt x="24" y="9"/>
                  </a:lnTo>
                  <a:lnTo>
                    <a:pt x="19" y="9"/>
                  </a:lnTo>
                  <a:lnTo>
                    <a:pt x="19" y="7"/>
                  </a:lnTo>
                  <a:lnTo>
                    <a:pt x="22" y="4"/>
                  </a:lnTo>
                  <a:lnTo>
                    <a:pt x="22" y="4"/>
                  </a:lnTo>
                  <a:lnTo>
                    <a:pt x="22" y="4"/>
                  </a:lnTo>
                  <a:lnTo>
                    <a:pt x="22" y="7"/>
                  </a:lnTo>
                  <a:lnTo>
                    <a:pt x="22" y="7"/>
                  </a:lnTo>
                  <a:lnTo>
                    <a:pt x="24" y="9"/>
                  </a:lnTo>
                  <a:lnTo>
                    <a:pt x="26" y="9"/>
                  </a:lnTo>
                  <a:lnTo>
                    <a:pt x="26" y="9"/>
                  </a:lnTo>
                  <a:lnTo>
                    <a:pt x="31" y="7"/>
                  </a:lnTo>
                  <a:lnTo>
                    <a:pt x="29" y="7"/>
                  </a:lnTo>
                  <a:lnTo>
                    <a:pt x="31" y="4"/>
                  </a:lnTo>
                  <a:lnTo>
                    <a:pt x="31" y="4"/>
                  </a:lnTo>
                  <a:lnTo>
                    <a:pt x="29" y="4"/>
                  </a:lnTo>
                  <a:lnTo>
                    <a:pt x="26" y="2"/>
                  </a:lnTo>
                  <a:lnTo>
                    <a:pt x="24" y="2"/>
                  </a:lnTo>
                  <a:lnTo>
                    <a:pt x="22" y="2"/>
                  </a:lnTo>
                  <a:lnTo>
                    <a:pt x="19" y="2"/>
                  </a:lnTo>
                  <a:lnTo>
                    <a:pt x="19" y="2"/>
                  </a:lnTo>
                  <a:lnTo>
                    <a:pt x="17" y="0"/>
                  </a:lnTo>
                  <a:lnTo>
                    <a:pt x="17" y="0"/>
                  </a:lnTo>
                  <a:lnTo>
                    <a:pt x="14" y="2"/>
                  </a:lnTo>
                  <a:lnTo>
                    <a:pt x="14" y="4"/>
                  </a:lnTo>
                  <a:lnTo>
                    <a:pt x="12" y="4"/>
                  </a:lnTo>
                  <a:lnTo>
                    <a:pt x="12" y="4"/>
                  </a:lnTo>
                  <a:lnTo>
                    <a:pt x="12" y="4"/>
                  </a:lnTo>
                  <a:lnTo>
                    <a:pt x="10" y="2"/>
                  </a:lnTo>
                  <a:lnTo>
                    <a:pt x="10" y="2"/>
                  </a:lnTo>
                  <a:lnTo>
                    <a:pt x="12" y="2"/>
                  </a:lnTo>
                  <a:lnTo>
                    <a:pt x="7" y="0"/>
                  </a:lnTo>
                  <a:lnTo>
                    <a:pt x="5" y="2"/>
                  </a:lnTo>
                  <a:lnTo>
                    <a:pt x="5" y="2"/>
                  </a:lnTo>
                  <a:lnTo>
                    <a:pt x="0" y="2"/>
                  </a:lnTo>
                  <a:lnTo>
                    <a:pt x="0" y="2"/>
                  </a:lnTo>
                  <a:lnTo>
                    <a:pt x="3" y="4"/>
                  </a:lnTo>
                  <a:lnTo>
                    <a:pt x="0" y="4"/>
                  </a:lnTo>
                  <a:lnTo>
                    <a:pt x="0" y="4"/>
                  </a:lnTo>
                  <a:lnTo>
                    <a:pt x="0" y="7"/>
                  </a:lnTo>
                  <a:lnTo>
                    <a:pt x="0" y="7"/>
                  </a:lnTo>
                  <a:lnTo>
                    <a:pt x="0" y="9"/>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809"/>
            <p:cNvSpPr/>
            <p:nvPr/>
          </p:nvSpPr>
          <p:spPr bwMode="auto">
            <a:xfrm>
              <a:off x="2425022" y="3352913"/>
              <a:ext cx="49213" cy="22225"/>
            </a:xfrm>
            <a:custGeom>
              <a:avLst/>
              <a:gdLst>
                <a:gd name="T0" fmla="*/ 0 w 31"/>
                <a:gd name="T1" fmla="*/ 9 h 14"/>
                <a:gd name="T2" fmla="*/ 3 w 31"/>
                <a:gd name="T3" fmla="*/ 9 h 14"/>
                <a:gd name="T4" fmla="*/ 5 w 31"/>
                <a:gd name="T5" fmla="*/ 11 h 14"/>
                <a:gd name="T6" fmla="*/ 3 w 31"/>
                <a:gd name="T7" fmla="*/ 11 h 14"/>
                <a:gd name="T8" fmla="*/ 10 w 31"/>
                <a:gd name="T9" fmla="*/ 14 h 14"/>
                <a:gd name="T10" fmla="*/ 10 w 31"/>
                <a:gd name="T11" fmla="*/ 11 h 14"/>
                <a:gd name="T12" fmla="*/ 10 w 31"/>
                <a:gd name="T13" fmla="*/ 9 h 14"/>
                <a:gd name="T14" fmla="*/ 10 w 31"/>
                <a:gd name="T15" fmla="*/ 9 h 14"/>
                <a:gd name="T16" fmla="*/ 12 w 31"/>
                <a:gd name="T17" fmla="*/ 9 h 14"/>
                <a:gd name="T18" fmla="*/ 12 w 31"/>
                <a:gd name="T19" fmla="*/ 11 h 14"/>
                <a:gd name="T20" fmla="*/ 14 w 31"/>
                <a:gd name="T21" fmla="*/ 11 h 14"/>
                <a:gd name="T22" fmla="*/ 17 w 31"/>
                <a:gd name="T23" fmla="*/ 9 h 14"/>
                <a:gd name="T24" fmla="*/ 19 w 31"/>
                <a:gd name="T25" fmla="*/ 9 h 14"/>
                <a:gd name="T26" fmla="*/ 19 w 31"/>
                <a:gd name="T27" fmla="*/ 11 h 14"/>
                <a:gd name="T28" fmla="*/ 22 w 31"/>
                <a:gd name="T29" fmla="*/ 11 h 14"/>
                <a:gd name="T30" fmla="*/ 26 w 31"/>
                <a:gd name="T31" fmla="*/ 9 h 14"/>
                <a:gd name="T32" fmla="*/ 24 w 31"/>
                <a:gd name="T33" fmla="*/ 9 h 14"/>
                <a:gd name="T34" fmla="*/ 19 w 31"/>
                <a:gd name="T35" fmla="*/ 9 h 14"/>
                <a:gd name="T36" fmla="*/ 19 w 31"/>
                <a:gd name="T37" fmla="*/ 7 h 14"/>
                <a:gd name="T38" fmla="*/ 22 w 31"/>
                <a:gd name="T39" fmla="*/ 4 h 14"/>
                <a:gd name="T40" fmla="*/ 22 w 31"/>
                <a:gd name="T41" fmla="*/ 4 h 14"/>
                <a:gd name="T42" fmla="*/ 22 w 31"/>
                <a:gd name="T43" fmla="*/ 4 h 14"/>
                <a:gd name="T44" fmla="*/ 22 w 31"/>
                <a:gd name="T45" fmla="*/ 7 h 14"/>
                <a:gd name="T46" fmla="*/ 22 w 31"/>
                <a:gd name="T47" fmla="*/ 7 h 14"/>
                <a:gd name="T48" fmla="*/ 24 w 31"/>
                <a:gd name="T49" fmla="*/ 9 h 14"/>
                <a:gd name="T50" fmla="*/ 26 w 31"/>
                <a:gd name="T51" fmla="*/ 9 h 14"/>
                <a:gd name="T52" fmla="*/ 26 w 31"/>
                <a:gd name="T53" fmla="*/ 9 h 14"/>
                <a:gd name="T54" fmla="*/ 31 w 31"/>
                <a:gd name="T55" fmla="*/ 7 h 14"/>
                <a:gd name="T56" fmla="*/ 29 w 31"/>
                <a:gd name="T57" fmla="*/ 7 h 14"/>
                <a:gd name="T58" fmla="*/ 31 w 31"/>
                <a:gd name="T59" fmla="*/ 4 h 14"/>
                <a:gd name="T60" fmla="*/ 31 w 31"/>
                <a:gd name="T61" fmla="*/ 4 h 14"/>
                <a:gd name="T62" fmla="*/ 29 w 31"/>
                <a:gd name="T63" fmla="*/ 4 h 14"/>
                <a:gd name="T64" fmla="*/ 26 w 31"/>
                <a:gd name="T65" fmla="*/ 2 h 14"/>
                <a:gd name="T66" fmla="*/ 24 w 31"/>
                <a:gd name="T67" fmla="*/ 2 h 14"/>
                <a:gd name="T68" fmla="*/ 22 w 31"/>
                <a:gd name="T69" fmla="*/ 2 h 14"/>
                <a:gd name="T70" fmla="*/ 19 w 31"/>
                <a:gd name="T71" fmla="*/ 2 h 14"/>
                <a:gd name="T72" fmla="*/ 19 w 31"/>
                <a:gd name="T73" fmla="*/ 2 h 14"/>
                <a:gd name="T74" fmla="*/ 17 w 31"/>
                <a:gd name="T75" fmla="*/ 0 h 14"/>
                <a:gd name="T76" fmla="*/ 17 w 31"/>
                <a:gd name="T77" fmla="*/ 0 h 14"/>
                <a:gd name="T78" fmla="*/ 14 w 31"/>
                <a:gd name="T79" fmla="*/ 2 h 14"/>
                <a:gd name="T80" fmla="*/ 14 w 31"/>
                <a:gd name="T81" fmla="*/ 4 h 14"/>
                <a:gd name="T82" fmla="*/ 12 w 31"/>
                <a:gd name="T83" fmla="*/ 4 h 14"/>
                <a:gd name="T84" fmla="*/ 12 w 31"/>
                <a:gd name="T85" fmla="*/ 4 h 14"/>
                <a:gd name="T86" fmla="*/ 12 w 31"/>
                <a:gd name="T87" fmla="*/ 4 h 14"/>
                <a:gd name="T88" fmla="*/ 10 w 31"/>
                <a:gd name="T89" fmla="*/ 2 h 14"/>
                <a:gd name="T90" fmla="*/ 10 w 31"/>
                <a:gd name="T91" fmla="*/ 2 h 14"/>
                <a:gd name="T92" fmla="*/ 12 w 31"/>
                <a:gd name="T93" fmla="*/ 2 h 14"/>
                <a:gd name="T94" fmla="*/ 7 w 31"/>
                <a:gd name="T95" fmla="*/ 0 h 14"/>
                <a:gd name="T96" fmla="*/ 5 w 31"/>
                <a:gd name="T97" fmla="*/ 2 h 14"/>
                <a:gd name="T98" fmla="*/ 5 w 31"/>
                <a:gd name="T99" fmla="*/ 2 h 14"/>
                <a:gd name="T100" fmla="*/ 0 w 31"/>
                <a:gd name="T101" fmla="*/ 2 h 14"/>
                <a:gd name="T102" fmla="*/ 0 w 31"/>
                <a:gd name="T103" fmla="*/ 2 h 14"/>
                <a:gd name="T104" fmla="*/ 3 w 31"/>
                <a:gd name="T105" fmla="*/ 4 h 14"/>
                <a:gd name="T106" fmla="*/ 0 w 31"/>
                <a:gd name="T107" fmla="*/ 4 h 14"/>
                <a:gd name="T108" fmla="*/ 0 w 31"/>
                <a:gd name="T109" fmla="*/ 4 h 14"/>
                <a:gd name="T110" fmla="*/ 0 w 31"/>
                <a:gd name="T111" fmla="*/ 7 h 14"/>
                <a:gd name="T112" fmla="*/ 0 w 31"/>
                <a:gd name="T113" fmla="*/ 7 h 14"/>
                <a:gd name="T114" fmla="*/ 0 w 31"/>
                <a:gd name="T11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14">
                  <a:moveTo>
                    <a:pt x="0" y="9"/>
                  </a:moveTo>
                  <a:lnTo>
                    <a:pt x="3" y="9"/>
                  </a:lnTo>
                  <a:lnTo>
                    <a:pt x="5" y="11"/>
                  </a:lnTo>
                  <a:lnTo>
                    <a:pt x="3" y="11"/>
                  </a:lnTo>
                  <a:lnTo>
                    <a:pt x="10" y="14"/>
                  </a:lnTo>
                  <a:lnTo>
                    <a:pt x="10" y="11"/>
                  </a:lnTo>
                  <a:lnTo>
                    <a:pt x="10" y="9"/>
                  </a:lnTo>
                  <a:lnTo>
                    <a:pt x="10" y="9"/>
                  </a:lnTo>
                  <a:lnTo>
                    <a:pt x="12" y="9"/>
                  </a:lnTo>
                  <a:lnTo>
                    <a:pt x="12" y="11"/>
                  </a:lnTo>
                  <a:lnTo>
                    <a:pt x="14" y="11"/>
                  </a:lnTo>
                  <a:lnTo>
                    <a:pt x="17" y="9"/>
                  </a:lnTo>
                  <a:lnTo>
                    <a:pt x="19" y="9"/>
                  </a:lnTo>
                  <a:lnTo>
                    <a:pt x="19" y="11"/>
                  </a:lnTo>
                  <a:lnTo>
                    <a:pt x="22" y="11"/>
                  </a:lnTo>
                  <a:lnTo>
                    <a:pt x="26" y="9"/>
                  </a:lnTo>
                  <a:lnTo>
                    <a:pt x="24" y="9"/>
                  </a:lnTo>
                  <a:lnTo>
                    <a:pt x="19" y="9"/>
                  </a:lnTo>
                  <a:lnTo>
                    <a:pt x="19" y="7"/>
                  </a:lnTo>
                  <a:lnTo>
                    <a:pt x="22" y="4"/>
                  </a:lnTo>
                  <a:lnTo>
                    <a:pt x="22" y="4"/>
                  </a:lnTo>
                  <a:lnTo>
                    <a:pt x="22" y="4"/>
                  </a:lnTo>
                  <a:lnTo>
                    <a:pt x="22" y="7"/>
                  </a:lnTo>
                  <a:lnTo>
                    <a:pt x="22" y="7"/>
                  </a:lnTo>
                  <a:lnTo>
                    <a:pt x="24" y="9"/>
                  </a:lnTo>
                  <a:lnTo>
                    <a:pt x="26" y="9"/>
                  </a:lnTo>
                  <a:lnTo>
                    <a:pt x="26" y="9"/>
                  </a:lnTo>
                  <a:lnTo>
                    <a:pt x="31" y="7"/>
                  </a:lnTo>
                  <a:lnTo>
                    <a:pt x="29" y="7"/>
                  </a:lnTo>
                  <a:lnTo>
                    <a:pt x="31" y="4"/>
                  </a:lnTo>
                  <a:lnTo>
                    <a:pt x="31" y="4"/>
                  </a:lnTo>
                  <a:lnTo>
                    <a:pt x="29" y="4"/>
                  </a:lnTo>
                  <a:lnTo>
                    <a:pt x="26" y="2"/>
                  </a:lnTo>
                  <a:lnTo>
                    <a:pt x="24" y="2"/>
                  </a:lnTo>
                  <a:lnTo>
                    <a:pt x="22" y="2"/>
                  </a:lnTo>
                  <a:lnTo>
                    <a:pt x="19" y="2"/>
                  </a:lnTo>
                  <a:lnTo>
                    <a:pt x="19" y="2"/>
                  </a:lnTo>
                  <a:lnTo>
                    <a:pt x="17" y="0"/>
                  </a:lnTo>
                  <a:lnTo>
                    <a:pt x="17" y="0"/>
                  </a:lnTo>
                  <a:lnTo>
                    <a:pt x="14" y="2"/>
                  </a:lnTo>
                  <a:lnTo>
                    <a:pt x="14" y="4"/>
                  </a:lnTo>
                  <a:lnTo>
                    <a:pt x="12" y="4"/>
                  </a:lnTo>
                  <a:lnTo>
                    <a:pt x="12" y="4"/>
                  </a:lnTo>
                  <a:lnTo>
                    <a:pt x="12" y="4"/>
                  </a:lnTo>
                  <a:lnTo>
                    <a:pt x="10" y="2"/>
                  </a:lnTo>
                  <a:lnTo>
                    <a:pt x="10" y="2"/>
                  </a:lnTo>
                  <a:lnTo>
                    <a:pt x="12" y="2"/>
                  </a:lnTo>
                  <a:lnTo>
                    <a:pt x="7" y="0"/>
                  </a:lnTo>
                  <a:lnTo>
                    <a:pt x="5" y="2"/>
                  </a:lnTo>
                  <a:lnTo>
                    <a:pt x="5" y="2"/>
                  </a:lnTo>
                  <a:lnTo>
                    <a:pt x="0" y="2"/>
                  </a:lnTo>
                  <a:lnTo>
                    <a:pt x="0" y="2"/>
                  </a:lnTo>
                  <a:lnTo>
                    <a:pt x="3" y="4"/>
                  </a:lnTo>
                  <a:lnTo>
                    <a:pt x="0" y="4"/>
                  </a:lnTo>
                  <a:lnTo>
                    <a:pt x="0" y="4"/>
                  </a:lnTo>
                  <a:lnTo>
                    <a:pt x="0" y="7"/>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810"/>
            <p:cNvSpPr/>
            <p:nvPr/>
          </p:nvSpPr>
          <p:spPr bwMode="auto">
            <a:xfrm>
              <a:off x="2482172" y="3359263"/>
              <a:ext cx="30163" cy="11113"/>
            </a:xfrm>
            <a:custGeom>
              <a:avLst/>
              <a:gdLst>
                <a:gd name="T0" fmla="*/ 2 w 19"/>
                <a:gd name="T1" fmla="*/ 3 h 7"/>
                <a:gd name="T2" fmla="*/ 5 w 19"/>
                <a:gd name="T3" fmla="*/ 5 h 7"/>
                <a:gd name="T4" fmla="*/ 5 w 19"/>
                <a:gd name="T5" fmla="*/ 5 h 7"/>
                <a:gd name="T6" fmla="*/ 9 w 19"/>
                <a:gd name="T7" fmla="*/ 7 h 7"/>
                <a:gd name="T8" fmla="*/ 14 w 19"/>
                <a:gd name="T9" fmla="*/ 7 h 7"/>
                <a:gd name="T10" fmla="*/ 16 w 19"/>
                <a:gd name="T11" fmla="*/ 7 h 7"/>
                <a:gd name="T12" fmla="*/ 19 w 19"/>
                <a:gd name="T13" fmla="*/ 5 h 7"/>
                <a:gd name="T14" fmla="*/ 16 w 19"/>
                <a:gd name="T15" fmla="*/ 5 h 7"/>
                <a:gd name="T16" fmla="*/ 14 w 19"/>
                <a:gd name="T17" fmla="*/ 3 h 7"/>
                <a:gd name="T18" fmla="*/ 9 w 19"/>
                <a:gd name="T19" fmla="*/ 3 h 7"/>
                <a:gd name="T20" fmla="*/ 9 w 19"/>
                <a:gd name="T21" fmla="*/ 3 h 7"/>
                <a:gd name="T22" fmla="*/ 5 w 19"/>
                <a:gd name="T23" fmla="*/ 3 h 7"/>
                <a:gd name="T24" fmla="*/ 2 w 19"/>
                <a:gd name="T25" fmla="*/ 0 h 7"/>
                <a:gd name="T26" fmla="*/ 0 w 19"/>
                <a:gd name="T27" fmla="*/ 0 h 7"/>
                <a:gd name="T28" fmla="*/ 0 w 19"/>
                <a:gd name="T29" fmla="*/ 3 h 7"/>
                <a:gd name="T30" fmla="*/ 2 w 19"/>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7">
                  <a:moveTo>
                    <a:pt x="2" y="3"/>
                  </a:moveTo>
                  <a:lnTo>
                    <a:pt x="5" y="5"/>
                  </a:lnTo>
                  <a:lnTo>
                    <a:pt x="5" y="5"/>
                  </a:lnTo>
                  <a:lnTo>
                    <a:pt x="9" y="7"/>
                  </a:lnTo>
                  <a:lnTo>
                    <a:pt x="14" y="7"/>
                  </a:lnTo>
                  <a:lnTo>
                    <a:pt x="16" y="7"/>
                  </a:lnTo>
                  <a:lnTo>
                    <a:pt x="19" y="5"/>
                  </a:lnTo>
                  <a:lnTo>
                    <a:pt x="16" y="5"/>
                  </a:lnTo>
                  <a:lnTo>
                    <a:pt x="14" y="3"/>
                  </a:lnTo>
                  <a:lnTo>
                    <a:pt x="9" y="3"/>
                  </a:lnTo>
                  <a:lnTo>
                    <a:pt x="9" y="3"/>
                  </a:lnTo>
                  <a:lnTo>
                    <a:pt x="5" y="3"/>
                  </a:lnTo>
                  <a:lnTo>
                    <a:pt x="2" y="0"/>
                  </a:lnTo>
                  <a:lnTo>
                    <a:pt x="0" y="0"/>
                  </a:lnTo>
                  <a:lnTo>
                    <a:pt x="0" y="3"/>
                  </a:lnTo>
                  <a:lnTo>
                    <a:pt x="2"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811"/>
            <p:cNvSpPr/>
            <p:nvPr/>
          </p:nvSpPr>
          <p:spPr bwMode="auto">
            <a:xfrm>
              <a:off x="2482172" y="3359263"/>
              <a:ext cx="30163" cy="11113"/>
            </a:xfrm>
            <a:custGeom>
              <a:avLst/>
              <a:gdLst>
                <a:gd name="T0" fmla="*/ 2 w 19"/>
                <a:gd name="T1" fmla="*/ 3 h 7"/>
                <a:gd name="T2" fmla="*/ 5 w 19"/>
                <a:gd name="T3" fmla="*/ 5 h 7"/>
                <a:gd name="T4" fmla="*/ 5 w 19"/>
                <a:gd name="T5" fmla="*/ 5 h 7"/>
                <a:gd name="T6" fmla="*/ 9 w 19"/>
                <a:gd name="T7" fmla="*/ 7 h 7"/>
                <a:gd name="T8" fmla="*/ 14 w 19"/>
                <a:gd name="T9" fmla="*/ 7 h 7"/>
                <a:gd name="T10" fmla="*/ 16 w 19"/>
                <a:gd name="T11" fmla="*/ 7 h 7"/>
                <a:gd name="T12" fmla="*/ 19 w 19"/>
                <a:gd name="T13" fmla="*/ 5 h 7"/>
                <a:gd name="T14" fmla="*/ 16 w 19"/>
                <a:gd name="T15" fmla="*/ 5 h 7"/>
                <a:gd name="T16" fmla="*/ 14 w 19"/>
                <a:gd name="T17" fmla="*/ 3 h 7"/>
                <a:gd name="T18" fmla="*/ 9 w 19"/>
                <a:gd name="T19" fmla="*/ 3 h 7"/>
                <a:gd name="T20" fmla="*/ 9 w 19"/>
                <a:gd name="T21" fmla="*/ 3 h 7"/>
                <a:gd name="T22" fmla="*/ 5 w 19"/>
                <a:gd name="T23" fmla="*/ 3 h 7"/>
                <a:gd name="T24" fmla="*/ 2 w 19"/>
                <a:gd name="T25" fmla="*/ 0 h 7"/>
                <a:gd name="T26" fmla="*/ 0 w 19"/>
                <a:gd name="T27" fmla="*/ 0 h 7"/>
                <a:gd name="T28" fmla="*/ 0 w 19"/>
                <a:gd name="T29" fmla="*/ 3 h 7"/>
                <a:gd name="T30" fmla="*/ 2 w 19"/>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7">
                  <a:moveTo>
                    <a:pt x="2" y="3"/>
                  </a:moveTo>
                  <a:lnTo>
                    <a:pt x="5" y="5"/>
                  </a:lnTo>
                  <a:lnTo>
                    <a:pt x="5" y="5"/>
                  </a:lnTo>
                  <a:lnTo>
                    <a:pt x="9" y="7"/>
                  </a:lnTo>
                  <a:lnTo>
                    <a:pt x="14" y="7"/>
                  </a:lnTo>
                  <a:lnTo>
                    <a:pt x="16" y="7"/>
                  </a:lnTo>
                  <a:lnTo>
                    <a:pt x="19" y="5"/>
                  </a:lnTo>
                  <a:lnTo>
                    <a:pt x="16" y="5"/>
                  </a:lnTo>
                  <a:lnTo>
                    <a:pt x="14" y="3"/>
                  </a:lnTo>
                  <a:lnTo>
                    <a:pt x="9" y="3"/>
                  </a:lnTo>
                  <a:lnTo>
                    <a:pt x="9" y="3"/>
                  </a:lnTo>
                  <a:lnTo>
                    <a:pt x="5" y="3"/>
                  </a:lnTo>
                  <a:lnTo>
                    <a:pt x="2" y="0"/>
                  </a:lnTo>
                  <a:lnTo>
                    <a:pt x="0" y="0"/>
                  </a:lnTo>
                  <a:lnTo>
                    <a:pt x="0" y="3"/>
                  </a:lnTo>
                  <a:lnTo>
                    <a:pt x="2"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812"/>
            <p:cNvSpPr/>
            <p:nvPr/>
          </p:nvSpPr>
          <p:spPr bwMode="auto">
            <a:xfrm>
              <a:off x="2496459" y="3344976"/>
              <a:ext cx="4763" cy="3175"/>
            </a:xfrm>
            <a:custGeom>
              <a:avLst/>
              <a:gdLst>
                <a:gd name="T0" fmla="*/ 3 w 3"/>
                <a:gd name="T1" fmla="*/ 0 h 2"/>
                <a:gd name="T2" fmla="*/ 0 w 3"/>
                <a:gd name="T3" fmla="*/ 2 h 2"/>
                <a:gd name="T4" fmla="*/ 0 w 3"/>
                <a:gd name="T5" fmla="*/ 2 h 2"/>
                <a:gd name="T6" fmla="*/ 3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0" y="2"/>
                  </a:lnTo>
                  <a:lnTo>
                    <a:pt x="0" y="2"/>
                  </a:lnTo>
                  <a:lnTo>
                    <a:pt x="3" y="2"/>
                  </a:lnTo>
                  <a:lnTo>
                    <a:pt x="3"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813"/>
            <p:cNvSpPr/>
            <p:nvPr/>
          </p:nvSpPr>
          <p:spPr bwMode="auto">
            <a:xfrm>
              <a:off x="2496459" y="3344976"/>
              <a:ext cx="4763" cy="3175"/>
            </a:xfrm>
            <a:custGeom>
              <a:avLst/>
              <a:gdLst>
                <a:gd name="T0" fmla="*/ 3 w 3"/>
                <a:gd name="T1" fmla="*/ 0 h 2"/>
                <a:gd name="T2" fmla="*/ 0 w 3"/>
                <a:gd name="T3" fmla="*/ 2 h 2"/>
                <a:gd name="T4" fmla="*/ 0 w 3"/>
                <a:gd name="T5" fmla="*/ 2 h 2"/>
                <a:gd name="T6" fmla="*/ 3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0" y="2"/>
                  </a:lnTo>
                  <a:lnTo>
                    <a:pt x="0" y="2"/>
                  </a:lnTo>
                  <a:lnTo>
                    <a:pt x="3" y="2"/>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Rectangle 814"/>
            <p:cNvSpPr>
              <a:spLocks noChangeArrowheads="1"/>
            </p:cNvSpPr>
            <p:nvPr/>
          </p:nvSpPr>
          <p:spPr bwMode="auto">
            <a:xfrm>
              <a:off x="2518684" y="3352913"/>
              <a:ext cx="4763" cy="3175"/>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74" name="Rectangle 815"/>
            <p:cNvSpPr>
              <a:spLocks noChangeArrowheads="1"/>
            </p:cNvSpPr>
            <p:nvPr/>
          </p:nvSpPr>
          <p:spPr bwMode="auto">
            <a:xfrm>
              <a:off x="2518684" y="3352913"/>
              <a:ext cx="476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75" name="Freeform 816"/>
            <p:cNvSpPr/>
            <p:nvPr/>
          </p:nvSpPr>
          <p:spPr bwMode="auto">
            <a:xfrm>
              <a:off x="2425022" y="3416413"/>
              <a:ext cx="4763" cy="0"/>
            </a:xfrm>
            <a:custGeom>
              <a:avLst/>
              <a:gdLst>
                <a:gd name="T0" fmla="*/ 0 w 3"/>
                <a:gd name="T1" fmla="*/ 0 w 3"/>
                <a:gd name="T2" fmla="*/ 3 w 3"/>
                <a:gd name="T3" fmla="*/ 3 w 3"/>
                <a:gd name="T4" fmla="*/ 0 w 3"/>
                <a:gd name="T5" fmla="*/ 0 w 3"/>
              </a:gdLst>
              <a:ahLst/>
              <a:cxnLst>
                <a:cxn ang="0">
                  <a:pos x="T0" y="0"/>
                </a:cxn>
                <a:cxn ang="0">
                  <a:pos x="T1" y="0"/>
                </a:cxn>
                <a:cxn ang="0">
                  <a:pos x="T2" y="0"/>
                </a:cxn>
                <a:cxn ang="0">
                  <a:pos x="T3" y="0"/>
                </a:cxn>
                <a:cxn ang="0">
                  <a:pos x="T4" y="0"/>
                </a:cxn>
                <a:cxn ang="0">
                  <a:pos x="T5" y="0"/>
                </a:cxn>
              </a:cxnLst>
              <a:rect l="0" t="0" r="r" b="b"/>
              <a:pathLst>
                <a:path w="3">
                  <a:moveTo>
                    <a:pt x="0" y="0"/>
                  </a:moveTo>
                  <a:lnTo>
                    <a:pt x="0" y="0"/>
                  </a:lnTo>
                  <a:lnTo>
                    <a:pt x="3" y="0"/>
                  </a:lnTo>
                  <a:lnTo>
                    <a:pt x="3"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817"/>
            <p:cNvSpPr/>
            <p:nvPr/>
          </p:nvSpPr>
          <p:spPr bwMode="auto">
            <a:xfrm>
              <a:off x="2425022" y="3416413"/>
              <a:ext cx="4763" cy="0"/>
            </a:xfrm>
            <a:custGeom>
              <a:avLst/>
              <a:gdLst>
                <a:gd name="T0" fmla="*/ 0 w 3"/>
                <a:gd name="T1" fmla="*/ 0 w 3"/>
                <a:gd name="T2" fmla="*/ 3 w 3"/>
                <a:gd name="T3" fmla="*/ 3 w 3"/>
                <a:gd name="T4" fmla="*/ 0 w 3"/>
                <a:gd name="T5" fmla="*/ 0 w 3"/>
              </a:gdLst>
              <a:ahLst/>
              <a:cxnLst>
                <a:cxn ang="0">
                  <a:pos x="T0" y="0"/>
                </a:cxn>
                <a:cxn ang="0">
                  <a:pos x="T1" y="0"/>
                </a:cxn>
                <a:cxn ang="0">
                  <a:pos x="T2" y="0"/>
                </a:cxn>
                <a:cxn ang="0">
                  <a:pos x="T3" y="0"/>
                </a:cxn>
                <a:cxn ang="0">
                  <a:pos x="T4" y="0"/>
                </a:cxn>
                <a:cxn ang="0">
                  <a:pos x="T5" y="0"/>
                </a:cxn>
              </a:cxnLst>
              <a:rect l="0" t="0" r="r" b="b"/>
              <a:pathLst>
                <a:path w="3">
                  <a:moveTo>
                    <a:pt x="0" y="0"/>
                  </a:moveTo>
                  <a:lnTo>
                    <a:pt x="0" y="0"/>
                  </a:lnTo>
                  <a:lnTo>
                    <a:pt x="3" y="0"/>
                  </a:lnTo>
                  <a:lnTo>
                    <a:pt x="3"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Rectangle 818"/>
            <p:cNvSpPr>
              <a:spLocks noChangeArrowheads="1"/>
            </p:cNvSpPr>
            <p:nvPr/>
          </p:nvSpPr>
          <p:spPr bwMode="auto">
            <a:xfrm>
              <a:off x="2432959" y="3411651"/>
              <a:ext cx="3175"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78" name="Rectangle 819"/>
            <p:cNvSpPr>
              <a:spLocks noChangeArrowheads="1"/>
            </p:cNvSpPr>
            <p:nvPr/>
          </p:nvSpPr>
          <p:spPr bwMode="auto">
            <a:xfrm>
              <a:off x="2432959" y="3411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79" name="Freeform 820"/>
            <p:cNvSpPr/>
            <p:nvPr/>
          </p:nvSpPr>
          <p:spPr bwMode="auto">
            <a:xfrm>
              <a:off x="2347234" y="3383076"/>
              <a:ext cx="3175" cy="3175"/>
            </a:xfrm>
            <a:custGeom>
              <a:avLst/>
              <a:gdLst>
                <a:gd name="T0" fmla="*/ 2 w 2"/>
                <a:gd name="T1" fmla="*/ 2 h 2"/>
                <a:gd name="T2" fmla="*/ 2 w 2"/>
                <a:gd name="T3" fmla="*/ 0 h 2"/>
                <a:gd name="T4" fmla="*/ 0 w 2"/>
                <a:gd name="T5" fmla="*/ 0 h 2"/>
                <a:gd name="T6" fmla="*/ 0 w 2"/>
                <a:gd name="T7" fmla="*/ 2 h 2"/>
                <a:gd name="T8" fmla="*/ 0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0"/>
                  </a:lnTo>
                  <a:lnTo>
                    <a:pt x="0" y="0"/>
                  </a:lnTo>
                  <a:lnTo>
                    <a:pt x="0" y="2"/>
                  </a:lnTo>
                  <a:lnTo>
                    <a:pt x="0" y="2"/>
                  </a:lnTo>
                  <a:lnTo>
                    <a:pt x="2"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821"/>
            <p:cNvSpPr/>
            <p:nvPr/>
          </p:nvSpPr>
          <p:spPr bwMode="auto">
            <a:xfrm>
              <a:off x="2347234" y="3383076"/>
              <a:ext cx="3175" cy="3175"/>
            </a:xfrm>
            <a:custGeom>
              <a:avLst/>
              <a:gdLst>
                <a:gd name="T0" fmla="*/ 2 w 2"/>
                <a:gd name="T1" fmla="*/ 2 h 2"/>
                <a:gd name="T2" fmla="*/ 2 w 2"/>
                <a:gd name="T3" fmla="*/ 0 h 2"/>
                <a:gd name="T4" fmla="*/ 0 w 2"/>
                <a:gd name="T5" fmla="*/ 0 h 2"/>
                <a:gd name="T6" fmla="*/ 0 w 2"/>
                <a:gd name="T7" fmla="*/ 2 h 2"/>
                <a:gd name="T8" fmla="*/ 0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0"/>
                  </a:lnTo>
                  <a:lnTo>
                    <a:pt x="0" y="0"/>
                  </a:lnTo>
                  <a:lnTo>
                    <a:pt x="0" y="2"/>
                  </a:lnTo>
                  <a:lnTo>
                    <a:pt x="0" y="2"/>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822"/>
            <p:cNvSpPr/>
            <p:nvPr/>
          </p:nvSpPr>
          <p:spPr bwMode="auto">
            <a:xfrm>
              <a:off x="2353584" y="3386251"/>
              <a:ext cx="4763" cy="3175"/>
            </a:xfrm>
            <a:custGeom>
              <a:avLst/>
              <a:gdLst>
                <a:gd name="T0" fmla="*/ 3 w 3"/>
                <a:gd name="T1" fmla="*/ 2 h 2"/>
                <a:gd name="T2" fmla="*/ 3 w 3"/>
                <a:gd name="T3" fmla="*/ 0 h 2"/>
                <a:gd name="T4" fmla="*/ 0 w 3"/>
                <a:gd name="T5" fmla="*/ 0 h 2"/>
                <a:gd name="T6" fmla="*/ 0 w 3"/>
                <a:gd name="T7" fmla="*/ 2 h 2"/>
                <a:gd name="T8" fmla="*/ 3 w 3"/>
                <a:gd name="T9" fmla="*/ 2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3" y="0"/>
                  </a:lnTo>
                  <a:lnTo>
                    <a:pt x="0" y="0"/>
                  </a:lnTo>
                  <a:lnTo>
                    <a:pt x="0" y="2"/>
                  </a:lnTo>
                  <a:lnTo>
                    <a:pt x="3" y="2"/>
                  </a:lnTo>
                  <a:lnTo>
                    <a:pt x="3"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823"/>
            <p:cNvSpPr/>
            <p:nvPr/>
          </p:nvSpPr>
          <p:spPr bwMode="auto">
            <a:xfrm>
              <a:off x="2353584" y="3386251"/>
              <a:ext cx="4763" cy="3175"/>
            </a:xfrm>
            <a:custGeom>
              <a:avLst/>
              <a:gdLst>
                <a:gd name="T0" fmla="*/ 3 w 3"/>
                <a:gd name="T1" fmla="*/ 2 h 2"/>
                <a:gd name="T2" fmla="*/ 3 w 3"/>
                <a:gd name="T3" fmla="*/ 0 h 2"/>
                <a:gd name="T4" fmla="*/ 0 w 3"/>
                <a:gd name="T5" fmla="*/ 0 h 2"/>
                <a:gd name="T6" fmla="*/ 0 w 3"/>
                <a:gd name="T7" fmla="*/ 2 h 2"/>
                <a:gd name="T8" fmla="*/ 3 w 3"/>
                <a:gd name="T9" fmla="*/ 2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3" y="0"/>
                  </a:lnTo>
                  <a:lnTo>
                    <a:pt x="0" y="0"/>
                  </a:lnTo>
                  <a:lnTo>
                    <a:pt x="0" y="2"/>
                  </a:lnTo>
                  <a:lnTo>
                    <a:pt x="3" y="2"/>
                  </a:lnTo>
                  <a:lnTo>
                    <a:pt x="3"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824"/>
            <p:cNvSpPr/>
            <p:nvPr/>
          </p:nvSpPr>
          <p:spPr bwMode="auto">
            <a:xfrm>
              <a:off x="2361522" y="3389426"/>
              <a:ext cx="3175"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825"/>
            <p:cNvSpPr/>
            <p:nvPr/>
          </p:nvSpPr>
          <p:spPr bwMode="auto">
            <a:xfrm>
              <a:off x="2361522" y="3389426"/>
              <a:ext cx="3175"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826"/>
            <p:cNvSpPr/>
            <p:nvPr/>
          </p:nvSpPr>
          <p:spPr bwMode="auto">
            <a:xfrm>
              <a:off x="2271034" y="3375138"/>
              <a:ext cx="11113" cy="7938"/>
            </a:xfrm>
            <a:custGeom>
              <a:avLst/>
              <a:gdLst>
                <a:gd name="T0" fmla="*/ 0 w 7"/>
                <a:gd name="T1" fmla="*/ 0 h 5"/>
                <a:gd name="T2" fmla="*/ 0 w 7"/>
                <a:gd name="T3" fmla="*/ 0 h 5"/>
                <a:gd name="T4" fmla="*/ 0 w 7"/>
                <a:gd name="T5" fmla="*/ 2 h 5"/>
                <a:gd name="T6" fmla="*/ 0 w 7"/>
                <a:gd name="T7" fmla="*/ 2 h 5"/>
                <a:gd name="T8" fmla="*/ 3 w 7"/>
                <a:gd name="T9" fmla="*/ 5 h 5"/>
                <a:gd name="T10" fmla="*/ 5 w 7"/>
                <a:gd name="T11" fmla="*/ 2 h 5"/>
                <a:gd name="T12" fmla="*/ 5 w 7"/>
                <a:gd name="T13" fmla="*/ 2 h 5"/>
                <a:gd name="T14" fmla="*/ 7 w 7"/>
                <a:gd name="T15" fmla="*/ 0 h 5"/>
                <a:gd name="T16" fmla="*/ 7 w 7"/>
                <a:gd name="T17" fmla="*/ 0 h 5"/>
                <a:gd name="T18" fmla="*/ 3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0" y="2"/>
                  </a:lnTo>
                  <a:lnTo>
                    <a:pt x="0" y="2"/>
                  </a:lnTo>
                  <a:lnTo>
                    <a:pt x="3" y="5"/>
                  </a:lnTo>
                  <a:lnTo>
                    <a:pt x="5" y="2"/>
                  </a:lnTo>
                  <a:lnTo>
                    <a:pt x="5" y="2"/>
                  </a:lnTo>
                  <a:lnTo>
                    <a:pt x="7" y="0"/>
                  </a:lnTo>
                  <a:lnTo>
                    <a:pt x="7" y="0"/>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827"/>
            <p:cNvSpPr/>
            <p:nvPr/>
          </p:nvSpPr>
          <p:spPr bwMode="auto">
            <a:xfrm>
              <a:off x="2271034" y="3375138"/>
              <a:ext cx="11113" cy="7938"/>
            </a:xfrm>
            <a:custGeom>
              <a:avLst/>
              <a:gdLst>
                <a:gd name="T0" fmla="*/ 0 w 7"/>
                <a:gd name="T1" fmla="*/ 0 h 5"/>
                <a:gd name="T2" fmla="*/ 0 w 7"/>
                <a:gd name="T3" fmla="*/ 0 h 5"/>
                <a:gd name="T4" fmla="*/ 0 w 7"/>
                <a:gd name="T5" fmla="*/ 2 h 5"/>
                <a:gd name="T6" fmla="*/ 0 w 7"/>
                <a:gd name="T7" fmla="*/ 2 h 5"/>
                <a:gd name="T8" fmla="*/ 3 w 7"/>
                <a:gd name="T9" fmla="*/ 5 h 5"/>
                <a:gd name="T10" fmla="*/ 5 w 7"/>
                <a:gd name="T11" fmla="*/ 2 h 5"/>
                <a:gd name="T12" fmla="*/ 5 w 7"/>
                <a:gd name="T13" fmla="*/ 2 h 5"/>
                <a:gd name="T14" fmla="*/ 7 w 7"/>
                <a:gd name="T15" fmla="*/ 0 h 5"/>
                <a:gd name="T16" fmla="*/ 7 w 7"/>
                <a:gd name="T17" fmla="*/ 0 h 5"/>
                <a:gd name="T18" fmla="*/ 3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0" y="2"/>
                  </a:lnTo>
                  <a:lnTo>
                    <a:pt x="0" y="2"/>
                  </a:lnTo>
                  <a:lnTo>
                    <a:pt x="3" y="5"/>
                  </a:lnTo>
                  <a:lnTo>
                    <a:pt x="5" y="2"/>
                  </a:lnTo>
                  <a:lnTo>
                    <a:pt x="5" y="2"/>
                  </a:lnTo>
                  <a:lnTo>
                    <a:pt x="7" y="0"/>
                  </a:lnTo>
                  <a:lnTo>
                    <a:pt x="7" y="0"/>
                  </a:lnTo>
                  <a:lnTo>
                    <a:pt x="3"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828"/>
            <p:cNvSpPr/>
            <p:nvPr/>
          </p:nvSpPr>
          <p:spPr bwMode="auto">
            <a:xfrm>
              <a:off x="2293259" y="3375138"/>
              <a:ext cx="4763" cy="7938"/>
            </a:xfrm>
            <a:custGeom>
              <a:avLst/>
              <a:gdLst>
                <a:gd name="T0" fmla="*/ 3 w 3"/>
                <a:gd name="T1" fmla="*/ 5 h 5"/>
                <a:gd name="T2" fmla="*/ 3 w 3"/>
                <a:gd name="T3" fmla="*/ 2 h 5"/>
                <a:gd name="T4" fmla="*/ 3 w 3"/>
                <a:gd name="T5" fmla="*/ 2 h 5"/>
                <a:gd name="T6" fmla="*/ 3 w 3"/>
                <a:gd name="T7" fmla="*/ 0 h 5"/>
                <a:gd name="T8" fmla="*/ 0 w 3"/>
                <a:gd name="T9" fmla="*/ 2 h 5"/>
                <a:gd name="T10" fmla="*/ 0 w 3"/>
                <a:gd name="T11" fmla="*/ 2 h 5"/>
                <a:gd name="T12" fmla="*/ 0 w 3"/>
                <a:gd name="T13" fmla="*/ 5 h 5"/>
                <a:gd name="T14" fmla="*/ 3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5"/>
                  </a:moveTo>
                  <a:lnTo>
                    <a:pt x="3" y="2"/>
                  </a:lnTo>
                  <a:lnTo>
                    <a:pt x="3" y="2"/>
                  </a:lnTo>
                  <a:lnTo>
                    <a:pt x="3" y="0"/>
                  </a:lnTo>
                  <a:lnTo>
                    <a:pt x="0" y="2"/>
                  </a:lnTo>
                  <a:lnTo>
                    <a:pt x="0" y="2"/>
                  </a:lnTo>
                  <a:lnTo>
                    <a:pt x="0" y="5"/>
                  </a:lnTo>
                  <a:lnTo>
                    <a:pt x="3" y="5"/>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829"/>
            <p:cNvSpPr/>
            <p:nvPr/>
          </p:nvSpPr>
          <p:spPr bwMode="auto">
            <a:xfrm>
              <a:off x="2293259" y="3375138"/>
              <a:ext cx="4763" cy="7938"/>
            </a:xfrm>
            <a:custGeom>
              <a:avLst/>
              <a:gdLst>
                <a:gd name="T0" fmla="*/ 3 w 3"/>
                <a:gd name="T1" fmla="*/ 5 h 5"/>
                <a:gd name="T2" fmla="*/ 3 w 3"/>
                <a:gd name="T3" fmla="*/ 2 h 5"/>
                <a:gd name="T4" fmla="*/ 3 w 3"/>
                <a:gd name="T5" fmla="*/ 2 h 5"/>
                <a:gd name="T6" fmla="*/ 3 w 3"/>
                <a:gd name="T7" fmla="*/ 0 h 5"/>
                <a:gd name="T8" fmla="*/ 0 w 3"/>
                <a:gd name="T9" fmla="*/ 2 h 5"/>
                <a:gd name="T10" fmla="*/ 0 w 3"/>
                <a:gd name="T11" fmla="*/ 2 h 5"/>
                <a:gd name="T12" fmla="*/ 0 w 3"/>
                <a:gd name="T13" fmla="*/ 5 h 5"/>
                <a:gd name="T14" fmla="*/ 3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5"/>
                  </a:moveTo>
                  <a:lnTo>
                    <a:pt x="3" y="2"/>
                  </a:lnTo>
                  <a:lnTo>
                    <a:pt x="3" y="2"/>
                  </a:lnTo>
                  <a:lnTo>
                    <a:pt x="3" y="0"/>
                  </a:lnTo>
                  <a:lnTo>
                    <a:pt x="0" y="2"/>
                  </a:lnTo>
                  <a:lnTo>
                    <a:pt x="0" y="2"/>
                  </a:lnTo>
                  <a:lnTo>
                    <a:pt x="0" y="5"/>
                  </a:lnTo>
                  <a:lnTo>
                    <a:pt x="3"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830"/>
            <p:cNvSpPr/>
            <p:nvPr/>
          </p:nvSpPr>
          <p:spPr bwMode="auto">
            <a:xfrm>
              <a:off x="2271034" y="3348151"/>
              <a:ext cx="7938" cy="0"/>
            </a:xfrm>
            <a:custGeom>
              <a:avLst/>
              <a:gdLst>
                <a:gd name="T0" fmla="*/ 5 w 5"/>
                <a:gd name="T1" fmla="*/ 3 w 5"/>
                <a:gd name="T2" fmla="*/ 0 w 5"/>
                <a:gd name="T3" fmla="*/ 0 w 5"/>
                <a:gd name="T4" fmla="*/ 3 w 5"/>
                <a:gd name="T5" fmla="*/ 5 w 5"/>
              </a:gdLst>
              <a:ahLst/>
              <a:cxnLst>
                <a:cxn ang="0">
                  <a:pos x="T0" y="0"/>
                </a:cxn>
                <a:cxn ang="0">
                  <a:pos x="T1" y="0"/>
                </a:cxn>
                <a:cxn ang="0">
                  <a:pos x="T2" y="0"/>
                </a:cxn>
                <a:cxn ang="0">
                  <a:pos x="T3" y="0"/>
                </a:cxn>
                <a:cxn ang="0">
                  <a:pos x="T4" y="0"/>
                </a:cxn>
                <a:cxn ang="0">
                  <a:pos x="T5" y="0"/>
                </a:cxn>
              </a:cxnLst>
              <a:rect l="0" t="0" r="r" b="b"/>
              <a:pathLst>
                <a:path w="5">
                  <a:moveTo>
                    <a:pt x="5" y="0"/>
                  </a:moveTo>
                  <a:lnTo>
                    <a:pt x="3" y="0"/>
                  </a:lnTo>
                  <a:lnTo>
                    <a:pt x="0" y="0"/>
                  </a:lnTo>
                  <a:lnTo>
                    <a:pt x="0" y="0"/>
                  </a:lnTo>
                  <a:lnTo>
                    <a:pt x="3" y="0"/>
                  </a:lnTo>
                  <a:lnTo>
                    <a:pt x="5"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831"/>
            <p:cNvSpPr/>
            <p:nvPr/>
          </p:nvSpPr>
          <p:spPr bwMode="auto">
            <a:xfrm>
              <a:off x="2271034" y="3348151"/>
              <a:ext cx="7938" cy="0"/>
            </a:xfrm>
            <a:custGeom>
              <a:avLst/>
              <a:gdLst>
                <a:gd name="T0" fmla="*/ 5 w 5"/>
                <a:gd name="T1" fmla="*/ 3 w 5"/>
                <a:gd name="T2" fmla="*/ 0 w 5"/>
                <a:gd name="T3" fmla="*/ 0 w 5"/>
                <a:gd name="T4" fmla="*/ 3 w 5"/>
                <a:gd name="T5" fmla="*/ 5 w 5"/>
              </a:gdLst>
              <a:ahLst/>
              <a:cxnLst>
                <a:cxn ang="0">
                  <a:pos x="T0" y="0"/>
                </a:cxn>
                <a:cxn ang="0">
                  <a:pos x="T1" y="0"/>
                </a:cxn>
                <a:cxn ang="0">
                  <a:pos x="T2" y="0"/>
                </a:cxn>
                <a:cxn ang="0">
                  <a:pos x="T3" y="0"/>
                </a:cxn>
                <a:cxn ang="0">
                  <a:pos x="T4" y="0"/>
                </a:cxn>
                <a:cxn ang="0">
                  <a:pos x="T5" y="0"/>
                </a:cxn>
              </a:cxnLst>
              <a:rect l="0" t="0" r="r" b="b"/>
              <a:pathLst>
                <a:path w="5">
                  <a:moveTo>
                    <a:pt x="5" y="0"/>
                  </a:moveTo>
                  <a:lnTo>
                    <a:pt x="3" y="0"/>
                  </a:lnTo>
                  <a:lnTo>
                    <a:pt x="0" y="0"/>
                  </a:lnTo>
                  <a:lnTo>
                    <a:pt x="0" y="0"/>
                  </a:lnTo>
                  <a:lnTo>
                    <a:pt x="3" y="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832"/>
            <p:cNvSpPr/>
            <p:nvPr/>
          </p:nvSpPr>
          <p:spPr bwMode="auto">
            <a:xfrm>
              <a:off x="2278972" y="3348151"/>
              <a:ext cx="3175" cy="4763"/>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3"/>
                  </a:lnTo>
                  <a:lnTo>
                    <a:pt x="2" y="3"/>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833"/>
            <p:cNvSpPr/>
            <p:nvPr/>
          </p:nvSpPr>
          <p:spPr bwMode="auto">
            <a:xfrm>
              <a:off x="2278972" y="3348151"/>
              <a:ext cx="3175" cy="4763"/>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3"/>
                  </a:lnTo>
                  <a:lnTo>
                    <a:pt x="2"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834"/>
            <p:cNvSpPr/>
            <p:nvPr/>
          </p:nvSpPr>
          <p:spPr bwMode="auto">
            <a:xfrm>
              <a:off x="2196422" y="3311638"/>
              <a:ext cx="36513" cy="17463"/>
            </a:xfrm>
            <a:custGeom>
              <a:avLst/>
              <a:gdLst>
                <a:gd name="T0" fmla="*/ 2 w 23"/>
                <a:gd name="T1" fmla="*/ 9 h 11"/>
                <a:gd name="T2" fmla="*/ 0 w 23"/>
                <a:gd name="T3" fmla="*/ 9 h 11"/>
                <a:gd name="T4" fmla="*/ 0 w 23"/>
                <a:gd name="T5" fmla="*/ 11 h 11"/>
                <a:gd name="T6" fmla="*/ 2 w 23"/>
                <a:gd name="T7" fmla="*/ 11 h 11"/>
                <a:gd name="T8" fmla="*/ 5 w 23"/>
                <a:gd name="T9" fmla="*/ 11 h 11"/>
                <a:gd name="T10" fmla="*/ 7 w 23"/>
                <a:gd name="T11" fmla="*/ 11 h 11"/>
                <a:gd name="T12" fmla="*/ 9 w 23"/>
                <a:gd name="T13" fmla="*/ 9 h 11"/>
                <a:gd name="T14" fmla="*/ 12 w 23"/>
                <a:gd name="T15" fmla="*/ 9 h 11"/>
                <a:gd name="T16" fmla="*/ 12 w 23"/>
                <a:gd name="T17" fmla="*/ 11 h 11"/>
                <a:gd name="T18" fmla="*/ 14 w 23"/>
                <a:gd name="T19" fmla="*/ 9 h 11"/>
                <a:gd name="T20" fmla="*/ 16 w 23"/>
                <a:gd name="T21" fmla="*/ 9 h 11"/>
                <a:gd name="T22" fmla="*/ 21 w 23"/>
                <a:gd name="T23" fmla="*/ 7 h 11"/>
                <a:gd name="T24" fmla="*/ 23 w 23"/>
                <a:gd name="T25" fmla="*/ 7 h 11"/>
                <a:gd name="T26" fmla="*/ 21 w 23"/>
                <a:gd name="T27" fmla="*/ 4 h 11"/>
                <a:gd name="T28" fmla="*/ 21 w 23"/>
                <a:gd name="T29" fmla="*/ 4 h 11"/>
                <a:gd name="T30" fmla="*/ 19 w 23"/>
                <a:gd name="T31" fmla="*/ 2 h 11"/>
                <a:gd name="T32" fmla="*/ 16 w 23"/>
                <a:gd name="T33" fmla="*/ 0 h 11"/>
                <a:gd name="T34" fmla="*/ 16 w 23"/>
                <a:gd name="T35" fmla="*/ 0 h 11"/>
                <a:gd name="T36" fmla="*/ 14 w 23"/>
                <a:gd name="T37" fmla="*/ 2 h 11"/>
                <a:gd name="T38" fmla="*/ 14 w 23"/>
                <a:gd name="T39" fmla="*/ 2 h 11"/>
                <a:gd name="T40" fmla="*/ 12 w 23"/>
                <a:gd name="T41" fmla="*/ 0 h 11"/>
                <a:gd name="T42" fmla="*/ 14 w 23"/>
                <a:gd name="T43" fmla="*/ 0 h 11"/>
                <a:gd name="T44" fmla="*/ 14 w 23"/>
                <a:gd name="T45" fmla="*/ 0 h 11"/>
                <a:gd name="T46" fmla="*/ 12 w 23"/>
                <a:gd name="T47" fmla="*/ 0 h 11"/>
                <a:gd name="T48" fmla="*/ 12 w 23"/>
                <a:gd name="T49" fmla="*/ 0 h 11"/>
                <a:gd name="T50" fmla="*/ 9 w 23"/>
                <a:gd name="T51" fmla="*/ 0 h 11"/>
                <a:gd name="T52" fmla="*/ 9 w 23"/>
                <a:gd name="T53" fmla="*/ 0 h 11"/>
                <a:gd name="T54" fmla="*/ 9 w 23"/>
                <a:gd name="T55" fmla="*/ 0 h 11"/>
                <a:gd name="T56" fmla="*/ 7 w 23"/>
                <a:gd name="T57" fmla="*/ 0 h 11"/>
                <a:gd name="T58" fmla="*/ 9 w 23"/>
                <a:gd name="T59" fmla="*/ 0 h 11"/>
                <a:gd name="T60" fmla="*/ 7 w 23"/>
                <a:gd name="T61" fmla="*/ 0 h 11"/>
                <a:gd name="T62" fmla="*/ 7 w 23"/>
                <a:gd name="T63" fmla="*/ 2 h 11"/>
                <a:gd name="T64" fmla="*/ 7 w 23"/>
                <a:gd name="T65" fmla="*/ 2 h 11"/>
                <a:gd name="T66" fmla="*/ 5 w 23"/>
                <a:gd name="T67" fmla="*/ 2 h 11"/>
                <a:gd name="T68" fmla="*/ 7 w 23"/>
                <a:gd name="T69" fmla="*/ 4 h 11"/>
                <a:gd name="T70" fmla="*/ 2 w 23"/>
                <a:gd name="T71" fmla="*/ 4 h 11"/>
                <a:gd name="T72" fmla="*/ 2 w 23"/>
                <a:gd name="T73" fmla="*/ 7 h 11"/>
                <a:gd name="T74" fmla="*/ 2 w 23"/>
                <a:gd name="T75" fmla="*/ 7 h 11"/>
                <a:gd name="T76" fmla="*/ 2 w 23"/>
                <a:gd name="T7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11">
                  <a:moveTo>
                    <a:pt x="2" y="9"/>
                  </a:moveTo>
                  <a:lnTo>
                    <a:pt x="0" y="9"/>
                  </a:lnTo>
                  <a:lnTo>
                    <a:pt x="0" y="11"/>
                  </a:lnTo>
                  <a:lnTo>
                    <a:pt x="2" y="11"/>
                  </a:lnTo>
                  <a:lnTo>
                    <a:pt x="5" y="11"/>
                  </a:lnTo>
                  <a:lnTo>
                    <a:pt x="7" y="11"/>
                  </a:lnTo>
                  <a:lnTo>
                    <a:pt x="9" y="9"/>
                  </a:lnTo>
                  <a:lnTo>
                    <a:pt x="12" y="9"/>
                  </a:lnTo>
                  <a:lnTo>
                    <a:pt x="12" y="11"/>
                  </a:lnTo>
                  <a:lnTo>
                    <a:pt x="14" y="9"/>
                  </a:lnTo>
                  <a:lnTo>
                    <a:pt x="16" y="9"/>
                  </a:lnTo>
                  <a:lnTo>
                    <a:pt x="21" y="7"/>
                  </a:lnTo>
                  <a:lnTo>
                    <a:pt x="23" y="7"/>
                  </a:lnTo>
                  <a:lnTo>
                    <a:pt x="21" y="4"/>
                  </a:lnTo>
                  <a:lnTo>
                    <a:pt x="21" y="4"/>
                  </a:lnTo>
                  <a:lnTo>
                    <a:pt x="19" y="2"/>
                  </a:lnTo>
                  <a:lnTo>
                    <a:pt x="16" y="0"/>
                  </a:lnTo>
                  <a:lnTo>
                    <a:pt x="16" y="0"/>
                  </a:lnTo>
                  <a:lnTo>
                    <a:pt x="14" y="2"/>
                  </a:lnTo>
                  <a:lnTo>
                    <a:pt x="14" y="2"/>
                  </a:lnTo>
                  <a:lnTo>
                    <a:pt x="12" y="0"/>
                  </a:lnTo>
                  <a:lnTo>
                    <a:pt x="14" y="0"/>
                  </a:lnTo>
                  <a:lnTo>
                    <a:pt x="14" y="0"/>
                  </a:lnTo>
                  <a:lnTo>
                    <a:pt x="12" y="0"/>
                  </a:lnTo>
                  <a:lnTo>
                    <a:pt x="12" y="0"/>
                  </a:lnTo>
                  <a:lnTo>
                    <a:pt x="9" y="0"/>
                  </a:lnTo>
                  <a:lnTo>
                    <a:pt x="9" y="0"/>
                  </a:lnTo>
                  <a:lnTo>
                    <a:pt x="9" y="0"/>
                  </a:lnTo>
                  <a:lnTo>
                    <a:pt x="7" y="0"/>
                  </a:lnTo>
                  <a:lnTo>
                    <a:pt x="9" y="0"/>
                  </a:lnTo>
                  <a:lnTo>
                    <a:pt x="7" y="0"/>
                  </a:lnTo>
                  <a:lnTo>
                    <a:pt x="7" y="2"/>
                  </a:lnTo>
                  <a:lnTo>
                    <a:pt x="7" y="2"/>
                  </a:lnTo>
                  <a:lnTo>
                    <a:pt x="5" y="2"/>
                  </a:lnTo>
                  <a:lnTo>
                    <a:pt x="7" y="4"/>
                  </a:lnTo>
                  <a:lnTo>
                    <a:pt x="2" y="4"/>
                  </a:lnTo>
                  <a:lnTo>
                    <a:pt x="2" y="7"/>
                  </a:lnTo>
                  <a:lnTo>
                    <a:pt x="2" y="7"/>
                  </a:lnTo>
                  <a:lnTo>
                    <a:pt x="2" y="9"/>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835"/>
            <p:cNvSpPr/>
            <p:nvPr/>
          </p:nvSpPr>
          <p:spPr bwMode="auto">
            <a:xfrm>
              <a:off x="2196422" y="3311638"/>
              <a:ext cx="36513" cy="17463"/>
            </a:xfrm>
            <a:custGeom>
              <a:avLst/>
              <a:gdLst>
                <a:gd name="T0" fmla="*/ 2 w 23"/>
                <a:gd name="T1" fmla="*/ 9 h 11"/>
                <a:gd name="T2" fmla="*/ 0 w 23"/>
                <a:gd name="T3" fmla="*/ 9 h 11"/>
                <a:gd name="T4" fmla="*/ 0 w 23"/>
                <a:gd name="T5" fmla="*/ 11 h 11"/>
                <a:gd name="T6" fmla="*/ 2 w 23"/>
                <a:gd name="T7" fmla="*/ 11 h 11"/>
                <a:gd name="T8" fmla="*/ 5 w 23"/>
                <a:gd name="T9" fmla="*/ 11 h 11"/>
                <a:gd name="T10" fmla="*/ 7 w 23"/>
                <a:gd name="T11" fmla="*/ 11 h 11"/>
                <a:gd name="T12" fmla="*/ 9 w 23"/>
                <a:gd name="T13" fmla="*/ 9 h 11"/>
                <a:gd name="T14" fmla="*/ 12 w 23"/>
                <a:gd name="T15" fmla="*/ 9 h 11"/>
                <a:gd name="T16" fmla="*/ 12 w 23"/>
                <a:gd name="T17" fmla="*/ 11 h 11"/>
                <a:gd name="T18" fmla="*/ 14 w 23"/>
                <a:gd name="T19" fmla="*/ 9 h 11"/>
                <a:gd name="T20" fmla="*/ 16 w 23"/>
                <a:gd name="T21" fmla="*/ 9 h 11"/>
                <a:gd name="T22" fmla="*/ 21 w 23"/>
                <a:gd name="T23" fmla="*/ 7 h 11"/>
                <a:gd name="T24" fmla="*/ 23 w 23"/>
                <a:gd name="T25" fmla="*/ 7 h 11"/>
                <a:gd name="T26" fmla="*/ 21 w 23"/>
                <a:gd name="T27" fmla="*/ 4 h 11"/>
                <a:gd name="T28" fmla="*/ 21 w 23"/>
                <a:gd name="T29" fmla="*/ 4 h 11"/>
                <a:gd name="T30" fmla="*/ 19 w 23"/>
                <a:gd name="T31" fmla="*/ 2 h 11"/>
                <a:gd name="T32" fmla="*/ 16 w 23"/>
                <a:gd name="T33" fmla="*/ 0 h 11"/>
                <a:gd name="T34" fmla="*/ 16 w 23"/>
                <a:gd name="T35" fmla="*/ 0 h 11"/>
                <a:gd name="T36" fmla="*/ 14 w 23"/>
                <a:gd name="T37" fmla="*/ 2 h 11"/>
                <a:gd name="T38" fmla="*/ 14 w 23"/>
                <a:gd name="T39" fmla="*/ 2 h 11"/>
                <a:gd name="T40" fmla="*/ 12 w 23"/>
                <a:gd name="T41" fmla="*/ 0 h 11"/>
                <a:gd name="T42" fmla="*/ 14 w 23"/>
                <a:gd name="T43" fmla="*/ 0 h 11"/>
                <a:gd name="T44" fmla="*/ 14 w 23"/>
                <a:gd name="T45" fmla="*/ 0 h 11"/>
                <a:gd name="T46" fmla="*/ 12 w 23"/>
                <a:gd name="T47" fmla="*/ 0 h 11"/>
                <a:gd name="T48" fmla="*/ 12 w 23"/>
                <a:gd name="T49" fmla="*/ 0 h 11"/>
                <a:gd name="T50" fmla="*/ 9 w 23"/>
                <a:gd name="T51" fmla="*/ 0 h 11"/>
                <a:gd name="T52" fmla="*/ 9 w 23"/>
                <a:gd name="T53" fmla="*/ 0 h 11"/>
                <a:gd name="T54" fmla="*/ 9 w 23"/>
                <a:gd name="T55" fmla="*/ 0 h 11"/>
                <a:gd name="T56" fmla="*/ 7 w 23"/>
                <a:gd name="T57" fmla="*/ 0 h 11"/>
                <a:gd name="T58" fmla="*/ 9 w 23"/>
                <a:gd name="T59" fmla="*/ 0 h 11"/>
                <a:gd name="T60" fmla="*/ 7 w 23"/>
                <a:gd name="T61" fmla="*/ 0 h 11"/>
                <a:gd name="T62" fmla="*/ 7 w 23"/>
                <a:gd name="T63" fmla="*/ 2 h 11"/>
                <a:gd name="T64" fmla="*/ 7 w 23"/>
                <a:gd name="T65" fmla="*/ 2 h 11"/>
                <a:gd name="T66" fmla="*/ 5 w 23"/>
                <a:gd name="T67" fmla="*/ 2 h 11"/>
                <a:gd name="T68" fmla="*/ 7 w 23"/>
                <a:gd name="T69" fmla="*/ 4 h 11"/>
                <a:gd name="T70" fmla="*/ 2 w 23"/>
                <a:gd name="T71" fmla="*/ 4 h 11"/>
                <a:gd name="T72" fmla="*/ 2 w 23"/>
                <a:gd name="T73" fmla="*/ 7 h 11"/>
                <a:gd name="T74" fmla="*/ 2 w 23"/>
                <a:gd name="T75" fmla="*/ 7 h 11"/>
                <a:gd name="T76" fmla="*/ 2 w 23"/>
                <a:gd name="T7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11">
                  <a:moveTo>
                    <a:pt x="2" y="9"/>
                  </a:moveTo>
                  <a:lnTo>
                    <a:pt x="0" y="9"/>
                  </a:lnTo>
                  <a:lnTo>
                    <a:pt x="0" y="11"/>
                  </a:lnTo>
                  <a:lnTo>
                    <a:pt x="2" y="11"/>
                  </a:lnTo>
                  <a:lnTo>
                    <a:pt x="5" y="11"/>
                  </a:lnTo>
                  <a:lnTo>
                    <a:pt x="7" y="11"/>
                  </a:lnTo>
                  <a:lnTo>
                    <a:pt x="9" y="9"/>
                  </a:lnTo>
                  <a:lnTo>
                    <a:pt x="12" y="9"/>
                  </a:lnTo>
                  <a:lnTo>
                    <a:pt x="12" y="11"/>
                  </a:lnTo>
                  <a:lnTo>
                    <a:pt x="14" y="9"/>
                  </a:lnTo>
                  <a:lnTo>
                    <a:pt x="16" y="9"/>
                  </a:lnTo>
                  <a:lnTo>
                    <a:pt x="21" y="7"/>
                  </a:lnTo>
                  <a:lnTo>
                    <a:pt x="23" y="7"/>
                  </a:lnTo>
                  <a:lnTo>
                    <a:pt x="21" y="4"/>
                  </a:lnTo>
                  <a:lnTo>
                    <a:pt x="21" y="4"/>
                  </a:lnTo>
                  <a:lnTo>
                    <a:pt x="19" y="2"/>
                  </a:lnTo>
                  <a:lnTo>
                    <a:pt x="16" y="0"/>
                  </a:lnTo>
                  <a:lnTo>
                    <a:pt x="16" y="0"/>
                  </a:lnTo>
                  <a:lnTo>
                    <a:pt x="14" y="2"/>
                  </a:lnTo>
                  <a:lnTo>
                    <a:pt x="14" y="2"/>
                  </a:lnTo>
                  <a:lnTo>
                    <a:pt x="12" y="0"/>
                  </a:lnTo>
                  <a:lnTo>
                    <a:pt x="14" y="0"/>
                  </a:lnTo>
                  <a:lnTo>
                    <a:pt x="14" y="0"/>
                  </a:lnTo>
                  <a:lnTo>
                    <a:pt x="12" y="0"/>
                  </a:lnTo>
                  <a:lnTo>
                    <a:pt x="12" y="0"/>
                  </a:lnTo>
                  <a:lnTo>
                    <a:pt x="9" y="0"/>
                  </a:lnTo>
                  <a:lnTo>
                    <a:pt x="9" y="0"/>
                  </a:lnTo>
                  <a:lnTo>
                    <a:pt x="9" y="0"/>
                  </a:lnTo>
                  <a:lnTo>
                    <a:pt x="7" y="0"/>
                  </a:lnTo>
                  <a:lnTo>
                    <a:pt x="9" y="0"/>
                  </a:lnTo>
                  <a:lnTo>
                    <a:pt x="7" y="0"/>
                  </a:lnTo>
                  <a:lnTo>
                    <a:pt x="7" y="2"/>
                  </a:lnTo>
                  <a:lnTo>
                    <a:pt x="7" y="2"/>
                  </a:lnTo>
                  <a:lnTo>
                    <a:pt x="5" y="2"/>
                  </a:lnTo>
                  <a:lnTo>
                    <a:pt x="7" y="4"/>
                  </a:lnTo>
                  <a:lnTo>
                    <a:pt x="2" y="4"/>
                  </a:lnTo>
                  <a:lnTo>
                    <a:pt x="2" y="7"/>
                  </a:lnTo>
                  <a:lnTo>
                    <a:pt x="2"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836"/>
            <p:cNvSpPr/>
            <p:nvPr/>
          </p:nvSpPr>
          <p:spPr bwMode="auto">
            <a:xfrm>
              <a:off x="2237697" y="3325926"/>
              <a:ext cx="3175" cy="0"/>
            </a:xfrm>
            <a:custGeom>
              <a:avLst/>
              <a:gdLst>
                <a:gd name="T0" fmla="*/ 2 w 2"/>
                <a:gd name="T1" fmla="*/ 0 w 2"/>
                <a:gd name="T2" fmla="*/ 0 w 2"/>
                <a:gd name="T3" fmla="*/ 0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0" y="0"/>
                  </a:lnTo>
                  <a:lnTo>
                    <a:pt x="0"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837"/>
            <p:cNvSpPr/>
            <p:nvPr/>
          </p:nvSpPr>
          <p:spPr bwMode="auto">
            <a:xfrm>
              <a:off x="2237697" y="3325926"/>
              <a:ext cx="3175" cy="0"/>
            </a:xfrm>
            <a:custGeom>
              <a:avLst/>
              <a:gdLst>
                <a:gd name="T0" fmla="*/ 2 w 2"/>
                <a:gd name="T1" fmla="*/ 0 w 2"/>
                <a:gd name="T2" fmla="*/ 0 w 2"/>
                <a:gd name="T3" fmla="*/ 0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0" y="0"/>
                  </a:lnTo>
                  <a:lnTo>
                    <a:pt x="0"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838"/>
            <p:cNvSpPr/>
            <p:nvPr/>
          </p:nvSpPr>
          <p:spPr bwMode="auto">
            <a:xfrm>
              <a:off x="2240872" y="3322751"/>
              <a:ext cx="0" cy="3175"/>
            </a:xfrm>
            <a:custGeom>
              <a:avLst/>
              <a:gdLst>
                <a:gd name="T0" fmla="*/ 2 h 2"/>
                <a:gd name="T1" fmla="*/ 2 h 2"/>
                <a:gd name="T2" fmla="*/ 0 h 2"/>
                <a:gd name="T3" fmla="*/ 2 h 2"/>
                <a:gd name="T4" fmla="*/ 2 h 2"/>
                <a:gd name="T5" fmla="*/ 2 h 2"/>
              </a:gdLst>
              <a:ahLst/>
              <a:cxnLst>
                <a:cxn ang="0">
                  <a:pos x="0" y="T0"/>
                </a:cxn>
                <a:cxn ang="0">
                  <a:pos x="0" y="T1"/>
                </a:cxn>
                <a:cxn ang="0">
                  <a:pos x="0" y="T2"/>
                </a:cxn>
                <a:cxn ang="0">
                  <a:pos x="0" y="T3"/>
                </a:cxn>
                <a:cxn ang="0">
                  <a:pos x="0" y="T4"/>
                </a:cxn>
                <a:cxn ang="0">
                  <a:pos x="0" y="T5"/>
                </a:cxn>
              </a:cxnLst>
              <a:rect l="0" t="0" r="r" b="b"/>
              <a:pathLst>
                <a:path h="2">
                  <a:moveTo>
                    <a:pt x="0" y="2"/>
                  </a:moveTo>
                  <a:lnTo>
                    <a:pt x="0" y="2"/>
                  </a:lnTo>
                  <a:lnTo>
                    <a:pt x="0" y="0"/>
                  </a:lnTo>
                  <a:lnTo>
                    <a:pt x="0" y="2"/>
                  </a:lnTo>
                  <a:lnTo>
                    <a:pt x="0" y="2"/>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839"/>
            <p:cNvSpPr/>
            <p:nvPr/>
          </p:nvSpPr>
          <p:spPr bwMode="auto">
            <a:xfrm>
              <a:off x="2240872" y="3322751"/>
              <a:ext cx="0" cy="3175"/>
            </a:xfrm>
            <a:custGeom>
              <a:avLst/>
              <a:gdLst>
                <a:gd name="T0" fmla="*/ 2 h 2"/>
                <a:gd name="T1" fmla="*/ 2 h 2"/>
                <a:gd name="T2" fmla="*/ 0 h 2"/>
                <a:gd name="T3" fmla="*/ 2 h 2"/>
                <a:gd name="T4" fmla="*/ 2 h 2"/>
                <a:gd name="T5" fmla="*/ 2 h 2"/>
              </a:gdLst>
              <a:ahLst/>
              <a:cxnLst>
                <a:cxn ang="0">
                  <a:pos x="0" y="T0"/>
                </a:cxn>
                <a:cxn ang="0">
                  <a:pos x="0" y="T1"/>
                </a:cxn>
                <a:cxn ang="0">
                  <a:pos x="0" y="T2"/>
                </a:cxn>
                <a:cxn ang="0">
                  <a:pos x="0" y="T3"/>
                </a:cxn>
                <a:cxn ang="0">
                  <a:pos x="0" y="T4"/>
                </a:cxn>
                <a:cxn ang="0">
                  <a:pos x="0" y="T5"/>
                </a:cxn>
              </a:cxnLst>
              <a:rect l="0" t="0" r="r" b="b"/>
              <a:pathLst>
                <a:path h="2">
                  <a:moveTo>
                    <a:pt x="0" y="2"/>
                  </a:moveTo>
                  <a:lnTo>
                    <a:pt x="0" y="2"/>
                  </a:lnTo>
                  <a:lnTo>
                    <a:pt x="0" y="0"/>
                  </a:lnTo>
                  <a:lnTo>
                    <a:pt x="0"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Rectangle 840"/>
            <p:cNvSpPr>
              <a:spLocks noChangeArrowheads="1"/>
            </p:cNvSpPr>
            <p:nvPr/>
          </p:nvSpPr>
          <p:spPr bwMode="auto">
            <a:xfrm>
              <a:off x="2237697" y="3337038"/>
              <a:ext cx="3175"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00" name="Rectangle 841"/>
            <p:cNvSpPr>
              <a:spLocks noChangeArrowheads="1"/>
            </p:cNvSpPr>
            <p:nvPr/>
          </p:nvSpPr>
          <p:spPr bwMode="auto">
            <a:xfrm>
              <a:off x="2237697" y="333703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01" name="Freeform 842"/>
            <p:cNvSpPr/>
            <p:nvPr/>
          </p:nvSpPr>
          <p:spPr bwMode="auto">
            <a:xfrm>
              <a:off x="2240872" y="3337038"/>
              <a:ext cx="4763" cy="3175"/>
            </a:xfrm>
            <a:custGeom>
              <a:avLst/>
              <a:gdLst>
                <a:gd name="T0" fmla="*/ 3 w 3"/>
                <a:gd name="T1" fmla="*/ 2 h 2"/>
                <a:gd name="T2" fmla="*/ 3 w 3"/>
                <a:gd name="T3" fmla="*/ 0 h 2"/>
                <a:gd name="T4" fmla="*/ 3 w 3"/>
                <a:gd name="T5" fmla="*/ 0 h 2"/>
                <a:gd name="T6" fmla="*/ 3 w 3"/>
                <a:gd name="T7" fmla="*/ 2 h 2"/>
                <a:gd name="T8" fmla="*/ 0 w 3"/>
                <a:gd name="T9" fmla="*/ 2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3" y="0"/>
                  </a:lnTo>
                  <a:lnTo>
                    <a:pt x="3" y="0"/>
                  </a:lnTo>
                  <a:lnTo>
                    <a:pt x="3" y="2"/>
                  </a:lnTo>
                  <a:lnTo>
                    <a:pt x="0" y="2"/>
                  </a:lnTo>
                  <a:lnTo>
                    <a:pt x="3"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843"/>
            <p:cNvSpPr/>
            <p:nvPr/>
          </p:nvSpPr>
          <p:spPr bwMode="auto">
            <a:xfrm>
              <a:off x="2240872" y="3337038"/>
              <a:ext cx="4763" cy="3175"/>
            </a:xfrm>
            <a:custGeom>
              <a:avLst/>
              <a:gdLst>
                <a:gd name="T0" fmla="*/ 3 w 3"/>
                <a:gd name="T1" fmla="*/ 2 h 2"/>
                <a:gd name="T2" fmla="*/ 3 w 3"/>
                <a:gd name="T3" fmla="*/ 0 h 2"/>
                <a:gd name="T4" fmla="*/ 3 w 3"/>
                <a:gd name="T5" fmla="*/ 0 h 2"/>
                <a:gd name="T6" fmla="*/ 3 w 3"/>
                <a:gd name="T7" fmla="*/ 2 h 2"/>
                <a:gd name="T8" fmla="*/ 0 w 3"/>
                <a:gd name="T9" fmla="*/ 2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3" y="0"/>
                  </a:lnTo>
                  <a:lnTo>
                    <a:pt x="3" y="0"/>
                  </a:lnTo>
                  <a:lnTo>
                    <a:pt x="3" y="2"/>
                  </a:lnTo>
                  <a:lnTo>
                    <a:pt x="0" y="2"/>
                  </a:lnTo>
                  <a:lnTo>
                    <a:pt x="3"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844"/>
            <p:cNvSpPr/>
            <p:nvPr/>
          </p:nvSpPr>
          <p:spPr bwMode="auto">
            <a:xfrm>
              <a:off x="1602697" y="3792651"/>
              <a:ext cx="3175" cy="3175"/>
            </a:xfrm>
            <a:custGeom>
              <a:avLst/>
              <a:gdLst>
                <a:gd name="T0" fmla="*/ 0 w 2"/>
                <a:gd name="T1" fmla="*/ 0 h 2"/>
                <a:gd name="T2" fmla="*/ 0 w 2"/>
                <a:gd name="T3" fmla="*/ 2 h 2"/>
                <a:gd name="T4" fmla="*/ 0 w 2"/>
                <a:gd name="T5" fmla="*/ 2 h 2"/>
                <a:gd name="T6" fmla="*/ 0 w 2"/>
                <a:gd name="T7" fmla="*/ 2 h 2"/>
                <a:gd name="T8" fmla="*/ 2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2"/>
                  </a:lnTo>
                  <a:lnTo>
                    <a:pt x="0" y="2"/>
                  </a:lnTo>
                  <a:lnTo>
                    <a:pt x="0" y="2"/>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845"/>
            <p:cNvSpPr/>
            <p:nvPr/>
          </p:nvSpPr>
          <p:spPr bwMode="auto">
            <a:xfrm>
              <a:off x="1609047" y="3787888"/>
              <a:ext cx="4763" cy="4763"/>
            </a:xfrm>
            <a:custGeom>
              <a:avLst/>
              <a:gdLst>
                <a:gd name="T0" fmla="*/ 3 w 3"/>
                <a:gd name="T1" fmla="*/ 0 h 3"/>
                <a:gd name="T2" fmla="*/ 3 w 3"/>
                <a:gd name="T3" fmla="*/ 0 h 3"/>
                <a:gd name="T4" fmla="*/ 0 w 3"/>
                <a:gd name="T5" fmla="*/ 0 h 3"/>
                <a:gd name="T6" fmla="*/ 0 w 3"/>
                <a:gd name="T7" fmla="*/ 3 h 3"/>
                <a:gd name="T8" fmla="*/ 0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3" y="0"/>
                  </a:lnTo>
                  <a:lnTo>
                    <a:pt x="0" y="0"/>
                  </a:lnTo>
                  <a:lnTo>
                    <a:pt x="0" y="3"/>
                  </a:lnTo>
                  <a:lnTo>
                    <a:pt x="0" y="3"/>
                  </a:lnTo>
                  <a:lnTo>
                    <a:pt x="3" y="3"/>
                  </a:lnTo>
                  <a:lnTo>
                    <a:pt x="3"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846"/>
            <p:cNvSpPr/>
            <p:nvPr/>
          </p:nvSpPr>
          <p:spPr bwMode="auto">
            <a:xfrm>
              <a:off x="1616984" y="3784713"/>
              <a:ext cx="4763" cy="3175"/>
            </a:xfrm>
            <a:custGeom>
              <a:avLst/>
              <a:gdLst>
                <a:gd name="T0" fmla="*/ 0 w 3"/>
                <a:gd name="T1" fmla="*/ 0 h 2"/>
                <a:gd name="T2" fmla="*/ 0 w 3"/>
                <a:gd name="T3" fmla="*/ 0 h 2"/>
                <a:gd name="T4" fmla="*/ 0 w 3"/>
                <a:gd name="T5" fmla="*/ 2 h 2"/>
                <a:gd name="T6" fmla="*/ 0 w 3"/>
                <a:gd name="T7" fmla="*/ 2 h 2"/>
                <a:gd name="T8" fmla="*/ 3 w 3"/>
                <a:gd name="T9" fmla="*/ 0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0" y="0"/>
                  </a:lnTo>
                  <a:lnTo>
                    <a:pt x="0" y="2"/>
                  </a:lnTo>
                  <a:lnTo>
                    <a:pt x="0" y="2"/>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847"/>
            <p:cNvSpPr/>
            <p:nvPr/>
          </p:nvSpPr>
          <p:spPr bwMode="auto">
            <a:xfrm>
              <a:off x="1737634" y="3792651"/>
              <a:ext cx="3175" cy="11113"/>
            </a:xfrm>
            <a:custGeom>
              <a:avLst/>
              <a:gdLst>
                <a:gd name="T0" fmla="*/ 2 w 2"/>
                <a:gd name="T1" fmla="*/ 7 h 7"/>
                <a:gd name="T2" fmla="*/ 2 w 2"/>
                <a:gd name="T3" fmla="*/ 4 h 7"/>
                <a:gd name="T4" fmla="*/ 0 w 2"/>
                <a:gd name="T5" fmla="*/ 0 h 7"/>
                <a:gd name="T6" fmla="*/ 0 w 2"/>
                <a:gd name="T7" fmla="*/ 0 h 7"/>
                <a:gd name="T8" fmla="*/ 0 w 2"/>
                <a:gd name="T9" fmla="*/ 2 h 7"/>
                <a:gd name="T10" fmla="*/ 0 w 2"/>
                <a:gd name="T11" fmla="*/ 2 h 7"/>
                <a:gd name="T12" fmla="*/ 2 w 2"/>
                <a:gd name="T13" fmla="*/ 4 h 7"/>
                <a:gd name="T14" fmla="*/ 2 w 2"/>
                <a:gd name="T15" fmla="*/ 7 h 7"/>
                <a:gd name="T16" fmla="*/ 2 w 2"/>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7">
                  <a:moveTo>
                    <a:pt x="2" y="7"/>
                  </a:moveTo>
                  <a:lnTo>
                    <a:pt x="2" y="4"/>
                  </a:lnTo>
                  <a:lnTo>
                    <a:pt x="0" y="0"/>
                  </a:lnTo>
                  <a:lnTo>
                    <a:pt x="0" y="0"/>
                  </a:lnTo>
                  <a:lnTo>
                    <a:pt x="0" y="2"/>
                  </a:lnTo>
                  <a:lnTo>
                    <a:pt x="0" y="2"/>
                  </a:lnTo>
                  <a:lnTo>
                    <a:pt x="2" y="4"/>
                  </a:lnTo>
                  <a:lnTo>
                    <a:pt x="2" y="7"/>
                  </a:lnTo>
                  <a:lnTo>
                    <a:pt x="2" y="7"/>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Rectangle 848"/>
            <p:cNvSpPr>
              <a:spLocks noChangeArrowheads="1"/>
            </p:cNvSpPr>
            <p:nvPr/>
          </p:nvSpPr>
          <p:spPr bwMode="auto">
            <a:xfrm>
              <a:off x="1745572" y="3776776"/>
              <a:ext cx="1588" cy="3175"/>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08" name="Freeform 849"/>
            <p:cNvSpPr/>
            <p:nvPr/>
          </p:nvSpPr>
          <p:spPr bwMode="auto">
            <a:xfrm>
              <a:off x="1745572" y="3784713"/>
              <a:ext cx="3175" cy="0"/>
            </a:xfrm>
            <a:custGeom>
              <a:avLst/>
              <a:gdLst>
                <a:gd name="T0" fmla="*/ 0 w 2"/>
                <a:gd name="T1" fmla="*/ 0 w 2"/>
                <a:gd name="T2" fmla="*/ 2 w 2"/>
                <a:gd name="T3" fmla="*/ 2 w 2"/>
                <a:gd name="T4" fmla="*/ 0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2" y="0"/>
                  </a:lnTo>
                  <a:lnTo>
                    <a:pt x="2"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850"/>
            <p:cNvSpPr/>
            <p:nvPr/>
          </p:nvSpPr>
          <p:spPr bwMode="auto">
            <a:xfrm>
              <a:off x="1748747" y="3792651"/>
              <a:ext cx="3175" cy="3175"/>
            </a:xfrm>
            <a:custGeom>
              <a:avLst/>
              <a:gdLst>
                <a:gd name="T0" fmla="*/ 0 w 2"/>
                <a:gd name="T1" fmla="*/ 0 h 2"/>
                <a:gd name="T2" fmla="*/ 0 w 2"/>
                <a:gd name="T3" fmla="*/ 2 h 2"/>
                <a:gd name="T4" fmla="*/ 2 w 2"/>
                <a:gd name="T5" fmla="*/ 2 h 2"/>
                <a:gd name="T6" fmla="*/ 2 w 2"/>
                <a:gd name="T7" fmla="*/ 2 h 2"/>
                <a:gd name="T8" fmla="*/ 2 w 2"/>
                <a:gd name="T9" fmla="*/ 0 h 2"/>
                <a:gd name="T10" fmla="*/ 2 w 2"/>
                <a:gd name="T11" fmla="*/ 0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2"/>
                  </a:lnTo>
                  <a:lnTo>
                    <a:pt x="2" y="2"/>
                  </a:lnTo>
                  <a:lnTo>
                    <a:pt x="2" y="2"/>
                  </a:lnTo>
                  <a:lnTo>
                    <a:pt x="2"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Rectangle 851"/>
            <p:cNvSpPr>
              <a:spLocks noChangeArrowheads="1"/>
            </p:cNvSpPr>
            <p:nvPr/>
          </p:nvSpPr>
          <p:spPr bwMode="auto">
            <a:xfrm>
              <a:off x="1751922" y="3787888"/>
              <a:ext cx="1588" cy="4763"/>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11" name="Freeform 852"/>
            <p:cNvSpPr/>
            <p:nvPr/>
          </p:nvSpPr>
          <p:spPr bwMode="auto">
            <a:xfrm>
              <a:off x="1751922" y="3803763"/>
              <a:ext cx="4763" cy="0"/>
            </a:xfrm>
            <a:custGeom>
              <a:avLst/>
              <a:gdLst>
                <a:gd name="T0" fmla="*/ 3 w 3"/>
                <a:gd name="T1" fmla="*/ 3 w 3"/>
                <a:gd name="T2" fmla="*/ 3 w 3"/>
                <a:gd name="T3" fmla="*/ 0 w 3"/>
                <a:gd name="T4" fmla="*/ 3 w 3"/>
                <a:gd name="T5" fmla="*/ 3 w 3"/>
              </a:gdLst>
              <a:ahLst/>
              <a:cxnLst>
                <a:cxn ang="0">
                  <a:pos x="T0" y="0"/>
                </a:cxn>
                <a:cxn ang="0">
                  <a:pos x="T1" y="0"/>
                </a:cxn>
                <a:cxn ang="0">
                  <a:pos x="T2" y="0"/>
                </a:cxn>
                <a:cxn ang="0">
                  <a:pos x="T3" y="0"/>
                </a:cxn>
                <a:cxn ang="0">
                  <a:pos x="T4" y="0"/>
                </a:cxn>
                <a:cxn ang="0">
                  <a:pos x="T5" y="0"/>
                </a:cxn>
              </a:cxnLst>
              <a:rect l="0" t="0" r="r" b="b"/>
              <a:pathLst>
                <a:path w="3">
                  <a:moveTo>
                    <a:pt x="3" y="0"/>
                  </a:moveTo>
                  <a:lnTo>
                    <a:pt x="3" y="0"/>
                  </a:lnTo>
                  <a:lnTo>
                    <a:pt x="3" y="0"/>
                  </a:lnTo>
                  <a:lnTo>
                    <a:pt x="0" y="0"/>
                  </a:lnTo>
                  <a:lnTo>
                    <a:pt x="3" y="0"/>
                  </a:lnTo>
                  <a:lnTo>
                    <a:pt x="3"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853"/>
            <p:cNvSpPr/>
            <p:nvPr/>
          </p:nvSpPr>
          <p:spPr bwMode="auto">
            <a:xfrm>
              <a:off x="1751922" y="3803763"/>
              <a:ext cx="0" cy="3175"/>
            </a:xfrm>
            <a:custGeom>
              <a:avLst/>
              <a:gdLst>
                <a:gd name="T0" fmla="*/ 2 h 2"/>
                <a:gd name="T1" fmla="*/ 2 h 2"/>
                <a:gd name="T2" fmla="*/ 0 h 2"/>
                <a:gd name="T3" fmla="*/ 0 h 2"/>
                <a:gd name="T4" fmla="*/ 0 h 2"/>
                <a:gd name="T5" fmla="*/ 2 h 2"/>
              </a:gdLst>
              <a:ahLst/>
              <a:cxnLst>
                <a:cxn ang="0">
                  <a:pos x="0" y="T0"/>
                </a:cxn>
                <a:cxn ang="0">
                  <a:pos x="0" y="T1"/>
                </a:cxn>
                <a:cxn ang="0">
                  <a:pos x="0" y="T2"/>
                </a:cxn>
                <a:cxn ang="0">
                  <a:pos x="0" y="T3"/>
                </a:cxn>
                <a:cxn ang="0">
                  <a:pos x="0" y="T4"/>
                </a:cxn>
                <a:cxn ang="0">
                  <a:pos x="0" y="T5"/>
                </a:cxn>
              </a:cxnLst>
              <a:rect l="0" t="0" r="r" b="b"/>
              <a:pathLst>
                <a:path h="2">
                  <a:moveTo>
                    <a:pt x="0" y="2"/>
                  </a:moveTo>
                  <a:lnTo>
                    <a:pt x="0" y="2"/>
                  </a:lnTo>
                  <a:lnTo>
                    <a:pt x="0" y="0"/>
                  </a:lnTo>
                  <a:lnTo>
                    <a:pt x="0" y="0"/>
                  </a:lnTo>
                  <a:lnTo>
                    <a:pt x="0"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854"/>
            <p:cNvSpPr/>
            <p:nvPr/>
          </p:nvSpPr>
          <p:spPr bwMode="auto">
            <a:xfrm>
              <a:off x="1745572" y="3806938"/>
              <a:ext cx="3175" cy="3175"/>
            </a:xfrm>
            <a:custGeom>
              <a:avLst/>
              <a:gdLst>
                <a:gd name="T0" fmla="*/ 0 w 2"/>
                <a:gd name="T1" fmla="*/ 2 h 2"/>
                <a:gd name="T2" fmla="*/ 2 w 2"/>
                <a:gd name="T3" fmla="*/ 2 h 2"/>
                <a:gd name="T4" fmla="*/ 2 w 2"/>
                <a:gd name="T5" fmla="*/ 2 h 2"/>
                <a:gd name="T6" fmla="*/ 2 w 2"/>
                <a:gd name="T7" fmla="*/ 0 h 2"/>
                <a:gd name="T8" fmla="*/ 2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2" y="2"/>
                  </a:lnTo>
                  <a:lnTo>
                    <a:pt x="2" y="2"/>
                  </a:lnTo>
                  <a:lnTo>
                    <a:pt x="2" y="0"/>
                  </a:lnTo>
                  <a:lnTo>
                    <a:pt x="2"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855"/>
            <p:cNvSpPr/>
            <p:nvPr/>
          </p:nvSpPr>
          <p:spPr bwMode="auto">
            <a:xfrm>
              <a:off x="1756684" y="3818051"/>
              <a:ext cx="3175" cy="3175"/>
            </a:xfrm>
            <a:custGeom>
              <a:avLst/>
              <a:gdLst>
                <a:gd name="T0" fmla="*/ 2 w 2"/>
                <a:gd name="T1" fmla="*/ 2 h 2"/>
                <a:gd name="T2" fmla="*/ 0 w 2"/>
                <a:gd name="T3" fmla="*/ 0 h 2"/>
                <a:gd name="T4" fmla="*/ 0 w 2"/>
                <a:gd name="T5" fmla="*/ 2 h 2"/>
                <a:gd name="T6" fmla="*/ 0 w 2"/>
                <a:gd name="T7" fmla="*/ 2 h 2"/>
                <a:gd name="T8" fmla="*/ 2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0" y="0"/>
                  </a:lnTo>
                  <a:lnTo>
                    <a:pt x="0" y="2"/>
                  </a:lnTo>
                  <a:lnTo>
                    <a:pt x="0" y="2"/>
                  </a:lnTo>
                  <a:lnTo>
                    <a:pt x="2" y="2"/>
                  </a:lnTo>
                  <a:lnTo>
                    <a:pt x="2"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856"/>
            <p:cNvSpPr/>
            <p:nvPr/>
          </p:nvSpPr>
          <p:spPr bwMode="auto">
            <a:xfrm>
              <a:off x="1786847" y="3821226"/>
              <a:ext cx="11113" cy="7938"/>
            </a:xfrm>
            <a:custGeom>
              <a:avLst/>
              <a:gdLst>
                <a:gd name="T0" fmla="*/ 7 w 7"/>
                <a:gd name="T1" fmla="*/ 3 h 5"/>
                <a:gd name="T2" fmla="*/ 7 w 7"/>
                <a:gd name="T3" fmla="*/ 0 h 5"/>
                <a:gd name="T4" fmla="*/ 7 w 7"/>
                <a:gd name="T5" fmla="*/ 0 h 5"/>
                <a:gd name="T6" fmla="*/ 7 w 7"/>
                <a:gd name="T7" fmla="*/ 0 h 5"/>
                <a:gd name="T8" fmla="*/ 7 w 7"/>
                <a:gd name="T9" fmla="*/ 0 h 5"/>
                <a:gd name="T10" fmla="*/ 2 w 7"/>
                <a:gd name="T11" fmla="*/ 3 h 5"/>
                <a:gd name="T12" fmla="*/ 0 w 7"/>
                <a:gd name="T13" fmla="*/ 3 h 5"/>
                <a:gd name="T14" fmla="*/ 2 w 7"/>
                <a:gd name="T15" fmla="*/ 5 h 5"/>
                <a:gd name="T16" fmla="*/ 4 w 7"/>
                <a:gd name="T17" fmla="*/ 5 h 5"/>
                <a:gd name="T18" fmla="*/ 7 w 7"/>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7" y="3"/>
                  </a:moveTo>
                  <a:lnTo>
                    <a:pt x="7" y="0"/>
                  </a:lnTo>
                  <a:lnTo>
                    <a:pt x="7" y="0"/>
                  </a:lnTo>
                  <a:lnTo>
                    <a:pt x="7" y="0"/>
                  </a:lnTo>
                  <a:lnTo>
                    <a:pt x="7" y="0"/>
                  </a:lnTo>
                  <a:lnTo>
                    <a:pt x="2" y="3"/>
                  </a:lnTo>
                  <a:lnTo>
                    <a:pt x="0" y="3"/>
                  </a:lnTo>
                  <a:lnTo>
                    <a:pt x="2" y="5"/>
                  </a:lnTo>
                  <a:lnTo>
                    <a:pt x="4" y="5"/>
                  </a:lnTo>
                  <a:lnTo>
                    <a:pt x="7"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857"/>
            <p:cNvSpPr/>
            <p:nvPr/>
          </p:nvSpPr>
          <p:spPr bwMode="auto">
            <a:xfrm>
              <a:off x="1718584" y="3795826"/>
              <a:ext cx="0" cy="317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858"/>
            <p:cNvSpPr/>
            <p:nvPr/>
          </p:nvSpPr>
          <p:spPr bwMode="auto">
            <a:xfrm>
              <a:off x="1853522" y="4156188"/>
              <a:ext cx="41275" cy="98425"/>
            </a:xfrm>
            <a:custGeom>
              <a:avLst/>
              <a:gdLst>
                <a:gd name="T0" fmla="*/ 0 w 26"/>
                <a:gd name="T1" fmla="*/ 45 h 62"/>
                <a:gd name="T2" fmla="*/ 0 w 26"/>
                <a:gd name="T3" fmla="*/ 50 h 62"/>
                <a:gd name="T4" fmla="*/ 3 w 26"/>
                <a:gd name="T5" fmla="*/ 52 h 62"/>
                <a:gd name="T6" fmla="*/ 3 w 26"/>
                <a:gd name="T7" fmla="*/ 57 h 62"/>
                <a:gd name="T8" fmla="*/ 5 w 26"/>
                <a:gd name="T9" fmla="*/ 62 h 62"/>
                <a:gd name="T10" fmla="*/ 7 w 26"/>
                <a:gd name="T11" fmla="*/ 62 h 62"/>
                <a:gd name="T12" fmla="*/ 10 w 26"/>
                <a:gd name="T13" fmla="*/ 59 h 62"/>
                <a:gd name="T14" fmla="*/ 15 w 26"/>
                <a:gd name="T15" fmla="*/ 59 h 62"/>
                <a:gd name="T16" fmla="*/ 17 w 26"/>
                <a:gd name="T17" fmla="*/ 55 h 62"/>
                <a:gd name="T18" fmla="*/ 17 w 26"/>
                <a:gd name="T19" fmla="*/ 47 h 62"/>
                <a:gd name="T20" fmla="*/ 19 w 26"/>
                <a:gd name="T21" fmla="*/ 43 h 62"/>
                <a:gd name="T22" fmla="*/ 22 w 26"/>
                <a:gd name="T23" fmla="*/ 36 h 62"/>
                <a:gd name="T24" fmla="*/ 24 w 26"/>
                <a:gd name="T25" fmla="*/ 24 h 62"/>
                <a:gd name="T26" fmla="*/ 24 w 26"/>
                <a:gd name="T27" fmla="*/ 24 h 62"/>
                <a:gd name="T28" fmla="*/ 24 w 26"/>
                <a:gd name="T29" fmla="*/ 17 h 62"/>
                <a:gd name="T30" fmla="*/ 26 w 26"/>
                <a:gd name="T31" fmla="*/ 17 h 62"/>
                <a:gd name="T32" fmla="*/ 26 w 26"/>
                <a:gd name="T33" fmla="*/ 14 h 62"/>
                <a:gd name="T34" fmla="*/ 24 w 26"/>
                <a:gd name="T35" fmla="*/ 7 h 62"/>
                <a:gd name="T36" fmla="*/ 24 w 26"/>
                <a:gd name="T37" fmla="*/ 3 h 62"/>
                <a:gd name="T38" fmla="*/ 24 w 26"/>
                <a:gd name="T39" fmla="*/ 0 h 62"/>
                <a:gd name="T40" fmla="*/ 24 w 26"/>
                <a:gd name="T41" fmla="*/ 0 h 62"/>
                <a:gd name="T42" fmla="*/ 22 w 26"/>
                <a:gd name="T43" fmla="*/ 3 h 62"/>
                <a:gd name="T44" fmla="*/ 19 w 26"/>
                <a:gd name="T45" fmla="*/ 7 h 62"/>
                <a:gd name="T46" fmla="*/ 17 w 26"/>
                <a:gd name="T47" fmla="*/ 10 h 62"/>
                <a:gd name="T48" fmla="*/ 17 w 26"/>
                <a:gd name="T49" fmla="*/ 12 h 62"/>
                <a:gd name="T50" fmla="*/ 17 w 26"/>
                <a:gd name="T51" fmla="*/ 12 h 62"/>
                <a:gd name="T52" fmla="*/ 15 w 26"/>
                <a:gd name="T53" fmla="*/ 14 h 62"/>
                <a:gd name="T54" fmla="*/ 12 w 26"/>
                <a:gd name="T55" fmla="*/ 14 h 62"/>
                <a:gd name="T56" fmla="*/ 10 w 26"/>
                <a:gd name="T57" fmla="*/ 17 h 62"/>
                <a:gd name="T58" fmla="*/ 7 w 26"/>
                <a:gd name="T59" fmla="*/ 17 h 62"/>
                <a:gd name="T60" fmla="*/ 7 w 26"/>
                <a:gd name="T61" fmla="*/ 19 h 62"/>
                <a:gd name="T62" fmla="*/ 5 w 26"/>
                <a:gd name="T63" fmla="*/ 19 h 62"/>
                <a:gd name="T64" fmla="*/ 5 w 26"/>
                <a:gd name="T65" fmla="*/ 21 h 62"/>
                <a:gd name="T66" fmla="*/ 3 w 26"/>
                <a:gd name="T67" fmla="*/ 29 h 62"/>
                <a:gd name="T68" fmla="*/ 5 w 26"/>
                <a:gd name="T69" fmla="*/ 31 h 62"/>
                <a:gd name="T70" fmla="*/ 3 w 26"/>
                <a:gd name="T71" fmla="*/ 38 h 62"/>
                <a:gd name="T72" fmla="*/ 0 w 26"/>
                <a:gd name="T73"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62">
                  <a:moveTo>
                    <a:pt x="0" y="45"/>
                  </a:moveTo>
                  <a:lnTo>
                    <a:pt x="0" y="50"/>
                  </a:lnTo>
                  <a:lnTo>
                    <a:pt x="3" y="52"/>
                  </a:lnTo>
                  <a:lnTo>
                    <a:pt x="3" y="57"/>
                  </a:lnTo>
                  <a:lnTo>
                    <a:pt x="5" y="62"/>
                  </a:lnTo>
                  <a:lnTo>
                    <a:pt x="7" y="62"/>
                  </a:lnTo>
                  <a:lnTo>
                    <a:pt x="10" y="59"/>
                  </a:lnTo>
                  <a:lnTo>
                    <a:pt x="15" y="59"/>
                  </a:lnTo>
                  <a:lnTo>
                    <a:pt x="17" y="55"/>
                  </a:lnTo>
                  <a:lnTo>
                    <a:pt x="17" y="47"/>
                  </a:lnTo>
                  <a:lnTo>
                    <a:pt x="19" y="43"/>
                  </a:lnTo>
                  <a:lnTo>
                    <a:pt x="22" y="36"/>
                  </a:lnTo>
                  <a:lnTo>
                    <a:pt x="24" y="24"/>
                  </a:lnTo>
                  <a:lnTo>
                    <a:pt x="24" y="24"/>
                  </a:lnTo>
                  <a:lnTo>
                    <a:pt x="24" y="17"/>
                  </a:lnTo>
                  <a:lnTo>
                    <a:pt x="26" y="17"/>
                  </a:lnTo>
                  <a:lnTo>
                    <a:pt x="26" y="14"/>
                  </a:lnTo>
                  <a:lnTo>
                    <a:pt x="24" y="7"/>
                  </a:lnTo>
                  <a:lnTo>
                    <a:pt x="24" y="3"/>
                  </a:lnTo>
                  <a:lnTo>
                    <a:pt x="24" y="0"/>
                  </a:lnTo>
                  <a:lnTo>
                    <a:pt x="24" y="0"/>
                  </a:lnTo>
                  <a:lnTo>
                    <a:pt x="22" y="3"/>
                  </a:lnTo>
                  <a:lnTo>
                    <a:pt x="19" y="7"/>
                  </a:lnTo>
                  <a:lnTo>
                    <a:pt x="17" y="10"/>
                  </a:lnTo>
                  <a:lnTo>
                    <a:pt x="17" y="12"/>
                  </a:lnTo>
                  <a:lnTo>
                    <a:pt x="17" y="12"/>
                  </a:lnTo>
                  <a:lnTo>
                    <a:pt x="15" y="14"/>
                  </a:lnTo>
                  <a:lnTo>
                    <a:pt x="12" y="14"/>
                  </a:lnTo>
                  <a:lnTo>
                    <a:pt x="10" y="17"/>
                  </a:lnTo>
                  <a:lnTo>
                    <a:pt x="7" y="17"/>
                  </a:lnTo>
                  <a:lnTo>
                    <a:pt x="7" y="19"/>
                  </a:lnTo>
                  <a:lnTo>
                    <a:pt x="5" y="19"/>
                  </a:lnTo>
                  <a:lnTo>
                    <a:pt x="5" y="21"/>
                  </a:lnTo>
                  <a:lnTo>
                    <a:pt x="3" y="29"/>
                  </a:lnTo>
                  <a:lnTo>
                    <a:pt x="5" y="31"/>
                  </a:lnTo>
                  <a:lnTo>
                    <a:pt x="3" y="38"/>
                  </a:lnTo>
                  <a:lnTo>
                    <a:pt x="0" y="45"/>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859"/>
            <p:cNvSpPr/>
            <p:nvPr/>
          </p:nvSpPr>
          <p:spPr bwMode="auto">
            <a:xfrm>
              <a:off x="1647147" y="4051413"/>
              <a:ext cx="0" cy="3175"/>
            </a:xfrm>
            <a:custGeom>
              <a:avLst/>
              <a:gdLst>
                <a:gd name="T0" fmla="*/ 0 h 2"/>
                <a:gd name="T1" fmla="*/ 2 h 2"/>
                <a:gd name="T2" fmla="*/ 0 h 2"/>
                <a:gd name="T3" fmla="*/ 0 h 2"/>
                <a:gd name="T4" fmla="*/ 0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2"/>
                  </a:lnTo>
                  <a:lnTo>
                    <a:pt x="0" y="0"/>
                  </a:lnTo>
                  <a:lnTo>
                    <a:pt x="0"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860"/>
            <p:cNvSpPr/>
            <p:nvPr/>
          </p:nvSpPr>
          <p:spPr bwMode="auto">
            <a:xfrm>
              <a:off x="1647147" y="4051413"/>
              <a:ext cx="0" cy="3175"/>
            </a:xfrm>
            <a:custGeom>
              <a:avLst/>
              <a:gdLst>
                <a:gd name="T0" fmla="*/ 0 h 2"/>
                <a:gd name="T1" fmla="*/ 2 h 2"/>
                <a:gd name="T2" fmla="*/ 0 h 2"/>
                <a:gd name="T3" fmla="*/ 0 h 2"/>
                <a:gd name="T4" fmla="*/ 0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2"/>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861"/>
            <p:cNvSpPr/>
            <p:nvPr/>
          </p:nvSpPr>
          <p:spPr bwMode="auto">
            <a:xfrm>
              <a:off x="1639209" y="4062526"/>
              <a:ext cx="4763" cy="3175"/>
            </a:xfrm>
            <a:custGeom>
              <a:avLst/>
              <a:gdLst>
                <a:gd name="T0" fmla="*/ 0 w 3"/>
                <a:gd name="T1" fmla="*/ 0 h 2"/>
                <a:gd name="T2" fmla="*/ 0 w 3"/>
                <a:gd name="T3" fmla="*/ 2 h 2"/>
                <a:gd name="T4" fmla="*/ 0 w 3"/>
                <a:gd name="T5" fmla="*/ 2 h 2"/>
                <a:gd name="T6" fmla="*/ 3 w 3"/>
                <a:gd name="T7" fmla="*/ 2 h 2"/>
                <a:gd name="T8" fmla="*/ 0 w 3"/>
                <a:gd name="T9" fmla="*/ 2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0" y="2"/>
                  </a:lnTo>
                  <a:lnTo>
                    <a:pt x="0" y="2"/>
                  </a:lnTo>
                  <a:lnTo>
                    <a:pt x="3" y="2"/>
                  </a:lnTo>
                  <a:lnTo>
                    <a:pt x="0" y="2"/>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862"/>
            <p:cNvSpPr/>
            <p:nvPr/>
          </p:nvSpPr>
          <p:spPr bwMode="auto">
            <a:xfrm>
              <a:off x="1639209" y="4062526"/>
              <a:ext cx="4763" cy="3175"/>
            </a:xfrm>
            <a:custGeom>
              <a:avLst/>
              <a:gdLst>
                <a:gd name="T0" fmla="*/ 0 w 3"/>
                <a:gd name="T1" fmla="*/ 0 h 2"/>
                <a:gd name="T2" fmla="*/ 0 w 3"/>
                <a:gd name="T3" fmla="*/ 2 h 2"/>
                <a:gd name="T4" fmla="*/ 0 w 3"/>
                <a:gd name="T5" fmla="*/ 2 h 2"/>
                <a:gd name="T6" fmla="*/ 3 w 3"/>
                <a:gd name="T7" fmla="*/ 2 h 2"/>
                <a:gd name="T8" fmla="*/ 0 w 3"/>
                <a:gd name="T9" fmla="*/ 2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0" y="2"/>
                  </a:lnTo>
                  <a:lnTo>
                    <a:pt x="0" y="2"/>
                  </a:lnTo>
                  <a:lnTo>
                    <a:pt x="3"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863"/>
            <p:cNvSpPr/>
            <p:nvPr/>
          </p:nvSpPr>
          <p:spPr bwMode="auto">
            <a:xfrm>
              <a:off x="1636034" y="4070463"/>
              <a:ext cx="3175" cy="3175"/>
            </a:xfrm>
            <a:custGeom>
              <a:avLst/>
              <a:gdLst>
                <a:gd name="T0" fmla="*/ 0 w 2"/>
                <a:gd name="T1" fmla="*/ 0 h 2"/>
                <a:gd name="T2" fmla="*/ 0 w 2"/>
                <a:gd name="T3" fmla="*/ 0 h 2"/>
                <a:gd name="T4" fmla="*/ 2 w 2"/>
                <a:gd name="T5" fmla="*/ 2 h 2"/>
                <a:gd name="T6" fmla="*/ 2 w 2"/>
                <a:gd name="T7" fmla="*/ 0 h 2"/>
                <a:gd name="T8" fmla="*/ 2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2" y="2"/>
                  </a:lnTo>
                  <a:lnTo>
                    <a:pt x="2"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864"/>
            <p:cNvSpPr/>
            <p:nvPr/>
          </p:nvSpPr>
          <p:spPr bwMode="auto">
            <a:xfrm>
              <a:off x="1636034" y="4070463"/>
              <a:ext cx="3175" cy="3175"/>
            </a:xfrm>
            <a:custGeom>
              <a:avLst/>
              <a:gdLst>
                <a:gd name="T0" fmla="*/ 0 w 2"/>
                <a:gd name="T1" fmla="*/ 0 h 2"/>
                <a:gd name="T2" fmla="*/ 0 w 2"/>
                <a:gd name="T3" fmla="*/ 0 h 2"/>
                <a:gd name="T4" fmla="*/ 2 w 2"/>
                <a:gd name="T5" fmla="*/ 2 h 2"/>
                <a:gd name="T6" fmla="*/ 2 w 2"/>
                <a:gd name="T7" fmla="*/ 0 h 2"/>
                <a:gd name="T8" fmla="*/ 2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2" y="2"/>
                  </a:lnTo>
                  <a:lnTo>
                    <a:pt x="2" y="0"/>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865"/>
            <p:cNvSpPr/>
            <p:nvPr/>
          </p:nvSpPr>
          <p:spPr bwMode="auto">
            <a:xfrm>
              <a:off x="1924959" y="4219688"/>
              <a:ext cx="7938" cy="0"/>
            </a:xfrm>
            <a:custGeom>
              <a:avLst/>
              <a:gdLst>
                <a:gd name="T0" fmla="*/ 3 w 5"/>
                <a:gd name="T1" fmla="*/ 5 w 5"/>
                <a:gd name="T2" fmla="*/ 3 w 5"/>
                <a:gd name="T3" fmla="*/ 3 w 5"/>
                <a:gd name="T4" fmla="*/ 0 w 5"/>
                <a:gd name="T5" fmla="*/ 3 w 5"/>
                <a:gd name="T6" fmla="*/ 3 w 5"/>
              </a:gdLst>
              <a:ahLst/>
              <a:cxnLst>
                <a:cxn ang="0">
                  <a:pos x="T0" y="0"/>
                </a:cxn>
                <a:cxn ang="0">
                  <a:pos x="T1" y="0"/>
                </a:cxn>
                <a:cxn ang="0">
                  <a:pos x="T2" y="0"/>
                </a:cxn>
                <a:cxn ang="0">
                  <a:pos x="T3" y="0"/>
                </a:cxn>
                <a:cxn ang="0">
                  <a:pos x="T4" y="0"/>
                </a:cxn>
                <a:cxn ang="0">
                  <a:pos x="T5" y="0"/>
                </a:cxn>
                <a:cxn ang="0">
                  <a:pos x="T6" y="0"/>
                </a:cxn>
              </a:cxnLst>
              <a:rect l="0" t="0" r="r" b="b"/>
              <a:pathLst>
                <a:path w="5">
                  <a:moveTo>
                    <a:pt x="3" y="0"/>
                  </a:moveTo>
                  <a:lnTo>
                    <a:pt x="5" y="0"/>
                  </a:lnTo>
                  <a:lnTo>
                    <a:pt x="3" y="0"/>
                  </a:lnTo>
                  <a:lnTo>
                    <a:pt x="3" y="0"/>
                  </a:lnTo>
                  <a:lnTo>
                    <a:pt x="0" y="0"/>
                  </a:lnTo>
                  <a:lnTo>
                    <a:pt x="3" y="0"/>
                  </a:lnTo>
                  <a:lnTo>
                    <a:pt x="3"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866"/>
            <p:cNvSpPr/>
            <p:nvPr/>
          </p:nvSpPr>
          <p:spPr bwMode="auto">
            <a:xfrm>
              <a:off x="1940834" y="4213338"/>
              <a:ext cx="3175" cy="3175"/>
            </a:xfrm>
            <a:custGeom>
              <a:avLst/>
              <a:gdLst>
                <a:gd name="T0" fmla="*/ 2 w 2"/>
                <a:gd name="T1" fmla="*/ 2 h 2"/>
                <a:gd name="T2" fmla="*/ 0 w 2"/>
                <a:gd name="T3" fmla="*/ 0 h 2"/>
                <a:gd name="T4" fmla="*/ 0 w 2"/>
                <a:gd name="T5" fmla="*/ 0 h 2"/>
                <a:gd name="T6" fmla="*/ 0 w 2"/>
                <a:gd name="T7" fmla="*/ 2 h 2"/>
                <a:gd name="T8" fmla="*/ 0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0" y="0"/>
                  </a:lnTo>
                  <a:lnTo>
                    <a:pt x="0" y="0"/>
                  </a:lnTo>
                  <a:lnTo>
                    <a:pt x="0" y="2"/>
                  </a:lnTo>
                  <a:lnTo>
                    <a:pt x="0" y="2"/>
                  </a:lnTo>
                  <a:lnTo>
                    <a:pt x="2"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867"/>
            <p:cNvSpPr/>
            <p:nvPr/>
          </p:nvSpPr>
          <p:spPr bwMode="auto">
            <a:xfrm>
              <a:off x="1924959" y="4103801"/>
              <a:ext cx="4763" cy="3175"/>
            </a:xfrm>
            <a:custGeom>
              <a:avLst/>
              <a:gdLst>
                <a:gd name="T0" fmla="*/ 0 w 3"/>
                <a:gd name="T1" fmla="*/ 2 h 2"/>
                <a:gd name="T2" fmla="*/ 0 w 3"/>
                <a:gd name="T3" fmla="*/ 2 h 2"/>
                <a:gd name="T4" fmla="*/ 3 w 3"/>
                <a:gd name="T5" fmla="*/ 2 h 2"/>
                <a:gd name="T6" fmla="*/ 0 w 3"/>
                <a:gd name="T7" fmla="*/ 0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lnTo>
                    <a:pt x="0" y="2"/>
                  </a:lnTo>
                  <a:lnTo>
                    <a:pt x="3" y="2"/>
                  </a:lnTo>
                  <a:lnTo>
                    <a:pt x="0"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868"/>
            <p:cNvSpPr/>
            <p:nvPr/>
          </p:nvSpPr>
          <p:spPr bwMode="auto">
            <a:xfrm>
              <a:off x="1913847" y="3991088"/>
              <a:ext cx="7938" cy="3175"/>
            </a:xfrm>
            <a:custGeom>
              <a:avLst/>
              <a:gdLst>
                <a:gd name="T0" fmla="*/ 5 w 5"/>
                <a:gd name="T1" fmla="*/ 2 h 2"/>
                <a:gd name="T2" fmla="*/ 5 w 5"/>
                <a:gd name="T3" fmla="*/ 0 h 2"/>
                <a:gd name="T4" fmla="*/ 5 w 5"/>
                <a:gd name="T5" fmla="*/ 0 h 2"/>
                <a:gd name="T6" fmla="*/ 3 w 5"/>
                <a:gd name="T7" fmla="*/ 0 h 2"/>
                <a:gd name="T8" fmla="*/ 0 w 5"/>
                <a:gd name="T9" fmla="*/ 0 h 2"/>
                <a:gd name="T10" fmla="*/ 0 w 5"/>
                <a:gd name="T11" fmla="*/ 2 h 2"/>
                <a:gd name="T12" fmla="*/ 3 w 5"/>
                <a:gd name="T13" fmla="*/ 2 h 2"/>
                <a:gd name="T14" fmla="*/ 5 w 5"/>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2"/>
                  </a:moveTo>
                  <a:lnTo>
                    <a:pt x="5" y="0"/>
                  </a:lnTo>
                  <a:lnTo>
                    <a:pt x="5" y="0"/>
                  </a:lnTo>
                  <a:lnTo>
                    <a:pt x="3" y="0"/>
                  </a:lnTo>
                  <a:lnTo>
                    <a:pt x="0" y="0"/>
                  </a:lnTo>
                  <a:lnTo>
                    <a:pt x="0" y="2"/>
                  </a:lnTo>
                  <a:lnTo>
                    <a:pt x="3" y="2"/>
                  </a:lnTo>
                  <a:lnTo>
                    <a:pt x="5"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869"/>
            <p:cNvSpPr/>
            <p:nvPr/>
          </p:nvSpPr>
          <p:spPr bwMode="auto">
            <a:xfrm>
              <a:off x="1913847" y="3991088"/>
              <a:ext cx="7938" cy="3175"/>
            </a:xfrm>
            <a:custGeom>
              <a:avLst/>
              <a:gdLst>
                <a:gd name="T0" fmla="*/ 5 w 5"/>
                <a:gd name="T1" fmla="*/ 2 h 2"/>
                <a:gd name="T2" fmla="*/ 5 w 5"/>
                <a:gd name="T3" fmla="*/ 0 h 2"/>
                <a:gd name="T4" fmla="*/ 5 w 5"/>
                <a:gd name="T5" fmla="*/ 0 h 2"/>
                <a:gd name="T6" fmla="*/ 3 w 5"/>
                <a:gd name="T7" fmla="*/ 0 h 2"/>
                <a:gd name="T8" fmla="*/ 0 w 5"/>
                <a:gd name="T9" fmla="*/ 0 h 2"/>
                <a:gd name="T10" fmla="*/ 0 w 5"/>
                <a:gd name="T11" fmla="*/ 2 h 2"/>
                <a:gd name="T12" fmla="*/ 3 w 5"/>
                <a:gd name="T13" fmla="*/ 2 h 2"/>
                <a:gd name="T14" fmla="*/ 5 w 5"/>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2"/>
                  </a:moveTo>
                  <a:lnTo>
                    <a:pt x="5" y="0"/>
                  </a:lnTo>
                  <a:lnTo>
                    <a:pt x="5" y="0"/>
                  </a:lnTo>
                  <a:lnTo>
                    <a:pt x="3" y="0"/>
                  </a:lnTo>
                  <a:lnTo>
                    <a:pt x="0" y="0"/>
                  </a:lnTo>
                  <a:lnTo>
                    <a:pt x="0" y="2"/>
                  </a:lnTo>
                  <a:lnTo>
                    <a:pt x="3" y="2"/>
                  </a:lnTo>
                  <a:lnTo>
                    <a:pt x="5"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870"/>
            <p:cNvSpPr/>
            <p:nvPr/>
          </p:nvSpPr>
          <p:spPr bwMode="auto">
            <a:xfrm>
              <a:off x="2075772" y="4010138"/>
              <a:ext cx="15875" cy="25400"/>
            </a:xfrm>
            <a:custGeom>
              <a:avLst/>
              <a:gdLst>
                <a:gd name="T0" fmla="*/ 5 w 10"/>
                <a:gd name="T1" fmla="*/ 16 h 16"/>
                <a:gd name="T2" fmla="*/ 10 w 10"/>
                <a:gd name="T3" fmla="*/ 12 h 16"/>
                <a:gd name="T4" fmla="*/ 10 w 10"/>
                <a:gd name="T5" fmla="*/ 9 h 16"/>
                <a:gd name="T6" fmla="*/ 7 w 10"/>
                <a:gd name="T7" fmla="*/ 9 h 16"/>
                <a:gd name="T8" fmla="*/ 7 w 10"/>
                <a:gd name="T9" fmla="*/ 7 h 16"/>
                <a:gd name="T10" fmla="*/ 5 w 10"/>
                <a:gd name="T11" fmla="*/ 5 h 16"/>
                <a:gd name="T12" fmla="*/ 5 w 10"/>
                <a:gd name="T13" fmla="*/ 2 h 16"/>
                <a:gd name="T14" fmla="*/ 5 w 10"/>
                <a:gd name="T15" fmla="*/ 0 h 16"/>
                <a:gd name="T16" fmla="*/ 2 w 10"/>
                <a:gd name="T17" fmla="*/ 0 h 16"/>
                <a:gd name="T18" fmla="*/ 0 w 10"/>
                <a:gd name="T19" fmla="*/ 2 h 16"/>
                <a:gd name="T20" fmla="*/ 0 w 10"/>
                <a:gd name="T21" fmla="*/ 5 h 16"/>
                <a:gd name="T22" fmla="*/ 0 w 10"/>
                <a:gd name="T23" fmla="*/ 7 h 16"/>
                <a:gd name="T24" fmla="*/ 2 w 10"/>
                <a:gd name="T25" fmla="*/ 14 h 16"/>
                <a:gd name="T26" fmla="*/ 2 w 10"/>
                <a:gd name="T27" fmla="*/ 16 h 16"/>
                <a:gd name="T28" fmla="*/ 5 w 10"/>
                <a:gd name="T2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6">
                  <a:moveTo>
                    <a:pt x="5" y="16"/>
                  </a:moveTo>
                  <a:lnTo>
                    <a:pt x="10" y="12"/>
                  </a:lnTo>
                  <a:lnTo>
                    <a:pt x="10" y="9"/>
                  </a:lnTo>
                  <a:lnTo>
                    <a:pt x="7" y="9"/>
                  </a:lnTo>
                  <a:lnTo>
                    <a:pt x="7" y="7"/>
                  </a:lnTo>
                  <a:lnTo>
                    <a:pt x="5" y="5"/>
                  </a:lnTo>
                  <a:lnTo>
                    <a:pt x="5" y="2"/>
                  </a:lnTo>
                  <a:lnTo>
                    <a:pt x="5" y="0"/>
                  </a:lnTo>
                  <a:lnTo>
                    <a:pt x="2" y="0"/>
                  </a:lnTo>
                  <a:lnTo>
                    <a:pt x="0" y="2"/>
                  </a:lnTo>
                  <a:lnTo>
                    <a:pt x="0" y="5"/>
                  </a:lnTo>
                  <a:lnTo>
                    <a:pt x="0" y="7"/>
                  </a:lnTo>
                  <a:lnTo>
                    <a:pt x="2" y="14"/>
                  </a:lnTo>
                  <a:lnTo>
                    <a:pt x="2" y="16"/>
                  </a:lnTo>
                  <a:lnTo>
                    <a:pt x="5" y="16"/>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871"/>
            <p:cNvSpPr/>
            <p:nvPr/>
          </p:nvSpPr>
          <p:spPr bwMode="auto">
            <a:xfrm>
              <a:off x="2161497" y="3987913"/>
              <a:ext cx="0" cy="11113"/>
            </a:xfrm>
            <a:custGeom>
              <a:avLst/>
              <a:gdLst>
                <a:gd name="T0" fmla="*/ 2 h 7"/>
                <a:gd name="T1" fmla="*/ 0 h 7"/>
                <a:gd name="T2" fmla="*/ 2 h 7"/>
                <a:gd name="T3" fmla="*/ 4 h 7"/>
                <a:gd name="T4" fmla="*/ 7 h 7"/>
                <a:gd name="T5" fmla="*/ 7 h 7"/>
                <a:gd name="T6" fmla="*/ 2 h 7"/>
              </a:gdLst>
              <a:ahLst/>
              <a:cxnLst>
                <a:cxn ang="0">
                  <a:pos x="0" y="T0"/>
                </a:cxn>
                <a:cxn ang="0">
                  <a:pos x="0" y="T1"/>
                </a:cxn>
                <a:cxn ang="0">
                  <a:pos x="0" y="T2"/>
                </a:cxn>
                <a:cxn ang="0">
                  <a:pos x="0" y="T3"/>
                </a:cxn>
                <a:cxn ang="0">
                  <a:pos x="0" y="T4"/>
                </a:cxn>
                <a:cxn ang="0">
                  <a:pos x="0" y="T5"/>
                </a:cxn>
                <a:cxn ang="0">
                  <a:pos x="0" y="T6"/>
                </a:cxn>
              </a:cxnLst>
              <a:rect l="0" t="0" r="r" b="b"/>
              <a:pathLst>
                <a:path h="7">
                  <a:moveTo>
                    <a:pt x="0" y="2"/>
                  </a:moveTo>
                  <a:lnTo>
                    <a:pt x="0" y="0"/>
                  </a:lnTo>
                  <a:lnTo>
                    <a:pt x="0" y="2"/>
                  </a:lnTo>
                  <a:lnTo>
                    <a:pt x="0" y="4"/>
                  </a:lnTo>
                  <a:lnTo>
                    <a:pt x="0" y="7"/>
                  </a:lnTo>
                  <a:lnTo>
                    <a:pt x="0" y="7"/>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Rectangle 872"/>
            <p:cNvSpPr>
              <a:spLocks noChangeArrowheads="1"/>
            </p:cNvSpPr>
            <p:nvPr/>
          </p:nvSpPr>
          <p:spPr bwMode="auto">
            <a:xfrm>
              <a:off x="2161497" y="4002201"/>
              <a:ext cx="1588"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32" name="Freeform 873"/>
            <p:cNvSpPr/>
            <p:nvPr/>
          </p:nvSpPr>
          <p:spPr bwMode="auto">
            <a:xfrm>
              <a:off x="2323422" y="3900601"/>
              <a:ext cx="7938" cy="19050"/>
            </a:xfrm>
            <a:custGeom>
              <a:avLst/>
              <a:gdLst>
                <a:gd name="T0" fmla="*/ 3 w 5"/>
                <a:gd name="T1" fmla="*/ 12 h 12"/>
                <a:gd name="T2" fmla="*/ 5 w 5"/>
                <a:gd name="T3" fmla="*/ 7 h 12"/>
                <a:gd name="T4" fmla="*/ 5 w 5"/>
                <a:gd name="T5" fmla="*/ 5 h 12"/>
                <a:gd name="T6" fmla="*/ 5 w 5"/>
                <a:gd name="T7" fmla="*/ 0 h 12"/>
                <a:gd name="T8" fmla="*/ 3 w 5"/>
                <a:gd name="T9" fmla="*/ 0 h 12"/>
                <a:gd name="T10" fmla="*/ 3 w 5"/>
                <a:gd name="T11" fmla="*/ 0 h 12"/>
                <a:gd name="T12" fmla="*/ 3 w 5"/>
                <a:gd name="T13" fmla="*/ 3 h 12"/>
                <a:gd name="T14" fmla="*/ 0 w 5"/>
                <a:gd name="T15" fmla="*/ 7 h 12"/>
                <a:gd name="T16" fmla="*/ 0 w 5"/>
                <a:gd name="T17" fmla="*/ 12 h 12"/>
                <a:gd name="T18" fmla="*/ 3 w 5"/>
                <a:gd name="T19" fmla="*/ 12 h 12"/>
                <a:gd name="T20" fmla="*/ 3 w 5"/>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2">
                  <a:moveTo>
                    <a:pt x="3" y="12"/>
                  </a:moveTo>
                  <a:lnTo>
                    <a:pt x="5" y="7"/>
                  </a:lnTo>
                  <a:lnTo>
                    <a:pt x="5" y="5"/>
                  </a:lnTo>
                  <a:lnTo>
                    <a:pt x="5" y="0"/>
                  </a:lnTo>
                  <a:lnTo>
                    <a:pt x="3" y="0"/>
                  </a:lnTo>
                  <a:lnTo>
                    <a:pt x="3" y="0"/>
                  </a:lnTo>
                  <a:lnTo>
                    <a:pt x="3" y="3"/>
                  </a:lnTo>
                  <a:lnTo>
                    <a:pt x="0" y="7"/>
                  </a:lnTo>
                  <a:lnTo>
                    <a:pt x="0" y="12"/>
                  </a:lnTo>
                  <a:lnTo>
                    <a:pt x="3" y="12"/>
                  </a:lnTo>
                  <a:lnTo>
                    <a:pt x="3" y="1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874"/>
            <p:cNvSpPr/>
            <p:nvPr/>
          </p:nvSpPr>
          <p:spPr bwMode="auto">
            <a:xfrm>
              <a:off x="2323422" y="3900601"/>
              <a:ext cx="7938" cy="19050"/>
            </a:xfrm>
            <a:custGeom>
              <a:avLst/>
              <a:gdLst>
                <a:gd name="T0" fmla="*/ 3 w 5"/>
                <a:gd name="T1" fmla="*/ 12 h 12"/>
                <a:gd name="T2" fmla="*/ 5 w 5"/>
                <a:gd name="T3" fmla="*/ 7 h 12"/>
                <a:gd name="T4" fmla="*/ 5 w 5"/>
                <a:gd name="T5" fmla="*/ 5 h 12"/>
                <a:gd name="T6" fmla="*/ 5 w 5"/>
                <a:gd name="T7" fmla="*/ 0 h 12"/>
                <a:gd name="T8" fmla="*/ 3 w 5"/>
                <a:gd name="T9" fmla="*/ 0 h 12"/>
                <a:gd name="T10" fmla="*/ 3 w 5"/>
                <a:gd name="T11" fmla="*/ 0 h 12"/>
                <a:gd name="T12" fmla="*/ 3 w 5"/>
                <a:gd name="T13" fmla="*/ 3 h 12"/>
                <a:gd name="T14" fmla="*/ 0 w 5"/>
                <a:gd name="T15" fmla="*/ 7 h 12"/>
                <a:gd name="T16" fmla="*/ 0 w 5"/>
                <a:gd name="T17" fmla="*/ 12 h 12"/>
                <a:gd name="T18" fmla="*/ 3 w 5"/>
                <a:gd name="T19" fmla="*/ 12 h 12"/>
                <a:gd name="T20" fmla="*/ 3 w 5"/>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2">
                  <a:moveTo>
                    <a:pt x="3" y="12"/>
                  </a:moveTo>
                  <a:lnTo>
                    <a:pt x="5" y="7"/>
                  </a:lnTo>
                  <a:lnTo>
                    <a:pt x="5" y="5"/>
                  </a:lnTo>
                  <a:lnTo>
                    <a:pt x="5" y="0"/>
                  </a:lnTo>
                  <a:lnTo>
                    <a:pt x="3" y="0"/>
                  </a:lnTo>
                  <a:lnTo>
                    <a:pt x="3" y="0"/>
                  </a:lnTo>
                  <a:lnTo>
                    <a:pt x="3" y="3"/>
                  </a:lnTo>
                  <a:lnTo>
                    <a:pt x="0" y="7"/>
                  </a:lnTo>
                  <a:lnTo>
                    <a:pt x="0" y="12"/>
                  </a:lnTo>
                  <a:lnTo>
                    <a:pt x="3" y="12"/>
                  </a:lnTo>
                  <a:lnTo>
                    <a:pt x="3"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875"/>
            <p:cNvSpPr/>
            <p:nvPr/>
          </p:nvSpPr>
          <p:spPr bwMode="auto">
            <a:xfrm>
              <a:off x="2251984" y="3933938"/>
              <a:ext cx="15875" cy="15875"/>
            </a:xfrm>
            <a:custGeom>
              <a:avLst/>
              <a:gdLst>
                <a:gd name="T0" fmla="*/ 7 w 10"/>
                <a:gd name="T1" fmla="*/ 8 h 10"/>
                <a:gd name="T2" fmla="*/ 10 w 10"/>
                <a:gd name="T3" fmla="*/ 3 h 10"/>
                <a:gd name="T4" fmla="*/ 10 w 10"/>
                <a:gd name="T5" fmla="*/ 3 h 10"/>
                <a:gd name="T6" fmla="*/ 7 w 10"/>
                <a:gd name="T7" fmla="*/ 0 h 10"/>
                <a:gd name="T8" fmla="*/ 7 w 10"/>
                <a:gd name="T9" fmla="*/ 0 h 10"/>
                <a:gd name="T10" fmla="*/ 5 w 10"/>
                <a:gd name="T11" fmla="*/ 3 h 10"/>
                <a:gd name="T12" fmla="*/ 3 w 10"/>
                <a:gd name="T13" fmla="*/ 3 h 10"/>
                <a:gd name="T14" fmla="*/ 0 w 10"/>
                <a:gd name="T15" fmla="*/ 5 h 10"/>
                <a:gd name="T16" fmla="*/ 0 w 10"/>
                <a:gd name="T17" fmla="*/ 8 h 10"/>
                <a:gd name="T18" fmla="*/ 3 w 10"/>
                <a:gd name="T19" fmla="*/ 10 h 10"/>
                <a:gd name="T20" fmla="*/ 5 w 10"/>
                <a:gd name="T21" fmla="*/ 10 h 10"/>
                <a:gd name="T22" fmla="*/ 7 w 10"/>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7" y="8"/>
                  </a:moveTo>
                  <a:lnTo>
                    <a:pt x="10" y="3"/>
                  </a:lnTo>
                  <a:lnTo>
                    <a:pt x="10" y="3"/>
                  </a:lnTo>
                  <a:lnTo>
                    <a:pt x="7" y="0"/>
                  </a:lnTo>
                  <a:lnTo>
                    <a:pt x="7" y="0"/>
                  </a:lnTo>
                  <a:lnTo>
                    <a:pt x="5" y="3"/>
                  </a:lnTo>
                  <a:lnTo>
                    <a:pt x="3" y="3"/>
                  </a:lnTo>
                  <a:lnTo>
                    <a:pt x="0" y="5"/>
                  </a:lnTo>
                  <a:lnTo>
                    <a:pt x="0" y="8"/>
                  </a:lnTo>
                  <a:lnTo>
                    <a:pt x="3" y="10"/>
                  </a:lnTo>
                  <a:lnTo>
                    <a:pt x="5" y="10"/>
                  </a:lnTo>
                  <a:lnTo>
                    <a:pt x="7" y="8"/>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876"/>
            <p:cNvSpPr/>
            <p:nvPr/>
          </p:nvSpPr>
          <p:spPr bwMode="auto">
            <a:xfrm>
              <a:off x="2251984" y="3933938"/>
              <a:ext cx="15875" cy="15875"/>
            </a:xfrm>
            <a:custGeom>
              <a:avLst/>
              <a:gdLst>
                <a:gd name="T0" fmla="*/ 7 w 10"/>
                <a:gd name="T1" fmla="*/ 8 h 10"/>
                <a:gd name="T2" fmla="*/ 10 w 10"/>
                <a:gd name="T3" fmla="*/ 3 h 10"/>
                <a:gd name="T4" fmla="*/ 10 w 10"/>
                <a:gd name="T5" fmla="*/ 3 h 10"/>
                <a:gd name="T6" fmla="*/ 7 w 10"/>
                <a:gd name="T7" fmla="*/ 0 h 10"/>
                <a:gd name="T8" fmla="*/ 7 w 10"/>
                <a:gd name="T9" fmla="*/ 0 h 10"/>
                <a:gd name="T10" fmla="*/ 5 w 10"/>
                <a:gd name="T11" fmla="*/ 3 h 10"/>
                <a:gd name="T12" fmla="*/ 3 w 10"/>
                <a:gd name="T13" fmla="*/ 3 h 10"/>
                <a:gd name="T14" fmla="*/ 0 w 10"/>
                <a:gd name="T15" fmla="*/ 5 h 10"/>
                <a:gd name="T16" fmla="*/ 0 w 10"/>
                <a:gd name="T17" fmla="*/ 8 h 10"/>
                <a:gd name="T18" fmla="*/ 3 w 10"/>
                <a:gd name="T19" fmla="*/ 10 h 10"/>
                <a:gd name="T20" fmla="*/ 5 w 10"/>
                <a:gd name="T21" fmla="*/ 10 h 10"/>
                <a:gd name="T22" fmla="*/ 7 w 10"/>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7" y="8"/>
                  </a:moveTo>
                  <a:lnTo>
                    <a:pt x="10" y="3"/>
                  </a:lnTo>
                  <a:lnTo>
                    <a:pt x="10" y="3"/>
                  </a:lnTo>
                  <a:lnTo>
                    <a:pt x="7" y="0"/>
                  </a:lnTo>
                  <a:lnTo>
                    <a:pt x="7" y="0"/>
                  </a:lnTo>
                  <a:lnTo>
                    <a:pt x="5" y="3"/>
                  </a:lnTo>
                  <a:lnTo>
                    <a:pt x="3" y="3"/>
                  </a:lnTo>
                  <a:lnTo>
                    <a:pt x="0" y="5"/>
                  </a:lnTo>
                  <a:lnTo>
                    <a:pt x="0" y="8"/>
                  </a:lnTo>
                  <a:lnTo>
                    <a:pt x="3" y="10"/>
                  </a:lnTo>
                  <a:lnTo>
                    <a:pt x="5" y="10"/>
                  </a:lnTo>
                  <a:lnTo>
                    <a:pt x="7"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877"/>
            <p:cNvSpPr/>
            <p:nvPr/>
          </p:nvSpPr>
          <p:spPr bwMode="auto">
            <a:xfrm>
              <a:off x="2375809" y="3875201"/>
              <a:ext cx="4763" cy="3175"/>
            </a:xfrm>
            <a:custGeom>
              <a:avLst/>
              <a:gdLst>
                <a:gd name="T0" fmla="*/ 0 w 3"/>
                <a:gd name="T1" fmla="*/ 2 h 2"/>
                <a:gd name="T2" fmla="*/ 3 w 3"/>
                <a:gd name="T3" fmla="*/ 2 h 2"/>
                <a:gd name="T4" fmla="*/ 3 w 3"/>
                <a:gd name="T5" fmla="*/ 0 h 2"/>
                <a:gd name="T6" fmla="*/ 3 w 3"/>
                <a:gd name="T7" fmla="*/ 0 h 2"/>
                <a:gd name="T8" fmla="*/ 3 w 3"/>
                <a:gd name="T9" fmla="*/ 0 h 2"/>
                <a:gd name="T10" fmla="*/ 0 w 3"/>
                <a:gd name="T11" fmla="*/ 2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3" y="2"/>
                  </a:lnTo>
                  <a:lnTo>
                    <a:pt x="3" y="0"/>
                  </a:lnTo>
                  <a:lnTo>
                    <a:pt x="3" y="0"/>
                  </a:lnTo>
                  <a:lnTo>
                    <a:pt x="3" y="0"/>
                  </a:lnTo>
                  <a:lnTo>
                    <a:pt x="0" y="2"/>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878"/>
            <p:cNvSpPr/>
            <p:nvPr/>
          </p:nvSpPr>
          <p:spPr bwMode="auto">
            <a:xfrm>
              <a:off x="2375809" y="3875201"/>
              <a:ext cx="4763" cy="3175"/>
            </a:xfrm>
            <a:custGeom>
              <a:avLst/>
              <a:gdLst>
                <a:gd name="T0" fmla="*/ 0 w 3"/>
                <a:gd name="T1" fmla="*/ 2 h 2"/>
                <a:gd name="T2" fmla="*/ 3 w 3"/>
                <a:gd name="T3" fmla="*/ 2 h 2"/>
                <a:gd name="T4" fmla="*/ 3 w 3"/>
                <a:gd name="T5" fmla="*/ 0 h 2"/>
                <a:gd name="T6" fmla="*/ 3 w 3"/>
                <a:gd name="T7" fmla="*/ 0 h 2"/>
                <a:gd name="T8" fmla="*/ 3 w 3"/>
                <a:gd name="T9" fmla="*/ 0 h 2"/>
                <a:gd name="T10" fmla="*/ 0 w 3"/>
                <a:gd name="T11" fmla="*/ 2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3" y="2"/>
                  </a:lnTo>
                  <a:lnTo>
                    <a:pt x="3" y="0"/>
                  </a:lnTo>
                  <a:lnTo>
                    <a:pt x="3" y="0"/>
                  </a:lnTo>
                  <a:lnTo>
                    <a:pt x="3" y="0"/>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879"/>
            <p:cNvSpPr/>
            <p:nvPr/>
          </p:nvSpPr>
          <p:spPr bwMode="auto">
            <a:xfrm>
              <a:off x="2375809" y="3878376"/>
              <a:ext cx="0" cy="3175"/>
            </a:xfrm>
            <a:custGeom>
              <a:avLst/>
              <a:gdLst>
                <a:gd name="T0" fmla="*/ 2 h 2"/>
                <a:gd name="T1" fmla="*/ 2 h 2"/>
                <a:gd name="T2" fmla="*/ 2 h 2"/>
                <a:gd name="T3" fmla="*/ 0 h 2"/>
                <a:gd name="T4" fmla="*/ 2 h 2"/>
                <a:gd name="T5" fmla="*/ 2 h 2"/>
              </a:gdLst>
              <a:ahLst/>
              <a:cxnLst>
                <a:cxn ang="0">
                  <a:pos x="0" y="T0"/>
                </a:cxn>
                <a:cxn ang="0">
                  <a:pos x="0" y="T1"/>
                </a:cxn>
                <a:cxn ang="0">
                  <a:pos x="0" y="T2"/>
                </a:cxn>
                <a:cxn ang="0">
                  <a:pos x="0" y="T3"/>
                </a:cxn>
                <a:cxn ang="0">
                  <a:pos x="0" y="T4"/>
                </a:cxn>
                <a:cxn ang="0">
                  <a:pos x="0" y="T5"/>
                </a:cxn>
              </a:cxnLst>
              <a:rect l="0" t="0" r="r" b="b"/>
              <a:pathLst>
                <a:path h="2">
                  <a:moveTo>
                    <a:pt x="0" y="2"/>
                  </a:moveTo>
                  <a:lnTo>
                    <a:pt x="0" y="2"/>
                  </a:lnTo>
                  <a:lnTo>
                    <a:pt x="0" y="2"/>
                  </a:lnTo>
                  <a:lnTo>
                    <a:pt x="0" y="0"/>
                  </a:lnTo>
                  <a:lnTo>
                    <a:pt x="0" y="2"/>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880"/>
            <p:cNvSpPr/>
            <p:nvPr/>
          </p:nvSpPr>
          <p:spPr bwMode="auto">
            <a:xfrm>
              <a:off x="2375809" y="3878376"/>
              <a:ext cx="0" cy="3175"/>
            </a:xfrm>
            <a:custGeom>
              <a:avLst/>
              <a:gdLst>
                <a:gd name="T0" fmla="*/ 2 h 2"/>
                <a:gd name="T1" fmla="*/ 2 h 2"/>
                <a:gd name="T2" fmla="*/ 2 h 2"/>
                <a:gd name="T3" fmla="*/ 0 h 2"/>
                <a:gd name="T4" fmla="*/ 2 h 2"/>
                <a:gd name="T5" fmla="*/ 2 h 2"/>
              </a:gdLst>
              <a:ahLst/>
              <a:cxnLst>
                <a:cxn ang="0">
                  <a:pos x="0" y="T0"/>
                </a:cxn>
                <a:cxn ang="0">
                  <a:pos x="0" y="T1"/>
                </a:cxn>
                <a:cxn ang="0">
                  <a:pos x="0" y="T2"/>
                </a:cxn>
                <a:cxn ang="0">
                  <a:pos x="0" y="T3"/>
                </a:cxn>
                <a:cxn ang="0">
                  <a:pos x="0" y="T4"/>
                </a:cxn>
                <a:cxn ang="0">
                  <a:pos x="0" y="T5"/>
                </a:cxn>
              </a:cxnLst>
              <a:rect l="0" t="0" r="r" b="b"/>
              <a:pathLst>
                <a:path h="2">
                  <a:moveTo>
                    <a:pt x="0" y="2"/>
                  </a:moveTo>
                  <a:lnTo>
                    <a:pt x="0" y="2"/>
                  </a:lnTo>
                  <a:lnTo>
                    <a:pt x="0" y="2"/>
                  </a:lnTo>
                  <a:lnTo>
                    <a:pt x="0" y="0"/>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881"/>
            <p:cNvSpPr/>
            <p:nvPr/>
          </p:nvSpPr>
          <p:spPr bwMode="auto">
            <a:xfrm>
              <a:off x="2369459" y="3889488"/>
              <a:ext cx="3175" cy="3175"/>
            </a:xfrm>
            <a:custGeom>
              <a:avLst/>
              <a:gdLst>
                <a:gd name="T0" fmla="*/ 0 w 2"/>
                <a:gd name="T1" fmla="*/ 0 h 2"/>
                <a:gd name="T2" fmla="*/ 0 w 2"/>
                <a:gd name="T3" fmla="*/ 0 h 2"/>
                <a:gd name="T4" fmla="*/ 0 w 2"/>
                <a:gd name="T5" fmla="*/ 2 h 2"/>
                <a:gd name="T6" fmla="*/ 2 w 2"/>
                <a:gd name="T7" fmla="*/ 0 h 2"/>
                <a:gd name="T8" fmla="*/ 2 w 2"/>
                <a:gd name="T9" fmla="*/ 0 h 2"/>
                <a:gd name="T10" fmla="*/ 0 w 2"/>
                <a:gd name="T11" fmla="*/ 0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0"/>
                  </a:lnTo>
                  <a:lnTo>
                    <a:pt x="0" y="2"/>
                  </a:lnTo>
                  <a:lnTo>
                    <a:pt x="2" y="0"/>
                  </a:lnTo>
                  <a:lnTo>
                    <a:pt x="2"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882"/>
            <p:cNvSpPr/>
            <p:nvPr/>
          </p:nvSpPr>
          <p:spPr bwMode="auto">
            <a:xfrm>
              <a:off x="2369459" y="3889488"/>
              <a:ext cx="3175" cy="3175"/>
            </a:xfrm>
            <a:custGeom>
              <a:avLst/>
              <a:gdLst>
                <a:gd name="T0" fmla="*/ 0 w 2"/>
                <a:gd name="T1" fmla="*/ 0 h 2"/>
                <a:gd name="T2" fmla="*/ 0 w 2"/>
                <a:gd name="T3" fmla="*/ 0 h 2"/>
                <a:gd name="T4" fmla="*/ 0 w 2"/>
                <a:gd name="T5" fmla="*/ 2 h 2"/>
                <a:gd name="T6" fmla="*/ 2 w 2"/>
                <a:gd name="T7" fmla="*/ 0 h 2"/>
                <a:gd name="T8" fmla="*/ 2 w 2"/>
                <a:gd name="T9" fmla="*/ 0 h 2"/>
                <a:gd name="T10" fmla="*/ 0 w 2"/>
                <a:gd name="T11" fmla="*/ 0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0"/>
                  </a:lnTo>
                  <a:lnTo>
                    <a:pt x="0" y="2"/>
                  </a:lnTo>
                  <a:lnTo>
                    <a:pt x="2" y="0"/>
                  </a:lnTo>
                  <a:lnTo>
                    <a:pt x="2"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883"/>
            <p:cNvSpPr/>
            <p:nvPr/>
          </p:nvSpPr>
          <p:spPr bwMode="auto">
            <a:xfrm>
              <a:off x="2353584" y="3900601"/>
              <a:ext cx="0" cy="4763"/>
            </a:xfrm>
            <a:custGeom>
              <a:avLst/>
              <a:gdLst>
                <a:gd name="T0" fmla="*/ 0 h 3"/>
                <a:gd name="T1" fmla="*/ 0 h 3"/>
                <a:gd name="T2" fmla="*/ 0 h 3"/>
                <a:gd name="T3" fmla="*/ 3 h 3"/>
                <a:gd name="T4" fmla="*/ 0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0"/>
                  </a:lnTo>
                  <a:lnTo>
                    <a:pt x="0" y="0"/>
                  </a:lnTo>
                  <a:lnTo>
                    <a:pt x="0" y="3"/>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884"/>
            <p:cNvSpPr/>
            <p:nvPr/>
          </p:nvSpPr>
          <p:spPr bwMode="auto">
            <a:xfrm>
              <a:off x="2353584" y="3900601"/>
              <a:ext cx="0" cy="4763"/>
            </a:xfrm>
            <a:custGeom>
              <a:avLst/>
              <a:gdLst>
                <a:gd name="T0" fmla="*/ 0 h 3"/>
                <a:gd name="T1" fmla="*/ 0 h 3"/>
                <a:gd name="T2" fmla="*/ 0 h 3"/>
                <a:gd name="T3" fmla="*/ 3 h 3"/>
                <a:gd name="T4" fmla="*/ 0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0"/>
                  </a:lnTo>
                  <a:lnTo>
                    <a:pt x="0" y="0"/>
                  </a:lnTo>
                  <a:lnTo>
                    <a:pt x="0" y="3"/>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885"/>
            <p:cNvSpPr/>
            <p:nvPr/>
          </p:nvSpPr>
          <p:spPr bwMode="auto">
            <a:xfrm>
              <a:off x="2347234" y="3905363"/>
              <a:ext cx="3175" cy="0"/>
            </a:xfrm>
            <a:custGeom>
              <a:avLst/>
              <a:gdLst>
                <a:gd name="T0" fmla="*/ 2 w 2"/>
                <a:gd name="T1" fmla="*/ 2 w 2"/>
                <a:gd name="T2" fmla="*/ 0 w 2"/>
                <a:gd name="T3" fmla="*/ 0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2" y="0"/>
                  </a:lnTo>
                  <a:lnTo>
                    <a:pt x="0" y="0"/>
                  </a:lnTo>
                  <a:lnTo>
                    <a:pt x="0" y="0"/>
                  </a:lnTo>
                  <a:lnTo>
                    <a:pt x="2"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886"/>
            <p:cNvSpPr/>
            <p:nvPr/>
          </p:nvSpPr>
          <p:spPr bwMode="auto">
            <a:xfrm>
              <a:off x="2347234" y="3905363"/>
              <a:ext cx="3175" cy="0"/>
            </a:xfrm>
            <a:custGeom>
              <a:avLst/>
              <a:gdLst>
                <a:gd name="T0" fmla="*/ 2 w 2"/>
                <a:gd name="T1" fmla="*/ 2 w 2"/>
                <a:gd name="T2" fmla="*/ 0 w 2"/>
                <a:gd name="T3" fmla="*/ 0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2" y="0"/>
                  </a:lnTo>
                  <a:lnTo>
                    <a:pt x="0" y="0"/>
                  </a:lnTo>
                  <a:lnTo>
                    <a:pt x="0"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887"/>
            <p:cNvSpPr/>
            <p:nvPr/>
          </p:nvSpPr>
          <p:spPr bwMode="auto">
            <a:xfrm>
              <a:off x="2342472" y="3905363"/>
              <a:ext cx="4763" cy="3175"/>
            </a:xfrm>
            <a:custGeom>
              <a:avLst/>
              <a:gdLst>
                <a:gd name="T0" fmla="*/ 3 w 3"/>
                <a:gd name="T1" fmla="*/ 0 h 2"/>
                <a:gd name="T2" fmla="*/ 3 w 3"/>
                <a:gd name="T3" fmla="*/ 0 h 2"/>
                <a:gd name="T4" fmla="*/ 0 w 3"/>
                <a:gd name="T5" fmla="*/ 0 h 2"/>
                <a:gd name="T6" fmla="*/ 0 w 3"/>
                <a:gd name="T7" fmla="*/ 2 h 2"/>
                <a:gd name="T8" fmla="*/ 3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3" y="0"/>
                  </a:lnTo>
                  <a:lnTo>
                    <a:pt x="0" y="0"/>
                  </a:lnTo>
                  <a:lnTo>
                    <a:pt x="0" y="2"/>
                  </a:lnTo>
                  <a:lnTo>
                    <a:pt x="3" y="2"/>
                  </a:lnTo>
                  <a:lnTo>
                    <a:pt x="3"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888"/>
            <p:cNvSpPr/>
            <p:nvPr/>
          </p:nvSpPr>
          <p:spPr bwMode="auto">
            <a:xfrm>
              <a:off x="2342472" y="3905363"/>
              <a:ext cx="4763" cy="3175"/>
            </a:xfrm>
            <a:custGeom>
              <a:avLst/>
              <a:gdLst>
                <a:gd name="T0" fmla="*/ 3 w 3"/>
                <a:gd name="T1" fmla="*/ 0 h 2"/>
                <a:gd name="T2" fmla="*/ 3 w 3"/>
                <a:gd name="T3" fmla="*/ 0 h 2"/>
                <a:gd name="T4" fmla="*/ 0 w 3"/>
                <a:gd name="T5" fmla="*/ 0 h 2"/>
                <a:gd name="T6" fmla="*/ 0 w 3"/>
                <a:gd name="T7" fmla="*/ 2 h 2"/>
                <a:gd name="T8" fmla="*/ 3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3" y="0"/>
                  </a:lnTo>
                  <a:lnTo>
                    <a:pt x="0" y="0"/>
                  </a:lnTo>
                  <a:lnTo>
                    <a:pt x="0" y="2"/>
                  </a:lnTo>
                  <a:lnTo>
                    <a:pt x="3" y="2"/>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889"/>
            <p:cNvSpPr/>
            <p:nvPr/>
          </p:nvSpPr>
          <p:spPr bwMode="auto">
            <a:xfrm>
              <a:off x="2169434" y="4035538"/>
              <a:ext cx="68263" cy="76200"/>
            </a:xfrm>
            <a:custGeom>
              <a:avLst/>
              <a:gdLst>
                <a:gd name="T0" fmla="*/ 33 w 43"/>
                <a:gd name="T1" fmla="*/ 24 h 48"/>
                <a:gd name="T2" fmla="*/ 31 w 43"/>
                <a:gd name="T3" fmla="*/ 24 h 48"/>
                <a:gd name="T4" fmla="*/ 29 w 43"/>
                <a:gd name="T5" fmla="*/ 22 h 48"/>
                <a:gd name="T6" fmla="*/ 26 w 43"/>
                <a:gd name="T7" fmla="*/ 19 h 48"/>
                <a:gd name="T8" fmla="*/ 24 w 43"/>
                <a:gd name="T9" fmla="*/ 15 h 48"/>
                <a:gd name="T10" fmla="*/ 22 w 43"/>
                <a:gd name="T11" fmla="*/ 15 h 48"/>
                <a:gd name="T12" fmla="*/ 19 w 43"/>
                <a:gd name="T13" fmla="*/ 12 h 48"/>
                <a:gd name="T14" fmla="*/ 17 w 43"/>
                <a:gd name="T15" fmla="*/ 10 h 48"/>
                <a:gd name="T16" fmla="*/ 14 w 43"/>
                <a:gd name="T17" fmla="*/ 7 h 48"/>
                <a:gd name="T18" fmla="*/ 12 w 43"/>
                <a:gd name="T19" fmla="*/ 7 h 48"/>
                <a:gd name="T20" fmla="*/ 12 w 43"/>
                <a:gd name="T21" fmla="*/ 5 h 48"/>
                <a:gd name="T22" fmla="*/ 10 w 43"/>
                <a:gd name="T23" fmla="*/ 3 h 48"/>
                <a:gd name="T24" fmla="*/ 10 w 43"/>
                <a:gd name="T25" fmla="*/ 3 h 48"/>
                <a:gd name="T26" fmla="*/ 5 w 43"/>
                <a:gd name="T27" fmla="*/ 3 h 48"/>
                <a:gd name="T28" fmla="*/ 3 w 43"/>
                <a:gd name="T29" fmla="*/ 0 h 48"/>
                <a:gd name="T30" fmla="*/ 0 w 43"/>
                <a:gd name="T31" fmla="*/ 3 h 48"/>
                <a:gd name="T32" fmla="*/ 5 w 43"/>
                <a:gd name="T33" fmla="*/ 7 h 48"/>
                <a:gd name="T34" fmla="*/ 7 w 43"/>
                <a:gd name="T35" fmla="*/ 10 h 48"/>
                <a:gd name="T36" fmla="*/ 10 w 43"/>
                <a:gd name="T37" fmla="*/ 10 h 48"/>
                <a:gd name="T38" fmla="*/ 10 w 43"/>
                <a:gd name="T39" fmla="*/ 12 h 48"/>
                <a:gd name="T40" fmla="*/ 12 w 43"/>
                <a:gd name="T41" fmla="*/ 15 h 48"/>
                <a:gd name="T42" fmla="*/ 14 w 43"/>
                <a:gd name="T43" fmla="*/ 17 h 48"/>
                <a:gd name="T44" fmla="*/ 17 w 43"/>
                <a:gd name="T45" fmla="*/ 24 h 48"/>
                <a:gd name="T46" fmla="*/ 17 w 43"/>
                <a:gd name="T47" fmla="*/ 24 h 48"/>
                <a:gd name="T48" fmla="*/ 22 w 43"/>
                <a:gd name="T49" fmla="*/ 29 h 48"/>
                <a:gd name="T50" fmla="*/ 24 w 43"/>
                <a:gd name="T51" fmla="*/ 31 h 48"/>
                <a:gd name="T52" fmla="*/ 26 w 43"/>
                <a:gd name="T53" fmla="*/ 38 h 48"/>
                <a:gd name="T54" fmla="*/ 33 w 43"/>
                <a:gd name="T55" fmla="*/ 45 h 48"/>
                <a:gd name="T56" fmla="*/ 36 w 43"/>
                <a:gd name="T57" fmla="*/ 45 h 48"/>
                <a:gd name="T58" fmla="*/ 40 w 43"/>
                <a:gd name="T59" fmla="*/ 48 h 48"/>
                <a:gd name="T60" fmla="*/ 43 w 43"/>
                <a:gd name="T61" fmla="*/ 48 h 48"/>
                <a:gd name="T62" fmla="*/ 43 w 43"/>
                <a:gd name="T63" fmla="*/ 38 h 48"/>
                <a:gd name="T64" fmla="*/ 38 w 43"/>
                <a:gd name="T65" fmla="*/ 34 h 48"/>
                <a:gd name="T66" fmla="*/ 38 w 43"/>
                <a:gd name="T67" fmla="*/ 34 h 48"/>
                <a:gd name="T68" fmla="*/ 36 w 43"/>
                <a:gd name="T69" fmla="*/ 29 h 48"/>
                <a:gd name="T70" fmla="*/ 33 w 43"/>
                <a:gd name="T71" fmla="*/ 26 h 48"/>
                <a:gd name="T72" fmla="*/ 33 w 43"/>
                <a:gd name="T73" fmla="*/ 24 h 48"/>
                <a:gd name="T74" fmla="*/ 33 w 43"/>
                <a:gd name="T7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 h="48">
                  <a:moveTo>
                    <a:pt x="33" y="24"/>
                  </a:moveTo>
                  <a:lnTo>
                    <a:pt x="31" y="24"/>
                  </a:lnTo>
                  <a:lnTo>
                    <a:pt x="29" y="22"/>
                  </a:lnTo>
                  <a:lnTo>
                    <a:pt x="26" y="19"/>
                  </a:lnTo>
                  <a:lnTo>
                    <a:pt x="24" y="15"/>
                  </a:lnTo>
                  <a:lnTo>
                    <a:pt x="22" y="15"/>
                  </a:lnTo>
                  <a:lnTo>
                    <a:pt x="19" y="12"/>
                  </a:lnTo>
                  <a:lnTo>
                    <a:pt x="17" y="10"/>
                  </a:lnTo>
                  <a:lnTo>
                    <a:pt x="14" y="7"/>
                  </a:lnTo>
                  <a:lnTo>
                    <a:pt x="12" y="7"/>
                  </a:lnTo>
                  <a:lnTo>
                    <a:pt x="12" y="5"/>
                  </a:lnTo>
                  <a:lnTo>
                    <a:pt x="10" y="3"/>
                  </a:lnTo>
                  <a:lnTo>
                    <a:pt x="10" y="3"/>
                  </a:lnTo>
                  <a:lnTo>
                    <a:pt x="5" y="3"/>
                  </a:lnTo>
                  <a:lnTo>
                    <a:pt x="3" y="0"/>
                  </a:lnTo>
                  <a:lnTo>
                    <a:pt x="0" y="3"/>
                  </a:lnTo>
                  <a:lnTo>
                    <a:pt x="5" y="7"/>
                  </a:lnTo>
                  <a:lnTo>
                    <a:pt x="7" y="10"/>
                  </a:lnTo>
                  <a:lnTo>
                    <a:pt x="10" y="10"/>
                  </a:lnTo>
                  <a:lnTo>
                    <a:pt x="10" y="12"/>
                  </a:lnTo>
                  <a:lnTo>
                    <a:pt x="12" y="15"/>
                  </a:lnTo>
                  <a:lnTo>
                    <a:pt x="14" y="17"/>
                  </a:lnTo>
                  <a:lnTo>
                    <a:pt x="17" y="24"/>
                  </a:lnTo>
                  <a:lnTo>
                    <a:pt x="17" y="24"/>
                  </a:lnTo>
                  <a:lnTo>
                    <a:pt x="22" y="29"/>
                  </a:lnTo>
                  <a:lnTo>
                    <a:pt x="24" y="31"/>
                  </a:lnTo>
                  <a:lnTo>
                    <a:pt x="26" y="38"/>
                  </a:lnTo>
                  <a:lnTo>
                    <a:pt x="33" y="45"/>
                  </a:lnTo>
                  <a:lnTo>
                    <a:pt x="36" y="45"/>
                  </a:lnTo>
                  <a:lnTo>
                    <a:pt x="40" y="48"/>
                  </a:lnTo>
                  <a:lnTo>
                    <a:pt x="43" y="48"/>
                  </a:lnTo>
                  <a:lnTo>
                    <a:pt x="43" y="38"/>
                  </a:lnTo>
                  <a:lnTo>
                    <a:pt x="38" y="34"/>
                  </a:lnTo>
                  <a:lnTo>
                    <a:pt x="38" y="34"/>
                  </a:lnTo>
                  <a:lnTo>
                    <a:pt x="36" y="29"/>
                  </a:lnTo>
                  <a:lnTo>
                    <a:pt x="33" y="26"/>
                  </a:lnTo>
                  <a:lnTo>
                    <a:pt x="33" y="24"/>
                  </a:lnTo>
                  <a:lnTo>
                    <a:pt x="33" y="2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890"/>
            <p:cNvSpPr/>
            <p:nvPr/>
          </p:nvSpPr>
          <p:spPr bwMode="auto">
            <a:xfrm>
              <a:off x="2232934" y="4084751"/>
              <a:ext cx="7938" cy="7938"/>
            </a:xfrm>
            <a:custGeom>
              <a:avLst/>
              <a:gdLst>
                <a:gd name="T0" fmla="*/ 0 w 5"/>
                <a:gd name="T1" fmla="*/ 0 h 5"/>
                <a:gd name="T2" fmla="*/ 0 w 5"/>
                <a:gd name="T3" fmla="*/ 0 h 5"/>
                <a:gd name="T4" fmla="*/ 0 w 5"/>
                <a:gd name="T5" fmla="*/ 0 h 5"/>
                <a:gd name="T6" fmla="*/ 3 w 5"/>
                <a:gd name="T7" fmla="*/ 5 h 5"/>
                <a:gd name="T8" fmla="*/ 5 w 5"/>
                <a:gd name="T9" fmla="*/ 5 h 5"/>
                <a:gd name="T10" fmla="*/ 3 w 5"/>
                <a:gd name="T11" fmla="*/ 0 h 5"/>
                <a:gd name="T12" fmla="*/ 0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0"/>
                  </a:moveTo>
                  <a:lnTo>
                    <a:pt x="0" y="0"/>
                  </a:lnTo>
                  <a:lnTo>
                    <a:pt x="0" y="0"/>
                  </a:lnTo>
                  <a:lnTo>
                    <a:pt x="3" y="5"/>
                  </a:lnTo>
                  <a:lnTo>
                    <a:pt x="5" y="5"/>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891"/>
            <p:cNvSpPr/>
            <p:nvPr/>
          </p:nvSpPr>
          <p:spPr bwMode="auto">
            <a:xfrm>
              <a:off x="2245634" y="4089513"/>
              <a:ext cx="6350" cy="6350"/>
            </a:xfrm>
            <a:custGeom>
              <a:avLst/>
              <a:gdLst>
                <a:gd name="T0" fmla="*/ 4 w 4"/>
                <a:gd name="T1" fmla="*/ 2 h 4"/>
                <a:gd name="T2" fmla="*/ 2 w 4"/>
                <a:gd name="T3" fmla="*/ 0 h 4"/>
                <a:gd name="T4" fmla="*/ 2 w 4"/>
                <a:gd name="T5" fmla="*/ 0 h 4"/>
                <a:gd name="T6" fmla="*/ 0 w 4"/>
                <a:gd name="T7" fmla="*/ 2 h 4"/>
                <a:gd name="T8" fmla="*/ 2 w 4"/>
                <a:gd name="T9" fmla="*/ 4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lnTo>
                    <a:pt x="2" y="0"/>
                  </a:lnTo>
                  <a:lnTo>
                    <a:pt x="2" y="0"/>
                  </a:lnTo>
                  <a:lnTo>
                    <a:pt x="0" y="2"/>
                  </a:lnTo>
                  <a:lnTo>
                    <a:pt x="2" y="4"/>
                  </a:lnTo>
                  <a:lnTo>
                    <a:pt x="4" y="2"/>
                  </a:lnTo>
                  <a:lnTo>
                    <a:pt x="4"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892"/>
            <p:cNvSpPr/>
            <p:nvPr/>
          </p:nvSpPr>
          <p:spPr bwMode="auto">
            <a:xfrm>
              <a:off x="2237697" y="4111738"/>
              <a:ext cx="49213" cy="19050"/>
            </a:xfrm>
            <a:custGeom>
              <a:avLst/>
              <a:gdLst>
                <a:gd name="T0" fmla="*/ 5 w 31"/>
                <a:gd name="T1" fmla="*/ 2 h 12"/>
                <a:gd name="T2" fmla="*/ 0 w 31"/>
                <a:gd name="T3" fmla="*/ 0 h 12"/>
                <a:gd name="T4" fmla="*/ 0 w 31"/>
                <a:gd name="T5" fmla="*/ 4 h 12"/>
                <a:gd name="T6" fmla="*/ 0 w 31"/>
                <a:gd name="T7" fmla="*/ 7 h 12"/>
                <a:gd name="T8" fmla="*/ 7 w 31"/>
                <a:gd name="T9" fmla="*/ 7 h 12"/>
                <a:gd name="T10" fmla="*/ 9 w 31"/>
                <a:gd name="T11" fmla="*/ 9 h 12"/>
                <a:gd name="T12" fmla="*/ 14 w 31"/>
                <a:gd name="T13" fmla="*/ 9 h 12"/>
                <a:gd name="T14" fmla="*/ 16 w 31"/>
                <a:gd name="T15" fmla="*/ 9 h 12"/>
                <a:gd name="T16" fmla="*/ 24 w 31"/>
                <a:gd name="T17" fmla="*/ 9 h 12"/>
                <a:gd name="T18" fmla="*/ 28 w 31"/>
                <a:gd name="T19" fmla="*/ 12 h 12"/>
                <a:gd name="T20" fmla="*/ 31 w 31"/>
                <a:gd name="T21" fmla="*/ 12 h 12"/>
                <a:gd name="T22" fmla="*/ 31 w 31"/>
                <a:gd name="T23" fmla="*/ 9 h 12"/>
                <a:gd name="T24" fmla="*/ 31 w 31"/>
                <a:gd name="T25" fmla="*/ 9 h 12"/>
                <a:gd name="T26" fmla="*/ 28 w 31"/>
                <a:gd name="T27" fmla="*/ 9 h 12"/>
                <a:gd name="T28" fmla="*/ 24 w 31"/>
                <a:gd name="T29" fmla="*/ 7 h 12"/>
                <a:gd name="T30" fmla="*/ 24 w 31"/>
                <a:gd name="T31" fmla="*/ 4 h 12"/>
                <a:gd name="T32" fmla="*/ 19 w 31"/>
                <a:gd name="T33" fmla="*/ 2 h 12"/>
                <a:gd name="T34" fmla="*/ 16 w 31"/>
                <a:gd name="T35" fmla="*/ 4 h 12"/>
                <a:gd name="T36" fmla="*/ 16 w 31"/>
                <a:gd name="T37" fmla="*/ 4 h 12"/>
                <a:gd name="T38" fmla="*/ 9 w 31"/>
                <a:gd name="T39" fmla="*/ 4 h 12"/>
                <a:gd name="T40" fmla="*/ 9 w 31"/>
                <a:gd name="T41" fmla="*/ 2 h 12"/>
                <a:gd name="T42" fmla="*/ 5 w 31"/>
                <a:gd name="T43" fmla="*/ 2 h 12"/>
                <a:gd name="T44" fmla="*/ 5 w 31"/>
                <a:gd name="T4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12">
                  <a:moveTo>
                    <a:pt x="5" y="2"/>
                  </a:moveTo>
                  <a:lnTo>
                    <a:pt x="0" y="0"/>
                  </a:lnTo>
                  <a:lnTo>
                    <a:pt x="0" y="4"/>
                  </a:lnTo>
                  <a:lnTo>
                    <a:pt x="0" y="7"/>
                  </a:lnTo>
                  <a:lnTo>
                    <a:pt x="7" y="7"/>
                  </a:lnTo>
                  <a:lnTo>
                    <a:pt x="9" y="9"/>
                  </a:lnTo>
                  <a:lnTo>
                    <a:pt x="14" y="9"/>
                  </a:lnTo>
                  <a:lnTo>
                    <a:pt x="16" y="9"/>
                  </a:lnTo>
                  <a:lnTo>
                    <a:pt x="24" y="9"/>
                  </a:lnTo>
                  <a:lnTo>
                    <a:pt x="28" y="12"/>
                  </a:lnTo>
                  <a:lnTo>
                    <a:pt x="31" y="12"/>
                  </a:lnTo>
                  <a:lnTo>
                    <a:pt x="31" y="9"/>
                  </a:lnTo>
                  <a:lnTo>
                    <a:pt x="31" y="9"/>
                  </a:lnTo>
                  <a:lnTo>
                    <a:pt x="28" y="9"/>
                  </a:lnTo>
                  <a:lnTo>
                    <a:pt x="24" y="7"/>
                  </a:lnTo>
                  <a:lnTo>
                    <a:pt x="24" y="4"/>
                  </a:lnTo>
                  <a:lnTo>
                    <a:pt x="19" y="2"/>
                  </a:lnTo>
                  <a:lnTo>
                    <a:pt x="16" y="4"/>
                  </a:lnTo>
                  <a:lnTo>
                    <a:pt x="16" y="4"/>
                  </a:lnTo>
                  <a:lnTo>
                    <a:pt x="9" y="4"/>
                  </a:lnTo>
                  <a:lnTo>
                    <a:pt x="9" y="2"/>
                  </a:lnTo>
                  <a:lnTo>
                    <a:pt x="5" y="2"/>
                  </a:lnTo>
                  <a:lnTo>
                    <a:pt x="5"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Rectangle 893"/>
            <p:cNvSpPr>
              <a:spLocks noChangeArrowheads="1"/>
            </p:cNvSpPr>
            <p:nvPr/>
          </p:nvSpPr>
          <p:spPr bwMode="auto">
            <a:xfrm>
              <a:off x="2278972" y="4118088"/>
              <a:ext cx="7938" cy="4763"/>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53" name="Freeform 894"/>
            <p:cNvSpPr/>
            <p:nvPr/>
          </p:nvSpPr>
          <p:spPr bwMode="auto">
            <a:xfrm>
              <a:off x="2290084" y="4126026"/>
              <a:ext cx="3175" cy="4763"/>
            </a:xfrm>
            <a:custGeom>
              <a:avLst/>
              <a:gdLst>
                <a:gd name="T0" fmla="*/ 2 w 2"/>
                <a:gd name="T1" fmla="*/ 3 h 3"/>
                <a:gd name="T2" fmla="*/ 2 w 2"/>
                <a:gd name="T3" fmla="*/ 0 h 3"/>
                <a:gd name="T4" fmla="*/ 0 w 2"/>
                <a:gd name="T5" fmla="*/ 0 h 3"/>
                <a:gd name="T6" fmla="*/ 0 w 2"/>
                <a:gd name="T7" fmla="*/ 3 h 3"/>
                <a:gd name="T8" fmla="*/ 2 w 2"/>
                <a:gd name="T9" fmla="*/ 3 h 3"/>
                <a:gd name="T10" fmla="*/ 2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2" y="3"/>
                  </a:moveTo>
                  <a:lnTo>
                    <a:pt x="2" y="0"/>
                  </a:lnTo>
                  <a:lnTo>
                    <a:pt x="0" y="0"/>
                  </a:lnTo>
                  <a:lnTo>
                    <a:pt x="0" y="3"/>
                  </a:lnTo>
                  <a:lnTo>
                    <a:pt x="2" y="3"/>
                  </a:lnTo>
                  <a:lnTo>
                    <a:pt x="2"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895"/>
            <p:cNvSpPr/>
            <p:nvPr/>
          </p:nvSpPr>
          <p:spPr bwMode="auto">
            <a:xfrm>
              <a:off x="2298022" y="4092688"/>
              <a:ext cx="3175" cy="7938"/>
            </a:xfrm>
            <a:custGeom>
              <a:avLst/>
              <a:gdLst>
                <a:gd name="T0" fmla="*/ 2 w 2"/>
                <a:gd name="T1" fmla="*/ 0 h 5"/>
                <a:gd name="T2" fmla="*/ 0 w 2"/>
                <a:gd name="T3" fmla="*/ 2 h 5"/>
                <a:gd name="T4" fmla="*/ 0 w 2"/>
                <a:gd name="T5" fmla="*/ 5 h 5"/>
                <a:gd name="T6" fmla="*/ 2 w 2"/>
                <a:gd name="T7" fmla="*/ 5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0" y="2"/>
                  </a:lnTo>
                  <a:lnTo>
                    <a:pt x="0" y="5"/>
                  </a:lnTo>
                  <a:lnTo>
                    <a:pt x="2" y="5"/>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896"/>
            <p:cNvSpPr/>
            <p:nvPr/>
          </p:nvSpPr>
          <p:spPr bwMode="auto">
            <a:xfrm>
              <a:off x="2298022" y="4130788"/>
              <a:ext cx="19050" cy="3175"/>
            </a:xfrm>
            <a:custGeom>
              <a:avLst/>
              <a:gdLst>
                <a:gd name="T0" fmla="*/ 0 w 12"/>
                <a:gd name="T1" fmla="*/ 2 h 2"/>
                <a:gd name="T2" fmla="*/ 4 w 12"/>
                <a:gd name="T3" fmla="*/ 2 h 2"/>
                <a:gd name="T4" fmla="*/ 12 w 12"/>
                <a:gd name="T5" fmla="*/ 2 h 2"/>
                <a:gd name="T6" fmla="*/ 12 w 12"/>
                <a:gd name="T7" fmla="*/ 0 h 2"/>
                <a:gd name="T8" fmla="*/ 12 w 12"/>
                <a:gd name="T9" fmla="*/ 0 h 2"/>
                <a:gd name="T10" fmla="*/ 7 w 12"/>
                <a:gd name="T11" fmla="*/ 0 h 2"/>
                <a:gd name="T12" fmla="*/ 7 w 12"/>
                <a:gd name="T13" fmla="*/ 0 h 2"/>
                <a:gd name="T14" fmla="*/ 4 w 12"/>
                <a:gd name="T15" fmla="*/ 0 h 2"/>
                <a:gd name="T16" fmla="*/ 2 w 12"/>
                <a:gd name="T17" fmla="*/ 0 h 2"/>
                <a:gd name="T18" fmla="*/ 2 w 12"/>
                <a:gd name="T19" fmla="*/ 0 h 2"/>
                <a:gd name="T20" fmla="*/ 0 w 12"/>
                <a:gd name="T21" fmla="*/ 0 h 2"/>
                <a:gd name="T22" fmla="*/ 0 w 1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
                  <a:moveTo>
                    <a:pt x="0" y="2"/>
                  </a:moveTo>
                  <a:lnTo>
                    <a:pt x="4" y="2"/>
                  </a:lnTo>
                  <a:lnTo>
                    <a:pt x="12" y="2"/>
                  </a:lnTo>
                  <a:lnTo>
                    <a:pt x="12" y="0"/>
                  </a:lnTo>
                  <a:lnTo>
                    <a:pt x="12" y="0"/>
                  </a:lnTo>
                  <a:lnTo>
                    <a:pt x="7" y="0"/>
                  </a:lnTo>
                  <a:lnTo>
                    <a:pt x="7" y="0"/>
                  </a:lnTo>
                  <a:lnTo>
                    <a:pt x="4" y="0"/>
                  </a:lnTo>
                  <a:lnTo>
                    <a:pt x="2" y="0"/>
                  </a:lnTo>
                  <a:lnTo>
                    <a:pt x="2" y="0"/>
                  </a:lnTo>
                  <a:lnTo>
                    <a:pt x="0"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897"/>
            <p:cNvSpPr/>
            <p:nvPr/>
          </p:nvSpPr>
          <p:spPr bwMode="auto">
            <a:xfrm>
              <a:off x="2320247" y="4130788"/>
              <a:ext cx="14288" cy="3175"/>
            </a:xfrm>
            <a:custGeom>
              <a:avLst/>
              <a:gdLst>
                <a:gd name="T0" fmla="*/ 9 w 9"/>
                <a:gd name="T1" fmla="*/ 0 h 2"/>
                <a:gd name="T2" fmla="*/ 9 w 9"/>
                <a:gd name="T3" fmla="*/ 0 h 2"/>
                <a:gd name="T4" fmla="*/ 5 w 9"/>
                <a:gd name="T5" fmla="*/ 0 h 2"/>
                <a:gd name="T6" fmla="*/ 0 w 9"/>
                <a:gd name="T7" fmla="*/ 0 h 2"/>
                <a:gd name="T8" fmla="*/ 0 w 9"/>
                <a:gd name="T9" fmla="*/ 2 h 2"/>
                <a:gd name="T10" fmla="*/ 9 w 9"/>
                <a:gd name="T11" fmla="*/ 2 h 2"/>
                <a:gd name="T12" fmla="*/ 9 w 9"/>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9" h="2">
                  <a:moveTo>
                    <a:pt x="9" y="0"/>
                  </a:moveTo>
                  <a:lnTo>
                    <a:pt x="9" y="0"/>
                  </a:lnTo>
                  <a:lnTo>
                    <a:pt x="5" y="0"/>
                  </a:lnTo>
                  <a:lnTo>
                    <a:pt x="0" y="0"/>
                  </a:lnTo>
                  <a:lnTo>
                    <a:pt x="0" y="2"/>
                  </a:lnTo>
                  <a:lnTo>
                    <a:pt x="9" y="2"/>
                  </a:lnTo>
                  <a:lnTo>
                    <a:pt x="9"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898"/>
            <p:cNvSpPr/>
            <p:nvPr/>
          </p:nvSpPr>
          <p:spPr bwMode="auto">
            <a:xfrm>
              <a:off x="2317072" y="4133963"/>
              <a:ext cx="11113" cy="7938"/>
            </a:xfrm>
            <a:custGeom>
              <a:avLst/>
              <a:gdLst>
                <a:gd name="T0" fmla="*/ 0 w 7"/>
                <a:gd name="T1" fmla="*/ 2 h 5"/>
                <a:gd name="T2" fmla="*/ 2 w 7"/>
                <a:gd name="T3" fmla="*/ 5 h 5"/>
                <a:gd name="T4" fmla="*/ 7 w 7"/>
                <a:gd name="T5" fmla="*/ 5 h 5"/>
                <a:gd name="T6" fmla="*/ 7 w 7"/>
                <a:gd name="T7" fmla="*/ 5 h 5"/>
                <a:gd name="T8" fmla="*/ 4 w 7"/>
                <a:gd name="T9" fmla="*/ 2 h 5"/>
                <a:gd name="T10" fmla="*/ 0 w 7"/>
                <a:gd name="T11" fmla="*/ 0 h 5"/>
                <a:gd name="T12" fmla="*/ 0 w 7"/>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0" y="2"/>
                  </a:moveTo>
                  <a:lnTo>
                    <a:pt x="2" y="5"/>
                  </a:lnTo>
                  <a:lnTo>
                    <a:pt x="7" y="5"/>
                  </a:lnTo>
                  <a:lnTo>
                    <a:pt x="7" y="5"/>
                  </a:lnTo>
                  <a:lnTo>
                    <a:pt x="4" y="2"/>
                  </a:lnTo>
                  <a:lnTo>
                    <a:pt x="0"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899"/>
            <p:cNvSpPr/>
            <p:nvPr/>
          </p:nvSpPr>
          <p:spPr bwMode="auto">
            <a:xfrm>
              <a:off x="2342472" y="4130788"/>
              <a:ext cx="22225" cy="11113"/>
            </a:xfrm>
            <a:custGeom>
              <a:avLst/>
              <a:gdLst>
                <a:gd name="T0" fmla="*/ 0 w 14"/>
                <a:gd name="T1" fmla="*/ 4 h 7"/>
                <a:gd name="T2" fmla="*/ 0 w 14"/>
                <a:gd name="T3" fmla="*/ 7 h 7"/>
                <a:gd name="T4" fmla="*/ 3 w 14"/>
                <a:gd name="T5" fmla="*/ 7 h 7"/>
                <a:gd name="T6" fmla="*/ 7 w 14"/>
                <a:gd name="T7" fmla="*/ 4 h 7"/>
                <a:gd name="T8" fmla="*/ 7 w 14"/>
                <a:gd name="T9" fmla="*/ 2 h 7"/>
                <a:gd name="T10" fmla="*/ 10 w 14"/>
                <a:gd name="T11" fmla="*/ 2 h 7"/>
                <a:gd name="T12" fmla="*/ 14 w 14"/>
                <a:gd name="T13" fmla="*/ 2 h 7"/>
                <a:gd name="T14" fmla="*/ 14 w 14"/>
                <a:gd name="T15" fmla="*/ 0 h 7"/>
                <a:gd name="T16" fmla="*/ 14 w 14"/>
                <a:gd name="T17" fmla="*/ 0 h 7"/>
                <a:gd name="T18" fmla="*/ 7 w 14"/>
                <a:gd name="T19" fmla="*/ 0 h 7"/>
                <a:gd name="T20" fmla="*/ 5 w 14"/>
                <a:gd name="T21" fmla="*/ 2 h 7"/>
                <a:gd name="T22" fmla="*/ 3 w 14"/>
                <a:gd name="T23" fmla="*/ 4 h 7"/>
                <a:gd name="T24" fmla="*/ 0 w 14"/>
                <a:gd name="T2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
                  <a:moveTo>
                    <a:pt x="0" y="4"/>
                  </a:moveTo>
                  <a:lnTo>
                    <a:pt x="0" y="7"/>
                  </a:lnTo>
                  <a:lnTo>
                    <a:pt x="3" y="7"/>
                  </a:lnTo>
                  <a:lnTo>
                    <a:pt x="7" y="4"/>
                  </a:lnTo>
                  <a:lnTo>
                    <a:pt x="7" y="2"/>
                  </a:lnTo>
                  <a:lnTo>
                    <a:pt x="10" y="2"/>
                  </a:lnTo>
                  <a:lnTo>
                    <a:pt x="14" y="2"/>
                  </a:lnTo>
                  <a:lnTo>
                    <a:pt x="14" y="0"/>
                  </a:lnTo>
                  <a:lnTo>
                    <a:pt x="14" y="0"/>
                  </a:lnTo>
                  <a:lnTo>
                    <a:pt x="7" y="0"/>
                  </a:lnTo>
                  <a:lnTo>
                    <a:pt x="5" y="2"/>
                  </a:lnTo>
                  <a:lnTo>
                    <a:pt x="3" y="4"/>
                  </a:lnTo>
                  <a:lnTo>
                    <a:pt x="0" y="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900"/>
            <p:cNvSpPr/>
            <p:nvPr/>
          </p:nvSpPr>
          <p:spPr bwMode="auto">
            <a:xfrm>
              <a:off x="2347234" y="4126026"/>
              <a:ext cx="6350" cy="4763"/>
            </a:xfrm>
            <a:custGeom>
              <a:avLst/>
              <a:gdLst>
                <a:gd name="T0" fmla="*/ 0 w 4"/>
                <a:gd name="T1" fmla="*/ 3 h 3"/>
                <a:gd name="T2" fmla="*/ 2 w 4"/>
                <a:gd name="T3" fmla="*/ 3 h 3"/>
                <a:gd name="T4" fmla="*/ 4 w 4"/>
                <a:gd name="T5" fmla="*/ 3 h 3"/>
                <a:gd name="T6" fmla="*/ 4 w 4"/>
                <a:gd name="T7" fmla="*/ 0 h 3"/>
                <a:gd name="T8" fmla="*/ 2 w 4"/>
                <a:gd name="T9" fmla="*/ 0 h 3"/>
                <a:gd name="T10" fmla="*/ 0 w 4"/>
                <a:gd name="T11" fmla="*/ 3 h 3"/>
                <a:gd name="T12" fmla="*/ 0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3"/>
                  </a:moveTo>
                  <a:lnTo>
                    <a:pt x="2" y="3"/>
                  </a:lnTo>
                  <a:lnTo>
                    <a:pt x="4" y="3"/>
                  </a:lnTo>
                  <a:lnTo>
                    <a:pt x="4" y="0"/>
                  </a:lnTo>
                  <a:lnTo>
                    <a:pt x="2" y="0"/>
                  </a:lnTo>
                  <a:lnTo>
                    <a:pt x="0" y="3"/>
                  </a:lnTo>
                  <a:lnTo>
                    <a:pt x="0"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901"/>
            <p:cNvSpPr/>
            <p:nvPr/>
          </p:nvSpPr>
          <p:spPr bwMode="auto">
            <a:xfrm>
              <a:off x="2342472" y="4126026"/>
              <a:ext cx="4763" cy="4763"/>
            </a:xfrm>
            <a:custGeom>
              <a:avLst/>
              <a:gdLst>
                <a:gd name="T0" fmla="*/ 0 w 3"/>
                <a:gd name="T1" fmla="*/ 3 h 3"/>
                <a:gd name="T2" fmla="*/ 0 w 3"/>
                <a:gd name="T3" fmla="*/ 3 h 3"/>
                <a:gd name="T4" fmla="*/ 3 w 3"/>
                <a:gd name="T5" fmla="*/ 3 h 3"/>
                <a:gd name="T6" fmla="*/ 3 w 3"/>
                <a:gd name="T7" fmla="*/ 0 h 3"/>
                <a:gd name="T8" fmla="*/ 0 w 3"/>
                <a:gd name="T9" fmla="*/ 0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0" y="3"/>
                  </a:lnTo>
                  <a:lnTo>
                    <a:pt x="3" y="3"/>
                  </a:lnTo>
                  <a:lnTo>
                    <a:pt x="3" y="0"/>
                  </a:lnTo>
                  <a:lnTo>
                    <a:pt x="0" y="0"/>
                  </a:lnTo>
                  <a:lnTo>
                    <a:pt x="0"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902"/>
            <p:cNvSpPr/>
            <p:nvPr/>
          </p:nvSpPr>
          <p:spPr bwMode="auto">
            <a:xfrm>
              <a:off x="2334534" y="4126026"/>
              <a:ext cx="7938" cy="4763"/>
            </a:xfrm>
            <a:custGeom>
              <a:avLst/>
              <a:gdLst>
                <a:gd name="T0" fmla="*/ 0 w 5"/>
                <a:gd name="T1" fmla="*/ 3 h 3"/>
                <a:gd name="T2" fmla="*/ 3 w 5"/>
                <a:gd name="T3" fmla="*/ 3 h 3"/>
                <a:gd name="T4" fmla="*/ 5 w 5"/>
                <a:gd name="T5" fmla="*/ 0 h 3"/>
                <a:gd name="T6" fmla="*/ 3 w 5"/>
                <a:gd name="T7" fmla="*/ 0 h 3"/>
                <a:gd name="T8" fmla="*/ 0 w 5"/>
                <a:gd name="T9" fmla="*/ 3 h 3"/>
              </a:gdLst>
              <a:ahLst/>
              <a:cxnLst>
                <a:cxn ang="0">
                  <a:pos x="T0" y="T1"/>
                </a:cxn>
                <a:cxn ang="0">
                  <a:pos x="T2" y="T3"/>
                </a:cxn>
                <a:cxn ang="0">
                  <a:pos x="T4" y="T5"/>
                </a:cxn>
                <a:cxn ang="0">
                  <a:pos x="T6" y="T7"/>
                </a:cxn>
                <a:cxn ang="0">
                  <a:pos x="T8" y="T9"/>
                </a:cxn>
              </a:cxnLst>
              <a:rect l="0" t="0" r="r" b="b"/>
              <a:pathLst>
                <a:path w="5" h="3">
                  <a:moveTo>
                    <a:pt x="0" y="3"/>
                  </a:moveTo>
                  <a:lnTo>
                    <a:pt x="3" y="3"/>
                  </a:lnTo>
                  <a:lnTo>
                    <a:pt x="5" y="0"/>
                  </a:lnTo>
                  <a:lnTo>
                    <a:pt x="3" y="0"/>
                  </a:lnTo>
                  <a:lnTo>
                    <a:pt x="0"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903"/>
            <p:cNvSpPr/>
            <p:nvPr/>
          </p:nvSpPr>
          <p:spPr bwMode="auto">
            <a:xfrm>
              <a:off x="2358347" y="4122851"/>
              <a:ext cx="3175" cy="3175"/>
            </a:xfrm>
            <a:custGeom>
              <a:avLst/>
              <a:gdLst>
                <a:gd name="T0" fmla="*/ 0 w 2"/>
                <a:gd name="T1" fmla="*/ 2 h 2"/>
                <a:gd name="T2" fmla="*/ 2 w 2"/>
                <a:gd name="T3" fmla="*/ 2 h 2"/>
                <a:gd name="T4" fmla="*/ 2 w 2"/>
                <a:gd name="T5" fmla="*/ 0 h 2"/>
                <a:gd name="T6" fmla="*/ 2 w 2"/>
                <a:gd name="T7" fmla="*/ 0 h 2"/>
                <a:gd name="T8" fmla="*/ 0 w 2"/>
                <a:gd name="T9" fmla="*/ 2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2" y="2"/>
                  </a:lnTo>
                  <a:lnTo>
                    <a:pt x="2" y="0"/>
                  </a:lnTo>
                  <a:lnTo>
                    <a:pt x="2" y="0"/>
                  </a:lnTo>
                  <a:lnTo>
                    <a:pt x="0" y="2"/>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904"/>
            <p:cNvSpPr/>
            <p:nvPr/>
          </p:nvSpPr>
          <p:spPr bwMode="auto">
            <a:xfrm>
              <a:off x="2317072" y="4062526"/>
              <a:ext cx="36513" cy="49213"/>
            </a:xfrm>
            <a:custGeom>
              <a:avLst/>
              <a:gdLst>
                <a:gd name="T0" fmla="*/ 0 w 23"/>
                <a:gd name="T1" fmla="*/ 17 h 31"/>
                <a:gd name="T2" fmla="*/ 0 w 23"/>
                <a:gd name="T3" fmla="*/ 21 h 31"/>
                <a:gd name="T4" fmla="*/ 2 w 23"/>
                <a:gd name="T5" fmla="*/ 21 h 31"/>
                <a:gd name="T6" fmla="*/ 2 w 23"/>
                <a:gd name="T7" fmla="*/ 24 h 31"/>
                <a:gd name="T8" fmla="*/ 2 w 23"/>
                <a:gd name="T9" fmla="*/ 26 h 31"/>
                <a:gd name="T10" fmla="*/ 2 w 23"/>
                <a:gd name="T11" fmla="*/ 28 h 31"/>
                <a:gd name="T12" fmla="*/ 2 w 23"/>
                <a:gd name="T13" fmla="*/ 31 h 31"/>
                <a:gd name="T14" fmla="*/ 2 w 23"/>
                <a:gd name="T15" fmla="*/ 31 h 31"/>
                <a:gd name="T16" fmla="*/ 4 w 23"/>
                <a:gd name="T17" fmla="*/ 26 h 31"/>
                <a:gd name="T18" fmla="*/ 4 w 23"/>
                <a:gd name="T19" fmla="*/ 21 h 31"/>
                <a:gd name="T20" fmla="*/ 4 w 23"/>
                <a:gd name="T21" fmla="*/ 19 h 31"/>
                <a:gd name="T22" fmla="*/ 4 w 23"/>
                <a:gd name="T23" fmla="*/ 19 h 31"/>
                <a:gd name="T24" fmla="*/ 7 w 23"/>
                <a:gd name="T25" fmla="*/ 19 h 31"/>
                <a:gd name="T26" fmla="*/ 7 w 23"/>
                <a:gd name="T27" fmla="*/ 17 h 31"/>
                <a:gd name="T28" fmla="*/ 7 w 23"/>
                <a:gd name="T29" fmla="*/ 19 h 31"/>
                <a:gd name="T30" fmla="*/ 7 w 23"/>
                <a:gd name="T31" fmla="*/ 21 h 31"/>
                <a:gd name="T32" fmla="*/ 9 w 23"/>
                <a:gd name="T33" fmla="*/ 24 h 31"/>
                <a:gd name="T34" fmla="*/ 9 w 23"/>
                <a:gd name="T35" fmla="*/ 28 h 31"/>
                <a:gd name="T36" fmla="*/ 11 w 23"/>
                <a:gd name="T37" fmla="*/ 28 h 31"/>
                <a:gd name="T38" fmla="*/ 11 w 23"/>
                <a:gd name="T39" fmla="*/ 24 h 31"/>
                <a:gd name="T40" fmla="*/ 14 w 23"/>
                <a:gd name="T41" fmla="*/ 24 h 31"/>
                <a:gd name="T42" fmla="*/ 14 w 23"/>
                <a:gd name="T43" fmla="*/ 24 h 31"/>
                <a:gd name="T44" fmla="*/ 11 w 23"/>
                <a:gd name="T45" fmla="*/ 21 h 31"/>
                <a:gd name="T46" fmla="*/ 11 w 23"/>
                <a:gd name="T47" fmla="*/ 17 h 31"/>
                <a:gd name="T48" fmla="*/ 9 w 23"/>
                <a:gd name="T49" fmla="*/ 17 h 31"/>
                <a:gd name="T50" fmla="*/ 9 w 23"/>
                <a:gd name="T51" fmla="*/ 14 h 31"/>
                <a:gd name="T52" fmla="*/ 9 w 23"/>
                <a:gd name="T53" fmla="*/ 14 h 31"/>
                <a:gd name="T54" fmla="*/ 11 w 23"/>
                <a:gd name="T55" fmla="*/ 14 h 31"/>
                <a:gd name="T56" fmla="*/ 14 w 23"/>
                <a:gd name="T57" fmla="*/ 12 h 31"/>
                <a:gd name="T58" fmla="*/ 16 w 23"/>
                <a:gd name="T59" fmla="*/ 12 h 31"/>
                <a:gd name="T60" fmla="*/ 16 w 23"/>
                <a:gd name="T61" fmla="*/ 9 h 31"/>
                <a:gd name="T62" fmla="*/ 16 w 23"/>
                <a:gd name="T63" fmla="*/ 9 h 31"/>
                <a:gd name="T64" fmla="*/ 11 w 23"/>
                <a:gd name="T65" fmla="*/ 9 h 31"/>
                <a:gd name="T66" fmla="*/ 9 w 23"/>
                <a:gd name="T67" fmla="*/ 12 h 31"/>
                <a:gd name="T68" fmla="*/ 7 w 23"/>
                <a:gd name="T69" fmla="*/ 12 h 31"/>
                <a:gd name="T70" fmla="*/ 4 w 23"/>
                <a:gd name="T71" fmla="*/ 9 h 31"/>
                <a:gd name="T72" fmla="*/ 4 w 23"/>
                <a:gd name="T73" fmla="*/ 7 h 31"/>
                <a:gd name="T74" fmla="*/ 4 w 23"/>
                <a:gd name="T75" fmla="*/ 5 h 31"/>
                <a:gd name="T76" fmla="*/ 16 w 23"/>
                <a:gd name="T77" fmla="*/ 5 h 31"/>
                <a:gd name="T78" fmla="*/ 19 w 23"/>
                <a:gd name="T79" fmla="*/ 5 h 31"/>
                <a:gd name="T80" fmla="*/ 21 w 23"/>
                <a:gd name="T81" fmla="*/ 5 h 31"/>
                <a:gd name="T82" fmla="*/ 23 w 23"/>
                <a:gd name="T83" fmla="*/ 0 h 31"/>
                <a:gd name="T84" fmla="*/ 21 w 23"/>
                <a:gd name="T85" fmla="*/ 0 h 31"/>
                <a:gd name="T86" fmla="*/ 19 w 23"/>
                <a:gd name="T87" fmla="*/ 2 h 31"/>
                <a:gd name="T88" fmla="*/ 16 w 23"/>
                <a:gd name="T89" fmla="*/ 2 h 31"/>
                <a:gd name="T90" fmla="*/ 11 w 23"/>
                <a:gd name="T91" fmla="*/ 2 h 31"/>
                <a:gd name="T92" fmla="*/ 9 w 23"/>
                <a:gd name="T93" fmla="*/ 0 h 31"/>
                <a:gd name="T94" fmla="*/ 7 w 23"/>
                <a:gd name="T95" fmla="*/ 0 h 31"/>
                <a:gd name="T96" fmla="*/ 7 w 23"/>
                <a:gd name="T97" fmla="*/ 2 h 31"/>
                <a:gd name="T98" fmla="*/ 4 w 23"/>
                <a:gd name="T99" fmla="*/ 2 h 31"/>
                <a:gd name="T100" fmla="*/ 4 w 23"/>
                <a:gd name="T101" fmla="*/ 5 h 31"/>
                <a:gd name="T102" fmla="*/ 2 w 23"/>
                <a:gd name="T103" fmla="*/ 7 h 31"/>
                <a:gd name="T104" fmla="*/ 2 w 23"/>
                <a:gd name="T105" fmla="*/ 9 h 31"/>
                <a:gd name="T106" fmla="*/ 2 w 23"/>
                <a:gd name="T107" fmla="*/ 12 h 31"/>
                <a:gd name="T108" fmla="*/ 2 w 23"/>
                <a:gd name="T109" fmla="*/ 14 h 31"/>
                <a:gd name="T110" fmla="*/ 0 w 23"/>
                <a:gd name="T111" fmla="*/ 17 h 31"/>
                <a:gd name="T112" fmla="*/ 0 w 23"/>
                <a:gd name="T113"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 h="31">
                  <a:moveTo>
                    <a:pt x="0" y="17"/>
                  </a:moveTo>
                  <a:lnTo>
                    <a:pt x="0" y="21"/>
                  </a:lnTo>
                  <a:lnTo>
                    <a:pt x="2" y="21"/>
                  </a:lnTo>
                  <a:lnTo>
                    <a:pt x="2" y="24"/>
                  </a:lnTo>
                  <a:lnTo>
                    <a:pt x="2" y="26"/>
                  </a:lnTo>
                  <a:lnTo>
                    <a:pt x="2" y="28"/>
                  </a:lnTo>
                  <a:lnTo>
                    <a:pt x="2" y="31"/>
                  </a:lnTo>
                  <a:lnTo>
                    <a:pt x="2" y="31"/>
                  </a:lnTo>
                  <a:lnTo>
                    <a:pt x="4" y="26"/>
                  </a:lnTo>
                  <a:lnTo>
                    <a:pt x="4" y="21"/>
                  </a:lnTo>
                  <a:lnTo>
                    <a:pt x="4" y="19"/>
                  </a:lnTo>
                  <a:lnTo>
                    <a:pt x="4" y="19"/>
                  </a:lnTo>
                  <a:lnTo>
                    <a:pt x="7" y="19"/>
                  </a:lnTo>
                  <a:lnTo>
                    <a:pt x="7" y="17"/>
                  </a:lnTo>
                  <a:lnTo>
                    <a:pt x="7" y="19"/>
                  </a:lnTo>
                  <a:lnTo>
                    <a:pt x="7" y="21"/>
                  </a:lnTo>
                  <a:lnTo>
                    <a:pt x="9" y="24"/>
                  </a:lnTo>
                  <a:lnTo>
                    <a:pt x="9" y="28"/>
                  </a:lnTo>
                  <a:lnTo>
                    <a:pt x="11" y="28"/>
                  </a:lnTo>
                  <a:lnTo>
                    <a:pt x="11" y="24"/>
                  </a:lnTo>
                  <a:lnTo>
                    <a:pt x="14" y="24"/>
                  </a:lnTo>
                  <a:lnTo>
                    <a:pt x="14" y="24"/>
                  </a:lnTo>
                  <a:lnTo>
                    <a:pt x="11" y="21"/>
                  </a:lnTo>
                  <a:lnTo>
                    <a:pt x="11" y="17"/>
                  </a:lnTo>
                  <a:lnTo>
                    <a:pt x="9" y="17"/>
                  </a:lnTo>
                  <a:lnTo>
                    <a:pt x="9" y="14"/>
                  </a:lnTo>
                  <a:lnTo>
                    <a:pt x="9" y="14"/>
                  </a:lnTo>
                  <a:lnTo>
                    <a:pt x="11" y="14"/>
                  </a:lnTo>
                  <a:lnTo>
                    <a:pt x="14" y="12"/>
                  </a:lnTo>
                  <a:lnTo>
                    <a:pt x="16" y="12"/>
                  </a:lnTo>
                  <a:lnTo>
                    <a:pt x="16" y="9"/>
                  </a:lnTo>
                  <a:lnTo>
                    <a:pt x="16" y="9"/>
                  </a:lnTo>
                  <a:lnTo>
                    <a:pt x="11" y="9"/>
                  </a:lnTo>
                  <a:lnTo>
                    <a:pt x="9" y="12"/>
                  </a:lnTo>
                  <a:lnTo>
                    <a:pt x="7" y="12"/>
                  </a:lnTo>
                  <a:lnTo>
                    <a:pt x="4" y="9"/>
                  </a:lnTo>
                  <a:lnTo>
                    <a:pt x="4" y="7"/>
                  </a:lnTo>
                  <a:lnTo>
                    <a:pt x="4" y="5"/>
                  </a:lnTo>
                  <a:lnTo>
                    <a:pt x="16" y="5"/>
                  </a:lnTo>
                  <a:lnTo>
                    <a:pt x="19" y="5"/>
                  </a:lnTo>
                  <a:lnTo>
                    <a:pt x="21" y="5"/>
                  </a:lnTo>
                  <a:lnTo>
                    <a:pt x="23" y="0"/>
                  </a:lnTo>
                  <a:lnTo>
                    <a:pt x="21" y="0"/>
                  </a:lnTo>
                  <a:lnTo>
                    <a:pt x="19" y="2"/>
                  </a:lnTo>
                  <a:lnTo>
                    <a:pt x="16" y="2"/>
                  </a:lnTo>
                  <a:lnTo>
                    <a:pt x="11" y="2"/>
                  </a:lnTo>
                  <a:lnTo>
                    <a:pt x="9" y="0"/>
                  </a:lnTo>
                  <a:lnTo>
                    <a:pt x="7" y="0"/>
                  </a:lnTo>
                  <a:lnTo>
                    <a:pt x="7" y="2"/>
                  </a:lnTo>
                  <a:lnTo>
                    <a:pt x="4" y="2"/>
                  </a:lnTo>
                  <a:lnTo>
                    <a:pt x="4" y="5"/>
                  </a:lnTo>
                  <a:lnTo>
                    <a:pt x="2" y="7"/>
                  </a:lnTo>
                  <a:lnTo>
                    <a:pt x="2" y="9"/>
                  </a:lnTo>
                  <a:lnTo>
                    <a:pt x="2" y="12"/>
                  </a:lnTo>
                  <a:lnTo>
                    <a:pt x="2" y="14"/>
                  </a:lnTo>
                  <a:lnTo>
                    <a:pt x="0" y="17"/>
                  </a:lnTo>
                  <a:lnTo>
                    <a:pt x="0" y="17"/>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905"/>
            <p:cNvSpPr/>
            <p:nvPr/>
          </p:nvSpPr>
          <p:spPr bwMode="auto">
            <a:xfrm>
              <a:off x="2320247" y="3946638"/>
              <a:ext cx="19050" cy="36513"/>
            </a:xfrm>
            <a:custGeom>
              <a:avLst/>
              <a:gdLst>
                <a:gd name="T0" fmla="*/ 0 w 12"/>
                <a:gd name="T1" fmla="*/ 9 h 23"/>
                <a:gd name="T2" fmla="*/ 0 w 12"/>
                <a:gd name="T3" fmla="*/ 11 h 23"/>
                <a:gd name="T4" fmla="*/ 2 w 12"/>
                <a:gd name="T5" fmla="*/ 16 h 23"/>
                <a:gd name="T6" fmla="*/ 5 w 12"/>
                <a:gd name="T7" fmla="*/ 16 h 23"/>
                <a:gd name="T8" fmla="*/ 5 w 12"/>
                <a:gd name="T9" fmla="*/ 21 h 23"/>
                <a:gd name="T10" fmla="*/ 7 w 12"/>
                <a:gd name="T11" fmla="*/ 23 h 23"/>
                <a:gd name="T12" fmla="*/ 7 w 12"/>
                <a:gd name="T13" fmla="*/ 21 h 23"/>
                <a:gd name="T14" fmla="*/ 9 w 12"/>
                <a:gd name="T15" fmla="*/ 19 h 23"/>
                <a:gd name="T16" fmla="*/ 7 w 12"/>
                <a:gd name="T17" fmla="*/ 19 h 23"/>
                <a:gd name="T18" fmla="*/ 7 w 12"/>
                <a:gd name="T19" fmla="*/ 14 h 23"/>
                <a:gd name="T20" fmla="*/ 7 w 12"/>
                <a:gd name="T21" fmla="*/ 11 h 23"/>
                <a:gd name="T22" fmla="*/ 12 w 12"/>
                <a:gd name="T23" fmla="*/ 9 h 23"/>
                <a:gd name="T24" fmla="*/ 12 w 12"/>
                <a:gd name="T25" fmla="*/ 7 h 23"/>
                <a:gd name="T26" fmla="*/ 9 w 12"/>
                <a:gd name="T27" fmla="*/ 4 h 23"/>
                <a:gd name="T28" fmla="*/ 9 w 12"/>
                <a:gd name="T29" fmla="*/ 2 h 23"/>
                <a:gd name="T30" fmla="*/ 9 w 12"/>
                <a:gd name="T31" fmla="*/ 0 h 23"/>
                <a:gd name="T32" fmla="*/ 7 w 12"/>
                <a:gd name="T33" fmla="*/ 2 h 23"/>
                <a:gd name="T34" fmla="*/ 5 w 12"/>
                <a:gd name="T35" fmla="*/ 0 h 23"/>
                <a:gd name="T36" fmla="*/ 5 w 12"/>
                <a:gd name="T37" fmla="*/ 2 h 23"/>
                <a:gd name="T38" fmla="*/ 5 w 12"/>
                <a:gd name="T39" fmla="*/ 2 h 23"/>
                <a:gd name="T40" fmla="*/ 2 w 12"/>
                <a:gd name="T41" fmla="*/ 4 h 23"/>
                <a:gd name="T42" fmla="*/ 2 w 12"/>
                <a:gd name="T43" fmla="*/ 9 h 23"/>
                <a:gd name="T44" fmla="*/ 0 w 12"/>
                <a:gd name="T45"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23">
                  <a:moveTo>
                    <a:pt x="0" y="9"/>
                  </a:moveTo>
                  <a:lnTo>
                    <a:pt x="0" y="11"/>
                  </a:lnTo>
                  <a:lnTo>
                    <a:pt x="2" y="16"/>
                  </a:lnTo>
                  <a:lnTo>
                    <a:pt x="5" y="16"/>
                  </a:lnTo>
                  <a:lnTo>
                    <a:pt x="5" y="21"/>
                  </a:lnTo>
                  <a:lnTo>
                    <a:pt x="7" y="23"/>
                  </a:lnTo>
                  <a:lnTo>
                    <a:pt x="7" y="21"/>
                  </a:lnTo>
                  <a:lnTo>
                    <a:pt x="9" y="19"/>
                  </a:lnTo>
                  <a:lnTo>
                    <a:pt x="7" y="19"/>
                  </a:lnTo>
                  <a:lnTo>
                    <a:pt x="7" y="14"/>
                  </a:lnTo>
                  <a:lnTo>
                    <a:pt x="7" y="11"/>
                  </a:lnTo>
                  <a:lnTo>
                    <a:pt x="12" y="9"/>
                  </a:lnTo>
                  <a:lnTo>
                    <a:pt x="12" y="7"/>
                  </a:lnTo>
                  <a:lnTo>
                    <a:pt x="9" y="4"/>
                  </a:lnTo>
                  <a:lnTo>
                    <a:pt x="9" y="2"/>
                  </a:lnTo>
                  <a:lnTo>
                    <a:pt x="9" y="0"/>
                  </a:lnTo>
                  <a:lnTo>
                    <a:pt x="7" y="2"/>
                  </a:lnTo>
                  <a:lnTo>
                    <a:pt x="5" y="0"/>
                  </a:lnTo>
                  <a:lnTo>
                    <a:pt x="5" y="2"/>
                  </a:lnTo>
                  <a:lnTo>
                    <a:pt x="5" y="2"/>
                  </a:lnTo>
                  <a:lnTo>
                    <a:pt x="2" y="4"/>
                  </a:lnTo>
                  <a:lnTo>
                    <a:pt x="2" y="9"/>
                  </a:lnTo>
                  <a:lnTo>
                    <a:pt x="0" y="9"/>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906"/>
            <p:cNvSpPr/>
            <p:nvPr/>
          </p:nvSpPr>
          <p:spPr bwMode="auto">
            <a:xfrm>
              <a:off x="2320247" y="3946638"/>
              <a:ext cx="19050" cy="36513"/>
            </a:xfrm>
            <a:custGeom>
              <a:avLst/>
              <a:gdLst>
                <a:gd name="T0" fmla="*/ 0 w 12"/>
                <a:gd name="T1" fmla="*/ 9 h 23"/>
                <a:gd name="T2" fmla="*/ 0 w 12"/>
                <a:gd name="T3" fmla="*/ 11 h 23"/>
                <a:gd name="T4" fmla="*/ 2 w 12"/>
                <a:gd name="T5" fmla="*/ 16 h 23"/>
                <a:gd name="T6" fmla="*/ 5 w 12"/>
                <a:gd name="T7" fmla="*/ 16 h 23"/>
                <a:gd name="T8" fmla="*/ 5 w 12"/>
                <a:gd name="T9" fmla="*/ 21 h 23"/>
                <a:gd name="T10" fmla="*/ 7 w 12"/>
                <a:gd name="T11" fmla="*/ 23 h 23"/>
                <a:gd name="T12" fmla="*/ 7 w 12"/>
                <a:gd name="T13" fmla="*/ 21 h 23"/>
                <a:gd name="T14" fmla="*/ 9 w 12"/>
                <a:gd name="T15" fmla="*/ 19 h 23"/>
                <a:gd name="T16" fmla="*/ 7 w 12"/>
                <a:gd name="T17" fmla="*/ 19 h 23"/>
                <a:gd name="T18" fmla="*/ 7 w 12"/>
                <a:gd name="T19" fmla="*/ 14 h 23"/>
                <a:gd name="T20" fmla="*/ 7 w 12"/>
                <a:gd name="T21" fmla="*/ 11 h 23"/>
                <a:gd name="T22" fmla="*/ 12 w 12"/>
                <a:gd name="T23" fmla="*/ 9 h 23"/>
                <a:gd name="T24" fmla="*/ 12 w 12"/>
                <a:gd name="T25" fmla="*/ 7 h 23"/>
                <a:gd name="T26" fmla="*/ 9 w 12"/>
                <a:gd name="T27" fmla="*/ 4 h 23"/>
                <a:gd name="T28" fmla="*/ 9 w 12"/>
                <a:gd name="T29" fmla="*/ 2 h 23"/>
                <a:gd name="T30" fmla="*/ 9 w 12"/>
                <a:gd name="T31" fmla="*/ 0 h 23"/>
                <a:gd name="T32" fmla="*/ 7 w 12"/>
                <a:gd name="T33" fmla="*/ 2 h 23"/>
                <a:gd name="T34" fmla="*/ 5 w 12"/>
                <a:gd name="T35" fmla="*/ 0 h 23"/>
                <a:gd name="T36" fmla="*/ 5 w 12"/>
                <a:gd name="T37" fmla="*/ 2 h 23"/>
                <a:gd name="T38" fmla="*/ 5 w 12"/>
                <a:gd name="T39" fmla="*/ 2 h 23"/>
                <a:gd name="T40" fmla="*/ 2 w 12"/>
                <a:gd name="T41" fmla="*/ 4 h 23"/>
                <a:gd name="T42" fmla="*/ 2 w 12"/>
                <a:gd name="T43" fmla="*/ 9 h 23"/>
                <a:gd name="T44" fmla="*/ 0 w 12"/>
                <a:gd name="T45"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23">
                  <a:moveTo>
                    <a:pt x="0" y="9"/>
                  </a:moveTo>
                  <a:lnTo>
                    <a:pt x="0" y="11"/>
                  </a:lnTo>
                  <a:lnTo>
                    <a:pt x="2" y="16"/>
                  </a:lnTo>
                  <a:lnTo>
                    <a:pt x="5" y="16"/>
                  </a:lnTo>
                  <a:lnTo>
                    <a:pt x="5" y="21"/>
                  </a:lnTo>
                  <a:lnTo>
                    <a:pt x="7" y="23"/>
                  </a:lnTo>
                  <a:lnTo>
                    <a:pt x="7" y="21"/>
                  </a:lnTo>
                  <a:lnTo>
                    <a:pt x="9" y="19"/>
                  </a:lnTo>
                  <a:lnTo>
                    <a:pt x="7" y="19"/>
                  </a:lnTo>
                  <a:lnTo>
                    <a:pt x="7" y="14"/>
                  </a:lnTo>
                  <a:lnTo>
                    <a:pt x="7" y="11"/>
                  </a:lnTo>
                  <a:lnTo>
                    <a:pt x="12" y="9"/>
                  </a:lnTo>
                  <a:lnTo>
                    <a:pt x="12" y="7"/>
                  </a:lnTo>
                  <a:lnTo>
                    <a:pt x="9" y="4"/>
                  </a:lnTo>
                  <a:lnTo>
                    <a:pt x="9" y="2"/>
                  </a:lnTo>
                  <a:lnTo>
                    <a:pt x="9" y="0"/>
                  </a:lnTo>
                  <a:lnTo>
                    <a:pt x="7" y="2"/>
                  </a:lnTo>
                  <a:lnTo>
                    <a:pt x="5" y="0"/>
                  </a:lnTo>
                  <a:lnTo>
                    <a:pt x="5" y="2"/>
                  </a:lnTo>
                  <a:lnTo>
                    <a:pt x="5" y="2"/>
                  </a:lnTo>
                  <a:lnTo>
                    <a:pt x="2" y="4"/>
                  </a:lnTo>
                  <a:lnTo>
                    <a:pt x="2" y="9"/>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907"/>
            <p:cNvSpPr/>
            <p:nvPr/>
          </p:nvSpPr>
          <p:spPr bwMode="auto">
            <a:xfrm>
              <a:off x="2323422" y="3979976"/>
              <a:ext cx="7938" cy="11113"/>
            </a:xfrm>
            <a:custGeom>
              <a:avLst/>
              <a:gdLst>
                <a:gd name="T0" fmla="*/ 3 w 5"/>
                <a:gd name="T1" fmla="*/ 2 h 7"/>
                <a:gd name="T2" fmla="*/ 0 w 5"/>
                <a:gd name="T3" fmla="*/ 0 h 7"/>
                <a:gd name="T4" fmla="*/ 0 w 5"/>
                <a:gd name="T5" fmla="*/ 2 h 7"/>
                <a:gd name="T6" fmla="*/ 3 w 5"/>
                <a:gd name="T7" fmla="*/ 2 h 7"/>
                <a:gd name="T8" fmla="*/ 3 w 5"/>
                <a:gd name="T9" fmla="*/ 7 h 7"/>
                <a:gd name="T10" fmla="*/ 5 w 5"/>
                <a:gd name="T11" fmla="*/ 7 h 7"/>
                <a:gd name="T12" fmla="*/ 5 w 5"/>
                <a:gd name="T13" fmla="*/ 5 h 7"/>
                <a:gd name="T14" fmla="*/ 5 w 5"/>
                <a:gd name="T15" fmla="*/ 2 h 7"/>
                <a:gd name="T16" fmla="*/ 3 w 5"/>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3" y="2"/>
                  </a:moveTo>
                  <a:lnTo>
                    <a:pt x="0" y="0"/>
                  </a:lnTo>
                  <a:lnTo>
                    <a:pt x="0" y="2"/>
                  </a:lnTo>
                  <a:lnTo>
                    <a:pt x="3" y="2"/>
                  </a:lnTo>
                  <a:lnTo>
                    <a:pt x="3" y="7"/>
                  </a:lnTo>
                  <a:lnTo>
                    <a:pt x="5" y="7"/>
                  </a:lnTo>
                  <a:lnTo>
                    <a:pt x="5" y="5"/>
                  </a:lnTo>
                  <a:lnTo>
                    <a:pt x="5" y="2"/>
                  </a:lnTo>
                  <a:lnTo>
                    <a:pt x="3"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908"/>
            <p:cNvSpPr/>
            <p:nvPr/>
          </p:nvSpPr>
          <p:spPr bwMode="auto">
            <a:xfrm>
              <a:off x="2323422" y="3979976"/>
              <a:ext cx="7938" cy="11113"/>
            </a:xfrm>
            <a:custGeom>
              <a:avLst/>
              <a:gdLst>
                <a:gd name="T0" fmla="*/ 3 w 5"/>
                <a:gd name="T1" fmla="*/ 2 h 7"/>
                <a:gd name="T2" fmla="*/ 0 w 5"/>
                <a:gd name="T3" fmla="*/ 0 h 7"/>
                <a:gd name="T4" fmla="*/ 0 w 5"/>
                <a:gd name="T5" fmla="*/ 2 h 7"/>
                <a:gd name="T6" fmla="*/ 3 w 5"/>
                <a:gd name="T7" fmla="*/ 2 h 7"/>
                <a:gd name="T8" fmla="*/ 3 w 5"/>
                <a:gd name="T9" fmla="*/ 7 h 7"/>
                <a:gd name="T10" fmla="*/ 5 w 5"/>
                <a:gd name="T11" fmla="*/ 7 h 7"/>
                <a:gd name="T12" fmla="*/ 5 w 5"/>
                <a:gd name="T13" fmla="*/ 5 h 7"/>
                <a:gd name="T14" fmla="*/ 5 w 5"/>
                <a:gd name="T15" fmla="*/ 2 h 7"/>
                <a:gd name="T16" fmla="*/ 3 w 5"/>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3" y="2"/>
                  </a:moveTo>
                  <a:lnTo>
                    <a:pt x="0" y="0"/>
                  </a:lnTo>
                  <a:lnTo>
                    <a:pt x="0" y="2"/>
                  </a:lnTo>
                  <a:lnTo>
                    <a:pt x="3" y="2"/>
                  </a:lnTo>
                  <a:lnTo>
                    <a:pt x="3" y="7"/>
                  </a:lnTo>
                  <a:lnTo>
                    <a:pt x="5" y="7"/>
                  </a:lnTo>
                  <a:lnTo>
                    <a:pt x="5" y="5"/>
                  </a:lnTo>
                  <a:lnTo>
                    <a:pt x="5" y="2"/>
                  </a:lnTo>
                  <a:lnTo>
                    <a:pt x="3"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909"/>
            <p:cNvSpPr/>
            <p:nvPr/>
          </p:nvSpPr>
          <p:spPr bwMode="auto">
            <a:xfrm>
              <a:off x="2334534" y="3976801"/>
              <a:ext cx="12700" cy="11113"/>
            </a:xfrm>
            <a:custGeom>
              <a:avLst/>
              <a:gdLst>
                <a:gd name="T0" fmla="*/ 5 w 8"/>
                <a:gd name="T1" fmla="*/ 2 h 7"/>
                <a:gd name="T2" fmla="*/ 3 w 8"/>
                <a:gd name="T3" fmla="*/ 0 h 7"/>
                <a:gd name="T4" fmla="*/ 0 w 8"/>
                <a:gd name="T5" fmla="*/ 0 h 7"/>
                <a:gd name="T6" fmla="*/ 0 w 8"/>
                <a:gd name="T7" fmla="*/ 2 h 7"/>
                <a:gd name="T8" fmla="*/ 3 w 8"/>
                <a:gd name="T9" fmla="*/ 4 h 7"/>
                <a:gd name="T10" fmla="*/ 3 w 8"/>
                <a:gd name="T11" fmla="*/ 2 h 7"/>
                <a:gd name="T12" fmla="*/ 5 w 8"/>
                <a:gd name="T13" fmla="*/ 4 h 7"/>
                <a:gd name="T14" fmla="*/ 8 w 8"/>
                <a:gd name="T15" fmla="*/ 7 h 7"/>
                <a:gd name="T16" fmla="*/ 8 w 8"/>
                <a:gd name="T17" fmla="*/ 7 h 7"/>
                <a:gd name="T18" fmla="*/ 8 w 8"/>
                <a:gd name="T19" fmla="*/ 4 h 7"/>
                <a:gd name="T20" fmla="*/ 8 w 8"/>
                <a:gd name="T21" fmla="*/ 2 h 7"/>
                <a:gd name="T22" fmla="*/ 5 w 8"/>
                <a:gd name="T23" fmla="*/ 2 h 7"/>
                <a:gd name="T24" fmla="*/ 5 w 8"/>
                <a:gd name="T2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5" y="2"/>
                  </a:moveTo>
                  <a:lnTo>
                    <a:pt x="3" y="0"/>
                  </a:lnTo>
                  <a:lnTo>
                    <a:pt x="0" y="0"/>
                  </a:lnTo>
                  <a:lnTo>
                    <a:pt x="0" y="2"/>
                  </a:lnTo>
                  <a:lnTo>
                    <a:pt x="3" y="4"/>
                  </a:lnTo>
                  <a:lnTo>
                    <a:pt x="3" y="2"/>
                  </a:lnTo>
                  <a:lnTo>
                    <a:pt x="5" y="4"/>
                  </a:lnTo>
                  <a:lnTo>
                    <a:pt x="8" y="7"/>
                  </a:lnTo>
                  <a:lnTo>
                    <a:pt x="8" y="7"/>
                  </a:lnTo>
                  <a:lnTo>
                    <a:pt x="8" y="4"/>
                  </a:lnTo>
                  <a:lnTo>
                    <a:pt x="8" y="2"/>
                  </a:lnTo>
                  <a:lnTo>
                    <a:pt x="5" y="2"/>
                  </a:lnTo>
                  <a:lnTo>
                    <a:pt x="5"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910"/>
            <p:cNvSpPr/>
            <p:nvPr/>
          </p:nvSpPr>
          <p:spPr bwMode="auto">
            <a:xfrm>
              <a:off x="2334534" y="3976801"/>
              <a:ext cx="12700" cy="11113"/>
            </a:xfrm>
            <a:custGeom>
              <a:avLst/>
              <a:gdLst>
                <a:gd name="T0" fmla="*/ 5 w 8"/>
                <a:gd name="T1" fmla="*/ 2 h 7"/>
                <a:gd name="T2" fmla="*/ 3 w 8"/>
                <a:gd name="T3" fmla="*/ 0 h 7"/>
                <a:gd name="T4" fmla="*/ 0 w 8"/>
                <a:gd name="T5" fmla="*/ 0 h 7"/>
                <a:gd name="T6" fmla="*/ 0 w 8"/>
                <a:gd name="T7" fmla="*/ 2 h 7"/>
                <a:gd name="T8" fmla="*/ 3 w 8"/>
                <a:gd name="T9" fmla="*/ 4 h 7"/>
                <a:gd name="T10" fmla="*/ 3 w 8"/>
                <a:gd name="T11" fmla="*/ 2 h 7"/>
                <a:gd name="T12" fmla="*/ 5 w 8"/>
                <a:gd name="T13" fmla="*/ 4 h 7"/>
                <a:gd name="T14" fmla="*/ 8 w 8"/>
                <a:gd name="T15" fmla="*/ 7 h 7"/>
                <a:gd name="T16" fmla="*/ 8 w 8"/>
                <a:gd name="T17" fmla="*/ 7 h 7"/>
                <a:gd name="T18" fmla="*/ 8 w 8"/>
                <a:gd name="T19" fmla="*/ 4 h 7"/>
                <a:gd name="T20" fmla="*/ 8 w 8"/>
                <a:gd name="T21" fmla="*/ 2 h 7"/>
                <a:gd name="T22" fmla="*/ 5 w 8"/>
                <a:gd name="T23" fmla="*/ 2 h 7"/>
                <a:gd name="T24" fmla="*/ 5 w 8"/>
                <a:gd name="T2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5" y="2"/>
                  </a:moveTo>
                  <a:lnTo>
                    <a:pt x="3" y="0"/>
                  </a:lnTo>
                  <a:lnTo>
                    <a:pt x="0" y="0"/>
                  </a:lnTo>
                  <a:lnTo>
                    <a:pt x="0" y="2"/>
                  </a:lnTo>
                  <a:lnTo>
                    <a:pt x="3" y="4"/>
                  </a:lnTo>
                  <a:lnTo>
                    <a:pt x="3" y="2"/>
                  </a:lnTo>
                  <a:lnTo>
                    <a:pt x="5" y="4"/>
                  </a:lnTo>
                  <a:lnTo>
                    <a:pt x="8" y="7"/>
                  </a:lnTo>
                  <a:lnTo>
                    <a:pt x="8" y="7"/>
                  </a:lnTo>
                  <a:lnTo>
                    <a:pt x="8" y="4"/>
                  </a:lnTo>
                  <a:lnTo>
                    <a:pt x="8" y="2"/>
                  </a:lnTo>
                  <a:lnTo>
                    <a:pt x="5" y="2"/>
                  </a:lnTo>
                  <a:lnTo>
                    <a:pt x="5"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911"/>
            <p:cNvSpPr/>
            <p:nvPr/>
          </p:nvSpPr>
          <p:spPr bwMode="auto">
            <a:xfrm>
              <a:off x="2350409" y="3987913"/>
              <a:ext cx="7938" cy="11113"/>
            </a:xfrm>
            <a:custGeom>
              <a:avLst/>
              <a:gdLst>
                <a:gd name="T0" fmla="*/ 0 w 5"/>
                <a:gd name="T1" fmla="*/ 2 h 7"/>
                <a:gd name="T2" fmla="*/ 0 w 5"/>
                <a:gd name="T3" fmla="*/ 2 h 7"/>
                <a:gd name="T4" fmla="*/ 0 w 5"/>
                <a:gd name="T5" fmla="*/ 4 h 7"/>
                <a:gd name="T6" fmla="*/ 2 w 5"/>
                <a:gd name="T7" fmla="*/ 4 h 7"/>
                <a:gd name="T8" fmla="*/ 2 w 5"/>
                <a:gd name="T9" fmla="*/ 7 h 7"/>
                <a:gd name="T10" fmla="*/ 5 w 5"/>
                <a:gd name="T11" fmla="*/ 2 h 7"/>
                <a:gd name="T12" fmla="*/ 2 w 5"/>
                <a:gd name="T13" fmla="*/ 2 h 7"/>
                <a:gd name="T14" fmla="*/ 0 w 5"/>
                <a:gd name="T15" fmla="*/ 0 h 7"/>
                <a:gd name="T16" fmla="*/ 0 w 5"/>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0" y="2"/>
                  </a:moveTo>
                  <a:lnTo>
                    <a:pt x="0" y="2"/>
                  </a:lnTo>
                  <a:lnTo>
                    <a:pt x="0" y="4"/>
                  </a:lnTo>
                  <a:lnTo>
                    <a:pt x="2" y="4"/>
                  </a:lnTo>
                  <a:lnTo>
                    <a:pt x="2" y="7"/>
                  </a:lnTo>
                  <a:lnTo>
                    <a:pt x="5" y="2"/>
                  </a:lnTo>
                  <a:lnTo>
                    <a:pt x="2" y="2"/>
                  </a:lnTo>
                  <a:lnTo>
                    <a:pt x="0"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912"/>
            <p:cNvSpPr/>
            <p:nvPr/>
          </p:nvSpPr>
          <p:spPr bwMode="auto">
            <a:xfrm>
              <a:off x="2350409" y="3987913"/>
              <a:ext cx="7938" cy="11113"/>
            </a:xfrm>
            <a:custGeom>
              <a:avLst/>
              <a:gdLst>
                <a:gd name="T0" fmla="*/ 0 w 5"/>
                <a:gd name="T1" fmla="*/ 2 h 7"/>
                <a:gd name="T2" fmla="*/ 0 w 5"/>
                <a:gd name="T3" fmla="*/ 2 h 7"/>
                <a:gd name="T4" fmla="*/ 0 w 5"/>
                <a:gd name="T5" fmla="*/ 4 h 7"/>
                <a:gd name="T6" fmla="*/ 2 w 5"/>
                <a:gd name="T7" fmla="*/ 4 h 7"/>
                <a:gd name="T8" fmla="*/ 2 w 5"/>
                <a:gd name="T9" fmla="*/ 7 h 7"/>
                <a:gd name="T10" fmla="*/ 5 w 5"/>
                <a:gd name="T11" fmla="*/ 2 h 7"/>
                <a:gd name="T12" fmla="*/ 2 w 5"/>
                <a:gd name="T13" fmla="*/ 2 h 7"/>
                <a:gd name="T14" fmla="*/ 0 w 5"/>
                <a:gd name="T15" fmla="*/ 0 h 7"/>
                <a:gd name="T16" fmla="*/ 0 w 5"/>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0" y="2"/>
                  </a:moveTo>
                  <a:lnTo>
                    <a:pt x="0" y="2"/>
                  </a:lnTo>
                  <a:lnTo>
                    <a:pt x="0" y="4"/>
                  </a:lnTo>
                  <a:lnTo>
                    <a:pt x="2" y="4"/>
                  </a:lnTo>
                  <a:lnTo>
                    <a:pt x="2" y="7"/>
                  </a:lnTo>
                  <a:lnTo>
                    <a:pt x="5" y="2"/>
                  </a:lnTo>
                  <a:lnTo>
                    <a:pt x="2" y="2"/>
                  </a:lnTo>
                  <a:lnTo>
                    <a:pt x="0"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913"/>
            <p:cNvSpPr/>
            <p:nvPr/>
          </p:nvSpPr>
          <p:spPr bwMode="auto">
            <a:xfrm>
              <a:off x="2347234" y="3979976"/>
              <a:ext cx="3175" cy="0"/>
            </a:xfrm>
            <a:custGeom>
              <a:avLst/>
              <a:gdLst>
                <a:gd name="T0" fmla="*/ 0 w 2"/>
                <a:gd name="T1" fmla="*/ 0 w 2"/>
                <a:gd name="T2" fmla="*/ 2 w 2"/>
                <a:gd name="T3" fmla="*/ 2 w 2"/>
                <a:gd name="T4" fmla="*/ 0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2" y="0"/>
                  </a:lnTo>
                  <a:lnTo>
                    <a:pt x="2"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914"/>
            <p:cNvSpPr/>
            <p:nvPr/>
          </p:nvSpPr>
          <p:spPr bwMode="auto">
            <a:xfrm>
              <a:off x="2347234" y="3979976"/>
              <a:ext cx="3175" cy="0"/>
            </a:xfrm>
            <a:custGeom>
              <a:avLst/>
              <a:gdLst>
                <a:gd name="T0" fmla="*/ 0 w 2"/>
                <a:gd name="T1" fmla="*/ 0 w 2"/>
                <a:gd name="T2" fmla="*/ 2 w 2"/>
                <a:gd name="T3" fmla="*/ 2 w 2"/>
                <a:gd name="T4" fmla="*/ 0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2" y="0"/>
                  </a:lnTo>
                  <a:lnTo>
                    <a:pt x="2"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915"/>
            <p:cNvSpPr/>
            <p:nvPr/>
          </p:nvSpPr>
          <p:spPr bwMode="auto">
            <a:xfrm>
              <a:off x="2342472" y="3991088"/>
              <a:ext cx="4763" cy="3175"/>
            </a:xfrm>
            <a:custGeom>
              <a:avLst/>
              <a:gdLst>
                <a:gd name="T0" fmla="*/ 0 w 3"/>
                <a:gd name="T1" fmla="*/ 0 h 2"/>
                <a:gd name="T2" fmla="*/ 0 w 3"/>
                <a:gd name="T3" fmla="*/ 2 h 2"/>
                <a:gd name="T4" fmla="*/ 0 w 3"/>
                <a:gd name="T5" fmla="*/ 0 h 2"/>
                <a:gd name="T6" fmla="*/ 3 w 3"/>
                <a:gd name="T7" fmla="*/ 0 h 2"/>
                <a:gd name="T8" fmla="*/ 3 w 3"/>
                <a:gd name="T9" fmla="*/ 0 h 2"/>
                <a:gd name="T10" fmla="*/ 0 w 3"/>
                <a:gd name="T11" fmla="*/ 0 h 2"/>
                <a:gd name="T12" fmla="*/ 0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0"/>
                  </a:moveTo>
                  <a:lnTo>
                    <a:pt x="0" y="2"/>
                  </a:lnTo>
                  <a:lnTo>
                    <a:pt x="0" y="0"/>
                  </a:lnTo>
                  <a:lnTo>
                    <a:pt x="3" y="0"/>
                  </a:lnTo>
                  <a:lnTo>
                    <a:pt x="3"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916"/>
            <p:cNvSpPr/>
            <p:nvPr/>
          </p:nvSpPr>
          <p:spPr bwMode="auto">
            <a:xfrm>
              <a:off x="2342472" y="3991088"/>
              <a:ext cx="4763" cy="3175"/>
            </a:xfrm>
            <a:custGeom>
              <a:avLst/>
              <a:gdLst>
                <a:gd name="T0" fmla="*/ 0 w 3"/>
                <a:gd name="T1" fmla="*/ 0 h 2"/>
                <a:gd name="T2" fmla="*/ 0 w 3"/>
                <a:gd name="T3" fmla="*/ 2 h 2"/>
                <a:gd name="T4" fmla="*/ 0 w 3"/>
                <a:gd name="T5" fmla="*/ 0 h 2"/>
                <a:gd name="T6" fmla="*/ 3 w 3"/>
                <a:gd name="T7" fmla="*/ 0 h 2"/>
                <a:gd name="T8" fmla="*/ 3 w 3"/>
                <a:gd name="T9" fmla="*/ 0 h 2"/>
                <a:gd name="T10" fmla="*/ 0 w 3"/>
                <a:gd name="T11" fmla="*/ 0 h 2"/>
                <a:gd name="T12" fmla="*/ 0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0"/>
                  </a:moveTo>
                  <a:lnTo>
                    <a:pt x="0" y="2"/>
                  </a:lnTo>
                  <a:lnTo>
                    <a:pt x="0" y="0"/>
                  </a:lnTo>
                  <a:lnTo>
                    <a:pt x="3" y="0"/>
                  </a:lnTo>
                  <a:lnTo>
                    <a:pt x="3"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917"/>
            <p:cNvSpPr/>
            <p:nvPr/>
          </p:nvSpPr>
          <p:spPr bwMode="auto">
            <a:xfrm>
              <a:off x="2334534" y="3994263"/>
              <a:ext cx="4763" cy="7938"/>
            </a:xfrm>
            <a:custGeom>
              <a:avLst/>
              <a:gdLst>
                <a:gd name="T0" fmla="*/ 0 w 3"/>
                <a:gd name="T1" fmla="*/ 0 h 5"/>
                <a:gd name="T2" fmla="*/ 0 w 3"/>
                <a:gd name="T3" fmla="*/ 5 h 5"/>
                <a:gd name="T4" fmla="*/ 3 w 3"/>
                <a:gd name="T5" fmla="*/ 3 h 5"/>
                <a:gd name="T6" fmla="*/ 3 w 3"/>
                <a:gd name="T7" fmla="*/ 3 h 5"/>
                <a:gd name="T8" fmla="*/ 3 w 3"/>
                <a:gd name="T9" fmla="*/ 0 h 5"/>
                <a:gd name="T10" fmla="*/ 0 w 3"/>
                <a:gd name="T11" fmla="*/ 0 h 5"/>
              </a:gdLst>
              <a:ahLst/>
              <a:cxnLst>
                <a:cxn ang="0">
                  <a:pos x="T0" y="T1"/>
                </a:cxn>
                <a:cxn ang="0">
                  <a:pos x="T2" y="T3"/>
                </a:cxn>
                <a:cxn ang="0">
                  <a:pos x="T4" y="T5"/>
                </a:cxn>
                <a:cxn ang="0">
                  <a:pos x="T6" y="T7"/>
                </a:cxn>
                <a:cxn ang="0">
                  <a:pos x="T8" y="T9"/>
                </a:cxn>
                <a:cxn ang="0">
                  <a:pos x="T10" y="T11"/>
                </a:cxn>
              </a:cxnLst>
              <a:rect l="0" t="0" r="r" b="b"/>
              <a:pathLst>
                <a:path w="3" h="5">
                  <a:moveTo>
                    <a:pt x="0" y="0"/>
                  </a:moveTo>
                  <a:lnTo>
                    <a:pt x="0" y="5"/>
                  </a:lnTo>
                  <a:lnTo>
                    <a:pt x="3" y="3"/>
                  </a:lnTo>
                  <a:lnTo>
                    <a:pt x="3" y="3"/>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918"/>
            <p:cNvSpPr/>
            <p:nvPr/>
          </p:nvSpPr>
          <p:spPr bwMode="auto">
            <a:xfrm>
              <a:off x="2334534" y="3994263"/>
              <a:ext cx="4763" cy="7938"/>
            </a:xfrm>
            <a:custGeom>
              <a:avLst/>
              <a:gdLst>
                <a:gd name="T0" fmla="*/ 0 w 3"/>
                <a:gd name="T1" fmla="*/ 0 h 5"/>
                <a:gd name="T2" fmla="*/ 0 w 3"/>
                <a:gd name="T3" fmla="*/ 5 h 5"/>
                <a:gd name="T4" fmla="*/ 3 w 3"/>
                <a:gd name="T5" fmla="*/ 3 h 5"/>
                <a:gd name="T6" fmla="*/ 3 w 3"/>
                <a:gd name="T7" fmla="*/ 3 h 5"/>
                <a:gd name="T8" fmla="*/ 3 w 3"/>
                <a:gd name="T9" fmla="*/ 0 h 5"/>
                <a:gd name="T10" fmla="*/ 0 w 3"/>
                <a:gd name="T11" fmla="*/ 0 h 5"/>
              </a:gdLst>
              <a:ahLst/>
              <a:cxnLst>
                <a:cxn ang="0">
                  <a:pos x="T0" y="T1"/>
                </a:cxn>
                <a:cxn ang="0">
                  <a:pos x="T2" y="T3"/>
                </a:cxn>
                <a:cxn ang="0">
                  <a:pos x="T4" y="T5"/>
                </a:cxn>
                <a:cxn ang="0">
                  <a:pos x="T6" y="T7"/>
                </a:cxn>
                <a:cxn ang="0">
                  <a:pos x="T8" y="T9"/>
                </a:cxn>
                <a:cxn ang="0">
                  <a:pos x="T10" y="T11"/>
                </a:cxn>
              </a:cxnLst>
              <a:rect l="0" t="0" r="r" b="b"/>
              <a:pathLst>
                <a:path w="3" h="5">
                  <a:moveTo>
                    <a:pt x="0" y="0"/>
                  </a:moveTo>
                  <a:lnTo>
                    <a:pt x="0" y="5"/>
                  </a:lnTo>
                  <a:lnTo>
                    <a:pt x="3" y="3"/>
                  </a:lnTo>
                  <a:lnTo>
                    <a:pt x="3" y="3"/>
                  </a:lnTo>
                  <a:lnTo>
                    <a:pt x="3"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919"/>
            <p:cNvSpPr/>
            <p:nvPr/>
          </p:nvSpPr>
          <p:spPr bwMode="auto">
            <a:xfrm>
              <a:off x="2334534" y="3999026"/>
              <a:ext cx="7938" cy="11113"/>
            </a:xfrm>
            <a:custGeom>
              <a:avLst/>
              <a:gdLst>
                <a:gd name="T0" fmla="*/ 3 w 5"/>
                <a:gd name="T1" fmla="*/ 2 h 7"/>
                <a:gd name="T2" fmla="*/ 5 w 5"/>
                <a:gd name="T3" fmla="*/ 4 h 7"/>
                <a:gd name="T4" fmla="*/ 3 w 5"/>
                <a:gd name="T5" fmla="*/ 4 h 7"/>
                <a:gd name="T6" fmla="*/ 0 w 5"/>
                <a:gd name="T7" fmla="*/ 7 h 7"/>
                <a:gd name="T8" fmla="*/ 3 w 5"/>
                <a:gd name="T9" fmla="*/ 7 h 7"/>
                <a:gd name="T10" fmla="*/ 5 w 5"/>
                <a:gd name="T11" fmla="*/ 7 h 7"/>
                <a:gd name="T12" fmla="*/ 5 w 5"/>
                <a:gd name="T13" fmla="*/ 4 h 7"/>
                <a:gd name="T14" fmla="*/ 5 w 5"/>
                <a:gd name="T15" fmla="*/ 2 h 7"/>
                <a:gd name="T16" fmla="*/ 5 w 5"/>
                <a:gd name="T17" fmla="*/ 0 h 7"/>
                <a:gd name="T18" fmla="*/ 3 w 5"/>
                <a:gd name="T1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3" y="2"/>
                  </a:moveTo>
                  <a:lnTo>
                    <a:pt x="5" y="4"/>
                  </a:lnTo>
                  <a:lnTo>
                    <a:pt x="3" y="4"/>
                  </a:lnTo>
                  <a:lnTo>
                    <a:pt x="0" y="7"/>
                  </a:lnTo>
                  <a:lnTo>
                    <a:pt x="3" y="7"/>
                  </a:lnTo>
                  <a:lnTo>
                    <a:pt x="5" y="7"/>
                  </a:lnTo>
                  <a:lnTo>
                    <a:pt x="5" y="4"/>
                  </a:lnTo>
                  <a:lnTo>
                    <a:pt x="5" y="2"/>
                  </a:lnTo>
                  <a:lnTo>
                    <a:pt x="5" y="0"/>
                  </a:lnTo>
                  <a:lnTo>
                    <a:pt x="3"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920"/>
            <p:cNvSpPr/>
            <p:nvPr/>
          </p:nvSpPr>
          <p:spPr bwMode="auto">
            <a:xfrm>
              <a:off x="2334534" y="3999026"/>
              <a:ext cx="7938" cy="11113"/>
            </a:xfrm>
            <a:custGeom>
              <a:avLst/>
              <a:gdLst>
                <a:gd name="T0" fmla="*/ 3 w 5"/>
                <a:gd name="T1" fmla="*/ 2 h 7"/>
                <a:gd name="T2" fmla="*/ 5 w 5"/>
                <a:gd name="T3" fmla="*/ 4 h 7"/>
                <a:gd name="T4" fmla="*/ 3 w 5"/>
                <a:gd name="T5" fmla="*/ 4 h 7"/>
                <a:gd name="T6" fmla="*/ 0 w 5"/>
                <a:gd name="T7" fmla="*/ 7 h 7"/>
                <a:gd name="T8" fmla="*/ 3 w 5"/>
                <a:gd name="T9" fmla="*/ 7 h 7"/>
                <a:gd name="T10" fmla="*/ 5 w 5"/>
                <a:gd name="T11" fmla="*/ 7 h 7"/>
                <a:gd name="T12" fmla="*/ 5 w 5"/>
                <a:gd name="T13" fmla="*/ 4 h 7"/>
                <a:gd name="T14" fmla="*/ 5 w 5"/>
                <a:gd name="T15" fmla="*/ 2 h 7"/>
                <a:gd name="T16" fmla="*/ 5 w 5"/>
                <a:gd name="T17" fmla="*/ 0 h 7"/>
                <a:gd name="T18" fmla="*/ 3 w 5"/>
                <a:gd name="T1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3" y="2"/>
                  </a:moveTo>
                  <a:lnTo>
                    <a:pt x="5" y="4"/>
                  </a:lnTo>
                  <a:lnTo>
                    <a:pt x="3" y="4"/>
                  </a:lnTo>
                  <a:lnTo>
                    <a:pt x="0" y="7"/>
                  </a:lnTo>
                  <a:lnTo>
                    <a:pt x="3" y="7"/>
                  </a:lnTo>
                  <a:lnTo>
                    <a:pt x="5" y="7"/>
                  </a:lnTo>
                  <a:lnTo>
                    <a:pt x="5" y="4"/>
                  </a:lnTo>
                  <a:lnTo>
                    <a:pt x="5" y="2"/>
                  </a:lnTo>
                  <a:lnTo>
                    <a:pt x="5" y="0"/>
                  </a:lnTo>
                  <a:lnTo>
                    <a:pt x="3"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921"/>
            <p:cNvSpPr/>
            <p:nvPr/>
          </p:nvSpPr>
          <p:spPr bwMode="auto">
            <a:xfrm>
              <a:off x="2347234" y="3999026"/>
              <a:ext cx="0" cy="11113"/>
            </a:xfrm>
            <a:custGeom>
              <a:avLst/>
              <a:gdLst>
                <a:gd name="T0" fmla="*/ 7 h 7"/>
                <a:gd name="T1" fmla="*/ 4 h 7"/>
                <a:gd name="T2" fmla="*/ 4 h 7"/>
                <a:gd name="T3" fmla="*/ 0 h 7"/>
                <a:gd name="T4" fmla="*/ 7 h 7"/>
              </a:gdLst>
              <a:ahLst/>
              <a:cxnLst>
                <a:cxn ang="0">
                  <a:pos x="0" y="T0"/>
                </a:cxn>
                <a:cxn ang="0">
                  <a:pos x="0" y="T1"/>
                </a:cxn>
                <a:cxn ang="0">
                  <a:pos x="0" y="T2"/>
                </a:cxn>
                <a:cxn ang="0">
                  <a:pos x="0" y="T3"/>
                </a:cxn>
                <a:cxn ang="0">
                  <a:pos x="0" y="T4"/>
                </a:cxn>
              </a:cxnLst>
              <a:rect l="0" t="0" r="r" b="b"/>
              <a:pathLst>
                <a:path h="7">
                  <a:moveTo>
                    <a:pt x="0" y="7"/>
                  </a:moveTo>
                  <a:lnTo>
                    <a:pt x="0" y="4"/>
                  </a:lnTo>
                  <a:lnTo>
                    <a:pt x="0" y="4"/>
                  </a:lnTo>
                  <a:lnTo>
                    <a:pt x="0" y="0"/>
                  </a:lnTo>
                  <a:lnTo>
                    <a:pt x="0" y="7"/>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922"/>
            <p:cNvSpPr/>
            <p:nvPr/>
          </p:nvSpPr>
          <p:spPr bwMode="auto">
            <a:xfrm>
              <a:off x="2347234" y="3999026"/>
              <a:ext cx="0" cy="11113"/>
            </a:xfrm>
            <a:custGeom>
              <a:avLst/>
              <a:gdLst>
                <a:gd name="T0" fmla="*/ 7 h 7"/>
                <a:gd name="T1" fmla="*/ 4 h 7"/>
                <a:gd name="T2" fmla="*/ 4 h 7"/>
                <a:gd name="T3" fmla="*/ 0 h 7"/>
                <a:gd name="T4" fmla="*/ 7 h 7"/>
              </a:gdLst>
              <a:ahLst/>
              <a:cxnLst>
                <a:cxn ang="0">
                  <a:pos x="0" y="T0"/>
                </a:cxn>
                <a:cxn ang="0">
                  <a:pos x="0" y="T1"/>
                </a:cxn>
                <a:cxn ang="0">
                  <a:pos x="0" y="T2"/>
                </a:cxn>
                <a:cxn ang="0">
                  <a:pos x="0" y="T3"/>
                </a:cxn>
                <a:cxn ang="0">
                  <a:pos x="0" y="T4"/>
                </a:cxn>
              </a:cxnLst>
              <a:rect l="0" t="0" r="r" b="b"/>
              <a:pathLst>
                <a:path h="7">
                  <a:moveTo>
                    <a:pt x="0" y="7"/>
                  </a:moveTo>
                  <a:lnTo>
                    <a:pt x="0" y="4"/>
                  </a:lnTo>
                  <a:lnTo>
                    <a:pt x="0" y="4"/>
                  </a:lnTo>
                  <a:lnTo>
                    <a:pt x="0" y="0"/>
                  </a:lnTo>
                  <a:lnTo>
                    <a:pt x="0"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923"/>
            <p:cNvSpPr/>
            <p:nvPr/>
          </p:nvSpPr>
          <p:spPr bwMode="auto">
            <a:xfrm>
              <a:off x="2347234" y="3999026"/>
              <a:ext cx="6350" cy="6350"/>
            </a:xfrm>
            <a:custGeom>
              <a:avLst/>
              <a:gdLst>
                <a:gd name="T0" fmla="*/ 2 w 4"/>
                <a:gd name="T1" fmla="*/ 2 h 4"/>
                <a:gd name="T2" fmla="*/ 2 w 4"/>
                <a:gd name="T3" fmla="*/ 4 h 4"/>
                <a:gd name="T4" fmla="*/ 4 w 4"/>
                <a:gd name="T5" fmla="*/ 2 h 4"/>
                <a:gd name="T6" fmla="*/ 4 w 4"/>
                <a:gd name="T7" fmla="*/ 2 h 4"/>
                <a:gd name="T8" fmla="*/ 2 w 4"/>
                <a:gd name="T9" fmla="*/ 0 h 4"/>
                <a:gd name="T10" fmla="*/ 0 w 4"/>
                <a:gd name="T11" fmla="*/ 0 h 4"/>
                <a:gd name="T12" fmla="*/ 2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2"/>
                  </a:moveTo>
                  <a:lnTo>
                    <a:pt x="2" y="4"/>
                  </a:lnTo>
                  <a:lnTo>
                    <a:pt x="4" y="2"/>
                  </a:lnTo>
                  <a:lnTo>
                    <a:pt x="4" y="2"/>
                  </a:lnTo>
                  <a:lnTo>
                    <a:pt x="2" y="0"/>
                  </a:lnTo>
                  <a:lnTo>
                    <a:pt x="0" y="0"/>
                  </a:lnTo>
                  <a:lnTo>
                    <a:pt x="2"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924"/>
            <p:cNvSpPr/>
            <p:nvPr/>
          </p:nvSpPr>
          <p:spPr bwMode="auto">
            <a:xfrm>
              <a:off x="2347234" y="3999026"/>
              <a:ext cx="6350" cy="6350"/>
            </a:xfrm>
            <a:custGeom>
              <a:avLst/>
              <a:gdLst>
                <a:gd name="T0" fmla="*/ 2 w 4"/>
                <a:gd name="T1" fmla="*/ 2 h 4"/>
                <a:gd name="T2" fmla="*/ 2 w 4"/>
                <a:gd name="T3" fmla="*/ 4 h 4"/>
                <a:gd name="T4" fmla="*/ 4 w 4"/>
                <a:gd name="T5" fmla="*/ 2 h 4"/>
                <a:gd name="T6" fmla="*/ 4 w 4"/>
                <a:gd name="T7" fmla="*/ 2 h 4"/>
                <a:gd name="T8" fmla="*/ 2 w 4"/>
                <a:gd name="T9" fmla="*/ 0 h 4"/>
                <a:gd name="T10" fmla="*/ 0 w 4"/>
                <a:gd name="T11" fmla="*/ 0 h 4"/>
                <a:gd name="T12" fmla="*/ 2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2"/>
                  </a:moveTo>
                  <a:lnTo>
                    <a:pt x="2" y="4"/>
                  </a:lnTo>
                  <a:lnTo>
                    <a:pt x="4" y="2"/>
                  </a:lnTo>
                  <a:lnTo>
                    <a:pt x="4" y="2"/>
                  </a:lnTo>
                  <a:lnTo>
                    <a:pt x="2" y="0"/>
                  </a:lnTo>
                  <a:lnTo>
                    <a:pt x="0" y="0"/>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925"/>
            <p:cNvSpPr/>
            <p:nvPr/>
          </p:nvSpPr>
          <p:spPr bwMode="auto">
            <a:xfrm>
              <a:off x="2347234" y="4005376"/>
              <a:ext cx="3175" cy="4763"/>
            </a:xfrm>
            <a:custGeom>
              <a:avLst/>
              <a:gdLst>
                <a:gd name="T0" fmla="*/ 2 w 2"/>
                <a:gd name="T1" fmla="*/ 0 h 3"/>
                <a:gd name="T2" fmla="*/ 2 w 2"/>
                <a:gd name="T3" fmla="*/ 0 h 3"/>
                <a:gd name="T4" fmla="*/ 2 w 2"/>
                <a:gd name="T5" fmla="*/ 0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2" y="0"/>
                  </a:lnTo>
                  <a:lnTo>
                    <a:pt x="2" y="0"/>
                  </a:lnTo>
                  <a:lnTo>
                    <a:pt x="0" y="3"/>
                  </a:lnTo>
                  <a:lnTo>
                    <a:pt x="2" y="3"/>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926"/>
            <p:cNvSpPr/>
            <p:nvPr/>
          </p:nvSpPr>
          <p:spPr bwMode="auto">
            <a:xfrm>
              <a:off x="2347234" y="4005376"/>
              <a:ext cx="3175" cy="4763"/>
            </a:xfrm>
            <a:custGeom>
              <a:avLst/>
              <a:gdLst>
                <a:gd name="T0" fmla="*/ 2 w 2"/>
                <a:gd name="T1" fmla="*/ 0 h 3"/>
                <a:gd name="T2" fmla="*/ 2 w 2"/>
                <a:gd name="T3" fmla="*/ 0 h 3"/>
                <a:gd name="T4" fmla="*/ 2 w 2"/>
                <a:gd name="T5" fmla="*/ 0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2" y="0"/>
                  </a:lnTo>
                  <a:lnTo>
                    <a:pt x="2" y="0"/>
                  </a:lnTo>
                  <a:lnTo>
                    <a:pt x="0" y="3"/>
                  </a:lnTo>
                  <a:lnTo>
                    <a:pt x="2" y="3"/>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927"/>
            <p:cNvSpPr/>
            <p:nvPr/>
          </p:nvSpPr>
          <p:spPr bwMode="auto">
            <a:xfrm>
              <a:off x="2334534" y="4010138"/>
              <a:ext cx="26988" cy="25400"/>
            </a:xfrm>
            <a:custGeom>
              <a:avLst/>
              <a:gdLst>
                <a:gd name="T0" fmla="*/ 12 w 17"/>
                <a:gd name="T1" fmla="*/ 0 h 16"/>
                <a:gd name="T2" fmla="*/ 15 w 17"/>
                <a:gd name="T3" fmla="*/ 2 h 16"/>
                <a:gd name="T4" fmla="*/ 12 w 17"/>
                <a:gd name="T5" fmla="*/ 2 h 16"/>
                <a:gd name="T6" fmla="*/ 12 w 17"/>
                <a:gd name="T7" fmla="*/ 2 h 16"/>
                <a:gd name="T8" fmla="*/ 12 w 17"/>
                <a:gd name="T9" fmla="*/ 2 h 16"/>
                <a:gd name="T10" fmla="*/ 10 w 17"/>
                <a:gd name="T11" fmla="*/ 5 h 16"/>
                <a:gd name="T12" fmla="*/ 10 w 17"/>
                <a:gd name="T13" fmla="*/ 5 h 16"/>
                <a:gd name="T14" fmla="*/ 10 w 17"/>
                <a:gd name="T15" fmla="*/ 5 h 16"/>
                <a:gd name="T16" fmla="*/ 8 w 17"/>
                <a:gd name="T17" fmla="*/ 7 h 16"/>
                <a:gd name="T18" fmla="*/ 8 w 17"/>
                <a:gd name="T19" fmla="*/ 5 h 16"/>
                <a:gd name="T20" fmla="*/ 5 w 17"/>
                <a:gd name="T21" fmla="*/ 2 h 16"/>
                <a:gd name="T22" fmla="*/ 3 w 17"/>
                <a:gd name="T23" fmla="*/ 7 h 16"/>
                <a:gd name="T24" fmla="*/ 0 w 17"/>
                <a:gd name="T25" fmla="*/ 7 h 16"/>
                <a:gd name="T26" fmla="*/ 0 w 17"/>
                <a:gd name="T27" fmla="*/ 9 h 16"/>
                <a:gd name="T28" fmla="*/ 0 w 17"/>
                <a:gd name="T29" fmla="*/ 9 h 16"/>
                <a:gd name="T30" fmla="*/ 0 w 17"/>
                <a:gd name="T31" fmla="*/ 9 h 16"/>
                <a:gd name="T32" fmla="*/ 3 w 17"/>
                <a:gd name="T33" fmla="*/ 9 h 16"/>
                <a:gd name="T34" fmla="*/ 3 w 17"/>
                <a:gd name="T35" fmla="*/ 7 h 16"/>
                <a:gd name="T36" fmla="*/ 3 w 17"/>
                <a:gd name="T37" fmla="*/ 7 h 16"/>
                <a:gd name="T38" fmla="*/ 5 w 17"/>
                <a:gd name="T39" fmla="*/ 9 h 16"/>
                <a:gd name="T40" fmla="*/ 5 w 17"/>
                <a:gd name="T41" fmla="*/ 7 h 16"/>
                <a:gd name="T42" fmla="*/ 5 w 17"/>
                <a:gd name="T43" fmla="*/ 7 h 16"/>
                <a:gd name="T44" fmla="*/ 8 w 17"/>
                <a:gd name="T45" fmla="*/ 7 h 16"/>
                <a:gd name="T46" fmla="*/ 10 w 17"/>
                <a:gd name="T47" fmla="*/ 9 h 16"/>
                <a:gd name="T48" fmla="*/ 8 w 17"/>
                <a:gd name="T49" fmla="*/ 12 h 16"/>
                <a:gd name="T50" fmla="*/ 8 w 17"/>
                <a:gd name="T51" fmla="*/ 12 h 16"/>
                <a:gd name="T52" fmla="*/ 10 w 17"/>
                <a:gd name="T53" fmla="*/ 16 h 16"/>
                <a:gd name="T54" fmla="*/ 12 w 17"/>
                <a:gd name="T55" fmla="*/ 14 h 16"/>
                <a:gd name="T56" fmla="*/ 12 w 17"/>
                <a:gd name="T57" fmla="*/ 14 h 16"/>
                <a:gd name="T58" fmla="*/ 12 w 17"/>
                <a:gd name="T59" fmla="*/ 16 h 16"/>
                <a:gd name="T60" fmla="*/ 12 w 17"/>
                <a:gd name="T61" fmla="*/ 16 h 16"/>
                <a:gd name="T62" fmla="*/ 15 w 17"/>
                <a:gd name="T63" fmla="*/ 16 h 16"/>
                <a:gd name="T64" fmla="*/ 15 w 17"/>
                <a:gd name="T65" fmla="*/ 14 h 16"/>
                <a:gd name="T66" fmla="*/ 12 w 17"/>
                <a:gd name="T67" fmla="*/ 12 h 16"/>
                <a:gd name="T68" fmla="*/ 12 w 17"/>
                <a:gd name="T69" fmla="*/ 9 h 16"/>
                <a:gd name="T70" fmla="*/ 15 w 17"/>
                <a:gd name="T71" fmla="*/ 9 h 16"/>
                <a:gd name="T72" fmla="*/ 17 w 17"/>
                <a:gd name="T73" fmla="*/ 12 h 16"/>
                <a:gd name="T74" fmla="*/ 17 w 17"/>
                <a:gd name="T75" fmla="*/ 9 h 16"/>
                <a:gd name="T76" fmla="*/ 17 w 17"/>
                <a:gd name="T77" fmla="*/ 7 h 16"/>
                <a:gd name="T78" fmla="*/ 17 w 17"/>
                <a:gd name="T79" fmla="*/ 5 h 16"/>
                <a:gd name="T80" fmla="*/ 17 w 17"/>
                <a:gd name="T81" fmla="*/ 5 h 16"/>
                <a:gd name="T82" fmla="*/ 15 w 17"/>
                <a:gd name="T83" fmla="*/ 2 h 16"/>
                <a:gd name="T84" fmla="*/ 12 w 17"/>
                <a:gd name="T8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16">
                  <a:moveTo>
                    <a:pt x="12" y="0"/>
                  </a:moveTo>
                  <a:lnTo>
                    <a:pt x="15" y="2"/>
                  </a:lnTo>
                  <a:lnTo>
                    <a:pt x="12" y="2"/>
                  </a:lnTo>
                  <a:lnTo>
                    <a:pt x="12" y="2"/>
                  </a:lnTo>
                  <a:lnTo>
                    <a:pt x="12" y="2"/>
                  </a:lnTo>
                  <a:lnTo>
                    <a:pt x="10" y="5"/>
                  </a:lnTo>
                  <a:lnTo>
                    <a:pt x="10" y="5"/>
                  </a:lnTo>
                  <a:lnTo>
                    <a:pt x="10" y="5"/>
                  </a:lnTo>
                  <a:lnTo>
                    <a:pt x="8" y="7"/>
                  </a:lnTo>
                  <a:lnTo>
                    <a:pt x="8" y="5"/>
                  </a:lnTo>
                  <a:lnTo>
                    <a:pt x="5" y="2"/>
                  </a:lnTo>
                  <a:lnTo>
                    <a:pt x="3" y="7"/>
                  </a:lnTo>
                  <a:lnTo>
                    <a:pt x="0" y="7"/>
                  </a:lnTo>
                  <a:lnTo>
                    <a:pt x="0" y="9"/>
                  </a:lnTo>
                  <a:lnTo>
                    <a:pt x="0" y="9"/>
                  </a:lnTo>
                  <a:lnTo>
                    <a:pt x="0" y="9"/>
                  </a:lnTo>
                  <a:lnTo>
                    <a:pt x="3" y="9"/>
                  </a:lnTo>
                  <a:lnTo>
                    <a:pt x="3" y="7"/>
                  </a:lnTo>
                  <a:lnTo>
                    <a:pt x="3" y="7"/>
                  </a:lnTo>
                  <a:lnTo>
                    <a:pt x="5" y="9"/>
                  </a:lnTo>
                  <a:lnTo>
                    <a:pt x="5" y="7"/>
                  </a:lnTo>
                  <a:lnTo>
                    <a:pt x="5" y="7"/>
                  </a:lnTo>
                  <a:lnTo>
                    <a:pt x="8" y="7"/>
                  </a:lnTo>
                  <a:lnTo>
                    <a:pt x="10" y="9"/>
                  </a:lnTo>
                  <a:lnTo>
                    <a:pt x="8" y="12"/>
                  </a:lnTo>
                  <a:lnTo>
                    <a:pt x="8" y="12"/>
                  </a:lnTo>
                  <a:lnTo>
                    <a:pt x="10" y="16"/>
                  </a:lnTo>
                  <a:lnTo>
                    <a:pt x="12" y="14"/>
                  </a:lnTo>
                  <a:lnTo>
                    <a:pt x="12" y="14"/>
                  </a:lnTo>
                  <a:lnTo>
                    <a:pt x="12" y="16"/>
                  </a:lnTo>
                  <a:lnTo>
                    <a:pt x="12" y="16"/>
                  </a:lnTo>
                  <a:lnTo>
                    <a:pt x="15" y="16"/>
                  </a:lnTo>
                  <a:lnTo>
                    <a:pt x="15" y="14"/>
                  </a:lnTo>
                  <a:lnTo>
                    <a:pt x="12" y="12"/>
                  </a:lnTo>
                  <a:lnTo>
                    <a:pt x="12" y="9"/>
                  </a:lnTo>
                  <a:lnTo>
                    <a:pt x="15" y="9"/>
                  </a:lnTo>
                  <a:lnTo>
                    <a:pt x="17" y="12"/>
                  </a:lnTo>
                  <a:lnTo>
                    <a:pt x="17" y="9"/>
                  </a:lnTo>
                  <a:lnTo>
                    <a:pt x="17" y="7"/>
                  </a:lnTo>
                  <a:lnTo>
                    <a:pt x="17" y="5"/>
                  </a:lnTo>
                  <a:lnTo>
                    <a:pt x="17" y="5"/>
                  </a:lnTo>
                  <a:lnTo>
                    <a:pt x="15" y="2"/>
                  </a:lnTo>
                  <a:lnTo>
                    <a:pt x="1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928"/>
            <p:cNvSpPr/>
            <p:nvPr/>
          </p:nvSpPr>
          <p:spPr bwMode="auto">
            <a:xfrm>
              <a:off x="2334534" y="4010138"/>
              <a:ext cx="26988" cy="25400"/>
            </a:xfrm>
            <a:custGeom>
              <a:avLst/>
              <a:gdLst>
                <a:gd name="T0" fmla="*/ 12 w 17"/>
                <a:gd name="T1" fmla="*/ 0 h 16"/>
                <a:gd name="T2" fmla="*/ 15 w 17"/>
                <a:gd name="T3" fmla="*/ 2 h 16"/>
                <a:gd name="T4" fmla="*/ 12 w 17"/>
                <a:gd name="T5" fmla="*/ 2 h 16"/>
                <a:gd name="T6" fmla="*/ 12 w 17"/>
                <a:gd name="T7" fmla="*/ 2 h 16"/>
                <a:gd name="T8" fmla="*/ 12 w 17"/>
                <a:gd name="T9" fmla="*/ 2 h 16"/>
                <a:gd name="T10" fmla="*/ 10 w 17"/>
                <a:gd name="T11" fmla="*/ 5 h 16"/>
                <a:gd name="T12" fmla="*/ 10 w 17"/>
                <a:gd name="T13" fmla="*/ 5 h 16"/>
                <a:gd name="T14" fmla="*/ 10 w 17"/>
                <a:gd name="T15" fmla="*/ 5 h 16"/>
                <a:gd name="T16" fmla="*/ 8 w 17"/>
                <a:gd name="T17" fmla="*/ 7 h 16"/>
                <a:gd name="T18" fmla="*/ 8 w 17"/>
                <a:gd name="T19" fmla="*/ 5 h 16"/>
                <a:gd name="T20" fmla="*/ 5 w 17"/>
                <a:gd name="T21" fmla="*/ 2 h 16"/>
                <a:gd name="T22" fmla="*/ 3 w 17"/>
                <a:gd name="T23" fmla="*/ 7 h 16"/>
                <a:gd name="T24" fmla="*/ 0 w 17"/>
                <a:gd name="T25" fmla="*/ 7 h 16"/>
                <a:gd name="T26" fmla="*/ 0 w 17"/>
                <a:gd name="T27" fmla="*/ 9 h 16"/>
                <a:gd name="T28" fmla="*/ 0 w 17"/>
                <a:gd name="T29" fmla="*/ 9 h 16"/>
                <a:gd name="T30" fmla="*/ 0 w 17"/>
                <a:gd name="T31" fmla="*/ 9 h 16"/>
                <a:gd name="T32" fmla="*/ 3 w 17"/>
                <a:gd name="T33" fmla="*/ 9 h 16"/>
                <a:gd name="T34" fmla="*/ 3 w 17"/>
                <a:gd name="T35" fmla="*/ 7 h 16"/>
                <a:gd name="T36" fmla="*/ 3 w 17"/>
                <a:gd name="T37" fmla="*/ 7 h 16"/>
                <a:gd name="T38" fmla="*/ 5 w 17"/>
                <a:gd name="T39" fmla="*/ 9 h 16"/>
                <a:gd name="T40" fmla="*/ 5 w 17"/>
                <a:gd name="T41" fmla="*/ 7 h 16"/>
                <a:gd name="T42" fmla="*/ 5 w 17"/>
                <a:gd name="T43" fmla="*/ 7 h 16"/>
                <a:gd name="T44" fmla="*/ 8 w 17"/>
                <a:gd name="T45" fmla="*/ 7 h 16"/>
                <a:gd name="T46" fmla="*/ 10 w 17"/>
                <a:gd name="T47" fmla="*/ 9 h 16"/>
                <a:gd name="T48" fmla="*/ 8 w 17"/>
                <a:gd name="T49" fmla="*/ 12 h 16"/>
                <a:gd name="T50" fmla="*/ 8 w 17"/>
                <a:gd name="T51" fmla="*/ 12 h 16"/>
                <a:gd name="T52" fmla="*/ 10 w 17"/>
                <a:gd name="T53" fmla="*/ 16 h 16"/>
                <a:gd name="T54" fmla="*/ 12 w 17"/>
                <a:gd name="T55" fmla="*/ 14 h 16"/>
                <a:gd name="T56" fmla="*/ 12 w 17"/>
                <a:gd name="T57" fmla="*/ 14 h 16"/>
                <a:gd name="T58" fmla="*/ 12 w 17"/>
                <a:gd name="T59" fmla="*/ 16 h 16"/>
                <a:gd name="T60" fmla="*/ 12 w 17"/>
                <a:gd name="T61" fmla="*/ 16 h 16"/>
                <a:gd name="T62" fmla="*/ 15 w 17"/>
                <a:gd name="T63" fmla="*/ 16 h 16"/>
                <a:gd name="T64" fmla="*/ 15 w 17"/>
                <a:gd name="T65" fmla="*/ 14 h 16"/>
                <a:gd name="T66" fmla="*/ 12 w 17"/>
                <a:gd name="T67" fmla="*/ 12 h 16"/>
                <a:gd name="T68" fmla="*/ 12 w 17"/>
                <a:gd name="T69" fmla="*/ 9 h 16"/>
                <a:gd name="T70" fmla="*/ 15 w 17"/>
                <a:gd name="T71" fmla="*/ 9 h 16"/>
                <a:gd name="T72" fmla="*/ 17 w 17"/>
                <a:gd name="T73" fmla="*/ 12 h 16"/>
                <a:gd name="T74" fmla="*/ 17 w 17"/>
                <a:gd name="T75" fmla="*/ 9 h 16"/>
                <a:gd name="T76" fmla="*/ 17 w 17"/>
                <a:gd name="T77" fmla="*/ 7 h 16"/>
                <a:gd name="T78" fmla="*/ 17 w 17"/>
                <a:gd name="T79" fmla="*/ 5 h 16"/>
                <a:gd name="T80" fmla="*/ 17 w 17"/>
                <a:gd name="T81" fmla="*/ 5 h 16"/>
                <a:gd name="T82" fmla="*/ 15 w 17"/>
                <a:gd name="T83" fmla="*/ 2 h 16"/>
                <a:gd name="T84" fmla="*/ 12 w 17"/>
                <a:gd name="T8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16">
                  <a:moveTo>
                    <a:pt x="12" y="0"/>
                  </a:moveTo>
                  <a:lnTo>
                    <a:pt x="15" y="2"/>
                  </a:lnTo>
                  <a:lnTo>
                    <a:pt x="12" y="2"/>
                  </a:lnTo>
                  <a:lnTo>
                    <a:pt x="12" y="2"/>
                  </a:lnTo>
                  <a:lnTo>
                    <a:pt x="12" y="2"/>
                  </a:lnTo>
                  <a:lnTo>
                    <a:pt x="10" y="5"/>
                  </a:lnTo>
                  <a:lnTo>
                    <a:pt x="10" y="5"/>
                  </a:lnTo>
                  <a:lnTo>
                    <a:pt x="10" y="5"/>
                  </a:lnTo>
                  <a:lnTo>
                    <a:pt x="8" y="7"/>
                  </a:lnTo>
                  <a:lnTo>
                    <a:pt x="8" y="5"/>
                  </a:lnTo>
                  <a:lnTo>
                    <a:pt x="5" y="2"/>
                  </a:lnTo>
                  <a:lnTo>
                    <a:pt x="3" y="7"/>
                  </a:lnTo>
                  <a:lnTo>
                    <a:pt x="0" y="7"/>
                  </a:lnTo>
                  <a:lnTo>
                    <a:pt x="0" y="9"/>
                  </a:lnTo>
                  <a:lnTo>
                    <a:pt x="0" y="9"/>
                  </a:lnTo>
                  <a:lnTo>
                    <a:pt x="0" y="9"/>
                  </a:lnTo>
                  <a:lnTo>
                    <a:pt x="3" y="9"/>
                  </a:lnTo>
                  <a:lnTo>
                    <a:pt x="3" y="7"/>
                  </a:lnTo>
                  <a:lnTo>
                    <a:pt x="3" y="7"/>
                  </a:lnTo>
                  <a:lnTo>
                    <a:pt x="5" y="9"/>
                  </a:lnTo>
                  <a:lnTo>
                    <a:pt x="5" y="7"/>
                  </a:lnTo>
                  <a:lnTo>
                    <a:pt x="5" y="7"/>
                  </a:lnTo>
                  <a:lnTo>
                    <a:pt x="8" y="7"/>
                  </a:lnTo>
                  <a:lnTo>
                    <a:pt x="10" y="9"/>
                  </a:lnTo>
                  <a:lnTo>
                    <a:pt x="8" y="12"/>
                  </a:lnTo>
                  <a:lnTo>
                    <a:pt x="8" y="12"/>
                  </a:lnTo>
                  <a:lnTo>
                    <a:pt x="10" y="16"/>
                  </a:lnTo>
                  <a:lnTo>
                    <a:pt x="12" y="14"/>
                  </a:lnTo>
                  <a:lnTo>
                    <a:pt x="12" y="14"/>
                  </a:lnTo>
                  <a:lnTo>
                    <a:pt x="12" y="16"/>
                  </a:lnTo>
                  <a:lnTo>
                    <a:pt x="12" y="16"/>
                  </a:lnTo>
                  <a:lnTo>
                    <a:pt x="15" y="16"/>
                  </a:lnTo>
                  <a:lnTo>
                    <a:pt x="15" y="14"/>
                  </a:lnTo>
                  <a:lnTo>
                    <a:pt x="12" y="12"/>
                  </a:lnTo>
                  <a:lnTo>
                    <a:pt x="12" y="9"/>
                  </a:lnTo>
                  <a:lnTo>
                    <a:pt x="15" y="9"/>
                  </a:lnTo>
                  <a:lnTo>
                    <a:pt x="17" y="12"/>
                  </a:lnTo>
                  <a:lnTo>
                    <a:pt x="17" y="9"/>
                  </a:lnTo>
                  <a:lnTo>
                    <a:pt x="17" y="7"/>
                  </a:lnTo>
                  <a:lnTo>
                    <a:pt x="17" y="5"/>
                  </a:lnTo>
                  <a:lnTo>
                    <a:pt x="17" y="5"/>
                  </a:lnTo>
                  <a:lnTo>
                    <a:pt x="15" y="2"/>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929"/>
            <p:cNvSpPr/>
            <p:nvPr/>
          </p:nvSpPr>
          <p:spPr bwMode="auto">
            <a:xfrm>
              <a:off x="2353584" y="4002201"/>
              <a:ext cx="4763" cy="3175"/>
            </a:xfrm>
            <a:custGeom>
              <a:avLst/>
              <a:gdLst>
                <a:gd name="T0" fmla="*/ 0 w 3"/>
                <a:gd name="T1" fmla="*/ 2 h 2"/>
                <a:gd name="T2" fmla="*/ 3 w 3"/>
                <a:gd name="T3" fmla="*/ 2 h 2"/>
                <a:gd name="T4" fmla="*/ 3 w 3"/>
                <a:gd name="T5" fmla="*/ 2 h 2"/>
                <a:gd name="T6" fmla="*/ 3 w 3"/>
                <a:gd name="T7" fmla="*/ 0 h 2"/>
                <a:gd name="T8" fmla="*/ 0 w 3"/>
                <a:gd name="T9" fmla="*/ 0 h 2"/>
                <a:gd name="T10" fmla="*/ 0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0" y="2"/>
                  </a:moveTo>
                  <a:lnTo>
                    <a:pt x="3" y="2"/>
                  </a:lnTo>
                  <a:lnTo>
                    <a:pt x="3" y="2"/>
                  </a:lnTo>
                  <a:lnTo>
                    <a:pt x="3" y="0"/>
                  </a:lnTo>
                  <a:lnTo>
                    <a:pt x="0"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930"/>
            <p:cNvSpPr/>
            <p:nvPr/>
          </p:nvSpPr>
          <p:spPr bwMode="auto">
            <a:xfrm>
              <a:off x="2353584" y="4002201"/>
              <a:ext cx="4763" cy="3175"/>
            </a:xfrm>
            <a:custGeom>
              <a:avLst/>
              <a:gdLst>
                <a:gd name="T0" fmla="*/ 0 w 3"/>
                <a:gd name="T1" fmla="*/ 2 h 2"/>
                <a:gd name="T2" fmla="*/ 3 w 3"/>
                <a:gd name="T3" fmla="*/ 2 h 2"/>
                <a:gd name="T4" fmla="*/ 3 w 3"/>
                <a:gd name="T5" fmla="*/ 2 h 2"/>
                <a:gd name="T6" fmla="*/ 3 w 3"/>
                <a:gd name="T7" fmla="*/ 0 h 2"/>
                <a:gd name="T8" fmla="*/ 0 w 3"/>
                <a:gd name="T9" fmla="*/ 0 h 2"/>
                <a:gd name="T10" fmla="*/ 0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0" y="2"/>
                  </a:moveTo>
                  <a:lnTo>
                    <a:pt x="3" y="2"/>
                  </a:lnTo>
                  <a:lnTo>
                    <a:pt x="3" y="2"/>
                  </a:lnTo>
                  <a:lnTo>
                    <a:pt x="3" y="0"/>
                  </a:lnTo>
                  <a:lnTo>
                    <a:pt x="0"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931"/>
            <p:cNvSpPr/>
            <p:nvPr/>
          </p:nvSpPr>
          <p:spPr bwMode="auto">
            <a:xfrm>
              <a:off x="2369459" y="4062526"/>
              <a:ext cx="6350" cy="14288"/>
            </a:xfrm>
            <a:custGeom>
              <a:avLst/>
              <a:gdLst>
                <a:gd name="T0" fmla="*/ 0 w 4"/>
                <a:gd name="T1" fmla="*/ 5 h 9"/>
                <a:gd name="T2" fmla="*/ 0 w 4"/>
                <a:gd name="T3" fmla="*/ 7 h 9"/>
                <a:gd name="T4" fmla="*/ 2 w 4"/>
                <a:gd name="T5" fmla="*/ 9 h 9"/>
                <a:gd name="T6" fmla="*/ 2 w 4"/>
                <a:gd name="T7" fmla="*/ 9 h 9"/>
                <a:gd name="T8" fmla="*/ 2 w 4"/>
                <a:gd name="T9" fmla="*/ 7 h 9"/>
                <a:gd name="T10" fmla="*/ 2 w 4"/>
                <a:gd name="T11" fmla="*/ 5 h 9"/>
                <a:gd name="T12" fmla="*/ 4 w 4"/>
                <a:gd name="T13" fmla="*/ 5 h 9"/>
                <a:gd name="T14" fmla="*/ 4 w 4"/>
                <a:gd name="T15" fmla="*/ 2 h 9"/>
                <a:gd name="T16" fmla="*/ 2 w 4"/>
                <a:gd name="T17" fmla="*/ 2 h 9"/>
                <a:gd name="T18" fmla="*/ 2 w 4"/>
                <a:gd name="T19" fmla="*/ 2 h 9"/>
                <a:gd name="T20" fmla="*/ 4 w 4"/>
                <a:gd name="T21" fmla="*/ 2 h 9"/>
                <a:gd name="T22" fmla="*/ 4 w 4"/>
                <a:gd name="T23" fmla="*/ 0 h 9"/>
                <a:gd name="T24" fmla="*/ 2 w 4"/>
                <a:gd name="T25" fmla="*/ 0 h 9"/>
                <a:gd name="T26" fmla="*/ 2 w 4"/>
                <a:gd name="T27" fmla="*/ 2 h 9"/>
                <a:gd name="T28" fmla="*/ 0 w 4"/>
                <a:gd name="T2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9">
                  <a:moveTo>
                    <a:pt x="0" y="5"/>
                  </a:moveTo>
                  <a:lnTo>
                    <a:pt x="0" y="7"/>
                  </a:lnTo>
                  <a:lnTo>
                    <a:pt x="2" y="9"/>
                  </a:lnTo>
                  <a:lnTo>
                    <a:pt x="2" y="9"/>
                  </a:lnTo>
                  <a:lnTo>
                    <a:pt x="2" y="7"/>
                  </a:lnTo>
                  <a:lnTo>
                    <a:pt x="2" y="5"/>
                  </a:lnTo>
                  <a:lnTo>
                    <a:pt x="4" y="5"/>
                  </a:lnTo>
                  <a:lnTo>
                    <a:pt x="4" y="2"/>
                  </a:lnTo>
                  <a:lnTo>
                    <a:pt x="2" y="2"/>
                  </a:lnTo>
                  <a:lnTo>
                    <a:pt x="2" y="2"/>
                  </a:lnTo>
                  <a:lnTo>
                    <a:pt x="4" y="2"/>
                  </a:lnTo>
                  <a:lnTo>
                    <a:pt x="4" y="0"/>
                  </a:lnTo>
                  <a:lnTo>
                    <a:pt x="2" y="0"/>
                  </a:lnTo>
                  <a:lnTo>
                    <a:pt x="2" y="2"/>
                  </a:lnTo>
                  <a:lnTo>
                    <a:pt x="0" y="5"/>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932"/>
            <p:cNvSpPr/>
            <p:nvPr/>
          </p:nvSpPr>
          <p:spPr bwMode="auto">
            <a:xfrm>
              <a:off x="2369459" y="4062526"/>
              <a:ext cx="0" cy="3175"/>
            </a:xfrm>
            <a:custGeom>
              <a:avLst/>
              <a:gdLst>
                <a:gd name="T0" fmla="*/ 2 h 2"/>
                <a:gd name="T1" fmla="*/ 0 h 2"/>
                <a:gd name="T2" fmla="*/ 0 h 2"/>
                <a:gd name="T3" fmla="*/ 0 h 2"/>
                <a:gd name="T4" fmla="*/ 2 h 2"/>
              </a:gdLst>
              <a:ahLst/>
              <a:cxnLst>
                <a:cxn ang="0">
                  <a:pos x="0" y="T0"/>
                </a:cxn>
                <a:cxn ang="0">
                  <a:pos x="0" y="T1"/>
                </a:cxn>
                <a:cxn ang="0">
                  <a:pos x="0" y="T2"/>
                </a:cxn>
                <a:cxn ang="0">
                  <a:pos x="0" y="T3"/>
                </a:cxn>
                <a:cxn ang="0">
                  <a:pos x="0" y="T4"/>
                </a:cxn>
              </a:cxnLst>
              <a:rect l="0" t="0" r="r" b="b"/>
              <a:pathLst>
                <a:path h="2">
                  <a:moveTo>
                    <a:pt x="0" y="2"/>
                  </a:moveTo>
                  <a:lnTo>
                    <a:pt x="0" y="0"/>
                  </a:lnTo>
                  <a:lnTo>
                    <a:pt x="0" y="0"/>
                  </a:lnTo>
                  <a:lnTo>
                    <a:pt x="0"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933"/>
            <p:cNvSpPr/>
            <p:nvPr/>
          </p:nvSpPr>
          <p:spPr bwMode="auto">
            <a:xfrm>
              <a:off x="2372634" y="4054588"/>
              <a:ext cx="3175" cy="4763"/>
            </a:xfrm>
            <a:custGeom>
              <a:avLst/>
              <a:gdLst>
                <a:gd name="T0" fmla="*/ 0 w 2"/>
                <a:gd name="T1" fmla="*/ 3 h 3"/>
                <a:gd name="T2" fmla="*/ 0 w 2"/>
                <a:gd name="T3" fmla="*/ 3 h 3"/>
                <a:gd name="T4" fmla="*/ 2 w 2"/>
                <a:gd name="T5" fmla="*/ 3 h 3"/>
                <a:gd name="T6" fmla="*/ 0 w 2"/>
                <a:gd name="T7" fmla="*/ 0 h 3"/>
                <a:gd name="T8" fmla="*/ 0 w 2"/>
                <a:gd name="T9" fmla="*/ 3 h 3"/>
              </a:gdLst>
              <a:ahLst/>
              <a:cxnLst>
                <a:cxn ang="0">
                  <a:pos x="T0" y="T1"/>
                </a:cxn>
                <a:cxn ang="0">
                  <a:pos x="T2" y="T3"/>
                </a:cxn>
                <a:cxn ang="0">
                  <a:pos x="T4" y="T5"/>
                </a:cxn>
                <a:cxn ang="0">
                  <a:pos x="T6" y="T7"/>
                </a:cxn>
                <a:cxn ang="0">
                  <a:pos x="T8" y="T9"/>
                </a:cxn>
              </a:cxnLst>
              <a:rect l="0" t="0" r="r" b="b"/>
              <a:pathLst>
                <a:path w="2" h="3">
                  <a:moveTo>
                    <a:pt x="0" y="3"/>
                  </a:moveTo>
                  <a:lnTo>
                    <a:pt x="0" y="3"/>
                  </a:lnTo>
                  <a:lnTo>
                    <a:pt x="2" y="3"/>
                  </a:lnTo>
                  <a:lnTo>
                    <a:pt x="0" y="0"/>
                  </a:lnTo>
                  <a:lnTo>
                    <a:pt x="0"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934"/>
            <p:cNvSpPr/>
            <p:nvPr/>
          </p:nvSpPr>
          <p:spPr bwMode="auto">
            <a:xfrm>
              <a:off x="2361522" y="4040301"/>
              <a:ext cx="3175" cy="3175"/>
            </a:xfrm>
            <a:custGeom>
              <a:avLst/>
              <a:gdLst>
                <a:gd name="T0" fmla="*/ 0 w 2"/>
                <a:gd name="T1" fmla="*/ 2 h 2"/>
                <a:gd name="T2" fmla="*/ 2 w 2"/>
                <a:gd name="T3" fmla="*/ 2 h 2"/>
                <a:gd name="T4" fmla="*/ 2 w 2"/>
                <a:gd name="T5" fmla="*/ 2 h 2"/>
                <a:gd name="T6" fmla="*/ 2 w 2"/>
                <a:gd name="T7" fmla="*/ 2 h 2"/>
                <a:gd name="T8" fmla="*/ 2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2" y="2"/>
                  </a:lnTo>
                  <a:lnTo>
                    <a:pt x="2" y="2"/>
                  </a:lnTo>
                  <a:lnTo>
                    <a:pt x="2" y="2"/>
                  </a:lnTo>
                  <a:lnTo>
                    <a:pt x="2"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935"/>
            <p:cNvSpPr/>
            <p:nvPr/>
          </p:nvSpPr>
          <p:spPr bwMode="auto">
            <a:xfrm>
              <a:off x="2364697" y="4073638"/>
              <a:ext cx="4763" cy="3175"/>
            </a:xfrm>
            <a:custGeom>
              <a:avLst/>
              <a:gdLst>
                <a:gd name="T0" fmla="*/ 0 w 3"/>
                <a:gd name="T1" fmla="*/ 0 h 2"/>
                <a:gd name="T2" fmla="*/ 3 w 3"/>
                <a:gd name="T3" fmla="*/ 2 h 2"/>
                <a:gd name="T4" fmla="*/ 3 w 3"/>
                <a:gd name="T5" fmla="*/ 2 h 2"/>
                <a:gd name="T6" fmla="*/ 3 w 3"/>
                <a:gd name="T7" fmla="*/ 2 h 2"/>
                <a:gd name="T8" fmla="*/ 3 w 3"/>
                <a:gd name="T9" fmla="*/ 2 h 2"/>
                <a:gd name="T10" fmla="*/ 3 w 3"/>
                <a:gd name="T11" fmla="*/ 0 h 2"/>
                <a:gd name="T12" fmla="*/ 0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0"/>
                  </a:moveTo>
                  <a:lnTo>
                    <a:pt x="3" y="2"/>
                  </a:lnTo>
                  <a:lnTo>
                    <a:pt x="3" y="2"/>
                  </a:lnTo>
                  <a:lnTo>
                    <a:pt x="3" y="2"/>
                  </a:lnTo>
                  <a:lnTo>
                    <a:pt x="3" y="2"/>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936"/>
            <p:cNvSpPr/>
            <p:nvPr/>
          </p:nvSpPr>
          <p:spPr bwMode="auto">
            <a:xfrm>
              <a:off x="2361522" y="4092688"/>
              <a:ext cx="3175" cy="3175"/>
            </a:xfrm>
            <a:custGeom>
              <a:avLst/>
              <a:gdLst>
                <a:gd name="T0" fmla="*/ 0 w 2"/>
                <a:gd name="T1" fmla="*/ 0 h 2"/>
                <a:gd name="T2" fmla="*/ 0 w 2"/>
                <a:gd name="T3" fmla="*/ 0 h 2"/>
                <a:gd name="T4" fmla="*/ 0 w 2"/>
                <a:gd name="T5" fmla="*/ 2 h 2"/>
                <a:gd name="T6" fmla="*/ 2 w 2"/>
                <a:gd name="T7" fmla="*/ 2 h 2"/>
                <a:gd name="T8" fmla="*/ 2 w 2"/>
                <a:gd name="T9" fmla="*/ 2 h 2"/>
                <a:gd name="T10" fmla="*/ 2 w 2"/>
                <a:gd name="T11" fmla="*/ 0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0"/>
                  </a:lnTo>
                  <a:lnTo>
                    <a:pt x="0" y="2"/>
                  </a:lnTo>
                  <a:lnTo>
                    <a:pt x="2" y="2"/>
                  </a:lnTo>
                  <a:lnTo>
                    <a:pt x="2" y="2"/>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937"/>
            <p:cNvSpPr/>
            <p:nvPr/>
          </p:nvSpPr>
          <p:spPr bwMode="auto">
            <a:xfrm>
              <a:off x="2372634" y="4092688"/>
              <a:ext cx="19050" cy="7938"/>
            </a:xfrm>
            <a:custGeom>
              <a:avLst/>
              <a:gdLst>
                <a:gd name="T0" fmla="*/ 10 w 12"/>
                <a:gd name="T1" fmla="*/ 5 h 5"/>
                <a:gd name="T2" fmla="*/ 12 w 12"/>
                <a:gd name="T3" fmla="*/ 5 h 5"/>
                <a:gd name="T4" fmla="*/ 12 w 12"/>
                <a:gd name="T5" fmla="*/ 2 h 5"/>
                <a:gd name="T6" fmla="*/ 10 w 12"/>
                <a:gd name="T7" fmla="*/ 0 h 5"/>
                <a:gd name="T8" fmla="*/ 7 w 12"/>
                <a:gd name="T9" fmla="*/ 0 h 5"/>
                <a:gd name="T10" fmla="*/ 7 w 12"/>
                <a:gd name="T11" fmla="*/ 0 h 5"/>
                <a:gd name="T12" fmla="*/ 2 w 12"/>
                <a:gd name="T13" fmla="*/ 0 h 5"/>
                <a:gd name="T14" fmla="*/ 0 w 12"/>
                <a:gd name="T15" fmla="*/ 0 h 5"/>
                <a:gd name="T16" fmla="*/ 0 w 12"/>
                <a:gd name="T17" fmla="*/ 2 h 5"/>
                <a:gd name="T18" fmla="*/ 2 w 12"/>
                <a:gd name="T19" fmla="*/ 2 h 5"/>
                <a:gd name="T20" fmla="*/ 5 w 12"/>
                <a:gd name="T21" fmla="*/ 2 h 5"/>
                <a:gd name="T22" fmla="*/ 7 w 12"/>
                <a:gd name="T23" fmla="*/ 2 h 5"/>
                <a:gd name="T24" fmla="*/ 10 w 12"/>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5">
                  <a:moveTo>
                    <a:pt x="10" y="5"/>
                  </a:moveTo>
                  <a:lnTo>
                    <a:pt x="12" y="5"/>
                  </a:lnTo>
                  <a:lnTo>
                    <a:pt x="12" y="2"/>
                  </a:lnTo>
                  <a:lnTo>
                    <a:pt x="10" y="0"/>
                  </a:lnTo>
                  <a:lnTo>
                    <a:pt x="7" y="0"/>
                  </a:lnTo>
                  <a:lnTo>
                    <a:pt x="7" y="0"/>
                  </a:lnTo>
                  <a:lnTo>
                    <a:pt x="2" y="0"/>
                  </a:lnTo>
                  <a:lnTo>
                    <a:pt x="0" y="0"/>
                  </a:lnTo>
                  <a:lnTo>
                    <a:pt x="0" y="2"/>
                  </a:lnTo>
                  <a:lnTo>
                    <a:pt x="2" y="2"/>
                  </a:lnTo>
                  <a:lnTo>
                    <a:pt x="5" y="2"/>
                  </a:lnTo>
                  <a:lnTo>
                    <a:pt x="7" y="2"/>
                  </a:lnTo>
                  <a:lnTo>
                    <a:pt x="10" y="5"/>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938"/>
            <p:cNvSpPr/>
            <p:nvPr/>
          </p:nvSpPr>
          <p:spPr bwMode="auto">
            <a:xfrm>
              <a:off x="2350409" y="4081576"/>
              <a:ext cx="7938" cy="3175"/>
            </a:xfrm>
            <a:custGeom>
              <a:avLst/>
              <a:gdLst>
                <a:gd name="T0" fmla="*/ 2 w 5"/>
                <a:gd name="T1" fmla="*/ 2 h 2"/>
                <a:gd name="T2" fmla="*/ 0 w 5"/>
                <a:gd name="T3" fmla="*/ 0 h 2"/>
                <a:gd name="T4" fmla="*/ 0 w 5"/>
                <a:gd name="T5" fmla="*/ 2 h 2"/>
                <a:gd name="T6" fmla="*/ 0 w 5"/>
                <a:gd name="T7" fmla="*/ 2 h 2"/>
                <a:gd name="T8" fmla="*/ 0 w 5"/>
                <a:gd name="T9" fmla="*/ 2 h 2"/>
                <a:gd name="T10" fmla="*/ 5 w 5"/>
                <a:gd name="T11" fmla="*/ 2 h 2"/>
                <a:gd name="T12" fmla="*/ 5 w 5"/>
                <a:gd name="T13" fmla="*/ 2 h 2"/>
                <a:gd name="T14" fmla="*/ 2 w 5"/>
                <a:gd name="T15" fmla="*/ 2 h 2"/>
                <a:gd name="T16" fmla="*/ 2 w 5"/>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
                  <a:moveTo>
                    <a:pt x="2" y="2"/>
                  </a:moveTo>
                  <a:lnTo>
                    <a:pt x="0" y="0"/>
                  </a:lnTo>
                  <a:lnTo>
                    <a:pt x="0" y="2"/>
                  </a:lnTo>
                  <a:lnTo>
                    <a:pt x="0" y="2"/>
                  </a:lnTo>
                  <a:lnTo>
                    <a:pt x="0" y="2"/>
                  </a:lnTo>
                  <a:lnTo>
                    <a:pt x="5" y="2"/>
                  </a:lnTo>
                  <a:lnTo>
                    <a:pt x="5" y="2"/>
                  </a:lnTo>
                  <a:lnTo>
                    <a:pt x="2" y="2"/>
                  </a:lnTo>
                  <a:lnTo>
                    <a:pt x="2"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939"/>
            <p:cNvSpPr/>
            <p:nvPr/>
          </p:nvSpPr>
          <p:spPr bwMode="auto">
            <a:xfrm>
              <a:off x="2339297" y="4103801"/>
              <a:ext cx="3175" cy="7938"/>
            </a:xfrm>
            <a:custGeom>
              <a:avLst/>
              <a:gdLst>
                <a:gd name="T0" fmla="*/ 0 w 2"/>
                <a:gd name="T1" fmla="*/ 5 h 5"/>
                <a:gd name="T2" fmla="*/ 0 w 2"/>
                <a:gd name="T3" fmla="*/ 5 h 5"/>
                <a:gd name="T4" fmla="*/ 2 w 2"/>
                <a:gd name="T5" fmla="*/ 2 h 5"/>
                <a:gd name="T6" fmla="*/ 2 w 2"/>
                <a:gd name="T7" fmla="*/ 0 h 5"/>
                <a:gd name="T8" fmla="*/ 0 w 2"/>
                <a:gd name="T9" fmla="*/ 0 h 5"/>
                <a:gd name="T10" fmla="*/ 0 w 2"/>
                <a:gd name="T11" fmla="*/ 0 h 5"/>
                <a:gd name="T12" fmla="*/ 0 w 2"/>
                <a:gd name="T13" fmla="*/ 0 h 5"/>
                <a:gd name="T14" fmla="*/ 0 w 2"/>
                <a:gd name="T15" fmla="*/ 2 h 5"/>
                <a:gd name="T16" fmla="*/ 0 w 2"/>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0" y="5"/>
                  </a:moveTo>
                  <a:lnTo>
                    <a:pt x="0" y="5"/>
                  </a:lnTo>
                  <a:lnTo>
                    <a:pt x="2" y="2"/>
                  </a:lnTo>
                  <a:lnTo>
                    <a:pt x="2" y="0"/>
                  </a:lnTo>
                  <a:lnTo>
                    <a:pt x="0" y="0"/>
                  </a:lnTo>
                  <a:lnTo>
                    <a:pt x="0" y="0"/>
                  </a:lnTo>
                  <a:lnTo>
                    <a:pt x="0" y="0"/>
                  </a:lnTo>
                  <a:lnTo>
                    <a:pt x="0" y="2"/>
                  </a:lnTo>
                  <a:lnTo>
                    <a:pt x="0" y="5"/>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940"/>
            <p:cNvSpPr/>
            <p:nvPr/>
          </p:nvSpPr>
          <p:spPr bwMode="auto">
            <a:xfrm>
              <a:off x="2334534" y="4103801"/>
              <a:ext cx="4763" cy="3175"/>
            </a:xfrm>
            <a:custGeom>
              <a:avLst/>
              <a:gdLst>
                <a:gd name="T0" fmla="*/ 0 w 3"/>
                <a:gd name="T1" fmla="*/ 0 h 2"/>
                <a:gd name="T2" fmla="*/ 0 w 3"/>
                <a:gd name="T3" fmla="*/ 2 h 2"/>
                <a:gd name="T4" fmla="*/ 3 w 3"/>
                <a:gd name="T5" fmla="*/ 2 h 2"/>
                <a:gd name="T6" fmla="*/ 3 w 3"/>
                <a:gd name="T7" fmla="*/ 2 h 2"/>
                <a:gd name="T8" fmla="*/ 3 w 3"/>
                <a:gd name="T9" fmla="*/ 2 h 2"/>
                <a:gd name="T10" fmla="*/ 3 w 3"/>
                <a:gd name="T11" fmla="*/ 0 h 2"/>
                <a:gd name="T12" fmla="*/ 0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0"/>
                  </a:moveTo>
                  <a:lnTo>
                    <a:pt x="0" y="2"/>
                  </a:lnTo>
                  <a:lnTo>
                    <a:pt x="3" y="2"/>
                  </a:lnTo>
                  <a:lnTo>
                    <a:pt x="3" y="2"/>
                  </a:lnTo>
                  <a:lnTo>
                    <a:pt x="3" y="2"/>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941"/>
            <p:cNvSpPr/>
            <p:nvPr/>
          </p:nvSpPr>
          <p:spPr bwMode="auto">
            <a:xfrm>
              <a:off x="2399622" y="4111738"/>
              <a:ext cx="3175" cy="0"/>
            </a:xfrm>
            <a:custGeom>
              <a:avLst/>
              <a:gdLst>
                <a:gd name="T0" fmla="*/ 0 w 2"/>
                <a:gd name="T1" fmla="*/ 0 w 2"/>
                <a:gd name="T2" fmla="*/ 2 w 2"/>
                <a:gd name="T3" fmla="*/ 2 w 2"/>
                <a:gd name="T4" fmla="*/ 0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2" y="0"/>
                  </a:lnTo>
                  <a:lnTo>
                    <a:pt x="2"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942"/>
            <p:cNvSpPr/>
            <p:nvPr/>
          </p:nvSpPr>
          <p:spPr bwMode="auto">
            <a:xfrm>
              <a:off x="2391684" y="4122851"/>
              <a:ext cx="3175" cy="3175"/>
            </a:xfrm>
            <a:custGeom>
              <a:avLst/>
              <a:gdLst>
                <a:gd name="T0" fmla="*/ 2 w 2"/>
                <a:gd name="T1" fmla="*/ 0 h 2"/>
                <a:gd name="T2" fmla="*/ 0 w 2"/>
                <a:gd name="T3" fmla="*/ 0 h 2"/>
                <a:gd name="T4" fmla="*/ 0 w 2"/>
                <a:gd name="T5" fmla="*/ 2 h 2"/>
                <a:gd name="T6" fmla="*/ 0 w 2"/>
                <a:gd name="T7" fmla="*/ 2 h 2"/>
                <a:gd name="T8" fmla="*/ 0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0" y="0"/>
                  </a:lnTo>
                  <a:lnTo>
                    <a:pt x="0" y="2"/>
                  </a:lnTo>
                  <a:lnTo>
                    <a:pt x="0" y="2"/>
                  </a:lnTo>
                  <a:lnTo>
                    <a:pt x="0" y="2"/>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943"/>
            <p:cNvSpPr/>
            <p:nvPr/>
          </p:nvSpPr>
          <p:spPr bwMode="auto">
            <a:xfrm>
              <a:off x="2380572" y="4126026"/>
              <a:ext cx="3175" cy="0"/>
            </a:xfrm>
            <a:custGeom>
              <a:avLst/>
              <a:gdLst>
                <a:gd name="T0" fmla="*/ 0 w 2"/>
                <a:gd name="T1" fmla="*/ 2 w 2"/>
                <a:gd name="T2" fmla="*/ 2 w 2"/>
                <a:gd name="T3" fmla="*/ 0 w 2"/>
                <a:gd name="T4" fmla="*/ 0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2" y="0"/>
                  </a:lnTo>
                  <a:lnTo>
                    <a:pt x="2" y="0"/>
                  </a:lnTo>
                  <a:lnTo>
                    <a:pt x="0"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944"/>
            <p:cNvSpPr/>
            <p:nvPr/>
          </p:nvSpPr>
          <p:spPr bwMode="auto">
            <a:xfrm>
              <a:off x="2405972" y="4114913"/>
              <a:ext cx="4763" cy="3175"/>
            </a:xfrm>
            <a:custGeom>
              <a:avLst/>
              <a:gdLst>
                <a:gd name="T0" fmla="*/ 0 w 3"/>
                <a:gd name="T1" fmla="*/ 0 h 2"/>
                <a:gd name="T2" fmla="*/ 3 w 3"/>
                <a:gd name="T3" fmla="*/ 2 h 2"/>
                <a:gd name="T4" fmla="*/ 3 w 3"/>
                <a:gd name="T5" fmla="*/ 0 h 2"/>
                <a:gd name="T6" fmla="*/ 3 w 3"/>
                <a:gd name="T7" fmla="*/ 0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3" y="2"/>
                  </a:lnTo>
                  <a:lnTo>
                    <a:pt x="3" y="0"/>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945"/>
            <p:cNvSpPr/>
            <p:nvPr/>
          </p:nvSpPr>
          <p:spPr bwMode="auto">
            <a:xfrm>
              <a:off x="2410734" y="4106976"/>
              <a:ext cx="3175" cy="7938"/>
            </a:xfrm>
            <a:custGeom>
              <a:avLst/>
              <a:gdLst>
                <a:gd name="T0" fmla="*/ 2 w 2"/>
                <a:gd name="T1" fmla="*/ 0 h 5"/>
                <a:gd name="T2" fmla="*/ 0 w 2"/>
                <a:gd name="T3" fmla="*/ 0 h 5"/>
                <a:gd name="T4" fmla="*/ 0 w 2"/>
                <a:gd name="T5" fmla="*/ 3 h 5"/>
                <a:gd name="T6" fmla="*/ 2 w 2"/>
                <a:gd name="T7" fmla="*/ 5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0" y="0"/>
                  </a:lnTo>
                  <a:lnTo>
                    <a:pt x="0" y="3"/>
                  </a:lnTo>
                  <a:lnTo>
                    <a:pt x="2" y="5"/>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946"/>
            <p:cNvSpPr/>
            <p:nvPr/>
          </p:nvSpPr>
          <p:spPr bwMode="auto">
            <a:xfrm>
              <a:off x="2391684" y="4076813"/>
              <a:ext cx="115888" cy="68263"/>
            </a:xfrm>
            <a:custGeom>
              <a:avLst/>
              <a:gdLst>
                <a:gd name="T0" fmla="*/ 57 w 73"/>
                <a:gd name="T1" fmla="*/ 31 h 43"/>
                <a:gd name="T2" fmla="*/ 59 w 73"/>
                <a:gd name="T3" fmla="*/ 36 h 43"/>
                <a:gd name="T4" fmla="*/ 64 w 73"/>
                <a:gd name="T5" fmla="*/ 41 h 43"/>
                <a:gd name="T6" fmla="*/ 69 w 73"/>
                <a:gd name="T7" fmla="*/ 41 h 43"/>
                <a:gd name="T8" fmla="*/ 73 w 73"/>
                <a:gd name="T9" fmla="*/ 43 h 43"/>
                <a:gd name="T10" fmla="*/ 69 w 73"/>
                <a:gd name="T11" fmla="*/ 38 h 43"/>
                <a:gd name="T12" fmla="*/ 64 w 73"/>
                <a:gd name="T13" fmla="*/ 34 h 43"/>
                <a:gd name="T14" fmla="*/ 62 w 73"/>
                <a:gd name="T15" fmla="*/ 31 h 43"/>
                <a:gd name="T16" fmla="*/ 59 w 73"/>
                <a:gd name="T17" fmla="*/ 26 h 43"/>
                <a:gd name="T18" fmla="*/ 62 w 73"/>
                <a:gd name="T19" fmla="*/ 24 h 43"/>
                <a:gd name="T20" fmla="*/ 54 w 73"/>
                <a:gd name="T21" fmla="*/ 22 h 43"/>
                <a:gd name="T22" fmla="*/ 52 w 73"/>
                <a:gd name="T23" fmla="*/ 17 h 43"/>
                <a:gd name="T24" fmla="*/ 47 w 73"/>
                <a:gd name="T25" fmla="*/ 12 h 43"/>
                <a:gd name="T26" fmla="*/ 35 w 73"/>
                <a:gd name="T27" fmla="*/ 8 h 43"/>
                <a:gd name="T28" fmla="*/ 33 w 73"/>
                <a:gd name="T29" fmla="*/ 8 h 43"/>
                <a:gd name="T30" fmla="*/ 24 w 73"/>
                <a:gd name="T31" fmla="*/ 3 h 43"/>
                <a:gd name="T32" fmla="*/ 21 w 73"/>
                <a:gd name="T33" fmla="*/ 5 h 43"/>
                <a:gd name="T34" fmla="*/ 14 w 73"/>
                <a:gd name="T35" fmla="*/ 10 h 43"/>
                <a:gd name="T36" fmla="*/ 12 w 73"/>
                <a:gd name="T37" fmla="*/ 8 h 43"/>
                <a:gd name="T38" fmla="*/ 9 w 73"/>
                <a:gd name="T39" fmla="*/ 0 h 43"/>
                <a:gd name="T40" fmla="*/ 5 w 73"/>
                <a:gd name="T41" fmla="*/ 0 h 43"/>
                <a:gd name="T42" fmla="*/ 2 w 73"/>
                <a:gd name="T43" fmla="*/ 0 h 43"/>
                <a:gd name="T44" fmla="*/ 0 w 73"/>
                <a:gd name="T45" fmla="*/ 3 h 43"/>
                <a:gd name="T46" fmla="*/ 2 w 73"/>
                <a:gd name="T47" fmla="*/ 8 h 43"/>
                <a:gd name="T48" fmla="*/ 9 w 73"/>
                <a:gd name="T49" fmla="*/ 8 h 43"/>
                <a:gd name="T50" fmla="*/ 9 w 73"/>
                <a:gd name="T51" fmla="*/ 10 h 43"/>
                <a:gd name="T52" fmla="*/ 2 w 73"/>
                <a:gd name="T53" fmla="*/ 10 h 43"/>
                <a:gd name="T54" fmla="*/ 5 w 73"/>
                <a:gd name="T55" fmla="*/ 15 h 43"/>
                <a:gd name="T56" fmla="*/ 9 w 73"/>
                <a:gd name="T57" fmla="*/ 15 h 43"/>
                <a:gd name="T58" fmla="*/ 14 w 73"/>
                <a:gd name="T59" fmla="*/ 15 h 43"/>
                <a:gd name="T60" fmla="*/ 19 w 73"/>
                <a:gd name="T61" fmla="*/ 17 h 43"/>
                <a:gd name="T62" fmla="*/ 26 w 73"/>
                <a:gd name="T63" fmla="*/ 22 h 43"/>
                <a:gd name="T64" fmla="*/ 28 w 73"/>
                <a:gd name="T65" fmla="*/ 26 h 43"/>
                <a:gd name="T66" fmla="*/ 31 w 73"/>
                <a:gd name="T67" fmla="*/ 34 h 43"/>
                <a:gd name="T68" fmla="*/ 35 w 73"/>
                <a:gd name="T69" fmla="*/ 34 h 43"/>
                <a:gd name="T70" fmla="*/ 45 w 73"/>
                <a:gd name="T71" fmla="*/ 36 h 43"/>
                <a:gd name="T72" fmla="*/ 45 w 73"/>
                <a:gd name="T73" fmla="*/ 34 h 43"/>
                <a:gd name="T74" fmla="*/ 50 w 73"/>
                <a:gd name="T75" fmla="*/ 31 h 43"/>
                <a:gd name="T76" fmla="*/ 50 w 73"/>
                <a:gd name="T77"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 h="43">
                  <a:moveTo>
                    <a:pt x="54" y="31"/>
                  </a:moveTo>
                  <a:lnTo>
                    <a:pt x="57" y="31"/>
                  </a:lnTo>
                  <a:lnTo>
                    <a:pt x="59" y="36"/>
                  </a:lnTo>
                  <a:lnTo>
                    <a:pt x="59" y="36"/>
                  </a:lnTo>
                  <a:lnTo>
                    <a:pt x="62" y="38"/>
                  </a:lnTo>
                  <a:lnTo>
                    <a:pt x="64" y="41"/>
                  </a:lnTo>
                  <a:lnTo>
                    <a:pt x="66" y="41"/>
                  </a:lnTo>
                  <a:lnTo>
                    <a:pt x="69" y="41"/>
                  </a:lnTo>
                  <a:lnTo>
                    <a:pt x="73" y="43"/>
                  </a:lnTo>
                  <a:lnTo>
                    <a:pt x="73" y="43"/>
                  </a:lnTo>
                  <a:lnTo>
                    <a:pt x="73" y="41"/>
                  </a:lnTo>
                  <a:lnTo>
                    <a:pt x="69" y="38"/>
                  </a:lnTo>
                  <a:lnTo>
                    <a:pt x="66" y="36"/>
                  </a:lnTo>
                  <a:lnTo>
                    <a:pt x="64" y="34"/>
                  </a:lnTo>
                  <a:lnTo>
                    <a:pt x="64" y="31"/>
                  </a:lnTo>
                  <a:lnTo>
                    <a:pt x="62" y="31"/>
                  </a:lnTo>
                  <a:lnTo>
                    <a:pt x="59" y="26"/>
                  </a:lnTo>
                  <a:lnTo>
                    <a:pt x="59" y="26"/>
                  </a:lnTo>
                  <a:lnTo>
                    <a:pt x="62" y="26"/>
                  </a:lnTo>
                  <a:lnTo>
                    <a:pt x="62" y="24"/>
                  </a:lnTo>
                  <a:lnTo>
                    <a:pt x="62" y="24"/>
                  </a:lnTo>
                  <a:lnTo>
                    <a:pt x="54" y="22"/>
                  </a:lnTo>
                  <a:lnTo>
                    <a:pt x="54" y="17"/>
                  </a:lnTo>
                  <a:lnTo>
                    <a:pt x="52" y="17"/>
                  </a:lnTo>
                  <a:lnTo>
                    <a:pt x="50" y="12"/>
                  </a:lnTo>
                  <a:lnTo>
                    <a:pt x="47" y="12"/>
                  </a:lnTo>
                  <a:lnTo>
                    <a:pt x="40" y="10"/>
                  </a:lnTo>
                  <a:lnTo>
                    <a:pt x="35" y="8"/>
                  </a:lnTo>
                  <a:lnTo>
                    <a:pt x="35" y="8"/>
                  </a:lnTo>
                  <a:lnTo>
                    <a:pt x="33" y="8"/>
                  </a:lnTo>
                  <a:lnTo>
                    <a:pt x="31" y="5"/>
                  </a:lnTo>
                  <a:lnTo>
                    <a:pt x="24" y="3"/>
                  </a:lnTo>
                  <a:lnTo>
                    <a:pt x="21" y="5"/>
                  </a:lnTo>
                  <a:lnTo>
                    <a:pt x="21" y="5"/>
                  </a:lnTo>
                  <a:lnTo>
                    <a:pt x="14" y="12"/>
                  </a:lnTo>
                  <a:lnTo>
                    <a:pt x="14" y="10"/>
                  </a:lnTo>
                  <a:lnTo>
                    <a:pt x="12" y="8"/>
                  </a:lnTo>
                  <a:lnTo>
                    <a:pt x="12" y="8"/>
                  </a:lnTo>
                  <a:lnTo>
                    <a:pt x="12" y="3"/>
                  </a:lnTo>
                  <a:lnTo>
                    <a:pt x="9" y="0"/>
                  </a:lnTo>
                  <a:lnTo>
                    <a:pt x="7" y="0"/>
                  </a:lnTo>
                  <a:lnTo>
                    <a:pt x="5" y="0"/>
                  </a:lnTo>
                  <a:lnTo>
                    <a:pt x="2" y="0"/>
                  </a:lnTo>
                  <a:lnTo>
                    <a:pt x="2" y="0"/>
                  </a:lnTo>
                  <a:lnTo>
                    <a:pt x="0" y="0"/>
                  </a:lnTo>
                  <a:lnTo>
                    <a:pt x="0" y="3"/>
                  </a:lnTo>
                  <a:lnTo>
                    <a:pt x="2" y="5"/>
                  </a:lnTo>
                  <a:lnTo>
                    <a:pt x="2" y="8"/>
                  </a:lnTo>
                  <a:lnTo>
                    <a:pt x="5" y="8"/>
                  </a:lnTo>
                  <a:lnTo>
                    <a:pt x="9" y="8"/>
                  </a:lnTo>
                  <a:lnTo>
                    <a:pt x="9" y="8"/>
                  </a:lnTo>
                  <a:lnTo>
                    <a:pt x="9" y="10"/>
                  </a:lnTo>
                  <a:lnTo>
                    <a:pt x="2" y="10"/>
                  </a:lnTo>
                  <a:lnTo>
                    <a:pt x="2" y="10"/>
                  </a:lnTo>
                  <a:lnTo>
                    <a:pt x="5" y="12"/>
                  </a:lnTo>
                  <a:lnTo>
                    <a:pt x="5" y="15"/>
                  </a:lnTo>
                  <a:lnTo>
                    <a:pt x="7" y="15"/>
                  </a:lnTo>
                  <a:lnTo>
                    <a:pt x="9" y="15"/>
                  </a:lnTo>
                  <a:lnTo>
                    <a:pt x="9" y="15"/>
                  </a:lnTo>
                  <a:lnTo>
                    <a:pt x="14" y="15"/>
                  </a:lnTo>
                  <a:lnTo>
                    <a:pt x="17" y="17"/>
                  </a:lnTo>
                  <a:lnTo>
                    <a:pt x="19" y="17"/>
                  </a:lnTo>
                  <a:lnTo>
                    <a:pt x="24" y="19"/>
                  </a:lnTo>
                  <a:lnTo>
                    <a:pt x="26" y="22"/>
                  </a:lnTo>
                  <a:lnTo>
                    <a:pt x="26" y="26"/>
                  </a:lnTo>
                  <a:lnTo>
                    <a:pt x="28" y="26"/>
                  </a:lnTo>
                  <a:lnTo>
                    <a:pt x="28" y="29"/>
                  </a:lnTo>
                  <a:lnTo>
                    <a:pt x="31" y="34"/>
                  </a:lnTo>
                  <a:lnTo>
                    <a:pt x="33" y="31"/>
                  </a:lnTo>
                  <a:lnTo>
                    <a:pt x="35" y="34"/>
                  </a:lnTo>
                  <a:lnTo>
                    <a:pt x="38" y="36"/>
                  </a:lnTo>
                  <a:lnTo>
                    <a:pt x="45" y="36"/>
                  </a:lnTo>
                  <a:lnTo>
                    <a:pt x="47" y="36"/>
                  </a:lnTo>
                  <a:lnTo>
                    <a:pt x="45" y="34"/>
                  </a:lnTo>
                  <a:lnTo>
                    <a:pt x="45" y="31"/>
                  </a:lnTo>
                  <a:lnTo>
                    <a:pt x="50" y="31"/>
                  </a:lnTo>
                  <a:lnTo>
                    <a:pt x="47" y="29"/>
                  </a:lnTo>
                  <a:lnTo>
                    <a:pt x="50" y="29"/>
                  </a:lnTo>
                  <a:lnTo>
                    <a:pt x="54" y="31"/>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947"/>
            <p:cNvSpPr/>
            <p:nvPr/>
          </p:nvSpPr>
          <p:spPr bwMode="auto">
            <a:xfrm>
              <a:off x="2391684" y="4076813"/>
              <a:ext cx="115888" cy="68263"/>
            </a:xfrm>
            <a:custGeom>
              <a:avLst/>
              <a:gdLst>
                <a:gd name="T0" fmla="*/ 57 w 73"/>
                <a:gd name="T1" fmla="*/ 31 h 43"/>
                <a:gd name="T2" fmla="*/ 59 w 73"/>
                <a:gd name="T3" fmla="*/ 36 h 43"/>
                <a:gd name="T4" fmla="*/ 64 w 73"/>
                <a:gd name="T5" fmla="*/ 41 h 43"/>
                <a:gd name="T6" fmla="*/ 69 w 73"/>
                <a:gd name="T7" fmla="*/ 41 h 43"/>
                <a:gd name="T8" fmla="*/ 73 w 73"/>
                <a:gd name="T9" fmla="*/ 43 h 43"/>
                <a:gd name="T10" fmla="*/ 69 w 73"/>
                <a:gd name="T11" fmla="*/ 38 h 43"/>
                <a:gd name="T12" fmla="*/ 64 w 73"/>
                <a:gd name="T13" fmla="*/ 34 h 43"/>
                <a:gd name="T14" fmla="*/ 62 w 73"/>
                <a:gd name="T15" fmla="*/ 31 h 43"/>
                <a:gd name="T16" fmla="*/ 59 w 73"/>
                <a:gd name="T17" fmla="*/ 26 h 43"/>
                <a:gd name="T18" fmla="*/ 62 w 73"/>
                <a:gd name="T19" fmla="*/ 24 h 43"/>
                <a:gd name="T20" fmla="*/ 54 w 73"/>
                <a:gd name="T21" fmla="*/ 22 h 43"/>
                <a:gd name="T22" fmla="*/ 52 w 73"/>
                <a:gd name="T23" fmla="*/ 17 h 43"/>
                <a:gd name="T24" fmla="*/ 47 w 73"/>
                <a:gd name="T25" fmla="*/ 12 h 43"/>
                <a:gd name="T26" fmla="*/ 35 w 73"/>
                <a:gd name="T27" fmla="*/ 8 h 43"/>
                <a:gd name="T28" fmla="*/ 33 w 73"/>
                <a:gd name="T29" fmla="*/ 8 h 43"/>
                <a:gd name="T30" fmla="*/ 24 w 73"/>
                <a:gd name="T31" fmla="*/ 3 h 43"/>
                <a:gd name="T32" fmla="*/ 21 w 73"/>
                <a:gd name="T33" fmla="*/ 5 h 43"/>
                <a:gd name="T34" fmla="*/ 14 w 73"/>
                <a:gd name="T35" fmla="*/ 10 h 43"/>
                <a:gd name="T36" fmla="*/ 12 w 73"/>
                <a:gd name="T37" fmla="*/ 8 h 43"/>
                <a:gd name="T38" fmla="*/ 9 w 73"/>
                <a:gd name="T39" fmla="*/ 0 h 43"/>
                <a:gd name="T40" fmla="*/ 5 w 73"/>
                <a:gd name="T41" fmla="*/ 0 h 43"/>
                <a:gd name="T42" fmla="*/ 2 w 73"/>
                <a:gd name="T43" fmla="*/ 0 h 43"/>
                <a:gd name="T44" fmla="*/ 0 w 73"/>
                <a:gd name="T45" fmla="*/ 3 h 43"/>
                <a:gd name="T46" fmla="*/ 2 w 73"/>
                <a:gd name="T47" fmla="*/ 8 h 43"/>
                <a:gd name="T48" fmla="*/ 9 w 73"/>
                <a:gd name="T49" fmla="*/ 8 h 43"/>
                <a:gd name="T50" fmla="*/ 9 w 73"/>
                <a:gd name="T51" fmla="*/ 10 h 43"/>
                <a:gd name="T52" fmla="*/ 2 w 73"/>
                <a:gd name="T53" fmla="*/ 10 h 43"/>
                <a:gd name="T54" fmla="*/ 5 w 73"/>
                <a:gd name="T55" fmla="*/ 15 h 43"/>
                <a:gd name="T56" fmla="*/ 9 w 73"/>
                <a:gd name="T57" fmla="*/ 15 h 43"/>
                <a:gd name="T58" fmla="*/ 14 w 73"/>
                <a:gd name="T59" fmla="*/ 15 h 43"/>
                <a:gd name="T60" fmla="*/ 19 w 73"/>
                <a:gd name="T61" fmla="*/ 17 h 43"/>
                <a:gd name="T62" fmla="*/ 26 w 73"/>
                <a:gd name="T63" fmla="*/ 22 h 43"/>
                <a:gd name="T64" fmla="*/ 28 w 73"/>
                <a:gd name="T65" fmla="*/ 26 h 43"/>
                <a:gd name="T66" fmla="*/ 31 w 73"/>
                <a:gd name="T67" fmla="*/ 34 h 43"/>
                <a:gd name="T68" fmla="*/ 35 w 73"/>
                <a:gd name="T69" fmla="*/ 34 h 43"/>
                <a:gd name="T70" fmla="*/ 45 w 73"/>
                <a:gd name="T71" fmla="*/ 36 h 43"/>
                <a:gd name="T72" fmla="*/ 45 w 73"/>
                <a:gd name="T73" fmla="*/ 34 h 43"/>
                <a:gd name="T74" fmla="*/ 50 w 73"/>
                <a:gd name="T75" fmla="*/ 31 h 43"/>
                <a:gd name="T76" fmla="*/ 50 w 73"/>
                <a:gd name="T77"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 h="43">
                  <a:moveTo>
                    <a:pt x="54" y="31"/>
                  </a:moveTo>
                  <a:lnTo>
                    <a:pt x="57" y="31"/>
                  </a:lnTo>
                  <a:lnTo>
                    <a:pt x="59" y="36"/>
                  </a:lnTo>
                  <a:lnTo>
                    <a:pt x="59" y="36"/>
                  </a:lnTo>
                  <a:lnTo>
                    <a:pt x="62" y="38"/>
                  </a:lnTo>
                  <a:lnTo>
                    <a:pt x="64" y="41"/>
                  </a:lnTo>
                  <a:lnTo>
                    <a:pt x="66" y="41"/>
                  </a:lnTo>
                  <a:lnTo>
                    <a:pt x="69" y="41"/>
                  </a:lnTo>
                  <a:lnTo>
                    <a:pt x="73" y="43"/>
                  </a:lnTo>
                  <a:lnTo>
                    <a:pt x="73" y="43"/>
                  </a:lnTo>
                  <a:lnTo>
                    <a:pt x="73" y="41"/>
                  </a:lnTo>
                  <a:lnTo>
                    <a:pt x="69" y="38"/>
                  </a:lnTo>
                  <a:lnTo>
                    <a:pt x="66" y="36"/>
                  </a:lnTo>
                  <a:lnTo>
                    <a:pt x="64" y="34"/>
                  </a:lnTo>
                  <a:lnTo>
                    <a:pt x="64" y="31"/>
                  </a:lnTo>
                  <a:lnTo>
                    <a:pt x="62" y="31"/>
                  </a:lnTo>
                  <a:lnTo>
                    <a:pt x="59" y="26"/>
                  </a:lnTo>
                  <a:lnTo>
                    <a:pt x="59" y="26"/>
                  </a:lnTo>
                  <a:lnTo>
                    <a:pt x="62" y="26"/>
                  </a:lnTo>
                  <a:lnTo>
                    <a:pt x="62" y="24"/>
                  </a:lnTo>
                  <a:lnTo>
                    <a:pt x="62" y="24"/>
                  </a:lnTo>
                  <a:lnTo>
                    <a:pt x="54" y="22"/>
                  </a:lnTo>
                  <a:lnTo>
                    <a:pt x="54" y="17"/>
                  </a:lnTo>
                  <a:lnTo>
                    <a:pt x="52" y="17"/>
                  </a:lnTo>
                  <a:lnTo>
                    <a:pt x="50" y="12"/>
                  </a:lnTo>
                  <a:lnTo>
                    <a:pt x="47" y="12"/>
                  </a:lnTo>
                  <a:lnTo>
                    <a:pt x="40" y="10"/>
                  </a:lnTo>
                  <a:lnTo>
                    <a:pt x="35" y="8"/>
                  </a:lnTo>
                  <a:lnTo>
                    <a:pt x="35" y="8"/>
                  </a:lnTo>
                  <a:lnTo>
                    <a:pt x="33" y="8"/>
                  </a:lnTo>
                  <a:lnTo>
                    <a:pt x="31" y="5"/>
                  </a:lnTo>
                  <a:lnTo>
                    <a:pt x="24" y="3"/>
                  </a:lnTo>
                  <a:lnTo>
                    <a:pt x="21" y="5"/>
                  </a:lnTo>
                  <a:lnTo>
                    <a:pt x="21" y="5"/>
                  </a:lnTo>
                  <a:lnTo>
                    <a:pt x="14" y="12"/>
                  </a:lnTo>
                  <a:lnTo>
                    <a:pt x="14" y="10"/>
                  </a:lnTo>
                  <a:lnTo>
                    <a:pt x="12" y="8"/>
                  </a:lnTo>
                  <a:lnTo>
                    <a:pt x="12" y="8"/>
                  </a:lnTo>
                  <a:lnTo>
                    <a:pt x="12" y="3"/>
                  </a:lnTo>
                  <a:lnTo>
                    <a:pt x="9" y="0"/>
                  </a:lnTo>
                  <a:lnTo>
                    <a:pt x="7" y="0"/>
                  </a:lnTo>
                  <a:lnTo>
                    <a:pt x="5" y="0"/>
                  </a:lnTo>
                  <a:lnTo>
                    <a:pt x="2" y="0"/>
                  </a:lnTo>
                  <a:lnTo>
                    <a:pt x="2" y="0"/>
                  </a:lnTo>
                  <a:lnTo>
                    <a:pt x="0" y="0"/>
                  </a:lnTo>
                  <a:lnTo>
                    <a:pt x="0" y="3"/>
                  </a:lnTo>
                  <a:lnTo>
                    <a:pt x="2" y="5"/>
                  </a:lnTo>
                  <a:lnTo>
                    <a:pt x="2" y="8"/>
                  </a:lnTo>
                  <a:lnTo>
                    <a:pt x="5" y="8"/>
                  </a:lnTo>
                  <a:lnTo>
                    <a:pt x="9" y="8"/>
                  </a:lnTo>
                  <a:lnTo>
                    <a:pt x="9" y="8"/>
                  </a:lnTo>
                  <a:lnTo>
                    <a:pt x="9" y="10"/>
                  </a:lnTo>
                  <a:lnTo>
                    <a:pt x="2" y="10"/>
                  </a:lnTo>
                  <a:lnTo>
                    <a:pt x="2" y="10"/>
                  </a:lnTo>
                  <a:lnTo>
                    <a:pt x="5" y="12"/>
                  </a:lnTo>
                  <a:lnTo>
                    <a:pt x="5" y="15"/>
                  </a:lnTo>
                  <a:lnTo>
                    <a:pt x="7" y="15"/>
                  </a:lnTo>
                  <a:lnTo>
                    <a:pt x="9" y="15"/>
                  </a:lnTo>
                  <a:lnTo>
                    <a:pt x="9" y="15"/>
                  </a:lnTo>
                  <a:lnTo>
                    <a:pt x="14" y="15"/>
                  </a:lnTo>
                  <a:lnTo>
                    <a:pt x="17" y="17"/>
                  </a:lnTo>
                  <a:lnTo>
                    <a:pt x="19" y="17"/>
                  </a:lnTo>
                  <a:lnTo>
                    <a:pt x="24" y="19"/>
                  </a:lnTo>
                  <a:lnTo>
                    <a:pt x="26" y="22"/>
                  </a:lnTo>
                  <a:lnTo>
                    <a:pt x="26" y="26"/>
                  </a:lnTo>
                  <a:lnTo>
                    <a:pt x="28" y="26"/>
                  </a:lnTo>
                  <a:lnTo>
                    <a:pt x="28" y="29"/>
                  </a:lnTo>
                  <a:lnTo>
                    <a:pt x="31" y="34"/>
                  </a:lnTo>
                  <a:lnTo>
                    <a:pt x="33" y="31"/>
                  </a:lnTo>
                  <a:lnTo>
                    <a:pt x="35" y="34"/>
                  </a:lnTo>
                  <a:lnTo>
                    <a:pt x="38" y="36"/>
                  </a:lnTo>
                  <a:lnTo>
                    <a:pt x="45" y="36"/>
                  </a:lnTo>
                  <a:lnTo>
                    <a:pt x="47" y="36"/>
                  </a:lnTo>
                  <a:lnTo>
                    <a:pt x="45" y="34"/>
                  </a:lnTo>
                  <a:lnTo>
                    <a:pt x="45" y="31"/>
                  </a:lnTo>
                  <a:lnTo>
                    <a:pt x="50" y="31"/>
                  </a:lnTo>
                  <a:lnTo>
                    <a:pt x="47" y="29"/>
                  </a:lnTo>
                  <a:lnTo>
                    <a:pt x="50" y="29"/>
                  </a:lnTo>
                  <a:lnTo>
                    <a:pt x="54" y="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948"/>
            <p:cNvSpPr/>
            <p:nvPr/>
          </p:nvSpPr>
          <p:spPr bwMode="auto">
            <a:xfrm>
              <a:off x="2429784" y="4122851"/>
              <a:ext cx="6350" cy="7938"/>
            </a:xfrm>
            <a:custGeom>
              <a:avLst/>
              <a:gdLst>
                <a:gd name="T0" fmla="*/ 4 w 4"/>
                <a:gd name="T1" fmla="*/ 0 h 5"/>
                <a:gd name="T2" fmla="*/ 2 w 4"/>
                <a:gd name="T3" fmla="*/ 0 h 5"/>
                <a:gd name="T4" fmla="*/ 0 w 4"/>
                <a:gd name="T5" fmla="*/ 2 h 5"/>
                <a:gd name="T6" fmla="*/ 0 w 4"/>
                <a:gd name="T7" fmla="*/ 5 h 5"/>
                <a:gd name="T8" fmla="*/ 4 w 4"/>
                <a:gd name="T9" fmla="*/ 5 h 5"/>
                <a:gd name="T10" fmla="*/ 4 w 4"/>
                <a:gd name="T11" fmla="*/ 0 h 5"/>
                <a:gd name="T12" fmla="*/ 4 w 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0"/>
                  </a:moveTo>
                  <a:lnTo>
                    <a:pt x="2" y="0"/>
                  </a:lnTo>
                  <a:lnTo>
                    <a:pt x="0" y="2"/>
                  </a:lnTo>
                  <a:lnTo>
                    <a:pt x="0" y="5"/>
                  </a:lnTo>
                  <a:lnTo>
                    <a:pt x="4" y="5"/>
                  </a:lnTo>
                  <a:lnTo>
                    <a:pt x="4" y="0"/>
                  </a:lnTo>
                  <a:lnTo>
                    <a:pt x="4"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949"/>
            <p:cNvSpPr/>
            <p:nvPr/>
          </p:nvSpPr>
          <p:spPr bwMode="auto">
            <a:xfrm>
              <a:off x="2369459" y="4081576"/>
              <a:ext cx="3175" cy="3175"/>
            </a:xfrm>
            <a:custGeom>
              <a:avLst/>
              <a:gdLst>
                <a:gd name="T0" fmla="*/ 0 w 2"/>
                <a:gd name="T1" fmla="*/ 0 h 2"/>
                <a:gd name="T2" fmla="*/ 0 w 2"/>
                <a:gd name="T3" fmla="*/ 0 h 2"/>
                <a:gd name="T4" fmla="*/ 0 w 2"/>
                <a:gd name="T5" fmla="*/ 2 h 2"/>
                <a:gd name="T6" fmla="*/ 2 w 2"/>
                <a:gd name="T7" fmla="*/ 2 h 2"/>
                <a:gd name="T8" fmla="*/ 2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0" y="2"/>
                  </a:lnTo>
                  <a:lnTo>
                    <a:pt x="2" y="2"/>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950"/>
            <p:cNvSpPr/>
            <p:nvPr/>
          </p:nvSpPr>
          <p:spPr bwMode="auto">
            <a:xfrm>
              <a:off x="2383747" y="4081576"/>
              <a:ext cx="4763" cy="3175"/>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951"/>
            <p:cNvSpPr/>
            <p:nvPr/>
          </p:nvSpPr>
          <p:spPr bwMode="auto">
            <a:xfrm>
              <a:off x="2413909" y="4076813"/>
              <a:ext cx="7938" cy="4763"/>
            </a:xfrm>
            <a:custGeom>
              <a:avLst/>
              <a:gdLst>
                <a:gd name="T0" fmla="*/ 5 w 5"/>
                <a:gd name="T1" fmla="*/ 3 h 3"/>
                <a:gd name="T2" fmla="*/ 3 w 5"/>
                <a:gd name="T3" fmla="*/ 0 h 3"/>
                <a:gd name="T4" fmla="*/ 0 w 5"/>
                <a:gd name="T5" fmla="*/ 0 h 3"/>
                <a:gd name="T6" fmla="*/ 5 w 5"/>
                <a:gd name="T7" fmla="*/ 3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lnTo>
                    <a:pt x="3" y="0"/>
                  </a:lnTo>
                  <a:lnTo>
                    <a:pt x="0" y="0"/>
                  </a:lnTo>
                  <a:lnTo>
                    <a:pt x="5" y="3"/>
                  </a:lnTo>
                  <a:lnTo>
                    <a:pt x="5"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952"/>
            <p:cNvSpPr/>
            <p:nvPr/>
          </p:nvSpPr>
          <p:spPr bwMode="auto">
            <a:xfrm>
              <a:off x="2413909" y="4076813"/>
              <a:ext cx="7938" cy="4763"/>
            </a:xfrm>
            <a:custGeom>
              <a:avLst/>
              <a:gdLst>
                <a:gd name="T0" fmla="*/ 5 w 5"/>
                <a:gd name="T1" fmla="*/ 3 h 3"/>
                <a:gd name="T2" fmla="*/ 3 w 5"/>
                <a:gd name="T3" fmla="*/ 0 h 3"/>
                <a:gd name="T4" fmla="*/ 0 w 5"/>
                <a:gd name="T5" fmla="*/ 0 h 3"/>
                <a:gd name="T6" fmla="*/ 5 w 5"/>
                <a:gd name="T7" fmla="*/ 3 h 3"/>
                <a:gd name="T8" fmla="*/ 5 w 5"/>
                <a:gd name="T9" fmla="*/ 3 h 3"/>
              </a:gdLst>
              <a:ahLst/>
              <a:cxnLst>
                <a:cxn ang="0">
                  <a:pos x="T0" y="T1"/>
                </a:cxn>
                <a:cxn ang="0">
                  <a:pos x="T2" y="T3"/>
                </a:cxn>
                <a:cxn ang="0">
                  <a:pos x="T4" y="T5"/>
                </a:cxn>
                <a:cxn ang="0">
                  <a:pos x="T6" y="T7"/>
                </a:cxn>
                <a:cxn ang="0">
                  <a:pos x="T8" y="T9"/>
                </a:cxn>
              </a:cxnLst>
              <a:rect l="0" t="0" r="r" b="b"/>
              <a:pathLst>
                <a:path w="5" h="3">
                  <a:moveTo>
                    <a:pt x="5" y="3"/>
                  </a:moveTo>
                  <a:lnTo>
                    <a:pt x="3" y="0"/>
                  </a:lnTo>
                  <a:lnTo>
                    <a:pt x="0" y="0"/>
                  </a:lnTo>
                  <a:lnTo>
                    <a:pt x="5" y="3"/>
                  </a:lnTo>
                  <a:lnTo>
                    <a:pt x="5"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953"/>
            <p:cNvSpPr/>
            <p:nvPr/>
          </p:nvSpPr>
          <p:spPr bwMode="auto">
            <a:xfrm>
              <a:off x="2493284" y="4100626"/>
              <a:ext cx="25400" cy="14288"/>
            </a:xfrm>
            <a:custGeom>
              <a:avLst/>
              <a:gdLst>
                <a:gd name="T0" fmla="*/ 0 w 7"/>
                <a:gd name="T1" fmla="*/ 2 h 4"/>
                <a:gd name="T2" fmla="*/ 0 w 7"/>
                <a:gd name="T3" fmla="*/ 3 h 4"/>
                <a:gd name="T4" fmla="*/ 2 w 7"/>
                <a:gd name="T5" fmla="*/ 4 h 4"/>
                <a:gd name="T6" fmla="*/ 3 w 7"/>
                <a:gd name="T7" fmla="*/ 4 h 4"/>
                <a:gd name="T8" fmla="*/ 6 w 7"/>
                <a:gd name="T9" fmla="*/ 2 h 4"/>
                <a:gd name="T10" fmla="*/ 7 w 7"/>
                <a:gd name="T11" fmla="*/ 2 h 4"/>
                <a:gd name="T12" fmla="*/ 7 w 7"/>
                <a:gd name="T13" fmla="*/ 1 h 4"/>
                <a:gd name="T14" fmla="*/ 7 w 7"/>
                <a:gd name="T15" fmla="*/ 0 h 4"/>
                <a:gd name="T16" fmla="*/ 6 w 7"/>
                <a:gd name="T17" fmla="*/ 0 h 4"/>
                <a:gd name="T18" fmla="*/ 6 w 7"/>
                <a:gd name="T19" fmla="*/ 0 h 4"/>
                <a:gd name="T20" fmla="*/ 6 w 7"/>
                <a:gd name="T21" fmla="*/ 1 h 4"/>
                <a:gd name="T22" fmla="*/ 4 w 7"/>
                <a:gd name="T23" fmla="*/ 2 h 4"/>
                <a:gd name="T24" fmla="*/ 3 w 7"/>
                <a:gd name="T25" fmla="*/ 2 h 4"/>
                <a:gd name="T26" fmla="*/ 1 w 7"/>
                <a:gd name="T27" fmla="*/ 2 h 4"/>
                <a:gd name="T28" fmla="*/ 0 w 7"/>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4">
                  <a:moveTo>
                    <a:pt x="0" y="2"/>
                  </a:moveTo>
                  <a:cubicBezTo>
                    <a:pt x="0" y="3"/>
                    <a:pt x="0" y="3"/>
                    <a:pt x="0" y="3"/>
                  </a:cubicBezTo>
                  <a:cubicBezTo>
                    <a:pt x="2" y="4"/>
                    <a:pt x="2" y="4"/>
                    <a:pt x="2" y="4"/>
                  </a:cubicBezTo>
                  <a:cubicBezTo>
                    <a:pt x="3" y="4"/>
                    <a:pt x="3" y="4"/>
                    <a:pt x="3" y="4"/>
                  </a:cubicBezTo>
                  <a:cubicBezTo>
                    <a:pt x="6" y="2"/>
                    <a:pt x="6" y="2"/>
                    <a:pt x="6" y="2"/>
                  </a:cubicBezTo>
                  <a:cubicBezTo>
                    <a:pt x="7" y="2"/>
                    <a:pt x="7" y="2"/>
                    <a:pt x="7" y="2"/>
                  </a:cubicBezTo>
                  <a:cubicBezTo>
                    <a:pt x="7" y="1"/>
                    <a:pt x="7" y="1"/>
                    <a:pt x="7" y="1"/>
                  </a:cubicBezTo>
                  <a:cubicBezTo>
                    <a:pt x="7" y="0"/>
                    <a:pt x="7" y="0"/>
                    <a:pt x="7" y="0"/>
                  </a:cubicBezTo>
                  <a:cubicBezTo>
                    <a:pt x="6" y="0"/>
                    <a:pt x="6" y="0"/>
                    <a:pt x="6" y="0"/>
                  </a:cubicBezTo>
                  <a:cubicBezTo>
                    <a:pt x="6" y="0"/>
                    <a:pt x="6" y="0"/>
                    <a:pt x="6" y="0"/>
                  </a:cubicBezTo>
                  <a:cubicBezTo>
                    <a:pt x="6" y="1"/>
                    <a:pt x="6" y="1"/>
                    <a:pt x="6" y="1"/>
                  </a:cubicBezTo>
                  <a:cubicBezTo>
                    <a:pt x="4" y="2"/>
                    <a:pt x="4" y="2"/>
                    <a:pt x="4" y="2"/>
                  </a:cubicBezTo>
                  <a:cubicBezTo>
                    <a:pt x="3" y="2"/>
                    <a:pt x="3" y="2"/>
                    <a:pt x="3" y="2"/>
                  </a:cubicBezTo>
                  <a:cubicBezTo>
                    <a:pt x="3" y="2"/>
                    <a:pt x="2" y="2"/>
                    <a:pt x="1" y="2"/>
                  </a:cubicBezTo>
                  <a:cubicBezTo>
                    <a:pt x="1" y="2"/>
                    <a:pt x="0" y="2"/>
                    <a:pt x="0" y="2"/>
                  </a:cubicBezTo>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954"/>
            <p:cNvSpPr/>
            <p:nvPr/>
          </p:nvSpPr>
          <p:spPr bwMode="auto">
            <a:xfrm>
              <a:off x="2504397" y="4089513"/>
              <a:ext cx="19050" cy="14288"/>
            </a:xfrm>
            <a:custGeom>
              <a:avLst/>
              <a:gdLst>
                <a:gd name="T0" fmla="*/ 2 w 12"/>
                <a:gd name="T1" fmla="*/ 0 h 9"/>
                <a:gd name="T2" fmla="*/ 2 w 12"/>
                <a:gd name="T3" fmla="*/ 0 h 9"/>
                <a:gd name="T4" fmla="*/ 0 w 12"/>
                <a:gd name="T5" fmla="*/ 0 h 9"/>
                <a:gd name="T6" fmla="*/ 0 w 12"/>
                <a:gd name="T7" fmla="*/ 0 h 9"/>
                <a:gd name="T8" fmla="*/ 2 w 12"/>
                <a:gd name="T9" fmla="*/ 2 h 9"/>
                <a:gd name="T10" fmla="*/ 7 w 12"/>
                <a:gd name="T11" fmla="*/ 2 h 9"/>
                <a:gd name="T12" fmla="*/ 7 w 12"/>
                <a:gd name="T13" fmla="*/ 4 h 9"/>
                <a:gd name="T14" fmla="*/ 9 w 12"/>
                <a:gd name="T15" fmla="*/ 4 h 9"/>
                <a:gd name="T16" fmla="*/ 9 w 12"/>
                <a:gd name="T17" fmla="*/ 9 h 9"/>
                <a:gd name="T18" fmla="*/ 12 w 12"/>
                <a:gd name="T19" fmla="*/ 9 h 9"/>
                <a:gd name="T20" fmla="*/ 12 w 12"/>
                <a:gd name="T21" fmla="*/ 7 h 9"/>
                <a:gd name="T22" fmla="*/ 9 w 12"/>
                <a:gd name="T23" fmla="*/ 4 h 9"/>
                <a:gd name="T24" fmla="*/ 7 w 12"/>
                <a:gd name="T25" fmla="*/ 2 h 9"/>
                <a:gd name="T26" fmla="*/ 5 w 12"/>
                <a:gd name="T27" fmla="*/ 0 h 9"/>
                <a:gd name="T28" fmla="*/ 2 w 12"/>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9">
                  <a:moveTo>
                    <a:pt x="2" y="0"/>
                  </a:moveTo>
                  <a:lnTo>
                    <a:pt x="2" y="0"/>
                  </a:lnTo>
                  <a:lnTo>
                    <a:pt x="0" y="0"/>
                  </a:lnTo>
                  <a:lnTo>
                    <a:pt x="0" y="0"/>
                  </a:lnTo>
                  <a:lnTo>
                    <a:pt x="2" y="2"/>
                  </a:lnTo>
                  <a:lnTo>
                    <a:pt x="7" y="2"/>
                  </a:lnTo>
                  <a:lnTo>
                    <a:pt x="7" y="4"/>
                  </a:lnTo>
                  <a:lnTo>
                    <a:pt x="9" y="4"/>
                  </a:lnTo>
                  <a:lnTo>
                    <a:pt x="9" y="9"/>
                  </a:lnTo>
                  <a:lnTo>
                    <a:pt x="12" y="9"/>
                  </a:lnTo>
                  <a:lnTo>
                    <a:pt x="12" y="7"/>
                  </a:lnTo>
                  <a:lnTo>
                    <a:pt x="9" y="4"/>
                  </a:lnTo>
                  <a:lnTo>
                    <a:pt x="7" y="2"/>
                  </a:lnTo>
                  <a:lnTo>
                    <a:pt x="5"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955"/>
            <p:cNvSpPr/>
            <p:nvPr/>
          </p:nvSpPr>
          <p:spPr bwMode="auto">
            <a:xfrm>
              <a:off x="2504397" y="4089513"/>
              <a:ext cx="19050" cy="14288"/>
            </a:xfrm>
            <a:custGeom>
              <a:avLst/>
              <a:gdLst>
                <a:gd name="T0" fmla="*/ 2 w 12"/>
                <a:gd name="T1" fmla="*/ 0 h 9"/>
                <a:gd name="T2" fmla="*/ 2 w 12"/>
                <a:gd name="T3" fmla="*/ 0 h 9"/>
                <a:gd name="T4" fmla="*/ 0 w 12"/>
                <a:gd name="T5" fmla="*/ 0 h 9"/>
                <a:gd name="T6" fmla="*/ 0 w 12"/>
                <a:gd name="T7" fmla="*/ 0 h 9"/>
                <a:gd name="T8" fmla="*/ 2 w 12"/>
                <a:gd name="T9" fmla="*/ 2 h 9"/>
                <a:gd name="T10" fmla="*/ 7 w 12"/>
                <a:gd name="T11" fmla="*/ 2 h 9"/>
                <a:gd name="T12" fmla="*/ 7 w 12"/>
                <a:gd name="T13" fmla="*/ 4 h 9"/>
                <a:gd name="T14" fmla="*/ 9 w 12"/>
                <a:gd name="T15" fmla="*/ 4 h 9"/>
                <a:gd name="T16" fmla="*/ 9 w 12"/>
                <a:gd name="T17" fmla="*/ 9 h 9"/>
                <a:gd name="T18" fmla="*/ 12 w 12"/>
                <a:gd name="T19" fmla="*/ 9 h 9"/>
                <a:gd name="T20" fmla="*/ 12 w 12"/>
                <a:gd name="T21" fmla="*/ 7 h 9"/>
                <a:gd name="T22" fmla="*/ 9 w 12"/>
                <a:gd name="T23" fmla="*/ 4 h 9"/>
                <a:gd name="T24" fmla="*/ 7 w 12"/>
                <a:gd name="T25" fmla="*/ 2 h 9"/>
                <a:gd name="T26" fmla="*/ 5 w 12"/>
                <a:gd name="T27" fmla="*/ 0 h 9"/>
                <a:gd name="T28" fmla="*/ 2 w 12"/>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9">
                  <a:moveTo>
                    <a:pt x="2" y="0"/>
                  </a:moveTo>
                  <a:lnTo>
                    <a:pt x="2" y="0"/>
                  </a:lnTo>
                  <a:lnTo>
                    <a:pt x="0" y="0"/>
                  </a:lnTo>
                  <a:lnTo>
                    <a:pt x="0" y="0"/>
                  </a:lnTo>
                  <a:lnTo>
                    <a:pt x="2" y="2"/>
                  </a:lnTo>
                  <a:lnTo>
                    <a:pt x="7" y="2"/>
                  </a:lnTo>
                  <a:lnTo>
                    <a:pt x="7" y="4"/>
                  </a:lnTo>
                  <a:lnTo>
                    <a:pt x="9" y="4"/>
                  </a:lnTo>
                  <a:lnTo>
                    <a:pt x="9" y="9"/>
                  </a:lnTo>
                  <a:lnTo>
                    <a:pt x="12" y="9"/>
                  </a:lnTo>
                  <a:lnTo>
                    <a:pt x="12" y="7"/>
                  </a:lnTo>
                  <a:lnTo>
                    <a:pt x="9" y="4"/>
                  </a:lnTo>
                  <a:lnTo>
                    <a:pt x="7" y="2"/>
                  </a:lnTo>
                  <a:lnTo>
                    <a:pt x="5"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956"/>
            <p:cNvSpPr/>
            <p:nvPr/>
          </p:nvSpPr>
          <p:spPr bwMode="auto">
            <a:xfrm>
              <a:off x="2534559" y="4106976"/>
              <a:ext cx="3175" cy="11113"/>
            </a:xfrm>
            <a:custGeom>
              <a:avLst/>
              <a:gdLst>
                <a:gd name="T0" fmla="*/ 0 w 2"/>
                <a:gd name="T1" fmla="*/ 3 h 7"/>
                <a:gd name="T2" fmla="*/ 0 w 2"/>
                <a:gd name="T3" fmla="*/ 5 h 7"/>
                <a:gd name="T4" fmla="*/ 2 w 2"/>
                <a:gd name="T5" fmla="*/ 7 h 7"/>
                <a:gd name="T6" fmla="*/ 2 w 2"/>
                <a:gd name="T7" fmla="*/ 5 h 7"/>
                <a:gd name="T8" fmla="*/ 2 w 2"/>
                <a:gd name="T9" fmla="*/ 5 h 7"/>
                <a:gd name="T10" fmla="*/ 0 w 2"/>
                <a:gd name="T11" fmla="*/ 0 h 7"/>
                <a:gd name="T12" fmla="*/ 0 w 2"/>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0" y="3"/>
                  </a:moveTo>
                  <a:lnTo>
                    <a:pt x="0" y="5"/>
                  </a:lnTo>
                  <a:lnTo>
                    <a:pt x="2" y="7"/>
                  </a:lnTo>
                  <a:lnTo>
                    <a:pt x="2" y="5"/>
                  </a:lnTo>
                  <a:lnTo>
                    <a:pt x="2" y="5"/>
                  </a:lnTo>
                  <a:lnTo>
                    <a:pt x="0" y="0"/>
                  </a:lnTo>
                  <a:lnTo>
                    <a:pt x="0"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957"/>
            <p:cNvSpPr/>
            <p:nvPr/>
          </p:nvSpPr>
          <p:spPr bwMode="auto">
            <a:xfrm>
              <a:off x="2534559" y="4106976"/>
              <a:ext cx="3175" cy="11113"/>
            </a:xfrm>
            <a:custGeom>
              <a:avLst/>
              <a:gdLst>
                <a:gd name="T0" fmla="*/ 0 w 2"/>
                <a:gd name="T1" fmla="*/ 3 h 7"/>
                <a:gd name="T2" fmla="*/ 0 w 2"/>
                <a:gd name="T3" fmla="*/ 5 h 7"/>
                <a:gd name="T4" fmla="*/ 2 w 2"/>
                <a:gd name="T5" fmla="*/ 7 h 7"/>
                <a:gd name="T6" fmla="*/ 2 w 2"/>
                <a:gd name="T7" fmla="*/ 5 h 7"/>
                <a:gd name="T8" fmla="*/ 2 w 2"/>
                <a:gd name="T9" fmla="*/ 5 h 7"/>
                <a:gd name="T10" fmla="*/ 0 w 2"/>
                <a:gd name="T11" fmla="*/ 0 h 7"/>
                <a:gd name="T12" fmla="*/ 0 w 2"/>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0" y="3"/>
                  </a:moveTo>
                  <a:lnTo>
                    <a:pt x="0" y="5"/>
                  </a:lnTo>
                  <a:lnTo>
                    <a:pt x="2" y="7"/>
                  </a:lnTo>
                  <a:lnTo>
                    <a:pt x="2" y="5"/>
                  </a:lnTo>
                  <a:lnTo>
                    <a:pt x="2" y="5"/>
                  </a:lnTo>
                  <a:lnTo>
                    <a:pt x="0" y="0"/>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958"/>
            <p:cNvSpPr/>
            <p:nvPr/>
          </p:nvSpPr>
          <p:spPr bwMode="auto">
            <a:xfrm>
              <a:off x="2542497" y="4114913"/>
              <a:ext cx="6350" cy="7938"/>
            </a:xfrm>
            <a:custGeom>
              <a:avLst/>
              <a:gdLst>
                <a:gd name="T0" fmla="*/ 4 w 4"/>
                <a:gd name="T1" fmla="*/ 2 h 5"/>
                <a:gd name="T2" fmla="*/ 2 w 4"/>
                <a:gd name="T3" fmla="*/ 0 h 5"/>
                <a:gd name="T4" fmla="*/ 2 w 4"/>
                <a:gd name="T5" fmla="*/ 0 h 5"/>
                <a:gd name="T6" fmla="*/ 0 w 4"/>
                <a:gd name="T7" fmla="*/ 2 h 5"/>
                <a:gd name="T8" fmla="*/ 4 w 4"/>
                <a:gd name="T9" fmla="*/ 5 h 5"/>
                <a:gd name="T10" fmla="*/ 4 w 4"/>
                <a:gd name="T11" fmla="*/ 2 h 5"/>
              </a:gdLst>
              <a:ahLst/>
              <a:cxnLst>
                <a:cxn ang="0">
                  <a:pos x="T0" y="T1"/>
                </a:cxn>
                <a:cxn ang="0">
                  <a:pos x="T2" y="T3"/>
                </a:cxn>
                <a:cxn ang="0">
                  <a:pos x="T4" y="T5"/>
                </a:cxn>
                <a:cxn ang="0">
                  <a:pos x="T6" y="T7"/>
                </a:cxn>
                <a:cxn ang="0">
                  <a:pos x="T8" y="T9"/>
                </a:cxn>
                <a:cxn ang="0">
                  <a:pos x="T10" y="T11"/>
                </a:cxn>
              </a:cxnLst>
              <a:rect l="0" t="0" r="r" b="b"/>
              <a:pathLst>
                <a:path w="4" h="5">
                  <a:moveTo>
                    <a:pt x="4" y="2"/>
                  </a:moveTo>
                  <a:lnTo>
                    <a:pt x="2" y="0"/>
                  </a:lnTo>
                  <a:lnTo>
                    <a:pt x="2" y="0"/>
                  </a:lnTo>
                  <a:lnTo>
                    <a:pt x="0" y="2"/>
                  </a:lnTo>
                  <a:lnTo>
                    <a:pt x="4" y="5"/>
                  </a:lnTo>
                  <a:lnTo>
                    <a:pt x="4"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959"/>
            <p:cNvSpPr/>
            <p:nvPr/>
          </p:nvSpPr>
          <p:spPr bwMode="auto">
            <a:xfrm>
              <a:off x="2542497" y="4114913"/>
              <a:ext cx="6350" cy="7938"/>
            </a:xfrm>
            <a:custGeom>
              <a:avLst/>
              <a:gdLst>
                <a:gd name="T0" fmla="*/ 4 w 4"/>
                <a:gd name="T1" fmla="*/ 2 h 5"/>
                <a:gd name="T2" fmla="*/ 2 w 4"/>
                <a:gd name="T3" fmla="*/ 0 h 5"/>
                <a:gd name="T4" fmla="*/ 2 w 4"/>
                <a:gd name="T5" fmla="*/ 0 h 5"/>
                <a:gd name="T6" fmla="*/ 0 w 4"/>
                <a:gd name="T7" fmla="*/ 2 h 5"/>
                <a:gd name="T8" fmla="*/ 4 w 4"/>
                <a:gd name="T9" fmla="*/ 5 h 5"/>
                <a:gd name="T10" fmla="*/ 4 w 4"/>
                <a:gd name="T11" fmla="*/ 2 h 5"/>
              </a:gdLst>
              <a:ahLst/>
              <a:cxnLst>
                <a:cxn ang="0">
                  <a:pos x="T0" y="T1"/>
                </a:cxn>
                <a:cxn ang="0">
                  <a:pos x="T2" y="T3"/>
                </a:cxn>
                <a:cxn ang="0">
                  <a:pos x="T4" y="T5"/>
                </a:cxn>
                <a:cxn ang="0">
                  <a:pos x="T6" y="T7"/>
                </a:cxn>
                <a:cxn ang="0">
                  <a:pos x="T8" y="T9"/>
                </a:cxn>
                <a:cxn ang="0">
                  <a:pos x="T10" y="T11"/>
                </a:cxn>
              </a:cxnLst>
              <a:rect l="0" t="0" r="r" b="b"/>
              <a:pathLst>
                <a:path w="4" h="5">
                  <a:moveTo>
                    <a:pt x="4" y="2"/>
                  </a:moveTo>
                  <a:lnTo>
                    <a:pt x="2" y="0"/>
                  </a:lnTo>
                  <a:lnTo>
                    <a:pt x="2" y="0"/>
                  </a:lnTo>
                  <a:lnTo>
                    <a:pt x="0" y="2"/>
                  </a:lnTo>
                  <a:lnTo>
                    <a:pt x="4" y="5"/>
                  </a:lnTo>
                  <a:lnTo>
                    <a:pt x="4"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960"/>
            <p:cNvSpPr/>
            <p:nvPr/>
          </p:nvSpPr>
          <p:spPr bwMode="auto">
            <a:xfrm>
              <a:off x="2556784" y="4122851"/>
              <a:ext cx="7938" cy="7938"/>
            </a:xfrm>
            <a:custGeom>
              <a:avLst/>
              <a:gdLst>
                <a:gd name="T0" fmla="*/ 5 w 5"/>
                <a:gd name="T1" fmla="*/ 5 h 5"/>
                <a:gd name="T2" fmla="*/ 2 w 5"/>
                <a:gd name="T3" fmla="*/ 2 h 5"/>
                <a:gd name="T4" fmla="*/ 0 w 5"/>
                <a:gd name="T5" fmla="*/ 0 h 5"/>
                <a:gd name="T6" fmla="*/ 0 w 5"/>
                <a:gd name="T7" fmla="*/ 0 h 5"/>
                <a:gd name="T8" fmla="*/ 0 w 5"/>
                <a:gd name="T9" fmla="*/ 2 h 5"/>
                <a:gd name="T10" fmla="*/ 5 w 5"/>
                <a:gd name="T11" fmla="*/ 5 h 5"/>
                <a:gd name="T12" fmla="*/ 5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5"/>
                  </a:moveTo>
                  <a:lnTo>
                    <a:pt x="2" y="2"/>
                  </a:lnTo>
                  <a:lnTo>
                    <a:pt x="0" y="0"/>
                  </a:lnTo>
                  <a:lnTo>
                    <a:pt x="0" y="0"/>
                  </a:lnTo>
                  <a:lnTo>
                    <a:pt x="0" y="2"/>
                  </a:lnTo>
                  <a:lnTo>
                    <a:pt x="5" y="5"/>
                  </a:lnTo>
                  <a:lnTo>
                    <a:pt x="5" y="5"/>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961"/>
            <p:cNvSpPr/>
            <p:nvPr/>
          </p:nvSpPr>
          <p:spPr bwMode="auto">
            <a:xfrm>
              <a:off x="2556784" y="4122851"/>
              <a:ext cx="7938" cy="7938"/>
            </a:xfrm>
            <a:custGeom>
              <a:avLst/>
              <a:gdLst>
                <a:gd name="T0" fmla="*/ 5 w 5"/>
                <a:gd name="T1" fmla="*/ 5 h 5"/>
                <a:gd name="T2" fmla="*/ 2 w 5"/>
                <a:gd name="T3" fmla="*/ 2 h 5"/>
                <a:gd name="T4" fmla="*/ 0 w 5"/>
                <a:gd name="T5" fmla="*/ 0 h 5"/>
                <a:gd name="T6" fmla="*/ 0 w 5"/>
                <a:gd name="T7" fmla="*/ 0 h 5"/>
                <a:gd name="T8" fmla="*/ 0 w 5"/>
                <a:gd name="T9" fmla="*/ 2 h 5"/>
                <a:gd name="T10" fmla="*/ 5 w 5"/>
                <a:gd name="T11" fmla="*/ 5 h 5"/>
                <a:gd name="T12" fmla="*/ 5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5"/>
                  </a:moveTo>
                  <a:lnTo>
                    <a:pt x="2" y="2"/>
                  </a:lnTo>
                  <a:lnTo>
                    <a:pt x="0" y="0"/>
                  </a:lnTo>
                  <a:lnTo>
                    <a:pt x="0" y="0"/>
                  </a:lnTo>
                  <a:lnTo>
                    <a:pt x="0" y="2"/>
                  </a:lnTo>
                  <a:lnTo>
                    <a:pt x="5" y="5"/>
                  </a:lnTo>
                  <a:lnTo>
                    <a:pt x="5"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962"/>
            <p:cNvSpPr/>
            <p:nvPr/>
          </p:nvSpPr>
          <p:spPr bwMode="auto">
            <a:xfrm>
              <a:off x="2567897" y="4130788"/>
              <a:ext cx="7938" cy="6350"/>
            </a:xfrm>
            <a:custGeom>
              <a:avLst/>
              <a:gdLst>
                <a:gd name="T0" fmla="*/ 5 w 5"/>
                <a:gd name="T1" fmla="*/ 4 h 4"/>
                <a:gd name="T2" fmla="*/ 3 w 5"/>
                <a:gd name="T3" fmla="*/ 0 h 4"/>
                <a:gd name="T4" fmla="*/ 0 w 5"/>
                <a:gd name="T5" fmla="*/ 0 h 4"/>
                <a:gd name="T6" fmla="*/ 0 w 5"/>
                <a:gd name="T7" fmla="*/ 0 h 4"/>
                <a:gd name="T8" fmla="*/ 0 w 5"/>
                <a:gd name="T9" fmla="*/ 2 h 4"/>
                <a:gd name="T10" fmla="*/ 3 w 5"/>
                <a:gd name="T11" fmla="*/ 4 h 4"/>
                <a:gd name="T12" fmla="*/ 5 w 5"/>
                <a:gd name="T13" fmla="*/ 4 h 4"/>
                <a:gd name="T14" fmla="*/ 5 w 5"/>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5" y="4"/>
                  </a:moveTo>
                  <a:lnTo>
                    <a:pt x="3" y="0"/>
                  </a:lnTo>
                  <a:lnTo>
                    <a:pt x="0" y="0"/>
                  </a:lnTo>
                  <a:lnTo>
                    <a:pt x="0" y="0"/>
                  </a:lnTo>
                  <a:lnTo>
                    <a:pt x="0" y="2"/>
                  </a:lnTo>
                  <a:lnTo>
                    <a:pt x="3" y="4"/>
                  </a:lnTo>
                  <a:lnTo>
                    <a:pt x="5" y="4"/>
                  </a:lnTo>
                  <a:lnTo>
                    <a:pt x="5" y="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963"/>
            <p:cNvSpPr/>
            <p:nvPr/>
          </p:nvSpPr>
          <p:spPr bwMode="auto">
            <a:xfrm>
              <a:off x="2567897" y="4130788"/>
              <a:ext cx="7938" cy="6350"/>
            </a:xfrm>
            <a:custGeom>
              <a:avLst/>
              <a:gdLst>
                <a:gd name="T0" fmla="*/ 5 w 5"/>
                <a:gd name="T1" fmla="*/ 4 h 4"/>
                <a:gd name="T2" fmla="*/ 3 w 5"/>
                <a:gd name="T3" fmla="*/ 0 h 4"/>
                <a:gd name="T4" fmla="*/ 0 w 5"/>
                <a:gd name="T5" fmla="*/ 0 h 4"/>
                <a:gd name="T6" fmla="*/ 0 w 5"/>
                <a:gd name="T7" fmla="*/ 0 h 4"/>
                <a:gd name="T8" fmla="*/ 0 w 5"/>
                <a:gd name="T9" fmla="*/ 2 h 4"/>
                <a:gd name="T10" fmla="*/ 3 w 5"/>
                <a:gd name="T11" fmla="*/ 4 h 4"/>
                <a:gd name="T12" fmla="*/ 5 w 5"/>
                <a:gd name="T13" fmla="*/ 4 h 4"/>
                <a:gd name="T14" fmla="*/ 5 w 5"/>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5" y="4"/>
                  </a:moveTo>
                  <a:lnTo>
                    <a:pt x="3" y="0"/>
                  </a:lnTo>
                  <a:lnTo>
                    <a:pt x="0" y="0"/>
                  </a:lnTo>
                  <a:lnTo>
                    <a:pt x="0" y="0"/>
                  </a:lnTo>
                  <a:lnTo>
                    <a:pt x="0" y="2"/>
                  </a:lnTo>
                  <a:lnTo>
                    <a:pt x="3" y="4"/>
                  </a:lnTo>
                  <a:lnTo>
                    <a:pt x="5" y="4"/>
                  </a:lnTo>
                  <a:lnTo>
                    <a:pt x="5"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964"/>
            <p:cNvSpPr/>
            <p:nvPr/>
          </p:nvSpPr>
          <p:spPr bwMode="auto">
            <a:xfrm>
              <a:off x="2572659" y="4141901"/>
              <a:ext cx="6350" cy="3175"/>
            </a:xfrm>
            <a:custGeom>
              <a:avLst/>
              <a:gdLst>
                <a:gd name="T0" fmla="*/ 2 w 4"/>
                <a:gd name="T1" fmla="*/ 0 h 2"/>
                <a:gd name="T2" fmla="*/ 0 w 4"/>
                <a:gd name="T3" fmla="*/ 0 h 2"/>
                <a:gd name="T4" fmla="*/ 2 w 4"/>
                <a:gd name="T5" fmla="*/ 0 h 2"/>
                <a:gd name="T6" fmla="*/ 2 w 4"/>
                <a:gd name="T7" fmla="*/ 2 h 2"/>
                <a:gd name="T8" fmla="*/ 4 w 4"/>
                <a:gd name="T9" fmla="*/ 2 h 2"/>
                <a:gd name="T10" fmla="*/ 4 w 4"/>
                <a:gd name="T11" fmla="*/ 0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0"/>
                  </a:lnTo>
                  <a:lnTo>
                    <a:pt x="2" y="0"/>
                  </a:lnTo>
                  <a:lnTo>
                    <a:pt x="2" y="2"/>
                  </a:lnTo>
                  <a:lnTo>
                    <a:pt x="4" y="2"/>
                  </a:lnTo>
                  <a:lnTo>
                    <a:pt x="4"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965"/>
            <p:cNvSpPr/>
            <p:nvPr/>
          </p:nvSpPr>
          <p:spPr bwMode="auto">
            <a:xfrm>
              <a:off x="2572659" y="4141901"/>
              <a:ext cx="6350" cy="3175"/>
            </a:xfrm>
            <a:custGeom>
              <a:avLst/>
              <a:gdLst>
                <a:gd name="T0" fmla="*/ 2 w 4"/>
                <a:gd name="T1" fmla="*/ 0 h 2"/>
                <a:gd name="T2" fmla="*/ 0 w 4"/>
                <a:gd name="T3" fmla="*/ 0 h 2"/>
                <a:gd name="T4" fmla="*/ 2 w 4"/>
                <a:gd name="T5" fmla="*/ 0 h 2"/>
                <a:gd name="T6" fmla="*/ 2 w 4"/>
                <a:gd name="T7" fmla="*/ 2 h 2"/>
                <a:gd name="T8" fmla="*/ 4 w 4"/>
                <a:gd name="T9" fmla="*/ 2 h 2"/>
                <a:gd name="T10" fmla="*/ 4 w 4"/>
                <a:gd name="T11" fmla="*/ 0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0"/>
                  </a:lnTo>
                  <a:lnTo>
                    <a:pt x="2" y="0"/>
                  </a:lnTo>
                  <a:lnTo>
                    <a:pt x="2" y="2"/>
                  </a:lnTo>
                  <a:lnTo>
                    <a:pt x="4" y="2"/>
                  </a:lnTo>
                  <a:lnTo>
                    <a:pt x="4"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966"/>
            <p:cNvSpPr/>
            <p:nvPr/>
          </p:nvSpPr>
          <p:spPr bwMode="auto">
            <a:xfrm>
              <a:off x="2564722" y="4148251"/>
              <a:ext cx="3175" cy="4763"/>
            </a:xfrm>
            <a:custGeom>
              <a:avLst/>
              <a:gdLst>
                <a:gd name="T0" fmla="*/ 0 w 2"/>
                <a:gd name="T1" fmla="*/ 0 h 3"/>
                <a:gd name="T2" fmla="*/ 0 w 2"/>
                <a:gd name="T3" fmla="*/ 0 h 3"/>
                <a:gd name="T4" fmla="*/ 0 w 2"/>
                <a:gd name="T5" fmla="*/ 3 h 3"/>
                <a:gd name="T6" fmla="*/ 2 w 2"/>
                <a:gd name="T7" fmla="*/ 0 h 3"/>
                <a:gd name="T8" fmla="*/ 2 w 2"/>
                <a:gd name="T9" fmla="*/ 0 h 3"/>
                <a:gd name="T10" fmla="*/ 0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0" y="0"/>
                  </a:moveTo>
                  <a:lnTo>
                    <a:pt x="0" y="0"/>
                  </a:lnTo>
                  <a:lnTo>
                    <a:pt x="0" y="3"/>
                  </a:lnTo>
                  <a:lnTo>
                    <a:pt x="2"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967"/>
            <p:cNvSpPr/>
            <p:nvPr/>
          </p:nvSpPr>
          <p:spPr bwMode="auto">
            <a:xfrm>
              <a:off x="2564722" y="4148251"/>
              <a:ext cx="3175" cy="4763"/>
            </a:xfrm>
            <a:custGeom>
              <a:avLst/>
              <a:gdLst>
                <a:gd name="T0" fmla="*/ 0 w 2"/>
                <a:gd name="T1" fmla="*/ 0 h 3"/>
                <a:gd name="T2" fmla="*/ 0 w 2"/>
                <a:gd name="T3" fmla="*/ 0 h 3"/>
                <a:gd name="T4" fmla="*/ 0 w 2"/>
                <a:gd name="T5" fmla="*/ 3 h 3"/>
                <a:gd name="T6" fmla="*/ 2 w 2"/>
                <a:gd name="T7" fmla="*/ 0 h 3"/>
                <a:gd name="T8" fmla="*/ 2 w 2"/>
                <a:gd name="T9" fmla="*/ 0 h 3"/>
                <a:gd name="T10" fmla="*/ 0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0" y="0"/>
                  </a:moveTo>
                  <a:lnTo>
                    <a:pt x="0" y="0"/>
                  </a:lnTo>
                  <a:lnTo>
                    <a:pt x="0" y="3"/>
                  </a:lnTo>
                  <a:lnTo>
                    <a:pt x="2" y="0"/>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968"/>
            <p:cNvSpPr/>
            <p:nvPr/>
          </p:nvSpPr>
          <p:spPr bwMode="auto">
            <a:xfrm>
              <a:off x="2564722" y="4133963"/>
              <a:ext cx="3175" cy="3175"/>
            </a:xfrm>
            <a:custGeom>
              <a:avLst/>
              <a:gdLst>
                <a:gd name="T0" fmla="*/ 0 w 2"/>
                <a:gd name="T1" fmla="*/ 0 h 2"/>
                <a:gd name="T2" fmla="*/ 0 w 2"/>
                <a:gd name="T3" fmla="*/ 0 h 2"/>
                <a:gd name="T4" fmla="*/ 2 w 2"/>
                <a:gd name="T5" fmla="*/ 2 h 2"/>
                <a:gd name="T6" fmla="*/ 2 w 2"/>
                <a:gd name="T7" fmla="*/ 2 h 2"/>
                <a:gd name="T8" fmla="*/ 2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2" y="2"/>
                  </a:lnTo>
                  <a:lnTo>
                    <a:pt x="2" y="2"/>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969"/>
            <p:cNvSpPr/>
            <p:nvPr/>
          </p:nvSpPr>
          <p:spPr bwMode="auto">
            <a:xfrm>
              <a:off x="2564722" y="4133963"/>
              <a:ext cx="3175" cy="3175"/>
            </a:xfrm>
            <a:custGeom>
              <a:avLst/>
              <a:gdLst>
                <a:gd name="T0" fmla="*/ 0 w 2"/>
                <a:gd name="T1" fmla="*/ 0 h 2"/>
                <a:gd name="T2" fmla="*/ 0 w 2"/>
                <a:gd name="T3" fmla="*/ 0 h 2"/>
                <a:gd name="T4" fmla="*/ 2 w 2"/>
                <a:gd name="T5" fmla="*/ 2 h 2"/>
                <a:gd name="T6" fmla="*/ 2 w 2"/>
                <a:gd name="T7" fmla="*/ 2 h 2"/>
                <a:gd name="T8" fmla="*/ 2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2" y="2"/>
                  </a:lnTo>
                  <a:lnTo>
                    <a:pt x="2" y="2"/>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970"/>
            <p:cNvSpPr/>
            <p:nvPr/>
          </p:nvSpPr>
          <p:spPr bwMode="auto">
            <a:xfrm>
              <a:off x="2507572" y="4137138"/>
              <a:ext cx="4763" cy="4763"/>
            </a:xfrm>
            <a:custGeom>
              <a:avLst/>
              <a:gdLst>
                <a:gd name="T0" fmla="*/ 0 w 3"/>
                <a:gd name="T1" fmla="*/ 0 h 3"/>
                <a:gd name="T2" fmla="*/ 3 w 3"/>
                <a:gd name="T3" fmla="*/ 3 h 3"/>
                <a:gd name="T4" fmla="*/ 3 w 3"/>
                <a:gd name="T5" fmla="*/ 3 h 3"/>
                <a:gd name="T6" fmla="*/ 3 w 3"/>
                <a:gd name="T7" fmla="*/ 3 h 3"/>
                <a:gd name="T8" fmla="*/ 3 w 3"/>
                <a:gd name="T9" fmla="*/ 3 h 3"/>
                <a:gd name="T10" fmla="*/ 3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3" y="3"/>
                  </a:lnTo>
                  <a:lnTo>
                    <a:pt x="3" y="3"/>
                  </a:lnTo>
                  <a:lnTo>
                    <a:pt x="3" y="3"/>
                  </a:lnTo>
                  <a:lnTo>
                    <a:pt x="3" y="3"/>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971"/>
            <p:cNvSpPr/>
            <p:nvPr/>
          </p:nvSpPr>
          <p:spPr bwMode="auto">
            <a:xfrm>
              <a:off x="2518684" y="4145076"/>
              <a:ext cx="4763" cy="0"/>
            </a:xfrm>
            <a:custGeom>
              <a:avLst/>
              <a:gdLst>
                <a:gd name="T0" fmla="*/ 0 w 3"/>
                <a:gd name="T1" fmla="*/ 3 w 3"/>
                <a:gd name="T2" fmla="*/ 3 w 3"/>
                <a:gd name="T3" fmla="*/ 3 w 3"/>
                <a:gd name="T4" fmla="*/ 0 w 3"/>
                <a:gd name="T5" fmla="*/ 0 w 3"/>
              </a:gdLst>
              <a:ahLst/>
              <a:cxnLst>
                <a:cxn ang="0">
                  <a:pos x="T0" y="0"/>
                </a:cxn>
                <a:cxn ang="0">
                  <a:pos x="T1" y="0"/>
                </a:cxn>
                <a:cxn ang="0">
                  <a:pos x="T2" y="0"/>
                </a:cxn>
                <a:cxn ang="0">
                  <a:pos x="T3" y="0"/>
                </a:cxn>
                <a:cxn ang="0">
                  <a:pos x="T4" y="0"/>
                </a:cxn>
                <a:cxn ang="0">
                  <a:pos x="T5" y="0"/>
                </a:cxn>
              </a:cxnLst>
              <a:rect l="0" t="0" r="r" b="b"/>
              <a:pathLst>
                <a:path w="3">
                  <a:moveTo>
                    <a:pt x="0" y="0"/>
                  </a:moveTo>
                  <a:lnTo>
                    <a:pt x="3" y="0"/>
                  </a:lnTo>
                  <a:lnTo>
                    <a:pt x="3" y="0"/>
                  </a:lnTo>
                  <a:lnTo>
                    <a:pt x="3"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972"/>
            <p:cNvSpPr/>
            <p:nvPr/>
          </p:nvSpPr>
          <p:spPr bwMode="auto">
            <a:xfrm>
              <a:off x="2278972" y="4145076"/>
              <a:ext cx="247650" cy="211138"/>
            </a:xfrm>
            <a:custGeom>
              <a:avLst/>
              <a:gdLst>
                <a:gd name="T0" fmla="*/ 50 w 156"/>
                <a:gd name="T1" fmla="*/ 17 h 133"/>
                <a:gd name="T2" fmla="*/ 45 w 156"/>
                <a:gd name="T3" fmla="*/ 24 h 133"/>
                <a:gd name="T4" fmla="*/ 43 w 156"/>
                <a:gd name="T5" fmla="*/ 26 h 133"/>
                <a:gd name="T6" fmla="*/ 35 w 156"/>
                <a:gd name="T7" fmla="*/ 28 h 133"/>
                <a:gd name="T8" fmla="*/ 33 w 156"/>
                <a:gd name="T9" fmla="*/ 38 h 133"/>
                <a:gd name="T10" fmla="*/ 24 w 156"/>
                <a:gd name="T11" fmla="*/ 43 h 133"/>
                <a:gd name="T12" fmla="*/ 16 w 156"/>
                <a:gd name="T13" fmla="*/ 43 h 133"/>
                <a:gd name="T14" fmla="*/ 7 w 156"/>
                <a:gd name="T15" fmla="*/ 50 h 133"/>
                <a:gd name="T16" fmla="*/ 5 w 156"/>
                <a:gd name="T17" fmla="*/ 50 h 133"/>
                <a:gd name="T18" fmla="*/ 5 w 156"/>
                <a:gd name="T19" fmla="*/ 69 h 133"/>
                <a:gd name="T20" fmla="*/ 2 w 156"/>
                <a:gd name="T21" fmla="*/ 69 h 133"/>
                <a:gd name="T22" fmla="*/ 0 w 156"/>
                <a:gd name="T23" fmla="*/ 66 h 133"/>
                <a:gd name="T24" fmla="*/ 5 w 156"/>
                <a:gd name="T25" fmla="*/ 78 h 133"/>
                <a:gd name="T26" fmla="*/ 7 w 156"/>
                <a:gd name="T27" fmla="*/ 90 h 133"/>
                <a:gd name="T28" fmla="*/ 9 w 156"/>
                <a:gd name="T29" fmla="*/ 102 h 133"/>
                <a:gd name="T30" fmla="*/ 9 w 156"/>
                <a:gd name="T31" fmla="*/ 111 h 133"/>
                <a:gd name="T32" fmla="*/ 21 w 156"/>
                <a:gd name="T33" fmla="*/ 114 h 133"/>
                <a:gd name="T34" fmla="*/ 26 w 156"/>
                <a:gd name="T35" fmla="*/ 109 h 133"/>
                <a:gd name="T36" fmla="*/ 38 w 156"/>
                <a:gd name="T37" fmla="*/ 107 h 133"/>
                <a:gd name="T38" fmla="*/ 45 w 156"/>
                <a:gd name="T39" fmla="*/ 102 h 133"/>
                <a:gd name="T40" fmla="*/ 61 w 156"/>
                <a:gd name="T41" fmla="*/ 97 h 133"/>
                <a:gd name="T42" fmla="*/ 80 w 156"/>
                <a:gd name="T43" fmla="*/ 99 h 133"/>
                <a:gd name="T44" fmla="*/ 85 w 156"/>
                <a:gd name="T45" fmla="*/ 111 h 133"/>
                <a:gd name="T46" fmla="*/ 90 w 156"/>
                <a:gd name="T47" fmla="*/ 109 h 133"/>
                <a:gd name="T48" fmla="*/ 97 w 156"/>
                <a:gd name="T49" fmla="*/ 102 h 133"/>
                <a:gd name="T50" fmla="*/ 92 w 156"/>
                <a:gd name="T51" fmla="*/ 111 h 133"/>
                <a:gd name="T52" fmla="*/ 97 w 156"/>
                <a:gd name="T53" fmla="*/ 114 h 133"/>
                <a:gd name="T54" fmla="*/ 97 w 156"/>
                <a:gd name="T55" fmla="*/ 114 h 133"/>
                <a:gd name="T56" fmla="*/ 104 w 156"/>
                <a:gd name="T57" fmla="*/ 121 h 133"/>
                <a:gd name="T58" fmla="*/ 106 w 156"/>
                <a:gd name="T59" fmla="*/ 128 h 133"/>
                <a:gd name="T60" fmla="*/ 118 w 156"/>
                <a:gd name="T61" fmla="*/ 133 h 133"/>
                <a:gd name="T62" fmla="*/ 125 w 156"/>
                <a:gd name="T63" fmla="*/ 128 h 133"/>
                <a:gd name="T64" fmla="*/ 133 w 156"/>
                <a:gd name="T65" fmla="*/ 130 h 133"/>
                <a:gd name="T66" fmla="*/ 142 w 156"/>
                <a:gd name="T67" fmla="*/ 125 h 133"/>
                <a:gd name="T68" fmla="*/ 144 w 156"/>
                <a:gd name="T69" fmla="*/ 109 h 133"/>
                <a:gd name="T70" fmla="*/ 154 w 156"/>
                <a:gd name="T71" fmla="*/ 97 h 133"/>
                <a:gd name="T72" fmla="*/ 154 w 156"/>
                <a:gd name="T73" fmla="*/ 88 h 133"/>
                <a:gd name="T74" fmla="*/ 154 w 156"/>
                <a:gd name="T75" fmla="*/ 73 h 133"/>
                <a:gd name="T76" fmla="*/ 154 w 156"/>
                <a:gd name="T77" fmla="*/ 66 h 133"/>
                <a:gd name="T78" fmla="*/ 144 w 156"/>
                <a:gd name="T79" fmla="*/ 54 h 133"/>
                <a:gd name="T80" fmla="*/ 140 w 156"/>
                <a:gd name="T81" fmla="*/ 50 h 133"/>
                <a:gd name="T82" fmla="*/ 137 w 156"/>
                <a:gd name="T83" fmla="*/ 40 h 133"/>
                <a:gd name="T84" fmla="*/ 128 w 156"/>
                <a:gd name="T85" fmla="*/ 33 h 133"/>
                <a:gd name="T86" fmla="*/ 125 w 156"/>
                <a:gd name="T87" fmla="*/ 17 h 133"/>
                <a:gd name="T88" fmla="*/ 118 w 156"/>
                <a:gd name="T89" fmla="*/ 17 h 133"/>
                <a:gd name="T90" fmla="*/ 116 w 156"/>
                <a:gd name="T91" fmla="*/ 2 h 133"/>
                <a:gd name="T92" fmla="*/ 114 w 156"/>
                <a:gd name="T93" fmla="*/ 2 h 133"/>
                <a:gd name="T94" fmla="*/ 111 w 156"/>
                <a:gd name="T95" fmla="*/ 10 h 133"/>
                <a:gd name="T96" fmla="*/ 111 w 156"/>
                <a:gd name="T97" fmla="*/ 14 h 133"/>
                <a:gd name="T98" fmla="*/ 106 w 156"/>
                <a:gd name="T99" fmla="*/ 31 h 133"/>
                <a:gd name="T100" fmla="*/ 97 w 156"/>
                <a:gd name="T101" fmla="*/ 26 h 133"/>
                <a:gd name="T102" fmla="*/ 90 w 156"/>
                <a:gd name="T103" fmla="*/ 21 h 133"/>
                <a:gd name="T104" fmla="*/ 88 w 156"/>
                <a:gd name="T105" fmla="*/ 17 h 133"/>
                <a:gd name="T106" fmla="*/ 92 w 156"/>
                <a:gd name="T107" fmla="*/ 7 h 133"/>
                <a:gd name="T108" fmla="*/ 88 w 156"/>
                <a:gd name="T109" fmla="*/ 5 h 133"/>
                <a:gd name="T110" fmla="*/ 76 w 156"/>
                <a:gd name="T111" fmla="*/ 2 h 133"/>
                <a:gd name="T112" fmla="*/ 76 w 156"/>
                <a:gd name="T113" fmla="*/ 7 h 133"/>
                <a:gd name="T114" fmla="*/ 66 w 156"/>
                <a:gd name="T115" fmla="*/ 12 h 133"/>
                <a:gd name="T116" fmla="*/ 66 w 156"/>
                <a:gd name="T117" fmla="*/ 19 h 133"/>
                <a:gd name="T118" fmla="*/ 61 w 156"/>
                <a:gd name="T119" fmla="*/ 19 h 133"/>
                <a:gd name="T120" fmla="*/ 57 w 156"/>
                <a:gd name="T121" fmla="*/ 1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6" h="133">
                  <a:moveTo>
                    <a:pt x="54" y="14"/>
                  </a:moveTo>
                  <a:lnTo>
                    <a:pt x="52" y="14"/>
                  </a:lnTo>
                  <a:lnTo>
                    <a:pt x="52" y="17"/>
                  </a:lnTo>
                  <a:lnTo>
                    <a:pt x="50" y="17"/>
                  </a:lnTo>
                  <a:lnTo>
                    <a:pt x="47" y="17"/>
                  </a:lnTo>
                  <a:lnTo>
                    <a:pt x="47" y="19"/>
                  </a:lnTo>
                  <a:lnTo>
                    <a:pt x="45" y="19"/>
                  </a:lnTo>
                  <a:lnTo>
                    <a:pt x="45" y="24"/>
                  </a:lnTo>
                  <a:lnTo>
                    <a:pt x="43" y="24"/>
                  </a:lnTo>
                  <a:lnTo>
                    <a:pt x="43" y="26"/>
                  </a:lnTo>
                  <a:lnTo>
                    <a:pt x="43" y="26"/>
                  </a:lnTo>
                  <a:lnTo>
                    <a:pt x="43" y="26"/>
                  </a:lnTo>
                  <a:lnTo>
                    <a:pt x="40" y="26"/>
                  </a:lnTo>
                  <a:lnTo>
                    <a:pt x="38" y="24"/>
                  </a:lnTo>
                  <a:lnTo>
                    <a:pt x="38" y="26"/>
                  </a:lnTo>
                  <a:lnTo>
                    <a:pt x="35" y="28"/>
                  </a:lnTo>
                  <a:lnTo>
                    <a:pt x="35" y="31"/>
                  </a:lnTo>
                  <a:lnTo>
                    <a:pt x="38" y="33"/>
                  </a:lnTo>
                  <a:lnTo>
                    <a:pt x="35" y="36"/>
                  </a:lnTo>
                  <a:lnTo>
                    <a:pt x="33" y="38"/>
                  </a:lnTo>
                  <a:lnTo>
                    <a:pt x="31" y="40"/>
                  </a:lnTo>
                  <a:lnTo>
                    <a:pt x="28" y="40"/>
                  </a:lnTo>
                  <a:lnTo>
                    <a:pt x="24" y="40"/>
                  </a:lnTo>
                  <a:lnTo>
                    <a:pt x="24" y="43"/>
                  </a:lnTo>
                  <a:lnTo>
                    <a:pt x="21" y="43"/>
                  </a:lnTo>
                  <a:lnTo>
                    <a:pt x="19" y="45"/>
                  </a:lnTo>
                  <a:lnTo>
                    <a:pt x="16" y="45"/>
                  </a:lnTo>
                  <a:lnTo>
                    <a:pt x="16" y="43"/>
                  </a:lnTo>
                  <a:lnTo>
                    <a:pt x="14" y="45"/>
                  </a:lnTo>
                  <a:lnTo>
                    <a:pt x="12" y="47"/>
                  </a:lnTo>
                  <a:lnTo>
                    <a:pt x="9" y="47"/>
                  </a:lnTo>
                  <a:lnTo>
                    <a:pt x="7" y="50"/>
                  </a:lnTo>
                  <a:lnTo>
                    <a:pt x="7" y="52"/>
                  </a:lnTo>
                  <a:lnTo>
                    <a:pt x="5" y="50"/>
                  </a:lnTo>
                  <a:lnTo>
                    <a:pt x="5" y="50"/>
                  </a:lnTo>
                  <a:lnTo>
                    <a:pt x="5" y="50"/>
                  </a:lnTo>
                  <a:lnTo>
                    <a:pt x="2" y="59"/>
                  </a:lnTo>
                  <a:lnTo>
                    <a:pt x="5" y="64"/>
                  </a:lnTo>
                  <a:lnTo>
                    <a:pt x="5" y="69"/>
                  </a:lnTo>
                  <a:lnTo>
                    <a:pt x="5" y="69"/>
                  </a:lnTo>
                  <a:lnTo>
                    <a:pt x="5" y="71"/>
                  </a:lnTo>
                  <a:lnTo>
                    <a:pt x="2" y="69"/>
                  </a:lnTo>
                  <a:lnTo>
                    <a:pt x="2" y="69"/>
                  </a:lnTo>
                  <a:lnTo>
                    <a:pt x="2" y="69"/>
                  </a:lnTo>
                  <a:lnTo>
                    <a:pt x="5" y="71"/>
                  </a:lnTo>
                  <a:lnTo>
                    <a:pt x="2" y="71"/>
                  </a:lnTo>
                  <a:lnTo>
                    <a:pt x="0" y="66"/>
                  </a:lnTo>
                  <a:lnTo>
                    <a:pt x="0" y="66"/>
                  </a:lnTo>
                  <a:lnTo>
                    <a:pt x="0" y="69"/>
                  </a:lnTo>
                  <a:lnTo>
                    <a:pt x="2" y="73"/>
                  </a:lnTo>
                  <a:lnTo>
                    <a:pt x="5" y="76"/>
                  </a:lnTo>
                  <a:lnTo>
                    <a:pt x="5" y="78"/>
                  </a:lnTo>
                  <a:lnTo>
                    <a:pt x="5" y="78"/>
                  </a:lnTo>
                  <a:lnTo>
                    <a:pt x="7" y="83"/>
                  </a:lnTo>
                  <a:lnTo>
                    <a:pt x="7" y="83"/>
                  </a:lnTo>
                  <a:lnTo>
                    <a:pt x="7" y="90"/>
                  </a:lnTo>
                  <a:lnTo>
                    <a:pt x="9" y="92"/>
                  </a:lnTo>
                  <a:lnTo>
                    <a:pt x="9" y="95"/>
                  </a:lnTo>
                  <a:lnTo>
                    <a:pt x="12" y="99"/>
                  </a:lnTo>
                  <a:lnTo>
                    <a:pt x="9" y="102"/>
                  </a:lnTo>
                  <a:lnTo>
                    <a:pt x="9" y="107"/>
                  </a:lnTo>
                  <a:lnTo>
                    <a:pt x="9" y="107"/>
                  </a:lnTo>
                  <a:lnTo>
                    <a:pt x="7" y="109"/>
                  </a:lnTo>
                  <a:lnTo>
                    <a:pt x="9" y="111"/>
                  </a:lnTo>
                  <a:lnTo>
                    <a:pt x="12" y="111"/>
                  </a:lnTo>
                  <a:lnTo>
                    <a:pt x="14" y="114"/>
                  </a:lnTo>
                  <a:lnTo>
                    <a:pt x="16" y="114"/>
                  </a:lnTo>
                  <a:lnTo>
                    <a:pt x="21" y="114"/>
                  </a:lnTo>
                  <a:lnTo>
                    <a:pt x="21" y="114"/>
                  </a:lnTo>
                  <a:lnTo>
                    <a:pt x="21" y="111"/>
                  </a:lnTo>
                  <a:lnTo>
                    <a:pt x="26" y="111"/>
                  </a:lnTo>
                  <a:lnTo>
                    <a:pt x="26" y="109"/>
                  </a:lnTo>
                  <a:lnTo>
                    <a:pt x="31" y="109"/>
                  </a:lnTo>
                  <a:lnTo>
                    <a:pt x="31" y="107"/>
                  </a:lnTo>
                  <a:lnTo>
                    <a:pt x="38" y="107"/>
                  </a:lnTo>
                  <a:lnTo>
                    <a:pt x="38" y="107"/>
                  </a:lnTo>
                  <a:lnTo>
                    <a:pt x="40" y="107"/>
                  </a:lnTo>
                  <a:lnTo>
                    <a:pt x="43" y="107"/>
                  </a:lnTo>
                  <a:lnTo>
                    <a:pt x="43" y="104"/>
                  </a:lnTo>
                  <a:lnTo>
                    <a:pt x="45" y="102"/>
                  </a:lnTo>
                  <a:lnTo>
                    <a:pt x="47" y="102"/>
                  </a:lnTo>
                  <a:lnTo>
                    <a:pt x="52" y="99"/>
                  </a:lnTo>
                  <a:lnTo>
                    <a:pt x="57" y="99"/>
                  </a:lnTo>
                  <a:lnTo>
                    <a:pt x="61" y="97"/>
                  </a:lnTo>
                  <a:lnTo>
                    <a:pt x="71" y="95"/>
                  </a:lnTo>
                  <a:lnTo>
                    <a:pt x="76" y="99"/>
                  </a:lnTo>
                  <a:lnTo>
                    <a:pt x="76" y="99"/>
                  </a:lnTo>
                  <a:lnTo>
                    <a:pt x="80" y="99"/>
                  </a:lnTo>
                  <a:lnTo>
                    <a:pt x="83" y="104"/>
                  </a:lnTo>
                  <a:lnTo>
                    <a:pt x="85" y="107"/>
                  </a:lnTo>
                  <a:lnTo>
                    <a:pt x="85" y="109"/>
                  </a:lnTo>
                  <a:lnTo>
                    <a:pt x="85" y="111"/>
                  </a:lnTo>
                  <a:lnTo>
                    <a:pt x="85" y="111"/>
                  </a:lnTo>
                  <a:lnTo>
                    <a:pt x="88" y="114"/>
                  </a:lnTo>
                  <a:lnTo>
                    <a:pt x="90" y="111"/>
                  </a:lnTo>
                  <a:lnTo>
                    <a:pt x="90" y="109"/>
                  </a:lnTo>
                  <a:lnTo>
                    <a:pt x="92" y="104"/>
                  </a:lnTo>
                  <a:lnTo>
                    <a:pt x="95" y="104"/>
                  </a:lnTo>
                  <a:lnTo>
                    <a:pt x="95" y="102"/>
                  </a:lnTo>
                  <a:lnTo>
                    <a:pt x="97" y="102"/>
                  </a:lnTo>
                  <a:lnTo>
                    <a:pt x="97" y="107"/>
                  </a:lnTo>
                  <a:lnTo>
                    <a:pt x="95" y="109"/>
                  </a:lnTo>
                  <a:lnTo>
                    <a:pt x="95" y="111"/>
                  </a:lnTo>
                  <a:lnTo>
                    <a:pt x="92" y="111"/>
                  </a:lnTo>
                  <a:lnTo>
                    <a:pt x="92" y="114"/>
                  </a:lnTo>
                  <a:lnTo>
                    <a:pt x="92" y="114"/>
                  </a:lnTo>
                  <a:lnTo>
                    <a:pt x="95" y="114"/>
                  </a:lnTo>
                  <a:lnTo>
                    <a:pt x="97" y="114"/>
                  </a:lnTo>
                  <a:lnTo>
                    <a:pt x="97" y="111"/>
                  </a:lnTo>
                  <a:lnTo>
                    <a:pt x="97" y="111"/>
                  </a:lnTo>
                  <a:lnTo>
                    <a:pt x="99" y="114"/>
                  </a:lnTo>
                  <a:lnTo>
                    <a:pt x="97" y="114"/>
                  </a:lnTo>
                  <a:lnTo>
                    <a:pt x="97" y="116"/>
                  </a:lnTo>
                  <a:lnTo>
                    <a:pt x="102" y="118"/>
                  </a:lnTo>
                  <a:lnTo>
                    <a:pt x="102" y="118"/>
                  </a:lnTo>
                  <a:lnTo>
                    <a:pt x="104" y="121"/>
                  </a:lnTo>
                  <a:lnTo>
                    <a:pt x="102" y="123"/>
                  </a:lnTo>
                  <a:lnTo>
                    <a:pt x="104" y="125"/>
                  </a:lnTo>
                  <a:lnTo>
                    <a:pt x="104" y="128"/>
                  </a:lnTo>
                  <a:lnTo>
                    <a:pt x="106" y="128"/>
                  </a:lnTo>
                  <a:lnTo>
                    <a:pt x="109" y="130"/>
                  </a:lnTo>
                  <a:lnTo>
                    <a:pt x="109" y="130"/>
                  </a:lnTo>
                  <a:lnTo>
                    <a:pt x="111" y="130"/>
                  </a:lnTo>
                  <a:lnTo>
                    <a:pt x="118" y="133"/>
                  </a:lnTo>
                  <a:lnTo>
                    <a:pt x="118" y="130"/>
                  </a:lnTo>
                  <a:lnTo>
                    <a:pt x="121" y="130"/>
                  </a:lnTo>
                  <a:lnTo>
                    <a:pt x="121" y="128"/>
                  </a:lnTo>
                  <a:lnTo>
                    <a:pt x="125" y="128"/>
                  </a:lnTo>
                  <a:lnTo>
                    <a:pt x="125" y="130"/>
                  </a:lnTo>
                  <a:lnTo>
                    <a:pt x="125" y="133"/>
                  </a:lnTo>
                  <a:lnTo>
                    <a:pt x="130" y="133"/>
                  </a:lnTo>
                  <a:lnTo>
                    <a:pt x="133" y="130"/>
                  </a:lnTo>
                  <a:lnTo>
                    <a:pt x="133" y="128"/>
                  </a:lnTo>
                  <a:lnTo>
                    <a:pt x="133" y="128"/>
                  </a:lnTo>
                  <a:lnTo>
                    <a:pt x="135" y="125"/>
                  </a:lnTo>
                  <a:lnTo>
                    <a:pt x="142" y="125"/>
                  </a:lnTo>
                  <a:lnTo>
                    <a:pt x="142" y="123"/>
                  </a:lnTo>
                  <a:lnTo>
                    <a:pt x="142" y="118"/>
                  </a:lnTo>
                  <a:lnTo>
                    <a:pt x="144" y="111"/>
                  </a:lnTo>
                  <a:lnTo>
                    <a:pt x="144" y="109"/>
                  </a:lnTo>
                  <a:lnTo>
                    <a:pt x="147" y="107"/>
                  </a:lnTo>
                  <a:lnTo>
                    <a:pt x="147" y="104"/>
                  </a:lnTo>
                  <a:lnTo>
                    <a:pt x="151" y="97"/>
                  </a:lnTo>
                  <a:lnTo>
                    <a:pt x="154" y="97"/>
                  </a:lnTo>
                  <a:lnTo>
                    <a:pt x="154" y="95"/>
                  </a:lnTo>
                  <a:lnTo>
                    <a:pt x="154" y="92"/>
                  </a:lnTo>
                  <a:lnTo>
                    <a:pt x="154" y="90"/>
                  </a:lnTo>
                  <a:lnTo>
                    <a:pt x="154" y="88"/>
                  </a:lnTo>
                  <a:lnTo>
                    <a:pt x="156" y="85"/>
                  </a:lnTo>
                  <a:lnTo>
                    <a:pt x="156" y="78"/>
                  </a:lnTo>
                  <a:lnTo>
                    <a:pt x="156" y="76"/>
                  </a:lnTo>
                  <a:lnTo>
                    <a:pt x="154" y="73"/>
                  </a:lnTo>
                  <a:lnTo>
                    <a:pt x="154" y="71"/>
                  </a:lnTo>
                  <a:lnTo>
                    <a:pt x="154" y="64"/>
                  </a:lnTo>
                  <a:lnTo>
                    <a:pt x="154" y="64"/>
                  </a:lnTo>
                  <a:lnTo>
                    <a:pt x="154" y="66"/>
                  </a:lnTo>
                  <a:lnTo>
                    <a:pt x="151" y="62"/>
                  </a:lnTo>
                  <a:lnTo>
                    <a:pt x="149" y="59"/>
                  </a:lnTo>
                  <a:lnTo>
                    <a:pt x="147" y="57"/>
                  </a:lnTo>
                  <a:lnTo>
                    <a:pt x="144" y="54"/>
                  </a:lnTo>
                  <a:lnTo>
                    <a:pt x="144" y="52"/>
                  </a:lnTo>
                  <a:lnTo>
                    <a:pt x="144" y="52"/>
                  </a:lnTo>
                  <a:lnTo>
                    <a:pt x="142" y="52"/>
                  </a:lnTo>
                  <a:lnTo>
                    <a:pt x="140" y="50"/>
                  </a:lnTo>
                  <a:lnTo>
                    <a:pt x="140" y="45"/>
                  </a:lnTo>
                  <a:lnTo>
                    <a:pt x="137" y="43"/>
                  </a:lnTo>
                  <a:lnTo>
                    <a:pt x="137" y="40"/>
                  </a:lnTo>
                  <a:lnTo>
                    <a:pt x="137" y="40"/>
                  </a:lnTo>
                  <a:lnTo>
                    <a:pt x="135" y="40"/>
                  </a:lnTo>
                  <a:lnTo>
                    <a:pt x="133" y="38"/>
                  </a:lnTo>
                  <a:lnTo>
                    <a:pt x="130" y="36"/>
                  </a:lnTo>
                  <a:lnTo>
                    <a:pt x="128" y="33"/>
                  </a:lnTo>
                  <a:lnTo>
                    <a:pt x="128" y="31"/>
                  </a:lnTo>
                  <a:lnTo>
                    <a:pt x="128" y="26"/>
                  </a:lnTo>
                  <a:lnTo>
                    <a:pt x="125" y="24"/>
                  </a:lnTo>
                  <a:lnTo>
                    <a:pt x="125" y="17"/>
                  </a:lnTo>
                  <a:lnTo>
                    <a:pt x="123" y="17"/>
                  </a:lnTo>
                  <a:lnTo>
                    <a:pt x="121" y="14"/>
                  </a:lnTo>
                  <a:lnTo>
                    <a:pt x="121" y="14"/>
                  </a:lnTo>
                  <a:lnTo>
                    <a:pt x="118" y="17"/>
                  </a:lnTo>
                  <a:lnTo>
                    <a:pt x="118" y="12"/>
                  </a:lnTo>
                  <a:lnTo>
                    <a:pt x="116" y="7"/>
                  </a:lnTo>
                  <a:lnTo>
                    <a:pt x="116" y="5"/>
                  </a:lnTo>
                  <a:lnTo>
                    <a:pt x="116" y="2"/>
                  </a:lnTo>
                  <a:lnTo>
                    <a:pt x="116" y="0"/>
                  </a:lnTo>
                  <a:lnTo>
                    <a:pt x="114" y="0"/>
                  </a:lnTo>
                  <a:lnTo>
                    <a:pt x="114" y="0"/>
                  </a:lnTo>
                  <a:lnTo>
                    <a:pt x="114" y="2"/>
                  </a:lnTo>
                  <a:lnTo>
                    <a:pt x="111" y="5"/>
                  </a:lnTo>
                  <a:lnTo>
                    <a:pt x="111" y="5"/>
                  </a:lnTo>
                  <a:lnTo>
                    <a:pt x="111" y="7"/>
                  </a:lnTo>
                  <a:lnTo>
                    <a:pt x="111" y="10"/>
                  </a:lnTo>
                  <a:lnTo>
                    <a:pt x="111" y="10"/>
                  </a:lnTo>
                  <a:lnTo>
                    <a:pt x="109" y="12"/>
                  </a:lnTo>
                  <a:lnTo>
                    <a:pt x="109" y="14"/>
                  </a:lnTo>
                  <a:lnTo>
                    <a:pt x="111" y="14"/>
                  </a:lnTo>
                  <a:lnTo>
                    <a:pt x="111" y="17"/>
                  </a:lnTo>
                  <a:lnTo>
                    <a:pt x="109" y="21"/>
                  </a:lnTo>
                  <a:lnTo>
                    <a:pt x="109" y="28"/>
                  </a:lnTo>
                  <a:lnTo>
                    <a:pt x="106" y="31"/>
                  </a:lnTo>
                  <a:lnTo>
                    <a:pt x="102" y="28"/>
                  </a:lnTo>
                  <a:lnTo>
                    <a:pt x="102" y="28"/>
                  </a:lnTo>
                  <a:lnTo>
                    <a:pt x="99" y="26"/>
                  </a:lnTo>
                  <a:lnTo>
                    <a:pt x="97" y="26"/>
                  </a:lnTo>
                  <a:lnTo>
                    <a:pt x="92" y="24"/>
                  </a:lnTo>
                  <a:lnTo>
                    <a:pt x="92" y="21"/>
                  </a:lnTo>
                  <a:lnTo>
                    <a:pt x="90" y="21"/>
                  </a:lnTo>
                  <a:lnTo>
                    <a:pt x="90" y="21"/>
                  </a:lnTo>
                  <a:lnTo>
                    <a:pt x="88" y="19"/>
                  </a:lnTo>
                  <a:lnTo>
                    <a:pt x="88" y="19"/>
                  </a:lnTo>
                  <a:lnTo>
                    <a:pt x="88" y="17"/>
                  </a:lnTo>
                  <a:lnTo>
                    <a:pt x="88" y="17"/>
                  </a:lnTo>
                  <a:lnTo>
                    <a:pt x="88" y="12"/>
                  </a:lnTo>
                  <a:lnTo>
                    <a:pt x="90" y="12"/>
                  </a:lnTo>
                  <a:lnTo>
                    <a:pt x="92" y="10"/>
                  </a:lnTo>
                  <a:lnTo>
                    <a:pt x="92" y="7"/>
                  </a:lnTo>
                  <a:lnTo>
                    <a:pt x="92" y="5"/>
                  </a:lnTo>
                  <a:lnTo>
                    <a:pt x="90" y="5"/>
                  </a:lnTo>
                  <a:lnTo>
                    <a:pt x="90" y="7"/>
                  </a:lnTo>
                  <a:lnTo>
                    <a:pt x="88" y="5"/>
                  </a:lnTo>
                  <a:lnTo>
                    <a:pt x="85" y="5"/>
                  </a:lnTo>
                  <a:lnTo>
                    <a:pt x="83" y="5"/>
                  </a:lnTo>
                  <a:lnTo>
                    <a:pt x="78" y="5"/>
                  </a:lnTo>
                  <a:lnTo>
                    <a:pt x="76" y="2"/>
                  </a:lnTo>
                  <a:lnTo>
                    <a:pt x="73" y="2"/>
                  </a:lnTo>
                  <a:lnTo>
                    <a:pt x="73" y="2"/>
                  </a:lnTo>
                  <a:lnTo>
                    <a:pt x="76" y="5"/>
                  </a:lnTo>
                  <a:lnTo>
                    <a:pt x="76" y="7"/>
                  </a:lnTo>
                  <a:lnTo>
                    <a:pt x="71" y="7"/>
                  </a:lnTo>
                  <a:lnTo>
                    <a:pt x="69" y="7"/>
                  </a:lnTo>
                  <a:lnTo>
                    <a:pt x="66" y="10"/>
                  </a:lnTo>
                  <a:lnTo>
                    <a:pt x="66" y="12"/>
                  </a:lnTo>
                  <a:lnTo>
                    <a:pt x="66" y="12"/>
                  </a:lnTo>
                  <a:lnTo>
                    <a:pt x="64" y="17"/>
                  </a:lnTo>
                  <a:lnTo>
                    <a:pt x="66" y="19"/>
                  </a:lnTo>
                  <a:lnTo>
                    <a:pt x="66" y="19"/>
                  </a:lnTo>
                  <a:lnTo>
                    <a:pt x="66" y="21"/>
                  </a:lnTo>
                  <a:lnTo>
                    <a:pt x="64" y="19"/>
                  </a:lnTo>
                  <a:lnTo>
                    <a:pt x="64" y="19"/>
                  </a:lnTo>
                  <a:lnTo>
                    <a:pt x="61" y="19"/>
                  </a:lnTo>
                  <a:lnTo>
                    <a:pt x="61" y="19"/>
                  </a:lnTo>
                  <a:lnTo>
                    <a:pt x="61" y="19"/>
                  </a:lnTo>
                  <a:lnTo>
                    <a:pt x="59" y="19"/>
                  </a:lnTo>
                  <a:lnTo>
                    <a:pt x="57" y="12"/>
                  </a:lnTo>
                  <a:lnTo>
                    <a:pt x="54" y="14"/>
                  </a:lnTo>
                  <a:lnTo>
                    <a:pt x="54" y="1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973"/>
            <p:cNvSpPr/>
            <p:nvPr/>
          </p:nvSpPr>
          <p:spPr bwMode="auto">
            <a:xfrm>
              <a:off x="2466297" y="4362563"/>
              <a:ext cx="4763" cy="4763"/>
            </a:xfrm>
            <a:custGeom>
              <a:avLst/>
              <a:gdLst>
                <a:gd name="T0" fmla="*/ 0 w 3"/>
                <a:gd name="T1" fmla="*/ 0 h 3"/>
                <a:gd name="T2" fmla="*/ 0 w 3"/>
                <a:gd name="T3" fmla="*/ 3 h 3"/>
                <a:gd name="T4" fmla="*/ 3 w 3"/>
                <a:gd name="T5" fmla="*/ 0 h 3"/>
                <a:gd name="T6" fmla="*/ 0 w 3"/>
                <a:gd name="T7" fmla="*/ 0 h 3"/>
                <a:gd name="T8" fmla="*/ 0 w 3"/>
                <a:gd name="T9" fmla="*/ 0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3"/>
                  </a:lnTo>
                  <a:lnTo>
                    <a:pt x="3" y="0"/>
                  </a:lnTo>
                  <a:lnTo>
                    <a:pt x="0"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974"/>
            <p:cNvSpPr/>
            <p:nvPr/>
          </p:nvSpPr>
          <p:spPr bwMode="auto">
            <a:xfrm>
              <a:off x="2493284" y="4362563"/>
              <a:ext cx="0" cy="4763"/>
            </a:xfrm>
            <a:custGeom>
              <a:avLst/>
              <a:gdLst>
                <a:gd name="T0" fmla="*/ 3 h 3"/>
                <a:gd name="T1" fmla="*/ 0 h 3"/>
                <a:gd name="T2" fmla="*/ 0 h 3"/>
                <a:gd name="T3" fmla="*/ 0 h 3"/>
                <a:gd name="T4" fmla="*/ 3 h 3"/>
                <a:gd name="T5" fmla="*/ 3 h 3"/>
                <a:gd name="T6" fmla="*/ 3 h 3"/>
              </a:gdLst>
              <a:ahLst/>
              <a:cxnLst>
                <a:cxn ang="0">
                  <a:pos x="0" y="T0"/>
                </a:cxn>
                <a:cxn ang="0">
                  <a:pos x="0" y="T1"/>
                </a:cxn>
                <a:cxn ang="0">
                  <a:pos x="0" y="T2"/>
                </a:cxn>
                <a:cxn ang="0">
                  <a:pos x="0" y="T3"/>
                </a:cxn>
                <a:cxn ang="0">
                  <a:pos x="0" y="T4"/>
                </a:cxn>
                <a:cxn ang="0">
                  <a:pos x="0" y="T5"/>
                </a:cxn>
                <a:cxn ang="0">
                  <a:pos x="0" y="T6"/>
                </a:cxn>
              </a:cxnLst>
              <a:rect l="0" t="0" r="r" b="b"/>
              <a:pathLst>
                <a:path h="3">
                  <a:moveTo>
                    <a:pt x="0" y="3"/>
                  </a:moveTo>
                  <a:lnTo>
                    <a:pt x="0" y="0"/>
                  </a:lnTo>
                  <a:lnTo>
                    <a:pt x="0" y="0"/>
                  </a:lnTo>
                  <a:lnTo>
                    <a:pt x="0" y="0"/>
                  </a:lnTo>
                  <a:lnTo>
                    <a:pt x="0" y="3"/>
                  </a:lnTo>
                  <a:lnTo>
                    <a:pt x="0" y="3"/>
                  </a:lnTo>
                  <a:lnTo>
                    <a:pt x="0"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975"/>
            <p:cNvSpPr/>
            <p:nvPr/>
          </p:nvSpPr>
          <p:spPr bwMode="auto">
            <a:xfrm>
              <a:off x="2471059" y="4370501"/>
              <a:ext cx="25400" cy="26988"/>
            </a:xfrm>
            <a:custGeom>
              <a:avLst/>
              <a:gdLst>
                <a:gd name="T0" fmla="*/ 12 w 16"/>
                <a:gd name="T1" fmla="*/ 2 h 17"/>
                <a:gd name="T2" fmla="*/ 9 w 16"/>
                <a:gd name="T3" fmla="*/ 2 h 17"/>
                <a:gd name="T4" fmla="*/ 4 w 16"/>
                <a:gd name="T5" fmla="*/ 2 h 17"/>
                <a:gd name="T6" fmla="*/ 2 w 16"/>
                <a:gd name="T7" fmla="*/ 0 h 17"/>
                <a:gd name="T8" fmla="*/ 2 w 16"/>
                <a:gd name="T9" fmla="*/ 0 h 17"/>
                <a:gd name="T10" fmla="*/ 0 w 16"/>
                <a:gd name="T11" fmla="*/ 2 h 17"/>
                <a:gd name="T12" fmla="*/ 2 w 16"/>
                <a:gd name="T13" fmla="*/ 5 h 17"/>
                <a:gd name="T14" fmla="*/ 2 w 16"/>
                <a:gd name="T15" fmla="*/ 5 h 17"/>
                <a:gd name="T16" fmla="*/ 2 w 16"/>
                <a:gd name="T17" fmla="*/ 10 h 17"/>
                <a:gd name="T18" fmla="*/ 4 w 16"/>
                <a:gd name="T19" fmla="*/ 12 h 17"/>
                <a:gd name="T20" fmla="*/ 7 w 16"/>
                <a:gd name="T21" fmla="*/ 17 h 17"/>
                <a:gd name="T22" fmla="*/ 7 w 16"/>
                <a:gd name="T23" fmla="*/ 17 h 17"/>
                <a:gd name="T24" fmla="*/ 9 w 16"/>
                <a:gd name="T25" fmla="*/ 17 h 17"/>
                <a:gd name="T26" fmla="*/ 12 w 16"/>
                <a:gd name="T27" fmla="*/ 14 h 17"/>
                <a:gd name="T28" fmla="*/ 12 w 16"/>
                <a:gd name="T29" fmla="*/ 14 h 17"/>
                <a:gd name="T30" fmla="*/ 14 w 16"/>
                <a:gd name="T31" fmla="*/ 12 h 17"/>
                <a:gd name="T32" fmla="*/ 14 w 16"/>
                <a:gd name="T33" fmla="*/ 10 h 17"/>
                <a:gd name="T34" fmla="*/ 16 w 16"/>
                <a:gd name="T35" fmla="*/ 5 h 17"/>
                <a:gd name="T36" fmla="*/ 16 w 16"/>
                <a:gd name="T37" fmla="*/ 0 h 17"/>
                <a:gd name="T38" fmla="*/ 14 w 16"/>
                <a:gd name="T39" fmla="*/ 0 h 17"/>
                <a:gd name="T40" fmla="*/ 12 w 16"/>
                <a:gd name="T41" fmla="*/ 0 h 17"/>
                <a:gd name="T42" fmla="*/ 12 w 16"/>
                <a:gd name="T4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17">
                  <a:moveTo>
                    <a:pt x="12" y="2"/>
                  </a:moveTo>
                  <a:lnTo>
                    <a:pt x="9" y="2"/>
                  </a:lnTo>
                  <a:lnTo>
                    <a:pt x="4" y="2"/>
                  </a:lnTo>
                  <a:lnTo>
                    <a:pt x="2" y="0"/>
                  </a:lnTo>
                  <a:lnTo>
                    <a:pt x="2" y="0"/>
                  </a:lnTo>
                  <a:lnTo>
                    <a:pt x="0" y="2"/>
                  </a:lnTo>
                  <a:lnTo>
                    <a:pt x="2" y="5"/>
                  </a:lnTo>
                  <a:lnTo>
                    <a:pt x="2" y="5"/>
                  </a:lnTo>
                  <a:lnTo>
                    <a:pt x="2" y="10"/>
                  </a:lnTo>
                  <a:lnTo>
                    <a:pt x="4" y="12"/>
                  </a:lnTo>
                  <a:lnTo>
                    <a:pt x="7" y="17"/>
                  </a:lnTo>
                  <a:lnTo>
                    <a:pt x="7" y="17"/>
                  </a:lnTo>
                  <a:lnTo>
                    <a:pt x="9" y="17"/>
                  </a:lnTo>
                  <a:lnTo>
                    <a:pt x="12" y="14"/>
                  </a:lnTo>
                  <a:lnTo>
                    <a:pt x="12" y="14"/>
                  </a:lnTo>
                  <a:lnTo>
                    <a:pt x="14" y="12"/>
                  </a:lnTo>
                  <a:lnTo>
                    <a:pt x="14" y="10"/>
                  </a:lnTo>
                  <a:lnTo>
                    <a:pt x="16" y="5"/>
                  </a:lnTo>
                  <a:lnTo>
                    <a:pt x="16" y="0"/>
                  </a:lnTo>
                  <a:lnTo>
                    <a:pt x="14" y="0"/>
                  </a:lnTo>
                  <a:lnTo>
                    <a:pt x="12" y="0"/>
                  </a:lnTo>
                  <a:lnTo>
                    <a:pt x="12"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976"/>
            <p:cNvSpPr/>
            <p:nvPr/>
          </p:nvSpPr>
          <p:spPr bwMode="auto">
            <a:xfrm>
              <a:off x="1586822" y="3683113"/>
              <a:ext cx="4763" cy="0"/>
            </a:xfrm>
            <a:custGeom>
              <a:avLst/>
              <a:gdLst>
                <a:gd name="T0" fmla="*/ 0 w 3"/>
                <a:gd name="T1" fmla="*/ 3 w 3"/>
                <a:gd name="T2" fmla="*/ 0 w 3"/>
                <a:gd name="T3" fmla="*/ 0 w 3"/>
                <a:gd name="T4" fmla="*/ 0 w 3"/>
              </a:gdLst>
              <a:ahLst/>
              <a:cxnLst>
                <a:cxn ang="0">
                  <a:pos x="T0" y="0"/>
                </a:cxn>
                <a:cxn ang="0">
                  <a:pos x="T1" y="0"/>
                </a:cxn>
                <a:cxn ang="0">
                  <a:pos x="T2" y="0"/>
                </a:cxn>
                <a:cxn ang="0">
                  <a:pos x="T3" y="0"/>
                </a:cxn>
                <a:cxn ang="0">
                  <a:pos x="T4" y="0"/>
                </a:cxn>
              </a:cxnLst>
              <a:rect l="0" t="0" r="r" b="b"/>
              <a:pathLst>
                <a:path w="3">
                  <a:moveTo>
                    <a:pt x="0" y="0"/>
                  </a:moveTo>
                  <a:lnTo>
                    <a:pt x="3" y="0"/>
                  </a:lnTo>
                  <a:lnTo>
                    <a:pt x="0"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978"/>
            <p:cNvSpPr/>
            <p:nvPr/>
          </p:nvSpPr>
          <p:spPr bwMode="auto">
            <a:xfrm>
              <a:off x="1929722" y="3889488"/>
              <a:ext cx="3175" cy="3175"/>
            </a:xfrm>
            <a:custGeom>
              <a:avLst/>
              <a:gdLst>
                <a:gd name="T0" fmla="*/ 0 w 2"/>
                <a:gd name="T1" fmla="*/ 2 h 2"/>
                <a:gd name="T2" fmla="*/ 2 w 2"/>
                <a:gd name="T3" fmla="*/ 0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2" y="0"/>
                  </a:lnTo>
                  <a:lnTo>
                    <a:pt x="2" y="0"/>
                  </a:lnTo>
                  <a:lnTo>
                    <a:pt x="0"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979"/>
            <p:cNvSpPr/>
            <p:nvPr/>
          </p:nvSpPr>
          <p:spPr bwMode="auto">
            <a:xfrm>
              <a:off x="1929722" y="3889488"/>
              <a:ext cx="3175" cy="3175"/>
            </a:xfrm>
            <a:custGeom>
              <a:avLst/>
              <a:gdLst>
                <a:gd name="T0" fmla="*/ 0 w 2"/>
                <a:gd name="T1" fmla="*/ 2 h 2"/>
                <a:gd name="T2" fmla="*/ 2 w 2"/>
                <a:gd name="T3" fmla="*/ 0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2" y="0"/>
                  </a:lnTo>
                  <a:lnTo>
                    <a:pt x="2" y="0"/>
                  </a:lnTo>
                  <a:lnTo>
                    <a:pt x="0"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980"/>
            <p:cNvSpPr/>
            <p:nvPr/>
          </p:nvSpPr>
          <p:spPr bwMode="auto">
            <a:xfrm>
              <a:off x="1894797" y="3889488"/>
              <a:ext cx="4763" cy="3175"/>
            </a:xfrm>
            <a:custGeom>
              <a:avLst/>
              <a:gdLst>
                <a:gd name="T0" fmla="*/ 0 w 3"/>
                <a:gd name="T1" fmla="*/ 0 h 2"/>
                <a:gd name="T2" fmla="*/ 3 w 3"/>
                <a:gd name="T3" fmla="*/ 2 h 2"/>
                <a:gd name="T4" fmla="*/ 3 w 3"/>
                <a:gd name="T5" fmla="*/ 0 h 2"/>
                <a:gd name="T6" fmla="*/ 3 w 3"/>
                <a:gd name="T7" fmla="*/ 0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3" y="2"/>
                  </a:lnTo>
                  <a:lnTo>
                    <a:pt x="3" y="0"/>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981"/>
            <p:cNvSpPr/>
            <p:nvPr/>
          </p:nvSpPr>
          <p:spPr bwMode="auto">
            <a:xfrm>
              <a:off x="1894797" y="3889488"/>
              <a:ext cx="4763" cy="3175"/>
            </a:xfrm>
            <a:custGeom>
              <a:avLst/>
              <a:gdLst>
                <a:gd name="T0" fmla="*/ 0 w 3"/>
                <a:gd name="T1" fmla="*/ 0 h 2"/>
                <a:gd name="T2" fmla="*/ 3 w 3"/>
                <a:gd name="T3" fmla="*/ 2 h 2"/>
                <a:gd name="T4" fmla="*/ 3 w 3"/>
                <a:gd name="T5" fmla="*/ 0 h 2"/>
                <a:gd name="T6" fmla="*/ 3 w 3"/>
                <a:gd name="T7" fmla="*/ 0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3" y="2"/>
                  </a:lnTo>
                  <a:lnTo>
                    <a:pt x="3" y="0"/>
                  </a:lnTo>
                  <a:lnTo>
                    <a:pt x="3"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982"/>
            <p:cNvSpPr/>
            <p:nvPr/>
          </p:nvSpPr>
          <p:spPr bwMode="auto">
            <a:xfrm>
              <a:off x="2605997" y="4172063"/>
              <a:ext cx="3175" cy="6350"/>
            </a:xfrm>
            <a:custGeom>
              <a:avLst/>
              <a:gdLst>
                <a:gd name="T0" fmla="*/ 0 w 2"/>
                <a:gd name="T1" fmla="*/ 2 h 4"/>
                <a:gd name="T2" fmla="*/ 0 w 2"/>
                <a:gd name="T3" fmla="*/ 4 h 4"/>
                <a:gd name="T4" fmla="*/ 0 w 2"/>
                <a:gd name="T5" fmla="*/ 4 h 4"/>
                <a:gd name="T6" fmla="*/ 2 w 2"/>
                <a:gd name="T7" fmla="*/ 4 h 4"/>
                <a:gd name="T8" fmla="*/ 2 w 2"/>
                <a:gd name="T9" fmla="*/ 2 h 4"/>
                <a:gd name="T10" fmla="*/ 0 w 2"/>
                <a:gd name="T11" fmla="*/ 0 h 4"/>
                <a:gd name="T12" fmla="*/ 0 w 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2"/>
                  </a:moveTo>
                  <a:lnTo>
                    <a:pt x="0" y="4"/>
                  </a:lnTo>
                  <a:lnTo>
                    <a:pt x="0" y="4"/>
                  </a:lnTo>
                  <a:lnTo>
                    <a:pt x="2" y="4"/>
                  </a:lnTo>
                  <a:lnTo>
                    <a:pt x="2" y="2"/>
                  </a:lnTo>
                  <a:lnTo>
                    <a:pt x="0"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983"/>
            <p:cNvSpPr/>
            <p:nvPr/>
          </p:nvSpPr>
          <p:spPr bwMode="auto">
            <a:xfrm>
              <a:off x="2609172" y="4178413"/>
              <a:ext cx="4763" cy="4763"/>
            </a:xfrm>
            <a:custGeom>
              <a:avLst/>
              <a:gdLst>
                <a:gd name="T0" fmla="*/ 3 w 3"/>
                <a:gd name="T1" fmla="*/ 3 h 3"/>
                <a:gd name="T2" fmla="*/ 3 w 3"/>
                <a:gd name="T3" fmla="*/ 3 h 3"/>
                <a:gd name="T4" fmla="*/ 0 w 3"/>
                <a:gd name="T5" fmla="*/ 0 h 3"/>
                <a:gd name="T6" fmla="*/ 0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lnTo>
                    <a:pt x="3" y="3"/>
                  </a:lnTo>
                  <a:lnTo>
                    <a:pt x="0" y="0"/>
                  </a:lnTo>
                  <a:lnTo>
                    <a:pt x="0" y="3"/>
                  </a:lnTo>
                  <a:lnTo>
                    <a:pt x="3"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984"/>
            <p:cNvSpPr/>
            <p:nvPr/>
          </p:nvSpPr>
          <p:spPr bwMode="auto">
            <a:xfrm>
              <a:off x="2620284" y="4197463"/>
              <a:ext cx="0" cy="4763"/>
            </a:xfrm>
            <a:custGeom>
              <a:avLst/>
              <a:gdLst>
                <a:gd name="T0" fmla="*/ 0 h 3"/>
                <a:gd name="T1" fmla="*/ 0 h 3"/>
                <a:gd name="T2" fmla="*/ 3 h 3"/>
                <a:gd name="T3" fmla="*/ 3 h 3"/>
                <a:gd name="T4" fmla="*/ 3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0"/>
                  </a:lnTo>
                  <a:lnTo>
                    <a:pt x="0" y="3"/>
                  </a:lnTo>
                  <a:lnTo>
                    <a:pt x="0" y="3"/>
                  </a:lnTo>
                  <a:lnTo>
                    <a:pt x="0" y="3"/>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Rectangle 985"/>
            <p:cNvSpPr>
              <a:spLocks noChangeArrowheads="1"/>
            </p:cNvSpPr>
            <p:nvPr/>
          </p:nvSpPr>
          <p:spPr bwMode="auto">
            <a:xfrm>
              <a:off x="2620284" y="4205401"/>
              <a:ext cx="1588"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44" name="Freeform 986"/>
            <p:cNvSpPr/>
            <p:nvPr/>
          </p:nvSpPr>
          <p:spPr bwMode="auto">
            <a:xfrm>
              <a:off x="2609172" y="4213338"/>
              <a:ext cx="0" cy="3175"/>
            </a:xfrm>
            <a:custGeom>
              <a:avLst/>
              <a:gdLst>
                <a:gd name="T0" fmla="*/ 2 h 2"/>
                <a:gd name="T1" fmla="*/ 2 h 2"/>
                <a:gd name="T2" fmla="*/ 2 h 2"/>
                <a:gd name="T3" fmla="*/ 0 h 2"/>
                <a:gd name="T4" fmla="*/ 0 h 2"/>
                <a:gd name="T5" fmla="*/ 2 h 2"/>
              </a:gdLst>
              <a:ahLst/>
              <a:cxnLst>
                <a:cxn ang="0">
                  <a:pos x="0" y="T0"/>
                </a:cxn>
                <a:cxn ang="0">
                  <a:pos x="0" y="T1"/>
                </a:cxn>
                <a:cxn ang="0">
                  <a:pos x="0" y="T2"/>
                </a:cxn>
                <a:cxn ang="0">
                  <a:pos x="0" y="T3"/>
                </a:cxn>
                <a:cxn ang="0">
                  <a:pos x="0" y="T4"/>
                </a:cxn>
                <a:cxn ang="0">
                  <a:pos x="0" y="T5"/>
                </a:cxn>
              </a:cxnLst>
              <a:rect l="0" t="0" r="r" b="b"/>
              <a:pathLst>
                <a:path h="2">
                  <a:moveTo>
                    <a:pt x="0" y="2"/>
                  </a:moveTo>
                  <a:lnTo>
                    <a:pt x="0" y="2"/>
                  </a:lnTo>
                  <a:lnTo>
                    <a:pt x="0" y="2"/>
                  </a:lnTo>
                  <a:lnTo>
                    <a:pt x="0" y="0"/>
                  </a:lnTo>
                  <a:lnTo>
                    <a:pt x="0"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Rectangle 987"/>
            <p:cNvSpPr>
              <a:spLocks noChangeArrowheads="1"/>
            </p:cNvSpPr>
            <p:nvPr/>
          </p:nvSpPr>
          <p:spPr bwMode="auto">
            <a:xfrm>
              <a:off x="2605997" y="4213338"/>
              <a:ext cx="1588"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46" name="Freeform 988"/>
            <p:cNvSpPr/>
            <p:nvPr/>
          </p:nvSpPr>
          <p:spPr bwMode="auto">
            <a:xfrm>
              <a:off x="2590122" y="4208576"/>
              <a:ext cx="15875" cy="15875"/>
            </a:xfrm>
            <a:custGeom>
              <a:avLst/>
              <a:gdLst>
                <a:gd name="T0" fmla="*/ 10 w 10"/>
                <a:gd name="T1" fmla="*/ 7 h 10"/>
                <a:gd name="T2" fmla="*/ 8 w 10"/>
                <a:gd name="T3" fmla="*/ 5 h 10"/>
                <a:gd name="T4" fmla="*/ 5 w 10"/>
                <a:gd name="T5" fmla="*/ 5 h 10"/>
                <a:gd name="T6" fmla="*/ 3 w 10"/>
                <a:gd name="T7" fmla="*/ 3 h 10"/>
                <a:gd name="T8" fmla="*/ 3 w 10"/>
                <a:gd name="T9" fmla="*/ 3 h 10"/>
                <a:gd name="T10" fmla="*/ 0 w 10"/>
                <a:gd name="T11" fmla="*/ 0 h 10"/>
                <a:gd name="T12" fmla="*/ 0 w 10"/>
                <a:gd name="T13" fmla="*/ 0 h 10"/>
                <a:gd name="T14" fmla="*/ 0 w 10"/>
                <a:gd name="T15" fmla="*/ 3 h 10"/>
                <a:gd name="T16" fmla="*/ 0 w 10"/>
                <a:gd name="T17" fmla="*/ 3 h 10"/>
                <a:gd name="T18" fmla="*/ 3 w 10"/>
                <a:gd name="T19" fmla="*/ 5 h 10"/>
                <a:gd name="T20" fmla="*/ 3 w 10"/>
                <a:gd name="T21" fmla="*/ 7 h 10"/>
                <a:gd name="T22" fmla="*/ 8 w 10"/>
                <a:gd name="T23" fmla="*/ 10 h 10"/>
                <a:gd name="T24" fmla="*/ 10 w 10"/>
                <a:gd name="T25" fmla="*/ 10 h 10"/>
                <a:gd name="T26" fmla="*/ 10 w 10"/>
                <a:gd name="T27" fmla="*/ 10 h 10"/>
                <a:gd name="T28" fmla="*/ 10 w 10"/>
                <a:gd name="T2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0">
                  <a:moveTo>
                    <a:pt x="10" y="7"/>
                  </a:moveTo>
                  <a:lnTo>
                    <a:pt x="8" y="5"/>
                  </a:lnTo>
                  <a:lnTo>
                    <a:pt x="5" y="5"/>
                  </a:lnTo>
                  <a:lnTo>
                    <a:pt x="3" y="3"/>
                  </a:lnTo>
                  <a:lnTo>
                    <a:pt x="3" y="3"/>
                  </a:lnTo>
                  <a:lnTo>
                    <a:pt x="0" y="0"/>
                  </a:lnTo>
                  <a:lnTo>
                    <a:pt x="0" y="0"/>
                  </a:lnTo>
                  <a:lnTo>
                    <a:pt x="0" y="3"/>
                  </a:lnTo>
                  <a:lnTo>
                    <a:pt x="0" y="3"/>
                  </a:lnTo>
                  <a:lnTo>
                    <a:pt x="3" y="5"/>
                  </a:lnTo>
                  <a:lnTo>
                    <a:pt x="3" y="7"/>
                  </a:lnTo>
                  <a:lnTo>
                    <a:pt x="8" y="10"/>
                  </a:lnTo>
                  <a:lnTo>
                    <a:pt x="10" y="10"/>
                  </a:lnTo>
                  <a:lnTo>
                    <a:pt x="10" y="10"/>
                  </a:lnTo>
                  <a:lnTo>
                    <a:pt x="10" y="7"/>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989"/>
            <p:cNvSpPr/>
            <p:nvPr/>
          </p:nvSpPr>
          <p:spPr bwMode="auto">
            <a:xfrm>
              <a:off x="2669497" y="4189526"/>
              <a:ext cx="7938" cy="7938"/>
            </a:xfrm>
            <a:custGeom>
              <a:avLst/>
              <a:gdLst>
                <a:gd name="T0" fmla="*/ 0 w 5"/>
                <a:gd name="T1" fmla="*/ 3 h 5"/>
                <a:gd name="T2" fmla="*/ 3 w 5"/>
                <a:gd name="T3" fmla="*/ 5 h 5"/>
                <a:gd name="T4" fmla="*/ 5 w 5"/>
                <a:gd name="T5" fmla="*/ 3 h 5"/>
                <a:gd name="T6" fmla="*/ 5 w 5"/>
                <a:gd name="T7" fmla="*/ 3 h 5"/>
                <a:gd name="T8" fmla="*/ 5 w 5"/>
                <a:gd name="T9" fmla="*/ 0 h 5"/>
                <a:gd name="T10" fmla="*/ 0 w 5"/>
                <a:gd name="T11" fmla="*/ 0 h 5"/>
                <a:gd name="T12" fmla="*/ 0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3"/>
                  </a:moveTo>
                  <a:lnTo>
                    <a:pt x="3" y="5"/>
                  </a:lnTo>
                  <a:lnTo>
                    <a:pt x="5" y="3"/>
                  </a:lnTo>
                  <a:lnTo>
                    <a:pt x="5" y="3"/>
                  </a:lnTo>
                  <a:lnTo>
                    <a:pt x="5" y="0"/>
                  </a:lnTo>
                  <a:lnTo>
                    <a:pt x="0" y="0"/>
                  </a:lnTo>
                  <a:lnTo>
                    <a:pt x="0"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990"/>
            <p:cNvSpPr/>
            <p:nvPr/>
          </p:nvSpPr>
          <p:spPr bwMode="auto">
            <a:xfrm>
              <a:off x="2677434" y="4178413"/>
              <a:ext cx="7938" cy="7938"/>
            </a:xfrm>
            <a:custGeom>
              <a:avLst/>
              <a:gdLst>
                <a:gd name="T0" fmla="*/ 2 w 5"/>
                <a:gd name="T1" fmla="*/ 3 h 5"/>
                <a:gd name="T2" fmla="*/ 0 w 5"/>
                <a:gd name="T3" fmla="*/ 5 h 5"/>
                <a:gd name="T4" fmla="*/ 2 w 5"/>
                <a:gd name="T5" fmla="*/ 5 h 5"/>
                <a:gd name="T6" fmla="*/ 5 w 5"/>
                <a:gd name="T7" fmla="*/ 3 h 5"/>
                <a:gd name="T8" fmla="*/ 5 w 5"/>
                <a:gd name="T9" fmla="*/ 0 h 5"/>
                <a:gd name="T10" fmla="*/ 2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2" y="3"/>
                  </a:moveTo>
                  <a:lnTo>
                    <a:pt x="0" y="5"/>
                  </a:lnTo>
                  <a:lnTo>
                    <a:pt x="2" y="5"/>
                  </a:lnTo>
                  <a:lnTo>
                    <a:pt x="5" y="3"/>
                  </a:lnTo>
                  <a:lnTo>
                    <a:pt x="5" y="0"/>
                  </a:lnTo>
                  <a:lnTo>
                    <a:pt x="2"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991"/>
            <p:cNvSpPr/>
            <p:nvPr/>
          </p:nvSpPr>
          <p:spPr bwMode="auto">
            <a:xfrm>
              <a:off x="2677434" y="4178413"/>
              <a:ext cx="7938" cy="7938"/>
            </a:xfrm>
            <a:custGeom>
              <a:avLst/>
              <a:gdLst>
                <a:gd name="T0" fmla="*/ 2 w 5"/>
                <a:gd name="T1" fmla="*/ 3 h 5"/>
                <a:gd name="T2" fmla="*/ 0 w 5"/>
                <a:gd name="T3" fmla="*/ 5 h 5"/>
                <a:gd name="T4" fmla="*/ 2 w 5"/>
                <a:gd name="T5" fmla="*/ 5 h 5"/>
                <a:gd name="T6" fmla="*/ 5 w 5"/>
                <a:gd name="T7" fmla="*/ 3 h 5"/>
                <a:gd name="T8" fmla="*/ 5 w 5"/>
                <a:gd name="T9" fmla="*/ 0 h 5"/>
                <a:gd name="T10" fmla="*/ 2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2" y="3"/>
                  </a:moveTo>
                  <a:lnTo>
                    <a:pt x="0" y="5"/>
                  </a:lnTo>
                  <a:lnTo>
                    <a:pt x="2" y="5"/>
                  </a:lnTo>
                  <a:lnTo>
                    <a:pt x="5" y="3"/>
                  </a:lnTo>
                  <a:lnTo>
                    <a:pt x="5" y="0"/>
                  </a:lnTo>
                  <a:lnTo>
                    <a:pt x="2"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992"/>
            <p:cNvSpPr/>
            <p:nvPr/>
          </p:nvSpPr>
          <p:spPr bwMode="auto">
            <a:xfrm>
              <a:off x="2644097" y="4314938"/>
              <a:ext cx="33338" cy="58738"/>
            </a:xfrm>
            <a:custGeom>
              <a:avLst/>
              <a:gdLst>
                <a:gd name="T0" fmla="*/ 19 w 21"/>
                <a:gd name="T1" fmla="*/ 18 h 37"/>
                <a:gd name="T2" fmla="*/ 14 w 21"/>
                <a:gd name="T3" fmla="*/ 18 h 37"/>
                <a:gd name="T4" fmla="*/ 11 w 21"/>
                <a:gd name="T5" fmla="*/ 16 h 37"/>
                <a:gd name="T6" fmla="*/ 11 w 21"/>
                <a:gd name="T7" fmla="*/ 14 h 37"/>
                <a:gd name="T8" fmla="*/ 9 w 21"/>
                <a:gd name="T9" fmla="*/ 11 h 37"/>
                <a:gd name="T10" fmla="*/ 9 w 21"/>
                <a:gd name="T11" fmla="*/ 14 h 37"/>
                <a:gd name="T12" fmla="*/ 9 w 21"/>
                <a:gd name="T13" fmla="*/ 14 h 37"/>
                <a:gd name="T14" fmla="*/ 9 w 21"/>
                <a:gd name="T15" fmla="*/ 11 h 37"/>
                <a:gd name="T16" fmla="*/ 7 w 21"/>
                <a:gd name="T17" fmla="*/ 9 h 37"/>
                <a:gd name="T18" fmla="*/ 7 w 21"/>
                <a:gd name="T19" fmla="*/ 7 h 37"/>
                <a:gd name="T20" fmla="*/ 4 w 21"/>
                <a:gd name="T21" fmla="*/ 4 h 37"/>
                <a:gd name="T22" fmla="*/ 4 w 21"/>
                <a:gd name="T23" fmla="*/ 4 h 37"/>
                <a:gd name="T24" fmla="*/ 0 w 21"/>
                <a:gd name="T25" fmla="*/ 0 h 37"/>
                <a:gd name="T26" fmla="*/ 0 w 21"/>
                <a:gd name="T27" fmla="*/ 2 h 37"/>
                <a:gd name="T28" fmla="*/ 0 w 21"/>
                <a:gd name="T29" fmla="*/ 4 h 37"/>
                <a:gd name="T30" fmla="*/ 4 w 21"/>
                <a:gd name="T31" fmla="*/ 11 h 37"/>
                <a:gd name="T32" fmla="*/ 7 w 21"/>
                <a:gd name="T33" fmla="*/ 14 h 37"/>
                <a:gd name="T34" fmla="*/ 7 w 21"/>
                <a:gd name="T35" fmla="*/ 21 h 37"/>
                <a:gd name="T36" fmla="*/ 7 w 21"/>
                <a:gd name="T37" fmla="*/ 23 h 37"/>
                <a:gd name="T38" fmla="*/ 4 w 21"/>
                <a:gd name="T39" fmla="*/ 26 h 37"/>
                <a:gd name="T40" fmla="*/ 4 w 21"/>
                <a:gd name="T41" fmla="*/ 28 h 37"/>
                <a:gd name="T42" fmla="*/ 7 w 21"/>
                <a:gd name="T43" fmla="*/ 28 h 37"/>
                <a:gd name="T44" fmla="*/ 9 w 21"/>
                <a:gd name="T45" fmla="*/ 30 h 37"/>
                <a:gd name="T46" fmla="*/ 9 w 21"/>
                <a:gd name="T47" fmla="*/ 35 h 37"/>
                <a:gd name="T48" fmla="*/ 7 w 21"/>
                <a:gd name="T49" fmla="*/ 37 h 37"/>
                <a:gd name="T50" fmla="*/ 9 w 21"/>
                <a:gd name="T51" fmla="*/ 37 h 37"/>
                <a:gd name="T52" fmla="*/ 11 w 21"/>
                <a:gd name="T53" fmla="*/ 37 h 37"/>
                <a:gd name="T54" fmla="*/ 14 w 21"/>
                <a:gd name="T55" fmla="*/ 30 h 37"/>
                <a:gd name="T56" fmla="*/ 16 w 21"/>
                <a:gd name="T57" fmla="*/ 28 h 37"/>
                <a:gd name="T58" fmla="*/ 14 w 21"/>
                <a:gd name="T59" fmla="*/ 26 h 37"/>
                <a:gd name="T60" fmla="*/ 16 w 21"/>
                <a:gd name="T61" fmla="*/ 26 h 37"/>
                <a:gd name="T62" fmla="*/ 19 w 21"/>
                <a:gd name="T63" fmla="*/ 26 h 37"/>
                <a:gd name="T64" fmla="*/ 19 w 21"/>
                <a:gd name="T65" fmla="*/ 26 h 37"/>
                <a:gd name="T66" fmla="*/ 21 w 21"/>
                <a:gd name="T67" fmla="*/ 21 h 37"/>
                <a:gd name="T68" fmla="*/ 21 w 21"/>
                <a:gd name="T69" fmla="*/ 18 h 37"/>
                <a:gd name="T70" fmla="*/ 21 w 21"/>
                <a:gd name="T71" fmla="*/ 16 h 37"/>
                <a:gd name="T72" fmla="*/ 19 w 21"/>
                <a:gd name="T73" fmla="*/ 16 h 37"/>
                <a:gd name="T74" fmla="*/ 19 w 21"/>
                <a:gd name="T75"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 h="37">
                  <a:moveTo>
                    <a:pt x="19" y="18"/>
                  </a:moveTo>
                  <a:lnTo>
                    <a:pt x="14" y="18"/>
                  </a:lnTo>
                  <a:lnTo>
                    <a:pt x="11" y="16"/>
                  </a:lnTo>
                  <a:lnTo>
                    <a:pt x="11" y="14"/>
                  </a:lnTo>
                  <a:lnTo>
                    <a:pt x="9" y="11"/>
                  </a:lnTo>
                  <a:lnTo>
                    <a:pt x="9" y="14"/>
                  </a:lnTo>
                  <a:lnTo>
                    <a:pt x="9" y="14"/>
                  </a:lnTo>
                  <a:lnTo>
                    <a:pt x="9" y="11"/>
                  </a:lnTo>
                  <a:lnTo>
                    <a:pt x="7" y="9"/>
                  </a:lnTo>
                  <a:lnTo>
                    <a:pt x="7" y="7"/>
                  </a:lnTo>
                  <a:lnTo>
                    <a:pt x="4" y="4"/>
                  </a:lnTo>
                  <a:lnTo>
                    <a:pt x="4" y="4"/>
                  </a:lnTo>
                  <a:lnTo>
                    <a:pt x="0" y="0"/>
                  </a:lnTo>
                  <a:lnTo>
                    <a:pt x="0" y="2"/>
                  </a:lnTo>
                  <a:lnTo>
                    <a:pt x="0" y="4"/>
                  </a:lnTo>
                  <a:lnTo>
                    <a:pt x="4" y="11"/>
                  </a:lnTo>
                  <a:lnTo>
                    <a:pt x="7" y="14"/>
                  </a:lnTo>
                  <a:lnTo>
                    <a:pt x="7" y="21"/>
                  </a:lnTo>
                  <a:lnTo>
                    <a:pt x="7" y="23"/>
                  </a:lnTo>
                  <a:lnTo>
                    <a:pt x="4" y="26"/>
                  </a:lnTo>
                  <a:lnTo>
                    <a:pt x="4" y="28"/>
                  </a:lnTo>
                  <a:lnTo>
                    <a:pt x="7" y="28"/>
                  </a:lnTo>
                  <a:lnTo>
                    <a:pt x="9" y="30"/>
                  </a:lnTo>
                  <a:lnTo>
                    <a:pt x="9" y="35"/>
                  </a:lnTo>
                  <a:lnTo>
                    <a:pt x="7" y="37"/>
                  </a:lnTo>
                  <a:lnTo>
                    <a:pt x="9" y="37"/>
                  </a:lnTo>
                  <a:lnTo>
                    <a:pt x="11" y="37"/>
                  </a:lnTo>
                  <a:lnTo>
                    <a:pt x="14" y="30"/>
                  </a:lnTo>
                  <a:lnTo>
                    <a:pt x="16" y="28"/>
                  </a:lnTo>
                  <a:lnTo>
                    <a:pt x="14" y="26"/>
                  </a:lnTo>
                  <a:lnTo>
                    <a:pt x="16" y="26"/>
                  </a:lnTo>
                  <a:lnTo>
                    <a:pt x="19" y="26"/>
                  </a:lnTo>
                  <a:lnTo>
                    <a:pt x="19" y="26"/>
                  </a:lnTo>
                  <a:lnTo>
                    <a:pt x="21" y="21"/>
                  </a:lnTo>
                  <a:lnTo>
                    <a:pt x="21" y="18"/>
                  </a:lnTo>
                  <a:lnTo>
                    <a:pt x="21" y="16"/>
                  </a:lnTo>
                  <a:lnTo>
                    <a:pt x="19" y="16"/>
                  </a:lnTo>
                  <a:lnTo>
                    <a:pt x="19" y="18"/>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993"/>
            <p:cNvSpPr/>
            <p:nvPr/>
          </p:nvSpPr>
          <p:spPr bwMode="auto">
            <a:xfrm>
              <a:off x="2605997" y="4367326"/>
              <a:ext cx="44450" cy="55563"/>
            </a:xfrm>
            <a:custGeom>
              <a:avLst/>
              <a:gdLst>
                <a:gd name="T0" fmla="*/ 26 w 28"/>
                <a:gd name="T1" fmla="*/ 4 h 35"/>
                <a:gd name="T2" fmla="*/ 24 w 28"/>
                <a:gd name="T3" fmla="*/ 4 h 35"/>
                <a:gd name="T4" fmla="*/ 24 w 28"/>
                <a:gd name="T5" fmla="*/ 2 h 35"/>
                <a:gd name="T6" fmla="*/ 24 w 28"/>
                <a:gd name="T7" fmla="*/ 0 h 35"/>
                <a:gd name="T8" fmla="*/ 21 w 28"/>
                <a:gd name="T9" fmla="*/ 2 h 35"/>
                <a:gd name="T10" fmla="*/ 21 w 28"/>
                <a:gd name="T11" fmla="*/ 4 h 35"/>
                <a:gd name="T12" fmla="*/ 19 w 28"/>
                <a:gd name="T13" fmla="*/ 7 h 35"/>
                <a:gd name="T14" fmla="*/ 19 w 28"/>
                <a:gd name="T15" fmla="*/ 9 h 35"/>
                <a:gd name="T16" fmla="*/ 16 w 28"/>
                <a:gd name="T17" fmla="*/ 12 h 35"/>
                <a:gd name="T18" fmla="*/ 12 w 28"/>
                <a:gd name="T19" fmla="*/ 16 h 35"/>
                <a:gd name="T20" fmla="*/ 9 w 28"/>
                <a:gd name="T21" fmla="*/ 19 h 35"/>
                <a:gd name="T22" fmla="*/ 5 w 28"/>
                <a:gd name="T23" fmla="*/ 21 h 35"/>
                <a:gd name="T24" fmla="*/ 2 w 28"/>
                <a:gd name="T25" fmla="*/ 23 h 35"/>
                <a:gd name="T26" fmla="*/ 0 w 28"/>
                <a:gd name="T27" fmla="*/ 30 h 35"/>
                <a:gd name="T28" fmla="*/ 0 w 28"/>
                <a:gd name="T29" fmla="*/ 33 h 35"/>
                <a:gd name="T30" fmla="*/ 5 w 28"/>
                <a:gd name="T31" fmla="*/ 33 h 35"/>
                <a:gd name="T32" fmla="*/ 9 w 28"/>
                <a:gd name="T33" fmla="*/ 35 h 35"/>
                <a:gd name="T34" fmla="*/ 14 w 28"/>
                <a:gd name="T35" fmla="*/ 28 h 35"/>
                <a:gd name="T36" fmla="*/ 19 w 28"/>
                <a:gd name="T37" fmla="*/ 21 h 35"/>
                <a:gd name="T38" fmla="*/ 19 w 28"/>
                <a:gd name="T39" fmla="*/ 19 h 35"/>
                <a:gd name="T40" fmla="*/ 24 w 28"/>
                <a:gd name="T41" fmla="*/ 19 h 35"/>
                <a:gd name="T42" fmla="*/ 24 w 28"/>
                <a:gd name="T43" fmla="*/ 14 h 35"/>
                <a:gd name="T44" fmla="*/ 26 w 28"/>
                <a:gd name="T45" fmla="*/ 14 h 35"/>
                <a:gd name="T46" fmla="*/ 28 w 28"/>
                <a:gd name="T47" fmla="*/ 9 h 35"/>
                <a:gd name="T48" fmla="*/ 28 w 28"/>
                <a:gd name="T49" fmla="*/ 2 h 35"/>
                <a:gd name="T50" fmla="*/ 26 w 28"/>
                <a:gd name="T51" fmla="*/ 2 h 35"/>
                <a:gd name="T52" fmla="*/ 26 w 28"/>
                <a:gd name="T5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35">
                  <a:moveTo>
                    <a:pt x="26" y="4"/>
                  </a:moveTo>
                  <a:lnTo>
                    <a:pt x="24" y="4"/>
                  </a:lnTo>
                  <a:lnTo>
                    <a:pt x="24" y="2"/>
                  </a:lnTo>
                  <a:lnTo>
                    <a:pt x="24" y="0"/>
                  </a:lnTo>
                  <a:lnTo>
                    <a:pt x="21" y="2"/>
                  </a:lnTo>
                  <a:lnTo>
                    <a:pt x="21" y="4"/>
                  </a:lnTo>
                  <a:lnTo>
                    <a:pt x="19" y="7"/>
                  </a:lnTo>
                  <a:lnTo>
                    <a:pt x="19" y="9"/>
                  </a:lnTo>
                  <a:lnTo>
                    <a:pt x="16" y="12"/>
                  </a:lnTo>
                  <a:lnTo>
                    <a:pt x="12" y="16"/>
                  </a:lnTo>
                  <a:lnTo>
                    <a:pt x="9" y="19"/>
                  </a:lnTo>
                  <a:lnTo>
                    <a:pt x="5" y="21"/>
                  </a:lnTo>
                  <a:lnTo>
                    <a:pt x="2" y="23"/>
                  </a:lnTo>
                  <a:lnTo>
                    <a:pt x="0" y="30"/>
                  </a:lnTo>
                  <a:lnTo>
                    <a:pt x="0" y="33"/>
                  </a:lnTo>
                  <a:lnTo>
                    <a:pt x="5" y="33"/>
                  </a:lnTo>
                  <a:lnTo>
                    <a:pt x="9" y="35"/>
                  </a:lnTo>
                  <a:lnTo>
                    <a:pt x="14" y="28"/>
                  </a:lnTo>
                  <a:lnTo>
                    <a:pt x="19" y="21"/>
                  </a:lnTo>
                  <a:lnTo>
                    <a:pt x="19" y="19"/>
                  </a:lnTo>
                  <a:lnTo>
                    <a:pt x="24" y="19"/>
                  </a:lnTo>
                  <a:lnTo>
                    <a:pt x="24" y="14"/>
                  </a:lnTo>
                  <a:lnTo>
                    <a:pt x="26" y="14"/>
                  </a:lnTo>
                  <a:lnTo>
                    <a:pt x="28" y="9"/>
                  </a:lnTo>
                  <a:lnTo>
                    <a:pt x="28" y="2"/>
                  </a:lnTo>
                  <a:lnTo>
                    <a:pt x="26" y="2"/>
                  </a:lnTo>
                  <a:lnTo>
                    <a:pt x="26" y="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Rectangle 994"/>
            <p:cNvSpPr>
              <a:spLocks noChangeArrowheads="1"/>
            </p:cNvSpPr>
            <p:nvPr/>
          </p:nvSpPr>
          <p:spPr bwMode="auto">
            <a:xfrm>
              <a:off x="2613934" y="4422888"/>
              <a:ext cx="1588" cy="4763"/>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53" name="Freeform 995"/>
            <p:cNvSpPr/>
            <p:nvPr/>
          </p:nvSpPr>
          <p:spPr bwMode="auto">
            <a:xfrm>
              <a:off x="2710772" y="4389551"/>
              <a:ext cx="4763" cy="3175"/>
            </a:xfrm>
            <a:custGeom>
              <a:avLst/>
              <a:gdLst>
                <a:gd name="T0" fmla="*/ 0 w 3"/>
                <a:gd name="T1" fmla="*/ 0 h 2"/>
                <a:gd name="T2" fmla="*/ 0 w 3"/>
                <a:gd name="T3" fmla="*/ 2 h 2"/>
                <a:gd name="T4" fmla="*/ 3 w 3"/>
                <a:gd name="T5" fmla="*/ 0 h 2"/>
                <a:gd name="T6" fmla="*/ 0 w 3"/>
                <a:gd name="T7" fmla="*/ 0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0" y="2"/>
                  </a:lnTo>
                  <a:lnTo>
                    <a:pt x="3"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996"/>
            <p:cNvSpPr/>
            <p:nvPr/>
          </p:nvSpPr>
          <p:spPr bwMode="auto">
            <a:xfrm>
              <a:off x="2012272" y="4441938"/>
              <a:ext cx="11113" cy="7938"/>
            </a:xfrm>
            <a:custGeom>
              <a:avLst/>
              <a:gdLst>
                <a:gd name="T0" fmla="*/ 5 w 7"/>
                <a:gd name="T1" fmla="*/ 2 h 5"/>
                <a:gd name="T2" fmla="*/ 2 w 7"/>
                <a:gd name="T3" fmla="*/ 2 h 5"/>
                <a:gd name="T4" fmla="*/ 2 w 7"/>
                <a:gd name="T5" fmla="*/ 0 h 5"/>
                <a:gd name="T6" fmla="*/ 2 w 7"/>
                <a:gd name="T7" fmla="*/ 0 h 5"/>
                <a:gd name="T8" fmla="*/ 2 w 7"/>
                <a:gd name="T9" fmla="*/ 0 h 5"/>
                <a:gd name="T10" fmla="*/ 2 w 7"/>
                <a:gd name="T11" fmla="*/ 0 h 5"/>
                <a:gd name="T12" fmla="*/ 2 w 7"/>
                <a:gd name="T13" fmla="*/ 0 h 5"/>
                <a:gd name="T14" fmla="*/ 2 w 7"/>
                <a:gd name="T15" fmla="*/ 0 h 5"/>
                <a:gd name="T16" fmla="*/ 0 w 7"/>
                <a:gd name="T17" fmla="*/ 0 h 5"/>
                <a:gd name="T18" fmla="*/ 0 w 7"/>
                <a:gd name="T19" fmla="*/ 0 h 5"/>
                <a:gd name="T20" fmla="*/ 0 w 7"/>
                <a:gd name="T21" fmla="*/ 0 h 5"/>
                <a:gd name="T22" fmla="*/ 0 w 7"/>
                <a:gd name="T23" fmla="*/ 0 h 5"/>
                <a:gd name="T24" fmla="*/ 0 w 7"/>
                <a:gd name="T25" fmla="*/ 2 h 5"/>
                <a:gd name="T26" fmla="*/ 0 w 7"/>
                <a:gd name="T27" fmla="*/ 2 h 5"/>
                <a:gd name="T28" fmla="*/ 0 w 7"/>
                <a:gd name="T29" fmla="*/ 2 h 5"/>
                <a:gd name="T30" fmla="*/ 0 w 7"/>
                <a:gd name="T31" fmla="*/ 5 h 5"/>
                <a:gd name="T32" fmla="*/ 0 w 7"/>
                <a:gd name="T33" fmla="*/ 5 h 5"/>
                <a:gd name="T34" fmla="*/ 0 w 7"/>
                <a:gd name="T35" fmla="*/ 5 h 5"/>
                <a:gd name="T36" fmla="*/ 2 w 7"/>
                <a:gd name="T37" fmla="*/ 5 h 5"/>
                <a:gd name="T38" fmla="*/ 2 w 7"/>
                <a:gd name="T39" fmla="*/ 5 h 5"/>
                <a:gd name="T40" fmla="*/ 2 w 7"/>
                <a:gd name="T41" fmla="*/ 5 h 5"/>
                <a:gd name="T42" fmla="*/ 5 w 7"/>
                <a:gd name="T43" fmla="*/ 5 h 5"/>
                <a:gd name="T44" fmla="*/ 5 w 7"/>
                <a:gd name="T45" fmla="*/ 5 h 5"/>
                <a:gd name="T46" fmla="*/ 5 w 7"/>
                <a:gd name="T47" fmla="*/ 2 h 5"/>
                <a:gd name="T48" fmla="*/ 7 w 7"/>
                <a:gd name="T49" fmla="*/ 2 h 5"/>
                <a:gd name="T50" fmla="*/ 7 w 7"/>
                <a:gd name="T51" fmla="*/ 2 h 5"/>
                <a:gd name="T52" fmla="*/ 5 w 7"/>
                <a:gd name="T53" fmla="*/ 0 h 5"/>
                <a:gd name="T54" fmla="*/ 5 w 7"/>
                <a:gd name="T5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5">
                  <a:moveTo>
                    <a:pt x="5" y="2"/>
                  </a:moveTo>
                  <a:lnTo>
                    <a:pt x="2" y="2"/>
                  </a:lnTo>
                  <a:lnTo>
                    <a:pt x="2" y="0"/>
                  </a:lnTo>
                  <a:lnTo>
                    <a:pt x="2" y="0"/>
                  </a:lnTo>
                  <a:lnTo>
                    <a:pt x="2" y="0"/>
                  </a:lnTo>
                  <a:lnTo>
                    <a:pt x="2" y="0"/>
                  </a:lnTo>
                  <a:lnTo>
                    <a:pt x="2" y="0"/>
                  </a:lnTo>
                  <a:lnTo>
                    <a:pt x="2" y="0"/>
                  </a:lnTo>
                  <a:lnTo>
                    <a:pt x="0" y="0"/>
                  </a:lnTo>
                  <a:lnTo>
                    <a:pt x="0" y="0"/>
                  </a:lnTo>
                  <a:lnTo>
                    <a:pt x="0" y="0"/>
                  </a:lnTo>
                  <a:lnTo>
                    <a:pt x="0" y="0"/>
                  </a:lnTo>
                  <a:lnTo>
                    <a:pt x="0" y="2"/>
                  </a:lnTo>
                  <a:lnTo>
                    <a:pt x="0" y="2"/>
                  </a:lnTo>
                  <a:lnTo>
                    <a:pt x="0" y="2"/>
                  </a:lnTo>
                  <a:lnTo>
                    <a:pt x="0" y="5"/>
                  </a:lnTo>
                  <a:lnTo>
                    <a:pt x="0" y="5"/>
                  </a:lnTo>
                  <a:lnTo>
                    <a:pt x="0" y="5"/>
                  </a:lnTo>
                  <a:lnTo>
                    <a:pt x="2" y="5"/>
                  </a:lnTo>
                  <a:lnTo>
                    <a:pt x="2" y="5"/>
                  </a:lnTo>
                  <a:lnTo>
                    <a:pt x="2" y="5"/>
                  </a:lnTo>
                  <a:lnTo>
                    <a:pt x="5" y="5"/>
                  </a:lnTo>
                  <a:lnTo>
                    <a:pt x="5" y="5"/>
                  </a:lnTo>
                  <a:lnTo>
                    <a:pt x="5" y="2"/>
                  </a:lnTo>
                  <a:lnTo>
                    <a:pt x="7" y="2"/>
                  </a:lnTo>
                  <a:lnTo>
                    <a:pt x="7" y="2"/>
                  </a:lnTo>
                  <a:lnTo>
                    <a:pt x="5" y="0"/>
                  </a:lnTo>
                  <a:lnTo>
                    <a:pt x="5"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997"/>
            <p:cNvSpPr/>
            <p:nvPr/>
          </p:nvSpPr>
          <p:spPr bwMode="auto">
            <a:xfrm>
              <a:off x="2598059" y="4648313"/>
              <a:ext cx="4763" cy="4763"/>
            </a:xfrm>
            <a:custGeom>
              <a:avLst/>
              <a:gdLst>
                <a:gd name="T0" fmla="*/ 0 w 3"/>
                <a:gd name="T1" fmla="*/ 0 h 3"/>
                <a:gd name="T2" fmla="*/ 3 w 3"/>
                <a:gd name="T3" fmla="*/ 3 h 3"/>
                <a:gd name="T4" fmla="*/ 3 w 3"/>
                <a:gd name="T5" fmla="*/ 0 h 3"/>
                <a:gd name="T6" fmla="*/ 0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3" y="3"/>
                  </a:lnTo>
                  <a:lnTo>
                    <a:pt x="3"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998"/>
            <p:cNvSpPr/>
            <p:nvPr/>
          </p:nvSpPr>
          <p:spPr bwMode="auto">
            <a:xfrm>
              <a:off x="2586947" y="4637201"/>
              <a:ext cx="3175" cy="3175"/>
            </a:xfrm>
            <a:custGeom>
              <a:avLst/>
              <a:gdLst>
                <a:gd name="T0" fmla="*/ 0 w 2"/>
                <a:gd name="T1" fmla="*/ 2 h 2"/>
                <a:gd name="T2" fmla="*/ 2 w 2"/>
                <a:gd name="T3" fmla="*/ 2 h 2"/>
                <a:gd name="T4" fmla="*/ 2 w 2"/>
                <a:gd name="T5" fmla="*/ 2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2" y="2"/>
                  </a:lnTo>
                  <a:lnTo>
                    <a:pt x="2" y="2"/>
                  </a:lnTo>
                  <a:lnTo>
                    <a:pt x="2"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999"/>
            <p:cNvSpPr/>
            <p:nvPr/>
          </p:nvSpPr>
          <p:spPr bwMode="auto">
            <a:xfrm>
              <a:off x="2583772" y="4634026"/>
              <a:ext cx="3175" cy="3175"/>
            </a:xfrm>
            <a:custGeom>
              <a:avLst/>
              <a:gdLst>
                <a:gd name="T0" fmla="*/ 2 w 2"/>
                <a:gd name="T1" fmla="*/ 2 h 2"/>
                <a:gd name="T2" fmla="*/ 2 w 2"/>
                <a:gd name="T3" fmla="*/ 0 h 2"/>
                <a:gd name="T4" fmla="*/ 2 w 2"/>
                <a:gd name="T5" fmla="*/ 0 h 2"/>
                <a:gd name="T6" fmla="*/ 0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0"/>
                  </a:lnTo>
                  <a:lnTo>
                    <a:pt x="2" y="0"/>
                  </a:lnTo>
                  <a:lnTo>
                    <a:pt x="0" y="0"/>
                  </a:lnTo>
                  <a:lnTo>
                    <a:pt x="2"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1000"/>
            <p:cNvSpPr/>
            <p:nvPr/>
          </p:nvSpPr>
          <p:spPr bwMode="auto">
            <a:xfrm>
              <a:off x="2823484" y="3941876"/>
              <a:ext cx="7938" cy="7938"/>
            </a:xfrm>
            <a:custGeom>
              <a:avLst/>
              <a:gdLst>
                <a:gd name="T0" fmla="*/ 5 w 5"/>
                <a:gd name="T1" fmla="*/ 3 h 5"/>
                <a:gd name="T2" fmla="*/ 3 w 5"/>
                <a:gd name="T3" fmla="*/ 0 h 5"/>
                <a:gd name="T4" fmla="*/ 3 w 5"/>
                <a:gd name="T5" fmla="*/ 0 h 5"/>
                <a:gd name="T6" fmla="*/ 0 w 5"/>
                <a:gd name="T7" fmla="*/ 3 h 5"/>
                <a:gd name="T8" fmla="*/ 3 w 5"/>
                <a:gd name="T9" fmla="*/ 5 h 5"/>
                <a:gd name="T10" fmla="*/ 3 w 5"/>
                <a:gd name="T11" fmla="*/ 5 h 5"/>
                <a:gd name="T12" fmla="*/ 5 w 5"/>
                <a:gd name="T13" fmla="*/ 3 h 5"/>
                <a:gd name="T14" fmla="*/ 5 w 5"/>
                <a:gd name="T15" fmla="*/ 3 h 5"/>
                <a:gd name="T16" fmla="*/ 5 w 5"/>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5" y="3"/>
                  </a:moveTo>
                  <a:lnTo>
                    <a:pt x="3" y="0"/>
                  </a:lnTo>
                  <a:lnTo>
                    <a:pt x="3" y="0"/>
                  </a:lnTo>
                  <a:lnTo>
                    <a:pt x="0" y="3"/>
                  </a:lnTo>
                  <a:lnTo>
                    <a:pt x="3" y="5"/>
                  </a:lnTo>
                  <a:lnTo>
                    <a:pt x="3" y="5"/>
                  </a:lnTo>
                  <a:lnTo>
                    <a:pt x="5" y="3"/>
                  </a:lnTo>
                  <a:lnTo>
                    <a:pt x="5" y="3"/>
                  </a:lnTo>
                  <a:lnTo>
                    <a:pt x="5"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1001"/>
            <p:cNvSpPr/>
            <p:nvPr/>
          </p:nvSpPr>
          <p:spPr bwMode="auto">
            <a:xfrm>
              <a:off x="2823484" y="3941876"/>
              <a:ext cx="7938" cy="7938"/>
            </a:xfrm>
            <a:custGeom>
              <a:avLst/>
              <a:gdLst>
                <a:gd name="T0" fmla="*/ 5 w 5"/>
                <a:gd name="T1" fmla="*/ 3 h 5"/>
                <a:gd name="T2" fmla="*/ 3 w 5"/>
                <a:gd name="T3" fmla="*/ 0 h 5"/>
                <a:gd name="T4" fmla="*/ 3 w 5"/>
                <a:gd name="T5" fmla="*/ 0 h 5"/>
                <a:gd name="T6" fmla="*/ 0 w 5"/>
                <a:gd name="T7" fmla="*/ 3 h 5"/>
                <a:gd name="T8" fmla="*/ 3 w 5"/>
                <a:gd name="T9" fmla="*/ 5 h 5"/>
                <a:gd name="T10" fmla="*/ 3 w 5"/>
                <a:gd name="T11" fmla="*/ 5 h 5"/>
                <a:gd name="T12" fmla="*/ 5 w 5"/>
                <a:gd name="T13" fmla="*/ 3 h 5"/>
                <a:gd name="T14" fmla="*/ 5 w 5"/>
                <a:gd name="T15" fmla="*/ 3 h 5"/>
                <a:gd name="T16" fmla="*/ 5 w 5"/>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5" y="3"/>
                  </a:moveTo>
                  <a:lnTo>
                    <a:pt x="3" y="0"/>
                  </a:lnTo>
                  <a:lnTo>
                    <a:pt x="3" y="0"/>
                  </a:lnTo>
                  <a:lnTo>
                    <a:pt x="0" y="3"/>
                  </a:lnTo>
                  <a:lnTo>
                    <a:pt x="3" y="5"/>
                  </a:lnTo>
                  <a:lnTo>
                    <a:pt x="3" y="5"/>
                  </a:lnTo>
                  <a:lnTo>
                    <a:pt x="5" y="3"/>
                  </a:lnTo>
                  <a:lnTo>
                    <a:pt x="5" y="3"/>
                  </a:lnTo>
                  <a:lnTo>
                    <a:pt x="5"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1002"/>
            <p:cNvSpPr/>
            <p:nvPr/>
          </p:nvSpPr>
          <p:spPr bwMode="auto">
            <a:xfrm>
              <a:off x="2823484" y="393870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1003"/>
            <p:cNvSpPr/>
            <p:nvPr/>
          </p:nvSpPr>
          <p:spPr bwMode="auto">
            <a:xfrm>
              <a:off x="2823484" y="393870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Rectangle 1004"/>
            <p:cNvSpPr>
              <a:spLocks noChangeArrowheads="1"/>
            </p:cNvSpPr>
            <p:nvPr/>
          </p:nvSpPr>
          <p:spPr bwMode="auto">
            <a:xfrm>
              <a:off x="2820309" y="3933938"/>
              <a:ext cx="1588"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63" name="Rectangle 1005"/>
            <p:cNvSpPr>
              <a:spLocks noChangeArrowheads="1"/>
            </p:cNvSpPr>
            <p:nvPr/>
          </p:nvSpPr>
          <p:spPr bwMode="auto">
            <a:xfrm>
              <a:off x="2820309" y="3933938"/>
              <a:ext cx="1588"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64" name="Rectangle 1006"/>
            <p:cNvSpPr>
              <a:spLocks noChangeArrowheads="1"/>
            </p:cNvSpPr>
            <p:nvPr/>
          </p:nvSpPr>
          <p:spPr bwMode="auto">
            <a:xfrm>
              <a:off x="2812372" y="3933938"/>
              <a:ext cx="1588"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65" name="Rectangle 1007"/>
            <p:cNvSpPr>
              <a:spLocks noChangeArrowheads="1"/>
            </p:cNvSpPr>
            <p:nvPr/>
          </p:nvSpPr>
          <p:spPr bwMode="auto">
            <a:xfrm>
              <a:off x="2812372" y="3933938"/>
              <a:ext cx="1588"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66" name="Freeform 1008"/>
            <p:cNvSpPr/>
            <p:nvPr/>
          </p:nvSpPr>
          <p:spPr bwMode="auto">
            <a:xfrm>
              <a:off x="2801259" y="3927588"/>
              <a:ext cx="3175" cy="3175"/>
            </a:xfrm>
            <a:custGeom>
              <a:avLst/>
              <a:gdLst>
                <a:gd name="T0" fmla="*/ 0 w 2"/>
                <a:gd name="T1" fmla="*/ 0 h 2"/>
                <a:gd name="T2" fmla="*/ 0 w 2"/>
                <a:gd name="T3" fmla="*/ 2 h 2"/>
                <a:gd name="T4" fmla="*/ 2 w 2"/>
                <a:gd name="T5" fmla="*/ 0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1009"/>
            <p:cNvSpPr/>
            <p:nvPr/>
          </p:nvSpPr>
          <p:spPr bwMode="auto">
            <a:xfrm>
              <a:off x="2801259" y="3927588"/>
              <a:ext cx="3175" cy="3175"/>
            </a:xfrm>
            <a:custGeom>
              <a:avLst/>
              <a:gdLst>
                <a:gd name="T0" fmla="*/ 0 w 2"/>
                <a:gd name="T1" fmla="*/ 0 h 2"/>
                <a:gd name="T2" fmla="*/ 0 w 2"/>
                <a:gd name="T3" fmla="*/ 2 h 2"/>
                <a:gd name="T4" fmla="*/ 2 w 2"/>
                <a:gd name="T5" fmla="*/ 0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0"/>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1010"/>
            <p:cNvSpPr/>
            <p:nvPr/>
          </p:nvSpPr>
          <p:spPr bwMode="auto">
            <a:xfrm>
              <a:off x="2748872" y="3908538"/>
              <a:ext cx="3175" cy="0"/>
            </a:xfrm>
            <a:custGeom>
              <a:avLst/>
              <a:gdLst>
                <a:gd name="T0" fmla="*/ 0 w 2"/>
                <a:gd name="T1" fmla="*/ 2 w 2"/>
                <a:gd name="T2" fmla="*/ 2 w 2"/>
                <a:gd name="T3" fmla="*/ 2 w 2"/>
                <a:gd name="T4" fmla="*/ 0 w 2"/>
              </a:gdLst>
              <a:ahLst/>
              <a:cxnLst>
                <a:cxn ang="0">
                  <a:pos x="T0" y="0"/>
                </a:cxn>
                <a:cxn ang="0">
                  <a:pos x="T1" y="0"/>
                </a:cxn>
                <a:cxn ang="0">
                  <a:pos x="T2" y="0"/>
                </a:cxn>
                <a:cxn ang="0">
                  <a:pos x="T3" y="0"/>
                </a:cxn>
                <a:cxn ang="0">
                  <a:pos x="T4" y="0"/>
                </a:cxn>
              </a:cxnLst>
              <a:rect l="0" t="0" r="r" b="b"/>
              <a:pathLst>
                <a:path w="2">
                  <a:moveTo>
                    <a:pt x="0" y="0"/>
                  </a:moveTo>
                  <a:lnTo>
                    <a:pt x="2" y="0"/>
                  </a:lnTo>
                  <a:lnTo>
                    <a:pt x="2"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1011"/>
            <p:cNvSpPr/>
            <p:nvPr/>
          </p:nvSpPr>
          <p:spPr bwMode="auto">
            <a:xfrm>
              <a:off x="2748872" y="3908538"/>
              <a:ext cx="3175" cy="0"/>
            </a:xfrm>
            <a:custGeom>
              <a:avLst/>
              <a:gdLst>
                <a:gd name="T0" fmla="*/ 0 w 2"/>
                <a:gd name="T1" fmla="*/ 2 w 2"/>
                <a:gd name="T2" fmla="*/ 2 w 2"/>
                <a:gd name="T3" fmla="*/ 2 w 2"/>
                <a:gd name="T4" fmla="*/ 0 w 2"/>
              </a:gdLst>
              <a:ahLst/>
              <a:cxnLst>
                <a:cxn ang="0">
                  <a:pos x="T0" y="0"/>
                </a:cxn>
                <a:cxn ang="0">
                  <a:pos x="T1" y="0"/>
                </a:cxn>
                <a:cxn ang="0">
                  <a:pos x="T2" y="0"/>
                </a:cxn>
                <a:cxn ang="0">
                  <a:pos x="T3" y="0"/>
                </a:cxn>
                <a:cxn ang="0">
                  <a:pos x="T4" y="0"/>
                </a:cxn>
              </a:cxnLst>
              <a:rect l="0" t="0" r="r" b="b"/>
              <a:pathLst>
                <a:path w="2">
                  <a:moveTo>
                    <a:pt x="0" y="0"/>
                  </a:moveTo>
                  <a:lnTo>
                    <a:pt x="2" y="0"/>
                  </a:lnTo>
                  <a:lnTo>
                    <a:pt x="2" y="0"/>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1012"/>
            <p:cNvSpPr/>
            <p:nvPr/>
          </p:nvSpPr>
          <p:spPr bwMode="auto">
            <a:xfrm>
              <a:off x="2786972" y="3476738"/>
              <a:ext cx="3175" cy="3175"/>
            </a:xfrm>
            <a:custGeom>
              <a:avLst/>
              <a:gdLst>
                <a:gd name="T0" fmla="*/ 0 w 2"/>
                <a:gd name="T1" fmla="*/ 0 h 2"/>
                <a:gd name="T2" fmla="*/ 0 w 2"/>
                <a:gd name="T3" fmla="*/ 2 h 2"/>
                <a:gd name="T4" fmla="*/ 2 w 2"/>
                <a:gd name="T5" fmla="*/ 0 h 2"/>
                <a:gd name="T6" fmla="*/ 0 w 2"/>
                <a:gd name="T7" fmla="*/ 0 h 2"/>
                <a:gd name="T8" fmla="*/ 0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2"/>
                  </a:lnTo>
                  <a:lnTo>
                    <a:pt x="2" y="0"/>
                  </a:lnTo>
                  <a:lnTo>
                    <a:pt x="0"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1013"/>
            <p:cNvSpPr/>
            <p:nvPr/>
          </p:nvSpPr>
          <p:spPr bwMode="auto">
            <a:xfrm>
              <a:off x="2786972" y="3476738"/>
              <a:ext cx="3175" cy="3175"/>
            </a:xfrm>
            <a:custGeom>
              <a:avLst/>
              <a:gdLst>
                <a:gd name="T0" fmla="*/ 0 w 2"/>
                <a:gd name="T1" fmla="*/ 0 h 2"/>
                <a:gd name="T2" fmla="*/ 0 w 2"/>
                <a:gd name="T3" fmla="*/ 2 h 2"/>
                <a:gd name="T4" fmla="*/ 2 w 2"/>
                <a:gd name="T5" fmla="*/ 0 h 2"/>
                <a:gd name="T6" fmla="*/ 0 w 2"/>
                <a:gd name="T7" fmla="*/ 0 h 2"/>
                <a:gd name="T8" fmla="*/ 0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2"/>
                  </a:lnTo>
                  <a:lnTo>
                    <a:pt x="2"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1014"/>
            <p:cNvSpPr/>
            <p:nvPr/>
          </p:nvSpPr>
          <p:spPr bwMode="auto">
            <a:xfrm>
              <a:off x="2756809" y="3652951"/>
              <a:ext cx="6350" cy="3175"/>
            </a:xfrm>
            <a:custGeom>
              <a:avLst/>
              <a:gdLst>
                <a:gd name="T0" fmla="*/ 2 w 4"/>
                <a:gd name="T1" fmla="*/ 0 h 2"/>
                <a:gd name="T2" fmla="*/ 0 w 4"/>
                <a:gd name="T3" fmla="*/ 2 h 2"/>
                <a:gd name="T4" fmla="*/ 0 w 4"/>
                <a:gd name="T5" fmla="*/ 2 h 2"/>
                <a:gd name="T6" fmla="*/ 2 w 4"/>
                <a:gd name="T7" fmla="*/ 2 h 2"/>
                <a:gd name="T8" fmla="*/ 4 w 4"/>
                <a:gd name="T9" fmla="*/ 0 h 2"/>
                <a:gd name="T10" fmla="*/ 4 w 4"/>
                <a:gd name="T11" fmla="*/ 0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2"/>
                  </a:lnTo>
                  <a:lnTo>
                    <a:pt x="0" y="2"/>
                  </a:lnTo>
                  <a:lnTo>
                    <a:pt x="2" y="2"/>
                  </a:lnTo>
                  <a:lnTo>
                    <a:pt x="4" y="0"/>
                  </a:lnTo>
                  <a:lnTo>
                    <a:pt x="4"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1015"/>
            <p:cNvSpPr/>
            <p:nvPr/>
          </p:nvSpPr>
          <p:spPr bwMode="auto">
            <a:xfrm>
              <a:off x="2756809" y="3652951"/>
              <a:ext cx="6350" cy="3175"/>
            </a:xfrm>
            <a:custGeom>
              <a:avLst/>
              <a:gdLst>
                <a:gd name="T0" fmla="*/ 2 w 4"/>
                <a:gd name="T1" fmla="*/ 0 h 2"/>
                <a:gd name="T2" fmla="*/ 0 w 4"/>
                <a:gd name="T3" fmla="*/ 2 h 2"/>
                <a:gd name="T4" fmla="*/ 0 w 4"/>
                <a:gd name="T5" fmla="*/ 2 h 2"/>
                <a:gd name="T6" fmla="*/ 2 w 4"/>
                <a:gd name="T7" fmla="*/ 2 h 2"/>
                <a:gd name="T8" fmla="*/ 4 w 4"/>
                <a:gd name="T9" fmla="*/ 0 h 2"/>
                <a:gd name="T10" fmla="*/ 4 w 4"/>
                <a:gd name="T11" fmla="*/ 0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2"/>
                  </a:lnTo>
                  <a:lnTo>
                    <a:pt x="0" y="2"/>
                  </a:lnTo>
                  <a:lnTo>
                    <a:pt x="2" y="2"/>
                  </a:lnTo>
                  <a:lnTo>
                    <a:pt x="4" y="0"/>
                  </a:lnTo>
                  <a:lnTo>
                    <a:pt x="4"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1016"/>
            <p:cNvSpPr/>
            <p:nvPr/>
          </p:nvSpPr>
          <p:spPr bwMode="auto">
            <a:xfrm>
              <a:off x="2748872" y="3656126"/>
              <a:ext cx="3175" cy="7938"/>
            </a:xfrm>
            <a:custGeom>
              <a:avLst/>
              <a:gdLst>
                <a:gd name="T0" fmla="*/ 0 w 2"/>
                <a:gd name="T1" fmla="*/ 0 h 5"/>
                <a:gd name="T2" fmla="*/ 0 w 2"/>
                <a:gd name="T3" fmla="*/ 0 h 5"/>
                <a:gd name="T4" fmla="*/ 0 w 2"/>
                <a:gd name="T5" fmla="*/ 3 h 5"/>
                <a:gd name="T6" fmla="*/ 0 w 2"/>
                <a:gd name="T7" fmla="*/ 5 h 5"/>
                <a:gd name="T8" fmla="*/ 2 w 2"/>
                <a:gd name="T9" fmla="*/ 0 h 5"/>
                <a:gd name="T10" fmla="*/ 2 w 2"/>
                <a:gd name="T11" fmla="*/ 0 h 5"/>
                <a:gd name="T12" fmla="*/ 0 w 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0"/>
                  </a:moveTo>
                  <a:lnTo>
                    <a:pt x="0" y="0"/>
                  </a:lnTo>
                  <a:lnTo>
                    <a:pt x="0" y="3"/>
                  </a:lnTo>
                  <a:lnTo>
                    <a:pt x="0" y="5"/>
                  </a:lnTo>
                  <a:lnTo>
                    <a:pt x="2"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1017"/>
            <p:cNvSpPr/>
            <p:nvPr/>
          </p:nvSpPr>
          <p:spPr bwMode="auto">
            <a:xfrm>
              <a:off x="2748872" y="3656126"/>
              <a:ext cx="3175" cy="7938"/>
            </a:xfrm>
            <a:custGeom>
              <a:avLst/>
              <a:gdLst>
                <a:gd name="T0" fmla="*/ 0 w 2"/>
                <a:gd name="T1" fmla="*/ 0 h 5"/>
                <a:gd name="T2" fmla="*/ 0 w 2"/>
                <a:gd name="T3" fmla="*/ 0 h 5"/>
                <a:gd name="T4" fmla="*/ 0 w 2"/>
                <a:gd name="T5" fmla="*/ 3 h 5"/>
                <a:gd name="T6" fmla="*/ 0 w 2"/>
                <a:gd name="T7" fmla="*/ 5 h 5"/>
                <a:gd name="T8" fmla="*/ 2 w 2"/>
                <a:gd name="T9" fmla="*/ 0 h 5"/>
                <a:gd name="T10" fmla="*/ 2 w 2"/>
                <a:gd name="T11" fmla="*/ 0 h 5"/>
                <a:gd name="T12" fmla="*/ 0 w 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0"/>
                  </a:moveTo>
                  <a:lnTo>
                    <a:pt x="0" y="0"/>
                  </a:lnTo>
                  <a:lnTo>
                    <a:pt x="0" y="3"/>
                  </a:lnTo>
                  <a:lnTo>
                    <a:pt x="0" y="5"/>
                  </a:lnTo>
                  <a:lnTo>
                    <a:pt x="2" y="0"/>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1018"/>
            <p:cNvSpPr/>
            <p:nvPr/>
          </p:nvSpPr>
          <p:spPr bwMode="auto">
            <a:xfrm>
              <a:off x="2707597" y="3667238"/>
              <a:ext cx="7938" cy="4763"/>
            </a:xfrm>
            <a:custGeom>
              <a:avLst/>
              <a:gdLst>
                <a:gd name="T0" fmla="*/ 5 w 5"/>
                <a:gd name="T1" fmla="*/ 3 h 3"/>
                <a:gd name="T2" fmla="*/ 5 w 5"/>
                <a:gd name="T3" fmla="*/ 0 h 3"/>
                <a:gd name="T4" fmla="*/ 5 w 5"/>
                <a:gd name="T5" fmla="*/ 0 h 3"/>
                <a:gd name="T6" fmla="*/ 5 w 5"/>
                <a:gd name="T7" fmla="*/ 0 h 3"/>
                <a:gd name="T8" fmla="*/ 0 w 5"/>
                <a:gd name="T9" fmla="*/ 3 h 3"/>
                <a:gd name="T10" fmla="*/ 0 w 5"/>
                <a:gd name="T11" fmla="*/ 3 h 3"/>
                <a:gd name="T12" fmla="*/ 2 w 5"/>
                <a:gd name="T13" fmla="*/ 3 h 3"/>
                <a:gd name="T14" fmla="*/ 5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3"/>
                  </a:moveTo>
                  <a:lnTo>
                    <a:pt x="5" y="0"/>
                  </a:lnTo>
                  <a:lnTo>
                    <a:pt x="5" y="0"/>
                  </a:lnTo>
                  <a:lnTo>
                    <a:pt x="5" y="0"/>
                  </a:lnTo>
                  <a:lnTo>
                    <a:pt x="0" y="3"/>
                  </a:lnTo>
                  <a:lnTo>
                    <a:pt x="0" y="3"/>
                  </a:lnTo>
                  <a:lnTo>
                    <a:pt x="2" y="3"/>
                  </a:lnTo>
                  <a:lnTo>
                    <a:pt x="5"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1019"/>
            <p:cNvSpPr/>
            <p:nvPr/>
          </p:nvSpPr>
          <p:spPr bwMode="auto">
            <a:xfrm>
              <a:off x="2707597" y="3667238"/>
              <a:ext cx="7938" cy="4763"/>
            </a:xfrm>
            <a:custGeom>
              <a:avLst/>
              <a:gdLst>
                <a:gd name="T0" fmla="*/ 5 w 5"/>
                <a:gd name="T1" fmla="*/ 3 h 3"/>
                <a:gd name="T2" fmla="*/ 5 w 5"/>
                <a:gd name="T3" fmla="*/ 0 h 3"/>
                <a:gd name="T4" fmla="*/ 5 w 5"/>
                <a:gd name="T5" fmla="*/ 0 h 3"/>
                <a:gd name="T6" fmla="*/ 5 w 5"/>
                <a:gd name="T7" fmla="*/ 0 h 3"/>
                <a:gd name="T8" fmla="*/ 0 w 5"/>
                <a:gd name="T9" fmla="*/ 3 h 3"/>
                <a:gd name="T10" fmla="*/ 0 w 5"/>
                <a:gd name="T11" fmla="*/ 3 h 3"/>
                <a:gd name="T12" fmla="*/ 2 w 5"/>
                <a:gd name="T13" fmla="*/ 3 h 3"/>
                <a:gd name="T14" fmla="*/ 5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3"/>
                  </a:moveTo>
                  <a:lnTo>
                    <a:pt x="5" y="0"/>
                  </a:lnTo>
                  <a:lnTo>
                    <a:pt x="5" y="0"/>
                  </a:lnTo>
                  <a:lnTo>
                    <a:pt x="5" y="0"/>
                  </a:lnTo>
                  <a:lnTo>
                    <a:pt x="0" y="3"/>
                  </a:lnTo>
                  <a:lnTo>
                    <a:pt x="0" y="3"/>
                  </a:lnTo>
                  <a:lnTo>
                    <a:pt x="2" y="3"/>
                  </a:lnTo>
                  <a:lnTo>
                    <a:pt x="5"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Rectangle 1020"/>
            <p:cNvSpPr>
              <a:spLocks noChangeArrowheads="1"/>
            </p:cNvSpPr>
            <p:nvPr/>
          </p:nvSpPr>
          <p:spPr bwMode="auto">
            <a:xfrm>
              <a:off x="2715534" y="3672001"/>
              <a:ext cx="3175"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79" name="Rectangle 1021"/>
            <p:cNvSpPr>
              <a:spLocks noChangeArrowheads="1"/>
            </p:cNvSpPr>
            <p:nvPr/>
          </p:nvSpPr>
          <p:spPr bwMode="auto">
            <a:xfrm>
              <a:off x="2715534" y="367200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80" name="Freeform 1022"/>
            <p:cNvSpPr/>
            <p:nvPr/>
          </p:nvSpPr>
          <p:spPr bwMode="auto">
            <a:xfrm>
              <a:off x="2696484" y="3672001"/>
              <a:ext cx="3175" cy="7938"/>
            </a:xfrm>
            <a:custGeom>
              <a:avLst/>
              <a:gdLst>
                <a:gd name="T0" fmla="*/ 2 w 2"/>
                <a:gd name="T1" fmla="*/ 2 h 5"/>
                <a:gd name="T2" fmla="*/ 0 w 2"/>
                <a:gd name="T3" fmla="*/ 2 h 5"/>
                <a:gd name="T4" fmla="*/ 2 w 2"/>
                <a:gd name="T5" fmla="*/ 5 h 5"/>
                <a:gd name="T6" fmla="*/ 2 w 2"/>
                <a:gd name="T7" fmla="*/ 2 h 5"/>
                <a:gd name="T8" fmla="*/ 2 w 2"/>
                <a:gd name="T9" fmla="*/ 2 h 5"/>
                <a:gd name="T10" fmla="*/ 2 w 2"/>
                <a:gd name="T11" fmla="*/ 0 h 5"/>
                <a:gd name="T12" fmla="*/ 2 w 2"/>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2"/>
                  </a:moveTo>
                  <a:lnTo>
                    <a:pt x="0" y="2"/>
                  </a:lnTo>
                  <a:lnTo>
                    <a:pt x="2" y="5"/>
                  </a:lnTo>
                  <a:lnTo>
                    <a:pt x="2" y="2"/>
                  </a:lnTo>
                  <a:lnTo>
                    <a:pt x="2" y="2"/>
                  </a:lnTo>
                  <a:lnTo>
                    <a:pt x="2" y="0"/>
                  </a:lnTo>
                  <a:lnTo>
                    <a:pt x="2"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1023"/>
            <p:cNvSpPr/>
            <p:nvPr/>
          </p:nvSpPr>
          <p:spPr bwMode="auto">
            <a:xfrm>
              <a:off x="2696484" y="3672001"/>
              <a:ext cx="3175" cy="7938"/>
            </a:xfrm>
            <a:custGeom>
              <a:avLst/>
              <a:gdLst>
                <a:gd name="T0" fmla="*/ 2 w 2"/>
                <a:gd name="T1" fmla="*/ 2 h 5"/>
                <a:gd name="T2" fmla="*/ 0 w 2"/>
                <a:gd name="T3" fmla="*/ 2 h 5"/>
                <a:gd name="T4" fmla="*/ 2 w 2"/>
                <a:gd name="T5" fmla="*/ 5 h 5"/>
                <a:gd name="T6" fmla="*/ 2 w 2"/>
                <a:gd name="T7" fmla="*/ 2 h 5"/>
                <a:gd name="T8" fmla="*/ 2 w 2"/>
                <a:gd name="T9" fmla="*/ 2 h 5"/>
                <a:gd name="T10" fmla="*/ 2 w 2"/>
                <a:gd name="T11" fmla="*/ 0 h 5"/>
                <a:gd name="T12" fmla="*/ 2 w 2"/>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2"/>
                  </a:moveTo>
                  <a:lnTo>
                    <a:pt x="0" y="2"/>
                  </a:lnTo>
                  <a:lnTo>
                    <a:pt x="2" y="5"/>
                  </a:lnTo>
                  <a:lnTo>
                    <a:pt x="2" y="2"/>
                  </a:lnTo>
                  <a:lnTo>
                    <a:pt x="2" y="2"/>
                  </a:lnTo>
                  <a:lnTo>
                    <a:pt x="2" y="0"/>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1024"/>
            <p:cNvSpPr/>
            <p:nvPr/>
          </p:nvSpPr>
          <p:spPr bwMode="auto">
            <a:xfrm>
              <a:off x="2756809" y="3570401"/>
              <a:ext cx="11113" cy="11113"/>
            </a:xfrm>
            <a:custGeom>
              <a:avLst/>
              <a:gdLst>
                <a:gd name="T0" fmla="*/ 4 w 7"/>
                <a:gd name="T1" fmla="*/ 0 h 7"/>
                <a:gd name="T2" fmla="*/ 2 w 7"/>
                <a:gd name="T3" fmla="*/ 2 h 7"/>
                <a:gd name="T4" fmla="*/ 0 w 7"/>
                <a:gd name="T5" fmla="*/ 2 h 7"/>
                <a:gd name="T6" fmla="*/ 0 w 7"/>
                <a:gd name="T7" fmla="*/ 2 h 7"/>
                <a:gd name="T8" fmla="*/ 2 w 7"/>
                <a:gd name="T9" fmla="*/ 5 h 7"/>
                <a:gd name="T10" fmla="*/ 2 w 7"/>
                <a:gd name="T11" fmla="*/ 7 h 7"/>
                <a:gd name="T12" fmla="*/ 4 w 7"/>
                <a:gd name="T13" fmla="*/ 5 h 7"/>
                <a:gd name="T14" fmla="*/ 7 w 7"/>
                <a:gd name="T15" fmla="*/ 5 h 7"/>
                <a:gd name="T16" fmla="*/ 7 w 7"/>
                <a:gd name="T17" fmla="*/ 2 h 7"/>
                <a:gd name="T18" fmla="*/ 4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4" y="0"/>
                  </a:moveTo>
                  <a:lnTo>
                    <a:pt x="2" y="2"/>
                  </a:lnTo>
                  <a:lnTo>
                    <a:pt x="0" y="2"/>
                  </a:lnTo>
                  <a:lnTo>
                    <a:pt x="0" y="2"/>
                  </a:lnTo>
                  <a:lnTo>
                    <a:pt x="2" y="5"/>
                  </a:lnTo>
                  <a:lnTo>
                    <a:pt x="2" y="7"/>
                  </a:lnTo>
                  <a:lnTo>
                    <a:pt x="4" y="5"/>
                  </a:lnTo>
                  <a:lnTo>
                    <a:pt x="7" y="5"/>
                  </a:lnTo>
                  <a:lnTo>
                    <a:pt x="7" y="2"/>
                  </a:lnTo>
                  <a:lnTo>
                    <a:pt x="4"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1025"/>
            <p:cNvSpPr/>
            <p:nvPr/>
          </p:nvSpPr>
          <p:spPr bwMode="auto">
            <a:xfrm>
              <a:off x="2756809" y="3570401"/>
              <a:ext cx="11113" cy="11113"/>
            </a:xfrm>
            <a:custGeom>
              <a:avLst/>
              <a:gdLst>
                <a:gd name="T0" fmla="*/ 4 w 7"/>
                <a:gd name="T1" fmla="*/ 0 h 7"/>
                <a:gd name="T2" fmla="*/ 2 w 7"/>
                <a:gd name="T3" fmla="*/ 2 h 7"/>
                <a:gd name="T4" fmla="*/ 0 w 7"/>
                <a:gd name="T5" fmla="*/ 2 h 7"/>
                <a:gd name="T6" fmla="*/ 0 w 7"/>
                <a:gd name="T7" fmla="*/ 2 h 7"/>
                <a:gd name="T8" fmla="*/ 2 w 7"/>
                <a:gd name="T9" fmla="*/ 5 h 7"/>
                <a:gd name="T10" fmla="*/ 2 w 7"/>
                <a:gd name="T11" fmla="*/ 7 h 7"/>
                <a:gd name="T12" fmla="*/ 4 w 7"/>
                <a:gd name="T13" fmla="*/ 5 h 7"/>
                <a:gd name="T14" fmla="*/ 7 w 7"/>
                <a:gd name="T15" fmla="*/ 5 h 7"/>
                <a:gd name="T16" fmla="*/ 7 w 7"/>
                <a:gd name="T17" fmla="*/ 2 h 7"/>
                <a:gd name="T18" fmla="*/ 4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4" y="0"/>
                  </a:moveTo>
                  <a:lnTo>
                    <a:pt x="2" y="2"/>
                  </a:lnTo>
                  <a:lnTo>
                    <a:pt x="0" y="2"/>
                  </a:lnTo>
                  <a:lnTo>
                    <a:pt x="0" y="2"/>
                  </a:lnTo>
                  <a:lnTo>
                    <a:pt x="2" y="5"/>
                  </a:lnTo>
                  <a:lnTo>
                    <a:pt x="2" y="7"/>
                  </a:lnTo>
                  <a:lnTo>
                    <a:pt x="4" y="5"/>
                  </a:lnTo>
                  <a:lnTo>
                    <a:pt x="7" y="5"/>
                  </a:lnTo>
                  <a:lnTo>
                    <a:pt x="7"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1026"/>
            <p:cNvSpPr/>
            <p:nvPr/>
          </p:nvSpPr>
          <p:spPr bwMode="auto">
            <a:xfrm>
              <a:off x="2726647" y="3524363"/>
              <a:ext cx="22225" cy="7938"/>
            </a:xfrm>
            <a:custGeom>
              <a:avLst/>
              <a:gdLst>
                <a:gd name="T0" fmla="*/ 14 w 14"/>
                <a:gd name="T1" fmla="*/ 3 h 5"/>
                <a:gd name="T2" fmla="*/ 12 w 14"/>
                <a:gd name="T3" fmla="*/ 3 h 5"/>
                <a:gd name="T4" fmla="*/ 7 w 14"/>
                <a:gd name="T5" fmla="*/ 0 h 5"/>
                <a:gd name="T6" fmla="*/ 4 w 14"/>
                <a:gd name="T7" fmla="*/ 0 h 5"/>
                <a:gd name="T8" fmla="*/ 0 w 14"/>
                <a:gd name="T9" fmla="*/ 0 h 5"/>
                <a:gd name="T10" fmla="*/ 0 w 14"/>
                <a:gd name="T11" fmla="*/ 3 h 5"/>
                <a:gd name="T12" fmla="*/ 2 w 14"/>
                <a:gd name="T13" fmla="*/ 5 h 5"/>
                <a:gd name="T14" fmla="*/ 4 w 14"/>
                <a:gd name="T15" fmla="*/ 3 h 5"/>
                <a:gd name="T16" fmla="*/ 9 w 14"/>
                <a:gd name="T17" fmla="*/ 5 h 5"/>
                <a:gd name="T18" fmla="*/ 12 w 14"/>
                <a:gd name="T19" fmla="*/ 5 h 5"/>
                <a:gd name="T20" fmla="*/ 14 w 14"/>
                <a:gd name="T21" fmla="*/ 5 h 5"/>
                <a:gd name="T22" fmla="*/ 14 w 14"/>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14" y="3"/>
                  </a:moveTo>
                  <a:lnTo>
                    <a:pt x="12" y="3"/>
                  </a:lnTo>
                  <a:lnTo>
                    <a:pt x="7" y="0"/>
                  </a:lnTo>
                  <a:lnTo>
                    <a:pt x="4" y="0"/>
                  </a:lnTo>
                  <a:lnTo>
                    <a:pt x="0" y="0"/>
                  </a:lnTo>
                  <a:lnTo>
                    <a:pt x="0" y="3"/>
                  </a:lnTo>
                  <a:lnTo>
                    <a:pt x="2" y="5"/>
                  </a:lnTo>
                  <a:lnTo>
                    <a:pt x="4" y="3"/>
                  </a:lnTo>
                  <a:lnTo>
                    <a:pt x="9" y="5"/>
                  </a:lnTo>
                  <a:lnTo>
                    <a:pt x="12" y="5"/>
                  </a:lnTo>
                  <a:lnTo>
                    <a:pt x="14" y="5"/>
                  </a:lnTo>
                  <a:lnTo>
                    <a:pt x="14"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1027"/>
            <p:cNvSpPr/>
            <p:nvPr/>
          </p:nvSpPr>
          <p:spPr bwMode="auto">
            <a:xfrm>
              <a:off x="2726647" y="3524363"/>
              <a:ext cx="22225" cy="7938"/>
            </a:xfrm>
            <a:custGeom>
              <a:avLst/>
              <a:gdLst>
                <a:gd name="T0" fmla="*/ 14 w 14"/>
                <a:gd name="T1" fmla="*/ 3 h 5"/>
                <a:gd name="T2" fmla="*/ 12 w 14"/>
                <a:gd name="T3" fmla="*/ 3 h 5"/>
                <a:gd name="T4" fmla="*/ 7 w 14"/>
                <a:gd name="T5" fmla="*/ 0 h 5"/>
                <a:gd name="T6" fmla="*/ 4 w 14"/>
                <a:gd name="T7" fmla="*/ 0 h 5"/>
                <a:gd name="T8" fmla="*/ 0 w 14"/>
                <a:gd name="T9" fmla="*/ 0 h 5"/>
                <a:gd name="T10" fmla="*/ 0 w 14"/>
                <a:gd name="T11" fmla="*/ 3 h 5"/>
                <a:gd name="T12" fmla="*/ 2 w 14"/>
                <a:gd name="T13" fmla="*/ 5 h 5"/>
                <a:gd name="T14" fmla="*/ 4 w 14"/>
                <a:gd name="T15" fmla="*/ 3 h 5"/>
                <a:gd name="T16" fmla="*/ 9 w 14"/>
                <a:gd name="T17" fmla="*/ 5 h 5"/>
                <a:gd name="T18" fmla="*/ 12 w 14"/>
                <a:gd name="T19" fmla="*/ 5 h 5"/>
                <a:gd name="T20" fmla="*/ 14 w 14"/>
                <a:gd name="T21" fmla="*/ 5 h 5"/>
                <a:gd name="T22" fmla="*/ 14 w 14"/>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14" y="3"/>
                  </a:moveTo>
                  <a:lnTo>
                    <a:pt x="12" y="3"/>
                  </a:lnTo>
                  <a:lnTo>
                    <a:pt x="7" y="0"/>
                  </a:lnTo>
                  <a:lnTo>
                    <a:pt x="4" y="0"/>
                  </a:lnTo>
                  <a:lnTo>
                    <a:pt x="0" y="0"/>
                  </a:lnTo>
                  <a:lnTo>
                    <a:pt x="0" y="3"/>
                  </a:lnTo>
                  <a:lnTo>
                    <a:pt x="2" y="5"/>
                  </a:lnTo>
                  <a:lnTo>
                    <a:pt x="4" y="3"/>
                  </a:lnTo>
                  <a:lnTo>
                    <a:pt x="9" y="5"/>
                  </a:lnTo>
                  <a:lnTo>
                    <a:pt x="12" y="5"/>
                  </a:lnTo>
                  <a:lnTo>
                    <a:pt x="14" y="5"/>
                  </a:lnTo>
                  <a:lnTo>
                    <a:pt x="14"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1028"/>
            <p:cNvSpPr/>
            <p:nvPr/>
          </p:nvSpPr>
          <p:spPr bwMode="auto">
            <a:xfrm>
              <a:off x="2842534" y="3595801"/>
              <a:ext cx="7938" cy="4763"/>
            </a:xfrm>
            <a:custGeom>
              <a:avLst/>
              <a:gdLst>
                <a:gd name="T0" fmla="*/ 0 w 5"/>
                <a:gd name="T1" fmla="*/ 0 h 3"/>
                <a:gd name="T2" fmla="*/ 0 w 5"/>
                <a:gd name="T3" fmla="*/ 0 h 3"/>
                <a:gd name="T4" fmla="*/ 0 w 5"/>
                <a:gd name="T5" fmla="*/ 3 h 3"/>
                <a:gd name="T6" fmla="*/ 5 w 5"/>
                <a:gd name="T7" fmla="*/ 3 h 3"/>
                <a:gd name="T8" fmla="*/ 5 w 5"/>
                <a:gd name="T9" fmla="*/ 0 h 3"/>
                <a:gd name="T10" fmla="*/ 2 w 5"/>
                <a:gd name="T11" fmla="*/ 0 h 3"/>
                <a:gd name="T12" fmla="*/ 0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0" y="0"/>
                  </a:moveTo>
                  <a:lnTo>
                    <a:pt x="0" y="0"/>
                  </a:lnTo>
                  <a:lnTo>
                    <a:pt x="0" y="3"/>
                  </a:lnTo>
                  <a:lnTo>
                    <a:pt x="5" y="3"/>
                  </a:lnTo>
                  <a:lnTo>
                    <a:pt x="5"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1029"/>
            <p:cNvSpPr/>
            <p:nvPr/>
          </p:nvSpPr>
          <p:spPr bwMode="auto">
            <a:xfrm>
              <a:off x="2842534" y="3595801"/>
              <a:ext cx="7938" cy="4763"/>
            </a:xfrm>
            <a:custGeom>
              <a:avLst/>
              <a:gdLst>
                <a:gd name="T0" fmla="*/ 0 w 5"/>
                <a:gd name="T1" fmla="*/ 0 h 3"/>
                <a:gd name="T2" fmla="*/ 0 w 5"/>
                <a:gd name="T3" fmla="*/ 0 h 3"/>
                <a:gd name="T4" fmla="*/ 0 w 5"/>
                <a:gd name="T5" fmla="*/ 3 h 3"/>
                <a:gd name="T6" fmla="*/ 5 w 5"/>
                <a:gd name="T7" fmla="*/ 3 h 3"/>
                <a:gd name="T8" fmla="*/ 5 w 5"/>
                <a:gd name="T9" fmla="*/ 0 h 3"/>
                <a:gd name="T10" fmla="*/ 2 w 5"/>
                <a:gd name="T11" fmla="*/ 0 h 3"/>
                <a:gd name="T12" fmla="*/ 0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0" y="0"/>
                  </a:moveTo>
                  <a:lnTo>
                    <a:pt x="0" y="0"/>
                  </a:lnTo>
                  <a:lnTo>
                    <a:pt x="0" y="3"/>
                  </a:lnTo>
                  <a:lnTo>
                    <a:pt x="5" y="3"/>
                  </a:lnTo>
                  <a:lnTo>
                    <a:pt x="5" y="0"/>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1030"/>
            <p:cNvSpPr/>
            <p:nvPr/>
          </p:nvSpPr>
          <p:spPr bwMode="auto">
            <a:xfrm>
              <a:off x="2831422" y="3603738"/>
              <a:ext cx="19050" cy="11113"/>
            </a:xfrm>
            <a:custGeom>
              <a:avLst/>
              <a:gdLst>
                <a:gd name="T0" fmla="*/ 5 w 12"/>
                <a:gd name="T1" fmla="*/ 0 h 7"/>
                <a:gd name="T2" fmla="*/ 5 w 12"/>
                <a:gd name="T3" fmla="*/ 0 h 7"/>
                <a:gd name="T4" fmla="*/ 2 w 12"/>
                <a:gd name="T5" fmla="*/ 3 h 7"/>
                <a:gd name="T6" fmla="*/ 0 w 12"/>
                <a:gd name="T7" fmla="*/ 3 h 7"/>
                <a:gd name="T8" fmla="*/ 0 w 12"/>
                <a:gd name="T9" fmla="*/ 5 h 7"/>
                <a:gd name="T10" fmla="*/ 2 w 12"/>
                <a:gd name="T11" fmla="*/ 5 h 7"/>
                <a:gd name="T12" fmla="*/ 2 w 12"/>
                <a:gd name="T13" fmla="*/ 5 h 7"/>
                <a:gd name="T14" fmla="*/ 5 w 12"/>
                <a:gd name="T15" fmla="*/ 7 h 7"/>
                <a:gd name="T16" fmla="*/ 5 w 12"/>
                <a:gd name="T17" fmla="*/ 5 h 7"/>
                <a:gd name="T18" fmla="*/ 7 w 12"/>
                <a:gd name="T19" fmla="*/ 5 h 7"/>
                <a:gd name="T20" fmla="*/ 7 w 12"/>
                <a:gd name="T21" fmla="*/ 5 h 7"/>
                <a:gd name="T22" fmla="*/ 9 w 12"/>
                <a:gd name="T23" fmla="*/ 3 h 7"/>
                <a:gd name="T24" fmla="*/ 12 w 12"/>
                <a:gd name="T25" fmla="*/ 0 h 7"/>
                <a:gd name="T26" fmla="*/ 9 w 12"/>
                <a:gd name="T27" fmla="*/ 0 h 7"/>
                <a:gd name="T28" fmla="*/ 5 w 12"/>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7">
                  <a:moveTo>
                    <a:pt x="5" y="0"/>
                  </a:moveTo>
                  <a:lnTo>
                    <a:pt x="5" y="0"/>
                  </a:lnTo>
                  <a:lnTo>
                    <a:pt x="2" y="3"/>
                  </a:lnTo>
                  <a:lnTo>
                    <a:pt x="0" y="3"/>
                  </a:lnTo>
                  <a:lnTo>
                    <a:pt x="0" y="5"/>
                  </a:lnTo>
                  <a:lnTo>
                    <a:pt x="2" y="5"/>
                  </a:lnTo>
                  <a:lnTo>
                    <a:pt x="2" y="5"/>
                  </a:lnTo>
                  <a:lnTo>
                    <a:pt x="5" y="7"/>
                  </a:lnTo>
                  <a:lnTo>
                    <a:pt x="5" y="5"/>
                  </a:lnTo>
                  <a:lnTo>
                    <a:pt x="7" y="5"/>
                  </a:lnTo>
                  <a:lnTo>
                    <a:pt x="7" y="5"/>
                  </a:lnTo>
                  <a:lnTo>
                    <a:pt x="9" y="3"/>
                  </a:lnTo>
                  <a:lnTo>
                    <a:pt x="12" y="0"/>
                  </a:lnTo>
                  <a:lnTo>
                    <a:pt x="9" y="0"/>
                  </a:lnTo>
                  <a:lnTo>
                    <a:pt x="5"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1031"/>
            <p:cNvSpPr/>
            <p:nvPr/>
          </p:nvSpPr>
          <p:spPr bwMode="auto">
            <a:xfrm>
              <a:off x="2831422" y="3603738"/>
              <a:ext cx="19050" cy="11113"/>
            </a:xfrm>
            <a:custGeom>
              <a:avLst/>
              <a:gdLst>
                <a:gd name="T0" fmla="*/ 5 w 12"/>
                <a:gd name="T1" fmla="*/ 0 h 7"/>
                <a:gd name="T2" fmla="*/ 5 w 12"/>
                <a:gd name="T3" fmla="*/ 0 h 7"/>
                <a:gd name="T4" fmla="*/ 2 w 12"/>
                <a:gd name="T5" fmla="*/ 3 h 7"/>
                <a:gd name="T6" fmla="*/ 0 w 12"/>
                <a:gd name="T7" fmla="*/ 3 h 7"/>
                <a:gd name="T8" fmla="*/ 0 w 12"/>
                <a:gd name="T9" fmla="*/ 5 h 7"/>
                <a:gd name="T10" fmla="*/ 2 w 12"/>
                <a:gd name="T11" fmla="*/ 5 h 7"/>
                <a:gd name="T12" fmla="*/ 2 w 12"/>
                <a:gd name="T13" fmla="*/ 5 h 7"/>
                <a:gd name="T14" fmla="*/ 5 w 12"/>
                <a:gd name="T15" fmla="*/ 7 h 7"/>
                <a:gd name="T16" fmla="*/ 5 w 12"/>
                <a:gd name="T17" fmla="*/ 5 h 7"/>
                <a:gd name="T18" fmla="*/ 7 w 12"/>
                <a:gd name="T19" fmla="*/ 5 h 7"/>
                <a:gd name="T20" fmla="*/ 7 w 12"/>
                <a:gd name="T21" fmla="*/ 5 h 7"/>
                <a:gd name="T22" fmla="*/ 9 w 12"/>
                <a:gd name="T23" fmla="*/ 3 h 7"/>
                <a:gd name="T24" fmla="*/ 12 w 12"/>
                <a:gd name="T25" fmla="*/ 0 h 7"/>
                <a:gd name="T26" fmla="*/ 9 w 12"/>
                <a:gd name="T27" fmla="*/ 0 h 7"/>
                <a:gd name="T28" fmla="*/ 5 w 12"/>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7">
                  <a:moveTo>
                    <a:pt x="5" y="0"/>
                  </a:moveTo>
                  <a:lnTo>
                    <a:pt x="5" y="0"/>
                  </a:lnTo>
                  <a:lnTo>
                    <a:pt x="2" y="3"/>
                  </a:lnTo>
                  <a:lnTo>
                    <a:pt x="0" y="3"/>
                  </a:lnTo>
                  <a:lnTo>
                    <a:pt x="0" y="5"/>
                  </a:lnTo>
                  <a:lnTo>
                    <a:pt x="2" y="5"/>
                  </a:lnTo>
                  <a:lnTo>
                    <a:pt x="2" y="5"/>
                  </a:lnTo>
                  <a:lnTo>
                    <a:pt x="5" y="7"/>
                  </a:lnTo>
                  <a:lnTo>
                    <a:pt x="5" y="5"/>
                  </a:lnTo>
                  <a:lnTo>
                    <a:pt x="7" y="5"/>
                  </a:lnTo>
                  <a:lnTo>
                    <a:pt x="7" y="5"/>
                  </a:lnTo>
                  <a:lnTo>
                    <a:pt x="9" y="3"/>
                  </a:lnTo>
                  <a:lnTo>
                    <a:pt x="12" y="0"/>
                  </a:lnTo>
                  <a:lnTo>
                    <a:pt x="9" y="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1032"/>
            <p:cNvSpPr/>
            <p:nvPr/>
          </p:nvSpPr>
          <p:spPr bwMode="auto">
            <a:xfrm>
              <a:off x="2793322" y="3633901"/>
              <a:ext cx="4763" cy="3175"/>
            </a:xfrm>
            <a:custGeom>
              <a:avLst/>
              <a:gdLst>
                <a:gd name="T0" fmla="*/ 0 w 3"/>
                <a:gd name="T1" fmla="*/ 0 h 2"/>
                <a:gd name="T2" fmla="*/ 3 w 3"/>
                <a:gd name="T3" fmla="*/ 2 h 2"/>
                <a:gd name="T4" fmla="*/ 3 w 3"/>
                <a:gd name="T5" fmla="*/ 0 h 2"/>
                <a:gd name="T6" fmla="*/ 3 w 3"/>
                <a:gd name="T7" fmla="*/ 0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3" y="2"/>
                  </a:lnTo>
                  <a:lnTo>
                    <a:pt x="3" y="0"/>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1033"/>
            <p:cNvSpPr/>
            <p:nvPr/>
          </p:nvSpPr>
          <p:spPr bwMode="auto">
            <a:xfrm>
              <a:off x="2793322" y="3633901"/>
              <a:ext cx="4763" cy="3175"/>
            </a:xfrm>
            <a:custGeom>
              <a:avLst/>
              <a:gdLst>
                <a:gd name="T0" fmla="*/ 0 w 3"/>
                <a:gd name="T1" fmla="*/ 0 h 2"/>
                <a:gd name="T2" fmla="*/ 3 w 3"/>
                <a:gd name="T3" fmla="*/ 2 h 2"/>
                <a:gd name="T4" fmla="*/ 3 w 3"/>
                <a:gd name="T5" fmla="*/ 0 h 2"/>
                <a:gd name="T6" fmla="*/ 3 w 3"/>
                <a:gd name="T7" fmla="*/ 0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3" y="2"/>
                  </a:lnTo>
                  <a:lnTo>
                    <a:pt x="3" y="0"/>
                  </a:lnTo>
                  <a:lnTo>
                    <a:pt x="3"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1034"/>
            <p:cNvSpPr/>
            <p:nvPr/>
          </p:nvSpPr>
          <p:spPr bwMode="auto">
            <a:xfrm>
              <a:off x="2798084" y="3637076"/>
              <a:ext cx="3175" cy="0"/>
            </a:xfrm>
            <a:custGeom>
              <a:avLst/>
              <a:gdLst>
                <a:gd name="T0" fmla="*/ 0 w 2"/>
                <a:gd name="T1" fmla="*/ 2 w 2"/>
                <a:gd name="T2" fmla="*/ 2 w 2"/>
                <a:gd name="T3" fmla="*/ 2 w 2"/>
                <a:gd name="T4" fmla="*/ 0 w 2"/>
              </a:gdLst>
              <a:ahLst/>
              <a:cxnLst>
                <a:cxn ang="0">
                  <a:pos x="T0" y="0"/>
                </a:cxn>
                <a:cxn ang="0">
                  <a:pos x="T1" y="0"/>
                </a:cxn>
                <a:cxn ang="0">
                  <a:pos x="T2" y="0"/>
                </a:cxn>
                <a:cxn ang="0">
                  <a:pos x="T3" y="0"/>
                </a:cxn>
                <a:cxn ang="0">
                  <a:pos x="T4" y="0"/>
                </a:cxn>
              </a:cxnLst>
              <a:rect l="0" t="0" r="r" b="b"/>
              <a:pathLst>
                <a:path w="2">
                  <a:moveTo>
                    <a:pt x="0" y="0"/>
                  </a:moveTo>
                  <a:lnTo>
                    <a:pt x="2" y="0"/>
                  </a:lnTo>
                  <a:lnTo>
                    <a:pt x="2"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1035"/>
            <p:cNvSpPr/>
            <p:nvPr/>
          </p:nvSpPr>
          <p:spPr bwMode="auto">
            <a:xfrm>
              <a:off x="2798084" y="3637076"/>
              <a:ext cx="3175" cy="0"/>
            </a:xfrm>
            <a:custGeom>
              <a:avLst/>
              <a:gdLst>
                <a:gd name="T0" fmla="*/ 0 w 2"/>
                <a:gd name="T1" fmla="*/ 2 w 2"/>
                <a:gd name="T2" fmla="*/ 2 w 2"/>
                <a:gd name="T3" fmla="*/ 2 w 2"/>
                <a:gd name="T4" fmla="*/ 0 w 2"/>
              </a:gdLst>
              <a:ahLst/>
              <a:cxnLst>
                <a:cxn ang="0">
                  <a:pos x="T0" y="0"/>
                </a:cxn>
                <a:cxn ang="0">
                  <a:pos x="T1" y="0"/>
                </a:cxn>
                <a:cxn ang="0">
                  <a:pos x="T2" y="0"/>
                </a:cxn>
                <a:cxn ang="0">
                  <a:pos x="T3" y="0"/>
                </a:cxn>
                <a:cxn ang="0">
                  <a:pos x="T4" y="0"/>
                </a:cxn>
              </a:cxnLst>
              <a:rect l="0" t="0" r="r" b="b"/>
              <a:pathLst>
                <a:path w="2">
                  <a:moveTo>
                    <a:pt x="0" y="0"/>
                  </a:moveTo>
                  <a:lnTo>
                    <a:pt x="2" y="0"/>
                  </a:lnTo>
                  <a:lnTo>
                    <a:pt x="2" y="0"/>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1036"/>
            <p:cNvSpPr/>
            <p:nvPr/>
          </p:nvSpPr>
          <p:spPr bwMode="auto">
            <a:xfrm>
              <a:off x="1531259" y="3633901"/>
              <a:ext cx="30163" cy="41275"/>
            </a:xfrm>
            <a:custGeom>
              <a:avLst/>
              <a:gdLst>
                <a:gd name="T0" fmla="*/ 0 w 19"/>
                <a:gd name="T1" fmla="*/ 21 h 26"/>
                <a:gd name="T2" fmla="*/ 0 w 19"/>
                <a:gd name="T3" fmla="*/ 24 h 26"/>
                <a:gd name="T4" fmla="*/ 2 w 19"/>
                <a:gd name="T5" fmla="*/ 24 h 26"/>
                <a:gd name="T6" fmla="*/ 2 w 19"/>
                <a:gd name="T7" fmla="*/ 26 h 26"/>
                <a:gd name="T8" fmla="*/ 4 w 19"/>
                <a:gd name="T9" fmla="*/ 26 h 26"/>
                <a:gd name="T10" fmla="*/ 4 w 19"/>
                <a:gd name="T11" fmla="*/ 26 h 26"/>
                <a:gd name="T12" fmla="*/ 9 w 19"/>
                <a:gd name="T13" fmla="*/ 24 h 26"/>
                <a:gd name="T14" fmla="*/ 12 w 19"/>
                <a:gd name="T15" fmla="*/ 21 h 26"/>
                <a:gd name="T16" fmla="*/ 14 w 19"/>
                <a:gd name="T17" fmla="*/ 21 h 26"/>
                <a:gd name="T18" fmla="*/ 16 w 19"/>
                <a:gd name="T19" fmla="*/ 17 h 26"/>
                <a:gd name="T20" fmla="*/ 16 w 19"/>
                <a:gd name="T21" fmla="*/ 14 h 26"/>
                <a:gd name="T22" fmla="*/ 16 w 19"/>
                <a:gd name="T23" fmla="*/ 12 h 26"/>
                <a:gd name="T24" fmla="*/ 16 w 19"/>
                <a:gd name="T25" fmla="*/ 10 h 26"/>
                <a:gd name="T26" fmla="*/ 19 w 19"/>
                <a:gd name="T27" fmla="*/ 7 h 26"/>
                <a:gd name="T28" fmla="*/ 19 w 19"/>
                <a:gd name="T29" fmla="*/ 5 h 26"/>
                <a:gd name="T30" fmla="*/ 19 w 19"/>
                <a:gd name="T31" fmla="*/ 5 h 26"/>
                <a:gd name="T32" fmla="*/ 16 w 19"/>
                <a:gd name="T33" fmla="*/ 0 h 26"/>
                <a:gd name="T34" fmla="*/ 14 w 19"/>
                <a:gd name="T35" fmla="*/ 0 h 26"/>
                <a:gd name="T36" fmla="*/ 14 w 19"/>
                <a:gd name="T37" fmla="*/ 0 h 26"/>
                <a:gd name="T38" fmla="*/ 12 w 19"/>
                <a:gd name="T39" fmla="*/ 0 h 26"/>
                <a:gd name="T40" fmla="*/ 9 w 19"/>
                <a:gd name="T41" fmla="*/ 0 h 26"/>
                <a:gd name="T42" fmla="*/ 7 w 19"/>
                <a:gd name="T43" fmla="*/ 0 h 26"/>
                <a:gd name="T44" fmla="*/ 7 w 19"/>
                <a:gd name="T45" fmla="*/ 5 h 26"/>
                <a:gd name="T46" fmla="*/ 7 w 19"/>
                <a:gd name="T47" fmla="*/ 5 h 26"/>
                <a:gd name="T48" fmla="*/ 4 w 19"/>
                <a:gd name="T49" fmla="*/ 7 h 26"/>
                <a:gd name="T50" fmla="*/ 4 w 19"/>
                <a:gd name="T51" fmla="*/ 7 h 26"/>
                <a:gd name="T52" fmla="*/ 2 w 19"/>
                <a:gd name="T53" fmla="*/ 7 h 26"/>
                <a:gd name="T54" fmla="*/ 0 w 19"/>
                <a:gd name="T55" fmla="*/ 10 h 26"/>
                <a:gd name="T56" fmla="*/ 2 w 19"/>
                <a:gd name="T57" fmla="*/ 12 h 26"/>
                <a:gd name="T58" fmla="*/ 2 w 19"/>
                <a:gd name="T59" fmla="*/ 12 h 26"/>
                <a:gd name="T60" fmla="*/ 2 w 19"/>
                <a:gd name="T61" fmla="*/ 12 h 26"/>
                <a:gd name="T62" fmla="*/ 2 w 19"/>
                <a:gd name="T63" fmla="*/ 14 h 26"/>
                <a:gd name="T64" fmla="*/ 4 w 19"/>
                <a:gd name="T65" fmla="*/ 12 h 26"/>
                <a:gd name="T66" fmla="*/ 4 w 19"/>
                <a:gd name="T67" fmla="*/ 14 h 26"/>
                <a:gd name="T68" fmla="*/ 4 w 19"/>
                <a:gd name="T69" fmla="*/ 17 h 26"/>
                <a:gd name="T70" fmla="*/ 4 w 19"/>
                <a:gd name="T71" fmla="*/ 19 h 26"/>
                <a:gd name="T72" fmla="*/ 4 w 19"/>
                <a:gd name="T73" fmla="*/ 19 h 26"/>
                <a:gd name="T74" fmla="*/ 4 w 19"/>
                <a:gd name="T75" fmla="*/ 19 h 26"/>
                <a:gd name="T76" fmla="*/ 2 w 19"/>
                <a:gd name="T77" fmla="*/ 21 h 26"/>
                <a:gd name="T78" fmla="*/ 0 w 19"/>
                <a:gd name="T7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 h="26">
                  <a:moveTo>
                    <a:pt x="0" y="21"/>
                  </a:moveTo>
                  <a:lnTo>
                    <a:pt x="0" y="24"/>
                  </a:lnTo>
                  <a:lnTo>
                    <a:pt x="2" y="24"/>
                  </a:lnTo>
                  <a:lnTo>
                    <a:pt x="2" y="26"/>
                  </a:lnTo>
                  <a:lnTo>
                    <a:pt x="4" y="26"/>
                  </a:lnTo>
                  <a:lnTo>
                    <a:pt x="4" y="26"/>
                  </a:lnTo>
                  <a:lnTo>
                    <a:pt x="9" y="24"/>
                  </a:lnTo>
                  <a:lnTo>
                    <a:pt x="12" y="21"/>
                  </a:lnTo>
                  <a:lnTo>
                    <a:pt x="14" y="21"/>
                  </a:lnTo>
                  <a:lnTo>
                    <a:pt x="16" y="17"/>
                  </a:lnTo>
                  <a:lnTo>
                    <a:pt x="16" y="14"/>
                  </a:lnTo>
                  <a:lnTo>
                    <a:pt x="16" y="12"/>
                  </a:lnTo>
                  <a:lnTo>
                    <a:pt x="16" y="10"/>
                  </a:lnTo>
                  <a:lnTo>
                    <a:pt x="19" y="7"/>
                  </a:lnTo>
                  <a:lnTo>
                    <a:pt x="19" y="5"/>
                  </a:lnTo>
                  <a:lnTo>
                    <a:pt x="19" y="5"/>
                  </a:lnTo>
                  <a:lnTo>
                    <a:pt x="16" y="0"/>
                  </a:lnTo>
                  <a:lnTo>
                    <a:pt x="14" y="0"/>
                  </a:lnTo>
                  <a:lnTo>
                    <a:pt x="14" y="0"/>
                  </a:lnTo>
                  <a:lnTo>
                    <a:pt x="12" y="0"/>
                  </a:lnTo>
                  <a:lnTo>
                    <a:pt x="9" y="0"/>
                  </a:lnTo>
                  <a:lnTo>
                    <a:pt x="7" y="0"/>
                  </a:lnTo>
                  <a:lnTo>
                    <a:pt x="7" y="5"/>
                  </a:lnTo>
                  <a:lnTo>
                    <a:pt x="7" y="5"/>
                  </a:lnTo>
                  <a:lnTo>
                    <a:pt x="4" y="7"/>
                  </a:lnTo>
                  <a:lnTo>
                    <a:pt x="4" y="7"/>
                  </a:lnTo>
                  <a:lnTo>
                    <a:pt x="2" y="7"/>
                  </a:lnTo>
                  <a:lnTo>
                    <a:pt x="0" y="10"/>
                  </a:lnTo>
                  <a:lnTo>
                    <a:pt x="2" y="12"/>
                  </a:lnTo>
                  <a:lnTo>
                    <a:pt x="2" y="12"/>
                  </a:lnTo>
                  <a:lnTo>
                    <a:pt x="2" y="12"/>
                  </a:lnTo>
                  <a:lnTo>
                    <a:pt x="2" y="14"/>
                  </a:lnTo>
                  <a:lnTo>
                    <a:pt x="4" y="12"/>
                  </a:lnTo>
                  <a:lnTo>
                    <a:pt x="4" y="14"/>
                  </a:lnTo>
                  <a:lnTo>
                    <a:pt x="4" y="17"/>
                  </a:lnTo>
                  <a:lnTo>
                    <a:pt x="4" y="19"/>
                  </a:lnTo>
                  <a:lnTo>
                    <a:pt x="4" y="19"/>
                  </a:lnTo>
                  <a:lnTo>
                    <a:pt x="4" y="19"/>
                  </a:lnTo>
                  <a:lnTo>
                    <a:pt x="2" y="21"/>
                  </a:lnTo>
                  <a:lnTo>
                    <a:pt x="0" y="21"/>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1037"/>
            <p:cNvSpPr/>
            <p:nvPr/>
          </p:nvSpPr>
          <p:spPr bwMode="auto">
            <a:xfrm>
              <a:off x="2256747" y="4024426"/>
              <a:ext cx="60325" cy="76200"/>
            </a:xfrm>
            <a:custGeom>
              <a:avLst/>
              <a:gdLst>
                <a:gd name="T0" fmla="*/ 0 w 38"/>
                <a:gd name="T1" fmla="*/ 33 h 48"/>
                <a:gd name="T2" fmla="*/ 2 w 38"/>
                <a:gd name="T3" fmla="*/ 36 h 48"/>
                <a:gd name="T4" fmla="*/ 4 w 38"/>
                <a:gd name="T5" fmla="*/ 43 h 48"/>
                <a:gd name="T6" fmla="*/ 9 w 38"/>
                <a:gd name="T7" fmla="*/ 43 h 48"/>
                <a:gd name="T8" fmla="*/ 12 w 38"/>
                <a:gd name="T9" fmla="*/ 45 h 48"/>
                <a:gd name="T10" fmla="*/ 14 w 38"/>
                <a:gd name="T11" fmla="*/ 43 h 48"/>
                <a:gd name="T12" fmla="*/ 16 w 38"/>
                <a:gd name="T13" fmla="*/ 43 h 48"/>
                <a:gd name="T14" fmla="*/ 16 w 38"/>
                <a:gd name="T15" fmla="*/ 45 h 48"/>
                <a:gd name="T16" fmla="*/ 19 w 38"/>
                <a:gd name="T17" fmla="*/ 45 h 48"/>
                <a:gd name="T18" fmla="*/ 21 w 38"/>
                <a:gd name="T19" fmla="*/ 45 h 48"/>
                <a:gd name="T20" fmla="*/ 21 w 38"/>
                <a:gd name="T21" fmla="*/ 48 h 48"/>
                <a:gd name="T22" fmla="*/ 23 w 38"/>
                <a:gd name="T23" fmla="*/ 45 h 48"/>
                <a:gd name="T24" fmla="*/ 28 w 38"/>
                <a:gd name="T25" fmla="*/ 41 h 48"/>
                <a:gd name="T26" fmla="*/ 28 w 38"/>
                <a:gd name="T27" fmla="*/ 38 h 48"/>
                <a:gd name="T28" fmla="*/ 28 w 38"/>
                <a:gd name="T29" fmla="*/ 36 h 48"/>
                <a:gd name="T30" fmla="*/ 33 w 38"/>
                <a:gd name="T31" fmla="*/ 31 h 48"/>
                <a:gd name="T32" fmla="*/ 30 w 38"/>
                <a:gd name="T33" fmla="*/ 29 h 48"/>
                <a:gd name="T34" fmla="*/ 33 w 38"/>
                <a:gd name="T35" fmla="*/ 26 h 48"/>
                <a:gd name="T36" fmla="*/ 35 w 38"/>
                <a:gd name="T37" fmla="*/ 26 h 48"/>
                <a:gd name="T38" fmla="*/ 38 w 38"/>
                <a:gd name="T39" fmla="*/ 26 h 48"/>
                <a:gd name="T40" fmla="*/ 38 w 38"/>
                <a:gd name="T41" fmla="*/ 24 h 48"/>
                <a:gd name="T42" fmla="*/ 33 w 38"/>
                <a:gd name="T43" fmla="*/ 24 h 48"/>
                <a:gd name="T44" fmla="*/ 33 w 38"/>
                <a:gd name="T45" fmla="*/ 19 h 48"/>
                <a:gd name="T46" fmla="*/ 33 w 38"/>
                <a:gd name="T47" fmla="*/ 17 h 48"/>
                <a:gd name="T48" fmla="*/ 33 w 38"/>
                <a:gd name="T49" fmla="*/ 14 h 48"/>
                <a:gd name="T50" fmla="*/ 33 w 38"/>
                <a:gd name="T51" fmla="*/ 12 h 48"/>
                <a:gd name="T52" fmla="*/ 35 w 38"/>
                <a:gd name="T53" fmla="*/ 12 h 48"/>
                <a:gd name="T54" fmla="*/ 35 w 38"/>
                <a:gd name="T55" fmla="*/ 10 h 48"/>
                <a:gd name="T56" fmla="*/ 38 w 38"/>
                <a:gd name="T57" fmla="*/ 7 h 48"/>
                <a:gd name="T58" fmla="*/ 35 w 38"/>
                <a:gd name="T59" fmla="*/ 5 h 48"/>
                <a:gd name="T60" fmla="*/ 33 w 38"/>
                <a:gd name="T61" fmla="*/ 5 h 48"/>
                <a:gd name="T62" fmla="*/ 30 w 38"/>
                <a:gd name="T63" fmla="*/ 0 h 48"/>
                <a:gd name="T64" fmla="*/ 26 w 38"/>
                <a:gd name="T65" fmla="*/ 7 h 48"/>
                <a:gd name="T66" fmla="*/ 23 w 38"/>
                <a:gd name="T67" fmla="*/ 10 h 48"/>
                <a:gd name="T68" fmla="*/ 21 w 38"/>
                <a:gd name="T69" fmla="*/ 10 h 48"/>
                <a:gd name="T70" fmla="*/ 21 w 38"/>
                <a:gd name="T71" fmla="*/ 10 h 48"/>
                <a:gd name="T72" fmla="*/ 19 w 38"/>
                <a:gd name="T73" fmla="*/ 12 h 48"/>
                <a:gd name="T74" fmla="*/ 16 w 38"/>
                <a:gd name="T75" fmla="*/ 17 h 48"/>
                <a:gd name="T76" fmla="*/ 12 w 38"/>
                <a:gd name="T77" fmla="*/ 17 h 48"/>
                <a:gd name="T78" fmla="*/ 12 w 38"/>
                <a:gd name="T79" fmla="*/ 19 h 48"/>
                <a:gd name="T80" fmla="*/ 9 w 38"/>
                <a:gd name="T81" fmla="*/ 19 h 48"/>
                <a:gd name="T82" fmla="*/ 7 w 38"/>
                <a:gd name="T83" fmla="*/ 24 h 48"/>
                <a:gd name="T84" fmla="*/ 2 w 38"/>
                <a:gd name="T85" fmla="*/ 24 h 48"/>
                <a:gd name="T86" fmla="*/ 2 w 38"/>
                <a:gd name="T87" fmla="*/ 24 h 48"/>
                <a:gd name="T88" fmla="*/ 2 w 38"/>
                <a:gd name="T89" fmla="*/ 24 h 48"/>
                <a:gd name="T90" fmla="*/ 2 w 38"/>
                <a:gd name="T91" fmla="*/ 24 h 48"/>
                <a:gd name="T92" fmla="*/ 0 w 38"/>
                <a:gd name="T93" fmla="*/ 24 h 48"/>
                <a:gd name="T94" fmla="*/ 0 w 38"/>
                <a:gd name="T95"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 h="48">
                  <a:moveTo>
                    <a:pt x="0" y="33"/>
                  </a:moveTo>
                  <a:lnTo>
                    <a:pt x="2" y="36"/>
                  </a:lnTo>
                  <a:lnTo>
                    <a:pt x="4" y="43"/>
                  </a:lnTo>
                  <a:lnTo>
                    <a:pt x="9" y="43"/>
                  </a:lnTo>
                  <a:lnTo>
                    <a:pt x="12" y="45"/>
                  </a:lnTo>
                  <a:lnTo>
                    <a:pt x="14" y="43"/>
                  </a:lnTo>
                  <a:lnTo>
                    <a:pt x="16" y="43"/>
                  </a:lnTo>
                  <a:lnTo>
                    <a:pt x="16" y="45"/>
                  </a:lnTo>
                  <a:lnTo>
                    <a:pt x="19" y="45"/>
                  </a:lnTo>
                  <a:lnTo>
                    <a:pt x="21" y="45"/>
                  </a:lnTo>
                  <a:lnTo>
                    <a:pt x="21" y="48"/>
                  </a:lnTo>
                  <a:lnTo>
                    <a:pt x="23" y="45"/>
                  </a:lnTo>
                  <a:lnTo>
                    <a:pt x="28" y="41"/>
                  </a:lnTo>
                  <a:lnTo>
                    <a:pt x="28" y="38"/>
                  </a:lnTo>
                  <a:lnTo>
                    <a:pt x="28" y="36"/>
                  </a:lnTo>
                  <a:lnTo>
                    <a:pt x="33" y="31"/>
                  </a:lnTo>
                  <a:lnTo>
                    <a:pt x="30" y="29"/>
                  </a:lnTo>
                  <a:lnTo>
                    <a:pt x="33" y="26"/>
                  </a:lnTo>
                  <a:lnTo>
                    <a:pt x="35" y="26"/>
                  </a:lnTo>
                  <a:lnTo>
                    <a:pt x="38" y="26"/>
                  </a:lnTo>
                  <a:lnTo>
                    <a:pt x="38" y="24"/>
                  </a:lnTo>
                  <a:lnTo>
                    <a:pt x="33" y="24"/>
                  </a:lnTo>
                  <a:lnTo>
                    <a:pt x="33" y="19"/>
                  </a:lnTo>
                  <a:lnTo>
                    <a:pt x="33" y="17"/>
                  </a:lnTo>
                  <a:lnTo>
                    <a:pt x="33" y="14"/>
                  </a:lnTo>
                  <a:lnTo>
                    <a:pt x="33" y="12"/>
                  </a:lnTo>
                  <a:lnTo>
                    <a:pt x="35" y="12"/>
                  </a:lnTo>
                  <a:lnTo>
                    <a:pt x="35" y="10"/>
                  </a:lnTo>
                  <a:lnTo>
                    <a:pt x="38" y="7"/>
                  </a:lnTo>
                  <a:lnTo>
                    <a:pt x="35" y="5"/>
                  </a:lnTo>
                  <a:lnTo>
                    <a:pt x="33" y="5"/>
                  </a:lnTo>
                  <a:lnTo>
                    <a:pt x="30" y="0"/>
                  </a:lnTo>
                  <a:lnTo>
                    <a:pt x="26" y="7"/>
                  </a:lnTo>
                  <a:lnTo>
                    <a:pt x="23" y="10"/>
                  </a:lnTo>
                  <a:lnTo>
                    <a:pt x="21" y="10"/>
                  </a:lnTo>
                  <a:lnTo>
                    <a:pt x="21" y="10"/>
                  </a:lnTo>
                  <a:lnTo>
                    <a:pt x="19" y="12"/>
                  </a:lnTo>
                  <a:lnTo>
                    <a:pt x="16" y="17"/>
                  </a:lnTo>
                  <a:lnTo>
                    <a:pt x="12" y="17"/>
                  </a:lnTo>
                  <a:lnTo>
                    <a:pt x="12" y="19"/>
                  </a:lnTo>
                  <a:lnTo>
                    <a:pt x="9" y="19"/>
                  </a:lnTo>
                  <a:lnTo>
                    <a:pt x="7" y="24"/>
                  </a:lnTo>
                  <a:lnTo>
                    <a:pt x="2" y="24"/>
                  </a:lnTo>
                  <a:lnTo>
                    <a:pt x="2" y="24"/>
                  </a:lnTo>
                  <a:lnTo>
                    <a:pt x="2" y="24"/>
                  </a:lnTo>
                  <a:lnTo>
                    <a:pt x="2" y="24"/>
                  </a:lnTo>
                  <a:lnTo>
                    <a:pt x="0" y="24"/>
                  </a:lnTo>
                  <a:lnTo>
                    <a:pt x="0" y="3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1038"/>
            <p:cNvSpPr/>
            <p:nvPr/>
          </p:nvSpPr>
          <p:spPr bwMode="auto">
            <a:xfrm>
              <a:off x="2752047" y="3424351"/>
              <a:ext cx="112713" cy="220663"/>
            </a:xfrm>
            <a:custGeom>
              <a:avLst/>
              <a:gdLst>
                <a:gd name="T0" fmla="*/ 62 w 71"/>
                <a:gd name="T1" fmla="*/ 7 h 139"/>
                <a:gd name="T2" fmla="*/ 59 w 71"/>
                <a:gd name="T3" fmla="*/ 4 h 139"/>
                <a:gd name="T4" fmla="*/ 52 w 71"/>
                <a:gd name="T5" fmla="*/ 4 h 139"/>
                <a:gd name="T6" fmla="*/ 48 w 71"/>
                <a:gd name="T7" fmla="*/ 2 h 139"/>
                <a:gd name="T8" fmla="*/ 48 w 71"/>
                <a:gd name="T9" fmla="*/ 0 h 139"/>
                <a:gd name="T10" fmla="*/ 38 w 71"/>
                <a:gd name="T11" fmla="*/ 2 h 139"/>
                <a:gd name="T12" fmla="*/ 31 w 71"/>
                <a:gd name="T13" fmla="*/ 4 h 139"/>
                <a:gd name="T14" fmla="*/ 22 w 71"/>
                <a:gd name="T15" fmla="*/ 9 h 139"/>
                <a:gd name="T16" fmla="*/ 14 w 71"/>
                <a:gd name="T17" fmla="*/ 18 h 139"/>
                <a:gd name="T18" fmla="*/ 5 w 71"/>
                <a:gd name="T19" fmla="*/ 21 h 139"/>
                <a:gd name="T20" fmla="*/ 12 w 71"/>
                <a:gd name="T21" fmla="*/ 23 h 139"/>
                <a:gd name="T22" fmla="*/ 17 w 71"/>
                <a:gd name="T23" fmla="*/ 30 h 139"/>
                <a:gd name="T24" fmla="*/ 24 w 71"/>
                <a:gd name="T25" fmla="*/ 30 h 139"/>
                <a:gd name="T26" fmla="*/ 24 w 71"/>
                <a:gd name="T27" fmla="*/ 33 h 139"/>
                <a:gd name="T28" fmla="*/ 31 w 71"/>
                <a:gd name="T29" fmla="*/ 33 h 139"/>
                <a:gd name="T30" fmla="*/ 26 w 71"/>
                <a:gd name="T31" fmla="*/ 35 h 139"/>
                <a:gd name="T32" fmla="*/ 24 w 71"/>
                <a:gd name="T33" fmla="*/ 40 h 139"/>
                <a:gd name="T34" fmla="*/ 14 w 71"/>
                <a:gd name="T35" fmla="*/ 37 h 139"/>
                <a:gd name="T36" fmla="*/ 10 w 71"/>
                <a:gd name="T37" fmla="*/ 37 h 139"/>
                <a:gd name="T38" fmla="*/ 5 w 71"/>
                <a:gd name="T39" fmla="*/ 42 h 139"/>
                <a:gd name="T40" fmla="*/ 3 w 71"/>
                <a:gd name="T41" fmla="*/ 47 h 139"/>
                <a:gd name="T42" fmla="*/ 7 w 71"/>
                <a:gd name="T43" fmla="*/ 47 h 139"/>
                <a:gd name="T44" fmla="*/ 7 w 71"/>
                <a:gd name="T45" fmla="*/ 54 h 139"/>
                <a:gd name="T46" fmla="*/ 17 w 71"/>
                <a:gd name="T47" fmla="*/ 54 h 139"/>
                <a:gd name="T48" fmla="*/ 24 w 71"/>
                <a:gd name="T49" fmla="*/ 52 h 139"/>
                <a:gd name="T50" fmla="*/ 29 w 71"/>
                <a:gd name="T51" fmla="*/ 54 h 139"/>
                <a:gd name="T52" fmla="*/ 29 w 71"/>
                <a:gd name="T53" fmla="*/ 59 h 139"/>
                <a:gd name="T54" fmla="*/ 22 w 71"/>
                <a:gd name="T55" fmla="*/ 66 h 139"/>
                <a:gd name="T56" fmla="*/ 14 w 71"/>
                <a:gd name="T57" fmla="*/ 66 h 139"/>
                <a:gd name="T58" fmla="*/ 10 w 71"/>
                <a:gd name="T59" fmla="*/ 75 h 139"/>
                <a:gd name="T60" fmla="*/ 7 w 71"/>
                <a:gd name="T61" fmla="*/ 82 h 139"/>
                <a:gd name="T62" fmla="*/ 12 w 71"/>
                <a:gd name="T63" fmla="*/ 87 h 139"/>
                <a:gd name="T64" fmla="*/ 14 w 71"/>
                <a:gd name="T65" fmla="*/ 97 h 139"/>
                <a:gd name="T66" fmla="*/ 22 w 71"/>
                <a:gd name="T67" fmla="*/ 94 h 139"/>
                <a:gd name="T68" fmla="*/ 22 w 71"/>
                <a:gd name="T69" fmla="*/ 99 h 139"/>
                <a:gd name="T70" fmla="*/ 24 w 71"/>
                <a:gd name="T71" fmla="*/ 106 h 139"/>
                <a:gd name="T72" fmla="*/ 31 w 71"/>
                <a:gd name="T73" fmla="*/ 106 h 139"/>
                <a:gd name="T74" fmla="*/ 36 w 71"/>
                <a:gd name="T75" fmla="*/ 104 h 139"/>
                <a:gd name="T76" fmla="*/ 41 w 71"/>
                <a:gd name="T77" fmla="*/ 106 h 139"/>
                <a:gd name="T78" fmla="*/ 41 w 71"/>
                <a:gd name="T79" fmla="*/ 111 h 139"/>
                <a:gd name="T80" fmla="*/ 36 w 71"/>
                <a:gd name="T81" fmla="*/ 120 h 139"/>
                <a:gd name="T82" fmla="*/ 29 w 71"/>
                <a:gd name="T83" fmla="*/ 127 h 139"/>
                <a:gd name="T84" fmla="*/ 24 w 71"/>
                <a:gd name="T85" fmla="*/ 127 h 139"/>
                <a:gd name="T86" fmla="*/ 17 w 71"/>
                <a:gd name="T87" fmla="*/ 134 h 139"/>
                <a:gd name="T88" fmla="*/ 12 w 71"/>
                <a:gd name="T89" fmla="*/ 139 h 139"/>
                <a:gd name="T90" fmla="*/ 17 w 71"/>
                <a:gd name="T91" fmla="*/ 137 h 139"/>
                <a:gd name="T92" fmla="*/ 24 w 71"/>
                <a:gd name="T93" fmla="*/ 132 h 139"/>
                <a:gd name="T94" fmla="*/ 26 w 71"/>
                <a:gd name="T95" fmla="*/ 132 h 139"/>
                <a:gd name="T96" fmla="*/ 33 w 71"/>
                <a:gd name="T97" fmla="*/ 127 h 139"/>
                <a:gd name="T98" fmla="*/ 43 w 71"/>
                <a:gd name="T99" fmla="*/ 120 h 139"/>
                <a:gd name="T100" fmla="*/ 48 w 71"/>
                <a:gd name="T101" fmla="*/ 113 h 139"/>
                <a:gd name="T102" fmla="*/ 52 w 71"/>
                <a:gd name="T103" fmla="*/ 106 h 139"/>
                <a:gd name="T104" fmla="*/ 52 w 71"/>
                <a:gd name="T105" fmla="*/ 104 h 139"/>
                <a:gd name="T106" fmla="*/ 57 w 71"/>
                <a:gd name="T107" fmla="*/ 99 h 139"/>
                <a:gd name="T108" fmla="*/ 67 w 71"/>
                <a:gd name="T109" fmla="*/ 82 h 139"/>
                <a:gd name="T110" fmla="*/ 71 w 71"/>
                <a:gd name="T111" fmla="*/ 8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 h="139">
                  <a:moveTo>
                    <a:pt x="69" y="4"/>
                  </a:moveTo>
                  <a:lnTo>
                    <a:pt x="64" y="7"/>
                  </a:lnTo>
                  <a:lnTo>
                    <a:pt x="62" y="7"/>
                  </a:lnTo>
                  <a:lnTo>
                    <a:pt x="62" y="7"/>
                  </a:lnTo>
                  <a:lnTo>
                    <a:pt x="62" y="4"/>
                  </a:lnTo>
                  <a:lnTo>
                    <a:pt x="59" y="4"/>
                  </a:lnTo>
                  <a:lnTo>
                    <a:pt x="59" y="2"/>
                  </a:lnTo>
                  <a:lnTo>
                    <a:pt x="57" y="2"/>
                  </a:lnTo>
                  <a:lnTo>
                    <a:pt x="52" y="4"/>
                  </a:lnTo>
                  <a:lnTo>
                    <a:pt x="50" y="2"/>
                  </a:lnTo>
                  <a:lnTo>
                    <a:pt x="48" y="2"/>
                  </a:lnTo>
                  <a:lnTo>
                    <a:pt x="48" y="2"/>
                  </a:lnTo>
                  <a:lnTo>
                    <a:pt x="48" y="2"/>
                  </a:lnTo>
                  <a:lnTo>
                    <a:pt x="45" y="2"/>
                  </a:lnTo>
                  <a:lnTo>
                    <a:pt x="48" y="0"/>
                  </a:lnTo>
                  <a:lnTo>
                    <a:pt x="45" y="0"/>
                  </a:lnTo>
                  <a:lnTo>
                    <a:pt x="43" y="0"/>
                  </a:lnTo>
                  <a:lnTo>
                    <a:pt x="38" y="2"/>
                  </a:lnTo>
                  <a:lnTo>
                    <a:pt x="36" y="2"/>
                  </a:lnTo>
                  <a:lnTo>
                    <a:pt x="33" y="2"/>
                  </a:lnTo>
                  <a:lnTo>
                    <a:pt x="31" y="4"/>
                  </a:lnTo>
                  <a:lnTo>
                    <a:pt x="26" y="7"/>
                  </a:lnTo>
                  <a:lnTo>
                    <a:pt x="24" y="7"/>
                  </a:lnTo>
                  <a:lnTo>
                    <a:pt x="22" y="9"/>
                  </a:lnTo>
                  <a:lnTo>
                    <a:pt x="19" y="11"/>
                  </a:lnTo>
                  <a:lnTo>
                    <a:pt x="17" y="16"/>
                  </a:lnTo>
                  <a:lnTo>
                    <a:pt x="14" y="18"/>
                  </a:lnTo>
                  <a:lnTo>
                    <a:pt x="7" y="18"/>
                  </a:lnTo>
                  <a:lnTo>
                    <a:pt x="5" y="21"/>
                  </a:lnTo>
                  <a:lnTo>
                    <a:pt x="5" y="21"/>
                  </a:lnTo>
                  <a:lnTo>
                    <a:pt x="7" y="21"/>
                  </a:lnTo>
                  <a:lnTo>
                    <a:pt x="7" y="23"/>
                  </a:lnTo>
                  <a:lnTo>
                    <a:pt x="12" y="23"/>
                  </a:lnTo>
                  <a:lnTo>
                    <a:pt x="14" y="28"/>
                  </a:lnTo>
                  <a:lnTo>
                    <a:pt x="14" y="30"/>
                  </a:lnTo>
                  <a:lnTo>
                    <a:pt x="17" y="30"/>
                  </a:lnTo>
                  <a:lnTo>
                    <a:pt x="19" y="30"/>
                  </a:lnTo>
                  <a:lnTo>
                    <a:pt x="22" y="30"/>
                  </a:lnTo>
                  <a:lnTo>
                    <a:pt x="24" y="30"/>
                  </a:lnTo>
                  <a:lnTo>
                    <a:pt x="24" y="30"/>
                  </a:lnTo>
                  <a:lnTo>
                    <a:pt x="24" y="30"/>
                  </a:lnTo>
                  <a:lnTo>
                    <a:pt x="24" y="33"/>
                  </a:lnTo>
                  <a:lnTo>
                    <a:pt x="26" y="35"/>
                  </a:lnTo>
                  <a:lnTo>
                    <a:pt x="29" y="33"/>
                  </a:lnTo>
                  <a:lnTo>
                    <a:pt x="31" y="33"/>
                  </a:lnTo>
                  <a:lnTo>
                    <a:pt x="31" y="35"/>
                  </a:lnTo>
                  <a:lnTo>
                    <a:pt x="31" y="35"/>
                  </a:lnTo>
                  <a:lnTo>
                    <a:pt x="26" y="35"/>
                  </a:lnTo>
                  <a:lnTo>
                    <a:pt x="26" y="37"/>
                  </a:lnTo>
                  <a:lnTo>
                    <a:pt x="24" y="37"/>
                  </a:lnTo>
                  <a:lnTo>
                    <a:pt x="24" y="40"/>
                  </a:lnTo>
                  <a:lnTo>
                    <a:pt x="19" y="37"/>
                  </a:lnTo>
                  <a:lnTo>
                    <a:pt x="14" y="40"/>
                  </a:lnTo>
                  <a:lnTo>
                    <a:pt x="14" y="37"/>
                  </a:lnTo>
                  <a:lnTo>
                    <a:pt x="14" y="35"/>
                  </a:lnTo>
                  <a:lnTo>
                    <a:pt x="12" y="35"/>
                  </a:lnTo>
                  <a:lnTo>
                    <a:pt x="10" y="37"/>
                  </a:lnTo>
                  <a:lnTo>
                    <a:pt x="7" y="37"/>
                  </a:lnTo>
                  <a:lnTo>
                    <a:pt x="5" y="37"/>
                  </a:lnTo>
                  <a:lnTo>
                    <a:pt x="5" y="42"/>
                  </a:lnTo>
                  <a:lnTo>
                    <a:pt x="3" y="42"/>
                  </a:lnTo>
                  <a:lnTo>
                    <a:pt x="0" y="45"/>
                  </a:lnTo>
                  <a:lnTo>
                    <a:pt x="3" y="47"/>
                  </a:lnTo>
                  <a:lnTo>
                    <a:pt x="5" y="47"/>
                  </a:lnTo>
                  <a:lnTo>
                    <a:pt x="7" y="47"/>
                  </a:lnTo>
                  <a:lnTo>
                    <a:pt x="7" y="47"/>
                  </a:lnTo>
                  <a:lnTo>
                    <a:pt x="7" y="49"/>
                  </a:lnTo>
                  <a:lnTo>
                    <a:pt x="5" y="49"/>
                  </a:lnTo>
                  <a:lnTo>
                    <a:pt x="7" y="54"/>
                  </a:lnTo>
                  <a:lnTo>
                    <a:pt x="12" y="54"/>
                  </a:lnTo>
                  <a:lnTo>
                    <a:pt x="14" y="54"/>
                  </a:lnTo>
                  <a:lnTo>
                    <a:pt x="17" y="54"/>
                  </a:lnTo>
                  <a:lnTo>
                    <a:pt x="19" y="54"/>
                  </a:lnTo>
                  <a:lnTo>
                    <a:pt x="22" y="52"/>
                  </a:lnTo>
                  <a:lnTo>
                    <a:pt x="24" y="52"/>
                  </a:lnTo>
                  <a:lnTo>
                    <a:pt x="24" y="52"/>
                  </a:lnTo>
                  <a:lnTo>
                    <a:pt x="29" y="52"/>
                  </a:lnTo>
                  <a:lnTo>
                    <a:pt x="29" y="54"/>
                  </a:lnTo>
                  <a:lnTo>
                    <a:pt x="26" y="54"/>
                  </a:lnTo>
                  <a:lnTo>
                    <a:pt x="26" y="56"/>
                  </a:lnTo>
                  <a:lnTo>
                    <a:pt x="29" y="59"/>
                  </a:lnTo>
                  <a:lnTo>
                    <a:pt x="29" y="61"/>
                  </a:lnTo>
                  <a:lnTo>
                    <a:pt x="24" y="66"/>
                  </a:lnTo>
                  <a:lnTo>
                    <a:pt x="22" y="66"/>
                  </a:lnTo>
                  <a:lnTo>
                    <a:pt x="19" y="66"/>
                  </a:lnTo>
                  <a:lnTo>
                    <a:pt x="17" y="68"/>
                  </a:lnTo>
                  <a:lnTo>
                    <a:pt x="14" y="66"/>
                  </a:lnTo>
                  <a:lnTo>
                    <a:pt x="12" y="71"/>
                  </a:lnTo>
                  <a:lnTo>
                    <a:pt x="12" y="73"/>
                  </a:lnTo>
                  <a:lnTo>
                    <a:pt x="10" y="75"/>
                  </a:lnTo>
                  <a:lnTo>
                    <a:pt x="7" y="80"/>
                  </a:lnTo>
                  <a:lnTo>
                    <a:pt x="7" y="80"/>
                  </a:lnTo>
                  <a:lnTo>
                    <a:pt x="7" y="82"/>
                  </a:lnTo>
                  <a:lnTo>
                    <a:pt x="10" y="87"/>
                  </a:lnTo>
                  <a:lnTo>
                    <a:pt x="10" y="85"/>
                  </a:lnTo>
                  <a:lnTo>
                    <a:pt x="12" y="87"/>
                  </a:lnTo>
                  <a:lnTo>
                    <a:pt x="10" y="90"/>
                  </a:lnTo>
                  <a:lnTo>
                    <a:pt x="10" y="92"/>
                  </a:lnTo>
                  <a:lnTo>
                    <a:pt x="14" y="97"/>
                  </a:lnTo>
                  <a:lnTo>
                    <a:pt x="17" y="97"/>
                  </a:lnTo>
                  <a:lnTo>
                    <a:pt x="22" y="97"/>
                  </a:lnTo>
                  <a:lnTo>
                    <a:pt x="22" y="94"/>
                  </a:lnTo>
                  <a:lnTo>
                    <a:pt x="22" y="94"/>
                  </a:lnTo>
                  <a:lnTo>
                    <a:pt x="22" y="97"/>
                  </a:lnTo>
                  <a:lnTo>
                    <a:pt x="22" y="99"/>
                  </a:lnTo>
                  <a:lnTo>
                    <a:pt x="24" y="104"/>
                  </a:lnTo>
                  <a:lnTo>
                    <a:pt x="22" y="106"/>
                  </a:lnTo>
                  <a:lnTo>
                    <a:pt x="24" y="106"/>
                  </a:lnTo>
                  <a:lnTo>
                    <a:pt x="29" y="104"/>
                  </a:lnTo>
                  <a:lnTo>
                    <a:pt x="31" y="104"/>
                  </a:lnTo>
                  <a:lnTo>
                    <a:pt x="31" y="106"/>
                  </a:lnTo>
                  <a:lnTo>
                    <a:pt x="33" y="108"/>
                  </a:lnTo>
                  <a:lnTo>
                    <a:pt x="33" y="108"/>
                  </a:lnTo>
                  <a:lnTo>
                    <a:pt x="36" y="104"/>
                  </a:lnTo>
                  <a:lnTo>
                    <a:pt x="38" y="106"/>
                  </a:lnTo>
                  <a:lnTo>
                    <a:pt x="38" y="106"/>
                  </a:lnTo>
                  <a:lnTo>
                    <a:pt x="41" y="106"/>
                  </a:lnTo>
                  <a:lnTo>
                    <a:pt x="43" y="104"/>
                  </a:lnTo>
                  <a:lnTo>
                    <a:pt x="43" y="106"/>
                  </a:lnTo>
                  <a:lnTo>
                    <a:pt x="41" y="111"/>
                  </a:lnTo>
                  <a:lnTo>
                    <a:pt x="41" y="116"/>
                  </a:lnTo>
                  <a:lnTo>
                    <a:pt x="38" y="116"/>
                  </a:lnTo>
                  <a:lnTo>
                    <a:pt x="36" y="120"/>
                  </a:lnTo>
                  <a:lnTo>
                    <a:pt x="31" y="123"/>
                  </a:lnTo>
                  <a:lnTo>
                    <a:pt x="29" y="125"/>
                  </a:lnTo>
                  <a:lnTo>
                    <a:pt x="29" y="127"/>
                  </a:lnTo>
                  <a:lnTo>
                    <a:pt x="29" y="127"/>
                  </a:lnTo>
                  <a:lnTo>
                    <a:pt x="26" y="127"/>
                  </a:lnTo>
                  <a:lnTo>
                    <a:pt x="24" y="127"/>
                  </a:lnTo>
                  <a:lnTo>
                    <a:pt x="22" y="130"/>
                  </a:lnTo>
                  <a:lnTo>
                    <a:pt x="19" y="132"/>
                  </a:lnTo>
                  <a:lnTo>
                    <a:pt x="17" y="134"/>
                  </a:lnTo>
                  <a:lnTo>
                    <a:pt x="14" y="134"/>
                  </a:lnTo>
                  <a:lnTo>
                    <a:pt x="12" y="137"/>
                  </a:lnTo>
                  <a:lnTo>
                    <a:pt x="12" y="139"/>
                  </a:lnTo>
                  <a:lnTo>
                    <a:pt x="12" y="139"/>
                  </a:lnTo>
                  <a:lnTo>
                    <a:pt x="14" y="139"/>
                  </a:lnTo>
                  <a:lnTo>
                    <a:pt x="17" y="137"/>
                  </a:lnTo>
                  <a:lnTo>
                    <a:pt x="19" y="134"/>
                  </a:lnTo>
                  <a:lnTo>
                    <a:pt x="19" y="134"/>
                  </a:lnTo>
                  <a:lnTo>
                    <a:pt x="24" y="132"/>
                  </a:lnTo>
                  <a:lnTo>
                    <a:pt x="24" y="130"/>
                  </a:lnTo>
                  <a:lnTo>
                    <a:pt x="24" y="130"/>
                  </a:lnTo>
                  <a:lnTo>
                    <a:pt x="26" y="132"/>
                  </a:lnTo>
                  <a:lnTo>
                    <a:pt x="29" y="132"/>
                  </a:lnTo>
                  <a:lnTo>
                    <a:pt x="31" y="130"/>
                  </a:lnTo>
                  <a:lnTo>
                    <a:pt x="33" y="127"/>
                  </a:lnTo>
                  <a:lnTo>
                    <a:pt x="36" y="127"/>
                  </a:lnTo>
                  <a:lnTo>
                    <a:pt x="36" y="125"/>
                  </a:lnTo>
                  <a:lnTo>
                    <a:pt x="43" y="120"/>
                  </a:lnTo>
                  <a:lnTo>
                    <a:pt x="43" y="118"/>
                  </a:lnTo>
                  <a:lnTo>
                    <a:pt x="43" y="116"/>
                  </a:lnTo>
                  <a:lnTo>
                    <a:pt x="48" y="113"/>
                  </a:lnTo>
                  <a:lnTo>
                    <a:pt x="50" y="111"/>
                  </a:lnTo>
                  <a:lnTo>
                    <a:pt x="52" y="111"/>
                  </a:lnTo>
                  <a:lnTo>
                    <a:pt x="52" y="106"/>
                  </a:lnTo>
                  <a:lnTo>
                    <a:pt x="55" y="106"/>
                  </a:lnTo>
                  <a:lnTo>
                    <a:pt x="55" y="104"/>
                  </a:lnTo>
                  <a:lnTo>
                    <a:pt x="52" y="104"/>
                  </a:lnTo>
                  <a:lnTo>
                    <a:pt x="52" y="101"/>
                  </a:lnTo>
                  <a:lnTo>
                    <a:pt x="55" y="99"/>
                  </a:lnTo>
                  <a:lnTo>
                    <a:pt x="57" y="99"/>
                  </a:lnTo>
                  <a:lnTo>
                    <a:pt x="59" y="97"/>
                  </a:lnTo>
                  <a:lnTo>
                    <a:pt x="59" y="92"/>
                  </a:lnTo>
                  <a:lnTo>
                    <a:pt x="67" y="82"/>
                  </a:lnTo>
                  <a:lnTo>
                    <a:pt x="69" y="82"/>
                  </a:lnTo>
                  <a:lnTo>
                    <a:pt x="69" y="82"/>
                  </a:lnTo>
                  <a:lnTo>
                    <a:pt x="71" y="82"/>
                  </a:lnTo>
                  <a:lnTo>
                    <a:pt x="71" y="7"/>
                  </a:lnTo>
                  <a:lnTo>
                    <a:pt x="69" y="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1039"/>
            <p:cNvSpPr/>
            <p:nvPr/>
          </p:nvSpPr>
          <p:spPr bwMode="auto">
            <a:xfrm>
              <a:off x="2752047" y="3424351"/>
              <a:ext cx="112713" cy="220663"/>
            </a:xfrm>
            <a:custGeom>
              <a:avLst/>
              <a:gdLst>
                <a:gd name="T0" fmla="*/ 62 w 71"/>
                <a:gd name="T1" fmla="*/ 7 h 139"/>
                <a:gd name="T2" fmla="*/ 59 w 71"/>
                <a:gd name="T3" fmla="*/ 4 h 139"/>
                <a:gd name="T4" fmla="*/ 52 w 71"/>
                <a:gd name="T5" fmla="*/ 4 h 139"/>
                <a:gd name="T6" fmla="*/ 48 w 71"/>
                <a:gd name="T7" fmla="*/ 2 h 139"/>
                <a:gd name="T8" fmla="*/ 48 w 71"/>
                <a:gd name="T9" fmla="*/ 0 h 139"/>
                <a:gd name="T10" fmla="*/ 38 w 71"/>
                <a:gd name="T11" fmla="*/ 2 h 139"/>
                <a:gd name="T12" fmla="*/ 31 w 71"/>
                <a:gd name="T13" fmla="*/ 4 h 139"/>
                <a:gd name="T14" fmla="*/ 22 w 71"/>
                <a:gd name="T15" fmla="*/ 9 h 139"/>
                <a:gd name="T16" fmla="*/ 14 w 71"/>
                <a:gd name="T17" fmla="*/ 18 h 139"/>
                <a:gd name="T18" fmla="*/ 5 w 71"/>
                <a:gd name="T19" fmla="*/ 21 h 139"/>
                <a:gd name="T20" fmla="*/ 12 w 71"/>
                <a:gd name="T21" fmla="*/ 23 h 139"/>
                <a:gd name="T22" fmla="*/ 17 w 71"/>
                <a:gd name="T23" fmla="*/ 30 h 139"/>
                <a:gd name="T24" fmla="*/ 24 w 71"/>
                <a:gd name="T25" fmla="*/ 30 h 139"/>
                <a:gd name="T26" fmla="*/ 24 w 71"/>
                <a:gd name="T27" fmla="*/ 33 h 139"/>
                <a:gd name="T28" fmla="*/ 31 w 71"/>
                <a:gd name="T29" fmla="*/ 33 h 139"/>
                <a:gd name="T30" fmla="*/ 26 w 71"/>
                <a:gd name="T31" fmla="*/ 35 h 139"/>
                <a:gd name="T32" fmla="*/ 24 w 71"/>
                <a:gd name="T33" fmla="*/ 40 h 139"/>
                <a:gd name="T34" fmla="*/ 14 w 71"/>
                <a:gd name="T35" fmla="*/ 37 h 139"/>
                <a:gd name="T36" fmla="*/ 10 w 71"/>
                <a:gd name="T37" fmla="*/ 37 h 139"/>
                <a:gd name="T38" fmla="*/ 5 w 71"/>
                <a:gd name="T39" fmla="*/ 42 h 139"/>
                <a:gd name="T40" fmla="*/ 3 w 71"/>
                <a:gd name="T41" fmla="*/ 47 h 139"/>
                <a:gd name="T42" fmla="*/ 7 w 71"/>
                <a:gd name="T43" fmla="*/ 47 h 139"/>
                <a:gd name="T44" fmla="*/ 7 w 71"/>
                <a:gd name="T45" fmla="*/ 54 h 139"/>
                <a:gd name="T46" fmla="*/ 17 w 71"/>
                <a:gd name="T47" fmla="*/ 54 h 139"/>
                <a:gd name="T48" fmla="*/ 24 w 71"/>
                <a:gd name="T49" fmla="*/ 52 h 139"/>
                <a:gd name="T50" fmla="*/ 29 w 71"/>
                <a:gd name="T51" fmla="*/ 54 h 139"/>
                <a:gd name="T52" fmla="*/ 29 w 71"/>
                <a:gd name="T53" fmla="*/ 59 h 139"/>
                <a:gd name="T54" fmla="*/ 22 w 71"/>
                <a:gd name="T55" fmla="*/ 66 h 139"/>
                <a:gd name="T56" fmla="*/ 14 w 71"/>
                <a:gd name="T57" fmla="*/ 66 h 139"/>
                <a:gd name="T58" fmla="*/ 10 w 71"/>
                <a:gd name="T59" fmla="*/ 75 h 139"/>
                <a:gd name="T60" fmla="*/ 7 w 71"/>
                <a:gd name="T61" fmla="*/ 82 h 139"/>
                <a:gd name="T62" fmla="*/ 12 w 71"/>
                <a:gd name="T63" fmla="*/ 87 h 139"/>
                <a:gd name="T64" fmla="*/ 14 w 71"/>
                <a:gd name="T65" fmla="*/ 97 h 139"/>
                <a:gd name="T66" fmla="*/ 22 w 71"/>
                <a:gd name="T67" fmla="*/ 94 h 139"/>
                <a:gd name="T68" fmla="*/ 22 w 71"/>
                <a:gd name="T69" fmla="*/ 99 h 139"/>
                <a:gd name="T70" fmla="*/ 24 w 71"/>
                <a:gd name="T71" fmla="*/ 106 h 139"/>
                <a:gd name="T72" fmla="*/ 31 w 71"/>
                <a:gd name="T73" fmla="*/ 106 h 139"/>
                <a:gd name="T74" fmla="*/ 36 w 71"/>
                <a:gd name="T75" fmla="*/ 104 h 139"/>
                <a:gd name="T76" fmla="*/ 41 w 71"/>
                <a:gd name="T77" fmla="*/ 106 h 139"/>
                <a:gd name="T78" fmla="*/ 41 w 71"/>
                <a:gd name="T79" fmla="*/ 111 h 139"/>
                <a:gd name="T80" fmla="*/ 36 w 71"/>
                <a:gd name="T81" fmla="*/ 120 h 139"/>
                <a:gd name="T82" fmla="*/ 29 w 71"/>
                <a:gd name="T83" fmla="*/ 127 h 139"/>
                <a:gd name="T84" fmla="*/ 24 w 71"/>
                <a:gd name="T85" fmla="*/ 127 h 139"/>
                <a:gd name="T86" fmla="*/ 17 w 71"/>
                <a:gd name="T87" fmla="*/ 134 h 139"/>
                <a:gd name="T88" fmla="*/ 12 w 71"/>
                <a:gd name="T89" fmla="*/ 139 h 139"/>
                <a:gd name="T90" fmla="*/ 17 w 71"/>
                <a:gd name="T91" fmla="*/ 137 h 139"/>
                <a:gd name="T92" fmla="*/ 24 w 71"/>
                <a:gd name="T93" fmla="*/ 132 h 139"/>
                <a:gd name="T94" fmla="*/ 26 w 71"/>
                <a:gd name="T95" fmla="*/ 132 h 139"/>
                <a:gd name="T96" fmla="*/ 33 w 71"/>
                <a:gd name="T97" fmla="*/ 127 h 139"/>
                <a:gd name="T98" fmla="*/ 43 w 71"/>
                <a:gd name="T99" fmla="*/ 120 h 139"/>
                <a:gd name="T100" fmla="*/ 48 w 71"/>
                <a:gd name="T101" fmla="*/ 113 h 139"/>
                <a:gd name="T102" fmla="*/ 52 w 71"/>
                <a:gd name="T103" fmla="*/ 106 h 139"/>
                <a:gd name="T104" fmla="*/ 52 w 71"/>
                <a:gd name="T105" fmla="*/ 104 h 139"/>
                <a:gd name="T106" fmla="*/ 57 w 71"/>
                <a:gd name="T107" fmla="*/ 99 h 139"/>
                <a:gd name="T108" fmla="*/ 67 w 71"/>
                <a:gd name="T109" fmla="*/ 82 h 139"/>
                <a:gd name="T110" fmla="*/ 71 w 71"/>
                <a:gd name="T111" fmla="*/ 8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 h="139">
                  <a:moveTo>
                    <a:pt x="69" y="4"/>
                  </a:moveTo>
                  <a:lnTo>
                    <a:pt x="64" y="7"/>
                  </a:lnTo>
                  <a:lnTo>
                    <a:pt x="62" y="7"/>
                  </a:lnTo>
                  <a:lnTo>
                    <a:pt x="62" y="7"/>
                  </a:lnTo>
                  <a:lnTo>
                    <a:pt x="62" y="4"/>
                  </a:lnTo>
                  <a:lnTo>
                    <a:pt x="59" y="4"/>
                  </a:lnTo>
                  <a:lnTo>
                    <a:pt x="59" y="2"/>
                  </a:lnTo>
                  <a:lnTo>
                    <a:pt x="57" y="2"/>
                  </a:lnTo>
                  <a:lnTo>
                    <a:pt x="52" y="4"/>
                  </a:lnTo>
                  <a:lnTo>
                    <a:pt x="50" y="2"/>
                  </a:lnTo>
                  <a:lnTo>
                    <a:pt x="48" y="2"/>
                  </a:lnTo>
                  <a:lnTo>
                    <a:pt x="48" y="2"/>
                  </a:lnTo>
                  <a:lnTo>
                    <a:pt x="48" y="2"/>
                  </a:lnTo>
                  <a:lnTo>
                    <a:pt x="45" y="2"/>
                  </a:lnTo>
                  <a:lnTo>
                    <a:pt x="48" y="0"/>
                  </a:lnTo>
                  <a:lnTo>
                    <a:pt x="45" y="0"/>
                  </a:lnTo>
                  <a:lnTo>
                    <a:pt x="43" y="0"/>
                  </a:lnTo>
                  <a:lnTo>
                    <a:pt x="38" y="2"/>
                  </a:lnTo>
                  <a:lnTo>
                    <a:pt x="36" y="2"/>
                  </a:lnTo>
                  <a:lnTo>
                    <a:pt x="33" y="2"/>
                  </a:lnTo>
                  <a:lnTo>
                    <a:pt x="31" y="4"/>
                  </a:lnTo>
                  <a:lnTo>
                    <a:pt x="26" y="7"/>
                  </a:lnTo>
                  <a:lnTo>
                    <a:pt x="24" y="7"/>
                  </a:lnTo>
                  <a:lnTo>
                    <a:pt x="22" y="9"/>
                  </a:lnTo>
                  <a:lnTo>
                    <a:pt x="19" y="11"/>
                  </a:lnTo>
                  <a:lnTo>
                    <a:pt x="17" y="16"/>
                  </a:lnTo>
                  <a:lnTo>
                    <a:pt x="14" y="18"/>
                  </a:lnTo>
                  <a:lnTo>
                    <a:pt x="7" y="18"/>
                  </a:lnTo>
                  <a:lnTo>
                    <a:pt x="5" y="21"/>
                  </a:lnTo>
                  <a:lnTo>
                    <a:pt x="5" y="21"/>
                  </a:lnTo>
                  <a:lnTo>
                    <a:pt x="7" y="21"/>
                  </a:lnTo>
                  <a:lnTo>
                    <a:pt x="7" y="23"/>
                  </a:lnTo>
                  <a:lnTo>
                    <a:pt x="12" y="23"/>
                  </a:lnTo>
                  <a:lnTo>
                    <a:pt x="14" y="28"/>
                  </a:lnTo>
                  <a:lnTo>
                    <a:pt x="14" y="30"/>
                  </a:lnTo>
                  <a:lnTo>
                    <a:pt x="17" y="30"/>
                  </a:lnTo>
                  <a:lnTo>
                    <a:pt x="19" y="30"/>
                  </a:lnTo>
                  <a:lnTo>
                    <a:pt x="22" y="30"/>
                  </a:lnTo>
                  <a:lnTo>
                    <a:pt x="24" y="30"/>
                  </a:lnTo>
                  <a:lnTo>
                    <a:pt x="24" y="30"/>
                  </a:lnTo>
                  <a:lnTo>
                    <a:pt x="24" y="30"/>
                  </a:lnTo>
                  <a:lnTo>
                    <a:pt x="24" y="33"/>
                  </a:lnTo>
                  <a:lnTo>
                    <a:pt x="26" y="35"/>
                  </a:lnTo>
                  <a:lnTo>
                    <a:pt x="29" y="33"/>
                  </a:lnTo>
                  <a:lnTo>
                    <a:pt x="31" y="33"/>
                  </a:lnTo>
                  <a:lnTo>
                    <a:pt x="31" y="35"/>
                  </a:lnTo>
                  <a:lnTo>
                    <a:pt x="31" y="35"/>
                  </a:lnTo>
                  <a:lnTo>
                    <a:pt x="26" y="35"/>
                  </a:lnTo>
                  <a:lnTo>
                    <a:pt x="26" y="37"/>
                  </a:lnTo>
                  <a:lnTo>
                    <a:pt x="24" y="37"/>
                  </a:lnTo>
                  <a:lnTo>
                    <a:pt x="24" y="40"/>
                  </a:lnTo>
                  <a:lnTo>
                    <a:pt x="19" y="37"/>
                  </a:lnTo>
                  <a:lnTo>
                    <a:pt x="14" y="40"/>
                  </a:lnTo>
                  <a:lnTo>
                    <a:pt x="14" y="37"/>
                  </a:lnTo>
                  <a:lnTo>
                    <a:pt x="14" y="35"/>
                  </a:lnTo>
                  <a:lnTo>
                    <a:pt x="12" y="35"/>
                  </a:lnTo>
                  <a:lnTo>
                    <a:pt x="10" y="37"/>
                  </a:lnTo>
                  <a:lnTo>
                    <a:pt x="7" y="37"/>
                  </a:lnTo>
                  <a:lnTo>
                    <a:pt x="5" y="37"/>
                  </a:lnTo>
                  <a:lnTo>
                    <a:pt x="5" y="42"/>
                  </a:lnTo>
                  <a:lnTo>
                    <a:pt x="3" y="42"/>
                  </a:lnTo>
                  <a:lnTo>
                    <a:pt x="0" y="45"/>
                  </a:lnTo>
                  <a:lnTo>
                    <a:pt x="3" y="47"/>
                  </a:lnTo>
                  <a:lnTo>
                    <a:pt x="5" y="47"/>
                  </a:lnTo>
                  <a:lnTo>
                    <a:pt x="7" y="47"/>
                  </a:lnTo>
                  <a:lnTo>
                    <a:pt x="7" y="47"/>
                  </a:lnTo>
                  <a:lnTo>
                    <a:pt x="7" y="49"/>
                  </a:lnTo>
                  <a:lnTo>
                    <a:pt x="5" y="49"/>
                  </a:lnTo>
                  <a:lnTo>
                    <a:pt x="7" y="54"/>
                  </a:lnTo>
                  <a:lnTo>
                    <a:pt x="12" y="54"/>
                  </a:lnTo>
                  <a:lnTo>
                    <a:pt x="14" y="54"/>
                  </a:lnTo>
                  <a:lnTo>
                    <a:pt x="17" y="54"/>
                  </a:lnTo>
                  <a:lnTo>
                    <a:pt x="19" y="54"/>
                  </a:lnTo>
                  <a:lnTo>
                    <a:pt x="22" y="52"/>
                  </a:lnTo>
                  <a:lnTo>
                    <a:pt x="24" y="52"/>
                  </a:lnTo>
                  <a:lnTo>
                    <a:pt x="24" y="52"/>
                  </a:lnTo>
                  <a:lnTo>
                    <a:pt x="29" y="52"/>
                  </a:lnTo>
                  <a:lnTo>
                    <a:pt x="29" y="54"/>
                  </a:lnTo>
                  <a:lnTo>
                    <a:pt x="26" y="54"/>
                  </a:lnTo>
                  <a:lnTo>
                    <a:pt x="26" y="56"/>
                  </a:lnTo>
                  <a:lnTo>
                    <a:pt x="29" y="59"/>
                  </a:lnTo>
                  <a:lnTo>
                    <a:pt x="29" y="61"/>
                  </a:lnTo>
                  <a:lnTo>
                    <a:pt x="24" y="66"/>
                  </a:lnTo>
                  <a:lnTo>
                    <a:pt x="22" y="66"/>
                  </a:lnTo>
                  <a:lnTo>
                    <a:pt x="19" y="66"/>
                  </a:lnTo>
                  <a:lnTo>
                    <a:pt x="17" y="68"/>
                  </a:lnTo>
                  <a:lnTo>
                    <a:pt x="14" y="66"/>
                  </a:lnTo>
                  <a:lnTo>
                    <a:pt x="12" y="71"/>
                  </a:lnTo>
                  <a:lnTo>
                    <a:pt x="12" y="73"/>
                  </a:lnTo>
                  <a:lnTo>
                    <a:pt x="10" y="75"/>
                  </a:lnTo>
                  <a:lnTo>
                    <a:pt x="7" y="80"/>
                  </a:lnTo>
                  <a:lnTo>
                    <a:pt x="7" y="80"/>
                  </a:lnTo>
                  <a:lnTo>
                    <a:pt x="7" y="82"/>
                  </a:lnTo>
                  <a:lnTo>
                    <a:pt x="10" y="87"/>
                  </a:lnTo>
                  <a:lnTo>
                    <a:pt x="10" y="85"/>
                  </a:lnTo>
                  <a:lnTo>
                    <a:pt x="12" y="87"/>
                  </a:lnTo>
                  <a:lnTo>
                    <a:pt x="10" y="90"/>
                  </a:lnTo>
                  <a:lnTo>
                    <a:pt x="10" y="92"/>
                  </a:lnTo>
                  <a:lnTo>
                    <a:pt x="14" y="97"/>
                  </a:lnTo>
                  <a:lnTo>
                    <a:pt x="17" y="97"/>
                  </a:lnTo>
                  <a:lnTo>
                    <a:pt x="22" y="97"/>
                  </a:lnTo>
                  <a:lnTo>
                    <a:pt x="22" y="94"/>
                  </a:lnTo>
                  <a:lnTo>
                    <a:pt x="22" y="94"/>
                  </a:lnTo>
                  <a:lnTo>
                    <a:pt x="22" y="97"/>
                  </a:lnTo>
                  <a:lnTo>
                    <a:pt x="22" y="99"/>
                  </a:lnTo>
                  <a:lnTo>
                    <a:pt x="24" y="104"/>
                  </a:lnTo>
                  <a:lnTo>
                    <a:pt x="22" y="106"/>
                  </a:lnTo>
                  <a:lnTo>
                    <a:pt x="24" y="106"/>
                  </a:lnTo>
                  <a:lnTo>
                    <a:pt x="29" y="104"/>
                  </a:lnTo>
                  <a:lnTo>
                    <a:pt x="31" y="104"/>
                  </a:lnTo>
                  <a:lnTo>
                    <a:pt x="31" y="106"/>
                  </a:lnTo>
                  <a:lnTo>
                    <a:pt x="33" y="108"/>
                  </a:lnTo>
                  <a:lnTo>
                    <a:pt x="33" y="108"/>
                  </a:lnTo>
                  <a:lnTo>
                    <a:pt x="36" y="104"/>
                  </a:lnTo>
                  <a:lnTo>
                    <a:pt x="38" y="106"/>
                  </a:lnTo>
                  <a:lnTo>
                    <a:pt x="38" y="106"/>
                  </a:lnTo>
                  <a:lnTo>
                    <a:pt x="41" y="106"/>
                  </a:lnTo>
                  <a:lnTo>
                    <a:pt x="43" y="104"/>
                  </a:lnTo>
                  <a:lnTo>
                    <a:pt x="43" y="106"/>
                  </a:lnTo>
                  <a:lnTo>
                    <a:pt x="41" y="111"/>
                  </a:lnTo>
                  <a:lnTo>
                    <a:pt x="41" y="116"/>
                  </a:lnTo>
                  <a:lnTo>
                    <a:pt x="38" y="116"/>
                  </a:lnTo>
                  <a:lnTo>
                    <a:pt x="36" y="120"/>
                  </a:lnTo>
                  <a:lnTo>
                    <a:pt x="31" y="123"/>
                  </a:lnTo>
                  <a:lnTo>
                    <a:pt x="29" y="125"/>
                  </a:lnTo>
                  <a:lnTo>
                    <a:pt x="29" y="127"/>
                  </a:lnTo>
                  <a:lnTo>
                    <a:pt x="29" y="127"/>
                  </a:lnTo>
                  <a:lnTo>
                    <a:pt x="26" y="127"/>
                  </a:lnTo>
                  <a:lnTo>
                    <a:pt x="24" y="127"/>
                  </a:lnTo>
                  <a:lnTo>
                    <a:pt x="22" y="130"/>
                  </a:lnTo>
                  <a:lnTo>
                    <a:pt x="19" y="132"/>
                  </a:lnTo>
                  <a:lnTo>
                    <a:pt x="17" y="134"/>
                  </a:lnTo>
                  <a:lnTo>
                    <a:pt x="14" y="134"/>
                  </a:lnTo>
                  <a:lnTo>
                    <a:pt x="12" y="137"/>
                  </a:lnTo>
                  <a:lnTo>
                    <a:pt x="12" y="139"/>
                  </a:lnTo>
                  <a:lnTo>
                    <a:pt x="12" y="139"/>
                  </a:lnTo>
                  <a:lnTo>
                    <a:pt x="14" y="139"/>
                  </a:lnTo>
                  <a:lnTo>
                    <a:pt x="17" y="137"/>
                  </a:lnTo>
                  <a:lnTo>
                    <a:pt x="19" y="134"/>
                  </a:lnTo>
                  <a:lnTo>
                    <a:pt x="19" y="134"/>
                  </a:lnTo>
                  <a:lnTo>
                    <a:pt x="24" y="132"/>
                  </a:lnTo>
                  <a:lnTo>
                    <a:pt x="24" y="130"/>
                  </a:lnTo>
                  <a:lnTo>
                    <a:pt x="24" y="130"/>
                  </a:lnTo>
                  <a:lnTo>
                    <a:pt x="26" y="132"/>
                  </a:lnTo>
                  <a:lnTo>
                    <a:pt x="29" y="132"/>
                  </a:lnTo>
                  <a:lnTo>
                    <a:pt x="31" y="130"/>
                  </a:lnTo>
                  <a:lnTo>
                    <a:pt x="33" y="127"/>
                  </a:lnTo>
                  <a:lnTo>
                    <a:pt x="36" y="127"/>
                  </a:lnTo>
                  <a:lnTo>
                    <a:pt x="36" y="125"/>
                  </a:lnTo>
                  <a:lnTo>
                    <a:pt x="43" y="120"/>
                  </a:lnTo>
                  <a:lnTo>
                    <a:pt x="43" y="118"/>
                  </a:lnTo>
                  <a:lnTo>
                    <a:pt x="43" y="116"/>
                  </a:lnTo>
                  <a:lnTo>
                    <a:pt x="48" y="113"/>
                  </a:lnTo>
                  <a:lnTo>
                    <a:pt x="50" y="111"/>
                  </a:lnTo>
                  <a:lnTo>
                    <a:pt x="52" y="111"/>
                  </a:lnTo>
                  <a:lnTo>
                    <a:pt x="52" y="106"/>
                  </a:lnTo>
                  <a:lnTo>
                    <a:pt x="55" y="106"/>
                  </a:lnTo>
                  <a:lnTo>
                    <a:pt x="55" y="104"/>
                  </a:lnTo>
                  <a:lnTo>
                    <a:pt x="52" y="104"/>
                  </a:lnTo>
                  <a:lnTo>
                    <a:pt x="52" y="101"/>
                  </a:lnTo>
                  <a:lnTo>
                    <a:pt x="55" y="99"/>
                  </a:lnTo>
                  <a:lnTo>
                    <a:pt x="57" y="99"/>
                  </a:lnTo>
                  <a:lnTo>
                    <a:pt x="59" y="97"/>
                  </a:lnTo>
                  <a:lnTo>
                    <a:pt x="59" y="92"/>
                  </a:lnTo>
                  <a:lnTo>
                    <a:pt x="67" y="82"/>
                  </a:lnTo>
                  <a:lnTo>
                    <a:pt x="69" y="82"/>
                  </a:lnTo>
                  <a:lnTo>
                    <a:pt x="69" y="82"/>
                  </a:lnTo>
                  <a:lnTo>
                    <a:pt x="71" y="82"/>
                  </a:lnTo>
                  <a:lnTo>
                    <a:pt x="71" y="7"/>
                  </a:lnTo>
                  <a:lnTo>
                    <a:pt x="69"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Rectangle 1040"/>
            <p:cNvSpPr>
              <a:spLocks noChangeArrowheads="1"/>
            </p:cNvSpPr>
            <p:nvPr/>
          </p:nvSpPr>
          <p:spPr bwMode="auto">
            <a:xfrm>
              <a:off x="2864759" y="3554526"/>
              <a:ext cx="1588"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99" name="Freeform 1041"/>
            <p:cNvSpPr/>
            <p:nvPr/>
          </p:nvSpPr>
          <p:spPr bwMode="auto">
            <a:xfrm>
              <a:off x="2864759" y="3554526"/>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1042"/>
            <p:cNvSpPr/>
            <p:nvPr/>
          </p:nvSpPr>
          <p:spPr bwMode="auto">
            <a:xfrm>
              <a:off x="2850472" y="3554526"/>
              <a:ext cx="14288" cy="30163"/>
            </a:xfrm>
            <a:custGeom>
              <a:avLst/>
              <a:gdLst>
                <a:gd name="T0" fmla="*/ 7 w 9"/>
                <a:gd name="T1" fmla="*/ 3 h 19"/>
                <a:gd name="T2" fmla="*/ 2 w 9"/>
                <a:gd name="T3" fmla="*/ 8 h 19"/>
                <a:gd name="T4" fmla="*/ 2 w 9"/>
                <a:gd name="T5" fmla="*/ 8 h 19"/>
                <a:gd name="T6" fmla="*/ 0 w 9"/>
                <a:gd name="T7" fmla="*/ 15 h 19"/>
                <a:gd name="T8" fmla="*/ 0 w 9"/>
                <a:gd name="T9" fmla="*/ 15 h 19"/>
                <a:gd name="T10" fmla="*/ 2 w 9"/>
                <a:gd name="T11" fmla="*/ 15 h 19"/>
                <a:gd name="T12" fmla="*/ 2 w 9"/>
                <a:gd name="T13" fmla="*/ 17 h 19"/>
                <a:gd name="T14" fmla="*/ 2 w 9"/>
                <a:gd name="T15" fmla="*/ 17 h 19"/>
                <a:gd name="T16" fmla="*/ 0 w 9"/>
                <a:gd name="T17" fmla="*/ 17 h 19"/>
                <a:gd name="T18" fmla="*/ 0 w 9"/>
                <a:gd name="T19" fmla="*/ 19 h 19"/>
                <a:gd name="T20" fmla="*/ 2 w 9"/>
                <a:gd name="T21" fmla="*/ 19 h 19"/>
                <a:gd name="T22" fmla="*/ 7 w 9"/>
                <a:gd name="T23" fmla="*/ 17 h 19"/>
                <a:gd name="T24" fmla="*/ 9 w 9"/>
                <a:gd name="T25" fmla="*/ 12 h 19"/>
                <a:gd name="T26" fmla="*/ 9 w 9"/>
                <a:gd name="T27" fmla="*/ 0 h 19"/>
                <a:gd name="T28" fmla="*/ 9 w 9"/>
                <a:gd name="T29" fmla="*/ 3 h 19"/>
                <a:gd name="T30" fmla="*/ 7 w 9"/>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9">
                  <a:moveTo>
                    <a:pt x="7" y="3"/>
                  </a:moveTo>
                  <a:lnTo>
                    <a:pt x="2" y="8"/>
                  </a:lnTo>
                  <a:lnTo>
                    <a:pt x="2" y="8"/>
                  </a:lnTo>
                  <a:lnTo>
                    <a:pt x="0" y="15"/>
                  </a:lnTo>
                  <a:lnTo>
                    <a:pt x="0" y="15"/>
                  </a:lnTo>
                  <a:lnTo>
                    <a:pt x="2" y="15"/>
                  </a:lnTo>
                  <a:lnTo>
                    <a:pt x="2" y="17"/>
                  </a:lnTo>
                  <a:lnTo>
                    <a:pt x="2" y="17"/>
                  </a:lnTo>
                  <a:lnTo>
                    <a:pt x="0" y="17"/>
                  </a:lnTo>
                  <a:lnTo>
                    <a:pt x="0" y="19"/>
                  </a:lnTo>
                  <a:lnTo>
                    <a:pt x="2" y="19"/>
                  </a:lnTo>
                  <a:lnTo>
                    <a:pt x="7" y="17"/>
                  </a:lnTo>
                  <a:lnTo>
                    <a:pt x="9" y="12"/>
                  </a:lnTo>
                  <a:lnTo>
                    <a:pt x="9" y="0"/>
                  </a:lnTo>
                  <a:lnTo>
                    <a:pt x="9" y="3"/>
                  </a:lnTo>
                  <a:lnTo>
                    <a:pt x="7"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1043"/>
            <p:cNvSpPr/>
            <p:nvPr/>
          </p:nvSpPr>
          <p:spPr bwMode="auto">
            <a:xfrm>
              <a:off x="2850472" y="3554526"/>
              <a:ext cx="14288" cy="30163"/>
            </a:xfrm>
            <a:custGeom>
              <a:avLst/>
              <a:gdLst>
                <a:gd name="T0" fmla="*/ 7 w 9"/>
                <a:gd name="T1" fmla="*/ 3 h 19"/>
                <a:gd name="T2" fmla="*/ 2 w 9"/>
                <a:gd name="T3" fmla="*/ 8 h 19"/>
                <a:gd name="T4" fmla="*/ 2 w 9"/>
                <a:gd name="T5" fmla="*/ 8 h 19"/>
                <a:gd name="T6" fmla="*/ 0 w 9"/>
                <a:gd name="T7" fmla="*/ 15 h 19"/>
                <a:gd name="T8" fmla="*/ 0 w 9"/>
                <a:gd name="T9" fmla="*/ 15 h 19"/>
                <a:gd name="T10" fmla="*/ 2 w 9"/>
                <a:gd name="T11" fmla="*/ 15 h 19"/>
                <a:gd name="T12" fmla="*/ 2 w 9"/>
                <a:gd name="T13" fmla="*/ 17 h 19"/>
                <a:gd name="T14" fmla="*/ 2 w 9"/>
                <a:gd name="T15" fmla="*/ 17 h 19"/>
                <a:gd name="T16" fmla="*/ 0 w 9"/>
                <a:gd name="T17" fmla="*/ 17 h 19"/>
                <a:gd name="T18" fmla="*/ 0 w 9"/>
                <a:gd name="T19" fmla="*/ 19 h 19"/>
                <a:gd name="T20" fmla="*/ 2 w 9"/>
                <a:gd name="T21" fmla="*/ 19 h 19"/>
                <a:gd name="T22" fmla="*/ 7 w 9"/>
                <a:gd name="T23" fmla="*/ 17 h 19"/>
                <a:gd name="T24" fmla="*/ 9 w 9"/>
                <a:gd name="T25" fmla="*/ 12 h 19"/>
                <a:gd name="T26" fmla="*/ 9 w 9"/>
                <a:gd name="T27" fmla="*/ 0 h 19"/>
                <a:gd name="T28" fmla="*/ 9 w 9"/>
                <a:gd name="T29" fmla="*/ 3 h 19"/>
                <a:gd name="T30" fmla="*/ 7 w 9"/>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9">
                  <a:moveTo>
                    <a:pt x="7" y="3"/>
                  </a:moveTo>
                  <a:lnTo>
                    <a:pt x="2" y="8"/>
                  </a:lnTo>
                  <a:lnTo>
                    <a:pt x="2" y="8"/>
                  </a:lnTo>
                  <a:lnTo>
                    <a:pt x="0" y="15"/>
                  </a:lnTo>
                  <a:lnTo>
                    <a:pt x="0" y="15"/>
                  </a:lnTo>
                  <a:lnTo>
                    <a:pt x="2" y="15"/>
                  </a:lnTo>
                  <a:lnTo>
                    <a:pt x="2" y="17"/>
                  </a:lnTo>
                  <a:lnTo>
                    <a:pt x="2" y="17"/>
                  </a:lnTo>
                  <a:lnTo>
                    <a:pt x="0" y="17"/>
                  </a:lnTo>
                  <a:lnTo>
                    <a:pt x="0" y="19"/>
                  </a:lnTo>
                  <a:lnTo>
                    <a:pt x="2" y="19"/>
                  </a:lnTo>
                  <a:lnTo>
                    <a:pt x="7" y="17"/>
                  </a:lnTo>
                  <a:lnTo>
                    <a:pt x="9" y="12"/>
                  </a:lnTo>
                  <a:lnTo>
                    <a:pt x="9" y="0"/>
                  </a:lnTo>
                  <a:lnTo>
                    <a:pt x="9" y="3"/>
                  </a:lnTo>
                  <a:lnTo>
                    <a:pt x="7"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1044"/>
            <p:cNvSpPr/>
            <p:nvPr/>
          </p:nvSpPr>
          <p:spPr bwMode="auto">
            <a:xfrm>
              <a:off x="1478872" y="3878376"/>
              <a:ext cx="0" cy="3175"/>
            </a:xfrm>
            <a:custGeom>
              <a:avLst/>
              <a:gdLst>
                <a:gd name="T0" fmla="*/ 0 h 2"/>
                <a:gd name="T1" fmla="*/ 2 h 2"/>
                <a:gd name="T2" fmla="*/ 0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1045"/>
            <p:cNvSpPr/>
            <p:nvPr/>
          </p:nvSpPr>
          <p:spPr bwMode="auto">
            <a:xfrm>
              <a:off x="1482047" y="3881551"/>
              <a:ext cx="3175" cy="4763"/>
            </a:xfrm>
            <a:custGeom>
              <a:avLst/>
              <a:gdLst>
                <a:gd name="T0" fmla="*/ 0 w 2"/>
                <a:gd name="T1" fmla="*/ 0 h 3"/>
                <a:gd name="T2" fmla="*/ 2 w 2"/>
                <a:gd name="T3" fmla="*/ 3 h 3"/>
                <a:gd name="T4" fmla="*/ 2 w 2"/>
                <a:gd name="T5" fmla="*/ 3 h 3"/>
                <a:gd name="T6" fmla="*/ 2 w 2"/>
                <a:gd name="T7" fmla="*/ 0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2" y="3"/>
                  </a:lnTo>
                  <a:lnTo>
                    <a:pt x="2" y="3"/>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1046"/>
            <p:cNvSpPr/>
            <p:nvPr/>
          </p:nvSpPr>
          <p:spPr bwMode="auto">
            <a:xfrm>
              <a:off x="1489984" y="388155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1047"/>
            <p:cNvSpPr/>
            <p:nvPr/>
          </p:nvSpPr>
          <p:spPr bwMode="auto">
            <a:xfrm>
              <a:off x="1493159" y="3878376"/>
              <a:ext cx="3175" cy="3175"/>
            </a:xfrm>
            <a:custGeom>
              <a:avLst/>
              <a:gdLst>
                <a:gd name="T0" fmla="*/ 0 w 2"/>
                <a:gd name="T1" fmla="*/ 2 h 2"/>
                <a:gd name="T2" fmla="*/ 0 w 2"/>
                <a:gd name="T3" fmla="*/ 2 h 2"/>
                <a:gd name="T4" fmla="*/ 2 w 2"/>
                <a:gd name="T5" fmla="*/ 2 h 2"/>
                <a:gd name="T6" fmla="*/ 2 w 2"/>
                <a:gd name="T7" fmla="*/ 2 h 2"/>
                <a:gd name="T8" fmla="*/ 0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0" y="2"/>
                  </a:lnTo>
                  <a:lnTo>
                    <a:pt x="2" y="2"/>
                  </a:lnTo>
                  <a:lnTo>
                    <a:pt x="2" y="2"/>
                  </a:lnTo>
                  <a:lnTo>
                    <a:pt x="0"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Rectangle 1048"/>
            <p:cNvSpPr>
              <a:spLocks noChangeArrowheads="1"/>
            </p:cNvSpPr>
            <p:nvPr/>
          </p:nvSpPr>
          <p:spPr bwMode="auto">
            <a:xfrm>
              <a:off x="1496334" y="3878376"/>
              <a:ext cx="1588"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07" name="Freeform 1049"/>
            <p:cNvSpPr/>
            <p:nvPr/>
          </p:nvSpPr>
          <p:spPr bwMode="auto">
            <a:xfrm>
              <a:off x="1443947" y="3960926"/>
              <a:ext cx="4763" cy="3175"/>
            </a:xfrm>
            <a:custGeom>
              <a:avLst/>
              <a:gdLst>
                <a:gd name="T0" fmla="*/ 3 w 3"/>
                <a:gd name="T1" fmla="*/ 0 h 2"/>
                <a:gd name="T2" fmla="*/ 0 w 3"/>
                <a:gd name="T3" fmla="*/ 2 h 2"/>
                <a:gd name="T4" fmla="*/ 3 w 3"/>
                <a:gd name="T5" fmla="*/ 2 h 2"/>
                <a:gd name="T6" fmla="*/ 3 w 3"/>
                <a:gd name="T7" fmla="*/ 0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0" y="2"/>
                  </a:lnTo>
                  <a:lnTo>
                    <a:pt x="3" y="2"/>
                  </a:lnTo>
                  <a:lnTo>
                    <a:pt x="3" y="0"/>
                  </a:lnTo>
                  <a:lnTo>
                    <a:pt x="3"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1050"/>
            <p:cNvSpPr/>
            <p:nvPr/>
          </p:nvSpPr>
          <p:spPr bwMode="auto">
            <a:xfrm>
              <a:off x="1451884" y="3972038"/>
              <a:ext cx="3175" cy="4763"/>
            </a:xfrm>
            <a:custGeom>
              <a:avLst/>
              <a:gdLst>
                <a:gd name="T0" fmla="*/ 0 w 2"/>
                <a:gd name="T1" fmla="*/ 0 h 3"/>
                <a:gd name="T2" fmla="*/ 0 w 2"/>
                <a:gd name="T3" fmla="*/ 3 h 3"/>
                <a:gd name="T4" fmla="*/ 2 w 2"/>
                <a:gd name="T5" fmla="*/ 0 h 3"/>
                <a:gd name="T6" fmla="*/ 0 w 2"/>
                <a:gd name="T7" fmla="*/ 0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3"/>
                  </a:lnTo>
                  <a:lnTo>
                    <a:pt x="2"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1051"/>
            <p:cNvSpPr/>
            <p:nvPr/>
          </p:nvSpPr>
          <p:spPr bwMode="auto">
            <a:xfrm>
              <a:off x="1443947" y="3976801"/>
              <a:ext cx="4763" cy="0"/>
            </a:xfrm>
            <a:custGeom>
              <a:avLst/>
              <a:gdLst>
                <a:gd name="T0" fmla="*/ 0 w 3"/>
                <a:gd name="T1" fmla="*/ 3 w 3"/>
                <a:gd name="T2" fmla="*/ 3 w 3"/>
                <a:gd name="T3" fmla="*/ 3 w 3"/>
                <a:gd name="T4" fmla="*/ 0 w 3"/>
              </a:gdLst>
              <a:ahLst/>
              <a:cxnLst>
                <a:cxn ang="0">
                  <a:pos x="T0" y="0"/>
                </a:cxn>
                <a:cxn ang="0">
                  <a:pos x="T1" y="0"/>
                </a:cxn>
                <a:cxn ang="0">
                  <a:pos x="T2" y="0"/>
                </a:cxn>
                <a:cxn ang="0">
                  <a:pos x="T3" y="0"/>
                </a:cxn>
                <a:cxn ang="0">
                  <a:pos x="T4" y="0"/>
                </a:cxn>
              </a:cxnLst>
              <a:rect l="0" t="0" r="r" b="b"/>
              <a:pathLst>
                <a:path w="3">
                  <a:moveTo>
                    <a:pt x="0" y="0"/>
                  </a:moveTo>
                  <a:lnTo>
                    <a:pt x="3" y="0"/>
                  </a:lnTo>
                  <a:lnTo>
                    <a:pt x="3" y="0"/>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1053"/>
            <p:cNvSpPr/>
            <p:nvPr/>
          </p:nvSpPr>
          <p:spPr bwMode="auto">
            <a:xfrm>
              <a:off x="1418547" y="4521313"/>
              <a:ext cx="3175" cy="3175"/>
            </a:xfrm>
            <a:custGeom>
              <a:avLst/>
              <a:gdLst>
                <a:gd name="T0" fmla="*/ 2 w 2"/>
                <a:gd name="T1" fmla="*/ 0 h 2"/>
                <a:gd name="T2" fmla="*/ 0 w 2"/>
                <a:gd name="T3" fmla="*/ 0 h 2"/>
                <a:gd name="T4" fmla="*/ 2 w 2"/>
                <a:gd name="T5" fmla="*/ 2 h 2"/>
                <a:gd name="T6" fmla="*/ 2 w 2"/>
                <a:gd name="T7" fmla="*/ 0 h 2"/>
                <a:gd name="T8" fmla="*/ 2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0" y="0"/>
                  </a:lnTo>
                  <a:lnTo>
                    <a:pt x="2" y="2"/>
                  </a:lnTo>
                  <a:lnTo>
                    <a:pt x="2" y="0"/>
                  </a:lnTo>
                  <a:lnTo>
                    <a:pt x="2"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1054"/>
            <p:cNvSpPr/>
            <p:nvPr/>
          </p:nvSpPr>
          <p:spPr bwMode="auto">
            <a:xfrm>
              <a:off x="1421722" y="4513376"/>
              <a:ext cx="3175" cy="3175"/>
            </a:xfrm>
            <a:custGeom>
              <a:avLst/>
              <a:gdLst>
                <a:gd name="T0" fmla="*/ 0 w 2"/>
                <a:gd name="T1" fmla="*/ 2 h 2"/>
                <a:gd name="T2" fmla="*/ 2 w 2"/>
                <a:gd name="T3" fmla="*/ 2 h 2"/>
                <a:gd name="T4" fmla="*/ 2 w 2"/>
                <a:gd name="T5" fmla="*/ 2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2" y="2"/>
                  </a:lnTo>
                  <a:lnTo>
                    <a:pt x="2" y="2"/>
                  </a:lnTo>
                  <a:lnTo>
                    <a:pt x="2"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1055"/>
            <p:cNvSpPr/>
            <p:nvPr/>
          </p:nvSpPr>
          <p:spPr bwMode="auto">
            <a:xfrm>
              <a:off x="1424897" y="4521313"/>
              <a:ext cx="4763" cy="0"/>
            </a:xfrm>
            <a:custGeom>
              <a:avLst/>
              <a:gdLst>
                <a:gd name="T0" fmla="*/ 3 w 3"/>
                <a:gd name="T1" fmla="*/ 0 w 3"/>
                <a:gd name="T2" fmla="*/ 0 w 3"/>
                <a:gd name="T3" fmla="*/ 0 w 3"/>
                <a:gd name="T4" fmla="*/ 3 w 3"/>
              </a:gdLst>
              <a:ahLst/>
              <a:cxnLst>
                <a:cxn ang="0">
                  <a:pos x="T0" y="0"/>
                </a:cxn>
                <a:cxn ang="0">
                  <a:pos x="T1" y="0"/>
                </a:cxn>
                <a:cxn ang="0">
                  <a:pos x="T2" y="0"/>
                </a:cxn>
                <a:cxn ang="0">
                  <a:pos x="T3" y="0"/>
                </a:cxn>
                <a:cxn ang="0">
                  <a:pos x="T4" y="0"/>
                </a:cxn>
              </a:cxnLst>
              <a:rect l="0" t="0" r="r" b="b"/>
              <a:pathLst>
                <a:path w="3">
                  <a:moveTo>
                    <a:pt x="3" y="0"/>
                  </a:moveTo>
                  <a:lnTo>
                    <a:pt x="0" y="0"/>
                  </a:lnTo>
                  <a:lnTo>
                    <a:pt x="0" y="0"/>
                  </a:lnTo>
                  <a:lnTo>
                    <a:pt x="0" y="0"/>
                  </a:lnTo>
                  <a:lnTo>
                    <a:pt x="3"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1056"/>
            <p:cNvSpPr/>
            <p:nvPr/>
          </p:nvSpPr>
          <p:spPr bwMode="auto">
            <a:xfrm>
              <a:off x="1429659" y="4524488"/>
              <a:ext cx="3175" cy="3175"/>
            </a:xfrm>
            <a:custGeom>
              <a:avLst/>
              <a:gdLst>
                <a:gd name="T0" fmla="*/ 2 w 2"/>
                <a:gd name="T1" fmla="*/ 0 h 2"/>
                <a:gd name="T2" fmla="*/ 0 w 2"/>
                <a:gd name="T3" fmla="*/ 2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2"/>
                  </a:lnTo>
                  <a:lnTo>
                    <a:pt x="0" y="2"/>
                  </a:lnTo>
                  <a:lnTo>
                    <a:pt x="2" y="2"/>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Rectangle 1057"/>
            <p:cNvSpPr>
              <a:spLocks noChangeArrowheads="1"/>
            </p:cNvSpPr>
            <p:nvPr/>
          </p:nvSpPr>
          <p:spPr bwMode="auto">
            <a:xfrm>
              <a:off x="1429659" y="4532426"/>
              <a:ext cx="3175" cy="3175"/>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15" name="Freeform 1058"/>
            <p:cNvSpPr/>
            <p:nvPr/>
          </p:nvSpPr>
          <p:spPr bwMode="auto">
            <a:xfrm>
              <a:off x="1429659" y="4540363"/>
              <a:ext cx="3175" cy="0"/>
            </a:xfrm>
            <a:custGeom>
              <a:avLst/>
              <a:gdLst>
                <a:gd name="T0" fmla="*/ 0 w 2"/>
                <a:gd name="T1" fmla="*/ 2 w 2"/>
                <a:gd name="T2" fmla="*/ 2 w 2"/>
                <a:gd name="T3" fmla="*/ 2 w 2"/>
                <a:gd name="T4" fmla="*/ 0 w 2"/>
              </a:gdLst>
              <a:ahLst/>
              <a:cxnLst>
                <a:cxn ang="0">
                  <a:pos x="T0" y="0"/>
                </a:cxn>
                <a:cxn ang="0">
                  <a:pos x="T1" y="0"/>
                </a:cxn>
                <a:cxn ang="0">
                  <a:pos x="T2" y="0"/>
                </a:cxn>
                <a:cxn ang="0">
                  <a:pos x="T3" y="0"/>
                </a:cxn>
                <a:cxn ang="0">
                  <a:pos x="T4" y="0"/>
                </a:cxn>
              </a:cxnLst>
              <a:rect l="0" t="0" r="r" b="b"/>
              <a:pathLst>
                <a:path w="2">
                  <a:moveTo>
                    <a:pt x="0" y="0"/>
                  </a:moveTo>
                  <a:lnTo>
                    <a:pt x="2" y="0"/>
                  </a:lnTo>
                  <a:lnTo>
                    <a:pt x="2"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Rectangle 1059"/>
            <p:cNvSpPr>
              <a:spLocks noChangeArrowheads="1"/>
            </p:cNvSpPr>
            <p:nvPr/>
          </p:nvSpPr>
          <p:spPr bwMode="auto">
            <a:xfrm>
              <a:off x="1429659" y="4546713"/>
              <a:ext cx="3175"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17" name="Freeform 1060"/>
            <p:cNvSpPr/>
            <p:nvPr/>
          </p:nvSpPr>
          <p:spPr bwMode="auto">
            <a:xfrm>
              <a:off x="1424897" y="4551476"/>
              <a:ext cx="4763" cy="0"/>
            </a:xfrm>
            <a:custGeom>
              <a:avLst/>
              <a:gdLst>
                <a:gd name="T0" fmla="*/ 0 w 3"/>
                <a:gd name="T1" fmla="*/ 0 w 3"/>
                <a:gd name="T2" fmla="*/ 3 w 3"/>
                <a:gd name="T3" fmla="*/ 3 w 3"/>
                <a:gd name="T4" fmla="*/ 3 w 3"/>
                <a:gd name="T5" fmla="*/ 0 w 3"/>
              </a:gdLst>
              <a:ahLst/>
              <a:cxnLst>
                <a:cxn ang="0">
                  <a:pos x="T0" y="0"/>
                </a:cxn>
                <a:cxn ang="0">
                  <a:pos x="T1" y="0"/>
                </a:cxn>
                <a:cxn ang="0">
                  <a:pos x="T2" y="0"/>
                </a:cxn>
                <a:cxn ang="0">
                  <a:pos x="T3" y="0"/>
                </a:cxn>
                <a:cxn ang="0">
                  <a:pos x="T4" y="0"/>
                </a:cxn>
                <a:cxn ang="0">
                  <a:pos x="T5" y="0"/>
                </a:cxn>
              </a:cxnLst>
              <a:rect l="0" t="0" r="r" b="b"/>
              <a:pathLst>
                <a:path w="3">
                  <a:moveTo>
                    <a:pt x="0" y="0"/>
                  </a:moveTo>
                  <a:lnTo>
                    <a:pt x="0" y="0"/>
                  </a:lnTo>
                  <a:lnTo>
                    <a:pt x="3" y="0"/>
                  </a:lnTo>
                  <a:lnTo>
                    <a:pt x="3" y="0"/>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Rectangle 1061"/>
            <p:cNvSpPr>
              <a:spLocks noChangeArrowheads="1"/>
            </p:cNvSpPr>
            <p:nvPr/>
          </p:nvSpPr>
          <p:spPr bwMode="auto">
            <a:xfrm>
              <a:off x="1424897" y="4551476"/>
              <a:ext cx="1588" cy="3175"/>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19" name="Freeform 1062"/>
            <p:cNvSpPr/>
            <p:nvPr/>
          </p:nvSpPr>
          <p:spPr bwMode="auto">
            <a:xfrm>
              <a:off x="647022" y="3941876"/>
              <a:ext cx="4763" cy="7938"/>
            </a:xfrm>
            <a:custGeom>
              <a:avLst/>
              <a:gdLst>
                <a:gd name="T0" fmla="*/ 3 w 3"/>
                <a:gd name="T1" fmla="*/ 3 h 5"/>
                <a:gd name="T2" fmla="*/ 0 w 3"/>
                <a:gd name="T3" fmla="*/ 0 h 5"/>
                <a:gd name="T4" fmla="*/ 0 w 3"/>
                <a:gd name="T5" fmla="*/ 0 h 5"/>
                <a:gd name="T6" fmla="*/ 0 w 3"/>
                <a:gd name="T7" fmla="*/ 3 h 5"/>
                <a:gd name="T8" fmla="*/ 0 w 3"/>
                <a:gd name="T9" fmla="*/ 5 h 5"/>
                <a:gd name="T10" fmla="*/ 0 w 3"/>
                <a:gd name="T11" fmla="*/ 5 h 5"/>
                <a:gd name="T12" fmla="*/ 3 w 3"/>
                <a:gd name="T13" fmla="*/ 3 h 5"/>
                <a:gd name="T14" fmla="*/ 3 w 3"/>
                <a:gd name="T15" fmla="*/ 3 h 5"/>
                <a:gd name="T16" fmla="*/ 3 w 3"/>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3" y="3"/>
                  </a:moveTo>
                  <a:lnTo>
                    <a:pt x="0" y="0"/>
                  </a:lnTo>
                  <a:lnTo>
                    <a:pt x="0" y="0"/>
                  </a:lnTo>
                  <a:lnTo>
                    <a:pt x="0" y="3"/>
                  </a:lnTo>
                  <a:lnTo>
                    <a:pt x="0" y="5"/>
                  </a:lnTo>
                  <a:lnTo>
                    <a:pt x="0" y="5"/>
                  </a:lnTo>
                  <a:lnTo>
                    <a:pt x="3" y="3"/>
                  </a:lnTo>
                  <a:lnTo>
                    <a:pt x="3" y="3"/>
                  </a:lnTo>
                  <a:lnTo>
                    <a:pt x="3"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1063"/>
            <p:cNvSpPr/>
            <p:nvPr/>
          </p:nvSpPr>
          <p:spPr bwMode="auto">
            <a:xfrm>
              <a:off x="643847" y="393870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Rectangle 1064"/>
            <p:cNvSpPr>
              <a:spLocks noChangeArrowheads="1"/>
            </p:cNvSpPr>
            <p:nvPr/>
          </p:nvSpPr>
          <p:spPr bwMode="auto">
            <a:xfrm>
              <a:off x="640672" y="3933938"/>
              <a:ext cx="1588"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22" name="Freeform 1065"/>
            <p:cNvSpPr/>
            <p:nvPr/>
          </p:nvSpPr>
          <p:spPr bwMode="auto">
            <a:xfrm>
              <a:off x="632734" y="3933938"/>
              <a:ext cx="3175" cy="0"/>
            </a:xfrm>
            <a:custGeom>
              <a:avLst/>
              <a:gdLst>
                <a:gd name="T0" fmla="*/ 0 w 2"/>
                <a:gd name="T1" fmla="*/ 0 w 2"/>
                <a:gd name="T2" fmla="*/ 2 w 2"/>
                <a:gd name="T3" fmla="*/ 0 w 2"/>
                <a:gd name="T4" fmla="*/ 0 w 2"/>
              </a:gdLst>
              <a:ahLst/>
              <a:cxnLst>
                <a:cxn ang="0">
                  <a:pos x="T0" y="0"/>
                </a:cxn>
                <a:cxn ang="0">
                  <a:pos x="T1" y="0"/>
                </a:cxn>
                <a:cxn ang="0">
                  <a:pos x="T2" y="0"/>
                </a:cxn>
                <a:cxn ang="0">
                  <a:pos x="T3" y="0"/>
                </a:cxn>
                <a:cxn ang="0">
                  <a:pos x="T4" y="0"/>
                </a:cxn>
              </a:cxnLst>
              <a:rect l="0" t="0" r="r" b="b"/>
              <a:pathLst>
                <a:path w="2">
                  <a:moveTo>
                    <a:pt x="0" y="0"/>
                  </a:moveTo>
                  <a:lnTo>
                    <a:pt x="0" y="0"/>
                  </a:lnTo>
                  <a:lnTo>
                    <a:pt x="2"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1066"/>
            <p:cNvSpPr/>
            <p:nvPr/>
          </p:nvSpPr>
          <p:spPr bwMode="auto">
            <a:xfrm>
              <a:off x="624797" y="3927588"/>
              <a:ext cx="0" cy="3175"/>
            </a:xfrm>
            <a:custGeom>
              <a:avLst/>
              <a:gdLst>
                <a:gd name="T0" fmla="*/ 0 h 2"/>
                <a:gd name="T1" fmla="*/ 2 h 2"/>
                <a:gd name="T2" fmla="*/ 0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Rectangle 1067"/>
            <p:cNvSpPr>
              <a:spLocks noChangeArrowheads="1"/>
            </p:cNvSpPr>
            <p:nvPr/>
          </p:nvSpPr>
          <p:spPr bwMode="auto">
            <a:xfrm>
              <a:off x="572409" y="3908538"/>
              <a:ext cx="1588"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25" name="Freeform 1068"/>
            <p:cNvSpPr/>
            <p:nvPr/>
          </p:nvSpPr>
          <p:spPr bwMode="auto">
            <a:xfrm>
              <a:off x="1166134" y="4505438"/>
              <a:ext cx="11113" cy="4763"/>
            </a:xfrm>
            <a:custGeom>
              <a:avLst/>
              <a:gdLst>
                <a:gd name="T0" fmla="*/ 2 w 7"/>
                <a:gd name="T1" fmla="*/ 0 h 3"/>
                <a:gd name="T2" fmla="*/ 0 w 7"/>
                <a:gd name="T3" fmla="*/ 0 h 3"/>
                <a:gd name="T4" fmla="*/ 0 w 7"/>
                <a:gd name="T5" fmla="*/ 0 h 3"/>
                <a:gd name="T6" fmla="*/ 0 w 7"/>
                <a:gd name="T7" fmla="*/ 0 h 3"/>
                <a:gd name="T8" fmla="*/ 2 w 7"/>
                <a:gd name="T9" fmla="*/ 0 h 3"/>
                <a:gd name="T10" fmla="*/ 5 w 7"/>
                <a:gd name="T11" fmla="*/ 3 h 3"/>
                <a:gd name="T12" fmla="*/ 5 w 7"/>
                <a:gd name="T13" fmla="*/ 3 h 3"/>
                <a:gd name="T14" fmla="*/ 7 w 7"/>
                <a:gd name="T15" fmla="*/ 3 h 3"/>
                <a:gd name="T16" fmla="*/ 7 w 7"/>
                <a:gd name="T17" fmla="*/ 3 h 3"/>
                <a:gd name="T18" fmla="*/ 5 w 7"/>
                <a:gd name="T19" fmla="*/ 0 h 3"/>
                <a:gd name="T20" fmla="*/ 2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2" y="0"/>
                  </a:moveTo>
                  <a:lnTo>
                    <a:pt x="0" y="0"/>
                  </a:lnTo>
                  <a:lnTo>
                    <a:pt x="0" y="0"/>
                  </a:lnTo>
                  <a:lnTo>
                    <a:pt x="0" y="0"/>
                  </a:lnTo>
                  <a:lnTo>
                    <a:pt x="2" y="0"/>
                  </a:lnTo>
                  <a:lnTo>
                    <a:pt x="5" y="3"/>
                  </a:lnTo>
                  <a:lnTo>
                    <a:pt x="5" y="3"/>
                  </a:lnTo>
                  <a:lnTo>
                    <a:pt x="7" y="3"/>
                  </a:lnTo>
                  <a:lnTo>
                    <a:pt x="7" y="3"/>
                  </a:lnTo>
                  <a:lnTo>
                    <a:pt x="5"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1069"/>
            <p:cNvSpPr/>
            <p:nvPr/>
          </p:nvSpPr>
          <p:spPr bwMode="auto">
            <a:xfrm>
              <a:off x="1177247" y="4505438"/>
              <a:ext cx="7938" cy="0"/>
            </a:xfrm>
            <a:custGeom>
              <a:avLst/>
              <a:gdLst>
                <a:gd name="T0" fmla="*/ 0 w 5"/>
                <a:gd name="T1" fmla="*/ 0 w 5"/>
                <a:gd name="T2" fmla="*/ 2 w 5"/>
                <a:gd name="T3" fmla="*/ 5 w 5"/>
                <a:gd name="T4" fmla="*/ 5 w 5"/>
                <a:gd name="T5" fmla="*/ 2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2" y="0"/>
                  </a:lnTo>
                  <a:lnTo>
                    <a:pt x="5" y="0"/>
                  </a:lnTo>
                  <a:lnTo>
                    <a:pt x="5"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1070"/>
            <p:cNvSpPr/>
            <p:nvPr/>
          </p:nvSpPr>
          <p:spPr bwMode="auto">
            <a:xfrm>
              <a:off x="1177247" y="4510201"/>
              <a:ext cx="3175" cy="3175"/>
            </a:xfrm>
            <a:custGeom>
              <a:avLst/>
              <a:gdLst>
                <a:gd name="T0" fmla="*/ 2 w 2"/>
                <a:gd name="T1" fmla="*/ 2 h 2"/>
                <a:gd name="T2" fmla="*/ 2 w 2"/>
                <a:gd name="T3" fmla="*/ 0 h 2"/>
                <a:gd name="T4" fmla="*/ 0 w 2"/>
                <a:gd name="T5" fmla="*/ 2 h 2"/>
                <a:gd name="T6" fmla="*/ 0 w 2"/>
                <a:gd name="T7" fmla="*/ 2 h 2"/>
                <a:gd name="T8" fmla="*/ 2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0"/>
                  </a:lnTo>
                  <a:lnTo>
                    <a:pt x="0" y="2"/>
                  </a:lnTo>
                  <a:lnTo>
                    <a:pt x="0" y="2"/>
                  </a:lnTo>
                  <a:lnTo>
                    <a:pt x="2" y="2"/>
                  </a:lnTo>
                  <a:lnTo>
                    <a:pt x="2"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1071"/>
            <p:cNvSpPr/>
            <p:nvPr/>
          </p:nvSpPr>
          <p:spPr bwMode="auto">
            <a:xfrm>
              <a:off x="1196297" y="4502263"/>
              <a:ext cx="7938" cy="0"/>
            </a:xfrm>
            <a:custGeom>
              <a:avLst/>
              <a:gdLst>
                <a:gd name="T0" fmla="*/ 2 w 5"/>
                <a:gd name="T1" fmla="*/ 0 w 5"/>
                <a:gd name="T2" fmla="*/ 0 w 5"/>
                <a:gd name="T3" fmla="*/ 5 w 5"/>
                <a:gd name="T4" fmla="*/ 5 w 5"/>
                <a:gd name="T5" fmla="*/ 2 w 5"/>
                <a:gd name="T6" fmla="*/ 2 w 5"/>
              </a:gdLst>
              <a:ahLst/>
              <a:cxnLst>
                <a:cxn ang="0">
                  <a:pos x="T0" y="0"/>
                </a:cxn>
                <a:cxn ang="0">
                  <a:pos x="T1" y="0"/>
                </a:cxn>
                <a:cxn ang="0">
                  <a:pos x="T2" y="0"/>
                </a:cxn>
                <a:cxn ang="0">
                  <a:pos x="T3" y="0"/>
                </a:cxn>
                <a:cxn ang="0">
                  <a:pos x="T4" y="0"/>
                </a:cxn>
                <a:cxn ang="0">
                  <a:pos x="T5" y="0"/>
                </a:cxn>
                <a:cxn ang="0">
                  <a:pos x="T6" y="0"/>
                </a:cxn>
              </a:cxnLst>
              <a:rect l="0" t="0" r="r" b="b"/>
              <a:pathLst>
                <a:path w="5">
                  <a:moveTo>
                    <a:pt x="2" y="0"/>
                  </a:moveTo>
                  <a:lnTo>
                    <a:pt x="0" y="0"/>
                  </a:lnTo>
                  <a:lnTo>
                    <a:pt x="0" y="0"/>
                  </a:lnTo>
                  <a:lnTo>
                    <a:pt x="5" y="0"/>
                  </a:lnTo>
                  <a:lnTo>
                    <a:pt x="5" y="0"/>
                  </a:lnTo>
                  <a:lnTo>
                    <a:pt x="2"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1072"/>
            <p:cNvSpPr/>
            <p:nvPr/>
          </p:nvSpPr>
          <p:spPr bwMode="auto">
            <a:xfrm>
              <a:off x="1162959" y="4491151"/>
              <a:ext cx="0" cy="7938"/>
            </a:xfrm>
            <a:custGeom>
              <a:avLst/>
              <a:gdLst>
                <a:gd name="T0" fmla="*/ 2 h 5"/>
                <a:gd name="T1" fmla="*/ 0 h 5"/>
                <a:gd name="T2" fmla="*/ 2 h 5"/>
                <a:gd name="T3" fmla="*/ 5 h 5"/>
                <a:gd name="T4" fmla="*/ 5 h 5"/>
                <a:gd name="T5" fmla="*/ 2 h 5"/>
              </a:gdLst>
              <a:ahLst/>
              <a:cxnLst>
                <a:cxn ang="0">
                  <a:pos x="0" y="T0"/>
                </a:cxn>
                <a:cxn ang="0">
                  <a:pos x="0" y="T1"/>
                </a:cxn>
                <a:cxn ang="0">
                  <a:pos x="0" y="T2"/>
                </a:cxn>
                <a:cxn ang="0">
                  <a:pos x="0" y="T3"/>
                </a:cxn>
                <a:cxn ang="0">
                  <a:pos x="0" y="T4"/>
                </a:cxn>
                <a:cxn ang="0">
                  <a:pos x="0" y="T5"/>
                </a:cxn>
              </a:cxnLst>
              <a:rect l="0" t="0" r="r" b="b"/>
              <a:pathLst>
                <a:path h="5">
                  <a:moveTo>
                    <a:pt x="0" y="2"/>
                  </a:moveTo>
                  <a:lnTo>
                    <a:pt x="0" y="0"/>
                  </a:lnTo>
                  <a:lnTo>
                    <a:pt x="0" y="2"/>
                  </a:lnTo>
                  <a:lnTo>
                    <a:pt x="0" y="5"/>
                  </a:lnTo>
                  <a:lnTo>
                    <a:pt x="0" y="5"/>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1073"/>
            <p:cNvSpPr/>
            <p:nvPr/>
          </p:nvSpPr>
          <p:spPr bwMode="auto">
            <a:xfrm>
              <a:off x="1158197" y="4494326"/>
              <a:ext cx="4763" cy="4763"/>
            </a:xfrm>
            <a:custGeom>
              <a:avLst/>
              <a:gdLst>
                <a:gd name="T0" fmla="*/ 0 w 3"/>
                <a:gd name="T1" fmla="*/ 0 h 3"/>
                <a:gd name="T2" fmla="*/ 0 w 3"/>
                <a:gd name="T3" fmla="*/ 3 h 3"/>
                <a:gd name="T4" fmla="*/ 3 w 3"/>
                <a:gd name="T5" fmla="*/ 3 h 3"/>
                <a:gd name="T6" fmla="*/ 0 w 3"/>
                <a:gd name="T7" fmla="*/ 0 h 3"/>
                <a:gd name="T8" fmla="*/ 0 w 3"/>
                <a:gd name="T9" fmla="*/ 0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3"/>
                  </a:lnTo>
                  <a:lnTo>
                    <a:pt x="3" y="3"/>
                  </a:lnTo>
                  <a:lnTo>
                    <a:pt x="0"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1074"/>
            <p:cNvSpPr/>
            <p:nvPr/>
          </p:nvSpPr>
          <p:spPr bwMode="auto">
            <a:xfrm>
              <a:off x="1155022" y="4494326"/>
              <a:ext cx="3175" cy="4763"/>
            </a:xfrm>
            <a:custGeom>
              <a:avLst/>
              <a:gdLst>
                <a:gd name="T0" fmla="*/ 2 w 2"/>
                <a:gd name="T1" fmla="*/ 0 h 3"/>
                <a:gd name="T2" fmla="*/ 0 w 2"/>
                <a:gd name="T3" fmla="*/ 0 h 3"/>
                <a:gd name="T4" fmla="*/ 0 w 2"/>
                <a:gd name="T5" fmla="*/ 0 h 3"/>
                <a:gd name="T6" fmla="*/ 2 w 2"/>
                <a:gd name="T7" fmla="*/ 3 h 3"/>
                <a:gd name="T8" fmla="*/ 2 w 2"/>
                <a:gd name="T9" fmla="*/ 0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0" y="0"/>
                  </a:lnTo>
                  <a:lnTo>
                    <a:pt x="0" y="0"/>
                  </a:lnTo>
                  <a:lnTo>
                    <a:pt x="2" y="3"/>
                  </a:lnTo>
                  <a:lnTo>
                    <a:pt x="2"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1075"/>
            <p:cNvSpPr/>
            <p:nvPr/>
          </p:nvSpPr>
          <p:spPr bwMode="auto">
            <a:xfrm>
              <a:off x="1155022" y="4494326"/>
              <a:ext cx="0" cy="4763"/>
            </a:xfrm>
            <a:custGeom>
              <a:avLst/>
              <a:gdLst>
                <a:gd name="T0" fmla="*/ 3 h 3"/>
                <a:gd name="T1" fmla="*/ 3 h 3"/>
                <a:gd name="T2" fmla="*/ 0 h 3"/>
                <a:gd name="T3" fmla="*/ 0 h 3"/>
                <a:gd name="T4" fmla="*/ 0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lnTo>
                    <a:pt x="0" y="3"/>
                  </a:lnTo>
                  <a:lnTo>
                    <a:pt x="0" y="0"/>
                  </a:lnTo>
                  <a:lnTo>
                    <a:pt x="0" y="0"/>
                  </a:lnTo>
                  <a:lnTo>
                    <a:pt x="0" y="0"/>
                  </a:lnTo>
                  <a:lnTo>
                    <a:pt x="0"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1076"/>
            <p:cNvSpPr/>
            <p:nvPr/>
          </p:nvSpPr>
          <p:spPr bwMode="auto">
            <a:xfrm>
              <a:off x="1143909" y="4491151"/>
              <a:ext cx="7938" cy="7938"/>
            </a:xfrm>
            <a:custGeom>
              <a:avLst/>
              <a:gdLst>
                <a:gd name="T0" fmla="*/ 5 w 5"/>
                <a:gd name="T1" fmla="*/ 2 h 5"/>
                <a:gd name="T2" fmla="*/ 2 w 5"/>
                <a:gd name="T3" fmla="*/ 0 h 5"/>
                <a:gd name="T4" fmla="*/ 0 w 5"/>
                <a:gd name="T5" fmla="*/ 0 h 5"/>
                <a:gd name="T6" fmla="*/ 0 w 5"/>
                <a:gd name="T7" fmla="*/ 2 h 5"/>
                <a:gd name="T8" fmla="*/ 2 w 5"/>
                <a:gd name="T9" fmla="*/ 2 h 5"/>
                <a:gd name="T10" fmla="*/ 5 w 5"/>
                <a:gd name="T11" fmla="*/ 5 h 5"/>
                <a:gd name="T12" fmla="*/ 5 w 5"/>
                <a:gd name="T13" fmla="*/ 2 h 5"/>
                <a:gd name="T14" fmla="*/ 5 w 5"/>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5" y="2"/>
                  </a:moveTo>
                  <a:lnTo>
                    <a:pt x="2" y="0"/>
                  </a:lnTo>
                  <a:lnTo>
                    <a:pt x="0" y="0"/>
                  </a:lnTo>
                  <a:lnTo>
                    <a:pt x="0" y="2"/>
                  </a:lnTo>
                  <a:lnTo>
                    <a:pt x="2" y="2"/>
                  </a:lnTo>
                  <a:lnTo>
                    <a:pt x="5" y="5"/>
                  </a:lnTo>
                  <a:lnTo>
                    <a:pt x="5" y="2"/>
                  </a:lnTo>
                  <a:lnTo>
                    <a:pt x="5"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1077"/>
            <p:cNvSpPr/>
            <p:nvPr/>
          </p:nvSpPr>
          <p:spPr bwMode="auto">
            <a:xfrm>
              <a:off x="1135972" y="4483213"/>
              <a:ext cx="7938" cy="7938"/>
            </a:xfrm>
            <a:custGeom>
              <a:avLst/>
              <a:gdLst>
                <a:gd name="T0" fmla="*/ 5 w 5"/>
                <a:gd name="T1" fmla="*/ 2 h 5"/>
                <a:gd name="T2" fmla="*/ 0 w 5"/>
                <a:gd name="T3" fmla="*/ 0 h 5"/>
                <a:gd name="T4" fmla="*/ 0 w 5"/>
                <a:gd name="T5" fmla="*/ 0 h 5"/>
                <a:gd name="T6" fmla="*/ 0 w 5"/>
                <a:gd name="T7" fmla="*/ 0 h 5"/>
                <a:gd name="T8" fmla="*/ 2 w 5"/>
                <a:gd name="T9" fmla="*/ 2 h 5"/>
                <a:gd name="T10" fmla="*/ 5 w 5"/>
                <a:gd name="T11" fmla="*/ 5 h 5"/>
                <a:gd name="T12" fmla="*/ 5 w 5"/>
                <a:gd name="T13" fmla="*/ 5 h 5"/>
                <a:gd name="T14" fmla="*/ 5 w 5"/>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5" y="2"/>
                  </a:moveTo>
                  <a:lnTo>
                    <a:pt x="0" y="0"/>
                  </a:lnTo>
                  <a:lnTo>
                    <a:pt x="0" y="0"/>
                  </a:lnTo>
                  <a:lnTo>
                    <a:pt x="0" y="0"/>
                  </a:lnTo>
                  <a:lnTo>
                    <a:pt x="2" y="2"/>
                  </a:lnTo>
                  <a:lnTo>
                    <a:pt x="5" y="5"/>
                  </a:lnTo>
                  <a:lnTo>
                    <a:pt x="5" y="5"/>
                  </a:lnTo>
                  <a:lnTo>
                    <a:pt x="5"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1078"/>
            <p:cNvSpPr/>
            <p:nvPr/>
          </p:nvSpPr>
          <p:spPr bwMode="auto">
            <a:xfrm>
              <a:off x="1147084" y="4483213"/>
              <a:ext cx="7938" cy="3175"/>
            </a:xfrm>
            <a:custGeom>
              <a:avLst/>
              <a:gdLst>
                <a:gd name="T0" fmla="*/ 5 w 5"/>
                <a:gd name="T1" fmla="*/ 0 h 2"/>
                <a:gd name="T2" fmla="*/ 5 w 5"/>
                <a:gd name="T3" fmla="*/ 0 h 2"/>
                <a:gd name="T4" fmla="*/ 3 w 5"/>
                <a:gd name="T5" fmla="*/ 0 h 2"/>
                <a:gd name="T6" fmla="*/ 0 w 5"/>
                <a:gd name="T7" fmla="*/ 0 h 2"/>
                <a:gd name="T8" fmla="*/ 0 w 5"/>
                <a:gd name="T9" fmla="*/ 2 h 2"/>
                <a:gd name="T10" fmla="*/ 3 w 5"/>
                <a:gd name="T11" fmla="*/ 0 h 2"/>
                <a:gd name="T12" fmla="*/ 5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5" y="0"/>
                  </a:moveTo>
                  <a:lnTo>
                    <a:pt x="5" y="0"/>
                  </a:lnTo>
                  <a:lnTo>
                    <a:pt x="3" y="0"/>
                  </a:lnTo>
                  <a:lnTo>
                    <a:pt x="0" y="0"/>
                  </a:lnTo>
                  <a:lnTo>
                    <a:pt x="0" y="2"/>
                  </a:lnTo>
                  <a:lnTo>
                    <a:pt x="3" y="0"/>
                  </a:lnTo>
                  <a:lnTo>
                    <a:pt x="5"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1079"/>
            <p:cNvSpPr/>
            <p:nvPr/>
          </p:nvSpPr>
          <p:spPr bwMode="auto">
            <a:xfrm>
              <a:off x="1139147" y="4472101"/>
              <a:ext cx="0" cy="3175"/>
            </a:xfrm>
            <a:custGeom>
              <a:avLst/>
              <a:gdLst>
                <a:gd name="T0" fmla="*/ 0 h 2"/>
                <a:gd name="T1" fmla="*/ 2 h 2"/>
                <a:gd name="T2" fmla="*/ 2 h 2"/>
                <a:gd name="T3" fmla="*/ 2 h 2"/>
                <a:gd name="T4" fmla="*/ 0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2"/>
                  </a:lnTo>
                  <a:lnTo>
                    <a:pt x="0" y="2"/>
                  </a:lnTo>
                  <a:lnTo>
                    <a:pt x="0" y="2"/>
                  </a:lnTo>
                  <a:lnTo>
                    <a:pt x="0"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1080"/>
            <p:cNvSpPr/>
            <p:nvPr/>
          </p:nvSpPr>
          <p:spPr bwMode="auto">
            <a:xfrm>
              <a:off x="1135972" y="4475276"/>
              <a:ext cx="0" cy="4763"/>
            </a:xfrm>
            <a:custGeom>
              <a:avLst/>
              <a:gdLst>
                <a:gd name="T0" fmla="*/ 0 h 3"/>
                <a:gd name="T1" fmla="*/ 0 h 3"/>
                <a:gd name="T2" fmla="*/ 3 h 3"/>
                <a:gd name="T3" fmla="*/ 0 h 3"/>
                <a:gd name="T4" fmla="*/ 0 h 3"/>
              </a:gdLst>
              <a:ahLst/>
              <a:cxnLst>
                <a:cxn ang="0">
                  <a:pos x="0" y="T0"/>
                </a:cxn>
                <a:cxn ang="0">
                  <a:pos x="0" y="T1"/>
                </a:cxn>
                <a:cxn ang="0">
                  <a:pos x="0" y="T2"/>
                </a:cxn>
                <a:cxn ang="0">
                  <a:pos x="0" y="T3"/>
                </a:cxn>
                <a:cxn ang="0">
                  <a:pos x="0" y="T4"/>
                </a:cxn>
              </a:cxnLst>
              <a:rect l="0" t="0" r="r" b="b"/>
              <a:pathLst>
                <a:path h="3">
                  <a:moveTo>
                    <a:pt x="0" y="0"/>
                  </a:moveTo>
                  <a:lnTo>
                    <a:pt x="0" y="0"/>
                  </a:lnTo>
                  <a:lnTo>
                    <a:pt x="0" y="3"/>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Rectangle 1081"/>
            <p:cNvSpPr>
              <a:spLocks noChangeArrowheads="1"/>
            </p:cNvSpPr>
            <p:nvPr/>
          </p:nvSpPr>
          <p:spPr bwMode="auto">
            <a:xfrm>
              <a:off x="1139147" y="4480038"/>
              <a:ext cx="1588"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39" name="Freeform 1082"/>
            <p:cNvSpPr/>
            <p:nvPr/>
          </p:nvSpPr>
          <p:spPr bwMode="auto">
            <a:xfrm>
              <a:off x="1132797" y="4468926"/>
              <a:ext cx="3175" cy="3175"/>
            </a:xfrm>
            <a:custGeom>
              <a:avLst/>
              <a:gdLst>
                <a:gd name="T0" fmla="*/ 0 w 2"/>
                <a:gd name="T1" fmla="*/ 0 h 2"/>
                <a:gd name="T2" fmla="*/ 0 w 2"/>
                <a:gd name="T3" fmla="*/ 2 h 2"/>
                <a:gd name="T4" fmla="*/ 2 w 2"/>
                <a:gd name="T5" fmla="*/ 2 h 2"/>
                <a:gd name="T6" fmla="*/ 2 w 2"/>
                <a:gd name="T7" fmla="*/ 2 h 2"/>
                <a:gd name="T8" fmla="*/ 2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2"/>
                  </a:lnTo>
                  <a:lnTo>
                    <a:pt x="2" y="2"/>
                  </a:lnTo>
                  <a:lnTo>
                    <a:pt x="2" y="2"/>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1083"/>
            <p:cNvSpPr/>
            <p:nvPr/>
          </p:nvSpPr>
          <p:spPr bwMode="auto">
            <a:xfrm>
              <a:off x="1135972" y="4464163"/>
              <a:ext cx="3175" cy="4763"/>
            </a:xfrm>
            <a:custGeom>
              <a:avLst/>
              <a:gdLst>
                <a:gd name="T0" fmla="*/ 2 w 2"/>
                <a:gd name="T1" fmla="*/ 0 h 3"/>
                <a:gd name="T2" fmla="*/ 0 w 2"/>
                <a:gd name="T3" fmla="*/ 0 h 3"/>
                <a:gd name="T4" fmla="*/ 0 w 2"/>
                <a:gd name="T5" fmla="*/ 3 h 3"/>
                <a:gd name="T6" fmla="*/ 0 w 2"/>
                <a:gd name="T7" fmla="*/ 3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0"/>
                  </a:lnTo>
                  <a:lnTo>
                    <a:pt x="0" y="3"/>
                  </a:lnTo>
                  <a:lnTo>
                    <a:pt x="0" y="3"/>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1084"/>
            <p:cNvSpPr/>
            <p:nvPr/>
          </p:nvSpPr>
          <p:spPr bwMode="auto">
            <a:xfrm>
              <a:off x="1132797" y="4445113"/>
              <a:ext cx="3175" cy="12700"/>
            </a:xfrm>
            <a:custGeom>
              <a:avLst/>
              <a:gdLst>
                <a:gd name="T0" fmla="*/ 2 w 2"/>
                <a:gd name="T1" fmla="*/ 3 h 8"/>
                <a:gd name="T2" fmla="*/ 0 w 2"/>
                <a:gd name="T3" fmla="*/ 3 h 8"/>
                <a:gd name="T4" fmla="*/ 0 w 2"/>
                <a:gd name="T5" fmla="*/ 5 h 8"/>
                <a:gd name="T6" fmla="*/ 2 w 2"/>
                <a:gd name="T7" fmla="*/ 5 h 8"/>
                <a:gd name="T8" fmla="*/ 2 w 2"/>
                <a:gd name="T9" fmla="*/ 8 h 8"/>
                <a:gd name="T10" fmla="*/ 2 w 2"/>
                <a:gd name="T11" fmla="*/ 5 h 8"/>
                <a:gd name="T12" fmla="*/ 2 w 2"/>
                <a:gd name="T13" fmla="*/ 3 h 8"/>
                <a:gd name="T14" fmla="*/ 2 w 2"/>
                <a:gd name="T15" fmla="*/ 0 h 8"/>
                <a:gd name="T16" fmla="*/ 2 w 2"/>
                <a:gd name="T17" fmla="*/ 0 h 8"/>
                <a:gd name="T18" fmla="*/ 2 w 2"/>
                <a:gd name="T19"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2" y="3"/>
                  </a:moveTo>
                  <a:lnTo>
                    <a:pt x="0" y="3"/>
                  </a:lnTo>
                  <a:lnTo>
                    <a:pt x="0" y="5"/>
                  </a:lnTo>
                  <a:lnTo>
                    <a:pt x="2" y="5"/>
                  </a:lnTo>
                  <a:lnTo>
                    <a:pt x="2" y="8"/>
                  </a:lnTo>
                  <a:lnTo>
                    <a:pt x="2" y="5"/>
                  </a:lnTo>
                  <a:lnTo>
                    <a:pt x="2" y="3"/>
                  </a:lnTo>
                  <a:lnTo>
                    <a:pt x="2" y="0"/>
                  </a:lnTo>
                  <a:lnTo>
                    <a:pt x="2" y="0"/>
                  </a:lnTo>
                  <a:lnTo>
                    <a:pt x="2"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Rectangle 1085"/>
            <p:cNvSpPr>
              <a:spLocks noChangeArrowheads="1"/>
            </p:cNvSpPr>
            <p:nvPr/>
          </p:nvSpPr>
          <p:spPr bwMode="auto">
            <a:xfrm>
              <a:off x="1135972" y="4460988"/>
              <a:ext cx="1588"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43" name="Freeform 1086"/>
            <p:cNvSpPr/>
            <p:nvPr/>
          </p:nvSpPr>
          <p:spPr bwMode="auto">
            <a:xfrm>
              <a:off x="1132797" y="4457813"/>
              <a:ext cx="3175" cy="3175"/>
            </a:xfrm>
            <a:custGeom>
              <a:avLst/>
              <a:gdLst>
                <a:gd name="T0" fmla="*/ 0 w 2"/>
                <a:gd name="T1" fmla="*/ 0 h 2"/>
                <a:gd name="T2" fmla="*/ 0 w 2"/>
                <a:gd name="T3" fmla="*/ 2 h 2"/>
                <a:gd name="T4" fmla="*/ 2 w 2"/>
                <a:gd name="T5" fmla="*/ 2 h 2"/>
                <a:gd name="T6" fmla="*/ 2 w 2"/>
                <a:gd name="T7" fmla="*/ 0 h 2"/>
                <a:gd name="T8" fmla="*/ 2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2"/>
                  </a:lnTo>
                  <a:lnTo>
                    <a:pt x="2" y="2"/>
                  </a:lnTo>
                  <a:lnTo>
                    <a:pt x="2"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1087"/>
            <p:cNvSpPr/>
            <p:nvPr/>
          </p:nvSpPr>
          <p:spPr bwMode="auto">
            <a:xfrm>
              <a:off x="1132797" y="4460988"/>
              <a:ext cx="0" cy="3175"/>
            </a:xfrm>
            <a:custGeom>
              <a:avLst/>
              <a:gdLst>
                <a:gd name="T0" fmla="*/ 0 h 2"/>
                <a:gd name="T1" fmla="*/ 0 h 2"/>
                <a:gd name="T2" fmla="*/ 2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0"/>
                  </a:lnTo>
                  <a:lnTo>
                    <a:pt x="0" y="2"/>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Rectangle 1088"/>
            <p:cNvSpPr>
              <a:spLocks noChangeArrowheads="1"/>
            </p:cNvSpPr>
            <p:nvPr/>
          </p:nvSpPr>
          <p:spPr bwMode="auto">
            <a:xfrm>
              <a:off x="1135972" y="4438763"/>
              <a:ext cx="1588" cy="3175"/>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46" name="Freeform 1089"/>
            <p:cNvSpPr/>
            <p:nvPr/>
          </p:nvSpPr>
          <p:spPr bwMode="auto">
            <a:xfrm>
              <a:off x="1132797" y="4438763"/>
              <a:ext cx="0" cy="3175"/>
            </a:xfrm>
            <a:custGeom>
              <a:avLst/>
              <a:gdLst>
                <a:gd name="T0" fmla="*/ 2 h 2"/>
                <a:gd name="T1" fmla="*/ 2 h 2"/>
                <a:gd name="T2" fmla="*/ 2 h 2"/>
                <a:gd name="T3" fmla="*/ 0 h 2"/>
                <a:gd name="T4" fmla="*/ 2 h 2"/>
              </a:gdLst>
              <a:ahLst/>
              <a:cxnLst>
                <a:cxn ang="0">
                  <a:pos x="0" y="T0"/>
                </a:cxn>
                <a:cxn ang="0">
                  <a:pos x="0" y="T1"/>
                </a:cxn>
                <a:cxn ang="0">
                  <a:pos x="0" y="T2"/>
                </a:cxn>
                <a:cxn ang="0">
                  <a:pos x="0" y="T3"/>
                </a:cxn>
                <a:cxn ang="0">
                  <a:pos x="0" y="T4"/>
                </a:cxn>
              </a:cxnLst>
              <a:rect l="0" t="0" r="r" b="b"/>
              <a:pathLst>
                <a:path h="2">
                  <a:moveTo>
                    <a:pt x="0" y="2"/>
                  </a:moveTo>
                  <a:lnTo>
                    <a:pt x="0" y="2"/>
                  </a:lnTo>
                  <a:lnTo>
                    <a:pt x="0" y="2"/>
                  </a:lnTo>
                  <a:lnTo>
                    <a:pt x="0"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Rectangle 1090"/>
            <p:cNvSpPr>
              <a:spLocks noChangeArrowheads="1"/>
            </p:cNvSpPr>
            <p:nvPr/>
          </p:nvSpPr>
          <p:spPr bwMode="auto">
            <a:xfrm>
              <a:off x="1132797" y="4453051"/>
              <a:ext cx="1588"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48" name="Freeform 1091"/>
            <p:cNvSpPr/>
            <p:nvPr/>
          </p:nvSpPr>
          <p:spPr bwMode="auto">
            <a:xfrm>
              <a:off x="1223284" y="4468926"/>
              <a:ext cx="6350" cy="6350"/>
            </a:xfrm>
            <a:custGeom>
              <a:avLst/>
              <a:gdLst>
                <a:gd name="T0" fmla="*/ 2 w 4"/>
                <a:gd name="T1" fmla="*/ 2 h 4"/>
                <a:gd name="T2" fmla="*/ 2 w 4"/>
                <a:gd name="T3" fmla="*/ 2 h 4"/>
                <a:gd name="T4" fmla="*/ 0 w 4"/>
                <a:gd name="T5" fmla="*/ 4 h 4"/>
                <a:gd name="T6" fmla="*/ 0 w 4"/>
                <a:gd name="T7" fmla="*/ 4 h 4"/>
                <a:gd name="T8" fmla="*/ 0 w 4"/>
                <a:gd name="T9" fmla="*/ 4 h 4"/>
                <a:gd name="T10" fmla="*/ 2 w 4"/>
                <a:gd name="T11" fmla="*/ 2 h 4"/>
                <a:gd name="T12" fmla="*/ 4 w 4"/>
                <a:gd name="T13" fmla="*/ 2 h 4"/>
                <a:gd name="T14" fmla="*/ 4 w 4"/>
                <a:gd name="T15" fmla="*/ 0 h 4"/>
                <a:gd name="T16" fmla="*/ 2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2"/>
                  </a:moveTo>
                  <a:lnTo>
                    <a:pt x="2" y="2"/>
                  </a:lnTo>
                  <a:lnTo>
                    <a:pt x="0" y="4"/>
                  </a:lnTo>
                  <a:lnTo>
                    <a:pt x="0" y="4"/>
                  </a:lnTo>
                  <a:lnTo>
                    <a:pt x="0" y="4"/>
                  </a:lnTo>
                  <a:lnTo>
                    <a:pt x="2" y="2"/>
                  </a:lnTo>
                  <a:lnTo>
                    <a:pt x="4" y="2"/>
                  </a:lnTo>
                  <a:lnTo>
                    <a:pt x="4" y="0"/>
                  </a:lnTo>
                  <a:lnTo>
                    <a:pt x="2"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1092"/>
            <p:cNvSpPr/>
            <p:nvPr/>
          </p:nvSpPr>
          <p:spPr bwMode="auto">
            <a:xfrm>
              <a:off x="1229634" y="4472101"/>
              <a:ext cx="7938" cy="7938"/>
            </a:xfrm>
            <a:custGeom>
              <a:avLst/>
              <a:gdLst>
                <a:gd name="T0" fmla="*/ 3 w 5"/>
                <a:gd name="T1" fmla="*/ 0 h 5"/>
                <a:gd name="T2" fmla="*/ 3 w 5"/>
                <a:gd name="T3" fmla="*/ 0 h 5"/>
                <a:gd name="T4" fmla="*/ 0 w 5"/>
                <a:gd name="T5" fmla="*/ 0 h 5"/>
                <a:gd name="T6" fmla="*/ 0 w 5"/>
                <a:gd name="T7" fmla="*/ 2 h 5"/>
                <a:gd name="T8" fmla="*/ 0 w 5"/>
                <a:gd name="T9" fmla="*/ 5 h 5"/>
                <a:gd name="T10" fmla="*/ 3 w 5"/>
                <a:gd name="T11" fmla="*/ 2 h 5"/>
                <a:gd name="T12" fmla="*/ 3 w 5"/>
                <a:gd name="T13" fmla="*/ 0 h 5"/>
                <a:gd name="T14" fmla="*/ 5 w 5"/>
                <a:gd name="T15" fmla="*/ 0 h 5"/>
                <a:gd name="T16" fmla="*/ 5 w 5"/>
                <a:gd name="T17" fmla="*/ 0 h 5"/>
                <a:gd name="T18" fmla="*/ 3 w 5"/>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3" y="0"/>
                  </a:moveTo>
                  <a:lnTo>
                    <a:pt x="3" y="0"/>
                  </a:lnTo>
                  <a:lnTo>
                    <a:pt x="0" y="0"/>
                  </a:lnTo>
                  <a:lnTo>
                    <a:pt x="0" y="2"/>
                  </a:lnTo>
                  <a:lnTo>
                    <a:pt x="0" y="5"/>
                  </a:lnTo>
                  <a:lnTo>
                    <a:pt x="3" y="2"/>
                  </a:lnTo>
                  <a:lnTo>
                    <a:pt x="3" y="0"/>
                  </a:lnTo>
                  <a:lnTo>
                    <a:pt x="5" y="0"/>
                  </a:lnTo>
                  <a:lnTo>
                    <a:pt x="5" y="0"/>
                  </a:lnTo>
                  <a:lnTo>
                    <a:pt x="3"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1093"/>
            <p:cNvSpPr/>
            <p:nvPr/>
          </p:nvSpPr>
          <p:spPr bwMode="auto">
            <a:xfrm>
              <a:off x="1135972" y="4414951"/>
              <a:ext cx="3175" cy="4763"/>
            </a:xfrm>
            <a:custGeom>
              <a:avLst/>
              <a:gdLst>
                <a:gd name="T0" fmla="*/ 0 w 2"/>
                <a:gd name="T1" fmla="*/ 3 h 3"/>
                <a:gd name="T2" fmla="*/ 0 w 2"/>
                <a:gd name="T3" fmla="*/ 3 h 3"/>
                <a:gd name="T4" fmla="*/ 2 w 2"/>
                <a:gd name="T5" fmla="*/ 3 h 3"/>
                <a:gd name="T6" fmla="*/ 2 w 2"/>
                <a:gd name="T7" fmla="*/ 3 h 3"/>
                <a:gd name="T8" fmla="*/ 2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0" y="3"/>
                  </a:lnTo>
                  <a:lnTo>
                    <a:pt x="2" y="3"/>
                  </a:lnTo>
                  <a:lnTo>
                    <a:pt x="2" y="3"/>
                  </a:lnTo>
                  <a:lnTo>
                    <a:pt x="2" y="0"/>
                  </a:lnTo>
                  <a:lnTo>
                    <a:pt x="0"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1094"/>
            <p:cNvSpPr/>
            <p:nvPr/>
          </p:nvSpPr>
          <p:spPr bwMode="auto">
            <a:xfrm>
              <a:off x="1139147" y="4411776"/>
              <a:ext cx="4763" cy="3175"/>
            </a:xfrm>
            <a:custGeom>
              <a:avLst/>
              <a:gdLst>
                <a:gd name="T0" fmla="*/ 0 w 3"/>
                <a:gd name="T1" fmla="*/ 0 h 2"/>
                <a:gd name="T2" fmla="*/ 0 w 3"/>
                <a:gd name="T3" fmla="*/ 2 h 2"/>
                <a:gd name="T4" fmla="*/ 0 w 3"/>
                <a:gd name="T5" fmla="*/ 2 h 2"/>
                <a:gd name="T6" fmla="*/ 3 w 3"/>
                <a:gd name="T7" fmla="*/ 2 h 2"/>
                <a:gd name="T8" fmla="*/ 3 w 3"/>
                <a:gd name="T9" fmla="*/ 2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0" y="2"/>
                  </a:lnTo>
                  <a:lnTo>
                    <a:pt x="0" y="2"/>
                  </a:lnTo>
                  <a:lnTo>
                    <a:pt x="3" y="2"/>
                  </a:lnTo>
                  <a:lnTo>
                    <a:pt x="3" y="2"/>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1095"/>
            <p:cNvSpPr/>
            <p:nvPr/>
          </p:nvSpPr>
          <p:spPr bwMode="auto">
            <a:xfrm>
              <a:off x="1143909" y="4411776"/>
              <a:ext cx="3175" cy="0"/>
            </a:xfrm>
            <a:custGeom>
              <a:avLst/>
              <a:gdLst>
                <a:gd name="T0" fmla="*/ 0 w 2"/>
                <a:gd name="T1" fmla="*/ 0 w 2"/>
                <a:gd name="T2" fmla="*/ 2 w 2"/>
                <a:gd name="T3" fmla="*/ 2 w 2"/>
                <a:gd name="T4" fmla="*/ 0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2" y="0"/>
                  </a:lnTo>
                  <a:lnTo>
                    <a:pt x="2"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1096"/>
            <p:cNvSpPr/>
            <p:nvPr/>
          </p:nvSpPr>
          <p:spPr bwMode="auto">
            <a:xfrm>
              <a:off x="1139147" y="4386376"/>
              <a:ext cx="4763" cy="14288"/>
            </a:xfrm>
            <a:custGeom>
              <a:avLst/>
              <a:gdLst>
                <a:gd name="T0" fmla="*/ 0 w 3"/>
                <a:gd name="T1" fmla="*/ 0 h 9"/>
                <a:gd name="T2" fmla="*/ 0 w 3"/>
                <a:gd name="T3" fmla="*/ 2 h 9"/>
                <a:gd name="T4" fmla="*/ 0 w 3"/>
                <a:gd name="T5" fmla="*/ 7 h 9"/>
                <a:gd name="T6" fmla="*/ 3 w 3"/>
                <a:gd name="T7" fmla="*/ 9 h 9"/>
                <a:gd name="T8" fmla="*/ 3 w 3"/>
                <a:gd name="T9" fmla="*/ 7 h 9"/>
                <a:gd name="T10" fmla="*/ 3 w 3"/>
                <a:gd name="T11" fmla="*/ 4 h 9"/>
                <a:gd name="T12" fmla="*/ 3 w 3"/>
                <a:gd name="T13" fmla="*/ 2 h 9"/>
                <a:gd name="T14" fmla="*/ 0 w 3"/>
                <a:gd name="T15" fmla="*/ 0 h 9"/>
                <a:gd name="T16" fmla="*/ 0 w 3"/>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9">
                  <a:moveTo>
                    <a:pt x="0" y="0"/>
                  </a:moveTo>
                  <a:lnTo>
                    <a:pt x="0" y="2"/>
                  </a:lnTo>
                  <a:lnTo>
                    <a:pt x="0" y="7"/>
                  </a:lnTo>
                  <a:lnTo>
                    <a:pt x="3" y="9"/>
                  </a:lnTo>
                  <a:lnTo>
                    <a:pt x="3" y="7"/>
                  </a:lnTo>
                  <a:lnTo>
                    <a:pt x="3" y="4"/>
                  </a:lnTo>
                  <a:lnTo>
                    <a:pt x="3" y="2"/>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1097"/>
            <p:cNvSpPr/>
            <p:nvPr/>
          </p:nvSpPr>
          <p:spPr bwMode="auto">
            <a:xfrm>
              <a:off x="605747" y="3476738"/>
              <a:ext cx="4763" cy="3175"/>
            </a:xfrm>
            <a:custGeom>
              <a:avLst/>
              <a:gdLst>
                <a:gd name="T0" fmla="*/ 0 w 3"/>
                <a:gd name="T1" fmla="*/ 0 h 2"/>
                <a:gd name="T2" fmla="*/ 3 w 3"/>
                <a:gd name="T3" fmla="*/ 2 h 2"/>
                <a:gd name="T4" fmla="*/ 3 w 3"/>
                <a:gd name="T5" fmla="*/ 0 h 2"/>
                <a:gd name="T6" fmla="*/ 0 w 3"/>
                <a:gd name="T7" fmla="*/ 0 h 2"/>
                <a:gd name="T8" fmla="*/ 0 w 3"/>
                <a:gd name="T9" fmla="*/ 0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3" y="2"/>
                  </a:lnTo>
                  <a:lnTo>
                    <a:pt x="3" y="0"/>
                  </a:lnTo>
                  <a:lnTo>
                    <a:pt x="0"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1098"/>
            <p:cNvSpPr/>
            <p:nvPr/>
          </p:nvSpPr>
          <p:spPr bwMode="auto">
            <a:xfrm>
              <a:off x="812122" y="3683113"/>
              <a:ext cx="34925" cy="22225"/>
            </a:xfrm>
            <a:custGeom>
              <a:avLst/>
              <a:gdLst>
                <a:gd name="T0" fmla="*/ 19 w 22"/>
                <a:gd name="T1" fmla="*/ 14 h 14"/>
                <a:gd name="T2" fmla="*/ 22 w 22"/>
                <a:gd name="T3" fmla="*/ 14 h 14"/>
                <a:gd name="T4" fmla="*/ 19 w 22"/>
                <a:gd name="T5" fmla="*/ 12 h 14"/>
                <a:gd name="T6" fmla="*/ 17 w 22"/>
                <a:gd name="T7" fmla="*/ 9 h 14"/>
                <a:gd name="T8" fmla="*/ 15 w 22"/>
                <a:gd name="T9" fmla="*/ 7 h 14"/>
                <a:gd name="T10" fmla="*/ 15 w 22"/>
                <a:gd name="T11" fmla="*/ 5 h 14"/>
                <a:gd name="T12" fmla="*/ 12 w 22"/>
                <a:gd name="T13" fmla="*/ 5 h 14"/>
                <a:gd name="T14" fmla="*/ 10 w 22"/>
                <a:gd name="T15" fmla="*/ 5 h 14"/>
                <a:gd name="T16" fmla="*/ 5 w 22"/>
                <a:gd name="T17" fmla="*/ 2 h 14"/>
                <a:gd name="T18" fmla="*/ 3 w 22"/>
                <a:gd name="T19" fmla="*/ 0 h 14"/>
                <a:gd name="T20" fmla="*/ 0 w 22"/>
                <a:gd name="T21" fmla="*/ 0 h 14"/>
                <a:gd name="T22" fmla="*/ 0 w 22"/>
                <a:gd name="T23" fmla="*/ 0 h 14"/>
                <a:gd name="T24" fmla="*/ 3 w 22"/>
                <a:gd name="T25" fmla="*/ 5 h 14"/>
                <a:gd name="T26" fmla="*/ 5 w 22"/>
                <a:gd name="T27" fmla="*/ 5 h 14"/>
                <a:gd name="T28" fmla="*/ 5 w 22"/>
                <a:gd name="T29" fmla="*/ 7 h 14"/>
                <a:gd name="T30" fmla="*/ 8 w 22"/>
                <a:gd name="T31" fmla="*/ 7 h 14"/>
                <a:gd name="T32" fmla="*/ 10 w 22"/>
                <a:gd name="T33" fmla="*/ 9 h 14"/>
                <a:gd name="T34" fmla="*/ 12 w 22"/>
                <a:gd name="T35" fmla="*/ 12 h 14"/>
                <a:gd name="T36" fmla="*/ 15 w 22"/>
                <a:gd name="T37" fmla="*/ 14 h 14"/>
                <a:gd name="T38" fmla="*/ 17 w 22"/>
                <a:gd name="T39" fmla="*/ 14 h 14"/>
                <a:gd name="T40" fmla="*/ 19 w 22"/>
                <a:gd name="T4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4">
                  <a:moveTo>
                    <a:pt x="19" y="14"/>
                  </a:moveTo>
                  <a:lnTo>
                    <a:pt x="22" y="14"/>
                  </a:lnTo>
                  <a:lnTo>
                    <a:pt x="19" y="12"/>
                  </a:lnTo>
                  <a:lnTo>
                    <a:pt x="17" y="9"/>
                  </a:lnTo>
                  <a:lnTo>
                    <a:pt x="15" y="7"/>
                  </a:lnTo>
                  <a:lnTo>
                    <a:pt x="15" y="5"/>
                  </a:lnTo>
                  <a:lnTo>
                    <a:pt x="12" y="5"/>
                  </a:lnTo>
                  <a:lnTo>
                    <a:pt x="10" y="5"/>
                  </a:lnTo>
                  <a:lnTo>
                    <a:pt x="5" y="2"/>
                  </a:lnTo>
                  <a:lnTo>
                    <a:pt x="3" y="0"/>
                  </a:lnTo>
                  <a:lnTo>
                    <a:pt x="0" y="0"/>
                  </a:lnTo>
                  <a:lnTo>
                    <a:pt x="0" y="0"/>
                  </a:lnTo>
                  <a:lnTo>
                    <a:pt x="3" y="5"/>
                  </a:lnTo>
                  <a:lnTo>
                    <a:pt x="5" y="5"/>
                  </a:lnTo>
                  <a:lnTo>
                    <a:pt x="5" y="7"/>
                  </a:lnTo>
                  <a:lnTo>
                    <a:pt x="8" y="7"/>
                  </a:lnTo>
                  <a:lnTo>
                    <a:pt x="10" y="9"/>
                  </a:lnTo>
                  <a:lnTo>
                    <a:pt x="12" y="12"/>
                  </a:lnTo>
                  <a:lnTo>
                    <a:pt x="15" y="14"/>
                  </a:lnTo>
                  <a:lnTo>
                    <a:pt x="17" y="14"/>
                  </a:lnTo>
                  <a:lnTo>
                    <a:pt x="19" y="1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1099"/>
            <p:cNvSpPr/>
            <p:nvPr/>
          </p:nvSpPr>
          <p:spPr bwMode="auto">
            <a:xfrm>
              <a:off x="786722" y="3645013"/>
              <a:ext cx="7938" cy="11113"/>
            </a:xfrm>
            <a:custGeom>
              <a:avLst/>
              <a:gdLst>
                <a:gd name="T0" fmla="*/ 5 w 5"/>
                <a:gd name="T1" fmla="*/ 5 h 7"/>
                <a:gd name="T2" fmla="*/ 5 w 5"/>
                <a:gd name="T3" fmla="*/ 3 h 7"/>
                <a:gd name="T4" fmla="*/ 2 w 5"/>
                <a:gd name="T5" fmla="*/ 3 h 7"/>
                <a:gd name="T6" fmla="*/ 2 w 5"/>
                <a:gd name="T7" fmla="*/ 3 h 7"/>
                <a:gd name="T8" fmla="*/ 2 w 5"/>
                <a:gd name="T9" fmla="*/ 0 h 7"/>
                <a:gd name="T10" fmla="*/ 0 w 5"/>
                <a:gd name="T11" fmla="*/ 3 h 7"/>
                <a:gd name="T12" fmla="*/ 0 w 5"/>
                <a:gd name="T13" fmla="*/ 5 h 7"/>
                <a:gd name="T14" fmla="*/ 2 w 5"/>
                <a:gd name="T15" fmla="*/ 7 h 7"/>
                <a:gd name="T16" fmla="*/ 5 w 5"/>
                <a:gd name="T17" fmla="*/ 7 h 7"/>
                <a:gd name="T18" fmla="*/ 5 w 5"/>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5" y="5"/>
                  </a:moveTo>
                  <a:lnTo>
                    <a:pt x="5" y="3"/>
                  </a:lnTo>
                  <a:lnTo>
                    <a:pt x="2" y="3"/>
                  </a:lnTo>
                  <a:lnTo>
                    <a:pt x="2" y="3"/>
                  </a:lnTo>
                  <a:lnTo>
                    <a:pt x="2" y="0"/>
                  </a:lnTo>
                  <a:lnTo>
                    <a:pt x="0" y="3"/>
                  </a:lnTo>
                  <a:lnTo>
                    <a:pt x="0" y="5"/>
                  </a:lnTo>
                  <a:lnTo>
                    <a:pt x="2" y="7"/>
                  </a:lnTo>
                  <a:lnTo>
                    <a:pt x="5" y="7"/>
                  </a:lnTo>
                  <a:lnTo>
                    <a:pt x="5" y="5"/>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1100"/>
            <p:cNvSpPr/>
            <p:nvPr/>
          </p:nvSpPr>
          <p:spPr bwMode="auto">
            <a:xfrm>
              <a:off x="781959" y="3622788"/>
              <a:ext cx="7938" cy="14288"/>
            </a:xfrm>
            <a:custGeom>
              <a:avLst/>
              <a:gdLst>
                <a:gd name="T0" fmla="*/ 5 w 5"/>
                <a:gd name="T1" fmla="*/ 9 h 9"/>
                <a:gd name="T2" fmla="*/ 5 w 5"/>
                <a:gd name="T3" fmla="*/ 9 h 9"/>
                <a:gd name="T4" fmla="*/ 5 w 5"/>
                <a:gd name="T5" fmla="*/ 5 h 9"/>
                <a:gd name="T6" fmla="*/ 3 w 5"/>
                <a:gd name="T7" fmla="*/ 0 h 9"/>
                <a:gd name="T8" fmla="*/ 0 w 5"/>
                <a:gd name="T9" fmla="*/ 0 h 9"/>
                <a:gd name="T10" fmla="*/ 3 w 5"/>
                <a:gd name="T11" fmla="*/ 5 h 9"/>
                <a:gd name="T12" fmla="*/ 5 w 5"/>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5" y="9"/>
                  </a:moveTo>
                  <a:lnTo>
                    <a:pt x="5" y="9"/>
                  </a:lnTo>
                  <a:lnTo>
                    <a:pt x="5" y="5"/>
                  </a:lnTo>
                  <a:lnTo>
                    <a:pt x="3" y="0"/>
                  </a:lnTo>
                  <a:lnTo>
                    <a:pt x="0" y="0"/>
                  </a:lnTo>
                  <a:lnTo>
                    <a:pt x="3" y="5"/>
                  </a:lnTo>
                  <a:lnTo>
                    <a:pt x="5" y="9"/>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Rectangle 1101"/>
            <p:cNvSpPr>
              <a:spLocks noChangeArrowheads="1"/>
            </p:cNvSpPr>
            <p:nvPr/>
          </p:nvSpPr>
          <p:spPr bwMode="auto">
            <a:xfrm>
              <a:off x="786722" y="3633901"/>
              <a:ext cx="1588" cy="3175"/>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59" name="Freeform 1102"/>
            <p:cNvSpPr/>
            <p:nvPr/>
          </p:nvSpPr>
          <p:spPr bwMode="auto">
            <a:xfrm>
              <a:off x="778784" y="3614851"/>
              <a:ext cx="0" cy="7938"/>
            </a:xfrm>
            <a:custGeom>
              <a:avLst/>
              <a:gdLst>
                <a:gd name="T0" fmla="*/ 0 h 5"/>
                <a:gd name="T1" fmla="*/ 0 h 5"/>
                <a:gd name="T2" fmla="*/ 5 h 5"/>
                <a:gd name="T3" fmla="*/ 5 h 5"/>
                <a:gd name="T4" fmla="*/ 0 h 5"/>
                <a:gd name="T5" fmla="*/ 0 h 5"/>
              </a:gdLst>
              <a:ahLst/>
              <a:cxnLst>
                <a:cxn ang="0">
                  <a:pos x="0" y="T0"/>
                </a:cxn>
                <a:cxn ang="0">
                  <a:pos x="0" y="T1"/>
                </a:cxn>
                <a:cxn ang="0">
                  <a:pos x="0" y="T2"/>
                </a:cxn>
                <a:cxn ang="0">
                  <a:pos x="0" y="T3"/>
                </a:cxn>
                <a:cxn ang="0">
                  <a:pos x="0" y="T4"/>
                </a:cxn>
                <a:cxn ang="0">
                  <a:pos x="0" y="T5"/>
                </a:cxn>
              </a:cxnLst>
              <a:rect l="0" t="0" r="r" b="b"/>
              <a:pathLst>
                <a:path h="5">
                  <a:moveTo>
                    <a:pt x="0" y="0"/>
                  </a:moveTo>
                  <a:lnTo>
                    <a:pt x="0" y="0"/>
                  </a:lnTo>
                  <a:lnTo>
                    <a:pt x="0" y="5"/>
                  </a:lnTo>
                  <a:lnTo>
                    <a:pt x="0" y="5"/>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1103"/>
            <p:cNvSpPr/>
            <p:nvPr/>
          </p:nvSpPr>
          <p:spPr bwMode="auto">
            <a:xfrm>
              <a:off x="770847" y="3611676"/>
              <a:ext cx="4763" cy="11113"/>
            </a:xfrm>
            <a:custGeom>
              <a:avLst/>
              <a:gdLst>
                <a:gd name="T0" fmla="*/ 3 w 3"/>
                <a:gd name="T1" fmla="*/ 0 h 7"/>
                <a:gd name="T2" fmla="*/ 0 w 3"/>
                <a:gd name="T3" fmla="*/ 2 h 7"/>
                <a:gd name="T4" fmla="*/ 3 w 3"/>
                <a:gd name="T5" fmla="*/ 7 h 7"/>
                <a:gd name="T6" fmla="*/ 3 w 3"/>
                <a:gd name="T7" fmla="*/ 5 h 7"/>
                <a:gd name="T8" fmla="*/ 3 w 3"/>
                <a:gd name="T9" fmla="*/ 2 h 7"/>
                <a:gd name="T10" fmla="*/ 3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3" y="0"/>
                  </a:moveTo>
                  <a:lnTo>
                    <a:pt x="0" y="2"/>
                  </a:lnTo>
                  <a:lnTo>
                    <a:pt x="3" y="7"/>
                  </a:lnTo>
                  <a:lnTo>
                    <a:pt x="3" y="5"/>
                  </a:lnTo>
                  <a:lnTo>
                    <a:pt x="3" y="2"/>
                  </a:lnTo>
                  <a:lnTo>
                    <a:pt x="3"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1104"/>
            <p:cNvSpPr/>
            <p:nvPr/>
          </p:nvSpPr>
          <p:spPr bwMode="auto">
            <a:xfrm>
              <a:off x="775609" y="3600563"/>
              <a:ext cx="3175" cy="11113"/>
            </a:xfrm>
            <a:custGeom>
              <a:avLst/>
              <a:gdLst>
                <a:gd name="T0" fmla="*/ 2 w 2"/>
                <a:gd name="T1" fmla="*/ 0 h 7"/>
                <a:gd name="T2" fmla="*/ 0 w 2"/>
                <a:gd name="T3" fmla="*/ 0 h 7"/>
                <a:gd name="T4" fmla="*/ 0 w 2"/>
                <a:gd name="T5" fmla="*/ 7 h 7"/>
                <a:gd name="T6" fmla="*/ 2 w 2"/>
                <a:gd name="T7" fmla="*/ 7 h 7"/>
                <a:gd name="T8" fmla="*/ 2 w 2"/>
                <a:gd name="T9" fmla="*/ 5 h 7"/>
                <a:gd name="T10" fmla="*/ 2 w 2"/>
                <a:gd name="T11" fmla="*/ 2 h 7"/>
                <a:gd name="T12" fmla="*/ 2 w 2"/>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2" y="0"/>
                  </a:moveTo>
                  <a:lnTo>
                    <a:pt x="0" y="0"/>
                  </a:lnTo>
                  <a:lnTo>
                    <a:pt x="0" y="7"/>
                  </a:lnTo>
                  <a:lnTo>
                    <a:pt x="2" y="7"/>
                  </a:lnTo>
                  <a:lnTo>
                    <a:pt x="2" y="5"/>
                  </a:lnTo>
                  <a:lnTo>
                    <a:pt x="2" y="2"/>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1105"/>
            <p:cNvSpPr/>
            <p:nvPr/>
          </p:nvSpPr>
          <p:spPr bwMode="auto">
            <a:xfrm>
              <a:off x="764497" y="3595801"/>
              <a:ext cx="11113" cy="12700"/>
            </a:xfrm>
            <a:custGeom>
              <a:avLst/>
              <a:gdLst>
                <a:gd name="T0" fmla="*/ 4 w 7"/>
                <a:gd name="T1" fmla="*/ 5 h 8"/>
                <a:gd name="T2" fmla="*/ 4 w 7"/>
                <a:gd name="T3" fmla="*/ 5 h 8"/>
                <a:gd name="T4" fmla="*/ 7 w 7"/>
                <a:gd name="T5" fmla="*/ 5 h 8"/>
                <a:gd name="T6" fmla="*/ 4 w 7"/>
                <a:gd name="T7" fmla="*/ 3 h 8"/>
                <a:gd name="T8" fmla="*/ 4 w 7"/>
                <a:gd name="T9" fmla="*/ 3 h 8"/>
                <a:gd name="T10" fmla="*/ 7 w 7"/>
                <a:gd name="T11" fmla="*/ 3 h 8"/>
                <a:gd name="T12" fmla="*/ 7 w 7"/>
                <a:gd name="T13" fmla="*/ 3 h 8"/>
                <a:gd name="T14" fmla="*/ 4 w 7"/>
                <a:gd name="T15" fmla="*/ 0 h 8"/>
                <a:gd name="T16" fmla="*/ 4 w 7"/>
                <a:gd name="T17" fmla="*/ 0 h 8"/>
                <a:gd name="T18" fmla="*/ 0 w 7"/>
                <a:gd name="T19" fmla="*/ 3 h 8"/>
                <a:gd name="T20" fmla="*/ 0 w 7"/>
                <a:gd name="T21" fmla="*/ 3 h 8"/>
                <a:gd name="T22" fmla="*/ 2 w 7"/>
                <a:gd name="T23" fmla="*/ 5 h 8"/>
                <a:gd name="T24" fmla="*/ 2 w 7"/>
                <a:gd name="T25" fmla="*/ 8 h 8"/>
                <a:gd name="T26" fmla="*/ 4 w 7"/>
                <a:gd name="T27" fmla="*/ 8 h 8"/>
                <a:gd name="T28" fmla="*/ 2 w 7"/>
                <a:gd name="T29" fmla="*/ 5 h 8"/>
                <a:gd name="T30" fmla="*/ 4 w 7"/>
                <a:gd name="T3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8">
                  <a:moveTo>
                    <a:pt x="4" y="5"/>
                  </a:moveTo>
                  <a:lnTo>
                    <a:pt x="4" y="5"/>
                  </a:lnTo>
                  <a:lnTo>
                    <a:pt x="7" y="5"/>
                  </a:lnTo>
                  <a:lnTo>
                    <a:pt x="4" y="3"/>
                  </a:lnTo>
                  <a:lnTo>
                    <a:pt x="4" y="3"/>
                  </a:lnTo>
                  <a:lnTo>
                    <a:pt x="7" y="3"/>
                  </a:lnTo>
                  <a:lnTo>
                    <a:pt x="7" y="3"/>
                  </a:lnTo>
                  <a:lnTo>
                    <a:pt x="4" y="0"/>
                  </a:lnTo>
                  <a:lnTo>
                    <a:pt x="4" y="0"/>
                  </a:lnTo>
                  <a:lnTo>
                    <a:pt x="0" y="3"/>
                  </a:lnTo>
                  <a:lnTo>
                    <a:pt x="0" y="3"/>
                  </a:lnTo>
                  <a:lnTo>
                    <a:pt x="2" y="5"/>
                  </a:lnTo>
                  <a:lnTo>
                    <a:pt x="2" y="8"/>
                  </a:lnTo>
                  <a:lnTo>
                    <a:pt x="4" y="8"/>
                  </a:lnTo>
                  <a:lnTo>
                    <a:pt x="2" y="5"/>
                  </a:lnTo>
                  <a:lnTo>
                    <a:pt x="4" y="5"/>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1106"/>
            <p:cNvSpPr/>
            <p:nvPr/>
          </p:nvSpPr>
          <p:spPr bwMode="auto">
            <a:xfrm>
              <a:off x="781959" y="3611676"/>
              <a:ext cx="4763" cy="7938"/>
            </a:xfrm>
            <a:custGeom>
              <a:avLst/>
              <a:gdLst>
                <a:gd name="T0" fmla="*/ 0 w 3"/>
                <a:gd name="T1" fmla="*/ 2 h 5"/>
                <a:gd name="T2" fmla="*/ 3 w 3"/>
                <a:gd name="T3" fmla="*/ 2 h 5"/>
                <a:gd name="T4" fmla="*/ 3 w 3"/>
                <a:gd name="T5" fmla="*/ 2 h 5"/>
                <a:gd name="T6" fmla="*/ 3 w 3"/>
                <a:gd name="T7" fmla="*/ 2 h 5"/>
                <a:gd name="T8" fmla="*/ 0 w 3"/>
                <a:gd name="T9" fmla="*/ 0 h 5"/>
                <a:gd name="T10" fmla="*/ 0 w 3"/>
                <a:gd name="T11" fmla="*/ 2 h 5"/>
                <a:gd name="T12" fmla="*/ 0 w 3"/>
                <a:gd name="T13" fmla="*/ 5 h 5"/>
                <a:gd name="T14" fmla="*/ 3 w 3"/>
                <a:gd name="T15" fmla="*/ 5 h 5"/>
                <a:gd name="T16" fmla="*/ 0 w 3"/>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0" y="2"/>
                  </a:moveTo>
                  <a:lnTo>
                    <a:pt x="3" y="2"/>
                  </a:lnTo>
                  <a:lnTo>
                    <a:pt x="3" y="2"/>
                  </a:lnTo>
                  <a:lnTo>
                    <a:pt x="3" y="2"/>
                  </a:lnTo>
                  <a:lnTo>
                    <a:pt x="0" y="0"/>
                  </a:lnTo>
                  <a:lnTo>
                    <a:pt x="0" y="2"/>
                  </a:lnTo>
                  <a:lnTo>
                    <a:pt x="0" y="5"/>
                  </a:lnTo>
                  <a:lnTo>
                    <a:pt x="3" y="5"/>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1107"/>
            <p:cNvSpPr/>
            <p:nvPr/>
          </p:nvSpPr>
          <p:spPr bwMode="auto">
            <a:xfrm>
              <a:off x="789897" y="3656126"/>
              <a:ext cx="4763" cy="4763"/>
            </a:xfrm>
            <a:custGeom>
              <a:avLst/>
              <a:gdLst>
                <a:gd name="T0" fmla="*/ 3 w 3"/>
                <a:gd name="T1" fmla="*/ 3 h 3"/>
                <a:gd name="T2" fmla="*/ 3 w 3"/>
                <a:gd name="T3" fmla="*/ 0 h 3"/>
                <a:gd name="T4" fmla="*/ 0 w 3"/>
                <a:gd name="T5" fmla="*/ 0 h 3"/>
                <a:gd name="T6" fmla="*/ 0 w 3"/>
                <a:gd name="T7" fmla="*/ 3 h 3"/>
                <a:gd name="T8" fmla="*/ 0 w 3"/>
                <a:gd name="T9" fmla="*/ 3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0"/>
                  </a:lnTo>
                  <a:lnTo>
                    <a:pt x="0" y="0"/>
                  </a:lnTo>
                  <a:lnTo>
                    <a:pt x="0" y="3"/>
                  </a:lnTo>
                  <a:lnTo>
                    <a:pt x="0" y="3"/>
                  </a:lnTo>
                  <a:lnTo>
                    <a:pt x="3"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1108"/>
            <p:cNvSpPr/>
            <p:nvPr/>
          </p:nvSpPr>
          <p:spPr bwMode="auto">
            <a:xfrm>
              <a:off x="789897" y="3660888"/>
              <a:ext cx="4763" cy="3175"/>
            </a:xfrm>
            <a:custGeom>
              <a:avLst/>
              <a:gdLst>
                <a:gd name="T0" fmla="*/ 3 w 3"/>
                <a:gd name="T1" fmla="*/ 0 h 2"/>
                <a:gd name="T2" fmla="*/ 3 w 3"/>
                <a:gd name="T3" fmla="*/ 0 h 2"/>
                <a:gd name="T4" fmla="*/ 0 w 3"/>
                <a:gd name="T5" fmla="*/ 2 h 2"/>
                <a:gd name="T6" fmla="*/ 3 w 3"/>
                <a:gd name="T7" fmla="*/ 2 h 2"/>
                <a:gd name="T8" fmla="*/ 3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3" y="0"/>
                  </a:lnTo>
                  <a:lnTo>
                    <a:pt x="0" y="2"/>
                  </a:lnTo>
                  <a:lnTo>
                    <a:pt x="3" y="2"/>
                  </a:lnTo>
                  <a:lnTo>
                    <a:pt x="3" y="2"/>
                  </a:lnTo>
                  <a:lnTo>
                    <a:pt x="3"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1109"/>
            <p:cNvSpPr/>
            <p:nvPr/>
          </p:nvSpPr>
          <p:spPr bwMode="auto">
            <a:xfrm>
              <a:off x="794659" y="3664063"/>
              <a:ext cx="3175" cy="3175"/>
            </a:xfrm>
            <a:custGeom>
              <a:avLst/>
              <a:gdLst>
                <a:gd name="T0" fmla="*/ 0 w 2"/>
                <a:gd name="T1" fmla="*/ 0 h 2"/>
                <a:gd name="T2" fmla="*/ 0 w 2"/>
                <a:gd name="T3" fmla="*/ 2 h 2"/>
                <a:gd name="T4" fmla="*/ 2 w 2"/>
                <a:gd name="T5" fmla="*/ 2 h 2"/>
                <a:gd name="T6" fmla="*/ 2 w 2"/>
                <a:gd name="T7" fmla="*/ 2 h 2"/>
                <a:gd name="T8" fmla="*/ 2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2"/>
                  </a:lnTo>
                  <a:lnTo>
                    <a:pt x="2" y="2"/>
                  </a:lnTo>
                  <a:lnTo>
                    <a:pt x="2" y="2"/>
                  </a:lnTo>
                  <a:lnTo>
                    <a:pt x="2" y="2"/>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1110"/>
            <p:cNvSpPr/>
            <p:nvPr/>
          </p:nvSpPr>
          <p:spPr bwMode="auto">
            <a:xfrm>
              <a:off x="797834" y="3649776"/>
              <a:ext cx="3175" cy="0"/>
            </a:xfrm>
            <a:custGeom>
              <a:avLst/>
              <a:gdLst>
                <a:gd name="T0" fmla="*/ 2 w 2"/>
                <a:gd name="T1" fmla="*/ 0 w 2"/>
                <a:gd name="T2" fmla="*/ 2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0" y="0"/>
                  </a:lnTo>
                  <a:lnTo>
                    <a:pt x="2" y="0"/>
                  </a:lnTo>
                  <a:lnTo>
                    <a:pt x="2" y="0"/>
                  </a:lnTo>
                  <a:lnTo>
                    <a:pt x="2"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1111"/>
            <p:cNvSpPr/>
            <p:nvPr/>
          </p:nvSpPr>
          <p:spPr bwMode="auto">
            <a:xfrm>
              <a:off x="801009" y="3652951"/>
              <a:ext cx="4763" cy="3175"/>
            </a:xfrm>
            <a:custGeom>
              <a:avLst/>
              <a:gdLst>
                <a:gd name="T0" fmla="*/ 0 w 3"/>
                <a:gd name="T1" fmla="*/ 0 h 2"/>
                <a:gd name="T2" fmla="*/ 0 w 3"/>
                <a:gd name="T3" fmla="*/ 2 h 2"/>
                <a:gd name="T4" fmla="*/ 3 w 3"/>
                <a:gd name="T5" fmla="*/ 2 h 2"/>
                <a:gd name="T6" fmla="*/ 3 w 3"/>
                <a:gd name="T7" fmla="*/ 2 h 2"/>
                <a:gd name="T8" fmla="*/ 3 w 3"/>
                <a:gd name="T9" fmla="*/ 0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0" y="2"/>
                  </a:lnTo>
                  <a:lnTo>
                    <a:pt x="3" y="2"/>
                  </a:lnTo>
                  <a:lnTo>
                    <a:pt x="3" y="2"/>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1112"/>
            <p:cNvSpPr/>
            <p:nvPr/>
          </p:nvSpPr>
          <p:spPr bwMode="auto">
            <a:xfrm>
              <a:off x="575584" y="3652951"/>
              <a:ext cx="7938" cy="3175"/>
            </a:xfrm>
            <a:custGeom>
              <a:avLst/>
              <a:gdLst>
                <a:gd name="T0" fmla="*/ 5 w 5"/>
                <a:gd name="T1" fmla="*/ 0 h 2"/>
                <a:gd name="T2" fmla="*/ 0 w 5"/>
                <a:gd name="T3" fmla="*/ 2 h 2"/>
                <a:gd name="T4" fmla="*/ 0 w 5"/>
                <a:gd name="T5" fmla="*/ 2 h 2"/>
                <a:gd name="T6" fmla="*/ 3 w 5"/>
                <a:gd name="T7" fmla="*/ 2 h 2"/>
                <a:gd name="T8" fmla="*/ 5 w 5"/>
                <a:gd name="T9" fmla="*/ 0 h 2"/>
                <a:gd name="T10" fmla="*/ 5 w 5"/>
                <a:gd name="T11" fmla="*/ 0 h 2"/>
                <a:gd name="T12" fmla="*/ 5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5" y="0"/>
                  </a:moveTo>
                  <a:lnTo>
                    <a:pt x="0" y="2"/>
                  </a:lnTo>
                  <a:lnTo>
                    <a:pt x="0" y="2"/>
                  </a:lnTo>
                  <a:lnTo>
                    <a:pt x="3" y="2"/>
                  </a:lnTo>
                  <a:lnTo>
                    <a:pt x="5" y="0"/>
                  </a:lnTo>
                  <a:lnTo>
                    <a:pt x="5" y="0"/>
                  </a:lnTo>
                  <a:lnTo>
                    <a:pt x="5"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1113"/>
            <p:cNvSpPr/>
            <p:nvPr/>
          </p:nvSpPr>
          <p:spPr bwMode="auto">
            <a:xfrm>
              <a:off x="569234" y="3656126"/>
              <a:ext cx="6350" cy="7938"/>
            </a:xfrm>
            <a:custGeom>
              <a:avLst/>
              <a:gdLst>
                <a:gd name="T0" fmla="*/ 0 w 4"/>
                <a:gd name="T1" fmla="*/ 0 h 5"/>
                <a:gd name="T2" fmla="*/ 0 w 4"/>
                <a:gd name="T3" fmla="*/ 0 h 5"/>
                <a:gd name="T4" fmla="*/ 0 w 4"/>
                <a:gd name="T5" fmla="*/ 3 h 5"/>
                <a:gd name="T6" fmla="*/ 0 w 4"/>
                <a:gd name="T7" fmla="*/ 5 h 5"/>
                <a:gd name="T8" fmla="*/ 4 w 4"/>
                <a:gd name="T9" fmla="*/ 0 h 5"/>
                <a:gd name="T10" fmla="*/ 2 w 4"/>
                <a:gd name="T11" fmla="*/ 0 h 5"/>
                <a:gd name="T12" fmla="*/ 0 w 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0"/>
                  </a:moveTo>
                  <a:lnTo>
                    <a:pt x="0" y="0"/>
                  </a:lnTo>
                  <a:lnTo>
                    <a:pt x="0" y="3"/>
                  </a:lnTo>
                  <a:lnTo>
                    <a:pt x="0" y="5"/>
                  </a:lnTo>
                  <a:lnTo>
                    <a:pt x="4"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1114"/>
            <p:cNvSpPr/>
            <p:nvPr/>
          </p:nvSpPr>
          <p:spPr bwMode="auto">
            <a:xfrm>
              <a:off x="531134" y="3667238"/>
              <a:ext cx="3175" cy="4763"/>
            </a:xfrm>
            <a:custGeom>
              <a:avLst/>
              <a:gdLst>
                <a:gd name="T0" fmla="*/ 2 w 2"/>
                <a:gd name="T1" fmla="*/ 3 h 3"/>
                <a:gd name="T2" fmla="*/ 2 w 2"/>
                <a:gd name="T3" fmla="*/ 0 h 3"/>
                <a:gd name="T4" fmla="*/ 2 w 2"/>
                <a:gd name="T5" fmla="*/ 0 h 3"/>
                <a:gd name="T6" fmla="*/ 2 w 2"/>
                <a:gd name="T7" fmla="*/ 0 h 3"/>
                <a:gd name="T8" fmla="*/ 0 w 2"/>
                <a:gd name="T9" fmla="*/ 3 h 3"/>
                <a:gd name="T10" fmla="*/ 0 w 2"/>
                <a:gd name="T11" fmla="*/ 3 h 3"/>
                <a:gd name="T12" fmla="*/ 0 w 2"/>
                <a:gd name="T13" fmla="*/ 3 h 3"/>
                <a:gd name="T14" fmla="*/ 2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2" y="3"/>
                  </a:moveTo>
                  <a:lnTo>
                    <a:pt x="2" y="0"/>
                  </a:lnTo>
                  <a:lnTo>
                    <a:pt x="2" y="0"/>
                  </a:lnTo>
                  <a:lnTo>
                    <a:pt x="2" y="0"/>
                  </a:lnTo>
                  <a:lnTo>
                    <a:pt x="0" y="3"/>
                  </a:lnTo>
                  <a:lnTo>
                    <a:pt x="0" y="3"/>
                  </a:lnTo>
                  <a:lnTo>
                    <a:pt x="0" y="3"/>
                  </a:lnTo>
                  <a:lnTo>
                    <a:pt x="2"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1115"/>
            <p:cNvSpPr/>
            <p:nvPr/>
          </p:nvSpPr>
          <p:spPr bwMode="auto">
            <a:xfrm>
              <a:off x="534309" y="3672001"/>
              <a:ext cx="7938" cy="0"/>
            </a:xfrm>
            <a:custGeom>
              <a:avLst/>
              <a:gdLst>
                <a:gd name="T0" fmla="*/ 0 w 5"/>
                <a:gd name="T1" fmla="*/ 5 w 5"/>
                <a:gd name="T2" fmla="*/ 5 w 5"/>
                <a:gd name="T3" fmla="*/ 3 w 5"/>
                <a:gd name="T4" fmla="*/ 0 w 5"/>
              </a:gdLst>
              <a:ahLst/>
              <a:cxnLst>
                <a:cxn ang="0">
                  <a:pos x="T0" y="0"/>
                </a:cxn>
                <a:cxn ang="0">
                  <a:pos x="T1" y="0"/>
                </a:cxn>
                <a:cxn ang="0">
                  <a:pos x="T2" y="0"/>
                </a:cxn>
                <a:cxn ang="0">
                  <a:pos x="T3" y="0"/>
                </a:cxn>
                <a:cxn ang="0">
                  <a:pos x="T4" y="0"/>
                </a:cxn>
              </a:cxnLst>
              <a:rect l="0" t="0" r="r" b="b"/>
              <a:pathLst>
                <a:path w="5">
                  <a:moveTo>
                    <a:pt x="0" y="0"/>
                  </a:moveTo>
                  <a:lnTo>
                    <a:pt x="5" y="0"/>
                  </a:lnTo>
                  <a:lnTo>
                    <a:pt x="5" y="0"/>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1116"/>
            <p:cNvSpPr/>
            <p:nvPr/>
          </p:nvSpPr>
          <p:spPr bwMode="auto">
            <a:xfrm>
              <a:off x="575584" y="3570401"/>
              <a:ext cx="11113" cy="11113"/>
            </a:xfrm>
            <a:custGeom>
              <a:avLst/>
              <a:gdLst>
                <a:gd name="T0" fmla="*/ 5 w 7"/>
                <a:gd name="T1" fmla="*/ 0 h 7"/>
                <a:gd name="T2" fmla="*/ 3 w 7"/>
                <a:gd name="T3" fmla="*/ 2 h 7"/>
                <a:gd name="T4" fmla="*/ 0 w 7"/>
                <a:gd name="T5" fmla="*/ 2 h 7"/>
                <a:gd name="T6" fmla="*/ 0 w 7"/>
                <a:gd name="T7" fmla="*/ 2 h 7"/>
                <a:gd name="T8" fmla="*/ 3 w 7"/>
                <a:gd name="T9" fmla="*/ 5 h 7"/>
                <a:gd name="T10" fmla="*/ 5 w 7"/>
                <a:gd name="T11" fmla="*/ 7 h 7"/>
                <a:gd name="T12" fmla="*/ 5 w 7"/>
                <a:gd name="T13" fmla="*/ 5 h 7"/>
                <a:gd name="T14" fmla="*/ 7 w 7"/>
                <a:gd name="T15" fmla="*/ 5 h 7"/>
                <a:gd name="T16" fmla="*/ 7 w 7"/>
                <a:gd name="T17" fmla="*/ 2 h 7"/>
                <a:gd name="T18" fmla="*/ 5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5" y="0"/>
                  </a:moveTo>
                  <a:lnTo>
                    <a:pt x="3" y="2"/>
                  </a:lnTo>
                  <a:lnTo>
                    <a:pt x="0" y="2"/>
                  </a:lnTo>
                  <a:lnTo>
                    <a:pt x="0" y="2"/>
                  </a:lnTo>
                  <a:lnTo>
                    <a:pt x="3" y="5"/>
                  </a:lnTo>
                  <a:lnTo>
                    <a:pt x="5" y="7"/>
                  </a:lnTo>
                  <a:lnTo>
                    <a:pt x="5" y="5"/>
                  </a:lnTo>
                  <a:lnTo>
                    <a:pt x="7" y="5"/>
                  </a:lnTo>
                  <a:lnTo>
                    <a:pt x="7" y="2"/>
                  </a:lnTo>
                  <a:lnTo>
                    <a:pt x="5"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1117"/>
            <p:cNvSpPr/>
            <p:nvPr/>
          </p:nvSpPr>
          <p:spPr bwMode="auto">
            <a:xfrm>
              <a:off x="545422" y="3524363"/>
              <a:ext cx="23813" cy="7938"/>
            </a:xfrm>
            <a:custGeom>
              <a:avLst/>
              <a:gdLst>
                <a:gd name="T0" fmla="*/ 15 w 15"/>
                <a:gd name="T1" fmla="*/ 3 h 5"/>
                <a:gd name="T2" fmla="*/ 12 w 15"/>
                <a:gd name="T3" fmla="*/ 3 h 5"/>
                <a:gd name="T4" fmla="*/ 10 w 15"/>
                <a:gd name="T5" fmla="*/ 0 h 5"/>
                <a:gd name="T6" fmla="*/ 5 w 15"/>
                <a:gd name="T7" fmla="*/ 0 h 5"/>
                <a:gd name="T8" fmla="*/ 3 w 15"/>
                <a:gd name="T9" fmla="*/ 0 h 5"/>
                <a:gd name="T10" fmla="*/ 0 w 15"/>
                <a:gd name="T11" fmla="*/ 3 h 5"/>
                <a:gd name="T12" fmla="*/ 3 w 15"/>
                <a:gd name="T13" fmla="*/ 5 h 5"/>
                <a:gd name="T14" fmla="*/ 5 w 15"/>
                <a:gd name="T15" fmla="*/ 3 h 5"/>
                <a:gd name="T16" fmla="*/ 10 w 15"/>
                <a:gd name="T17" fmla="*/ 5 h 5"/>
                <a:gd name="T18" fmla="*/ 12 w 15"/>
                <a:gd name="T19" fmla="*/ 5 h 5"/>
                <a:gd name="T20" fmla="*/ 15 w 15"/>
                <a:gd name="T21" fmla="*/ 5 h 5"/>
                <a:gd name="T22" fmla="*/ 15 w 15"/>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5">
                  <a:moveTo>
                    <a:pt x="15" y="3"/>
                  </a:moveTo>
                  <a:lnTo>
                    <a:pt x="12" y="3"/>
                  </a:lnTo>
                  <a:lnTo>
                    <a:pt x="10" y="0"/>
                  </a:lnTo>
                  <a:lnTo>
                    <a:pt x="5" y="0"/>
                  </a:lnTo>
                  <a:lnTo>
                    <a:pt x="3" y="0"/>
                  </a:lnTo>
                  <a:lnTo>
                    <a:pt x="0" y="3"/>
                  </a:lnTo>
                  <a:lnTo>
                    <a:pt x="3" y="5"/>
                  </a:lnTo>
                  <a:lnTo>
                    <a:pt x="5" y="3"/>
                  </a:lnTo>
                  <a:lnTo>
                    <a:pt x="10" y="5"/>
                  </a:lnTo>
                  <a:lnTo>
                    <a:pt x="12" y="5"/>
                  </a:lnTo>
                  <a:lnTo>
                    <a:pt x="15" y="5"/>
                  </a:lnTo>
                  <a:lnTo>
                    <a:pt x="15"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1118"/>
            <p:cNvSpPr/>
            <p:nvPr/>
          </p:nvSpPr>
          <p:spPr bwMode="auto">
            <a:xfrm>
              <a:off x="696234" y="3570401"/>
              <a:ext cx="3175" cy="7938"/>
            </a:xfrm>
            <a:custGeom>
              <a:avLst/>
              <a:gdLst>
                <a:gd name="T0" fmla="*/ 0 w 2"/>
                <a:gd name="T1" fmla="*/ 5 h 5"/>
                <a:gd name="T2" fmla="*/ 0 w 2"/>
                <a:gd name="T3" fmla="*/ 5 h 5"/>
                <a:gd name="T4" fmla="*/ 0 w 2"/>
                <a:gd name="T5" fmla="*/ 5 h 5"/>
                <a:gd name="T6" fmla="*/ 2 w 2"/>
                <a:gd name="T7" fmla="*/ 2 h 5"/>
                <a:gd name="T8" fmla="*/ 2 w 2"/>
                <a:gd name="T9" fmla="*/ 0 h 5"/>
                <a:gd name="T10" fmla="*/ 2 w 2"/>
                <a:gd name="T11" fmla="*/ 0 h 5"/>
                <a:gd name="T12" fmla="*/ 0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5"/>
                  </a:moveTo>
                  <a:lnTo>
                    <a:pt x="0" y="5"/>
                  </a:lnTo>
                  <a:lnTo>
                    <a:pt x="0" y="5"/>
                  </a:lnTo>
                  <a:lnTo>
                    <a:pt x="2" y="2"/>
                  </a:lnTo>
                  <a:lnTo>
                    <a:pt x="2" y="0"/>
                  </a:lnTo>
                  <a:lnTo>
                    <a:pt x="2" y="0"/>
                  </a:lnTo>
                  <a:lnTo>
                    <a:pt x="0" y="5"/>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1119"/>
            <p:cNvSpPr/>
            <p:nvPr/>
          </p:nvSpPr>
          <p:spPr bwMode="auto">
            <a:xfrm>
              <a:off x="704172" y="3567226"/>
              <a:ext cx="3175" cy="3175"/>
            </a:xfrm>
            <a:custGeom>
              <a:avLst/>
              <a:gdLst>
                <a:gd name="T0" fmla="*/ 0 w 2"/>
                <a:gd name="T1" fmla="*/ 0 h 2"/>
                <a:gd name="T2" fmla="*/ 0 w 2"/>
                <a:gd name="T3" fmla="*/ 2 h 2"/>
                <a:gd name="T4" fmla="*/ 0 w 2"/>
                <a:gd name="T5" fmla="*/ 2 h 2"/>
                <a:gd name="T6" fmla="*/ 2 w 2"/>
                <a:gd name="T7" fmla="*/ 2 h 2"/>
                <a:gd name="T8" fmla="*/ 0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2"/>
                  </a:lnTo>
                  <a:lnTo>
                    <a:pt x="0" y="2"/>
                  </a:lnTo>
                  <a:lnTo>
                    <a:pt x="2" y="2"/>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1120"/>
            <p:cNvSpPr/>
            <p:nvPr/>
          </p:nvSpPr>
          <p:spPr bwMode="auto">
            <a:xfrm>
              <a:off x="662897" y="3595801"/>
              <a:ext cx="6350" cy="4763"/>
            </a:xfrm>
            <a:custGeom>
              <a:avLst/>
              <a:gdLst>
                <a:gd name="T0" fmla="*/ 0 w 4"/>
                <a:gd name="T1" fmla="*/ 0 h 3"/>
                <a:gd name="T2" fmla="*/ 0 w 4"/>
                <a:gd name="T3" fmla="*/ 0 h 3"/>
                <a:gd name="T4" fmla="*/ 0 w 4"/>
                <a:gd name="T5" fmla="*/ 3 h 3"/>
                <a:gd name="T6" fmla="*/ 4 w 4"/>
                <a:gd name="T7" fmla="*/ 3 h 3"/>
                <a:gd name="T8" fmla="*/ 4 w 4"/>
                <a:gd name="T9" fmla="*/ 0 h 3"/>
                <a:gd name="T10" fmla="*/ 2 w 4"/>
                <a:gd name="T11" fmla="*/ 0 h 3"/>
                <a:gd name="T12" fmla="*/ 0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0"/>
                  </a:moveTo>
                  <a:lnTo>
                    <a:pt x="0" y="0"/>
                  </a:lnTo>
                  <a:lnTo>
                    <a:pt x="0" y="3"/>
                  </a:lnTo>
                  <a:lnTo>
                    <a:pt x="4" y="3"/>
                  </a:lnTo>
                  <a:lnTo>
                    <a:pt x="4"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1121"/>
            <p:cNvSpPr/>
            <p:nvPr/>
          </p:nvSpPr>
          <p:spPr bwMode="auto">
            <a:xfrm>
              <a:off x="654959" y="3603738"/>
              <a:ext cx="14288" cy="11113"/>
            </a:xfrm>
            <a:custGeom>
              <a:avLst/>
              <a:gdLst>
                <a:gd name="T0" fmla="*/ 5 w 9"/>
                <a:gd name="T1" fmla="*/ 0 h 7"/>
                <a:gd name="T2" fmla="*/ 2 w 9"/>
                <a:gd name="T3" fmla="*/ 0 h 7"/>
                <a:gd name="T4" fmla="*/ 0 w 9"/>
                <a:gd name="T5" fmla="*/ 3 h 7"/>
                <a:gd name="T6" fmla="*/ 0 w 9"/>
                <a:gd name="T7" fmla="*/ 3 h 7"/>
                <a:gd name="T8" fmla="*/ 0 w 9"/>
                <a:gd name="T9" fmla="*/ 5 h 7"/>
                <a:gd name="T10" fmla="*/ 0 w 9"/>
                <a:gd name="T11" fmla="*/ 5 h 7"/>
                <a:gd name="T12" fmla="*/ 0 w 9"/>
                <a:gd name="T13" fmla="*/ 5 h 7"/>
                <a:gd name="T14" fmla="*/ 2 w 9"/>
                <a:gd name="T15" fmla="*/ 7 h 7"/>
                <a:gd name="T16" fmla="*/ 2 w 9"/>
                <a:gd name="T17" fmla="*/ 5 h 7"/>
                <a:gd name="T18" fmla="*/ 5 w 9"/>
                <a:gd name="T19" fmla="*/ 5 h 7"/>
                <a:gd name="T20" fmla="*/ 5 w 9"/>
                <a:gd name="T21" fmla="*/ 5 h 7"/>
                <a:gd name="T22" fmla="*/ 7 w 9"/>
                <a:gd name="T23" fmla="*/ 3 h 7"/>
                <a:gd name="T24" fmla="*/ 9 w 9"/>
                <a:gd name="T25" fmla="*/ 0 h 7"/>
                <a:gd name="T26" fmla="*/ 9 w 9"/>
                <a:gd name="T27" fmla="*/ 0 h 7"/>
                <a:gd name="T28" fmla="*/ 5 w 9"/>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5" y="0"/>
                  </a:moveTo>
                  <a:lnTo>
                    <a:pt x="2" y="0"/>
                  </a:lnTo>
                  <a:lnTo>
                    <a:pt x="0" y="3"/>
                  </a:lnTo>
                  <a:lnTo>
                    <a:pt x="0" y="3"/>
                  </a:lnTo>
                  <a:lnTo>
                    <a:pt x="0" y="5"/>
                  </a:lnTo>
                  <a:lnTo>
                    <a:pt x="0" y="5"/>
                  </a:lnTo>
                  <a:lnTo>
                    <a:pt x="0" y="5"/>
                  </a:lnTo>
                  <a:lnTo>
                    <a:pt x="2" y="7"/>
                  </a:lnTo>
                  <a:lnTo>
                    <a:pt x="2" y="5"/>
                  </a:lnTo>
                  <a:lnTo>
                    <a:pt x="5" y="5"/>
                  </a:lnTo>
                  <a:lnTo>
                    <a:pt x="5" y="5"/>
                  </a:lnTo>
                  <a:lnTo>
                    <a:pt x="7" y="3"/>
                  </a:lnTo>
                  <a:lnTo>
                    <a:pt x="9" y="0"/>
                  </a:lnTo>
                  <a:lnTo>
                    <a:pt x="9" y="0"/>
                  </a:lnTo>
                  <a:lnTo>
                    <a:pt x="5"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Rectangle 1122"/>
            <p:cNvSpPr>
              <a:spLocks noChangeArrowheads="1"/>
            </p:cNvSpPr>
            <p:nvPr/>
          </p:nvSpPr>
          <p:spPr bwMode="auto">
            <a:xfrm>
              <a:off x="696234" y="3570401"/>
              <a:ext cx="1588"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80" name="Rectangle 1123"/>
            <p:cNvSpPr>
              <a:spLocks noChangeArrowheads="1"/>
            </p:cNvSpPr>
            <p:nvPr/>
          </p:nvSpPr>
          <p:spPr bwMode="auto">
            <a:xfrm>
              <a:off x="693059" y="3573576"/>
              <a:ext cx="3175"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81" name="Freeform 1124"/>
            <p:cNvSpPr/>
            <p:nvPr/>
          </p:nvSpPr>
          <p:spPr bwMode="auto">
            <a:xfrm>
              <a:off x="616859" y="3633901"/>
              <a:ext cx="0" cy="3175"/>
            </a:xfrm>
            <a:custGeom>
              <a:avLst/>
              <a:gdLst>
                <a:gd name="T0" fmla="*/ 0 h 2"/>
                <a:gd name="T1" fmla="*/ 2 h 2"/>
                <a:gd name="T2" fmla="*/ 0 h 2"/>
                <a:gd name="T3" fmla="*/ 0 h 2"/>
                <a:gd name="T4" fmla="*/ 0 h 2"/>
              </a:gdLst>
              <a:ahLst/>
              <a:cxnLst>
                <a:cxn ang="0">
                  <a:pos x="0" y="T0"/>
                </a:cxn>
                <a:cxn ang="0">
                  <a:pos x="0" y="T1"/>
                </a:cxn>
                <a:cxn ang="0">
                  <a:pos x="0" y="T2"/>
                </a:cxn>
                <a:cxn ang="0">
                  <a:pos x="0" y="T3"/>
                </a:cxn>
                <a:cxn ang="0">
                  <a:pos x="0" y="T4"/>
                </a:cxn>
              </a:cxnLst>
              <a:rect l="0" t="0" r="r" b="b"/>
              <a:pathLst>
                <a:path h="2">
                  <a:moveTo>
                    <a:pt x="0" y="0"/>
                  </a:moveTo>
                  <a:lnTo>
                    <a:pt x="0" y="2"/>
                  </a:lnTo>
                  <a:lnTo>
                    <a:pt x="0"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Rectangle 1125"/>
            <p:cNvSpPr>
              <a:spLocks noChangeArrowheads="1"/>
            </p:cNvSpPr>
            <p:nvPr/>
          </p:nvSpPr>
          <p:spPr bwMode="auto">
            <a:xfrm>
              <a:off x="621622" y="3637076"/>
              <a:ext cx="1588"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83" name="Freeform 1126"/>
            <p:cNvSpPr/>
            <p:nvPr/>
          </p:nvSpPr>
          <p:spPr bwMode="auto">
            <a:xfrm>
              <a:off x="872447" y="3394188"/>
              <a:ext cx="109538" cy="58738"/>
            </a:xfrm>
            <a:custGeom>
              <a:avLst/>
              <a:gdLst>
                <a:gd name="T0" fmla="*/ 69 w 69"/>
                <a:gd name="T1" fmla="*/ 28 h 37"/>
                <a:gd name="T2" fmla="*/ 64 w 69"/>
                <a:gd name="T3" fmla="*/ 23 h 37"/>
                <a:gd name="T4" fmla="*/ 62 w 69"/>
                <a:gd name="T5" fmla="*/ 21 h 37"/>
                <a:gd name="T6" fmla="*/ 55 w 69"/>
                <a:gd name="T7" fmla="*/ 19 h 37"/>
                <a:gd name="T8" fmla="*/ 52 w 69"/>
                <a:gd name="T9" fmla="*/ 14 h 37"/>
                <a:gd name="T10" fmla="*/ 52 w 69"/>
                <a:gd name="T11" fmla="*/ 4 h 37"/>
                <a:gd name="T12" fmla="*/ 50 w 69"/>
                <a:gd name="T13" fmla="*/ 2 h 37"/>
                <a:gd name="T14" fmla="*/ 45 w 69"/>
                <a:gd name="T15" fmla="*/ 2 h 37"/>
                <a:gd name="T16" fmla="*/ 43 w 69"/>
                <a:gd name="T17" fmla="*/ 0 h 37"/>
                <a:gd name="T18" fmla="*/ 41 w 69"/>
                <a:gd name="T19" fmla="*/ 2 h 37"/>
                <a:gd name="T20" fmla="*/ 41 w 69"/>
                <a:gd name="T21" fmla="*/ 7 h 37"/>
                <a:gd name="T22" fmla="*/ 45 w 69"/>
                <a:gd name="T23" fmla="*/ 11 h 37"/>
                <a:gd name="T24" fmla="*/ 41 w 69"/>
                <a:gd name="T25" fmla="*/ 14 h 37"/>
                <a:gd name="T26" fmla="*/ 38 w 69"/>
                <a:gd name="T27" fmla="*/ 7 h 37"/>
                <a:gd name="T28" fmla="*/ 31 w 69"/>
                <a:gd name="T29" fmla="*/ 4 h 37"/>
                <a:gd name="T30" fmla="*/ 33 w 69"/>
                <a:gd name="T31" fmla="*/ 7 h 37"/>
                <a:gd name="T32" fmla="*/ 31 w 69"/>
                <a:gd name="T33" fmla="*/ 7 h 37"/>
                <a:gd name="T34" fmla="*/ 29 w 69"/>
                <a:gd name="T35" fmla="*/ 9 h 37"/>
                <a:gd name="T36" fmla="*/ 26 w 69"/>
                <a:gd name="T37" fmla="*/ 9 h 37"/>
                <a:gd name="T38" fmla="*/ 29 w 69"/>
                <a:gd name="T39" fmla="*/ 4 h 37"/>
                <a:gd name="T40" fmla="*/ 22 w 69"/>
                <a:gd name="T41" fmla="*/ 4 h 37"/>
                <a:gd name="T42" fmla="*/ 19 w 69"/>
                <a:gd name="T43" fmla="*/ 7 h 37"/>
                <a:gd name="T44" fmla="*/ 17 w 69"/>
                <a:gd name="T45" fmla="*/ 7 h 37"/>
                <a:gd name="T46" fmla="*/ 19 w 69"/>
                <a:gd name="T47" fmla="*/ 2 h 37"/>
                <a:gd name="T48" fmla="*/ 15 w 69"/>
                <a:gd name="T49" fmla="*/ 0 h 37"/>
                <a:gd name="T50" fmla="*/ 7 w 69"/>
                <a:gd name="T51" fmla="*/ 4 h 37"/>
                <a:gd name="T52" fmla="*/ 3 w 69"/>
                <a:gd name="T53" fmla="*/ 7 h 37"/>
                <a:gd name="T54" fmla="*/ 3 w 69"/>
                <a:gd name="T55" fmla="*/ 9 h 37"/>
                <a:gd name="T56" fmla="*/ 0 w 69"/>
                <a:gd name="T57" fmla="*/ 11 h 37"/>
                <a:gd name="T58" fmla="*/ 3 w 69"/>
                <a:gd name="T59" fmla="*/ 14 h 37"/>
                <a:gd name="T60" fmla="*/ 5 w 69"/>
                <a:gd name="T61" fmla="*/ 16 h 37"/>
                <a:gd name="T62" fmla="*/ 10 w 69"/>
                <a:gd name="T63" fmla="*/ 16 h 37"/>
                <a:gd name="T64" fmla="*/ 10 w 69"/>
                <a:gd name="T65" fmla="*/ 19 h 37"/>
                <a:gd name="T66" fmla="*/ 3 w 69"/>
                <a:gd name="T67" fmla="*/ 19 h 37"/>
                <a:gd name="T68" fmla="*/ 7 w 69"/>
                <a:gd name="T69" fmla="*/ 23 h 37"/>
                <a:gd name="T70" fmla="*/ 17 w 69"/>
                <a:gd name="T71" fmla="*/ 21 h 37"/>
                <a:gd name="T72" fmla="*/ 22 w 69"/>
                <a:gd name="T73" fmla="*/ 23 h 37"/>
                <a:gd name="T74" fmla="*/ 26 w 69"/>
                <a:gd name="T75" fmla="*/ 26 h 37"/>
                <a:gd name="T76" fmla="*/ 17 w 69"/>
                <a:gd name="T77" fmla="*/ 26 h 37"/>
                <a:gd name="T78" fmla="*/ 5 w 69"/>
                <a:gd name="T79" fmla="*/ 28 h 37"/>
                <a:gd name="T80" fmla="*/ 10 w 69"/>
                <a:gd name="T81" fmla="*/ 33 h 37"/>
                <a:gd name="T82" fmla="*/ 19 w 69"/>
                <a:gd name="T83" fmla="*/ 33 h 37"/>
                <a:gd name="T84" fmla="*/ 19 w 69"/>
                <a:gd name="T85" fmla="*/ 35 h 37"/>
                <a:gd name="T86" fmla="*/ 33 w 69"/>
                <a:gd name="T87" fmla="*/ 37 h 37"/>
                <a:gd name="T88" fmla="*/ 38 w 69"/>
                <a:gd name="T89" fmla="*/ 35 h 37"/>
                <a:gd name="T90" fmla="*/ 45 w 69"/>
                <a:gd name="T91" fmla="*/ 33 h 37"/>
                <a:gd name="T92" fmla="*/ 48 w 69"/>
                <a:gd name="T93" fmla="*/ 33 h 37"/>
                <a:gd name="T94" fmla="*/ 52 w 69"/>
                <a:gd name="T95" fmla="*/ 35 h 37"/>
                <a:gd name="T96" fmla="*/ 55 w 69"/>
                <a:gd name="T97" fmla="*/ 35 h 37"/>
                <a:gd name="T98" fmla="*/ 62 w 69"/>
                <a:gd name="T99" fmla="*/ 35 h 37"/>
                <a:gd name="T100" fmla="*/ 64 w 69"/>
                <a:gd name="T101" fmla="*/ 33 h 37"/>
                <a:gd name="T102" fmla="*/ 60 w 69"/>
                <a:gd name="T103" fmla="*/ 33 h 37"/>
                <a:gd name="T104" fmla="*/ 60 w 69"/>
                <a:gd name="T105" fmla="*/ 30 h 37"/>
                <a:gd name="T106" fmla="*/ 64 w 69"/>
                <a:gd name="T107" fmla="*/ 28 h 37"/>
                <a:gd name="T108" fmla="*/ 67 w 69"/>
                <a:gd name="T109"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 h="37">
                  <a:moveTo>
                    <a:pt x="69" y="28"/>
                  </a:moveTo>
                  <a:lnTo>
                    <a:pt x="69" y="28"/>
                  </a:lnTo>
                  <a:lnTo>
                    <a:pt x="69" y="28"/>
                  </a:lnTo>
                  <a:lnTo>
                    <a:pt x="64" y="23"/>
                  </a:lnTo>
                  <a:lnTo>
                    <a:pt x="64" y="21"/>
                  </a:lnTo>
                  <a:lnTo>
                    <a:pt x="62" y="21"/>
                  </a:lnTo>
                  <a:lnTo>
                    <a:pt x="60" y="23"/>
                  </a:lnTo>
                  <a:lnTo>
                    <a:pt x="55" y="19"/>
                  </a:lnTo>
                  <a:lnTo>
                    <a:pt x="55" y="16"/>
                  </a:lnTo>
                  <a:lnTo>
                    <a:pt x="52" y="14"/>
                  </a:lnTo>
                  <a:lnTo>
                    <a:pt x="52" y="9"/>
                  </a:lnTo>
                  <a:lnTo>
                    <a:pt x="52" y="4"/>
                  </a:lnTo>
                  <a:lnTo>
                    <a:pt x="50" y="2"/>
                  </a:lnTo>
                  <a:lnTo>
                    <a:pt x="50" y="2"/>
                  </a:lnTo>
                  <a:lnTo>
                    <a:pt x="48" y="2"/>
                  </a:lnTo>
                  <a:lnTo>
                    <a:pt x="45" y="2"/>
                  </a:lnTo>
                  <a:lnTo>
                    <a:pt x="43" y="2"/>
                  </a:lnTo>
                  <a:lnTo>
                    <a:pt x="43" y="0"/>
                  </a:lnTo>
                  <a:lnTo>
                    <a:pt x="41" y="0"/>
                  </a:lnTo>
                  <a:lnTo>
                    <a:pt x="41" y="2"/>
                  </a:lnTo>
                  <a:lnTo>
                    <a:pt x="43" y="4"/>
                  </a:lnTo>
                  <a:lnTo>
                    <a:pt x="41" y="7"/>
                  </a:lnTo>
                  <a:lnTo>
                    <a:pt x="43" y="9"/>
                  </a:lnTo>
                  <a:lnTo>
                    <a:pt x="45" y="11"/>
                  </a:lnTo>
                  <a:lnTo>
                    <a:pt x="41" y="14"/>
                  </a:lnTo>
                  <a:lnTo>
                    <a:pt x="41" y="14"/>
                  </a:lnTo>
                  <a:lnTo>
                    <a:pt x="38" y="9"/>
                  </a:lnTo>
                  <a:lnTo>
                    <a:pt x="38" y="7"/>
                  </a:lnTo>
                  <a:lnTo>
                    <a:pt x="33" y="4"/>
                  </a:lnTo>
                  <a:lnTo>
                    <a:pt x="31" y="4"/>
                  </a:lnTo>
                  <a:lnTo>
                    <a:pt x="33" y="4"/>
                  </a:lnTo>
                  <a:lnTo>
                    <a:pt x="33" y="7"/>
                  </a:lnTo>
                  <a:lnTo>
                    <a:pt x="33" y="7"/>
                  </a:lnTo>
                  <a:lnTo>
                    <a:pt x="31" y="7"/>
                  </a:lnTo>
                  <a:lnTo>
                    <a:pt x="29" y="7"/>
                  </a:lnTo>
                  <a:lnTo>
                    <a:pt x="29" y="9"/>
                  </a:lnTo>
                  <a:lnTo>
                    <a:pt x="26" y="9"/>
                  </a:lnTo>
                  <a:lnTo>
                    <a:pt x="26" y="9"/>
                  </a:lnTo>
                  <a:lnTo>
                    <a:pt x="29" y="7"/>
                  </a:lnTo>
                  <a:lnTo>
                    <a:pt x="29" y="4"/>
                  </a:lnTo>
                  <a:lnTo>
                    <a:pt x="22" y="2"/>
                  </a:lnTo>
                  <a:lnTo>
                    <a:pt x="22" y="4"/>
                  </a:lnTo>
                  <a:lnTo>
                    <a:pt x="22" y="4"/>
                  </a:lnTo>
                  <a:lnTo>
                    <a:pt x="19" y="7"/>
                  </a:lnTo>
                  <a:lnTo>
                    <a:pt x="19" y="4"/>
                  </a:lnTo>
                  <a:lnTo>
                    <a:pt x="17" y="7"/>
                  </a:lnTo>
                  <a:lnTo>
                    <a:pt x="17" y="4"/>
                  </a:lnTo>
                  <a:lnTo>
                    <a:pt x="19" y="2"/>
                  </a:lnTo>
                  <a:lnTo>
                    <a:pt x="17" y="2"/>
                  </a:lnTo>
                  <a:lnTo>
                    <a:pt x="15" y="0"/>
                  </a:lnTo>
                  <a:lnTo>
                    <a:pt x="12" y="2"/>
                  </a:lnTo>
                  <a:lnTo>
                    <a:pt x="7" y="4"/>
                  </a:lnTo>
                  <a:lnTo>
                    <a:pt x="5" y="4"/>
                  </a:lnTo>
                  <a:lnTo>
                    <a:pt x="3" y="7"/>
                  </a:lnTo>
                  <a:lnTo>
                    <a:pt x="0" y="9"/>
                  </a:lnTo>
                  <a:lnTo>
                    <a:pt x="3" y="9"/>
                  </a:lnTo>
                  <a:lnTo>
                    <a:pt x="3" y="11"/>
                  </a:lnTo>
                  <a:lnTo>
                    <a:pt x="0" y="11"/>
                  </a:lnTo>
                  <a:lnTo>
                    <a:pt x="0" y="14"/>
                  </a:lnTo>
                  <a:lnTo>
                    <a:pt x="3" y="14"/>
                  </a:lnTo>
                  <a:lnTo>
                    <a:pt x="3" y="16"/>
                  </a:lnTo>
                  <a:lnTo>
                    <a:pt x="5" y="16"/>
                  </a:lnTo>
                  <a:lnTo>
                    <a:pt x="5" y="16"/>
                  </a:lnTo>
                  <a:lnTo>
                    <a:pt x="10" y="16"/>
                  </a:lnTo>
                  <a:lnTo>
                    <a:pt x="12" y="16"/>
                  </a:lnTo>
                  <a:lnTo>
                    <a:pt x="10" y="19"/>
                  </a:lnTo>
                  <a:lnTo>
                    <a:pt x="5" y="19"/>
                  </a:lnTo>
                  <a:lnTo>
                    <a:pt x="3" y="19"/>
                  </a:lnTo>
                  <a:lnTo>
                    <a:pt x="5" y="21"/>
                  </a:lnTo>
                  <a:lnTo>
                    <a:pt x="7" y="23"/>
                  </a:lnTo>
                  <a:lnTo>
                    <a:pt x="12" y="23"/>
                  </a:lnTo>
                  <a:lnTo>
                    <a:pt x="17" y="21"/>
                  </a:lnTo>
                  <a:lnTo>
                    <a:pt x="22" y="23"/>
                  </a:lnTo>
                  <a:lnTo>
                    <a:pt x="22" y="23"/>
                  </a:lnTo>
                  <a:lnTo>
                    <a:pt x="26" y="23"/>
                  </a:lnTo>
                  <a:lnTo>
                    <a:pt x="26" y="26"/>
                  </a:lnTo>
                  <a:lnTo>
                    <a:pt x="22" y="26"/>
                  </a:lnTo>
                  <a:lnTo>
                    <a:pt x="17" y="26"/>
                  </a:lnTo>
                  <a:lnTo>
                    <a:pt x="10" y="26"/>
                  </a:lnTo>
                  <a:lnTo>
                    <a:pt x="5" y="28"/>
                  </a:lnTo>
                  <a:lnTo>
                    <a:pt x="5" y="28"/>
                  </a:lnTo>
                  <a:lnTo>
                    <a:pt x="10" y="33"/>
                  </a:lnTo>
                  <a:lnTo>
                    <a:pt x="15" y="33"/>
                  </a:lnTo>
                  <a:lnTo>
                    <a:pt x="19" y="33"/>
                  </a:lnTo>
                  <a:lnTo>
                    <a:pt x="19" y="33"/>
                  </a:lnTo>
                  <a:lnTo>
                    <a:pt x="19" y="35"/>
                  </a:lnTo>
                  <a:lnTo>
                    <a:pt x="22" y="37"/>
                  </a:lnTo>
                  <a:lnTo>
                    <a:pt x="33" y="37"/>
                  </a:lnTo>
                  <a:lnTo>
                    <a:pt x="36" y="37"/>
                  </a:lnTo>
                  <a:lnTo>
                    <a:pt x="38" y="35"/>
                  </a:lnTo>
                  <a:lnTo>
                    <a:pt x="43" y="35"/>
                  </a:lnTo>
                  <a:lnTo>
                    <a:pt x="45" y="33"/>
                  </a:lnTo>
                  <a:lnTo>
                    <a:pt x="45" y="33"/>
                  </a:lnTo>
                  <a:lnTo>
                    <a:pt x="48" y="33"/>
                  </a:lnTo>
                  <a:lnTo>
                    <a:pt x="48" y="33"/>
                  </a:lnTo>
                  <a:lnTo>
                    <a:pt x="52" y="35"/>
                  </a:lnTo>
                  <a:lnTo>
                    <a:pt x="52" y="35"/>
                  </a:lnTo>
                  <a:lnTo>
                    <a:pt x="55" y="35"/>
                  </a:lnTo>
                  <a:lnTo>
                    <a:pt x="60" y="35"/>
                  </a:lnTo>
                  <a:lnTo>
                    <a:pt x="62" y="35"/>
                  </a:lnTo>
                  <a:lnTo>
                    <a:pt x="64" y="35"/>
                  </a:lnTo>
                  <a:lnTo>
                    <a:pt x="64" y="33"/>
                  </a:lnTo>
                  <a:lnTo>
                    <a:pt x="62" y="30"/>
                  </a:lnTo>
                  <a:lnTo>
                    <a:pt x="60" y="33"/>
                  </a:lnTo>
                  <a:lnTo>
                    <a:pt x="60" y="30"/>
                  </a:lnTo>
                  <a:lnTo>
                    <a:pt x="60" y="30"/>
                  </a:lnTo>
                  <a:lnTo>
                    <a:pt x="62" y="30"/>
                  </a:lnTo>
                  <a:lnTo>
                    <a:pt x="64" y="28"/>
                  </a:lnTo>
                  <a:lnTo>
                    <a:pt x="64" y="30"/>
                  </a:lnTo>
                  <a:lnTo>
                    <a:pt x="67" y="28"/>
                  </a:lnTo>
                  <a:lnTo>
                    <a:pt x="69" y="28"/>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1127"/>
            <p:cNvSpPr/>
            <p:nvPr/>
          </p:nvSpPr>
          <p:spPr bwMode="auto">
            <a:xfrm>
              <a:off x="937534" y="3449751"/>
              <a:ext cx="14288" cy="7938"/>
            </a:xfrm>
            <a:custGeom>
              <a:avLst/>
              <a:gdLst>
                <a:gd name="T0" fmla="*/ 0 w 9"/>
                <a:gd name="T1" fmla="*/ 2 h 5"/>
                <a:gd name="T2" fmla="*/ 0 w 9"/>
                <a:gd name="T3" fmla="*/ 2 h 5"/>
                <a:gd name="T4" fmla="*/ 2 w 9"/>
                <a:gd name="T5" fmla="*/ 5 h 5"/>
                <a:gd name="T6" fmla="*/ 7 w 9"/>
                <a:gd name="T7" fmla="*/ 5 h 5"/>
                <a:gd name="T8" fmla="*/ 7 w 9"/>
                <a:gd name="T9" fmla="*/ 2 h 5"/>
                <a:gd name="T10" fmla="*/ 9 w 9"/>
                <a:gd name="T11" fmla="*/ 2 h 5"/>
                <a:gd name="T12" fmla="*/ 9 w 9"/>
                <a:gd name="T13" fmla="*/ 0 h 5"/>
                <a:gd name="T14" fmla="*/ 9 w 9"/>
                <a:gd name="T15" fmla="*/ 0 h 5"/>
                <a:gd name="T16" fmla="*/ 4 w 9"/>
                <a:gd name="T17" fmla="*/ 2 h 5"/>
                <a:gd name="T18" fmla="*/ 0 w 9"/>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5">
                  <a:moveTo>
                    <a:pt x="0" y="2"/>
                  </a:moveTo>
                  <a:lnTo>
                    <a:pt x="0" y="2"/>
                  </a:lnTo>
                  <a:lnTo>
                    <a:pt x="2" y="5"/>
                  </a:lnTo>
                  <a:lnTo>
                    <a:pt x="7" y="5"/>
                  </a:lnTo>
                  <a:lnTo>
                    <a:pt x="7" y="2"/>
                  </a:lnTo>
                  <a:lnTo>
                    <a:pt x="9" y="2"/>
                  </a:lnTo>
                  <a:lnTo>
                    <a:pt x="9" y="0"/>
                  </a:lnTo>
                  <a:lnTo>
                    <a:pt x="9" y="0"/>
                  </a:lnTo>
                  <a:lnTo>
                    <a:pt x="4" y="2"/>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1128"/>
            <p:cNvSpPr/>
            <p:nvPr/>
          </p:nvSpPr>
          <p:spPr bwMode="auto">
            <a:xfrm>
              <a:off x="831172" y="3375138"/>
              <a:ext cx="60325" cy="49213"/>
            </a:xfrm>
            <a:custGeom>
              <a:avLst/>
              <a:gdLst>
                <a:gd name="T0" fmla="*/ 7 w 38"/>
                <a:gd name="T1" fmla="*/ 28 h 31"/>
                <a:gd name="T2" fmla="*/ 7 w 38"/>
                <a:gd name="T3" fmla="*/ 31 h 31"/>
                <a:gd name="T4" fmla="*/ 10 w 38"/>
                <a:gd name="T5" fmla="*/ 31 h 31"/>
                <a:gd name="T6" fmla="*/ 12 w 38"/>
                <a:gd name="T7" fmla="*/ 31 h 31"/>
                <a:gd name="T8" fmla="*/ 17 w 38"/>
                <a:gd name="T9" fmla="*/ 28 h 31"/>
                <a:gd name="T10" fmla="*/ 17 w 38"/>
                <a:gd name="T11" fmla="*/ 28 h 31"/>
                <a:gd name="T12" fmla="*/ 19 w 38"/>
                <a:gd name="T13" fmla="*/ 26 h 31"/>
                <a:gd name="T14" fmla="*/ 19 w 38"/>
                <a:gd name="T15" fmla="*/ 21 h 31"/>
                <a:gd name="T16" fmla="*/ 22 w 38"/>
                <a:gd name="T17" fmla="*/ 21 h 31"/>
                <a:gd name="T18" fmla="*/ 22 w 38"/>
                <a:gd name="T19" fmla="*/ 21 h 31"/>
                <a:gd name="T20" fmla="*/ 24 w 38"/>
                <a:gd name="T21" fmla="*/ 21 h 31"/>
                <a:gd name="T22" fmla="*/ 24 w 38"/>
                <a:gd name="T23" fmla="*/ 19 h 31"/>
                <a:gd name="T24" fmla="*/ 29 w 38"/>
                <a:gd name="T25" fmla="*/ 16 h 31"/>
                <a:gd name="T26" fmla="*/ 29 w 38"/>
                <a:gd name="T27" fmla="*/ 16 h 31"/>
                <a:gd name="T28" fmla="*/ 36 w 38"/>
                <a:gd name="T29" fmla="*/ 12 h 31"/>
                <a:gd name="T30" fmla="*/ 36 w 38"/>
                <a:gd name="T31" fmla="*/ 12 h 31"/>
                <a:gd name="T32" fmla="*/ 38 w 38"/>
                <a:gd name="T33" fmla="*/ 12 h 31"/>
                <a:gd name="T34" fmla="*/ 38 w 38"/>
                <a:gd name="T35" fmla="*/ 9 h 31"/>
                <a:gd name="T36" fmla="*/ 31 w 38"/>
                <a:gd name="T37" fmla="*/ 5 h 31"/>
                <a:gd name="T38" fmla="*/ 26 w 38"/>
                <a:gd name="T39" fmla="*/ 5 h 31"/>
                <a:gd name="T40" fmla="*/ 26 w 38"/>
                <a:gd name="T41" fmla="*/ 5 h 31"/>
                <a:gd name="T42" fmla="*/ 24 w 38"/>
                <a:gd name="T43" fmla="*/ 7 h 31"/>
                <a:gd name="T44" fmla="*/ 24 w 38"/>
                <a:gd name="T45" fmla="*/ 5 h 31"/>
                <a:gd name="T46" fmla="*/ 24 w 38"/>
                <a:gd name="T47" fmla="*/ 5 h 31"/>
                <a:gd name="T48" fmla="*/ 22 w 38"/>
                <a:gd name="T49" fmla="*/ 5 h 31"/>
                <a:gd name="T50" fmla="*/ 22 w 38"/>
                <a:gd name="T51" fmla="*/ 5 h 31"/>
                <a:gd name="T52" fmla="*/ 17 w 38"/>
                <a:gd name="T53" fmla="*/ 0 h 31"/>
                <a:gd name="T54" fmla="*/ 14 w 38"/>
                <a:gd name="T55" fmla="*/ 0 h 31"/>
                <a:gd name="T56" fmla="*/ 12 w 38"/>
                <a:gd name="T57" fmla="*/ 2 h 31"/>
                <a:gd name="T58" fmla="*/ 3 w 38"/>
                <a:gd name="T59" fmla="*/ 2 h 31"/>
                <a:gd name="T60" fmla="*/ 5 w 38"/>
                <a:gd name="T61" fmla="*/ 9 h 31"/>
                <a:gd name="T62" fmla="*/ 3 w 38"/>
                <a:gd name="T63" fmla="*/ 12 h 31"/>
                <a:gd name="T64" fmla="*/ 3 w 38"/>
                <a:gd name="T65" fmla="*/ 14 h 31"/>
                <a:gd name="T66" fmla="*/ 5 w 38"/>
                <a:gd name="T67" fmla="*/ 14 h 31"/>
                <a:gd name="T68" fmla="*/ 3 w 38"/>
                <a:gd name="T69" fmla="*/ 16 h 31"/>
                <a:gd name="T70" fmla="*/ 3 w 38"/>
                <a:gd name="T71" fmla="*/ 16 h 31"/>
                <a:gd name="T72" fmla="*/ 3 w 38"/>
                <a:gd name="T73" fmla="*/ 16 h 31"/>
                <a:gd name="T74" fmla="*/ 3 w 38"/>
                <a:gd name="T75" fmla="*/ 19 h 31"/>
                <a:gd name="T76" fmla="*/ 3 w 38"/>
                <a:gd name="T77" fmla="*/ 19 h 31"/>
                <a:gd name="T78" fmla="*/ 0 w 38"/>
                <a:gd name="T79" fmla="*/ 21 h 31"/>
                <a:gd name="T80" fmla="*/ 0 w 38"/>
                <a:gd name="T81" fmla="*/ 23 h 31"/>
                <a:gd name="T82" fmla="*/ 0 w 38"/>
                <a:gd name="T83" fmla="*/ 23 h 31"/>
                <a:gd name="T84" fmla="*/ 7 w 38"/>
                <a:gd name="T85"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 h="31">
                  <a:moveTo>
                    <a:pt x="7" y="28"/>
                  </a:moveTo>
                  <a:lnTo>
                    <a:pt x="7" y="31"/>
                  </a:lnTo>
                  <a:lnTo>
                    <a:pt x="10" y="31"/>
                  </a:lnTo>
                  <a:lnTo>
                    <a:pt x="12" y="31"/>
                  </a:lnTo>
                  <a:lnTo>
                    <a:pt x="17" y="28"/>
                  </a:lnTo>
                  <a:lnTo>
                    <a:pt x="17" y="28"/>
                  </a:lnTo>
                  <a:lnTo>
                    <a:pt x="19" y="26"/>
                  </a:lnTo>
                  <a:lnTo>
                    <a:pt x="19" y="21"/>
                  </a:lnTo>
                  <a:lnTo>
                    <a:pt x="22" y="21"/>
                  </a:lnTo>
                  <a:lnTo>
                    <a:pt x="22" y="21"/>
                  </a:lnTo>
                  <a:lnTo>
                    <a:pt x="24" y="21"/>
                  </a:lnTo>
                  <a:lnTo>
                    <a:pt x="24" y="19"/>
                  </a:lnTo>
                  <a:lnTo>
                    <a:pt x="29" y="16"/>
                  </a:lnTo>
                  <a:lnTo>
                    <a:pt x="29" y="16"/>
                  </a:lnTo>
                  <a:lnTo>
                    <a:pt x="36" y="12"/>
                  </a:lnTo>
                  <a:lnTo>
                    <a:pt x="36" y="12"/>
                  </a:lnTo>
                  <a:lnTo>
                    <a:pt x="38" y="12"/>
                  </a:lnTo>
                  <a:lnTo>
                    <a:pt x="38" y="9"/>
                  </a:lnTo>
                  <a:lnTo>
                    <a:pt x="31" y="5"/>
                  </a:lnTo>
                  <a:lnTo>
                    <a:pt x="26" y="5"/>
                  </a:lnTo>
                  <a:lnTo>
                    <a:pt x="26" y="5"/>
                  </a:lnTo>
                  <a:lnTo>
                    <a:pt x="24" y="7"/>
                  </a:lnTo>
                  <a:lnTo>
                    <a:pt x="24" y="5"/>
                  </a:lnTo>
                  <a:lnTo>
                    <a:pt x="24" y="5"/>
                  </a:lnTo>
                  <a:lnTo>
                    <a:pt x="22" y="5"/>
                  </a:lnTo>
                  <a:lnTo>
                    <a:pt x="22" y="5"/>
                  </a:lnTo>
                  <a:lnTo>
                    <a:pt x="17" y="0"/>
                  </a:lnTo>
                  <a:lnTo>
                    <a:pt x="14" y="0"/>
                  </a:lnTo>
                  <a:lnTo>
                    <a:pt x="12" y="2"/>
                  </a:lnTo>
                  <a:lnTo>
                    <a:pt x="3" y="2"/>
                  </a:lnTo>
                  <a:lnTo>
                    <a:pt x="5" y="9"/>
                  </a:lnTo>
                  <a:lnTo>
                    <a:pt x="3" y="12"/>
                  </a:lnTo>
                  <a:lnTo>
                    <a:pt x="3" y="14"/>
                  </a:lnTo>
                  <a:lnTo>
                    <a:pt x="5" y="14"/>
                  </a:lnTo>
                  <a:lnTo>
                    <a:pt x="3" y="16"/>
                  </a:lnTo>
                  <a:lnTo>
                    <a:pt x="3" y="16"/>
                  </a:lnTo>
                  <a:lnTo>
                    <a:pt x="3" y="16"/>
                  </a:lnTo>
                  <a:lnTo>
                    <a:pt x="3" y="19"/>
                  </a:lnTo>
                  <a:lnTo>
                    <a:pt x="3" y="19"/>
                  </a:lnTo>
                  <a:lnTo>
                    <a:pt x="0" y="21"/>
                  </a:lnTo>
                  <a:lnTo>
                    <a:pt x="0" y="23"/>
                  </a:lnTo>
                  <a:lnTo>
                    <a:pt x="0" y="23"/>
                  </a:lnTo>
                  <a:lnTo>
                    <a:pt x="7" y="28"/>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1129"/>
            <p:cNvSpPr/>
            <p:nvPr/>
          </p:nvSpPr>
          <p:spPr bwMode="auto">
            <a:xfrm>
              <a:off x="970872" y="3386251"/>
              <a:ext cx="41275" cy="38100"/>
            </a:xfrm>
            <a:custGeom>
              <a:avLst/>
              <a:gdLst>
                <a:gd name="T0" fmla="*/ 24 w 26"/>
                <a:gd name="T1" fmla="*/ 12 h 24"/>
                <a:gd name="T2" fmla="*/ 24 w 26"/>
                <a:gd name="T3" fmla="*/ 12 h 24"/>
                <a:gd name="T4" fmla="*/ 21 w 26"/>
                <a:gd name="T5" fmla="*/ 12 h 24"/>
                <a:gd name="T6" fmla="*/ 21 w 26"/>
                <a:gd name="T7" fmla="*/ 9 h 24"/>
                <a:gd name="T8" fmla="*/ 19 w 26"/>
                <a:gd name="T9" fmla="*/ 9 h 24"/>
                <a:gd name="T10" fmla="*/ 16 w 26"/>
                <a:gd name="T11" fmla="*/ 9 h 24"/>
                <a:gd name="T12" fmla="*/ 16 w 26"/>
                <a:gd name="T13" fmla="*/ 7 h 24"/>
                <a:gd name="T14" fmla="*/ 19 w 26"/>
                <a:gd name="T15" fmla="*/ 5 h 24"/>
                <a:gd name="T16" fmla="*/ 21 w 26"/>
                <a:gd name="T17" fmla="*/ 5 h 24"/>
                <a:gd name="T18" fmla="*/ 21 w 26"/>
                <a:gd name="T19" fmla="*/ 2 h 24"/>
                <a:gd name="T20" fmla="*/ 24 w 26"/>
                <a:gd name="T21" fmla="*/ 0 h 24"/>
                <a:gd name="T22" fmla="*/ 19 w 26"/>
                <a:gd name="T23" fmla="*/ 0 h 24"/>
                <a:gd name="T24" fmla="*/ 19 w 26"/>
                <a:gd name="T25" fmla="*/ 2 h 24"/>
                <a:gd name="T26" fmla="*/ 16 w 26"/>
                <a:gd name="T27" fmla="*/ 2 h 24"/>
                <a:gd name="T28" fmla="*/ 14 w 26"/>
                <a:gd name="T29" fmla="*/ 2 h 24"/>
                <a:gd name="T30" fmla="*/ 12 w 26"/>
                <a:gd name="T31" fmla="*/ 0 h 24"/>
                <a:gd name="T32" fmla="*/ 9 w 26"/>
                <a:gd name="T33" fmla="*/ 2 h 24"/>
                <a:gd name="T34" fmla="*/ 9 w 26"/>
                <a:gd name="T35" fmla="*/ 0 h 24"/>
                <a:gd name="T36" fmla="*/ 7 w 26"/>
                <a:gd name="T37" fmla="*/ 0 h 24"/>
                <a:gd name="T38" fmla="*/ 7 w 26"/>
                <a:gd name="T39" fmla="*/ 2 h 24"/>
                <a:gd name="T40" fmla="*/ 9 w 26"/>
                <a:gd name="T41" fmla="*/ 5 h 24"/>
                <a:gd name="T42" fmla="*/ 7 w 26"/>
                <a:gd name="T43" fmla="*/ 5 h 24"/>
                <a:gd name="T44" fmla="*/ 7 w 26"/>
                <a:gd name="T45" fmla="*/ 5 h 24"/>
                <a:gd name="T46" fmla="*/ 7 w 26"/>
                <a:gd name="T47" fmla="*/ 7 h 24"/>
                <a:gd name="T48" fmla="*/ 9 w 26"/>
                <a:gd name="T49" fmla="*/ 7 h 24"/>
                <a:gd name="T50" fmla="*/ 9 w 26"/>
                <a:gd name="T51" fmla="*/ 7 h 24"/>
                <a:gd name="T52" fmla="*/ 9 w 26"/>
                <a:gd name="T53" fmla="*/ 7 h 24"/>
                <a:gd name="T54" fmla="*/ 9 w 26"/>
                <a:gd name="T55" fmla="*/ 9 h 24"/>
                <a:gd name="T56" fmla="*/ 9 w 26"/>
                <a:gd name="T57" fmla="*/ 12 h 24"/>
                <a:gd name="T58" fmla="*/ 7 w 26"/>
                <a:gd name="T59" fmla="*/ 12 h 24"/>
                <a:gd name="T60" fmla="*/ 5 w 26"/>
                <a:gd name="T61" fmla="*/ 9 h 24"/>
                <a:gd name="T62" fmla="*/ 2 w 26"/>
                <a:gd name="T63" fmla="*/ 9 h 24"/>
                <a:gd name="T64" fmla="*/ 0 w 26"/>
                <a:gd name="T65" fmla="*/ 12 h 24"/>
                <a:gd name="T66" fmla="*/ 2 w 26"/>
                <a:gd name="T67" fmla="*/ 12 h 24"/>
                <a:gd name="T68" fmla="*/ 5 w 26"/>
                <a:gd name="T69" fmla="*/ 14 h 24"/>
                <a:gd name="T70" fmla="*/ 5 w 26"/>
                <a:gd name="T71" fmla="*/ 14 h 24"/>
                <a:gd name="T72" fmla="*/ 7 w 26"/>
                <a:gd name="T73" fmla="*/ 16 h 24"/>
                <a:gd name="T74" fmla="*/ 9 w 26"/>
                <a:gd name="T75" fmla="*/ 16 h 24"/>
                <a:gd name="T76" fmla="*/ 12 w 26"/>
                <a:gd name="T77" fmla="*/ 19 h 24"/>
                <a:gd name="T78" fmla="*/ 14 w 26"/>
                <a:gd name="T79" fmla="*/ 24 h 24"/>
                <a:gd name="T80" fmla="*/ 19 w 26"/>
                <a:gd name="T81" fmla="*/ 21 h 24"/>
                <a:gd name="T82" fmla="*/ 19 w 26"/>
                <a:gd name="T83" fmla="*/ 21 h 24"/>
                <a:gd name="T84" fmla="*/ 16 w 26"/>
                <a:gd name="T85" fmla="*/ 19 h 24"/>
                <a:gd name="T86" fmla="*/ 16 w 26"/>
                <a:gd name="T87" fmla="*/ 19 h 24"/>
                <a:gd name="T88" fmla="*/ 19 w 26"/>
                <a:gd name="T89" fmla="*/ 19 h 24"/>
                <a:gd name="T90" fmla="*/ 24 w 26"/>
                <a:gd name="T91" fmla="*/ 19 h 24"/>
                <a:gd name="T92" fmla="*/ 24 w 26"/>
                <a:gd name="T93" fmla="*/ 16 h 24"/>
                <a:gd name="T94" fmla="*/ 24 w 26"/>
                <a:gd name="T95" fmla="*/ 14 h 24"/>
                <a:gd name="T96" fmla="*/ 26 w 26"/>
                <a:gd name="T97" fmla="*/ 14 h 24"/>
                <a:gd name="T98" fmla="*/ 24 w 26"/>
                <a:gd name="T9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 h="24">
                  <a:moveTo>
                    <a:pt x="24" y="12"/>
                  </a:moveTo>
                  <a:lnTo>
                    <a:pt x="24" y="12"/>
                  </a:lnTo>
                  <a:lnTo>
                    <a:pt x="21" y="12"/>
                  </a:lnTo>
                  <a:lnTo>
                    <a:pt x="21" y="9"/>
                  </a:lnTo>
                  <a:lnTo>
                    <a:pt x="19" y="9"/>
                  </a:lnTo>
                  <a:lnTo>
                    <a:pt x="16" y="9"/>
                  </a:lnTo>
                  <a:lnTo>
                    <a:pt x="16" y="7"/>
                  </a:lnTo>
                  <a:lnTo>
                    <a:pt x="19" y="5"/>
                  </a:lnTo>
                  <a:lnTo>
                    <a:pt x="21" y="5"/>
                  </a:lnTo>
                  <a:lnTo>
                    <a:pt x="21" y="2"/>
                  </a:lnTo>
                  <a:lnTo>
                    <a:pt x="24" y="0"/>
                  </a:lnTo>
                  <a:lnTo>
                    <a:pt x="19" y="0"/>
                  </a:lnTo>
                  <a:lnTo>
                    <a:pt x="19" y="2"/>
                  </a:lnTo>
                  <a:lnTo>
                    <a:pt x="16" y="2"/>
                  </a:lnTo>
                  <a:lnTo>
                    <a:pt x="14" y="2"/>
                  </a:lnTo>
                  <a:lnTo>
                    <a:pt x="12" y="0"/>
                  </a:lnTo>
                  <a:lnTo>
                    <a:pt x="9" y="2"/>
                  </a:lnTo>
                  <a:lnTo>
                    <a:pt x="9" y="0"/>
                  </a:lnTo>
                  <a:lnTo>
                    <a:pt x="7" y="0"/>
                  </a:lnTo>
                  <a:lnTo>
                    <a:pt x="7" y="2"/>
                  </a:lnTo>
                  <a:lnTo>
                    <a:pt x="9" y="5"/>
                  </a:lnTo>
                  <a:lnTo>
                    <a:pt x="7" y="5"/>
                  </a:lnTo>
                  <a:lnTo>
                    <a:pt x="7" y="5"/>
                  </a:lnTo>
                  <a:lnTo>
                    <a:pt x="7" y="7"/>
                  </a:lnTo>
                  <a:lnTo>
                    <a:pt x="9" y="7"/>
                  </a:lnTo>
                  <a:lnTo>
                    <a:pt x="9" y="7"/>
                  </a:lnTo>
                  <a:lnTo>
                    <a:pt x="9" y="7"/>
                  </a:lnTo>
                  <a:lnTo>
                    <a:pt x="9" y="9"/>
                  </a:lnTo>
                  <a:lnTo>
                    <a:pt x="9" y="12"/>
                  </a:lnTo>
                  <a:lnTo>
                    <a:pt x="7" y="12"/>
                  </a:lnTo>
                  <a:lnTo>
                    <a:pt x="5" y="9"/>
                  </a:lnTo>
                  <a:lnTo>
                    <a:pt x="2" y="9"/>
                  </a:lnTo>
                  <a:lnTo>
                    <a:pt x="0" y="12"/>
                  </a:lnTo>
                  <a:lnTo>
                    <a:pt x="2" y="12"/>
                  </a:lnTo>
                  <a:lnTo>
                    <a:pt x="5" y="14"/>
                  </a:lnTo>
                  <a:lnTo>
                    <a:pt x="5" y="14"/>
                  </a:lnTo>
                  <a:lnTo>
                    <a:pt x="7" y="16"/>
                  </a:lnTo>
                  <a:lnTo>
                    <a:pt x="9" y="16"/>
                  </a:lnTo>
                  <a:lnTo>
                    <a:pt x="12" y="19"/>
                  </a:lnTo>
                  <a:lnTo>
                    <a:pt x="14" y="24"/>
                  </a:lnTo>
                  <a:lnTo>
                    <a:pt x="19" y="21"/>
                  </a:lnTo>
                  <a:lnTo>
                    <a:pt x="19" y="21"/>
                  </a:lnTo>
                  <a:lnTo>
                    <a:pt x="16" y="19"/>
                  </a:lnTo>
                  <a:lnTo>
                    <a:pt x="16" y="19"/>
                  </a:lnTo>
                  <a:lnTo>
                    <a:pt x="19" y="19"/>
                  </a:lnTo>
                  <a:lnTo>
                    <a:pt x="24" y="19"/>
                  </a:lnTo>
                  <a:lnTo>
                    <a:pt x="24" y="16"/>
                  </a:lnTo>
                  <a:lnTo>
                    <a:pt x="24" y="14"/>
                  </a:lnTo>
                  <a:lnTo>
                    <a:pt x="26" y="14"/>
                  </a:lnTo>
                  <a:lnTo>
                    <a:pt x="24" y="1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1130"/>
            <p:cNvSpPr/>
            <p:nvPr/>
          </p:nvSpPr>
          <p:spPr bwMode="auto">
            <a:xfrm>
              <a:off x="989922" y="3438638"/>
              <a:ext cx="25400" cy="14288"/>
            </a:xfrm>
            <a:custGeom>
              <a:avLst/>
              <a:gdLst>
                <a:gd name="T0" fmla="*/ 7 w 16"/>
                <a:gd name="T1" fmla="*/ 0 h 9"/>
                <a:gd name="T2" fmla="*/ 7 w 16"/>
                <a:gd name="T3" fmla="*/ 0 h 9"/>
                <a:gd name="T4" fmla="*/ 4 w 16"/>
                <a:gd name="T5" fmla="*/ 2 h 9"/>
                <a:gd name="T6" fmla="*/ 4 w 16"/>
                <a:gd name="T7" fmla="*/ 5 h 9"/>
                <a:gd name="T8" fmla="*/ 0 w 16"/>
                <a:gd name="T9" fmla="*/ 5 h 9"/>
                <a:gd name="T10" fmla="*/ 0 w 16"/>
                <a:gd name="T11" fmla="*/ 7 h 9"/>
                <a:gd name="T12" fmla="*/ 2 w 16"/>
                <a:gd name="T13" fmla="*/ 7 h 9"/>
                <a:gd name="T14" fmla="*/ 7 w 16"/>
                <a:gd name="T15" fmla="*/ 7 h 9"/>
                <a:gd name="T16" fmla="*/ 9 w 16"/>
                <a:gd name="T17" fmla="*/ 9 h 9"/>
                <a:gd name="T18" fmla="*/ 12 w 16"/>
                <a:gd name="T19" fmla="*/ 9 h 9"/>
                <a:gd name="T20" fmla="*/ 14 w 16"/>
                <a:gd name="T21" fmla="*/ 9 h 9"/>
                <a:gd name="T22" fmla="*/ 16 w 16"/>
                <a:gd name="T23" fmla="*/ 7 h 9"/>
                <a:gd name="T24" fmla="*/ 12 w 16"/>
                <a:gd name="T25" fmla="*/ 5 h 9"/>
                <a:gd name="T26" fmla="*/ 12 w 16"/>
                <a:gd name="T27" fmla="*/ 5 h 9"/>
                <a:gd name="T28" fmla="*/ 12 w 16"/>
                <a:gd name="T29" fmla="*/ 2 h 9"/>
                <a:gd name="T30" fmla="*/ 9 w 16"/>
                <a:gd name="T31" fmla="*/ 2 h 9"/>
                <a:gd name="T32" fmla="*/ 7 w 16"/>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9">
                  <a:moveTo>
                    <a:pt x="7" y="0"/>
                  </a:moveTo>
                  <a:lnTo>
                    <a:pt x="7" y="0"/>
                  </a:lnTo>
                  <a:lnTo>
                    <a:pt x="4" y="2"/>
                  </a:lnTo>
                  <a:lnTo>
                    <a:pt x="4" y="5"/>
                  </a:lnTo>
                  <a:lnTo>
                    <a:pt x="0" y="5"/>
                  </a:lnTo>
                  <a:lnTo>
                    <a:pt x="0" y="7"/>
                  </a:lnTo>
                  <a:lnTo>
                    <a:pt x="2" y="7"/>
                  </a:lnTo>
                  <a:lnTo>
                    <a:pt x="7" y="7"/>
                  </a:lnTo>
                  <a:lnTo>
                    <a:pt x="9" y="9"/>
                  </a:lnTo>
                  <a:lnTo>
                    <a:pt x="12" y="9"/>
                  </a:lnTo>
                  <a:lnTo>
                    <a:pt x="14" y="9"/>
                  </a:lnTo>
                  <a:lnTo>
                    <a:pt x="16" y="7"/>
                  </a:lnTo>
                  <a:lnTo>
                    <a:pt x="12" y="5"/>
                  </a:lnTo>
                  <a:lnTo>
                    <a:pt x="12" y="5"/>
                  </a:lnTo>
                  <a:lnTo>
                    <a:pt x="12" y="2"/>
                  </a:lnTo>
                  <a:lnTo>
                    <a:pt x="9" y="2"/>
                  </a:lnTo>
                  <a:lnTo>
                    <a:pt x="7"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1131"/>
            <p:cNvSpPr/>
            <p:nvPr/>
          </p:nvSpPr>
          <p:spPr bwMode="auto">
            <a:xfrm>
              <a:off x="981984" y="3449751"/>
              <a:ext cx="3175" cy="3175"/>
            </a:xfrm>
            <a:custGeom>
              <a:avLst/>
              <a:gdLst>
                <a:gd name="T0" fmla="*/ 0 w 2"/>
                <a:gd name="T1" fmla="*/ 0 h 2"/>
                <a:gd name="T2" fmla="*/ 2 w 2"/>
                <a:gd name="T3" fmla="*/ 2 h 2"/>
                <a:gd name="T4" fmla="*/ 2 w 2"/>
                <a:gd name="T5" fmla="*/ 0 h 2"/>
                <a:gd name="T6" fmla="*/ 2 w 2"/>
                <a:gd name="T7" fmla="*/ 0 h 2"/>
                <a:gd name="T8" fmla="*/ 2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2" y="2"/>
                  </a:lnTo>
                  <a:lnTo>
                    <a:pt x="2" y="0"/>
                  </a:lnTo>
                  <a:lnTo>
                    <a:pt x="2"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1132"/>
            <p:cNvSpPr/>
            <p:nvPr/>
          </p:nvSpPr>
          <p:spPr bwMode="auto">
            <a:xfrm>
              <a:off x="974047" y="3449751"/>
              <a:ext cx="4763" cy="3175"/>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1133"/>
            <p:cNvSpPr/>
            <p:nvPr/>
          </p:nvSpPr>
          <p:spPr bwMode="auto">
            <a:xfrm>
              <a:off x="954997" y="3452926"/>
              <a:ext cx="4763" cy="0"/>
            </a:xfrm>
            <a:custGeom>
              <a:avLst/>
              <a:gdLst>
                <a:gd name="T0" fmla="*/ 0 w 3"/>
                <a:gd name="T1" fmla="*/ 0 w 3"/>
                <a:gd name="T2" fmla="*/ 3 w 3"/>
                <a:gd name="T3" fmla="*/ 3 w 3"/>
                <a:gd name="T4" fmla="*/ 3 w 3"/>
                <a:gd name="T5" fmla="*/ 0 w 3"/>
              </a:gdLst>
              <a:ahLst/>
              <a:cxnLst>
                <a:cxn ang="0">
                  <a:pos x="T0" y="0"/>
                </a:cxn>
                <a:cxn ang="0">
                  <a:pos x="T1" y="0"/>
                </a:cxn>
                <a:cxn ang="0">
                  <a:pos x="T2" y="0"/>
                </a:cxn>
                <a:cxn ang="0">
                  <a:pos x="T3" y="0"/>
                </a:cxn>
                <a:cxn ang="0">
                  <a:pos x="T4" y="0"/>
                </a:cxn>
                <a:cxn ang="0">
                  <a:pos x="T5" y="0"/>
                </a:cxn>
              </a:cxnLst>
              <a:rect l="0" t="0" r="r" b="b"/>
              <a:pathLst>
                <a:path w="3">
                  <a:moveTo>
                    <a:pt x="0" y="0"/>
                  </a:moveTo>
                  <a:lnTo>
                    <a:pt x="0" y="0"/>
                  </a:lnTo>
                  <a:lnTo>
                    <a:pt x="3" y="0"/>
                  </a:lnTo>
                  <a:lnTo>
                    <a:pt x="3" y="0"/>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1134"/>
            <p:cNvSpPr/>
            <p:nvPr/>
          </p:nvSpPr>
          <p:spPr bwMode="auto">
            <a:xfrm>
              <a:off x="943884" y="3389426"/>
              <a:ext cx="15875" cy="7938"/>
            </a:xfrm>
            <a:custGeom>
              <a:avLst/>
              <a:gdLst>
                <a:gd name="T0" fmla="*/ 3 w 10"/>
                <a:gd name="T1" fmla="*/ 0 h 5"/>
                <a:gd name="T2" fmla="*/ 0 w 10"/>
                <a:gd name="T3" fmla="*/ 3 h 5"/>
                <a:gd name="T4" fmla="*/ 3 w 10"/>
                <a:gd name="T5" fmla="*/ 3 h 5"/>
                <a:gd name="T6" fmla="*/ 7 w 10"/>
                <a:gd name="T7" fmla="*/ 5 h 5"/>
                <a:gd name="T8" fmla="*/ 7 w 10"/>
                <a:gd name="T9" fmla="*/ 5 h 5"/>
                <a:gd name="T10" fmla="*/ 10 w 10"/>
                <a:gd name="T11" fmla="*/ 0 h 5"/>
                <a:gd name="T12" fmla="*/ 10 w 10"/>
                <a:gd name="T13" fmla="*/ 0 h 5"/>
                <a:gd name="T14" fmla="*/ 7 w 10"/>
                <a:gd name="T15" fmla="*/ 0 h 5"/>
                <a:gd name="T16" fmla="*/ 5 w 10"/>
                <a:gd name="T17" fmla="*/ 0 h 5"/>
                <a:gd name="T18" fmla="*/ 3 w 10"/>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5">
                  <a:moveTo>
                    <a:pt x="3" y="0"/>
                  </a:moveTo>
                  <a:lnTo>
                    <a:pt x="0" y="3"/>
                  </a:lnTo>
                  <a:lnTo>
                    <a:pt x="3" y="3"/>
                  </a:lnTo>
                  <a:lnTo>
                    <a:pt x="7" y="5"/>
                  </a:lnTo>
                  <a:lnTo>
                    <a:pt x="7" y="5"/>
                  </a:lnTo>
                  <a:lnTo>
                    <a:pt x="10" y="0"/>
                  </a:lnTo>
                  <a:lnTo>
                    <a:pt x="10" y="0"/>
                  </a:lnTo>
                  <a:lnTo>
                    <a:pt x="7" y="0"/>
                  </a:lnTo>
                  <a:lnTo>
                    <a:pt x="5" y="0"/>
                  </a:lnTo>
                  <a:lnTo>
                    <a:pt x="3"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1135"/>
            <p:cNvSpPr/>
            <p:nvPr/>
          </p:nvSpPr>
          <p:spPr bwMode="auto">
            <a:xfrm>
              <a:off x="1012147" y="3383076"/>
              <a:ext cx="33338" cy="28575"/>
            </a:xfrm>
            <a:custGeom>
              <a:avLst/>
              <a:gdLst>
                <a:gd name="T0" fmla="*/ 9 w 21"/>
                <a:gd name="T1" fmla="*/ 11 h 18"/>
                <a:gd name="T2" fmla="*/ 12 w 21"/>
                <a:gd name="T3" fmla="*/ 11 h 18"/>
                <a:gd name="T4" fmla="*/ 14 w 21"/>
                <a:gd name="T5" fmla="*/ 14 h 18"/>
                <a:gd name="T6" fmla="*/ 21 w 21"/>
                <a:gd name="T7" fmla="*/ 4 h 18"/>
                <a:gd name="T8" fmla="*/ 21 w 21"/>
                <a:gd name="T9" fmla="*/ 2 h 18"/>
                <a:gd name="T10" fmla="*/ 17 w 21"/>
                <a:gd name="T11" fmla="*/ 2 h 18"/>
                <a:gd name="T12" fmla="*/ 14 w 21"/>
                <a:gd name="T13" fmla="*/ 2 h 18"/>
                <a:gd name="T14" fmla="*/ 12 w 21"/>
                <a:gd name="T15" fmla="*/ 0 h 18"/>
                <a:gd name="T16" fmla="*/ 7 w 21"/>
                <a:gd name="T17" fmla="*/ 0 h 18"/>
                <a:gd name="T18" fmla="*/ 5 w 21"/>
                <a:gd name="T19" fmla="*/ 0 h 18"/>
                <a:gd name="T20" fmla="*/ 2 w 21"/>
                <a:gd name="T21" fmla="*/ 2 h 18"/>
                <a:gd name="T22" fmla="*/ 5 w 21"/>
                <a:gd name="T23" fmla="*/ 2 h 18"/>
                <a:gd name="T24" fmla="*/ 5 w 21"/>
                <a:gd name="T25" fmla="*/ 4 h 18"/>
                <a:gd name="T26" fmla="*/ 2 w 21"/>
                <a:gd name="T27" fmla="*/ 4 h 18"/>
                <a:gd name="T28" fmla="*/ 2 w 21"/>
                <a:gd name="T29" fmla="*/ 4 h 18"/>
                <a:gd name="T30" fmla="*/ 2 w 21"/>
                <a:gd name="T31" fmla="*/ 11 h 18"/>
                <a:gd name="T32" fmla="*/ 0 w 21"/>
                <a:gd name="T33" fmla="*/ 11 h 18"/>
                <a:gd name="T34" fmla="*/ 2 w 21"/>
                <a:gd name="T35" fmla="*/ 14 h 18"/>
                <a:gd name="T36" fmla="*/ 2 w 21"/>
                <a:gd name="T37" fmla="*/ 18 h 18"/>
                <a:gd name="T38" fmla="*/ 5 w 21"/>
                <a:gd name="T39" fmla="*/ 18 h 18"/>
                <a:gd name="T40" fmla="*/ 7 w 21"/>
                <a:gd name="T41" fmla="*/ 18 h 18"/>
                <a:gd name="T42" fmla="*/ 9 w 21"/>
                <a:gd name="T43" fmla="*/ 14 h 18"/>
                <a:gd name="T44" fmla="*/ 7 w 21"/>
                <a:gd name="T45" fmla="*/ 11 h 18"/>
                <a:gd name="T46" fmla="*/ 7 w 21"/>
                <a:gd name="T47" fmla="*/ 11 h 18"/>
                <a:gd name="T48" fmla="*/ 9 w 21"/>
                <a:gd name="T49"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18">
                  <a:moveTo>
                    <a:pt x="9" y="11"/>
                  </a:moveTo>
                  <a:lnTo>
                    <a:pt x="12" y="11"/>
                  </a:lnTo>
                  <a:lnTo>
                    <a:pt x="14" y="14"/>
                  </a:lnTo>
                  <a:lnTo>
                    <a:pt x="21" y="4"/>
                  </a:lnTo>
                  <a:lnTo>
                    <a:pt x="21" y="2"/>
                  </a:lnTo>
                  <a:lnTo>
                    <a:pt x="17" y="2"/>
                  </a:lnTo>
                  <a:lnTo>
                    <a:pt x="14" y="2"/>
                  </a:lnTo>
                  <a:lnTo>
                    <a:pt x="12" y="0"/>
                  </a:lnTo>
                  <a:lnTo>
                    <a:pt x="7" y="0"/>
                  </a:lnTo>
                  <a:lnTo>
                    <a:pt x="5" y="0"/>
                  </a:lnTo>
                  <a:lnTo>
                    <a:pt x="2" y="2"/>
                  </a:lnTo>
                  <a:lnTo>
                    <a:pt x="5" y="2"/>
                  </a:lnTo>
                  <a:lnTo>
                    <a:pt x="5" y="4"/>
                  </a:lnTo>
                  <a:lnTo>
                    <a:pt x="2" y="4"/>
                  </a:lnTo>
                  <a:lnTo>
                    <a:pt x="2" y="4"/>
                  </a:lnTo>
                  <a:lnTo>
                    <a:pt x="2" y="11"/>
                  </a:lnTo>
                  <a:lnTo>
                    <a:pt x="0" y="11"/>
                  </a:lnTo>
                  <a:lnTo>
                    <a:pt x="2" y="14"/>
                  </a:lnTo>
                  <a:lnTo>
                    <a:pt x="2" y="18"/>
                  </a:lnTo>
                  <a:lnTo>
                    <a:pt x="5" y="18"/>
                  </a:lnTo>
                  <a:lnTo>
                    <a:pt x="7" y="18"/>
                  </a:lnTo>
                  <a:lnTo>
                    <a:pt x="9" y="14"/>
                  </a:lnTo>
                  <a:lnTo>
                    <a:pt x="7" y="11"/>
                  </a:lnTo>
                  <a:lnTo>
                    <a:pt x="7" y="11"/>
                  </a:lnTo>
                  <a:lnTo>
                    <a:pt x="9" y="11"/>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1136"/>
            <p:cNvSpPr/>
            <p:nvPr/>
          </p:nvSpPr>
          <p:spPr bwMode="auto">
            <a:xfrm>
              <a:off x="993097" y="3383076"/>
              <a:ext cx="7938" cy="6350"/>
            </a:xfrm>
            <a:custGeom>
              <a:avLst/>
              <a:gdLst>
                <a:gd name="T0" fmla="*/ 5 w 5"/>
                <a:gd name="T1" fmla="*/ 2 h 4"/>
                <a:gd name="T2" fmla="*/ 5 w 5"/>
                <a:gd name="T3" fmla="*/ 2 h 4"/>
                <a:gd name="T4" fmla="*/ 5 w 5"/>
                <a:gd name="T5" fmla="*/ 0 h 4"/>
                <a:gd name="T6" fmla="*/ 2 w 5"/>
                <a:gd name="T7" fmla="*/ 2 h 4"/>
                <a:gd name="T8" fmla="*/ 0 w 5"/>
                <a:gd name="T9" fmla="*/ 2 h 4"/>
                <a:gd name="T10" fmla="*/ 0 w 5"/>
                <a:gd name="T11" fmla="*/ 2 h 4"/>
                <a:gd name="T12" fmla="*/ 2 w 5"/>
                <a:gd name="T13" fmla="*/ 4 h 4"/>
                <a:gd name="T14" fmla="*/ 5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5" y="2"/>
                  </a:moveTo>
                  <a:lnTo>
                    <a:pt x="5" y="2"/>
                  </a:lnTo>
                  <a:lnTo>
                    <a:pt x="5" y="0"/>
                  </a:lnTo>
                  <a:lnTo>
                    <a:pt x="2" y="2"/>
                  </a:lnTo>
                  <a:lnTo>
                    <a:pt x="0" y="2"/>
                  </a:lnTo>
                  <a:lnTo>
                    <a:pt x="0" y="2"/>
                  </a:lnTo>
                  <a:lnTo>
                    <a:pt x="2" y="4"/>
                  </a:lnTo>
                  <a:lnTo>
                    <a:pt x="5"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1137"/>
            <p:cNvSpPr/>
            <p:nvPr/>
          </p:nvSpPr>
          <p:spPr bwMode="auto">
            <a:xfrm>
              <a:off x="1004209" y="3397363"/>
              <a:ext cx="4763" cy="3175"/>
            </a:xfrm>
            <a:custGeom>
              <a:avLst/>
              <a:gdLst>
                <a:gd name="T0" fmla="*/ 0 w 3"/>
                <a:gd name="T1" fmla="*/ 0 h 2"/>
                <a:gd name="T2" fmla="*/ 0 w 3"/>
                <a:gd name="T3" fmla="*/ 2 h 2"/>
                <a:gd name="T4" fmla="*/ 3 w 3"/>
                <a:gd name="T5" fmla="*/ 2 h 2"/>
                <a:gd name="T6" fmla="*/ 3 w 3"/>
                <a:gd name="T7" fmla="*/ 0 h 2"/>
                <a:gd name="T8" fmla="*/ 3 w 3"/>
                <a:gd name="T9" fmla="*/ 0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0" y="2"/>
                  </a:lnTo>
                  <a:lnTo>
                    <a:pt x="3" y="2"/>
                  </a:lnTo>
                  <a:lnTo>
                    <a:pt x="3" y="0"/>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1138"/>
            <p:cNvSpPr/>
            <p:nvPr/>
          </p:nvSpPr>
          <p:spPr bwMode="auto">
            <a:xfrm>
              <a:off x="1012147" y="3375138"/>
              <a:ext cx="3175" cy="3175"/>
            </a:xfrm>
            <a:custGeom>
              <a:avLst/>
              <a:gdLst>
                <a:gd name="T0" fmla="*/ 2 w 2"/>
                <a:gd name="T1" fmla="*/ 0 h 2"/>
                <a:gd name="T2" fmla="*/ 2 w 2"/>
                <a:gd name="T3" fmla="*/ 0 h 2"/>
                <a:gd name="T4" fmla="*/ 0 w 2"/>
                <a:gd name="T5" fmla="*/ 0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0"/>
                  </a:lnTo>
                  <a:lnTo>
                    <a:pt x="0" y="0"/>
                  </a:lnTo>
                  <a:lnTo>
                    <a:pt x="2" y="2"/>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1139"/>
            <p:cNvSpPr/>
            <p:nvPr/>
          </p:nvSpPr>
          <p:spPr bwMode="auto">
            <a:xfrm>
              <a:off x="1050247" y="3386251"/>
              <a:ext cx="168275" cy="161925"/>
            </a:xfrm>
            <a:custGeom>
              <a:avLst/>
              <a:gdLst>
                <a:gd name="T0" fmla="*/ 59 w 106"/>
                <a:gd name="T1" fmla="*/ 21 h 102"/>
                <a:gd name="T2" fmla="*/ 56 w 106"/>
                <a:gd name="T3" fmla="*/ 19 h 102"/>
                <a:gd name="T4" fmla="*/ 56 w 106"/>
                <a:gd name="T5" fmla="*/ 12 h 102"/>
                <a:gd name="T6" fmla="*/ 42 w 106"/>
                <a:gd name="T7" fmla="*/ 12 h 102"/>
                <a:gd name="T8" fmla="*/ 40 w 106"/>
                <a:gd name="T9" fmla="*/ 16 h 102"/>
                <a:gd name="T10" fmla="*/ 35 w 106"/>
                <a:gd name="T11" fmla="*/ 16 h 102"/>
                <a:gd name="T12" fmla="*/ 33 w 106"/>
                <a:gd name="T13" fmla="*/ 9 h 102"/>
                <a:gd name="T14" fmla="*/ 28 w 106"/>
                <a:gd name="T15" fmla="*/ 2 h 102"/>
                <a:gd name="T16" fmla="*/ 21 w 106"/>
                <a:gd name="T17" fmla="*/ 7 h 102"/>
                <a:gd name="T18" fmla="*/ 19 w 106"/>
                <a:gd name="T19" fmla="*/ 14 h 102"/>
                <a:gd name="T20" fmla="*/ 16 w 106"/>
                <a:gd name="T21" fmla="*/ 24 h 102"/>
                <a:gd name="T22" fmla="*/ 16 w 106"/>
                <a:gd name="T23" fmla="*/ 5 h 102"/>
                <a:gd name="T24" fmla="*/ 14 w 106"/>
                <a:gd name="T25" fmla="*/ 0 h 102"/>
                <a:gd name="T26" fmla="*/ 2 w 106"/>
                <a:gd name="T27" fmla="*/ 9 h 102"/>
                <a:gd name="T28" fmla="*/ 0 w 106"/>
                <a:gd name="T29" fmla="*/ 16 h 102"/>
                <a:gd name="T30" fmla="*/ 9 w 106"/>
                <a:gd name="T31" fmla="*/ 24 h 102"/>
                <a:gd name="T32" fmla="*/ 2 w 106"/>
                <a:gd name="T33" fmla="*/ 26 h 102"/>
                <a:gd name="T34" fmla="*/ 11 w 106"/>
                <a:gd name="T35" fmla="*/ 28 h 102"/>
                <a:gd name="T36" fmla="*/ 21 w 106"/>
                <a:gd name="T37" fmla="*/ 31 h 102"/>
                <a:gd name="T38" fmla="*/ 28 w 106"/>
                <a:gd name="T39" fmla="*/ 33 h 102"/>
                <a:gd name="T40" fmla="*/ 30 w 106"/>
                <a:gd name="T41" fmla="*/ 33 h 102"/>
                <a:gd name="T42" fmla="*/ 37 w 106"/>
                <a:gd name="T43" fmla="*/ 33 h 102"/>
                <a:gd name="T44" fmla="*/ 40 w 106"/>
                <a:gd name="T45" fmla="*/ 28 h 102"/>
                <a:gd name="T46" fmla="*/ 47 w 106"/>
                <a:gd name="T47" fmla="*/ 33 h 102"/>
                <a:gd name="T48" fmla="*/ 49 w 106"/>
                <a:gd name="T49" fmla="*/ 40 h 102"/>
                <a:gd name="T50" fmla="*/ 56 w 106"/>
                <a:gd name="T51" fmla="*/ 40 h 102"/>
                <a:gd name="T52" fmla="*/ 64 w 106"/>
                <a:gd name="T53" fmla="*/ 47 h 102"/>
                <a:gd name="T54" fmla="*/ 61 w 106"/>
                <a:gd name="T55" fmla="*/ 57 h 102"/>
                <a:gd name="T56" fmla="*/ 59 w 106"/>
                <a:gd name="T57" fmla="*/ 69 h 102"/>
                <a:gd name="T58" fmla="*/ 45 w 106"/>
                <a:gd name="T59" fmla="*/ 69 h 102"/>
                <a:gd name="T60" fmla="*/ 49 w 106"/>
                <a:gd name="T61" fmla="*/ 80 h 102"/>
                <a:gd name="T62" fmla="*/ 56 w 106"/>
                <a:gd name="T63" fmla="*/ 76 h 102"/>
                <a:gd name="T64" fmla="*/ 66 w 106"/>
                <a:gd name="T65" fmla="*/ 85 h 102"/>
                <a:gd name="T66" fmla="*/ 68 w 106"/>
                <a:gd name="T67" fmla="*/ 90 h 102"/>
                <a:gd name="T68" fmla="*/ 78 w 106"/>
                <a:gd name="T69" fmla="*/ 99 h 102"/>
                <a:gd name="T70" fmla="*/ 85 w 106"/>
                <a:gd name="T71" fmla="*/ 95 h 102"/>
                <a:gd name="T72" fmla="*/ 80 w 106"/>
                <a:gd name="T73" fmla="*/ 85 h 102"/>
                <a:gd name="T74" fmla="*/ 92 w 106"/>
                <a:gd name="T75" fmla="*/ 95 h 102"/>
                <a:gd name="T76" fmla="*/ 92 w 106"/>
                <a:gd name="T77" fmla="*/ 87 h 102"/>
                <a:gd name="T78" fmla="*/ 92 w 106"/>
                <a:gd name="T79" fmla="*/ 80 h 102"/>
                <a:gd name="T80" fmla="*/ 85 w 106"/>
                <a:gd name="T81" fmla="*/ 69 h 102"/>
                <a:gd name="T82" fmla="*/ 85 w 106"/>
                <a:gd name="T83" fmla="*/ 61 h 102"/>
                <a:gd name="T84" fmla="*/ 90 w 106"/>
                <a:gd name="T85" fmla="*/ 61 h 102"/>
                <a:gd name="T86" fmla="*/ 94 w 106"/>
                <a:gd name="T87" fmla="*/ 71 h 102"/>
                <a:gd name="T88" fmla="*/ 99 w 106"/>
                <a:gd name="T89" fmla="*/ 64 h 102"/>
                <a:gd name="T90" fmla="*/ 106 w 106"/>
                <a:gd name="T91" fmla="*/ 54 h 102"/>
                <a:gd name="T92" fmla="*/ 99 w 106"/>
                <a:gd name="T93" fmla="*/ 52 h 102"/>
                <a:gd name="T94" fmla="*/ 94 w 106"/>
                <a:gd name="T95" fmla="*/ 47 h 102"/>
                <a:gd name="T96" fmla="*/ 85 w 106"/>
                <a:gd name="T97" fmla="*/ 45 h 102"/>
                <a:gd name="T98" fmla="*/ 82 w 106"/>
                <a:gd name="T99" fmla="*/ 40 h 102"/>
                <a:gd name="T100" fmla="*/ 82 w 106"/>
                <a:gd name="T101" fmla="*/ 35 h 102"/>
                <a:gd name="T102" fmla="*/ 78 w 106"/>
                <a:gd name="T103" fmla="*/ 33 h 102"/>
                <a:gd name="T104" fmla="*/ 75 w 106"/>
                <a:gd name="T105" fmla="*/ 26 h 102"/>
                <a:gd name="T106" fmla="*/ 71 w 106"/>
                <a:gd name="T107" fmla="*/ 26 h 102"/>
                <a:gd name="T108" fmla="*/ 71 w 106"/>
                <a:gd name="T109" fmla="*/ 2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 h="102">
                  <a:moveTo>
                    <a:pt x="64" y="21"/>
                  </a:moveTo>
                  <a:lnTo>
                    <a:pt x="61" y="21"/>
                  </a:lnTo>
                  <a:lnTo>
                    <a:pt x="61" y="21"/>
                  </a:lnTo>
                  <a:lnTo>
                    <a:pt x="61" y="21"/>
                  </a:lnTo>
                  <a:lnTo>
                    <a:pt x="59" y="21"/>
                  </a:lnTo>
                  <a:lnTo>
                    <a:pt x="61" y="19"/>
                  </a:lnTo>
                  <a:lnTo>
                    <a:pt x="59" y="19"/>
                  </a:lnTo>
                  <a:lnTo>
                    <a:pt x="56" y="21"/>
                  </a:lnTo>
                  <a:lnTo>
                    <a:pt x="56" y="21"/>
                  </a:lnTo>
                  <a:lnTo>
                    <a:pt x="56" y="19"/>
                  </a:lnTo>
                  <a:lnTo>
                    <a:pt x="59" y="16"/>
                  </a:lnTo>
                  <a:lnTo>
                    <a:pt x="56" y="16"/>
                  </a:lnTo>
                  <a:lnTo>
                    <a:pt x="54" y="16"/>
                  </a:lnTo>
                  <a:lnTo>
                    <a:pt x="54" y="16"/>
                  </a:lnTo>
                  <a:lnTo>
                    <a:pt x="56" y="12"/>
                  </a:lnTo>
                  <a:lnTo>
                    <a:pt x="52" y="12"/>
                  </a:lnTo>
                  <a:lnTo>
                    <a:pt x="49" y="12"/>
                  </a:lnTo>
                  <a:lnTo>
                    <a:pt x="49" y="12"/>
                  </a:lnTo>
                  <a:lnTo>
                    <a:pt x="45" y="12"/>
                  </a:lnTo>
                  <a:lnTo>
                    <a:pt x="42" y="12"/>
                  </a:lnTo>
                  <a:lnTo>
                    <a:pt x="45" y="14"/>
                  </a:lnTo>
                  <a:lnTo>
                    <a:pt x="45" y="14"/>
                  </a:lnTo>
                  <a:lnTo>
                    <a:pt x="42" y="14"/>
                  </a:lnTo>
                  <a:lnTo>
                    <a:pt x="42" y="16"/>
                  </a:lnTo>
                  <a:lnTo>
                    <a:pt x="40" y="16"/>
                  </a:lnTo>
                  <a:lnTo>
                    <a:pt x="40" y="14"/>
                  </a:lnTo>
                  <a:lnTo>
                    <a:pt x="40" y="14"/>
                  </a:lnTo>
                  <a:lnTo>
                    <a:pt x="37" y="14"/>
                  </a:lnTo>
                  <a:lnTo>
                    <a:pt x="35" y="14"/>
                  </a:lnTo>
                  <a:lnTo>
                    <a:pt x="35" y="16"/>
                  </a:lnTo>
                  <a:lnTo>
                    <a:pt x="33" y="16"/>
                  </a:lnTo>
                  <a:lnTo>
                    <a:pt x="33" y="12"/>
                  </a:lnTo>
                  <a:lnTo>
                    <a:pt x="35" y="12"/>
                  </a:lnTo>
                  <a:lnTo>
                    <a:pt x="35" y="9"/>
                  </a:lnTo>
                  <a:lnTo>
                    <a:pt x="33" y="9"/>
                  </a:lnTo>
                  <a:lnTo>
                    <a:pt x="33" y="5"/>
                  </a:lnTo>
                  <a:lnTo>
                    <a:pt x="33" y="5"/>
                  </a:lnTo>
                  <a:lnTo>
                    <a:pt x="33" y="2"/>
                  </a:lnTo>
                  <a:lnTo>
                    <a:pt x="30" y="2"/>
                  </a:lnTo>
                  <a:lnTo>
                    <a:pt x="28" y="2"/>
                  </a:lnTo>
                  <a:lnTo>
                    <a:pt x="23" y="2"/>
                  </a:lnTo>
                  <a:lnTo>
                    <a:pt x="23" y="5"/>
                  </a:lnTo>
                  <a:lnTo>
                    <a:pt x="21" y="5"/>
                  </a:lnTo>
                  <a:lnTo>
                    <a:pt x="19" y="5"/>
                  </a:lnTo>
                  <a:lnTo>
                    <a:pt x="21" y="7"/>
                  </a:lnTo>
                  <a:lnTo>
                    <a:pt x="16" y="7"/>
                  </a:lnTo>
                  <a:lnTo>
                    <a:pt x="19" y="12"/>
                  </a:lnTo>
                  <a:lnTo>
                    <a:pt x="21" y="14"/>
                  </a:lnTo>
                  <a:lnTo>
                    <a:pt x="21" y="14"/>
                  </a:lnTo>
                  <a:lnTo>
                    <a:pt x="19" y="14"/>
                  </a:lnTo>
                  <a:lnTo>
                    <a:pt x="16" y="14"/>
                  </a:lnTo>
                  <a:lnTo>
                    <a:pt x="16" y="16"/>
                  </a:lnTo>
                  <a:lnTo>
                    <a:pt x="19" y="21"/>
                  </a:lnTo>
                  <a:lnTo>
                    <a:pt x="19" y="24"/>
                  </a:lnTo>
                  <a:lnTo>
                    <a:pt x="16" y="24"/>
                  </a:lnTo>
                  <a:lnTo>
                    <a:pt x="16" y="19"/>
                  </a:lnTo>
                  <a:lnTo>
                    <a:pt x="14" y="16"/>
                  </a:lnTo>
                  <a:lnTo>
                    <a:pt x="14" y="12"/>
                  </a:lnTo>
                  <a:lnTo>
                    <a:pt x="11" y="9"/>
                  </a:lnTo>
                  <a:lnTo>
                    <a:pt x="16" y="5"/>
                  </a:lnTo>
                  <a:lnTo>
                    <a:pt x="16" y="5"/>
                  </a:lnTo>
                  <a:lnTo>
                    <a:pt x="19" y="2"/>
                  </a:lnTo>
                  <a:lnTo>
                    <a:pt x="19" y="2"/>
                  </a:lnTo>
                  <a:lnTo>
                    <a:pt x="14" y="0"/>
                  </a:lnTo>
                  <a:lnTo>
                    <a:pt x="14" y="0"/>
                  </a:lnTo>
                  <a:lnTo>
                    <a:pt x="9" y="0"/>
                  </a:lnTo>
                  <a:lnTo>
                    <a:pt x="7" y="5"/>
                  </a:lnTo>
                  <a:lnTo>
                    <a:pt x="4" y="5"/>
                  </a:lnTo>
                  <a:lnTo>
                    <a:pt x="2" y="7"/>
                  </a:lnTo>
                  <a:lnTo>
                    <a:pt x="2" y="9"/>
                  </a:lnTo>
                  <a:lnTo>
                    <a:pt x="0" y="12"/>
                  </a:lnTo>
                  <a:lnTo>
                    <a:pt x="0" y="14"/>
                  </a:lnTo>
                  <a:lnTo>
                    <a:pt x="0" y="14"/>
                  </a:lnTo>
                  <a:lnTo>
                    <a:pt x="0" y="16"/>
                  </a:lnTo>
                  <a:lnTo>
                    <a:pt x="0" y="16"/>
                  </a:lnTo>
                  <a:lnTo>
                    <a:pt x="0" y="19"/>
                  </a:lnTo>
                  <a:lnTo>
                    <a:pt x="0" y="21"/>
                  </a:lnTo>
                  <a:lnTo>
                    <a:pt x="4" y="24"/>
                  </a:lnTo>
                  <a:lnTo>
                    <a:pt x="9" y="24"/>
                  </a:lnTo>
                  <a:lnTo>
                    <a:pt x="9" y="24"/>
                  </a:lnTo>
                  <a:lnTo>
                    <a:pt x="7" y="24"/>
                  </a:lnTo>
                  <a:lnTo>
                    <a:pt x="4" y="24"/>
                  </a:lnTo>
                  <a:lnTo>
                    <a:pt x="2" y="24"/>
                  </a:lnTo>
                  <a:lnTo>
                    <a:pt x="0" y="24"/>
                  </a:lnTo>
                  <a:lnTo>
                    <a:pt x="2" y="26"/>
                  </a:lnTo>
                  <a:lnTo>
                    <a:pt x="2" y="26"/>
                  </a:lnTo>
                  <a:lnTo>
                    <a:pt x="7" y="28"/>
                  </a:lnTo>
                  <a:lnTo>
                    <a:pt x="7" y="31"/>
                  </a:lnTo>
                  <a:lnTo>
                    <a:pt x="9" y="31"/>
                  </a:lnTo>
                  <a:lnTo>
                    <a:pt x="11" y="28"/>
                  </a:lnTo>
                  <a:lnTo>
                    <a:pt x="14" y="28"/>
                  </a:lnTo>
                  <a:lnTo>
                    <a:pt x="14" y="31"/>
                  </a:lnTo>
                  <a:lnTo>
                    <a:pt x="16" y="31"/>
                  </a:lnTo>
                  <a:lnTo>
                    <a:pt x="19" y="31"/>
                  </a:lnTo>
                  <a:lnTo>
                    <a:pt x="21" y="31"/>
                  </a:lnTo>
                  <a:lnTo>
                    <a:pt x="23" y="33"/>
                  </a:lnTo>
                  <a:lnTo>
                    <a:pt x="26" y="33"/>
                  </a:lnTo>
                  <a:lnTo>
                    <a:pt x="26" y="33"/>
                  </a:lnTo>
                  <a:lnTo>
                    <a:pt x="28" y="33"/>
                  </a:lnTo>
                  <a:lnTo>
                    <a:pt x="28" y="33"/>
                  </a:lnTo>
                  <a:lnTo>
                    <a:pt x="28" y="31"/>
                  </a:lnTo>
                  <a:lnTo>
                    <a:pt x="26" y="31"/>
                  </a:lnTo>
                  <a:lnTo>
                    <a:pt x="28" y="31"/>
                  </a:lnTo>
                  <a:lnTo>
                    <a:pt x="28" y="31"/>
                  </a:lnTo>
                  <a:lnTo>
                    <a:pt x="30" y="33"/>
                  </a:lnTo>
                  <a:lnTo>
                    <a:pt x="33" y="33"/>
                  </a:lnTo>
                  <a:lnTo>
                    <a:pt x="33" y="33"/>
                  </a:lnTo>
                  <a:lnTo>
                    <a:pt x="33" y="31"/>
                  </a:lnTo>
                  <a:lnTo>
                    <a:pt x="35" y="31"/>
                  </a:lnTo>
                  <a:lnTo>
                    <a:pt x="37" y="33"/>
                  </a:lnTo>
                  <a:lnTo>
                    <a:pt x="40" y="33"/>
                  </a:lnTo>
                  <a:lnTo>
                    <a:pt x="42" y="31"/>
                  </a:lnTo>
                  <a:lnTo>
                    <a:pt x="37" y="28"/>
                  </a:lnTo>
                  <a:lnTo>
                    <a:pt x="37" y="28"/>
                  </a:lnTo>
                  <a:lnTo>
                    <a:pt x="40" y="28"/>
                  </a:lnTo>
                  <a:lnTo>
                    <a:pt x="42" y="28"/>
                  </a:lnTo>
                  <a:lnTo>
                    <a:pt x="45" y="28"/>
                  </a:lnTo>
                  <a:lnTo>
                    <a:pt x="47" y="31"/>
                  </a:lnTo>
                  <a:lnTo>
                    <a:pt x="45" y="33"/>
                  </a:lnTo>
                  <a:lnTo>
                    <a:pt x="47" y="33"/>
                  </a:lnTo>
                  <a:lnTo>
                    <a:pt x="49" y="35"/>
                  </a:lnTo>
                  <a:lnTo>
                    <a:pt x="52" y="38"/>
                  </a:lnTo>
                  <a:lnTo>
                    <a:pt x="54" y="38"/>
                  </a:lnTo>
                  <a:lnTo>
                    <a:pt x="49" y="40"/>
                  </a:lnTo>
                  <a:lnTo>
                    <a:pt x="49" y="40"/>
                  </a:lnTo>
                  <a:lnTo>
                    <a:pt x="49" y="42"/>
                  </a:lnTo>
                  <a:lnTo>
                    <a:pt x="52" y="40"/>
                  </a:lnTo>
                  <a:lnTo>
                    <a:pt x="54" y="40"/>
                  </a:lnTo>
                  <a:lnTo>
                    <a:pt x="56" y="40"/>
                  </a:lnTo>
                  <a:lnTo>
                    <a:pt x="56" y="40"/>
                  </a:lnTo>
                  <a:lnTo>
                    <a:pt x="56" y="42"/>
                  </a:lnTo>
                  <a:lnTo>
                    <a:pt x="59" y="42"/>
                  </a:lnTo>
                  <a:lnTo>
                    <a:pt x="61" y="45"/>
                  </a:lnTo>
                  <a:lnTo>
                    <a:pt x="64" y="45"/>
                  </a:lnTo>
                  <a:lnTo>
                    <a:pt x="64" y="47"/>
                  </a:lnTo>
                  <a:lnTo>
                    <a:pt x="64" y="50"/>
                  </a:lnTo>
                  <a:lnTo>
                    <a:pt x="66" y="50"/>
                  </a:lnTo>
                  <a:lnTo>
                    <a:pt x="66" y="54"/>
                  </a:lnTo>
                  <a:lnTo>
                    <a:pt x="64" y="54"/>
                  </a:lnTo>
                  <a:lnTo>
                    <a:pt x="61" y="57"/>
                  </a:lnTo>
                  <a:lnTo>
                    <a:pt x="56" y="59"/>
                  </a:lnTo>
                  <a:lnTo>
                    <a:pt x="56" y="64"/>
                  </a:lnTo>
                  <a:lnTo>
                    <a:pt x="59" y="66"/>
                  </a:lnTo>
                  <a:lnTo>
                    <a:pt x="59" y="69"/>
                  </a:lnTo>
                  <a:lnTo>
                    <a:pt x="59" y="69"/>
                  </a:lnTo>
                  <a:lnTo>
                    <a:pt x="54" y="69"/>
                  </a:lnTo>
                  <a:lnTo>
                    <a:pt x="49" y="71"/>
                  </a:lnTo>
                  <a:lnTo>
                    <a:pt x="49" y="69"/>
                  </a:lnTo>
                  <a:lnTo>
                    <a:pt x="47" y="69"/>
                  </a:lnTo>
                  <a:lnTo>
                    <a:pt x="45" y="69"/>
                  </a:lnTo>
                  <a:lnTo>
                    <a:pt x="45" y="71"/>
                  </a:lnTo>
                  <a:lnTo>
                    <a:pt x="42" y="73"/>
                  </a:lnTo>
                  <a:lnTo>
                    <a:pt x="42" y="76"/>
                  </a:lnTo>
                  <a:lnTo>
                    <a:pt x="47" y="80"/>
                  </a:lnTo>
                  <a:lnTo>
                    <a:pt x="49" y="80"/>
                  </a:lnTo>
                  <a:lnTo>
                    <a:pt x="52" y="76"/>
                  </a:lnTo>
                  <a:lnTo>
                    <a:pt x="54" y="76"/>
                  </a:lnTo>
                  <a:lnTo>
                    <a:pt x="56" y="80"/>
                  </a:lnTo>
                  <a:lnTo>
                    <a:pt x="56" y="78"/>
                  </a:lnTo>
                  <a:lnTo>
                    <a:pt x="56" y="76"/>
                  </a:lnTo>
                  <a:lnTo>
                    <a:pt x="59" y="76"/>
                  </a:lnTo>
                  <a:lnTo>
                    <a:pt x="59" y="78"/>
                  </a:lnTo>
                  <a:lnTo>
                    <a:pt x="61" y="78"/>
                  </a:lnTo>
                  <a:lnTo>
                    <a:pt x="61" y="80"/>
                  </a:lnTo>
                  <a:lnTo>
                    <a:pt x="66" y="85"/>
                  </a:lnTo>
                  <a:lnTo>
                    <a:pt x="68" y="85"/>
                  </a:lnTo>
                  <a:lnTo>
                    <a:pt x="68" y="87"/>
                  </a:lnTo>
                  <a:lnTo>
                    <a:pt x="66" y="87"/>
                  </a:lnTo>
                  <a:lnTo>
                    <a:pt x="66" y="90"/>
                  </a:lnTo>
                  <a:lnTo>
                    <a:pt x="68" y="90"/>
                  </a:lnTo>
                  <a:lnTo>
                    <a:pt x="73" y="95"/>
                  </a:lnTo>
                  <a:lnTo>
                    <a:pt x="73" y="92"/>
                  </a:lnTo>
                  <a:lnTo>
                    <a:pt x="75" y="95"/>
                  </a:lnTo>
                  <a:lnTo>
                    <a:pt x="75" y="97"/>
                  </a:lnTo>
                  <a:lnTo>
                    <a:pt x="78" y="99"/>
                  </a:lnTo>
                  <a:lnTo>
                    <a:pt x="80" y="99"/>
                  </a:lnTo>
                  <a:lnTo>
                    <a:pt x="87" y="102"/>
                  </a:lnTo>
                  <a:lnTo>
                    <a:pt x="90" y="102"/>
                  </a:lnTo>
                  <a:lnTo>
                    <a:pt x="87" y="97"/>
                  </a:lnTo>
                  <a:lnTo>
                    <a:pt x="85" y="95"/>
                  </a:lnTo>
                  <a:lnTo>
                    <a:pt x="82" y="92"/>
                  </a:lnTo>
                  <a:lnTo>
                    <a:pt x="78" y="85"/>
                  </a:lnTo>
                  <a:lnTo>
                    <a:pt x="78" y="83"/>
                  </a:lnTo>
                  <a:lnTo>
                    <a:pt x="80" y="83"/>
                  </a:lnTo>
                  <a:lnTo>
                    <a:pt x="80" y="85"/>
                  </a:lnTo>
                  <a:lnTo>
                    <a:pt x="82" y="85"/>
                  </a:lnTo>
                  <a:lnTo>
                    <a:pt x="85" y="87"/>
                  </a:lnTo>
                  <a:lnTo>
                    <a:pt x="87" y="87"/>
                  </a:lnTo>
                  <a:lnTo>
                    <a:pt x="90" y="92"/>
                  </a:lnTo>
                  <a:lnTo>
                    <a:pt x="92" y="95"/>
                  </a:lnTo>
                  <a:lnTo>
                    <a:pt x="94" y="95"/>
                  </a:lnTo>
                  <a:lnTo>
                    <a:pt x="94" y="92"/>
                  </a:lnTo>
                  <a:lnTo>
                    <a:pt x="94" y="90"/>
                  </a:lnTo>
                  <a:lnTo>
                    <a:pt x="92" y="87"/>
                  </a:lnTo>
                  <a:lnTo>
                    <a:pt x="92" y="87"/>
                  </a:lnTo>
                  <a:lnTo>
                    <a:pt x="94" y="87"/>
                  </a:lnTo>
                  <a:lnTo>
                    <a:pt x="94" y="85"/>
                  </a:lnTo>
                  <a:lnTo>
                    <a:pt x="94" y="83"/>
                  </a:lnTo>
                  <a:lnTo>
                    <a:pt x="94" y="80"/>
                  </a:lnTo>
                  <a:lnTo>
                    <a:pt x="92" y="80"/>
                  </a:lnTo>
                  <a:lnTo>
                    <a:pt x="92" y="78"/>
                  </a:lnTo>
                  <a:lnTo>
                    <a:pt x="90" y="73"/>
                  </a:lnTo>
                  <a:lnTo>
                    <a:pt x="87" y="73"/>
                  </a:lnTo>
                  <a:lnTo>
                    <a:pt x="85" y="71"/>
                  </a:lnTo>
                  <a:lnTo>
                    <a:pt x="85" y="69"/>
                  </a:lnTo>
                  <a:lnTo>
                    <a:pt x="82" y="66"/>
                  </a:lnTo>
                  <a:lnTo>
                    <a:pt x="80" y="64"/>
                  </a:lnTo>
                  <a:lnTo>
                    <a:pt x="80" y="61"/>
                  </a:lnTo>
                  <a:lnTo>
                    <a:pt x="82" y="64"/>
                  </a:lnTo>
                  <a:lnTo>
                    <a:pt x="85" y="61"/>
                  </a:lnTo>
                  <a:lnTo>
                    <a:pt x="85" y="61"/>
                  </a:lnTo>
                  <a:lnTo>
                    <a:pt x="82" y="57"/>
                  </a:lnTo>
                  <a:lnTo>
                    <a:pt x="85" y="57"/>
                  </a:lnTo>
                  <a:lnTo>
                    <a:pt x="87" y="59"/>
                  </a:lnTo>
                  <a:lnTo>
                    <a:pt x="90" y="61"/>
                  </a:lnTo>
                  <a:lnTo>
                    <a:pt x="92" y="61"/>
                  </a:lnTo>
                  <a:lnTo>
                    <a:pt x="92" y="61"/>
                  </a:lnTo>
                  <a:lnTo>
                    <a:pt x="92" y="66"/>
                  </a:lnTo>
                  <a:lnTo>
                    <a:pt x="94" y="69"/>
                  </a:lnTo>
                  <a:lnTo>
                    <a:pt x="94" y="71"/>
                  </a:lnTo>
                  <a:lnTo>
                    <a:pt x="97" y="71"/>
                  </a:lnTo>
                  <a:lnTo>
                    <a:pt x="99" y="73"/>
                  </a:lnTo>
                  <a:lnTo>
                    <a:pt x="99" y="71"/>
                  </a:lnTo>
                  <a:lnTo>
                    <a:pt x="99" y="66"/>
                  </a:lnTo>
                  <a:lnTo>
                    <a:pt x="99" y="64"/>
                  </a:lnTo>
                  <a:lnTo>
                    <a:pt x="101" y="66"/>
                  </a:lnTo>
                  <a:lnTo>
                    <a:pt x="104" y="64"/>
                  </a:lnTo>
                  <a:lnTo>
                    <a:pt x="104" y="59"/>
                  </a:lnTo>
                  <a:lnTo>
                    <a:pt x="106" y="59"/>
                  </a:lnTo>
                  <a:lnTo>
                    <a:pt x="106" y="54"/>
                  </a:lnTo>
                  <a:lnTo>
                    <a:pt x="104" y="54"/>
                  </a:lnTo>
                  <a:lnTo>
                    <a:pt x="106" y="52"/>
                  </a:lnTo>
                  <a:lnTo>
                    <a:pt x="104" y="52"/>
                  </a:lnTo>
                  <a:lnTo>
                    <a:pt x="99" y="54"/>
                  </a:lnTo>
                  <a:lnTo>
                    <a:pt x="99" y="52"/>
                  </a:lnTo>
                  <a:lnTo>
                    <a:pt x="101" y="52"/>
                  </a:lnTo>
                  <a:lnTo>
                    <a:pt x="99" y="52"/>
                  </a:lnTo>
                  <a:lnTo>
                    <a:pt x="94" y="52"/>
                  </a:lnTo>
                  <a:lnTo>
                    <a:pt x="97" y="50"/>
                  </a:lnTo>
                  <a:lnTo>
                    <a:pt x="94" y="47"/>
                  </a:lnTo>
                  <a:lnTo>
                    <a:pt x="92" y="47"/>
                  </a:lnTo>
                  <a:lnTo>
                    <a:pt x="92" y="47"/>
                  </a:lnTo>
                  <a:lnTo>
                    <a:pt x="90" y="47"/>
                  </a:lnTo>
                  <a:lnTo>
                    <a:pt x="87" y="47"/>
                  </a:lnTo>
                  <a:lnTo>
                    <a:pt x="85" y="45"/>
                  </a:lnTo>
                  <a:lnTo>
                    <a:pt x="82" y="42"/>
                  </a:lnTo>
                  <a:lnTo>
                    <a:pt x="78" y="40"/>
                  </a:lnTo>
                  <a:lnTo>
                    <a:pt x="78" y="40"/>
                  </a:lnTo>
                  <a:lnTo>
                    <a:pt x="82" y="40"/>
                  </a:lnTo>
                  <a:lnTo>
                    <a:pt x="82" y="40"/>
                  </a:lnTo>
                  <a:lnTo>
                    <a:pt x="80" y="38"/>
                  </a:lnTo>
                  <a:lnTo>
                    <a:pt x="87" y="38"/>
                  </a:lnTo>
                  <a:lnTo>
                    <a:pt x="85" y="38"/>
                  </a:lnTo>
                  <a:lnTo>
                    <a:pt x="80" y="35"/>
                  </a:lnTo>
                  <a:lnTo>
                    <a:pt x="82" y="35"/>
                  </a:lnTo>
                  <a:lnTo>
                    <a:pt x="85" y="35"/>
                  </a:lnTo>
                  <a:lnTo>
                    <a:pt x="85" y="33"/>
                  </a:lnTo>
                  <a:lnTo>
                    <a:pt x="80" y="31"/>
                  </a:lnTo>
                  <a:lnTo>
                    <a:pt x="80" y="33"/>
                  </a:lnTo>
                  <a:lnTo>
                    <a:pt x="78" y="33"/>
                  </a:lnTo>
                  <a:lnTo>
                    <a:pt x="78" y="33"/>
                  </a:lnTo>
                  <a:lnTo>
                    <a:pt x="73" y="31"/>
                  </a:lnTo>
                  <a:lnTo>
                    <a:pt x="78" y="31"/>
                  </a:lnTo>
                  <a:lnTo>
                    <a:pt x="80" y="28"/>
                  </a:lnTo>
                  <a:lnTo>
                    <a:pt x="75" y="26"/>
                  </a:lnTo>
                  <a:lnTo>
                    <a:pt x="73" y="26"/>
                  </a:lnTo>
                  <a:lnTo>
                    <a:pt x="71" y="28"/>
                  </a:lnTo>
                  <a:lnTo>
                    <a:pt x="68" y="28"/>
                  </a:lnTo>
                  <a:lnTo>
                    <a:pt x="68" y="28"/>
                  </a:lnTo>
                  <a:lnTo>
                    <a:pt x="71" y="26"/>
                  </a:lnTo>
                  <a:lnTo>
                    <a:pt x="71" y="26"/>
                  </a:lnTo>
                  <a:lnTo>
                    <a:pt x="66" y="26"/>
                  </a:lnTo>
                  <a:lnTo>
                    <a:pt x="66" y="26"/>
                  </a:lnTo>
                  <a:lnTo>
                    <a:pt x="71" y="24"/>
                  </a:lnTo>
                  <a:lnTo>
                    <a:pt x="71" y="21"/>
                  </a:lnTo>
                  <a:lnTo>
                    <a:pt x="68" y="19"/>
                  </a:lnTo>
                  <a:lnTo>
                    <a:pt x="64" y="19"/>
                  </a:lnTo>
                  <a:lnTo>
                    <a:pt x="64" y="21"/>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1140"/>
            <p:cNvSpPr/>
            <p:nvPr/>
          </p:nvSpPr>
          <p:spPr bwMode="auto">
            <a:xfrm>
              <a:off x="1105809" y="3389426"/>
              <a:ext cx="26988" cy="15875"/>
            </a:xfrm>
            <a:custGeom>
              <a:avLst/>
              <a:gdLst>
                <a:gd name="T0" fmla="*/ 14 w 17"/>
                <a:gd name="T1" fmla="*/ 3 h 10"/>
                <a:gd name="T2" fmla="*/ 12 w 17"/>
                <a:gd name="T3" fmla="*/ 3 h 10"/>
                <a:gd name="T4" fmla="*/ 7 w 17"/>
                <a:gd name="T5" fmla="*/ 0 h 10"/>
                <a:gd name="T6" fmla="*/ 2 w 17"/>
                <a:gd name="T7" fmla="*/ 0 h 10"/>
                <a:gd name="T8" fmla="*/ 2 w 17"/>
                <a:gd name="T9" fmla="*/ 0 h 10"/>
                <a:gd name="T10" fmla="*/ 0 w 17"/>
                <a:gd name="T11" fmla="*/ 0 h 10"/>
                <a:gd name="T12" fmla="*/ 0 w 17"/>
                <a:gd name="T13" fmla="*/ 3 h 10"/>
                <a:gd name="T14" fmla="*/ 0 w 17"/>
                <a:gd name="T15" fmla="*/ 3 h 10"/>
                <a:gd name="T16" fmla="*/ 2 w 17"/>
                <a:gd name="T17" fmla="*/ 7 h 10"/>
                <a:gd name="T18" fmla="*/ 2 w 17"/>
                <a:gd name="T19" fmla="*/ 10 h 10"/>
                <a:gd name="T20" fmla="*/ 5 w 17"/>
                <a:gd name="T21" fmla="*/ 7 h 10"/>
                <a:gd name="T22" fmla="*/ 5 w 17"/>
                <a:gd name="T23" fmla="*/ 7 h 10"/>
                <a:gd name="T24" fmla="*/ 12 w 17"/>
                <a:gd name="T25" fmla="*/ 7 h 10"/>
                <a:gd name="T26" fmla="*/ 17 w 17"/>
                <a:gd name="T27" fmla="*/ 7 h 10"/>
                <a:gd name="T28" fmla="*/ 17 w 17"/>
                <a:gd name="T29" fmla="*/ 7 h 10"/>
                <a:gd name="T30" fmla="*/ 14 w 17"/>
                <a:gd name="T31" fmla="*/ 5 h 10"/>
                <a:gd name="T32" fmla="*/ 14 w 17"/>
                <a:gd name="T33" fmla="*/ 3 h 10"/>
                <a:gd name="T34" fmla="*/ 14 w 17"/>
                <a:gd name="T3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10">
                  <a:moveTo>
                    <a:pt x="14" y="3"/>
                  </a:moveTo>
                  <a:lnTo>
                    <a:pt x="12" y="3"/>
                  </a:lnTo>
                  <a:lnTo>
                    <a:pt x="7" y="0"/>
                  </a:lnTo>
                  <a:lnTo>
                    <a:pt x="2" y="0"/>
                  </a:lnTo>
                  <a:lnTo>
                    <a:pt x="2" y="0"/>
                  </a:lnTo>
                  <a:lnTo>
                    <a:pt x="0" y="0"/>
                  </a:lnTo>
                  <a:lnTo>
                    <a:pt x="0" y="3"/>
                  </a:lnTo>
                  <a:lnTo>
                    <a:pt x="0" y="3"/>
                  </a:lnTo>
                  <a:lnTo>
                    <a:pt x="2" y="7"/>
                  </a:lnTo>
                  <a:lnTo>
                    <a:pt x="2" y="10"/>
                  </a:lnTo>
                  <a:lnTo>
                    <a:pt x="5" y="7"/>
                  </a:lnTo>
                  <a:lnTo>
                    <a:pt x="5" y="7"/>
                  </a:lnTo>
                  <a:lnTo>
                    <a:pt x="12" y="7"/>
                  </a:lnTo>
                  <a:lnTo>
                    <a:pt x="17" y="7"/>
                  </a:lnTo>
                  <a:lnTo>
                    <a:pt x="17" y="7"/>
                  </a:lnTo>
                  <a:lnTo>
                    <a:pt x="14" y="5"/>
                  </a:lnTo>
                  <a:lnTo>
                    <a:pt x="14" y="3"/>
                  </a:lnTo>
                  <a:lnTo>
                    <a:pt x="14"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1141"/>
            <p:cNvSpPr/>
            <p:nvPr/>
          </p:nvSpPr>
          <p:spPr bwMode="auto">
            <a:xfrm>
              <a:off x="1113747" y="3441813"/>
              <a:ext cx="7938" cy="0"/>
            </a:xfrm>
            <a:custGeom>
              <a:avLst/>
              <a:gdLst>
                <a:gd name="T0" fmla="*/ 5 w 5"/>
                <a:gd name="T1" fmla="*/ 5 w 5"/>
                <a:gd name="T2" fmla="*/ 0 w 5"/>
                <a:gd name="T3" fmla="*/ 0 w 5"/>
                <a:gd name="T4" fmla="*/ 2 w 5"/>
                <a:gd name="T5" fmla="*/ 5 w 5"/>
              </a:gdLst>
              <a:ahLst/>
              <a:cxnLst>
                <a:cxn ang="0">
                  <a:pos x="T0" y="0"/>
                </a:cxn>
                <a:cxn ang="0">
                  <a:pos x="T1" y="0"/>
                </a:cxn>
                <a:cxn ang="0">
                  <a:pos x="T2" y="0"/>
                </a:cxn>
                <a:cxn ang="0">
                  <a:pos x="T3" y="0"/>
                </a:cxn>
                <a:cxn ang="0">
                  <a:pos x="T4" y="0"/>
                </a:cxn>
                <a:cxn ang="0">
                  <a:pos x="T5" y="0"/>
                </a:cxn>
              </a:cxnLst>
              <a:rect l="0" t="0" r="r" b="b"/>
              <a:pathLst>
                <a:path w="5">
                  <a:moveTo>
                    <a:pt x="5" y="0"/>
                  </a:moveTo>
                  <a:lnTo>
                    <a:pt x="5" y="0"/>
                  </a:lnTo>
                  <a:lnTo>
                    <a:pt x="0" y="0"/>
                  </a:lnTo>
                  <a:lnTo>
                    <a:pt x="0" y="0"/>
                  </a:lnTo>
                  <a:lnTo>
                    <a:pt x="2" y="0"/>
                  </a:lnTo>
                  <a:lnTo>
                    <a:pt x="5"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1142"/>
            <p:cNvSpPr/>
            <p:nvPr/>
          </p:nvSpPr>
          <p:spPr bwMode="auto">
            <a:xfrm>
              <a:off x="1105809" y="3438638"/>
              <a:ext cx="7938" cy="3175"/>
            </a:xfrm>
            <a:custGeom>
              <a:avLst/>
              <a:gdLst>
                <a:gd name="T0" fmla="*/ 5 w 5"/>
                <a:gd name="T1" fmla="*/ 2 h 2"/>
                <a:gd name="T2" fmla="*/ 5 w 5"/>
                <a:gd name="T3" fmla="*/ 0 h 2"/>
                <a:gd name="T4" fmla="*/ 0 w 5"/>
                <a:gd name="T5" fmla="*/ 2 h 2"/>
                <a:gd name="T6" fmla="*/ 0 w 5"/>
                <a:gd name="T7" fmla="*/ 2 h 2"/>
                <a:gd name="T8" fmla="*/ 2 w 5"/>
                <a:gd name="T9" fmla="*/ 2 h 2"/>
                <a:gd name="T10" fmla="*/ 5 w 5"/>
                <a:gd name="T11" fmla="*/ 2 h 2"/>
              </a:gdLst>
              <a:ahLst/>
              <a:cxnLst>
                <a:cxn ang="0">
                  <a:pos x="T0" y="T1"/>
                </a:cxn>
                <a:cxn ang="0">
                  <a:pos x="T2" y="T3"/>
                </a:cxn>
                <a:cxn ang="0">
                  <a:pos x="T4" y="T5"/>
                </a:cxn>
                <a:cxn ang="0">
                  <a:pos x="T6" y="T7"/>
                </a:cxn>
                <a:cxn ang="0">
                  <a:pos x="T8" y="T9"/>
                </a:cxn>
                <a:cxn ang="0">
                  <a:pos x="T10" y="T11"/>
                </a:cxn>
              </a:cxnLst>
              <a:rect l="0" t="0" r="r" b="b"/>
              <a:pathLst>
                <a:path w="5" h="2">
                  <a:moveTo>
                    <a:pt x="5" y="2"/>
                  </a:moveTo>
                  <a:lnTo>
                    <a:pt x="5" y="0"/>
                  </a:lnTo>
                  <a:lnTo>
                    <a:pt x="0" y="2"/>
                  </a:lnTo>
                  <a:lnTo>
                    <a:pt x="0" y="2"/>
                  </a:lnTo>
                  <a:lnTo>
                    <a:pt x="2" y="2"/>
                  </a:lnTo>
                  <a:lnTo>
                    <a:pt x="5"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1143"/>
            <p:cNvSpPr/>
            <p:nvPr/>
          </p:nvSpPr>
          <p:spPr bwMode="auto">
            <a:xfrm>
              <a:off x="1124859" y="3441813"/>
              <a:ext cx="3175" cy="4763"/>
            </a:xfrm>
            <a:custGeom>
              <a:avLst/>
              <a:gdLst>
                <a:gd name="T0" fmla="*/ 0 w 2"/>
                <a:gd name="T1" fmla="*/ 3 h 3"/>
                <a:gd name="T2" fmla="*/ 0 w 2"/>
                <a:gd name="T3" fmla="*/ 0 h 3"/>
                <a:gd name="T4" fmla="*/ 0 w 2"/>
                <a:gd name="T5" fmla="*/ 3 h 3"/>
                <a:gd name="T6" fmla="*/ 0 w 2"/>
                <a:gd name="T7" fmla="*/ 3 h 3"/>
                <a:gd name="T8" fmla="*/ 2 w 2"/>
                <a:gd name="T9" fmla="*/ 3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0" y="0"/>
                  </a:lnTo>
                  <a:lnTo>
                    <a:pt x="0" y="3"/>
                  </a:lnTo>
                  <a:lnTo>
                    <a:pt x="0" y="3"/>
                  </a:lnTo>
                  <a:lnTo>
                    <a:pt x="2" y="3"/>
                  </a:lnTo>
                  <a:lnTo>
                    <a:pt x="0"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1144"/>
            <p:cNvSpPr/>
            <p:nvPr/>
          </p:nvSpPr>
          <p:spPr bwMode="auto">
            <a:xfrm>
              <a:off x="1108984" y="3446576"/>
              <a:ext cx="7938" cy="3175"/>
            </a:xfrm>
            <a:custGeom>
              <a:avLst/>
              <a:gdLst>
                <a:gd name="T0" fmla="*/ 5 w 5"/>
                <a:gd name="T1" fmla="*/ 0 h 2"/>
                <a:gd name="T2" fmla="*/ 5 w 5"/>
                <a:gd name="T3" fmla="*/ 0 h 2"/>
                <a:gd name="T4" fmla="*/ 3 w 5"/>
                <a:gd name="T5" fmla="*/ 0 h 2"/>
                <a:gd name="T6" fmla="*/ 3 w 5"/>
                <a:gd name="T7" fmla="*/ 0 h 2"/>
                <a:gd name="T8" fmla="*/ 0 w 5"/>
                <a:gd name="T9" fmla="*/ 2 h 2"/>
                <a:gd name="T10" fmla="*/ 0 w 5"/>
                <a:gd name="T11" fmla="*/ 2 h 2"/>
                <a:gd name="T12" fmla="*/ 3 w 5"/>
                <a:gd name="T13" fmla="*/ 2 h 2"/>
                <a:gd name="T14" fmla="*/ 5 w 5"/>
                <a:gd name="T15" fmla="*/ 0 h 2"/>
                <a:gd name="T16" fmla="*/ 5 w 5"/>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
                  <a:moveTo>
                    <a:pt x="5" y="0"/>
                  </a:moveTo>
                  <a:lnTo>
                    <a:pt x="5" y="0"/>
                  </a:lnTo>
                  <a:lnTo>
                    <a:pt x="3" y="0"/>
                  </a:lnTo>
                  <a:lnTo>
                    <a:pt x="3" y="0"/>
                  </a:lnTo>
                  <a:lnTo>
                    <a:pt x="0" y="2"/>
                  </a:lnTo>
                  <a:lnTo>
                    <a:pt x="0" y="2"/>
                  </a:lnTo>
                  <a:lnTo>
                    <a:pt x="3" y="2"/>
                  </a:lnTo>
                  <a:lnTo>
                    <a:pt x="5" y="0"/>
                  </a:lnTo>
                  <a:lnTo>
                    <a:pt x="5"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1145"/>
            <p:cNvSpPr/>
            <p:nvPr/>
          </p:nvSpPr>
          <p:spPr bwMode="auto">
            <a:xfrm>
              <a:off x="1113747" y="3452926"/>
              <a:ext cx="3175" cy="4763"/>
            </a:xfrm>
            <a:custGeom>
              <a:avLst/>
              <a:gdLst>
                <a:gd name="T0" fmla="*/ 2 w 2"/>
                <a:gd name="T1" fmla="*/ 0 h 3"/>
                <a:gd name="T2" fmla="*/ 0 w 2"/>
                <a:gd name="T3" fmla="*/ 0 h 3"/>
                <a:gd name="T4" fmla="*/ 0 w 2"/>
                <a:gd name="T5" fmla="*/ 0 h 3"/>
                <a:gd name="T6" fmla="*/ 2 w 2"/>
                <a:gd name="T7" fmla="*/ 3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0"/>
                  </a:lnTo>
                  <a:lnTo>
                    <a:pt x="0" y="0"/>
                  </a:lnTo>
                  <a:lnTo>
                    <a:pt x="2" y="3"/>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1146"/>
            <p:cNvSpPr/>
            <p:nvPr/>
          </p:nvSpPr>
          <p:spPr bwMode="auto">
            <a:xfrm>
              <a:off x="1124859" y="3457688"/>
              <a:ext cx="11113" cy="11113"/>
            </a:xfrm>
            <a:custGeom>
              <a:avLst/>
              <a:gdLst>
                <a:gd name="T0" fmla="*/ 0 w 7"/>
                <a:gd name="T1" fmla="*/ 2 h 7"/>
                <a:gd name="T2" fmla="*/ 0 w 7"/>
                <a:gd name="T3" fmla="*/ 7 h 7"/>
                <a:gd name="T4" fmla="*/ 2 w 7"/>
                <a:gd name="T5" fmla="*/ 7 h 7"/>
                <a:gd name="T6" fmla="*/ 5 w 7"/>
                <a:gd name="T7" fmla="*/ 7 h 7"/>
                <a:gd name="T8" fmla="*/ 7 w 7"/>
                <a:gd name="T9" fmla="*/ 5 h 7"/>
                <a:gd name="T10" fmla="*/ 7 w 7"/>
                <a:gd name="T11" fmla="*/ 2 h 7"/>
                <a:gd name="T12" fmla="*/ 7 w 7"/>
                <a:gd name="T13" fmla="*/ 2 h 7"/>
                <a:gd name="T14" fmla="*/ 7 w 7"/>
                <a:gd name="T15" fmla="*/ 0 h 7"/>
                <a:gd name="T16" fmla="*/ 2 w 7"/>
                <a:gd name="T17" fmla="*/ 0 h 7"/>
                <a:gd name="T18" fmla="*/ 0 w 7"/>
                <a:gd name="T1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0" y="2"/>
                  </a:moveTo>
                  <a:lnTo>
                    <a:pt x="0" y="7"/>
                  </a:lnTo>
                  <a:lnTo>
                    <a:pt x="2" y="7"/>
                  </a:lnTo>
                  <a:lnTo>
                    <a:pt x="5" y="7"/>
                  </a:lnTo>
                  <a:lnTo>
                    <a:pt x="7" y="5"/>
                  </a:lnTo>
                  <a:lnTo>
                    <a:pt x="7" y="2"/>
                  </a:lnTo>
                  <a:lnTo>
                    <a:pt x="7" y="2"/>
                  </a:lnTo>
                  <a:lnTo>
                    <a:pt x="7" y="0"/>
                  </a:lnTo>
                  <a:lnTo>
                    <a:pt x="2"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Rectangle 1147"/>
            <p:cNvSpPr>
              <a:spLocks noChangeArrowheads="1"/>
            </p:cNvSpPr>
            <p:nvPr/>
          </p:nvSpPr>
          <p:spPr bwMode="auto">
            <a:xfrm>
              <a:off x="1135972" y="3452926"/>
              <a:ext cx="1588"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05" name="Freeform 1148"/>
            <p:cNvSpPr/>
            <p:nvPr/>
          </p:nvSpPr>
          <p:spPr bwMode="auto">
            <a:xfrm>
              <a:off x="1139147" y="3460863"/>
              <a:ext cx="7938" cy="0"/>
            </a:xfrm>
            <a:custGeom>
              <a:avLst/>
              <a:gdLst>
                <a:gd name="T0" fmla="*/ 3 w 5"/>
                <a:gd name="T1" fmla="*/ 0 w 5"/>
                <a:gd name="T2" fmla="*/ 0 w 5"/>
                <a:gd name="T3" fmla="*/ 3 w 5"/>
                <a:gd name="T4" fmla="*/ 5 w 5"/>
                <a:gd name="T5" fmla="*/ 3 w 5"/>
              </a:gdLst>
              <a:ahLst/>
              <a:cxnLst>
                <a:cxn ang="0">
                  <a:pos x="T0" y="0"/>
                </a:cxn>
                <a:cxn ang="0">
                  <a:pos x="T1" y="0"/>
                </a:cxn>
                <a:cxn ang="0">
                  <a:pos x="T2" y="0"/>
                </a:cxn>
                <a:cxn ang="0">
                  <a:pos x="T3" y="0"/>
                </a:cxn>
                <a:cxn ang="0">
                  <a:pos x="T4" y="0"/>
                </a:cxn>
                <a:cxn ang="0">
                  <a:pos x="T5" y="0"/>
                </a:cxn>
              </a:cxnLst>
              <a:rect l="0" t="0" r="r" b="b"/>
              <a:pathLst>
                <a:path w="5">
                  <a:moveTo>
                    <a:pt x="3" y="0"/>
                  </a:moveTo>
                  <a:lnTo>
                    <a:pt x="0" y="0"/>
                  </a:lnTo>
                  <a:lnTo>
                    <a:pt x="0" y="0"/>
                  </a:lnTo>
                  <a:lnTo>
                    <a:pt x="3" y="0"/>
                  </a:lnTo>
                  <a:lnTo>
                    <a:pt x="5" y="0"/>
                  </a:lnTo>
                  <a:lnTo>
                    <a:pt x="3"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1149"/>
            <p:cNvSpPr/>
            <p:nvPr/>
          </p:nvSpPr>
          <p:spPr bwMode="auto">
            <a:xfrm>
              <a:off x="1064534" y="3460863"/>
              <a:ext cx="3175" cy="0"/>
            </a:xfrm>
            <a:custGeom>
              <a:avLst/>
              <a:gdLst>
                <a:gd name="T0" fmla="*/ 2 w 2"/>
                <a:gd name="T1" fmla="*/ 2 w 2"/>
                <a:gd name="T2" fmla="*/ 2 w 2"/>
                <a:gd name="T3" fmla="*/ 0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2" y="0"/>
                  </a:lnTo>
                  <a:lnTo>
                    <a:pt x="2" y="0"/>
                  </a:lnTo>
                  <a:lnTo>
                    <a:pt x="0" y="0"/>
                  </a:lnTo>
                  <a:lnTo>
                    <a:pt x="2"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1150"/>
            <p:cNvSpPr/>
            <p:nvPr/>
          </p:nvSpPr>
          <p:spPr bwMode="auto">
            <a:xfrm>
              <a:off x="1083584" y="3483088"/>
              <a:ext cx="3175" cy="4763"/>
            </a:xfrm>
            <a:custGeom>
              <a:avLst/>
              <a:gdLst>
                <a:gd name="T0" fmla="*/ 2 w 2"/>
                <a:gd name="T1" fmla="*/ 3 h 3"/>
                <a:gd name="T2" fmla="*/ 0 w 2"/>
                <a:gd name="T3" fmla="*/ 0 h 3"/>
                <a:gd name="T4" fmla="*/ 0 w 2"/>
                <a:gd name="T5" fmla="*/ 0 h 3"/>
                <a:gd name="T6" fmla="*/ 0 w 2"/>
                <a:gd name="T7" fmla="*/ 0 h 3"/>
                <a:gd name="T8" fmla="*/ 0 w 2"/>
                <a:gd name="T9" fmla="*/ 3 h 3"/>
                <a:gd name="T10" fmla="*/ 2 w 2"/>
                <a:gd name="T11" fmla="*/ 3 h 3"/>
                <a:gd name="T12" fmla="*/ 2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3"/>
                  </a:moveTo>
                  <a:lnTo>
                    <a:pt x="0" y="0"/>
                  </a:lnTo>
                  <a:lnTo>
                    <a:pt x="0" y="0"/>
                  </a:lnTo>
                  <a:lnTo>
                    <a:pt x="0" y="0"/>
                  </a:lnTo>
                  <a:lnTo>
                    <a:pt x="0" y="3"/>
                  </a:lnTo>
                  <a:lnTo>
                    <a:pt x="2" y="3"/>
                  </a:lnTo>
                  <a:lnTo>
                    <a:pt x="2"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1151"/>
            <p:cNvSpPr/>
            <p:nvPr/>
          </p:nvSpPr>
          <p:spPr bwMode="auto">
            <a:xfrm>
              <a:off x="1080409" y="3483088"/>
              <a:ext cx="0" cy="7938"/>
            </a:xfrm>
            <a:custGeom>
              <a:avLst/>
              <a:gdLst>
                <a:gd name="T0" fmla="*/ 0 h 5"/>
                <a:gd name="T1" fmla="*/ 0 h 5"/>
                <a:gd name="T2" fmla="*/ 0 h 5"/>
                <a:gd name="T3" fmla="*/ 5 h 5"/>
                <a:gd name="T4" fmla="*/ 5 h 5"/>
                <a:gd name="T5" fmla="*/ 0 h 5"/>
              </a:gdLst>
              <a:ahLst/>
              <a:cxnLst>
                <a:cxn ang="0">
                  <a:pos x="0" y="T0"/>
                </a:cxn>
                <a:cxn ang="0">
                  <a:pos x="0" y="T1"/>
                </a:cxn>
                <a:cxn ang="0">
                  <a:pos x="0" y="T2"/>
                </a:cxn>
                <a:cxn ang="0">
                  <a:pos x="0" y="T3"/>
                </a:cxn>
                <a:cxn ang="0">
                  <a:pos x="0" y="T4"/>
                </a:cxn>
                <a:cxn ang="0">
                  <a:pos x="0" y="T5"/>
                </a:cxn>
              </a:cxnLst>
              <a:rect l="0" t="0" r="r" b="b"/>
              <a:pathLst>
                <a:path h="5">
                  <a:moveTo>
                    <a:pt x="0" y="0"/>
                  </a:moveTo>
                  <a:lnTo>
                    <a:pt x="0" y="0"/>
                  </a:lnTo>
                  <a:lnTo>
                    <a:pt x="0" y="0"/>
                  </a:lnTo>
                  <a:lnTo>
                    <a:pt x="0" y="5"/>
                  </a:lnTo>
                  <a:lnTo>
                    <a:pt x="0" y="5"/>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1152"/>
            <p:cNvSpPr/>
            <p:nvPr/>
          </p:nvSpPr>
          <p:spPr bwMode="auto">
            <a:xfrm>
              <a:off x="1064534" y="3487851"/>
              <a:ext cx="41275" cy="41275"/>
            </a:xfrm>
            <a:custGeom>
              <a:avLst/>
              <a:gdLst>
                <a:gd name="T0" fmla="*/ 26 w 26"/>
                <a:gd name="T1" fmla="*/ 19 h 26"/>
                <a:gd name="T2" fmla="*/ 26 w 26"/>
                <a:gd name="T3" fmla="*/ 19 h 26"/>
                <a:gd name="T4" fmla="*/ 21 w 26"/>
                <a:gd name="T5" fmla="*/ 19 h 26"/>
                <a:gd name="T6" fmla="*/ 21 w 26"/>
                <a:gd name="T7" fmla="*/ 14 h 26"/>
                <a:gd name="T8" fmla="*/ 21 w 26"/>
                <a:gd name="T9" fmla="*/ 12 h 26"/>
                <a:gd name="T10" fmla="*/ 17 w 26"/>
                <a:gd name="T11" fmla="*/ 9 h 26"/>
                <a:gd name="T12" fmla="*/ 14 w 26"/>
                <a:gd name="T13" fmla="*/ 7 h 26"/>
                <a:gd name="T14" fmla="*/ 10 w 26"/>
                <a:gd name="T15" fmla="*/ 5 h 26"/>
                <a:gd name="T16" fmla="*/ 10 w 26"/>
                <a:gd name="T17" fmla="*/ 7 h 26"/>
                <a:gd name="T18" fmla="*/ 7 w 26"/>
                <a:gd name="T19" fmla="*/ 5 h 26"/>
                <a:gd name="T20" fmla="*/ 7 w 26"/>
                <a:gd name="T21" fmla="*/ 0 h 26"/>
                <a:gd name="T22" fmla="*/ 5 w 26"/>
                <a:gd name="T23" fmla="*/ 0 h 26"/>
                <a:gd name="T24" fmla="*/ 5 w 26"/>
                <a:gd name="T25" fmla="*/ 2 h 26"/>
                <a:gd name="T26" fmla="*/ 5 w 26"/>
                <a:gd name="T27" fmla="*/ 5 h 26"/>
                <a:gd name="T28" fmla="*/ 5 w 26"/>
                <a:gd name="T29" fmla="*/ 12 h 26"/>
                <a:gd name="T30" fmla="*/ 0 w 26"/>
                <a:gd name="T31" fmla="*/ 19 h 26"/>
                <a:gd name="T32" fmla="*/ 2 w 26"/>
                <a:gd name="T33" fmla="*/ 21 h 26"/>
                <a:gd name="T34" fmla="*/ 7 w 26"/>
                <a:gd name="T35" fmla="*/ 21 h 26"/>
                <a:gd name="T36" fmla="*/ 7 w 26"/>
                <a:gd name="T37" fmla="*/ 26 h 26"/>
                <a:gd name="T38" fmla="*/ 10 w 26"/>
                <a:gd name="T39" fmla="*/ 26 h 26"/>
                <a:gd name="T40" fmla="*/ 12 w 26"/>
                <a:gd name="T41" fmla="*/ 21 h 26"/>
                <a:gd name="T42" fmla="*/ 14 w 26"/>
                <a:gd name="T43" fmla="*/ 21 h 26"/>
                <a:gd name="T44" fmla="*/ 14 w 26"/>
                <a:gd name="T45" fmla="*/ 19 h 26"/>
                <a:gd name="T46" fmla="*/ 17 w 26"/>
                <a:gd name="T47" fmla="*/ 16 h 26"/>
                <a:gd name="T48" fmla="*/ 17 w 26"/>
                <a:gd name="T49" fmla="*/ 19 h 26"/>
                <a:gd name="T50" fmla="*/ 19 w 26"/>
                <a:gd name="T51" fmla="*/ 21 h 26"/>
                <a:gd name="T52" fmla="*/ 21 w 26"/>
                <a:gd name="T53" fmla="*/ 21 h 26"/>
                <a:gd name="T54" fmla="*/ 26 w 26"/>
                <a:gd name="T55" fmla="*/ 21 h 26"/>
                <a:gd name="T56" fmla="*/ 26 w 26"/>
                <a:gd name="T57"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26">
                  <a:moveTo>
                    <a:pt x="26" y="19"/>
                  </a:moveTo>
                  <a:lnTo>
                    <a:pt x="26" y="19"/>
                  </a:lnTo>
                  <a:lnTo>
                    <a:pt x="21" y="19"/>
                  </a:lnTo>
                  <a:lnTo>
                    <a:pt x="21" y="14"/>
                  </a:lnTo>
                  <a:lnTo>
                    <a:pt x="21" y="12"/>
                  </a:lnTo>
                  <a:lnTo>
                    <a:pt x="17" y="9"/>
                  </a:lnTo>
                  <a:lnTo>
                    <a:pt x="14" y="7"/>
                  </a:lnTo>
                  <a:lnTo>
                    <a:pt x="10" y="5"/>
                  </a:lnTo>
                  <a:lnTo>
                    <a:pt x="10" y="7"/>
                  </a:lnTo>
                  <a:lnTo>
                    <a:pt x="7" y="5"/>
                  </a:lnTo>
                  <a:lnTo>
                    <a:pt x="7" y="0"/>
                  </a:lnTo>
                  <a:lnTo>
                    <a:pt x="5" y="0"/>
                  </a:lnTo>
                  <a:lnTo>
                    <a:pt x="5" y="2"/>
                  </a:lnTo>
                  <a:lnTo>
                    <a:pt x="5" y="5"/>
                  </a:lnTo>
                  <a:lnTo>
                    <a:pt x="5" y="12"/>
                  </a:lnTo>
                  <a:lnTo>
                    <a:pt x="0" y="19"/>
                  </a:lnTo>
                  <a:lnTo>
                    <a:pt x="2" y="21"/>
                  </a:lnTo>
                  <a:lnTo>
                    <a:pt x="7" y="21"/>
                  </a:lnTo>
                  <a:lnTo>
                    <a:pt x="7" y="26"/>
                  </a:lnTo>
                  <a:lnTo>
                    <a:pt x="10" y="26"/>
                  </a:lnTo>
                  <a:lnTo>
                    <a:pt x="12" y="21"/>
                  </a:lnTo>
                  <a:lnTo>
                    <a:pt x="14" y="21"/>
                  </a:lnTo>
                  <a:lnTo>
                    <a:pt x="14" y="19"/>
                  </a:lnTo>
                  <a:lnTo>
                    <a:pt x="17" y="16"/>
                  </a:lnTo>
                  <a:lnTo>
                    <a:pt x="17" y="19"/>
                  </a:lnTo>
                  <a:lnTo>
                    <a:pt x="19" y="21"/>
                  </a:lnTo>
                  <a:lnTo>
                    <a:pt x="21" y="21"/>
                  </a:lnTo>
                  <a:lnTo>
                    <a:pt x="26" y="21"/>
                  </a:lnTo>
                  <a:lnTo>
                    <a:pt x="26" y="19"/>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1153"/>
            <p:cNvSpPr/>
            <p:nvPr/>
          </p:nvSpPr>
          <p:spPr bwMode="auto">
            <a:xfrm>
              <a:off x="1086759" y="3529126"/>
              <a:ext cx="11113" cy="11113"/>
            </a:xfrm>
            <a:custGeom>
              <a:avLst/>
              <a:gdLst>
                <a:gd name="T0" fmla="*/ 0 w 7"/>
                <a:gd name="T1" fmla="*/ 2 h 7"/>
                <a:gd name="T2" fmla="*/ 0 w 7"/>
                <a:gd name="T3" fmla="*/ 7 h 7"/>
                <a:gd name="T4" fmla="*/ 3 w 7"/>
                <a:gd name="T5" fmla="*/ 7 h 7"/>
                <a:gd name="T6" fmla="*/ 5 w 7"/>
                <a:gd name="T7" fmla="*/ 2 h 7"/>
                <a:gd name="T8" fmla="*/ 7 w 7"/>
                <a:gd name="T9" fmla="*/ 0 h 7"/>
                <a:gd name="T10" fmla="*/ 3 w 7"/>
                <a:gd name="T11" fmla="*/ 2 h 7"/>
                <a:gd name="T12" fmla="*/ 0 w 7"/>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0" y="2"/>
                  </a:moveTo>
                  <a:lnTo>
                    <a:pt x="0" y="7"/>
                  </a:lnTo>
                  <a:lnTo>
                    <a:pt x="3" y="7"/>
                  </a:lnTo>
                  <a:lnTo>
                    <a:pt x="5" y="2"/>
                  </a:lnTo>
                  <a:lnTo>
                    <a:pt x="7" y="0"/>
                  </a:lnTo>
                  <a:lnTo>
                    <a:pt x="3" y="2"/>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1154"/>
            <p:cNvSpPr/>
            <p:nvPr/>
          </p:nvSpPr>
          <p:spPr bwMode="auto">
            <a:xfrm>
              <a:off x="1105809" y="3540238"/>
              <a:ext cx="7938" cy="11113"/>
            </a:xfrm>
            <a:custGeom>
              <a:avLst/>
              <a:gdLst>
                <a:gd name="T0" fmla="*/ 2 w 5"/>
                <a:gd name="T1" fmla="*/ 5 h 7"/>
                <a:gd name="T2" fmla="*/ 5 w 5"/>
                <a:gd name="T3" fmla="*/ 2 h 7"/>
                <a:gd name="T4" fmla="*/ 5 w 5"/>
                <a:gd name="T5" fmla="*/ 0 h 7"/>
                <a:gd name="T6" fmla="*/ 2 w 5"/>
                <a:gd name="T7" fmla="*/ 0 h 7"/>
                <a:gd name="T8" fmla="*/ 2 w 5"/>
                <a:gd name="T9" fmla="*/ 2 h 7"/>
                <a:gd name="T10" fmla="*/ 0 w 5"/>
                <a:gd name="T11" fmla="*/ 5 h 7"/>
                <a:gd name="T12" fmla="*/ 2 w 5"/>
                <a:gd name="T13" fmla="*/ 7 h 7"/>
                <a:gd name="T14" fmla="*/ 2 w 5"/>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2" y="5"/>
                  </a:moveTo>
                  <a:lnTo>
                    <a:pt x="5" y="2"/>
                  </a:lnTo>
                  <a:lnTo>
                    <a:pt x="5" y="0"/>
                  </a:lnTo>
                  <a:lnTo>
                    <a:pt x="2" y="0"/>
                  </a:lnTo>
                  <a:lnTo>
                    <a:pt x="2" y="2"/>
                  </a:lnTo>
                  <a:lnTo>
                    <a:pt x="0" y="5"/>
                  </a:lnTo>
                  <a:lnTo>
                    <a:pt x="2" y="7"/>
                  </a:lnTo>
                  <a:lnTo>
                    <a:pt x="2" y="5"/>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1155"/>
            <p:cNvSpPr/>
            <p:nvPr/>
          </p:nvSpPr>
          <p:spPr bwMode="auto">
            <a:xfrm>
              <a:off x="1116922" y="3524363"/>
              <a:ext cx="4763" cy="4763"/>
            </a:xfrm>
            <a:custGeom>
              <a:avLst/>
              <a:gdLst>
                <a:gd name="T0" fmla="*/ 0 w 3"/>
                <a:gd name="T1" fmla="*/ 0 h 3"/>
                <a:gd name="T2" fmla="*/ 0 w 3"/>
                <a:gd name="T3" fmla="*/ 3 h 3"/>
                <a:gd name="T4" fmla="*/ 3 w 3"/>
                <a:gd name="T5" fmla="*/ 3 h 3"/>
                <a:gd name="T6" fmla="*/ 3 w 3"/>
                <a:gd name="T7" fmla="*/ 3 h 3"/>
                <a:gd name="T8" fmla="*/ 3 w 3"/>
                <a:gd name="T9" fmla="*/ 0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3"/>
                  </a:lnTo>
                  <a:lnTo>
                    <a:pt x="3" y="3"/>
                  </a:lnTo>
                  <a:lnTo>
                    <a:pt x="3" y="3"/>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1156"/>
            <p:cNvSpPr/>
            <p:nvPr/>
          </p:nvSpPr>
          <p:spPr bwMode="auto">
            <a:xfrm>
              <a:off x="1124859" y="3521188"/>
              <a:ext cx="3175" cy="3175"/>
            </a:xfrm>
            <a:custGeom>
              <a:avLst/>
              <a:gdLst>
                <a:gd name="T0" fmla="*/ 0 w 2"/>
                <a:gd name="T1" fmla="*/ 2 h 2"/>
                <a:gd name="T2" fmla="*/ 2 w 2"/>
                <a:gd name="T3" fmla="*/ 2 h 2"/>
                <a:gd name="T4" fmla="*/ 2 w 2"/>
                <a:gd name="T5" fmla="*/ 2 h 2"/>
                <a:gd name="T6" fmla="*/ 0 w 2"/>
                <a:gd name="T7" fmla="*/ 0 h 2"/>
                <a:gd name="T8" fmla="*/ 0 w 2"/>
                <a:gd name="T9" fmla="*/ 0 h 2"/>
                <a:gd name="T10" fmla="*/ 0 w 2"/>
                <a:gd name="T11" fmla="*/ 2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2" y="2"/>
                  </a:lnTo>
                  <a:lnTo>
                    <a:pt x="2" y="2"/>
                  </a:lnTo>
                  <a:lnTo>
                    <a:pt x="0" y="0"/>
                  </a:lnTo>
                  <a:lnTo>
                    <a:pt x="0" y="0"/>
                  </a:lnTo>
                  <a:lnTo>
                    <a:pt x="0" y="2"/>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1157"/>
            <p:cNvSpPr/>
            <p:nvPr/>
          </p:nvSpPr>
          <p:spPr bwMode="auto">
            <a:xfrm>
              <a:off x="1121684" y="3518013"/>
              <a:ext cx="3175" cy="0"/>
            </a:xfrm>
            <a:custGeom>
              <a:avLst/>
              <a:gdLst>
                <a:gd name="T0" fmla="*/ 0 w 2"/>
                <a:gd name="T1" fmla="*/ 0 w 2"/>
                <a:gd name="T2" fmla="*/ 0 w 2"/>
                <a:gd name="T3" fmla="*/ 2 w 2"/>
                <a:gd name="T4" fmla="*/ 0 w 2"/>
              </a:gdLst>
              <a:ahLst/>
              <a:cxnLst>
                <a:cxn ang="0">
                  <a:pos x="T0" y="0"/>
                </a:cxn>
                <a:cxn ang="0">
                  <a:pos x="T1" y="0"/>
                </a:cxn>
                <a:cxn ang="0">
                  <a:pos x="T2" y="0"/>
                </a:cxn>
                <a:cxn ang="0">
                  <a:pos x="T3" y="0"/>
                </a:cxn>
                <a:cxn ang="0">
                  <a:pos x="T4" y="0"/>
                </a:cxn>
              </a:cxnLst>
              <a:rect l="0" t="0" r="r" b="b"/>
              <a:pathLst>
                <a:path w="2">
                  <a:moveTo>
                    <a:pt x="0" y="0"/>
                  </a:moveTo>
                  <a:lnTo>
                    <a:pt x="0" y="0"/>
                  </a:lnTo>
                  <a:lnTo>
                    <a:pt x="0"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Rectangle 1158"/>
            <p:cNvSpPr>
              <a:spLocks noChangeArrowheads="1"/>
            </p:cNvSpPr>
            <p:nvPr/>
          </p:nvSpPr>
          <p:spPr bwMode="auto">
            <a:xfrm>
              <a:off x="1064534" y="3435463"/>
              <a:ext cx="3175"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16" name="Freeform 1159"/>
            <p:cNvSpPr/>
            <p:nvPr/>
          </p:nvSpPr>
          <p:spPr bwMode="auto">
            <a:xfrm>
              <a:off x="1177247" y="3567226"/>
              <a:ext cx="3175" cy="3175"/>
            </a:xfrm>
            <a:custGeom>
              <a:avLst/>
              <a:gdLst>
                <a:gd name="T0" fmla="*/ 0 w 2"/>
                <a:gd name="T1" fmla="*/ 2 h 2"/>
                <a:gd name="T2" fmla="*/ 2 w 2"/>
                <a:gd name="T3" fmla="*/ 2 h 2"/>
                <a:gd name="T4" fmla="*/ 2 w 2"/>
                <a:gd name="T5" fmla="*/ 0 h 2"/>
                <a:gd name="T6" fmla="*/ 2 w 2"/>
                <a:gd name="T7" fmla="*/ 0 h 2"/>
                <a:gd name="T8" fmla="*/ 0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2" y="2"/>
                  </a:lnTo>
                  <a:lnTo>
                    <a:pt x="2" y="0"/>
                  </a:lnTo>
                  <a:lnTo>
                    <a:pt x="2" y="0"/>
                  </a:lnTo>
                  <a:lnTo>
                    <a:pt x="0"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1160"/>
            <p:cNvSpPr/>
            <p:nvPr/>
          </p:nvSpPr>
          <p:spPr bwMode="auto">
            <a:xfrm>
              <a:off x="1196297" y="3551351"/>
              <a:ext cx="3175" cy="3175"/>
            </a:xfrm>
            <a:custGeom>
              <a:avLst/>
              <a:gdLst>
                <a:gd name="T0" fmla="*/ 0 w 2"/>
                <a:gd name="T1" fmla="*/ 0 h 2"/>
                <a:gd name="T2" fmla="*/ 0 w 2"/>
                <a:gd name="T3" fmla="*/ 2 h 2"/>
                <a:gd name="T4" fmla="*/ 2 w 2"/>
                <a:gd name="T5" fmla="*/ 2 h 2"/>
                <a:gd name="T6" fmla="*/ 2 w 2"/>
                <a:gd name="T7" fmla="*/ 0 h 2"/>
                <a:gd name="T8" fmla="*/ 0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2"/>
                  </a:lnTo>
                  <a:lnTo>
                    <a:pt x="2" y="2"/>
                  </a:lnTo>
                  <a:lnTo>
                    <a:pt x="2"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1161"/>
            <p:cNvSpPr/>
            <p:nvPr/>
          </p:nvSpPr>
          <p:spPr bwMode="auto">
            <a:xfrm>
              <a:off x="1108984" y="3619613"/>
              <a:ext cx="4763" cy="6350"/>
            </a:xfrm>
            <a:custGeom>
              <a:avLst/>
              <a:gdLst>
                <a:gd name="T0" fmla="*/ 3 w 3"/>
                <a:gd name="T1" fmla="*/ 2 h 4"/>
                <a:gd name="T2" fmla="*/ 3 w 3"/>
                <a:gd name="T3" fmla="*/ 0 h 4"/>
                <a:gd name="T4" fmla="*/ 3 w 3"/>
                <a:gd name="T5" fmla="*/ 0 h 4"/>
                <a:gd name="T6" fmla="*/ 3 w 3"/>
                <a:gd name="T7" fmla="*/ 0 h 4"/>
                <a:gd name="T8" fmla="*/ 0 w 3"/>
                <a:gd name="T9" fmla="*/ 2 h 4"/>
                <a:gd name="T10" fmla="*/ 0 w 3"/>
                <a:gd name="T11" fmla="*/ 2 h 4"/>
                <a:gd name="T12" fmla="*/ 0 w 3"/>
                <a:gd name="T13" fmla="*/ 4 h 4"/>
                <a:gd name="T14" fmla="*/ 3 w 3"/>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2"/>
                  </a:moveTo>
                  <a:lnTo>
                    <a:pt x="3" y="0"/>
                  </a:lnTo>
                  <a:lnTo>
                    <a:pt x="3" y="0"/>
                  </a:lnTo>
                  <a:lnTo>
                    <a:pt x="3" y="0"/>
                  </a:lnTo>
                  <a:lnTo>
                    <a:pt x="0" y="2"/>
                  </a:lnTo>
                  <a:lnTo>
                    <a:pt x="0" y="2"/>
                  </a:lnTo>
                  <a:lnTo>
                    <a:pt x="0" y="4"/>
                  </a:lnTo>
                  <a:lnTo>
                    <a:pt x="3"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1162"/>
            <p:cNvSpPr/>
            <p:nvPr/>
          </p:nvSpPr>
          <p:spPr bwMode="auto">
            <a:xfrm>
              <a:off x="1097872" y="3656126"/>
              <a:ext cx="7938" cy="4763"/>
            </a:xfrm>
            <a:custGeom>
              <a:avLst/>
              <a:gdLst>
                <a:gd name="T0" fmla="*/ 0 w 5"/>
                <a:gd name="T1" fmla="*/ 0 h 3"/>
                <a:gd name="T2" fmla="*/ 0 w 5"/>
                <a:gd name="T3" fmla="*/ 0 h 3"/>
                <a:gd name="T4" fmla="*/ 0 w 5"/>
                <a:gd name="T5" fmla="*/ 3 h 3"/>
                <a:gd name="T6" fmla="*/ 0 w 5"/>
                <a:gd name="T7" fmla="*/ 3 h 3"/>
                <a:gd name="T8" fmla="*/ 3 w 5"/>
                <a:gd name="T9" fmla="*/ 3 h 3"/>
                <a:gd name="T10" fmla="*/ 5 w 5"/>
                <a:gd name="T11" fmla="*/ 3 h 3"/>
                <a:gd name="T12" fmla="*/ 3 w 5"/>
                <a:gd name="T13" fmla="*/ 3 h 3"/>
                <a:gd name="T14" fmla="*/ 3 w 5"/>
                <a:gd name="T15" fmla="*/ 0 h 3"/>
                <a:gd name="T16" fmla="*/ 0 w 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0" y="0"/>
                  </a:moveTo>
                  <a:lnTo>
                    <a:pt x="0" y="0"/>
                  </a:lnTo>
                  <a:lnTo>
                    <a:pt x="0" y="3"/>
                  </a:lnTo>
                  <a:lnTo>
                    <a:pt x="0" y="3"/>
                  </a:lnTo>
                  <a:lnTo>
                    <a:pt x="3" y="3"/>
                  </a:lnTo>
                  <a:lnTo>
                    <a:pt x="5" y="3"/>
                  </a:lnTo>
                  <a:lnTo>
                    <a:pt x="3" y="3"/>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1163"/>
            <p:cNvSpPr/>
            <p:nvPr/>
          </p:nvSpPr>
          <p:spPr bwMode="auto">
            <a:xfrm>
              <a:off x="847047" y="3337038"/>
              <a:ext cx="44450" cy="22225"/>
            </a:xfrm>
            <a:custGeom>
              <a:avLst/>
              <a:gdLst>
                <a:gd name="T0" fmla="*/ 2 w 28"/>
                <a:gd name="T1" fmla="*/ 14 h 14"/>
                <a:gd name="T2" fmla="*/ 2 w 28"/>
                <a:gd name="T3" fmla="*/ 14 h 14"/>
                <a:gd name="T4" fmla="*/ 4 w 28"/>
                <a:gd name="T5" fmla="*/ 14 h 14"/>
                <a:gd name="T6" fmla="*/ 7 w 28"/>
                <a:gd name="T7" fmla="*/ 14 h 14"/>
                <a:gd name="T8" fmla="*/ 7 w 28"/>
                <a:gd name="T9" fmla="*/ 14 h 14"/>
                <a:gd name="T10" fmla="*/ 7 w 28"/>
                <a:gd name="T11" fmla="*/ 14 h 14"/>
                <a:gd name="T12" fmla="*/ 9 w 28"/>
                <a:gd name="T13" fmla="*/ 12 h 14"/>
                <a:gd name="T14" fmla="*/ 9 w 28"/>
                <a:gd name="T15" fmla="*/ 12 h 14"/>
                <a:gd name="T16" fmla="*/ 9 w 28"/>
                <a:gd name="T17" fmla="*/ 14 h 14"/>
                <a:gd name="T18" fmla="*/ 12 w 28"/>
                <a:gd name="T19" fmla="*/ 14 h 14"/>
                <a:gd name="T20" fmla="*/ 12 w 28"/>
                <a:gd name="T21" fmla="*/ 10 h 14"/>
                <a:gd name="T22" fmla="*/ 14 w 28"/>
                <a:gd name="T23" fmla="*/ 10 h 14"/>
                <a:gd name="T24" fmla="*/ 14 w 28"/>
                <a:gd name="T25" fmla="*/ 12 h 14"/>
                <a:gd name="T26" fmla="*/ 16 w 28"/>
                <a:gd name="T27" fmla="*/ 10 h 14"/>
                <a:gd name="T28" fmla="*/ 16 w 28"/>
                <a:gd name="T29" fmla="*/ 7 h 14"/>
                <a:gd name="T30" fmla="*/ 19 w 28"/>
                <a:gd name="T31" fmla="*/ 7 h 14"/>
                <a:gd name="T32" fmla="*/ 19 w 28"/>
                <a:gd name="T33" fmla="*/ 10 h 14"/>
                <a:gd name="T34" fmla="*/ 23 w 28"/>
                <a:gd name="T35" fmla="*/ 12 h 14"/>
                <a:gd name="T36" fmla="*/ 23 w 28"/>
                <a:gd name="T37" fmla="*/ 10 h 14"/>
                <a:gd name="T38" fmla="*/ 26 w 28"/>
                <a:gd name="T39" fmla="*/ 7 h 14"/>
                <a:gd name="T40" fmla="*/ 26 w 28"/>
                <a:gd name="T41" fmla="*/ 7 h 14"/>
                <a:gd name="T42" fmla="*/ 26 w 28"/>
                <a:gd name="T43" fmla="*/ 5 h 14"/>
                <a:gd name="T44" fmla="*/ 26 w 28"/>
                <a:gd name="T45" fmla="*/ 5 h 14"/>
                <a:gd name="T46" fmla="*/ 26 w 28"/>
                <a:gd name="T47" fmla="*/ 2 h 14"/>
                <a:gd name="T48" fmla="*/ 28 w 28"/>
                <a:gd name="T49" fmla="*/ 2 h 14"/>
                <a:gd name="T50" fmla="*/ 28 w 28"/>
                <a:gd name="T51" fmla="*/ 2 h 14"/>
                <a:gd name="T52" fmla="*/ 26 w 28"/>
                <a:gd name="T53" fmla="*/ 0 h 14"/>
                <a:gd name="T54" fmla="*/ 23 w 28"/>
                <a:gd name="T55" fmla="*/ 0 h 14"/>
                <a:gd name="T56" fmla="*/ 23 w 28"/>
                <a:gd name="T57" fmla="*/ 2 h 14"/>
                <a:gd name="T58" fmla="*/ 23 w 28"/>
                <a:gd name="T59" fmla="*/ 2 h 14"/>
                <a:gd name="T60" fmla="*/ 23 w 28"/>
                <a:gd name="T61" fmla="*/ 2 h 14"/>
                <a:gd name="T62" fmla="*/ 21 w 28"/>
                <a:gd name="T63" fmla="*/ 2 h 14"/>
                <a:gd name="T64" fmla="*/ 19 w 28"/>
                <a:gd name="T65" fmla="*/ 2 h 14"/>
                <a:gd name="T66" fmla="*/ 16 w 28"/>
                <a:gd name="T67" fmla="*/ 2 h 14"/>
                <a:gd name="T68" fmla="*/ 14 w 28"/>
                <a:gd name="T69" fmla="*/ 2 h 14"/>
                <a:gd name="T70" fmla="*/ 14 w 28"/>
                <a:gd name="T71" fmla="*/ 5 h 14"/>
                <a:gd name="T72" fmla="*/ 9 w 28"/>
                <a:gd name="T73" fmla="*/ 7 h 14"/>
                <a:gd name="T74" fmla="*/ 7 w 28"/>
                <a:gd name="T75" fmla="*/ 7 h 14"/>
                <a:gd name="T76" fmla="*/ 7 w 28"/>
                <a:gd name="T77" fmla="*/ 7 h 14"/>
                <a:gd name="T78" fmla="*/ 7 w 28"/>
                <a:gd name="T79" fmla="*/ 10 h 14"/>
                <a:gd name="T80" fmla="*/ 2 w 28"/>
                <a:gd name="T81" fmla="*/ 10 h 14"/>
                <a:gd name="T82" fmla="*/ 2 w 28"/>
                <a:gd name="T83" fmla="*/ 10 h 14"/>
                <a:gd name="T84" fmla="*/ 0 w 28"/>
                <a:gd name="T85" fmla="*/ 12 h 14"/>
                <a:gd name="T86" fmla="*/ 2 w 28"/>
                <a:gd name="T87" fmla="*/ 12 h 14"/>
                <a:gd name="T88" fmla="*/ 2 w 28"/>
                <a:gd name="T8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14">
                  <a:moveTo>
                    <a:pt x="2" y="14"/>
                  </a:moveTo>
                  <a:lnTo>
                    <a:pt x="2" y="14"/>
                  </a:lnTo>
                  <a:lnTo>
                    <a:pt x="4" y="14"/>
                  </a:lnTo>
                  <a:lnTo>
                    <a:pt x="7" y="14"/>
                  </a:lnTo>
                  <a:lnTo>
                    <a:pt x="7" y="14"/>
                  </a:lnTo>
                  <a:lnTo>
                    <a:pt x="7" y="14"/>
                  </a:lnTo>
                  <a:lnTo>
                    <a:pt x="9" y="12"/>
                  </a:lnTo>
                  <a:lnTo>
                    <a:pt x="9" y="12"/>
                  </a:lnTo>
                  <a:lnTo>
                    <a:pt x="9" y="14"/>
                  </a:lnTo>
                  <a:lnTo>
                    <a:pt x="12" y="14"/>
                  </a:lnTo>
                  <a:lnTo>
                    <a:pt x="12" y="10"/>
                  </a:lnTo>
                  <a:lnTo>
                    <a:pt x="14" y="10"/>
                  </a:lnTo>
                  <a:lnTo>
                    <a:pt x="14" y="12"/>
                  </a:lnTo>
                  <a:lnTo>
                    <a:pt x="16" y="10"/>
                  </a:lnTo>
                  <a:lnTo>
                    <a:pt x="16" y="7"/>
                  </a:lnTo>
                  <a:lnTo>
                    <a:pt x="19" y="7"/>
                  </a:lnTo>
                  <a:lnTo>
                    <a:pt x="19" y="10"/>
                  </a:lnTo>
                  <a:lnTo>
                    <a:pt x="23" y="12"/>
                  </a:lnTo>
                  <a:lnTo>
                    <a:pt x="23" y="10"/>
                  </a:lnTo>
                  <a:lnTo>
                    <a:pt x="26" y="7"/>
                  </a:lnTo>
                  <a:lnTo>
                    <a:pt x="26" y="7"/>
                  </a:lnTo>
                  <a:lnTo>
                    <a:pt x="26" y="5"/>
                  </a:lnTo>
                  <a:lnTo>
                    <a:pt x="26" y="5"/>
                  </a:lnTo>
                  <a:lnTo>
                    <a:pt x="26" y="2"/>
                  </a:lnTo>
                  <a:lnTo>
                    <a:pt x="28" y="2"/>
                  </a:lnTo>
                  <a:lnTo>
                    <a:pt x="28" y="2"/>
                  </a:lnTo>
                  <a:lnTo>
                    <a:pt x="26" y="0"/>
                  </a:lnTo>
                  <a:lnTo>
                    <a:pt x="23" y="0"/>
                  </a:lnTo>
                  <a:lnTo>
                    <a:pt x="23" y="2"/>
                  </a:lnTo>
                  <a:lnTo>
                    <a:pt x="23" y="2"/>
                  </a:lnTo>
                  <a:lnTo>
                    <a:pt x="23" y="2"/>
                  </a:lnTo>
                  <a:lnTo>
                    <a:pt x="21" y="2"/>
                  </a:lnTo>
                  <a:lnTo>
                    <a:pt x="19" y="2"/>
                  </a:lnTo>
                  <a:lnTo>
                    <a:pt x="16" y="2"/>
                  </a:lnTo>
                  <a:lnTo>
                    <a:pt x="14" y="2"/>
                  </a:lnTo>
                  <a:lnTo>
                    <a:pt x="14" y="5"/>
                  </a:lnTo>
                  <a:lnTo>
                    <a:pt x="9" y="7"/>
                  </a:lnTo>
                  <a:lnTo>
                    <a:pt x="7" y="7"/>
                  </a:lnTo>
                  <a:lnTo>
                    <a:pt x="7" y="7"/>
                  </a:lnTo>
                  <a:lnTo>
                    <a:pt x="7" y="10"/>
                  </a:lnTo>
                  <a:lnTo>
                    <a:pt x="2" y="10"/>
                  </a:lnTo>
                  <a:lnTo>
                    <a:pt x="2" y="10"/>
                  </a:lnTo>
                  <a:lnTo>
                    <a:pt x="0" y="12"/>
                  </a:lnTo>
                  <a:lnTo>
                    <a:pt x="2" y="12"/>
                  </a:lnTo>
                  <a:lnTo>
                    <a:pt x="2" y="1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1164"/>
            <p:cNvSpPr/>
            <p:nvPr/>
          </p:nvSpPr>
          <p:spPr bwMode="auto">
            <a:xfrm>
              <a:off x="907372" y="3322751"/>
              <a:ext cx="22225" cy="6350"/>
            </a:xfrm>
            <a:custGeom>
              <a:avLst/>
              <a:gdLst>
                <a:gd name="T0" fmla="*/ 2 w 14"/>
                <a:gd name="T1" fmla="*/ 2 h 4"/>
                <a:gd name="T2" fmla="*/ 4 w 14"/>
                <a:gd name="T3" fmla="*/ 2 h 4"/>
                <a:gd name="T4" fmla="*/ 7 w 14"/>
                <a:gd name="T5" fmla="*/ 2 h 4"/>
                <a:gd name="T6" fmla="*/ 7 w 14"/>
                <a:gd name="T7" fmla="*/ 2 h 4"/>
                <a:gd name="T8" fmla="*/ 9 w 14"/>
                <a:gd name="T9" fmla="*/ 4 h 4"/>
                <a:gd name="T10" fmla="*/ 14 w 14"/>
                <a:gd name="T11" fmla="*/ 2 h 4"/>
                <a:gd name="T12" fmla="*/ 14 w 14"/>
                <a:gd name="T13" fmla="*/ 0 h 4"/>
                <a:gd name="T14" fmla="*/ 11 w 14"/>
                <a:gd name="T15" fmla="*/ 0 h 4"/>
                <a:gd name="T16" fmla="*/ 9 w 14"/>
                <a:gd name="T17" fmla="*/ 0 h 4"/>
                <a:gd name="T18" fmla="*/ 7 w 14"/>
                <a:gd name="T19" fmla="*/ 0 h 4"/>
                <a:gd name="T20" fmla="*/ 4 w 14"/>
                <a:gd name="T21" fmla="*/ 0 h 4"/>
                <a:gd name="T22" fmla="*/ 0 w 14"/>
                <a:gd name="T23" fmla="*/ 0 h 4"/>
                <a:gd name="T24" fmla="*/ 0 w 14"/>
                <a:gd name="T25" fmla="*/ 2 h 4"/>
                <a:gd name="T26" fmla="*/ 0 w 14"/>
                <a:gd name="T27" fmla="*/ 2 h 4"/>
                <a:gd name="T28" fmla="*/ 0 w 14"/>
                <a:gd name="T29" fmla="*/ 2 h 4"/>
                <a:gd name="T30" fmla="*/ 2 w 14"/>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
                  <a:moveTo>
                    <a:pt x="2" y="2"/>
                  </a:moveTo>
                  <a:lnTo>
                    <a:pt x="4" y="2"/>
                  </a:lnTo>
                  <a:lnTo>
                    <a:pt x="7" y="2"/>
                  </a:lnTo>
                  <a:lnTo>
                    <a:pt x="7" y="2"/>
                  </a:lnTo>
                  <a:lnTo>
                    <a:pt x="9" y="4"/>
                  </a:lnTo>
                  <a:lnTo>
                    <a:pt x="14" y="2"/>
                  </a:lnTo>
                  <a:lnTo>
                    <a:pt x="14" y="0"/>
                  </a:lnTo>
                  <a:lnTo>
                    <a:pt x="11" y="0"/>
                  </a:lnTo>
                  <a:lnTo>
                    <a:pt x="9" y="0"/>
                  </a:lnTo>
                  <a:lnTo>
                    <a:pt x="7" y="0"/>
                  </a:lnTo>
                  <a:lnTo>
                    <a:pt x="4" y="0"/>
                  </a:lnTo>
                  <a:lnTo>
                    <a:pt x="0" y="0"/>
                  </a:lnTo>
                  <a:lnTo>
                    <a:pt x="0" y="2"/>
                  </a:lnTo>
                  <a:lnTo>
                    <a:pt x="0" y="2"/>
                  </a:lnTo>
                  <a:lnTo>
                    <a:pt x="0" y="2"/>
                  </a:lnTo>
                  <a:lnTo>
                    <a:pt x="2"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1165"/>
            <p:cNvSpPr/>
            <p:nvPr/>
          </p:nvSpPr>
          <p:spPr bwMode="auto">
            <a:xfrm>
              <a:off x="951822" y="3311638"/>
              <a:ext cx="41275" cy="22225"/>
            </a:xfrm>
            <a:custGeom>
              <a:avLst/>
              <a:gdLst>
                <a:gd name="T0" fmla="*/ 2 w 26"/>
                <a:gd name="T1" fmla="*/ 4 h 14"/>
                <a:gd name="T2" fmla="*/ 5 w 26"/>
                <a:gd name="T3" fmla="*/ 4 h 14"/>
                <a:gd name="T4" fmla="*/ 5 w 26"/>
                <a:gd name="T5" fmla="*/ 4 h 14"/>
                <a:gd name="T6" fmla="*/ 7 w 26"/>
                <a:gd name="T7" fmla="*/ 4 h 14"/>
                <a:gd name="T8" fmla="*/ 7 w 26"/>
                <a:gd name="T9" fmla="*/ 4 h 14"/>
                <a:gd name="T10" fmla="*/ 7 w 26"/>
                <a:gd name="T11" fmla="*/ 7 h 14"/>
                <a:gd name="T12" fmla="*/ 7 w 26"/>
                <a:gd name="T13" fmla="*/ 7 h 14"/>
                <a:gd name="T14" fmla="*/ 7 w 26"/>
                <a:gd name="T15" fmla="*/ 7 h 14"/>
                <a:gd name="T16" fmla="*/ 2 w 26"/>
                <a:gd name="T17" fmla="*/ 7 h 14"/>
                <a:gd name="T18" fmla="*/ 2 w 26"/>
                <a:gd name="T19" fmla="*/ 9 h 14"/>
                <a:gd name="T20" fmla="*/ 5 w 26"/>
                <a:gd name="T21" fmla="*/ 9 h 14"/>
                <a:gd name="T22" fmla="*/ 10 w 26"/>
                <a:gd name="T23" fmla="*/ 9 h 14"/>
                <a:gd name="T24" fmla="*/ 12 w 26"/>
                <a:gd name="T25" fmla="*/ 11 h 14"/>
                <a:gd name="T26" fmla="*/ 14 w 26"/>
                <a:gd name="T27" fmla="*/ 9 h 14"/>
                <a:gd name="T28" fmla="*/ 14 w 26"/>
                <a:gd name="T29" fmla="*/ 11 h 14"/>
                <a:gd name="T30" fmla="*/ 19 w 26"/>
                <a:gd name="T31" fmla="*/ 11 h 14"/>
                <a:gd name="T32" fmla="*/ 19 w 26"/>
                <a:gd name="T33" fmla="*/ 11 h 14"/>
                <a:gd name="T34" fmla="*/ 21 w 26"/>
                <a:gd name="T35" fmla="*/ 14 h 14"/>
                <a:gd name="T36" fmla="*/ 24 w 26"/>
                <a:gd name="T37" fmla="*/ 14 h 14"/>
                <a:gd name="T38" fmla="*/ 26 w 26"/>
                <a:gd name="T39" fmla="*/ 11 h 14"/>
                <a:gd name="T40" fmla="*/ 21 w 26"/>
                <a:gd name="T41" fmla="*/ 9 h 14"/>
                <a:gd name="T42" fmla="*/ 21 w 26"/>
                <a:gd name="T43" fmla="*/ 7 h 14"/>
                <a:gd name="T44" fmla="*/ 17 w 26"/>
                <a:gd name="T45" fmla="*/ 4 h 14"/>
                <a:gd name="T46" fmla="*/ 19 w 26"/>
                <a:gd name="T47" fmla="*/ 4 h 14"/>
                <a:gd name="T48" fmla="*/ 14 w 26"/>
                <a:gd name="T49" fmla="*/ 2 h 14"/>
                <a:gd name="T50" fmla="*/ 12 w 26"/>
                <a:gd name="T51" fmla="*/ 4 h 14"/>
                <a:gd name="T52" fmla="*/ 12 w 26"/>
                <a:gd name="T53" fmla="*/ 4 h 14"/>
                <a:gd name="T54" fmla="*/ 12 w 26"/>
                <a:gd name="T55" fmla="*/ 4 h 14"/>
                <a:gd name="T56" fmla="*/ 10 w 26"/>
                <a:gd name="T57" fmla="*/ 2 h 14"/>
                <a:gd name="T58" fmla="*/ 7 w 26"/>
                <a:gd name="T59" fmla="*/ 0 h 14"/>
                <a:gd name="T60" fmla="*/ 5 w 26"/>
                <a:gd name="T61" fmla="*/ 0 h 14"/>
                <a:gd name="T62" fmla="*/ 0 w 26"/>
                <a:gd name="T63" fmla="*/ 0 h 14"/>
                <a:gd name="T64" fmla="*/ 0 w 26"/>
                <a:gd name="T65" fmla="*/ 2 h 14"/>
                <a:gd name="T66" fmla="*/ 2 w 26"/>
                <a:gd name="T67" fmla="*/ 2 h 14"/>
                <a:gd name="T68" fmla="*/ 2 w 26"/>
                <a:gd name="T6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 h="14">
                  <a:moveTo>
                    <a:pt x="2" y="4"/>
                  </a:moveTo>
                  <a:lnTo>
                    <a:pt x="5" y="4"/>
                  </a:lnTo>
                  <a:lnTo>
                    <a:pt x="5" y="4"/>
                  </a:lnTo>
                  <a:lnTo>
                    <a:pt x="7" y="4"/>
                  </a:lnTo>
                  <a:lnTo>
                    <a:pt x="7" y="4"/>
                  </a:lnTo>
                  <a:lnTo>
                    <a:pt x="7" y="7"/>
                  </a:lnTo>
                  <a:lnTo>
                    <a:pt x="7" y="7"/>
                  </a:lnTo>
                  <a:lnTo>
                    <a:pt x="7" y="7"/>
                  </a:lnTo>
                  <a:lnTo>
                    <a:pt x="2" y="7"/>
                  </a:lnTo>
                  <a:lnTo>
                    <a:pt x="2" y="9"/>
                  </a:lnTo>
                  <a:lnTo>
                    <a:pt x="5" y="9"/>
                  </a:lnTo>
                  <a:lnTo>
                    <a:pt x="10" y="9"/>
                  </a:lnTo>
                  <a:lnTo>
                    <a:pt x="12" y="11"/>
                  </a:lnTo>
                  <a:lnTo>
                    <a:pt x="14" y="9"/>
                  </a:lnTo>
                  <a:lnTo>
                    <a:pt x="14" y="11"/>
                  </a:lnTo>
                  <a:lnTo>
                    <a:pt x="19" y="11"/>
                  </a:lnTo>
                  <a:lnTo>
                    <a:pt x="19" y="11"/>
                  </a:lnTo>
                  <a:lnTo>
                    <a:pt x="21" y="14"/>
                  </a:lnTo>
                  <a:lnTo>
                    <a:pt x="24" y="14"/>
                  </a:lnTo>
                  <a:lnTo>
                    <a:pt x="26" y="11"/>
                  </a:lnTo>
                  <a:lnTo>
                    <a:pt x="21" y="9"/>
                  </a:lnTo>
                  <a:lnTo>
                    <a:pt x="21" y="7"/>
                  </a:lnTo>
                  <a:lnTo>
                    <a:pt x="17" y="4"/>
                  </a:lnTo>
                  <a:lnTo>
                    <a:pt x="19" y="4"/>
                  </a:lnTo>
                  <a:lnTo>
                    <a:pt x="14" y="2"/>
                  </a:lnTo>
                  <a:lnTo>
                    <a:pt x="12" y="4"/>
                  </a:lnTo>
                  <a:lnTo>
                    <a:pt x="12" y="4"/>
                  </a:lnTo>
                  <a:lnTo>
                    <a:pt x="12" y="4"/>
                  </a:lnTo>
                  <a:lnTo>
                    <a:pt x="10" y="2"/>
                  </a:lnTo>
                  <a:lnTo>
                    <a:pt x="7" y="0"/>
                  </a:lnTo>
                  <a:lnTo>
                    <a:pt x="5" y="0"/>
                  </a:lnTo>
                  <a:lnTo>
                    <a:pt x="0" y="0"/>
                  </a:lnTo>
                  <a:lnTo>
                    <a:pt x="0" y="2"/>
                  </a:lnTo>
                  <a:lnTo>
                    <a:pt x="2" y="2"/>
                  </a:lnTo>
                  <a:lnTo>
                    <a:pt x="2" y="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1166"/>
            <p:cNvSpPr/>
            <p:nvPr/>
          </p:nvSpPr>
          <p:spPr bwMode="auto">
            <a:xfrm>
              <a:off x="970872" y="3333863"/>
              <a:ext cx="7938" cy="0"/>
            </a:xfrm>
            <a:custGeom>
              <a:avLst/>
              <a:gdLst>
                <a:gd name="T0" fmla="*/ 2 w 5"/>
                <a:gd name="T1" fmla="*/ 0 w 5"/>
                <a:gd name="T2" fmla="*/ 2 w 5"/>
                <a:gd name="T3" fmla="*/ 5 w 5"/>
                <a:gd name="T4" fmla="*/ 5 w 5"/>
                <a:gd name="T5" fmla="*/ 2 w 5"/>
              </a:gdLst>
              <a:ahLst/>
              <a:cxnLst>
                <a:cxn ang="0">
                  <a:pos x="T0" y="0"/>
                </a:cxn>
                <a:cxn ang="0">
                  <a:pos x="T1" y="0"/>
                </a:cxn>
                <a:cxn ang="0">
                  <a:pos x="T2" y="0"/>
                </a:cxn>
                <a:cxn ang="0">
                  <a:pos x="T3" y="0"/>
                </a:cxn>
                <a:cxn ang="0">
                  <a:pos x="T4" y="0"/>
                </a:cxn>
                <a:cxn ang="0">
                  <a:pos x="T5" y="0"/>
                </a:cxn>
              </a:cxnLst>
              <a:rect l="0" t="0" r="r" b="b"/>
              <a:pathLst>
                <a:path w="5">
                  <a:moveTo>
                    <a:pt x="2" y="0"/>
                  </a:moveTo>
                  <a:lnTo>
                    <a:pt x="0" y="0"/>
                  </a:lnTo>
                  <a:lnTo>
                    <a:pt x="2" y="0"/>
                  </a:lnTo>
                  <a:lnTo>
                    <a:pt x="5" y="0"/>
                  </a:lnTo>
                  <a:lnTo>
                    <a:pt x="5"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1167"/>
            <p:cNvSpPr/>
            <p:nvPr/>
          </p:nvSpPr>
          <p:spPr bwMode="auto">
            <a:xfrm>
              <a:off x="962934" y="3329101"/>
              <a:ext cx="4763" cy="0"/>
            </a:xfrm>
            <a:custGeom>
              <a:avLst/>
              <a:gdLst>
                <a:gd name="T0" fmla="*/ 3 w 3"/>
                <a:gd name="T1" fmla="*/ 3 w 3"/>
                <a:gd name="T2" fmla="*/ 0 w 3"/>
                <a:gd name="T3" fmla="*/ 3 w 3"/>
                <a:gd name="T4" fmla="*/ 3 w 3"/>
                <a:gd name="T5" fmla="*/ 3 w 3"/>
              </a:gdLst>
              <a:ahLst/>
              <a:cxnLst>
                <a:cxn ang="0">
                  <a:pos x="T0" y="0"/>
                </a:cxn>
                <a:cxn ang="0">
                  <a:pos x="T1" y="0"/>
                </a:cxn>
                <a:cxn ang="0">
                  <a:pos x="T2" y="0"/>
                </a:cxn>
                <a:cxn ang="0">
                  <a:pos x="T3" y="0"/>
                </a:cxn>
                <a:cxn ang="0">
                  <a:pos x="T4" y="0"/>
                </a:cxn>
                <a:cxn ang="0">
                  <a:pos x="T5" y="0"/>
                </a:cxn>
              </a:cxnLst>
              <a:rect l="0" t="0" r="r" b="b"/>
              <a:pathLst>
                <a:path w="3">
                  <a:moveTo>
                    <a:pt x="3" y="0"/>
                  </a:moveTo>
                  <a:lnTo>
                    <a:pt x="3" y="0"/>
                  </a:lnTo>
                  <a:lnTo>
                    <a:pt x="0" y="0"/>
                  </a:lnTo>
                  <a:lnTo>
                    <a:pt x="3" y="0"/>
                  </a:lnTo>
                  <a:lnTo>
                    <a:pt x="3" y="0"/>
                  </a:lnTo>
                  <a:lnTo>
                    <a:pt x="3"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1168"/>
            <p:cNvSpPr/>
            <p:nvPr/>
          </p:nvSpPr>
          <p:spPr bwMode="auto">
            <a:xfrm>
              <a:off x="951822" y="3333863"/>
              <a:ext cx="7938" cy="11113"/>
            </a:xfrm>
            <a:custGeom>
              <a:avLst/>
              <a:gdLst>
                <a:gd name="T0" fmla="*/ 2 w 5"/>
                <a:gd name="T1" fmla="*/ 7 h 7"/>
                <a:gd name="T2" fmla="*/ 5 w 5"/>
                <a:gd name="T3" fmla="*/ 7 h 7"/>
                <a:gd name="T4" fmla="*/ 5 w 5"/>
                <a:gd name="T5" fmla="*/ 4 h 7"/>
                <a:gd name="T6" fmla="*/ 0 w 5"/>
                <a:gd name="T7" fmla="*/ 0 h 7"/>
                <a:gd name="T8" fmla="*/ 0 w 5"/>
                <a:gd name="T9" fmla="*/ 0 h 7"/>
                <a:gd name="T10" fmla="*/ 0 w 5"/>
                <a:gd name="T11" fmla="*/ 2 h 7"/>
                <a:gd name="T12" fmla="*/ 2 w 5"/>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2" y="7"/>
                  </a:moveTo>
                  <a:lnTo>
                    <a:pt x="5" y="7"/>
                  </a:lnTo>
                  <a:lnTo>
                    <a:pt x="5" y="4"/>
                  </a:lnTo>
                  <a:lnTo>
                    <a:pt x="0" y="0"/>
                  </a:lnTo>
                  <a:lnTo>
                    <a:pt x="0" y="0"/>
                  </a:lnTo>
                  <a:lnTo>
                    <a:pt x="0" y="2"/>
                  </a:lnTo>
                  <a:lnTo>
                    <a:pt x="2" y="7"/>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Freeform 1169"/>
            <p:cNvSpPr/>
            <p:nvPr/>
          </p:nvSpPr>
          <p:spPr bwMode="auto">
            <a:xfrm>
              <a:off x="907372" y="3329101"/>
              <a:ext cx="22225" cy="11113"/>
            </a:xfrm>
            <a:custGeom>
              <a:avLst/>
              <a:gdLst>
                <a:gd name="T0" fmla="*/ 2 w 14"/>
                <a:gd name="T1" fmla="*/ 7 h 7"/>
                <a:gd name="T2" fmla="*/ 9 w 14"/>
                <a:gd name="T3" fmla="*/ 7 h 7"/>
                <a:gd name="T4" fmla="*/ 11 w 14"/>
                <a:gd name="T5" fmla="*/ 5 h 7"/>
                <a:gd name="T6" fmla="*/ 11 w 14"/>
                <a:gd name="T7" fmla="*/ 5 h 7"/>
                <a:gd name="T8" fmla="*/ 7 w 14"/>
                <a:gd name="T9" fmla="*/ 5 h 7"/>
                <a:gd name="T10" fmla="*/ 9 w 14"/>
                <a:gd name="T11" fmla="*/ 3 h 7"/>
                <a:gd name="T12" fmla="*/ 14 w 14"/>
                <a:gd name="T13" fmla="*/ 3 h 7"/>
                <a:gd name="T14" fmla="*/ 11 w 14"/>
                <a:gd name="T15" fmla="*/ 0 h 7"/>
                <a:gd name="T16" fmla="*/ 9 w 14"/>
                <a:gd name="T17" fmla="*/ 0 h 7"/>
                <a:gd name="T18" fmla="*/ 4 w 14"/>
                <a:gd name="T19" fmla="*/ 0 h 7"/>
                <a:gd name="T20" fmla="*/ 0 w 14"/>
                <a:gd name="T21" fmla="*/ 3 h 7"/>
                <a:gd name="T22" fmla="*/ 0 w 14"/>
                <a:gd name="T23" fmla="*/ 5 h 7"/>
                <a:gd name="T24" fmla="*/ 2 w 14"/>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
                  <a:moveTo>
                    <a:pt x="2" y="7"/>
                  </a:moveTo>
                  <a:lnTo>
                    <a:pt x="9" y="7"/>
                  </a:lnTo>
                  <a:lnTo>
                    <a:pt x="11" y="5"/>
                  </a:lnTo>
                  <a:lnTo>
                    <a:pt x="11" y="5"/>
                  </a:lnTo>
                  <a:lnTo>
                    <a:pt x="7" y="5"/>
                  </a:lnTo>
                  <a:lnTo>
                    <a:pt x="9" y="3"/>
                  </a:lnTo>
                  <a:lnTo>
                    <a:pt x="14" y="3"/>
                  </a:lnTo>
                  <a:lnTo>
                    <a:pt x="11" y="0"/>
                  </a:lnTo>
                  <a:lnTo>
                    <a:pt x="9" y="0"/>
                  </a:lnTo>
                  <a:lnTo>
                    <a:pt x="4" y="0"/>
                  </a:lnTo>
                  <a:lnTo>
                    <a:pt x="0" y="3"/>
                  </a:lnTo>
                  <a:lnTo>
                    <a:pt x="0" y="5"/>
                  </a:lnTo>
                  <a:lnTo>
                    <a:pt x="2" y="7"/>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1170"/>
            <p:cNvSpPr/>
            <p:nvPr/>
          </p:nvSpPr>
          <p:spPr bwMode="auto">
            <a:xfrm>
              <a:off x="896259" y="3333863"/>
              <a:ext cx="6350" cy="3175"/>
            </a:xfrm>
            <a:custGeom>
              <a:avLst/>
              <a:gdLst>
                <a:gd name="T0" fmla="*/ 4 w 4"/>
                <a:gd name="T1" fmla="*/ 0 h 2"/>
                <a:gd name="T2" fmla="*/ 4 w 4"/>
                <a:gd name="T3" fmla="*/ 0 h 2"/>
                <a:gd name="T4" fmla="*/ 2 w 4"/>
                <a:gd name="T5" fmla="*/ 0 h 2"/>
                <a:gd name="T6" fmla="*/ 0 w 4"/>
                <a:gd name="T7" fmla="*/ 0 h 2"/>
                <a:gd name="T8" fmla="*/ 0 w 4"/>
                <a:gd name="T9" fmla="*/ 0 h 2"/>
                <a:gd name="T10" fmla="*/ 2 w 4"/>
                <a:gd name="T11" fmla="*/ 2 h 2"/>
                <a:gd name="T12" fmla="*/ 4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0"/>
                  </a:moveTo>
                  <a:lnTo>
                    <a:pt x="4" y="0"/>
                  </a:lnTo>
                  <a:lnTo>
                    <a:pt x="2" y="0"/>
                  </a:lnTo>
                  <a:lnTo>
                    <a:pt x="0" y="0"/>
                  </a:lnTo>
                  <a:lnTo>
                    <a:pt x="0" y="0"/>
                  </a:lnTo>
                  <a:lnTo>
                    <a:pt x="2" y="2"/>
                  </a:lnTo>
                  <a:lnTo>
                    <a:pt x="4"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1171"/>
            <p:cNvSpPr/>
            <p:nvPr/>
          </p:nvSpPr>
          <p:spPr bwMode="auto">
            <a:xfrm>
              <a:off x="880384" y="3348151"/>
              <a:ext cx="71438" cy="30163"/>
            </a:xfrm>
            <a:custGeom>
              <a:avLst/>
              <a:gdLst>
                <a:gd name="T0" fmla="*/ 28 w 45"/>
                <a:gd name="T1" fmla="*/ 3 h 19"/>
                <a:gd name="T2" fmla="*/ 26 w 45"/>
                <a:gd name="T3" fmla="*/ 5 h 19"/>
                <a:gd name="T4" fmla="*/ 31 w 45"/>
                <a:gd name="T5" fmla="*/ 5 h 19"/>
                <a:gd name="T6" fmla="*/ 28 w 45"/>
                <a:gd name="T7" fmla="*/ 7 h 19"/>
                <a:gd name="T8" fmla="*/ 33 w 45"/>
                <a:gd name="T9" fmla="*/ 10 h 19"/>
                <a:gd name="T10" fmla="*/ 26 w 45"/>
                <a:gd name="T11" fmla="*/ 10 h 19"/>
                <a:gd name="T12" fmla="*/ 21 w 45"/>
                <a:gd name="T13" fmla="*/ 7 h 19"/>
                <a:gd name="T14" fmla="*/ 12 w 45"/>
                <a:gd name="T15" fmla="*/ 5 h 19"/>
                <a:gd name="T16" fmla="*/ 10 w 45"/>
                <a:gd name="T17" fmla="*/ 3 h 19"/>
                <a:gd name="T18" fmla="*/ 10 w 45"/>
                <a:gd name="T19" fmla="*/ 5 h 19"/>
                <a:gd name="T20" fmla="*/ 7 w 45"/>
                <a:gd name="T21" fmla="*/ 5 h 19"/>
                <a:gd name="T22" fmla="*/ 2 w 45"/>
                <a:gd name="T23" fmla="*/ 5 h 19"/>
                <a:gd name="T24" fmla="*/ 7 w 45"/>
                <a:gd name="T25" fmla="*/ 5 h 19"/>
                <a:gd name="T26" fmla="*/ 5 w 45"/>
                <a:gd name="T27" fmla="*/ 7 h 19"/>
                <a:gd name="T28" fmla="*/ 2 w 45"/>
                <a:gd name="T29" fmla="*/ 7 h 19"/>
                <a:gd name="T30" fmla="*/ 7 w 45"/>
                <a:gd name="T31" fmla="*/ 7 h 19"/>
                <a:gd name="T32" fmla="*/ 5 w 45"/>
                <a:gd name="T33" fmla="*/ 10 h 19"/>
                <a:gd name="T34" fmla="*/ 0 w 45"/>
                <a:gd name="T35" fmla="*/ 12 h 19"/>
                <a:gd name="T36" fmla="*/ 5 w 45"/>
                <a:gd name="T37" fmla="*/ 12 h 19"/>
                <a:gd name="T38" fmla="*/ 7 w 45"/>
                <a:gd name="T39" fmla="*/ 14 h 19"/>
                <a:gd name="T40" fmla="*/ 10 w 45"/>
                <a:gd name="T41" fmla="*/ 14 h 19"/>
                <a:gd name="T42" fmla="*/ 10 w 45"/>
                <a:gd name="T43" fmla="*/ 12 h 19"/>
                <a:gd name="T44" fmla="*/ 14 w 45"/>
                <a:gd name="T45" fmla="*/ 10 h 19"/>
                <a:gd name="T46" fmla="*/ 14 w 45"/>
                <a:gd name="T47" fmla="*/ 12 h 19"/>
                <a:gd name="T48" fmla="*/ 17 w 45"/>
                <a:gd name="T49" fmla="*/ 12 h 19"/>
                <a:gd name="T50" fmla="*/ 21 w 45"/>
                <a:gd name="T51" fmla="*/ 12 h 19"/>
                <a:gd name="T52" fmla="*/ 24 w 45"/>
                <a:gd name="T53" fmla="*/ 12 h 19"/>
                <a:gd name="T54" fmla="*/ 19 w 45"/>
                <a:gd name="T55" fmla="*/ 14 h 19"/>
                <a:gd name="T56" fmla="*/ 17 w 45"/>
                <a:gd name="T57" fmla="*/ 17 h 19"/>
                <a:gd name="T58" fmla="*/ 14 w 45"/>
                <a:gd name="T59" fmla="*/ 19 h 19"/>
                <a:gd name="T60" fmla="*/ 24 w 45"/>
                <a:gd name="T61" fmla="*/ 17 h 19"/>
                <a:gd name="T62" fmla="*/ 31 w 45"/>
                <a:gd name="T63" fmla="*/ 14 h 19"/>
                <a:gd name="T64" fmla="*/ 33 w 45"/>
                <a:gd name="T65" fmla="*/ 12 h 19"/>
                <a:gd name="T66" fmla="*/ 36 w 45"/>
                <a:gd name="T67" fmla="*/ 14 h 19"/>
                <a:gd name="T68" fmla="*/ 38 w 45"/>
                <a:gd name="T69" fmla="*/ 14 h 19"/>
                <a:gd name="T70" fmla="*/ 45 w 45"/>
                <a:gd name="T71" fmla="*/ 10 h 19"/>
                <a:gd name="T72" fmla="*/ 43 w 45"/>
                <a:gd name="T73" fmla="*/ 5 h 19"/>
                <a:gd name="T74" fmla="*/ 43 w 45"/>
                <a:gd name="T75" fmla="*/ 7 h 19"/>
                <a:gd name="T76" fmla="*/ 40 w 45"/>
                <a:gd name="T77" fmla="*/ 7 h 19"/>
                <a:gd name="T78" fmla="*/ 38 w 45"/>
                <a:gd name="T79" fmla="*/ 7 h 19"/>
                <a:gd name="T80" fmla="*/ 36 w 45"/>
                <a:gd name="T81" fmla="*/ 5 h 19"/>
                <a:gd name="T82" fmla="*/ 33 w 45"/>
                <a:gd name="T83" fmla="*/ 3 h 19"/>
                <a:gd name="T84" fmla="*/ 31 w 45"/>
                <a:gd name="T85" fmla="*/ 0 h 19"/>
                <a:gd name="T86" fmla="*/ 31 w 45"/>
                <a:gd name="T87"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 h="19">
                  <a:moveTo>
                    <a:pt x="31" y="3"/>
                  </a:moveTo>
                  <a:lnTo>
                    <a:pt x="28" y="3"/>
                  </a:lnTo>
                  <a:lnTo>
                    <a:pt x="26" y="3"/>
                  </a:lnTo>
                  <a:lnTo>
                    <a:pt x="26" y="5"/>
                  </a:lnTo>
                  <a:lnTo>
                    <a:pt x="31" y="5"/>
                  </a:lnTo>
                  <a:lnTo>
                    <a:pt x="31" y="5"/>
                  </a:lnTo>
                  <a:lnTo>
                    <a:pt x="28" y="7"/>
                  </a:lnTo>
                  <a:lnTo>
                    <a:pt x="28" y="7"/>
                  </a:lnTo>
                  <a:lnTo>
                    <a:pt x="33" y="7"/>
                  </a:lnTo>
                  <a:lnTo>
                    <a:pt x="33" y="10"/>
                  </a:lnTo>
                  <a:lnTo>
                    <a:pt x="31" y="10"/>
                  </a:lnTo>
                  <a:lnTo>
                    <a:pt x="26" y="10"/>
                  </a:lnTo>
                  <a:lnTo>
                    <a:pt x="24" y="10"/>
                  </a:lnTo>
                  <a:lnTo>
                    <a:pt x="21" y="7"/>
                  </a:lnTo>
                  <a:lnTo>
                    <a:pt x="17" y="3"/>
                  </a:lnTo>
                  <a:lnTo>
                    <a:pt x="12" y="5"/>
                  </a:lnTo>
                  <a:lnTo>
                    <a:pt x="12" y="3"/>
                  </a:lnTo>
                  <a:lnTo>
                    <a:pt x="10" y="3"/>
                  </a:lnTo>
                  <a:lnTo>
                    <a:pt x="7" y="3"/>
                  </a:lnTo>
                  <a:lnTo>
                    <a:pt x="10" y="5"/>
                  </a:lnTo>
                  <a:lnTo>
                    <a:pt x="10" y="5"/>
                  </a:lnTo>
                  <a:lnTo>
                    <a:pt x="7" y="5"/>
                  </a:lnTo>
                  <a:lnTo>
                    <a:pt x="5" y="5"/>
                  </a:lnTo>
                  <a:lnTo>
                    <a:pt x="2" y="5"/>
                  </a:lnTo>
                  <a:lnTo>
                    <a:pt x="5" y="5"/>
                  </a:lnTo>
                  <a:lnTo>
                    <a:pt x="7" y="5"/>
                  </a:lnTo>
                  <a:lnTo>
                    <a:pt x="7" y="7"/>
                  </a:lnTo>
                  <a:lnTo>
                    <a:pt x="5" y="7"/>
                  </a:lnTo>
                  <a:lnTo>
                    <a:pt x="5" y="7"/>
                  </a:lnTo>
                  <a:lnTo>
                    <a:pt x="2" y="7"/>
                  </a:lnTo>
                  <a:lnTo>
                    <a:pt x="2" y="7"/>
                  </a:lnTo>
                  <a:lnTo>
                    <a:pt x="7" y="7"/>
                  </a:lnTo>
                  <a:lnTo>
                    <a:pt x="7" y="10"/>
                  </a:lnTo>
                  <a:lnTo>
                    <a:pt x="5" y="10"/>
                  </a:lnTo>
                  <a:lnTo>
                    <a:pt x="0" y="10"/>
                  </a:lnTo>
                  <a:lnTo>
                    <a:pt x="0" y="12"/>
                  </a:lnTo>
                  <a:lnTo>
                    <a:pt x="2" y="12"/>
                  </a:lnTo>
                  <a:lnTo>
                    <a:pt x="5" y="12"/>
                  </a:lnTo>
                  <a:lnTo>
                    <a:pt x="5" y="12"/>
                  </a:lnTo>
                  <a:lnTo>
                    <a:pt x="7" y="14"/>
                  </a:lnTo>
                  <a:lnTo>
                    <a:pt x="7" y="12"/>
                  </a:lnTo>
                  <a:lnTo>
                    <a:pt x="10" y="14"/>
                  </a:lnTo>
                  <a:lnTo>
                    <a:pt x="12" y="12"/>
                  </a:lnTo>
                  <a:lnTo>
                    <a:pt x="10" y="12"/>
                  </a:lnTo>
                  <a:lnTo>
                    <a:pt x="14" y="10"/>
                  </a:lnTo>
                  <a:lnTo>
                    <a:pt x="14" y="10"/>
                  </a:lnTo>
                  <a:lnTo>
                    <a:pt x="14" y="12"/>
                  </a:lnTo>
                  <a:lnTo>
                    <a:pt x="14" y="12"/>
                  </a:lnTo>
                  <a:lnTo>
                    <a:pt x="14" y="12"/>
                  </a:lnTo>
                  <a:lnTo>
                    <a:pt x="17" y="12"/>
                  </a:lnTo>
                  <a:lnTo>
                    <a:pt x="19" y="12"/>
                  </a:lnTo>
                  <a:lnTo>
                    <a:pt x="21" y="12"/>
                  </a:lnTo>
                  <a:lnTo>
                    <a:pt x="24" y="12"/>
                  </a:lnTo>
                  <a:lnTo>
                    <a:pt x="24" y="12"/>
                  </a:lnTo>
                  <a:lnTo>
                    <a:pt x="21" y="14"/>
                  </a:lnTo>
                  <a:lnTo>
                    <a:pt x="19" y="14"/>
                  </a:lnTo>
                  <a:lnTo>
                    <a:pt x="17" y="14"/>
                  </a:lnTo>
                  <a:lnTo>
                    <a:pt x="17" y="17"/>
                  </a:lnTo>
                  <a:lnTo>
                    <a:pt x="12" y="17"/>
                  </a:lnTo>
                  <a:lnTo>
                    <a:pt x="14" y="19"/>
                  </a:lnTo>
                  <a:lnTo>
                    <a:pt x="19" y="19"/>
                  </a:lnTo>
                  <a:lnTo>
                    <a:pt x="24" y="17"/>
                  </a:lnTo>
                  <a:lnTo>
                    <a:pt x="26" y="17"/>
                  </a:lnTo>
                  <a:lnTo>
                    <a:pt x="31" y="14"/>
                  </a:lnTo>
                  <a:lnTo>
                    <a:pt x="33" y="12"/>
                  </a:lnTo>
                  <a:lnTo>
                    <a:pt x="33" y="12"/>
                  </a:lnTo>
                  <a:lnTo>
                    <a:pt x="33" y="14"/>
                  </a:lnTo>
                  <a:lnTo>
                    <a:pt x="36" y="14"/>
                  </a:lnTo>
                  <a:lnTo>
                    <a:pt x="38" y="12"/>
                  </a:lnTo>
                  <a:lnTo>
                    <a:pt x="38" y="14"/>
                  </a:lnTo>
                  <a:lnTo>
                    <a:pt x="45" y="12"/>
                  </a:lnTo>
                  <a:lnTo>
                    <a:pt x="45" y="10"/>
                  </a:lnTo>
                  <a:lnTo>
                    <a:pt x="45" y="7"/>
                  </a:lnTo>
                  <a:lnTo>
                    <a:pt x="43" y="5"/>
                  </a:lnTo>
                  <a:lnTo>
                    <a:pt x="40" y="5"/>
                  </a:lnTo>
                  <a:lnTo>
                    <a:pt x="43" y="7"/>
                  </a:lnTo>
                  <a:lnTo>
                    <a:pt x="40" y="7"/>
                  </a:lnTo>
                  <a:lnTo>
                    <a:pt x="40" y="7"/>
                  </a:lnTo>
                  <a:lnTo>
                    <a:pt x="38" y="7"/>
                  </a:lnTo>
                  <a:lnTo>
                    <a:pt x="38" y="7"/>
                  </a:lnTo>
                  <a:lnTo>
                    <a:pt x="36" y="5"/>
                  </a:lnTo>
                  <a:lnTo>
                    <a:pt x="36" y="5"/>
                  </a:lnTo>
                  <a:lnTo>
                    <a:pt x="36" y="3"/>
                  </a:lnTo>
                  <a:lnTo>
                    <a:pt x="33" y="3"/>
                  </a:lnTo>
                  <a:lnTo>
                    <a:pt x="33" y="0"/>
                  </a:lnTo>
                  <a:lnTo>
                    <a:pt x="31" y="0"/>
                  </a:lnTo>
                  <a:lnTo>
                    <a:pt x="31" y="0"/>
                  </a:lnTo>
                  <a:lnTo>
                    <a:pt x="31"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1172"/>
            <p:cNvSpPr/>
            <p:nvPr/>
          </p:nvSpPr>
          <p:spPr bwMode="auto">
            <a:xfrm>
              <a:off x="896259" y="3344976"/>
              <a:ext cx="6350" cy="3175"/>
            </a:xfrm>
            <a:custGeom>
              <a:avLst/>
              <a:gdLst>
                <a:gd name="T0" fmla="*/ 2 w 4"/>
                <a:gd name="T1" fmla="*/ 0 h 2"/>
                <a:gd name="T2" fmla="*/ 0 w 4"/>
                <a:gd name="T3" fmla="*/ 2 h 2"/>
                <a:gd name="T4" fmla="*/ 0 w 4"/>
                <a:gd name="T5" fmla="*/ 2 h 2"/>
                <a:gd name="T6" fmla="*/ 2 w 4"/>
                <a:gd name="T7" fmla="*/ 2 h 2"/>
                <a:gd name="T8" fmla="*/ 4 w 4"/>
                <a:gd name="T9" fmla="*/ 2 h 2"/>
                <a:gd name="T10" fmla="*/ 4 w 4"/>
                <a:gd name="T11" fmla="*/ 2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2"/>
                  </a:lnTo>
                  <a:lnTo>
                    <a:pt x="0" y="2"/>
                  </a:lnTo>
                  <a:lnTo>
                    <a:pt x="2" y="2"/>
                  </a:lnTo>
                  <a:lnTo>
                    <a:pt x="4" y="2"/>
                  </a:lnTo>
                  <a:lnTo>
                    <a:pt x="4" y="2"/>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1173"/>
            <p:cNvSpPr/>
            <p:nvPr/>
          </p:nvSpPr>
          <p:spPr bwMode="auto">
            <a:xfrm>
              <a:off x="869272" y="3356088"/>
              <a:ext cx="7938" cy="7938"/>
            </a:xfrm>
            <a:custGeom>
              <a:avLst/>
              <a:gdLst>
                <a:gd name="T0" fmla="*/ 0 w 5"/>
                <a:gd name="T1" fmla="*/ 2 h 5"/>
                <a:gd name="T2" fmla="*/ 0 w 5"/>
                <a:gd name="T3" fmla="*/ 5 h 5"/>
                <a:gd name="T4" fmla="*/ 2 w 5"/>
                <a:gd name="T5" fmla="*/ 5 h 5"/>
                <a:gd name="T6" fmla="*/ 5 w 5"/>
                <a:gd name="T7" fmla="*/ 2 h 5"/>
                <a:gd name="T8" fmla="*/ 5 w 5"/>
                <a:gd name="T9" fmla="*/ 0 h 5"/>
                <a:gd name="T10" fmla="*/ 2 w 5"/>
                <a:gd name="T11" fmla="*/ 2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0" y="5"/>
                  </a:lnTo>
                  <a:lnTo>
                    <a:pt x="2" y="5"/>
                  </a:lnTo>
                  <a:lnTo>
                    <a:pt x="5" y="2"/>
                  </a:lnTo>
                  <a:lnTo>
                    <a:pt x="5" y="0"/>
                  </a:lnTo>
                  <a:lnTo>
                    <a:pt x="2" y="2"/>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1174"/>
            <p:cNvSpPr/>
            <p:nvPr/>
          </p:nvSpPr>
          <p:spPr bwMode="auto">
            <a:xfrm>
              <a:off x="954997" y="3364026"/>
              <a:ext cx="7938" cy="3175"/>
            </a:xfrm>
            <a:custGeom>
              <a:avLst/>
              <a:gdLst>
                <a:gd name="T0" fmla="*/ 0 w 5"/>
                <a:gd name="T1" fmla="*/ 2 h 2"/>
                <a:gd name="T2" fmla="*/ 3 w 5"/>
                <a:gd name="T3" fmla="*/ 2 h 2"/>
                <a:gd name="T4" fmla="*/ 3 w 5"/>
                <a:gd name="T5" fmla="*/ 2 h 2"/>
                <a:gd name="T6" fmla="*/ 5 w 5"/>
                <a:gd name="T7" fmla="*/ 2 h 2"/>
                <a:gd name="T8" fmla="*/ 3 w 5"/>
                <a:gd name="T9" fmla="*/ 0 h 2"/>
                <a:gd name="T10" fmla="*/ 0 w 5"/>
                <a:gd name="T11" fmla="*/ 2 h 2"/>
              </a:gdLst>
              <a:ahLst/>
              <a:cxnLst>
                <a:cxn ang="0">
                  <a:pos x="T0" y="T1"/>
                </a:cxn>
                <a:cxn ang="0">
                  <a:pos x="T2" y="T3"/>
                </a:cxn>
                <a:cxn ang="0">
                  <a:pos x="T4" y="T5"/>
                </a:cxn>
                <a:cxn ang="0">
                  <a:pos x="T6" y="T7"/>
                </a:cxn>
                <a:cxn ang="0">
                  <a:pos x="T8" y="T9"/>
                </a:cxn>
                <a:cxn ang="0">
                  <a:pos x="T10" y="T11"/>
                </a:cxn>
              </a:cxnLst>
              <a:rect l="0" t="0" r="r" b="b"/>
              <a:pathLst>
                <a:path w="5" h="2">
                  <a:moveTo>
                    <a:pt x="0" y="2"/>
                  </a:moveTo>
                  <a:lnTo>
                    <a:pt x="3" y="2"/>
                  </a:lnTo>
                  <a:lnTo>
                    <a:pt x="3" y="2"/>
                  </a:lnTo>
                  <a:lnTo>
                    <a:pt x="5" y="2"/>
                  </a:lnTo>
                  <a:lnTo>
                    <a:pt x="3"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1175"/>
            <p:cNvSpPr/>
            <p:nvPr/>
          </p:nvSpPr>
          <p:spPr bwMode="auto">
            <a:xfrm>
              <a:off x="959759" y="3352913"/>
              <a:ext cx="11113" cy="3175"/>
            </a:xfrm>
            <a:custGeom>
              <a:avLst/>
              <a:gdLst>
                <a:gd name="T0" fmla="*/ 0 w 7"/>
                <a:gd name="T1" fmla="*/ 2 h 2"/>
                <a:gd name="T2" fmla="*/ 2 w 7"/>
                <a:gd name="T3" fmla="*/ 2 h 2"/>
                <a:gd name="T4" fmla="*/ 7 w 7"/>
                <a:gd name="T5" fmla="*/ 2 h 2"/>
                <a:gd name="T6" fmla="*/ 7 w 7"/>
                <a:gd name="T7" fmla="*/ 2 h 2"/>
                <a:gd name="T8" fmla="*/ 5 w 7"/>
                <a:gd name="T9" fmla="*/ 0 h 2"/>
                <a:gd name="T10" fmla="*/ 0 w 7"/>
                <a:gd name="T11" fmla="*/ 2 h 2"/>
              </a:gdLst>
              <a:ahLst/>
              <a:cxnLst>
                <a:cxn ang="0">
                  <a:pos x="T0" y="T1"/>
                </a:cxn>
                <a:cxn ang="0">
                  <a:pos x="T2" y="T3"/>
                </a:cxn>
                <a:cxn ang="0">
                  <a:pos x="T4" y="T5"/>
                </a:cxn>
                <a:cxn ang="0">
                  <a:pos x="T6" y="T7"/>
                </a:cxn>
                <a:cxn ang="0">
                  <a:pos x="T8" y="T9"/>
                </a:cxn>
                <a:cxn ang="0">
                  <a:pos x="T10" y="T11"/>
                </a:cxn>
              </a:cxnLst>
              <a:rect l="0" t="0" r="r" b="b"/>
              <a:pathLst>
                <a:path w="7" h="2">
                  <a:moveTo>
                    <a:pt x="0" y="2"/>
                  </a:moveTo>
                  <a:lnTo>
                    <a:pt x="2" y="2"/>
                  </a:lnTo>
                  <a:lnTo>
                    <a:pt x="7" y="2"/>
                  </a:lnTo>
                  <a:lnTo>
                    <a:pt x="7" y="2"/>
                  </a:lnTo>
                  <a:lnTo>
                    <a:pt x="5"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1176"/>
            <p:cNvSpPr/>
            <p:nvPr/>
          </p:nvSpPr>
          <p:spPr bwMode="auto">
            <a:xfrm>
              <a:off x="962934" y="3356088"/>
              <a:ext cx="11113" cy="3175"/>
            </a:xfrm>
            <a:custGeom>
              <a:avLst/>
              <a:gdLst>
                <a:gd name="T0" fmla="*/ 5 w 7"/>
                <a:gd name="T1" fmla="*/ 0 h 2"/>
                <a:gd name="T2" fmla="*/ 0 w 7"/>
                <a:gd name="T3" fmla="*/ 0 h 2"/>
                <a:gd name="T4" fmla="*/ 0 w 7"/>
                <a:gd name="T5" fmla="*/ 2 h 2"/>
                <a:gd name="T6" fmla="*/ 7 w 7"/>
                <a:gd name="T7" fmla="*/ 0 h 2"/>
                <a:gd name="T8" fmla="*/ 5 w 7"/>
                <a:gd name="T9" fmla="*/ 0 h 2"/>
              </a:gdLst>
              <a:ahLst/>
              <a:cxnLst>
                <a:cxn ang="0">
                  <a:pos x="T0" y="T1"/>
                </a:cxn>
                <a:cxn ang="0">
                  <a:pos x="T2" y="T3"/>
                </a:cxn>
                <a:cxn ang="0">
                  <a:pos x="T4" y="T5"/>
                </a:cxn>
                <a:cxn ang="0">
                  <a:pos x="T6" y="T7"/>
                </a:cxn>
                <a:cxn ang="0">
                  <a:pos x="T8" y="T9"/>
                </a:cxn>
              </a:cxnLst>
              <a:rect l="0" t="0" r="r" b="b"/>
              <a:pathLst>
                <a:path w="7" h="2">
                  <a:moveTo>
                    <a:pt x="5" y="0"/>
                  </a:moveTo>
                  <a:lnTo>
                    <a:pt x="0" y="0"/>
                  </a:lnTo>
                  <a:lnTo>
                    <a:pt x="0" y="2"/>
                  </a:lnTo>
                  <a:lnTo>
                    <a:pt x="7" y="0"/>
                  </a:lnTo>
                  <a:lnTo>
                    <a:pt x="5"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1177"/>
            <p:cNvSpPr/>
            <p:nvPr/>
          </p:nvSpPr>
          <p:spPr bwMode="auto">
            <a:xfrm>
              <a:off x="967697" y="3359263"/>
              <a:ext cx="6350" cy="0"/>
            </a:xfrm>
            <a:custGeom>
              <a:avLst/>
              <a:gdLst>
                <a:gd name="T0" fmla="*/ 0 w 4"/>
                <a:gd name="T1" fmla="*/ 0 w 4"/>
                <a:gd name="T2" fmla="*/ 4 w 4"/>
                <a:gd name="T3" fmla="*/ 2 w 4"/>
                <a:gd name="T4" fmla="*/ 2 w 4"/>
                <a:gd name="T5" fmla="*/ 0 w 4"/>
              </a:gdLst>
              <a:ahLst/>
              <a:cxnLst>
                <a:cxn ang="0">
                  <a:pos x="T0" y="0"/>
                </a:cxn>
                <a:cxn ang="0">
                  <a:pos x="T1" y="0"/>
                </a:cxn>
                <a:cxn ang="0">
                  <a:pos x="T2" y="0"/>
                </a:cxn>
                <a:cxn ang="0">
                  <a:pos x="T3" y="0"/>
                </a:cxn>
                <a:cxn ang="0">
                  <a:pos x="T4" y="0"/>
                </a:cxn>
                <a:cxn ang="0">
                  <a:pos x="T5" y="0"/>
                </a:cxn>
              </a:cxnLst>
              <a:rect l="0" t="0" r="r" b="b"/>
              <a:pathLst>
                <a:path w="4">
                  <a:moveTo>
                    <a:pt x="0" y="0"/>
                  </a:moveTo>
                  <a:lnTo>
                    <a:pt x="0" y="0"/>
                  </a:lnTo>
                  <a:lnTo>
                    <a:pt x="4" y="0"/>
                  </a:lnTo>
                  <a:lnTo>
                    <a:pt x="2"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1179"/>
            <p:cNvSpPr/>
            <p:nvPr/>
          </p:nvSpPr>
          <p:spPr bwMode="auto">
            <a:xfrm>
              <a:off x="970872" y="3348151"/>
              <a:ext cx="30163" cy="22225"/>
            </a:xfrm>
            <a:custGeom>
              <a:avLst/>
              <a:gdLst>
                <a:gd name="T0" fmla="*/ 14 w 19"/>
                <a:gd name="T1" fmla="*/ 0 h 14"/>
                <a:gd name="T2" fmla="*/ 16 w 19"/>
                <a:gd name="T3" fmla="*/ 0 h 14"/>
                <a:gd name="T4" fmla="*/ 14 w 19"/>
                <a:gd name="T5" fmla="*/ 3 h 14"/>
                <a:gd name="T6" fmla="*/ 12 w 19"/>
                <a:gd name="T7" fmla="*/ 0 h 14"/>
                <a:gd name="T8" fmla="*/ 7 w 19"/>
                <a:gd name="T9" fmla="*/ 0 h 14"/>
                <a:gd name="T10" fmla="*/ 7 w 19"/>
                <a:gd name="T11" fmla="*/ 3 h 14"/>
                <a:gd name="T12" fmla="*/ 9 w 19"/>
                <a:gd name="T13" fmla="*/ 5 h 14"/>
                <a:gd name="T14" fmla="*/ 9 w 19"/>
                <a:gd name="T15" fmla="*/ 5 h 14"/>
                <a:gd name="T16" fmla="*/ 12 w 19"/>
                <a:gd name="T17" fmla="*/ 5 h 14"/>
                <a:gd name="T18" fmla="*/ 12 w 19"/>
                <a:gd name="T19" fmla="*/ 7 h 14"/>
                <a:gd name="T20" fmla="*/ 7 w 19"/>
                <a:gd name="T21" fmla="*/ 5 h 14"/>
                <a:gd name="T22" fmla="*/ 7 w 19"/>
                <a:gd name="T23" fmla="*/ 5 h 14"/>
                <a:gd name="T24" fmla="*/ 5 w 19"/>
                <a:gd name="T25" fmla="*/ 3 h 14"/>
                <a:gd name="T26" fmla="*/ 2 w 19"/>
                <a:gd name="T27" fmla="*/ 3 h 14"/>
                <a:gd name="T28" fmla="*/ 2 w 19"/>
                <a:gd name="T29" fmla="*/ 5 h 14"/>
                <a:gd name="T30" fmla="*/ 2 w 19"/>
                <a:gd name="T31" fmla="*/ 5 h 14"/>
                <a:gd name="T32" fmla="*/ 5 w 19"/>
                <a:gd name="T33" fmla="*/ 7 h 14"/>
                <a:gd name="T34" fmla="*/ 5 w 19"/>
                <a:gd name="T35" fmla="*/ 7 h 14"/>
                <a:gd name="T36" fmla="*/ 0 w 19"/>
                <a:gd name="T37" fmla="*/ 7 h 14"/>
                <a:gd name="T38" fmla="*/ 0 w 19"/>
                <a:gd name="T39" fmla="*/ 7 h 14"/>
                <a:gd name="T40" fmla="*/ 0 w 19"/>
                <a:gd name="T41" fmla="*/ 10 h 14"/>
                <a:gd name="T42" fmla="*/ 2 w 19"/>
                <a:gd name="T43" fmla="*/ 10 h 14"/>
                <a:gd name="T44" fmla="*/ 2 w 19"/>
                <a:gd name="T45" fmla="*/ 10 h 14"/>
                <a:gd name="T46" fmla="*/ 7 w 19"/>
                <a:gd name="T47" fmla="*/ 10 h 14"/>
                <a:gd name="T48" fmla="*/ 9 w 19"/>
                <a:gd name="T49" fmla="*/ 7 h 14"/>
                <a:gd name="T50" fmla="*/ 12 w 19"/>
                <a:gd name="T51" fmla="*/ 7 h 14"/>
                <a:gd name="T52" fmla="*/ 12 w 19"/>
                <a:gd name="T53" fmla="*/ 10 h 14"/>
                <a:gd name="T54" fmla="*/ 9 w 19"/>
                <a:gd name="T55" fmla="*/ 10 h 14"/>
                <a:gd name="T56" fmla="*/ 7 w 19"/>
                <a:gd name="T57" fmla="*/ 10 h 14"/>
                <a:gd name="T58" fmla="*/ 7 w 19"/>
                <a:gd name="T59" fmla="*/ 10 h 14"/>
                <a:gd name="T60" fmla="*/ 9 w 19"/>
                <a:gd name="T61" fmla="*/ 12 h 14"/>
                <a:gd name="T62" fmla="*/ 9 w 19"/>
                <a:gd name="T63" fmla="*/ 14 h 14"/>
                <a:gd name="T64" fmla="*/ 16 w 19"/>
                <a:gd name="T65" fmla="*/ 12 h 14"/>
                <a:gd name="T66" fmla="*/ 19 w 19"/>
                <a:gd name="T67" fmla="*/ 10 h 14"/>
                <a:gd name="T68" fmla="*/ 16 w 19"/>
                <a:gd name="T69" fmla="*/ 10 h 14"/>
                <a:gd name="T70" fmla="*/ 16 w 19"/>
                <a:gd name="T71" fmla="*/ 10 h 14"/>
                <a:gd name="T72" fmla="*/ 19 w 19"/>
                <a:gd name="T73" fmla="*/ 10 h 14"/>
                <a:gd name="T74" fmla="*/ 19 w 19"/>
                <a:gd name="T75" fmla="*/ 10 h 14"/>
                <a:gd name="T76" fmla="*/ 19 w 19"/>
                <a:gd name="T77" fmla="*/ 7 h 14"/>
                <a:gd name="T78" fmla="*/ 19 w 19"/>
                <a:gd name="T79" fmla="*/ 7 h 14"/>
                <a:gd name="T80" fmla="*/ 19 w 19"/>
                <a:gd name="T81" fmla="*/ 3 h 14"/>
                <a:gd name="T82" fmla="*/ 16 w 19"/>
                <a:gd name="T83" fmla="*/ 0 h 14"/>
                <a:gd name="T84" fmla="*/ 16 w 19"/>
                <a:gd name="T85" fmla="*/ 0 h 14"/>
                <a:gd name="T86" fmla="*/ 16 w 19"/>
                <a:gd name="T87" fmla="*/ 0 h 14"/>
                <a:gd name="T88" fmla="*/ 14 w 19"/>
                <a:gd name="T8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 h="14">
                  <a:moveTo>
                    <a:pt x="14" y="0"/>
                  </a:moveTo>
                  <a:lnTo>
                    <a:pt x="16" y="0"/>
                  </a:lnTo>
                  <a:lnTo>
                    <a:pt x="14" y="3"/>
                  </a:lnTo>
                  <a:lnTo>
                    <a:pt x="12" y="0"/>
                  </a:lnTo>
                  <a:lnTo>
                    <a:pt x="7" y="0"/>
                  </a:lnTo>
                  <a:lnTo>
                    <a:pt x="7" y="3"/>
                  </a:lnTo>
                  <a:lnTo>
                    <a:pt x="9" y="5"/>
                  </a:lnTo>
                  <a:lnTo>
                    <a:pt x="9" y="5"/>
                  </a:lnTo>
                  <a:lnTo>
                    <a:pt x="12" y="5"/>
                  </a:lnTo>
                  <a:lnTo>
                    <a:pt x="12" y="7"/>
                  </a:lnTo>
                  <a:lnTo>
                    <a:pt x="7" y="5"/>
                  </a:lnTo>
                  <a:lnTo>
                    <a:pt x="7" y="5"/>
                  </a:lnTo>
                  <a:lnTo>
                    <a:pt x="5" y="3"/>
                  </a:lnTo>
                  <a:lnTo>
                    <a:pt x="2" y="3"/>
                  </a:lnTo>
                  <a:lnTo>
                    <a:pt x="2" y="5"/>
                  </a:lnTo>
                  <a:lnTo>
                    <a:pt x="2" y="5"/>
                  </a:lnTo>
                  <a:lnTo>
                    <a:pt x="5" y="7"/>
                  </a:lnTo>
                  <a:lnTo>
                    <a:pt x="5" y="7"/>
                  </a:lnTo>
                  <a:lnTo>
                    <a:pt x="0" y="7"/>
                  </a:lnTo>
                  <a:lnTo>
                    <a:pt x="0" y="7"/>
                  </a:lnTo>
                  <a:lnTo>
                    <a:pt x="0" y="10"/>
                  </a:lnTo>
                  <a:lnTo>
                    <a:pt x="2" y="10"/>
                  </a:lnTo>
                  <a:lnTo>
                    <a:pt x="2" y="10"/>
                  </a:lnTo>
                  <a:lnTo>
                    <a:pt x="7" y="10"/>
                  </a:lnTo>
                  <a:lnTo>
                    <a:pt x="9" y="7"/>
                  </a:lnTo>
                  <a:lnTo>
                    <a:pt x="12" y="7"/>
                  </a:lnTo>
                  <a:lnTo>
                    <a:pt x="12" y="10"/>
                  </a:lnTo>
                  <a:lnTo>
                    <a:pt x="9" y="10"/>
                  </a:lnTo>
                  <a:lnTo>
                    <a:pt x="7" y="10"/>
                  </a:lnTo>
                  <a:lnTo>
                    <a:pt x="7" y="10"/>
                  </a:lnTo>
                  <a:lnTo>
                    <a:pt x="9" y="12"/>
                  </a:lnTo>
                  <a:lnTo>
                    <a:pt x="9" y="14"/>
                  </a:lnTo>
                  <a:lnTo>
                    <a:pt x="16" y="12"/>
                  </a:lnTo>
                  <a:lnTo>
                    <a:pt x="19" y="10"/>
                  </a:lnTo>
                  <a:lnTo>
                    <a:pt x="16" y="10"/>
                  </a:lnTo>
                  <a:lnTo>
                    <a:pt x="16" y="10"/>
                  </a:lnTo>
                  <a:lnTo>
                    <a:pt x="19" y="10"/>
                  </a:lnTo>
                  <a:lnTo>
                    <a:pt x="19" y="10"/>
                  </a:lnTo>
                  <a:lnTo>
                    <a:pt x="19" y="7"/>
                  </a:lnTo>
                  <a:lnTo>
                    <a:pt x="19" y="7"/>
                  </a:lnTo>
                  <a:lnTo>
                    <a:pt x="19" y="3"/>
                  </a:lnTo>
                  <a:lnTo>
                    <a:pt x="16" y="0"/>
                  </a:lnTo>
                  <a:lnTo>
                    <a:pt x="16" y="0"/>
                  </a:lnTo>
                  <a:lnTo>
                    <a:pt x="16" y="0"/>
                  </a:lnTo>
                  <a:lnTo>
                    <a:pt x="14"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1180"/>
            <p:cNvSpPr/>
            <p:nvPr/>
          </p:nvSpPr>
          <p:spPr bwMode="auto">
            <a:xfrm>
              <a:off x="1008972" y="3364026"/>
              <a:ext cx="17463" cy="11113"/>
            </a:xfrm>
            <a:custGeom>
              <a:avLst/>
              <a:gdLst>
                <a:gd name="T0" fmla="*/ 4 w 11"/>
                <a:gd name="T1" fmla="*/ 4 h 7"/>
                <a:gd name="T2" fmla="*/ 7 w 11"/>
                <a:gd name="T3" fmla="*/ 7 h 7"/>
                <a:gd name="T4" fmla="*/ 9 w 11"/>
                <a:gd name="T5" fmla="*/ 7 h 7"/>
                <a:gd name="T6" fmla="*/ 11 w 11"/>
                <a:gd name="T7" fmla="*/ 4 h 7"/>
                <a:gd name="T8" fmla="*/ 11 w 11"/>
                <a:gd name="T9" fmla="*/ 2 h 7"/>
                <a:gd name="T10" fmla="*/ 9 w 11"/>
                <a:gd name="T11" fmla="*/ 2 h 7"/>
                <a:gd name="T12" fmla="*/ 11 w 11"/>
                <a:gd name="T13" fmla="*/ 2 h 7"/>
                <a:gd name="T14" fmla="*/ 9 w 11"/>
                <a:gd name="T15" fmla="*/ 0 h 7"/>
                <a:gd name="T16" fmla="*/ 9 w 11"/>
                <a:gd name="T17" fmla="*/ 0 h 7"/>
                <a:gd name="T18" fmla="*/ 7 w 11"/>
                <a:gd name="T19" fmla="*/ 0 h 7"/>
                <a:gd name="T20" fmla="*/ 4 w 11"/>
                <a:gd name="T21" fmla="*/ 0 h 7"/>
                <a:gd name="T22" fmla="*/ 2 w 11"/>
                <a:gd name="T23" fmla="*/ 0 h 7"/>
                <a:gd name="T24" fmla="*/ 0 w 11"/>
                <a:gd name="T25" fmla="*/ 0 h 7"/>
                <a:gd name="T26" fmla="*/ 0 w 11"/>
                <a:gd name="T27" fmla="*/ 2 h 7"/>
                <a:gd name="T28" fmla="*/ 2 w 11"/>
                <a:gd name="T29" fmla="*/ 4 h 7"/>
                <a:gd name="T30" fmla="*/ 4 w 11"/>
                <a:gd name="T3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7">
                  <a:moveTo>
                    <a:pt x="4" y="4"/>
                  </a:moveTo>
                  <a:lnTo>
                    <a:pt x="7" y="7"/>
                  </a:lnTo>
                  <a:lnTo>
                    <a:pt x="9" y="7"/>
                  </a:lnTo>
                  <a:lnTo>
                    <a:pt x="11" y="4"/>
                  </a:lnTo>
                  <a:lnTo>
                    <a:pt x="11" y="2"/>
                  </a:lnTo>
                  <a:lnTo>
                    <a:pt x="9" y="2"/>
                  </a:lnTo>
                  <a:lnTo>
                    <a:pt x="11" y="2"/>
                  </a:lnTo>
                  <a:lnTo>
                    <a:pt x="9" y="0"/>
                  </a:lnTo>
                  <a:lnTo>
                    <a:pt x="9" y="0"/>
                  </a:lnTo>
                  <a:lnTo>
                    <a:pt x="7" y="0"/>
                  </a:lnTo>
                  <a:lnTo>
                    <a:pt x="4" y="0"/>
                  </a:lnTo>
                  <a:lnTo>
                    <a:pt x="2" y="0"/>
                  </a:lnTo>
                  <a:lnTo>
                    <a:pt x="0" y="0"/>
                  </a:lnTo>
                  <a:lnTo>
                    <a:pt x="0" y="2"/>
                  </a:lnTo>
                  <a:lnTo>
                    <a:pt x="2" y="4"/>
                  </a:lnTo>
                  <a:lnTo>
                    <a:pt x="4" y="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1181"/>
            <p:cNvSpPr/>
            <p:nvPr/>
          </p:nvSpPr>
          <p:spPr bwMode="auto">
            <a:xfrm>
              <a:off x="1004209" y="3344976"/>
              <a:ext cx="109538" cy="33338"/>
            </a:xfrm>
            <a:custGeom>
              <a:avLst/>
              <a:gdLst>
                <a:gd name="T0" fmla="*/ 33 w 69"/>
                <a:gd name="T1" fmla="*/ 19 h 21"/>
                <a:gd name="T2" fmla="*/ 40 w 69"/>
                <a:gd name="T3" fmla="*/ 21 h 21"/>
                <a:gd name="T4" fmla="*/ 45 w 69"/>
                <a:gd name="T5" fmla="*/ 19 h 21"/>
                <a:gd name="T6" fmla="*/ 48 w 69"/>
                <a:gd name="T7" fmla="*/ 19 h 21"/>
                <a:gd name="T8" fmla="*/ 52 w 69"/>
                <a:gd name="T9" fmla="*/ 16 h 21"/>
                <a:gd name="T10" fmla="*/ 55 w 69"/>
                <a:gd name="T11" fmla="*/ 19 h 21"/>
                <a:gd name="T12" fmla="*/ 59 w 69"/>
                <a:gd name="T13" fmla="*/ 19 h 21"/>
                <a:gd name="T14" fmla="*/ 64 w 69"/>
                <a:gd name="T15" fmla="*/ 19 h 21"/>
                <a:gd name="T16" fmla="*/ 64 w 69"/>
                <a:gd name="T17" fmla="*/ 16 h 21"/>
                <a:gd name="T18" fmla="*/ 69 w 69"/>
                <a:gd name="T19" fmla="*/ 16 h 21"/>
                <a:gd name="T20" fmla="*/ 64 w 69"/>
                <a:gd name="T21" fmla="*/ 14 h 21"/>
                <a:gd name="T22" fmla="*/ 66 w 69"/>
                <a:gd name="T23" fmla="*/ 12 h 21"/>
                <a:gd name="T24" fmla="*/ 66 w 69"/>
                <a:gd name="T25" fmla="*/ 9 h 21"/>
                <a:gd name="T26" fmla="*/ 62 w 69"/>
                <a:gd name="T27" fmla="*/ 9 h 21"/>
                <a:gd name="T28" fmla="*/ 57 w 69"/>
                <a:gd name="T29" fmla="*/ 9 h 21"/>
                <a:gd name="T30" fmla="*/ 52 w 69"/>
                <a:gd name="T31" fmla="*/ 9 h 21"/>
                <a:gd name="T32" fmla="*/ 45 w 69"/>
                <a:gd name="T33" fmla="*/ 12 h 21"/>
                <a:gd name="T34" fmla="*/ 43 w 69"/>
                <a:gd name="T35" fmla="*/ 12 h 21"/>
                <a:gd name="T36" fmla="*/ 40 w 69"/>
                <a:gd name="T37" fmla="*/ 12 h 21"/>
                <a:gd name="T38" fmla="*/ 38 w 69"/>
                <a:gd name="T39" fmla="*/ 12 h 21"/>
                <a:gd name="T40" fmla="*/ 36 w 69"/>
                <a:gd name="T41" fmla="*/ 12 h 21"/>
                <a:gd name="T42" fmla="*/ 31 w 69"/>
                <a:gd name="T43" fmla="*/ 9 h 21"/>
                <a:gd name="T44" fmla="*/ 31 w 69"/>
                <a:gd name="T45" fmla="*/ 12 h 21"/>
                <a:gd name="T46" fmla="*/ 29 w 69"/>
                <a:gd name="T47" fmla="*/ 9 h 21"/>
                <a:gd name="T48" fmla="*/ 24 w 69"/>
                <a:gd name="T49" fmla="*/ 9 h 21"/>
                <a:gd name="T50" fmla="*/ 24 w 69"/>
                <a:gd name="T51" fmla="*/ 7 h 21"/>
                <a:gd name="T52" fmla="*/ 24 w 69"/>
                <a:gd name="T53" fmla="*/ 7 h 21"/>
                <a:gd name="T54" fmla="*/ 31 w 69"/>
                <a:gd name="T55" fmla="*/ 7 h 21"/>
                <a:gd name="T56" fmla="*/ 26 w 69"/>
                <a:gd name="T57" fmla="*/ 5 h 21"/>
                <a:gd name="T58" fmla="*/ 24 w 69"/>
                <a:gd name="T59" fmla="*/ 5 h 21"/>
                <a:gd name="T60" fmla="*/ 24 w 69"/>
                <a:gd name="T61" fmla="*/ 2 h 21"/>
                <a:gd name="T62" fmla="*/ 26 w 69"/>
                <a:gd name="T63" fmla="*/ 2 h 21"/>
                <a:gd name="T64" fmla="*/ 22 w 69"/>
                <a:gd name="T65" fmla="*/ 2 h 21"/>
                <a:gd name="T66" fmla="*/ 14 w 69"/>
                <a:gd name="T67" fmla="*/ 5 h 21"/>
                <a:gd name="T68" fmla="*/ 14 w 69"/>
                <a:gd name="T69" fmla="*/ 0 h 21"/>
                <a:gd name="T70" fmla="*/ 12 w 69"/>
                <a:gd name="T71" fmla="*/ 0 h 21"/>
                <a:gd name="T72" fmla="*/ 3 w 69"/>
                <a:gd name="T73" fmla="*/ 0 h 21"/>
                <a:gd name="T74" fmla="*/ 5 w 69"/>
                <a:gd name="T75" fmla="*/ 2 h 21"/>
                <a:gd name="T76" fmla="*/ 7 w 69"/>
                <a:gd name="T77" fmla="*/ 5 h 21"/>
                <a:gd name="T78" fmla="*/ 12 w 69"/>
                <a:gd name="T79" fmla="*/ 7 h 21"/>
                <a:gd name="T80" fmla="*/ 17 w 69"/>
                <a:gd name="T81" fmla="*/ 5 h 21"/>
                <a:gd name="T82" fmla="*/ 19 w 69"/>
                <a:gd name="T83" fmla="*/ 9 h 21"/>
                <a:gd name="T84" fmla="*/ 22 w 69"/>
                <a:gd name="T85" fmla="*/ 14 h 21"/>
                <a:gd name="T86" fmla="*/ 19 w 69"/>
                <a:gd name="T87" fmla="*/ 14 h 21"/>
                <a:gd name="T88" fmla="*/ 22 w 69"/>
                <a:gd name="T89" fmla="*/ 19 h 21"/>
                <a:gd name="T90" fmla="*/ 29 w 69"/>
                <a:gd name="T91"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 h="21">
                  <a:moveTo>
                    <a:pt x="33" y="16"/>
                  </a:moveTo>
                  <a:lnTo>
                    <a:pt x="33" y="19"/>
                  </a:lnTo>
                  <a:lnTo>
                    <a:pt x="33" y="21"/>
                  </a:lnTo>
                  <a:lnTo>
                    <a:pt x="40" y="21"/>
                  </a:lnTo>
                  <a:lnTo>
                    <a:pt x="45" y="19"/>
                  </a:lnTo>
                  <a:lnTo>
                    <a:pt x="45" y="19"/>
                  </a:lnTo>
                  <a:lnTo>
                    <a:pt x="48" y="19"/>
                  </a:lnTo>
                  <a:lnTo>
                    <a:pt x="48" y="19"/>
                  </a:lnTo>
                  <a:lnTo>
                    <a:pt x="52" y="21"/>
                  </a:lnTo>
                  <a:lnTo>
                    <a:pt x="52" y="16"/>
                  </a:lnTo>
                  <a:lnTo>
                    <a:pt x="55" y="16"/>
                  </a:lnTo>
                  <a:lnTo>
                    <a:pt x="55" y="19"/>
                  </a:lnTo>
                  <a:lnTo>
                    <a:pt x="59" y="21"/>
                  </a:lnTo>
                  <a:lnTo>
                    <a:pt x="59" y="19"/>
                  </a:lnTo>
                  <a:lnTo>
                    <a:pt x="64" y="19"/>
                  </a:lnTo>
                  <a:lnTo>
                    <a:pt x="64" y="19"/>
                  </a:lnTo>
                  <a:lnTo>
                    <a:pt x="64" y="16"/>
                  </a:lnTo>
                  <a:lnTo>
                    <a:pt x="64" y="16"/>
                  </a:lnTo>
                  <a:lnTo>
                    <a:pt x="66" y="16"/>
                  </a:lnTo>
                  <a:lnTo>
                    <a:pt x="69" y="16"/>
                  </a:lnTo>
                  <a:lnTo>
                    <a:pt x="66" y="14"/>
                  </a:lnTo>
                  <a:lnTo>
                    <a:pt x="64" y="14"/>
                  </a:lnTo>
                  <a:lnTo>
                    <a:pt x="64" y="14"/>
                  </a:lnTo>
                  <a:lnTo>
                    <a:pt x="66" y="12"/>
                  </a:lnTo>
                  <a:lnTo>
                    <a:pt x="66" y="12"/>
                  </a:lnTo>
                  <a:lnTo>
                    <a:pt x="66" y="9"/>
                  </a:lnTo>
                  <a:lnTo>
                    <a:pt x="62" y="9"/>
                  </a:lnTo>
                  <a:lnTo>
                    <a:pt x="62" y="9"/>
                  </a:lnTo>
                  <a:lnTo>
                    <a:pt x="59" y="9"/>
                  </a:lnTo>
                  <a:lnTo>
                    <a:pt x="57" y="9"/>
                  </a:lnTo>
                  <a:lnTo>
                    <a:pt x="55" y="9"/>
                  </a:lnTo>
                  <a:lnTo>
                    <a:pt x="52" y="9"/>
                  </a:lnTo>
                  <a:lnTo>
                    <a:pt x="48" y="12"/>
                  </a:lnTo>
                  <a:lnTo>
                    <a:pt x="45" y="12"/>
                  </a:lnTo>
                  <a:lnTo>
                    <a:pt x="43" y="12"/>
                  </a:lnTo>
                  <a:lnTo>
                    <a:pt x="43" y="12"/>
                  </a:lnTo>
                  <a:lnTo>
                    <a:pt x="43" y="12"/>
                  </a:lnTo>
                  <a:lnTo>
                    <a:pt x="40" y="12"/>
                  </a:lnTo>
                  <a:lnTo>
                    <a:pt x="38" y="12"/>
                  </a:lnTo>
                  <a:lnTo>
                    <a:pt x="38" y="12"/>
                  </a:lnTo>
                  <a:lnTo>
                    <a:pt x="38" y="12"/>
                  </a:lnTo>
                  <a:lnTo>
                    <a:pt x="36" y="12"/>
                  </a:lnTo>
                  <a:lnTo>
                    <a:pt x="33" y="9"/>
                  </a:lnTo>
                  <a:lnTo>
                    <a:pt x="31" y="9"/>
                  </a:lnTo>
                  <a:lnTo>
                    <a:pt x="31" y="12"/>
                  </a:lnTo>
                  <a:lnTo>
                    <a:pt x="31" y="12"/>
                  </a:lnTo>
                  <a:lnTo>
                    <a:pt x="29" y="9"/>
                  </a:lnTo>
                  <a:lnTo>
                    <a:pt x="29" y="9"/>
                  </a:lnTo>
                  <a:lnTo>
                    <a:pt x="26" y="9"/>
                  </a:lnTo>
                  <a:lnTo>
                    <a:pt x="24" y="9"/>
                  </a:lnTo>
                  <a:lnTo>
                    <a:pt x="22" y="9"/>
                  </a:lnTo>
                  <a:lnTo>
                    <a:pt x="24" y="7"/>
                  </a:lnTo>
                  <a:lnTo>
                    <a:pt x="22" y="7"/>
                  </a:lnTo>
                  <a:lnTo>
                    <a:pt x="24" y="7"/>
                  </a:lnTo>
                  <a:lnTo>
                    <a:pt x="26" y="7"/>
                  </a:lnTo>
                  <a:lnTo>
                    <a:pt x="31" y="7"/>
                  </a:lnTo>
                  <a:lnTo>
                    <a:pt x="31" y="5"/>
                  </a:lnTo>
                  <a:lnTo>
                    <a:pt x="26" y="5"/>
                  </a:lnTo>
                  <a:lnTo>
                    <a:pt x="26" y="5"/>
                  </a:lnTo>
                  <a:lnTo>
                    <a:pt x="24" y="5"/>
                  </a:lnTo>
                  <a:lnTo>
                    <a:pt x="22" y="5"/>
                  </a:lnTo>
                  <a:lnTo>
                    <a:pt x="24" y="2"/>
                  </a:lnTo>
                  <a:lnTo>
                    <a:pt x="26" y="5"/>
                  </a:lnTo>
                  <a:lnTo>
                    <a:pt x="26" y="2"/>
                  </a:lnTo>
                  <a:lnTo>
                    <a:pt x="24" y="2"/>
                  </a:lnTo>
                  <a:lnTo>
                    <a:pt x="22" y="2"/>
                  </a:lnTo>
                  <a:lnTo>
                    <a:pt x="17" y="2"/>
                  </a:lnTo>
                  <a:lnTo>
                    <a:pt x="14" y="5"/>
                  </a:lnTo>
                  <a:lnTo>
                    <a:pt x="14" y="5"/>
                  </a:lnTo>
                  <a:lnTo>
                    <a:pt x="14" y="0"/>
                  </a:lnTo>
                  <a:lnTo>
                    <a:pt x="12" y="0"/>
                  </a:lnTo>
                  <a:lnTo>
                    <a:pt x="12" y="0"/>
                  </a:lnTo>
                  <a:lnTo>
                    <a:pt x="7" y="0"/>
                  </a:lnTo>
                  <a:lnTo>
                    <a:pt x="3" y="0"/>
                  </a:lnTo>
                  <a:lnTo>
                    <a:pt x="0" y="2"/>
                  </a:lnTo>
                  <a:lnTo>
                    <a:pt x="5" y="2"/>
                  </a:lnTo>
                  <a:lnTo>
                    <a:pt x="5" y="5"/>
                  </a:lnTo>
                  <a:lnTo>
                    <a:pt x="7" y="5"/>
                  </a:lnTo>
                  <a:lnTo>
                    <a:pt x="7" y="5"/>
                  </a:lnTo>
                  <a:lnTo>
                    <a:pt x="12" y="7"/>
                  </a:lnTo>
                  <a:lnTo>
                    <a:pt x="12" y="5"/>
                  </a:lnTo>
                  <a:lnTo>
                    <a:pt x="17" y="5"/>
                  </a:lnTo>
                  <a:lnTo>
                    <a:pt x="17" y="9"/>
                  </a:lnTo>
                  <a:lnTo>
                    <a:pt x="19" y="9"/>
                  </a:lnTo>
                  <a:lnTo>
                    <a:pt x="19" y="12"/>
                  </a:lnTo>
                  <a:lnTo>
                    <a:pt x="22" y="14"/>
                  </a:lnTo>
                  <a:lnTo>
                    <a:pt x="22" y="14"/>
                  </a:lnTo>
                  <a:lnTo>
                    <a:pt x="19" y="14"/>
                  </a:lnTo>
                  <a:lnTo>
                    <a:pt x="19" y="19"/>
                  </a:lnTo>
                  <a:lnTo>
                    <a:pt x="22" y="19"/>
                  </a:lnTo>
                  <a:lnTo>
                    <a:pt x="24" y="19"/>
                  </a:lnTo>
                  <a:lnTo>
                    <a:pt x="29" y="19"/>
                  </a:lnTo>
                  <a:lnTo>
                    <a:pt x="33" y="16"/>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1182"/>
            <p:cNvSpPr/>
            <p:nvPr/>
          </p:nvSpPr>
          <p:spPr bwMode="auto">
            <a:xfrm>
              <a:off x="996272" y="3317988"/>
              <a:ext cx="23813" cy="15875"/>
            </a:xfrm>
            <a:custGeom>
              <a:avLst/>
              <a:gdLst>
                <a:gd name="T0" fmla="*/ 3 w 15"/>
                <a:gd name="T1" fmla="*/ 3 h 10"/>
                <a:gd name="T2" fmla="*/ 3 w 15"/>
                <a:gd name="T3" fmla="*/ 5 h 10"/>
                <a:gd name="T4" fmla="*/ 5 w 15"/>
                <a:gd name="T5" fmla="*/ 5 h 10"/>
                <a:gd name="T6" fmla="*/ 5 w 15"/>
                <a:gd name="T7" fmla="*/ 7 h 10"/>
                <a:gd name="T8" fmla="*/ 5 w 15"/>
                <a:gd name="T9" fmla="*/ 7 h 10"/>
                <a:gd name="T10" fmla="*/ 3 w 15"/>
                <a:gd name="T11" fmla="*/ 7 h 10"/>
                <a:gd name="T12" fmla="*/ 3 w 15"/>
                <a:gd name="T13" fmla="*/ 7 h 10"/>
                <a:gd name="T14" fmla="*/ 5 w 15"/>
                <a:gd name="T15" fmla="*/ 10 h 10"/>
                <a:gd name="T16" fmla="*/ 5 w 15"/>
                <a:gd name="T17" fmla="*/ 10 h 10"/>
                <a:gd name="T18" fmla="*/ 8 w 15"/>
                <a:gd name="T19" fmla="*/ 10 h 10"/>
                <a:gd name="T20" fmla="*/ 8 w 15"/>
                <a:gd name="T21" fmla="*/ 10 h 10"/>
                <a:gd name="T22" fmla="*/ 12 w 15"/>
                <a:gd name="T23" fmla="*/ 10 h 10"/>
                <a:gd name="T24" fmla="*/ 12 w 15"/>
                <a:gd name="T25" fmla="*/ 10 h 10"/>
                <a:gd name="T26" fmla="*/ 15 w 15"/>
                <a:gd name="T27" fmla="*/ 7 h 10"/>
                <a:gd name="T28" fmla="*/ 12 w 15"/>
                <a:gd name="T29" fmla="*/ 5 h 10"/>
                <a:gd name="T30" fmla="*/ 12 w 15"/>
                <a:gd name="T31" fmla="*/ 5 h 10"/>
                <a:gd name="T32" fmla="*/ 15 w 15"/>
                <a:gd name="T33" fmla="*/ 5 h 10"/>
                <a:gd name="T34" fmla="*/ 15 w 15"/>
                <a:gd name="T35" fmla="*/ 5 h 10"/>
                <a:gd name="T36" fmla="*/ 12 w 15"/>
                <a:gd name="T37" fmla="*/ 3 h 10"/>
                <a:gd name="T38" fmla="*/ 8 w 15"/>
                <a:gd name="T39" fmla="*/ 3 h 10"/>
                <a:gd name="T40" fmla="*/ 8 w 15"/>
                <a:gd name="T41" fmla="*/ 0 h 10"/>
                <a:gd name="T42" fmla="*/ 3 w 15"/>
                <a:gd name="T43" fmla="*/ 0 h 10"/>
                <a:gd name="T44" fmla="*/ 0 w 15"/>
                <a:gd name="T45" fmla="*/ 0 h 10"/>
                <a:gd name="T46" fmla="*/ 3 w 15"/>
                <a:gd name="T47" fmla="*/ 3 h 10"/>
                <a:gd name="T48" fmla="*/ 3 w 15"/>
                <a:gd name="T4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 h="10">
                  <a:moveTo>
                    <a:pt x="3" y="3"/>
                  </a:moveTo>
                  <a:lnTo>
                    <a:pt x="3" y="5"/>
                  </a:lnTo>
                  <a:lnTo>
                    <a:pt x="5" y="5"/>
                  </a:lnTo>
                  <a:lnTo>
                    <a:pt x="5" y="7"/>
                  </a:lnTo>
                  <a:lnTo>
                    <a:pt x="5" y="7"/>
                  </a:lnTo>
                  <a:lnTo>
                    <a:pt x="3" y="7"/>
                  </a:lnTo>
                  <a:lnTo>
                    <a:pt x="3" y="7"/>
                  </a:lnTo>
                  <a:lnTo>
                    <a:pt x="5" y="10"/>
                  </a:lnTo>
                  <a:lnTo>
                    <a:pt x="5" y="10"/>
                  </a:lnTo>
                  <a:lnTo>
                    <a:pt x="8" y="10"/>
                  </a:lnTo>
                  <a:lnTo>
                    <a:pt x="8" y="10"/>
                  </a:lnTo>
                  <a:lnTo>
                    <a:pt x="12" y="10"/>
                  </a:lnTo>
                  <a:lnTo>
                    <a:pt x="12" y="10"/>
                  </a:lnTo>
                  <a:lnTo>
                    <a:pt x="15" y="7"/>
                  </a:lnTo>
                  <a:lnTo>
                    <a:pt x="12" y="5"/>
                  </a:lnTo>
                  <a:lnTo>
                    <a:pt x="12" y="5"/>
                  </a:lnTo>
                  <a:lnTo>
                    <a:pt x="15" y="5"/>
                  </a:lnTo>
                  <a:lnTo>
                    <a:pt x="15" y="5"/>
                  </a:lnTo>
                  <a:lnTo>
                    <a:pt x="12" y="3"/>
                  </a:lnTo>
                  <a:lnTo>
                    <a:pt x="8" y="3"/>
                  </a:lnTo>
                  <a:lnTo>
                    <a:pt x="8" y="0"/>
                  </a:lnTo>
                  <a:lnTo>
                    <a:pt x="3" y="0"/>
                  </a:lnTo>
                  <a:lnTo>
                    <a:pt x="0" y="0"/>
                  </a:lnTo>
                  <a:lnTo>
                    <a:pt x="3" y="3"/>
                  </a:lnTo>
                  <a:lnTo>
                    <a:pt x="3"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1183"/>
            <p:cNvSpPr/>
            <p:nvPr/>
          </p:nvSpPr>
          <p:spPr bwMode="auto">
            <a:xfrm>
              <a:off x="1012147" y="3333863"/>
              <a:ext cx="19050" cy="3175"/>
            </a:xfrm>
            <a:custGeom>
              <a:avLst/>
              <a:gdLst>
                <a:gd name="T0" fmla="*/ 0 w 12"/>
                <a:gd name="T1" fmla="*/ 2 h 2"/>
                <a:gd name="T2" fmla="*/ 2 w 12"/>
                <a:gd name="T3" fmla="*/ 2 h 2"/>
                <a:gd name="T4" fmla="*/ 2 w 12"/>
                <a:gd name="T5" fmla="*/ 2 h 2"/>
                <a:gd name="T6" fmla="*/ 9 w 12"/>
                <a:gd name="T7" fmla="*/ 2 h 2"/>
                <a:gd name="T8" fmla="*/ 12 w 12"/>
                <a:gd name="T9" fmla="*/ 0 h 2"/>
                <a:gd name="T10" fmla="*/ 9 w 12"/>
                <a:gd name="T11" fmla="*/ 0 h 2"/>
                <a:gd name="T12" fmla="*/ 7 w 12"/>
                <a:gd name="T13" fmla="*/ 2 h 2"/>
                <a:gd name="T14" fmla="*/ 2 w 12"/>
                <a:gd name="T15" fmla="*/ 0 h 2"/>
                <a:gd name="T16" fmla="*/ 0 w 1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
                  <a:moveTo>
                    <a:pt x="0" y="2"/>
                  </a:moveTo>
                  <a:lnTo>
                    <a:pt x="2" y="2"/>
                  </a:lnTo>
                  <a:lnTo>
                    <a:pt x="2" y="2"/>
                  </a:lnTo>
                  <a:lnTo>
                    <a:pt x="9" y="2"/>
                  </a:lnTo>
                  <a:lnTo>
                    <a:pt x="12" y="0"/>
                  </a:lnTo>
                  <a:lnTo>
                    <a:pt x="9" y="0"/>
                  </a:lnTo>
                  <a:lnTo>
                    <a:pt x="7" y="2"/>
                  </a:lnTo>
                  <a:lnTo>
                    <a:pt x="2"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Rectangle 1184"/>
            <p:cNvSpPr>
              <a:spLocks noChangeArrowheads="1"/>
            </p:cNvSpPr>
            <p:nvPr/>
          </p:nvSpPr>
          <p:spPr bwMode="auto">
            <a:xfrm>
              <a:off x="1020084" y="3325926"/>
              <a:ext cx="3175" cy="3175"/>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41" name="Freeform 1185"/>
            <p:cNvSpPr/>
            <p:nvPr/>
          </p:nvSpPr>
          <p:spPr bwMode="auto">
            <a:xfrm>
              <a:off x="1004209" y="3359263"/>
              <a:ext cx="7938" cy="4763"/>
            </a:xfrm>
            <a:custGeom>
              <a:avLst/>
              <a:gdLst>
                <a:gd name="T0" fmla="*/ 5 w 5"/>
                <a:gd name="T1" fmla="*/ 0 h 3"/>
                <a:gd name="T2" fmla="*/ 3 w 5"/>
                <a:gd name="T3" fmla="*/ 0 h 3"/>
                <a:gd name="T4" fmla="*/ 0 w 5"/>
                <a:gd name="T5" fmla="*/ 3 h 3"/>
                <a:gd name="T6" fmla="*/ 0 w 5"/>
                <a:gd name="T7" fmla="*/ 3 h 3"/>
                <a:gd name="T8" fmla="*/ 3 w 5"/>
                <a:gd name="T9" fmla="*/ 3 h 3"/>
                <a:gd name="T10" fmla="*/ 3 w 5"/>
                <a:gd name="T11" fmla="*/ 3 h 3"/>
                <a:gd name="T12" fmla="*/ 5 w 5"/>
                <a:gd name="T13" fmla="*/ 3 h 3"/>
                <a:gd name="T14" fmla="*/ 5 w 5"/>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0"/>
                  </a:moveTo>
                  <a:lnTo>
                    <a:pt x="3" y="0"/>
                  </a:lnTo>
                  <a:lnTo>
                    <a:pt x="0" y="3"/>
                  </a:lnTo>
                  <a:lnTo>
                    <a:pt x="0" y="3"/>
                  </a:lnTo>
                  <a:lnTo>
                    <a:pt x="3" y="3"/>
                  </a:lnTo>
                  <a:lnTo>
                    <a:pt x="3" y="3"/>
                  </a:lnTo>
                  <a:lnTo>
                    <a:pt x="5" y="3"/>
                  </a:lnTo>
                  <a:lnTo>
                    <a:pt x="5"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1186"/>
            <p:cNvSpPr/>
            <p:nvPr/>
          </p:nvSpPr>
          <p:spPr bwMode="auto">
            <a:xfrm>
              <a:off x="1020084" y="3359263"/>
              <a:ext cx="3175" cy="0"/>
            </a:xfrm>
            <a:custGeom>
              <a:avLst/>
              <a:gdLst>
                <a:gd name="T0" fmla="*/ 2 w 2"/>
                <a:gd name="T1" fmla="*/ 0 w 2"/>
                <a:gd name="T2" fmla="*/ 0 w 2"/>
                <a:gd name="T3" fmla="*/ 0 w 2"/>
                <a:gd name="T4" fmla="*/ 0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0" y="0"/>
                  </a:lnTo>
                  <a:lnTo>
                    <a:pt x="0" y="0"/>
                  </a:lnTo>
                  <a:lnTo>
                    <a:pt x="0" y="0"/>
                  </a:lnTo>
                  <a:lnTo>
                    <a:pt x="0"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1187"/>
            <p:cNvSpPr/>
            <p:nvPr/>
          </p:nvSpPr>
          <p:spPr bwMode="auto">
            <a:xfrm>
              <a:off x="1015322" y="3356088"/>
              <a:ext cx="4763" cy="0"/>
            </a:xfrm>
            <a:custGeom>
              <a:avLst/>
              <a:gdLst>
                <a:gd name="T0" fmla="*/ 0 w 3"/>
                <a:gd name="T1" fmla="*/ 0 w 3"/>
                <a:gd name="T2" fmla="*/ 0 w 3"/>
                <a:gd name="T3" fmla="*/ 3 w 3"/>
                <a:gd name="T4" fmla="*/ 0 w 3"/>
              </a:gdLst>
              <a:ahLst/>
              <a:cxnLst>
                <a:cxn ang="0">
                  <a:pos x="T0" y="0"/>
                </a:cxn>
                <a:cxn ang="0">
                  <a:pos x="T1" y="0"/>
                </a:cxn>
                <a:cxn ang="0">
                  <a:pos x="T2" y="0"/>
                </a:cxn>
                <a:cxn ang="0">
                  <a:pos x="T3" y="0"/>
                </a:cxn>
                <a:cxn ang="0">
                  <a:pos x="T4" y="0"/>
                </a:cxn>
              </a:cxnLst>
              <a:rect l="0" t="0" r="r" b="b"/>
              <a:pathLst>
                <a:path w="3">
                  <a:moveTo>
                    <a:pt x="0" y="0"/>
                  </a:moveTo>
                  <a:lnTo>
                    <a:pt x="0" y="0"/>
                  </a:lnTo>
                  <a:lnTo>
                    <a:pt x="0" y="0"/>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Rectangle 1188"/>
            <p:cNvSpPr>
              <a:spLocks noChangeArrowheads="1"/>
            </p:cNvSpPr>
            <p:nvPr/>
          </p:nvSpPr>
          <p:spPr bwMode="auto">
            <a:xfrm>
              <a:off x="985159" y="3348151"/>
              <a:ext cx="4763"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45" name="Freeform 1189"/>
            <p:cNvSpPr/>
            <p:nvPr/>
          </p:nvSpPr>
          <p:spPr bwMode="auto">
            <a:xfrm>
              <a:off x="978809" y="3348151"/>
              <a:ext cx="3175" cy="0"/>
            </a:xfrm>
            <a:custGeom>
              <a:avLst/>
              <a:gdLst>
                <a:gd name="T0" fmla="*/ 0 w 2"/>
                <a:gd name="T1" fmla="*/ 0 w 2"/>
                <a:gd name="T2" fmla="*/ 0 w 2"/>
                <a:gd name="T3" fmla="*/ 2 w 2"/>
                <a:gd name="T4" fmla="*/ 2 w 2"/>
                <a:gd name="T5" fmla="*/ 0 w 2"/>
                <a:gd name="T6" fmla="*/ 0 w 2"/>
                <a:gd name="T7" fmla="*/ 0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0" y="0"/>
                  </a:moveTo>
                  <a:lnTo>
                    <a:pt x="0" y="0"/>
                  </a:lnTo>
                  <a:lnTo>
                    <a:pt x="0" y="0"/>
                  </a:lnTo>
                  <a:lnTo>
                    <a:pt x="2" y="0"/>
                  </a:lnTo>
                  <a:lnTo>
                    <a:pt x="2" y="0"/>
                  </a:lnTo>
                  <a:lnTo>
                    <a:pt x="0"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1190"/>
            <p:cNvSpPr/>
            <p:nvPr/>
          </p:nvSpPr>
          <p:spPr bwMode="auto">
            <a:xfrm>
              <a:off x="959759" y="3348151"/>
              <a:ext cx="7938" cy="4763"/>
            </a:xfrm>
            <a:custGeom>
              <a:avLst/>
              <a:gdLst>
                <a:gd name="T0" fmla="*/ 0 w 5"/>
                <a:gd name="T1" fmla="*/ 0 h 3"/>
                <a:gd name="T2" fmla="*/ 0 w 5"/>
                <a:gd name="T3" fmla="*/ 3 h 3"/>
                <a:gd name="T4" fmla="*/ 2 w 5"/>
                <a:gd name="T5" fmla="*/ 3 h 3"/>
                <a:gd name="T6" fmla="*/ 5 w 5"/>
                <a:gd name="T7" fmla="*/ 3 h 3"/>
                <a:gd name="T8" fmla="*/ 5 w 5"/>
                <a:gd name="T9" fmla="*/ 3 h 3"/>
                <a:gd name="T10" fmla="*/ 2 w 5"/>
                <a:gd name="T11" fmla="*/ 0 h 3"/>
                <a:gd name="T12" fmla="*/ 0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0" y="0"/>
                  </a:moveTo>
                  <a:lnTo>
                    <a:pt x="0" y="3"/>
                  </a:lnTo>
                  <a:lnTo>
                    <a:pt x="2" y="3"/>
                  </a:lnTo>
                  <a:lnTo>
                    <a:pt x="5" y="3"/>
                  </a:lnTo>
                  <a:lnTo>
                    <a:pt x="5" y="3"/>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1191"/>
            <p:cNvSpPr/>
            <p:nvPr/>
          </p:nvSpPr>
          <p:spPr bwMode="auto">
            <a:xfrm>
              <a:off x="1045484" y="3348151"/>
              <a:ext cx="4763" cy="4763"/>
            </a:xfrm>
            <a:custGeom>
              <a:avLst/>
              <a:gdLst>
                <a:gd name="T0" fmla="*/ 0 w 3"/>
                <a:gd name="T1" fmla="*/ 0 h 3"/>
                <a:gd name="T2" fmla="*/ 0 w 3"/>
                <a:gd name="T3" fmla="*/ 3 h 3"/>
                <a:gd name="T4" fmla="*/ 0 w 3"/>
                <a:gd name="T5" fmla="*/ 3 h 3"/>
                <a:gd name="T6" fmla="*/ 3 w 3"/>
                <a:gd name="T7" fmla="*/ 0 h 3"/>
                <a:gd name="T8" fmla="*/ 3 w 3"/>
                <a:gd name="T9" fmla="*/ 0 h 3"/>
                <a:gd name="T10" fmla="*/ 0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3"/>
                  </a:lnTo>
                  <a:lnTo>
                    <a:pt x="0" y="3"/>
                  </a:lnTo>
                  <a:lnTo>
                    <a:pt x="3" y="0"/>
                  </a:lnTo>
                  <a:lnTo>
                    <a:pt x="3"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1193"/>
            <p:cNvSpPr/>
            <p:nvPr/>
          </p:nvSpPr>
          <p:spPr bwMode="auto">
            <a:xfrm>
              <a:off x="1012147" y="3276713"/>
              <a:ext cx="68263" cy="52388"/>
            </a:xfrm>
            <a:custGeom>
              <a:avLst/>
              <a:gdLst>
                <a:gd name="T0" fmla="*/ 7 w 43"/>
                <a:gd name="T1" fmla="*/ 14 h 33"/>
                <a:gd name="T2" fmla="*/ 0 w 43"/>
                <a:gd name="T3" fmla="*/ 12 h 33"/>
                <a:gd name="T4" fmla="*/ 0 w 43"/>
                <a:gd name="T5" fmla="*/ 17 h 33"/>
                <a:gd name="T6" fmla="*/ 5 w 43"/>
                <a:gd name="T7" fmla="*/ 19 h 33"/>
                <a:gd name="T8" fmla="*/ 7 w 43"/>
                <a:gd name="T9" fmla="*/ 19 h 33"/>
                <a:gd name="T10" fmla="*/ 2 w 43"/>
                <a:gd name="T11" fmla="*/ 22 h 33"/>
                <a:gd name="T12" fmla="*/ 14 w 43"/>
                <a:gd name="T13" fmla="*/ 19 h 33"/>
                <a:gd name="T14" fmla="*/ 19 w 43"/>
                <a:gd name="T15" fmla="*/ 22 h 33"/>
                <a:gd name="T16" fmla="*/ 14 w 43"/>
                <a:gd name="T17" fmla="*/ 22 h 33"/>
                <a:gd name="T18" fmla="*/ 17 w 43"/>
                <a:gd name="T19" fmla="*/ 24 h 33"/>
                <a:gd name="T20" fmla="*/ 7 w 43"/>
                <a:gd name="T21" fmla="*/ 24 h 33"/>
                <a:gd name="T22" fmla="*/ 9 w 43"/>
                <a:gd name="T23" fmla="*/ 26 h 33"/>
                <a:gd name="T24" fmla="*/ 9 w 43"/>
                <a:gd name="T25" fmla="*/ 29 h 33"/>
                <a:gd name="T26" fmla="*/ 14 w 43"/>
                <a:gd name="T27" fmla="*/ 31 h 33"/>
                <a:gd name="T28" fmla="*/ 21 w 43"/>
                <a:gd name="T29" fmla="*/ 33 h 33"/>
                <a:gd name="T30" fmla="*/ 24 w 43"/>
                <a:gd name="T31" fmla="*/ 31 h 33"/>
                <a:gd name="T32" fmla="*/ 21 w 43"/>
                <a:gd name="T33" fmla="*/ 29 h 33"/>
                <a:gd name="T34" fmla="*/ 24 w 43"/>
                <a:gd name="T35" fmla="*/ 31 h 33"/>
                <a:gd name="T36" fmla="*/ 28 w 43"/>
                <a:gd name="T37" fmla="*/ 31 h 33"/>
                <a:gd name="T38" fmla="*/ 28 w 43"/>
                <a:gd name="T39" fmla="*/ 29 h 33"/>
                <a:gd name="T40" fmla="*/ 31 w 43"/>
                <a:gd name="T41" fmla="*/ 29 h 33"/>
                <a:gd name="T42" fmla="*/ 31 w 43"/>
                <a:gd name="T43" fmla="*/ 26 h 33"/>
                <a:gd name="T44" fmla="*/ 33 w 43"/>
                <a:gd name="T45" fmla="*/ 26 h 33"/>
                <a:gd name="T46" fmla="*/ 40 w 43"/>
                <a:gd name="T47" fmla="*/ 24 h 33"/>
                <a:gd name="T48" fmla="*/ 43 w 43"/>
                <a:gd name="T49" fmla="*/ 19 h 33"/>
                <a:gd name="T50" fmla="*/ 33 w 43"/>
                <a:gd name="T51" fmla="*/ 19 h 33"/>
                <a:gd name="T52" fmla="*/ 33 w 43"/>
                <a:gd name="T53" fmla="*/ 14 h 33"/>
                <a:gd name="T54" fmla="*/ 33 w 43"/>
                <a:gd name="T55" fmla="*/ 12 h 33"/>
                <a:gd name="T56" fmla="*/ 28 w 43"/>
                <a:gd name="T57" fmla="*/ 12 h 33"/>
                <a:gd name="T58" fmla="*/ 31 w 43"/>
                <a:gd name="T59" fmla="*/ 14 h 33"/>
                <a:gd name="T60" fmla="*/ 26 w 43"/>
                <a:gd name="T61" fmla="*/ 12 h 33"/>
                <a:gd name="T62" fmla="*/ 21 w 43"/>
                <a:gd name="T63" fmla="*/ 10 h 33"/>
                <a:gd name="T64" fmla="*/ 19 w 43"/>
                <a:gd name="T65" fmla="*/ 3 h 33"/>
                <a:gd name="T66" fmla="*/ 14 w 43"/>
                <a:gd name="T67" fmla="*/ 0 h 33"/>
                <a:gd name="T68" fmla="*/ 9 w 43"/>
                <a:gd name="T69" fmla="*/ 0 h 33"/>
                <a:gd name="T70" fmla="*/ 7 w 43"/>
                <a:gd name="T71" fmla="*/ 3 h 33"/>
                <a:gd name="T72" fmla="*/ 12 w 43"/>
                <a:gd name="T73" fmla="*/ 3 h 33"/>
                <a:gd name="T74" fmla="*/ 9 w 43"/>
                <a:gd name="T75" fmla="*/ 5 h 33"/>
                <a:gd name="T76" fmla="*/ 7 w 43"/>
                <a:gd name="T77" fmla="*/ 5 h 33"/>
                <a:gd name="T78" fmla="*/ 5 w 43"/>
                <a:gd name="T79" fmla="*/ 5 h 33"/>
                <a:gd name="T80" fmla="*/ 9 w 43"/>
                <a:gd name="T81" fmla="*/ 10 h 33"/>
                <a:gd name="T82" fmla="*/ 2 w 43"/>
                <a:gd name="T83" fmla="*/ 7 h 33"/>
                <a:gd name="T84" fmla="*/ 5 w 43"/>
                <a:gd name="T85" fmla="*/ 10 h 33"/>
                <a:gd name="T86" fmla="*/ 0 w 43"/>
                <a:gd name="T87" fmla="*/ 10 h 33"/>
                <a:gd name="T88" fmla="*/ 7 w 43"/>
                <a:gd name="T89"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 h="33">
                  <a:moveTo>
                    <a:pt x="7" y="12"/>
                  </a:moveTo>
                  <a:lnTo>
                    <a:pt x="7" y="14"/>
                  </a:lnTo>
                  <a:lnTo>
                    <a:pt x="2" y="14"/>
                  </a:lnTo>
                  <a:lnTo>
                    <a:pt x="0" y="12"/>
                  </a:lnTo>
                  <a:lnTo>
                    <a:pt x="0" y="14"/>
                  </a:lnTo>
                  <a:lnTo>
                    <a:pt x="0" y="17"/>
                  </a:lnTo>
                  <a:lnTo>
                    <a:pt x="2" y="19"/>
                  </a:lnTo>
                  <a:lnTo>
                    <a:pt x="5" y="19"/>
                  </a:lnTo>
                  <a:lnTo>
                    <a:pt x="7" y="17"/>
                  </a:lnTo>
                  <a:lnTo>
                    <a:pt x="7" y="19"/>
                  </a:lnTo>
                  <a:lnTo>
                    <a:pt x="2" y="19"/>
                  </a:lnTo>
                  <a:lnTo>
                    <a:pt x="2" y="22"/>
                  </a:lnTo>
                  <a:lnTo>
                    <a:pt x="7" y="22"/>
                  </a:lnTo>
                  <a:lnTo>
                    <a:pt x="14" y="19"/>
                  </a:lnTo>
                  <a:lnTo>
                    <a:pt x="14" y="22"/>
                  </a:lnTo>
                  <a:lnTo>
                    <a:pt x="19" y="22"/>
                  </a:lnTo>
                  <a:lnTo>
                    <a:pt x="19" y="22"/>
                  </a:lnTo>
                  <a:lnTo>
                    <a:pt x="14" y="22"/>
                  </a:lnTo>
                  <a:lnTo>
                    <a:pt x="19" y="22"/>
                  </a:lnTo>
                  <a:lnTo>
                    <a:pt x="17" y="24"/>
                  </a:lnTo>
                  <a:lnTo>
                    <a:pt x="9" y="22"/>
                  </a:lnTo>
                  <a:lnTo>
                    <a:pt x="7" y="24"/>
                  </a:lnTo>
                  <a:lnTo>
                    <a:pt x="9" y="26"/>
                  </a:lnTo>
                  <a:lnTo>
                    <a:pt x="9" y="26"/>
                  </a:lnTo>
                  <a:lnTo>
                    <a:pt x="9" y="26"/>
                  </a:lnTo>
                  <a:lnTo>
                    <a:pt x="9" y="29"/>
                  </a:lnTo>
                  <a:lnTo>
                    <a:pt x="14" y="31"/>
                  </a:lnTo>
                  <a:lnTo>
                    <a:pt x="14" y="31"/>
                  </a:lnTo>
                  <a:lnTo>
                    <a:pt x="21" y="33"/>
                  </a:lnTo>
                  <a:lnTo>
                    <a:pt x="21" y="33"/>
                  </a:lnTo>
                  <a:lnTo>
                    <a:pt x="21" y="31"/>
                  </a:lnTo>
                  <a:lnTo>
                    <a:pt x="24" y="31"/>
                  </a:lnTo>
                  <a:lnTo>
                    <a:pt x="21" y="29"/>
                  </a:lnTo>
                  <a:lnTo>
                    <a:pt x="21" y="29"/>
                  </a:lnTo>
                  <a:lnTo>
                    <a:pt x="24" y="29"/>
                  </a:lnTo>
                  <a:lnTo>
                    <a:pt x="24" y="31"/>
                  </a:lnTo>
                  <a:lnTo>
                    <a:pt x="26" y="33"/>
                  </a:lnTo>
                  <a:lnTo>
                    <a:pt x="28" y="31"/>
                  </a:lnTo>
                  <a:lnTo>
                    <a:pt x="28" y="29"/>
                  </a:lnTo>
                  <a:lnTo>
                    <a:pt x="28" y="29"/>
                  </a:lnTo>
                  <a:lnTo>
                    <a:pt x="31" y="31"/>
                  </a:lnTo>
                  <a:lnTo>
                    <a:pt x="31" y="29"/>
                  </a:lnTo>
                  <a:lnTo>
                    <a:pt x="31" y="26"/>
                  </a:lnTo>
                  <a:lnTo>
                    <a:pt x="31" y="26"/>
                  </a:lnTo>
                  <a:lnTo>
                    <a:pt x="31" y="26"/>
                  </a:lnTo>
                  <a:lnTo>
                    <a:pt x="33" y="26"/>
                  </a:lnTo>
                  <a:lnTo>
                    <a:pt x="35" y="26"/>
                  </a:lnTo>
                  <a:lnTo>
                    <a:pt x="40" y="24"/>
                  </a:lnTo>
                  <a:lnTo>
                    <a:pt x="43" y="22"/>
                  </a:lnTo>
                  <a:lnTo>
                    <a:pt x="43" y="19"/>
                  </a:lnTo>
                  <a:lnTo>
                    <a:pt x="40" y="19"/>
                  </a:lnTo>
                  <a:lnTo>
                    <a:pt x="33" y="19"/>
                  </a:lnTo>
                  <a:lnTo>
                    <a:pt x="35" y="14"/>
                  </a:lnTo>
                  <a:lnTo>
                    <a:pt x="33" y="14"/>
                  </a:lnTo>
                  <a:lnTo>
                    <a:pt x="33" y="12"/>
                  </a:lnTo>
                  <a:lnTo>
                    <a:pt x="33" y="12"/>
                  </a:lnTo>
                  <a:lnTo>
                    <a:pt x="28" y="10"/>
                  </a:lnTo>
                  <a:lnTo>
                    <a:pt x="28" y="12"/>
                  </a:lnTo>
                  <a:lnTo>
                    <a:pt x="31" y="14"/>
                  </a:lnTo>
                  <a:lnTo>
                    <a:pt x="31" y="14"/>
                  </a:lnTo>
                  <a:lnTo>
                    <a:pt x="28" y="14"/>
                  </a:lnTo>
                  <a:lnTo>
                    <a:pt x="26" y="12"/>
                  </a:lnTo>
                  <a:lnTo>
                    <a:pt x="26" y="10"/>
                  </a:lnTo>
                  <a:lnTo>
                    <a:pt x="21" y="10"/>
                  </a:lnTo>
                  <a:lnTo>
                    <a:pt x="19" y="5"/>
                  </a:lnTo>
                  <a:lnTo>
                    <a:pt x="19" y="3"/>
                  </a:lnTo>
                  <a:lnTo>
                    <a:pt x="17" y="3"/>
                  </a:lnTo>
                  <a:lnTo>
                    <a:pt x="14" y="0"/>
                  </a:lnTo>
                  <a:lnTo>
                    <a:pt x="12" y="0"/>
                  </a:lnTo>
                  <a:lnTo>
                    <a:pt x="9" y="0"/>
                  </a:lnTo>
                  <a:lnTo>
                    <a:pt x="7" y="0"/>
                  </a:lnTo>
                  <a:lnTo>
                    <a:pt x="7" y="3"/>
                  </a:lnTo>
                  <a:lnTo>
                    <a:pt x="12" y="3"/>
                  </a:lnTo>
                  <a:lnTo>
                    <a:pt x="12" y="3"/>
                  </a:lnTo>
                  <a:lnTo>
                    <a:pt x="7" y="3"/>
                  </a:lnTo>
                  <a:lnTo>
                    <a:pt x="9" y="5"/>
                  </a:lnTo>
                  <a:lnTo>
                    <a:pt x="7" y="5"/>
                  </a:lnTo>
                  <a:lnTo>
                    <a:pt x="7" y="5"/>
                  </a:lnTo>
                  <a:lnTo>
                    <a:pt x="5" y="3"/>
                  </a:lnTo>
                  <a:lnTo>
                    <a:pt x="5" y="5"/>
                  </a:lnTo>
                  <a:lnTo>
                    <a:pt x="9" y="7"/>
                  </a:lnTo>
                  <a:lnTo>
                    <a:pt x="9" y="10"/>
                  </a:lnTo>
                  <a:lnTo>
                    <a:pt x="5" y="7"/>
                  </a:lnTo>
                  <a:lnTo>
                    <a:pt x="2" y="7"/>
                  </a:lnTo>
                  <a:lnTo>
                    <a:pt x="2" y="10"/>
                  </a:lnTo>
                  <a:lnTo>
                    <a:pt x="5" y="10"/>
                  </a:lnTo>
                  <a:lnTo>
                    <a:pt x="5" y="10"/>
                  </a:lnTo>
                  <a:lnTo>
                    <a:pt x="0" y="10"/>
                  </a:lnTo>
                  <a:lnTo>
                    <a:pt x="5" y="12"/>
                  </a:lnTo>
                  <a:lnTo>
                    <a:pt x="7" y="1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1194"/>
            <p:cNvSpPr/>
            <p:nvPr/>
          </p:nvSpPr>
          <p:spPr bwMode="auto">
            <a:xfrm>
              <a:off x="1015322" y="3287826"/>
              <a:ext cx="4763" cy="0"/>
            </a:xfrm>
            <a:custGeom>
              <a:avLst/>
              <a:gdLst>
                <a:gd name="T0" fmla="*/ 3 w 3"/>
                <a:gd name="T1" fmla="*/ 3 w 3"/>
                <a:gd name="T2" fmla="*/ 0 w 3"/>
                <a:gd name="T3" fmla="*/ 0 w 3"/>
                <a:gd name="T4" fmla="*/ 3 w 3"/>
                <a:gd name="T5" fmla="*/ 3 w 3"/>
              </a:gdLst>
              <a:ahLst/>
              <a:cxnLst>
                <a:cxn ang="0">
                  <a:pos x="T0" y="0"/>
                </a:cxn>
                <a:cxn ang="0">
                  <a:pos x="T1" y="0"/>
                </a:cxn>
                <a:cxn ang="0">
                  <a:pos x="T2" y="0"/>
                </a:cxn>
                <a:cxn ang="0">
                  <a:pos x="T3" y="0"/>
                </a:cxn>
                <a:cxn ang="0">
                  <a:pos x="T4" y="0"/>
                </a:cxn>
                <a:cxn ang="0">
                  <a:pos x="T5" y="0"/>
                </a:cxn>
              </a:cxnLst>
              <a:rect l="0" t="0" r="r" b="b"/>
              <a:pathLst>
                <a:path w="3">
                  <a:moveTo>
                    <a:pt x="3" y="0"/>
                  </a:moveTo>
                  <a:lnTo>
                    <a:pt x="3" y="0"/>
                  </a:lnTo>
                  <a:lnTo>
                    <a:pt x="0" y="0"/>
                  </a:lnTo>
                  <a:lnTo>
                    <a:pt x="0" y="0"/>
                  </a:lnTo>
                  <a:lnTo>
                    <a:pt x="3" y="0"/>
                  </a:lnTo>
                  <a:lnTo>
                    <a:pt x="3"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1195"/>
            <p:cNvSpPr/>
            <p:nvPr/>
          </p:nvSpPr>
          <p:spPr bwMode="auto">
            <a:xfrm>
              <a:off x="989922" y="3298938"/>
              <a:ext cx="6350" cy="7938"/>
            </a:xfrm>
            <a:custGeom>
              <a:avLst/>
              <a:gdLst>
                <a:gd name="T0" fmla="*/ 2 w 4"/>
                <a:gd name="T1" fmla="*/ 3 h 5"/>
                <a:gd name="T2" fmla="*/ 4 w 4"/>
                <a:gd name="T3" fmla="*/ 5 h 5"/>
                <a:gd name="T4" fmla="*/ 4 w 4"/>
                <a:gd name="T5" fmla="*/ 0 h 5"/>
                <a:gd name="T6" fmla="*/ 2 w 4"/>
                <a:gd name="T7" fmla="*/ 0 h 5"/>
                <a:gd name="T8" fmla="*/ 0 w 4"/>
                <a:gd name="T9" fmla="*/ 3 h 5"/>
                <a:gd name="T10" fmla="*/ 2 w 4"/>
                <a:gd name="T11" fmla="*/ 3 h 5"/>
                <a:gd name="T12" fmla="*/ 2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2" y="3"/>
                  </a:moveTo>
                  <a:lnTo>
                    <a:pt x="4" y="5"/>
                  </a:lnTo>
                  <a:lnTo>
                    <a:pt x="4" y="0"/>
                  </a:lnTo>
                  <a:lnTo>
                    <a:pt x="2" y="0"/>
                  </a:lnTo>
                  <a:lnTo>
                    <a:pt x="0" y="3"/>
                  </a:lnTo>
                  <a:lnTo>
                    <a:pt x="2" y="3"/>
                  </a:lnTo>
                  <a:lnTo>
                    <a:pt x="2"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1196"/>
            <p:cNvSpPr/>
            <p:nvPr/>
          </p:nvSpPr>
          <p:spPr bwMode="auto">
            <a:xfrm>
              <a:off x="1042309" y="3337038"/>
              <a:ext cx="7938" cy="3175"/>
            </a:xfrm>
            <a:custGeom>
              <a:avLst/>
              <a:gdLst>
                <a:gd name="T0" fmla="*/ 5 w 5"/>
                <a:gd name="T1" fmla="*/ 0 h 2"/>
                <a:gd name="T2" fmla="*/ 2 w 5"/>
                <a:gd name="T3" fmla="*/ 0 h 2"/>
                <a:gd name="T4" fmla="*/ 0 w 5"/>
                <a:gd name="T5" fmla="*/ 2 h 2"/>
                <a:gd name="T6" fmla="*/ 5 w 5"/>
                <a:gd name="T7" fmla="*/ 2 h 2"/>
                <a:gd name="T8" fmla="*/ 5 w 5"/>
                <a:gd name="T9" fmla="*/ 2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lnTo>
                    <a:pt x="2" y="0"/>
                  </a:lnTo>
                  <a:lnTo>
                    <a:pt x="0" y="2"/>
                  </a:lnTo>
                  <a:lnTo>
                    <a:pt x="5" y="2"/>
                  </a:lnTo>
                  <a:lnTo>
                    <a:pt x="5" y="2"/>
                  </a:lnTo>
                  <a:lnTo>
                    <a:pt x="5"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1197"/>
            <p:cNvSpPr/>
            <p:nvPr/>
          </p:nvSpPr>
          <p:spPr bwMode="auto">
            <a:xfrm>
              <a:off x="1042309" y="3340213"/>
              <a:ext cx="3175" cy="0"/>
            </a:xfrm>
            <a:custGeom>
              <a:avLst/>
              <a:gdLst>
                <a:gd name="T0" fmla="*/ 0 w 2"/>
                <a:gd name="T1" fmla="*/ 0 w 2"/>
                <a:gd name="T2" fmla="*/ 2 w 2"/>
                <a:gd name="T3" fmla="*/ 0 w 2"/>
                <a:gd name="T4" fmla="*/ 0 w 2"/>
              </a:gdLst>
              <a:ahLst/>
              <a:cxnLst>
                <a:cxn ang="0">
                  <a:pos x="T0" y="0"/>
                </a:cxn>
                <a:cxn ang="0">
                  <a:pos x="T1" y="0"/>
                </a:cxn>
                <a:cxn ang="0">
                  <a:pos x="T2" y="0"/>
                </a:cxn>
                <a:cxn ang="0">
                  <a:pos x="T3" y="0"/>
                </a:cxn>
                <a:cxn ang="0">
                  <a:pos x="T4" y="0"/>
                </a:cxn>
              </a:cxnLst>
              <a:rect l="0" t="0" r="r" b="b"/>
              <a:pathLst>
                <a:path w="2">
                  <a:moveTo>
                    <a:pt x="0" y="0"/>
                  </a:moveTo>
                  <a:lnTo>
                    <a:pt x="0" y="0"/>
                  </a:lnTo>
                  <a:lnTo>
                    <a:pt x="2"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1198"/>
            <p:cNvSpPr/>
            <p:nvPr/>
          </p:nvSpPr>
          <p:spPr bwMode="auto">
            <a:xfrm>
              <a:off x="1067709" y="3314813"/>
              <a:ext cx="12700" cy="3175"/>
            </a:xfrm>
            <a:custGeom>
              <a:avLst/>
              <a:gdLst>
                <a:gd name="T0" fmla="*/ 8 w 8"/>
                <a:gd name="T1" fmla="*/ 0 h 2"/>
                <a:gd name="T2" fmla="*/ 5 w 8"/>
                <a:gd name="T3" fmla="*/ 0 h 2"/>
                <a:gd name="T4" fmla="*/ 3 w 8"/>
                <a:gd name="T5" fmla="*/ 0 h 2"/>
                <a:gd name="T6" fmla="*/ 0 w 8"/>
                <a:gd name="T7" fmla="*/ 2 h 2"/>
                <a:gd name="T8" fmla="*/ 5 w 8"/>
                <a:gd name="T9" fmla="*/ 2 h 2"/>
                <a:gd name="T10" fmla="*/ 8 w 8"/>
                <a:gd name="T11" fmla="*/ 0 h 2"/>
              </a:gdLst>
              <a:ahLst/>
              <a:cxnLst>
                <a:cxn ang="0">
                  <a:pos x="T0" y="T1"/>
                </a:cxn>
                <a:cxn ang="0">
                  <a:pos x="T2" y="T3"/>
                </a:cxn>
                <a:cxn ang="0">
                  <a:pos x="T4" y="T5"/>
                </a:cxn>
                <a:cxn ang="0">
                  <a:pos x="T6" y="T7"/>
                </a:cxn>
                <a:cxn ang="0">
                  <a:pos x="T8" y="T9"/>
                </a:cxn>
                <a:cxn ang="0">
                  <a:pos x="T10" y="T11"/>
                </a:cxn>
              </a:cxnLst>
              <a:rect l="0" t="0" r="r" b="b"/>
              <a:pathLst>
                <a:path w="8" h="2">
                  <a:moveTo>
                    <a:pt x="8" y="0"/>
                  </a:moveTo>
                  <a:lnTo>
                    <a:pt x="5" y="0"/>
                  </a:lnTo>
                  <a:lnTo>
                    <a:pt x="3" y="0"/>
                  </a:lnTo>
                  <a:lnTo>
                    <a:pt x="0" y="2"/>
                  </a:lnTo>
                  <a:lnTo>
                    <a:pt x="5" y="2"/>
                  </a:lnTo>
                  <a:lnTo>
                    <a:pt x="8"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1200"/>
            <p:cNvSpPr/>
            <p:nvPr/>
          </p:nvSpPr>
          <p:spPr bwMode="auto">
            <a:xfrm>
              <a:off x="1147084" y="3224326"/>
              <a:ext cx="373063" cy="349250"/>
            </a:xfrm>
            <a:custGeom>
              <a:avLst/>
              <a:gdLst>
                <a:gd name="T0" fmla="*/ 178 w 235"/>
                <a:gd name="T1" fmla="*/ 133 h 220"/>
                <a:gd name="T2" fmla="*/ 173 w 235"/>
                <a:gd name="T3" fmla="*/ 128 h 220"/>
                <a:gd name="T4" fmla="*/ 183 w 235"/>
                <a:gd name="T5" fmla="*/ 121 h 220"/>
                <a:gd name="T6" fmla="*/ 197 w 235"/>
                <a:gd name="T7" fmla="*/ 121 h 220"/>
                <a:gd name="T8" fmla="*/ 183 w 235"/>
                <a:gd name="T9" fmla="*/ 109 h 220"/>
                <a:gd name="T10" fmla="*/ 185 w 235"/>
                <a:gd name="T11" fmla="*/ 102 h 220"/>
                <a:gd name="T12" fmla="*/ 199 w 235"/>
                <a:gd name="T13" fmla="*/ 104 h 220"/>
                <a:gd name="T14" fmla="*/ 201 w 235"/>
                <a:gd name="T15" fmla="*/ 95 h 220"/>
                <a:gd name="T16" fmla="*/ 206 w 235"/>
                <a:gd name="T17" fmla="*/ 90 h 220"/>
                <a:gd name="T18" fmla="*/ 197 w 235"/>
                <a:gd name="T19" fmla="*/ 81 h 220"/>
                <a:gd name="T20" fmla="*/ 209 w 235"/>
                <a:gd name="T21" fmla="*/ 73 h 220"/>
                <a:gd name="T22" fmla="*/ 201 w 235"/>
                <a:gd name="T23" fmla="*/ 62 h 220"/>
                <a:gd name="T24" fmla="*/ 209 w 235"/>
                <a:gd name="T25" fmla="*/ 45 h 220"/>
                <a:gd name="T26" fmla="*/ 220 w 235"/>
                <a:gd name="T27" fmla="*/ 43 h 220"/>
                <a:gd name="T28" fmla="*/ 211 w 235"/>
                <a:gd name="T29" fmla="*/ 40 h 220"/>
                <a:gd name="T30" fmla="*/ 235 w 235"/>
                <a:gd name="T31" fmla="*/ 29 h 220"/>
                <a:gd name="T32" fmla="*/ 204 w 235"/>
                <a:gd name="T33" fmla="*/ 29 h 220"/>
                <a:gd name="T34" fmla="*/ 192 w 235"/>
                <a:gd name="T35" fmla="*/ 36 h 220"/>
                <a:gd name="T36" fmla="*/ 175 w 235"/>
                <a:gd name="T37" fmla="*/ 31 h 220"/>
                <a:gd name="T38" fmla="*/ 154 w 235"/>
                <a:gd name="T39" fmla="*/ 29 h 220"/>
                <a:gd name="T40" fmla="*/ 190 w 235"/>
                <a:gd name="T41" fmla="*/ 19 h 220"/>
                <a:gd name="T42" fmla="*/ 183 w 235"/>
                <a:gd name="T43" fmla="*/ 12 h 220"/>
                <a:gd name="T44" fmla="*/ 149 w 235"/>
                <a:gd name="T45" fmla="*/ 12 h 220"/>
                <a:gd name="T46" fmla="*/ 154 w 235"/>
                <a:gd name="T47" fmla="*/ 10 h 220"/>
                <a:gd name="T48" fmla="*/ 168 w 235"/>
                <a:gd name="T49" fmla="*/ 0 h 220"/>
                <a:gd name="T50" fmla="*/ 142 w 235"/>
                <a:gd name="T51" fmla="*/ 0 h 220"/>
                <a:gd name="T52" fmla="*/ 130 w 235"/>
                <a:gd name="T53" fmla="*/ 5 h 220"/>
                <a:gd name="T54" fmla="*/ 130 w 235"/>
                <a:gd name="T55" fmla="*/ 12 h 220"/>
                <a:gd name="T56" fmla="*/ 114 w 235"/>
                <a:gd name="T57" fmla="*/ 7 h 220"/>
                <a:gd name="T58" fmla="*/ 121 w 235"/>
                <a:gd name="T59" fmla="*/ 14 h 220"/>
                <a:gd name="T60" fmla="*/ 116 w 235"/>
                <a:gd name="T61" fmla="*/ 14 h 220"/>
                <a:gd name="T62" fmla="*/ 107 w 235"/>
                <a:gd name="T63" fmla="*/ 21 h 220"/>
                <a:gd name="T64" fmla="*/ 88 w 235"/>
                <a:gd name="T65" fmla="*/ 17 h 220"/>
                <a:gd name="T66" fmla="*/ 76 w 235"/>
                <a:gd name="T67" fmla="*/ 26 h 220"/>
                <a:gd name="T68" fmla="*/ 59 w 235"/>
                <a:gd name="T69" fmla="*/ 21 h 220"/>
                <a:gd name="T70" fmla="*/ 43 w 235"/>
                <a:gd name="T71" fmla="*/ 29 h 220"/>
                <a:gd name="T72" fmla="*/ 36 w 235"/>
                <a:gd name="T73" fmla="*/ 36 h 220"/>
                <a:gd name="T74" fmla="*/ 31 w 235"/>
                <a:gd name="T75" fmla="*/ 47 h 220"/>
                <a:gd name="T76" fmla="*/ 14 w 235"/>
                <a:gd name="T77" fmla="*/ 59 h 220"/>
                <a:gd name="T78" fmla="*/ 0 w 235"/>
                <a:gd name="T79" fmla="*/ 66 h 220"/>
                <a:gd name="T80" fmla="*/ 24 w 235"/>
                <a:gd name="T81" fmla="*/ 71 h 220"/>
                <a:gd name="T82" fmla="*/ 21 w 235"/>
                <a:gd name="T83" fmla="*/ 73 h 220"/>
                <a:gd name="T84" fmla="*/ 19 w 235"/>
                <a:gd name="T85" fmla="*/ 81 h 220"/>
                <a:gd name="T86" fmla="*/ 29 w 235"/>
                <a:gd name="T87" fmla="*/ 83 h 220"/>
                <a:gd name="T88" fmla="*/ 43 w 235"/>
                <a:gd name="T89" fmla="*/ 83 h 220"/>
                <a:gd name="T90" fmla="*/ 66 w 235"/>
                <a:gd name="T91" fmla="*/ 97 h 220"/>
                <a:gd name="T92" fmla="*/ 69 w 235"/>
                <a:gd name="T93" fmla="*/ 118 h 220"/>
                <a:gd name="T94" fmla="*/ 83 w 235"/>
                <a:gd name="T95" fmla="*/ 126 h 220"/>
                <a:gd name="T96" fmla="*/ 74 w 235"/>
                <a:gd name="T97" fmla="*/ 130 h 220"/>
                <a:gd name="T98" fmla="*/ 83 w 235"/>
                <a:gd name="T99" fmla="*/ 144 h 220"/>
                <a:gd name="T100" fmla="*/ 76 w 235"/>
                <a:gd name="T101" fmla="*/ 152 h 220"/>
                <a:gd name="T102" fmla="*/ 81 w 235"/>
                <a:gd name="T103" fmla="*/ 156 h 220"/>
                <a:gd name="T104" fmla="*/ 81 w 235"/>
                <a:gd name="T105" fmla="*/ 180 h 220"/>
                <a:gd name="T106" fmla="*/ 85 w 235"/>
                <a:gd name="T107" fmla="*/ 189 h 220"/>
                <a:gd name="T108" fmla="*/ 97 w 235"/>
                <a:gd name="T109" fmla="*/ 213 h 220"/>
                <a:gd name="T110" fmla="*/ 116 w 235"/>
                <a:gd name="T111" fmla="*/ 216 h 220"/>
                <a:gd name="T112" fmla="*/ 123 w 235"/>
                <a:gd name="T113" fmla="*/ 189 h 220"/>
                <a:gd name="T114" fmla="*/ 128 w 235"/>
                <a:gd name="T115" fmla="*/ 171 h 220"/>
                <a:gd name="T116" fmla="*/ 145 w 235"/>
                <a:gd name="T117" fmla="*/ 159 h 220"/>
                <a:gd name="T118" fmla="*/ 164 w 235"/>
                <a:gd name="T119" fmla="*/ 147 h 220"/>
                <a:gd name="T120" fmla="*/ 187 w 235"/>
                <a:gd name="T121" fmla="*/ 14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5" h="220">
                  <a:moveTo>
                    <a:pt x="190" y="137"/>
                  </a:moveTo>
                  <a:lnTo>
                    <a:pt x="197" y="133"/>
                  </a:lnTo>
                  <a:lnTo>
                    <a:pt x="197" y="133"/>
                  </a:lnTo>
                  <a:lnTo>
                    <a:pt x="194" y="133"/>
                  </a:lnTo>
                  <a:lnTo>
                    <a:pt x="194" y="133"/>
                  </a:lnTo>
                  <a:lnTo>
                    <a:pt x="192" y="133"/>
                  </a:lnTo>
                  <a:lnTo>
                    <a:pt x="185" y="133"/>
                  </a:lnTo>
                  <a:lnTo>
                    <a:pt x="185" y="130"/>
                  </a:lnTo>
                  <a:lnTo>
                    <a:pt x="183" y="130"/>
                  </a:lnTo>
                  <a:lnTo>
                    <a:pt x="183" y="133"/>
                  </a:lnTo>
                  <a:lnTo>
                    <a:pt x="180" y="133"/>
                  </a:lnTo>
                  <a:lnTo>
                    <a:pt x="178" y="133"/>
                  </a:lnTo>
                  <a:lnTo>
                    <a:pt x="173" y="133"/>
                  </a:lnTo>
                  <a:lnTo>
                    <a:pt x="173" y="133"/>
                  </a:lnTo>
                  <a:lnTo>
                    <a:pt x="175" y="133"/>
                  </a:lnTo>
                  <a:lnTo>
                    <a:pt x="180" y="133"/>
                  </a:lnTo>
                  <a:lnTo>
                    <a:pt x="180" y="130"/>
                  </a:lnTo>
                  <a:lnTo>
                    <a:pt x="178" y="130"/>
                  </a:lnTo>
                  <a:lnTo>
                    <a:pt x="175" y="130"/>
                  </a:lnTo>
                  <a:lnTo>
                    <a:pt x="173" y="130"/>
                  </a:lnTo>
                  <a:lnTo>
                    <a:pt x="171" y="130"/>
                  </a:lnTo>
                  <a:lnTo>
                    <a:pt x="171" y="130"/>
                  </a:lnTo>
                  <a:lnTo>
                    <a:pt x="171" y="130"/>
                  </a:lnTo>
                  <a:lnTo>
                    <a:pt x="173" y="128"/>
                  </a:lnTo>
                  <a:lnTo>
                    <a:pt x="173" y="126"/>
                  </a:lnTo>
                  <a:lnTo>
                    <a:pt x="178" y="126"/>
                  </a:lnTo>
                  <a:lnTo>
                    <a:pt x="183" y="126"/>
                  </a:lnTo>
                  <a:lnTo>
                    <a:pt x="183" y="123"/>
                  </a:lnTo>
                  <a:lnTo>
                    <a:pt x="178" y="123"/>
                  </a:lnTo>
                  <a:lnTo>
                    <a:pt x="173" y="121"/>
                  </a:lnTo>
                  <a:lnTo>
                    <a:pt x="173" y="118"/>
                  </a:lnTo>
                  <a:lnTo>
                    <a:pt x="171" y="118"/>
                  </a:lnTo>
                  <a:lnTo>
                    <a:pt x="173" y="116"/>
                  </a:lnTo>
                  <a:lnTo>
                    <a:pt x="175" y="118"/>
                  </a:lnTo>
                  <a:lnTo>
                    <a:pt x="178" y="121"/>
                  </a:lnTo>
                  <a:lnTo>
                    <a:pt x="183" y="121"/>
                  </a:lnTo>
                  <a:lnTo>
                    <a:pt x="187" y="123"/>
                  </a:lnTo>
                  <a:lnTo>
                    <a:pt x="187" y="126"/>
                  </a:lnTo>
                  <a:lnTo>
                    <a:pt x="190" y="130"/>
                  </a:lnTo>
                  <a:lnTo>
                    <a:pt x="194" y="130"/>
                  </a:lnTo>
                  <a:lnTo>
                    <a:pt x="194" y="128"/>
                  </a:lnTo>
                  <a:lnTo>
                    <a:pt x="197" y="128"/>
                  </a:lnTo>
                  <a:lnTo>
                    <a:pt x="199" y="130"/>
                  </a:lnTo>
                  <a:lnTo>
                    <a:pt x="199" y="130"/>
                  </a:lnTo>
                  <a:lnTo>
                    <a:pt x="199" y="123"/>
                  </a:lnTo>
                  <a:lnTo>
                    <a:pt x="199" y="123"/>
                  </a:lnTo>
                  <a:lnTo>
                    <a:pt x="197" y="123"/>
                  </a:lnTo>
                  <a:lnTo>
                    <a:pt x="197" y="121"/>
                  </a:lnTo>
                  <a:lnTo>
                    <a:pt x="194" y="118"/>
                  </a:lnTo>
                  <a:lnTo>
                    <a:pt x="192" y="118"/>
                  </a:lnTo>
                  <a:lnTo>
                    <a:pt x="187" y="116"/>
                  </a:lnTo>
                  <a:lnTo>
                    <a:pt x="185" y="116"/>
                  </a:lnTo>
                  <a:lnTo>
                    <a:pt x="183" y="114"/>
                  </a:lnTo>
                  <a:lnTo>
                    <a:pt x="187" y="114"/>
                  </a:lnTo>
                  <a:lnTo>
                    <a:pt x="185" y="111"/>
                  </a:lnTo>
                  <a:lnTo>
                    <a:pt x="180" y="114"/>
                  </a:lnTo>
                  <a:lnTo>
                    <a:pt x="180" y="111"/>
                  </a:lnTo>
                  <a:lnTo>
                    <a:pt x="185" y="111"/>
                  </a:lnTo>
                  <a:lnTo>
                    <a:pt x="185" y="109"/>
                  </a:lnTo>
                  <a:lnTo>
                    <a:pt x="183" y="109"/>
                  </a:lnTo>
                  <a:lnTo>
                    <a:pt x="180" y="109"/>
                  </a:lnTo>
                  <a:lnTo>
                    <a:pt x="180" y="109"/>
                  </a:lnTo>
                  <a:lnTo>
                    <a:pt x="178" y="111"/>
                  </a:lnTo>
                  <a:lnTo>
                    <a:pt x="175" y="109"/>
                  </a:lnTo>
                  <a:lnTo>
                    <a:pt x="180" y="109"/>
                  </a:lnTo>
                  <a:lnTo>
                    <a:pt x="178" y="107"/>
                  </a:lnTo>
                  <a:lnTo>
                    <a:pt x="178" y="107"/>
                  </a:lnTo>
                  <a:lnTo>
                    <a:pt x="183" y="107"/>
                  </a:lnTo>
                  <a:lnTo>
                    <a:pt x="185" y="107"/>
                  </a:lnTo>
                  <a:lnTo>
                    <a:pt x="187" y="104"/>
                  </a:lnTo>
                  <a:lnTo>
                    <a:pt x="183" y="102"/>
                  </a:lnTo>
                  <a:lnTo>
                    <a:pt x="185" y="102"/>
                  </a:lnTo>
                  <a:lnTo>
                    <a:pt x="187" y="104"/>
                  </a:lnTo>
                  <a:lnTo>
                    <a:pt x="190" y="102"/>
                  </a:lnTo>
                  <a:lnTo>
                    <a:pt x="194" y="104"/>
                  </a:lnTo>
                  <a:lnTo>
                    <a:pt x="190" y="104"/>
                  </a:lnTo>
                  <a:lnTo>
                    <a:pt x="192" y="104"/>
                  </a:lnTo>
                  <a:lnTo>
                    <a:pt x="194" y="107"/>
                  </a:lnTo>
                  <a:lnTo>
                    <a:pt x="199" y="107"/>
                  </a:lnTo>
                  <a:lnTo>
                    <a:pt x="204" y="104"/>
                  </a:lnTo>
                  <a:lnTo>
                    <a:pt x="204" y="102"/>
                  </a:lnTo>
                  <a:lnTo>
                    <a:pt x="199" y="102"/>
                  </a:lnTo>
                  <a:lnTo>
                    <a:pt x="199" y="104"/>
                  </a:lnTo>
                  <a:lnTo>
                    <a:pt x="199" y="104"/>
                  </a:lnTo>
                  <a:lnTo>
                    <a:pt x="197" y="100"/>
                  </a:lnTo>
                  <a:lnTo>
                    <a:pt x="197" y="97"/>
                  </a:lnTo>
                  <a:lnTo>
                    <a:pt x="197" y="97"/>
                  </a:lnTo>
                  <a:lnTo>
                    <a:pt x="199" y="95"/>
                  </a:lnTo>
                  <a:lnTo>
                    <a:pt x="201" y="97"/>
                  </a:lnTo>
                  <a:lnTo>
                    <a:pt x="204" y="100"/>
                  </a:lnTo>
                  <a:lnTo>
                    <a:pt x="206" y="100"/>
                  </a:lnTo>
                  <a:lnTo>
                    <a:pt x="209" y="97"/>
                  </a:lnTo>
                  <a:lnTo>
                    <a:pt x="206" y="95"/>
                  </a:lnTo>
                  <a:lnTo>
                    <a:pt x="206" y="95"/>
                  </a:lnTo>
                  <a:lnTo>
                    <a:pt x="201" y="95"/>
                  </a:lnTo>
                  <a:lnTo>
                    <a:pt x="201" y="95"/>
                  </a:lnTo>
                  <a:lnTo>
                    <a:pt x="201" y="92"/>
                  </a:lnTo>
                  <a:lnTo>
                    <a:pt x="201" y="92"/>
                  </a:lnTo>
                  <a:lnTo>
                    <a:pt x="197" y="92"/>
                  </a:lnTo>
                  <a:lnTo>
                    <a:pt x="197" y="90"/>
                  </a:lnTo>
                  <a:lnTo>
                    <a:pt x="199" y="90"/>
                  </a:lnTo>
                  <a:lnTo>
                    <a:pt x="201" y="90"/>
                  </a:lnTo>
                  <a:lnTo>
                    <a:pt x="201" y="90"/>
                  </a:lnTo>
                  <a:lnTo>
                    <a:pt x="197" y="88"/>
                  </a:lnTo>
                  <a:lnTo>
                    <a:pt x="199" y="88"/>
                  </a:lnTo>
                  <a:lnTo>
                    <a:pt x="201" y="88"/>
                  </a:lnTo>
                  <a:lnTo>
                    <a:pt x="204" y="88"/>
                  </a:lnTo>
                  <a:lnTo>
                    <a:pt x="206" y="90"/>
                  </a:lnTo>
                  <a:lnTo>
                    <a:pt x="209" y="88"/>
                  </a:lnTo>
                  <a:lnTo>
                    <a:pt x="209" y="85"/>
                  </a:lnTo>
                  <a:lnTo>
                    <a:pt x="204" y="85"/>
                  </a:lnTo>
                  <a:lnTo>
                    <a:pt x="199" y="83"/>
                  </a:lnTo>
                  <a:lnTo>
                    <a:pt x="197" y="83"/>
                  </a:lnTo>
                  <a:lnTo>
                    <a:pt x="201" y="83"/>
                  </a:lnTo>
                  <a:lnTo>
                    <a:pt x="206" y="83"/>
                  </a:lnTo>
                  <a:lnTo>
                    <a:pt x="206" y="81"/>
                  </a:lnTo>
                  <a:lnTo>
                    <a:pt x="201" y="81"/>
                  </a:lnTo>
                  <a:lnTo>
                    <a:pt x="199" y="81"/>
                  </a:lnTo>
                  <a:lnTo>
                    <a:pt x="199" y="81"/>
                  </a:lnTo>
                  <a:lnTo>
                    <a:pt x="197" y="81"/>
                  </a:lnTo>
                  <a:lnTo>
                    <a:pt x="197" y="78"/>
                  </a:lnTo>
                  <a:lnTo>
                    <a:pt x="197" y="78"/>
                  </a:lnTo>
                  <a:lnTo>
                    <a:pt x="199" y="78"/>
                  </a:lnTo>
                  <a:lnTo>
                    <a:pt x="201" y="76"/>
                  </a:lnTo>
                  <a:lnTo>
                    <a:pt x="199" y="76"/>
                  </a:lnTo>
                  <a:lnTo>
                    <a:pt x="201" y="76"/>
                  </a:lnTo>
                  <a:lnTo>
                    <a:pt x="209" y="76"/>
                  </a:lnTo>
                  <a:lnTo>
                    <a:pt x="211" y="76"/>
                  </a:lnTo>
                  <a:lnTo>
                    <a:pt x="211" y="73"/>
                  </a:lnTo>
                  <a:lnTo>
                    <a:pt x="211" y="73"/>
                  </a:lnTo>
                  <a:lnTo>
                    <a:pt x="209" y="73"/>
                  </a:lnTo>
                  <a:lnTo>
                    <a:pt x="209" y="73"/>
                  </a:lnTo>
                  <a:lnTo>
                    <a:pt x="204" y="71"/>
                  </a:lnTo>
                  <a:lnTo>
                    <a:pt x="201" y="71"/>
                  </a:lnTo>
                  <a:lnTo>
                    <a:pt x="204" y="69"/>
                  </a:lnTo>
                  <a:lnTo>
                    <a:pt x="204" y="71"/>
                  </a:lnTo>
                  <a:lnTo>
                    <a:pt x="209" y="71"/>
                  </a:lnTo>
                  <a:lnTo>
                    <a:pt x="209" y="69"/>
                  </a:lnTo>
                  <a:lnTo>
                    <a:pt x="201" y="66"/>
                  </a:lnTo>
                  <a:lnTo>
                    <a:pt x="201" y="69"/>
                  </a:lnTo>
                  <a:lnTo>
                    <a:pt x="199" y="69"/>
                  </a:lnTo>
                  <a:lnTo>
                    <a:pt x="197" y="69"/>
                  </a:lnTo>
                  <a:lnTo>
                    <a:pt x="197" y="69"/>
                  </a:lnTo>
                  <a:lnTo>
                    <a:pt x="201" y="62"/>
                  </a:lnTo>
                  <a:lnTo>
                    <a:pt x="199" y="62"/>
                  </a:lnTo>
                  <a:lnTo>
                    <a:pt x="201" y="59"/>
                  </a:lnTo>
                  <a:lnTo>
                    <a:pt x="204" y="59"/>
                  </a:lnTo>
                  <a:lnTo>
                    <a:pt x="206" y="57"/>
                  </a:lnTo>
                  <a:lnTo>
                    <a:pt x="209" y="55"/>
                  </a:lnTo>
                  <a:lnTo>
                    <a:pt x="204" y="55"/>
                  </a:lnTo>
                  <a:lnTo>
                    <a:pt x="206" y="50"/>
                  </a:lnTo>
                  <a:lnTo>
                    <a:pt x="211" y="50"/>
                  </a:lnTo>
                  <a:lnTo>
                    <a:pt x="213" y="47"/>
                  </a:lnTo>
                  <a:lnTo>
                    <a:pt x="213" y="45"/>
                  </a:lnTo>
                  <a:lnTo>
                    <a:pt x="211" y="47"/>
                  </a:lnTo>
                  <a:lnTo>
                    <a:pt x="209" y="45"/>
                  </a:lnTo>
                  <a:lnTo>
                    <a:pt x="206" y="45"/>
                  </a:lnTo>
                  <a:lnTo>
                    <a:pt x="206" y="47"/>
                  </a:lnTo>
                  <a:lnTo>
                    <a:pt x="206" y="47"/>
                  </a:lnTo>
                  <a:lnTo>
                    <a:pt x="206" y="47"/>
                  </a:lnTo>
                  <a:lnTo>
                    <a:pt x="206" y="50"/>
                  </a:lnTo>
                  <a:lnTo>
                    <a:pt x="204" y="50"/>
                  </a:lnTo>
                  <a:lnTo>
                    <a:pt x="204" y="47"/>
                  </a:lnTo>
                  <a:lnTo>
                    <a:pt x="206" y="45"/>
                  </a:lnTo>
                  <a:lnTo>
                    <a:pt x="211" y="45"/>
                  </a:lnTo>
                  <a:lnTo>
                    <a:pt x="213" y="45"/>
                  </a:lnTo>
                  <a:lnTo>
                    <a:pt x="216" y="45"/>
                  </a:lnTo>
                  <a:lnTo>
                    <a:pt x="220" y="43"/>
                  </a:lnTo>
                  <a:lnTo>
                    <a:pt x="216" y="40"/>
                  </a:lnTo>
                  <a:lnTo>
                    <a:pt x="213" y="43"/>
                  </a:lnTo>
                  <a:lnTo>
                    <a:pt x="211" y="43"/>
                  </a:lnTo>
                  <a:lnTo>
                    <a:pt x="206" y="40"/>
                  </a:lnTo>
                  <a:lnTo>
                    <a:pt x="204" y="40"/>
                  </a:lnTo>
                  <a:lnTo>
                    <a:pt x="204" y="43"/>
                  </a:lnTo>
                  <a:lnTo>
                    <a:pt x="201" y="43"/>
                  </a:lnTo>
                  <a:lnTo>
                    <a:pt x="201" y="40"/>
                  </a:lnTo>
                  <a:lnTo>
                    <a:pt x="201" y="40"/>
                  </a:lnTo>
                  <a:lnTo>
                    <a:pt x="204" y="40"/>
                  </a:lnTo>
                  <a:lnTo>
                    <a:pt x="209" y="40"/>
                  </a:lnTo>
                  <a:lnTo>
                    <a:pt x="211" y="40"/>
                  </a:lnTo>
                  <a:lnTo>
                    <a:pt x="211" y="38"/>
                  </a:lnTo>
                  <a:lnTo>
                    <a:pt x="216" y="40"/>
                  </a:lnTo>
                  <a:lnTo>
                    <a:pt x="218" y="40"/>
                  </a:lnTo>
                  <a:lnTo>
                    <a:pt x="220" y="40"/>
                  </a:lnTo>
                  <a:lnTo>
                    <a:pt x="220" y="38"/>
                  </a:lnTo>
                  <a:lnTo>
                    <a:pt x="225" y="38"/>
                  </a:lnTo>
                  <a:lnTo>
                    <a:pt x="225" y="38"/>
                  </a:lnTo>
                  <a:lnTo>
                    <a:pt x="223" y="36"/>
                  </a:lnTo>
                  <a:lnTo>
                    <a:pt x="225" y="36"/>
                  </a:lnTo>
                  <a:lnTo>
                    <a:pt x="227" y="36"/>
                  </a:lnTo>
                  <a:lnTo>
                    <a:pt x="235" y="31"/>
                  </a:lnTo>
                  <a:lnTo>
                    <a:pt x="235" y="29"/>
                  </a:lnTo>
                  <a:lnTo>
                    <a:pt x="227" y="26"/>
                  </a:lnTo>
                  <a:lnTo>
                    <a:pt x="218" y="24"/>
                  </a:lnTo>
                  <a:lnTo>
                    <a:pt x="216" y="26"/>
                  </a:lnTo>
                  <a:lnTo>
                    <a:pt x="216" y="26"/>
                  </a:lnTo>
                  <a:lnTo>
                    <a:pt x="213" y="26"/>
                  </a:lnTo>
                  <a:lnTo>
                    <a:pt x="213" y="29"/>
                  </a:lnTo>
                  <a:lnTo>
                    <a:pt x="211" y="29"/>
                  </a:lnTo>
                  <a:lnTo>
                    <a:pt x="211" y="31"/>
                  </a:lnTo>
                  <a:lnTo>
                    <a:pt x="209" y="31"/>
                  </a:lnTo>
                  <a:lnTo>
                    <a:pt x="206" y="31"/>
                  </a:lnTo>
                  <a:lnTo>
                    <a:pt x="204" y="31"/>
                  </a:lnTo>
                  <a:lnTo>
                    <a:pt x="204" y="29"/>
                  </a:lnTo>
                  <a:lnTo>
                    <a:pt x="201" y="29"/>
                  </a:lnTo>
                  <a:lnTo>
                    <a:pt x="201" y="31"/>
                  </a:lnTo>
                  <a:lnTo>
                    <a:pt x="197" y="33"/>
                  </a:lnTo>
                  <a:lnTo>
                    <a:pt x="194" y="36"/>
                  </a:lnTo>
                  <a:lnTo>
                    <a:pt x="192" y="38"/>
                  </a:lnTo>
                  <a:lnTo>
                    <a:pt x="192" y="40"/>
                  </a:lnTo>
                  <a:lnTo>
                    <a:pt x="190" y="43"/>
                  </a:lnTo>
                  <a:lnTo>
                    <a:pt x="187" y="40"/>
                  </a:lnTo>
                  <a:lnTo>
                    <a:pt x="187" y="40"/>
                  </a:lnTo>
                  <a:lnTo>
                    <a:pt x="190" y="38"/>
                  </a:lnTo>
                  <a:lnTo>
                    <a:pt x="190" y="38"/>
                  </a:lnTo>
                  <a:lnTo>
                    <a:pt x="192" y="36"/>
                  </a:lnTo>
                  <a:lnTo>
                    <a:pt x="192" y="33"/>
                  </a:lnTo>
                  <a:lnTo>
                    <a:pt x="192" y="33"/>
                  </a:lnTo>
                  <a:lnTo>
                    <a:pt x="197" y="31"/>
                  </a:lnTo>
                  <a:lnTo>
                    <a:pt x="194" y="24"/>
                  </a:lnTo>
                  <a:lnTo>
                    <a:pt x="194" y="24"/>
                  </a:lnTo>
                  <a:lnTo>
                    <a:pt x="187" y="24"/>
                  </a:lnTo>
                  <a:lnTo>
                    <a:pt x="187" y="24"/>
                  </a:lnTo>
                  <a:lnTo>
                    <a:pt x="187" y="29"/>
                  </a:lnTo>
                  <a:lnTo>
                    <a:pt x="180" y="31"/>
                  </a:lnTo>
                  <a:lnTo>
                    <a:pt x="178" y="31"/>
                  </a:lnTo>
                  <a:lnTo>
                    <a:pt x="175" y="31"/>
                  </a:lnTo>
                  <a:lnTo>
                    <a:pt x="175" y="31"/>
                  </a:lnTo>
                  <a:lnTo>
                    <a:pt x="173" y="31"/>
                  </a:lnTo>
                  <a:lnTo>
                    <a:pt x="178" y="29"/>
                  </a:lnTo>
                  <a:lnTo>
                    <a:pt x="178" y="29"/>
                  </a:lnTo>
                  <a:lnTo>
                    <a:pt x="183" y="26"/>
                  </a:lnTo>
                  <a:lnTo>
                    <a:pt x="183" y="24"/>
                  </a:lnTo>
                  <a:lnTo>
                    <a:pt x="183" y="24"/>
                  </a:lnTo>
                  <a:lnTo>
                    <a:pt x="173" y="24"/>
                  </a:lnTo>
                  <a:lnTo>
                    <a:pt x="171" y="24"/>
                  </a:lnTo>
                  <a:lnTo>
                    <a:pt x="164" y="26"/>
                  </a:lnTo>
                  <a:lnTo>
                    <a:pt x="164" y="26"/>
                  </a:lnTo>
                  <a:lnTo>
                    <a:pt x="154" y="29"/>
                  </a:lnTo>
                  <a:lnTo>
                    <a:pt x="154" y="29"/>
                  </a:lnTo>
                  <a:lnTo>
                    <a:pt x="152" y="29"/>
                  </a:lnTo>
                  <a:lnTo>
                    <a:pt x="152" y="26"/>
                  </a:lnTo>
                  <a:lnTo>
                    <a:pt x="154" y="26"/>
                  </a:lnTo>
                  <a:lnTo>
                    <a:pt x="161" y="24"/>
                  </a:lnTo>
                  <a:lnTo>
                    <a:pt x="161" y="24"/>
                  </a:lnTo>
                  <a:lnTo>
                    <a:pt x="159" y="21"/>
                  </a:lnTo>
                  <a:lnTo>
                    <a:pt x="161" y="21"/>
                  </a:lnTo>
                  <a:lnTo>
                    <a:pt x="164" y="21"/>
                  </a:lnTo>
                  <a:lnTo>
                    <a:pt x="173" y="21"/>
                  </a:lnTo>
                  <a:lnTo>
                    <a:pt x="175" y="21"/>
                  </a:lnTo>
                  <a:lnTo>
                    <a:pt x="185" y="21"/>
                  </a:lnTo>
                  <a:lnTo>
                    <a:pt x="190" y="19"/>
                  </a:lnTo>
                  <a:lnTo>
                    <a:pt x="192" y="21"/>
                  </a:lnTo>
                  <a:lnTo>
                    <a:pt x="197" y="19"/>
                  </a:lnTo>
                  <a:lnTo>
                    <a:pt x="197" y="17"/>
                  </a:lnTo>
                  <a:lnTo>
                    <a:pt x="199" y="17"/>
                  </a:lnTo>
                  <a:lnTo>
                    <a:pt x="199" y="17"/>
                  </a:lnTo>
                  <a:lnTo>
                    <a:pt x="197" y="14"/>
                  </a:lnTo>
                  <a:lnTo>
                    <a:pt x="192" y="12"/>
                  </a:lnTo>
                  <a:lnTo>
                    <a:pt x="187" y="12"/>
                  </a:lnTo>
                  <a:lnTo>
                    <a:pt x="190" y="12"/>
                  </a:lnTo>
                  <a:lnTo>
                    <a:pt x="187" y="12"/>
                  </a:lnTo>
                  <a:lnTo>
                    <a:pt x="183" y="14"/>
                  </a:lnTo>
                  <a:lnTo>
                    <a:pt x="183" y="12"/>
                  </a:lnTo>
                  <a:lnTo>
                    <a:pt x="185" y="12"/>
                  </a:lnTo>
                  <a:lnTo>
                    <a:pt x="185" y="10"/>
                  </a:lnTo>
                  <a:lnTo>
                    <a:pt x="183" y="7"/>
                  </a:lnTo>
                  <a:lnTo>
                    <a:pt x="178" y="7"/>
                  </a:lnTo>
                  <a:lnTo>
                    <a:pt x="178" y="10"/>
                  </a:lnTo>
                  <a:lnTo>
                    <a:pt x="168" y="10"/>
                  </a:lnTo>
                  <a:lnTo>
                    <a:pt x="166" y="7"/>
                  </a:lnTo>
                  <a:lnTo>
                    <a:pt x="161" y="7"/>
                  </a:lnTo>
                  <a:lnTo>
                    <a:pt x="156" y="10"/>
                  </a:lnTo>
                  <a:lnTo>
                    <a:pt x="156" y="12"/>
                  </a:lnTo>
                  <a:lnTo>
                    <a:pt x="149" y="12"/>
                  </a:lnTo>
                  <a:lnTo>
                    <a:pt x="149" y="12"/>
                  </a:lnTo>
                  <a:lnTo>
                    <a:pt x="147" y="14"/>
                  </a:lnTo>
                  <a:lnTo>
                    <a:pt x="147" y="12"/>
                  </a:lnTo>
                  <a:lnTo>
                    <a:pt x="145" y="12"/>
                  </a:lnTo>
                  <a:lnTo>
                    <a:pt x="142" y="14"/>
                  </a:lnTo>
                  <a:lnTo>
                    <a:pt x="142" y="14"/>
                  </a:lnTo>
                  <a:lnTo>
                    <a:pt x="142" y="12"/>
                  </a:lnTo>
                  <a:lnTo>
                    <a:pt x="142" y="12"/>
                  </a:lnTo>
                  <a:lnTo>
                    <a:pt x="147" y="10"/>
                  </a:lnTo>
                  <a:lnTo>
                    <a:pt x="152" y="10"/>
                  </a:lnTo>
                  <a:lnTo>
                    <a:pt x="149" y="10"/>
                  </a:lnTo>
                  <a:lnTo>
                    <a:pt x="152" y="10"/>
                  </a:lnTo>
                  <a:lnTo>
                    <a:pt x="154" y="10"/>
                  </a:lnTo>
                  <a:lnTo>
                    <a:pt x="159" y="7"/>
                  </a:lnTo>
                  <a:lnTo>
                    <a:pt x="164" y="7"/>
                  </a:lnTo>
                  <a:lnTo>
                    <a:pt x="171" y="7"/>
                  </a:lnTo>
                  <a:lnTo>
                    <a:pt x="178" y="7"/>
                  </a:lnTo>
                  <a:lnTo>
                    <a:pt x="183" y="5"/>
                  </a:lnTo>
                  <a:lnTo>
                    <a:pt x="180" y="5"/>
                  </a:lnTo>
                  <a:lnTo>
                    <a:pt x="171" y="2"/>
                  </a:lnTo>
                  <a:lnTo>
                    <a:pt x="171" y="2"/>
                  </a:lnTo>
                  <a:lnTo>
                    <a:pt x="168" y="2"/>
                  </a:lnTo>
                  <a:lnTo>
                    <a:pt x="166" y="2"/>
                  </a:lnTo>
                  <a:lnTo>
                    <a:pt x="168" y="2"/>
                  </a:lnTo>
                  <a:lnTo>
                    <a:pt x="168" y="0"/>
                  </a:lnTo>
                  <a:lnTo>
                    <a:pt x="166" y="0"/>
                  </a:lnTo>
                  <a:lnTo>
                    <a:pt x="164" y="0"/>
                  </a:lnTo>
                  <a:lnTo>
                    <a:pt x="161" y="0"/>
                  </a:lnTo>
                  <a:lnTo>
                    <a:pt x="159" y="0"/>
                  </a:lnTo>
                  <a:lnTo>
                    <a:pt x="154" y="0"/>
                  </a:lnTo>
                  <a:lnTo>
                    <a:pt x="154" y="0"/>
                  </a:lnTo>
                  <a:lnTo>
                    <a:pt x="152" y="0"/>
                  </a:lnTo>
                  <a:lnTo>
                    <a:pt x="147" y="0"/>
                  </a:lnTo>
                  <a:lnTo>
                    <a:pt x="147" y="0"/>
                  </a:lnTo>
                  <a:lnTo>
                    <a:pt x="145" y="0"/>
                  </a:lnTo>
                  <a:lnTo>
                    <a:pt x="142" y="0"/>
                  </a:lnTo>
                  <a:lnTo>
                    <a:pt x="142" y="0"/>
                  </a:lnTo>
                  <a:lnTo>
                    <a:pt x="140" y="2"/>
                  </a:lnTo>
                  <a:lnTo>
                    <a:pt x="138" y="0"/>
                  </a:lnTo>
                  <a:lnTo>
                    <a:pt x="135" y="0"/>
                  </a:lnTo>
                  <a:lnTo>
                    <a:pt x="138" y="2"/>
                  </a:lnTo>
                  <a:lnTo>
                    <a:pt x="138" y="5"/>
                  </a:lnTo>
                  <a:lnTo>
                    <a:pt x="133" y="2"/>
                  </a:lnTo>
                  <a:lnTo>
                    <a:pt x="133" y="2"/>
                  </a:lnTo>
                  <a:lnTo>
                    <a:pt x="133" y="2"/>
                  </a:lnTo>
                  <a:lnTo>
                    <a:pt x="130" y="2"/>
                  </a:lnTo>
                  <a:lnTo>
                    <a:pt x="130" y="2"/>
                  </a:lnTo>
                  <a:lnTo>
                    <a:pt x="128" y="2"/>
                  </a:lnTo>
                  <a:lnTo>
                    <a:pt x="130" y="5"/>
                  </a:lnTo>
                  <a:lnTo>
                    <a:pt x="128" y="7"/>
                  </a:lnTo>
                  <a:lnTo>
                    <a:pt x="130" y="7"/>
                  </a:lnTo>
                  <a:lnTo>
                    <a:pt x="135" y="7"/>
                  </a:lnTo>
                  <a:lnTo>
                    <a:pt x="135" y="7"/>
                  </a:lnTo>
                  <a:lnTo>
                    <a:pt x="133" y="7"/>
                  </a:lnTo>
                  <a:lnTo>
                    <a:pt x="130" y="10"/>
                  </a:lnTo>
                  <a:lnTo>
                    <a:pt x="130" y="10"/>
                  </a:lnTo>
                  <a:lnTo>
                    <a:pt x="135" y="10"/>
                  </a:lnTo>
                  <a:lnTo>
                    <a:pt x="133" y="10"/>
                  </a:lnTo>
                  <a:lnTo>
                    <a:pt x="130" y="10"/>
                  </a:lnTo>
                  <a:lnTo>
                    <a:pt x="128" y="12"/>
                  </a:lnTo>
                  <a:lnTo>
                    <a:pt x="130" y="12"/>
                  </a:lnTo>
                  <a:lnTo>
                    <a:pt x="130" y="14"/>
                  </a:lnTo>
                  <a:lnTo>
                    <a:pt x="130" y="14"/>
                  </a:lnTo>
                  <a:lnTo>
                    <a:pt x="128" y="12"/>
                  </a:lnTo>
                  <a:lnTo>
                    <a:pt x="126" y="10"/>
                  </a:lnTo>
                  <a:lnTo>
                    <a:pt x="123" y="12"/>
                  </a:lnTo>
                  <a:lnTo>
                    <a:pt x="121" y="10"/>
                  </a:lnTo>
                  <a:lnTo>
                    <a:pt x="119" y="10"/>
                  </a:lnTo>
                  <a:lnTo>
                    <a:pt x="119" y="7"/>
                  </a:lnTo>
                  <a:lnTo>
                    <a:pt x="114" y="7"/>
                  </a:lnTo>
                  <a:lnTo>
                    <a:pt x="111" y="7"/>
                  </a:lnTo>
                  <a:lnTo>
                    <a:pt x="109" y="7"/>
                  </a:lnTo>
                  <a:lnTo>
                    <a:pt x="114" y="7"/>
                  </a:lnTo>
                  <a:lnTo>
                    <a:pt x="114" y="10"/>
                  </a:lnTo>
                  <a:lnTo>
                    <a:pt x="111" y="10"/>
                  </a:lnTo>
                  <a:lnTo>
                    <a:pt x="109" y="7"/>
                  </a:lnTo>
                  <a:lnTo>
                    <a:pt x="104" y="7"/>
                  </a:lnTo>
                  <a:lnTo>
                    <a:pt x="104" y="10"/>
                  </a:lnTo>
                  <a:lnTo>
                    <a:pt x="107" y="10"/>
                  </a:lnTo>
                  <a:lnTo>
                    <a:pt x="109" y="10"/>
                  </a:lnTo>
                  <a:lnTo>
                    <a:pt x="109" y="12"/>
                  </a:lnTo>
                  <a:lnTo>
                    <a:pt x="107" y="12"/>
                  </a:lnTo>
                  <a:lnTo>
                    <a:pt x="107" y="12"/>
                  </a:lnTo>
                  <a:lnTo>
                    <a:pt x="114" y="12"/>
                  </a:lnTo>
                  <a:lnTo>
                    <a:pt x="121" y="14"/>
                  </a:lnTo>
                  <a:lnTo>
                    <a:pt x="123" y="14"/>
                  </a:lnTo>
                  <a:lnTo>
                    <a:pt x="126" y="17"/>
                  </a:lnTo>
                  <a:lnTo>
                    <a:pt x="126" y="19"/>
                  </a:lnTo>
                  <a:lnTo>
                    <a:pt x="123" y="19"/>
                  </a:lnTo>
                  <a:lnTo>
                    <a:pt x="123" y="17"/>
                  </a:lnTo>
                  <a:lnTo>
                    <a:pt x="121" y="14"/>
                  </a:lnTo>
                  <a:lnTo>
                    <a:pt x="119" y="14"/>
                  </a:lnTo>
                  <a:lnTo>
                    <a:pt x="119" y="14"/>
                  </a:lnTo>
                  <a:lnTo>
                    <a:pt x="119" y="17"/>
                  </a:lnTo>
                  <a:lnTo>
                    <a:pt x="116" y="17"/>
                  </a:lnTo>
                  <a:lnTo>
                    <a:pt x="116" y="17"/>
                  </a:lnTo>
                  <a:lnTo>
                    <a:pt x="116" y="14"/>
                  </a:lnTo>
                  <a:lnTo>
                    <a:pt x="116" y="14"/>
                  </a:lnTo>
                  <a:lnTo>
                    <a:pt x="109" y="14"/>
                  </a:lnTo>
                  <a:lnTo>
                    <a:pt x="104" y="14"/>
                  </a:lnTo>
                  <a:lnTo>
                    <a:pt x="102" y="14"/>
                  </a:lnTo>
                  <a:lnTo>
                    <a:pt x="104" y="14"/>
                  </a:lnTo>
                  <a:lnTo>
                    <a:pt x="111" y="19"/>
                  </a:lnTo>
                  <a:lnTo>
                    <a:pt x="109" y="19"/>
                  </a:lnTo>
                  <a:lnTo>
                    <a:pt x="116" y="21"/>
                  </a:lnTo>
                  <a:lnTo>
                    <a:pt x="114" y="21"/>
                  </a:lnTo>
                  <a:lnTo>
                    <a:pt x="111" y="21"/>
                  </a:lnTo>
                  <a:lnTo>
                    <a:pt x="107" y="21"/>
                  </a:lnTo>
                  <a:lnTo>
                    <a:pt x="107" y="21"/>
                  </a:lnTo>
                  <a:lnTo>
                    <a:pt x="107" y="24"/>
                  </a:lnTo>
                  <a:lnTo>
                    <a:pt x="107" y="26"/>
                  </a:lnTo>
                  <a:lnTo>
                    <a:pt x="109" y="26"/>
                  </a:lnTo>
                  <a:lnTo>
                    <a:pt x="109" y="29"/>
                  </a:lnTo>
                  <a:lnTo>
                    <a:pt x="107" y="29"/>
                  </a:lnTo>
                  <a:lnTo>
                    <a:pt x="102" y="24"/>
                  </a:lnTo>
                  <a:lnTo>
                    <a:pt x="100" y="21"/>
                  </a:lnTo>
                  <a:lnTo>
                    <a:pt x="95" y="21"/>
                  </a:lnTo>
                  <a:lnTo>
                    <a:pt x="95" y="21"/>
                  </a:lnTo>
                  <a:lnTo>
                    <a:pt x="93" y="19"/>
                  </a:lnTo>
                  <a:lnTo>
                    <a:pt x="90" y="19"/>
                  </a:lnTo>
                  <a:lnTo>
                    <a:pt x="88" y="17"/>
                  </a:lnTo>
                  <a:lnTo>
                    <a:pt x="83" y="17"/>
                  </a:lnTo>
                  <a:lnTo>
                    <a:pt x="83" y="19"/>
                  </a:lnTo>
                  <a:lnTo>
                    <a:pt x="85" y="19"/>
                  </a:lnTo>
                  <a:lnTo>
                    <a:pt x="83" y="21"/>
                  </a:lnTo>
                  <a:lnTo>
                    <a:pt x="88" y="24"/>
                  </a:lnTo>
                  <a:lnTo>
                    <a:pt x="90" y="26"/>
                  </a:lnTo>
                  <a:lnTo>
                    <a:pt x="83" y="26"/>
                  </a:lnTo>
                  <a:lnTo>
                    <a:pt x="90" y="29"/>
                  </a:lnTo>
                  <a:lnTo>
                    <a:pt x="88" y="29"/>
                  </a:lnTo>
                  <a:lnTo>
                    <a:pt x="81" y="26"/>
                  </a:lnTo>
                  <a:lnTo>
                    <a:pt x="76" y="24"/>
                  </a:lnTo>
                  <a:lnTo>
                    <a:pt x="76" y="26"/>
                  </a:lnTo>
                  <a:lnTo>
                    <a:pt x="76" y="26"/>
                  </a:lnTo>
                  <a:lnTo>
                    <a:pt x="74" y="29"/>
                  </a:lnTo>
                  <a:lnTo>
                    <a:pt x="74" y="31"/>
                  </a:lnTo>
                  <a:lnTo>
                    <a:pt x="74" y="29"/>
                  </a:lnTo>
                  <a:lnTo>
                    <a:pt x="74" y="24"/>
                  </a:lnTo>
                  <a:lnTo>
                    <a:pt x="71" y="19"/>
                  </a:lnTo>
                  <a:lnTo>
                    <a:pt x="71" y="19"/>
                  </a:lnTo>
                  <a:lnTo>
                    <a:pt x="66" y="19"/>
                  </a:lnTo>
                  <a:lnTo>
                    <a:pt x="66" y="21"/>
                  </a:lnTo>
                  <a:lnTo>
                    <a:pt x="64" y="21"/>
                  </a:lnTo>
                  <a:lnTo>
                    <a:pt x="62" y="21"/>
                  </a:lnTo>
                  <a:lnTo>
                    <a:pt x="59" y="21"/>
                  </a:lnTo>
                  <a:lnTo>
                    <a:pt x="52" y="24"/>
                  </a:lnTo>
                  <a:lnTo>
                    <a:pt x="52" y="24"/>
                  </a:lnTo>
                  <a:lnTo>
                    <a:pt x="55" y="26"/>
                  </a:lnTo>
                  <a:lnTo>
                    <a:pt x="55" y="26"/>
                  </a:lnTo>
                  <a:lnTo>
                    <a:pt x="59" y="29"/>
                  </a:lnTo>
                  <a:lnTo>
                    <a:pt x="59" y="31"/>
                  </a:lnTo>
                  <a:lnTo>
                    <a:pt x="52" y="29"/>
                  </a:lnTo>
                  <a:lnTo>
                    <a:pt x="52" y="26"/>
                  </a:lnTo>
                  <a:lnTo>
                    <a:pt x="52" y="26"/>
                  </a:lnTo>
                  <a:lnTo>
                    <a:pt x="48" y="26"/>
                  </a:lnTo>
                  <a:lnTo>
                    <a:pt x="43" y="26"/>
                  </a:lnTo>
                  <a:lnTo>
                    <a:pt x="43" y="29"/>
                  </a:lnTo>
                  <a:lnTo>
                    <a:pt x="45" y="29"/>
                  </a:lnTo>
                  <a:lnTo>
                    <a:pt x="45" y="29"/>
                  </a:lnTo>
                  <a:lnTo>
                    <a:pt x="48" y="31"/>
                  </a:lnTo>
                  <a:lnTo>
                    <a:pt x="45" y="31"/>
                  </a:lnTo>
                  <a:lnTo>
                    <a:pt x="45" y="33"/>
                  </a:lnTo>
                  <a:lnTo>
                    <a:pt x="45" y="36"/>
                  </a:lnTo>
                  <a:lnTo>
                    <a:pt x="43" y="36"/>
                  </a:lnTo>
                  <a:lnTo>
                    <a:pt x="40" y="36"/>
                  </a:lnTo>
                  <a:lnTo>
                    <a:pt x="38" y="36"/>
                  </a:lnTo>
                  <a:lnTo>
                    <a:pt x="38" y="38"/>
                  </a:lnTo>
                  <a:lnTo>
                    <a:pt x="38" y="38"/>
                  </a:lnTo>
                  <a:lnTo>
                    <a:pt x="36" y="36"/>
                  </a:lnTo>
                  <a:lnTo>
                    <a:pt x="36" y="36"/>
                  </a:lnTo>
                  <a:lnTo>
                    <a:pt x="29" y="40"/>
                  </a:lnTo>
                  <a:lnTo>
                    <a:pt x="29" y="40"/>
                  </a:lnTo>
                  <a:lnTo>
                    <a:pt x="29" y="40"/>
                  </a:lnTo>
                  <a:lnTo>
                    <a:pt x="26" y="43"/>
                  </a:lnTo>
                  <a:lnTo>
                    <a:pt x="21" y="43"/>
                  </a:lnTo>
                  <a:lnTo>
                    <a:pt x="21" y="45"/>
                  </a:lnTo>
                  <a:lnTo>
                    <a:pt x="24" y="47"/>
                  </a:lnTo>
                  <a:lnTo>
                    <a:pt x="24" y="47"/>
                  </a:lnTo>
                  <a:lnTo>
                    <a:pt x="29" y="47"/>
                  </a:lnTo>
                  <a:lnTo>
                    <a:pt x="31" y="47"/>
                  </a:lnTo>
                  <a:lnTo>
                    <a:pt x="31" y="47"/>
                  </a:lnTo>
                  <a:lnTo>
                    <a:pt x="33" y="47"/>
                  </a:lnTo>
                  <a:lnTo>
                    <a:pt x="36" y="47"/>
                  </a:lnTo>
                  <a:lnTo>
                    <a:pt x="33" y="47"/>
                  </a:lnTo>
                  <a:lnTo>
                    <a:pt x="33" y="50"/>
                  </a:lnTo>
                  <a:lnTo>
                    <a:pt x="36" y="50"/>
                  </a:lnTo>
                  <a:lnTo>
                    <a:pt x="31" y="50"/>
                  </a:lnTo>
                  <a:lnTo>
                    <a:pt x="33" y="52"/>
                  </a:lnTo>
                  <a:lnTo>
                    <a:pt x="26" y="57"/>
                  </a:lnTo>
                  <a:lnTo>
                    <a:pt x="26" y="57"/>
                  </a:lnTo>
                  <a:lnTo>
                    <a:pt x="19" y="57"/>
                  </a:lnTo>
                  <a:lnTo>
                    <a:pt x="19" y="59"/>
                  </a:lnTo>
                  <a:lnTo>
                    <a:pt x="14" y="59"/>
                  </a:lnTo>
                  <a:lnTo>
                    <a:pt x="17" y="59"/>
                  </a:lnTo>
                  <a:lnTo>
                    <a:pt x="17" y="59"/>
                  </a:lnTo>
                  <a:lnTo>
                    <a:pt x="12" y="59"/>
                  </a:lnTo>
                  <a:lnTo>
                    <a:pt x="10" y="62"/>
                  </a:lnTo>
                  <a:lnTo>
                    <a:pt x="7" y="62"/>
                  </a:lnTo>
                  <a:lnTo>
                    <a:pt x="5" y="62"/>
                  </a:lnTo>
                  <a:lnTo>
                    <a:pt x="3" y="62"/>
                  </a:lnTo>
                  <a:lnTo>
                    <a:pt x="3" y="64"/>
                  </a:lnTo>
                  <a:lnTo>
                    <a:pt x="0" y="64"/>
                  </a:lnTo>
                  <a:lnTo>
                    <a:pt x="3" y="64"/>
                  </a:lnTo>
                  <a:lnTo>
                    <a:pt x="0" y="66"/>
                  </a:lnTo>
                  <a:lnTo>
                    <a:pt x="0" y="66"/>
                  </a:lnTo>
                  <a:lnTo>
                    <a:pt x="5" y="69"/>
                  </a:lnTo>
                  <a:lnTo>
                    <a:pt x="7" y="69"/>
                  </a:lnTo>
                  <a:lnTo>
                    <a:pt x="7" y="69"/>
                  </a:lnTo>
                  <a:lnTo>
                    <a:pt x="10" y="69"/>
                  </a:lnTo>
                  <a:lnTo>
                    <a:pt x="10" y="71"/>
                  </a:lnTo>
                  <a:lnTo>
                    <a:pt x="12" y="71"/>
                  </a:lnTo>
                  <a:lnTo>
                    <a:pt x="12" y="71"/>
                  </a:lnTo>
                  <a:lnTo>
                    <a:pt x="17" y="71"/>
                  </a:lnTo>
                  <a:lnTo>
                    <a:pt x="19" y="71"/>
                  </a:lnTo>
                  <a:lnTo>
                    <a:pt x="19" y="71"/>
                  </a:lnTo>
                  <a:lnTo>
                    <a:pt x="21" y="71"/>
                  </a:lnTo>
                  <a:lnTo>
                    <a:pt x="24" y="71"/>
                  </a:lnTo>
                  <a:lnTo>
                    <a:pt x="26" y="71"/>
                  </a:lnTo>
                  <a:lnTo>
                    <a:pt x="29" y="71"/>
                  </a:lnTo>
                  <a:lnTo>
                    <a:pt x="26" y="73"/>
                  </a:lnTo>
                  <a:lnTo>
                    <a:pt x="24" y="73"/>
                  </a:lnTo>
                  <a:lnTo>
                    <a:pt x="21" y="73"/>
                  </a:lnTo>
                  <a:lnTo>
                    <a:pt x="17" y="73"/>
                  </a:lnTo>
                  <a:lnTo>
                    <a:pt x="17" y="73"/>
                  </a:lnTo>
                  <a:lnTo>
                    <a:pt x="21" y="73"/>
                  </a:lnTo>
                  <a:lnTo>
                    <a:pt x="26" y="73"/>
                  </a:lnTo>
                  <a:lnTo>
                    <a:pt x="26" y="76"/>
                  </a:lnTo>
                  <a:lnTo>
                    <a:pt x="24" y="76"/>
                  </a:lnTo>
                  <a:lnTo>
                    <a:pt x="21" y="73"/>
                  </a:lnTo>
                  <a:lnTo>
                    <a:pt x="19" y="76"/>
                  </a:lnTo>
                  <a:lnTo>
                    <a:pt x="17" y="76"/>
                  </a:lnTo>
                  <a:lnTo>
                    <a:pt x="14" y="73"/>
                  </a:lnTo>
                  <a:lnTo>
                    <a:pt x="12" y="73"/>
                  </a:lnTo>
                  <a:lnTo>
                    <a:pt x="7" y="76"/>
                  </a:lnTo>
                  <a:lnTo>
                    <a:pt x="10" y="78"/>
                  </a:lnTo>
                  <a:lnTo>
                    <a:pt x="12" y="78"/>
                  </a:lnTo>
                  <a:lnTo>
                    <a:pt x="12" y="76"/>
                  </a:lnTo>
                  <a:lnTo>
                    <a:pt x="14" y="76"/>
                  </a:lnTo>
                  <a:lnTo>
                    <a:pt x="14" y="78"/>
                  </a:lnTo>
                  <a:lnTo>
                    <a:pt x="19" y="78"/>
                  </a:lnTo>
                  <a:lnTo>
                    <a:pt x="19" y="81"/>
                  </a:lnTo>
                  <a:lnTo>
                    <a:pt x="17" y="81"/>
                  </a:lnTo>
                  <a:lnTo>
                    <a:pt x="14" y="81"/>
                  </a:lnTo>
                  <a:lnTo>
                    <a:pt x="17" y="83"/>
                  </a:lnTo>
                  <a:lnTo>
                    <a:pt x="21" y="83"/>
                  </a:lnTo>
                  <a:lnTo>
                    <a:pt x="24" y="85"/>
                  </a:lnTo>
                  <a:lnTo>
                    <a:pt x="26" y="85"/>
                  </a:lnTo>
                  <a:lnTo>
                    <a:pt x="26" y="83"/>
                  </a:lnTo>
                  <a:lnTo>
                    <a:pt x="24" y="83"/>
                  </a:lnTo>
                  <a:lnTo>
                    <a:pt x="24" y="83"/>
                  </a:lnTo>
                  <a:lnTo>
                    <a:pt x="26" y="83"/>
                  </a:lnTo>
                  <a:lnTo>
                    <a:pt x="26" y="83"/>
                  </a:lnTo>
                  <a:lnTo>
                    <a:pt x="29" y="83"/>
                  </a:lnTo>
                  <a:lnTo>
                    <a:pt x="29" y="83"/>
                  </a:lnTo>
                  <a:lnTo>
                    <a:pt x="29" y="83"/>
                  </a:lnTo>
                  <a:lnTo>
                    <a:pt x="31" y="83"/>
                  </a:lnTo>
                  <a:lnTo>
                    <a:pt x="33" y="83"/>
                  </a:lnTo>
                  <a:lnTo>
                    <a:pt x="33" y="81"/>
                  </a:lnTo>
                  <a:lnTo>
                    <a:pt x="36" y="81"/>
                  </a:lnTo>
                  <a:lnTo>
                    <a:pt x="36" y="83"/>
                  </a:lnTo>
                  <a:lnTo>
                    <a:pt x="38" y="83"/>
                  </a:lnTo>
                  <a:lnTo>
                    <a:pt x="38" y="81"/>
                  </a:lnTo>
                  <a:lnTo>
                    <a:pt x="40" y="81"/>
                  </a:lnTo>
                  <a:lnTo>
                    <a:pt x="40" y="83"/>
                  </a:lnTo>
                  <a:lnTo>
                    <a:pt x="43" y="83"/>
                  </a:lnTo>
                  <a:lnTo>
                    <a:pt x="48" y="83"/>
                  </a:lnTo>
                  <a:lnTo>
                    <a:pt x="45" y="83"/>
                  </a:lnTo>
                  <a:lnTo>
                    <a:pt x="48" y="85"/>
                  </a:lnTo>
                  <a:lnTo>
                    <a:pt x="50" y="83"/>
                  </a:lnTo>
                  <a:lnTo>
                    <a:pt x="50" y="85"/>
                  </a:lnTo>
                  <a:lnTo>
                    <a:pt x="52" y="85"/>
                  </a:lnTo>
                  <a:lnTo>
                    <a:pt x="57" y="85"/>
                  </a:lnTo>
                  <a:lnTo>
                    <a:pt x="55" y="88"/>
                  </a:lnTo>
                  <a:lnTo>
                    <a:pt x="57" y="90"/>
                  </a:lnTo>
                  <a:lnTo>
                    <a:pt x="62" y="95"/>
                  </a:lnTo>
                  <a:lnTo>
                    <a:pt x="64" y="95"/>
                  </a:lnTo>
                  <a:lnTo>
                    <a:pt x="66" y="97"/>
                  </a:lnTo>
                  <a:lnTo>
                    <a:pt x="64" y="97"/>
                  </a:lnTo>
                  <a:lnTo>
                    <a:pt x="64" y="102"/>
                  </a:lnTo>
                  <a:lnTo>
                    <a:pt x="66" y="102"/>
                  </a:lnTo>
                  <a:lnTo>
                    <a:pt x="66" y="104"/>
                  </a:lnTo>
                  <a:lnTo>
                    <a:pt x="69" y="107"/>
                  </a:lnTo>
                  <a:lnTo>
                    <a:pt x="69" y="109"/>
                  </a:lnTo>
                  <a:lnTo>
                    <a:pt x="71" y="111"/>
                  </a:lnTo>
                  <a:lnTo>
                    <a:pt x="71" y="114"/>
                  </a:lnTo>
                  <a:lnTo>
                    <a:pt x="69" y="114"/>
                  </a:lnTo>
                  <a:lnTo>
                    <a:pt x="69" y="114"/>
                  </a:lnTo>
                  <a:lnTo>
                    <a:pt x="69" y="116"/>
                  </a:lnTo>
                  <a:lnTo>
                    <a:pt x="69" y="118"/>
                  </a:lnTo>
                  <a:lnTo>
                    <a:pt x="71" y="121"/>
                  </a:lnTo>
                  <a:lnTo>
                    <a:pt x="66" y="121"/>
                  </a:lnTo>
                  <a:lnTo>
                    <a:pt x="69" y="123"/>
                  </a:lnTo>
                  <a:lnTo>
                    <a:pt x="74" y="123"/>
                  </a:lnTo>
                  <a:lnTo>
                    <a:pt x="74" y="121"/>
                  </a:lnTo>
                  <a:lnTo>
                    <a:pt x="76" y="121"/>
                  </a:lnTo>
                  <a:lnTo>
                    <a:pt x="76" y="118"/>
                  </a:lnTo>
                  <a:lnTo>
                    <a:pt x="76" y="118"/>
                  </a:lnTo>
                  <a:lnTo>
                    <a:pt x="78" y="121"/>
                  </a:lnTo>
                  <a:lnTo>
                    <a:pt x="81" y="121"/>
                  </a:lnTo>
                  <a:lnTo>
                    <a:pt x="78" y="123"/>
                  </a:lnTo>
                  <a:lnTo>
                    <a:pt x="83" y="126"/>
                  </a:lnTo>
                  <a:lnTo>
                    <a:pt x="85" y="126"/>
                  </a:lnTo>
                  <a:lnTo>
                    <a:pt x="83" y="128"/>
                  </a:lnTo>
                  <a:lnTo>
                    <a:pt x="85" y="128"/>
                  </a:lnTo>
                  <a:lnTo>
                    <a:pt x="85" y="130"/>
                  </a:lnTo>
                  <a:lnTo>
                    <a:pt x="88" y="130"/>
                  </a:lnTo>
                  <a:lnTo>
                    <a:pt x="85" y="133"/>
                  </a:lnTo>
                  <a:lnTo>
                    <a:pt x="81" y="130"/>
                  </a:lnTo>
                  <a:lnTo>
                    <a:pt x="78" y="130"/>
                  </a:lnTo>
                  <a:lnTo>
                    <a:pt x="76" y="128"/>
                  </a:lnTo>
                  <a:lnTo>
                    <a:pt x="74" y="128"/>
                  </a:lnTo>
                  <a:lnTo>
                    <a:pt x="71" y="128"/>
                  </a:lnTo>
                  <a:lnTo>
                    <a:pt x="74" y="130"/>
                  </a:lnTo>
                  <a:lnTo>
                    <a:pt x="76" y="133"/>
                  </a:lnTo>
                  <a:lnTo>
                    <a:pt x="81" y="135"/>
                  </a:lnTo>
                  <a:lnTo>
                    <a:pt x="85" y="135"/>
                  </a:lnTo>
                  <a:lnTo>
                    <a:pt x="88" y="135"/>
                  </a:lnTo>
                  <a:lnTo>
                    <a:pt x="88" y="135"/>
                  </a:lnTo>
                  <a:lnTo>
                    <a:pt x="88" y="137"/>
                  </a:lnTo>
                  <a:lnTo>
                    <a:pt x="88" y="137"/>
                  </a:lnTo>
                  <a:lnTo>
                    <a:pt x="85" y="140"/>
                  </a:lnTo>
                  <a:lnTo>
                    <a:pt x="85" y="142"/>
                  </a:lnTo>
                  <a:lnTo>
                    <a:pt x="85" y="142"/>
                  </a:lnTo>
                  <a:lnTo>
                    <a:pt x="85" y="144"/>
                  </a:lnTo>
                  <a:lnTo>
                    <a:pt x="83" y="144"/>
                  </a:lnTo>
                  <a:lnTo>
                    <a:pt x="81" y="144"/>
                  </a:lnTo>
                  <a:lnTo>
                    <a:pt x="78" y="147"/>
                  </a:lnTo>
                  <a:lnTo>
                    <a:pt x="81" y="147"/>
                  </a:lnTo>
                  <a:lnTo>
                    <a:pt x="85" y="147"/>
                  </a:lnTo>
                  <a:lnTo>
                    <a:pt x="85" y="147"/>
                  </a:lnTo>
                  <a:lnTo>
                    <a:pt x="88" y="147"/>
                  </a:lnTo>
                  <a:lnTo>
                    <a:pt x="88" y="149"/>
                  </a:lnTo>
                  <a:lnTo>
                    <a:pt x="83" y="147"/>
                  </a:lnTo>
                  <a:lnTo>
                    <a:pt x="78" y="147"/>
                  </a:lnTo>
                  <a:lnTo>
                    <a:pt x="76" y="149"/>
                  </a:lnTo>
                  <a:lnTo>
                    <a:pt x="76" y="152"/>
                  </a:lnTo>
                  <a:lnTo>
                    <a:pt x="76" y="152"/>
                  </a:lnTo>
                  <a:lnTo>
                    <a:pt x="81" y="149"/>
                  </a:lnTo>
                  <a:lnTo>
                    <a:pt x="81" y="149"/>
                  </a:lnTo>
                  <a:lnTo>
                    <a:pt x="85" y="149"/>
                  </a:lnTo>
                  <a:lnTo>
                    <a:pt x="88" y="152"/>
                  </a:lnTo>
                  <a:lnTo>
                    <a:pt x="85" y="152"/>
                  </a:lnTo>
                  <a:lnTo>
                    <a:pt x="83" y="152"/>
                  </a:lnTo>
                  <a:lnTo>
                    <a:pt x="81" y="149"/>
                  </a:lnTo>
                  <a:lnTo>
                    <a:pt x="76" y="152"/>
                  </a:lnTo>
                  <a:lnTo>
                    <a:pt x="74" y="156"/>
                  </a:lnTo>
                  <a:lnTo>
                    <a:pt x="76" y="156"/>
                  </a:lnTo>
                  <a:lnTo>
                    <a:pt x="76" y="156"/>
                  </a:lnTo>
                  <a:lnTo>
                    <a:pt x="81" y="156"/>
                  </a:lnTo>
                  <a:lnTo>
                    <a:pt x="78" y="159"/>
                  </a:lnTo>
                  <a:lnTo>
                    <a:pt x="76" y="159"/>
                  </a:lnTo>
                  <a:lnTo>
                    <a:pt x="76" y="161"/>
                  </a:lnTo>
                  <a:lnTo>
                    <a:pt x="78" y="163"/>
                  </a:lnTo>
                  <a:lnTo>
                    <a:pt x="81" y="166"/>
                  </a:lnTo>
                  <a:lnTo>
                    <a:pt x="81" y="168"/>
                  </a:lnTo>
                  <a:lnTo>
                    <a:pt x="78" y="168"/>
                  </a:lnTo>
                  <a:lnTo>
                    <a:pt x="78" y="168"/>
                  </a:lnTo>
                  <a:lnTo>
                    <a:pt x="81" y="171"/>
                  </a:lnTo>
                  <a:lnTo>
                    <a:pt x="81" y="173"/>
                  </a:lnTo>
                  <a:lnTo>
                    <a:pt x="81" y="178"/>
                  </a:lnTo>
                  <a:lnTo>
                    <a:pt x="81" y="180"/>
                  </a:lnTo>
                  <a:lnTo>
                    <a:pt x="83" y="182"/>
                  </a:lnTo>
                  <a:lnTo>
                    <a:pt x="85" y="178"/>
                  </a:lnTo>
                  <a:lnTo>
                    <a:pt x="85" y="175"/>
                  </a:lnTo>
                  <a:lnTo>
                    <a:pt x="90" y="178"/>
                  </a:lnTo>
                  <a:lnTo>
                    <a:pt x="90" y="180"/>
                  </a:lnTo>
                  <a:lnTo>
                    <a:pt x="88" y="180"/>
                  </a:lnTo>
                  <a:lnTo>
                    <a:pt x="88" y="182"/>
                  </a:lnTo>
                  <a:lnTo>
                    <a:pt x="88" y="185"/>
                  </a:lnTo>
                  <a:lnTo>
                    <a:pt x="83" y="185"/>
                  </a:lnTo>
                  <a:lnTo>
                    <a:pt x="83" y="187"/>
                  </a:lnTo>
                  <a:lnTo>
                    <a:pt x="85" y="189"/>
                  </a:lnTo>
                  <a:lnTo>
                    <a:pt x="85" y="189"/>
                  </a:lnTo>
                  <a:lnTo>
                    <a:pt x="88" y="192"/>
                  </a:lnTo>
                  <a:lnTo>
                    <a:pt x="88" y="194"/>
                  </a:lnTo>
                  <a:lnTo>
                    <a:pt x="88" y="194"/>
                  </a:lnTo>
                  <a:lnTo>
                    <a:pt x="88" y="197"/>
                  </a:lnTo>
                  <a:lnTo>
                    <a:pt x="88" y="199"/>
                  </a:lnTo>
                  <a:lnTo>
                    <a:pt x="90" y="199"/>
                  </a:lnTo>
                  <a:lnTo>
                    <a:pt x="90" y="201"/>
                  </a:lnTo>
                  <a:lnTo>
                    <a:pt x="93" y="206"/>
                  </a:lnTo>
                  <a:lnTo>
                    <a:pt x="95" y="206"/>
                  </a:lnTo>
                  <a:lnTo>
                    <a:pt x="95" y="208"/>
                  </a:lnTo>
                  <a:lnTo>
                    <a:pt x="97" y="211"/>
                  </a:lnTo>
                  <a:lnTo>
                    <a:pt x="97" y="213"/>
                  </a:lnTo>
                  <a:lnTo>
                    <a:pt x="97" y="213"/>
                  </a:lnTo>
                  <a:lnTo>
                    <a:pt x="100" y="211"/>
                  </a:lnTo>
                  <a:lnTo>
                    <a:pt x="104" y="211"/>
                  </a:lnTo>
                  <a:lnTo>
                    <a:pt x="107" y="213"/>
                  </a:lnTo>
                  <a:lnTo>
                    <a:pt x="109" y="216"/>
                  </a:lnTo>
                  <a:lnTo>
                    <a:pt x="109" y="218"/>
                  </a:lnTo>
                  <a:lnTo>
                    <a:pt x="109" y="220"/>
                  </a:lnTo>
                  <a:lnTo>
                    <a:pt x="111" y="220"/>
                  </a:lnTo>
                  <a:lnTo>
                    <a:pt x="114" y="220"/>
                  </a:lnTo>
                  <a:lnTo>
                    <a:pt x="116" y="218"/>
                  </a:lnTo>
                  <a:lnTo>
                    <a:pt x="114" y="216"/>
                  </a:lnTo>
                  <a:lnTo>
                    <a:pt x="116" y="216"/>
                  </a:lnTo>
                  <a:lnTo>
                    <a:pt x="116" y="213"/>
                  </a:lnTo>
                  <a:lnTo>
                    <a:pt x="116" y="211"/>
                  </a:lnTo>
                  <a:lnTo>
                    <a:pt x="116" y="208"/>
                  </a:lnTo>
                  <a:lnTo>
                    <a:pt x="119" y="208"/>
                  </a:lnTo>
                  <a:lnTo>
                    <a:pt x="121" y="204"/>
                  </a:lnTo>
                  <a:lnTo>
                    <a:pt x="119" y="201"/>
                  </a:lnTo>
                  <a:lnTo>
                    <a:pt x="119" y="197"/>
                  </a:lnTo>
                  <a:lnTo>
                    <a:pt x="119" y="197"/>
                  </a:lnTo>
                  <a:lnTo>
                    <a:pt x="119" y="194"/>
                  </a:lnTo>
                  <a:lnTo>
                    <a:pt x="121" y="194"/>
                  </a:lnTo>
                  <a:lnTo>
                    <a:pt x="121" y="189"/>
                  </a:lnTo>
                  <a:lnTo>
                    <a:pt x="123" y="189"/>
                  </a:lnTo>
                  <a:lnTo>
                    <a:pt x="123" y="189"/>
                  </a:lnTo>
                  <a:lnTo>
                    <a:pt x="121" y="187"/>
                  </a:lnTo>
                  <a:lnTo>
                    <a:pt x="126" y="187"/>
                  </a:lnTo>
                  <a:lnTo>
                    <a:pt x="126" y="182"/>
                  </a:lnTo>
                  <a:lnTo>
                    <a:pt x="121" y="182"/>
                  </a:lnTo>
                  <a:lnTo>
                    <a:pt x="121" y="180"/>
                  </a:lnTo>
                  <a:lnTo>
                    <a:pt x="123" y="180"/>
                  </a:lnTo>
                  <a:lnTo>
                    <a:pt x="126" y="178"/>
                  </a:lnTo>
                  <a:lnTo>
                    <a:pt x="123" y="175"/>
                  </a:lnTo>
                  <a:lnTo>
                    <a:pt x="123" y="173"/>
                  </a:lnTo>
                  <a:lnTo>
                    <a:pt x="128" y="173"/>
                  </a:lnTo>
                  <a:lnTo>
                    <a:pt x="128" y="171"/>
                  </a:lnTo>
                  <a:lnTo>
                    <a:pt x="126" y="168"/>
                  </a:lnTo>
                  <a:lnTo>
                    <a:pt x="126" y="168"/>
                  </a:lnTo>
                  <a:lnTo>
                    <a:pt x="135" y="166"/>
                  </a:lnTo>
                  <a:lnTo>
                    <a:pt x="135" y="161"/>
                  </a:lnTo>
                  <a:lnTo>
                    <a:pt x="135" y="159"/>
                  </a:lnTo>
                  <a:lnTo>
                    <a:pt x="138" y="159"/>
                  </a:lnTo>
                  <a:lnTo>
                    <a:pt x="138" y="163"/>
                  </a:lnTo>
                  <a:lnTo>
                    <a:pt x="138" y="163"/>
                  </a:lnTo>
                  <a:lnTo>
                    <a:pt x="140" y="163"/>
                  </a:lnTo>
                  <a:lnTo>
                    <a:pt x="142" y="163"/>
                  </a:lnTo>
                  <a:lnTo>
                    <a:pt x="145" y="163"/>
                  </a:lnTo>
                  <a:lnTo>
                    <a:pt x="145" y="159"/>
                  </a:lnTo>
                  <a:lnTo>
                    <a:pt x="147" y="161"/>
                  </a:lnTo>
                  <a:lnTo>
                    <a:pt x="152" y="156"/>
                  </a:lnTo>
                  <a:lnTo>
                    <a:pt x="152" y="152"/>
                  </a:lnTo>
                  <a:lnTo>
                    <a:pt x="154" y="149"/>
                  </a:lnTo>
                  <a:lnTo>
                    <a:pt x="159" y="149"/>
                  </a:lnTo>
                  <a:lnTo>
                    <a:pt x="159" y="147"/>
                  </a:lnTo>
                  <a:lnTo>
                    <a:pt x="156" y="144"/>
                  </a:lnTo>
                  <a:lnTo>
                    <a:pt x="154" y="144"/>
                  </a:lnTo>
                  <a:lnTo>
                    <a:pt x="156" y="144"/>
                  </a:lnTo>
                  <a:lnTo>
                    <a:pt x="161" y="147"/>
                  </a:lnTo>
                  <a:lnTo>
                    <a:pt x="161" y="147"/>
                  </a:lnTo>
                  <a:lnTo>
                    <a:pt x="164" y="147"/>
                  </a:lnTo>
                  <a:lnTo>
                    <a:pt x="166" y="147"/>
                  </a:lnTo>
                  <a:lnTo>
                    <a:pt x="166" y="144"/>
                  </a:lnTo>
                  <a:lnTo>
                    <a:pt x="168" y="147"/>
                  </a:lnTo>
                  <a:lnTo>
                    <a:pt x="171" y="147"/>
                  </a:lnTo>
                  <a:lnTo>
                    <a:pt x="173" y="144"/>
                  </a:lnTo>
                  <a:lnTo>
                    <a:pt x="175" y="144"/>
                  </a:lnTo>
                  <a:lnTo>
                    <a:pt x="178" y="142"/>
                  </a:lnTo>
                  <a:lnTo>
                    <a:pt x="183" y="142"/>
                  </a:lnTo>
                  <a:lnTo>
                    <a:pt x="183" y="140"/>
                  </a:lnTo>
                  <a:lnTo>
                    <a:pt x="185" y="140"/>
                  </a:lnTo>
                  <a:lnTo>
                    <a:pt x="187" y="140"/>
                  </a:lnTo>
                  <a:lnTo>
                    <a:pt x="187" y="140"/>
                  </a:lnTo>
                  <a:lnTo>
                    <a:pt x="190" y="137"/>
                  </a:lnTo>
                  <a:lnTo>
                    <a:pt x="190" y="1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Rectangle 1201"/>
            <p:cNvSpPr>
              <a:spLocks noChangeArrowheads="1"/>
            </p:cNvSpPr>
            <p:nvPr/>
          </p:nvSpPr>
          <p:spPr bwMode="auto">
            <a:xfrm>
              <a:off x="1256622" y="3400538"/>
              <a:ext cx="1588" cy="4763"/>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56" name="Rectangle 1202"/>
            <p:cNvSpPr>
              <a:spLocks noChangeArrowheads="1"/>
            </p:cNvSpPr>
            <p:nvPr/>
          </p:nvSpPr>
          <p:spPr bwMode="auto">
            <a:xfrm>
              <a:off x="1264559" y="3419588"/>
              <a:ext cx="3175" cy="4763"/>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57" name="Freeform 1203"/>
            <p:cNvSpPr/>
            <p:nvPr/>
          </p:nvSpPr>
          <p:spPr bwMode="auto">
            <a:xfrm>
              <a:off x="1270909" y="3419588"/>
              <a:ext cx="4763" cy="4763"/>
            </a:xfrm>
            <a:custGeom>
              <a:avLst/>
              <a:gdLst>
                <a:gd name="T0" fmla="*/ 0 w 3"/>
                <a:gd name="T1" fmla="*/ 0 h 3"/>
                <a:gd name="T2" fmla="*/ 0 w 3"/>
                <a:gd name="T3" fmla="*/ 0 h 3"/>
                <a:gd name="T4" fmla="*/ 0 w 3"/>
                <a:gd name="T5" fmla="*/ 3 h 3"/>
                <a:gd name="T6" fmla="*/ 3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0"/>
                  </a:lnTo>
                  <a:lnTo>
                    <a:pt x="0" y="3"/>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1204"/>
            <p:cNvSpPr/>
            <p:nvPr/>
          </p:nvSpPr>
          <p:spPr bwMode="auto">
            <a:xfrm>
              <a:off x="1259797" y="3435463"/>
              <a:ext cx="15875" cy="11113"/>
            </a:xfrm>
            <a:custGeom>
              <a:avLst/>
              <a:gdLst>
                <a:gd name="T0" fmla="*/ 0 w 10"/>
                <a:gd name="T1" fmla="*/ 4 h 7"/>
                <a:gd name="T2" fmla="*/ 3 w 10"/>
                <a:gd name="T3" fmla="*/ 4 h 7"/>
                <a:gd name="T4" fmla="*/ 5 w 10"/>
                <a:gd name="T5" fmla="*/ 7 h 7"/>
                <a:gd name="T6" fmla="*/ 7 w 10"/>
                <a:gd name="T7" fmla="*/ 7 h 7"/>
                <a:gd name="T8" fmla="*/ 10 w 10"/>
                <a:gd name="T9" fmla="*/ 4 h 7"/>
                <a:gd name="T10" fmla="*/ 10 w 10"/>
                <a:gd name="T11" fmla="*/ 4 h 7"/>
                <a:gd name="T12" fmla="*/ 7 w 10"/>
                <a:gd name="T13" fmla="*/ 0 h 7"/>
                <a:gd name="T14" fmla="*/ 5 w 10"/>
                <a:gd name="T15" fmla="*/ 0 h 7"/>
                <a:gd name="T16" fmla="*/ 3 w 10"/>
                <a:gd name="T17" fmla="*/ 0 h 7"/>
                <a:gd name="T18" fmla="*/ 0 w 10"/>
                <a:gd name="T19" fmla="*/ 0 h 7"/>
                <a:gd name="T20" fmla="*/ 0 w 10"/>
                <a:gd name="T21" fmla="*/ 0 h 7"/>
                <a:gd name="T22" fmla="*/ 0 w 10"/>
                <a:gd name="T23" fmla="*/ 2 h 7"/>
                <a:gd name="T24" fmla="*/ 0 w 10"/>
                <a:gd name="T25" fmla="*/ 2 h 7"/>
                <a:gd name="T26" fmla="*/ 0 w 10"/>
                <a:gd name="T2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7">
                  <a:moveTo>
                    <a:pt x="0" y="4"/>
                  </a:moveTo>
                  <a:lnTo>
                    <a:pt x="3" y="4"/>
                  </a:lnTo>
                  <a:lnTo>
                    <a:pt x="5" y="7"/>
                  </a:lnTo>
                  <a:lnTo>
                    <a:pt x="7" y="7"/>
                  </a:lnTo>
                  <a:lnTo>
                    <a:pt x="10" y="4"/>
                  </a:lnTo>
                  <a:lnTo>
                    <a:pt x="10" y="4"/>
                  </a:lnTo>
                  <a:lnTo>
                    <a:pt x="7" y="0"/>
                  </a:lnTo>
                  <a:lnTo>
                    <a:pt x="5" y="0"/>
                  </a:lnTo>
                  <a:lnTo>
                    <a:pt x="3" y="0"/>
                  </a:lnTo>
                  <a:lnTo>
                    <a:pt x="0" y="0"/>
                  </a:lnTo>
                  <a:lnTo>
                    <a:pt x="0" y="0"/>
                  </a:lnTo>
                  <a:lnTo>
                    <a:pt x="0" y="2"/>
                  </a:lnTo>
                  <a:lnTo>
                    <a:pt x="0" y="2"/>
                  </a:lnTo>
                  <a:lnTo>
                    <a:pt x="0" y="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1205"/>
            <p:cNvSpPr/>
            <p:nvPr/>
          </p:nvSpPr>
          <p:spPr bwMode="auto">
            <a:xfrm>
              <a:off x="1158197" y="3337038"/>
              <a:ext cx="4763" cy="3175"/>
            </a:xfrm>
            <a:custGeom>
              <a:avLst/>
              <a:gdLst>
                <a:gd name="T0" fmla="*/ 3 w 3"/>
                <a:gd name="T1" fmla="*/ 0 h 2"/>
                <a:gd name="T2" fmla="*/ 3 w 3"/>
                <a:gd name="T3" fmla="*/ 0 h 2"/>
                <a:gd name="T4" fmla="*/ 0 w 3"/>
                <a:gd name="T5" fmla="*/ 2 h 2"/>
                <a:gd name="T6" fmla="*/ 3 w 3"/>
                <a:gd name="T7" fmla="*/ 2 h 2"/>
                <a:gd name="T8" fmla="*/ 3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3" y="0"/>
                  </a:lnTo>
                  <a:lnTo>
                    <a:pt x="0" y="2"/>
                  </a:lnTo>
                  <a:lnTo>
                    <a:pt x="3" y="2"/>
                  </a:lnTo>
                  <a:lnTo>
                    <a:pt x="3" y="2"/>
                  </a:lnTo>
                  <a:lnTo>
                    <a:pt x="3"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1206"/>
            <p:cNvSpPr/>
            <p:nvPr/>
          </p:nvSpPr>
          <p:spPr bwMode="auto">
            <a:xfrm>
              <a:off x="1151847" y="3337038"/>
              <a:ext cx="6350" cy="3175"/>
            </a:xfrm>
            <a:custGeom>
              <a:avLst/>
              <a:gdLst>
                <a:gd name="T0" fmla="*/ 2 w 4"/>
                <a:gd name="T1" fmla="*/ 2 h 2"/>
                <a:gd name="T2" fmla="*/ 2 w 4"/>
                <a:gd name="T3" fmla="*/ 0 h 2"/>
                <a:gd name="T4" fmla="*/ 0 w 4"/>
                <a:gd name="T5" fmla="*/ 2 h 2"/>
                <a:gd name="T6" fmla="*/ 2 w 4"/>
                <a:gd name="T7" fmla="*/ 2 h 2"/>
                <a:gd name="T8" fmla="*/ 4 w 4"/>
                <a:gd name="T9" fmla="*/ 2 h 2"/>
                <a:gd name="T10" fmla="*/ 2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2" y="2"/>
                  </a:moveTo>
                  <a:lnTo>
                    <a:pt x="2" y="0"/>
                  </a:lnTo>
                  <a:lnTo>
                    <a:pt x="0" y="2"/>
                  </a:lnTo>
                  <a:lnTo>
                    <a:pt x="2" y="2"/>
                  </a:lnTo>
                  <a:lnTo>
                    <a:pt x="4" y="2"/>
                  </a:lnTo>
                  <a:lnTo>
                    <a:pt x="2"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1207"/>
            <p:cNvSpPr/>
            <p:nvPr/>
          </p:nvSpPr>
          <p:spPr bwMode="auto">
            <a:xfrm>
              <a:off x="1264559" y="3257663"/>
              <a:ext cx="14288" cy="4763"/>
            </a:xfrm>
            <a:custGeom>
              <a:avLst/>
              <a:gdLst>
                <a:gd name="T0" fmla="*/ 4 w 9"/>
                <a:gd name="T1" fmla="*/ 3 h 3"/>
                <a:gd name="T2" fmla="*/ 9 w 9"/>
                <a:gd name="T3" fmla="*/ 3 h 3"/>
                <a:gd name="T4" fmla="*/ 7 w 9"/>
                <a:gd name="T5" fmla="*/ 0 h 3"/>
                <a:gd name="T6" fmla="*/ 4 w 9"/>
                <a:gd name="T7" fmla="*/ 0 h 3"/>
                <a:gd name="T8" fmla="*/ 4 w 9"/>
                <a:gd name="T9" fmla="*/ 0 h 3"/>
                <a:gd name="T10" fmla="*/ 2 w 9"/>
                <a:gd name="T11" fmla="*/ 0 h 3"/>
                <a:gd name="T12" fmla="*/ 0 w 9"/>
                <a:gd name="T13" fmla="*/ 0 h 3"/>
                <a:gd name="T14" fmla="*/ 0 w 9"/>
                <a:gd name="T15" fmla="*/ 0 h 3"/>
                <a:gd name="T16" fmla="*/ 4 w 9"/>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
                  <a:moveTo>
                    <a:pt x="4" y="3"/>
                  </a:moveTo>
                  <a:lnTo>
                    <a:pt x="9" y="3"/>
                  </a:lnTo>
                  <a:lnTo>
                    <a:pt x="7" y="0"/>
                  </a:lnTo>
                  <a:lnTo>
                    <a:pt x="4" y="0"/>
                  </a:lnTo>
                  <a:lnTo>
                    <a:pt x="4" y="0"/>
                  </a:lnTo>
                  <a:lnTo>
                    <a:pt x="2" y="0"/>
                  </a:lnTo>
                  <a:lnTo>
                    <a:pt x="0" y="0"/>
                  </a:lnTo>
                  <a:lnTo>
                    <a:pt x="0" y="0"/>
                  </a:lnTo>
                  <a:lnTo>
                    <a:pt x="4"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1208"/>
            <p:cNvSpPr/>
            <p:nvPr/>
          </p:nvSpPr>
          <p:spPr bwMode="auto">
            <a:xfrm>
              <a:off x="1289959" y="3251313"/>
              <a:ext cx="7938" cy="3175"/>
            </a:xfrm>
            <a:custGeom>
              <a:avLst/>
              <a:gdLst>
                <a:gd name="T0" fmla="*/ 3 w 5"/>
                <a:gd name="T1" fmla="*/ 2 h 2"/>
                <a:gd name="T2" fmla="*/ 5 w 5"/>
                <a:gd name="T3" fmla="*/ 2 h 2"/>
                <a:gd name="T4" fmla="*/ 5 w 5"/>
                <a:gd name="T5" fmla="*/ 2 h 2"/>
                <a:gd name="T6" fmla="*/ 3 w 5"/>
                <a:gd name="T7" fmla="*/ 0 h 2"/>
                <a:gd name="T8" fmla="*/ 0 w 5"/>
                <a:gd name="T9" fmla="*/ 0 h 2"/>
                <a:gd name="T10" fmla="*/ 3 w 5"/>
                <a:gd name="T11" fmla="*/ 2 h 2"/>
                <a:gd name="T12" fmla="*/ 3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3" y="2"/>
                  </a:moveTo>
                  <a:lnTo>
                    <a:pt x="5" y="2"/>
                  </a:lnTo>
                  <a:lnTo>
                    <a:pt x="5" y="2"/>
                  </a:lnTo>
                  <a:lnTo>
                    <a:pt x="3" y="0"/>
                  </a:lnTo>
                  <a:lnTo>
                    <a:pt x="0" y="0"/>
                  </a:lnTo>
                  <a:lnTo>
                    <a:pt x="3" y="2"/>
                  </a:lnTo>
                  <a:lnTo>
                    <a:pt x="3"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1209"/>
            <p:cNvSpPr/>
            <p:nvPr/>
          </p:nvSpPr>
          <p:spPr bwMode="auto">
            <a:xfrm>
              <a:off x="1297897" y="3246551"/>
              <a:ext cx="19050" cy="15875"/>
            </a:xfrm>
            <a:custGeom>
              <a:avLst/>
              <a:gdLst>
                <a:gd name="T0" fmla="*/ 5 w 12"/>
                <a:gd name="T1" fmla="*/ 0 h 10"/>
                <a:gd name="T2" fmla="*/ 0 w 12"/>
                <a:gd name="T3" fmla="*/ 3 h 10"/>
                <a:gd name="T4" fmla="*/ 2 w 12"/>
                <a:gd name="T5" fmla="*/ 5 h 10"/>
                <a:gd name="T6" fmla="*/ 7 w 12"/>
                <a:gd name="T7" fmla="*/ 7 h 10"/>
                <a:gd name="T8" fmla="*/ 9 w 12"/>
                <a:gd name="T9" fmla="*/ 7 h 10"/>
                <a:gd name="T10" fmla="*/ 9 w 12"/>
                <a:gd name="T11" fmla="*/ 10 h 10"/>
                <a:gd name="T12" fmla="*/ 9 w 12"/>
                <a:gd name="T13" fmla="*/ 10 h 10"/>
                <a:gd name="T14" fmla="*/ 9 w 12"/>
                <a:gd name="T15" fmla="*/ 7 h 10"/>
                <a:gd name="T16" fmla="*/ 12 w 12"/>
                <a:gd name="T17" fmla="*/ 5 h 10"/>
                <a:gd name="T18" fmla="*/ 5 w 12"/>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0">
                  <a:moveTo>
                    <a:pt x="5" y="0"/>
                  </a:moveTo>
                  <a:lnTo>
                    <a:pt x="0" y="3"/>
                  </a:lnTo>
                  <a:lnTo>
                    <a:pt x="2" y="5"/>
                  </a:lnTo>
                  <a:lnTo>
                    <a:pt x="7" y="7"/>
                  </a:lnTo>
                  <a:lnTo>
                    <a:pt x="9" y="7"/>
                  </a:lnTo>
                  <a:lnTo>
                    <a:pt x="9" y="10"/>
                  </a:lnTo>
                  <a:lnTo>
                    <a:pt x="9" y="10"/>
                  </a:lnTo>
                  <a:lnTo>
                    <a:pt x="9" y="7"/>
                  </a:lnTo>
                  <a:lnTo>
                    <a:pt x="12" y="5"/>
                  </a:lnTo>
                  <a:lnTo>
                    <a:pt x="5"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1210"/>
            <p:cNvSpPr/>
            <p:nvPr/>
          </p:nvSpPr>
          <p:spPr bwMode="auto">
            <a:xfrm>
              <a:off x="1294722" y="3243376"/>
              <a:ext cx="6350" cy="3175"/>
            </a:xfrm>
            <a:custGeom>
              <a:avLst/>
              <a:gdLst>
                <a:gd name="T0" fmla="*/ 4 w 4"/>
                <a:gd name="T1" fmla="*/ 2 h 2"/>
                <a:gd name="T2" fmla="*/ 2 w 4"/>
                <a:gd name="T3" fmla="*/ 0 h 2"/>
                <a:gd name="T4" fmla="*/ 0 w 4"/>
                <a:gd name="T5" fmla="*/ 0 h 2"/>
                <a:gd name="T6" fmla="*/ 0 w 4"/>
                <a:gd name="T7" fmla="*/ 0 h 2"/>
                <a:gd name="T8" fmla="*/ 2 w 4"/>
                <a:gd name="T9" fmla="*/ 2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lnTo>
                    <a:pt x="2" y="0"/>
                  </a:lnTo>
                  <a:lnTo>
                    <a:pt x="0" y="0"/>
                  </a:lnTo>
                  <a:lnTo>
                    <a:pt x="0" y="0"/>
                  </a:lnTo>
                  <a:lnTo>
                    <a:pt x="2" y="2"/>
                  </a:lnTo>
                  <a:lnTo>
                    <a:pt x="4"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1211"/>
            <p:cNvSpPr/>
            <p:nvPr/>
          </p:nvSpPr>
          <p:spPr bwMode="auto">
            <a:xfrm>
              <a:off x="1301072" y="3240201"/>
              <a:ext cx="11113" cy="3175"/>
            </a:xfrm>
            <a:custGeom>
              <a:avLst/>
              <a:gdLst>
                <a:gd name="T0" fmla="*/ 3 w 7"/>
                <a:gd name="T1" fmla="*/ 2 h 2"/>
                <a:gd name="T2" fmla="*/ 7 w 7"/>
                <a:gd name="T3" fmla="*/ 2 h 2"/>
                <a:gd name="T4" fmla="*/ 7 w 7"/>
                <a:gd name="T5" fmla="*/ 2 h 2"/>
                <a:gd name="T6" fmla="*/ 7 w 7"/>
                <a:gd name="T7" fmla="*/ 0 h 2"/>
                <a:gd name="T8" fmla="*/ 3 w 7"/>
                <a:gd name="T9" fmla="*/ 0 h 2"/>
                <a:gd name="T10" fmla="*/ 3 w 7"/>
                <a:gd name="T11" fmla="*/ 0 h 2"/>
                <a:gd name="T12" fmla="*/ 3 w 7"/>
                <a:gd name="T13" fmla="*/ 2 h 2"/>
                <a:gd name="T14" fmla="*/ 0 w 7"/>
                <a:gd name="T15" fmla="*/ 2 h 2"/>
                <a:gd name="T16" fmla="*/ 3 w 7"/>
                <a:gd name="T17" fmla="*/ 2 h 2"/>
                <a:gd name="T18" fmla="*/ 3 w 7"/>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
                  <a:moveTo>
                    <a:pt x="3" y="2"/>
                  </a:moveTo>
                  <a:lnTo>
                    <a:pt x="7" y="2"/>
                  </a:lnTo>
                  <a:lnTo>
                    <a:pt x="7" y="2"/>
                  </a:lnTo>
                  <a:lnTo>
                    <a:pt x="7" y="0"/>
                  </a:lnTo>
                  <a:lnTo>
                    <a:pt x="3" y="0"/>
                  </a:lnTo>
                  <a:lnTo>
                    <a:pt x="3" y="0"/>
                  </a:lnTo>
                  <a:lnTo>
                    <a:pt x="3" y="2"/>
                  </a:lnTo>
                  <a:lnTo>
                    <a:pt x="0" y="2"/>
                  </a:lnTo>
                  <a:lnTo>
                    <a:pt x="3" y="2"/>
                  </a:lnTo>
                  <a:lnTo>
                    <a:pt x="3"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1212"/>
            <p:cNvSpPr/>
            <p:nvPr/>
          </p:nvSpPr>
          <p:spPr bwMode="auto">
            <a:xfrm>
              <a:off x="1342347" y="3232263"/>
              <a:ext cx="11113" cy="7938"/>
            </a:xfrm>
            <a:custGeom>
              <a:avLst/>
              <a:gdLst>
                <a:gd name="T0" fmla="*/ 0 w 7"/>
                <a:gd name="T1" fmla="*/ 2 h 5"/>
                <a:gd name="T2" fmla="*/ 5 w 7"/>
                <a:gd name="T3" fmla="*/ 5 h 5"/>
                <a:gd name="T4" fmla="*/ 7 w 7"/>
                <a:gd name="T5" fmla="*/ 2 h 5"/>
                <a:gd name="T6" fmla="*/ 0 w 7"/>
                <a:gd name="T7" fmla="*/ 0 h 5"/>
                <a:gd name="T8" fmla="*/ 0 w 7"/>
                <a:gd name="T9" fmla="*/ 0 h 5"/>
                <a:gd name="T10" fmla="*/ 0 w 7"/>
                <a:gd name="T11" fmla="*/ 2 h 5"/>
                <a:gd name="T12" fmla="*/ 0 w 7"/>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0" y="2"/>
                  </a:moveTo>
                  <a:lnTo>
                    <a:pt x="5" y="5"/>
                  </a:lnTo>
                  <a:lnTo>
                    <a:pt x="7" y="2"/>
                  </a:lnTo>
                  <a:lnTo>
                    <a:pt x="0" y="0"/>
                  </a:lnTo>
                  <a:lnTo>
                    <a:pt x="0" y="0"/>
                  </a:lnTo>
                  <a:lnTo>
                    <a:pt x="0" y="2"/>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1213"/>
            <p:cNvSpPr/>
            <p:nvPr/>
          </p:nvSpPr>
          <p:spPr bwMode="auto">
            <a:xfrm>
              <a:off x="1342347" y="3235438"/>
              <a:ext cx="7938" cy="4763"/>
            </a:xfrm>
            <a:custGeom>
              <a:avLst/>
              <a:gdLst>
                <a:gd name="T0" fmla="*/ 3 w 5"/>
                <a:gd name="T1" fmla="*/ 3 h 3"/>
                <a:gd name="T2" fmla="*/ 3 w 5"/>
                <a:gd name="T3" fmla="*/ 3 h 3"/>
                <a:gd name="T4" fmla="*/ 5 w 5"/>
                <a:gd name="T5" fmla="*/ 3 h 3"/>
                <a:gd name="T6" fmla="*/ 3 w 5"/>
                <a:gd name="T7" fmla="*/ 3 h 3"/>
                <a:gd name="T8" fmla="*/ 0 w 5"/>
                <a:gd name="T9" fmla="*/ 0 h 3"/>
                <a:gd name="T10" fmla="*/ 3 w 5"/>
                <a:gd name="T11" fmla="*/ 3 h 3"/>
              </a:gdLst>
              <a:ahLst/>
              <a:cxnLst>
                <a:cxn ang="0">
                  <a:pos x="T0" y="T1"/>
                </a:cxn>
                <a:cxn ang="0">
                  <a:pos x="T2" y="T3"/>
                </a:cxn>
                <a:cxn ang="0">
                  <a:pos x="T4" y="T5"/>
                </a:cxn>
                <a:cxn ang="0">
                  <a:pos x="T6" y="T7"/>
                </a:cxn>
                <a:cxn ang="0">
                  <a:pos x="T8" y="T9"/>
                </a:cxn>
                <a:cxn ang="0">
                  <a:pos x="T10" y="T11"/>
                </a:cxn>
              </a:cxnLst>
              <a:rect l="0" t="0" r="r" b="b"/>
              <a:pathLst>
                <a:path w="5" h="3">
                  <a:moveTo>
                    <a:pt x="3" y="3"/>
                  </a:moveTo>
                  <a:lnTo>
                    <a:pt x="3" y="3"/>
                  </a:lnTo>
                  <a:lnTo>
                    <a:pt x="5" y="3"/>
                  </a:lnTo>
                  <a:lnTo>
                    <a:pt x="3" y="3"/>
                  </a:lnTo>
                  <a:lnTo>
                    <a:pt x="0" y="0"/>
                  </a:lnTo>
                  <a:lnTo>
                    <a:pt x="3"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1214"/>
            <p:cNvSpPr/>
            <p:nvPr/>
          </p:nvSpPr>
          <p:spPr bwMode="auto">
            <a:xfrm>
              <a:off x="1339172" y="3235438"/>
              <a:ext cx="3175" cy="4763"/>
            </a:xfrm>
            <a:custGeom>
              <a:avLst/>
              <a:gdLst>
                <a:gd name="T0" fmla="*/ 2 w 2"/>
                <a:gd name="T1" fmla="*/ 3 h 3"/>
                <a:gd name="T2" fmla="*/ 2 w 2"/>
                <a:gd name="T3" fmla="*/ 3 h 3"/>
                <a:gd name="T4" fmla="*/ 0 w 2"/>
                <a:gd name="T5" fmla="*/ 0 h 3"/>
                <a:gd name="T6" fmla="*/ 0 w 2"/>
                <a:gd name="T7" fmla="*/ 0 h 3"/>
                <a:gd name="T8" fmla="*/ 2 w 2"/>
                <a:gd name="T9" fmla="*/ 3 h 3"/>
                <a:gd name="T10" fmla="*/ 2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2" y="3"/>
                  </a:moveTo>
                  <a:lnTo>
                    <a:pt x="2" y="3"/>
                  </a:lnTo>
                  <a:lnTo>
                    <a:pt x="0" y="0"/>
                  </a:lnTo>
                  <a:lnTo>
                    <a:pt x="0" y="0"/>
                  </a:lnTo>
                  <a:lnTo>
                    <a:pt x="2" y="3"/>
                  </a:lnTo>
                  <a:lnTo>
                    <a:pt x="2"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1215"/>
            <p:cNvSpPr/>
            <p:nvPr/>
          </p:nvSpPr>
          <p:spPr bwMode="auto">
            <a:xfrm>
              <a:off x="1347109" y="3232263"/>
              <a:ext cx="3175" cy="0"/>
            </a:xfrm>
            <a:custGeom>
              <a:avLst/>
              <a:gdLst>
                <a:gd name="T0" fmla="*/ 2 w 2"/>
                <a:gd name="T1" fmla="*/ 2 w 2"/>
                <a:gd name="T2" fmla="*/ 0 w 2"/>
                <a:gd name="T3" fmla="*/ 0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2" y="0"/>
                  </a:lnTo>
                  <a:lnTo>
                    <a:pt x="0" y="0"/>
                  </a:lnTo>
                  <a:lnTo>
                    <a:pt x="0" y="0"/>
                  </a:lnTo>
                  <a:lnTo>
                    <a:pt x="2"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1216"/>
            <p:cNvSpPr/>
            <p:nvPr/>
          </p:nvSpPr>
          <p:spPr bwMode="auto">
            <a:xfrm>
              <a:off x="1083584" y="3919651"/>
              <a:ext cx="55563" cy="22225"/>
            </a:xfrm>
            <a:custGeom>
              <a:avLst/>
              <a:gdLst>
                <a:gd name="T0" fmla="*/ 31 w 35"/>
                <a:gd name="T1" fmla="*/ 14 h 14"/>
                <a:gd name="T2" fmla="*/ 35 w 35"/>
                <a:gd name="T3" fmla="*/ 12 h 14"/>
                <a:gd name="T4" fmla="*/ 35 w 35"/>
                <a:gd name="T5" fmla="*/ 12 h 14"/>
                <a:gd name="T6" fmla="*/ 31 w 35"/>
                <a:gd name="T7" fmla="*/ 9 h 14"/>
                <a:gd name="T8" fmla="*/ 28 w 35"/>
                <a:gd name="T9" fmla="*/ 9 h 14"/>
                <a:gd name="T10" fmla="*/ 28 w 35"/>
                <a:gd name="T11" fmla="*/ 7 h 14"/>
                <a:gd name="T12" fmla="*/ 26 w 35"/>
                <a:gd name="T13" fmla="*/ 7 h 14"/>
                <a:gd name="T14" fmla="*/ 21 w 35"/>
                <a:gd name="T15" fmla="*/ 2 h 14"/>
                <a:gd name="T16" fmla="*/ 16 w 35"/>
                <a:gd name="T17" fmla="*/ 2 h 14"/>
                <a:gd name="T18" fmla="*/ 16 w 35"/>
                <a:gd name="T19" fmla="*/ 2 h 14"/>
                <a:gd name="T20" fmla="*/ 14 w 35"/>
                <a:gd name="T21" fmla="*/ 0 h 14"/>
                <a:gd name="T22" fmla="*/ 9 w 35"/>
                <a:gd name="T23" fmla="*/ 0 h 14"/>
                <a:gd name="T24" fmla="*/ 7 w 35"/>
                <a:gd name="T25" fmla="*/ 0 h 14"/>
                <a:gd name="T26" fmla="*/ 5 w 35"/>
                <a:gd name="T27" fmla="*/ 0 h 14"/>
                <a:gd name="T28" fmla="*/ 0 w 35"/>
                <a:gd name="T29" fmla="*/ 2 h 14"/>
                <a:gd name="T30" fmla="*/ 0 w 35"/>
                <a:gd name="T31" fmla="*/ 2 h 14"/>
                <a:gd name="T32" fmla="*/ 2 w 35"/>
                <a:gd name="T33" fmla="*/ 2 h 14"/>
                <a:gd name="T34" fmla="*/ 5 w 35"/>
                <a:gd name="T35" fmla="*/ 2 h 14"/>
                <a:gd name="T36" fmla="*/ 7 w 35"/>
                <a:gd name="T37" fmla="*/ 0 h 14"/>
                <a:gd name="T38" fmla="*/ 7 w 35"/>
                <a:gd name="T39" fmla="*/ 2 h 14"/>
                <a:gd name="T40" fmla="*/ 12 w 35"/>
                <a:gd name="T41" fmla="*/ 5 h 14"/>
                <a:gd name="T42" fmla="*/ 14 w 35"/>
                <a:gd name="T43" fmla="*/ 5 h 14"/>
                <a:gd name="T44" fmla="*/ 16 w 35"/>
                <a:gd name="T45" fmla="*/ 7 h 14"/>
                <a:gd name="T46" fmla="*/ 19 w 35"/>
                <a:gd name="T47" fmla="*/ 7 h 14"/>
                <a:gd name="T48" fmla="*/ 21 w 35"/>
                <a:gd name="T49" fmla="*/ 9 h 14"/>
                <a:gd name="T50" fmla="*/ 24 w 35"/>
                <a:gd name="T51" fmla="*/ 9 h 14"/>
                <a:gd name="T52" fmla="*/ 26 w 35"/>
                <a:gd name="T53" fmla="*/ 9 h 14"/>
                <a:gd name="T54" fmla="*/ 24 w 35"/>
                <a:gd name="T55" fmla="*/ 12 h 14"/>
                <a:gd name="T56" fmla="*/ 24 w 35"/>
                <a:gd name="T57" fmla="*/ 14 h 14"/>
                <a:gd name="T58" fmla="*/ 24 w 35"/>
                <a:gd name="T59" fmla="*/ 14 h 14"/>
                <a:gd name="T60" fmla="*/ 28 w 35"/>
                <a:gd name="T61" fmla="*/ 14 h 14"/>
                <a:gd name="T62" fmla="*/ 31 w 35"/>
                <a:gd name="T6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 h="14">
                  <a:moveTo>
                    <a:pt x="31" y="14"/>
                  </a:moveTo>
                  <a:lnTo>
                    <a:pt x="35" y="12"/>
                  </a:lnTo>
                  <a:lnTo>
                    <a:pt x="35" y="12"/>
                  </a:lnTo>
                  <a:lnTo>
                    <a:pt x="31" y="9"/>
                  </a:lnTo>
                  <a:lnTo>
                    <a:pt x="28" y="9"/>
                  </a:lnTo>
                  <a:lnTo>
                    <a:pt x="28" y="7"/>
                  </a:lnTo>
                  <a:lnTo>
                    <a:pt x="26" y="7"/>
                  </a:lnTo>
                  <a:lnTo>
                    <a:pt x="21" y="2"/>
                  </a:lnTo>
                  <a:lnTo>
                    <a:pt x="16" y="2"/>
                  </a:lnTo>
                  <a:lnTo>
                    <a:pt x="16" y="2"/>
                  </a:lnTo>
                  <a:lnTo>
                    <a:pt x="14" y="0"/>
                  </a:lnTo>
                  <a:lnTo>
                    <a:pt x="9" y="0"/>
                  </a:lnTo>
                  <a:lnTo>
                    <a:pt x="7" y="0"/>
                  </a:lnTo>
                  <a:lnTo>
                    <a:pt x="5" y="0"/>
                  </a:lnTo>
                  <a:lnTo>
                    <a:pt x="0" y="2"/>
                  </a:lnTo>
                  <a:lnTo>
                    <a:pt x="0" y="2"/>
                  </a:lnTo>
                  <a:lnTo>
                    <a:pt x="2" y="2"/>
                  </a:lnTo>
                  <a:lnTo>
                    <a:pt x="5" y="2"/>
                  </a:lnTo>
                  <a:lnTo>
                    <a:pt x="7" y="0"/>
                  </a:lnTo>
                  <a:lnTo>
                    <a:pt x="7" y="2"/>
                  </a:lnTo>
                  <a:lnTo>
                    <a:pt x="12" y="5"/>
                  </a:lnTo>
                  <a:lnTo>
                    <a:pt x="14" y="5"/>
                  </a:lnTo>
                  <a:lnTo>
                    <a:pt x="16" y="7"/>
                  </a:lnTo>
                  <a:lnTo>
                    <a:pt x="19" y="7"/>
                  </a:lnTo>
                  <a:lnTo>
                    <a:pt x="21" y="9"/>
                  </a:lnTo>
                  <a:lnTo>
                    <a:pt x="24" y="9"/>
                  </a:lnTo>
                  <a:lnTo>
                    <a:pt x="26" y="9"/>
                  </a:lnTo>
                  <a:lnTo>
                    <a:pt x="24" y="12"/>
                  </a:lnTo>
                  <a:lnTo>
                    <a:pt x="24" y="14"/>
                  </a:lnTo>
                  <a:lnTo>
                    <a:pt x="24" y="14"/>
                  </a:lnTo>
                  <a:lnTo>
                    <a:pt x="28" y="14"/>
                  </a:lnTo>
                  <a:lnTo>
                    <a:pt x="31" y="1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Rectangle 1217"/>
            <p:cNvSpPr>
              <a:spLocks noChangeArrowheads="1"/>
            </p:cNvSpPr>
            <p:nvPr/>
          </p:nvSpPr>
          <p:spPr bwMode="auto">
            <a:xfrm>
              <a:off x="1091522" y="3922826"/>
              <a:ext cx="3175" cy="4763"/>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72" name="Freeform 1218"/>
            <p:cNvSpPr/>
            <p:nvPr/>
          </p:nvSpPr>
          <p:spPr bwMode="auto">
            <a:xfrm>
              <a:off x="1116922" y="3952988"/>
              <a:ext cx="11113" cy="4763"/>
            </a:xfrm>
            <a:custGeom>
              <a:avLst/>
              <a:gdLst>
                <a:gd name="T0" fmla="*/ 0 w 7"/>
                <a:gd name="T1" fmla="*/ 0 h 3"/>
                <a:gd name="T2" fmla="*/ 0 w 7"/>
                <a:gd name="T3" fmla="*/ 3 h 3"/>
                <a:gd name="T4" fmla="*/ 3 w 7"/>
                <a:gd name="T5" fmla="*/ 3 h 3"/>
                <a:gd name="T6" fmla="*/ 7 w 7"/>
                <a:gd name="T7" fmla="*/ 3 h 3"/>
                <a:gd name="T8" fmla="*/ 7 w 7"/>
                <a:gd name="T9" fmla="*/ 3 h 3"/>
                <a:gd name="T10" fmla="*/ 3 w 7"/>
                <a:gd name="T11" fmla="*/ 0 h 3"/>
                <a:gd name="T12" fmla="*/ 0 w 7"/>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0" y="0"/>
                  </a:moveTo>
                  <a:lnTo>
                    <a:pt x="0" y="3"/>
                  </a:lnTo>
                  <a:lnTo>
                    <a:pt x="3" y="3"/>
                  </a:lnTo>
                  <a:lnTo>
                    <a:pt x="7" y="3"/>
                  </a:lnTo>
                  <a:lnTo>
                    <a:pt x="7" y="3"/>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1219"/>
            <p:cNvSpPr/>
            <p:nvPr/>
          </p:nvSpPr>
          <p:spPr bwMode="auto">
            <a:xfrm>
              <a:off x="1121684" y="3892663"/>
              <a:ext cx="3175" cy="7938"/>
            </a:xfrm>
            <a:custGeom>
              <a:avLst/>
              <a:gdLst>
                <a:gd name="T0" fmla="*/ 2 w 2"/>
                <a:gd name="T1" fmla="*/ 5 h 5"/>
                <a:gd name="T2" fmla="*/ 2 w 2"/>
                <a:gd name="T3" fmla="*/ 0 h 5"/>
                <a:gd name="T4" fmla="*/ 0 w 2"/>
                <a:gd name="T5" fmla="*/ 0 h 5"/>
                <a:gd name="T6" fmla="*/ 0 w 2"/>
                <a:gd name="T7" fmla="*/ 0 h 5"/>
                <a:gd name="T8" fmla="*/ 2 w 2"/>
                <a:gd name="T9" fmla="*/ 3 h 5"/>
                <a:gd name="T10" fmla="*/ 0 w 2"/>
                <a:gd name="T11" fmla="*/ 5 h 5"/>
                <a:gd name="T12" fmla="*/ 2 w 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5"/>
                  </a:moveTo>
                  <a:lnTo>
                    <a:pt x="2" y="0"/>
                  </a:lnTo>
                  <a:lnTo>
                    <a:pt x="0" y="0"/>
                  </a:lnTo>
                  <a:lnTo>
                    <a:pt x="0" y="0"/>
                  </a:lnTo>
                  <a:lnTo>
                    <a:pt x="2" y="3"/>
                  </a:lnTo>
                  <a:lnTo>
                    <a:pt x="0" y="5"/>
                  </a:lnTo>
                  <a:lnTo>
                    <a:pt x="2" y="5"/>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1220"/>
            <p:cNvSpPr/>
            <p:nvPr/>
          </p:nvSpPr>
          <p:spPr bwMode="auto">
            <a:xfrm>
              <a:off x="1128034" y="3900601"/>
              <a:ext cx="4763" cy="7938"/>
            </a:xfrm>
            <a:custGeom>
              <a:avLst/>
              <a:gdLst>
                <a:gd name="T0" fmla="*/ 3 w 3"/>
                <a:gd name="T1" fmla="*/ 5 h 5"/>
                <a:gd name="T2" fmla="*/ 3 w 3"/>
                <a:gd name="T3" fmla="*/ 3 h 5"/>
                <a:gd name="T4" fmla="*/ 0 w 3"/>
                <a:gd name="T5" fmla="*/ 0 h 5"/>
                <a:gd name="T6" fmla="*/ 0 w 3"/>
                <a:gd name="T7" fmla="*/ 3 h 5"/>
                <a:gd name="T8" fmla="*/ 0 w 3"/>
                <a:gd name="T9" fmla="*/ 3 h 5"/>
                <a:gd name="T10" fmla="*/ 0 w 3"/>
                <a:gd name="T11" fmla="*/ 5 h 5"/>
                <a:gd name="T12" fmla="*/ 3 w 3"/>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3" y="5"/>
                  </a:moveTo>
                  <a:lnTo>
                    <a:pt x="3" y="3"/>
                  </a:lnTo>
                  <a:lnTo>
                    <a:pt x="0" y="0"/>
                  </a:lnTo>
                  <a:lnTo>
                    <a:pt x="0" y="3"/>
                  </a:lnTo>
                  <a:lnTo>
                    <a:pt x="0" y="3"/>
                  </a:lnTo>
                  <a:lnTo>
                    <a:pt x="0" y="5"/>
                  </a:lnTo>
                  <a:lnTo>
                    <a:pt x="3" y="5"/>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1221"/>
            <p:cNvSpPr/>
            <p:nvPr/>
          </p:nvSpPr>
          <p:spPr bwMode="auto">
            <a:xfrm>
              <a:off x="1132797" y="3908538"/>
              <a:ext cx="3175" cy="3175"/>
            </a:xfrm>
            <a:custGeom>
              <a:avLst/>
              <a:gdLst>
                <a:gd name="T0" fmla="*/ 0 w 2"/>
                <a:gd name="T1" fmla="*/ 0 h 2"/>
                <a:gd name="T2" fmla="*/ 0 w 2"/>
                <a:gd name="T3" fmla="*/ 2 h 2"/>
                <a:gd name="T4" fmla="*/ 2 w 2"/>
                <a:gd name="T5" fmla="*/ 2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2"/>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1222"/>
            <p:cNvSpPr/>
            <p:nvPr/>
          </p:nvSpPr>
          <p:spPr bwMode="auto">
            <a:xfrm>
              <a:off x="1135972" y="3916476"/>
              <a:ext cx="0" cy="6350"/>
            </a:xfrm>
            <a:custGeom>
              <a:avLst/>
              <a:gdLst>
                <a:gd name="T0" fmla="*/ 4 h 4"/>
                <a:gd name="T1" fmla="*/ 2 h 4"/>
                <a:gd name="T2" fmla="*/ 0 h 4"/>
                <a:gd name="T3" fmla="*/ 0 h 4"/>
                <a:gd name="T4" fmla="*/ 4 h 4"/>
                <a:gd name="T5" fmla="*/ 4 h 4"/>
              </a:gdLst>
              <a:ahLst/>
              <a:cxnLst>
                <a:cxn ang="0">
                  <a:pos x="0" y="T0"/>
                </a:cxn>
                <a:cxn ang="0">
                  <a:pos x="0" y="T1"/>
                </a:cxn>
                <a:cxn ang="0">
                  <a:pos x="0" y="T2"/>
                </a:cxn>
                <a:cxn ang="0">
                  <a:pos x="0" y="T3"/>
                </a:cxn>
                <a:cxn ang="0">
                  <a:pos x="0" y="T4"/>
                </a:cxn>
                <a:cxn ang="0">
                  <a:pos x="0" y="T5"/>
                </a:cxn>
              </a:cxnLst>
              <a:rect l="0" t="0" r="r" b="b"/>
              <a:pathLst>
                <a:path h="4">
                  <a:moveTo>
                    <a:pt x="0" y="4"/>
                  </a:moveTo>
                  <a:lnTo>
                    <a:pt x="0" y="2"/>
                  </a:lnTo>
                  <a:lnTo>
                    <a:pt x="0" y="0"/>
                  </a:lnTo>
                  <a:lnTo>
                    <a:pt x="0" y="0"/>
                  </a:lnTo>
                  <a:lnTo>
                    <a:pt x="0" y="4"/>
                  </a:lnTo>
                  <a:lnTo>
                    <a:pt x="0" y="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1223"/>
            <p:cNvSpPr/>
            <p:nvPr/>
          </p:nvSpPr>
          <p:spPr bwMode="auto">
            <a:xfrm>
              <a:off x="1139147" y="3922826"/>
              <a:ext cx="4763" cy="4763"/>
            </a:xfrm>
            <a:custGeom>
              <a:avLst/>
              <a:gdLst>
                <a:gd name="T0" fmla="*/ 3 w 3"/>
                <a:gd name="T1" fmla="*/ 3 h 3"/>
                <a:gd name="T2" fmla="*/ 0 w 3"/>
                <a:gd name="T3" fmla="*/ 3 h 3"/>
                <a:gd name="T4" fmla="*/ 0 w 3"/>
                <a:gd name="T5" fmla="*/ 3 h 3"/>
                <a:gd name="T6" fmla="*/ 3 w 3"/>
                <a:gd name="T7" fmla="*/ 3 h 3"/>
                <a:gd name="T8" fmla="*/ 3 w 3"/>
                <a:gd name="T9" fmla="*/ 0 h 3"/>
                <a:gd name="T10" fmla="*/ 3 w 3"/>
                <a:gd name="T11" fmla="*/ 0 h 3"/>
                <a:gd name="T12" fmla="*/ 0 w 3"/>
                <a:gd name="T13" fmla="*/ 0 h 3"/>
                <a:gd name="T14" fmla="*/ 3 w 3"/>
                <a:gd name="T15" fmla="*/ 0 h 3"/>
                <a:gd name="T16" fmla="*/ 3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3"/>
                  </a:moveTo>
                  <a:lnTo>
                    <a:pt x="0" y="3"/>
                  </a:lnTo>
                  <a:lnTo>
                    <a:pt x="0" y="3"/>
                  </a:lnTo>
                  <a:lnTo>
                    <a:pt x="3" y="3"/>
                  </a:lnTo>
                  <a:lnTo>
                    <a:pt x="3" y="0"/>
                  </a:lnTo>
                  <a:lnTo>
                    <a:pt x="3" y="0"/>
                  </a:lnTo>
                  <a:lnTo>
                    <a:pt x="0" y="0"/>
                  </a:lnTo>
                  <a:lnTo>
                    <a:pt x="3" y="0"/>
                  </a:lnTo>
                  <a:lnTo>
                    <a:pt x="3"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1224"/>
            <p:cNvSpPr/>
            <p:nvPr/>
          </p:nvSpPr>
          <p:spPr bwMode="auto">
            <a:xfrm>
              <a:off x="1143909" y="3933938"/>
              <a:ext cx="3175"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Rectangle 1225"/>
            <p:cNvSpPr>
              <a:spLocks noChangeArrowheads="1"/>
            </p:cNvSpPr>
            <p:nvPr/>
          </p:nvSpPr>
          <p:spPr bwMode="auto">
            <a:xfrm>
              <a:off x="1147084" y="3922826"/>
              <a:ext cx="4763" cy="4763"/>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80" name="Rectangle 1226"/>
            <p:cNvSpPr>
              <a:spLocks noChangeArrowheads="1"/>
            </p:cNvSpPr>
            <p:nvPr/>
          </p:nvSpPr>
          <p:spPr bwMode="auto">
            <a:xfrm>
              <a:off x="1155022" y="3930763"/>
              <a:ext cx="3175"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81" name="Freeform 1227"/>
            <p:cNvSpPr/>
            <p:nvPr/>
          </p:nvSpPr>
          <p:spPr bwMode="auto">
            <a:xfrm>
              <a:off x="1116922" y="3905363"/>
              <a:ext cx="4763" cy="6350"/>
            </a:xfrm>
            <a:custGeom>
              <a:avLst/>
              <a:gdLst>
                <a:gd name="T0" fmla="*/ 3 w 3"/>
                <a:gd name="T1" fmla="*/ 0 h 4"/>
                <a:gd name="T2" fmla="*/ 0 w 3"/>
                <a:gd name="T3" fmla="*/ 2 h 4"/>
                <a:gd name="T4" fmla="*/ 0 w 3"/>
                <a:gd name="T5" fmla="*/ 4 h 4"/>
                <a:gd name="T6" fmla="*/ 3 w 3"/>
                <a:gd name="T7" fmla="*/ 4 h 4"/>
                <a:gd name="T8" fmla="*/ 3 w 3"/>
                <a:gd name="T9" fmla="*/ 2 h 4"/>
                <a:gd name="T10" fmla="*/ 3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3" y="0"/>
                  </a:moveTo>
                  <a:lnTo>
                    <a:pt x="0" y="2"/>
                  </a:lnTo>
                  <a:lnTo>
                    <a:pt x="0" y="4"/>
                  </a:lnTo>
                  <a:lnTo>
                    <a:pt x="3" y="4"/>
                  </a:lnTo>
                  <a:lnTo>
                    <a:pt x="3" y="2"/>
                  </a:lnTo>
                  <a:lnTo>
                    <a:pt x="3"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Rectangle 1228"/>
            <p:cNvSpPr>
              <a:spLocks noChangeArrowheads="1"/>
            </p:cNvSpPr>
            <p:nvPr/>
          </p:nvSpPr>
          <p:spPr bwMode="auto">
            <a:xfrm>
              <a:off x="1116922" y="3892663"/>
              <a:ext cx="1588"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83" name="Freeform 1229"/>
            <p:cNvSpPr/>
            <p:nvPr/>
          </p:nvSpPr>
          <p:spPr bwMode="auto">
            <a:xfrm>
              <a:off x="1121684" y="3911713"/>
              <a:ext cx="0" cy="476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1230"/>
            <p:cNvSpPr/>
            <p:nvPr/>
          </p:nvSpPr>
          <p:spPr bwMode="auto">
            <a:xfrm>
              <a:off x="1139147" y="3941876"/>
              <a:ext cx="38100" cy="15875"/>
            </a:xfrm>
            <a:custGeom>
              <a:avLst/>
              <a:gdLst>
                <a:gd name="T0" fmla="*/ 22 w 24"/>
                <a:gd name="T1" fmla="*/ 5 h 10"/>
                <a:gd name="T2" fmla="*/ 19 w 24"/>
                <a:gd name="T3" fmla="*/ 3 h 10"/>
                <a:gd name="T4" fmla="*/ 19 w 24"/>
                <a:gd name="T5" fmla="*/ 3 h 10"/>
                <a:gd name="T6" fmla="*/ 15 w 24"/>
                <a:gd name="T7" fmla="*/ 0 h 10"/>
                <a:gd name="T8" fmla="*/ 12 w 24"/>
                <a:gd name="T9" fmla="*/ 0 h 10"/>
                <a:gd name="T10" fmla="*/ 10 w 24"/>
                <a:gd name="T11" fmla="*/ 0 h 10"/>
                <a:gd name="T12" fmla="*/ 8 w 24"/>
                <a:gd name="T13" fmla="*/ 0 h 10"/>
                <a:gd name="T14" fmla="*/ 8 w 24"/>
                <a:gd name="T15" fmla="*/ 0 h 10"/>
                <a:gd name="T16" fmla="*/ 5 w 24"/>
                <a:gd name="T17" fmla="*/ 0 h 10"/>
                <a:gd name="T18" fmla="*/ 5 w 24"/>
                <a:gd name="T19" fmla="*/ 3 h 10"/>
                <a:gd name="T20" fmla="*/ 8 w 24"/>
                <a:gd name="T21" fmla="*/ 3 h 10"/>
                <a:gd name="T22" fmla="*/ 8 w 24"/>
                <a:gd name="T23" fmla="*/ 5 h 10"/>
                <a:gd name="T24" fmla="*/ 8 w 24"/>
                <a:gd name="T25" fmla="*/ 5 h 10"/>
                <a:gd name="T26" fmla="*/ 8 w 24"/>
                <a:gd name="T27" fmla="*/ 5 h 10"/>
                <a:gd name="T28" fmla="*/ 5 w 24"/>
                <a:gd name="T29" fmla="*/ 5 h 10"/>
                <a:gd name="T30" fmla="*/ 0 w 24"/>
                <a:gd name="T31" fmla="*/ 5 h 10"/>
                <a:gd name="T32" fmla="*/ 0 w 24"/>
                <a:gd name="T33" fmla="*/ 7 h 10"/>
                <a:gd name="T34" fmla="*/ 3 w 24"/>
                <a:gd name="T35" fmla="*/ 7 h 10"/>
                <a:gd name="T36" fmla="*/ 5 w 24"/>
                <a:gd name="T37" fmla="*/ 7 h 10"/>
                <a:gd name="T38" fmla="*/ 10 w 24"/>
                <a:gd name="T39" fmla="*/ 7 h 10"/>
                <a:gd name="T40" fmla="*/ 10 w 24"/>
                <a:gd name="T41" fmla="*/ 10 h 10"/>
                <a:gd name="T42" fmla="*/ 12 w 24"/>
                <a:gd name="T43" fmla="*/ 10 h 10"/>
                <a:gd name="T44" fmla="*/ 15 w 24"/>
                <a:gd name="T45" fmla="*/ 7 h 10"/>
                <a:gd name="T46" fmla="*/ 15 w 24"/>
                <a:gd name="T47" fmla="*/ 7 h 10"/>
                <a:gd name="T48" fmla="*/ 17 w 24"/>
                <a:gd name="T49" fmla="*/ 7 h 10"/>
                <a:gd name="T50" fmla="*/ 19 w 24"/>
                <a:gd name="T51" fmla="*/ 7 h 10"/>
                <a:gd name="T52" fmla="*/ 22 w 24"/>
                <a:gd name="T53" fmla="*/ 7 h 10"/>
                <a:gd name="T54" fmla="*/ 24 w 24"/>
                <a:gd name="T55" fmla="*/ 7 h 10"/>
                <a:gd name="T56" fmla="*/ 22 w 24"/>
                <a:gd name="T5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0">
                  <a:moveTo>
                    <a:pt x="22" y="5"/>
                  </a:moveTo>
                  <a:lnTo>
                    <a:pt x="19" y="3"/>
                  </a:lnTo>
                  <a:lnTo>
                    <a:pt x="19" y="3"/>
                  </a:lnTo>
                  <a:lnTo>
                    <a:pt x="15" y="0"/>
                  </a:lnTo>
                  <a:lnTo>
                    <a:pt x="12" y="0"/>
                  </a:lnTo>
                  <a:lnTo>
                    <a:pt x="10" y="0"/>
                  </a:lnTo>
                  <a:lnTo>
                    <a:pt x="8" y="0"/>
                  </a:lnTo>
                  <a:lnTo>
                    <a:pt x="8" y="0"/>
                  </a:lnTo>
                  <a:lnTo>
                    <a:pt x="5" y="0"/>
                  </a:lnTo>
                  <a:lnTo>
                    <a:pt x="5" y="3"/>
                  </a:lnTo>
                  <a:lnTo>
                    <a:pt x="8" y="3"/>
                  </a:lnTo>
                  <a:lnTo>
                    <a:pt x="8" y="5"/>
                  </a:lnTo>
                  <a:lnTo>
                    <a:pt x="8" y="5"/>
                  </a:lnTo>
                  <a:lnTo>
                    <a:pt x="8" y="5"/>
                  </a:lnTo>
                  <a:lnTo>
                    <a:pt x="5" y="5"/>
                  </a:lnTo>
                  <a:lnTo>
                    <a:pt x="0" y="5"/>
                  </a:lnTo>
                  <a:lnTo>
                    <a:pt x="0" y="7"/>
                  </a:lnTo>
                  <a:lnTo>
                    <a:pt x="3" y="7"/>
                  </a:lnTo>
                  <a:lnTo>
                    <a:pt x="5" y="7"/>
                  </a:lnTo>
                  <a:lnTo>
                    <a:pt x="10" y="7"/>
                  </a:lnTo>
                  <a:lnTo>
                    <a:pt x="10" y="10"/>
                  </a:lnTo>
                  <a:lnTo>
                    <a:pt x="12" y="10"/>
                  </a:lnTo>
                  <a:lnTo>
                    <a:pt x="15" y="7"/>
                  </a:lnTo>
                  <a:lnTo>
                    <a:pt x="15" y="7"/>
                  </a:lnTo>
                  <a:lnTo>
                    <a:pt x="17" y="7"/>
                  </a:lnTo>
                  <a:lnTo>
                    <a:pt x="19" y="7"/>
                  </a:lnTo>
                  <a:lnTo>
                    <a:pt x="22" y="7"/>
                  </a:lnTo>
                  <a:lnTo>
                    <a:pt x="24" y="7"/>
                  </a:lnTo>
                  <a:lnTo>
                    <a:pt x="22" y="5"/>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1231"/>
            <p:cNvSpPr/>
            <p:nvPr/>
          </p:nvSpPr>
          <p:spPr bwMode="auto">
            <a:xfrm>
              <a:off x="1185184" y="3952988"/>
              <a:ext cx="7938" cy="0"/>
            </a:xfrm>
            <a:custGeom>
              <a:avLst/>
              <a:gdLst>
                <a:gd name="T0" fmla="*/ 0 w 5"/>
                <a:gd name="T1" fmla="*/ 0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5"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1232"/>
            <p:cNvSpPr/>
            <p:nvPr/>
          </p:nvSpPr>
          <p:spPr bwMode="auto">
            <a:xfrm>
              <a:off x="1196297" y="3957751"/>
              <a:ext cx="3175" cy="0"/>
            </a:xfrm>
            <a:custGeom>
              <a:avLst/>
              <a:gdLst>
                <a:gd name="T0" fmla="*/ 0 w 2"/>
                <a:gd name="T1" fmla="*/ 2 w 2"/>
                <a:gd name="T2" fmla="*/ 2 w 2"/>
                <a:gd name="T3" fmla="*/ 2 w 2"/>
                <a:gd name="T4" fmla="*/ 0 w 2"/>
              </a:gdLst>
              <a:ahLst/>
              <a:cxnLst>
                <a:cxn ang="0">
                  <a:pos x="T0" y="0"/>
                </a:cxn>
                <a:cxn ang="0">
                  <a:pos x="T1" y="0"/>
                </a:cxn>
                <a:cxn ang="0">
                  <a:pos x="T2" y="0"/>
                </a:cxn>
                <a:cxn ang="0">
                  <a:pos x="T3" y="0"/>
                </a:cxn>
                <a:cxn ang="0">
                  <a:pos x="T4" y="0"/>
                </a:cxn>
              </a:cxnLst>
              <a:rect l="0" t="0" r="r" b="b"/>
              <a:pathLst>
                <a:path w="2">
                  <a:moveTo>
                    <a:pt x="0" y="0"/>
                  </a:moveTo>
                  <a:lnTo>
                    <a:pt x="2" y="0"/>
                  </a:lnTo>
                  <a:lnTo>
                    <a:pt x="2"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1233"/>
            <p:cNvSpPr/>
            <p:nvPr/>
          </p:nvSpPr>
          <p:spPr bwMode="auto">
            <a:xfrm>
              <a:off x="1215347" y="4002201"/>
              <a:ext cx="7938" cy="7938"/>
            </a:xfrm>
            <a:custGeom>
              <a:avLst/>
              <a:gdLst>
                <a:gd name="T0" fmla="*/ 0 w 5"/>
                <a:gd name="T1" fmla="*/ 2 h 5"/>
                <a:gd name="T2" fmla="*/ 2 w 5"/>
                <a:gd name="T3" fmla="*/ 5 h 5"/>
                <a:gd name="T4" fmla="*/ 5 w 5"/>
                <a:gd name="T5" fmla="*/ 5 h 5"/>
                <a:gd name="T6" fmla="*/ 5 w 5"/>
                <a:gd name="T7" fmla="*/ 2 h 5"/>
                <a:gd name="T8" fmla="*/ 2 w 5"/>
                <a:gd name="T9" fmla="*/ 2 h 5"/>
                <a:gd name="T10" fmla="*/ 5 w 5"/>
                <a:gd name="T11" fmla="*/ 0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2" y="5"/>
                  </a:lnTo>
                  <a:lnTo>
                    <a:pt x="5" y="5"/>
                  </a:lnTo>
                  <a:lnTo>
                    <a:pt x="5" y="2"/>
                  </a:lnTo>
                  <a:lnTo>
                    <a:pt x="2" y="2"/>
                  </a:lnTo>
                  <a:lnTo>
                    <a:pt x="5" y="0"/>
                  </a:lnTo>
                  <a:lnTo>
                    <a:pt x="0"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Rectangle 1234"/>
            <p:cNvSpPr>
              <a:spLocks noChangeArrowheads="1"/>
            </p:cNvSpPr>
            <p:nvPr/>
          </p:nvSpPr>
          <p:spPr bwMode="auto">
            <a:xfrm>
              <a:off x="1223284" y="4002201"/>
              <a:ext cx="3175" cy="1588"/>
            </a:xfrm>
            <a:prstGeom prst="rect">
              <a:avLst/>
            </a:prstGeom>
            <a:solidFill>
              <a:srgbClr val="FD61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89" name="Freeform 1235"/>
            <p:cNvSpPr/>
            <p:nvPr/>
          </p:nvSpPr>
          <p:spPr bwMode="auto">
            <a:xfrm>
              <a:off x="1215347" y="3964101"/>
              <a:ext cx="3175" cy="4763"/>
            </a:xfrm>
            <a:custGeom>
              <a:avLst/>
              <a:gdLst>
                <a:gd name="T0" fmla="*/ 0 w 2"/>
                <a:gd name="T1" fmla="*/ 3 h 3"/>
                <a:gd name="T2" fmla="*/ 0 w 2"/>
                <a:gd name="T3" fmla="*/ 3 h 3"/>
                <a:gd name="T4" fmla="*/ 2 w 2"/>
                <a:gd name="T5" fmla="*/ 3 h 3"/>
                <a:gd name="T6" fmla="*/ 2 w 2"/>
                <a:gd name="T7" fmla="*/ 3 h 3"/>
                <a:gd name="T8" fmla="*/ 2 w 2"/>
                <a:gd name="T9" fmla="*/ 3 h 3"/>
                <a:gd name="T10" fmla="*/ 2 w 2"/>
                <a:gd name="T11" fmla="*/ 0 h 3"/>
                <a:gd name="T12" fmla="*/ 2 w 2"/>
                <a:gd name="T13" fmla="*/ 3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0" y="3"/>
                  </a:lnTo>
                  <a:lnTo>
                    <a:pt x="2" y="3"/>
                  </a:lnTo>
                  <a:lnTo>
                    <a:pt x="2" y="3"/>
                  </a:lnTo>
                  <a:lnTo>
                    <a:pt x="2" y="3"/>
                  </a:lnTo>
                  <a:lnTo>
                    <a:pt x="2" y="0"/>
                  </a:lnTo>
                  <a:lnTo>
                    <a:pt x="2" y="3"/>
                  </a:lnTo>
                  <a:lnTo>
                    <a:pt x="0" y="3"/>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1236"/>
            <p:cNvSpPr/>
            <p:nvPr/>
          </p:nvSpPr>
          <p:spPr bwMode="auto">
            <a:xfrm>
              <a:off x="1218522" y="3976801"/>
              <a:ext cx="4763" cy="3175"/>
            </a:xfrm>
            <a:custGeom>
              <a:avLst/>
              <a:gdLst>
                <a:gd name="T0" fmla="*/ 3 w 3"/>
                <a:gd name="T1" fmla="*/ 2 h 2"/>
                <a:gd name="T2" fmla="*/ 3 w 3"/>
                <a:gd name="T3" fmla="*/ 2 h 2"/>
                <a:gd name="T4" fmla="*/ 0 w 3"/>
                <a:gd name="T5" fmla="*/ 0 h 2"/>
                <a:gd name="T6" fmla="*/ 0 w 3"/>
                <a:gd name="T7" fmla="*/ 2 h 2"/>
                <a:gd name="T8" fmla="*/ 3 w 3"/>
                <a:gd name="T9" fmla="*/ 2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3" y="2"/>
                  </a:lnTo>
                  <a:lnTo>
                    <a:pt x="0" y="0"/>
                  </a:lnTo>
                  <a:lnTo>
                    <a:pt x="0" y="2"/>
                  </a:lnTo>
                  <a:lnTo>
                    <a:pt x="3" y="2"/>
                  </a:lnTo>
                  <a:lnTo>
                    <a:pt x="3"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1237"/>
            <p:cNvSpPr/>
            <p:nvPr/>
          </p:nvSpPr>
          <p:spPr bwMode="auto">
            <a:xfrm>
              <a:off x="1215347" y="3960926"/>
              <a:ext cx="3175" cy="0"/>
            </a:xfrm>
            <a:custGeom>
              <a:avLst/>
              <a:gdLst>
                <a:gd name="T0" fmla="*/ 0 w 2"/>
                <a:gd name="T1" fmla="*/ 0 w 2"/>
                <a:gd name="T2" fmla="*/ 0 w 2"/>
                <a:gd name="T3" fmla="*/ 2 w 2"/>
                <a:gd name="T4" fmla="*/ 0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0" y="0"/>
                  </a:lnTo>
                  <a:lnTo>
                    <a:pt x="2"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1238"/>
            <p:cNvSpPr/>
            <p:nvPr/>
          </p:nvSpPr>
          <p:spPr bwMode="auto">
            <a:xfrm>
              <a:off x="1218522" y="3972038"/>
              <a:ext cx="4763" cy="4763"/>
            </a:xfrm>
            <a:custGeom>
              <a:avLst/>
              <a:gdLst>
                <a:gd name="T0" fmla="*/ 0 w 3"/>
                <a:gd name="T1" fmla="*/ 0 h 3"/>
                <a:gd name="T2" fmla="*/ 0 w 3"/>
                <a:gd name="T3" fmla="*/ 0 h 3"/>
                <a:gd name="T4" fmla="*/ 0 w 3"/>
                <a:gd name="T5" fmla="*/ 3 h 3"/>
                <a:gd name="T6" fmla="*/ 3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0"/>
                  </a:lnTo>
                  <a:lnTo>
                    <a:pt x="0" y="3"/>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1239"/>
            <p:cNvSpPr/>
            <p:nvPr/>
          </p:nvSpPr>
          <p:spPr bwMode="auto">
            <a:xfrm>
              <a:off x="1218522" y="3987913"/>
              <a:ext cx="4763" cy="3175"/>
            </a:xfrm>
            <a:custGeom>
              <a:avLst/>
              <a:gdLst>
                <a:gd name="T0" fmla="*/ 3 w 3"/>
                <a:gd name="T1" fmla="*/ 2 h 2"/>
                <a:gd name="T2" fmla="*/ 0 w 3"/>
                <a:gd name="T3" fmla="*/ 0 h 2"/>
                <a:gd name="T4" fmla="*/ 0 w 3"/>
                <a:gd name="T5" fmla="*/ 0 h 2"/>
                <a:gd name="T6" fmla="*/ 0 w 3"/>
                <a:gd name="T7" fmla="*/ 2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lnTo>
                    <a:pt x="0" y="0"/>
                  </a:lnTo>
                  <a:lnTo>
                    <a:pt x="0" y="0"/>
                  </a:lnTo>
                  <a:lnTo>
                    <a:pt x="0" y="2"/>
                  </a:lnTo>
                  <a:lnTo>
                    <a:pt x="3"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Freeform 1240"/>
            <p:cNvSpPr/>
            <p:nvPr/>
          </p:nvSpPr>
          <p:spPr bwMode="auto">
            <a:xfrm>
              <a:off x="1215347" y="3994263"/>
              <a:ext cx="3175"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1241"/>
            <p:cNvSpPr/>
            <p:nvPr/>
          </p:nvSpPr>
          <p:spPr bwMode="auto">
            <a:xfrm>
              <a:off x="1169309" y="3994263"/>
              <a:ext cx="4763" cy="4763"/>
            </a:xfrm>
            <a:custGeom>
              <a:avLst/>
              <a:gdLst>
                <a:gd name="T0" fmla="*/ 0 w 3"/>
                <a:gd name="T1" fmla="*/ 0 h 3"/>
                <a:gd name="T2" fmla="*/ 3 w 3"/>
                <a:gd name="T3" fmla="*/ 3 h 3"/>
                <a:gd name="T4" fmla="*/ 3 w 3"/>
                <a:gd name="T5" fmla="*/ 0 h 3"/>
                <a:gd name="T6" fmla="*/ 3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3" y="3"/>
                  </a:lnTo>
                  <a:lnTo>
                    <a:pt x="3" y="0"/>
                  </a:lnTo>
                  <a:lnTo>
                    <a:pt x="3"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1242"/>
            <p:cNvSpPr/>
            <p:nvPr/>
          </p:nvSpPr>
          <p:spPr bwMode="auto">
            <a:xfrm>
              <a:off x="1039134" y="4076813"/>
              <a:ext cx="3175" cy="7938"/>
            </a:xfrm>
            <a:custGeom>
              <a:avLst/>
              <a:gdLst>
                <a:gd name="T0" fmla="*/ 2 w 2"/>
                <a:gd name="T1" fmla="*/ 0 h 5"/>
                <a:gd name="T2" fmla="*/ 0 w 2"/>
                <a:gd name="T3" fmla="*/ 0 h 5"/>
                <a:gd name="T4" fmla="*/ 2 w 2"/>
                <a:gd name="T5" fmla="*/ 3 h 5"/>
                <a:gd name="T6" fmla="*/ 0 w 2"/>
                <a:gd name="T7" fmla="*/ 5 h 5"/>
                <a:gd name="T8" fmla="*/ 2 w 2"/>
                <a:gd name="T9" fmla="*/ 3 h 5"/>
                <a:gd name="T10" fmla="*/ 2 w 2"/>
                <a:gd name="T11" fmla="*/ 0 h 5"/>
                <a:gd name="T12" fmla="*/ 2 w 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0"/>
                  </a:moveTo>
                  <a:lnTo>
                    <a:pt x="0" y="0"/>
                  </a:lnTo>
                  <a:lnTo>
                    <a:pt x="2" y="3"/>
                  </a:lnTo>
                  <a:lnTo>
                    <a:pt x="0" y="5"/>
                  </a:lnTo>
                  <a:lnTo>
                    <a:pt x="2" y="3"/>
                  </a:lnTo>
                  <a:lnTo>
                    <a:pt x="2" y="0"/>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1243"/>
            <p:cNvSpPr/>
            <p:nvPr/>
          </p:nvSpPr>
          <p:spPr bwMode="auto">
            <a:xfrm>
              <a:off x="1045484" y="4081576"/>
              <a:ext cx="4763" cy="0"/>
            </a:xfrm>
            <a:custGeom>
              <a:avLst/>
              <a:gdLst>
                <a:gd name="T0" fmla="*/ 0 w 3"/>
                <a:gd name="T1" fmla="*/ 0 w 3"/>
                <a:gd name="T2" fmla="*/ 3 w 3"/>
                <a:gd name="T3" fmla="*/ 0 w 3"/>
                <a:gd name="T4" fmla="*/ 0 w 3"/>
              </a:gdLst>
              <a:ahLst/>
              <a:cxnLst>
                <a:cxn ang="0">
                  <a:pos x="T0" y="0"/>
                </a:cxn>
                <a:cxn ang="0">
                  <a:pos x="T1" y="0"/>
                </a:cxn>
                <a:cxn ang="0">
                  <a:pos x="T2" y="0"/>
                </a:cxn>
                <a:cxn ang="0">
                  <a:pos x="T3" y="0"/>
                </a:cxn>
                <a:cxn ang="0">
                  <a:pos x="T4" y="0"/>
                </a:cxn>
              </a:cxnLst>
              <a:rect l="0" t="0" r="r" b="b"/>
              <a:pathLst>
                <a:path w="3">
                  <a:moveTo>
                    <a:pt x="0" y="0"/>
                  </a:moveTo>
                  <a:lnTo>
                    <a:pt x="0" y="0"/>
                  </a:lnTo>
                  <a:lnTo>
                    <a:pt x="3" y="0"/>
                  </a:lnTo>
                  <a:lnTo>
                    <a:pt x="0"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1244"/>
            <p:cNvSpPr/>
            <p:nvPr/>
          </p:nvSpPr>
          <p:spPr bwMode="auto">
            <a:xfrm>
              <a:off x="1361397" y="4494326"/>
              <a:ext cx="15875" cy="7938"/>
            </a:xfrm>
            <a:custGeom>
              <a:avLst/>
              <a:gdLst>
                <a:gd name="T0" fmla="*/ 5 w 10"/>
                <a:gd name="T1" fmla="*/ 0 h 5"/>
                <a:gd name="T2" fmla="*/ 0 w 10"/>
                <a:gd name="T3" fmla="*/ 0 h 5"/>
                <a:gd name="T4" fmla="*/ 0 w 10"/>
                <a:gd name="T5" fmla="*/ 0 h 5"/>
                <a:gd name="T6" fmla="*/ 5 w 10"/>
                <a:gd name="T7" fmla="*/ 3 h 5"/>
                <a:gd name="T8" fmla="*/ 7 w 10"/>
                <a:gd name="T9" fmla="*/ 5 h 5"/>
                <a:gd name="T10" fmla="*/ 10 w 10"/>
                <a:gd name="T11" fmla="*/ 5 h 5"/>
                <a:gd name="T12" fmla="*/ 10 w 10"/>
                <a:gd name="T13" fmla="*/ 3 h 5"/>
                <a:gd name="T14" fmla="*/ 5 w 10"/>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
                  <a:moveTo>
                    <a:pt x="5" y="0"/>
                  </a:moveTo>
                  <a:lnTo>
                    <a:pt x="0" y="0"/>
                  </a:lnTo>
                  <a:lnTo>
                    <a:pt x="0" y="0"/>
                  </a:lnTo>
                  <a:lnTo>
                    <a:pt x="5" y="3"/>
                  </a:lnTo>
                  <a:lnTo>
                    <a:pt x="7" y="5"/>
                  </a:lnTo>
                  <a:lnTo>
                    <a:pt x="10" y="5"/>
                  </a:lnTo>
                  <a:lnTo>
                    <a:pt x="10" y="3"/>
                  </a:lnTo>
                  <a:lnTo>
                    <a:pt x="5"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1245"/>
            <p:cNvSpPr/>
            <p:nvPr/>
          </p:nvSpPr>
          <p:spPr bwMode="auto">
            <a:xfrm>
              <a:off x="1229634" y="3675176"/>
              <a:ext cx="41275" cy="49213"/>
            </a:xfrm>
            <a:custGeom>
              <a:avLst/>
              <a:gdLst>
                <a:gd name="T0" fmla="*/ 12 w 26"/>
                <a:gd name="T1" fmla="*/ 0 h 31"/>
                <a:gd name="T2" fmla="*/ 10 w 26"/>
                <a:gd name="T3" fmla="*/ 5 h 31"/>
                <a:gd name="T4" fmla="*/ 7 w 26"/>
                <a:gd name="T5" fmla="*/ 10 h 31"/>
                <a:gd name="T6" fmla="*/ 7 w 26"/>
                <a:gd name="T7" fmla="*/ 14 h 31"/>
                <a:gd name="T8" fmla="*/ 5 w 26"/>
                <a:gd name="T9" fmla="*/ 17 h 31"/>
                <a:gd name="T10" fmla="*/ 5 w 26"/>
                <a:gd name="T11" fmla="*/ 17 h 31"/>
                <a:gd name="T12" fmla="*/ 0 w 26"/>
                <a:gd name="T13" fmla="*/ 19 h 31"/>
                <a:gd name="T14" fmla="*/ 3 w 26"/>
                <a:gd name="T15" fmla="*/ 21 h 31"/>
                <a:gd name="T16" fmla="*/ 3 w 26"/>
                <a:gd name="T17" fmla="*/ 21 h 31"/>
                <a:gd name="T18" fmla="*/ 0 w 26"/>
                <a:gd name="T19" fmla="*/ 24 h 31"/>
                <a:gd name="T20" fmla="*/ 3 w 26"/>
                <a:gd name="T21" fmla="*/ 26 h 31"/>
                <a:gd name="T22" fmla="*/ 7 w 26"/>
                <a:gd name="T23" fmla="*/ 26 h 31"/>
                <a:gd name="T24" fmla="*/ 10 w 26"/>
                <a:gd name="T25" fmla="*/ 26 h 31"/>
                <a:gd name="T26" fmla="*/ 14 w 26"/>
                <a:gd name="T27" fmla="*/ 24 h 31"/>
                <a:gd name="T28" fmla="*/ 14 w 26"/>
                <a:gd name="T29" fmla="*/ 26 h 31"/>
                <a:gd name="T30" fmla="*/ 17 w 26"/>
                <a:gd name="T31" fmla="*/ 24 h 31"/>
                <a:gd name="T32" fmla="*/ 17 w 26"/>
                <a:gd name="T33" fmla="*/ 29 h 31"/>
                <a:gd name="T34" fmla="*/ 19 w 26"/>
                <a:gd name="T35" fmla="*/ 29 h 31"/>
                <a:gd name="T36" fmla="*/ 22 w 26"/>
                <a:gd name="T37" fmla="*/ 26 h 31"/>
                <a:gd name="T38" fmla="*/ 22 w 26"/>
                <a:gd name="T39" fmla="*/ 29 h 31"/>
                <a:gd name="T40" fmla="*/ 22 w 26"/>
                <a:gd name="T41" fmla="*/ 29 h 31"/>
                <a:gd name="T42" fmla="*/ 24 w 26"/>
                <a:gd name="T43" fmla="*/ 31 h 31"/>
                <a:gd name="T44" fmla="*/ 24 w 26"/>
                <a:gd name="T45" fmla="*/ 31 h 31"/>
                <a:gd name="T46" fmla="*/ 26 w 26"/>
                <a:gd name="T47" fmla="*/ 31 h 31"/>
                <a:gd name="T48" fmla="*/ 26 w 26"/>
                <a:gd name="T49" fmla="*/ 24 h 31"/>
                <a:gd name="T50" fmla="*/ 24 w 26"/>
                <a:gd name="T51" fmla="*/ 21 h 31"/>
                <a:gd name="T52" fmla="*/ 26 w 26"/>
                <a:gd name="T53" fmla="*/ 21 h 31"/>
                <a:gd name="T54" fmla="*/ 26 w 26"/>
                <a:gd name="T55" fmla="*/ 19 h 31"/>
                <a:gd name="T56" fmla="*/ 22 w 26"/>
                <a:gd name="T57" fmla="*/ 19 h 31"/>
                <a:gd name="T58" fmla="*/ 24 w 26"/>
                <a:gd name="T59" fmla="*/ 14 h 31"/>
                <a:gd name="T60" fmla="*/ 19 w 26"/>
                <a:gd name="T61" fmla="*/ 14 h 31"/>
                <a:gd name="T62" fmla="*/ 17 w 26"/>
                <a:gd name="T63" fmla="*/ 14 h 31"/>
                <a:gd name="T64" fmla="*/ 17 w 26"/>
                <a:gd name="T65" fmla="*/ 14 h 31"/>
                <a:gd name="T66" fmla="*/ 14 w 26"/>
                <a:gd name="T67" fmla="*/ 12 h 31"/>
                <a:gd name="T68" fmla="*/ 14 w 26"/>
                <a:gd name="T69" fmla="*/ 10 h 31"/>
                <a:gd name="T70" fmla="*/ 12 w 26"/>
                <a:gd name="T71" fmla="*/ 10 h 31"/>
                <a:gd name="T72" fmla="*/ 12 w 26"/>
                <a:gd name="T73" fmla="*/ 12 h 31"/>
                <a:gd name="T74" fmla="*/ 10 w 26"/>
                <a:gd name="T75" fmla="*/ 12 h 31"/>
                <a:gd name="T76" fmla="*/ 17 w 26"/>
                <a:gd name="T77" fmla="*/ 0 h 31"/>
                <a:gd name="T78" fmla="*/ 12 w 26"/>
                <a:gd name="T7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 h="31">
                  <a:moveTo>
                    <a:pt x="12" y="0"/>
                  </a:moveTo>
                  <a:lnTo>
                    <a:pt x="10" y="5"/>
                  </a:lnTo>
                  <a:lnTo>
                    <a:pt x="7" y="10"/>
                  </a:lnTo>
                  <a:lnTo>
                    <a:pt x="7" y="14"/>
                  </a:lnTo>
                  <a:lnTo>
                    <a:pt x="5" y="17"/>
                  </a:lnTo>
                  <a:lnTo>
                    <a:pt x="5" y="17"/>
                  </a:lnTo>
                  <a:lnTo>
                    <a:pt x="0" y="19"/>
                  </a:lnTo>
                  <a:lnTo>
                    <a:pt x="3" y="21"/>
                  </a:lnTo>
                  <a:lnTo>
                    <a:pt x="3" y="21"/>
                  </a:lnTo>
                  <a:lnTo>
                    <a:pt x="0" y="24"/>
                  </a:lnTo>
                  <a:lnTo>
                    <a:pt x="3" y="26"/>
                  </a:lnTo>
                  <a:lnTo>
                    <a:pt x="7" y="26"/>
                  </a:lnTo>
                  <a:lnTo>
                    <a:pt x="10" y="26"/>
                  </a:lnTo>
                  <a:lnTo>
                    <a:pt x="14" y="24"/>
                  </a:lnTo>
                  <a:lnTo>
                    <a:pt x="14" y="26"/>
                  </a:lnTo>
                  <a:lnTo>
                    <a:pt x="17" y="24"/>
                  </a:lnTo>
                  <a:lnTo>
                    <a:pt x="17" y="29"/>
                  </a:lnTo>
                  <a:lnTo>
                    <a:pt x="19" y="29"/>
                  </a:lnTo>
                  <a:lnTo>
                    <a:pt x="22" y="26"/>
                  </a:lnTo>
                  <a:lnTo>
                    <a:pt x="22" y="29"/>
                  </a:lnTo>
                  <a:lnTo>
                    <a:pt x="22" y="29"/>
                  </a:lnTo>
                  <a:lnTo>
                    <a:pt x="24" y="31"/>
                  </a:lnTo>
                  <a:lnTo>
                    <a:pt x="24" y="31"/>
                  </a:lnTo>
                  <a:lnTo>
                    <a:pt x="26" y="31"/>
                  </a:lnTo>
                  <a:lnTo>
                    <a:pt x="26" y="24"/>
                  </a:lnTo>
                  <a:lnTo>
                    <a:pt x="24" y="21"/>
                  </a:lnTo>
                  <a:lnTo>
                    <a:pt x="26" y="21"/>
                  </a:lnTo>
                  <a:lnTo>
                    <a:pt x="26" y="19"/>
                  </a:lnTo>
                  <a:lnTo>
                    <a:pt x="22" y="19"/>
                  </a:lnTo>
                  <a:lnTo>
                    <a:pt x="24" y="14"/>
                  </a:lnTo>
                  <a:lnTo>
                    <a:pt x="19" y="14"/>
                  </a:lnTo>
                  <a:lnTo>
                    <a:pt x="17" y="14"/>
                  </a:lnTo>
                  <a:lnTo>
                    <a:pt x="17" y="14"/>
                  </a:lnTo>
                  <a:lnTo>
                    <a:pt x="14" y="12"/>
                  </a:lnTo>
                  <a:lnTo>
                    <a:pt x="14" y="10"/>
                  </a:lnTo>
                  <a:lnTo>
                    <a:pt x="12" y="10"/>
                  </a:lnTo>
                  <a:lnTo>
                    <a:pt x="12" y="12"/>
                  </a:lnTo>
                  <a:lnTo>
                    <a:pt x="10" y="12"/>
                  </a:lnTo>
                  <a:lnTo>
                    <a:pt x="17" y="0"/>
                  </a:lnTo>
                  <a:lnTo>
                    <a:pt x="1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1246"/>
            <p:cNvSpPr/>
            <p:nvPr/>
          </p:nvSpPr>
          <p:spPr bwMode="auto">
            <a:xfrm>
              <a:off x="1218522" y="3721213"/>
              <a:ext cx="7938" cy="11113"/>
            </a:xfrm>
            <a:custGeom>
              <a:avLst/>
              <a:gdLst>
                <a:gd name="T0" fmla="*/ 3 w 5"/>
                <a:gd name="T1" fmla="*/ 7 h 7"/>
                <a:gd name="T2" fmla="*/ 5 w 5"/>
                <a:gd name="T3" fmla="*/ 2 h 7"/>
                <a:gd name="T4" fmla="*/ 5 w 5"/>
                <a:gd name="T5" fmla="*/ 0 h 7"/>
                <a:gd name="T6" fmla="*/ 3 w 5"/>
                <a:gd name="T7" fmla="*/ 0 h 7"/>
                <a:gd name="T8" fmla="*/ 3 w 5"/>
                <a:gd name="T9" fmla="*/ 2 h 7"/>
                <a:gd name="T10" fmla="*/ 0 w 5"/>
                <a:gd name="T11" fmla="*/ 4 h 7"/>
                <a:gd name="T12" fmla="*/ 0 w 5"/>
                <a:gd name="T13" fmla="*/ 7 h 7"/>
                <a:gd name="T14" fmla="*/ 3 w 5"/>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3" y="7"/>
                  </a:moveTo>
                  <a:lnTo>
                    <a:pt x="5" y="2"/>
                  </a:lnTo>
                  <a:lnTo>
                    <a:pt x="5" y="0"/>
                  </a:lnTo>
                  <a:lnTo>
                    <a:pt x="3" y="0"/>
                  </a:lnTo>
                  <a:lnTo>
                    <a:pt x="3" y="2"/>
                  </a:lnTo>
                  <a:lnTo>
                    <a:pt x="0" y="4"/>
                  </a:lnTo>
                  <a:lnTo>
                    <a:pt x="0" y="7"/>
                  </a:lnTo>
                  <a:lnTo>
                    <a:pt x="3" y="7"/>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1247"/>
            <p:cNvSpPr/>
            <p:nvPr/>
          </p:nvSpPr>
          <p:spPr bwMode="auto">
            <a:xfrm>
              <a:off x="1223284" y="3727563"/>
              <a:ext cx="3175" cy="7938"/>
            </a:xfrm>
            <a:custGeom>
              <a:avLst/>
              <a:gdLst>
                <a:gd name="T0" fmla="*/ 2 w 2"/>
                <a:gd name="T1" fmla="*/ 0 h 5"/>
                <a:gd name="T2" fmla="*/ 2 w 2"/>
                <a:gd name="T3" fmla="*/ 0 h 5"/>
                <a:gd name="T4" fmla="*/ 0 w 2"/>
                <a:gd name="T5" fmla="*/ 3 h 5"/>
                <a:gd name="T6" fmla="*/ 0 w 2"/>
                <a:gd name="T7" fmla="*/ 5 h 5"/>
                <a:gd name="T8" fmla="*/ 2 w 2"/>
                <a:gd name="T9" fmla="*/ 5 h 5"/>
                <a:gd name="T10" fmla="*/ 2 w 2"/>
                <a:gd name="T11" fmla="*/ 3 h 5"/>
                <a:gd name="T12" fmla="*/ 2 w 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0"/>
                  </a:moveTo>
                  <a:lnTo>
                    <a:pt x="2" y="0"/>
                  </a:lnTo>
                  <a:lnTo>
                    <a:pt x="0" y="3"/>
                  </a:lnTo>
                  <a:lnTo>
                    <a:pt x="0" y="5"/>
                  </a:lnTo>
                  <a:lnTo>
                    <a:pt x="2" y="5"/>
                  </a:lnTo>
                  <a:lnTo>
                    <a:pt x="2" y="3"/>
                  </a:lnTo>
                  <a:lnTo>
                    <a:pt x="2"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1248"/>
            <p:cNvSpPr/>
            <p:nvPr/>
          </p:nvSpPr>
          <p:spPr bwMode="auto">
            <a:xfrm>
              <a:off x="1199472" y="3721213"/>
              <a:ext cx="15875" cy="11113"/>
            </a:xfrm>
            <a:custGeom>
              <a:avLst/>
              <a:gdLst>
                <a:gd name="T0" fmla="*/ 3 w 10"/>
                <a:gd name="T1" fmla="*/ 2 h 7"/>
                <a:gd name="T2" fmla="*/ 3 w 10"/>
                <a:gd name="T3" fmla="*/ 0 h 7"/>
                <a:gd name="T4" fmla="*/ 0 w 10"/>
                <a:gd name="T5" fmla="*/ 0 h 7"/>
                <a:gd name="T6" fmla="*/ 0 w 10"/>
                <a:gd name="T7" fmla="*/ 2 h 7"/>
                <a:gd name="T8" fmla="*/ 5 w 10"/>
                <a:gd name="T9" fmla="*/ 7 h 7"/>
                <a:gd name="T10" fmla="*/ 7 w 10"/>
                <a:gd name="T11" fmla="*/ 7 h 7"/>
                <a:gd name="T12" fmla="*/ 10 w 10"/>
                <a:gd name="T13" fmla="*/ 4 h 7"/>
                <a:gd name="T14" fmla="*/ 3 w 10"/>
                <a:gd name="T15" fmla="*/ 4 h 7"/>
                <a:gd name="T16" fmla="*/ 3 w 10"/>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7">
                  <a:moveTo>
                    <a:pt x="3" y="2"/>
                  </a:moveTo>
                  <a:lnTo>
                    <a:pt x="3" y="0"/>
                  </a:lnTo>
                  <a:lnTo>
                    <a:pt x="0" y="0"/>
                  </a:lnTo>
                  <a:lnTo>
                    <a:pt x="0" y="2"/>
                  </a:lnTo>
                  <a:lnTo>
                    <a:pt x="5" y="7"/>
                  </a:lnTo>
                  <a:lnTo>
                    <a:pt x="7" y="7"/>
                  </a:lnTo>
                  <a:lnTo>
                    <a:pt x="10" y="4"/>
                  </a:lnTo>
                  <a:lnTo>
                    <a:pt x="3" y="4"/>
                  </a:lnTo>
                  <a:lnTo>
                    <a:pt x="3"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1249"/>
            <p:cNvSpPr/>
            <p:nvPr/>
          </p:nvSpPr>
          <p:spPr bwMode="auto">
            <a:xfrm>
              <a:off x="1215347" y="3713276"/>
              <a:ext cx="3175" cy="7938"/>
            </a:xfrm>
            <a:custGeom>
              <a:avLst/>
              <a:gdLst>
                <a:gd name="T0" fmla="*/ 2 w 2"/>
                <a:gd name="T1" fmla="*/ 2 h 5"/>
                <a:gd name="T2" fmla="*/ 2 w 2"/>
                <a:gd name="T3" fmla="*/ 2 h 5"/>
                <a:gd name="T4" fmla="*/ 2 w 2"/>
                <a:gd name="T5" fmla="*/ 0 h 5"/>
                <a:gd name="T6" fmla="*/ 2 w 2"/>
                <a:gd name="T7" fmla="*/ 0 h 5"/>
                <a:gd name="T8" fmla="*/ 0 w 2"/>
                <a:gd name="T9" fmla="*/ 2 h 5"/>
                <a:gd name="T10" fmla="*/ 0 w 2"/>
                <a:gd name="T11" fmla="*/ 5 h 5"/>
                <a:gd name="T12" fmla="*/ 0 w 2"/>
                <a:gd name="T13" fmla="*/ 5 h 5"/>
                <a:gd name="T14" fmla="*/ 2 w 2"/>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2"/>
                  </a:moveTo>
                  <a:lnTo>
                    <a:pt x="2" y="2"/>
                  </a:lnTo>
                  <a:lnTo>
                    <a:pt x="2" y="0"/>
                  </a:lnTo>
                  <a:lnTo>
                    <a:pt x="2" y="0"/>
                  </a:lnTo>
                  <a:lnTo>
                    <a:pt x="0" y="2"/>
                  </a:lnTo>
                  <a:lnTo>
                    <a:pt x="0" y="5"/>
                  </a:lnTo>
                  <a:lnTo>
                    <a:pt x="0" y="5"/>
                  </a:lnTo>
                  <a:lnTo>
                    <a:pt x="2" y="2"/>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1250"/>
            <p:cNvSpPr/>
            <p:nvPr/>
          </p:nvSpPr>
          <p:spPr bwMode="auto">
            <a:xfrm>
              <a:off x="1204234" y="3691051"/>
              <a:ext cx="14288" cy="11113"/>
            </a:xfrm>
            <a:custGeom>
              <a:avLst/>
              <a:gdLst>
                <a:gd name="T0" fmla="*/ 9 w 9"/>
                <a:gd name="T1" fmla="*/ 4 h 7"/>
                <a:gd name="T2" fmla="*/ 2 w 9"/>
                <a:gd name="T3" fmla="*/ 0 h 7"/>
                <a:gd name="T4" fmla="*/ 2 w 9"/>
                <a:gd name="T5" fmla="*/ 0 h 7"/>
                <a:gd name="T6" fmla="*/ 0 w 9"/>
                <a:gd name="T7" fmla="*/ 2 h 7"/>
                <a:gd name="T8" fmla="*/ 0 w 9"/>
                <a:gd name="T9" fmla="*/ 4 h 7"/>
                <a:gd name="T10" fmla="*/ 4 w 9"/>
                <a:gd name="T11" fmla="*/ 7 h 7"/>
                <a:gd name="T12" fmla="*/ 7 w 9"/>
                <a:gd name="T13" fmla="*/ 7 h 7"/>
                <a:gd name="T14" fmla="*/ 9 w 9"/>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7">
                  <a:moveTo>
                    <a:pt x="9" y="4"/>
                  </a:moveTo>
                  <a:lnTo>
                    <a:pt x="2" y="0"/>
                  </a:lnTo>
                  <a:lnTo>
                    <a:pt x="2" y="0"/>
                  </a:lnTo>
                  <a:lnTo>
                    <a:pt x="0" y="2"/>
                  </a:lnTo>
                  <a:lnTo>
                    <a:pt x="0" y="4"/>
                  </a:lnTo>
                  <a:lnTo>
                    <a:pt x="4" y="7"/>
                  </a:lnTo>
                  <a:lnTo>
                    <a:pt x="7" y="7"/>
                  </a:lnTo>
                  <a:lnTo>
                    <a:pt x="9" y="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1252"/>
            <p:cNvSpPr/>
            <p:nvPr/>
          </p:nvSpPr>
          <p:spPr bwMode="auto">
            <a:xfrm>
              <a:off x="1155022" y="4480038"/>
              <a:ext cx="41275" cy="22225"/>
            </a:xfrm>
            <a:custGeom>
              <a:avLst/>
              <a:gdLst>
                <a:gd name="T0" fmla="*/ 0 w 26"/>
                <a:gd name="T1" fmla="*/ 14 h 14"/>
                <a:gd name="T2" fmla="*/ 2 w 26"/>
                <a:gd name="T3" fmla="*/ 14 h 14"/>
                <a:gd name="T4" fmla="*/ 5 w 26"/>
                <a:gd name="T5" fmla="*/ 14 h 14"/>
                <a:gd name="T6" fmla="*/ 12 w 26"/>
                <a:gd name="T7" fmla="*/ 14 h 14"/>
                <a:gd name="T8" fmla="*/ 14 w 26"/>
                <a:gd name="T9" fmla="*/ 14 h 14"/>
                <a:gd name="T10" fmla="*/ 16 w 26"/>
                <a:gd name="T11" fmla="*/ 14 h 14"/>
                <a:gd name="T12" fmla="*/ 19 w 26"/>
                <a:gd name="T13" fmla="*/ 14 h 14"/>
                <a:gd name="T14" fmla="*/ 21 w 26"/>
                <a:gd name="T15" fmla="*/ 14 h 14"/>
                <a:gd name="T16" fmla="*/ 24 w 26"/>
                <a:gd name="T17" fmla="*/ 14 h 14"/>
                <a:gd name="T18" fmla="*/ 26 w 26"/>
                <a:gd name="T19" fmla="*/ 14 h 14"/>
                <a:gd name="T20" fmla="*/ 26 w 26"/>
                <a:gd name="T21" fmla="*/ 14 h 14"/>
                <a:gd name="T22" fmla="*/ 21 w 26"/>
                <a:gd name="T23" fmla="*/ 12 h 14"/>
                <a:gd name="T24" fmla="*/ 19 w 26"/>
                <a:gd name="T25" fmla="*/ 12 h 14"/>
                <a:gd name="T26" fmla="*/ 16 w 26"/>
                <a:gd name="T27" fmla="*/ 9 h 14"/>
                <a:gd name="T28" fmla="*/ 14 w 26"/>
                <a:gd name="T29" fmla="*/ 7 h 14"/>
                <a:gd name="T30" fmla="*/ 12 w 26"/>
                <a:gd name="T31" fmla="*/ 2 h 14"/>
                <a:gd name="T32" fmla="*/ 12 w 26"/>
                <a:gd name="T33" fmla="*/ 0 h 14"/>
                <a:gd name="T34" fmla="*/ 9 w 26"/>
                <a:gd name="T35" fmla="*/ 0 h 14"/>
                <a:gd name="T36" fmla="*/ 9 w 26"/>
                <a:gd name="T37" fmla="*/ 0 h 14"/>
                <a:gd name="T38" fmla="*/ 7 w 26"/>
                <a:gd name="T39" fmla="*/ 2 h 14"/>
                <a:gd name="T40" fmla="*/ 5 w 26"/>
                <a:gd name="T41" fmla="*/ 2 h 14"/>
                <a:gd name="T42" fmla="*/ 5 w 26"/>
                <a:gd name="T43" fmla="*/ 4 h 14"/>
                <a:gd name="T44" fmla="*/ 5 w 26"/>
                <a:gd name="T45" fmla="*/ 7 h 14"/>
                <a:gd name="T46" fmla="*/ 7 w 26"/>
                <a:gd name="T47" fmla="*/ 4 h 14"/>
                <a:gd name="T48" fmla="*/ 7 w 26"/>
                <a:gd name="T49" fmla="*/ 4 h 14"/>
                <a:gd name="T50" fmla="*/ 9 w 26"/>
                <a:gd name="T51" fmla="*/ 4 h 14"/>
                <a:gd name="T52" fmla="*/ 7 w 26"/>
                <a:gd name="T53" fmla="*/ 7 h 14"/>
                <a:gd name="T54" fmla="*/ 7 w 26"/>
                <a:gd name="T55" fmla="*/ 9 h 14"/>
                <a:gd name="T56" fmla="*/ 7 w 26"/>
                <a:gd name="T57" fmla="*/ 9 h 14"/>
                <a:gd name="T58" fmla="*/ 9 w 26"/>
                <a:gd name="T59" fmla="*/ 12 h 14"/>
                <a:gd name="T60" fmla="*/ 12 w 26"/>
                <a:gd name="T61" fmla="*/ 12 h 14"/>
                <a:gd name="T62" fmla="*/ 14 w 26"/>
                <a:gd name="T63" fmla="*/ 12 h 14"/>
                <a:gd name="T64" fmla="*/ 14 w 26"/>
                <a:gd name="T65" fmla="*/ 12 h 14"/>
                <a:gd name="T66" fmla="*/ 12 w 26"/>
                <a:gd name="T67" fmla="*/ 12 h 14"/>
                <a:gd name="T68" fmla="*/ 7 w 26"/>
                <a:gd name="T69" fmla="*/ 12 h 14"/>
                <a:gd name="T70" fmla="*/ 5 w 26"/>
                <a:gd name="T71" fmla="*/ 12 h 14"/>
                <a:gd name="T72" fmla="*/ 0 w 26"/>
                <a:gd name="T73" fmla="*/ 12 h 14"/>
                <a:gd name="T74" fmla="*/ 0 w 26"/>
                <a:gd name="T7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 h="14">
                  <a:moveTo>
                    <a:pt x="0" y="14"/>
                  </a:moveTo>
                  <a:lnTo>
                    <a:pt x="2" y="14"/>
                  </a:lnTo>
                  <a:lnTo>
                    <a:pt x="5" y="14"/>
                  </a:lnTo>
                  <a:lnTo>
                    <a:pt x="12" y="14"/>
                  </a:lnTo>
                  <a:lnTo>
                    <a:pt x="14" y="14"/>
                  </a:lnTo>
                  <a:lnTo>
                    <a:pt x="16" y="14"/>
                  </a:lnTo>
                  <a:lnTo>
                    <a:pt x="19" y="14"/>
                  </a:lnTo>
                  <a:lnTo>
                    <a:pt x="21" y="14"/>
                  </a:lnTo>
                  <a:lnTo>
                    <a:pt x="24" y="14"/>
                  </a:lnTo>
                  <a:lnTo>
                    <a:pt x="26" y="14"/>
                  </a:lnTo>
                  <a:lnTo>
                    <a:pt x="26" y="14"/>
                  </a:lnTo>
                  <a:lnTo>
                    <a:pt x="21" y="12"/>
                  </a:lnTo>
                  <a:lnTo>
                    <a:pt x="19" y="12"/>
                  </a:lnTo>
                  <a:lnTo>
                    <a:pt x="16" y="9"/>
                  </a:lnTo>
                  <a:lnTo>
                    <a:pt x="14" y="7"/>
                  </a:lnTo>
                  <a:lnTo>
                    <a:pt x="12" y="2"/>
                  </a:lnTo>
                  <a:lnTo>
                    <a:pt x="12" y="0"/>
                  </a:lnTo>
                  <a:lnTo>
                    <a:pt x="9" y="0"/>
                  </a:lnTo>
                  <a:lnTo>
                    <a:pt x="9" y="0"/>
                  </a:lnTo>
                  <a:lnTo>
                    <a:pt x="7" y="2"/>
                  </a:lnTo>
                  <a:lnTo>
                    <a:pt x="5" y="2"/>
                  </a:lnTo>
                  <a:lnTo>
                    <a:pt x="5" y="4"/>
                  </a:lnTo>
                  <a:lnTo>
                    <a:pt x="5" y="7"/>
                  </a:lnTo>
                  <a:lnTo>
                    <a:pt x="7" y="4"/>
                  </a:lnTo>
                  <a:lnTo>
                    <a:pt x="7" y="4"/>
                  </a:lnTo>
                  <a:lnTo>
                    <a:pt x="9" y="4"/>
                  </a:lnTo>
                  <a:lnTo>
                    <a:pt x="7" y="7"/>
                  </a:lnTo>
                  <a:lnTo>
                    <a:pt x="7" y="9"/>
                  </a:lnTo>
                  <a:lnTo>
                    <a:pt x="7" y="9"/>
                  </a:lnTo>
                  <a:lnTo>
                    <a:pt x="9" y="12"/>
                  </a:lnTo>
                  <a:lnTo>
                    <a:pt x="12" y="12"/>
                  </a:lnTo>
                  <a:lnTo>
                    <a:pt x="14" y="12"/>
                  </a:lnTo>
                  <a:lnTo>
                    <a:pt x="14" y="12"/>
                  </a:lnTo>
                  <a:lnTo>
                    <a:pt x="12" y="12"/>
                  </a:lnTo>
                  <a:lnTo>
                    <a:pt x="7" y="12"/>
                  </a:lnTo>
                  <a:lnTo>
                    <a:pt x="5" y="12"/>
                  </a:lnTo>
                  <a:lnTo>
                    <a:pt x="0" y="12"/>
                  </a:lnTo>
                  <a:lnTo>
                    <a:pt x="0" y="14"/>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1253"/>
            <p:cNvSpPr/>
            <p:nvPr/>
          </p:nvSpPr>
          <p:spPr bwMode="auto">
            <a:xfrm>
              <a:off x="531134" y="4389551"/>
              <a:ext cx="3175" cy="3175"/>
            </a:xfrm>
            <a:custGeom>
              <a:avLst/>
              <a:gdLst>
                <a:gd name="T0" fmla="*/ 0 w 2"/>
                <a:gd name="T1" fmla="*/ 0 h 2"/>
                <a:gd name="T2" fmla="*/ 2 w 2"/>
                <a:gd name="T3" fmla="*/ 2 h 2"/>
                <a:gd name="T4" fmla="*/ 2 w 2"/>
                <a:gd name="T5" fmla="*/ 0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0"/>
                  </a:lnTo>
                  <a:lnTo>
                    <a:pt x="2" y="0"/>
                  </a:lnTo>
                  <a:lnTo>
                    <a:pt x="0" y="0"/>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1254"/>
            <p:cNvSpPr/>
            <p:nvPr/>
          </p:nvSpPr>
          <p:spPr bwMode="auto">
            <a:xfrm>
              <a:off x="531134" y="3460863"/>
              <a:ext cx="38100" cy="46038"/>
            </a:xfrm>
            <a:custGeom>
              <a:avLst/>
              <a:gdLst>
                <a:gd name="T0" fmla="*/ 12 w 24"/>
                <a:gd name="T1" fmla="*/ 26 h 29"/>
                <a:gd name="T2" fmla="*/ 12 w 24"/>
                <a:gd name="T3" fmla="*/ 24 h 29"/>
                <a:gd name="T4" fmla="*/ 14 w 24"/>
                <a:gd name="T5" fmla="*/ 22 h 29"/>
                <a:gd name="T6" fmla="*/ 12 w 24"/>
                <a:gd name="T7" fmla="*/ 19 h 29"/>
                <a:gd name="T8" fmla="*/ 12 w 24"/>
                <a:gd name="T9" fmla="*/ 19 h 29"/>
                <a:gd name="T10" fmla="*/ 14 w 24"/>
                <a:gd name="T11" fmla="*/ 17 h 29"/>
                <a:gd name="T12" fmla="*/ 19 w 24"/>
                <a:gd name="T13" fmla="*/ 17 h 29"/>
                <a:gd name="T14" fmla="*/ 19 w 24"/>
                <a:gd name="T15" fmla="*/ 14 h 29"/>
                <a:gd name="T16" fmla="*/ 19 w 24"/>
                <a:gd name="T17" fmla="*/ 12 h 29"/>
                <a:gd name="T18" fmla="*/ 21 w 24"/>
                <a:gd name="T19" fmla="*/ 12 h 29"/>
                <a:gd name="T20" fmla="*/ 24 w 24"/>
                <a:gd name="T21" fmla="*/ 10 h 29"/>
                <a:gd name="T22" fmla="*/ 19 w 24"/>
                <a:gd name="T23" fmla="*/ 7 h 29"/>
                <a:gd name="T24" fmla="*/ 14 w 24"/>
                <a:gd name="T25" fmla="*/ 3 h 29"/>
                <a:gd name="T26" fmla="*/ 12 w 24"/>
                <a:gd name="T27" fmla="*/ 5 h 29"/>
                <a:gd name="T28" fmla="*/ 9 w 24"/>
                <a:gd name="T29" fmla="*/ 3 h 29"/>
                <a:gd name="T30" fmla="*/ 5 w 24"/>
                <a:gd name="T31" fmla="*/ 3 h 29"/>
                <a:gd name="T32" fmla="*/ 7 w 24"/>
                <a:gd name="T33" fmla="*/ 5 h 29"/>
                <a:gd name="T34" fmla="*/ 7 w 24"/>
                <a:gd name="T35" fmla="*/ 7 h 29"/>
                <a:gd name="T36" fmla="*/ 7 w 24"/>
                <a:gd name="T37" fmla="*/ 7 h 29"/>
                <a:gd name="T38" fmla="*/ 7 w 24"/>
                <a:gd name="T39" fmla="*/ 7 h 29"/>
                <a:gd name="T40" fmla="*/ 2 w 24"/>
                <a:gd name="T41" fmla="*/ 5 h 29"/>
                <a:gd name="T42" fmla="*/ 5 w 24"/>
                <a:gd name="T43" fmla="*/ 5 h 29"/>
                <a:gd name="T44" fmla="*/ 5 w 24"/>
                <a:gd name="T45" fmla="*/ 3 h 29"/>
                <a:gd name="T46" fmla="*/ 0 w 24"/>
                <a:gd name="T47" fmla="*/ 0 h 29"/>
                <a:gd name="T48" fmla="*/ 0 w 24"/>
                <a:gd name="T49" fmla="*/ 24 h 29"/>
                <a:gd name="T50" fmla="*/ 2 w 24"/>
                <a:gd name="T51" fmla="*/ 24 h 29"/>
                <a:gd name="T52" fmla="*/ 5 w 24"/>
                <a:gd name="T53" fmla="*/ 24 h 29"/>
                <a:gd name="T54" fmla="*/ 7 w 24"/>
                <a:gd name="T55" fmla="*/ 29 h 29"/>
                <a:gd name="T56" fmla="*/ 9 w 24"/>
                <a:gd name="T57" fmla="*/ 29 h 29"/>
                <a:gd name="T58" fmla="*/ 12 w 24"/>
                <a:gd name="T59" fmla="*/ 29 h 29"/>
                <a:gd name="T60" fmla="*/ 12 w 24"/>
                <a:gd name="T61"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9">
                  <a:moveTo>
                    <a:pt x="12" y="26"/>
                  </a:moveTo>
                  <a:lnTo>
                    <a:pt x="12" y="24"/>
                  </a:lnTo>
                  <a:lnTo>
                    <a:pt x="14" y="22"/>
                  </a:lnTo>
                  <a:lnTo>
                    <a:pt x="12" y="19"/>
                  </a:lnTo>
                  <a:lnTo>
                    <a:pt x="12" y="19"/>
                  </a:lnTo>
                  <a:lnTo>
                    <a:pt x="14" y="17"/>
                  </a:lnTo>
                  <a:lnTo>
                    <a:pt x="19" y="17"/>
                  </a:lnTo>
                  <a:lnTo>
                    <a:pt x="19" y="14"/>
                  </a:lnTo>
                  <a:lnTo>
                    <a:pt x="19" y="12"/>
                  </a:lnTo>
                  <a:lnTo>
                    <a:pt x="21" y="12"/>
                  </a:lnTo>
                  <a:lnTo>
                    <a:pt x="24" y="10"/>
                  </a:lnTo>
                  <a:lnTo>
                    <a:pt x="19" y="7"/>
                  </a:lnTo>
                  <a:lnTo>
                    <a:pt x="14" y="3"/>
                  </a:lnTo>
                  <a:lnTo>
                    <a:pt x="12" y="5"/>
                  </a:lnTo>
                  <a:lnTo>
                    <a:pt x="9" y="3"/>
                  </a:lnTo>
                  <a:lnTo>
                    <a:pt x="5" y="3"/>
                  </a:lnTo>
                  <a:lnTo>
                    <a:pt x="7" y="5"/>
                  </a:lnTo>
                  <a:lnTo>
                    <a:pt x="7" y="7"/>
                  </a:lnTo>
                  <a:lnTo>
                    <a:pt x="7" y="7"/>
                  </a:lnTo>
                  <a:lnTo>
                    <a:pt x="7" y="7"/>
                  </a:lnTo>
                  <a:lnTo>
                    <a:pt x="2" y="5"/>
                  </a:lnTo>
                  <a:lnTo>
                    <a:pt x="5" y="5"/>
                  </a:lnTo>
                  <a:lnTo>
                    <a:pt x="5" y="3"/>
                  </a:lnTo>
                  <a:lnTo>
                    <a:pt x="0" y="0"/>
                  </a:lnTo>
                  <a:lnTo>
                    <a:pt x="0" y="24"/>
                  </a:lnTo>
                  <a:lnTo>
                    <a:pt x="2" y="24"/>
                  </a:lnTo>
                  <a:lnTo>
                    <a:pt x="5" y="24"/>
                  </a:lnTo>
                  <a:lnTo>
                    <a:pt x="7" y="29"/>
                  </a:lnTo>
                  <a:lnTo>
                    <a:pt x="9" y="29"/>
                  </a:lnTo>
                  <a:lnTo>
                    <a:pt x="12" y="29"/>
                  </a:lnTo>
                  <a:lnTo>
                    <a:pt x="12" y="26"/>
                  </a:lnTo>
                  <a:close/>
                </a:path>
              </a:pathLst>
            </a:custGeom>
            <a:solidFill>
              <a:srgbClr val="FD612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1257"/>
            <p:cNvSpPr/>
            <p:nvPr/>
          </p:nvSpPr>
          <p:spPr bwMode="auto">
            <a:xfrm>
              <a:off x="2677434" y="3416413"/>
              <a:ext cx="22225" cy="7938"/>
            </a:xfrm>
            <a:custGeom>
              <a:avLst/>
              <a:gdLst>
                <a:gd name="T0" fmla="*/ 2 w 14"/>
                <a:gd name="T1" fmla="*/ 0 h 5"/>
                <a:gd name="T2" fmla="*/ 0 w 14"/>
                <a:gd name="T3" fmla="*/ 0 h 5"/>
                <a:gd name="T4" fmla="*/ 0 w 14"/>
                <a:gd name="T5" fmla="*/ 0 h 5"/>
                <a:gd name="T6" fmla="*/ 2 w 14"/>
                <a:gd name="T7" fmla="*/ 2 h 5"/>
                <a:gd name="T8" fmla="*/ 7 w 14"/>
                <a:gd name="T9" fmla="*/ 5 h 5"/>
                <a:gd name="T10" fmla="*/ 12 w 14"/>
                <a:gd name="T11" fmla="*/ 5 h 5"/>
                <a:gd name="T12" fmla="*/ 14 w 14"/>
                <a:gd name="T13" fmla="*/ 2 h 5"/>
                <a:gd name="T14" fmla="*/ 14 w 14"/>
                <a:gd name="T15" fmla="*/ 2 h 5"/>
                <a:gd name="T16" fmla="*/ 14 w 14"/>
                <a:gd name="T17" fmla="*/ 0 h 5"/>
                <a:gd name="T18" fmla="*/ 12 w 14"/>
                <a:gd name="T19" fmla="*/ 0 h 5"/>
                <a:gd name="T20" fmla="*/ 12 w 14"/>
                <a:gd name="T21" fmla="*/ 0 h 5"/>
                <a:gd name="T22" fmla="*/ 7 w 14"/>
                <a:gd name="T23" fmla="*/ 0 h 5"/>
                <a:gd name="T24" fmla="*/ 5 w 14"/>
                <a:gd name="T25" fmla="*/ 0 h 5"/>
                <a:gd name="T26" fmla="*/ 2 w 14"/>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5">
                  <a:moveTo>
                    <a:pt x="2" y="0"/>
                  </a:moveTo>
                  <a:lnTo>
                    <a:pt x="0" y="0"/>
                  </a:lnTo>
                  <a:lnTo>
                    <a:pt x="0" y="0"/>
                  </a:lnTo>
                  <a:lnTo>
                    <a:pt x="2" y="2"/>
                  </a:lnTo>
                  <a:lnTo>
                    <a:pt x="7" y="5"/>
                  </a:lnTo>
                  <a:lnTo>
                    <a:pt x="12" y="5"/>
                  </a:lnTo>
                  <a:lnTo>
                    <a:pt x="14" y="2"/>
                  </a:lnTo>
                  <a:lnTo>
                    <a:pt x="14" y="2"/>
                  </a:lnTo>
                  <a:lnTo>
                    <a:pt x="14" y="0"/>
                  </a:lnTo>
                  <a:lnTo>
                    <a:pt x="12" y="0"/>
                  </a:lnTo>
                  <a:lnTo>
                    <a:pt x="12" y="0"/>
                  </a:lnTo>
                  <a:lnTo>
                    <a:pt x="7" y="0"/>
                  </a:lnTo>
                  <a:lnTo>
                    <a:pt x="5" y="0"/>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1258"/>
            <p:cNvSpPr/>
            <p:nvPr/>
          </p:nvSpPr>
          <p:spPr bwMode="auto">
            <a:xfrm>
              <a:off x="2677434" y="3416413"/>
              <a:ext cx="22225" cy="7938"/>
            </a:xfrm>
            <a:custGeom>
              <a:avLst/>
              <a:gdLst>
                <a:gd name="T0" fmla="*/ 2 w 14"/>
                <a:gd name="T1" fmla="*/ 0 h 5"/>
                <a:gd name="T2" fmla="*/ 0 w 14"/>
                <a:gd name="T3" fmla="*/ 0 h 5"/>
                <a:gd name="T4" fmla="*/ 0 w 14"/>
                <a:gd name="T5" fmla="*/ 0 h 5"/>
                <a:gd name="T6" fmla="*/ 2 w 14"/>
                <a:gd name="T7" fmla="*/ 2 h 5"/>
                <a:gd name="T8" fmla="*/ 7 w 14"/>
                <a:gd name="T9" fmla="*/ 5 h 5"/>
                <a:gd name="T10" fmla="*/ 12 w 14"/>
                <a:gd name="T11" fmla="*/ 5 h 5"/>
                <a:gd name="T12" fmla="*/ 14 w 14"/>
                <a:gd name="T13" fmla="*/ 2 h 5"/>
                <a:gd name="T14" fmla="*/ 14 w 14"/>
                <a:gd name="T15" fmla="*/ 2 h 5"/>
                <a:gd name="T16" fmla="*/ 14 w 14"/>
                <a:gd name="T17" fmla="*/ 0 h 5"/>
                <a:gd name="T18" fmla="*/ 12 w 14"/>
                <a:gd name="T19" fmla="*/ 0 h 5"/>
                <a:gd name="T20" fmla="*/ 12 w 14"/>
                <a:gd name="T21" fmla="*/ 0 h 5"/>
                <a:gd name="T22" fmla="*/ 7 w 14"/>
                <a:gd name="T23" fmla="*/ 0 h 5"/>
                <a:gd name="T24" fmla="*/ 5 w 14"/>
                <a:gd name="T25" fmla="*/ 0 h 5"/>
                <a:gd name="T26" fmla="*/ 2 w 14"/>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5">
                  <a:moveTo>
                    <a:pt x="2" y="0"/>
                  </a:moveTo>
                  <a:lnTo>
                    <a:pt x="0" y="0"/>
                  </a:lnTo>
                  <a:lnTo>
                    <a:pt x="0" y="0"/>
                  </a:lnTo>
                  <a:lnTo>
                    <a:pt x="2" y="2"/>
                  </a:lnTo>
                  <a:lnTo>
                    <a:pt x="7" y="5"/>
                  </a:lnTo>
                  <a:lnTo>
                    <a:pt x="12" y="5"/>
                  </a:lnTo>
                  <a:lnTo>
                    <a:pt x="14" y="2"/>
                  </a:lnTo>
                  <a:lnTo>
                    <a:pt x="14" y="2"/>
                  </a:lnTo>
                  <a:lnTo>
                    <a:pt x="14" y="0"/>
                  </a:lnTo>
                  <a:lnTo>
                    <a:pt x="12" y="0"/>
                  </a:lnTo>
                  <a:lnTo>
                    <a:pt x="12" y="0"/>
                  </a:lnTo>
                  <a:lnTo>
                    <a:pt x="7" y="0"/>
                  </a:lnTo>
                  <a:lnTo>
                    <a:pt x="5"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1259"/>
            <p:cNvSpPr/>
            <p:nvPr/>
          </p:nvSpPr>
          <p:spPr bwMode="auto">
            <a:xfrm>
              <a:off x="2477409" y="3405301"/>
              <a:ext cx="7938" cy="6350"/>
            </a:xfrm>
            <a:custGeom>
              <a:avLst/>
              <a:gdLst>
                <a:gd name="T0" fmla="*/ 5 w 5"/>
                <a:gd name="T1" fmla="*/ 0 h 4"/>
                <a:gd name="T2" fmla="*/ 0 w 5"/>
                <a:gd name="T3" fmla="*/ 2 h 4"/>
                <a:gd name="T4" fmla="*/ 0 w 5"/>
                <a:gd name="T5" fmla="*/ 2 h 4"/>
                <a:gd name="T6" fmla="*/ 3 w 5"/>
                <a:gd name="T7" fmla="*/ 2 h 4"/>
                <a:gd name="T8" fmla="*/ 3 w 5"/>
                <a:gd name="T9" fmla="*/ 2 h 4"/>
                <a:gd name="T10" fmla="*/ 3 w 5"/>
                <a:gd name="T11" fmla="*/ 4 h 4"/>
                <a:gd name="T12" fmla="*/ 3 w 5"/>
                <a:gd name="T13" fmla="*/ 2 h 4"/>
                <a:gd name="T14" fmla="*/ 5 w 5"/>
                <a:gd name="T15" fmla="*/ 2 h 4"/>
                <a:gd name="T16" fmla="*/ 5 w 5"/>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5" y="0"/>
                  </a:moveTo>
                  <a:lnTo>
                    <a:pt x="0" y="2"/>
                  </a:lnTo>
                  <a:lnTo>
                    <a:pt x="0" y="2"/>
                  </a:lnTo>
                  <a:lnTo>
                    <a:pt x="3" y="2"/>
                  </a:lnTo>
                  <a:lnTo>
                    <a:pt x="3" y="2"/>
                  </a:lnTo>
                  <a:lnTo>
                    <a:pt x="3" y="4"/>
                  </a:lnTo>
                  <a:lnTo>
                    <a:pt x="3" y="2"/>
                  </a:lnTo>
                  <a:lnTo>
                    <a:pt x="5" y="2"/>
                  </a:lnTo>
                  <a:lnTo>
                    <a:pt x="5"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1260"/>
            <p:cNvSpPr/>
            <p:nvPr/>
          </p:nvSpPr>
          <p:spPr bwMode="auto">
            <a:xfrm>
              <a:off x="2477409" y="3405301"/>
              <a:ext cx="7938" cy="6350"/>
            </a:xfrm>
            <a:custGeom>
              <a:avLst/>
              <a:gdLst>
                <a:gd name="T0" fmla="*/ 5 w 5"/>
                <a:gd name="T1" fmla="*/ 0 h 4"/>
                <a:gd name="T2" fmla="*/ 0 w 5"/>
                <a:gd name="T3" fmla="*/ 2 h 4"/>
                <a:gd name="T4" fmla="*/ 0 w 5"/>
                <a:gd name="T5" fmla="*/ 2 h 4"/>
                <a:gd name="T6" fmla="*/ 3 w 5"/>
                <a:gd name="T7" fmla="*/ 2 h 4"/>
                <a:gd name="T8" fmla="*/ 3 w 5"/>
                <a:gd name="T9" fmla="*/ 2 h 4"/>
                <a:gd name="T10" fmla="*/ 3 w 5"/>
                <a:gd name="T11" fmla="*/ 4 h 4"/>
                <a:gd name="T12" fmla="*/ 3 w 5"/>
                <a:gd name="T13" fmla="*/ 2 h 4"/>
                <a:gd name="T14" fmla="*/ 5 w 5"/>
                <a:gd name="T15" fmla="*/ 2 h 4"/>
                <a:gd name="T16" fmla="*/ 5 w 5"/>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5" y="0"/>
                  </a:moveTo>
                  <a:lnTo>
                    <a:pt x="0" y="2"/>
                  </a:lnTo>
                  <a:lnTo>
                    <a:pt x="0" y="2"/>
                  </a:lnTo>
                  <a:lnTo>
                    <a:pt x="3" y="2"/>
                  </a:lnTo>
                  <a:lnTo>
                    <a:pt x="3" y="2"/>
                  </a:lnTo>
                  <a:lnTo>
                    <a:pt x="3" y="4"/>
                  </a:lnTo>
                  <a:lnTo>
                    <a:pt x="3" y="2"/>
                  </a:lnTo>
                  <a:lnTo>
                    <a:pt x="5" y="2"/>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1261"/>
            <p:cNvSpPr/>
            <p:nvPr/>
          </p:nvSpPr>
          <p:spPr bwMode="auto">
            <a:xfrm>
              <a:off x="2444072" y="3383076"/>
              <a:ext cx="22225" cy="11113"/>
            </a:xfrm>
            <a:custGeom>
              <a:avLst/>
              <a:gdLst>
                <a:gd name="T0" fmla="*/ 5 w 14"/>
                <a:gd name="T1" fmla="*/ 0 h 7"/>
                <a:gd name="T2" fmla="*/ 2 w 14"/>
                <a:gd name="T3" fmla="*/ 2 h 7"/>
                <a:gd name="T4" fmla="*/ 2 w 14"/>
                <a:gd name="T5" fmla="*/ 4 h 7"/>
                <a:gd name="T6" fmla="*/ 0 w 14"/>
                <a:gd name="T7" fmla="*/ 4 h 7"/>
                <a:gd name="T8" fmla="*/ 2 w 14"/>
                <a:gd name="T9" fmla="*/ 4 h 7"/>
                <a:gd name="T10" fmla="*/ 5 w 14"/>
                <a:gd name="T11" fmla="*/ 4 h 7"/>
                <a:gd name="T12" fmla="*/ 5 w 14"/>
                <a:gd name="T13" fmla="*/ 7 h 7"/>
                <a:gd name="T14" fmla="*/ 7 w 14"/>
                <a:gd name="T15" fmla="*/ 7 h 7"/>
                <a:gd name="T16" fmla="*/ 14 w 14"/>
                <a:gd name="T17" fmla="*/ 7 h 7"/>
                <a:gd name="T18" fmla="*/ 14 w 14"/>
                <a:gd name="T19" fmla="*/ 4 h 7"/>
                <a:gd name="T20" fmla="*/ 12 w 14"/>
                <a:gd name="T21" fmla="*/ 4 h 7"/>
                <a:gd name="T22" fmla="*/ 10 w 14"/>
                <a:gd name="T23" fmla="*/ 2 h 7"/>
                <a:gd name="T24" fmla="*/ 10 w 14"/>
                <a:gd name="T25" fmla="*/ 0 h 7"/>
                <a:gd name="T26" fmla="*/ 5 w 14"/>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7">
                  <a:moveTo>
                    <a:pt x="5" y="0"/>
                  </a:moveTo>
                  <a:lnTo>
                    <a:pt x="2" y="2"/>
                  </a:lnTo>
                  <a:lnTo>
                    <a:pt x="2" y="4"/>
                  </a:lnTo>
                  <a:lnTo>
                    <a:pt x="0" y="4"/>
                  </a:lnTo>
                  <a:lnTo>
                    <a:pt x="2" y="4"/>
                  </a:lnTo>
                  <a:lnTo>
                    <a:pt x="5" y="4"/>
                  </a:lnTo>
                  <a:lnTo>
                    <a:pt x="5" y="7"/>
                  </a:lnTo>
                  <a:lnTo>
                    <a:pt x="7" y="7"/>
                  </a:lnTo>
                  <a:lnTo>
                    <a:pt x="14" y="7"/>
                  </a:lnTo>
                  <a:lnTo>
                    <a:pt x="14" y="4"/>
                  </a:lnTo>
                  <a:lnTo>
                    <a:pt x="12" y="4"/>
                  </a:lnTo>
                  <a:lnTo>
                    <a:pt x="10" y="2"/>
                  </a:lnTo>
                  <a:lnTo>
                    <a:pt x="10" y="0"/>
                  </a:lnTo>
                  <a:lnTo>
                    <a:pt x="5"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1262"/>
            <p:cNvSpPr/>
            <p:nvPr/>
          </p:nvSpPr>
          <p:spPr bwMode="auto">
            <a:xfrm>
              <a:off x="2444072" y="3383076"/>
              <a:ext cx="22225" cy="11113"/>
            </a:xfrm>
            <a:custGeom>
              <a:avLst/>
              <a:gdLst>
                <a:gd name="T0" fmla="*/ 5 w 14"/>
                <a:gd name="T1" fmla="*/ 0 h 7"/>
                <a:gd name="T2" fmla="*/ 2 w 14"/>
                <a:gd name="T3" fmla="*/ 2 h 7"/>
                <a:gd name="T4" fmla="*/ 2 w 14"/>
                <a:gd name="T5" fmla="*/ 4 h 7"/>
                <a:gd name="T6" fmla="*/ 0 w 14"/>
                <a:gd name="T7" fmla="*/ 4 h 7"/>
                <a:gd name="T8" fmla="*/ 2 w 14"/>
                <a:gd name="T9" fmla="*/ 4 h 7"/>
                <a:gd name="T10" fmla="*/ 5 w 14"/>
                <a:gd name="T11" fmla="*/ 4 h 7"/>
                <a:gd name="T12" fmla="*/ 5 w 14"/>
                <a:gd name="T13" fmla="*/ 7 h 7"/>
                <a:gd name="T14" fmla="*/ 7 w 14"/>
                <a:gd name="T15" fmla="*/ 7 h 7"/>
                <a:gd name="T16" fmla="*/ 14 w 14"/>
                <a:gd name="T17" fmla="*/ 7 h 7"/>
                <a:gd name="T18" fmla="*/ 14 w 14"/>
                <a:gd name="T19" fmla="*/ 4 h 7"/>
                <a:gd name="T20" fmla="*/ 12 w 14"/>
                <a:gd name="T21" fmla="*/ 4 h 7"/>
                <a:gd name="T22" fmla="*/ 10 w 14"/>
                <a:gd name="T23" fmla="*/ 2 h 7"/>
                <a:gd name="T24" fmla="*/ 10 w 14"/>
                <a:gd name="T25" fmla="*/ 0 h 7"/>
                <a:gd name="T26" fmla="*/ 5 w 14"/>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7">
                  <a:moveTo>
                    <a:pt x="5" y="0"/>
                  </a:moveTo>
                  <a:lnTo>
                    <a:pt x="2" y="2"/>
                  </a:lnTo>
                  <a:lnTo>
                    <a:pt x="2" y="4"/>
                  </a:lnTo>
                  <a:lnTo>
                    <a:pt x="0" y="4"/>
                  </a:lnTo>
                  <a:lnTo>
                    <a:pt x="2" y="4"/>
                  </a:lnTo>
                  <a:lnTo>
                    <a:pt x="5" y="4"/>
                  </a:lnTo>
                  <a:lnTo>
                    <a:pt x="5" y="7"/>
                  </a:lnTo>
                  <a:lnTo>
                    <a:pt x="7" y="7"/>
                  </a:lnTo>
                  <a:lnTo>
                    <a:pt x="14" y="7"/>
                  </a:lnTo>
                  <a:lnTo>
                    <a:pt x="14" y="4"/>
                  </a:lnTo>
                  <a:lnTo>
                    <a:pt x="12" y="4"/>
                  </a:lnTo>
                  <a:lnTo>
                    <a:pt x="10" y="2"/>
                  </a:lnTo>
                  <a:lnTo>
                    <a:pt x="10" y="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1263"/>
            <p:cNvSpPr/>
            <p:nvPr/>
          </p:nvSpPr>
          <p:spPr bwMode="auto">
            <a:xfrm>
              <a:off x="2444072" y="3378313"/>
              <a:ext cx="7938" cy="7938"/>
            </a:xfrm>
            <a:custGeom>
              <a:avLst/>
              <a:gdLst>
                <a:gd name="T0" fmla="*/ 2 w 5"/>
                <a:gd name="T1" fmla="*/ 0 h 5"/>
                <a:gd name="T2" fmla="*/ 0 w 5"/>
                <a:gd name="T3" fmla="*/ 0 h 5"/>
                <a:gd name="T4" fmla="*/ 0 w 5"/>
                <a:gd name="T5" fmla="*/ 3 h 5"/>
                <a:gd name="T6" fmla="*/ 2 w 5"/>
                <a:gd name="T7" fmla="*/ 5 h 5"/>
                <a:gd name="T8" fmla="*/ 2 w 5"/>
                <a:gd name="T9" fmla="*/ 3 h 5"/>
                <a:gd name="T10" fmla="*/ 5 w 5"/>
                <a:gd name="T11" fmla="*/ 3 h 5"/>
                <a:gd name="T12" fmla="*/ 2 w 5"/>
                <a:gd name="T13" fmla="*/ 3 h 5"/>
                <a:gd name="T14" fmla="*/ 5 w 5"/>
                <a:gd name="T15" fmla="*/ 0 h 5"/>
                <a:gd name="T16" fmla="*/ 2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2" y="0"/>
                  </a:moveTo>
                  <a:lnTo>
                    <a:pt x="0" y="0"/>
                  </a:lnTo>
                  <a:lnTo>
                    <a:pt x="0" y="3"/>
                  </a:lnTo>
                  <a:lnTo>
                    <a:pt x="2" y="5"/>
                  </a:lnTo>
                  <a:lnTo>
                    <a:pt x="2" y="3"/>
                  </a:lnTo>
                  <a:lnTo>
                    <a:pt x="5" y="3"/>
                  </a:lnTo>
                  <a:lnTo>
                    <a:pt x="2" y="3"/>
                  </a:lnTo>
                  <a:lnTo>
                    <a:pt x="5" y="0"/>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1264"/>
            <p:cNvSpPr/>
            <p:nvPr/>
          </p:nvSpPr>
          <p:spPr bwMode="auto">
            <a:xfrm>
              <a:off x="2444072" y="3378313"/>
              <a:ext cx="7938" cy="7938"/>
            </a:xfrm>
            <a:custGeom>
              <a:avLst/>
              <a:gdLst>
                <a:gd name="T0" fmla="*/ 2 w 5"/>
                <a:gd name="T1" fmla="*/ 0 h 5"/>
                <a:gd name="T2" fmla="*/ 0 w 5"/>
                <a:gd name="T3" fmla="*/ 0 h 5"/>
                <a:gd name="T4" fmla="*/ 0 w 5"/>
                <a:gd name="T5" fmla="*/ 3 h 5"/>
                <a:gd name="T6" fmla="*/ 2 w 5"/>
                <a:gd name="T7" fmla="*/ 5 h 5"/>
                <a:gd name="T8" fmla="*/ 2 w 5"/>
                <a:gd name="T9" fmla="*/ 3 h 5"/>
                <a:gd name="T10" fmla="*/ 5 w 5"/>
                <a:gd name="T11" fmla="*/ 3 h 5"/>
                <a:gd name="T12" fmla="*/ 2 w 5"/>
                <a:gd name="T13" fmla="*/ 3 h 5"/>
                <a:gd name="T14" fmla="*/ 5 w 5"/>
                <a:gd name="T15" fmla="*/ 0 h 5"/>
                <a:gd name="T16" fmla="*/ 2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2" y="0"/>
                  </a:moveTo>
                  <a:lnTo>
                    <a:pt x="0" y="0"/>
                  </a:lnTo>
                  <a:lnTo>
                    <a:pt x="0" y="3"/>
                  </a:lnTo>
                  <a:lnTo>
                    <a:pt x="2" y="5"/>
                  </a:lnTo>
                  <a:lnTo>
                    <a:pt x="2" y="3"/>
                  </a:lnTo>
                  <a:lnTo>
                    <a:pt x="5" y="3"/>
                  </a:lnTo>
                  <a:lnTo>
                    <a:pt x="2" y="3"/>
                  </a:lnTo>
                  <a:lnTo>
                    <a:pt x="5"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1265"/>
            <p:cNvSpPr/>
            <p:nvPr/>
          </p:nvSpPr>
          <p:spPr bwMode="auto">
            <a:xfrm>
              <a:off x="2413909" y="3378313"/>
              <a:ext cx="7938" cy="4763"/>
            </a:xfrm>
            <a:custGeom>
              <a:avLst/>
              <a:gdLst>
                <a:gd name="T0" fmla="*/ 0 w 5"/>
                <a:gd name="T1" fmla="*/ 0 h 3"/>
                <a:gd name="T2" fmla="*/ 5 w 5"/>
                <a:gd name="T3" fmla="*/ 3 h 3"/>
                <a:gd name="T4" fmla="*/ 5 w 5"/>
                <a:gd name="T5" fmla="*/ 3 h 3"/>
                <a:gd name="T6" fmla="*/ 3 w 5"/>
                <a:gd name="T7" fmla="*/ 0 h 3"/>
                <a:gd name="T8" fmla="*/ 0 w 5"/>
                <a:gd name="T9" fmla="*/ 0 h 3"/>
              </a:gdLst>
              <a:ahLst/>
              <a:cxnLst>
                <a:cxn ang="0">
                  <a:pos x="T0" y="T1"/>
                </a:cxn>
                <a:cxn ang="0">
                  <a:pos x="T2" y="T3"/>
                </a:cxn>
                <a:cxn ang="0">
                  <a:pos x="T4" y="T5"/>
                </a:cxn>
                <a:cxn ang="0">
                  <a:pos x="T6" y="T7"/>
                </a:cxn>
                <a:cxn ang="0">
                  <a:pos x="T8" y="T9"/>
                </a:cxn>
              </a:cxnLst>
              <a:rect l="0" t="0" r="r" b="b"/>
              <a:pathLst>
                <a:path w="5" h="3">
                  <a:moveTo>
                    <a:pt x="0" y="0"/>
                  </a:moveTo>
                  <a:lnTo>
                    <a:pt x="5" y="3"/>
                  </a:lnTo>
                  <a:lnTo>
                    <a:pt x="5" y="3"/>
                  </a:lnTo>
                  <a:lnTo>
                    <a:pt x="3" y="0"/>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1266"/>
            <p:cNvSpPr/>
            <p:nvPr/>
          </p:nvSpPr>
          <p:spPr bwMode="auto">
            <a:xfrm>
              <a:off x="2413909" y="3378313"/>
              <a:ext cx="7938" cy="4763"/>
            </a:xfrm>
            <a:custGeom>
              <a:avLst/>
              <a:gdLst>
                <a:gd name="T0" fmla="*/ 0 w 5"/>
                <a:gd name="T1" fmla="*/ 0 h 3"/>
                <a:gd name="T2" fmla="*/ 5 w 5"/>
                <a:gd name="T3" fmla="*/ 3 h 3"/>
                <a:gd name="T4" fmla="*/ 5 w 5"/>
                <a:gd name="T5" fmla="*/ 3 h 3"/>
                <a:gd name="T6" fmla="*/ 3 w 5"/>
                <a:gd name="T7" fmla="*/ 0 h 3"/>
                <a:gd name="T8" fmla="*/ 0 w 5"/>
                <a:gd name="T9" fmla="*/ 0 h 3"/>
              </a:gdLst>
              <a:ahLst/>
              <a:cxnLst>
                <a:cxn ang="0">
                  <a:pos x="T0" y="T1"/>
                </a:cxn>
                <a:cxn ang="0">
                  <a:pos x="T2" y="T3"/>
                </a:cxn>
                <a:cxn ang="0">
                  <a:pos x="T4" y="T5"/>
                </a:cxn>
                <a:cxn ang="0">
                  <a:pos x="T6" y="T7"/>
                </a:cxn>
                <a:cxn ang="0">
                  <a:pos x="T8" y="T9"/>
                </a:cxn>
              </a:cxnLst>
              <a:rect l="0" t="0" r="r" b="b"/>
              <a:pathLst>
                <a:path w="5" h="3">
                  <a:moveTo>
                    <a:pt x="0" y="0"/>
                  </a:moveTo>
                  <a:lnTo>
                    <a:pt x="5" y="3"/>
                  </a:lnTo>
                  <a:lnTo>
                    <a:pt x="5" y="3"/>
                  </a:lnTo>
                  <a:lnTo>
                    <a:pt x="3"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1267"/>
            <p:cNvSpPr/>
            <p:nvPr/>
          </p:nvSpPr>
          <p:spPr bwMode="auto">
            <a:xfrm>
              <a:off x="2425022" y="3352913"/>
              <a:ext cx="49213" cy="22225"/>
            </a:xfrm>
            <a:custGeom>
              <a:avLst/>
              <a:gdLst>
                <a:gd name="T0" fmla="*/ 17 w 31"/>
                <a:gd name="T1" fmla="*/ 0 h 14"/>
                <a:gd name="T2" fmla="*/ 17 w 31"/>
                <a:gd name="T3" fmla="*/ 0 h 14"/>
                <a:gd name="T4" fmla="*/ 14 w 31"/>
                <a:gd name="T5" fmla="*/ 2 h 14"/>
                <a:gd name="T6" fmla="*/ 14 w 31"/>
                <a:gd name="T7" fmla="*/ 4 h 14"/>
                <a:gd name="T8" fmla="*/ 12 w 31"/>
                <a:gd name="T9" fmla="*/ 4 h 14"/>
                <a:gd name="T10" fmla="*/ 12 w 31"/>
                <a:gd name="T11" fmla="*/ 4 h 14"/>
                <a:gd name="T12" fmla="*/ 12 w 31"/>
                <a:gd name="T13" fmla="*/ 4 h 14"/>
                <a:gd name="T14" fmla="*/ 10 w 31"/>
                <a:gd name="T15" fmla="*/ 2 h 14"/>
                <a:gd name="T16" fmla="*/ 10 w 31"/>
                <a:gd name="T17" fmla="*/ 2 h 14"/>
                <a:gd name="T18" fmla="*/ 12 w 31"/>
                <a:gd name="T19" fmla="*/ 2 h 14"/>
                <a:gd name="T20" fmla="*/ 7 w 31"/>
                <a:gd name="T21" fmla="*/ 0 h 14"/>
                <a:gd name="T22" fmla="*/ 5 w 31"/>
                <a:gd name="T23" fmla="*/ 2 h 14"/>
                <a:gd name="T24" fmla="*/ 5 w 31"/>
                <a:gd name="T25" fmla="*/ 2 h 14"/>
                <a:gd name="T26" fmla="*/ 0 w 31"/>
                <a:gd name="T27" fmla="*/ 2 h 14"/>
                <a:gd name="T28" fmla="*/ 0 w 31"/>
                <a:gd name="T29" fmla="*/ 2 h 14"/>
                <a:gd name="T30" fmla="*/ 3 w 31"/>
                <a:gd name="T31" fmla="*/ 4 h 14"/>
                <a:gd name="T32" fmla="*/ 0 w 31"/>
                <a:gd name="T33" fmla="*/ 4 h 14"/>
                <a:gd name="T34" fmla="*/ 0 w 31"/>
                <a:gd name="T35" fmla="*/ 4 h 14"/>
                <a:gd name="T36" fmla="*/ 0 w 31"/>
                <a:gd name="T37" fmla="*/ 7 h 14"/>
                <a:gd name="T38" fmla="*/ 0 w 31"/>
                <a:gd name="T39" fmla="*/ 7 h 14"/>
                <a:gd name="T40" fmla="*/ 0 w 31"/>
                <a:gd name="T41" fmla="*/ 9 h 14"/>
                <a:gd name="T42" fmla="*/ 3 w 31"/>
                <a:gd name="T43" fmla="*/ 9 h 14"/>
                <a:gd name="T44" fmla="*/ 5 w 31"/>
                <a:gd name="T45" fmla="*/ 11 h 14"/>
                <a:gd name="T46" fmla="*/ 3 w 31"/>
                <a:gd name="T47" fmla="*/ 11 h 14"/>
                <a:gd name="T48" fmla="*/ 10 w 31"/>
                <a:gd name="T49" fmla="*/ 14 h 14"/>
                <a:gd name="T50" fmla="*/ 10 w 31"/>
                <a:gd name="T51" fmla="*/ 11 h 14"/>
                <a:gd name="T52" fmla="*/ 10 w 31"/>
                <a:gd name="T53" fmla="*/ 9 h 14"/>
                <a:gd name="T54" fmla="*/ 10 w 31"/>
                <a:gd name="T55" fmla="*/ 9 h 14"/>
                <a:gd name="T56" fmla="*/ 12 w 31"/>
                <a:gd name="T57" fmla="*/ 9 h 14"/>
                <a:gd name="T58" fmla="*/ 12 w 31"/>
                <a:gd name="T59" fmla="*/ 11 h 14"/>
                <a:gd name="T60" fmla="*/ 14 w 31"/>
                <a:gd name="T61" fmla="*/ 11 h 14"/>
                <a:gd name="T62" fmla="*/ 17 w 31"/>
                <a:gd name="T63" fmla="*/ 9 h 14"/>
                <a:gd name="T64" fmla="*/ 19 w 31"/>
                <a:gd name="T65" fmla="*/ 9 h 14"/>
                <a:gd name="T66" fmla="*/ 19 w 31"/>
                <a:gd name="T67" fmla="*/ 11 h 14"/>
                <a:gd name="T68" fmla="*/ 22 w 31"/>
                <a:gd name="T69" fmla="*/ 11 h 14"/>
                <a:gd name="T70" fmla="*/ 26 w 31"/>
                <a:gd name="T71" fmla="*/ 9 h 14"/>
                <a:gd name="T72" fmla="*/ 24 w 31"/>
                <a:gd name="T73" fmla="*/ 9 h 14"/>
                <a:gd name="T74" fmla="*/ 19 w 31"/>
                <a:gd name="T75" fmla="*/ 9 h 14"/>
                <a:gd name="T76" fmla="*/ 19 w 31"/>
                <a:gd name="T77" fmla="*/ 7 h 14"/>
                <a:gd name="T78" fmla="*/ 22 w 31"/>
                <a:gd name="T79" fmla="*/ 4 h 14"/>
                <a:gd name="T80" fmla="*/ 22 w 31"/>
                <a:gd name="T81" fmla="*/ 4 h 14"/>
                <a:gd name="T82" fmla="*/ 22 w 31"/>
                <a:gd name="T83" fmla="*/ 4 h 14"/>
                <a:gd name="T84" fmla="*/ 22 w 31"/>
                <a:gd name="T85" fmla="*/ 7 h 14"/>
                <a:gd name="T86" fmla="*/ 22 w 31"/>
                <a:gd name="T87" fmla="*/ 7 h 14"/>
                <a:gd name="T88" fmla="*/ 24 w 31"/>
                <a:gd name="T89" fmla="*/ 9 h 14"/>
                <a:gd name="T90" fmla="*/ 26 w 31"/>
                <a:gd name="T91" fmla="*/ 9 h 14"/>
                <a:gd name="T92" fmla="*/ 26 w 31"/>
                <a:gd name="T93" fmla="*/ 9 h 14"/>
                <a:gd name="T94" fmla="*/ 31 w 31"/>
                <a:gd name="T95" fmla="*/ 7 h 14"/>
                <a:gd name="T96" fmla="*/ 29 w 31"/>
                <a:gd name="T97" fmla="*/ 7 h 14"/>
                <a:gd name="T98" fmla="*/ 31 w 31"/>
                <a:gd name="T99" fmla="*/ 4 h 14"/>
                <a:gd name="T100" fmla="*/ 31 w 31"/>
                <a:gd name="T101" fmla="*/ 4 h 14"/>
                <a:gd name="T102" fmla="*/ 29 w 31"/>
                <a:gd name="T103" fmla="*/ 4 h 14"/>
                <a:gd name="T104" fmla="*/ 26 w 31"/>
                <a:gd name="T105" fmla="*/ 2 h 14"/>
                <a:gd name="T106" fmla="*/ 24 w 31"/>
                <a:gd name="T107" fmla="*/ 2 h 14"/>
                <a:gd name="T108" fmla="*/ 22 w 31"/>
                <a:gd name="T109" fmla="*/ 2 h 14"/>
                <a:gd name="T110" fmla="*/ 19 w 31"/>
                <a:gd name="T111" fmla="*/ 2 h 14"/>
                <a:gd name="T112" fmla="*/ 19 w 31"/>
                <a:gd name="T113" fmla="*/ 2 h 14"/>
                <a:gd name="T114" fmla="*/ 17 w 31"/>
                <a:gd name="T11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14">
                  <a:moveTo>
                    <a:pt x="17" y="0"/>
                  </a:moveTo>
                  <a:lnTo>
                    <a:pt x="17" y="0"/>
                  </a:lnTo>
                  <a:lnTo>
                    <a:pt x="14" y="2"/>
                  </a:lnTo>
                  <a:lnTo>
                    <a:pt x="14" y="4"/>
                  </a:lnTo>
                  <a:lnTo>
                    <a:pt x="12" y="4"/>
                  </a:lnTo>
                  <a:lnTo>
                    <a:pt x="12" y="4"/>
                  </a:lnTo>
                  <a:lnTo>
                    <a:pt x="12" y="4"/>
                  </a:lnTo>
                  <a:lnTo>
                    <a:pt x="10" y="2"/>
                  </a:lnTo>
                  <a:lnTo>
                    <a:pt x="10" y="2"/>
                  </a:lnTo>
                  <a:lnTo>
                    <a:pt x="12" y="2"/>
                  </a:lnTo>
                  <a:lnTo>
                    <a:pt x="7" y="0"/>
                  </a:lnTo>
                  <a:lnTo>
                    <a:pt x="5" y="2"/>
                  </a:lnTo>
                  <a:lnTo>
                    <a:pt x="5" y="2"/>
                  </a:lnTo>
                  <a:lnTo>
                    <a:pt x="0" y="2"/>
                  </a:lnTo>
                  <a:lnTo>
                    <a:pt x="0" y="2"/>
                  </a:lnTo>
                  <a:lnTo>
                    <a:pt x="3" y="4"/>
                  </a:lnTo>
                  <a:lnTo>
                    <a:pt x="0" y="4"/>
                  </a:lnTo>
                  <a:lnTo>
                    <a:pt x="0" y="4"/>
                  </a:lnTo>
                  <a:lnTo>
                    <a:pt x="0" y="7"/>
                  </a:lnTo>
                  <a:lnTo>
                    <a:pt x="0" y="7"/>
                  </a:lnTo>
                  <a:lnTo>
                    <a:pt x="0" y="9"/>
                  </a:lnTo>
                  <a:lnTo>
                    <a:pt x="3" y="9"/>
                  </a:lnTo>
                  <a:lnTo>
                    <a:pt x="5" y="11"/>
                  </a:lnTo>
                  <a:lnTo>
                    <a:pt x="3" y="11"/>
                  </a:lnTo>
                  <a:lnTo>
                    <a:pt x="10" y="14"/>
                  </a:lnTo>
                  <a:lnTo>
                    <a:pt x="10" y="11"/>
                  </a:lnTo>
                  <a:lnTo>
                    <a:pt x="10" y="9"/>
                  </a:lnTo>
                  <a:lnTo>
                    <a:pt x="10" y="9"/>
                  </a:lnTo>
                  <a:lnTo>
                    <a:pt x="12" y="9"/>
                  </a:lnTo>
                  <a:lnTo>
                    <a:pt x="12" y="11"/>
                  </a:lnTo>
                  <a:lnTo>
                    <a:pt x="14" y="11"/>
                  </a:lnTo>
                  <a:lnTo>
                    <a:pt x="17" y="9"/>
                  </a:lnTo>
                  <a:lnTo>
                    <a:pt x="19" y="9"/>
                  </a:lnTo>
                  <a:lnTo>
                    <a:pt x="19" y="11"/>
                  </a:lnTo>
                  <a:lnTo>
                    <a:pt x="22" y="11"/>
                  </a:lnTo>
                  <a:lnTo>
                    <a:pt x="26" y="9"/>
                  </a:lnTo>
                  <a:lnTo>
                    <a:pt x="24" y="9"/>
                  </a:lnTo>
                  <a:lnTo>
                    <a:pt x="19" y="9"/>
                  </a:lnTo>
                  <a:lnTo>
                    <a:pt x="19" y="7"/>
                  </a:lnTo>
                  <a:lnTo>
                    <a:pt x="22" y="4"/>
                  </a:lnTo>
                  <a:lnTo>
                    <a:pt x="22" y="4"/>
                  </a:lnTo>
                  <a:lnTo>
                    <a:pt x="22" y="4"/>
                  </a:lnTo>
                  <a:lnTo>
                    <a:pt x="22" y="7"/>
                  </a:lnTo>
                  <a:lnTo>
                    <a:pt x="22" y="7"/>
                  </a:lnTo>
                  <a:lnTo>
                    <a:pt x="24" y="9"/>
                  </a:lnTo>
                  <a:lnTo>
                    <a:pt x="26" y="9"/>
                  </a:lnTo>
                  <a:lnTo>
                    <a:pt x="26" y="9"/>
                  </a:lnTo>
                  <a:lnTo>
                    <a:pt x="31" y="7"/>
                  </a:lnTo>
                  <a:lnTo>
                    <a:pt x="29" y="7"/>
                  </a:lnTo>
                  <a:lnTo>
                    <a:pt x="31" y="4"/>
                  </a:lnTo>
                  <a:lnTo>
                    <a:pt x="31" y="4"/>
                  </a:lnTo>
                  <a:lnTo>
                    <a:pt x="29" y="4"/>
                  </a:lnTo>
                  <a:lnTo>
                    <a:pt x="26" y="2"/>
                  </a:lnTo>
                  <a:lnTo>
                    <a:pt x="24" y="2"/>
                  </a:lnTo>
                  <a:lnTo>
                    <a:pt x="22" y="2"/>
                  </a:lnTo>
                  <a:lnTo>
                    <a:pt x="19" y="2"/>
                  </a:lnTo>
                  <a:lnTo>
                    <a:pt x="19" y="2"/>
                  </a:lnTo>
                  <a:lnTo>
                    <a:pt x="17"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9" name="Freeform 1268"/>
            <p:cNvSpPr/>
            <p:nvPr/>
          </p:nvSpPr>
          <p:spPr bwMode="auto">
            <a:xfrm>
              <a:off x="2425022" y="3352913"/>
              <a:ext cx="49213" cy="22225"/>
            </a:xfrm>
            <a:custGeom>
              <a:avLst/>
              <a:gdLst>
                <a:gd name="T0" fmla="*/ 17 w 31"/>
                <a:gd name="T1" fmla="*/ 0 h 14"/>
                <a:gd name="T2" fmla="*/ 17 w 31"/>
                <a:gd name="T3" fmla="*/ 0 h 14"/>
                <a:gd name="T4" fmla="*/ 14 w 31"/>
                <a:gd name="T5" fmla="*/ 2 h 14"/>
                <a:gd name="T6" fmla="*/ 14 w 31"/>
                <a:gd name="T7" fmla="*/ 4 h 14"/>
                <a:gd name="T8" fmla="*/ 12 w 31"/>
                <a:gd name="T9" fmla="*/ 4 h 14"/>
                <a:gd name="T10" fmla="*/ 12 w 31"/>
                <a:gd name="T11" fmla="*/ 4 h 14"/>
                <a:gd name="T12" fmla="*/ 12 w 31"/>
                <a:gd name="T13" fmla="*/ 4 h 14"/>
                <a:gd name="T14" fmla="*/ 10 w 31"/>
                <a:gd name="T15" fmla="*/ 2 h 14"/>
                <a:gd name="T16" fmla="*/ 10 w 31"/>
                <a:gd name="T17" fmla="*/ 2 h 14"/>
                <a:gd name="T18" fmla="*/ 12 w 31"/>
                <a:gd name="T19" fmla="*/ 2 h 14"/>
                <a:gd name="T20" fmla="*/ 7 w 31"/>
                <a:gd name="T21" fmla="*/ 0 h 14"/>
                <a:gd name="T22" fmla="*/ 5 w 31"/>
                <a:gd name="T23" fmla="*/ 2 h 14"/>
                <a:gd name="T24" fmla="*/ 5 w 31"/>
                <a:gd name="T25" fmla="*/ 2 h 14"/>
                <a:gd name="T26" fmla="*/ 0 w 31"/>
                <a:gd name="T27" fmla="*/ 2 h 14"/>
                <a:gd name="T28" fmla="*/ 0 w 31"/>
                <a:gd name="T29" fmla="*/ 2 h 14"/>
                <a:gd name="T30" fmla="*/ 3 w 31"/>
                <a:gd name="T31" fmla="*/ 4 h 14"/>
                <a:gd name="T32" fmla="*/ 0 w 31"/>
                <a:gd name="T33" fmla="*/ 4 h 14"/>
                <a:gd name="T34" fmla="*/ 0 w 31"/>
                <a:gd name="T35" fmla="*/ 4 h 14"/>
                <a:gd name="T36" fmla="*/ 0 w 31"/>
                <a:gd name="T37" fmla="*/ 7 h 14"/>
                <a:gd name="T38" fmla="*/ 0 w 31"/>
                <a:gd name="T39" fmla="*/ 7 h 14"/>
                <a:gd name="T40" fmla="*/ 0 w 31"/>
                <a:gd name="T41" fmla="*/ 9 h 14"/>
                <a:gd name="T42" fmla="*/ 3 w 31"/>
                <a:gd name="T43" fmla="*/ 9 h 14"/>
                <a:gd name="T44" fmla="*/ 5 w 31"/>
                <a:gd name="T45" fmla="*/ 11 h 14"/>
                <a:gd name="T46" fmla="*/ 3 w 31"/>
                <a:gd name="T47" fmla="*/ 11 h 14"/>
                <a:gd name="T48" fmla="*/ 10 w 31"/>
                <a:gd name="T49" fmla="*/ 14 h 14"/>
                <a:gd name="T50" fmla="*/ 10 w 31"/>
                <a:gd name="T51" fmla="*/ 11 h 14"/>
                <a:gd name="T52" fmla="*/ 10 w 31"/>
                <a:gd name="T53" fmla="*/ 9 h 14"/>
                <a:gd name="T54" fmla="*/ 10 w 31"/>
                <a:gd name="T55" fmla="*/ 9 h 14"/>
                <a:gd name="T56" fmla="*/ 12 w 31"/>
                <a:gd name="T57" fmla="*/ 9 h 14"/>
                <a:gd name="T58" fmla="*/ 12 w 31"/>
                <a:gd name="T59" fmla="*/ 11 h 14"/>
                <a:gd name="T60" fmla="*/ 14 w 31"/>
                <a:gd name="T61" fmla="*/ 11 h 14"/>
                <a:gd name="T62" fmla="*/ 17 w 31"/>
                <a:gd name="T63" fmla="*/ 9 h 14"/>
                <a:gd name="T64" fmla="*/ 19 w 31"/>
                <a:gd name="T65" fmla="*/ 9 h 14"/>
                <a:gd name="T66" fmla="*/ 19 w 31"/>
                <a:gd name="T67" fmla="*/ 11 h 14"/>
                <a:gd name="T68" fmla="*/ 22 w 31"/>
                <a:gd name="T69" fmla="*/ 11 h 14"/>
                <a:gd name="T70" fmla="*/ 26 w 31"/>
                <a:gd name="T71" fmla="*/ 9 h 14"/>
                <a:gd name="T72" fmla="*/ 24 w 31"/>
                <a:gd name="T73" fmla="*/ 9 h 14"/>
                <a:gd name="T74" fmla="*/ 19 w 31"/>
                <a:gd name="T75" fmla="*/ 9 h 14"/>
                <a:gd name="T76" fmla="*/ 19 w 31"/>
                <a:gd name="T77" fmla="*/ 7 h 14"/>
                <a:gd name="T78" fmla="*/ 22 w 31"/>
                <a:gd name="T79" fmla="*/ 4 h 14"/>
                <a:gd name="T80" fmla="*/ 22 w 31"/>
                <a:gd name="T81" fmla="*/ 4 h 14"/>
                <a:gd name="T82" fmla="*/ 22 w 31"/>
                <a:gd name="T83" fmla="*/ 4 h 14"/>
                <a:gd name="T84" fmla="*/ 22 w 31"/>
                <a:gd name="T85" fmla="*/ 7 h 14"/>
                <a:gd name="T86" fmla="*/ 22 w 31"/>
                <a:gd name="T87" fmla="*/ 7 h 14"/>
                <a:gd name="T88" fmla="*/ 24 w 31"/>
                <a:gd name="T89" fmla="*/ 9 h 14"/>
                <a:gd name="T90" fmla="*/ 26 w 31"/>
                <a:gd name="T91" fmla="*/ 9 h 14"/>
                <a:gd name="T92" fmla="*/ 26 w 31"/>
                <a:gd name="T93" fmla="*/ 9 h 14"/>
                <a:gd name="T94" fmla="*/ 31 w 31"/>
                <a:gd name="T95" fmla="*/ 7 h 14"/>
                <a:gd name="T96" fmla="*/ 29 w 31"/>
                <a:gd name="T97" fmla="*/ 7 h 14"/>
                <a:gd name="T98" fmla="*/ 31 w 31"/>
                <a:gd name="T99" fmla="*/ 4 h 14"/>
                <a:gd name="T100" fmla="*/ 31 w 31"/>
                <a:gd name="T101" fmla="*/ 4 h 14"/>
                <a:gd name="T102" fmla="*/ 29 w 31"/>
                <a:gd name="T103" fmla="*/ 4 h 14"/>
                <a:gd name="T104" fmla="*/ 26 w 31"/>
                <a:gd name="T105" fmla="*/ 2 h 14"/>
                <a:gd name="T106" fmla="*/ 24 w 31"/>
                <a:gd name="T107" fmla="*/ 2 h 14"/>
                <a:gd name="T108" fmla="*/ 22 w 31"/>
                <a:gd name="T109" fmla="*/ 2 h 14"/>
                <a:gd name="T110" fmla="*/ 19 w 31"/>
                <a:gd name="T111" fmla="*/ 2 h 14"/>
                <a:gd name="T112" fmla="*/ 19 w 31"/>
                <a:gd name="T113" fmla="*/ 2 h 14"/>
                <a:gd name="T114" fmla="*/ 17 w 31"/>
                <a:gd name="T11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 h="14">
                  <a:moveTo>
                    <a:pt x="17" y="0"/>
                  </a:moveTo>
                  <a:lnTo>
                    <a:pt x="17" y="0"/>
                  </a:lnTo>
                  <a:lnTo>
                    <a:pt x="14" y="2"/>
                  </a:lnTo>
                  <a:lnTo>
                    <a:pt x="14" y="4"/>
                  </a:lnTo>
                  <a:lnTo>
                    <a:pt x="12" y="4"/>
                  </a:lnTo>
                  <a:lnTo>
                    <a:pt x="12" y="4"/>
                  </a:lnTo>
                  <a:lnTo>
                    <a:pt x="12" y="4"/>
                  </a:lnTo>
                  <a:lnTo>
                    <a:pt x="10" y="2"/>
                  </a:lnTo>
                  <a:lnTo>
                    <a:pt x="10" y="2"/>
                  </a:lnTo>
                  <a:lnTo>
                    <a:pt x="12" y="2"/>
                  </a:lnTo>
                  <a:lnTo>
                    <a:pt x="7" y="0"/>
                  </a:lnTo>
                  <a:lnTo>
                    <a:pt x="5" y="2"/>
                  </a:lnTo>
                  <a:lnTo>
                    <a:pt x="5" y="2"/>
                  </a:lnTo>
                  <a:lnTo>
                    <a:pt x="0" y="2"/>
                  </a:lnTo>
                  <a:lnTo>
                    <a:pt x="0" y="2"/>
                  </a:lnTo>
                  <a:lnTo>
                    <a:pt x="3" y="4"/>
                  </a:lnTo>
                  <a:lnTo>
                    <a:pt x="0" y="4"/>
                  </a:lnTo>
                  <a:lnTo>
                    <a:pt x="0" y="4"/>
                  </a:lnTo>
                  <a:lnTo>
                    <a:pt x="0" y="7"/>
                  </a:lnTo>
                  <a:lnTo>
                    <a:pt x="0" y="7"/>
                  </a:lnTo>
                  <a:lnTo>
                    <a:pt x="0" y="9"/>
                  </a:lnTo>
                  <a:lnTo>
                    <a:pt x="3" y="9"/>
                  </a:lnTo>
                  <a:lnTo>
                    <a:pt x="5" y="11"/>
                  </a:lnTo>
                  <a:lnTo>
                    <a:pt x="3" y="11"/>
                  </a:lnTo>
                  <a:lnTo>
                    <a:pt x="10" y="14"/>
                  </a:lnTo>
                  <a:lnTo>
                    <a:pt x="10" y="11"/>
                  </a:lnTo>
                  <a:lnTo>
                    <a:pt x="10" y="9"/>
                  </a:lnTo>
                  <a:lnTo>
                    <a:pt x="10" y="9"/>
                  </a:lnTo>
                  <a:lnTo>
                    <a:pt x="12" y="9"/>
                  </a:lnTo>
                  <a:lnTo>
                    <a:pt x="12" y="11"/>
                  </a:lnTo>
                  <a:lnTo>
                    <a:pt x="14" y="11"/>
                  </a:lnTo>
                  <a:lnTo>
                    <a:pt x="17" y="9"/>
                  </a:lnTo>
                  <a:lnTo>
                    <a:pt x="19" y="9"/>
                  </a:lnTo>
                  <a:lnTo>
                    <a:pt x="19" y="11"/>
                  </a:lnTo>
                  <a:lnTo>
                    <a:pt x="22" y="11"/>
                  </a:lnTo>
                  <a:lnTo>
                    <a:pt x="26" y="9"/>
                  </a:lnTo>
                  <a:lnTo>
                    <a:pt x="24" y="9"/>
                  </a:lnTo>
                  <a:lnTo>
                    <a:pt x="19" y="9"/>
                  </a:lnTo>
                  <a:lnTo>
                    <a:pt x="19" y="7"/>
                  </a:lnTo>
                  <a:lnTo>
                    <a:pt x="22" y="4"/>
                  </a:lnTo>
                  <a:lnTo>
                    <a:pt x="22" y="4"/>
                  </a:lnTo>
                  <a:lnTo>
                    <a:pt x="22" y="4"/>
                  </a:lnTo>
                  <a:lnTo>
                    <a:pt x="22" y="7"/>
                  </a:lnTo>
                  <a:lnTo>
                    <a:pt x="22" y="7"/>
                  </a:lnTo>
                  <a:lnTo>
                    <a:pt x="24" y="9"/>
                  </a:lnTo>
                  <a:lnTo>
                    <a:pt x="26" y="9"/>
                  </a:lnTo>
                  <a:lnTo>
                    <a:pt x="26" y="9"/>
                  </a:lnTo>
                  <a:lnTo>
                    <a:pt x="31" y="7"/>
                  </a:lnTo>
                  <a:lnTo>
                    <a:pt x="29" y="7"/>
                  </a:lnTo>
                  <a:lnTo>
                    <a:pt x="31" y="4"/>
                  </a:lnTo>
                  <a:lnTo>
                    <a:pt x="31" y="4"/>
                  </a:lnTo>
                  <a:lnTo>
                    <a:pt x="29" y="4"/>
                  </a:lnTo>
                  <a:lnTo>
                    <a:pt x="26" y="2"/>
                  </a:lnTo>
                  <a:lnTo>
                    <a:pt x="24" y="2"/>
                  </a:lnTo>
                  <a:lnTo>
                    <a:pt x="22" y="2"/>
                  </a:lnTo>
                  <a:lnTo>
                    <a:pt x="19" y="2"/>
                  </a:lnTo>
                  <a:lnTo>
                    <a:pt x="19" y="2"/>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1269"/>
            <p:cNvSpPr/>
            <p:nvPr/>
          </p:nvSpPr>
          <p:spPr bwMode="auto">
            <a:xfrm>
              <a:off x="2482172" y="3359263"/>
              <a:ext cx="30163" cy="11113"/>
            </a:xfrm>
            <a:custGeom>
              <a:avLst/>
              <a:gdLst>
                <a:gd name="T0" fmla="*/ 0 w 19"/>
                <a:gd name="T1" fmla="*/ 0 h 7"/>
                <a:gd name="T2" fmla="*/ 0 w 19"/>
                <a:gd name="T3" fmla="*/ 3 h 7"/>
                <a:gd name="T4" fmla="*/ 2 w 19"/>
                <a:gd name="T5" fmla="*/ 3 h 7"/>
                <a:gd name="T6" fmla="*/ 5 w 19"/>
                <a:gd name="T7" fmla="*/ 5 h 7"/>
                <a:gd name="T8" fmla="*/ 5 w 19"/>
                <a:gd name="T9" fmla="*/ 5 h 7"/>
                <a:gd name="T10" fmla="*/ 9 w 19"/>
                <a:gd name="T11" fmla="*/ 7 h 7"/>
                <a:gd name="T12" fmla="*/ 14 w 19"/>
                <a:gd name="T13" fmla="*/ 7 h 7"/>
                <a:gd name="T14" fmla="*/ 16 w 19"/>
                <a:gd name="T15" fmla="*/ 7 h 7"/>
                <a:gd name="T16" fmla="*/ 19 w 19"/>
                <a:gd name="T17" fmla="*/ 5 h 7"/>
                <a:gd name="T18" fmla="*/ 16 w 19"/>
                <a:gd name="T19" fmla="*/ 5 h 7"/>
                <a:gd name="T20" fmla="*/ 14 w 19"/>
                <a:gd name="T21" fmla="*/ 3 h 7"/>
                <a:gd name="T22" fmla="*/ 9 w 19"/>
                <a:gd name="T23" fmla="*/ 3 h 7"/>
                <a:gd name="T24" fmla="*/ 9 w 19"/>
                <a:gd name="T25" fmla="*/ 3 h 7"/>
                <a:gd name="T26" fmla="*/ 5 w 19"/>
                <a:gd name="T27" fmla="*/ 3 h 7"/>
                <a:gd name="T28" fmla="*/ 2 w 19"/>
                <a:gd name="T29" fmla="*/ 0 h 7"/>
                <a:gd name="T30" fmla="*/ 0 w 19"/>
                <a:gd name="T3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7">
                  <a:moveTo>
                    <a:pt x="0" y="0"/>
                  </a:moveTo>
                  <a:lnTo>
                    <a:pt x="0" y="3"/>
                  </a:lnTo>
                  <a:lnTo>
                    <a:pt x="2" y="3"/>
                  </a:lnTo>
                  <a:lnTo>
                    <a:pt x="5" y="5"/>
                  </a:lnTo>
                  <a:lnTo>
                    <a:pt x="5" y="5"/>
                  </a:lnTo>
                  <a:lnTo>
                    <a:pt x="9" y="7"/>
                  </a:lnTo>
                  <a:lnTo>
                    <a:pt x="14" y="7"/>
                  </a:lnTo>
                  <a:lnTo>
                    <a:pt x="16" y="7"/>
                  </a:lnTo>
                  <a:lnTo>
                    <a:pt x="19" y="5"/>
                  </a:lnTo>
                  <a:lnTo>
                    <a:pt x="16" y="5"/>
                  </a:lnTo>
                  <a:lnTo>
                    <a:pt x="14" y="3"/>
                  </a:lnTo>
                  <a:lnTo>
                    <a:pt x="9" y="3"/>
                  </a:lnTo>
                  <a:lnTo>
                    <a:pt x="9" y="3"/>
                  </a:lnTo>
                  <a:lnTo>
                    <a:pt x="5" y="3"/>
                  </a:lnTo>
                  <a:lnTo>
                    <a:pt x="2" y="0"/>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1270"/>
            <p:cNvSpPr/>
            <p:nvPr/>
          </p:nvSpPr>
          <p:spPr bwMode="auto">
            <a:xfrm>
              <a:off x="2482172" y="3359263"/>
              <a:ext cx="30163" cy="11113"/>
            </a:xfrm>
            <a:custGeom>
              <a:avLst/>
              <a:gdLst>
                <a:gd name="T0" fmla="*/ 0 w 19"/>
                <a:gd name="T1" fmla="*/ 0 h 7"/>
                <a:gd name="T2" fmla="*/ 0 w 19"/>
                <a:gd name="T3" fmla="*/ 3 h 7"/>
                <a:gd name="T4" fmla="*/ 2 w 19"/>
                <a:gd name="T5" fmla="*/ 3 h 7"/>
                <a:gd name="T6" fmla="*/ 5 w 19"/>
                <a:gd name="T7" fmla="*/ 5 h 7"/>
                <a:gd name="T8" fmla="*/ 5 w 19"/>
                <a:gd name="T9" fmla="*/ 5 h 7"/>
                <a:gd name="T10" fmla="*/ 9 w 19"/>
                <a:gd name="T11" fmla="*/ 7 h 7"/>
                <a:gd name="T12" fmla="*/ 14 w 19"/>
                <a:gd name="T13" fmla="*/ 7 h 7"/>
                <a:gd name="T14" fmla="*/ 16 w 19"/>
                <a:gd name="T15" fmla="*/ 7 h 7"/>
                <a:gd name="T16" fmla="*/ 19 w 19"/>
                <a:gd name="T17" fmla="*/ 5 h 7"/>
                <a:gd name="T18" fmla="*/ 16 w 19"/>
                <a:gd name="T19" fmla="*/ 5 h 7"/>
                <a:gd name="T20" fmla="*/ 14 w 19"/>
                <a:gd name="T21" fmla="*/ 3 h 7"/>
                <a:gd name="T22" fmla="*/ 9 w 19"/>
                <a:gd name="T23" fmla="*/ 3 h 7"/>
                <a:gd name="T24" fmla="*/ 9 w 19"/>
                <a:gd name="T25" fmla="*/ 3 h 7"/>
                <a:gd name="T26" fmla="*/ 5 w 19"/>
                <a:gd name="T27" fmla="*/ 3 h 7"/>
                <a:gd name="T28" fmla="*/ 2 w 19"/>
                <a:gd name="T29" fmla="*/ 0 h 7"/>
                <a:gd name="T30" fmla="*/ 0 w 19"/>
                <a:gd name="T3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7">
                  <a:moveTo>
                    <a:pt x="0" y="0"/>
                  </a:moveTo>
                  <a:lnTo>
                    <a:pt x="0" y="3"/>
                  </a:lnTo>
                  <a:lnTo>
                    <a:pt x="2" y="3"/>
                  </a:lnTo>
                  <a:lnTo>
                    <a:pt x="5" y="5"/>
                  </a:lnTo>
                  <a:lnTo>
                    <a:pt x="5" y="5"/>
                  </a:lnTo>
                  <a:lnTo>
                    <a:pt x="9" y="7"/>
                  </a:lnTo>
                  <a:lnTo>
                    <a:pt x="14" y="7"/>
                  </a:lnTo>
                  <a:lnTo>
                    <a:pt x="16" y="7"/>
                  </a:lnTo>
                  <a:lnTo>
                    <a:pt x="19" y="5"/>
                  </a:lnTo>
                  <a:lnTo>
                    <a:pt x="16" y="5"/>
                  </a:lnTo>
                  <a:lnTo>
                    <a:pt x="14" y="3"/>
                  </a:lnTo>
                  <a:lnTo>
                    <a:pt x="9" y="3"/>
                  </a:lnTo>
                  <a:lnTo>
                    <a:pt x="9" y="3"/>
                  </a:lnTo>
                  <a:lnTo>
                    <a:pt x="5" y="3"/>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1271"/>
            <p:cNvSpPr/>
            <p:nvPr/>
          </p:nvSpPr>
          <p:spPr bwMode="auto">
            <a:xfrm>
              <a:off x="2496459" y="3344976"/>
              <a:ext cx="4763" cy="3175"/>
            </a:xfrm>
            <a:custGeom>
              <a:avLst/>
              <a:gdLst>
                <a:gd name="T0" fmla="*/ 3 w 3"/>
                <a:gd name="T1" fmla="*/ 0 h 2"/>
                <a:gd name="T2" fmla="*/ 0 w 3"/>
                <a:gd name="T3" fmla="*/ 2 h 2"/>
                <a:gd name="T4" fmla="*/ 0 w 3"/>
                <a:gd name="T5" fmla="*/ 2 h 2"/>
                <a:gd name="T6" fmla="*/ 3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0" y="2"/>
                  </a:lnTo>
                  <a:lnTo>
                    <a:pt x="0" y="2"/>
                  </a:lnTo>
                  <a:lnTo>
                    <a:pt x="3" y="2"/>
                  </a:lnTo>
                  <a:lnTo>
                    <a:pt x="3"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1272"/>
            <p:cNvSpPr/>
            <p:nvPr/>
          </p:nvSpPr>
          <p:spPr bwMode="auto">
            <a:xfrm>
              <a:off x="2496459" y="3344976"/>
              <a:ext cx="4763" cy="3175"/>
            </a:xfrm>
            <a:custGeom>
              <a:avLst/>
              <a:gdLst>
                <a:gd name="T0" fmla="*/ 3 w 3"/>
                <a:gd name="T1" fmla="*/ 0 h 2"/>
                <a:gd name="T2" fmla="*/ 0 w 3"/>
                <a:gd name="T3" fmla="*/ 2 h 2"/>
                <a:gd name="T4" fmla="*/ 0 w 3"/>
                <a:gd name="T5" fmla="*/ 2 h 2"/>
                <a:gd name="T6" fmla="*/ 3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0" y="2"/>
                  </a:lnTo>
                  <a:lnTo>
                    <a:pt x="0" y="2"/>
                  </a:lnTo>
                  <a:lnTo>
                    <a:pt x="3" y="2"/>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Rectangle 1273"/>
            <p:cNvSpPr>
              <a:spLocks noChangeArrowheads="1"/>
            </p:cNvSpPr>
            <p:nvPr/>
          </p:nvSpPr>
          <p:spPr bwMode="auto">
            <a:xfrm>
              <a:off x="2518684" y="3352913"/>
              <a:ext cx="4763" cy="3175"/>
            </a:xfrm>
            <a:prstGeom prst="rect">
              <a:avLst/>
            </a:prstGeom>
            <a:solidFill>
              <a:srgbClr val="DC18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25" name="Rectangle 1274"/>
            <p:cNvSpPr>
              <a:spLocks noChangeArrowheads="1"/>
            </p:cNvSpPr>
            <p:nvPr/>
          </p:nvSpPr>
          <p:spPr bwMode="auto">
            <a:xfrm>
              <a:off x="2518684" y="3352913"/>
              <a:ext cx="476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26" name="Freeform 1275"/>
            <p:cNvSpPr/>
            <p:nvPr/>
          </p:nvSpPr>
          <p:spPr bwMode="auto">
            <a:xfrm>
              <a:off x="2425022" y="3416413"/>
              <a:ext cx="4763" cy="0"/>
            </a:xfrm>
            <a:custGeom>
              <a:avLst/>
              <a:gdLst>
                <a:gd name="T0" fmla="*/ 0 w 3"/>
                <a:gd name="T1" fmla="*/ 0 w 3"/>
                <a:gd name="T2" fmla="*/ 0 w 3"/>
                <a:gd name="T3" fmla="*/ 3 w 3"/>
                <a:gd name="T4" fmla="*/ 3 w 3"/>
                <a:gd name="T5" fmla="*/ 0 w 3"/>
              </a:gdLst>
              <a:ahLst/>
              <a:cxnLst>
                <a:cxn ang="0">
                  <a:pos x="T0" y="0"/>
                </a:cxn>
                <a:cxn ang="0">
                  <a:pos x="T1" y="0"/>
                </a:cxn>
                <a:cxn ang="0">
                  <a:pos x="T2" y="0"/>
                </a:cxn>
                <a:cxn ang="0">
                  <a:pos x="T3" y="0"/>
                </a:cxn>
                <a:cxn ang="0">
                  <a:pos x="T4" y="0"/>
                </a:cxn>
                <a:cxn ang="0">
                  <a:pos x="T5" y="0"/>
                </a:cxn>
              </a:cxnLst>
              <a:rect l="0" t="0" r="r" b="b"/>
              <a:pathLst>
                <a:path w="3">
                  <a:moveTo>
                    <a:pt x="0" y="0"/>
                  </a:moveTo>
                  <a:lnTo>
                    <a:pt x="0" y="0"/>
                  </a:lnTo>
                  <a:lnTo>
                    <a:pt x="0" y="0"/>
                  </a:lnTo>
                  <a:lnTo>
                    <a:pt x="3" y="0"/>
                  </a:lnTo>
                  <a:lnTo>
                    <a:pt x="3" y="0"/>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1276"/>
            <p:cNvSpPr/>
            <p:nvPr/>
          </p:nvSpPr>
          <p:spPr bwMode="auto">
            <a:xfrm>
              <a:off x="2425022" y="3416413"/>
              <a:ext cx="4763" cy="0"/>
            </a:xfrm>
            <a:custGeom>
              <a:avLst/>
              <a:gdLst>
                <a:gd name="T0" fmla="*/ 0 w 3"/>
                <a:gd name="T1" fmla="*/ 0 w 3"/>
                <a:gd name="T2" fmla="*/ 0 w 3"/>
                <a:gd name="T3" fmla="*/ 3 w 3"/>
                <a:gd name="T4" fmla="*/ 3 w 3"/>
                <a:gd name="T5" fmla="*/ 0 w 3"/>
              </a:gdLst>
              <a:ahLst/>
              <a:cxnLst>
                <a:cxn ang="0">
                  <a:pos x="T0" y="0"/>
                </a:cxn>
                <a:cxn ang="0">
                  <a:pos x="T1" y="0"/>
                </a:cxn>
                <a:cxn ang="0">
                  <a:pos x="T2" y="0"/>
                </a:cxn>
                <a:cxn ang="0">
                  <a:pos x="T3" y="0"/>
                </a:cxn>
                <a:cxn ang="0">
                  <a:pos x="T4" y="0"/>
                </a:cxn>
                <a:cxn ang="0">
                  <a:pos x="T5" y="0"/>
                </a:cxn>
              </a:cxnLst>
              <a:rect l="0" t="0" r="r" b="b"/>
              <a:pathLst>
                <a:path w="3">
                  <a:moveTo>
                    <a:pt x="0" y="0"/>
                  </a:moveTo>
                  <a:lnTo>
                    <a:pt x="0" y="0"/>
                  </a:lnTo>
                  <a:lnTo>
                    <a:pt x="0" y="0"/>
                  </a:lnTo>
                  <a:lnTo>
                    <a:pt x="3" y="0"/>
                  </a:lnTo>
                  <a:lnTo>
                    <a:pt x="3"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Rectangle 1277"/>
            <p:cNvSpPr>
              <a:spLocks noChangeArrowheads="1"/>
            </p:cNvSpPr>
            <p:nvPr/>
          </p:nvSpPr>
          <p:spPr bwMode="auto">
            <a:xfrm>
              <a:off x="2432959" y="3411651"/>
              <a:ext cx="3175" cy="1588"/>
            </a:xfrm>
            <a:prstGeom prst="rect">
              <a:avLst/>
            </a:prstGeom>
            <a:solidFill>
              <a:srgbClr val="DC18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29" name="Rectangle 1278"/>
            <p:cNvSpPr>
              <a:spLocks noChangeArrowheads="1"/>
            </p:cNvSpPr>
            <p:nvPr/>
          </p:nvSpPr>
          <p:spPr bwMode="auto">
            <a:xfrm>
              <a:off x="2432959" y="3411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30" name="Freeform 1279"/>
            <p:cNvSpPr/>
            <p:nvPr/>
          </p:nvSpPr>
          <p:spPr bwMode="auto">
            <a:xfrm>
              <a:off x="2347234" y="3383076"/>
              <a:ext cx="3175" cy="3175"/>
            </a:xfrm>
            <a:custGeom>
              <a:avLst/>
              <a:gdLst>
                <a:gd name="T0" fmla="*/ 2 w 2"/>
                <a:gd name="T1" fmla="*/ 0 h 2"/>
                <a:gd name="T2" fmla="*/ 0 w 2"/>
                <a:gd name="T3" fmla="*/ 0 h 2"/>
                <a:gd name="T4" fmla="*/ 0 w 2"/>
                <a:gd name="T5" fmla="*/ 2 h 2"/>
                <a:gd name="T6" fmla="*/ 0 w 2"/>
                <a:gd name="T7" fmla="*/ 2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0" y="0"/>
                  </a:lnTo>
                  <a:lnTo>
                    <a:pt x="0" y="2"/>
                  </a:lnTo>
                  <a:lnTo>
                    <a:pt x="0" y="2"/>
                  </a:lnTo>
                  <a:lnTo>
                    <a:pt x="2" y="2"/>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1280"/>
            <p:cNvSpPr/>
            <p:nvPr/>
          </p:nvSpPr>
          <p:spPr bwMode="auto">
            <a:xfrm>
              <a:off x="2347234" y="3383076"/>
              <a:ext cx="3175" cy="3175"/>
            </a:xfrm>
            <a:custGeom>
              <a:avLst/>
              <a:gdLst>
                <a:gd name="T0" fmla="*/ 2 w 2"/>
                <a:gd name="T1" fmla="*/ 0 h 2"/>
                <a:gd name="T2" fmla="*/ 0 w 2"/>
                <a:gd name="T3" fmla="*/ 0 h 2"/>
                <a:gd name="T4" fmla="*/ 0 w 2"/>
                <a:gd name="T5" fmla="*/ 2 h 2"/>
                <a:gd name="T6" fmla="*/ 0 w 2"/>
                <a:gd name="T7" fmla="*/ 2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0" y="0"/>
                  </a:lnTo>
                  <a:lnTo>
                    <a:pt x="0" y="2"/>
                  </a:lnTo>
                  <a:lnTo>
                    <a:pt x="0" y="2"/>
                  </a:lnTo>
                  <a:lnTo>
                    <a:pt x="2"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1281"/>
            <p:cNvSpPr/>
            <p:nvPr/>
          </p:nvSpPr>
          <p:spPr bwMode="auto">
            <a:xfrm>
              <a:off x="2353584" y="3386251"/>
              <a:ext cx="4763" cy="3175"/>
            </a:xfrm>
            <a:custGeom>
              <a:avLst/>
              <a:gdLst>
                <a:gd name="T0" fmla="*/ 3 w 3"/>
                <a:gd name="T1" fmla="*/ 0 h 2"/>
                <a:gd name="T2" fmla="*/ 0 w 3"/>
                <a:gd name="T3" fmla="*/ 0 h 2"/>
                <a:gd name="T4" fmla="*/ 0 w 3"/>
                <a:gd name="T5" fmla="*/ 2 h 2"/>
                <a:gd name="T6" fmla="*/ 3 w 3"/>
                <a:gd name="T7" fmla="*/ 2 h 2"/>
                <a:gd name="T8" fmla="*/ 3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0" y="0"/>
                  </a:lnTo>
                  <a:lnTo>
                    <a:pt x="0" y="2"/>
                  </a:lnTo>
                  <a:lnTo>
                    <a:pt x="3" y="2"/>
                  </a:lnTo>
                  <a:lnTo>
                    <a:pt x="3" y="2"/>
                  </a:lnTo>
                  <a:lnTo>
                    <a:pt x="3"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1282"/>
            <p:cNvSpPr/>
            <p:nvPr/>
          </p:nvSpPr>
          <p:spPr bwMode="auto">
            <a:xfrm>
              <a:off x="2353584" y="3386251"/>
              <a:ext cx="4763" cy="3175"/>
            </a:xfrm>
            <a:custGeom>
              <a:avLst/>
              <a:gdLst>
                <a:gd name="T0" fmla="*/ 3 w 3"/>
                <a:gd name="T1" fmla="*/ 0 h 2"/>
                <a:gd name="T2" fmla="*/ 0 w 3"/>
                <a:gd name="T3" fmla="*/ 0 h 2"/>
                <a:gd name="T4" fmla="*/ 0 w 3"/>
                <a:gd name="T5" fmla="*/ 2 h 2"/>
                <a:gd name="T6" fmla="*/ 3 w 3"/>
                <a:gd name="T7" fmla="*/ 2 h 2"/>
                <a:gd name="T8" fmla="*/ 3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0" y="0"/>
                  </a:lnTo>
                  <a:lnTo>
                    <a:pt x="0" y="2"/>
                  </a:lnTo>
                  <a:lnTo>
                    <a:pt x="3" y="2"/>
                  </a:lnTo>
                  <a:lnTo>
                    <a:pt x="3" y="2"/>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1283"/>
            <p:cNvSpPr/>
            <p:nvPr/>
          </p:nvSpPr>
          <p:spPr bwMode="auto">
            <a:xfrm>
              <a:off x="2361522" y="3389426"/>
              <a:ext cx="3175" cy="0"/>
            </a:xfrm>
            <a:custGeom>
              <a:avLst/>
              <a:gdLst>
                <a:gd name="T0" fmla="*/ 2 w 2"/>
                <a:gd name="T1" fmla="*/ 0 w 2"/>
                <a:gd name="T2" fmla="*/ 2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2" y="0"/>
                  </a:lnTo>
                  <a:lnTo>
                    <a:pt x="2" y="0"/>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1284"/>
            <p:cNvSpPr/>
            <p:nvPr/>
          </p:nvSpPr>
          <p:spPr bwMode="auto">
            <a:xfrm>
              <a:off x="2361522" y="3389426"/>
              <a:ext cx="3175" cy="0"/>
            </a:xfrm>
            <a:custGeom>
              <a:avLst/>
              <a:gdLst>
                <a:gd name="T0" fmla="*/ 2 w 2"/>
                <a:gd name="T1" fmla="*/ 0 w 2"/>
                <a:gd name="T2" fmla="*/ 2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2"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1285"/>
            <p:cNvSpPr/>
            <p:nvPr/>
          </p:nvSpPr>
          <p:spPr bwMode="auto">
            <a:xfrm>
              <a:off x="2271034" y="3375138"/>
              <a:ext cx="11113" cy="7938"/>
            </a:xfrm>
            <a:custGeom>
              <a:avLst/>
              <a:gdLst>
                <a:gd name="T0" fmla="*/ 3 w 7"/>
                <a:gd name="T1" fmla="*/ 0 h 5"/>
                <a:gd name="T2" fmla="*/ 0 w 7"/>
                <a:gd name="T3" fmla="*/ 0 h 5"/>
                <a:gd name="T4" fmla="*/ 0 w 7"/>
                <a:gd name="T5" fmla="*/ 0 h 5"/>
                <a:gd name="T6" fmla="*/ 0 w 7"/>
                <a:gd name="T7" fmla="*/ 2 h 5"/>
                <a:gd name="T8" fmla="*/ 0 w 7"/>
                <a:gd name="T9" fmla="*/ 2 h 5"/>
                <a:gd name="T10" fmla="*/ 3 w 7"/>
                <a:gd name="T11" fmla="*/ 5 h 5"/>
                <a:gd name="T12" fmla="*/ 5 w 7"/>
                <a:gd name="T13" fmla="*/ 2 h 5"/>
                <a:gd name="T14" fmla="*/ 5 w 7"/>
                <a:gd name="T15" fmla="*/ 2 h 5"/>
                <a:gd name="T16" fmla="*/ 7 w 7"/>
                <a:gd name="T17" fmla="*/ 0 h 5"/>
                <a:gd name="T18" fmla="*/ 7 w 7"/>
                <a:gd name="T19" fmla="*/ 0 h 5"/>
                <a:gd name="T20" fmla="*/ 3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3" y="0"/>
                  </a:moveTo>
                  <a:lnTo>
                    <a:pt x="0" y="0"/>
                  </a:lnTo>
                  <a:lnTo>
                    <a:pt x="0" y="0"/>
                  </a:lnTo>
                  <a:lnTo>
                    <a:pt x="0" y="2"/>
                  </a:lnTo>
                  <a:lnTo>
                    <a:pt x="0" y="2"/>
                  </a:lnTo>
                  <a:lnTo>
                    <a:pt x="3" y="5"/>
                  </a:lnTo>
                  <a:lnTo>
                    <a:pt x="5" y="2"/>
                  </a:lnTo>
                  <a:lnTo>
                    <a:pt x="5" y="2"/>
                  </a:lnTo>
                  <a:lnTo>
                    <a:pt x="7" y="0"/>
                  </a:lnTo>
                  <a:lnTo>
                    <a:pt x="7" y="0"/>
                  </a:lnTo>
                  <a:lnTo>
                    <a:pt x="3"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1286"/>
            <p:cNvSpPr/>
            <p:nvPr/>
          </p:nvSpPr>
          <p:spPr bwMode="auto">
            <a:xfrm>
              <a:off x="2271034" y="3375138"/>
              <a:ext cx="11113" cy="7938"/>
            </a:xfrm>
            <a:custGeom>
              <a:avLst/>
              <a:gdLst>
                <a:gd name="T0" fmla="*/ 3 w 7"/>
                <a:gd name="T1" fmla="*/ 0 h 5"/>
                <a:gd name="T2" fmla="*/ 0 w 7"/>
                <a:gd name="T3" fmla="*/ 0 h 5"/>
                <a:gd name="T4" fmla="*/ 0 w 7"/>
                <a:gd name="T5" fmla="*/ 0 h 5"/>
                <a:gd name="T6" fmla="*/ 0 w 7"/>
                <a:gd name="T7" fmla="*/ 2 h 5"/>
                <a:gd name="T8" fmla="*/ 0 w 7"/>
                <a:gd name="T9" fmla="*/ 2 h 5"/>
                <a:gd name="T10" fmla="*/ 3 w 7"/>
                <a:gd name="T11" fmla="*/ 5 h 5"/>
                <a:gd name="T12" fmla="*/ 5 w 7"/>
                <a:gd name="T13" fmla="*/ 2 h 5"/>
                <a:gd name="T14" fmla="*/ 5 w 7"/>
                <a:gd name="T15" fmla="*/ 2 h 5"/>
                <a:gd name="T16" fmla="*/ 7 w 7"/>
                <a:gd name="T17" fmla="*/ 0 h 5"/>
                <a:gd name="T18" fmla="*/ 7 w 7"/>
                <a:gd name="T19" fmla="*/ 0 h 5"/>
                <a:gd name="T20" fmla="*/ 3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3" y="0"/>
                  </a:moveTo>
                  <a:lnTo>
                    <a:pt x="0" y="0"/>
                  </a:lnTo>
                  <a:lnTo>
                    <a:pt x="0" y="0"/>
                  </a:lnTo>
                  <a:lnTo>
                    <a:pt x="0" y="2"/>
                  </a:lnTo>
                  <a:lnTo>
                    <a:pt x="0" y="2"/>
                  </a:lnTo>
                  <a:lnTo>
                    <a:pt x="3" y="5"/>
                  </a:lnTo>
                  <a:lnTo>
                    <a:pt x="5" y="2"/>
                  </a:lnTo>
                  <a:lnTo>
                    <a:pt x="5" y="2"/>
                  </a:lnTo>
                  <a:lnTo>
                    <a:pt x="7" y="0"/>
                  </a:lnTo>
                  <a:lnTo>
                    <a:pt x="7"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1287"/>
            <p:cNvSpPr/>
            <p:nvPr/>
          </p:nvSpPr>
          <p:spPr bwMode="auto">
            <a:xfrm>
              <a:off x="2293259" y="3375138"/>
              <a:ext cx="4763" cy="7938"/>
            </a:xfrm>
            <a:custGeom>
              <a:avLst/>
              <a:gdLst>
                <a:gd name="T0" fmla="*/ 3 w 3"/>
                <a:gd name="T1" fmla="*/ 0 h 5"/>
                <a:gd name="T2" fmla="*/ 0 w 3"/>
                <a:gd name="T3" fmla="*/ 2 h 5"/>
                <a:gd name="T4" fmla="*/ 0 w 3"/>
                <a:gd name="T5" fmla="*/ 2 h 5"/>
                <a:gd name="T6" fmla="*/ 0 w 3"/>
                <a:gd name="T7" fmla="*/ 5 h 5"/>
                <a:gd name="T8" fmla="*/ 3 w 3"/>
                <a:gd name="T9" fmla="*/ 5 h 5"/>
                <a:gd name="T10" fmla="*/ 3 w 3"/>
                <a:gd name="T11" fmla="*/ 2 h 5"/>
                <a:gd name="T12" fmla="*/ 3 w 3"/>
                <a:gd name="T13" fmla="*/ 2 h 5"/>
                <a:gd name="T14" fmla="*/ 3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0"/>
                  </a:moveTo>
                  <a:lnTo>
                    <a:pt x="0" y="2"/>
                  </a:lnTo>
                  <a:lnTo>
                    <a:pt x="0" y="2"/>
                  </a:lnTo>
                  <a:lnTo>
                    <a:pt x="0" y="5"/>
                  </a:lnTo>
                  <a:lnTo>
                    <a:pt x="3" y="5"/>
                  </a:lnTo>
                  <a:lnTo>
                    <a:pt x="3" y="2"/>
                  </a:lnTo>
                  <a:lnTo>
                    <a:pt x="3" y="2"/>
                  </a:lnTo>
                  <a:lnTo>
                    <a:pt x="3"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1288"/>
            <p:cNvSpPr/>
            <p:nvPr/>
          </p:nvSpPr>
          <p:spPr bwMode="auto">
            <a:xfrm>
              <a:off x="2293259" y="3375138"/>
              <a:ext cx="4763" cy="7938"/>
            </a:xfrm>
            <a:custGeom>
              <a:avLst/>
              <a:gdLst>
                <a:gd name="T0" fmla="*/ 3 w 3"/>
                <a:gd name="T1" fmla="*/ 0 h 5"/>
                <a:gd name="T2" fmla="*/ 0 w 3"/>
                <a:gd name="T3" fmla="*/ 2 h 5"/>
                <a:gd name="T4" fmla="*/ 0 w 3"/>
                <a:gd name="T5" fmla="*/ 2 h 5"/>
                <a:gd name="T6" fmla="*/ 0 w 3"/>
                <a:gd name="T7" fmla="*/ 5 h 5"/>
                <a:gd name="T8" fmla="*/ 3 w 3"/>
                <a:gd name="T9" fmla="*/ 5 h 5"/>
                <a:gd name="T10" fmla="*/ 3 w 3"/>
                <a:gd name="T11" fmla="*/ 2 h 5"/>
                <a:gd name="T12" fmla="*/ 3 w 3"/>
                <a:gd name="T13" fmla="*/ 2 h 5"/>
                <a:gd name="T14" fmla="*/ 3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3" y="0"/>
                  </a:moveTo>
                  <a:lnTo>
                    <a:pt x="0" y="2"/>
                  </a:lnTo>
                  <a:lnTo>
                    <a:pt x="0" y="2"/>
                  </a:lnTo>
                  <a:lnTo>
                    <a:pt x="0" y="5"/>
                  </a:lnTo>
                  <a:lnTo>
                    <a:pt x="3" y="5"/>
                  </a:lnTo>
                  <a:lnTo>
                    <a:pt x="3" y="2"/>
                  </a:lnTo>
                  <a:lnTo>
                    <a:pt x="3" y="2"/>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1289"/>
            <p:cNvSpPr/>
            <p:nvPr/>
          </p:nvSpPr>
          <p:spPr bwMode="auto">
            <a:xfrm>
              <a:off x="2271034" y="3348151"/>
              <a:ext cx="7938" cy="0"/>
            </a:xfrm>
            <a:custGeom>
              <a:avLst/>
              <a:gdLst>
                <a:gd name="T0" fmla="*/ 0 w 5"/>
                <a:gd name="T1" fmla="*/ 0 w 5"/>
                <a:gd name="T2" fmla="*/ 3 w 5"/>
                <a:gd name="T3" fmla="*/ 5 w 5"/>
                <a:gd name="T4" fmla="*/ 3 w 5"/>
                <a:gd name="T5" fmla="*/ 0 w 5"/>
              </a:gdLst>
              <a:ahLst/>
              <a:cxnLst>
                <a:cxn ang="0">
                  <a:pos x="T0" y="0"/>
                </a:cxn>
                <a:cxn ang="0">
                  <a:pos x="T1" y="0"/>
                </a:cxn>
                <a:cxn ang="0">
                  <a:pos x="T2" y="0"/>
                </a:cxn>
                <a:cxn ang="0">
                  <a:pos x="T3" y="0"/>
                </a:cxn>
                <a:cxn ang="0">
                  <a:pos x="T4" y="0"/>
                </a:cxn>
                <a:cxn ang="0">
                  <a:pos x="T5" y="0"/>
                </a:cxn>
              </a:cxnLst>
              <a:rect l="0" t="0" r="r" b="b"/>
              <a:pathLst>
                <a:path w="5">
                  <a:moveTo>
                    <a:pt x="0" y="0"/>
                  </a:moveTo>
                  <a:lnTo>
                    <a:pt x="0" y="0"/>
                  </a:lnTo>
                  <a:lnTo>
                    <a:pt x="3" y="0"/>
                  </a:lnTo>
                  <a:lnTo>
                    <a:pt x="5" y="0"/>
                  </a:lnTo>
                  <a:lnTo>
                    <a:pt x="3" y="0"/>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1290"/>
            <p:cNvSpPr/>
            <p:nvPr/>
          </p:nvSpPr>
          <p:spPr bwMode="auto">
            <a:xfrm>
              <a:off x="2271034" y="3348151"/>
              <a:ext cx="7938" cy="0"/>
            </a:xfrm>
            <a:custGeom>
              <a:avLst/>
              <a:gdLst>
                <a:gd name="T0" fmla="*/ 0 w 5"/>
                <a:gd name="T1" fmla="*/ 0 w 5"/>
                <a:gd name="T2" fmla="*/ 3 w 5"/>
                <a:gd name="T3" fmla="*/ 5 w 5"/>
                <a:gd name="T4" fmla="*/ 3 w 5"/>
                <a:gd name="T5" fmla="*/ 0 w 5"/>
              </a:gdLst>
              <a:ahLst/>
              <a:cxnLst>
                <a:cxn ang="0">
                  <a:pos x="T0" y="0"/>
                </a:cxn>
                <a:cxn ang="0">
                  <a:pos x="T1" y="0"/>
                </a:cxn>
                <a:cxn ang="0">
                  <a:pos x="T2" y="0"/>
                </a:cxn>
                <a:cxn ang="0">
                  <a:pos x="T3" y="0"/>
                </a:cxn>
                <a:cxn ang="0">
                  <a:pos x="T4" y="0"/>
                </a:cxn>
                <a:cxn ang="0">
                  <a:pos x="T5" y="0"/>
                </a:cxn>
              </a:cxnLst>
              <a:rect l="0" t="0" r="r" b="b"/>
              <a:pathLst>
                <a:path w="5">
                  <a:moveTo>
                    <a:pt x="0" y="0"/>
                  </a:moveTo>
                  <a:lnTo>
                    <a:pt x="0" y="0"/>
                  </a:lnTo>
                  <a:lnTo>
                    <a:pt x="3" y="0"/>
                  </a:lnTo>
                  <a:lnTo>
                    <a:pt x="5" y="0"/>
                  </a:lnTo>
                  <a:lnTo>
                    <a:pt x="3"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1291"/>
            <p:cNvSpPr/>
            <p:nvPr/>
          </p:nvSpPr>
          <p:spPr bwMode="auto">
            <a:xfrm>
              <a:off x="2278972" y="3348151"/>
              <a:ext cx="3175" cy="4763"/>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3"/>
                  </a:lnTo>
                  <a:lnTo>
                    <a:pt x="2" y="3"/>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1292"/>
            <p:cNvSpPr/>
            <p:nvPr/>
          </p:nvSpPr>
          <p:spPr bwMode="auto">
            <a:xfrm>
              <a:off x="2278972" y="3348151"/>
              <a:ext cx="3175" cy="4763"/>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0" y="3"/>
                  </a:lnTo>
                  <a:lnTo>
                    <a:pt x="2"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1293"/>
            <p:cNvSpPr/>
            <p:nvPr/>
          </p:nvSpPr>
          <p:spPr bwMode="auto">
            <a:xfrm>
              <a:off x="2196422" y="3311638"/>
              <a:ext cx="36513" cy="17463"/>
            </a:xfrm>
            <a:custGeom>
              <a:avLst/>
              <a:gdLst>
                <a:gd name="T0" fmla="*/ 12 w 23"/>
                <a:gd name="T1" fmla="*/ 0 h 11"/>
                <a:gd name="T2" fmla="*/ 12 w 23"/>
                <a:gd name="T3" fmla="*/ 0 h 11"/>
                <a:gd name="T4" fmla="*/ 9 w 23"/>
                <a:gd name="T5" fmla="*/ 0 h 11"/>
                <a:gd name="T6" fmla="*/ 9 w 23"/>
                <a:gd name="T7" fmla="*/ 0 h 11"/>
                <a:gd name="T8" fmla="*/ 9 w 23"/>
                <a:gd name="T9" fmla="*/ 0 h 11"/>
                <a:gd name="T10" fmla="*/ 7 w 23"/>
                <a:gd name="T11" fmla="*/ 0 h 11"/>
                <a:gd name="T12" fmla="*/ 9 w 23"/>
                <a:gd name="T13" fmla="*/ 0 h 11"/>
                <a:gd name="T14" fmla="*/ 7 w 23"/>
                <a:gd name="T15" fmla="*/ 0 h 11"/>
                <a:gd name="T16" fmla="*/ 7 w 23"/>
                <a:gd name="T17" fmla="*/ 2 h 11"/>
                <a:gd name="T18" fmla="*/ 7 w 23"/>
                <a:gd name="T19" fmla="*/ 2 h 11"/>
                <a:gd name="T20" fmla="*/ 5 w 23"/>
                <a:gd name="T21" fmla="*/ 2 h 11"/>
                <a:gd name="T22" fmla="*/ 7 w 23"/>
                <a:gd name="T23" fmla="*/ 4 h 11"/>
                <a:gd name="T24" fmla="*/ 2 w 23"/>
                <a:gd name="T25" fmla="*/ 4 h 11"/>
                <a:gd name="T26" fmla="*/ 2 w 23"/>
                <a:gd name="T27" fmla="*/ 7 h 11"/>
                <a:gd name="T28" fmla="*/ 2 w 23"/>
                <a:gd name="T29" fmla="*/ 7 h 11"/>
                <a:gd name="T30" fmla="*/ 2 w 23"/>
                <a:gd name="T31" fmla="*/ 9 h 11"/>
                <a:gd name="T32" fmla="*/ 0 w 23"/>
                <a:gd name="T33" fmla="*/ 9 h 11"/>
                <a:gd name="T34" fmla="*/ 0 w 23"/>
                <a:gd name="T35" fmla="*/ 11 h 11"/>
                <a:gd name="T36" fmla="*/ 2 w 23"/>
                <a:gd name="T37" fmla="*/ 11 h 11"/>
                <a:gd name="T38" fmla="*/ 5 w 23"/>
                <a:gd name="T39" fmla="*/ 11 h 11"/>
                <a:gd name="T40" fmla="*/ 7 w 23"/>
                <a:gd name="T41" fmla="*/ 11 h 11"/>
                <a:gd name="T42" fmla="*/ 9 w 23"/>
                <a:gd name="T43" fmla="*/ 9 h 11"/>
                <a:gd name="T44" fmla="*/ 12 w 23"/>
                <a:gd name="T45" fmla="*/ 9 h 11"/>
                <a:gd name="T46" fmla="*/ 12 w 23"/>
                <a:gd name="T47" fmla="*/ 11 h 11"/>
                <a:gd name="T48" fmla="*/ 14 w 23"/>
                <a:gd name="T49" fmla="*/ 9 h 11"/>
                <a:gd name="T50" fmla="*/ 16 w 23"/>
                <a:gd name="T51" fmla="*/ 9 h 11"/>
                <a:gd name="T52" fmla="*/ 21 w 23"/>
                <a:gd name="T53" fmla="*/ 7 h 11"/>
                <a:gd name="T54" fmla="*/ 23 w 23"/>
                <a:gd name="T55" fmla="*/ 7 h 11"/>
                <a:gd name="T56" fmla="*/ 21 w 23"/>
                <a:gd name="T57" fmla="*/ 4 h 11"/>
                <a:gd name="T58" fmla="*/ 21 w 23"/>
                <a:gd name="T59" fmla="*/ 4 h 11"/>
                <a:gd name="T60" fmla="*/ 19 w 23"/>
                <a:gd name="T61" fmla="*/ 2 h 11"/>
                <a:gd name="T62" fmla="*/ 16 w 23"/>
                <a:gd name="T63" fmla="*/ 0 h 11"/>
                <a:gd name="T64" fmla="*/ 16 w 23"/>
                <a:gd name="T65" fmla="*/ 0 h 11"/>
                <a:gd name="T66" fmla="*/ 14 w 23"/>
                <a:gd name="T67" fmla="*/ 2 h 11"/>
                <a:gd name="T68" fmla="*/ 14 w 23"/>
                <a:gd name="T69" fmla="*/ 2 h 11"/>
                <a:gd name="T70" fmla="*/ 12 w 23"/>
                <a:gd name="T71" fmla="*/ 0 h 11"/>
                <a:gd name="T72" fmla="*/ 14 w 23"/>
                <a:gd name="T73" fmla="*/ 0 h 11"/>
                <a:gd name="T74" fmla="*/ 14 w 23"/>
                <a:gd name="T75" fmla="*/ 0 h 11"/>
                <a:gd name="T76" fmla="*/ 12 w 23"/>
                <a:gd name="T7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11">
                  <a:moveTo>
                    <a:pt x="12" y="0"/>
                  </a:moveTo>
                  <a:lnTo>
                    <a:pt x="12" y="0"/>
                  </a:lnTo>
                  <a:lnTo>
                    <a:pt x="9" y="0"/>
                  </a:lnTo>
                  <a:lnTo>
                    <a:pt x="9" y="0"/>
                  </a:lnTo>
                  <a:lnTo>
                    <a:pt x="9" y="0"/>
                  </a:lnTo>
                  <a:lnTo>
                    <a:pt x="7" y="0"/>
                  </a:lnTo>
                  <a:lnTo>
                    <a:pt x="9" y="0"/>
                  </a:lnTo>
                  <a:lnTo>
                    <a:pt x="7" y="0"/>
                  </a:lnTo>
                  <a:lnTo>
                    <a:pt x="7" y="2"/>
                  </a:lnTo>
                  <a:lnTo>
                    <a:pt x="7" y="2"/>
                  </a:lnTo>
                  <a:lnTo>
                    <a:pt x="5" y="2"/>
                  </a:lnTo>
                  <a:lnTo>
                    <a:pt x="7" y="4"/>
                  </a:lnTo>
                  <a:lnTo>
                    <a:pt x="2" y="4"/>
                  </a:lnTo>
                  <a:lnTo>
                    <a:pt x="2" y="7"/>
                  </a:lnTo>
                  <a:lnTo>
                    <a:pt x="2" y="7"/>
                  </a:lnTo>
                  <a:lnTo>
                    <a:pt x="2" y="9"/>
                  </a:lnTo>
                  <a:lnTo>
                    <a:pt x="0" y="9"/>
                  </a:lnTo>
                  <a:lnTo>
                    <a:pt x="0" y="11"/>
                  </a:lnTo>
                  <a:lnTo>
                    <a:pt x="2" y="11"/>
                  </a:lnTo>
                  <a:lnTo>
                    <a:pt x="5" y="11"/>
                  </a:lnTo>
                  <a:lnTo>
                    <a:pt x="7" y="11"/>
                  </a:lnTo>
                  <a:lnTo>
                    <a:pt x="9" y="9"/>
                  </a:lnTo>
                  <a:lnTo>
                    <a:pt x="12" y="9"/>
                  </a:lnTo>
                  <a:lnTo>
                    <a:pt x="12" y="11"/>
                  </a:lnTo>
                  <a:lnTo>
                    <a:pt x="14" y="9"/>
                  </a:lnTo>
                  <a:lnTo>
                    <a:pt x="16" y="9"/>
                  </a:lnTo>
                  <a:lnTo>
                    <a:pt x="21" y="7"/>
                  </a:lnTo>
                  <a:lnTo>
                    <a:pt x="23" y="7"/>
                  </a:lnTo>
                  <a:lnTo>
                    <a:pt x="21" y="4"/>
                  </a:lnTo>
                  <a:lnTo>
                    <a:pt x="21" y="4"/>
                  </a:lnTo>
                  <a:lnTo>
                    <a:pt x="19" y="2"/>
                  </a:lnTo>
                  <a:lnTo>
                    <a:pt x="16" y="0"/>
                  </a:lnTo>
                  <a:lnTo>
                    <a:pt x="16" y="0"/>
                  </a:lnTo>
                  <a:lnTo>
                    <a:pt x="14" y="2"/>
                  </a:lnTo>
                  <a:lnTo>
                    <a:pt x="14" y="2"/>
                  </a:lnTo>
                  <a:lnTo>
                    <a:pt x="12" y="0"/>
                  </a:lnTo>
                  <a:lnTo>
                    <a:pt x="14" y="0"/>
                  </a:lnTo>
                  <a:lnTo>
                    <a:pt x="14" y="0"/>
                  </a:lnTo>
                  <a:lnTo>
                    <a:pt x="1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1294"/>
            <p:cNvSpPr/>
            <p:nvPr/>
          </p:nvSpPr>
          <p:spPr bwMode="auto">
            <a:xfrm>
              <a:off x="2196422" y="3311638"/>
              <a:ext cx="36513" cy="17463"/>
            </a:xfrm>
            <a:custGeom>
              <a:avLst/>
              <a:gdLst>
                <a:gd name="T0" fmla="*/ 12 w 23"/>
                <a:gd name="T1" fmla="*/ 0 h 11"/>
                <a:gd name="T2" fmla="*/ 12 w 23"/>
                <a:gd name="T3" fmla="*/ 0 h 11"/>
                <a:gd name="T4" fmla="*/ 9 w 23"/>
                <a:gd name="T5" fmla="*/ 0 h 11"/>
                <a:gd name="T6" fmla="*/ 9 w 23"/>
                <a:gd name="T7" fmla="*/ 0 h 11"/>
                <a:gd name="T8" fmla="*/ 9 w 23"/>
                <a:gd name="T9" fmla="*/ 0 h 11"/>
                <a:gd name="T10" fmla="*/ 7 w 23"/>
                <a:gd name="T11" fmla="*/ 0 h 11"/>
                <a:gd name="T12" fmla="*/ 9 w 23"/>
                <a:gd name="T13" fmla="*/ 0 h 11"/>
                <a:gd name="T14" fmla="*/ 7 w 23"/>
                <a:gd name="T15" fmla="*/ 0 h 11"/>
                <a:gd name="T16" fmla="*/ 7 w 23"/>
                <a:gd name="T17" fmla="*/ 2 h 11"/>
                <a:gd name="T18" fmla="*/ 7 w 23"/>
                <a:gd name="T19" fmla="*/ 2 h 11"/>
                <a:gd name="T20" fmla="*/ 5 w 23"/>
                <a:gd name="T21" fmla="*/ 2 h 11"/>
                <a:gd name="T22" fmla="*/ 7 w 23"/>
                <a:gd name="T23" fmla="*/ 4 h 11"/>
                <a:gd name="T24" fmla="*/ 2 w 23"/>
                <a:gd name="T25" fmla="*/ 4 h 11"/>
                <a:gd name="T26" fmla="*/ 2 w 23"/>
                <a:gd name="T27" fmla="*/ 7 h 11"/>
                <a:gd name="T28" fmla="*/ 2 w 23"/>
                <a:gd name="T29" fmla="*/ 7 h 11"/>
                <a:gd name="T30" fmla="*/ 2 w 23"/>
                <a:gd name="T31" fmla="*/ 9 h 11"/>
                <a:gd name="T32" fmla="*/ 0 w 23"/>
                <a:gd name="T33" fmla="*/ 9 h 11"/>
                <a:gd name="T34" fmla="*/ 0 w 23"/>
                <a:gd name="T35" fmla="*/ 11 h 11"/>
                <a:gd name="T36" fmla="*/ 2 w 23"/>
                <a:gd name="T37" fmla="*/ 11 h 11"/>
                <a:gd name="T38" fmla="*/ 5 w 23"/>
                <a:gd name="T39" fmla="*/ 11 h 11"/>
                <a:gd name="T40" fmla="*/ 7 w 23"/>
                <a:gd name="T41" fmla="*/ 11 h 11"/>
                <a:gd name="T42" fmla="*/ 9 w 23"/>
                <a:gd name="T43" fmla="*/ 9 h 11"/>
                <a:gd name="T44" fmla="*/ 12 w 23"/>
                <a:gd name="T45" fmla="*/ 9 h 11"/>
                <a:gd name="T46" fmla="*/ 12 w 23"/>
                <a:gd name="T47" fmla="*/ 11 h 11"/>
                <a:gd name="T48" fmla="*/ 14 w 23"/>
                <a:gd name="T49" fmla="*/ 9 h 11"/>
                <a:gd name="T50" fmla="*/ 16 w 23"/>
                <a:gd name="T51" fmla="*/ 9 h 11"/>
                <a:gd name="T52" fmla="*/ 21 w 23"/>
                <a:gd name="T53" fmla="*/ 7 h 11"/>
                <a:gd name="T54" fmla="*/ 23 w 23"/>
                <a:gd name="T55" fmla="*/ 7 h 11"/>
                <a:gd name="T56" fmla="*/ 21 w 23"/>
                <a:gd name="T57" fmla="*/ 4 h 11"/>
                <a:gd name="T58" fmla="*/ 21 w 23"/>
                <a:gd name="T59" fmla="*/ 4 h 11"/>
                <a:gd name="T60" fmla="*/ 19 w 23"/>
                <a:gd name="T61" fmla="*/ 2 h 11"/>
                <a:gd name="T62" fmla="*/ 16 w 23"/>
                <a:gd name="T63" fmla="*/ 0 h 11"/>
                <a:gd name="T64" fmla="*/ 16 w 23"/>
                <a:gd name="T65" fmla="*/ 0 h 11"/>
                <a:gd name="T66" fmla="*/ 14 w 23"/>
                <a:gd name="T67" fmla="*/ 2 h 11"/>
                <a:gd name="T68" fmla="*/ 14 w 23"/>
                <a:gd name="T69" fmla="*/ 2 h 11"/>
                <a:gd name="T70" fmla="*/ 12 w 23"/>
                <a:gd name="T71" fmla="*/ 0 h 11"/>
                <a:gd name="T72" fmla="*/ 14 w 23"/>
                <a:gd name="T73" fmla="*/ 0 h 11"/>
                <a:gd name="T74" fmla="*/ 14 w 23"/>
                <a:gd name="T75" fmla="*/ 0 h 11"/>
                <a:gd name="T76" fmla="*/ 12 w 23"/>
                <a:gd name="T7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11">
                  <a:moveTo>
                    <a:pt x="12" y="0"/>
                  </a:moveTo>
                  <a:lnTo>
                    <a:pt x="12" y="0"/>
                  </a:lnTo>
                  <a:lnTo>
                    <a:pt x="9" y="0"/>
                  </a:lnTo>
                  <a:lnTo>
                    <a:pt x="9" y="0"/>
                  </a:lnTo>
                  <a:lnTo>
                    <a:pt x="9" y="0"/>
                  </a:lnTo>
                  <a:lnTo>
                    <a:pt x="7" y="0"/>
                  </a:lnTo>
                  <a:lnTo>
                    <a:pt x="9" y="0"/>
                  </a:lnTo>
                  <a:lnTo>
                    <a:pt x="7" y="0"/>
                  </a:lnTo>
                  <a:lnTo>
                    <a:pt x="7" y="2"/>
                  </a:lnTo>
                  <a:lnTo>
                    <a:pt x="7" y="2"/>
                  </a:lnTo>
                  <a:lnTo>
                    <a:pt x="5" y="2"/>
                  </a:lnTo>
                  <a:lnTo>
                    <a:pt x="7" y="4"/>
                  </a:lnTo>
                  <a:lnTo>
                    <a:pt x="2" y="4"/>
                  </a:lnTo>
                  <a:lnTo>
                    <a:pt x="2" y="7"/>
                  </a:lnTo>
                  <a:lnTo>
                    <a:pt x="2" y="7"/>
                  </a:lnTo>
                  <a:lnTo>
                    <a:pt x="2" y="9"/>
                  </a:lnTo>
                  <a:lnTo>
                    <a:pt x="0" y="9"/>
                  </a:lnTo>
                  <a:lnTo>
                    <a:pt x="0" y="11"/>
                  </a:lnTo>
                  <a:lnTo>
                    <a:pt x="2" y="11"/>
                  </a:lnTo>
                  <a:lnTo>
                    <a:pt x="5" y="11"/>
                  </a:lnTo>
                  <a:lnTo>
                    <a:pt x="7" y="11"/>
                  </a:lnTo>
                  <a:lnTo>
                    <a:pt x="9" y="9"/>
                  </a:lnTo>
                  <a:lnTo>
                    <a:pt x="12" y="9"/>
                  </a:lnTo>
                  <a:lnTo>
                    <a:pt x="12" y="11"/>
                  </a:lnTo>
                  <a:lnTo>
                    <a:pt x="14" y="9"/>
                  </a:lnTo>
                  <a:lnTo>
                    <a:pt x="16" y="9"/>
                  </a:lnTo>
                  <a:lnTo>
                    <a:pt x="21" y="7"/>
                  </a:lnTo>
                  <a:lnTo>
                    <a:pt x="23" y="7"/>
                  </a:lnTo>
                  <a:lnTo>
                    <a:pt x="21" y="4"/>
                  </a:lnTo>
                  <a:lnTo>
                    <a:pt x="21" y="4"/>
                  </a:lnTo>
                  <a:lnTo>
                    <a:pt x="19" y="2"/>
                  </a:lnTo>
                  <a:lnTo>
                    <a:pt x="16" y="0"/>
                  </a:lnTo>
                  <a:lnTo>
                    <a:pt x="16" y="0"/>
                  </a:lnTo>
                  <a:lnTo>
                    <a:pt x="14" y="2"/>
                  </a:lnTo>
                  <a:lnTo>
                    <a:pt x="14" y="2"/>
                  </a:lnTo>
                  <a:lnTo>
                    <a:pt x="12" y="0"/>
                  </a:lnTo>
                  <a:lnTo>
                    <a:pt x="14" y="0"/>
                  </a:lnTo>
                  <a:lnTo>
                    <a:pt x="14"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1295"/>
            <p:cNvSpPr/>
            <p:nvPr/>
          </p:nvSpPr>
          <p:spPr bwMode="auto">
            <a:xfrm>
              <a:off x="2237697" y="3325926"/>
              <a:ext cx="3175" cy="0"/>
            </a:xfrm>
            <a:custGeom>
              <a:avLst/>
              <a:gdLst>
                <a:gd name="T0" fmla="*/ 0 w 2"/>
                <a:gd name="T1" fmla="*/ 0 w 2"/>
                <a:gd name="T2" fmla="*/ 0 w 2"/>
                <a:gd name="T3" fmla="*/ 2 w 2"/>
                <a:gd name="T4" fmla="*/ 0 w 2"/>
              </a:gdLst>
              <a:ahLst/>
              <a:cxnLst>
                <a:cxn ang="0">
                  <a:pos x="T0" y="0"/>
                </a:cxn>
                <a:cxn ang="0">
                  <a:pos x="T1" y="0"/>
                </a:cxn>
                <a:cxn ang="0">
                  <a:pos x="T2" y="0"/>
                </a:cxn>
                <a:cxn ang="0">
                  <a:pos x="T3" y="0"/>
                </a:cxn>
                <a:cxn ang="0">
                  <a:pos x="T4" y="0"/>
                </a:cxn>
              </a:cxnLst>
              <a:rect l="0" t="0" r="r" b="b"/>
              <a:pathLst>
                <a:path w="2">
                  <a:moveTo>
                    <a:pt x="0" y="0"/>
                  </a:moveTo>
                  <a:lnTo>
                    <a:pt x="0" y="0"/>
                  </a:lnTo>
                  <a:lnTo>
                    <a:pt x="0" y="0"/>
                  </a:lnTo>
                  <a:lnTo>
                    <a:pt x="2" y="0"/>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1296"/>
            <p:cNvSpPr/>
            <p:nvPr/>
          </p:nvSpPr>
          <p:spPr bwMode="auto">
            <a:xfrm>
              <a:off x="2237697" y="3325926"/>
              <a:ext cx="3175" cy="0"/>
            </a:xfrm>
            <a:custGeom>
              <a:avLst/>
              <a:gdLst>
                <a:gd name="T0" fmla="*/ 0 w 2"/>
                <a:gd name="T1" fmla="*/ 0 w 2"/>
                <a:gd name="T2" fmla="*/ 0 w 2"/>
                <a:gd name="T3" fmla="*/ 2 w 2"/>
                <a:gd name="T4" fmla="*/ 0 w 2"/>
              </a:gdLst>
              <a:ahLst/>
              <a:cxnLst>
                <a:cxn ang="0">
                  <a:pos x="T0" y="0"/>
                </a:cxn>
                <a:cxn ang="0">
                  <a:pos x="T1" y="0"/>
                </a:cxn>
                <a:cxn ang="0">
                  <a:pos x="T2" y="0"/>
                </a:cxn>
                <a:cxn ang="0">
                  <a:pos x="T3" y="0"/>
                </a:cxn>
                <a:cxn ang="0">
                  <a:pos x="T4" y="0"/>
                </a:cxn>
              </a:cxnLst>
              <a:rect l="0" t="0" r="r" b="b"/>
              <a:pathLst>
                <a:path w="2">
                  <a:moveTo>
                    <a:pt x="0" y="0"/>
                  </a:moveTo>
                  <a:lnTo>
                    <a:pt x="0" y="0"/>
                  </a:lnTo>
                  <a:lnTo>
                    <a:pt x="0" y="0"/>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1297"/>
            <p:cNvSpPr/>
            <p:nvPr/>
          </p:nvSpPr>
          <p:spPr bwMode="auto">
            <a:xfrm>
              <a:off x="2240872" y="3322751"/>
              <a:ext cx="0" cy="3175"/>
            </a:xfrm>
            <a:custGeom>
              <a:avLst/>
              <a:gdLst>
                <a:gd name="T0" fmla="*/ 0 h 2"/>
                <a:gd name="T1" fmla="*/ 2 h 2"/>
                <a:gd name="T2" fmla="*/ 2 h 2"/>
                <a:gd name="T3" fmla="*/ 2 h 2"/>
                <a:gd name="T4" fmla="*/ 2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2"/>
                  </a:lnTo>
                  <a:lnTo>
                    <a:pt x="0" y="2"/>
                  </a:lnTo>
                  <a:lnTo>
                    <a:pt x="0" y="2"/>
                  </a:lnTo>
                  <a:lnTo>
                    <a:pt x="0" y="2"/>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1298"/>
            <p:cNvSpPr/>
            <p:nvPr/>
          </p:nvSpPr>
          <p:spPr bwMode="auto">
            <a:xfrm>
              <a:off x="2240872" y="3322751"/>
              <a:ext cx="0" cy="3175"/>
            </a:xfrm>
            <a:custGeom>
              <a:avLst/>
              <a:gdLst>
                <a:gd name="T0" fmla="*/ 0 h 2"/>
                <a:gd name="T1" fmla="*/ 2 h 2"/>
                <a:gd name="T2" fmla="*/ 2 h 2"/>
                <a:gd name="T3" fmla="*/ 2 h 2"/>
                <a:gd name="T4" fmla="*/ 2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2"/>
                  </a:lnTo>
                  <a:lnTo>
                    <a:pt x="0" y="2"/>
                  </a:ln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Rectangle 1299"/>
            <p:cNvSpPr>
              <a:spLocks noChangeArrowheads="1"/>
            </p:cNvSpPr>
            <p:nvPr/>
          </p:nvSpPr>
          <p:spPr bwMode="auto">
            <a:xfrm>
              <a:off x="2237697" y="3337038"/>
              <a:ext cx="3175" cy="1588"/>
            </a:xfrm>
            <a:prstGeom prst="rect">
              <a:avLst/>
            </a:prstGeom>
            <a:solidFill>
              <a:srgbClr val="DC18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51" name="Rectangle 1300"/>
            <p:cNvSpPr>
              <a:spLocks noChangeArrowheads="1"/>
            </p:cNvSpPr>
            <p:nvPr/>
          </p:nvSpPr>
          <p:spPr bwMode="auto">
            <a:xfrm>
              <a:off x="2237697" y="333703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52" name="Freeform 1301"/>
            <p:cNvSpPr/>
            <p:nvPr/>
          </p:nvSpPr>
          <p:spPr bwMode="auto">
            <a:xfrm>
              <a:off x="2240872" y="3337038"/>
              <a:ext cx="4763" cy="3175"/>
            </a:xfrm>
            <a:custGeom>
              <a:avLst/>
              <a:gdLst>
                <a:gd name="T0" fmla="*/ 3 w 3"/>
                <a:gd name="T1" fmla="*/ 0 h 2"/>
                <a:gd name="T2" fmla="*/ 3 w 3"/>
                <a:gd name="T3" fmla="*/ 2 h 2"/>
                <a:gd name="T4" fmla="*/ 0 w 3"/>
                <a:gd name="T5" fmla="*/ 2 h 2"/>
                <a:gd name="T6" fmla="*/ 3 w 3"/>
                <a:gd name="T7" fmla="*/ 2 h 2"/>
                <a:gd name="T8" fmla="*/ 3 w 3"/>
                <a:gd name="T9" fmla="*/ 0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3" y="2"/>
                  </a:lnTo>
                  <a:lnTo>
                    <a:pt x="0" y="2"/>
                  </a:lnTo>
                  <a:lnTo>
                    <a:pt x="3" y="2"/>
                  </a:lnTo>
                  <a:lnTo>
                    <a:pt x="3" y="0"/>
                  </a:lnTo>
                  <a:lnTo>
                    <a:pt x="3"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1302"/>
            <p:cNvSpPr/>
            <p:nvPr/>
          </p:nvSpPr>
          <p:spPr bwMode="auto">
            <a:xfrm>
              <a:off x="2240872" y="3337038"/>
              <a:ext cx="4763" cy="3175"/>
            </a:xfrm>
            <a:custGeom>
              <a:avLst/>
              <a:gdLst>
                <a:gd name="T0" fmla="*/ 3 w 3"/>
                <a:gd name="T1" fmla="*/ 0 h 2"/>
                <a:gd name="T2" fmla="*/ 3 w 3"/>
                <a:gd name="T3" fmla="*/ 2 h 2"/>
                <a:gd name="T4" fmla="*/ 0 w 3"/>
                <a:gd name="T5" fmla="*/ 2 h 2"/>
                <a:gd name="T6" fmla="*/ 3 w 3"/>
                <a:gd name="T7" fmla="*/ 2 h 2"/>
                <a:gd name="T8" fmla="*/ 3 w 3"/>
                <a:gd name="T9" fmla="*/ 0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3" y="2"/>
                  </a:lnTo>
                  <a:lnTo>
                    <a:pt x="0" y="2"/>
                  </a:lnTo>
                  <a:lnTo>
                    <a:pt x="3" y="2"/>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1303"/>
            <p:cNvSpPr/>
            <p:nvPr/>
          </p:nvSpPr>
          <p:spPr bwMode="auto">
            <a:xfrm>
              <a:off x="1647147" y="4051413"/>
              <a:ext cx="0" cy="3175"/>
            </a:xfrm>
            <a:custGeom>
              <a:avLst/>
              <a:gdLst>
                <a:gd name="T0" fmla="*/ 0 h 2"/>
                <a:gd name="T1" fmla="*/ 0 h 2"/>
                <a:gd name="T2" fmla="*/ 2 h 2"/>
                <a:gd name="T3" fmla="*/ 0 h 2"/>
                <a:gd name="T4" fmla="*/ 0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0"/>
                  </a:lnTo>
                  <a:lnTo>
                    <a:pt x="0" y="2"/>
                  </a:lnTo>
                  <a:lnTo>
                    <a:pt x="0" y="0"/>
                  </a:lnTo>
                  <a:lnTo>
                    <a:pt x="0" y="0"/>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1304"/>
            <p:cNvSpPr/>
            <p:nvPr/>
          </p:nvSpPr>
          <p:spPr bwMode="auto">
            <a:xfrm>
              <a:off x="1647147" y="4051413"/>
              <a:ext cx="0" cy="3175"/>
            </a:xfrm>
            <a:custGeom>
              <a:avLst/>
              <a:gdLst>
                <a:gd name="T0" fmla="*/ 0 h 2"/>
                <a:gd name="T1" fmla="*/ 0 h 2"/>
                <a:gd name="T2" fmla="*/ 2 h 2"/>
                <a:gd name="T3" fmla="*/ 0 h 2"/>
                <a:gd name="T4" fmla="*/ 0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0"/>
                  </a:lnTo>
                  <a:lnTo>
                    <a:pt x="0" y="2"/>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1305"/>
            <p:cNvSpPr/>
            <p:nvPr/>
          </p:nvSpPr>
          <p:spPr bwMode="auto">
            <a:xfrm>
              <a:off x="1639209" y="4062526"/>
              <a:ext cx="4763" cy="3175"/>
            </a:xfrm>
            <a:custGeom>
              <a:avLst/>
              <a:gdLst>
                <a:gd name="T0" fmla="*/ 0 w 3"/>
                <a:gd name="T1" fmla="*/ 0 h 2"/>
                <a:gd name="T2" fmla="*/ 0 w 3"/>
                <a:gd name="T3" fmla="*/ 2 h 2"/>
                <a:gd name="T4" fmla="*/ 0 w 3"/>
                <a:gd name="T5" fmla="*/ 2 h 2"/>
                <a:gd name="T6" fmla="*/ 3 w 3"/>
                <a:gd name="T7" fmla="*/ 2 h 2"/>
                <a:gd name="T8" fmla="*/ 0 w 3"/>
                <a:gd name="T9" fmla="*/ 2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0" y="2"/>
                  </a:lnTo>
                  <a:lnTo>
                    <a:pt x="0" y="2"/>
                  </a:lnTo>
                  <a:lnTo>
                    <a:pt x="3" y="2"/>
                  </a:lnTo>
                  <a:lnTo>
                    <a:pt x="0" y="2"/>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1306"/>
            <p:cNvSpPr/>
            <p:nvPr/>
          </p:nvSpPr>
          <p:spPr bwMode="auto">
            <a:xfrm>
              <a:off x="1639209" y="4062526"/>
              <a:ext cx="4763" cy="3175"/>
            </a:xfrm>
            <a:custGeom>
              <a:avLst/>
              <a:gdLst>
                <a:gd name="T0" fmla="*/ 0 w 3"/>
                <a:gd name="T1" fmla="*/ 0 h 2"/>
                <a:gd name="T2" fmla="*/ 0 w 3"/>
                <a:gd name="T3" fmla="*/ 2 h 2"/>
                <a:gd name="T4" fmla="*/ 0 w 3"/>
                <a:gd name="T5" fmla="*/ 2 h 2"/>
                <a:gd name="T6" fmla="*/ 3 w 3"/>
                <a:gd name="T7" fmla="*/ 2 h 2"/>
                <a:gd name="T8" fmla="*/ 0 w 3"/>
                <a:gd name="T9" fmla="*/ 2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0" y="2"/>
                  </a:lnTo>
                  <a:lnTo>
                    <a:pt x="0" y="2"/>
                  </a:lnTo>
                  <a:lnTo>
                    <a:pt x="3"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1307"/>
            <p:cNvSpPr/>
            <p:nvPr/>
          </p:nvSpPr>
          <p:spPr bwMode="auto">
            <a:xfrm>
              <a:off x="1639209" y="40704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1308"/>
            <p:cNvSpPr/>
            <p:nvPr/>
          </p:nvSpPr>
          <p:spPr bwMode="auto">
            <a:xfrm>
              <a:off x="1913847" y="3991088"/>
              <a:ext cx="7938" cy="3175"/>
            </a:xfrm>
            <a:custGeom>
              <a:avLst/>
              <a:gdLst>
                <a:gd name="T0" fmla="*/ 5 w 5"/>
                <a:gd name="T1" fmla="*/ 0 h 2"/>
                <a:gd name="T2" fmla="*/ 5 w 5"/>
                <a:gd name="T3" fmla="*/ 0 h 2"/>
                <a:gd name="T4" fmla="*/ 3 w 5"/>
                <a:gd name="T5" fmla="*/ 0 h 2"/>
                <a:gd name="T6" fmla="*/ 0 w 5"/>
                <a:gd name="T7" fmla="*/ 0 h 2"/>
                <a:gd name="T8" fmla="*/ 0 w 5"/>
                <a:gd name="T9" fmla="*/ 2 h 2"/>
                <a:gd name="T10" fmla="*/ 3 w 5"/>
                <a:gd name="T11" fmla="*/ 2 h 2"/>
                <a:gd name="T12" fmla="*/ 5 w 5"/>
                <a:gd name="T13" fmla="*/ 2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3" y="0"/>
                  </a:lnTo>
                  <a:lnTo>
                    <a:pt x="0" y="0"/>
                  </a:lnTo>
                  <a:lnTo>
                    <a:pt x="0" y="2"/>
                  </a:lnTo>
                  <a:lnTo>
                    <a:pt x="3" y="2"/>
                  </a:lnTo>
                  <a:lnTo>
                    <a:pt x="5" y="2"/>
                  </a:lnTo>
                  <a:lnTo>
                    <a:pt x="5"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1309"/>
            <p:cNvSpPr/>
            <p:nvPr/>
          </p:nvSpPr>
          <p:spPr bwMode="auto">
            <a:xfrm>
              <a:off x="1913847" y="3991088"/>
              <a:ext cx="7938" cy="3175"/>
            </a:xfrm>
            <a:custGeom>
              <a:avLst/>
              <a:gdLst>
                <a:gd name="T0" fmla="*/ 5 w 5"/>
                <a:gd name="T1" fmla="*/ 0 h 2"/>
                <a:gd name="T2" fmla="*/ 5 w 5"/>
                <a:gd name="T3" fmla="*/ 0 h 2"/>
                <a:gd name="T4" fmla="*/ 3 w 5"/>
                <a:gd name="T5" fmla="*/ 0 h 2"/>
                <a:gd name="T6" fmla="*/ 0 w 5"/>
                <a:gd name="T7" fmla="*/ 0 h 2"/>
                <a:gd name="T8" fmla="*/ 0 w 5"/>
                <a:gd name="T9" fmla="*/ 2 h 2"/>
                <a:gd name="T10" fmla="*/ 3 w 5"/>
                <a:gd name="T11" fmla="*/ 2 h 2"/>
                <a:gd name="T12" fmla="*/ 5 w 5"/>
                <a:gd name="T13" fmla="*/ 2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5" y="0"/>
                  </a:lnTo>
                  <a:lnTo>
                    <a:pt x="3" y="0"/>
                  </a:lnTo>
                  <a:lnTo>
                    <a:pt x="0" y="0"/>
                  </a:lnTo>
                  <a:lnTo>
                    <a:pt x="0" y="2"/>
                  </a:lnTo>
                  <a:lnTo>
                    <a:pt x="3" y="2"/>
                  </a:lnTo>
                  <a:lnTo>
                    <a:pt x="5" y="2"/>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1310"/>
            <p:cNvSpPr/>
            <p:nvPr/>
          </p:nvSpPr>
          <p:spPr bwMode="auto">
            <a:xfrm>
              <a:off x="2323422" y="3900601"/>
              <a:ext cx="7938" cy="19050"/>
            </a:xfrm>
            <a:custGeom>
              <a:avLst/>
              <a:gdLst>
                <a:gd name="T0" fmla="*/ 3 w 5"/>
                <a:gd name="T1" fmla="*/ 0 h 12"/>
                <a:gd name="T2" fmla="*/ 3 w 5"/>
                <a:gd name="T3" fmla="*/ 0 h 12"/>
                <a:gd name="T4" fmla="*/ 3 w 5"/>
                <a:gd name="T5" fmla="*/ 3 h 12"/>
                <a:gd name="T6" fmla="*/ 0 w 5"/>
                <a:gd name="T7" fmla="*/ 7 h 12"/>
                <a:gd name="T8" fmla="*/ 0 w 5"/>
                <a:gd name="T9" fmla="*/ 12 h 12"/>
                <a:gd name="T10" fmla="*/ 3 w 5"/>
                <a:gd name="T11" fmla="*/ 12 h 12"/>
                <a:gd name="T12" fmla="*/ 3 w 5"/>
                <a:gd name="T13" fmla="*/ 12 h 12"/>
                <a:gd name="T14" fmla="*/ 5 w 5"/>
                <a:gd name="T15" fmla="*/ 7 h 12"/>
                <a:gd name="T16" fmla="*/ 5 w 5"/>
                <a:gd name="T17" fmla="*/ 5 h 12"/>
                <a:gd name="T18" fmla="*/ 5 w 5"/>
                <a:gd name="T19" fmla="*/ 0 h 12"/>
                <a:gd name="T20" fmla="*/ 3 w 5"/>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2">
                  <a:moveTo>
                    <a:pt x="3" y="0"/>
                  </a:moveTo>
                  <a:lnTo>
                    <a:pt x="3" y="0"/>
                  </a:lnTo>
                  <a:lnTo>
                    <a:pt x="3" y="3"/>
                  </a:lnTo>
                  <a:lnTo>
                    <a:pt x="0" y="7"/>
                  </a:lnTo>
                  <a:lnTo>
                    <a:pt x="0" y="12"/>
                  </a:lnTo>
                  <a:lnTo>
                    <a:pt x="3" y="12"/>
                  </a:lnTo>
                  <a:lnTo>
                    <a:pt x="3" y="12"/>
                  </a:lnTo>
                  <a:lnTo>
                    <a:pt x="5" y="7"/>
                  </a:lnTo>
                  <a:lnTo>
                    <a:pt x="5" y="5"/>
                  </a:lnTo>
                  <a:lnTo>
                    <a:pt x="5" y="0"/>
                  </a:lnTo>
                  <a:lnTo>
                    <a:pt x="3"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1311"/>
            <p:cNvSpPr/>
            <p:nvPr/>
          </p:nvSpPr>
          <p:spPr bwMode="auto">
            <a:xfrm>
              <a:off x="2323422" y="3900601"/>
              <a:ext cx="7938" cy="19050"/>
            </a:xfrm>
            <a:custGeom>
              <a:avLst/>
              <a:gdLst>
                <a:gd name="T0" fmla="*/ 3 w 5"/>
                <a:gd name="T1" fmla="*/ 0 h 12"/>
                <a:gd name="T2" fmla="*/ 3 w 5"/>
                <a:gd name="T3" fmla="*/ 0 h 12"/>
                <a:gd name="T4" fmla="*/ 3 w 5"/>
                <a:gd name="T5" fmla="*/ 3 h 12"/>
                <a:gd name="T6" fmla="*/ 0 w 5"/>
                <a:gd name="T7" fmla="*/ 7 h 12"/>
                <a:gd name="T8" fmla="*/ 0 w 5"/>
                <a:gd name="T9" fmla="*/ 12 h 12"/>
                <a:gd name="T10" fmla="*/ 3 w 5"/>
                <a:gd name="T11" fmla="*/ 12 h 12"/>
                <a:gd name="T12" fmla="*/ 3 w 5"/>
                <a:gd name="T13" fmla="*/ 12 h 12"/>
                <a:gd name="T14" fmla="*/ 5 w 5"/>
                <a:gd name="T15" fmla="*/ 7 h 12"/>
                <a:gd name="T16" fmla="*/ 5 w 5"/>
                <a:gd name="T17" fmla="*/ 5 h 12"/>
                <a:gd name="T18" fmla="*/ 5 w 5"/>
                <a:gd name="T19" fmla="*/ 0 h 12"/>
                <a:gd name="T20" fmla="*/ 3 w 5"/>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2">
                  <a:moveTo>
                    <a:pt x="3" y="0"/>
                  </a:moveTo>
                  <a:lnTo>
                    <a:pt x="3" y="0"/>
                  </a:lnTo>
                  <a:lnTo>
                    <a:pt x="3" y="3"/>
                  </a:lnTo>
                  <a:lnTo>
                    <a:pt x="0" y="7"/>
                  </a:lnTo>
                  <a:lnTo>
                    <a:pt x="0" y="12"/>
                  </a:lnTo>
                  <a:lnTo>
                    <a:pt x="3" y="12"/>
                  </a:lnTo>
                  <a:lnTo>
                    <a:pt x="3" y="12"/>
                  </a:lnTo>
                  <a:lnTo>
                    <a:pt x="5" y="7"/>
                  </a:lnTo>
                  <a:lnTo>
                    <a:pt x="5" y="5"/>
                  </a:lnTo>
                  <a:lnTo>
                    <a:pt x="5"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1312"/>
            <p:cNvSpPr/>
            <p:nvPr/>
          </p:nvSpPr>
          <p:spPr bwMode="auto">
            <a:xfrm>
              <a:off x="2375809" y="3875201"/>
              <a:ext cx="4763" cy="3175"/>
            </a:xfrm>
            <a:custGeom>
              <a:avLst/>
              <a:gdLst>
                <a:gd name="T0" fmla="*/ 3 w 3"/>
                <a:gd name="T1" fmla="*/ 0 h 2"/>
                <a:gd name="T2" fmla="*/ 3 w 3"/>
                <a:gd name="T3" fmla="*/ 0 h 2"/>
                <a:gd name="T4" fmla="*/ 0 w 3"/>
                <a:gd name="T5" fmla="*/ 2 h 2"/>
                <a:gd name="T6" fmla="*/ 0 w 3"/>
                <a:gd name="T7" fmla="*/ 2 h 2"/>
                <a:gd name="T8" fmla="*/ 3 w 3"/>
                <a:gd name="T9" fmla="*/ 2 h 2"/>
                <a:gd name="T10" fmla="*/ 3 w 3"/>
                <a:gd name="T11" fmla="*/ 0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lnTo>
                    <a:pt x="3" y="0"/>
                  </a:lnTo>
                  <a:lnTo>
                    <a:pt x="0" y="2"/>
                  </a:lnTo>
                  <a:lnTo>
                    <a:pt x="0" y="2"/>
                  </a:lnTo>
                  <a:lnTo>
                    <a:pt x="3" y="2"/>
                  </a:lnTo>
                  <a:lnTo>
                    <a:pt x="3" y="0"/>
                  </a:lnTo>
                  <a:lnTo>
                    <a:pt x="3"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1313"/>
            <p:cNvSpPr/>
            <p:nvPr/>
          </p:nvSpPr>
          <p:spPr bwMode="auto">
            <a:xfrm>
              <a:off x="2375809" y="3875201"/>
              <a:ext cx="4763" cy="3175"/>
            </a:xfrm>
            <a:custGeom>
              <a:avLst/>
              <a:gdLst>
                <a:gd name="T0" fmla="*/ 3 w 3"/>
                <a:gd name="T1" fmla="*/ 0 h 2"/>
                <a:gd name="T2" fmla="*/ 3 w 3"/>
                <a:gd name="T3" fmla="*/ 0 h 2"/>
                <a:gd name="T4" fmla="*/ 0 w 3"/>
                <a:gd name="T5" fmla="*/ 2 h 2"/>
                <a:gd name="T6" fmla="*/ 0 w 3"/>
                <a:gd name="T7" fmla="*/ 2 h 2"/>
                <a:gd name="T8" fmla="*/ 3 w 3"/>
                <a:gd name="T9" fmla="*/ 2 h 2"/>
                <a:gd name="T10" fmla="*/ 3 w 3"/>
                <a:gd name="T11" fmla="*/ 0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lnTo>
                    <a:pt x="3" y="0"/>
                  </a:lnTo>
                  <a:lnTo>
                    <a:pt x="0" y="2"/>
                  </a:lnTo>
                  <a:lnTo>
                    <a:pt x="0" y="2"/>
                  </a:lnTo>
                  <a:lnTo>
                    <a:pt x="3" y="2"/>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1314"/>
            <p:cNvSpPr/>
            <p:nvPr/>
          </p:nvSpPr>
          <p:spPr bwMode="auto">
            <a:xfrm>
              <a:off x="2375809" y="3878376"/>
              <a:ext cx="0" cy="3175"/>
            </a:xfrm>
            <a:custGeom>
              <a:avLst/>
              <a:gdLst>
                <a:gd name="T0" fmla="*/ 0 h 2"/>
                <a:gd name="T1" fmla="*/ 2 h 2"/>
                <a:gd name="T2" fmla="*/ 2 h 2"/>
                <a:gd name="T3" fmla="*/ 2 h 2"/>
                <a:gd name="T4" fmla="*/ 2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2"/>
                  </a:lnTo>
                  <a:lnTo>
                    <a:pt x="0" y="2"/>
                  </a:lnTo>
                  <a:lnTo>
                    <a:pt x="0" y="2"/>
                  </a:lnTo>
                  <a:lnTo>
                    <a:pt x="0" y="2"/>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1315"/>
            <p:cNvSpPr/>
            <p:nvPr/>
          </p:nvSpPr>
          <p:spPr bwMode="auto">
            <a:xfrm>
              <a:off x="2375809" y="3878376"/>
              <a:ext cx="0" cy="3175"/>
            </a:xfrm>
            <a:custGeom>
              <a:avLst/>
              <a:gdLst>
                <a:gd name="T0" fmla="*/ 0 h 2"/>
                <a:gd name="T1" fmla="*/ 2 h 2"/>
                <a:gd name="T2" fmla="*/ 2 h 2"/>
                <a:gd name="T3" fmla="*/ 2 h 2"/>
                <a:gd name="T4" fmla="*/ 2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2"/>
                  </a:lnTo>
                  <a:lnTo>
                    <a:pt x="0" y="2"/>
                  </a:ln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1316"/>
            <p:cNvSpPr/>
            <p:nvPr/>
          </p:nvSpPr>
          <p:spPr bwMode="auto">
            <a:xfrm>
              <a:off x="2369459" y="3889488"/>
              <a:ext cx="3175" cy="3175"/>
            </a:xfrm>
            <a:custGeom>
              <a:avLst/>
              <a:gdLst>
                <a:gd name="T0" fmla="*/ 0 w 2"/>
                <a:gd name="T1" fmla="*/ 0 h 2"/>
                <a:gd name="T2" fmla="*/ 0 w 2"/>
                <a:gd name="T3" fmla="*/ 0 h 2"/>
                <a:gd name="T4" fmla="*/ 0 w 2"/>
                <a:gd name="T5" fmla="*/ 0 h 2"/>
                <a:gd name="T6" fmla="*/ 0 w 2"/>
                <a:gd name="T7" fmla="*/ 2 h 2"/>
                <a:gd name="T8" fmla="*/ 2 w 2"/>
                <a:gd name="T9" fmla="*/ 0 h 2"/>
                <a:gd name="T10" fmla="*/ 2 w 2"/>
                <a:gd name="T11" fmla="*/ 0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0"/>
                  </a:lnTo>
                  <a:lnTo>
                    <a:pt x="0" y="0"/>
                  </a:lnTo>
                  <a:lnTo>
                    <a:pt x="0" y="2"/>
                  </a:lnTo>
                  <a:lnTo>
                    <a:pt x="2" y="0"/>
                  </a:lnTo>
                  <a:lnTo>
                    <a:pt x="2" y="0"/>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1317"/>
            <p:cNvSpPr/>
            <p:nvPr/>
          </p:nvSpPr>
          <p:spPr bwMode="auto">
            <a:xfrm>
              <a:off x="2369459" y="3889488"/>
              <a:ext cx="3175" cy="3175"/>
            </a:xfrm>
            <a:custGeom>
              <a:avLst/>
              <a:gdLst>
                <a:gd name="T0" fmla="*/ 0 w 2"/>
                <a:gd name="T1" fmla="*/ 0 h 2"/>
                <a:gd name="T2" fmla="*/ 0 w 2"/>
                <a:gd name="T3" fmla="*/ 0 h 2"/>
                <a:gd name="T4" fmla="*/ 0 w 2"/>
                <a:gd name="T5" fmla="*/ 0 h 2"/>
                <a:gd name="T6" fmla="*/ 0 w 2"/>
                <a:gd name="T7" fmla="*/ 2 h 2"/>
                <a:gd name="T8" fmla="*/ 2 w 2"/>
                <a:gd name="T9" fmla="*/ 0 h 2"/>
                <a:gd name="T10" fmla="*/ 2 w 2"/>
                <a:gd name="T11" fmla="*/ 0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0"/>
                  </a:lnTo>
                  <a:lnTo>
                    <a:pt x="0" y="0"/>
                  </a:lnTo>
                  <a:lnTo>
                    <a:pt x="0" y="2"/>
                  </a:lnTo>
                  <a:lnTo>
                    <a:pt x="2" y="0"/>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1318"/>
            <p:cNvSpPr/>
            <p:nvPr/>
          </p:nvSpPr>
          <p:spPr bwMode="auto">
            <a:xfrm>
              <a:off x="2353584" y="3900601"/>
              <a:ext cx="0" cy="4763"/>
            </a:xfrm>
            <a:custGeom>
              <a:avLst/>
              <a:gdLst>
                <a:gd name="T0" fmla="*/ 0 h 3"/>
                <a:gd name="T1" fmla="*/ 0 h 3"/>
                <a:gd name="T2" fmla="*/ 3 h 3"/>
                <a:gd name="T3" fmla="*/ 0 h 3"/>
                <a:gd name="T4" fmla="*/ 0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0"/>
                  </a:lnTo>
                  <a:lnTo>
                    <a:pt x="0" y="3"/>
                  </a:lnTo>
                  <a:lnTo>
                    <a:pt x="0" y="0"/>
                  </a:lnTo>
                  <a:lnTo>
                    <a:pt x="0" y="0"/>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1319"/>
            <p:cNvSpPr/>
            <p:nvPr/>
          </p:nvSpPr>
          <p:spPr bwMode="auto">
            <a:xfrm>
              <a:off x="2353584" y="3900601"/>
              <a:ext cx="0" cy="4763"/>
            </a:xfrm>
            <a:custGeom>
              <a:avLst/>
              <a:gdLst>
                <a:gd name="T0" fmla="*/ 0 h 3"/>
                <a:gd name="T1" fmla="*/ 0 h 3"/>
                <a:gd name="T2" fmla="*/ 3 h 3"/>
                <a:gd name="T3" fmla="*/ 0 h 3"/>
                <a:gd name="T4" fmla="*/ 0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0"/>
                  </a:lnTo>
                  <a:lnTo>
                    <a:pt x="0" y="3"/>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1320"/>
            <p:cNvSpPr/>
            <p:nvPr/>
          </p:nvSpPr>
          <p:spPr bwMode="auto">
            <a:xfrm>
              <a:off x="2347234" y="3905363"/>
              <a:ext cx="3175" cy="0"/>
            </a:xfrm>
            <a:custGeom>
              <a:avLst/>
              <a:gdLst>
                <a:gd name="T0" fmla="*/ 2 w 2"/>
                <a:gd name="T1" fmla="*/ 0 w 2"/>
                <a:gd name="T2" fmla="*/ 0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0" y="0"/>
                  </a:lnTo>
                  <a:lnTo>
                    <a:pt x="0" y="0"/>
                  </a:lnTo>
                  <a:lnTo>
                    <a:pt x="2" y="0"/>
                  </a:lnTo>
                  <a:lnTo>
                    <a:pt x="2" y="0"/>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1321"/>
            <p:cNvSpPr/>
            <p:nvPr/>
          </p:nvSpPr>
          <p:spPr bwMode="auto">
            <a:xfrm>
              <a:off x="2347234" y="3905363"/>
              <a:ext cx="3175" cy="0"/>
            </a:xfrm>
            <a:custGeom>
              <a:avLst/>
              <a:gdLst>
                <a:gd name="T0" fmla="*/ 2 w 2"/>
                <a:gd name="T1" fmla="*/ 0 w 2"/>
                <a:gd name="T2" fmla="*/ 0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0" y="0"/>
                  </a:lnTo>
                  <a:lnTo>
                    <a:pt x="0" y="0"/>
                  </a:lnTo>
                  <a:lnTo>
                    <a:pt x="2"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1322"/>
            <p:cNvSpPr/>
            <p:nvPr/>
          </p:nvSpPr>
          <p:spPr bwMode="auto">
            <a:xfrm>
              <a:off x="2342472" y="3905363"/>
              <a:ext cx="4763" cy="3175"/>
            </a:xfrm>
            <a:custGeom>
              <a:avLst/>
              <a:gdLst>
                <a:gd name="T0" fmla="*/ 3 w 3"/>
                <a:gd name="T1" fmla="*/ 0 h 2"/>
                <a:gd name="T2" fmla="*/ 0 w 3"/>
                <a:gd name="T3" fmla="*/ 0 h 2"/>
                <a:gd name="T4" fmla="*/ 0 w 3"/>
                <a:gd name="T5" fmla="*/ 2 h 2"/>
                <a:gd name="T6" fmla="*/ 3 w 3"/>
                <a:gd name="T7" fmla="*/ 2 h 2"/>
                <a:gd name="T8" fmla="*/ 3 w 3"/>
                <a:gd name="T9" fmla="*/ 0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0" y="0"/>
                  </a:lnTo>
                  <a:lnTo>
                    <a:pt x="0" y="2"/>
                  </a:lnTo>
                  <a:lnTo>
                    <a:pt x="3" y="2"/>
                  </a:lnTo>
                  <a:lnTo>
                    <a:pt x="3" y="0"/>
                  </a:lnTo>
                  <a:lnTo>
                    <a:pt x="3"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1323"/>
            <p:cNvSpPr/>
            <p:nvPr/>
          </p:nvSpPr>
          <p:spPr bwMode="auto">
            <a:xfrm>
              <a:off x="2342472" y="3905363"/>
              <a:ext cx="4763" cy="3175"/>
            </a:xfrm>
            <a:custGeom>
              <a:avLst/>
              <a:gdLst>
                <a:gd name="T0" fmla="*/ 3 w 3"/>
                <a:gd name="T1" fmla="*/ 0 h 2"/>
                <a:gd name="T2" fmla="*/ 0 w 3"/>
                <a:gd name="T3" fmla="*/ 0 h 2"/>
                <a:gd name="T4" fmla="*/ 0 w 3"/>
                <a:gd name="T5" fmla="*/ 2 h 2"/>
                <a:gd name="T6" fmla="*/ 3 w 3"/>
                <a:gd name="T7" fmla="*/ 2 h 2"/>
                <a:gd name="T8" fmla="*/ 3 w 3"/>
                <a:gd name="T9" fmla="*/ 0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0" y="0"/>
                  </a:lnTo>
                  <a:lnTo>
                    <a:pt x="0" y="2"/>
                  </a:lnTo>
                  <a:lnTo>
                    <a:pt x="3" y="2"/>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1324"/>
            <p:cNvSpPr/>
            <p:nvPr/>
          </p:nvSpPr>
          <p:spPr bwMode="auto">
            <a:xfrm>
              <a:off x="2320247" y="3946638"/>
              <a:ext cx="19050" cy="36513"/>
            </a:xfrm>
            <a:custGeom>
              <a:avLst/>
              <a:gdLst>
                <a:gd name="T0" fmla="*/ 9 w 12"/>
                <a:gd name="T1" fmla="*/ 0 h 23"/>
                <a:gd name="T2" fmla="*/ 7 w 12"/>
                <a:gd name="T3" fmla="*/ 2 h 23"/>
                <a:gd name="T4" fmla="*/ 5 w 12"/>
                <a:gd name="T5" fmla="*/ 0 h 23"/>
                <a:gd name="T6" fmla="*/ 5 w 12"/>
                <a:gd name="T7" fmla="*/ 2 h 23"/>
                <a:gd name="T8" fmla="*/ 5 w 12"/>
                <a:gd name="T9" fmla="*/ 2 h 23"/>
                <a:gd name="T10" fmla="*/ 2 w 12"/>
                <a:gd name="T11" fmla="*/ 4 h 23"/>
                <a:gd name="T12" fmla="*/ 2 w 12"/>
                <a:gd name="T13" fmla="*/ 9 h 23"/>
                <a:gd name="T14" fmla="*/ 0 w 12"/>
                <a:gd name="T15" fmla="*/ 9 h 23"/>
                <a:gd name="T16" fmla="*/ 0 w 12"/>
                <a:gd name="T17" fmla="*/ 11 h 23"/>
                <a:gd name="T18" fmla="*/ 2 w 12"/>
                <a:gd name="T19" fmla="*/ 16 h 23"/>
                <a:gd name="T20" fmla="*/ 5 w 12"/>
                <a:gd name="T21" fmla="*/ 16 h 23"/>
                <a:gd name="T22" fmla="*/ 5 w 12"/>
                <a:gd name="T23" fmla="*/ 21 h 23"/>
                <a:gd name="T24" fmla="*/ 7 w 12"/>
                <a:gd name="T25" fmla="*/ 23 h 23"/>
                <a:gd name="T26" fmla="*/ 7 w 12"/>
                <a:gd name="T27" fmla="*/ 21 h 23"/>
                <a:gd name="T28" fmla="*/ 9 w 12"/>
                <a:gd name="T29" fmla="*/ 19 h 23"/>
                <a:gd name="T30" fmla="*/ 7 w 12"/>
                <a:gd name="T31" fmla="*/ 19 h 23"/>
                <a:gd name="T32" fmla="*/ 7 w 12"/>
                <a:gd name="T33" fmla="*/ 14 h 23"/>
                <a:gd name="T34" fmla="*/ 7 w 12"/>
                <a:gd name="T35" fmla="*/ 11 h 23"/>
                <a:gd name="T36" fmla="*/ 12 w 12"/>
                <a:gd name="T37" fmla="*/ 9 h 23"/>
                <a:gd name="T38" fmla="*/ 12 w 12"/>
                <a:gd name="T39" fmla="*/ 7 h 23"/>
                <a:gd name="T40" fmla="*/ 9 w 12"/>
                <a:gd name="T41" fmla="*/ 4 h 23"/>
                <a:gd name="T42" fmla="*/ 9 w 12"/>
                <a:gd name="T43" fmla="*/ 2 h 23"/>
                <a:gd name="T44" fmla="*/ 9 w 12"/>
                <a:gd name="T4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23">
                  <a:moveTo>
                    <a:pt x="9" y="0"/>
                  </a:moveTo>
                  <a:lnTo>
                    <a:pt x="7" y="2"/>
                  </a:lnTo>
                  <a:lnTo>
                    <a:pt x="5" y="0"/>
                  </a:lnTo>
                  <a:lnTo>
                    <a:pt x="5" y="2"/>
                  </a:lnTo>
                  <a:lnTo>
                    <a:pt x="5" y="2"/>
                  </a:lnTo>
                  <a:lnTo>
                    <a:pt x="2" y="4"/>
                  </a:lnTo>
                  <a:lnTo>
                    <a:pt x="2" y="9"/>
                  </a:lnTo>
                  <a:lnTo>
                    <a:pt x="0" y="9"/>
                  </a:lnTo>
                  <a:lnTo>
                    <a:pt x="0" y="11"/>
                  </a:lnTo>
                  <a:lnTo>
                    <a:pt x="2" y="16"/>
                  </a:lnTo>
                  <a:lnTo>
                    <a:pt x="5" y="16"/>
                  </a:lnTo>
                  <a:lnTo>
                    <a:pt x="5" y="21"/>
                  </a:lnTo>
                  <a:lnTo>
                    <a:pt x="7" y="23"/>
                  </a:lnTo>
                  <a:lnTo>
                    <a:pt x="7" y="21"/>
                  </a:lnTo>
                  <a:lnTo>
                    <a:pt x="9" y="19"/>
                  </a:lnTo>
                  <a:lnTo>
                    <a:pt x="7" y="19"/>
                  </a:lnTo>
                  <a:lnTo>
                    <a:pt x="7" y="14"/>
                  </a:lnTo>
                  <a:lnTo>
                    <a:pt x="7" y="11"/>
                  </a:lnTo>
                  <a:lnTo>
                    <a:pt x="12" y="9"/>
                  </a:lnTo>
                  <a:lnTo>
                    <a:pt x="12" y="7"/>
                  </a:lnTo>
                  <a:lnTo>
                    <a:pt x="9" y="4"/>
                  </a:lnTo>
                  <a:lnTo>
                    <a:pt x="9" y="2"/>
                  </a:lnTo>
                  <a:lnTo>
                    <a:pt x="9"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1325"/>
            <p:cNvSpPr/>
            <p:nvPr/>
          </p:nvSpPr>
          <p:spPr bwMode="auto">
            <a:xfrm>
              <a:off x="2320247" y="3946638"/>
              <a:ext cx="19050" cy="36513"/>
            </a:xfrm>
            <a:custGeom>
              <a:avLst/>
              <a:gdLst>
                <a:gd name="T0" fmla="*/ 9 w 12"/>
                <a:gd name="T1" fmla="*/ 0 h 23"/>
                <a:gd name="T2" fmla="*/ 7 w 12"/>
                <a:gd name="T3" fmla="*/ 2 h 23"/>
                <a:gd name="T4" fmla="*/ 5 w 12"/>
                <a:gd name="T5" fmla="*/ 0 h 23"/>
                <a:gd name="T6" fmla="*/ 5 w 12"/>
                <a:gd name="T7" fmla="*/ 2 h 23"/>
                <a:gd name="T8" fmla="*/ 5 w 12"/>
                <a:gd name="T9" fmla="*/ 2 h 23"/>
                <a:gd name="T10" fmla="*/ 2 w 12"/>
                <a:gd name="T11" fmla="*/ 4 h 23"/>
                <a:gd name="T12" fmla="*/ 2 w 12"/>
                <a:gd name="T13" fmla="*/ 9 h 23"/>
                <a:gd name="T14" fmla="*/ 0 w 12"/>
                <a:gd name="T15" fmla="*/ 9 h 23"/>
                <a:gd name="T16" fmla="*/ 0 w 12"/>
                <a:gd name="T17" fmla="*/ 11 h 23"/>
                <a:gd name="T18" fmla="*/ 2 w 12"/>
                <a:gd name="T19" fmla="*/ 16 h 23"/>
                <a:gd name="T20" fmla="*/ 5 w 12"/>
                <a:gd name="T21" fmla="*/ 16 h 23"/>
                <a:gd name="T22" fmla="*/ 5 w 12"/>
                <a:gd name="T23" fmla="*/ 21 h 23"/>
                <a:gd name="T24" fmla="*/ 7 w 12"/>
                <a:gd name="T25" fmla="*/ 23 h 23"/>
                <a:gd name="T26" fmla="*/ 7 w 12"/>
                <a:gd name="T27" fmla="*/ 21 h 23"/>
                <a:gd name="T28" fmla="*/ 9 w 12"/>
                <a:gd name="T29" fmla="*/ 19 h 23"/>
                <a:gd name="T30" fmla="*/ 7 w 12"/>
                <a:gd name="T31" fmla="*/ 19 h 23"/>
                <a:gd name="T32" fmla="*/ 7 w 12"/>
                <a:gd name="T33" fmla="*/ 14 h 23"/>
                <a:gd name="T34" fmla="*/ 7 w 12"/>
                <a:gd name="T35" fmla="*/ 11 h 23"/>
                <a:gd name="T36" fmla="*/ 12 w 12"/>
                <a:gd name="T37" fmla="*/ 9 h 23"/>
                <a:gd name="T38" fmla="*/ 12 w 12"/>
                <a:gd name="T39" fmla="*/ 7 h 23"/>
                <a:gd name="T40" fmla="*/ 9 w 12"/>
                <a:gd name="T41" fmla="*/ 4 h 23"/>
                <a:gd name="T42" fmla="*/ 9 w 12"/>
                <a:gd name="T43" fmla="*/ 2 h 23"/>
                <a:gd name="T44" fmla="*/ 9 w 12"/>
                <a:gd name="T4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23">
                  <a:moveTo>
                    <a:pt x="9" y="0"/>
                  </a:moveTo>
                  <a:lnTo>
                    <a:pt x="7" y="2"/>
                  </a:lnTo>
                  <a:lnTo>
                    <a:pt x="5" y="0"/>
                  </a:lnTo>
                  <a:lnTo>
                    <a:pt x="5" y="2"/>
                  </a:lnTo>
                  <a:lnTo>
                    <a:pt x="5" y="2"/>
                  </a:lnTo>
                  <a:lnTo>
                    <a:pt x="2" y="4"/>
                  </a:lnTo>
                  <a:lnTo>
                    <a:pt x="2" y="9"/>
                  </a:lnTo>
                  <a:lnTo>
                    <a:pt x="0" y="9"/>
                  </a:lnTo>
                  <a:lnTo>
                    <a:pt x="0" y="11"/>
                  </a:lnTo>
                  <a:lnTo>
                    <a:pt x="2" y="16"/>
                  </a:lnTo>
                  <a:lnTo>
                    <a:pt x="5" y="16"/>
                  </a:lnTo>
                  <a:lnTo>
                    <a:pt x="5" y="21"/>
                  </a:lnTo>
                  <a:lnTo>
                    <a:pt x="7" y="23"/>
                  </a:lnTo>
                  <a:lnTo>
                    <a:pt x="7" y="21"/>
                  </a:lnTo>
                  <a:lnTo>
                    <a:pt x="9" y="19"/>
                  </a:lnTo>
                  <a:lnTo>
                    <a:pt x="7" y="19"/>
                  </a:lnTo>
                  <a:lnTo>
                    <a:pt x="7" y="14"/>
                  </a:lnTo>
                  <a:lnTo>
                    <a:pt x="7" y="11"/>
                  </a:lnTo>
                  <a:lnTo>
                    <a:pt x="12" y="9"/>
                  </a:lnTo>
                  <a:lnTo>
                    <a:pt x="12" y="7"/>
                  </a:lnTo>
                  <a:lnTo>
                    <a:pt x="9" y="4"/>
                  </a:lnTo>
                  <a:lnTo>
                    <a:pt x="9" y="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1326"/>
            <p:cNvSpPr/>
            <p:nvPr/>
          </p:nvSpPr>
          <p:spPr bwMode="auto">
            <a:xfrm>
              <a:off x="2323422" y="3979976"/>
              <a:ext cx="7938" cy="11113"/>
            </a:xfrm>
            <a:custGeom>
              <a:avLst/>
              <a:gdLst>
                <a:gd name="T0" fmla="*/ 0 w 5"/>
                <a:gd name="T1" fmla="*/ 0 h 7"/>
                <a:gd name="T2" fmla="*/ 0 w 5"/>
                <a:gd name="T3" fmla="*/ 2 h 7"/>
                <a:gd name="T4" fmla="*/ 3 w 5"/>
                <a:gd name="T5" fmla="*/ 2 h 7"/>
                <a:gd name="T6" fmla="*/ 3 w 5"/>
                <a:gd name="T7" fmla="*/ 7 h 7"/>
                <a:gd name="T8" fmla="*/ 5 w 5"/>
                <a:gd name="T9" fmla="*/ 7 h 7"/>
                <a:gd name="T10" fmla="*/ 5 w 5"/>
                <a:gd name="T11" fmla="*/ 5 h 7"/>
                <a:gd name="T12" fmla="*/ 5 w 5"/>
                <a:gd name="T13" fmla="*/ 2 h 7"/>
                <a:gd name="T14" fmla="*/ 3 w 5"/>
                <a:gd name="T15" fmla="*/ 2 h 7"/>
                <a:gd name="T16" fmla="*/ 0 w 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0" y="0"/>
                  </a:moveTo>
                  <a:lnTo>
                    <a:pt x="0" y="2"/>
                  </a:lnTo>
                  <a:lnTo>
                    <a:pt x="3" y="2"/>
                  </a:lnTo>
                  <a:lnTo>
                    <a:pt x="3" y="7"/>
                  </a:lnTo>
                  <a:lnTo>
                    <a:pt x="5" y="7"/>
                  </a:lnTo>
                  <a:lnTo>
                    <a:pt x="5" y="5"/>
                  </a:lnTo>
                  <a:lnTo>
                    <a:pt x="5" y="2"/>
                  </a:lnTo>
                  <a:lnTo>
                    <a:pt x="3" y="2"/>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1327"/>
            <p:cNvSpPr/>
            <p:nvPr/>
          </p:nvSpPr>
          <p:spPr bwMode="auto">
            <a:xfrm>
              <a:off x="2323422" y="3979976"/>
              <a:ext cx="7938" cy="11113"/>
            </a:xfrm>
            <a:custGeom>
              <a:avLst/>
              <a:gdLst>
                <a:gd name="T0" fmla="*/ 0 w 5"/>
                <a:gd name="T1" fmla="*/ 0 h 7"/>
                <a:gd name="T2" fmla="*/ 0 w 5"/>
                <a:gd name="T3" fmla="*/ 2 h 7"/>
                <a:gd name="T4" fmla="*/ 3 w 5"/>
                <a:gd name="T5" fmla="*/ 2 h 7"/>
                <a:gd name="T6" fmla="*/ 3 w 5"/>
                <a:gd name="T7" fmla="*/ 7 h 7"/>
                <a:gd name="T8" fmla="*/ 5 w 5"/>
                <a:gd name="T9" fmla="*/ 7 h 7"/>
                <a:gd name="T10" fmla="*/ 5 w 5"/>
                <a:gd name="T11" fmla="*/ 5 h 7"/>
                <a:gd name="T12" fmla="*/ 5 w 5"/>
                <a:gd name="T13" fmla="*/ 2 h 7"/>
                <a:gd name="T14" fmla="*/ 3 w 5"/>
                <a:gd name="T15" fmla="*/ 2 h 7"/>
                <a:gd name="T16" fmla="*/ 0 w 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0" y="0"/>
                  </a:moveTo>
                  <a:lnTo>
                    <a:pt x="0" y="2"/>
                  </a:lnTo>
                  <a:lnTo>
                    <a:pt x="3" y="2"/>
                  </a:lnTo>
                  <a:lnTo>
                    <a:pt x="3" y="7"/>
                  </a:lnTo>
                  <a:lnTo>
                    <a:pt x="5" y="7"/>
                  </a:lnTo>
                  <a:lnTo>
                    <a:pt x="5" y="5"/>
                  </a:lnTo>
                  <a:lnTo>
                    <a:pt x="5" y="2"/>
                  </a:lnTo>
                  <a:lnTo>
                    <a:pt x="3"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1328"/>
            <p:cNvSpPr/>
            <p:nvPr/>
          </p:nvSpPr>
          <p:spPr bwMode="auto">
            <a:xfrm>
              <a:off x="2334534" y="3976801"/>
              <a:ext cx="12700" cy="11113"/>
            </a:xfrm>
            <a:custGeom>
              <a:avLst/>
              <a:gdLst>
                <a:gd name="T0" fmla="*/ 3 w 8"/>
                <a:gd name="T1" fmla="*/ 0 h 7"/>
                <a:gd name="T2" fmla="*/ 0 w 8"/>
                <a:gd name="T3" fmla="*/ 0 h 7"/>
                <a:gd name="T4" fmla="*/ 0 w 8"/>
                <a:gd name="T5" fmla="*/ 2 h 7"/>
                <a:gd name="T6" fmla="*/ 3 w 8"/>
                <a:gd name="T7" fmla="*/ 4 h 7"/>
                <a:gd name="T8" fmla="*/ 3 w 8"/>
                <a:gd name="T9" fmla="*/ 2 h 7"/>
                <a:gd name="T10" fmla="*/ 5 w 8"/>
                <a:gd name="T11" fmla="*/ 4 h 7"/>
                <a:gd name="T12" fmla="*/ 8 w 8"/>
                <a:gd name="T13" fmla="*/ 7 h 7"/>
                <a:gd name="T14" fmla="*/ 8 w 8"/>
                <a:gd name="T15" fmla="*/ 7 h 7"/>
                <a:gd name="T16" fmla="*/ 8 w 8"/>
                <a:gd name="T17" fmla="*/ 4 h 7"/>
                <a:gd name="T18" fmla="*/ 8 w 8"/>
                <a:gd name="T19" fmla="*/ 2 h 7"/>
                <a:gd name="T20" fmla="*/ 5 w 8"/>
                <a:gd name="T21" fmla="*/ 2 h 7"/>
                <a:gd name="T22" fmla="*/ 5 w 8"/>
                <a:gd name="T23" fmla="*/ 2 h 7"/>
                <a:gd name="T24" fmla="*/ 3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3" y="0"/>
                  </a:moveTo>
                  <a:lnTo>
                    <a:pt x="0" y="0"/>
                  </a:lnTo>
                  <a:lnTo>
                    <a:pt x="0" y="2"/>
                  </a:lnTo>
                  <a:lnTo>
                    <a:pt x="3" y="4"/>
                  </a:lnTo>
                  <a:lnTo>
                    <a:pt x="3" y="2"/>
                  </a:lnTo>
                  <a:lnTo>
                    <a:pt x="5" y="4"/>
                  </a:lnTo>
                  <a:lnTo>
                    <a:pt x="8" y="7"/>
                  </a:lnTo>
                  <a:lnTo>
                    <a:pt x="8" y="7"/>
                  </a:lnTo>
                  <a:lnTo>
                    <a:pt x="8" y="4"/>
                  </a:lnTo>
                  <a:lnTo>
                    <a:pt x="8" y="2"/>
                  </a:lnTo>
                  <a:lnTo>
                    <a:pt x="5" y="2"/>
                  </a:lnTo>
                  <a:lnTo>
                    <a:pt x="5" y="2"/>
                  </a:lnTo>
                  <a:lnTo>
                    <a:pt x="3"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1329"/>
            <p:cNvSpPr/>
            <p:nvPr/>
          </p:nvSpPr>
          <p:spPr bwMode="auto">
            <a:xfrm>
              <a:off x="2334534" y="3976801"/>
              <a:ext cx="12700" cy="11113"/>
            </a:xfrm>
            <a:custGeom>
              <a:avLst/>
              <a:gdLst>
                <a:gd name="T0" fmla="*/ 3 w 8"/>
                <a:gd name="T1" fmla="*/ 0 h 7"/>
                <a:gd name="T2" fmla="*/ 0 w 8"/>
                <a:gd name="T3" fmla="*/ 0 h 7"/>
                <a:gd name="T4" fmla="*/ 0 w 8"/>
                <a:gd name="T5" fmla="*/ 2 h 7"/>
                <a:gd name="T6" fmla="*/ 3 w 8"/>
                <a:gd name="T7" fmla="*/ 4 h 7"/>
                <a:gd name="T8" fmla="*/ 3 w 8"/>
                <a:gd name="T9" fmla="*/ 2 h 7"/>
                <a:gd name="T10" fmla="*/ 5 w 8"/>
                <a:gd name="T11" fmla="*/ 4 h 7"/>
                <a:gd name="T12" fmla="*/ 8 w 8"/>
                <a:gd name="T13" fmla="*/ 7 h 7"/>
                <a:gd name="T14" fmla="*/ 8 w 8"/>
                <a:gd name="T15" fmla="*/ 7 h 7"/>
                <a:gd name="T16" fmla="*/ 8 w 8"/>
                <a:gd name="T17" fmla="*/ 4 h 7"/>
                <a:gd name="T18" fmla="*/ 8 w 8"/>
                <a:gd name="T19" fmla="*/ 2 h 7"/>
                <a:gd name="T20" fmla="*/ 5 w 8"/>
                <a:gd name="T21" fmla="*/ 2 h 7"/>
                <a:gd name="T22" fmla="*/ 5 w 8"/>
                <a:gd name="T23" fmla="*/ 2 h 7"/>
                <a:gd name="T24" fmla="*/ 3 w 8"/>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3" y="0"/>
                  </a:moveTo>
                  <a:lnTo>
                    <a:pt x="0" y="0"/>
                  </a:lnTo>
                  <a:lnTo>
                    <a:pt x="0" y="2"/>
                  </a:lnTo>
                  <a:lnTo>
                    <a:pt x="3" y="4"/>
                  </a:lnTo>
                  <a:lnTo>
                    <a:pt x="3" y="2"/>
                  </a:lnTo>
                  <a:lnTo>
                    <a:pt x="5" y="4"/>
                  </a:lnTo>
                  <a:lnTo>
                    <a:pt x="8" y="7"/>
                  </a:lnTo>
                  <a:lnTo>
                    <a:pt x="8" y="7"/>
                  </a:lnTo>
                  <a:lnTo>
                    <a:pt x="8" y="4"/>
                  </a:lnTo>
                  <a:lnTo>
                    <a:pt x="8" y="2"/>
                  </a:lnTo>
                  <a:lnTo>
                    <a:pt x="5" y="2"/>
                  </a:lnTo>
                  <a:lnTo>
                    <a:pt x="5" y="2"/>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1330"/>
            <p:cNvSpPr/>
            <p:nvPr/>
          </p:nvSpPr>
          <p:spPr bwMode="auto">
            <a:xfrm>
              <a:off x="2350409" y="3987913"/>
              <a:ext cx="7938" cy="11113"/>
            </a:xfrm>
            <a:custGeom>
              <a:avLst/>
              <a:gdLst>
                <a:gd name="T0" fmla="*/ 0 w 5"/>
                <a:gd name="T1" fmla="*/ 0 h 7"/>
                <a:gd name="T2" fmla="*/ 0 w 5"/>
                <a:gd name="T3" fmla="*/ 2 h 7"/>
                <a:gd name="T4" fmla="*/ 0 w 5"/>
                <a:gd name="T5" fmla="*/ 2 h 7"/>
                <a:gd name="T6" fmla="*/ 0 w 5"/>
                <a:gd name="T7" fmla="*/ 4 h 7"/>
                <a:gd name="T8" fmla="*/ 2 w 5"/>
                <a:gd name="T9" fmla="*/ 4 h 7"/>
                <a:gd name="T10" fmla="*/ 2 w 5"/>
                <a:gd name="T11" fmla="*/ 7 h 7"/>
                <a:gd name="T12" fmla="*/ 5 w 5"/>
                <a:gd name="T13" fmla="*/ 2 h 7"/>
                <a:gd name="T14" fmla="*/ 2 w 5"/>
                <a:gd name="T15" fmla="*/ 2 h 7"/>
                <a:gd name="T16" fmla="*/ 0 w 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0" y="0"/>
                  </a:moveTo>
                  <a:lnTo>
                    <a:pt x="0" y="2"/>
                  </a:lnTo>
                  <a:lnTo>
                    <a:pt x="0" y="2"/>
                  </a:lnTo>
                  <a:lnTo>
                    <a:pt x="0" y="4"/>
                  </a:lnTo>
                  <a:lnTo>
                    <a:pt x="2" y="4"/>
                  </a:lnTo>
                  <a:lnTo>
                    <a:pt x="2" y="7"/>
                  </a:lnTo>
                  <a:lnTo>
                    <a:pt x="5" y="2"/>
                  </a:lnTo>
                  <a:lnTo>
                    <a:pt x="2" y="2"/>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1331"/>
            <p:cNvSpPr/>
            <p:nvPr/>
          </p:nvSpPr>
          <p:spPr bwMode="auto">
            <a:xfrm>
              <a:off x="2350409" y="3987913"/>
              <a:ext cx="7938" cy="11113"/>
            </a:xfrm>
            <a:custGeom>
              <a:avLst/>
              <a:gdLst>
                <a:gd name="T0" fmla="*/ 0 w 5"/>
                <a:gd name="T1" fmla="*/ 0 h 7"/>
                <a:gd name="T2" fmla="*/ 0 w 5"/>
                <a:gd name="T3" fmla="*/ 2 h 7"/>
                <a:gd name="T4" fmla="*/ 0 w 5"/>
                <a:gd name="T5" fmla="*/ 2 h 7"/>
                <a:gd name="T6" fmla="*/ 0 w 5"/>
                <a:gd name="T7" fmla="*/ 4 h 7"/>
                <a:gd name="T8" fmla="*/ 2 w 5"/>
                <a:gd name="T9" fmla="*/ 4 h 7"/>
                <a:gd name="T10" fmla="*/ 2 w 5"/>
                <a:gd name="T11" fmla="*/ 7 h 7"/>
                <a:gd name="T12" fmla="*/ 5 w 5"/>
                <a:gd name="T13" fmla="*/ 2 h 7"/>
                <a:gd name="T14" fmla="*/ 2 w 5"/>
                <a:gd name="T15" fmla="*/ 2 h 7"/>
                <a:gd name="T16" fmla="*/ 0 w 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0" y="0"/>
                  </a:moveTo>
                  <a:lnTo>
                    <a:pt x="0" y="2"/>
                  </a:lnTo>
                  <a:lnTo>
                    <a:pt x="0" y="2"/>
                  </a:lnTo>
                  <a:lnTo>
                    <a:pt x="0" y="4"/>
                  </a:lnTo>
                  <a:lnTo>
                    <a:pt x="2" y="4"/>
                  </a:lnTo>
                  <a:lnTo>
                    <a:pt x="2" y="7"/>
                  </a:lnTo>
                  <a:lnTo>
                    <a:pt x="5" y="2"/>
                  </a:lnTo>
                  <a:lnTo>
                    <a:pt x="2"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1332"/>
            <p:cNvSpPr/>
            <p:nvPr/>
          </p:nvSpPr>
          <p:spPr bwMode="auto">
            <a:xfrm>
              <a:off x="2347234" y="3979976"/>
              <a:ext cx="3175" cy="0"/>
            </a:xfrm>
            <a:custGeom>
              <a:avLst/>
              <a:gdLst>
                <a:gd name="T0" fmla="*/ 0 w 2"/>
                <a:gd name="T1" fmla="*/ 0 w 2"/>
                <a:gd name="T2" fmla="*/ 0 w 2"/>
                <a:gd name="T3" fmla="*/ 2 w 2"/>
                <a:gd name="T4" fmla="*/ 2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0" y="0"/>
                  </a:lnTo>
                  <a:lnTo>
                    <a:pt x="2" y="0"/>
                  </a:lnTo>
                  <a:lnTo>
                    <a:pt x="2" y="0"/>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1333"/>
            <p:cNvSpPr/>
            <p:nvPr/>
          </p:nvSpPr>
          <p:spPr bwMode="auto">
            <a:xfrm>
              <a:off x="2347234" y="3979976"/>
              <a:ext cx="3175" cy="0"/>
            </a:xfrm>
            <a:custGeom>
              <a:avLst/>
              <a:gdLst>
                <a:gd name="T0" fmla="*/ 0 w 2"/>
                <a:gd name="T1" fmla="*/ 0 w 2"/>
                <a:gd name="T2" fmla="*/ 0 w 2"/>
                <a:gd name="T3" fmla="*/ 2 w 2"/>
                <a:gd name="T4" fmla="*/ 2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0" y="0"/>
                  </a:lnTo>
                  <a:lnTo>
                    <a:pt x="2" y="0"/>
                  </a:lnTo>
                  <a:lnTo>
                    <a:pt x="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1334"/>
            <p:cNvSpPr/>
            <p:nvPr/>
          </p:nvSpPr>
          <p:spPr bwMode="auto">
            <a:xfrm>
              <a:off x="2342472" y="3991088"/>
              <a:ext cx="4763" cy="3175"/>
            </a:xfrm>
            <a:custGeom>
              <a:avLst/>
              <a:gdLst>
                <a:gd name="T0" fmla="*/ 0 w 3"/>
                <a:gd name="T1" fmla="*/ 0 h 2"/>
                <a:gd name="T2" fmla="*/ 0 w 3"/>
                <a:gd name="T3" fmla="*/ 2 h 2"/>
                <a:gd name="T4" fmla="*/ 0 w 3"/>
                <a:gd name="T5" fmla="*/ 0 h 2"/>
                <a:gd name="T6" fmla="*/ 3 w 3"/>
                <a:gd name="T7" fmla="*/ 0 h 2"/>
                <a:gd name="T8" fmla="*/ 3 w 3"/>
                <a:gd name="T9" fmla="*/ 0 h 2"/>
                <a:gd name="T10" fmla="*/ 0 w 3"/>
                <a:gd name="T11" fmla="*/ 0 h 2"/>
                <a:gd name="T12" fmla="*/ 0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0"/>
                  </a:moveTo>
                  <a:lnTo>
                    <a:pt x="0" y="2"/>
                  </a:lnTo>
                  <a:lnTo>
                    <a:pt x="0" y="0"/>
                  </a:lnTo>
                  <a:lnTo>
                    <a:pt x="3" y="0"/>
                  </a:lnTo>
                  <a:lnTo>
                    <a:pt x="3" y="0"/>
                  </a:lnTo>
                  <a:lnTo>
                    <a:pt x="0" y="0"/>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1335"/>
            <p:cNvSpPr/>
            <p:nvPr/>
          </p:nvSpPr>
          <p:spPr bwMode="auto">
            <a:xfrm>
              <a:off x="2342472" y="3991088"/>
              <a:ext cx="4763" cy="3175"/>
            </a:xfrm>
            <a:custGeom>
              <a:avLst/>
              <a:gdLst>
                <a:gd name="T0" fmla="*/ 0 w 3"/>
                <a:gd name="T1" fmla="*/ 0 h 2"/>
                <a:gd name="T2" fmla="*/ 0 w 3"/>
                <a:gd name="T3" fmla="*/ 2 h 2"/>
                <a:gd name="T4" fmla="*/ 0 w 3"/>
                <a:gd name="T5" fmla="*/ 0 h 2"/>
                <a:gd name="T6" fmla="*/ 3 w 3"/>
                <a:gd name="T7" fmla="*/ 0 h 2"/>
                <a:gd name="T8" fmla="*/ 3 w 3"/>
                <a:gd name="T9" fmla="*/ 0 h 2"/>
                <a:gd name="T10" fmla="*/ 0 w 3"/>
                <a:gd name="T11" fmla="*/ 0 h 2"/>
                <a:gd name="T12" fmla="*/ 0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0"/>
                  </a:moveTo>
                  <a:lnTo>
                    <a:pt x="0" y="2"/>
                  </a:lnTo>
                  <a:lnTo>
                    <a:pt x="0" y="0"/>
                  </a:lnTo>
                  <a:lnTo>
                    <a:pt x="3" y="0"/>
                  </a:lnTo>
                  <a:lnTo>
                    <a:pt x="3"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1336"/>
            <p:cNvSpPr/>
            <p:nvPr/>
          </p:nvSpPr>
          <p:spPr bwMode="auto">
            <a:xfrm>
              <a:off x="2334534" y="3994263"/>
              <a:ext cx="4763" cy="7938"/>
            </a:xfrm>
            <a:custGeom>
              <a:avLst/>
              <a:gdLst>
                <a:gd name="T0" fmla="*/ 1 w 1"/>
                <a:gd name="T1" fmla="*/ 0 h 2"/>
                <a:gd name="T2" fmla="*/ 0 w 1"/>
                <a:gd name="T3" fmla="*/ 0 h 2"/>
                <a:gd name="T4" fmla="*/ 0 w 1"/>
                <a:gd name="T5" fmla="*/ 2 h 2"/>
                <a:gd name="T6" fmla="*/ 0 w 1"/>
                <a:gd name="T7" fmla="*/ 2 h 2"/>
                <a:gd name="T8" fmla="*/ 1 w 1"/>
                <a:gd name="T9" fmla="*/ 1 h 2"/>
                <a:gd name="T10" fmla="*/ 1 w 1"/>
                <a:gd name="T11" fmla="*/ 1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cubicBezTo>
                    <a:pt x="0" y="0"/>
                    <a:pt x="0" y="0"/>
                    <a:pt x="0" y="0"/>
                  </a:cubicBezTo>
                  <a:cubicBezTo>
                    <a:pt x="0" y="2"/>
                    <a:pt x="0" y="2"/>
                    <a:pt x="0" y="2"/>
                  </a:cubicBezTo>
                  <a:cubicBezTo>
                    <a:pt x="0" y="2"/>
                    <a:pt x="0" y="2"/>
                    <a:pt x="0" y="2"/>
                  </a:cubicBezTo>
                  <a:cubicBezTo>
                    <a:pt x="1" y="1"/>
                    <a:pt x="1" y="1"/>
                    <a:pt x="1" y="1"/>
                  </a:cubicBezTo>
                  <a:cubicBezTo>
                    <a:pt x="1" y="1"/>
                    <a:pt x="1" y="1"/>
                    <a:pt x="1" y="1"/>
                  </a:cubicBezTo>
                  <a:cubicBezTo>
                    <a:pt x="1" y="0"/>
                    <a:pt x="1" y="0"/>
                    <a:pt x="1" y="0"/>
                  </a:cubicBezTo>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1337"/>
            <p:cNvSpPr/>
            <p:nvPr/>
          </p:nvSpPr>
          <p:spPr bwMode="auto">
            <a:xfrm>
              <a:off x="2339297" y="3999026"/>
              <a:ext cx="3175" cy="6350"/>
            </a:xfrm>
            <a:custGeom>
              <a:avLst/>
              <a:gdLst>
                <a:gd name="T0" fmla="*/ 1 w 1"/>
                <a:gd name="T1" fmla="*/ 0 h 2"/>
                <a:gd name="T2" fmla="*/ 0 w 1"/>
                <a:gd name="T3" fmla="*/ 1 h 2"/>
                <a:gd name="T4" fmla="*/ 1 w 1"/>
                <a:gd name="T5" fmla="*/ 2 h 2"/>
                <a:gd name="T6" fmla="*/ 0 w 1"/>
                <a:gd name="T7" fmla="*/ 2 h 2"/>
                <a:gd name="T8" fmla="*/ 1 w 1"/>
                <a:gd name="T9" fmla="*/ 2 h 2"/>
                <a:gd name="T10" fmla="*/ 1 w 1"/>
                <a:gd name="T11" fmla="*/ 2 h 2"/>
                <a:gd name="T12" fmla="*/ 1 w 1"/>
                <a:gd name="T13" fmla="*/ 1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0" y="1"/>
                    <a:pt x="0" y="1"/>
                    <a:pt x="0" y="1"/>
                  </a:cubicBezTo>
                  <a:cubicBezTo>
                    <a:pt x="1" y="2"/>
                    <a:pt x="1" y="2"/>
                    <a:pt x="1" y="2"/>
                  </a:cubicBezTo>
                  <a:cubicBezTo>
                    <a:pt x="0" y="2"/>
                    <a:pt x="0" y="2"/>
                    <a:pt x="0" y="2"/>
                  </a:cubicBezTo>
                  <a:cubicBezTo>
                    <a:pt x="1" y="2"/>
                    <a:pt x="1" y="2"/>
                    <a:pt x="1" y="2"/>
                  </a:cubicBezTo>
                  <a:cubicBezTo>
                    <a:pt x="1" y="2"/>
                    <a:pt x="1" y="2"/>
                    <a:pt x="1" y="2"/>
                  </a:cubicBezTo>
                  <a:cubicBezTo>
                    <a:pt x="1" y="1"/>
                    <a:pt x="1" y="1"/>
                    <a:pt x="1" y="1"/>
                  </a:cubicBezTo>
                  <a:cubicBezTo>
                    <a:pt x="1" y="0"/>
                    <a:pt x="1" y="0"/>
                    <a:pt x="1" y="0"/>
                  </a:cubicBezTo>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1338"/>
            <p:cNvSpPr/>
            <p:nvPr/>
          </p:nvSpPr>
          <p:spPr bwMode="auto">
            <a:xfrm>
              <a:off x="2347234" y="3999026"/>
              <a:ext cx="0" cy="11113"/>
            </a:xfrm>
            <a:custGeom>
              <a:avLst/>
              <a:gdLst>
                <a:gd name="T0" fmla="*/ 0 h 7"/>
                <a:gd name="T1" fmla="*/ 7 h 7"/>
                <a:gd name="T2" fmla="*/ 4 h 7"/>
                <a:gd name="T3" fmla="*/ 4 h 7"/>
                <a:gd name="T4" fmla="*/ 0 h 7"/>
              </a:gdLst>
              <a:ahLst/>
              <a:cxnLst>
                <a:cxn ang="0">
                  <a:pos x="0" y="T0"/>
                </a:cxn>
                <a:cxn ang="0">
                  <a:pos x="0" y="T1"/>
                </a:cxn>
                <a:cxn ang="0">
                  <a:pos x="0" y="T2"/>
                </a:cxn>
                <a:cxn ang="0">
                  <a:pos x="0" y="T3"/>
                </a:cxn>
                <a:cxn ang="0">
                  <a:pos x="0" y="T4"/>
                </a:cxn>
              </a:cxnLst>
              <a:rect l="0" t="0" r="r" b="b"/>
              <a:pathLst>
                <a:path h="7">
                  <a:moveTo>
                    <a:pt x="0" y="0"/>
                  </a:moveTo>
                  <a:lnTo>
                    <a:pt x="0" y="7"/>
                  </a:lnTo>
                  <a:lnTo>
                    <a:pt x="0" y="4"/>
                  </a:lnTo>
                  <a:lnTo>
                    <a:pt x="0" y="4"/>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1339"/>
            <p:cNvSpPr/>
            <p:nvPr/>
          </p:nvSpPr>
          <p:spPr bwMode="auto">
            <a:xfrm>
              <a:off x="2347234" y="3999026"/>
              <a:ext cx="0" cy="11113"/>
            </a:xfrm>
            <a:custGeom>
              <a:avLst/>
              <a:gdLst>
                <a:gd name="T0" fmla="*/ 0 h 7"/>
                <a:gd name="T1" fmla="*/ 7 h 7"/>
                <a:gd name="T2" fmla="*/ 4 h 7"/>
                <a:gd name="T3" fmla="*/ 4 h 7"/>
                <a:gd name="T4" fmla="*/ 0 h 7"/>
              </a:gdLst>
              <a:ahLst/>
              <a:cxnLst>
                <a:cxn ang="0">
                  <a:pos x="0" y="T0"/>
                </a:cxn>
                <a:cxn ang="0">
                  <a:pos x="0" y="T1"/>
                </a:cxn>
                <a:cxn ang="0">
                  <a:pos x="0" y="T2"/>
                </a:cxn>
                <a:cxn ang="0">
                  <a:pos x="0" y="T3"/>
                </a:cxn>
                <a:cxn ang="0">
                  <a:pos x="0" y="T4"/>
                </a:cxn>
              </a:cxnLst>
              <a:rect l="0" t="0" r="r" b="b"/>
              <a:pathLst>
                <a:path h="7">
                  <a:moveTo>
                    <a:pt x="0" y="0"/>
                  </a:moveTo>
                  <a:lnTo>
                    <a:pt x="0" y="7"/>
                  </a:lnTo>
                  <a:lnTo>
                    <a:pt x="0" y="4"/>
                  </a:lnTo>
                  <a:lnTo>
                    <a:pt x="0"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1340"/>
            <p:cNvSpPr/>
            <p:nvPr/>
          </p:nvSpPr>
          <p:spPr bwMode="auto">
            <a:xfrm>
              <a:off x="2347234" y="3999026"/>
              <a:ext cx="6350" cy="6350"/>
            </a:xfrm>
            <a:custGeom>
              <a:avLst/>
              <a:gdLst>
                <a:gd name="T0" fmla="*/ 2 w 4"/>
                <a:gd name="T1" fmla="*/ 0 h 4"/>
                <a:gd name="T2" fmla="*/ 0 w 4"/>
                <a:gd name="T3" fmla="*/ 0 h 4"/>
                <a:gd name="T4" fmla="*/ 2 w 4"/>
                <a:gd name="T5" fmla="*/ 2 h 4"/>
                <a:gd name="T6" fmla="*/ 2 w 4"/>
                <a:gd name="T7" fmla="*/ 4 h 4"/>
                <a:gd name="T8" fmla="*/ 4 w 4"/>
                <a:gd name="T9" fmla="*/ 2 h 4"/>
                <a:gd name="T10" fmla="*/ 4 w 4"/>
                <a:gd name="T11" fmla="*/ 2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lnTo>
                    <a:pt x="0" y="0"/>
                  </a:lnTo>
                  <a:lnTo>
                    <a:pt x="2" y="2"/>
                  </a:lnTo>
                  <a:lnTo>
                    <a:pt x="2" y="4"/>
                  </a:lnTo>
                  <a:lnTo>
                    <a:pt x="4" y="2"/>
                  </a:lnTo>
                  <a:lnTo>
                    <a:pt x="4" y="2"/>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1341"/>
            <p:cNvSpPr/>
            <p:nvPr/>
          </p:nvSpPr>
          <p:spPr bwMode="auto">
            <a:xfrm>
              <a:off x="2347234" y="3999026"/>
              <a:ext cx="6350" cy="6350"/>
            </a:xfrm>
            <a:custGeom>
              <a:avLst/>
              <a:gdLst>
                <a:gd name="T0" fmla="*/ 2 w 4"/>
                <a:gd name="T1" fmla="*/ 0 h 4"/>
                <a:gd name="T2" fmla="*/ 0 w 4"/>
                <a:gd name="T3" fmla="*/ 0 h 4"/>
                <a:gd name="T4" fmla="*/ 2 w 4"/>
                <a:gd name="T5" fmla="*/ 2 h 4"/>
                <a:gd name="T6" fmla="*/ 2 w 4"/>
                <a:gd name="T7" fmla="*/ 4 h 4"/>
                <a:gd name="T8" fmla="*/ 4 w 4"/>
                <a:gd name="T9" fmla="*/ 2 h 4"/>
                <a:gd name="T10" fmla="*/ 4 w 4"/>
                <a:gd name="T11" fmla="*/ 2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lnTo>
                    <a:pt x="0" y="0"/>
                  </a:lnTo>
                  <a:lnTo>
                    <a:pt x="2" y="2"/>
                  </a:lnTo>
                  <a:lnTo>
                    <a:pt x="2" y="4"/>
                  </a:lnTo>
                  <a:lnTo>
                    <a:pt x="4" y="2"/>
                  </a:lnTo>
                  <a:lnTo>
                    <a:pt x="4"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1342"/>
            <p:cNvSpPr/>
            <p:nvPr/>
          </p:nvSpPr>
          <p:spPr bwMode="auto">
            <a:xfrm>
              <a:off x="2347234" y="4005376"/>
              <a:ext cx="3175" cy="4763"/>
            </a:xfrm>
            <a:custGeom>
              <a:avLst/>
              <a:gdLst>
                <a:gd name="T0" fmla="*/ 2 w 2"/>
                <a:gd name="T1" fmla="*/ 0 h 3"/>
                <a:gd name="T2" fmla="*/ 2 w 2"/>
                <a:gd name="T3" fmla="*/ 0 h 3"/>
                <a:gd name="T4" fmla="*/ 0 w 2"/>
                <a:gd name="T5" fmla="*/ 3 h 3"/>
                <a:gd name="T6" fmla="*/ 2 w 2"/>
                <a:gd name="T7" fmla="*/ 3 h 3"/>
                <a:gd name="T8" fmla="*/ 2 w 2"/>
                <a:gd name="T9" fmla="*/ 0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2" y="0"/>
                  </a:lnTo>
                  <a:lnTo>
                    <a:pt x="0" y="3"/>
                  </a:lnTo>
                  <a:lnTo>
                    <a:pt x="2" y="3"/>
                  </a:lnTo>
                  <a:lnTo>
                    <a:pt x="2" y="0"/>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1343"/>
            <p:cNvSpPr/>
            <p:nvPr/>
          </p:nvSpPr>
          <p:spPr bwMode="auto">
            <a:xfrm>
              <a:off x="2347234" y="4005376"/>
              <a:ext cx="3175" cy="4763"/>
            </a:xfrm>
            <a:custGeom>
              <a:avLst/>
              <a:gdLst>
                <a:gd name="T0" fmla="*/ 2 w 2"/>
                <a:gd name="T1" fmla="*/ 0 h 3"/>
                <a:gd name="T2" fmla="*/ 2 w 2"/>
                <a:gd name="T3" fmla="*/ 0 h 3"/>
                <a:gd name="T4" fmla="*/ 0 w 2"/>
                <a:gd name="T5" fmla="*/ 3 h 3"/>
                <a:gd name="T6" fmla="*/ 2 w 2"/>
                <a:gd name="T7" fmla="*/ 3 h 3"/>
                <a:gd name="T8" fmla="*/ 2 w 2"/>
                <a:gd name="T9" fmla="*/ 0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2" y="0"/>
                  </a:lnTo>
                  <a:lnTo>
                    <a:pt x="0" y="3"/>
                  </a:lnTo>
                  <a:lnTo>
                    <a:pt x="2" y="3"/>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1344"/>
            <p:cNvSpPr/>
            <p:nvPr/>
          </p:nvSpPr>
          <p:spPr bwMode="auto">
            <a:xfrm>
              <a:off x="2350409" y="4010138"/>
              <a:ext cx="11113" cy="11113"/>
            </a:xfrm>
            <a:custGeom>
              <a:avLst/>
              <a:gdLst>
                <a:gd name="T0" fmla="*/ 1 w 3"/>
                <a:gd name="T1" fmla="*/ 0 h 3"/>
                <a:gd name="T2" fmla="*/ 2 w 3"/>
                <a:gd name="T3" fmla="*/ 1 h 3"/>
                <a:gd name="T4" fmla="*/ 1 w 3"/>
                <a:gd name="T5" fmla="*/ 1 h 3"/>
                <a:gd name="T6" fmla="*/ 1 w 3"/>
                <a:gd name="T7" fmla="*/ 1 h 3"/>
                <a:gd name="T8" fmla="*/ 1 w 3"/>
                <a:gd name="T9" fmla="*/ 1 h 3"/>
                <a:gd name="T10" fmla="*/ 0 w 3"/>
                <a:gd name="T11" fmla="*/ 1 h 3"/>
                <a:gd name="T12" fmla="*/ 3 w 3"/>
                <a:gd name="T13" fmla="*/ 3 h 3"/>
                <a:gd name="T14" fmla="*/ 3 w 3"/>
                <a:gd name="T15" fmla="*/ 3 h 3"/>
                <a:gd name="T16" fmla="*/ 3 w 3"/>
                <a:gd name="T17" fmla="*/ 2 h 3"/>
                <a:gd name="T18" fmla="*/ 3 w 3"/>
                <a:gd name="T19" fmla="*/ 2 h 3"/>
                <a:gd name="T20" fmla="*/ 2 w 3"/>
                <a:gd name="T21" fmla="*/ 1 h 3"/>
                <a:gd name="T22" fmla="*/ 1 w 3"/>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3">
                  <a:moveTo>
                    <a:pt x="1" y="0"/>
                  </a:moveTo>
                  <a:cubicBezTo>
                    <a:pt x="2" y="1"/>
                    <a:pt x="2" y="1"/>
                    <a:pt x="2" y="1"/>
                  </a:cubicBezTo>
                  <a:cubicBezTo>
                    <a:pt x="1" y="1"/>
                    <a:pt x="1" y="1"/>
                    <a:pt x="1" y="1"/>
                  </a:cubicBezTo>
                  <a:cubicBezTo>
                    <a:pt x="1" y="1"/>
                    <a:pt x="1" y="1"/>
                    <a:pt x="1" y="1"/>
                  </a:cubicBezTo>
                  <a:cubicBezTo>
                    <a:pt x="1" y="1"/>
                    <a:pt x="1" y="1"/>
                    <a:pt x="1" y="1"/>
                  </a:cubicBezTo>
                  <a:cubicBezTo>
                    <a:pt x="0" y="1"/>
                    <a:pt x="0" y="1"/>
                    <a:pt x="0" y="1"/>
                  </a:cubicBezTo>
                  <a:cubicBezTo>
                    <a:pt x="1" y="2"/>
                    <a:pt x="2" y="3"/>
                    <a:pt x="3" y="3"/>
                  </a:cubicBezTo>
                  <a:cubicBezTo>
                    <a:pt x="3" y="3"/>
                    <a:pt x="3" y="3"/>
                    <a:pt x="3" y="3"/>
                  </a:cubicBezTo>
                  <a:cubicBezTo>
                    <a:pt x="3" y="2"/>
                    <a:pt x="3" y="2"/>
                    <a:pt x="3" y="2"/>
                  </a:cubicBezTo>
                  <a:cubicBezTo>
                    <a:pt x="3" y="2"/>
                    <a:pt x="3" y="2"/>
                    <a:pt x="3" y="2"/>
                  </a:cubicBezTo>
                  <a:cubicBezTo>
                    <a:pt x="2" y="1"/>
                    <a:pt x="2" y="1"/>
                    <a:pt x="2" y="1"/>
                  </a:cubicBezTo>
                  <a:cubicBezTo>
                    <a:pt x="1" y="0"/>
                    <a:pt x="1" y="0"/>
                    <a:pt x="1" y="0"/>
                  </a:cubicBezTo>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1345"/>
            <p:cNvSpPr/>
            <p:nvPr/>
          </p:nvSpPr>
          <p:spPr bwMode="auto">
            <a:xfrm>
              <a:off x="2353584" y="4002201"/>
              <a:ext cx="4763" cy="3175"/>
            </a:xfrm>
            <a:custGeom>
              <a:avLst/>
              <a:gdLst>
                <a:gd name="T0" fmla="*/ 3 w 3"/>
                <a:gd name="T1" fmla="*/ 0 h 2"/>
                <a:gd name="T2" fmla="*/ 0 w 3"/>
                <a:gd name="T3" fmla="*/ 0 h 2"/>
                <a:gd name="T4" fmla="*/ 0 w 3"/>
                <a:gd name="T5" fmla="*/ 2 h 2"/>
                <a:gd name="T6" fmla="*/ 3 w 3"/>
                <a:gd name="T7" fmla="*/ 2 h 2"/>
                <a:gd name="T8" fmla="*/ 3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0" y="0"/>
                  </a:lnTo>
                  <a:lnTo>
                    <a:pt x="0" y="2"/>
                  </a:lnTo>
                  <a:lnTo>
                    <a:pt x="3" y="2"/>
                  </a:lnTo>
                  <a:lnTo>
                    <a:pt x="3" y="2"/>
                  </a:lnTo>
                  <a:lnTo>
                    <a:pt x="3"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1346"/>
            <p:cNvSpPr/>
            <p:nvPr/>
          </p:nvSpPr>
          <p:spPr bwMode="auto">
            <a:xfrm>
              <a:off x="2353584" y="4002201"/>
              <a:ext cx="4763" cy="3175"/>
            </a:xfrm>
            <a:custGeom>
              <a:avLst/>
              <a:gdLst>
                <a:gd name="T0" fmla="*/ 3 w 3"/>
                <a:gd name="T1" fmla="*/ 0 h 2"/>
                <a:gd name="T2" fmla="*/ 0 w 3"/>
                <a:gd name="T3" fmla="*/ 0 h 2"/>
                <a:gd name="T4" fmla="*/ 0 w 3"/>
                <a:gd name="T5" fmla="*/ 2 h 2"/>
                <a:gd name="T6" fmla="*/ 3 w 3"/>
                <a:gd name="T7" fmla="*/ 2 h 2"/>
                <a:gd name="T8" fmla="*/ 3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0" y="0"/>
                  </a:lnTo>
                  <a:lnTo>
                    <a:pt x="0" y="2"/>
                  </a:lnTo>
                  <a:lnTo>
                    <a:pt x="3" y="2"/>
                  </a:lnTo>
                  <a:lnTo>
                    <a:pt x="3" y="2"/>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1347"/>
            <p:cNvSpPr/>
            <p:nvPr/>
          </p:nvSpPr>
          <p:spPr bwMode="auto">
            <a:xfrm>
              <a:off x="2504397" y="4100626"/>
              <a:ext cx="14288" cy="11113"/>
            </a:xfrm>
            <a:custGeom>
              <a:avLst/>
              <a:gdLst>
                <a:gd name="T0" fmla="*/ 3 w 4"/>
                <a:gd name="T1" fmla="*/ 0 h 3"/>
                <a:gd name="T2" fmla="*/ 3 w 4"/>
                <a:gd name="T3" fmla="*/ 0 h 3"/>
                <a:gd name="T4" fmla="*/ 3 w 4"/>
                <a:gd name="T5" fmla="*/ 1 h 3"/>
                <a:gd name="T6" fmla="*/ 1 w 4"/>
                <a:gd name="T7" fmla="*/ 2 h 3"/>
                <a:gd name="T8" fmla="*/ 0 w 4"/>
                <a:gd name="T9" fmla="*/ 2 h 3"/>
                <a:gd name="T10" fmla="*/ 1 w 4"/>
                <a:gd name="T11" fmla="*/ 3 h 3"/>
                <a:gd name="T12" fmla="*/ 3 w 4"/>
                <a:gd name="T13" fmla="*/ 2 h 3"/>
                <a:gd name="T14" fmla="*/ 4 w 4"/>
                <a:gd name="T15" fmla="*/ 2 h 3"/>
                <a:gd name="T16" fmla="*/ 4 w 4"/>
                <a:gd name="T17" fmla="*/ 1 h 3"/>
                <a:gd name="T18" fmla="*/ 4 w 4"/>
                <a:gd name="T19" fmla="*/ 0 h 3"/>
                <a:gd name="T20" fmla="*/ 3 w 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0"/>
                  </a:moveTo>
                  <a:cubicBezTo>
                    <a:pt x="3" y="0"/>
                    <a:pt x="3" y="0"/>
                    <a:pt x="3" y="0"/>
                  </a:cubicBezTo>
                  <a:cubicBezTo>
                    <a:pt x="3" y="1"/>
                    <a:pt x="3" y="1"/>
                    <a:pt x="3" y="1"/>
                  </a:cubicBezTo>
                  <a:cubicBezTo>
                    <a:pt x="1" y="2"/>
                    <a:pt x="1" y="2"/>
                    <a:pt x="1" y="2"/>
                  </a:cubicBezTo>
                  <a:cubicBezTo>
                    <a:pt x="0" y="2"/>
                    <a:pt x="0" y="2"/>
                    <a:pt x="0" y="2"/>
                  </a:cubicBezTo>
                  <a:cubicBezTo>
                    <a:pt x="0" y="3"/>
                    <a:pt x="1" y="3"/>
                    <a:pt x="1" y="3"/>
                  </a:cubicBezTo>
                  <a:cubicBezTo>
                    <a:pt x="3" y="2"/>
                    <a:pt x="3" y="2"/>
                    <a:pt x="3" y="2"/>
                  </a:cubicBezTo>
                  <a:cubicBezTo>
                    <a:pt x="4" y="2"/>
                    <a:pt x="4" y="2"/>
                    <a:pt x="4" y="2"/>
                  </a:cubicBezTo>
                  <a:cubicBezTo>
                    <a:pt x="4" y="1"/>
                    <a:pt x="4" y="1"/>
                    <a:pt x="4" y="1"/>
                  </a:cubicBezTo>
                  <a:cubicBezTo>
                    <a:pt x="4" y="0"/>
                    <a:pt x="4" y="0"/>
                    <a:pt x="4" y="0"/>
                  </a:cubicBezTo>
                  <a:cubicBezTo>
                    <a:pt x="3" y="0"/>
                    <a:pt x="3" y="0"/>
                    <a:pt x="3" y="0"/>
                  </a:cubicBezTo>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1348"/>
            <p:cNvSpPr/>
            <p:nvPr/>
          </p:nvSpPr>
          <p:spPr bwMode="auto">
            <a:xfrm>
              <a:off x="2504397" y="4089513"/>
              <a:ext cx="19050" cy="14288"/>
            </a:xfrm>
            <a:custGeom>
              <a:avLst/>
              <a:gdLst>
                <a:gd name="T0" fmla="*/ 2 w 12"/>
                <a:gd name="T1" fmla="*/ 0 h 9"/>
                <a:gd name="T2" fmla="*/ 0 w 12"/>
                <a:gd name="T3" fmla="*/ 0 h 9"/>
                <a:gd name="T4" fmla="*/ 0 w 12"/>
                <a:gd name="T5" fmla="*/ 0 h 9"/>
                <a:gd name="T6" fmla="*/ 2 w 12"/>
                <a:gd name="T7" fmla="*/ 2 h 9"/>
                <a:gd name="T8" fmla="*/ 7 w 12"/>
                <a:gd name="T9" fmla="*/ 2 h 9"/>
                <a:gd name="T10" fmla="*/ 7 w 12"/>
                <a:gd name="T11" fmla="*/ 4 h 9"/>
                <a:gd name="T12" fmla="*/ 9 w 12"/>
                <a:gd name="T13" fmla="*/ 4 h 9"/>
                <a:gd name="T14" fmla="*/ 9 w 12"/>
                <a:gd name="T15" fmla="*/ 9 h 9"/>
                <a:gd name="T16" fmla="*/ 12 w 12"/>
                <a:gd name="T17" fmla="*/ 9 h 9"/>
                <a:gd name="T18" fmla="*/ 12 w 12"/>
                <a:gd name="T19" fmla="*/ 7 h 9"/>
                <a:gd name="T20" fmla="*/ 9 w 12"/>
                <a:gd name="T21" fmla="*/ 4 h 9"/>
                <a:gd name="T22" fmla="*/ 7 w 12"/>
                <a:gd name="T23" fmla="*/ 2 h 9"/>
                <a:gd name="T24" fmla="*/ 5 w 12"/>
                <a:gd name="T25" fmla="*/ 0 h 9"/>
                <a:gd name="T26" fmla="*/ 2 w 12"/>
                <a:gd name="T27" fmla="*/ 0 h 9"/>
                <a:gd name="T28" fmla="*/ 2 w 12"/>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9">
                  <a:moveTo>
                    <a:pt x="2" y="0"/>
                  </a:moveTo>
                  <a:lnTo>
                    <a:pt x="0" y="0"/>
                  </a:lnTo>
                  <a:lnTo>
                    <a:pt x="0" y="0"/>
                  </a:lnTo>
                  <a:lnTo>
                    <a:pt x="2" y="2"/>
                  </a:lnTo>
                  <a:lnTo>
                    <a:pt x="7" y="2"/>
                  </a:lnTo>
                  <a:lnTo>
                    <a:pt x="7" y="4"/>
                  </a:lnTo>
                  <a:lnTo>
                    <a:pt x="9" y="4"/>
                  </a:lnTo>
                  <a:lnTo>
                    <a:pt x="9" y="9"/>
                  </a:lnTo>
                  <a:lnTo>
                    <a:pt x="12" y="9"/>
                  </a:lnTo>
                  <a:lnTo>
                    <a:pt x="12" y="7"/>
                  </a:lnTo>
                  <a:lnTo>
                    <a:pt x="9" y="4"/>
                  </a:lnTo>
                  <a:lnTo>
                    <a:pt x="7" y="2"/>
                  </a:lnTo>
                  <a:lnTo>
                    <a:pt x="5" y="0"/>
                  </a:lnTo>
                  <a:lnTo>
                    <a:pt x="2" y="0"/>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1349"/>
            <p:cNvSpPr/>
            <p:nvPr/>
          </p:nvSpPr>
          <p:spPr bwMode="auto">
            <a:xfrm>
              <a:off x="2504397" y="4089513"/>
              <a:ext cx="19050" cy="14288"/>
            </a:xfrm>
            <a:custGeom>
              <a:avLst/>
              <a:gdLst>
                <a:gd name="T0" fmla="*/ 2 w 12"/>
                <a:gd name="T1" fmla="*/ 0 h 9"/>
                <a:gd name="T2" fmla="*/ 0 w 12"/>
                <a:gd name="T3" fmla="*/ 0 h 9"/>
                <a:gd name="T4" fmla="*/ 0 w 12"/>
                <a:gd name="T5" fmla="*/ 0 h 9"/>
                <a:gd name="T6" fmla="*/ 2 w 12"/>
                <a:gd name="T7" fmla="*/ 2 h 9"/>
                <a:gd name="T8" fmla="*/ 7 w 12"/>
                <a:gd name="T9" fmla="*/ 2 h 9"/>
                <a:gd name="T10" fmla="*/ 7 w 12"/>
                <a:gd name="T11" fmla="*/ 4 h 9"/>
                <a:gd name="T12" fmla="*/ 9 w 12"/>
                <a:gd name="T13" fmla="*/ 4 h 9"/>
                <a:gd name="T14" fmla="*/ 9 w 12"/>
                <a:gd name="T15" fmla="*/ 9 h 9"/>
                <a:gd name="T16" fmla="*/ 12 w 12"/>
                <a:gd name="T17" fmla="*/ 9 h 9"/>
                <a:gd name="T18" fmla="*/ 12 w 12"/>
                <a:gd name="T19" fmla="*/ 7 h 9"/>
                <a:gd name="T20" fmla="*/ 9 w 12"/>
                <a:gd name="T21" fmla="*/ 4 h 9"/>
                <a:gd name="T22" fmla="*/ 7 w 12"/>
                <a:gd name="T23" fmla="*/ 2 h 9"/>
                <a:gd name="T24" fmla="*/ 5 w 12"/>
                <a:gd name="T25" fmla="*/ 0 h 9"/>
                <a:gd name="T26" fmla="*/ 2 w 12"/>
                <a:gd name="T27" fmla="*/ 0 h 9"/>
                <a:gd name="T28" fmla="*/ 2 w 12"/>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9">
                  <a:moveTo>
                    <a:pt x="2" y="0"/>
                  </a:moveTo>
                  <a:lnTo>
                    <a:pt x="0" y="0"/>
                  </a:lnTo>
                  <a:lnTo>
                    <a:pt x="0" y="0"/>
                  </a:lnTo>
                  <a:lnTo>
                    <a:pt x="2" y="2"/>
                  </a:lnTo>
                  <a:lnTo>
                    <a:pt x="7" y="2"/>
                  </a:lnTo>
                  <a:lnTo>
                    <a:pt x="7" y="4"/>
                  </a:lnTo>
                  <a:lnTo>
                    <a:pt x="9" y="4"/>
                  </a:lnTo>
                  <a:lnTo>
                    <a:pt x="9" y="9"/>
                  </a:lnTo>
                  <a:lnTo>
                    <a:pt x="12" y="9"/>
                  </a:lnTo>
                  <a:lnTo>
                    <a:pt x="12" y="7"/>
                  </a:lnTo>
                  <a:lnTo>
                    <a:pt x="9" y="4"/>
                  </a:lnTo>
                  <a:lnTo>
                    <a:pt x="7" y="2"/>
                  </a:lnTo>
                  <a:lnTo>
                    <a:pt x="5"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1350"/>
            <p:cNvSpPr/>
            <p:nvPr/>
          </p:nvSpPr>
          <p:spPr bwMode="auto">
            <a:xfrm>
              <a:off x="2534559" y="4106976"/>
              <a:ext cx="3175" cy="11113"/>
            </a:xfrm>
            <a:custGeom>
              <a:avLst/>
              <a:gdLst>
                <a:gd name="T0" fmla="*/ 0 w 2"/>
                <a:gd name="T1" fmla="*/ 0 h 7"/>
                <a:gd name="T2" fmla="*/ 0 w 2"/>
                <a:gd name="T3" fmla="*/ 3 h 7"/>
                <a:gd name="T4" fmla="*/ 0 w 2"/>
                <a:gd name="T5" fmla="*/ 5 h 7"/>
                <a:gd name="T6" fmla="*/ 2 w 2"/>
                <a:gd name="T7" fmla="*/ 7 h 7"/>
                <a:gd name="T8" fmla="*/ 2 w 2"/>
                <a:gd name="T9" fmla="*/ 5 h 7"/>
                <a:gd name="T10" fmla="*/ 2 w 2"/>
                <a:gd name="T11" fmla="*/ 5 h 7"/>
                <a:gd name="T12" fmla="*/ 0 w 2"/>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0" y="0"/>
                  </a:moveTo>
                  <a:lnTo>
                    <a:pt x="0" y="3"/>
                  </a:lnTo>
                  <a:lnTo>
                    <a:pt x="0" y="5"/>
                  </a:lnTo>
                  <a:lnTo>
                    <a:pt x="2" y="7"/>
                  </a:lnTo>
                  <a:lnTo>
                    <a:pt x="2" y="5"/>
                  </a:lnTo>
                  <a:lnTo>
                    <a:pt x="2" y="5"/>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1351"/>
            <p:cNvSpPr/>
            <p:nvPr/>
          </p:nvSpPr>
          <p:spPr bwMode="auto">
            <a:xfrm>
              <a:off x="2534559" y="4106976"/>
              <a:ext cx="3175" cy="11113"/>
            </a:xfrm>
            <a:custGeom>
              <a:avLst/>
              <a:gdLst>
                <a:gd name="T0" fmla="*/ 0 w 2"/>
                <a:gd name="T1" fmla="*/ 0 h 7"/>
                <a:gd name="T2" fmla="*/ 0 w 2"/>
                <a:gd name="T3" fmla="*/ 3 h 7"/>
                <a:gd name="T4" fmla="*/ 0 w 2"/>
                <a:gd name="T5" fmla="*/ 5 h 7"/>
                <a:gd name="T6" fmla="*/ 2 w 2"/>
                <a:gd name="T7" fmla="*/ 7 h 7"/>
                <a:gd name="T8" fmla="*/ 2 w 2"/>
                <a:gd name="T9" fmla="*/ 5 h 7"/>
                <a:gd name="T10" fmla="*/ 2 w 2"/>
                <a:gd name="T11" fmla="*/ 5 h 7"/>
                <a:gd name="T12" fmla="*/ 0 w 2"/>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0" y="0"/>
                  </a:moveTo>
                  <a:lnTo>
                    <a:pt x="0" y="3"/>
                  </a:lnTo>
                  <a:lnTo>
                    <a:pt x="0" y="5"/>
                  </a:lnTo>
                  <a:lnTo>
                    <a:pt x="2" y="7"/>
                  </a:lnTo>
                  <a:lnTo>
                    <a:pt x="2" y="5"/>
                  </a:lnTo>
                  <a:lnTo>
                    <a:pt x="2"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1352"/>
            <p:cNvSpPr/>
            <p:nvPr/>
          </p:nvSpPr>
          <p:spPr bwMode="auto">
            <a:xfrm>
              <a:off x="2542497" y="4114913"/>
              <a:ext cx="6350" cy="7938"/>
            </a:xfrm>
            <a:custGeom>
              <a:avLst/>
              <a:gdLst>
                <a:gd name="T0" fmla="*/ 2 w 4"/>
                <a:gd name="T1" fmla="*/ 0 h 5"/>
                <a:gd name="T2" fmla="*/ 0 w 4"/>
                <a:gd name="T3" fmla="*/ 2 h 5"/>
                <a:gd name="T4" fmla="*/ 4 w 4"/>
                <a:gd name="T5" fmla="*/ 5 h 5"/>
                <a:gd name="T6" fmla="*/ 4 w 4"/>
                <a:gd name="T7" fmla="*/ 2 h 5"/>
                <a:gd name="T8" fmla="*/ 2 w 4"/>
                <a:gd name="T9" fmla="*/ 0 h 5"/>
                <a:gd name="T10" fmla="*/ 2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2" y="0"/>
                  </a:moveTo>
                  <a:lnTo>
                    <a:pt x="0" y="2"/>
                  </a:lnTo>
                  <a:lnTo>
                    <a:pt x="4" y="5"/>
                  </a:lnTo>
                  <a:lnTo>
                    <a:pt x="4" y="2"/>
                  </a:lnTo>
                  <a:lnTo>
                    <a:pt x="2" y="0"/>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1353"/>
            <p:cNvSpPr/>
            <p:nvPr/>
          </p:nvSpPr>
          <p:spPr bwMode="auto">
            <a:xfrm>
              <a:off x="2542497" y="4114913"/>
              <a:ext cx="6350" cy="7938"/>
            </a:xfrm>
            <a:custGeom>
              <a:avLst/>
              <a:gdLst>
                <a:gd name="T0" fmla="*/ 2 w 4"/>
                <a:gd name="T1" fmla="*/ 0 h 5"/>
                <a:gd name="T2" fmla="*/ 0 w 4"/>
                <a:gd name="T3" fmla="*/ 2 h 5"/>
                <a:gd name="T4" fmla="*/ 4 w 4"/>
                <a:gd name="T5" fmla="*/ 5 h 5"/>
                <a:gd name="T6" fmla="*/ 4 w 4"/>
                <a:gd name="T7" fmla="*/ 2 h 5"/>
                <a:gd name="T8" fmla="*/ 2 w 4"/>
                <a:gd name="T9" fmla="*/ 0 h 5"/>
                <a:gd name="T10" fmla="*/ 2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2" y="0"/>
                  </a:moveTo>
                  <a:lnTo>
                    <a:pt x="0" y="2"/>
                  </a:lnTo>
                  <a:lnTo>
                    <a:pt x="4" y="5"/>
                  </a:lnTo>
                  <a:lnTo>
                    <a:pt x="4" y="2"/>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1354"/>
            <p:cNvSpPr/>
            <p:nvPr/>
          </p:nvSpPr>
          <p:spPr bwMode="auto">
            <a:xfrm>
              <a:off x="2556784" y="4122851"/>
              <a:ext cx="7938" cy="7938"/>
            </a:xfrm>
            <a:custGeom>
              <a:avLst/>
              <a:gdLst>
                <a:gd name="T0" fmla="*/ 0 w 5"/>
                <a:gd name="T1" fmla="*/ 0 h 5"/>
                <a:gd name="T2" fmla="*/ 0 w 5"/>
                <a:gd name="T3" fmla="*/ 0 h 5"/>
                <a:gd name="T4" fmla="*/ 0 w 5"/>
                <a:gd name="T5" fmla="*/ 2 h 5"/>
                <a:gd name="T6" fmla="*/ 5 w 5"/>
                <a:gd name="T7" fmla="*/ 5 h 5"/>
                <a:gd name="T8" fmla="*/ 5 w 5"/>
                <a:gd name="T9" fmla="*/ 5 h 5"/>
                <a:gd name="T10" fmla="*/ 2 w 5"/>
                <a:gd name="T11" fmla="*/ 2 h 5"/>
                <a:gd name="T12" fmla="*/ 0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0"/>
                  </a:moveTo>
                  <a:lnTo>
                    <a:pt x="0" y="0"/>
                  </a:lnTo>
                  <a:lnTo>
                    <a:pt x="0" y="2"/>
                  </a:lnTo>
                  <a:lnTo>
                    <a:pt x="5" y="5"/>
                  </a:lnTo>
                  <a:lnTo>
                    <a:pt x="5" y="5"/>
                  </a:lnTo>
                  <a:lnTo>
                    <a:pt x="2" y="2"/>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1355"/>
            <p:cNvSpPr/>
            <p:nvPr/>
          </p:nvSpPr>
          <p:spPr bwMode="auto">
            <a:xfrm>
              <a:off x="2556784" y="4122851"/>
              <a:ext cx="7938" cy="7938"/>
            </a:xfrm>
            <a:custGeom>
              <a:avLst/>
              <a:gdLst>
                <a:gd name="T0" fmla="*/ 0 w 5"/>
                <a:gd name="T1" fmla="*/ 0 h 5"/>
                <a:gd name="T2" fmla="*/ 0 w 5"/>
                <a:gd name="T3" fmla="*/ 0 h 5"/>
                <a:gd name="T4" fmla="*/ 0 w 5"/>
                <a:gd name="T5" fmla="*/ 2 h 5"/>
                <a:gd name="T6" fmla="*/ 5 w 5"/>
                <a:gd name="T7" fmla="*/ 5 h 5"/>
                <a:gd name="T8" fmla="*/ 5 w 5"/>
                <a:gd name="T9" fmla="*/ 5 h 5"/>
                <a:gd name="T10" fmla="*/ 2 w 5"/>
                <a:gd name="T11" fmla="*/ 2 h 5"/>
                <a:gd name="T12" fmla="*/ 0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0"/>
                  </a:moveTo>
                  <a:lnTo>
                    <a:pt x="0" y="0"/>
                  </a:lnTo>
                  <a:lnTo>
                    <a:pt x="0" y="2"/>
                  </a:lnTo>
                  <a:lnTo>
                    <a:pt x="5" y="5"/>
                  </a:lnTo>
                  <a:lnTo>
                    <a:pt x="5" y="5"/>
                  </a:lnTo>
                  <a:lnTo>
                    <a:pt x="2"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1356"/>
            <p:cNvSpPr/>
            <p:nvPr/>
          </p:nvSpPr>
          <p:spPr bwMode="auto">
            <a:xfrm>
              <a:off x="2567897" y="4130788"/>
              <a:ext cx="7938" cy="6350"/>
            </a:xfrm>
            <a:custGeom>
              <a:avLst/>
              <a:gdLst>
                <a:gd name="T0" fmla="*/ 0 w 5"/>
                <a:gd name="T1" fmla="*/ 0 h 4"/>
                <a:gd name="T2" fmla="*/ 0 w 5"/>
                <a:gd name="T3" fmla="*/ 0 h 4"/>
                <a:gd name="T4" fmla="*/ 0 w 5"/>
                <a:gd name="T5" fmla="*/ 2 h 4"/>
                <a:gd name="T6" fmla="*/ 3 w 5"/>
                <a:gd name="T7" fmla="*/ 4 h 4"/>
                <a:gd name="T8" fmla="*/ 5 w 5"/>
                <a:gd name="T9" fmla="*/ 4 h 4"/>
                <a:gd name="T10" fmla="*/ 5 w 5"/>
                <a:gd name="T11" fmla="*/ 4 h 4"/>
                <a:gd name="T12" fmla="*/ 3 w 5"/>
                <a:gd name="T13" fmla="*/ 0 h 4"/>
                <a:gd name="T14" fmla="*/ 0 w 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0" y="0"/>
                  </a:moveTo>
                  <a:lnTo>
                    <a:pt x="0" y="0"/>
                  </a:lnTo>
                  <a:lnTo>
                    <a:pt x="0" y="2"/>
                  </a:lnTo>
                  <a:lnTo>
                    <a:pt x="3" y="4"/>
                  </a:lnTo>
                  <a:lnTo>
                    <a:pt x="5" y="4"/>
                  </a:lnTo>
                  <a:lnTo>
                    <a:pt x="5" y="4"/>
                  </a:lnTo>
                  <a:lnTo>
                    <a:pt x="3" y="0"/>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1357"/>
            <p:cNvSpPr/>
            <p:nvPr/>
          </p:nvSpPr>
          <p:spPr bwMode="auto">
            <a:xfrm>
              <a:off x="2567897" y="4130788"/>
              <a:ext cx="7938" cy="6350"/>
            </a:xfrm>
            <a:custGeom>
              <a:avLst/>
              <a:gdLst>
                <a:gd name="T0" fmla="*/ 0 w 5"/>
                <a:gd name="T1" fmla="*/ 0 h 4"/>
                <a:gd name="T2" fmla="*/ 0 w 5"/>
                <a:gd name="T3" fmla="*/ 0 h 4"/>
                <a:gd name="T4" fmla="*/ 0 w 5"/>
                <a:gd name="T5" fmla="*/ 2 h 4"/>
                <a:gd name="T6" fmla="*/ 3 w 5"/>
                <a:gd name="T7" fmla="*/ 4 h 4"/>
                <a:gd name="T8" fmla="*/ 5 w 5"/>
                <a:gd name="T9" fmla="*/ 4 h 4"/>
                <a:gd name="T10" fmla="*/ 5 w 5"/>
                <a:gd name="T11" fmla="*/ 4 h 4"/>
                <a:gd name="T12" fmla="*/ 3 w 5"/>
                <a:gd name="T13" fmla="*/ 0 h 4"/>
                <a:gd name="T14" fmla="*/ 0 w 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0" y="0"/>
                  </a:moveTo>
                  <a:lnTo>
                    <a:pt x="0" y="0"/>
                  </a:lnTo>
                  <a:lnTo>
                    <a:pt x="0" y="2"/>
                  </a:lnTo>
                  <a:lnTo>
                    <a:pt x="3" y="4"/>
                  </a:lnTo>
                  <a:lnTo>
                    <a:pt x="5" y="4"/>
                  </a:lnTo>
                  <a:lnTo>
                    <a:pt x="5" y="4"/>
                  </a:lnTo>
                  <a:lnTo>
                    <a:pt x="3"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1358"/>
            <p:cNvSpPr/>
            <p:nvPr/>
          </p:nvSpPr>
          <p:spPr bwMode="auto">
            <a:xfrm>
              <a:off x="2564722" y="4133963"/>
              <a:ext cx="3175" cy="3175"/>
            </a:xfrm>
            <a:custGeom>
              <a:avLst/>
              <a:gdLst>
                <a:gd name="T0" fmla="*/ 1 w 1"/>
                <a:gd name="T1" fmla="*/ 0 h 1"/>
                <a:gd name="T2" fmla="*/ 0 w 1"/>
                <a:gd name="T3" fmla="*/ 0 h 1"/>
                <a:gd name="T4" fmla="*/ 0 w 1"/>
                <a:gd name="T5" fmla="*/ 0 h 1"/>
                <a:gd name="T6" fmla="*/ 0 w 1"/>
                <a:gd name="T7" fmla="*/ 1 h 1"/>
                <a:gd name="T8" fmla="*/ 1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0" y="0"/>
                    <a:pt x="0" y="0"/>
                    <a:pt x="0" y="0"/>
                  </a:cubicBezTo>
                  <a:cubicBezTo>
                    <a:pt x="0" y="0"/>
                    <a:pt x="0" y="0"/>
                    <a:pt x="0" y="0"/>
                  </a:cubicBezTo>
                  <a:cubicBezTo>
                    <a:pt x="0" y="1"/>
                    <a:pt x="0" y="1"/>
                    <a:pt x="0" y="1"/>
                  </a:cubicBezTo>
                  <a:cubicBezTo>
                    <a:pt x="0" y="1"/>
                    <a:pt x="1" y="1"/>
                    <a:pt x="1" y="1"/>
                  </a:cubicBezTo>
                  <a:cubicBezTo>
                    <a:pt x="1" y="1"/>
                    <a:pt x="1" y="1"/>
                    <a:pt x="1" y="1"/>
                  </a:cubicBezTo>
                  <a:cubicBezTo>
                    <a:pt x="1" y="0"/>
                    <a:pt x="1" y="0"/>
                    <a:pt x="1" y="0"/>
                  </a:cubicBezTo>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1359"/>
            <p:cNvSpPr/>
            <p:nvPr/>
          </p:nvSpPr>
          <p:spPr bwMode="auto">
            <a:xfrm>
              <a:off x="1929722" y="3889488"/>
              <a:ext cx="3175" cy="3175"/>
            </a:xfrm>
            <a:custGeom>
              <a:avLst/>
              <a:gdLst>
                <a:gd name="T0" fmla="*/ 2 w 2"/>
                <a:gd name="T1" fmla="*/ 0 h 2"/>
                <a:gd name="T2" fmla="*/ 0 w 2"/>
                <a:gd name="T3" fmla="*/ 0 h 2"/>
                <a:gd name="T4" fmla="*/ 0 w 2"/>
                <a:gd name="T5" fmla="*/ 2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0" y="2"/>
                  </a:lnTo>
                  <a:lnTo>
                    <a:pt x="2" y="0"/>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1360"/>
            <p:cNvSpPr/>
            <p:nvPr/>
          </p:nvSpPr>
          <p:spPr bwMode="auto">
            <a:xfrm>
              <a:off x="1929722" y="3889488"/>
              <a:ext cx="3175" cy="3175"/>
            </a:xfrm>
            <a:custGeom>
              <a:avLst/>
              <a:gdLst>
                <a:gd name="T0" fmla="*/ 2 w 2"/>
                <a:gd name="T1" fmla="*/ 0 h 2"/>
                <a:gd name="T2" fmla="*/ 0 w 2"/>
                <a:gd name="T3" fmla="*/ 0 h 2"/>
                <a:gd name="T4" fmla="*/ 0 w 2"/>
                <a:gd name="T5" fmla="*/ 2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0" y="2"/>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1361"/>
            <p:cNvSpPr/>
            <p:nvPr/>
          </p:nvSpPr>
          <p:spPr bwMode="auto">
            <a:xfrm>
              <a:off x="1894797" y="3889488"/>
              <a:ext cx="4763" cy="3175"/>
            </a:xfrm>
            <a:custGeom>
              <a:avLst/>
              <a:gdLst>
                <a:gd name="T0" fmla="*/ 3 w 3"/>
                <a:gd name="T1" fmla="*/ 0 h 2"/>
                <a:gd name="T2" fmla="*/ 0 w 3"/>
                <a:gd name="T3" fmla="*/ 0 h 2"/>
                <a:gd name="T4" fmla="*/ 3 w 3"/>
                <a:gd name="T5" fmla="*/ 2 h 2"/>
                <a:gd name="T6" fmla="*/ 3 w 3"/>
                <a:gd name="T7" fmla="*/ 0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0" y="0"/>
                  </a:lnTo>
                  <a:lnTo>
                    <a:pt x="3" y="2"/>
                  </a:lnTo>
                  <a:lnTo>
                    <a:pt x="3" y="0"/>
                  </a:lnTo>
                  <a:lnTo>
                    <a:pt x="3"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1362"/>
            <p:cNvSpPr/>
            <p:nvPr/>
          </p:nvSpPr>
          <p:spPr bwMode="auto">
            <a:xfrm>
              <a:off x="1894797" y="3889488"/>
              <a:ext cx="4763" cy="3175"/>
            </a:xfrm>
            <a:custGeom>
              <a:avLst/>
              <a:gdLst>
                <a:gd name="T0" fmla="*/ 3 w 3"/>
                <a:gd name="T1" fmla="*/ 0 h 2"/>
                <a:gd name="T2" fmla="*/ 0 w 3"/>
                <a:gd name="T3" fmla="*/ 0 h 2"/>
                <a:gd name="T4" fmla="*/ 3 w 3"/>
                <a:gd name="T5" fmla="*/ 2 h 2"/>
                <a:gd name="T6" fmla="*/ 3 w 3"/>
                <a:gd name="T7" fmla="*/ 0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0" y="0"/>
                  </a:lnTo>
                  <a:lnTo>
                    <a:pt x="3" y="2"/>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1363"/>
            <p:cNvSpPr/>
            <p:nvPr/>
          </p:nvSpPr>
          <p:spPr bwMode="auto">
            <a:xfrm>
              <a:off x="2823484" y="3941876"/>
              <a:ext cx="7938" cy="7938"/>
            </a:xfrm>
            <a:custGeom>
              <a:avLst/>
              <a:gdLst>
                <a:gd name="T0" fmla="*/ 3 w 5"/>
                <a:gd name="T1" fmla="*/ 0 h 5"/>
                <a:gd name="T2" fmla="*/ 3 w 5"/>
                <a:gd name="T3" fmla="*/ 0 h 5"/>
                <a:gd name="T4" fmla="*/ 0 w 5"/>
                <a:gd name="T5" fmla="*/ 3 h 5"/>
                <a:gd name="T6" fmla="*/ 3 w 5"/>
                <a:gd name="T7" fmla="*/ 5 h 5"/>
                <a:gd name="T8" fmla="*/ 3 w 5"/>
                <a:gd name="T9" fmla="*/ 5 h 5"/>
                <a:gd name="T10" fmla="*/ 5 w 5"/>
                <a:gd name="T11" fmla="*/ 3 h 5"/>
                <a:gd name="T12" fmla="*/ 5 w 5"/>
                <a:gd name="T13" fmla="*/ 3 h 5"/>
                <a:gd name="T14" fmla="*/ 5 w 5"/>
                <a:gd name="T15" fmla="*/ 3 h 5"/>
                <a:gd name="T16" fmla="*/ 3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3" y="0"/>
                  </a:moveTo>
                  <a:lnTo>
                    <a:pt x="3" y="0"/>
                  </a:lnTo>
                  <a:lnTo>
                    <a:pt x="0" y="3"/>
                  </a:lnTo>
                  <a:lnTo>
                    <a:pt x="3" y="5"/>
                  </a:lnTo>
                  <a:lnTo>
                    <a:pt x="3" y="5"/>
                  </a:lnTo>
                  <a:lnTo>
                    <a:pt x="5" y="3"/>
                  </a:lnTo>
                  <a:lnTo>
                    <a:pt x="5" y="3"/>
                  </a:lnTo>
                  <a:lnTo>
                    <a:pt x="5" y="3"/>
                  </a:lnTo>
                  <a:lnTo>
                    <a:pt x="3"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1364"/>
            <p:cNvSpPr/>
            <p:nvPr/>
          </p:nvSpPr>
          <p:spPr bwMode="auto">
            <a:xfrm>
              <a:off x="2823484" y="3941876"/>
              <a:ext cx="7938" cy="7938"/>
            </a:xfrm>
            <a:custGeom>
              <a:avLst/>
              <a:gdLst>
                <a:gd name="T0" fmla="*/ 3 w 5"/>
                <a:gd name="T1" fmla="*/ 0 h 5"/>
                <a:gd name="T2" fmla="*/ 3 w 5"/>
                <a:gd name="T3" fmla="*/ 0 h 5"/>
                <a:gd name="T4" fmla="*/ 0 w 5"/>
                <a:gd name="T5" fmla="*/ 3 h 5"/>
                <a:gd name="T6" fmla="*/ 3 w 5"/>
                <a:gd name="T7" fmla="*/ 5 h 5"/>
                <a:gd name="T8" fmla="*/ 3 w 5"/>
                <a:gd name="T9" fmla="*/ 5 h 5"/>
                <a:gd name="T10" fmla="*/ 5 w 5"/>
                <a:gd name="T11" fmla="*/ 3 h 5"/>
                <a:gd name="T12" fmla="*/ 5 w 5"/>
                <a:gd name="T13" fmla="*/ 3 h 5"/>
                <a:gd name="T14" fmla="*/ 5 w 5"/>
                <a:gd name="T15" fmla="*/ 3 h 5"/>
                <a:gd name="T16" fmla="*/ 3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3" y="0"/>
                  </a:moveTo>
                  <a:lnTo>
                    <a:pt x="3" y="0"/>
                  </a:lnTo>
                  <a:lnTo>
                    <a:pt x="0" y="3"/>
                  </a:lnTo>
                  <a:lnTo>
                    <a:pt x="3" y="5"/>
                  </a:lnTo>
                  <a:lnTo>
                    <a:pt x="3" y="5"/>
                  </a:lnTo>
                  <a:lnTo>
                    <a:pt x="5" y="3"/>
                  </a:lnTo>
                  <a:lnTo>
                    <a:pt x="5" y="3"/>
                  </a:lnTo>
                  <a:lnTo>
                    <a:pt x="5" y="3"/>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1365"/>
            <p:cNvSpPr/>
            <p:nvPr/>
          </p:nvSpPr>
          <p:spPr bwMode="auto">
            <a:xfrm>
              <a:off x="2823484" y="393870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1366"/>
            <p:cNvSpPr/>
            <p:nvPr/>
          </p:nvSpPr>
          <p:spPr bwMode="auto">
            <a:xfrm>
              <a:off x="2823484" y="393870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Rectangle 1367"/>
            <p:cNvSpPr>
              <a:spLocks noChangeArrowheads="1"/>
            </p:cNvSpPr>
            <p:nvPr/>
          </p:nvSpPr>
          <p:spPr bwMode="auto">
            <a:xfrm>
              <a:off x="2820309" y="3933938"/>
              <a:ext cx="1588" cy="1588"/>
            </a:xfrm>
            <a:prstGeom prst="rect">
              <a:avLst/>
            </a:prstGeom>
            <a:solidFill>
              <a:srgbClr val="DC18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19" name="Rectangle 1368"/>
            <p:cNvSpPr>
              <a:spLocks noChangeArrowheads="1"/>
            </p:cNvSpPr>
            <p:nvPr/>
          </p:nvSpPr>
          <p:spPr bwMode="auto">
            <a:xfrm>
              <a:off x="2820309" y="3933938"/>
              <a:ext cx="1588"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20" name="Rectangle 1369"/>
            <p:cNvSpPr>
              <a:spLocks noChangeArrowheads="1"/>
            </p:cNvSpPr>
            <p:nvPr/>
          </p:nvSpPr>
          <p:spPr bwMode="auto">
            <a:xfrm>
              <a:off x="2812372" y="3933938"/>
              <a:ext cx="1588" cy="1588"/>
            </a:xfrm>
            <a:prstGeom prst="rect">
              <a:avLst/>
            </a:prstGeom>
            <a:solidFill>
              <a:srgbClr val="DC18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21" name="Rectangle 1370"/>
            <p:cNvSpPr>
              <a:spLocks noChangeArrowheads="1"/>
            </p:cNvSpPr>
            <p:nvPr/>
          </p:nvSpPr>
          <p:spPr bwMode="auto">
            <a:xfrm>
              <a:off x="2812372" y="3933938"/>
              <a:ext cx="1588"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22" name="Freeform 1371"/>
            <p:cNvSpPr/>
            <p:nvPr/>
          </p:nvSpPr>
          <p:spPr bwMode="auto">
            <a:xfrm>
              <a:off x="2801259" y="3927588"/>
              <a:ext cx="3175" cy="3175"/>
            </a:xfrm>
            <a:custGeom>
              <a:avLst/>
              <a:gdLst>
                <a:gd name="T0" fmla="*/ 2 w 2"/>
                <a:gd name="T1" fmla="*/ 0 h 2"/>
                <a:gd name="T2" fmla="*/ 0 w 2"/>
                <a:gd name="T3" fmla="*/ 0 h 2"/>
                <a:gd name="T4" fmla="*/ 0 w 2"/>
                <a:gd name="T5" fmla="*/ 2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0" y="2"/>
                  </a:lnTo>
                  <a:lnTo>
                    <a:pt x="2" y="0"/>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1372"/>
            <p:cNvSpPr/>
            <p:nvPr/>
          </p:nvSpPr>
          <p:spPr bwMode="auto">
            <a:xfrm>
              <a:off x="2801259" y="3927588"/>
              <a:ext cx="3175" cy="3175"/>
            </a:xfrm>
            <a:custGeom>
              <a:avLst/>
              <a:gdLst>
                <a:gd name="T0" fmla="*/ 2 w 2"/>
                <a:gd name="T1" fmla="*/ 0 h 2"/>
                <a:gd name="T2" fmla="*/ 0 w 2"/>
                <a:gd name="T3" fmla="*/ 0 h 2"/>
                <a:gd name="T4" fmla="*/ 0 w 2"/>
                <a:gd name="T5" fmla="*/ 2 h 2"/>
                <a:gd name="T6" fmla="*/ 2 w 2"/>
                <a:gd name="T7" fmla="*/ 0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0" y="2"/>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1373"/>
            <p:cNvSpPr/>
            <p:nvPr/>
          </p:nvSpPr>
          <p:spPr bwMode="auto">
            <a:xfrm>
              <a:off x="2748872" y="3908538"/>
              <a:ext cx="3175" cy="0"/>
            </a:xfrm>
            <a:custGeom>
              <a:avLst/>
              <a:gdLst>
                <a:gd name="T0" fmla="*/ 2 w 2"/>
                <a:gd name="T1" fmla="*/ 0 w 2"/>
                <a:gd name="T2" fmla="*/ 2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2" y="0"/>
                  </a:lnTo>
                  <a:lnTo>
                    <a:pt x="2" y="0"/>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1374"/>
            <p:cNvSpPr/>
            <p:nvPr/>
          </p:nvSpPr>
          <p:spPr bwMode="auto">
            <a:xfrm>
              <a:off x="2748872" y="3908538"/>
              <a:ext cx="3175" cy="0"/>
            </a:xfrm>
            <a:custGeom>
              <a:avLst/>
              <a:gdLst>
                <a:gd name="T0" fmla="*/ 2 w 2"/>
                <a:gd name="T1" fmla="*/ 0 w 2"/>
                <a:gd name="T2" fmla="*/ 2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2"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1375"/>
            <p:cNvSpPr/>
            <p:nvPr/>
          </p:nvSpPr>
          <p:spPr bwMode="auto">
            <a:xfrm>
              <a:off x="2786972" y="3476738"/>
              <a:ext cx="3175" cy="3175"/>
            </a:xfrm>
            <a:custGeom>
              <a:avLst/>
              <a:gdLst>
                <a:gd name="T0" fmla="*/ 0 w 2"/>
                <a:gd name="T1" fmla="*/ 0 h 2"/>
                <a:gd name="T2" fmla="*/ 0 w 2"/>
                <a:gd name="T3" fmla="*/ 0 h 2"/>
                <a:gd name="T4" fmla="*/ 0 w 2"/>
                <a:gd name="T5" fmla="*/ 2 h 2"/>
                <a:gd name="T6" fmla="*/ 2 w 2"/>
                <a:gd name="T7" fmla="*/ 0 h 2"/>
                <a:gd name="T8" fmla="*/ 0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0" y="2"/>
                  </a:lnTo>
                  <a:lnTo>
                    <a:pt x="2" y="0"/>
                  </a:lnTo>
                  <a:lnTo>
                    <a:pt x="0" y="0"/>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1376"/>
            <p:cNvSpPr/>
            <p:nvPr/>
          </p:nvSpPr>
          <p:spPr bwMode="auto">
            <a:xfrm>
              <a:off x="2786972" y="3476738"/>
              <a:ext cx="3175" cy="3175"/>
            </a:xfrm>
            <a:custGeom>
              <a:avLst/>
              <a:gdLst>
                <a:gd name="T0" fmla="*/ 0 w 2"/>
                <a:gd name="T1" fmla="*/ 0 h 2"/>
                <a:gd name="T2" fmla="*/ 0 w 2"/>
                <a:gd name="T3" fmla="*/ 0 h 2"/>
                <a:gd name="T4" fmla="*/ 0 w 2"/>
                <a:gd name="T5" fmla="*/ 2 h 2"/>
                <a:gd name="T6" fmla="*/ 2 w 2"/>
                <a:gd name="T7" fmla="*/ 0 h 2"/>
                <a:gd name="T8" fmla="*/ 0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0"/>
                  </a:lnTo>
                  <a:lnTo>
                    <a:pt x="0" y="2"/>
                  </a:lnTo>
                  <a:lnTo>
                    <a:pt x="2"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1377"/>
            <p:cNvSpPr/>
            <p:nvPr/>
          </p:nvSpPr>
          <p:spPr bwMode="auto">
            <a:xfrm>
              <a:off x="2756809" y="3652951"/>
              <a:ext cx="6350" cy="3175"/>
            </a:xfrm>
            <a:custGeom>
              <a:avLst/>
              <a:gdLst>
                <a:gd name="T0" fmla="*/ 2 w 4"/>
                <a:gd name="T1" fmla="*/ 0 h 2"/>
                <a:gd name="T2" fmla="*/ 0 w 4"/>
                <a:gd name="T3" fmla="*/ 2 h 2"/>
                <a:gd name="T4" fmla="*/ 0 w 4"/>
                <a:gd name="T5" fmla="*/ 2 h 2"/>
                <a:gd name="T6" fmla="*/ 2 w 4"/>
                <a:gd name="T7" fmla="*/ 2 h 2"/>
                <a:gd name="T8" fmla="*/ 4 w 4"/>
                <a:gd name="T9" fmla="*/ 0 h 2"/>
                <a:gd name="T10" fmla="*/ 4 w 4"/>
                <a:gd name="T11" fmla="*/ 0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2"/>
                  </a:lnTo>
                  <a:lnTo>
                    <a:pt x="0" y="2"/>
                  </a:lnTo>
                  <a:lnTo>
                    <a:pt x="2" y="2"/>
                  </a:lnTo>
                  <a:lnTo>
                    <a:pt x="4" y="0"/>
                  </a:lnTo>
                  <a:lnTo>
                    <a:pt x="4" y="0"/>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1378"/>
            <p:cNvSpPr/>
            <p:nvPr/>
          </p:nvSpPr>
          <p:spPr bwMode="auto">
            <a:xfrm>
              <a:off x="2756809" y="3652951"/>
              <a:ext cx="6350" cy="3175"/>
            </a:xfrm>
            <a:custGeom>
              <a:avLst/>
              <a:gdLst>
                <a:gd name="T0" fmla="*/ 2 w 4"/>
                <a:gd name="T1" fmla="*/ 0 h 2"/>
                <a:gd name="T2" fmla="*/ 0 w 4"/>
                <a:gd name="T3" fmla="*/ 2 h 2"/>
                <a:gd name="T4" fmla="*/ 0 w 4"/>
                <a:gd name="T5" fmla="*/ 2 h 2"/>
                <a:gd name="T6" fmla="*/ 2 w 4"/>
                <a:gd name="T7" fmla="*/ 2 h 2"/>
                <a:gd name="T8" fmla="*/ 4 w 4"/>
                <a:gd name="T9" fmla="*/ 0 h 2"/>
                <a:gd name="T10" fmla="*/ 4 w 4"/>
                <a:gd name="T11" fmla="*/ 0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2"/>
                  </a:lnTo>
                  <a:lnTo>
                    <a:pt x="0" y="2"/>
                  </a:lnTo>
                  <a:lnTo>
                    <a:pt x="2" y="2"/>
                  </a:lnTo>
                  <a:lnTo>
                    <a:pt x="4" y="0"/>
                  </a:lnTo>
                  <a:lnTo>
                    <a:pt x="4"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1380"/>
            <p:cNvSpPr/>
            <p:nvPr/>
          </p:nvSpPr>
          <p:spPr bwMode="auto">
            <a:xfrm>
              <a:off x="2748872" y="3656125"/>
              <a:ext cx="3175" cy="7938"/>
            </a:xfrm>
            <a:custGeom>
              <a:avLst/>
              <a:gdLst>
                <a:gd name="T0" fmla="*/ 2 w 2"/>
                <a:gd name="T1" fmla="*/ 0 h 5"/>
                <a:gd name="T2" fmla="*/ 0 w 2"/>
                <a:gd name="T3" fmla="*/ 0 h 5"/>
                <a:gd name="T4" fmla="*/ 0 w 2"/>
                <a:gd name="T5" fmla="*/ 0 h 5"/>
                <a:gd name="T6" fmla="*/ 0 w 2"/>
                <a:gd name="T7" fmla="*/ 3 h 5"/>
                <a:gd name="T8" fmla="*/ 0 w 2"/>
                <a:gd name="T9" fmla="*/ 5 h 5"/>
                <a:gd name="T10" fmla="*/ 2 w 2"/>
                <a:gd name="T11" fmla="*/ 0 h 5"/>
                <a:gd name="T12" fmla="*/ 2 w 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0"/>
                  </a:moveTo>
                  <a:lnTo>
                    <a:pt x="0" y="0"/>
                  </a:lnTo>
                  <a:lnTo>
                    <a:pt x="0" y="0"/>
                  </a:lnTo>
                  <a:lnTo>
                    <a:pt x="0" y="3"/>
                  </a:lnTo>
                  <a:lnTo>
                    <a:pt x="0" y="5"/>
                  </a:lnTo>
                  <a:lnTo>
                    <a:pt x="2" y="0"/>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1381"/>
            <p:cNvSpPr/>
            <p:nvPr/>
          </p:nvSpPr>
          <p:spPr bwMode="auto">
            <a:xfrm>
              <a:off x="2748872" y="3656125"/>
              <a:ext cx="3175" cy="7938"/>
            </a:xfrm>
            <a:custGeom>
              <a:avLst/>
              <a:gdLst>
                <a:gd name="T0" fmla="*/ 2 w 2"/>
                <a:gd name="T1" fmla="*/ 0 h 5"/>
                <a:gd name="T2" fmla="*/ 0 w 2"/>
                <a:gd name="T3" fmla="*/ 0 h 5"/>
                <a:gd name="T4" fmla="*/ 0 w 2"/>
                <a:gd name="T5" fmla="*/ 0 h 5"/>
                <a:gd name="T6" fmla="*/ 0 w 2"/>
                <a:gd name="T7" fmla="*/ 3 h 5"/>
                <a:gd name="T8" fmla="*/ 0 w 2"/>
                <a:gd name="T9" fmla="*/ 5 h 5"/>
                <a:gd name="T10" fmla="*/ 2 w 2"/>
                <a:gd name="T11" fmla="*/ 0 h 5"/>
                <a:gd name="T12" fmla="*/ 2 w 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0"/>
                  </a:moveTo>
                  <a:lnTo>
                    <a:pt x="0" y="0"/>
                  </a:lnTo>
                  <a:lnTo>
                    <a:pt x="0" y="0"/>
                  </a:lnTo>
                  <a:lnTo>
                    <a:pt x="0" y="3"/>
                  </a:lnTo>
                  <a:lnTo>
                    <a:pt x="0" y="5"/>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1382"/>
            <p:cNvSpPr/>
            <p:nvPr/>
          </p:nvSpPr>
          <p:spPr bwMode="auto">
            <a:xfrm>
              <a:off x="2707597" y="3667238"/>
              <a:ext cx="7938" cy="4763"/>
            </a:xfrm>
            <a:custGeom>
              <a:avLst/>
              <a:gdLst>
                <a:gd name="T0" fmla="*/ 5 w 5"/>
                <a:gd name="T1" fmla="*/ 0 h 3"/>
                <a:gd name="T2" fmla="*/ 5 w 5"/>
                <a:gd name="T3" fmla="*/ 0 h 3"/>
                <a:gd name="T4" fmla="*/ 0 w 5"/>
                <a:gd name="T5" fmla="*/ 3 h 3"/>
                <a:gd name="T6" fmla="*/ 0 w 5"/>
                <a:gd name="T7" fmla="*/ 3 h 3"/>
                <a:gd name="T8" fmla="*/ 2 w 5"/>
                <a:gd name="T9" fmla="*/ 3 h 3"/>
                <a:gd name="T10" fmla="*/ 5 w 5"/>
                <a:gd name="T11" fmla="*/ 3 h 3"/>
                <a:gd name="T12" fmla="*/ 5 w 5"/>
                <a:gd name="T13" fmla="*/ 0 h 3"/>
                <a:gd name="T14" fmla="*/ 5 w 5"/>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0"/>
                  </a:moveTo>
                  <a:lnTo>
                    <a:pt x="5" y="0"/>
                  </a:lnTo>
                  <a:lnTo>
                    <a:pt x="0" y="3"/>
                  </a:lnTo>
                  <a:lnTo>
                    <a:pt x="0" y="3"/>
                  </a:lnTo>
                  <a:lnTo>
                    <a:pt x="2" y="3"/>
                  </a:lnTo>
                  <a:lnTo>
                    <a:pt x="5" y="3"/>
                  </a:lnTo>
                  <a:lnTo>
                    <a:pt x="5" y="0"/>
                  </a:lnTo>
                  <a:lnTo>
                    <a:pt x="5"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1383"/>
            <p:cNvSpPr/>
            <p:nvPr/>
          </p:nvSpPr>
          <p:spPr bwMode="auto">
            <a:xfrm>
              <a:off x="2707597" y="3667238"/>
              <a:ext cx="7938" cy="4763"/>
            </a:xfrm>
            <a:custGeom>
              <a:avLst/>
              <a:gdLst>
                <a:gd name="T0" fmla="*/ 5 w 5"/>
                <a:gd name="T1" fmla="*/ 0 h 3"/>
                <a:gd name="T2" fmla="*/ 5 w 5"/>
                <a:gd name="T3" fmla="*/ 0 h 3"/>
                <a:gd name="T4" fmla="*/ 0 w 5"/>
                <a:gd name="T5" fmla="*/ 3 h 3"/>
                <a:gd name="T6" fmla="*/ 0 w 5"/>
                <a:gd name="T7" fmla="*/ 3 h 3"/>
                <a:gd name="T8" fmla="*/ 2 w 5"/>
                <a:gd name="T9" fmla="*/ 3 h 3"/>
                <a:gd name="T10" fmla="*/ 5 w 5"/>
                <a:gd name="T11" fmla="*/ 3 h 3"/>
                <a:gd name="T12" fmla="*/ 5 w 5"/>
                <a:gd name="T13" fmla="*/ 0 h 3"/>
                <a:gd name="T14" fmla="*/ 5 w 5"/>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0"/>
                  </a:moveTo>
                  <a:lnTo>
                    <a:pt x="5" y="0"/>
                  </a:lnTo>
                  <a:lnTo>
                    <a:pt x="0" y="3"/>
                  </a:lnTo>
                  <a:lnTo>
                    <a:pt x="0" y="3"/>
                  </a:lnTo>
                  <a:lnTo>
                    <a:pt x="2" y="3"/>
                  </a:lnTo>
                  <a:lnTo>
                    <a:pt x="5" y="3"/>
                  </a:lnTo>
                  <a:lnTo>
                    <a:pt x="5" y="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Rectangle 1384"/>
            <p:cNvSpPr>
              <a:spLocks noChangeArrowheads="1"/>
            </p:cNvSpPr>
            <p:nvPr/>
          </p:nvSpPr>
          <p:spPr bwMode="auto">
            <a:xfrm>
              <a:off x="2715534" y="3672000"/>
              <a:ext cx="3175" cy="1588"/>
            </a:xfrm>
            <a:prstGeom prst="rect">
              <a:avLst/>
            </a:prstGeom>
            <a:solidFill>
              <a:srgbClr val="DC18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35" name="Rectangle 1385"/>
            <p:cNvSpPr>
              <a:spLocks noChangeArrowheads="1"/>
            </p:cNvSpPr>
            <p:nvPr/>
          </p:nvSpPr>
          <p:spPr bwMode="auto">
            <a:xfrm>
              <a:off x="2715534" y="367200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36" name="Freeform 1386"/>
            <p:cNvSpPr/>
            <p:nvPr/>
          </p:nvSpPr>
          <p:spPr bwMode="auto">
            <a:xfrm>
              <a:off x="2696484" y="3672000"/>
              <a:ext cx="3175" cy="7938"/>
            </a:xfrm>
            <a:custGeom>
              <a:avLst/>
              <a:gdLst>
                <a:gd name="T0" fmla="*/ 2 w 2"/>
                <a:gd name="T1" fmla="*/ 0 h 5"/>
                <a:gd name="T2" fmla="*/ 2 w 2"/>
                <a:gd name="T3" fmla="*/ 2 h 5"/>
                <a:gd name="T4" fmla="*/ 0 w 2"/>
                <a:gd name="T5" fmla="*/ 2 h 5"/>
                <a:gd name="T6" fmla="*/ 2 w 2"/>
                <a:gd name="T7" fmla="*/ 5 h 5"/>
                <a:gd name="T8" fmla="*/ 2 w 2"/>
                <a:gd name="T9" fmla="*/ 2 h 5"/>
                <a:gd name="T10" fmla="*/ 2 w 2"/>
                <a:gd name="T11" fmla="*/ 2 h 5"/>
                <a:gd name="T12" fmla="*/ 2 w 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0"/>
                  </a:moveTo>
                  <a:lnTo>
                    <a:pt x="2" y="2"/>
                  </a:lnTo>
                  <a:lnTo>
                    <a:pt x="0" y="2"/>
                  </a:lnTo>
                  <a:lnTo>
                    <a:pt x="2" y="5"/>
                  </a:lnTo>
                  <a:lnTo>
                    <a:pt x="2" y="2"/>
                  </a:lnTo>
                  <a:lnTo>
                    <a:pt x="2" y="2"/>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1387"/>
            <p:cNvSpPr/>
            <p:nvPr/>
          </p:nvSpPr>
          <p:spPr bwMode="auto">
            <a:xfrm>
              <a:off x="2696484" y="3672000"/>
              <a:ext cx="3175" cy="7938"/>
            </a:xfrm>
            <a:custGeom>
              <a:avLst/>
              <a:gdLst>
                <a:gd name="T0" fmla="*/ 2 w 2"/>
                <a:gd name="T1" fmla="*/ 0 h 5"/>
                <a:gd name="T2" fmla="*/ 2 w 2"/>
                <a:gd name="T3" fmla="*/ 2 h 5"/>
                <a:gd name="T4" fmla="*/ 0 w 2"/>
                <a:gd name="T5" fmla="*/ 2 h 5"/>
                <a:gd name="T6" fmla="*/ 2 w 2"/>
                <a:gd name="T7" fmla="*/ 5 h 5"/>
                <a:gd name="T8" fmla="*/ 2 w 2"/>
                <a:gd name="T9" fmla="*/ 2 h 5"/>
                <a:gd name="T10" fmla="*/ 2 w 2"/>
                <a:gd name="T11" fmla="*/ 2 h 5"/>
                <a:gd name="T12" fmla="*/ 2 w 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0"/>
                  </a:moveTo>
                  <a:lnTo>
                    <a:pt x="2" y="2"/>
                  </a:lnTo>
                  <a:lnTo>
                    <a:pt x="0" y="2"/>
                  </a:lnTo>
                  <a:lnTo>
                    <a:pt x="2" y="5"/>
                  </a:lnTo>
                  <a:lnTo>
                    <a:pt x="2" y="2"/>
                  </a:lnTo>
                  <a:lnTo>
                    <a:pt x="2"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1388"/>
            <p:cNvSpPr/>
            <p:nvPr/>
          </p:nvSpPr>
          <p:spPr bwMode="auto">
            <a:xfrm>
              <a:off x="2756809" y="3570400"/>
              <a:ext cx="11113" cy="11113"/>
            </a:xfrm>
            <a:custGeom>
              <a:avLst/>
              <a:gdLst>
                <a:gd name="T0" fmla="*/ 4 w 7"/>
                <a:gd name="T1" fmla="*/ 0 h 7"/>
                <a:gd name="T2" fmla="*/ 2 w 7"/>
                <a:gd name="T3" fmla="*/ 2 h 7"/>
                <a:gd name="T4" fmla="*/ 0 w 7"/>
                <a:gd name="T5" fmla="*/ 2 h 7"/>
                <a:gd name="T6" fmla="*/ 0 w 7"/>
                <a:gd name="T7" fmla="*/ 2 h 7"/>
                <a:gd name="T8" fmla="*/ 2 w 7"/>
                <a:gd name="T9" fmla="*/ 5 h 7"/>
                <a:gd name="T10" fmla="*/ 2 w 7"/>
                <a:gd name="T11" fmla="*/ 7 h 7"/>
                <a:gd name="T12" fmla="*/ 4 w 7"/>
                <a:gd name="T13" fmla="*/ 5 h 7"/>
                <a:gd name="T14" fmla="*/ 7 w 7"/>
                <a:gd name="T15" fmla="*/ 5 h 7"/>
                <a:gd name="T16" fmla="*/ 7 w 7"/>
                <a:gd name="T17" fmla="*/ 2 h 7"/>
                <a:gd name="T18" fmla="*/ 4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4" y="0"/>
                  </a:moveTo>
                  <a:lnTo>
                    <a:pt x="2" y="2"/>
                  </a:lnTo>
                  <a:lnTo>
                    <a:pt x="0" y="2"/>
                  </a:lnTo>
                  <a:lnTo>
                    <a:pt x="0" y="2"/>
                  </a:lnTo>
                  <a:lnTo>
                    <a:pt x="2" y="5"/>
                  </a:lnTo>
                  <a:lnTo>
                    <a:pt x="2" y="7"/>
                  </a:lnTo>
                  <a:lnTo>
                    <a:pt x="4" y="5"/>
                  </a:lnTo>
                  <a:lnTo>
                    <a:pt x="7" y="5"/>
                  </a:lnTo>
                  <a:lnTo>
                    <a:pt x="7" y="2"/>
                  </a:lnTo>
                  <a:lnTo>
                    <a:pt x="4"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1389"/>
            <p:cNvSpPr/>
            <p:nvPr/>
          </p:nvSpPr>
          <p:spPr bwMode="auto">
            <a:xfrm>
              <a:off x="2756809" y="3570400"/>
              <a:ext cx="11113" cy="11113"/>
            </a:xfrm>
            <a:custGeom>
              <a:avLst/>
              <a:gdLst>
                <a:gd name="T0" fmla="*/ 4 w 7"/>
                <a:gd name="T1" fmla="*/ 0 h 7"/>
                <a:gd name="T2" fmla="*/ 2 w 7"/>
                <a:gd name="T3" fmla="*/ 2 h 7"/>
                <a:gd name="T4" fmla="*/ 0 w 7"/>
                <a:gd name="T5" fmla="*/ 2 h 7"/>
                <a:gd name="T6" fmla="*/ 0 w 7"/>
                <a:gd name="T7" fmla="*/ 2 h 7"/>
                <a:gd name="T8" fmla="*/ 2 w 7"/>
                <a:gd name="T9" fmla="*/ 5 h 7"/>
                <a:gd name="T10" fmla="*/ 2 w 7"/>
                <a:gd name="T11" fmla="*/ 7 h 7"/>
                <a:gd name="T12" fmla="*/ 4 w 7"/>
                <a:gd name="T13" fmla="*/ 5 h 7"/>
                <a:gd name="T14" fmla="*/ 7 w 7"/>
                <a:gd name="T15" fmla="*/ 5 h 7"/>
                <a:gd name="T16" fmla="*/ 7 w 7"/>
                <a:gd name="T17" fmla="*/ 2 h 7"/>
                <a:gd name="T18" fmla="*/ 4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4" y="0"/>
                  </a:moveTo>
                  <a:lnTo>
                    <a:pt x="2" y="2"/>
                  </a:lnTo>
                  <a:lnTo>
                    <a:pt x="0" y="2"/>
                  </a:lnTo>
                  <a:lnTo>
                    <a:pt x="0" y="2"/>
                  </a:lnTo>
                  <a:lnTo>
                    <a:pt x="2" y="5"/>
                  </a:lnTo>
                  <a:lnTo>
                    <a:pt x="2" y="7"/>
                  </a:lnTo>
                  <a:lnTo>
                    <a:pt x="4" y="5"/>
                  </a:lnTo>
                  <a:lnTo>
                    <a:pt x="7" y="5"/>
                  </a:lnTo>
                  <a:lnTo>
                    <a:pt x="7"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1390"/>
            <p:cNvSpPr/>
            <p:nvPr/>
          </p:nvSpPr>
          <p:spPr bwMode="auto">
            <a:xfrm>
              <a:off x="2726647" y="3524363"/>
              <a:ext cx="22225" cy="7938"/>
            </a:xfrm>
            <a:custGeom>
              <a:avLst/>
              <a:gdLst>
                <a:gd name="T0" fmla="*/ 0 w 14"/>
                <a:gd name="T1" fmla="*/ 0 h 5"/>
                <a:gd name="T2" fmla="*/ 0 w 14"/>
                <a:gd name="T3" fmla="*/ 3 h 5"/>
                <a:gd name="T4" fmla="*/ 2 w 14"/>
                <a:gd name="T5" fmla="*/ 5 h 5"/>
                <a:gd name="T6" fmla="*/ 4 w 14"/>
                <a:gd name="T7" fmla="*/ 3 h 5"/>
                <a:gd name="T8" fmla="*/ 9 w 14"/>
                <a:gd name="T9" fmla="*/ 5 h 5"/>
                <a:gd name="T10" fmla="*/ 12 w 14"/>
                <a:gd name="T11" fmla="*/ 5 h 5"/>
                <a:gd name="T12" fmla="*/ 14 w 14"/>
                <a:gd name="T13" fmla="*/ 5 h 5"/>
                <a:gd name="T14" fmla="*/ 14 w 14"/>
                <a:gd name="T15" fmla="*/ 3 h 5"/>
                <a:gd name="T16" fmla="*/ 12 w 14"/>
                <a:gd name="T17" fmla="*/ 3 h 5"/>
                <a:gd name="T18" fmla="*/ 7 w 14"/>
                <a:gd name="T19" fmla="*/ 0 h 5"/>
                <a:gd name="T20" fmla="*/ 4 w 14"/>
                <a:gd name="T21" fmla="*/ 0 h 5"/>
                <a:gd name="T22" fmla="*/ 0 w 14"/>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0"/>
                  </a:moveTo>
                  <a:lnTo>
                    <a:pt x="0" y="3"/>
                  </a:lnTo>
                  <a:lnTo>
                    <a:pt x="2" y="5"/>
                  </a:lnTo>
                  <a:lnTo>
                    <a:pt x="4" y="3"/>
                  </a:lnTo>
                  <a:lnTo>
                    <a:pt x="9" y="5"/>
                  </a:lnTo>
                  <a:lnTo>
                    <a:pt x="12" y="5"/>
                  </a:lnTo>
                  <a:lnTo>
                    <a:pt x="14" y="5"/>
                  </a:lnTo>
                  <a:lnTo>
                    <a:pt x="14" y="3"/>
                  </a:lnTo>
                  <a:lnTo>
                    <a:pt x="12" y="3"/>
                  </a:lnTo>
                  <a:lnTo>
                    <a:pt x="7" y="0"/>
                  </a:lnTo>
                  <a:lnTo>
                    <a:pt x="4" y="0"/>
                  </a:lnTo>
                  <a:lnTo>
                    <a:pt x="0"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1391"/>
            <p:cNvSpPr/>
            <p:nvPr/>
          </p:nvSpPr>
          <p:spPr bwMode="auto">
            <a:xfrm>
              <a:off x="2726647" y="3524363"/>
              <a:ext cx="22225" cy="7938"/>
            </a:xfrm>
            <a:custGeom>
              <a:avLst/>
              <a:gdLst>
                <a:gd name="T0" fmla="*/ 0 w 14"/>
                <a:gd name="T1" fmla="*/ 0 h 5"/>
                <a:gd name="T2" fmla="*/ 0 w 14"/>
                <a:gd name="T3" fmla="*/ 3 h 5"/>
                <a:gd name="T4" fmla="*/ 2 w 14"/>
                <a:gd name="T5" fmla="*/ 5 h 5"/>
                <a:gd name="T6" fmla="*/ 4 w 14"/>
                <a:gd name="T7" fmla="*/ 3 h 5"/>
                <a:gd name="T8" fmla="*/ 9 w 14"/>
                <a:gd name="T9" fmla="*/ 5 h 5"/>
                <a:gd name="T10" fmla="*/ 12 w 14"/>
                <a:gd name="T11" fmla="*/ 5 h 5"/>
                <a:gd name="T12" fmla="*/ 14 w 14"/>
                <a:gd name="T13" fmla="*/ 5 h 5"/>
                <a:gd name="T14" fmla="*/ 14 w 14"/>
                <a:gd name="T15" fmla="*/ 3 h 5"/>
                <a:gd name="T16" fmla="*/ 12 w 14"/>
                <a:gd name="T17" fmla="*/ 3 h 5"/>
                <a:gd name="T18" fmla="*/ 7 w 14"/>
                <a:gd name="T19" fmla="*/ 0 h 5"/>
                <a:gd name="T20" fmla="*/ 4 w 14"/>
                <a:gd name="T21" fmla="*/ 0 h 5"/>
                <a:gd name="T22" fmla="*/ 0 w 14"/>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5">
                  <a:moveTo>
                    <a:pt x="0" y="0"/>
                  </a:moveTo>
                  <a:lnTo>
                    <a:pt x="0" y="3"/>
                  </a:lnTo>
                  <a:lnTo>
                    <a:pt x="2" y="5"/>
                  </a:lnTo>
                  <a:lnTo>
                    <a:pt x="4" y="3"/>
                  </a:lnTo>
                  <a:lnTo>
                    <a:pt x="9" y="5"/>
                  </a:lnTo>
                  <a:lnTo>
                    <a:pt x="12" y="5"/>
                  </a:lnTo>
                  <a:lnTo>
                    <a:pt x="14" y="5"/>
                  </a:lnTo>
                  <a:lnTo>
                    <a:pt x="14" y="3"/>
                  </a:lnTo>
                  <a:lnTo>
                    <a:pt x="12" y="3"/>
                  </a:lnTo>
                  <a:lnTo>
                    <a:pt x="7" y="0"/>
                  </a:lnTo>
                  <a:lnTo>
                    <a:pt x="4"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1392"/>
            <p:cNvSpPr/>
            <p:nvPr/>
          </p:nvSpPr>
          <p:spPr bwMode="auto">
            <a:xfrm>
              <a:off x="2842534" y="3595800"/>
              <a:ext cx="7938" cy="4763"/>
            </a:xfrm>
            <a:custGeom>
              <a:avLst/>
              <a:gdLst>
                <a:gd name="T0" fmla="*/ 2 w 5"/>
                <a:gd name="T1" fmla="*/ 0 h 3"/>
                <a:gd name="T2" fmla="*/ 0 w 5"/>
                <a:gd name="T3" fmla="*/ 0 h 3"/>
                <a:gd name="T4" fmla="*/ 0 w 5"/>
                <a:gd name="T5" fmla="*/ 0 h 3"/>
                <a:gd name="T6" fmla="*/ 0 w 5"/>
                <a:gd name="T7" fmla="*/ 3 h 3"/>
                <a:gd name="T8" fmla="*/ 5 w 5"/>
                <a:gd name="T9" fmla="*/ 3 h 3"/>
                <a:gd name="T10" fmla="*/ 5 w 5"/>
                <a:gd name="T11" fmla="*/ 0 h 3"/>
                <a:gd name="T12" fmla="*/ 2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2" y="0"/>
                  </a:moveTo>
                  <a:lnTo>
                    <a:pt x="0" y="0"/>
                  </a:lnTo>
                  <a:lnTo>
                    <a:pt x="0" y="0"/>
                  </a:lnTo>
                  <a:lnTo>
                    <a:pt x="0" y="3"/>
                  </a:lnTo>
                  <a:lnTo>
                    <a:pt x="5" y="3"/>
                  </a:lnTo>
                  <a:lnTo>
                    <a:pt x="5" y="0"/>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1393"/>
            <p:cNvSpPr/>
            <p:nvPr/>
          </p:nvSpPr>
          <p:spPr bwMode="auto">
            <a:xfrm>
              <a:off x="2842534" y="3595800"/>
              <a:ext cx="7938" cy="4763"/>
            </a:xfrm>
            <a:custGeom>
              <a:avLst/>
              <a:gdLst>
                <a:gd name="T0" fmla="*/ 2 w 5"/>
                <a:gd name="T1" fmla="*/ 0 h 3"/>
                <a:gd name="T2" fmla="*/ 0 w 5"/>
                <a:gd name="T3" fmla="*/ 0 h 3"/>
                <a:gd name="T4" fmla="*/ 0 w 5"/>
                <a:gd name="T5" fmla="*/ 0 h 3"/>
                <a:gd name="T6" fmla="*/ 0 w 5"/>
                <a:gd name="T7" fmla="*/ 3 h 3"/>
                <a:gd name="T8" fmla="*/ 5 w 5"/>
                <a:gd name="T9" fmla="*/ 3 h 3"/>
                <a:gd name="T10" fmla="*/ 5 w 5"/>
                <a:gd name="T11" fmla="*/ 0 h 3"/>
                <a:gd name="T12" fmla="*/ 2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2" y="0"/>
                  </a:moveTo>
                  <a:lnTo>
                    <a:pt x="0" y="0"/>
                  </a:lnTo>
                  <a:lnTo>
                    <a:pt x="0" y="0"/>
                  </a:lnTo>
                  <a:lnTo>
                    <a:pt x="0" y="3"/>
                  </a:lnTo>
                  <a:lnTo>
                    <a:pt x="5" y="3"/>
                  </a:lnTo>
                  <a:lnTo>
                    <a:pt x="5"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1394"/>
            <p:cNvSpPr/>
            <p:nvPr/>
          </p:nvSpPr>
          <p:spPr bwMode="auto">
            <a:xfrm>
              <a:off x="2831422" y="3603738"/>
              <a:ext cx="19050" cy="11113"/>
            </a:xfrm>
            <a:custGeom>
              <a:avLst/>
              <a:gdLst>
                <a:gd name="T0" fmla="*/ 9 w 12"/>
                <a:gd name="T1" fmla="*/ 0 h 7"/>
                <a:gd name="T2" fmla="*/ 5 w 12"/>
                <a:gd name="T3" fmla="*/ 0 h 7"/>
                <a:gd name="T4" fmla="*/ 5 w 12"/>
                <a:gd name="T5" fmla="*/ 0 h 7"/>
                <a:gd name="T6" fmla="*/ 2 w 12"/>
                <a:gd name="T7" fmla="*/ 3 h 7"/>
                <a:gd name="T8" fmla="*/ 0 w 12"/>
                <a:gd name="T9" fmla="*/ 3 h 7"/>
                <a:gd name="T10" fmla="*/ 0 w 12"/>
                <a:gd name="T11" fmla="*/ 5 h 7"/>
                <a:gd name="T12" fmla="*/ 2 w 12"/>
                <a:gd name="T13" fmla="*/ 5 h 7"/>
                <a:gd name="T14" fmla="*/ 2 w 12"/>
                <a:gd name="T15" fmla="*/ 5 h 7"/>
                <a:gd name="T16" fmla="*/ 5 w 12"/>
                <a:gd name="T17" fmla="*/ 7 h 7"/>
                <a:gd name="T18" fmla="*/ 5 w 12"/>
                <a:gd name="T19" fmla="*/ 5 h 7"/>
                <a:gd name="T20" fmla="*/ 7 w 12"/>
                <a:gd name="T21" fmla="*/ 5 h 7"/>
                <a:gd name="T22" fmla="*/ 7 w 12"/>
                <a:gd name="T23" fmla="*/ 5 h 7"/>
                <a:gd name="T24" fmla="*/ 9 w 12"/>
                <a:gd name="T25" fmla="*/ 3 h 7"/>
                <a:gd name="T26" fmla="*/ 12 w 12"/>
                <a:gd name="T27" fmla="*/ 0 h 7"/>
                <a:gd name="T28" fmla="*/ 9 w 12"/>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7">
                  <a:moveTo>
                    <a:pt x="9" y="0"/>
                  </a:moveTo>
                  <a:lnTo>
                    <a:pt x="5" y="0"/>
                  </a:lnTo>
                  <a:lnTo>
                    <a:pt x="5" y="0"/>
                  </a:lnTo>
                  <a:lnTo>
                    <a:pt x="2" y="3"/>
                  </a:lnTo>
                  <a:lnTo>
                    <a:pt x="0" y="3"/>
                  </a:lnTo>
                  <a:lnTo>
                    <a:pt x="0" y="5"/>
                  </a:lnTo>
                  <a:lnTo>
                    <a:pt x="2" y="5"/>
                  </a:lnTo>
                  <a:lnTo>
                    <a:pt x="2" y="5"/>
                  </a:lnTo>
                  <a:lnTo>
                    <a:pt x="5" y="7"/>
                  </a:lnTo>
                  <a:lnTo>
                    <a:pt x="5" y="5"/>
                  </a:lnTo>
                  <a:lnTo>
                    <a:pt x="7" y="5"/>
                  </a:lnTo>
                  <a:lnTo>
                    <a:pt x="7" y="5"/>
                  </a:lnTo>
                  <a:lnTo>
                    <a:pt x="9" y="3"/>
                  </a:lnTo>
                  <a:lnTo>
                    <a:pt x="12" y="0"/>
                  </a:lnTo>
                  <a:lnTo>
                    <a:pt x="9"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1395"/>
            <p:cNvSpPr/>
            <p:nvPr/>
          </p:nvSpPr>
          <p:spPr bwMode="auto">
            <a:xfrm>
              <a:off x="2831422" y="3603738"/>
              <a:ext cx="19050" cy="11113"/>
            </a:xfrm>
            <a:custGeom>
              <a:avLst/>
              <a:gdLst>
                <a:gd name="T0" fmla="*/ 9 w 12"/>
                <a:gd name="T1" fmla="*/ 0 h 7"/>
                <a:gd name="T2" fmla="*/ 5 w 12"/>
                <a:gd name="T3" fmla="*/ 0 h 7"/>
                <a:gd name="T4" fmla="*/ 5 w 12"/>
                <a:gd name="T5" fmla="*/ 0 h 7"/>
                <a:gd name="T6" fmla="*/ 2 w 12"/>
                <a:gd name="T7" fmla="*/ 3 h 7"/>
                <a:gd name="T8" fmla="*/ 0 w 12"/>
                <a:gd name="T9" fmla="*/ 3 h 7"/>
                <a:gd name="T10" fmla="*/ 0 w 12"/>
                <a:gd name="T11" fmla="*/ 5 h 7"/>
                <a:gd name="T12" fmla="*/ 2 w 12"/>
                <a:gd name="T13" fmla="*/ 5 h 7"/>
                <a:gd name="T14" fmla="*/ 2 w 12"/>
                <a:gd name="T15" fmla="*/ 5 h 7"/>
                <a:gd name="T16" fmla="*/ 5 w 12"/>
                <a:gd name="T17" fmla="*/ 7 h 7"/>
                <a:gd name="T18" fmla="*/ 5 w 12"/>
                <a:gd name="T19" fmla="*/ 5 h 7"/>
                <a:gd name="T20" fmla="*/ 7 w 12"/>
                <a:gd name="T21" fmla="*/ 5 h 7"/>
                <a:gd name="T22" fmla="*/ 7 w 12"/>
                <a:gd name="T23" fmla="*/ 5 h 7"/>
                <a:gd name="T24" fmla="*/ 9 w 12"/>
                <a:gd name="T25" fmla="*/ 3 h 7"/>
                <a:gd name="T26" fmla="*/ 12 w 12"/>
                <a:gd name="T27" fmla="*/ 0 h 7"/>
                <a:gd name="T28" fmla="*/ 9 w 12"/>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7">
                  <a:moveTo>
                    <a:pt x="9" y="0"/>
                  </a:moveTo>
                  <a:lnTo>
                    <a:pt x="5" y="0"/>
                  </a:lnTo>
                  <a:lnTo>
                    <a:pt x="5" y="0"/>
                  </a:lnTo>
                  <a:lnTo>
                    <a:pt x="2" y="3"/>
                  </a:lnTo>
                  <a:lnTo>
                    <a:pt x="0" y="3"/>
                  </a:lnTo>
                  <a:lnTo>
                    <a:pt x="0" y="5"/>
                  </a:lnTo>
                  <a:lnTo>
                    <a:pt x="2" y="5"/>
                  </a:lnTo>
                  <a:lnTo>
                    <a:pt x="2" y="5"/>
                  </a:lnTo>
                  <a:lnTo>
                    <a:pt x="5" y="7"/>
                  </a:lnTo>
                  <a:lnTo>
                    <a:pt x="5" y="5"/>
                  </a:lnTo>
                  <a:lnTo>
                    <a:pt x="7" y="5"/>
                  </a:lnTo>
                  <a:lnTo>
                    <a:pt x="7" y="5"/>
                  </a:lnTo>
                  <a:lnTo>
                    <a:pt x="9" y="3"/>
                  </a:lnTo>
                  <a:lnTo>
                    <a:pt x="12"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1396"/>
            <p:cNvSpPr/>
            <p:nvPr/>
          </p:nvSpPr>
          <p:spPr bwMode="auto">
            <a:xfrm>
              <a:off x="2793322" y="3633900"/>
              <a:ext cx="4763" cy="3175"/>
            </a:xfrm>
            <a:custGeom>
              <a:avLst/>
              <a:gdLst>
                <a:gd name="T0" fmla="*/ 3 w 3"/>
                <a:gd name="T1" fmla="*/ 0 h 2"/>
                <a:gd name="T2" fmla="*/ 0 w 3"/>
                <a:gd name="T3" fmla="*/ 0 h 2"/>
                <a:gd name="T4" fmla="*/ 3 w 3"/>
                <a:gd name="T5" fmla="*/ 2 h 2"/>
                <a:gd name="T6" fmla="*/ 3 w 3"/>
                <a:gd name="T7" fmla="*/ 0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0" y="0"/>
                  </a:lnTo>
                  <a:lnTo>
                    <a:pt x="3" y="2"/>
                  </a:lnTo>
                  <a:lnTo>
                    <a:pt x="3" y="0"/>
                  </a:lnTo>
                  <a:lnTo>
                    <a:pt x="3"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1397"/>
            <p:cNvSpPr/>
            <p:nvPr/>
          </p:nvSpPr>
          <p:spPr bwMode="auto">
            <a:xfrm>
              <a:off x="2793322" y="3633900"/>
              <a:ext cx="4763" cy="3175"/>
            </a:xfrm>
            <a:custGeom>
              <a:avLst/>
              <a:gdLst>
                <a:gd name="T0" fmla="*/ 3 w 3"/>
                <a:gd name="T1" fmla="*/ 0 h 2"/>
                <a:gd name="T2" fmla="*/ 0 w 3"/>
                <a:gd name="T3" fmla="*/ 0 h 2"/>
                <a:gd name="T4" fmla="*/ 3 w 3"/>
                <a:gd name="T5" fmla="*/ 2 h 2"/>
                <a:gd name="T6" fmla="*/ 3 w 3"/>
                <a:gd name="T7" fmla="*/ 0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0" y="0"/>
                  </a:lnTo>
                  <a:lnTo>
                    <a:pt x="3" y="2"/>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1398"/>
            <p:cNvSpPr/>
            <p:nvPr/>
          </p:nvSpPr>
          <p:spPr bwMode="auto">
            <a:xfrm>
              <a:off x="2798084" y="3637075"/>
              <a:ext cx="3175" cy="0"/>
            </a:xfrm>
            <a:custGeom>
              <a:avLst/>
              <a:gdLst>
                <a:gd name="T0" fmla="*/ 2 w 2"/>
                <a:gd name="T1" fmla="*/ 0 w 2"/>
                <a:gd name="T2" fmla="*/ 2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2" y="0"/>
                  </a:lnTo>
                  <a:lnTo>
                    <a:pt x="2" y="0"/>
                  </a:lnTo>
                  <a:lnTo>
                    <a:pt x="2"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1399"/>
            <p:cNvSpPr/>
            <p:nvPr/>
          </p:nvSpPr>
          <p:spPr bwMode="auto">
            <a:xfrm>
              <a:off x="2798084" y="3637075"/>
              <a:ext cx="3175" cy="0"/>
            </a:xfrm>
            <a:custGeom>
              <a:avLst/>
              <a:gdLst>
                <a:gd name="T0" fmla="*/ 2 w 2"/>
                <a:gd name="T1" fmla="*/ 0 w 2"/>
                <a:gd name="T2" fmla="*/ 2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2"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1401"/>
            <p:cNvSpPr/>
            <p:nvPr/>
          </p:nvSpPr>
          <p:spPr bwMode="auto">
            <a:xfrm>
              <a:off x="2752047" y="3424350"/>
              <a:ext cx="112713" cy="220663"/>
            </a:xfrm>
            <a:custGeom>
              <a:avLst/>
              <a:gdLst>
                <a:gd name="T0" fmla="*/ 36 w 71"/>
                <a:gd name="T1" fmla="*/ 2 h 139"/>
                <a:gd name="T2" fmla="*/ 26 w 71"/>
                <a:gd name="T3" fmla="*/ 7 h 139"/>
                <a:gd name="T4" fmla="*/ 19 w 71"/>
                <a:gd name="T5" fmla="*/ 11 h 139"/>
                <a:gd name="T6" fmla="*/ 7 w 71"/>
                <a:gd name="T7" fmla="*/ 18 h 139"/>
                <a:gd name="T8" fmla="*/ 7 w 71"/>
                <a:gd name="T9" fmla="*/ 21 h 139"/>
                <a:gd name="T10" fmla="*/ 14 w 71"/>
                <a:gd name="T11" fmla="*/ 28 h 139"/>
                <a:gd name="T12" fmla="*/ 19 w 71"/>
                <a:gd name="T13" fmla="*/ 30 h 139"/>
                <a:gd name="T14" fmla="*/ 24 w 71"/>
                <a:gd name="T15" fmla="*/ 30 h 139"/>
                <a:gd name="T16" fmla="*/ 26 w 71"/>
                <a:gd name="T17" fmla="*/ 35 h 139"/>
                <a:gd name="T18" fmla="*/ 31 w 71"/>
                <a:gd name="T19" fmla="*/ 35 h 139"/>
                <a:gd name="T20" fmla="*/ 26 w 71"/>
                <a:gd name="T21" fmla="*/ 37 h 139"/>
                <a:gd name="T22" fmla="*/ 19 w 71"/>
                <a:gd name="T23" fmla="*/ 37 h 139"/>
                <a:gd name="T24" fmla="*/ 14 w 71"/>
                <a:gd name="T25" fmla="*/ 35 h 139"/>
                <a:gd name="T26" fmla="*/ 7 w 71"/>
                <a:gd name="T27" fmla="*/ 37 h 139"/>
                <a:gd name="T28" fmla="*/ 3 w 71"/>
                <a:gd name="T29" fmla="*/ 42 h 139"/>
                <a:gd name="T30" fmla="*/ 5 w 71"/>
                <a:gd name="T31" fmla="*/ 47 h 139"/>
                <a:gd name="T32" fmla="*/ 7 w 71"/>
                <a:gd name="T33" fmla="*/ 49 h 139"/>
                <a:gd name="T34" fmla="*/ 12 w 71"/>
                <a:gd name="T35" fmla="*/ 54 h 139"/>
                <a:gd name="T36" fmla="*/ 19 w 71"/>
                <a:gd name="T37" fmla="*/ 54 h 139"/>
                <a:gd name="T38" fmla="*/ 24 w 71"/>
                <a:gd name="T39" fmla="*/ 52 h 139"/>
                <a:gd name="T40" fmla="*/ 26 w 71"/>
                <a:gd name="T41" fmla="*/ 54 h 139"/>
                <a:gd name="T42" fmla="*/ 29 w 71"/>
                <a:gd name="T43" fmla="*/ 61 h 139"/>
                <a:gd name="T44" fmla="*/ 19 w 71"/>
                <a:gd name="T45" fmla="*/ 66 h 139"/>
                <a:gd name="T46" fmla="*/ 12 w 71"/>
                <a:gd name="T47" fmla="*/ 71 h 139"/>
                <a:gd name="T48" fmla="*/ 7 w 71"/>
                <a:gd name="T49" fmla="*/ 80 h 139"/>
                <a:gd name="T50" fmla="*/ 10 w 71"/>
                <a:gd name="T51" fmla="*/ 87 h 139"/>
                <a:gd name="T52" fmla="*/ 10 w 71"/>
                <a:gd name="T53" fmla="*/ 90 h 139"/>
                <a:gd name="T54" fmla="*/ 17 w 71"/>
                <a:gd name="T55" fmla="*/ 97 h 139"/>
                <a:gd name="T56" fmla="*/ 22 w 71"/>
                <a:gd name="T57" fmla="*/ 94 h 139"/>
                <a:gd name="T58" fmla="*/ 24 w 71"/>
                <a:gd name="T59" fmla="*/ 104 h 139"/>
                <a:gd name="T60" fmla="*/ 29 w 71"/>
                <a:gd name="T61" fmla="*/ 104 h 139"/>
                <a:gd name="T62" fmla="*/ 33 w 71"/>
                <a:gd name="T63" fmla="*/ 108 h 139"/>
                <a:gd name="T64" fmla="*/ 38 w 71"/>
                <a:gd name="T65" fmla="*/ 106 h 139"/>
                <a:gd name="T66" fmla="*/ 43 w 71"/>
                <a:gd name="T67" fmla="*/ 104 h 139"/>
                <a:gd name="T68" fmla="*/ 41 w 71"/>
                <a:gd name="T69" fmla="*/ 116 h 139"/>
                <a:gd name="T70" fmla="*/ 31 w 71"/>
                <a:gd name="T71" fmla="*/ 123 h 139"/>
                <a:gd name="T72" fmla="*/ 29 w 71"/>
                <a:gd name="T73" fmla="*/ 127 h 139"/>
                <a:gd name="T74" fmla="*/ 22 w 71"/>
                <a:gd name="T75" fmla="*/ 130 h 139"/>
                <a:gd name="T76" fmla="*/ 14 w 71"/>
                <a:gd name="T77" fmla="*/ 134 h 139"/>
                <a:gd name="T78" fmla="*/ 12 w 71"/>
                <a:gd name="T79" fmla="*/ 139 h 139"/>
                <a:gd name="T80" fmla="*/ 19 w 71"/>
                <a:gd name="T81" fmla="*/ 134 h 139"/>
                <a:gd name="T82" fmla="*/ 24 w 71"/>
                <a:gd name="T83" fmla="*/ 130 h 139"/>
                <a:gd name="T84" fmla="*/ 29 w 71"/>
                <a:gd name="T85" fmla="*/ 132 h 139"/>
                <a:gd name="T86" fmla="*/ 36 w 71"/>
                <a:gd name="T87" fmla="*/ 127 h 139"/>
                <a:gd name="T88" fmla="*/ 43 w 71"/>
                <a:gd name="T89" fmla="*/ 118 h 139"/>
                <a:gd name="T90" fmla="*/ 50 w 71"/>
                <a:gd name="T91" fmla="*/ 111 h 139"/>
                <a:gd name="T92" fmla="*/ 55 w 71"/>
                <a:gd name="T93" fmla="*/ 106 h 139"/>
                <a:gd name="T94" fmla="*/ 52 w 71"/>
                <a:gd name="T95" fmla="*/ 101 h 139"/>
                <a:gd name="T96" fmla="*/ 59 w 71"/>
                <a:gd name="T97" fmla="*/ 97 h 139"/>
                <a:gd name="T98" fmla="*/ 69 w 71"/>
                <a:gd name="T99" fmla="*/ 82 h 139"/>
                <a:gd name="T100" fmla="*/ 71 w 71"/>
                <a:gd name="T101" fmla="*/ 7 h 139"/>
                <a:gd name="T102" fmla="*/ 62 w 71"/>
                <a:gd name="T103" fmla="*/ 7 h 139"/>
                <a:gd name="T104" fmla="*/ 59 w 71"/>
                <a:gd name="T105" fmla="*/ 4 h 139"/>
                <a:gd name="T106" fmla="*/ 52 w 71"/>
                <a:gd name="T107" fmla="*/ 4 h 139"/>
                <a:gd name="T108" fmla="*/ 48 w 71"/>
                <a:gd name="T109" fmla="*/ 2 h 139"/>
                <a:gd name="T110" fmla="*/ 48 w 71"/>
                <a:gd name="T11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 h="139">
                  <a:moveTo>
                    <a:pt x="43" y="0"/>
                  </a:moveTo>
                  <a:lnTo>
                    <a:pt x="38" y="2"/>
                  </a:lnTo>
                  <a:lnTo>
                    <a:pt x="36" y="2"/>
                  </a:lnTo>
                  <a:lnTo>
                    <a:pt x="33" y="2"/>
                  </a:lnTo>
                  <a:lnTo>
                    <a:pt x="31" y="4"/>
                  </a:lnTo>
                  <a:lnTo>
                    <a:pt x="26" y="7"/>
                  </a:lnTo>
                  <a:lnTo>
                    <a:pt x="24" y="7"/>
                  </a:lnTo>
                  <a:lnTo>
                    <a:pt x="22" y="9"/>
                  </a:lnTo>
                  <a:lnTo>
                    <a:pt x="19" y="11"/>
                  </a:lnTo>
                  <a:lnTo>
                    <a:pt x="17" y="16"/>
                  </a:lnTo>
                  <a:lnTo>
                    <a:pt x="14" y="18"/>
                  </a:lnTo>
                  <a:lnTo>
                    <a:pt x="7" y="18"/>
                  </a:lnTo>
                  <a:lnTo>
                    <a:pt x="5" y="21"/>
                  </a:lnTo>
                  <a:lnTo>
                    <a:pt x="5" y="21"/>
                  </a:lnTo>
                  <a:lnTo>
                    <a:pt x="7" y="21"/>
                  </a:lnTo>
                  <a:lnTo>
                    <a:pt x="7" y="23"/>
                  </a:lnTo>
                  <a:lnTo>
                    <a:pt x="12" y="23"/>
                  </a:lnTo>
                  <a:lnTo>
                    <a:pt x="14" y="28"/>
                  </a:lnTo>
                  <a:lnTo>
                    <a:pt x="14" y="30"/>
                  </a:lnTo>
                  <a:lnTo>
                    <a:pt x="17" y="30"/>
                  </a:lnTo>
                  <a:lnTo>
                    <a:pt x="19" y="30"/>
                  </a:lnTo>
                  <a:lnTo>
                    <a:pt x="22" y="30"/>
                  </a:lnTo>
                  <a:lnTo>
                    <a:pt x="24" y="30"/>
                  </a:lnTo>
                  <a:lnTo>
                    <a:pt x="24" y="30"/>
                  </a:lnTo>
                  <a:lnTo>
                    <a:pt x="24" y="30"/>
                  </a:lnTo>
                  <a:lnTo>
                    <a:pt x="24" y="33"/>
                  </a:lnTo>
                  <a:lnTo>
                    <a:pt x="26" y="35"/>
                  </a:lnTo>
                  <a:lnTo>
                    <a:pt x="29" y="33"/>
                  </a:lnTo>
                  <a:lnTo>
                    <a:pt x="31" y="33"/>
                  </a:lnTo>
                  <a:lnTo>
                    <a:pt x="31" y="35"/>
                  </a:lnTo>
                  <a:lnTo>
                    <a:pt x="31" y="35"/>
                  </a:lnTo>
                  <a:lnTo>
                    <a:pt x="26" y="35"/>
                  </a:lnTo>
                  <a:lnTo>
                    <a:pt x="26" y="37"/>
                  </a:lnTo>
                  <a:lnTo>
                    <a:pt x="24" y="37"/>
                  </a:lnTo>
                  <a:lnTo>
                    <a:pt x="24" y="40"/>
                  </a:lnTo>
                  <a:lnTo>
                    <a:pt x="19" y="37"/>
                  </a:lnTo>
                  <a:lnTo>
                    <a:pt x="14" y="40"/>
                  </a:lnTo>
                  <a:lnTo>
                    <a:pt x="14" y="37"/>
                  </a:lnTo>
                  <a:lnTo>
                    <a:pt x="14" y="35"/>
                  </a:lnTo>
                  <a:lnTo>
                    <a:pt x="12" y="35"/>
                  </a:lnTo>
                  <a:lnTo>
                    <a:pt x="10" y="37"/>
                  </a:lnTo>
                  <a:lnTo>
                    <a:pt x="7" y="37"/>
                  </a:lnTo>
                  <a:lnTo>
                    <a:pt x="5" y="37"/>
                  </a:lnTo>
                  <a:lnTo>
                    <a:pt x="5" y="42"/>
                  </a:lnTo>
                  <a:lnTo>
                    <a:pt x="3" y="42"/>
                  </a:lnTo>
                  <a:lnTo>
                    <a:pt x="0" y="45"/>
                  </a:lnTo>
                  <a:lnTo>
                    <a:pt x="3" y="47"/>
                  </a:lnTo>
                  <a:lnTo>
                    <a:pt x="5" y="47"/>
                  </a:lnTo>
                  <a:lnTo>
                    <a:pt x="7" y="47"/>
                  </a:lnTo>
                  <a:lnTo>
                    <a:pt x="7" y="47"/>
                  </a:lnTo>
                  <a:lnTo>
                    <a:pt x="7" y="49"/>
                  </a:lnTo>
                  <a:lnTo>
                    <a:pt x="5" y="49"/>
                  </a:lnTo>
                  <a:lnTo>
                    <a:pt x="7" y="54"/>
                  </a:lnTo>
                  <a:lnTo>
                    <a:pt x="12" y="54"/>
                  </a:lnTo>
                  <a:lnTo>
                    <a:pt x="14" y="54"/>
                  </a:lnTo>
                  <a:lnTo>
                    <a:pt x="17" y="54"/>
                  </a:lnTo>
                  <a:lnTo>
                    <a:pt x="19" y="54"/>
                  </a:lnTo>
                  <a:lnTo>
                    <a:pt x="22" y="52"/>
                  </a:lnTo>
                  <a:lnTo>
                    <a:pt x="24" y="52"/>
                  </a:lnTo>
                  <a:lnTo>
                    <a:pt x="24" y="52"/>
                  </a:lnTo>
                  <a:lnTo>
                    <a:pt x="29" y="52"/>
                  </a:lnTo>
                  <a:lnTo>
                    <a:pt x="29" y="54"/>
                  </a:lnTo>
                  <a:lnTo>
                    <a:pt x="26" y="54"/>
                  </a:lnTo>
                  <a:lnTo>
                    <a:pt x="26" y="56"/>
                  </a:lnTo>
                  <a:lnTo>
                    <a:pt x="29" y="59"/>
                  </a:lnTo>
                  <a:lnTo>
                    <a:pt x="29" y="61"/>
                  </a:lnTo>
                  <a:lnTo>
                    <a:pt x="24" y="66"/>
                  </a:lnTo>
                  <a:lnTo>
                    <a:pt x="22" y="66"/>
                  </a:lnTo>
                  <a:lnTo>
                    <a:pt x="19" y="66"/>
                  </a:lnTo>
                  <a:lnTo>
                    <a:pt x="17" y="68"/>
                  </a:lnTo>
                  <a:lnTo>
                    <a:pt x="14" y="66"/>
                  </a:lnTo>
                  <a:lnTo>
                    <a:pt x="12" y="71"/>
                  </a:lnTo>
                  <a:lnTo>
                    <a:pt x="12" y="73"/>
                  </a:lnTo>
                  <a:lnTo>
                    <a:pt x="10" y="75"/>
                  </a:lnTo>
                  <a:lnTo>
                    <a:pt x="7" y="80"/>
                  </a:lnTo>
                  <a:lnTo>
                    <a:pt x="7" y="80"/>
                  </a:lnTo>
                  <a:lnTo>
                    <a:pt x="7" y="82"/>
                  </a:lnTo>
                  <a:lnTo>
                    <a:pt x="10" y="87"/>
                  </a:lnTo>
                  <a:lnTo>
                    <a:pt x="10" y="85"/>
                  </a:lnTo>
                  <a:lnTo>
                    <a:pt x="12" y="87"/>
                  </a:lnTo>
                  <a:lnTo>
                    <a:pt x="10" y="90"/>
                  </a:lnTo>
                  <a:lnTo>
                    <a:pt x="10" y="92"/>
                  </a:lnTo>
                  <a:lnTo>
                    <a:pt x="14" y="97"/>
                  </a:lnTo>
                  <a:lnTo>
                    <a:pt x="17" y="97"/>
                  </a:lnTo>
                  <a:lnTo>
                    <a:pt x="22" y="97"/>
                  </a:lnTo>
                  <a:lnTo>
                    <a:pt x="22" y="94"/>
                  </a:lnTo>
                  <a:lnTo>
                    <a:pt x="22" y="94"/>
                  </a:lnTo>
                  <a:lnTo>
                    <a:pt x="22" y="97"/>
                  </a:lnTo>
                  <a:lnTo>
                    <a:pt x="22" y="99"/>
                  </a:lnTo>
                  <a:lnTo>
                    <a:pt x="24" y="104"/>
                  </a:lnTo>
                  <a:lnTo>
                    <a:pt x="22" y="106"/>
                  </a:lnTo>
                  <a:lnTo>
                    <a:pt x="24" y="106"/>
                  </a:lnTo>
                  <a:lnTo>
                    <a:pt x="29" y="104"/>
                  </a:lnTo>
                  <a:lnTo>
                    <a:pt x="31" y="104"/>
                  </a:lnTo>
                  <a:lnTo>
                    <a:pt x="31" y="106"/>
                  </a:lnTo>
                  <a:lnTo>
                    <a:pt x="33" y="108"/>
                  </a:lnTo>
                  <a:lnTo>
                    <a:pt x="33" y="108"/>
                  </a:lnTo>
                  <a:lnTo>
                    <a:pt x="36" y="104"/>
                  </a:lnTo>
                  <a:lnTo>
                    <a:pt x="38" y="106"/>
                  </a:lnTo>
                  <a:lnTo>
                    <a:pt x="38" y="106"/>
                  </a:lnTo>
                  <a:lnTo>
                    <a:pt x="41" y="106"/>
                  </a:lnTo>
                  <a:lnTo>
                    <a:pt x="43" y="104"/>
                  </a:lnTo>
                  <a:lnTo>
                    <a:pt x="43" y="106"/>
                  </a:lnTo>
                  <a:lnTo>
                    <a:pt x="41" y="111"/>
                  </a:lnTo>
                  <a:lnTo>
                    <a:pt x="41" y="116"/>
                  </a:lnTo>
                  <a:lnTo>
                    <a:pt x="38" y="116"/>
                  </a:lnTo>
                  <a:lnTo>
                    <a:pt x="36" y="120"/>
                  </a:lnTo>
                  <a:lnTo>
                    <a:pt x="31" y="123"/>
                  </a:lnTo>
                  <a:lnTo>
                    <a:pt x="29" y="125"/>
                  </a:lnTo>
                  <a:lnTo>
                    <a:pt x="29" y="127"/>
                  </a:lnTo>
                  <a:lnTo>
                    <a:pt x="29" y="127"/>
                  </a:lnTo>
                  <a:lnTo>
                    <a:pt x="26" y="127"/>
                  </a:lnTo>
                  <a:lnTo>
                    <a:pt x="24" y="127"/>
                  </a:lnTo>
                  <a:lnTo>
                    <a:pt x="22" y="130"/>
                  </a:lnTo>
                  <a:lnTo>
                    <a:pt x="19" y="132"/>
                  </a:lnTo>
                  <a:lnTo>
                    <a:pt x="17" y="134"/>
                  </a:lnTo>
                  <a:lnTo>
                    <a:pt x="14" y="134"/>
                  </a:lnTo>
                  <a:lnTo>
                    <a:pt x="12" y="137"/>
                  </a:lnTo>
                  <a:lnTo>
                    <a:pt x="12" y="139"/>
                  </a:lnTo>
                  <a:lnTo>
                    <a:pt x="12" y="139"/>
                  </a:lnTo>
                  <a:lnTo>
                    <a:pt x="14" y="139"/>
                  </a:lnTo>
                  <a:lnTo>
                    <a:pt x="17" y="137"/>
                  </a:lnTo>
                  <a:lnTo>
                    <a:pt x="19" y="134"/>
                  </a:lnTo>
                  <a:lnTo>
                    <a:pt x="19" y="134"/>
                  </a:lnTo>
                  <a:lnTo>
                    <a:pt x="24" y="132"/>
                  </a:lnTo>
                  <a:lnTo>
                    <a:pt x="24" y="130"/>
                  </a:lnTo>
                  <a:lnTo>
                    <a:pt x="24" y="130"/>
                  </a:lnTo>
                  <a:lnTo>
                    <a:pt x="26" y="132"/>
                  </a:lnTo>
                  <a:lnTo>
                    <a:pt x="29" y="132"/>
                  </a:lnTo>
                  <a:lnTo>
                    <a:pt x="31" y="130"/>
                  </a:lnTo>
                  <a:lnTo>
                    <a:pt x="33" y="127"/>
                  </a:lnTo>
                  <a:lnTo>
                    <a:pt x="36" y="127"/>
                  </a:lnTo>
                  <a:lnTo>
                    <a:pt x="36" y="125"/>
                  </a:lnTo>
                  <a:lnTo>
                    <a:pt x="43" y="120"/>
                  </a:lnTo>
                  <a:lnTo>
                    <a:pt x="43" y="118"/>
                  </a:lnTo>
                  <a:lnTo>
                    <a:pt x="43" y="116"/>
                  </a:lnTo>
                  <a:lnTo>
                    <a:pt x="48" y="113"/>
                  </a:lnTo>
                  <a:lnTo>
                    <a:pt x="50" y="111"/>
                  </a:lnTo>
                  <a:lnTo>
                    <a:pt x="52" y="111"/>
                  </a:lnTo>
                  <a:lnTo>
                    <a:pt x="52" y="106"/>
                  </a:lnTo>
                  <a:lnTo>
                    <a:pt x="55" y="106"/>
                  </a:lnTo>
                  <a:lnTo>
                    <a:pt x="55" y="104"/>
                  </a:lnTo>
                  <a:lnTo>
                    <a:pt x="52" y="104"/>
                  </a:lnTo>
                  <a:lnTo>
                    <a:pt x="52" y="101"/>
                  </a:lnTo>
                  <a:lnTo>
                    <a:pt x="55" y="99"/>
                  </a:lnTo>
                  <a:lnTo>
                    <a:pt x="57" y="99"/>
                  </a:lnTo>
                  <a:lnTo>
                    <a:pt x="59" y="97"/>
                  </a:lnTo>
                  <a:lnTo>
                    <a:pt x="59" y="92"/>
                  </a:lnTo>
                  <a:lnTo>
                    <a:pt x="67" y="82"/>
                  </a:lnTo>
                  <a:lnTo>
                    <a:pt x="69" y="82"/>
                  </a:lnTo>
                  <a:lnTo>
                    <a:pt x="69" y="82"/>
                  </a:lnTo>
                  <a:lnTo>
                    <a:pt x="71" y="82"/>
                  </a:lnTo>
                  <a:lnTo>
                    <a:pt x="71" y="7"/>
                  </a:lnTo>
                  <a:lnTo>
                    <a:pt x="69" y="4"/>
                  </a:lnTo>
                  <a:lnTo>
                    <a:pt x="64" y="7"/>
                  </a:lnTo>
                  <a:lnTo>
                    <a:pt x="62" y="7"/>
                  </a:lnTo>
                  <a:lnTo>
                    <a:pt x="62" y="7"/>
                  </a:lnTo>
                  <a:lnTo>
                    <a:pt x="62" y="4"/>
                  </a:lnTo>
                  <a:lnTo>
                    <a:pt x="59" y="4"/>
                  </a:lnTo>
                  <a:lnTo>
                    <a:pt x="59" y="2"/>
                  </a:lnTo>
                  <a:lnTo>
                    <a:pt x="57" y="2"/>
                  </a:lnTo>
                  <a:lnTo>
                    <a:pt x="52" y="4"/>
                  </a:lnTo>
                  <a:lnTo>
                    <a:pt x="50" y="2"/>
                  </a:lnTo>
                  <a:lnTo>
                    <a:pt x="48" y="2"/>
                  </a:lnTo>
                  <a:lnTo>
                    <a:pt x="48" y="2"/>
                  </a:lnTo>
                  <a:lnTo>
                    <a:pt x="48" y="2"/>
                  </a:lnTo>
                  <a:lnTo>
                    <a:pt x="45" y="2"/>
                  </a:lnTo>
                  <a:lnTo>
                    <a:pt x="48" y="0"/>
                  </a:lnTo>
                  <a:lnTo>
                    <a:pt x="45" y="0"/>
                  </a:lnTo>
                  <a:lnTo>
                    <a:pt x="4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Rectangle 1402"/>
            <p:cNvSpPr>
              <a:spLocks noChangeArrowheads="1"/>
            </p:cNvSpPr>
            <p:nvPr/>
          </p:nvSpPr>
          <p:spPr bwMode="auto">
            <a:xfrm>
              <a:off x="2864759" y="3554525"/>
              <a:ext cx="1588" cy="1588"/>
            </a:xfrm>
            <a:prstGeom prst="rect">
              <a:avLst/>
            </a:prstGeom>
            <a:solidFill>
              <a:srgbClr val="DC18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52" name="Freeform 1403"/>
            <p:cNvSpPr/>
            <p:nvPr/>
          </p:nvSpPr>
          <p:spPr bwMode="auto">
            <a:xfrm>
              <a:off x="2864759" y="3554525"/>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1404"/>
            <p:cNvSpPr/>
            <p:nvPr/>
          </p:nvSpPr>
          <p:spPr bwMode="auto">
            <a:xfrm>
              <a:off x="2850472" y="3554525"/>
              <a:ext cx="14288" cy="30163"/>
            </a:xfrm>
            <a:custGeom>
              <a:avLst/>
              <a:gdLst>
                <a:gd name="T0" fmla="*/ 9 w 9"/>
                <a:gd name="T1" fmla="*/ 0 h 19"/>
                <a:gd name="T2" fmla="*/ 9 w 9"/>
                <a:gd name="T3" fmla="*/ 3 h 19"/>
                <a:gd name="T4" fmla="*/ 7 w 9"/>
                <a:gd name="T5" fmla="*/ 3 h 19"/>
                <a:gd name="T6" fmla="*/ 2 w 9"/>
                <a:gd name="T7" fmla="*/ 8 h 19"/>
                <a:gd name="T8" fmla="*/ 2 w 9"/>
                <a:gd name="T9" fmla="*/ 8 h 19"/>
                <a:gd name="T10" fmla="*/ 0 w 9"/>
                <a:gd name="T11" fmla="*/ 15 h 19"/>
                <a:gd name="T12" fmla="*/ 0 w 9"/>
                <a:gd name="T13" fmla="*/ 15 h 19"/>
                <a:gd name="T14" fmla="*/ 2 w 9"/>
                <a:gd name="T15" fmla="*/ 15 h 19"/>
                <a:gd name="T16" fmla="*/ 2 w 9"/>
                <a:gd name="T17" fmla="*/ 17 h 19"/>
                <a:gd name="T18" fmla="*/ 2 w 9"/>
                <a:gd name="T19" fmla="*/ 17 h 19"/>
                <a:gd name="T20" fmla="*/ 0 w 9"/>
                <a:gd name="T21" fmla="*/ 17 h 19"/>
                <a:gd name="T22" fmla="*/ 0 w 9"/>
                <a:gd name="T23" fmla="*/ 19 h 19"/>
                <a:gd name="T24" fmla="*/ 2 w 9"/>
                <a:gd name="T25" fmla="*/ 19 h 19"/>
                <a:gd name="T26" fmla="*/ 7 w 9"/>
                <a:gd name="T27" fmla="*/ 17 h 19"/>
                <a:gd name="T28" fmla="*/ 9 w 9"/>
                <a:gd name="T29" fmla="*/ 12 h 19"/>
                <a:gd name="T30" fmla="*/ 9 w 9"/>
                <a:gd name="T3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9">
                  <a:moveTo>
                    <a:pt x="9" y="0"/>
                  </a:moveTo>
                  <a:lnTo>
                    <a:pt x="9" y="3"/>
                  </a:lnTo>
                  <a:lnTo>
                    <a:pt x="7" y="3"/>
                  </a:lnTo>
                  <a:lnTo>
                    <a:pt x="2" y="8"/>
                  </a:lnTo>
                  <a:lnTo>
                    <a:pt x="2" y="8"/>
                  </a:lnTo>
                  <a:lnTo>
                    <a:pt x="0" y="15"/>
                  </a:lnTo>
                  <a:lnTo>
                    <a:pt x="0" y="15"/>
                  </a:lnTo>
                  <a:lnTo>
                    <a:pt x="2" y="15"/>
                  </a:lnTo>
                  <a:lnTo>
                    <a:pt x="2" y="17"/>
                  </a:lnTo>
                  <a:lnTo>
                    <a:pt x="2" y="17"/>
                  </a:lnTo>
                  <a:lnTo>
                    <a:pt x="0" y="17"/>
                  </a:lnTo>
                  <a:lnTo>
                    <a:pt x="0" y="19"/>
                  </a:lnTo>
                  <a:lnTo>
                    <a:pt x="2" y="19"/>
                  </a:lnTo>
                  <a:lnTo>
                    <a:pt x="7" y="17"/>
                  </a:lnTo>
                  <a:lnTo>
                    <a:pt x="9" y="12"/>
                  </a:lnTo>
                  <a:lnTo>
                    <a:pt x="9" y="0"/>
                  </a:lnTo>
                  <a:close/>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1405"/>
            <p:cNvSpPr/>
            <p:nvPr/>
          </p:nvSpPr>
          <p:spPr bwMode="auto">
            <a:xfrm>
              <a:off x="2850472" y="3554525"/>
              <a:ext cx="14288" cy="30163"/>
            </a:xfrm>
            <a:custGeom>
              <a:avLst/>
              <a:gdLst>
                <a:gd name="T0" fmla="*/ 9 w 9"/>
                <a:gd name="T1" fmla="*/ 0 h 19"/>
                <a:gd name="T2" fmla="*/ 9 w 9"/>
                <a:gd name="T3" fmla="*/ 3 h 19"/>
                <a:gd name="T4" fmla="*/ 7 w 9"/>
                <a:gd name="T5" fmla="*/ 3 h 19"/>
                <a:gd name="T6" fmla="*/ 2 w 9"/>
                <a:gd name="T7" fmla="*/ 8 h 19"/>
                <a:gd name="T8" fmla="*/ 2 w 9"/>
                <a:gd name="T9" fmla="*/ 8 h 19"/>
                <a:gd name="T10" fmla="*/ 0 w 9"/>
                <a:gd name="T11" fmla="*/ 15 h 19"/>
                <a:gd name="T12" fmla="*/ 0 w 9"/>
                <a:gd name="T13" fmla="*/ 15 h 19"/>
                <a:gd name="T14" fmla="*/ 2 w 9"/>
                <a:gd name="T15" fmla="*/ 15 h 19"/>
                <a:gd name="T16" fmla="*/ 2 w 9"/>
                <a:gd name="T17" fmla="*/ 17 h 19"/>
                <a:gd name="T18" fmla="*/ 2 w 9"/>
                <a:gd name="T19" fmla="*/ 17 h 19"/>
                <a:gd name="T20" fmla="*/ 0 w 9"/>
                <a:gd name="T21" fmla="*/ 17 h 19"/>
                <a:gd name="T22" fmla="*/ 0 w 9"/>
                <a:gd name="T23" fmla="*/ 19 h 19"/>
                <a:gd name="T24" fmla="*/ 2 w 9"/>
                <a:gd name="T25" fmla="*/ 19 h 19"/>
                <a:gd name="T26" fmla="*/ 7 w 9"/>
                <a:gd name="T27" fmla="*/ 17 h 19"/>
                <a:gd name="T28" fmla="*/ 9 w 9"/>
                <a:gd name="T29" fmla="*/ 12 h 19"/>
                <a:gd name="T30" fmla="*/ 9 w 9"/>
                <a:gd name="T3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9">
                  <a:moveTo>
                    <a:pt x="9" y="0"/>
                  </a:moveTo>
                  <a:lnTo>
                    <a:pt x="9" y="3"/>
                  </a:lnTo>
                  <a:lnTo>
                    <a:pt x="7" y="3"/>
                  </a:lnTo>
                  <a:lnTo>
                    <a:pt x="2" y="8"/>
                  </a:lnTo>
                  <a:lnTo>
                    <a:pt x="2" y="8"/>
                  </a:lnTo>
                  <a:lnTo>
                    <a:pt x="0" y="15"/>
                  </a:lnTo>
                  <a:lnTo>
                    <a:pt x="0" y="15"/>
                  </a:lnTo>
                  <a:lnTo>
                    <a:pt x="2" y="15"/>
                  </a:lnTo>
                  <a:lnTo>
                    <a:pt x="2" y="17"/>
                  </a:lnTo>
                  <a:lnTo>
                    <a:pt x="2" y="17"/>
                  </a:lnTo>
                  <a:lnTo>
                    <a:pt x="0" y="17"/>
                  </a:lnTo>
                  <a:lnTo>
                    <a:pt x="0" y="19"/>
                  </a:lnTo>
                  <a:lnTo>
                    <a:pt x="2" y="19"/>
                  </a:lnTo>
                  <a:lnTo>
                    <a:pt x="7" y="17"/>
                  </a:lnTo>
                  <a:lnTo>
                    <a:pt x="9" y="1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1407"/>
            <p:cNvSpPr>
              <a:spLocks noEditPoints="1"/>
            </p:cNvSpPr>
            <p:nvPr/>
          </p:nvSpPr>
          <p:spPr bwMode="auto">
            <a:xfrm>
              <a:off x="1369334" y="3224325"/>
              <a:ext cx="150813" cy="225425"/>
            </a:xfrm>
            <a:custGeom>
              <a:avLst/>
              <a:gdLst>
                <a:gd name="T0" fmla="*/ 16 w 40"/>
                <a:gd name="T1" fmla="*/ 56 h 60"/>
                <a:gd name="T2" fmla="*/ 19 w 40"/>
                <a:gd name="T3" fmla="*/ 59 h 60"/>
                <a:gd name="T4" fmla="*/ 24 w 40"/>
                <a:gd name="T5" fmla="*/ 56 h 60"/>
                <a:gd name="T6" fmla="*/ 19 w 40"/>
                <a:gd name="T7" fmla="*/ 56 h 60"/>
                <a:gd name="T8" fmla="*/ 15 w 40"/>
                <a:gd name="T9" fmla="*/ 55 h 60"/>
                <a:gd name="T10" fmla="*/ 3 w 40"/>
                <a:gd name="T11" fmla="*/ 0 h 60"/>
                <a:gd name="T12" fmla="*/ 0 w 40"/>
                <a:gd name="T13" fmla="*/ 0 h 60"/>
                <a:gd name="T14" fmla="*/ 16 w 40"/>
                <a:gd name="T15" fmla="*/ 52 h 60"/>
                <a:gd name="T16" fmla="*/ 15 w 40"/>
                <a:gd name="T17" fmla="*/ 50 h 60"/>
                <a:gd name="T18" fmla="*/ 21 w 40"/>
                <a:gd name="T19" fmla="*/ 55 h 60"/>
                <a:gd name="T20" fmla="*/ 25 w 40"/>
                <a:gd name="T21" fmla="*/ 55 h 60"/>
                <a:gd name="T22" fmla="*/ 23 w 40"/>
                <a:gd name="T23" fmla="*/ 50 h 60"/>
                <a:gd name="T24" fmla="*/ 20 w 40"/>
                <a:gd name="T25" fmla="*/ 48 h 60"/>
                <a:gd name="T26" fmla="*/ 19 w 40"/>
                <a:gd name="T27" fmla="*/ 46 h 60"/>
                <a:gd name="T28" fmla="*/ 15 w 40"/>
                <a:gd name="T29" fmla="*/ 46 h 60"/>
                <a:gd name="T30" fmla="*/ 19 w 40"/>
                <a:gd name="T31" fmla="*/ 45 h 60"/>
                <a:gd name="T32" fmla="*/ 21 w 40"/>
                <a:gd name="T33" fmla="*/ 43 h 60"/>
                <a:gd name="T34" fmla="*/ 25 w 40"/>
                <a:gd name="T35" fmla="*/ 45 h 60"/>
                <a:gd name="T36" fmla="*/ 25 w 40"/>
                <a:gd name="T37" fmla="*/ 44 h 60"/>
                <a:gd name="T38" fmla="*/ 26 w 40"/>
                <a:gd name="T39" fmla="*/ 41 h 60"/>
                <a:gd name="T40" fmla="*/ 28 w 40"/>
                <a:gd name="T41" fmla="*/ 40 h 60"/>
                <a:gd name="T42" fmla="*/ 24 w 40"/>
                <a:gd name="T43" fmla="*/ 39 h 60"/>
                <a:gd name="T44" fmla="*/ 24 w 40"/>
                <a:gd name="T45" fmla="*/ 37 h 60"/>
                <a:gd name="T46" fmla="*/ 29 w 40"/>
                <a:gd name="T47" fmla="*/ 37 h 60"/>
                <a:gd name="T48" fmla="*/ 26 w 40"/>
                <a:gd name="T49" fmla="*/ 35 h 60"/>
                <a:gd name="T50" fmla="*/ 25 w 40"/>
                <a:gd name="T51" fmla="*/ 34 h 60"/>
                <a:gd name="T52" fmla="*/ 26 w 40"/>
                <a:gd name="T53" fmla="*/ 32 h 60"/>
                <a:gd name="T54" fmla="*/ 30 w 40"/>
                <a:gd name="T55" fmla="*/ 31 h 60"/>
                <a:gd name="T56" fmla="*/ 26 w 40"/>
                <a:gd name="T57" fmla="*/ 30 h 60"/>
                <a:gd name="T58" fmla="*/ 26 w 40"/>
                <a:gd name="T59" fmla="*/ 28 h 60"/>
                <a:gd name="T60" fmla="*/ 26 w 40"/>
                <a:gd name="T61" fmla="*/ 26 h 60"/>
                <a:gd name="T62" fmla="*/ 29 w 40"/>
                <a:gd name="T63" fmla="*/ 23 h 60"/>
                <a:gd name="T64" fmla="*/ 31 w 40"/>
                <a:gd name="T65" fmla="*/ 19 h 60"/>
                <a:gd name="T66" fmla="*/ 28 w 40"/>
                <a:gd name="T67" fmla="*/ 20 h 60"/>
                <a:gd name="T68" fmla="*/ 28 w 40"/>
                <a:gd name="T69" fmla="*/ 19 h 60"/>
                <a:gd name="T70" fmla="*/ 32 w 40"/>
                <a:gd name="T71" fmla="*/ 17 h 60"/>
                <a:gd name="T72" fmla="*/ 27 w 40"/>
                <a:gd name="T73" fmla="*/ 18 h 60"/>
                <a:gd name="T74" fmla="*/ 29 w 40"/>
                <a:gd name="T75" fmla="*/ 17 h 60"/>
                <a:gd name="T76" fmla="*/ 34 w 40"/>
                <a:gd name="T77" fmla="*/ 17 h 60"/>
                <a:gd name="T78" fmla="*/ 36 w 40"/>
                <a:gd name="T79" fmla="*/ 15 h 60"/>
                <a:gd name="T80" fmla="*/ 33 w 40"/>
                <a:gd name="T81" fmla="*/ 10 h 60"/>
                <a:gd name="T82" fmla="*/ 30 w 40"/>
                <a:gd name="T83" fmla="*/ 12 h 60"/>
                <a:gd name="T84" fmla="*/ 27 w 40"/>
                <a:gd name="T85" fmla="*/ 12 h 60"/>
                <a:gd name="T86" fmla="*/ 22 w 40"/>
                <a:gd name="T87" fmla="*/ 16 h 60"/>
                <a:gd name="T88" fmla="*/ 21 w 40"/>
                <a:gd name="T89" fmla="*/ 16 h 60"/>
                <a:gd name="T90" fmla="*/ 24 w 40"/>
                <a:gd name="T91" fmla="*/ 13 h 60"/>
                <a:gd name="T92" fmla="*/ 20 w 40"/>
                <a:gd name="T93" fmla="*/ 12 h 60"/>
                <a:gd name="T94" fmla="*/ 14 w 40"/>
                <a:gd name="T95" fmla="*/ 13 h 60"/>
                <a:gd name="T96" fmla="*/ 18 w 40"/>
                <a:gd name="T97" fmla="*/ 10 h 60"/>
                <a:gd name="T98" fmla="*/ 6 w 40"/>
                <a:gd name="T99" fmla="*/ 12 h 60"/>
                <a:gd name="T100" fmla="*/ 9 w 40"/>
                <a:gd name="T101" fmla="*/ 10 h 60"/>
                <a:gd name="T102" fmla="*/ 14 w 40"/>
                <a:gd name="T103" fmla="*/ 9 h 60"/>
                <a:gd name="T104" fmla="*/ 24 w 40"/>
                <a:gd name="T105" fmla="*/ 8 h 60"/>
                <a:gd name="T106" fmla="*/ 22 w 40"/>
                <a:gd name="T107" fmla="*/ 5 h 60"/>
                <a:gd name="T108" fmla="*/ 18 w 40"/>
                <a:gd name="T109" fmla="*/ 5 h 60"/>
                <a:gd name="T110" fmla="*/ 16 w 40"/>
                <a:gd name="T111" fmla="*/ 4 h 60"/>
                <a:gd name="T112" fmla="*/ 7 w 40"/>
                <a:gd name="T113" fmla="*/ 5 h 60"/>
                <a:gd name="T114" fmla="*/ 2 w 40"/>
                <a:gd name="T115" fmla="*/ 5 h 60"/>
                <a:gd name="T116" fmla="*/ 3 w 40"/>
                <a:gd name="T117" fmla="*/ 4 h 60"/>
                <a:gd name="T118" fmla="*/ 8 w 40"/>
                <a:gd name="T119" fmla="*/ 3 h 60"/>
                <a:gd name="T120" fmla="*/ 17 w 40"/>
                <a:gd name="T121" fmla="*/ 2 h 60"/>
                <a:gd name="T122" fmla="*/ 12 w 40"/>
                <a:gd name="T123" fmla="*/ 1 h 60"/>
                <a:gd name="T124" fmla="*/ 8 w 40"/>
                <a:gd name="T12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60">
                  <a:moveTo>
                    <a:pt x="19" y="55"/>
                  </a:moveTo>
                  <a:cubicBezTo>
                    <a:pt x="18" y="55"/>
                    <a:pt x="18" y="55"/>
                    <a:pt x="18" y="55"/>
                  </a:cubicBezTo>
                  <a:cubicBezTo>
                    <a:pt x="18" y="56"/>
                    <a:pt x="18" y="56"/>
                    <a:pt x="18" y="56"/>
                  </a:cubicBezTo>
                  <a:cubicBezTo>
                    <a:pt x="17" y="56"/>
                    <a:pt x="17" y="56"/>
                    <a:pt x="17" y="56"/>
                  </a:cubicBezTo>
                  <a:cubicBezTo>
                    <a:pt x="16" y="56"/>
                    <a:pt x="16" y="56"/>
                    <a:pt x="16" y="56"/>
                  </a:cubicBezTo>
                  <a:cubicBezTo>
                    <a:pt x="15" y="56"/>
                    <a:pt x="15" y="56"/>
                    <a:pt x="15" y="56"/>
                  </a:cubicBezTo>
                  <a:cubicBezTo>
                    <a:pt x="16" y="58"/>
                    <a:pt x="17" y="59"/>
                    <a:pt x="17" y="60"/>
                  </a:cubicBezTo>
                  <a:cubicBezTo>
                    <a:pt x="18" y="60"/>
                    <a:pt x="18" y="60"/>
                    <a:pt x="18" y="60"/>
                  </a:cubicBezTo>
                  <a:cubicBezTo>
                    <a:pt x="18" y="59"/>
                    <a:pt x="18" y="59"/>
                    <a:pt x="18" y="59"/>
                  </a:cubicBezTo>
                  <a:cubicBezTo>
                    <a:pt x="19" y="59"/>
                    <a:pt x="19" y="59"/>
                    <a:pt x="19" y="59"/>
                  </a:cubicBezTo>
                  <a:cubicBezTo>
                    <a:pt x="20" y="59"/>
                    <a:pt x="20" y="59"/>
                    <a:pt x="20" y="59"/>
                  </a:cubicBezTo>
                  <a:cubicBezTo>
                    <a:pt x="20" y="59"/>
                    <a:pt x="20" y="59"/>
                    <a:pt x="20" y="59"/>
                  </a:cubicBezTo>
                  <a:cubicBezTo>
                    <a:pt x="21" y="58"/>
                    <a:pt x="21" y="58"/>
                    <a:pt x="21" y="58"/>
                  </a:cubicBezTo>
                  <a:cubicBezTo>
                    <a:pt x="21" y="58"/>
                    <a:pt x="21" y="58"/>
                    <a:pt x="21" y="58"/>
                  </a:cubicBezTo>
                  <a:cubicBezTo>
                    <a:pt x="24" y="56"/>
                    <a:pt x="24" y="56"/>
                    <a:pt x="24" y="56"/>
                  </a:cubicBezTo>
                  <a:cubicBezTo>
                    <a:pt x="24" y="56"/>
                    <a:pt x="24" y="56"/>
                    <a:pt x="24" y="56"/>
                  </a:cubicBezTo>
                  <a:cubicBezTo>
                    <a:pt x="23" y="56"/>
                    <a:pt x="23" y="56"/>
                    <a:pt x="23" y="56"/>
                  </a:cubicBezTo>
                  <a:cubicBezTo>
                    <a:pt x="23" y="56"/>
                    <a:pt x="23" y="56"/>
                    <a:pt x="23" y="56"/>
                  </a:cubicBezTo>
                  <a:cubicBezTo>
                    <a:pt x="22" y="56"/>
                    <a:pt x="22" y="56"/>
                    <a:pt x="22" y="56"/>
                  </a:cubicBezTo>
                  <a:cubicBezTo>
                    <a:pt x="19" y="56"/>
                    <a:pt x="19" y="56"/>
                    <a:pt x="19" y="56"/>
                  </a:cubicBezTo>
                  <a:cubicBezTo>
                    <a:pt x="19" y="55"/>
                    <a:pt x="19" y="55"/>
                    <a:pt x="19" y="55"/>
                  </a:cubicBezTo>
                  <a:moveTo>
                    <a:pt x="17" y="55"/>
                  </a:moveTo>
                  <a:cubicBezTo>
                    <a:pt x="16" y="55"/>
                    <a:pt x="16" y="55"/>
                    <a:pt x="16" y="55"/>
                  </a:cubicBezTo>
                  <a:cubicBezTo>
                    <a:pt x="15" y="55"/>
                    <a:pt x="15" y="55"/>
                    <a:pt x="15" y="55"/>
                  </a:cubicBezTo>
                  <a:cubicBezTo>
                    <a:pt x="15" y="55"/>
                    <a:pt x="15" y="55"/>
                    <a:pt x="15" y="55"/>
                  </a:cubicBezTo>
                  <a:cubicBezTo>
                    <a:pt x="15" y="55"/>
                    <a:pt x="15" y="56"/>
                    <a:pt x="15" y="56"/>
                  </a:cubicBezTo>
                  <a:cubicBezTo>
                    <a:pt x="17" y="56"/>
                    <a:pt x="17" y="56"/>
                    <a:pt x="17" y="56"/>
                  </a:cubicBezTo>
                  <a:cubicBezTo>
                    <a:pt x="17" y="55"/>
                    <a:pt x="17" y="55"/>
                    <a:pt x="17" y="55"/>
                  </a:cubicBezTo>
                  <a:moveTo>
                    <a:pt x="5" y="0"/>
                  </a:moveTo>
                  <a:cubicBezTo>
                    <a:pt x="3" y="0"/>
                    <a:pt x="3" y="0"/>
                    <a:pt x="3" y="0"/>
                  </a:cubicBezTo>
                  <a:cubicBezTo>
                    <a:pt x="3" y="0"/>
                    <a:pt x="3" y="0"/>
                    <a:pt x="3" y="0"/>
                  </a:cubicBezTo>
                  <a:cubicBezTo>
                    <a:pt x="2" y="0"/>
                    <a:pt x="2" y="0"/>
                    <a:pt x="2" y="0"/>
                  </a:cubicBezTo>
                  <a:cubicBezTo>
                    <a:pt x="1" y="0"/>
                    <a:pt x="1" y="0"/>
                    <a:pt x="1" y="0"/>
                  </a:cubicBezTo>
                  <a:cubicBezTo>
                    <a:pt x="1" y="0"/>
                    <a:pt x="1" y="0"/>
                    <a:pt x="1" y="0"/>
                  </a:cubicBezTo>
                  <a:cubicBezTo>
                    <a:pt x="0" y="0"/>
                    <a:pt x="0" y="0"/>
                    <a:pt x="0" y="0"/>
                  </a:cubicBezTo>
                  <a:cubicBezTo>
                    <a:pt x="1" y="19"/>
                    <a:pt x="6" y="37"/>
                    <a:pt x="14" y="53"/>
                  </a:cubicBezTo>
                  <a:cubicBezTo>
                    <a:pt x="16" y="53"/>
                    <a:pt x="16" y="53"/>
                    <a:pt x="16" y="53"/>
                  </a:cubicBezTo>
                  <a:cubicBezTo>
                    <a:pt x="18" y="53"/>
                    <a:pt x="18" y="53"/>
                    <a:pt x="18" y="53"/>
                  </a:cubicBezTo>
                  <a:cubicBezTo>
                    <a:pt x="18" y="52"/>
                    <a:pt x="18" y="52"/>
                    <a:pt x="18" y="52"/>
                  </a:cubicBezTo>
                  <a:cubicBezTo>
                    <a:pt x="16" y="52"/>
                    <a:pt x="16" y="52"/>
                    <a:pt x="16" y="52"/>
                  </a:cubicBezTo>
                  <a:cubicBezTo>
                    <a:pt x="14" y="51"/>
                    <a:pt x="14" y="51"/>
                    <a:pt x="14" y="51"/>
                  </a:cubicBezTo>
                  <a:cubicBezTo>
                    <a:pt x="14" y="50"/>
                    <a:pt x="14" y="50"/>
                    <a:pt x="14" y="50"/>
                  </a:cubicBezTo>
                  <a:cubicBezTo>
                    <a:pt x="13" y="50"/>
                    <a:pt x="13" y="50"/>
                    <a:pt x="13" y="50"/>
                  </a:cubicBezTo>
                  <a:cubicBezTo>
                    <a:pt x="14" y="49"/>
                    <a:pt x="14" y="49"/>
                    <a:pt x="14" y="49"/>
                  </a:cubicBezTo>
                  <a:cubicBezTo>
                    <a:pt x="15" y="50"/>
                    <a:pt x="15" y="50"/>
                    <a:pt x="15" y="50"/>
                  </a:cubicBezTo>
                  <a:cubicBezTo>
                    <a:pt x="16" y="51"/>
                    <a:pt x="16" y="51"/>
                    <a:pt x="16" y="51"/>
                  </a:cubicBezTo>
                  <a:cubicBezTo>
                    <a:pt x="18" y="51"/>
                    <a:pt x="18" y="51"/>
                    <a:pt x="18" y="51"/>
                  </a:cubicBezTo>
                  <a:cubicBezTo>
                    <a:pt x="20" y="52"/>
                    <a:pt x="20" y="52"/>
                    <a:pt x="20" y="52"/>
                  </a:cubicBezTo>
                  <a:cubicBezTo>
                    <a:pt x="20" y="53"/>
                    <a:pt x="20" y="53"/>
                    <a:pt x="20" y="53"/>
                  </a:cubicBezTo>
                  <a:cubicBezTo>
                    <a:pt x="21" y="55"/>
                    <a:pt x="21" y="55"/>
                    <a:pt x="21" y="55"/>
                  </a:cubicBezTo>
                  <a:cubicBezTo>
                    <a:pt x="23" y="55"/>
                    <a:pt x="23" y="55"/>
                    <a:pt x="23" y="55"/>
                  </a:cubicBezTo>
                  <a:cubicBezTo>
                    <a:pt x="23" y="54"/>
                    <a:pt x="23" y="54"/>
                    <a:pt x="23" y="54"/>
                  </a:cubicBezTo>
                  <a:cubicBezTo>
                    <a:pt x="24" y="54"/>
                    <a:pt x="24" y="54"/>
                    <a:pt x="24" y="54"/>
                  </a:cubicBezTo>
                  <a:cubicBezTo>
                    <a:pt x="25" y="55"/>
                    <a:pt x="25" y="55"/>
                    <a:pt x="25" y="55"/>
                  </a:cubicBezTo>
                  <a:cubicBezTo>
                    <a:pt x="25" y="55"/>
                    <a:pt x="25" y="55"/>
                    <a:pt x="25" y="55"/>
                  </a:cubicBezTo>
                  <a:cubicBezTo>
                    <a:pt x="25" y="52"/>
                    <a:pt x="25" y="52"/>
                    <a:pt x="25" y="52"/>
                  </a:cubicBezTo>
                  <a:cubicBezTo>
                    <a:pt x="25" y="52"/>
                    <a:pt x="25" y="52"/>
                    <a:pt x="25" y="52"/>
                  </a:cubicBezTo>
                  <a:cubicBezTo>
                    <a:pt x="24" y="52"/>
                    <a:pt x="24" y="52"/>
                    <a:pt x="24" y="52"/>
                  </a:cubicBezTo>
                  <a:cubicBezTo>
                    <a:pt x="24" y="51"/>
                    <a:pt x="24" y="51"/>
                    <a:pt x="24" y="51"/>
                  </a:cubicBezTo>
                  <a:cubicBezTo>
                    <a:pt x="23" y="50"/>
                    <a:pt x="23" y="50"/>
                    <a:pt x="23" y="50"/>
                  </a:cubicBezTo>
                  <a:cubicBezTo>
                    <a:pt x="22" y="50"/>
                    <a:pt x="22" y="50"/>
                    <a:pt x="22" y="50"/>
                  </a:cubicBezTo>
                  <a:cubicBezTo>
                    <a:pt x="20" y="49"/>
                    <a:pt x="20" y="49"/>
                    <a:pt x="20" y="49"/>
                  </a:cubicBezTo>
                  <a:cubicBezTo>
                    <a:pt x="19" y="49"/>
                    <a:pt x="19" y="49"/>
                    <a:pt x="19" y="49"/>
                  </a:cubicBezTo>
                  <a:cubicBezTo>
                    <a:pt x="18" y="48"/>
                    <a:pt x="18" y="48"/>
                    <a:pt x="18" y="48"/>
                  </a:cubicBezTo>
                  <a:cubicBezTo>
                    <a:pt x="20" y="48"/>
                    <a:pt x="20" y="48"/>
                    <a:pt x="20" y="48"/>
                  </a:cubicBezTo>
                  <a:cubicBezTo>
                    <a:pt x="19" y="47"/>
                    <a:pt x="19" y="47"/>
                    <a:pt x="19" y="47"/>
                  </a:cubicBezTo>
                  <a:cubicBezTo>
                    <a:pt x="17" y="48"/>
                    <a:pt x="17" y="48"/>
                    <a:pt x="17" y="48"/>
                  </a:cubicBezTo>
                  <a:cubicBezTo>
                    <a:pt x="17" y="47"/>
                    <a:pt x="17" y="47"/>
                    <a:pt x="17" y="47"/>
                  </a:cubicBezTo>
                  <a:cubicBezTo>
                    <a:pt x="19" y="47"/>
                    <a:pt x="19" y="47"/>
                    <a:pt x="19" y="47"/>
                  </a:cubicBezTo>
                  <a:cubicBezTo>
                    <a:pt x="19" y="46"/>
                    <a:pt x="19" y="46"/>
                    <a:pt x="19" y="46"/>
                  </a:cubicBezTo>
                  <a:cubicBezTo>
                    <a:pt x="18" y="46"/>
                    <a:pt x="18" y="46"/>
                    <a:pt x="18" y="46"/>
                  </a:cubicBezTo>
                  <a:cubicBezTo>
                    <a:pt x="17" y="46"/>
                    <a:pt x="17" y="46"/>
                    <a:pt x="17" y="46"/>
                  </a:cubicBezTo>
                  <a:cubicBezTo>
                    <a:pt x="17" y="46"/>
                    <a:pt x="17" y="46"/>
                    <a:pt x="17" y="46"/>
                  </a:cubicBezTo>
                  <a:cubicBezTo>
                    <a:pt x="16" y="47"/>
                    <a:pt x="16" y="47"/>
                    <a:pt x="16" y="47"/>
                  </a:cubicBezTo>
                  <a:cubicBezTo>
                    <a:pt x="15" y="46"/>
                    <a:pt x="15" y="46"/>
                    <a:pt x="15" y="46"/>
                  </a:cubicBezTo>
                  <a:cubicBezTo>
                    <a:pt x="17" y="46"/>
                    <a:pt x="17" y="46"/>
                    <a:pt x="17" y="46"/>
                  </a:cubicBezTo>
                  <a:cubicBezTo>
                    <a:pt x="16" y="45"/>
                    <a:pt x="16" y="45"/>
                    <a:pt x="16" y="45"/>
                  </a:cubicBezTo>
                  <a:cubicBezTo>
                    <a:pt x="16" y="45"/>
                    <a:pt x="16" y="45"/>
                    <a:pt x="16" y="45"/>
                  </a:cubicBezTo>
                  <a:cubicBezTo>
                    <a:pt x="18" y="45"/>
                    <a:pt x="18" y="45"/>
                    <a:pt x="18" y="45"/>
                  </a:cubicBezTo>
                  <a:cubicBezTo>
                    <a:pt x="19" y="45"/>
                    <a:pt x="19" y="45"/>
                    <a:pt x="19" y="45"/>
                  </a:cubicBezTo>
                  <a:cubicBezTo>
                    <a:pt x="20" y="44"/>
                    <a:pt x="20" y="44"/>
                    <a:pt x="20" y="44"/>
                  </a:cubicBezTo>
                  <a:cubicBezTo>
                    <a:pt x="18" y="43"/>
                    <a:pt x="18" y="43"/>
                    <a:pt x="18" y="43"/>
                  </a:cubicBezTo>
                  <a:cubicBezTo>
                    <a:pt x="19" y="43"/>
                    <a:pt x="19" y="43"/>
                    <a:pt x="19" y="43"/>
                  </a:cubicBezTo>
                  <a:cubicBezTo>
                    <a:pt x="20" y="44"/>
                    <a:pt x="20" y="44"/>
                    <a:pt x="20" y="44"/>
                  </a:cubicBezTo>
                  <a:cubicBezTo>
                    <a:pt x="21" y="43"/>
                    <a:pt x="21" y="43"/>
                    <a:pt x="21" y="43"/>
                  </a:cubicBezTo>
                  <a:cubicBezTo>
                    <a:pt x="23" y="44"/>
                    <a:pt x="23" y="44"/>
                    <a:pt x="23" y="44"/>
                  </a:cubicBezTo>
                  <a:cubicBezTo>
                    <a:pt x="21" y="44"/>
                    <a:pt x="21" y="44"/>
                    <a:pt x="21" y="44"/>
                  </a:cubicBezTo>
                  <a:cubicBezTo>
                    <a:pt x="22" y="44"/>
                    <a:pt x="22" y="44"/>
                    <a:pt x="22" y="44"/>
                  </a:cubicBezTo>
                  <a:cubicBezTo>
                    <a:pt x="23" y="45"/>
                    <a:pt x="23" y="45"/>
                    <a:pt x="23" y="45"/>
                  </a:cubicBezTo>
                  <a:cubicBezTo>
                    <a:pt x="25" y="45"/>
                    <a:pt x="25" y="45"/>
                    <a:pt x="25" y="45"/>
                  </a:cubicBezTo>
                  <a:cubicBezTo>
                    <a:pt x="27" y="44"/>
                    <a:pt x="27" y="44"/>
                    <a:pt x="27" y="44"/>
                  </a:cubicBezTo>
                  <a:cubicBezTo>
                    <a:pt x="27" y="43"/>
                    <a:pt x="27" y="43"/>
                    <a:pt x="27" y="43"/>
                  </a:cubicBezTo>
                  <a:cubicBezTo>
                    <a:pt x="25" y="43"/>
                    <a:pt x="25" y="43"/>
                    <a:pt x="25" y="43"/>
                  </a:cubicBezTo>
                  <a:cubicBezTo>
                    <a:pt x="25" y="44"/>
                    <a:pt x="25" y="44"/>
                    <a:pt x="25" y="44"/>
                  </a:cubicBezTo>
                  <a:cubicBezTo>
                    <a:pt x="25" y="44"/>
                    <a:pt x="25" y="44"/>
                    <a:pt x="25" y="44"/>
                  </a:cubicBezTo>
                  <a:cubicBezTo>
                    <a:pt x="24" y="42"/>
                    <a:pt x="24" y="42"/>
                    <a:pt x="24" y="42"/>
                  </a:cubicBezTo>
                  <a:cubicBezTo>
                    <a:pt x="24" y="41"/>
                    <a:pt x="24" y="41"/>
                    <a:pt x="24" y="41"/>
                  </a:cubicBezTo>
                  <a:cubicBezTo>
                    <a:pt x="24" y="41"/>
                    <a:pt x="24" y="41"/>
                    <a:pt x="24" y="41"/>
                  </a:cubicBezTo>
                  <a:cubicBezTo>
                    <a:pt x="25" y="40"/>
                    <a:pt x="25" y="40"/>
                    <a:pt x="25" y="40"/>
                  </a:cubicBezTo>
                  <a:cubicBezTo>
                    <a:pt x="26" y="41"/>
                    <a:pt x="26" y="41"/>
                    <a:pt x="26" y="41"/>
                  </a:cubicBezTo>
                  <a:cubicBezTo>
                    <a:pt x="27" y="42"/>
                    <a:pt x="27" y="42"/>
                    <a:pt x="27" y="42"/>
                  </a:cubicBezTo>
                  <a:cubicBezTo>
                    <a:pt x="28" y="42"/>
                    <a:pt x="28" y="42"/>
                    <a:pt x="28" y="42"/>
                  </a:cubicBezTo>
                  <a:cubicBezTo>
                    <a:pt x="29" y="41"/>
                    <a:pt x="29" y="41"/>
                    <a:pt x="29" y="41"/>
                  </a:cubicBezTo>
                  <a:cubicBezTo>
                    <a:pt x="28" y="40"/>
                    <a:pt x="28" y="40"/>
                    <a:pt x="28" y="40"/>
                  </a:cubicBezTo>
                  <a:cubicBezTo>
                    <a:pt x="28" y="40"/>
                    <a:pt x="28" y="40"/>
                    <a:pt x="28" y="40"/>
                  </a:cubicBezTo>
                  <a:cubicBezTo>
                    <a:pt x="26" y="40"/>
                    <a:pt x="26" y="40"/>
                    <a:pt x="26" y="40"/>
                  </a:cubicBezTo>
                  <a:cubicBezTo>
                    <a:pt x="26" y="40"/>
                    <a:pt x="26" y="40"/>
                    <a:pt x="26" y="40"/>
                  </a:cubicBezTo>
                  <a:cubicBezTo>
                    <a:pt x="26" y="39"/>
                    <a:pt x="26" y="39"/>
                    <a:pt x="26" y="39"/>
                  </a:cubicBezTo>
                  <a:cubicBezTo>
                    <a:pt x="26" y="39"/>
                    <a:pt x="26" y="39"/>
                    <a:pt x="26" y="39"/>
                  </a:cubicBezTo>
                  <a:cubicBezTo>
                    <a:pt x="24" y="39"/>
                    <a:pt x="24" y="39"/>
                    <a:pt x="24" y="39"/>
                  </a:cubicBezTo>
                  <a:cubicBezTo>
                    <a:pt x="24" y="38"/>
                    <a:pt x="24" y="38"/>
                    <a:pt x="24" y="38"/>
                  </a:cubicBezTo>
                  <a:cubicBezTo>
                    <a:pt x="25" y="38"/>
                    <a:pt x="25" y="38"/>
                    <a:pt x="25" y="38"/>
                  </a:cubicBezTo>
                  <a:cubicBezTo>
                    <a:pt x="26" y="38"/>
                    <a:pt x="26" y="38"/>
                    <a:pt x="26" y="38"/>
                  </a:cubicBezTo>
                  <a:cubicBezTo>
                    <a:pt x="26" y="38"/>
                    <a:pt x="26" y="38"/>
                    <a:pt x="26" y="38"/>
                  </a:cubicBezTo>
                  <a:cubicBezTo>
                    <a:pt x="24" y="37"/>
                    <a:pt x="24" y="37"/>
                    <a:pt x="24" y="37"/>
                  </a:cubicBezTo>
                  <a:cubicBezTo>
                    <a:pt x="25" y="37"/>
                    <a:pt x="25" y="37"/>
                    <a:pt x="25" y="37"/>
                  </a:cubicBezTo>
                  <a:cubicBezTo>
                    <a:pt x="26" y="37"/>
                    <a:pt x="26" y="37"/>
                    <a:pt x="26" y="37"/>
                  </a:cubicBezTo>
                  <a:cubicBezTo>
                    <a:pt x="27" y="37"/>
                    <a:pt x="27" y="37"/>
                    <a:pt x="27" y="37"/>
                  </a:cubicBezTo>
                  <a:cubicBezTo>
                    <a:pt x="28" y="38"/>
                    <a:pt x="28" y="38"/>
                    <a:pt x="28" y="38"/>
                  </a:cubicBezTo>
                  <a:cubicBezTo>
                    <a:pt x="29" y="37"/>
                    <a:pt x="29" y="37"/>
                    <a:pt x="29" y="37"/>
                  </a:cubicBezTo>
                  <a:cubicBezTo>
                    <a:pt x="29" y="36"/>
                    <a:pt x="29" y="36"/>
                    <a:pt x="29" y="36"/>
                  </a:cubicBezTo>
                  <a:cubicBezTo>
                    <a:pt x="27" y="36"/>
                    <a:pt x="27" y="36"/>
                    <a:pt x="27" y="36"/>
                  </a:cubicBezTo>
                  <a:cubicBezTo>
                    <a:pt x="25" y="35"/>
                    <a:pt x="25" y="35"/>
                    <a:pt x="25" y="35"/>
                  </a:cubicBezTo>
                  <a:cubicBezTo>
                    <a:pt x="24" y="35"/>
                    <a:pt x="24" y="35"/>
                    <a:pt x="24" y="35"/>
                  </a:cubicBezTo>
                  <a:cubicBezTo>
                    <a:pt x="26" y="35"/>
                    <a:pt x="26" y="35"/>
                    <a:pt x="26" y="35"/>
                  </a:cubicBezTo>
                  <a:cubicBezTo>
                    <a:pt x="28" y="35"/>
                    <a:pt x="28" y="35"/>
                    <a:pt x="28" y="35"/>
                  </a:cubicBezTo>
                  <a:cubicBezTo>
                    <a:pt x="28" y="34"/>
                    <a:pt x="28" y="34"/>
                    <a:pt x="28" y="34"/>
                  </a:cubicBezTo>
                  <a:cubicBezTo>
                    <a:pt x="26" y="34"/>
                    <a:pt x="26" y="34"/>
                    <a:pt x="26" y="34"/>
                  </a:cubicBezTo>
                  <a:cubicBezTo>
                    <a:pt x="25" y="34"/>
                    <a:pt x="25" y="34"/>
                    <a:pt x="25" y="34"/>
                  </a:cubicBezTo>
                  <a:cubicBezTo>
                    <a:pt x="25" y="34"/>
                    <a:pt x="25" y="34"/>
                    <a:pt x="25" y="34"/>
                  </a:cubicBezTo>
                  <a:cubicBezTo>
                    <a:pt x="24" y="34"/>
                    <a:pt x="24" y="34"/>
                    <a:pt x="24" y="34"/>
                  </a:cubicBezTo>
                  <a:cubicBezTo>
                    <a:pt x="24" y="33"/>
                    <a:pt x="24" y="33"/>
                    <a:pt x="24" y="33"/>
                  </a:cubicBezTo>
                  <a:cubicBezTo>
                    <a:pt x="24" y="33"/>
                    <a:pt x="24" y="33"/>
                    <a:pt x="24" y="33"/>
                  </a:cubicBezTo>
                  <a:cubicBezTo>
                    <a:pt x="25" y="33"/>
                    <a:pt x="25" y="33"/>
                    <a:pt x="25" y="33"/>
                  </a:cubicBezTo>
                  <a:cubicBezTo>
                    <a:pt x="26" y="32"/>
                    <a:pt x="26" y="32"/>
                    <a:pt x="26" y="32"/>
                  </a:cubicBezTo>
                  <a:cubicBezTo>
                    <a:pt x="25" y="32"/>
                    <a:pt x="25" y="32"/>
                    <a:pt x="25" y="32"/>
                  </a:cubicBezTo>
                  <a:cubicBezTo>
                    <a:pt x="26" y="32"/>
                    <a:pt x="26" y="32"/>
                    <a:pt x="26" y="32"/>
                  </a:cubicBezTo>
                  <a:cubicBezTo>
                    <a:pt x="29" y="32"/>
                    <a:pt x="29" y="32"/>
                    <a:pt x="29" y="32"/>
                  </a:cubicBezTo>
                  <a:cubicBezTo>
                    <a:pt x="30" y="32"/>
                    <a:pt x="30" y="32"/>
                    <a:pt x="30" y="32"/>
                  </a:cubicBezTo>
                  <a:cubicBezTo>
                    <a:pt x="30" y="31"/>
                    <a:pt x="30" y="31"/>
                    <a:pt x="30" y="31"/>
                  </a:cubicBezTo>
                  <a:cubicBezTo>
                    <a:pt x="30" y="31"/>
                    <a:pt x="30" y="31"/>
                    <a:pt x="30" y="31"/>
                  </a:cubicBezTo>
                  <a:cubicBezTo>
                    <a:pt x="29" y="31"/>
                    <a:pt x="29" y="31"/>
                    <a:pt x="29" y="31"/>
                  </a:cubicBezTo>
                  <a:cubicBezTo>
                    <a:pt x="29" y="31"/>
                    <a:pt x="29" y="31"/>
                    <a:pt x="29" y="31"/>
                  </a:cubicBezTo>
                  <a:cubicBezTo>
                    <a:pt x="27" y="30"/>
                    <a:pt x="27" y="30"/>
                    <a:pt x="27" y="30"/>
                  </a:cubicBezTo>
                  <a:cubicBezTo>
                    <a:pt x="26" y="30"/>
                    <a:pt x="26" y="30"/>
                    <a:pt x="26" y="30"/>
                  </a:cubicBezTo>
                  <a:cubicBezTo>
                    <a:pt x="27" y="29"/>
                    <a:pt x="27" y="29"/>
                    <a:pt x="27" y="29"/>
                  </a:cubicBezTo>
                  <a:cubicBezTo>
                    <a:pt x="27" y="30"/>
                    <a:pt x="27" y="30"/>
                    <a:pt x="27" y="30"/>
                  </a:cubicBezTo>
                  <a:cubicBezTo>
                    <a:pt x="29" y="30"/>
                    <a:pt x="29" y="30"/>
                    <a:pt x="29" y="30"/>
                  </a:cubicBezTo>
                  <a:cubicBezTo>
                    <a:pt x="29" y="29"/>
                    <a:pt x="29" y="29"/>
                    <a:pt x="29" y="29"/>
                  </a:cubicBezTo>
                  <a:cubicBezTo>
                    <a:pt x="26" y="28"/>
                    <a:pt x="26" y="28"/>
                    <a:pt x="26" y="28"/>
                  </a:cubicBezTo>
                  <a:cubicBezTo>
                    <a:pt x="26" y="29"/>
                    <a:pt x="26" y="29"/>
                    <a:pt x="26" y="29"/>
                  </a:cubicBezTo>
                  <a:cubicBezTo>
                    <a:pt x="25" y="29"/>
                    <a:pt x="25" y="29"/>
                    <a:pt x="25" y="29"/>
                  </a:cubicBezTo>
                  <a:cubicBezTo>
                    <a:pt x="24" y="29"/>
                    <a:pt x="24" y="29"/>
                    <a:pt x="24" y="29"/>
                  </a:cubicBezTo>
                  <a:cubicBezTo>
                    <a:pt x="24" y="29"/>
                    <a:pt x="24" y="29"/>
                    <a:pt x="24" y="29"/>
                  </a:cubicBezTo>
                  <a:cubicBezTo>
                    <a:pt x="26" y="26"/>
                    <a:pt x="26" y="26"/>
                    <a:pt x="26" y="26"/>
                  </a:cubicBezTo>
                  <a:cubicBezTo>
                    <a:pt x="25" y="26"/>
                    <a:pt x="25" y="26"/>
                    <a:pt x="25" y="26"/>
                  </a:cubicBezTo>
                  <a:cubicBezTo>
                    <a:pt x="26" y="25"/>
                    <a:pt x="26" y="25"/>
                    <a:pt x="26" y="25"/>
                  </a:cubicBezTo>
                  <a:cubicBezTo>
                    <a:pt x="27" y="25"/>
                    <a:pt x="27" y="25"/>
                    <a:pt x="27" y="25"/>
                  </a:cubicBezTo>
                  <a:cubicBezTo>
                    <a:pt x="28" y="24"/>
                    <a:pt x="28" y="24"/>
                    <a:pt x="28" y="24"/>
                  </a:cubicBezTo>
                  <a:cubicBezTo>
                    <a:pt x="29" y="23"/>
                    <a:pt x="29" y="23"/>
                    <a:pt x="29" y="23"/>
                  </a:cubicBezTo>
                  <a:cubicBezTo>
                    <a:pt x="27" y="23"/>
                    <a:pt x="27" y="23"/>
                    <a:pt x="27" y="23"/>
                  </a:cubicBezTo>
                  <a:cubicBezTo>
                    <a:pt x="28" y="21"/>
                    <a:pt x="28" y="21"/>
                    <a:pt x="28" y="21"/>
                  </a:cubicBezTo>
                  <a:cubicBezTo>
                    <a:pt x="30" y="21"/>
                    <a:pt x="30" y="21"/>
                    <a:pt x="30" y="21"/>
                  </a:cubicBezTo>
                  <a:cubicBezTo>
                    <a:pt x="31" y="20"/>
                    <a:pt x="31" y="20"/>
                    <a:pt x="31" y="20"/>
                  </a:cubicBezTo>
                  <a:cubicBezTo>
                    <a:pt x="31" y="19"/>
                    <a:pt x="31" y="19"/>
                    <a:pt x="31" y="19"/>
                  </a:cubicBezTo>
                  <a:cubicBezTo>
                    <a:pt x="30" y="20"/>
                    <a:pt x="30" y="20"/>
                    <a:pt x="30" y="20"/>
                  </a:cubicBezTo>
                  <a:cubicBezTo>
                    <a:pt x="29" y="19"/>
                    <a:pt x="29" y="19"/>
                    <a:pt x="29" y="19"/>
                  </a:cubicBezTo>
                  <a:cubicBezTo>
                    <a:pt x="28" y="19"/>
                    <a:pt x="28" y="19"/>
                    <a:pt x="28" y="19"/>
                  </a:cubicBezTo>
                  <a:cubicBezTo>
                    <a:pt x="28" y="20"/>
                    <a:pt x="28" y="20"/>
                    <a:pt x="28" y="20"/>
                  </a:cubicBezTo>
                  <a:cubicBezTo>
                    <a:pt x="28" y="20"/>
                    <a:pt x="28" y="20"/>
                    <a:pt x="28" y="20"/>
                  </a:cubicBezTo>
                  <a:cubicBezTo>
                    <a:pt x="28" y="20"/>
                    <a:pt x="28" y="20"/>
                    <a:pt x="28" y="20"/>
                  </a:cubicBezTo>
                  <a:cubicBezTo>
                    <a:pt x="28" y="21"/>
                    <a:pt x="28" y="21"/>
                    <a:pt x="28" y="21"/>
                  </a:cubicBezTo>
                  <a:cubicBezTo>
                    <a:pt x="27" y="21"/>
                    <a:pt x="27" y="21"/>
                    <a:pt x="27" y="21"/>
                  </a:cubicBezTo>
                  <a:cubicBezTo>
                    <a:pt x="27" y="20"/>
                    <a:pt x="27" y="20"/>
                    <a:pt x="27" y="20"/>
                  </a:cubicBezTo>
                  <a:cubicBezTo>
                    <a:pt x="28" y="19"/>
                    <a:pt x="28" y="19"/>
                    <a:pt x="28" y="19"/>
                  </a:cubicBezTo>
                  <a:cubicBezTo>
                    <a:pt x="30" y="19"/>
                    <a:pt x="30" y="19"/>
                    <a:pt x="30" y="19"/>
                  </a:cubicBezTo>
                  <a:cubicBezTo>
                    <a:pt x="31" y="19"/>
                    <a:pt x="31" y="19"/>
                    <a:pt x="31" y="19"/>
                  </a:cubicBezTo>
                  <a:cubicBezTo>
                    <a:pt x="32" y="19"/>
                    <a:pt x="32" y="19"/>
                    <a:pt x="32" y="19"/>
                  </a:cubicBezTo>
                  <a:cubicBezTo>
                    <a:pt x="34" y="18"/>
                    <a:pt x="34" y="18"/>
                    <a:pt x="34" y="18"/>
                  </a:cubicBezTo>
                  <a:cubicBezTo>
                    <a:pt x="32" y="17"/>
                    <a:pt x="32" y="17"/>
                    <a:pt x="32" y="17"/>
                  </a:cubicBezTo>
                  <a:cubicBezTo>
                    <a:pt x="31" y="18"/>
                    <a:pt x="31" y="18"/>
                    <a:pt x="31" y="18"/>
                  </a:cubicBezTo>
                  <a:cubicBezTo>
                    <a:pt x="30" y="18"/>
                    <a:pt x="30" y="18"/>
                    <a:pt x="30" y="18"/>
                  </a:cubicBezTo>
                  <a:cubicBezTo>
                    <a:pt x="28" y="17"/>
                    <a:pt x="28" y="17"/>
                    <a:pt x="28" y="17"/>
                  </a:cubicBezTo>
                  <a:cubicBezTo>
                    <a:pt x="27" y="17"/>
                    <a:pt x="27" y="17"/>
                    <a:pt x="27" y="17"/>
                  </a:cubicBezTo>
                  <a:cubicBezTo>
                    <a:pt x="27" y="18"/>
                    <a:pt x="27" y="18"/>
                    <a:pt x="27" y="18"/>
                  </a:cubicBezTo>
                  <a:cubicBezTo>
                    <a:pt x="26" y="18"/>
                    <a:pt x="26" y="18"/>
                    <a:pt x="26" y="18"/>
                  </a:cubicBezTo>
                  <a:cubicBezTo>
                    <a:pt x="26" y="17"/>
                    <a:pt x="26" y="17"/>
                    <a:pt x="26" y="17"/>
                  </a:cubicBezTo>
                  <a:cubicBezTo>
                    <a:pt x="26" y="17"/>
                    <a:pt x="26" y="17"/>
                    <a:pt x="26" y="17"/>
                  </a:cubicBezTo>
                  <a:cubicBezTo>
                    <a:pt x="27" y="17"/>
                    <a:pt x="27" y="17"/>
                    <a:pt x="27" y="17"/>
                  </a:cubicBezTo>
                  <a:cubicBezTo>
                    <a:pt x="29" y="17"/>
                    <a:pt x="29" y="17"/>
                    <a:pt x="29" y="17"/>
                  </a:cubicBezTo>
                  <a:cubicBezTo>
                    <a:pt x="30" y="17"/>
                    <a:pt x="30" y="17"/>
                    <a:pt x="30" y="17"/>
                  </a:cubicBezTo>
                  <a:cubicBezTo>
                    <a:pt x="30" y="16"/>
                    <a:pt x="30" y="16"/>
                    <a:pt x="30" y="16"/>
                  </a:cubicBezTo>
                  <a:cubicBezTo>
                    <a:pt x="32" y="17"/>
                    <a:pt x="32" y="17"/>
                    <a:pt x="32" y="17"/>
                  </a:cubicBezTo>
                  <a:cubicBezTo>
                    <a:pt x="33" y="17"/>
                    <a:pt x="33" y="17"/>
                    <a:pt x="33" y="17"/>
                  </a:cubicBezTo>
                  <a:cubicBezTo>
                    <a:pt x="34" y="17"/>
                    <a:pt x="34" y="17"/>
                    <a:pt x="34" y="17"/>
                  </a:cubicBezTo>
                  <a:cubicBezTo>
                    <a:pt x="34" y="16"/>
                    <a:pt x="34" y="16"/>
                    <a:pt x="34" y="16"/>
                  </a:cubicBezTo>
                  <a:cubicBezTo>
                    <a:pt x="36" y="16"/>
                    <a:pt x="36" y="16"/>
                    <a:pt x="36" y="16"/>
                  </a:cubicBezTo>
                  <a:cubicBezTo>
                    <a:pt x="36" y="16"/>
                    <a:pt x="36" y="16"/>
                    <a:pt x="36" y="16"/>
                  </a:cubicBezTo>
                  <a:cubicBezTo>
                    <a:pt x="35" y="15"/>
                    <a:pt x="35" y="15"/>
                    <a:pt x="35" y="15"/>
                  </a:cubicBezTo>
                  <a:cubicBezTo>
                    <a:pt x="36" y="15"/>
                    <a:pt x="36" y="15"/>
                    <a:pt x="36" y="15"/>
                  </a:cubicBezTo>
                  <a:cubicBezTo>
                    <a:pt x="37" y="15"/>
                    <a:pt x="37" y="15"/>
                    <a:pt x="37" y="15"/>
                  </a:cubicBezTo>
                  <a:cubicBezTo>
                    <a:pt x="40" y="13"/>
                    <a:pt x="40" y="13"/>
                    <a:pt x="40" y="13"/>
                  </a:cubicBezTo>
                  <a:cubicBezTo>
                    <a:pt x="40" y="12"/>
                    <a:pt x="40" y="12"/>
                    <a:pt x="40" y="12"/>
                  </a:cubicBezTo>
                  <a:cubicBezTo>
                    <a:pt x="37" y="11"/>
                    <a:pt x="37" y="11"/>
                    <a:pt x="37" y="11"/>
                  </a:cubicBezTo>
                  <a:cubicBezTo>
                    <a:pt x="33" y="10"/>
                    <a:pt x="33" y="10"/>
                    <a:pt x="33" y="10"/>
                  </a:cubicBezTo>
                  <a:cubicBezTo>
                    <a:pt x="32" y="11"/>
                    <a:pt x="32" y="11"/>
                    <a:pt x="32" y="11"/>
                  </a:cubicBezTo>
                  <a:cubicBezTo>
                    <a:pt x="32" y="11"/>
                    <a:pt x="32" y="11"/>
                    <a:pt x="32" y="11"/>
                  </a:cubicBezTo>
                  <a:cubicBezTo>
                    <a:pt x="31" y="11"/>
                    <a:pt x="31" y="11"/>
                    <a:pt x="31" y="11"/>
                  </a:cubicBezTo>
                  <a:cubicBezTo>
                    <a:pt x="31" y="12"/>
                    <a:pt x="31" y="12"/>
                    <a:pt x="31" y="12"/>
                  </a:cubicBezTo>
                  <a:cubicBezTo>
                    <a:pt x="30" y="12"/>
                    <a:pt x="30" y="12"/>
                    <a:pt x="30" y="12"/>
                  </a:cubicBezTo>
                  <a:cubicBezTo>
                    <a:pt x="30" y="13"/>
                    <a:pt x="30" y="13"/>
                    <a:pt x="30" y="13"/>
                  </a:cubicBezTo>
                  <a:cubicBezTo>
                    <a:pt x="29" y="13"/>
                    <a:pt x="29" y="13"/>
                    <a:pt x="29" y="13"/>
                  </a:cubicBezTo>
                  <a:cubicBezTo>
                    <a:pt x="28" y="13"/>
                    <a:pt x="28" y="13"/>
                    <a:pt x="28" y="13"/>
                  </a:cubicBezTo>
                  <a:cubicBezTo>
                    <a:pt x="27" y="13"/>
                    <a:pt x="27" y="13"/>
                    <a:pt x="27" y="13"/>
                  </a:cubicBezTo>
                  <a:cubicBezTo>
                    <a:pt x="27" y="12"/>
                    <a:pt x="27" y="12"/>
                    <a:pt x="27" y="12"/>
                  </a:cubicBezTo>
                  <a:cubicBezTo>
                    <a:pt x="26" y="12"/>
                    <a:pt x="26" y="12"/>
                    <a:pt x="26" y="12"/>
                  </a:cubicBezTo>
                  <a:cubicBezTo>
                    <a:pt x="26" y="13"/>
                    <a:pt x="26" y="13"/>
                    <a:pt x="26" y="13"/>
                  </a:cubicBezTo>
                  <a:cubicBezTo>
                    <a:pt x="24" y="14"/>
                    <a:pt x="24" y="14"/>
                    <a:pt x="24" y="14"/>
                  </a:cubicBezTo>
                  <a:cubicBezTo>
                    <a:pt x="23" y="15"/>
                    <a:pt x="23" y="15"/>
                    <a:pt x="23" y="15"/>
                  </a:cubicBezTo>
                  <a:cubicBezTo>
                    <a:pt x="22" y="16"/>
                    <a:pt x="22" y="16"/>
                    <a:pt x="22" y="16"/>
                  </a:cubicBezTo>
                  <a:cubicBezTo>
                    <a:pt x="22" y="17"/>
                    <a:pt x="22" y="17"/>
                    <a:pt x="22" y="17"/>
                  </a:cubicBezTo>
                  <a:cubicBezTo>
                    <a:pt x="21" y="18"/>
                    <a:pt x="21" y="18"/>
                    <a:pt x="21" y="18"/>
                  </a:cubicBezTo>
                  <a:cubicBezTo>
                    <a:pt x="20" y="17"/>
                    <a:pt x="20" y="17"/>
                    <a:pt x="20" y="17"/>
                  </a:cubicBezTo>
                  <a:cubicBezTo>
                    <a:pt x="20" y="17"/>
                    <a:pt x="20" y="17"/>
                    <a:pt x="20" y="17"/>
                  </a:cubicBezTo>
                  <a:cubicBezTo>
                    <a:pt x="21" y="16"/>
                    <a:pt x="21" y="16"/>
                    <a:pt x="21" y="16"/>
                  </a:cubicBezTo>
                  <a:cubicBezTo>
                    <a:pt x="21" y="16"/>
                    <a:pt x="21" y="16"/>
                    <a:pt x="21" y="16"/>
                  </a:cubicBezTo>
                  <a:cubicBezTo>
                    <a:pt x="22" y="15"/>
                    <a:pt x="22" y="15"/>
                    <a:pt x="22" y="15"/>
                  </a:cubicBezTo>
                  <a:cubicBezTo>
                    <a:pt x="22" y="14"/>
                    <a:pt x="22" y="14"/>
                    <a:pt x="22" y="14"/>
                  </a:cubicBezTo>
                  <a:cubicBezTo>
                    <a:pt x="22" y="14"/>
                    <a:pt x="22" y="14"/>
                    <a:pt x="22" y="14"/>
                  </a:cubicBezTo>
                  <a:cubicBezTo>
                    <a:pt x="24" y="13"/>
                    <a:pt x="24" y="13"/>
                    <a:pt x="24" y="13"/>
                  </a:cubicBezTo>
                  <a:cubicBezTo>
                    <a:pt x="23" y="10"/>
                    <a:pt x="23" y="10"/>
                    <a:pt x="23" y="10"/>
                  </a:cubicBezTo>
                  <a:cubicBezTo>
                    <a:pt x="23" y="10"/>
                    <a:pt x="23" y="10"/>
                    <a:pt x="23" y="10"/>
                  </a:cubicBezTo>
                  <a:cubicBezTo>
                    <a:pt x="20" y="10"/>
                    <a:pt x="20" y="10"/>
                    <a:pt x="20" y="10"/>
                  </a:cubicBezTo>
                  <a:cubicBezTo>
                    <a:pt x="20" y="10"/>
                    <a:pt x="20" y="10"/>
                    <a:pt x="20" y="10"/>
                  </a:cubicBezTo>
                  <a:cubicBezTo>
                    <a:pt x="20" y="12"/>
                    <a:pt x="20" y="12"/>
                    <a:pt x="20" y="12"/>
                  </a:cubicBezTo>
                  <a:cubicBezTo>
                    <a:pt x="17" y="13"/>
                    <a:pt x="17" y="13"/>
                    <a:pt x="17" y="13"/>
                  </a:cubicBezTo>
                  <a:cubicBezTo>
                    <a:pt x="16" y="13"/>
                    <a:pt x="16" y="13"/>
                    <a:pt x="16" y="13"/>
                  </a:cubicBezTo>
                  <a:cubicBezTo>
                    <a:pt x="15" y="13"/>
                    <a:pt x="15" y="13"/>
                    <a:pt x="15" y="13"/>
                  </a:cubicBezTo>
                  <a:cubicBezTo>
                    <a:pt x="15" y="13"/>
                    <a:pt x="15" y="13"/>
                    <a:pt x="15" y="13"/>
                  </a:cubicBezTo>
                  <a:cubicBezTo>
                    <a:pt x="14" y="13"/>
                    <a:pt x="14" y="13"/>
                    <a:pt x="14" y="13"/>
                  </a:cubicBezTo>
                  <a:cubicBezTo>
                    <a:pt x="16" y="12"/>
                    <a:pt x="16" y="12"/>
                    <a:pt x="16" y="12"/>
                  </a:cubicBezTo>
                  <a:cubicBezTo>
                    <a:pt x="16" y="12"/>
                    <a:pt x="16" y="12"/>
                    <a:pt x="16" y="12"/>
                  </a:cubicBezTo>
                  <a:cubicBezTo>
                    <a:pt x="18" y="11"/>
                    <a:pt x="18" y="11"/>
                    <a:pt x="18" y="11"/>
                  </a:cubicBezTo>
                  <a:cubicBezTo>
                    <a:pt x="18" y="10"/>
                    <a:pt x="18" y="10"/>
                    <a:pt x="18" y="10"/>
                  </a:cubicBezTo>
                  <a:cubicBezTo>
                    <a:pt x="18" y="10"/>
                    <a:pt x="18" y="10"/>
                    <a:pt x="18" y="10"/>
                  </a:cubicBezTo>
                  <a:cubicBezTo>
                    <a:pt x="14" y="10"/>
                    <a:pt x="14" y="10"/>
                    <a:pt x="14" y="10"/>
                  </a:cubicBezTo>
                  <a:cubicBezTo>
                    <a:pt x="13" y="10"/>
                    <a:pt x="13" y="10"/>
                    <a:pt x="13" y="10"/>
                  </a:cubicBezTo>
                  <a:cubicBezTo>
                    <a:pt x="10" y="11"/>
                    <a:pt x="10" y="11"/>
                    <a:pt x="10" y="11"/>
                  </a:cubicBezTo>
                  <a:cubicBezTo>
                    <a:pt x="10" y="11"/>
                    <a:pt x="10" y="11"/>
                    <a:pt x="10" y="11"/>
                  </a:cubicBezTo>
                  <a:cubicBezTo>
                    <a:pt x="6" y="12"/>
                    <a:pt x="6" y="12"/>
                    <a:pt x="6" y="12"/>
                  </a:cubicBezTo>
                  <a:cubicBezTo>
                    <a:pt x="6" y="12"/>
                    <a:pt x="6" y="12"/>
                    <a:pt x="6" y="12"/>
                  </a:cubicBezTo>
                  <a:cubicBezTo>
                    <a:pt x="5" y="12"/>
                    <a:pt x="5" y="12"/>
                    <a:pt x="5" y="12"/>
                  </a:cubicBezTo>
                  <a:cubicBezTo>
                    <a:pt x="5" y="11"/>
                    <a:pt x="5" y="11"/>
                    <a:pt x="5" y="11"/>
                  </a:cubicBezTo>
                  <a:cubicBezTo>
                    <a:pt x="6" y="11"/>
                    <a:pt x="6" y="11"/>
                    <a:pt x="6" y="11"/>
                  </a:cubicBezTo>
                  <a:cubicBezTo>
                    <a:pt x="9" y="10"/>
                    <a:pt x="9" y="10"/>
                    <a:pt x="9" y="10"/>
                  </a:cubicBezTo>
                  <a:cubicBezTo>
                    <a:pt x="9" y="10"/>
                    <a:pt x="9" y="10"/>
                    <a:pt x="9" y="10"/>
                  </a:cubicBezTo>
                  <a:cubicBezTo>
                    <a:pt x="8" y="9"/>
                    <a:pt x="8" y="9"/>
                    <a:pt x="8" y="9"/>
                  </a:cubicBezTo>
                  <a:cubicBezTo>
                    <a:pt x="9" y="9"/>
                    <a:pt x="9" y="9"/>
                    <a:pt x="9" y="9"/>
                  </a:cubicBezTo>
                  <a:cubicBezTo>
                    <a:pt x="10" y="9"/>
                    <a:pt x="10" y="9"/>
                    <a:pt x="10" y="9"/>
                  </a:cubicBezTo>
                  <a:cubicBezTo>
                    <a:pt x="14" y="9"/>
                    <a:pt x="14" y="9"/>
                    <a:pt x="14" y="9"/>
                  </a:cubicBezTo>
                  <a:cubicBezTo>
                    <a:pt x="15" y="9"/>
                    <a:pt x="15" y="9"/>
                    <a:pt x="15" y="9"/>
                  </a:cubicBezTo>
                  <a:cubicBezTo>
                    <a:pt x="19" y="9"/>
                    <a:pt x="19" y="9"/>
                    <a:pt x="19" y="9"/>
                  </a:cubicBezTo>
                  <a:cubicBezTo>
                    <a:pt x="21" y="8"/>
                    <a:pt x="21" y="8"/>
                    <a:pt x="21" y="8"/>
                  </a:cubicBezTo>
                  <a:cubicBezTo>
                    <a:pt x="22" y="9"/>
                    <a:pt x="22" y="9"/>
                    <a:pt x="22" y="9"/>
                  </a:cubicBezTo>
                  <a:cubicBezTo>
                    <a:pt x="24" y="8"/>
                    <a:pt x="24" y="8"/>
                    <a:pt x="24" y="8"/>
                  </a:cubicBezTo>
                  <a:cubicBezTo>
                    <a:pt x="24" y="7"/>
                    <a:pt x="24" y="7"/>
                    <a:pt x="24" y="7"/>
                  </a:cubicBezTo>
                  <a:cubicBezTo>
                    <a:pt x="25" y="7"/>
                    <a:pt x="25" y="7"/>
                    <a:pt x="25" y="7"/>
                  </a:cubicBezTo>
                  <a:cubicBezTo>
                    <a:pt x="25" y="7"/>
                    <a:pt x="25" y="7"/>
                    <a:pt x="25" y="7"/>
                  </a:cubicBezTo>
                  <a:cubicBezTo>
                    <a:pt x="24" y="6"/>
                    <a:pt x="24" y="6"/>
                    <a:pt x="24" y="6"/>
                  </a:cubicBezTo>
                  <a:cubicBezTo>
                    <a:pt x="22" y="5"/>
                    <a:pt x="22" y="5"/>
                    <a:pt x="22" y="5"/>
                  </a:cubicBezTo>
                  <a:cubicBezTo>
                    <a:pt x="20" y="5"/>
                    <a:pt x="20" y="5"/>
                    <a:pt x="20" y="5"/>
                  </a:cubicBezTo>
                  <a:cubicBezTo>
                    <a:pt x="21" y="5"/>
                    <a:pt x="21" y="5"/>
                    <a:pt x="21" y="5"/>
                  </a:cubicBezTo>
                  <a:cubicBezTo>
                    <a:pt x="20" y="5"/>
                    <a:pt x="20" y="5"/>
                    <a:pt x="20" y="5"/>
                  </a:cubicBezTo>
                  <a:cubicBezTo>
                    <a:pt x="18" y="6"/>
                    <a:pt x="18" y="6"/>
                    <a:pt x="18" y="6"/>
                  </a:cubicBezTo>
                  <a:cubicBezTo>
                    <a:pt x="18" y="5"/>
                    <a:pt x="18" y="5"/>
                    <a:pt x="18" y="5"/>
                  </a:cubicBezTo>
                  <a:cubicBezTo>
                    <a:pt x="19" y="5"/>
                    <a:pt x="19" y="5"/>
                    <a:pt x="19" y="5"/>
                  </a:cubicBezTo>
                  <a:cubicBezTo>
                    <a:pt x="19" y="4"/>
                    <a:pt x="19" y="4"/>
                    <a:pt x="19" y="4"/>
                  </a:cubicBezTo>
                  <a:cubicBezTo>
                    <a:pt x="18" y="3"/>
                    <a:pt x="18" y="3"/>
                    <a:pt x="18" y="3"/>
                  </a:cubicBezTo>
                  <a:cubicBezTo>
                    <a:pt x="16" y="3"/>
                    <a:pt x="16" y="3"/>
                    <a:pt x="16" y="3"/>
                  </a:cubicBezTo>
                  <a:cubicBezTo>
                    <a:pt x="16" y="4"/>
                    <a:pt x="16" y="4"/>
                    <a:pt x="16" y="4"/>
                  </a:cubicBezTo>
                  <a:cubicBezTo>
                    <a:pt x="12" y="4"/>
                    <a:pt x="12" y="4"/>
                    <a:pt x="12" y="4"/>
                  </a:cubicBezTo>
                  <a:cubicBezTo>
                    <a:pt x="11" y="3"/>
                    <a:pt x="11" y="3"/>
                    <a:pt x="11" y="3"/>
                  </a:cubicBezTo>
                  <a:cubicBezTo>
                    <a:pt x="9" y="3"/>
                    <a:pt x="9" y="3"/>
                    <a:pt x="9" y="3"/>
                  </a:cubicBezTo>
                  <a:cubicBezTo>
                    <a:pt x="7" y="4"/>
                    <a:pt x="7" y="4"/>
                    <a:pt x="7" y="4"/>
                  </a:cubicBezTo>
                  <a:cubicBezTo>
                    <a:pt x="7" y="5"/>
                    <a:pt x="7" y="5"/>
                    <a:pt x="7" y="5"/>
                  </a:cubicBezTo>
                  <a:cubicBezTo>
                    <a:pt x="4" y="5"/>
                    <a:pt x="4" y="5"/>
                    <a:pt x="4" y="5"/>
                  </a:cubicBezTo>
                  <a:cubicBezTo>
                    <a:pt x="4" y="5"/>
                    <a:pt x="4" y="5"/>
                    <a:pt x="4" y="5"/>
                  </a:cubicBezTo>
                  <a:cubicBezTo>
                    <a:pt x="3" y="6"/>
                    <a:pt x="3" y="6"/>
                    <a:pt x="3" y="6"/>
                  </a:cubicBezTo>
                  <a:cubicBezTo>
                    <a:pt x="3" y="5"/>
                    <a:pt x="3" y="5"/>
                    <a:pt x="3" y="5"/>
                  </a:cubicBezTo>
                  <a:cubicBezTo>
                    <a:pt x="2" y="5"/>
                    <a:pt x="2" y="5"/>
                    <a:pt x="2" y="5"/>
                  </a:cubicBezTo>
                  <a:cubicBezTo>
                    <a:pt x="1" y="6"/>
                    <a:pt x="1" y="6"/>
                    <a:pt x="1" y="6"/>
                  </a:cubicBezTo>
                  <a:cubicBezTo>
                    <a:pt x="1" y="6"/>
                    <a:pt x="1" y="6"/>
                    <a:pt x="1" y="6"/>
                  </a:cubicBezTo>
                  <a:cubicBezTo>
                    <a:pt x="1" y="5"/>
                    <a:pt x="1" y="5"/>
                    <a:pt x="1" y="5"/>
                  </a:cubicBezTo>
                  <a:cubicBezTo>
                    <a:pt x="1" y="5"/>
                    <a:pt x="1" y="5"/>
                    <a:pt x="1" y="5"/>
                  </a:cubicBezTo>
                  <a:cubicBezTo>
                    <a:pt x="3" y="4"/>
                    <a:pt x="3" y="4"/>
                    <a:pt x="3" y="4"/>
                  </a:cubicBezTo>
                  <a:cubicBezTo>
                    <a:pt x="5" y="4"/>
                    <a:pt x="5" y="4"/>
                    <a:pt x="5" y="4"/>
                  </a:cubicBezTo>
                  <a:cubicBezTo>
                    <a:pt x="4" y="4"/>
                    <a:pt x="4" y="4"/>
                    <a:pt x="4" y="4"/>
                  </a:cubicBezTo>
                  <a:cubicBezTo>
                    <a:pt x="5" y="4"/>
                    <a:pt x="5" y="4"/>
                    <a:pt x="5" y="4"/>
                  </a:cubicBezTo>
                  <a:cubicBezTo>
                    <a:pt x="6" y="4"/>
                    <a:pt x="6" y="4"/>
                    <a:pt x="6" y="4"/>
                  </a:cubicBezTo>
                  <a:cubicBezTo>
                    <a:pt x="8" y="3"/>
                    <a:pt x="8" y="3"/>
                    <a:pt x="8" y="3"/>
                  </a:cubicBezTo>
                  <a:cubicBezTo>
                    <a:pt x="10" y="3"/>
                    <a:pt x="10" y="3"/>
                    <a:pt x="10" y="3"/>
                  </a:cubicBezTo>
                  <a:cubicBezTo>
                    <a:pt x="13" y="3"/>
                    <a:pt x="13" y="3"/>
                    <a:pt x="13" y="3"/>
                  </a:cubicBezTo>
                  <a:cubicBezTo>
                    <a:pt x="16" y="3"/>
                    <a:pt x="16" y="3"/>
                    <a:pt x="16" y="3"/>
                  </a:cubicBezTo>
                  <a:cubicBezTo>
                    <a:pt x="18" y="2"/>
                    <a:pt x="18" y="2"/>
                    <a:pt x="18" y="2"/>
                  </a:cubicBezTo>
                  <a:cubicBezTo>
                    <a:pt x="17" y="2"/>
                    <a:pt x="17" y="2"/>
                    <a:pt x="17" y="2"/>
                  </a:cubicBezTo>
                  <a:cubicBezTo>
                    <a:pt x="13" y="1"/>
                    <a:pt x="13" y="1"/>
                    <a:pt x="13" y="1"/>
                  </a:cubicBezTo>
                  <a:cubicBezTo>
                    <a:pt x="13" y="1"/>
                    <a:pt x="13" y="1"/>
                    <a:pt x="13" y="1"/>
                  </a:cubicBezTo>
                  <a:cubicBezTo>
                    <a:pt x="12" y="1"/>
                    <a:pt x="12" y="1"/>
                    <a:pt x="12" y="1"/>
                  </a:cubicBezTo>
                  <a:cubicBezTo>
                    <a:pt x="11" y="1"/>
                    <a:pt x="11" y="1"/>
                    <a:pt x="11" y="1"/>
                  </a:cubicBezTo>
                  <a:cubicBezTo>
                    <a:pt x="12" y="1"/>
                    <a:pt x="12" y="1"/>
                    <a:pt x="12" y="1"/>
                  </a:cubicBezTo>
                  <a:cubicBezTo>
                    <a:pt x="12" y="0"/>
                    <a:pt x="12" y="0"/>
                    <a:pt x="12" y="0"/>
                  </a:cubicBezTo>
                  <a:cubicBezTo>
                    <a:pt x="11" y="0"/>
                    <a:pt x="11" y="0"/>
                    <a:pt x="11" y="0"/>
                  </a:cubicBezTo>
                  <a:cubicBezTo>
                    <a:pt x="10" y="0"/>
                    <a:pt x="10" y="0"/>
                    <a:pt x="10" y="0"/>
                  </a:cubicBezTo>
                  <a:cubicBezTo>
                    <a:pt x="9" y="0"/>
                    <a:pt x="9" y="0"/>
                    <a:pt x="9" y="0"/>
                  </a:cubicBezTo>
                  <a:cubicBezTo>
                    <a:pt x="8" y="0"/>
                    <a:pt x="8" y="0"/>
                    <a:pt x="8" y="0"/>
                  </a:cubicBezTo>
                  <a:cubicBezTo>
                    <a:pt x="6" y="0"/>
                    <a:pt x="6" y="0"/>
                    <a:pt x="6" y="0"/>
                  </a:cubicBezTo>
                  <a:cubicBezTo>
                    <a:pt x="6" y="0"/>
                    <a:pt x="6" y="0"/>
                    <a:pt x="6" y="0"/>
                  </a:cubicBezTo>
                  <a:cubicBezTo>
                    <a:pt x="5" y="0"/>
                    <a:pt x="5" y="0"/>
                    <a:pt x="5" y="0"/>
                  </a:cubicBezTo>
                </a:path>
              </a:pathLst>
            </a:custGeom>
            <a:solidFill>
              <a:srgbClr val="DC180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Rectangle 792"/>
            <p:cNvSpPr>
              <a:spLocks noChangeArrowheads="1"/>
            </p:cNvSpPr>
            <p:nvPr/>
          </p:nvSpPr>
          <p:spPr bwMode="auto">
            <a:xfrm>
              <a:off x="407309" y="3114788"/>
              <a:ext cx="2608263" cy="1560513"/>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14"/>
                                        </p:tgtEl>
                                        <p:attrNameLst>
                                          <p:attrName>style.visibility</p:attrName>
                                        </p:attrNameLst>
                                      </p:cBhvr>
                                      <p:to>
                                        <p:strVal val="visible"/>
                                      </p:to>
                                    </p:set>
                                    <p:animEffect transition="in" filter="wipe(left)">
                                      <p:cBhvr>
                                        <p:cTn id="11" dur="500"/>
                                        <p:tgtEl>
                                          <p:spTgt spid="61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15"/>
                                        </p:tgtEl>
                                        <p:attrNameLst>
                                          <p:attrName>style.visibility</p:attrName>
                                        </p:attrNameLst>
                                      </p:cBhvr>
                                      <p:to>
                                        <p:strVal val="visible"/>
                                      </p:to>
                                    </p:set>
                                    <p:animEffect transition="in" filter="fade">
                                      <p:cBhvr>
                                        <p:cTn id="15" dur="500"/>
                                        <p:tgtEl>
                                          <p:spTgt spid="615"/>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257"/>
                                        </p:tgtEl>
                                        <p:attrNameLst>
                                          <p:attrName>style.visibility</p:attrName>
                                        </p:attrNameLst>
                                      </p:cBhvr>
                                      <p:to>
                                        <p:strVal val="visible"/>
                                      </p:to>
                                    </p:set>
                                    <p:animEffect transition="in" filter="wipe(up)">
                                      <p:cBhvr>
                                        <p:cTn id="19" dur="500"/>
                                        <p:tgtEl>
                                          <p:spTgt spid="1257"/>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258"/>
                                        </p:tgtEl>
                                        <p:attrNameLst>
                                          <p:attrName>style.visibility</p:attrName>
                                        </p:attrNameLst>
                                      </p:cBhvr>
                                      <p:to>
                                        <p:strVal val="visible"/>
                                      </p:to>
                                    </p:set>
                                    <p:animEffect transition="in" filter="wipe(up)">
                                      <p:cBhvr>
                                        <p:cTn id="23" dur="500"/>
                                        <p:tgtEl>
                                          <p:spTgt spid="1258"/>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618"/>
                                        </p:tgtEl>
                                        <p:attrNameLst>
                                          <p:attrName>style.visibility</p:attrName>
                                        </p:attrNameLst>
                                      </p:cBhvr>
                                      <p:to>
                                        <p:strVal val="visible"/>
                                      </p:to>
                                    </p:set>
                                    <p:animEffect transition="in" filter="wipe(left)">
                                      <p:cBhvr>
                                        <p:cTn id="27" dur="500"/>
                                        <p:tgtEl>
                                          <p:spTgt spid="618"/>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619"/>
                                        </p:tgtEl>
                                        <p:attrNameLst>
                                          <p:attrName>style.visibility</p:attrName>
                                        </p:attrNameLst>
                                      </p:cBhvr>
                                      <p:to>
                                        <p:strVal val="visible"/>
                                      </p:to>
                                    </p:set>
                                    <p:animEffect transition="in" filter="wipe(left)">
                                      <p:cBhvr>
                                        <p:cTn id="31" dur="500"/>
                                        <p:tgtEl>
                                          <p:spTgt spid="619"/>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500"/>
                                        <p:tgtEl>
                                          <p:spTgt spid="5"/>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fade">
                                      <p:cBhvr>
                                        <p:cTn id="39" dur="500"/>
                                        <p:tgtEl>
                                          <p:spTgt spid="6"/>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500"/>
                                        <p:tgtEl>
                                          <p:spTgt spid="7"/>
                                        </p:tgtEl>
                                      </p:cBhvr>
                                    </p:animEffect>
                                  </p:childTnLst>
                                </p:cTn>
                              </p:par>
                            </p:childTnLst>
                          </p:cTn>
                        </p:par>
                        <p:par>
                          <p:cTn id="44" fill="hold">
                            <p:stCondLst>
                              <p:cond delay="5000"/>
                            </p:stCondLst>
                            <p:childTnLst>
                              <p:par>
                                <p:cTn id="45" presetID="10" presetClass="entr" presetSubtype="0" fill="hold" nodeType="after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14" grpId="0"/>
      <p:bldP spid="618" grpId="0"/>
      <p:bldP spid="619" grpId="0"/>
      <p:bldP spid="1257" grpId="0"/>
      <p:bldP spid="125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Our Service</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cxnSp>
        <p:nvCxnSpPr>
          <p:cNvPr id="6" name="Straight Connector 5"/>
          <p:cNvCxnSpPr/>
          <p:nvPr/>
        </p:nvCxnSpPr>
        <p:spPr>
          <a:xfrm>
            <a:off x="6095999" y="1559324"/>
            <a:ext cx="0" cy="4404360"/>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19" name="Straight Connector 18"/>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2" name="Group 61"/>
          <p:cNvGrpSpPr/>
          <p:nvPr/>
        </p:nvGrpSpPr>
        <p:grpSpPr>
          <a:xfrm>
            <a:off x="6518563" y="1579415"/>
            <a:ext cx="831273" cy="831273"/>
            <a:chOff x="6518563" y="1579415"/>
            <a:chExt cx="831273" cy="831273"/>
          </a:xfrm>
        </p:grpSpPr>
        <p:sp>
          <p:nvSpPr>
            <p:cNvPr id="13" name="Rounded Rectangle 12"/>
            <p:cNvSpPr/>
            <p:nvPr/>
          </p:nvSpPr>
          <p:spPr>
            <a:xfrm>
              <a:off x="6518563" y="1579415"/>
              <a:ext cx="831273" cy="831273"/>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0" name="Group 19"/>
            <p:cNvGrpSpPr/>
            <p:nvPr/>
          </p:nvGrpSpPr>
          <p:grpSpPr>
            <a:xfrm>
              <a:off x="6702027" y="1790527"/>
              <a:ext cx="464344" cy="465138"/>
              <a:chOff x="9145588" y="4435475"/>
              <a:chExt cx="464344" cy="465138"/>
            </a:xfrm>
            <a:solidFill>
              <a:schemeClr val="bg2"/>
            </a:solidFill>
          </p:grpSpPr>
          <p:sp>
            <p:nvSpPr>
              <p:cNvPr id="21"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2"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3"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4"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5"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6"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7"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8"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9"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63" name="Group 62"/>
          <p:cNvGrpSpPr/>
          <p:nvPr/>
        </p:nvGrpSpPr>
        <p:grpSpPr>
          <a:xfrm>
            <a:off x="6518563" y="2750124"/>
            <a:ext cx="831273" cy="831273"/>
            <a:chOff x="6518563" y="2750124"/>
            <a:chExt cx="831273" cy="831273"/>
          </a:xfrm>
        </p:grpSpPr>
        <p:sp>
          <p:nvSpPr>
            <p:cNvPr id="14" name="Rounded Rectangle 13"/>
            <p:cNvSpPr/>
            <p:nvPr/>
          </p:nvSpPr>
          <p:spPr>
            <a:xfrm>
              <a:off x="6518563" y="2750124"/>
              <a:ext cx="831273" cy="831273"/>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0" name="Group 29"/>
            <p:cNvGrpSpPr/>
            <p:nvPr/>
          </p:nvGrpSpPr>
          <p:grpSpPr>
            <a:xfrm>
              <a:off x="6772671" y="2933191"/>
              <a:ext cx="319088" cy="465138"/>
              <a:chOff x="5441157" y="4440238"/>
              <a:chExt cx="319088" cy="465138"/>
            </a:xfrm>
            <a:solidFill>
              <a:schemeClr val="bg2"/>
            </a:solidFill>
          </p:grpSpPr>
          <p:sp>
            <p:nvSpPr>
              <p:cNvPr id="31" name="AutoShape 97"/>
              <p:cNvSpPr/>
              <p:nvPr/>
            </p:nvSpPr>
            <p:spPr bwMode="auto">
              <a:xfrm>
                <a:off x="5441157" y="4440238"/>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6" y="3374"/>
                    </a:moveTo>
                    <a:lnTo>
                      <a:pt x="1963" y="3375"/>
                    </a:lnTo>
                    <a:lnTo>
                      <a:pt x="1963" y="2025"/>
                    </a:lnTo>
                    <a:cubicBezTo>
                      <a:pt x="1963" y="1653"/>
                      <a:pt x="2402" y="1350"/>
                      <a:pt x="2945" y="1350"/>
                    </a:cubicBezTo>
                    <a:lnTo>
                      <a:pt x="18654" y="1349"/>
                    </a:lnTo>
                    <a:cubicBezTo>
                      <a:pt x="19195" y="1349"/>
                      <a:pt x="19636" y="1652"/>
                      <a:pt x="19636" y="2024"/>
                    </a:cubicBezTo>
                    <a:cubicBezTo>
                      <a:pt x="19636" y="2024"/>
                      <a:pt x="19636" y="3374"/>
                      <a:pt x="19636" y="3374"/>
                    </a:cubicBezTo>
                    <a:close/>
                    <a:moveTo>
                      <a:pt x="19636" y="17546"/>
                    </a:moveTo>
                    <a:lnTo>
                      <a:pt x="1963" y="17547"/>
                    </a:lnTo>
                    <a:lnTo>
                      <a:pt x="1963" y="4050"/>
                    </a:lnTo>
                    <a:lnTo>
                      <a:pt x="19636" y="4049"/>
                    </a:lnTo>
                    <a:cubicBezTo>
                      <a:pt x="19636" y="4049"/>
                      <a:pt x="19636" y="17546"/>
                      <a:pt x="19636" y="17546"/>
                    </a:cubicBezTo>
                    <a:close/>
                    <a:moveTo>
                      <a:pt x="19636" y="19574"/>
                    </a:moveTo>
                    <a:cubicBezTo>
                      <a:pt x="19636" y="19946"/>
                      <a:pt x="19195" y="20249"/>
                      <a:pt x="18654" y="20249"/>
                    </a:cubicBezTo>
                    <a:lnTo>
                      <a:pt x="2945" y="20250"/>
                    </a:lnTo>
                    <a:cubicBezTo>
                      <a:pt x="2402" y="20250"/>
                      <a:pt x="1963" y="19947"/>
                      <a:pt x="1963" y="19575"/>
                    </a:cubicBezTo>
                    <a:lnTo>
                      <a:pt x="1963" y="18222"/>
                    </a:lnTo>
                    <a:lnTo>
                      <a:pt x="19636" y="18221"/>
                    </a:lnTo>
                    <a:cubicBezTo>
                      <a:pt x="19636" y="18221"/>
                      <a:pt x="19636" y="19574"/>
                      <a:pt x="19636" y="19574"/>
                    </a:cubicBezTo>
                    <a:close/>
                    <a:moveTo>
                      <a:pt x="18654" y="0"/>
                    </a:moveTo>
                    <a:lnTo>
                      <a:pt x="2945" y="0"/>
                    </a:lnTo>
                    <a:cubicBezTo>
                      <a:pt x="1317" y="0"/>
                      <a:pt x="0" y="907"/>
                      <a:pt x="0" y="2025"/>
                    </a:cubicBezTo>
                    <a:lnTo>
                      <a:pt x="0" y="19575"/>
                    </a:lnTo>
                    <a:cubicBezTo>
                      <a:pt x="0" y="20693"/>
                      <a:pt x="1317" y="21600"/>
                      <a:pt x="2945" y="21600"/>
                    </a:cubicBezTo>
                    <a:lnTo>
                      <a:pt x="18654" y="21599"/>
                    </a:lnTo>
                    <a:cubicBezTo>
                      <a:pt x="20280" y="21599"/>
                      <a:pt x="21600" y="20693"/>
                      <a:pt x="21600" y="19574"/>
                    </a:cubicBezTo>
                    <a:lnTo>
                      <a:pt x="21600" y="2024"/>
                    </a:lnTo>
                    <a:cubicBezTo>
                      <a:pt x="21600" y="906"/>
                      <a:pt x="20280" y="0"/>
                      <a:pt x="18654"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2" name="AutoShape 98"/>
              <p:cNvSpPr/>
              <p:nvPr/>
            </p:nvSpPr>
            <p:spPr bwMode="auto">
              <a:xfrm>
                <a:off x="5571332" y="4483894"/>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58"/>
                      <a:pt x="20387" y="21599"/>
                      <a:pt x="18899" y="21599"/>
                    </a:cubicBezTo>
                    <a:lnTo>
                      <a:pt x="2699" y="21599"/>
                    </a:lnTo>
                    <a:cubicBezTo>
                      <a:pt x="1202" y="21599"/>
                      <a:pt x="0" y="16758"/>
                      <a:pt x="0" y="10800"/>
                    </a:cubicBezTo>
                    <a:cubicBezTo>
                      <a:pt x="0" y="4841"/>
                      <a:pt x="1202" y="0"/>
                      <a:pt x="2699" y="0"/>
                    </a:cubicBezTo>
                    <a:lnTo>
                      <a:pt x="18899" y="0"/>
                    </a:lnTo>
                    <a:cubicBezTo>
                      <a:pt x="20387" y="0"/>
                      <a:pt x="21600" y="4841"/>
                      <a:pt x="2160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3" name="AutoShape 99"/>
              <p:cNvSpPr/>
              <p:nvPr/>
            </p:nvSpPr>
            <p:spPr bwMode="auto">
              <a:xfrm>
                <a:off x="5586413" y="4847432"/>
                <a:ext cx="28575"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69"/>
                      <a:pt x="19174" y="21599"/>
                      <a:pt x="16199" y="21599"/>
                    </a:cubicBezTo>
                    <a:lnTo>
                      <a:pt x="5399" y="21599"/>
                    </a:lnTo>
                    <a:cubicBezTo>
                      <a:pt x="2404" y="21599"/>
                      <a:pt x="0" y="16769"/>
                      <a:pt x="0" y="10800"/>
                    </a:cubicBezTo>
                    <a:cubicBezTo>
                      <a:pt x="0" y="4830"/>
                      <a:pt x="2404" y="0"/>
                      <a:pt x="5399" y="0"/>
                    </a:cubicBezTo>
                    <a:lnTo>
                      <a:pt x="16199" y="0"/>
                    </a:lnTo>
                    <a:cubicBezTo>
                      <a:pt x="19174" y="0"/>
                      <a:pt x="21600" y="4830"/>
                      <a:pt x="2160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9" name="Group 58"/>
          <p:cNvGrpSpPr/>
          <p:nvPr/>
        </p:nvGrpSpPr>
        <p:grpSpPr>
          <a:xfrm>
            <a:off x="4842163" y="2750124"/>
            <a:ext cx="831273" cy="831273"/>
            <a:chOff x="4842163" y="2750124"/>
            <a:chExt cx="831273" cy="831273"/>
          </a:xfrm>
        </p:grpSpPr>
        <p:sp>
          <p:nvSpPr>
            <p:cNvPr id="7" name="Rounded Rectangle 6"/>
            <p:cNvSpPr/>
            <p:nvPr/>
          </p:nvSpPr>
          <p:spPr>
            <a:xfrm>
              <a:off x="4842163" y="2750124"/>
              <a:ext cx="831273" cy="831273"/>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4" name="Group 33"/>
            <p:cNvGrpSpPr/>
            <p:nvPr/>
          </p:nvGrpSpPr>
          <p:grpSpPr>
            <a:xfrm>
              <a:off x="5019964" y="2946176"/>
              <a:ext cx="465138" cy="435769"/>
              <a:chOff x="5368132" y="3540125"/>
              <a:chExt cx="465138" cy="435769"/>
            </a:xfrm>
            <a:solidFill>
              <a:schemeClr val="bg2"/>
            </a:solidFill>
          </p:grpSpPr>
          <p:sp>
            <p:nvSpPr>
              <p:cNvPr id="35"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6"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1" name="Group 60"/>
          <p:cNvGrpSpPr/>
          <p:nvPr/>
        </p:nvGrpSpPr>
        <p:grpSpPr>
          <a:xfrm>
            <a:off x="4842163" y="5091542"/>
            <a:ext cx="831273" cy="831273"/>
            <a:chOff x="4842163" y="5091542"/>
            <a:chExt cx="831273" cy="831273"/>
          </a:xfrm>
        </p:grpSpPr>
        <p:sp>
          <p:nvSpPr>
            <p:cNvPr id="9" name="Rounded Rectangle 8"/>
            <p:cNvSpPr/>
            <p:nvPr/>
          </p:nvSpPr>
          <p:spPr>
            <a:xfrm>
              <a:off x="4842163" y="5091542"/>
              <a:ext cx="831273" cy="83127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7" name="Group 36"/>
            <p:cNvGrpSpPr/>
            <p:nvPr/>
          </p:nvGrpSpPr>
          <p:grpSpPr>
            <a:xfrm>
              <a:off x="5092989" y="5267862"/>
              <a:ext cx="319088" cy="465138"/>
              <a:chOff x="3582988" y="3510757"/>
              <a:chExt cx="319088" cy="465138"/>
            </a:xfrm>
            <a:solidFill>
              <a:schemeClr val="bg2"/>
            </a:solidFill>
          </p:grpSpPr>
          <p:sp>
            <p:nvSpPr>
              <p:cNvPr id="38"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9"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60" name="Group 59"/>
          <p:cNvGrpSpPr/>
          <p:nvPr/>
        </p:nvGrpSpPr>
        <p:grpSpPr>
          <a:xfrm>
            <a:off x="4842163" y="3920833"/>
            <a:ext cx="831273" cy="831273"/>
            <a:chOff x="4842163" y="3920833"/>
            <a:chExt cx="831273" cy="831273"/>
          </a:xfrm>
        </p:grpSpPr>
        <p:sp>
          <p:nvSpPr>
            <p:cNvPr id="8" name="Rounded Rectangle 7"/>
            <p:cNvSpPr/>
            <p:nvPr/>
          </p:nvSpPr>
          <p:spPr>
            <a:xfrm>
              <a:off x="4842163" y="3920833"/>
              <a:ext cx="831273" cy="831273"/>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0" name="Group 39"/>
            <p:cNvGrpSpPr/>
            <p:nvPr/>
          </p:nvGrpSpPr>
          <p:grpSpPr>
            <a:xfrm>
              <a:off x="5027504" y="4104297"/>
              <a:ext cx="464344" cy="464344"/>
              <a:chOff x="3510757" y="2582069"/>
              <a:chExt cx="464344" cy="464344"/>
            </a:xfrm>
            <a:solidFill>
              <a:schemeClr val="bg2"/>
            </a:solidFill>
          </p:grpSpPr>
          <p:sp>
            <p:nvSpPr>
              <p:cNvPr id="41" name="AutoShape 126"/>
              <p:cNvSpPr/>
              <p:nvPr/>
            </p:nvSpPr>
            <p:spPr bwMode="auto">
              <a:xfrm>
                <a:off x="3510757"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2" name="AutoShape 127"/>
              <p:cNvSpPr/>
              <p:nvPr/>
            </p:nvSpPr>
            <p:spPr bwMode="auto">
              <a:xfrm>
                <a:off x="3698875" y="265430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8" name="Group 57"/>
          <p:cNvGrpSpPr/>
          <p:nvPr/>
        </p:nvGrpSpPr>
        <p:grpSpPr>
          <a:xfrm>
            <a:off x="4842163" y="1579415"/>
            <a:ext cx="831273" cy="831273"/>
            <a:chOff x="4842163" y="1579415"/>
            <a:chExt cx="831273" cy="831273"/>
          </a:xfrm>
        </p:grpSpPr>
        <p:sp>
          <p:nvSpPr>
            <p:cNvPr id="4" name="Rounded Rectangle 3"/>
            <p:cNvSpPr/>
            <p:nvPr/>
          </p:nvSpPr>
          <p:spPr>
            <a:xfrm>
              <a:off x="4842163" y="1579415"/>
              <a:ext cx="831273" cy="83127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3" name="Group 42"/>
            <p:cNvGrpSpPr/>
            <p:nvPr/>
          </p:nvGrpSpPr>
          <p:grpSpPr>
            <a:xfrm>
              <a:off x="5019963" y="1750443"/>
              <a:ext cx="465138" cy="464344"/>
              <a:chOff x="2581275" y="2582069"/>
              <a:chExt cx="465138" cy="464344"/>
            </a:xfrm>
            <a:solidFill>
              <a:schemeClr val="bg2"/>
            </a:solidFill>
          </p:grpSpPr>
          <p:sp>
            <p:nvSpPr>
              <p:cNvPr id="44"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4" name="Group 63"/>
          <p:cNvGrpSpPr/>
          <p:nvPr/>
        </p:nvGrpSpPr>
        <p:grpSpPr>
          <a:xfrm>
            <a:off x="6518563" y="3920833"/>
            <a:ext cx="831273" cy="831273"/>
            <a:chOff x="6518563" y="3920833"/>
            <a:chExt cx="831273" cy="831273"/>
          </a:xfrm>
        </p:grpSpPr>
        <p:sp>
          <p:nvSpPr>
            <p:cNvPr id="15" name="Rounded Rectangle 14"/>
            <p:cNvSpPr/>
            <p:nvPr/>
          </p:nvSpPr>
          <p:spPr>
            <a:xfrm>
              <a:off x="6518563" y="3920833"/>
              <a:ext cx="831273" cy="831273"/>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AutoShape 139"/>
            <p:cNvSpPr/>
            <p:nvPr/>
          </p:nvSpPr>
          <p:spPr bwMode="auto">
            <a:xfrm>
              <a:off x="6700042" y="4118584"/>
              <a:ext cx="464344" cy="450057"/>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65" name="Group 64"/>
          <p:cNvGrpSpPr/>
          <p:nvPr/>
        </p:nvGrpSpPr>
        <p:grpSpPr>
          <a:xfrm>
            <a:off x="6518563" y="5091542"/>
            <a:ext cx="831273" cy="831273"/>
            <a:chOff x="6518563" y="5091542"/>
            <a:chExt cx="831273" cy="831273"/>
          </a:xfrm>
        </p:grpSpPr>
        <p:sp>
          <p:nvSpPr>
            <p:cNvPr id="16" name="Rounded Rectangle 15"/>
            <p:cNvSpPr/>
            <p:nvPr/>
          </p:nvSpPr>
          <p:spPr>
            <a:xfrm>
              <a:off x="6518563" y="5091542"/>
              <a:ext cx="831273" cy="831273"/>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7" name="Group 46"/>
            <p:cNvGrpSpPr/>
            <p:nvPr/>
          </p:nvGrpSpPr>
          <p:grpSpPr>
            <a:xfrm>
              <a:off x="6700043" y="5325806"/>
              <a:ext cx="464344" cy="362744"/>
              <a:chOff x="2581275" y="1710532"/>
              <a:chExt cx="464344" cy="362744"/>
            </a:xfrm>
            <a:solidFill>
              <a:schemeClr val="bg2"/>
            </a:solidFill>
          </p:grpSpPr>
          <p:sp>
            <p:nvSpPr>
              <p:cNvPr id="48"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9"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0"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1"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3"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4"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5" name="Group 54"/>
          <p:cNvGrpSpPr/>
          <p:nvPr/>
        </p:nvGrpSpPr>
        <p:grpSpPr>
          <a:xfrm>
            <a:off x="780521" y="3802642"/>
            <a:ext cx="3873305" cy="1067654"/>
            <a:chOff x="3094892" y="1926635"/>
            <a:chExt cx="3873305" cy="1067654"/>
          </a:xfrm>
        </p:grpSpPr>
        <p:sp>
          <p:nvSpPr>
            <p:cNvPr id="56" name="TextBox 55"/>
            <p:cNvSpPr txBox="1"/>
            <p:nvPr/>
          </p:nvSpPr>
          <p:spPr>
            <a:xfrm>
              <a:off x="5308767" y="1926635"/>
              <a:ext cx="1659430" cy="400110"/>
            </a:xfrm>
            <a:prstGeom prst="rect">
              <a:avLst/>
            </a:prstGeom>
            <a:noFill/>
          </p:spPr>
          <p:txBody>
            <a:bodyPr wrap="none" rtlCol="0">
              <a:spAutoFit/>
            </a:bodyPr>
            <a:lstStyle/>
            <a:p>
              <a:pPr algn="r"/>
              <a:r>
                <a:rPr lang="en-US" sz="2000" b="1" smtClean="0"/>
                <a:t>Glass Modern</a:t>
              </a:r>
              <a:endParaRPr lang="en-GB" sz="2000" b="1"/>
            </a:p>
          </p:txBody>
        </p:sp>
        <p:sp>
          <p:nvSpPr>
            <p:cNvPr id="57" name="Rectangle 56"/>
            <p:cNvSpPr/>
            <p:nvPr/>
          </p:nvSpPr>
          <p:spPr>
            <a:xfrm>
              <a:off x="3094892" y="2255625"/>
              <a:ext cx="3873305" cy="738664"/>
            </a:xfrm>
            <a:prstGeom prst="rect">
              <a:avLst/>
            </a:prstGeom>
          </p:spPr>
          <p:txBody>
            <a:bodyPr wrap="square">
              <a:spAutoFit/>
            </a:bodyPr>
            <a:lstStyle/>
            <a:p>
              <a:pPr algn="r"/>
              <a:r>
                <a:rPr lang="en-GB" sz="1400"/>
                <a:t>Lorem ipsum dolor sit amet, consectetuer adipiscing elit, sed diam nonummy nibh euismod tincidunt ut </a:t>
              </a:r>
              <a:r>
                <a:rPr lang="en-GB" sz="1400" smtClean="0"/>
                <a:t>laoreet</a:t>
              </a:r>
              <a:endParaRPr lang="en-GB" sz="1400"/>
            </a:p>
          </p:txBody>
        </p:sp>
      </p:grpSp>
      <p:grpSp>
        <p:nvGrpSpPr>
          <p:cNvPr id="66" name="Group 65"/>
          <p:cNvGrpSpPr/>
          <p:nvPr/>
        </p:nvGrpSpPr>
        <p:grpSpPr>
          <a:xfrm>
            <a:off x="780522" y="2630233"/>
            <a:ext cx="3873305" cy="1067654"/>
            <a:chOff x="3094892" y="1926635"/>
            <a:chExt cx="3873305" cy="1067654"/>
          </a:xfrm>
        </p:grpSpPr>
        <p:sp>
          <p:nvSpPr>
            <p:cNvPr id="67" name="TextBox 66"/>
            <p:cNvSpPr txBox="1"/>
            <p:nvPr/>
          </p:nvSpPr>
          <p:spPr>
            <a:xfrm>
              <a:off x="4839857" y="1926635"/>
              <a:ext cx="2128340" cy="400110"/>
            </a:xfrm>
            <a:prstGeom prst="rect">
              <a:avLst/>
            </a:prstGeom>
            <a:noFill/>
          </p:spPr>
          <p:txBody>
            <a:bodyPr wrap="none" rtlCol="0">
              <a:spAutoFit/>
            </a:bodyPr>
            <a:lstStyle/>
            <a:p>
              <a:pPr algn="r"/>
              <a:r>
                <a:rPr lang="en-US" sz="2000" b="1" smtClean="0"/>
                <a:t>Computer Graphic</a:t>
              </a:r>
              <a:endParaRPr lang="en-GB" sz="2000" b="1"/>
            </a:p>
          </p:txBody>
        </p:sp>
        <p:sp>
          <p:nvSpPr>
            <p:cNvPr id="68" name="Rectangle 67"/>
            <p:cNvSpPr/>
            <p:nvPr/>
          </p:nvSpPr>
          <p:spPr>
            <a:xfrm>
              <a:off x="3094892" y="2255625"/>
              <a:ext cx="3873305" cy="738664"/>
            </a:xfrm>
            <a:prstGeom prst="rect">
              <a:avLst/>
            </a:prstGeom>
          </p:spPr>
          <p:txBody>
            <a:bodyPr wrap="square">
              <a:spAutoFit/>
            </a:bodyPr>
            <a:lstStyle/>
            <a:p>
              <a:pPr algn="r"/>
              <a:r>
                <a:rPr lang="en-GB" sz="1400"/>
                <a:t>Lorem ipsum dolor sit amet, consectetuer adipiscing elit, sed diam nonummy nibh euismod tincidunt ut </a:t>
              </a:r>
              <a:r>
                <a:rPr lang="en-GB" sz="1400" smtClean="0"/>
                <a:t>laoreet</a:t>
              </a:r>
              <a:endParaRPr lang="en-GB" sz="1400"/>
            </a:p>
          </p:txBody>
        </p:sp>
      </p:grpSp>
      <p:grpSp>
        <p:nvGrpSpPr>
          <p:cNvPr id="69" name="Group 68"/>
          <p:cNvGrpSpPr/>
          <p:nvPr/>
        </p:nvGrpSpPr>
        <p:grpSpPr>
          <a:xfrm>
            <a:off x="780521" y="1459900"/>
            <a:ext cx="3873305" cy="1067654"/>
            <a:chOff x="3094892" y="1926635"/>
            <a:chExt cx="3873305" cy="1067654"/>
          </a:xfrm>
        </p:grpSpPr>
        <p:sp>
          <p:nvSpPr>
            <p:cNvPr id="70" name="TextBox 69"/>
            <p:cNvSpPr txBox="1"/>
            <p:nvPr/>
          </p:nvSpPr>
          <p:spPr>
            <a:xfrm>
              <a:off x="5230542" y="1926635"/>
              <a:ext cx="1737655" cy="400110"/>
            </a:xfrm>
            <a:prstGeom prst="rect">
              <a:avLst/>
            </a:prstGeom>
            <a:noFill/>
          </p:spPr>
          <p:txBody>
            <a:bodyPr wrap="none" rtlCol="0">
              <a:spAutoFit/>
            </a:bodyPr>
            <a:lstStyle/>
            <a:p>
              <a:pPr algn="r"/>
              <a:r>
                <a:rPr lang="en-US" sz="2000" b="1" smtClean="0"/>
                <a:t>Key To Success</a:t>
              </a:r>
              <a:endParaRPr lang="en-GB" sz="2000" b="1"/>
            </a:p>
          </p:txBody>
        </p:sp>
        <p:sp>
          <p:nvSpPr>
            <p:cNvPr id="71" name="Rectangle 70"/>
            <p:cNvSpPr/>
            <p:nvPr/>
          </p:nvSpPr>
          <p:spPr>
            <a:xfrm>
              <a:off x="3094892" y="2255625"/>
              <a:ext cx="3873305" cy="738664"/>
            </a:xfrm>
            <a:prstGeom prst="rect">
              <a:avLst/>
            </a:prstGeom>
          </p:spPr>
          <p:txBody>
            <a:bodyPr wrap="square">
              <a:spAutoFit/>
            </a:bodyPr>
            <a:lstStyle/>
            <a:p>
              <a:pPr algn="r"/>
              <a:r>
                <a:rPr lang="en-GB" sz="1400"/>
                <a:t>Lorem ipsum dolor sit amet, consectetuer adipiscing elit, sed diam nonummy nibh euismod tincidunt ut </a:t>
              </a:r>
              <a:r>
                <a:rPr lang="en-GB" sz="1400" smtClean="0"/>
                <a:t>laoreet</a:t>
              </a:r>
              <a:endParaRPr lang="en-GB" sz="1400"/>
            </a:p>
          </p:txBody>
        </p:sp>
      </p:grpSp>
      <p:grpSp>
        <p:nvGrpSpPr>
          <p:cNvPr id="72" name="Group 71"/>
          <p:cNvGrpSpPr/>
          <p:nvPr/>
        </p:nvGrpSpPr>
        <p:grpSpPr>
          <a:xfrm>
            <a:off x="780521" y="4938425"/>
            <a:ext cx="3873305" cy="1067654"/>
            <a:chOff x="3094892" y="1926635"/>
            <a:chExt cx="3873305" cy="1067654"/>
          </a:xfrm>
        </p:grpSpPr>
        <p:sp>
          <p:nvSpPr>
            <p:cNvPr id="73" name="TextBox 72"/>
            <p:cNvSpPr txBox="1"/>
            <p:nvPr/>
          </p:nvSpPr>
          <p:spPr>
            <a:xfrm>
              <a:off x="5042349" y="1926635"/>
              <a:ext cx="1925848" cy="400110"/>
            </a:xfrm>
            <a:prstGeom prst="rect">
              <a:avLst/>
            </a:prstGeom>
            <a:noFill/>
          </p:spPr>
          <p:txBody>
            <a:bodyPr wrap="none" rtlCol="0">
              <a:spAutoFit/>
            </a:bodyPr>
            <a:lstStyle/>
            <a:p>
              <a:pPr algn="r"/>
              <a:r>
                <a:rPr lang="en-US" sz="2000" b="1" smtClean="0"/>
                <a:t>Bulb Infographic</a:t>
              </a:r>
              <a:endParaRPr lang="en-GB" sz="2000" b="1"/>
            </a:p>
          </p:txBody>
        </p:sp>
        <p:sp>
          <p:nvSpPr>
            <p:cNvPr id="74" name="Rectangle 73"/>
            <p:cNvSpPr/>
            <p:nvPr/>
          </p:nvSpPr>
          <p:spPr>
            <a:xfrm>
              <a:off x="3094892" y="2255625"/>
              <a:ext cx="3873305" cy="738664"/>
            </a:xfrm>
            <a:prstGeom prst="rect">
              <a:avLst/>
            </a:prstGeom>
          </p:spPr>
          <p:txBody>
            <a:bodyPr wrap="square">
              <a:spAutoFit/>
            </a:bodyPr>
            <a:lstStyle/>
            <a:p>
              <a:pPr algn="r"/>
              <a:r>
                <a:rPr lang="en-GB" sz="1400"/>
                <a:t>Lorem ipsum dolor sit amet, consectetuer adipiscing elit, sed diam nonummy nibh euismod tincidunt ut </a:t>
              </a:r>
              <a:r>
                <a:rPr lang="en-GB" sz="1400" smtClean="0"/>
                <a:t>laoreet</a:t>
              </a:r>
              <a:endParaRPr lang="en-GB" sz="1400"/>
            </a:p>
          </p:txBody>
        </p:sp>
      </p:grpSp>
      <p:grpSp>
        <p:nvGrpSpPr>
          <p:cNvPr id="75" name="Group 74"/>
          <p:cNvGrpSpPr/>
          <p:nvPr/>
        </p:nvGrpSpPr>
        <p:grpSpPr>
          <a:xfrm>
            <a:off x="7533300" y="1459900"/>
            <a:ext cx="3873305" cy="1067654"/>
            <a:chOff x="3094892" y="1926635"/>
            <a:chExt cx="3873305" cy="1067654"/>
          </a:xfrm>
        </p:grpSpPr>
        <p:sp>
          <p:nvSpPr>
            <p:cNvPr id="76" name="TextBox 75"/>
            <p:cNvSpPr txBox="1"/>
            <p:nvPr/>
          </p:nvSpPr>
          <p:spPr>
            <a:xfrm>
              <a:off x="3094892" y="1926635"/>
              <a:ext cx="1542410" cy="400110"/>
            </a:xfrm>
            <a:prstGeom prst="rect">
              <a:avLst/>
            </a:prstGeom>
            <a:noFill/>
          </p:spPr>
          <p:txBody>
            <a:bodyPr wrap="none" rtlCol="0">
              <a:spAutoFit/>
            </a:bodyPr>
            <a:lstStyle/>
            <a:p>
              <a:r>
                <a:rPr lang="en-US" sz="2000" b="1" smtClean="0"/>
                <a:t>Social Media</a:t>
              </a:r>
              <a:endParaRPr lang="en-GB" sz="2000" b="1"/>
            </a:p>
          </p:txBody>
        </p:sp>
        <p:sp>
          <p:nvSpPr>
            <p:cNvPr id="77" name="Rectangle 76"/>
            <p:cNvSpPr/>
            <p:nvPr/>
          </p:nvSpPr>
          <p:spPr>
            <a:xfrm>
              <a:off x="3094892" y="2255625"/>
              <a:ext cx="3873305" cy="738664"/>
            </a:xfrm>
            <a:prstGeom prst="rect">
              <a:avLst/>
            </a:prstGeom>
          </p:spPr>
          <p:txBody>
            <a:bodyPr wrap="square">
              <a:spAutoFit/>
            </a:bodyPr>
            <a:lstStyle/>
            <a:p>
              <a:r>
                <a:rPr lang="en-GB" sz="1400"/>
                <a:t>Lorem ipsum dolor sit amet, consectetuer adipiscing elit, sed diam nonummy nibh euismod tincidunt ut </a:t>
              </a:r>
              <a:r>
                <a:rPr lang="en-GB" sz="1400" smtClean="0"/>
                <a:t>laoreet</a:t>
              </a:r>
              <a:endParaRPr lang="en-GB" sz="1400"/>
            </a:p>
          </p:txBody>
        </p:sp>
      </p:grpSp>
      <p:grpSp>
        <p:nvGrpSpPr>
          <p:cNvPr id="78" name="Group 77"/>
          <p:cNvGrpSpPr/>
          <p:nvPr/>
        </p:nvGrpSpPr>
        <p:grpSpPr>
          <a:xfrm>
            <a:off x="7533300" y="2630233"/>
            <a:ext cx="3873305" cy="1067654"/>
            <a:chOff x="3094892" y="1926635"/>
            <a:chExt cx="3873305" cy="1067654"/>
          </a:xfrm>
        </p:grpSpPr>
        <p:sp>
          <p:nvSpPr>
            <p:cNvPr id="79" name="TextBox 78"/>
            <p:cNvSpPr txBox="1"/>
            <p:nvPr/>
          </p:nvSpPr>
          <p:spPr>
            <a:xfrm>
              <a:off x="3094892" y="1926635"/>
              <a:ext cx="1677062" cy="400110"/>
            </a:xfrm>
            <a:prstGeom prst="rect">
              <a:avLst/>
            </a:prstGeom>
            <a:noFill/>
          </p:spPr>
          <p:txBody>
            <a:bodyPr wrap="none" rtlCol="0">
              <a:spAutoFit/>
            </a:bodyPr>
            <a:lstStyle/>
            <a:p>
              <a:r>
                <a:rPr lang="en-US" sz="2000" b="1" smtClean="0"/>
                <a:t>Mobile Phone</a:t>
              </a:r>
              <a:endParaRPr lang="en-GB" sz="2000" b="1"/>
            </a:p>
          </p:txBody>
        </p:sp>
        <p:sp>
          <p:nvSpPr>
            <p:cNvPr id="80" name="Rectangle 79"/>
            <p:cNvSpPr/>
            <p:nvPr/>
          </p:nvSpPr>
          <p:spPr>
            <a:xfrm>
              <a:off x="3094892" y="2255625"/>
              <a:ext cx="3873305" cy="738664"/>
            </a:xfrm>
            <a:prstGeom prst="rect">
              <a:avLst/>
            </a:prstGeom>
          </p:spPr>
          <p:txBody>
            <a:bodyPr wrap="square">
              <a:spAutoFit/>
            </a:bodyPr>
            <a:lstStyle/>
            <a:p>
              <a:r>
                <a:rPr lang="en-GB" sz="1400"/>
                <a:t>Lorem ipsum dolor sit amet, consectetuer adipiscing elit, sed diam nonummy nibh euismod tincidunt ut </a:t>
              </a:r>
              <a:r>
                <a:rPr lang="en-GB" sz="1400" smtClean="0"/>
                <a:t>laoreet</a:t>
              </a:r>
              <a:endParaRPr lang="en-GB" sz="1400"/>
            </a:p>
          </p:txBody>
        </p:sp>
      </p:grpSp>
      <p:grpSp>
        <p:nvGrpSpPr>
          <p:cNvPr id="81" name="Group 80"/>
          <p:cNvGrpSpPr/>
          <p:nvPr/>
        </p:nvGrpSpPr>
        <p:grpSpPr>
          <a:xfrm>
            <a:off x="7538172" y="3802642"/>
            <a:ext cx="3873305" cy="1067654"/>
            <a:chOff x="3094892" y="1926635"/>
            <a:chExt cx="3873305" cy="1067654"/>
          </a:xfrm>
        </p:grpSpPr>
        <p:sp>
          <p:nvSpPr>
            <p:cNvPr id="82" name="TextBox 81"/>
            <p:cNvSpPr txBox="1"/>
            <p:nvPr/>
          </p:nvSpPr>
          <p:spPr>
            <a:xfrm>
              <a:off x="3094892" y="1926635"/>
              <a:ext cx="1096710" cy="400110"/>
            </a:xfrm>
            <a:prstGeom prst="rect">
              <a:avLst/>
            </a:prstGeom>
            <a:noFill/>
          </p:spPr>
          <p:txBody>
            <a:bodyPr wrap="none" rtlCol="0">
              <a:spAutoFit/>
            </a:bodyPr>
            <a:lstStyle/>
            <a:p>
              <a:r>
                <a:rPr lang="en-US" sz="2000" b="1" smtClean="0"/>
                <a:t>Five Star</a:t>
              </a:r>
              <a:endParaRPr lang="en-GB" sz="2000" b="1"/>
            </a:p>
          </p:txBody>
        </p:sp>
        <p:sp>
          <p:nvSpPr>
            <p:cNvPr id="83" name="Rectangle 82"/>
            <p:cNvSpPr/>
            <p:nvPr/>
          </p:nvSpPr>
          <p:spPr>
            <a:xfrm>
              <a:off x="3094892" y="2255625"/>
              <a:ext cx="3873305" cy="738664"/>
            </a:xfrm>
            <a:prstGeom prst="rect">
              <a:avLst/>
            </a:prstGeom>
          </p:spPr>
          <p:txBody>
            <a:bodyPr wrap="square">
              <a:spAutoFit/>
            </a:bodyPr>
            <a:lstStyle/>
            <a:p>
              <a:r>
                <a:rPr lang="en-GB" sz="1400"/>
                <a:t>Lorem ipsum dolor sit amet, consectetuer adipiscing elit, sed diam nonummy nibh euismod tincidunt ut </a:t>
              </a:r>
              <a:r>
                <a:rPr lang="en-GB" sz="1400" smtClean="0"/>
                <a:t>laoreet</a:t>
              </a:r>
              <a:endParaRPr lang="en-GB" sz="1400"/>
            </a:p>
          </p:txBody>
        </p:sp>
      </p:grpSp>
      <p:grpSp>
        <p:nvGrpSpPr>
          <p:cNvPr id="84" name="Group 83"/>
          <p:cNvGrpSpPr/>
          <p:nvPr/>
        </p:nvGrpSpPr>
        <p:grpSpPr>
          <a:xfrm>
            <a:off x="7531316" y="4938425"/>
            <a:ext cx="3873305" cy="1067654"/>
            <a:chOff x="3094892" y="1926635"/>
            <a:chExt cx="3873305" cy="1067654"/>
          </a:xfrm>
        </p:grpSpPr>
        <p:sp>
          <p:nvSpPr>
            <p:cNvPr id="85" name="TextBox 84"/>
            <p:cNvSpPr txBox="1"/>
            <p:nvPr/>
          </p:nvSpPr>
          <p:spPr>
            <a:xfrm>
              <a:off x="3094892" y="1926635"/>
              <a:ext cx="1693156" cy="400110"/>
            </a:xfrm>
            <a:prstGeom prst="rect">
              <a:avLst/>
            </a:prstGeom>
            <a:noFill/>
          </p:spPr>
          <p:txBody>
            <a:bodyPr wrap="none" rtlCol="0">
              <a:spAutoFit/>
            </a:bodyPr>
            <a:lstStyle/>
            <a:p>
              <a:r>
                <a:rPr lang="en-US" sz="2000" b="1" smtClean="0"/>
                <a:t>TV Production</a:t>
              </a:r>
              <a:endParaRPr lang="en-GB" sz="2000" b="1"/>
            </a:p>
          </p:txBody>
        </p:sp>
        <p:sp>
          <p:nvSpPr>
            <p:cNvPr id="86" name="Rectangle 85"/>
            <p:cNvSpPr/>
            <p:nvPr/>
          </p:nvSpPr>
          <p:spPr>
            <a:xfrm>
              <a:off x="3094892" y="2255625"/>
              <a:ext cx="3873305" cy="738664"/>
            </a:xfrm>
            <a:prstGeom prst="rect">
              <a:avLst/>
            </a:prstGeom>
          </p:spPr>
          <p:txBody>
            <a:bodyPr wrap="square">
              <a:spAutoFit/>
            </a:bodyPr>
            <a:lstStyle/>
            <a:p>
              <a:r>
                <a:rPr lang="en-GB" sz="1400"/>
                <a:t>Lorem ipsum dolor sit amet, consectetuer adipiscing elit, sed diam nonummy nibh euismod tincidunt ut </a:t>
              </a:r>
              <a:r>
                <a:rPr lang="en-GB" sz="1400" smtClean="0"/>
                <a:t>laoreet</a:t>
              </a:r>
              <a:endParaRPr lang="en-GB" sz="140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up)">
                                      <p:cBhvr>
                                        <p:cTn id="19" dur="500"/>
                                        <p:tgtEl>
                                          <p:spTgt spid="6"/>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fade">
                                      <p:cBhvr>
                                        <p:cTn id="23" dur="500"/>
                                        <p:tgtEl>
                                          <p:spTgt spid="58"/>
                                        </p:tgtEl>
                                      </p:cBhvr>
                                    </p:animEffect>
                                  </p:childTnLst>
                                </p:cTn>
                              </p:par>
                            </p:childTnLst>
                          </p:cTn>
                        </p:par>
                        <p:par>
                          <p:cTn id="24" fill="hold">
                            <p:stCondLst>
                              <p:cond delay="2500"/>
                            </p:stCondLst>
                            <p:childTnLst>
                              <p:par>
                                <p:cTn id="25" presetID="12" presetClass="entr" presetSubtype="2" fill="hold" nodeType="afterEffect">
                                  <p:stCondLst>
                                    <p:cond delay="0"/>
                                  </p:stCondLst>
                                  <p:childTnLst>
                                    <p:set>
                                      <p:cBhvr>
                                        <p:cTn id="26" dur="1" fill="hold">
                                          <p:stCondLst>
                                            <p:cond delay="0"/>
                                          </p:stCondLst>
                                        </p:cTn>
                                        <p:tgtEl>
                                          <p:spTgt spid="69"/>
                                        </p:tgtEl>
                                        <p:attrNameLst>
                                          <p:attrName>style.visibility</p:attrName>
                                        </p:attrNameLst>
                                      </p:cBhvr>
                                      <p:to>
                                        <p:strVal val="visible"/>
                                      </p:to>
                                    </p:set>
                                    <p:anim calcmode="lin" valueType="num">
                                      <p:cBhvr additive="base">
                                        <p:cTn id="27" dur="500"/>
                                        <p:tgtEl>
                                          <p:spTgt spid="69"/>
                                        </p:tgtEl>
                                        <p:attrNameLst>
                                          <p:attrName>ppt_x</p:attrName>
                                        </p:attrNameLst>
                                      </p:cBhvr>
                                      <p:tavLst>
                                        <p:tav tm="0">
                                          <p:val>
                                            <p:strVal val="#ppt_x+#ppt_w*1.125000"/>
                                          </p:val>
                                        </p:tav>
                                        <p:tav tm="100000">
                                          <p:val>
                                            <p:strVal val="#ppt_x"/>
                                          </p:val>
                                        </p:tav>
                                      </p:tavLst>
                                    </p:anim>
                                    <p:animEffect transition="in" filter="wipe(left)">
                                      <p:cBhvr>
                                        <p:cTn id="28" dur="500"/>
                                        <p:tgtEl>
                                          <p:spTgt spid="69"/>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62"/>
                                        </p:tgtEl>
                                        <p:attrNameLst>
                                          <p:attrName>style.visibility</p:attrName>
                                        </p:attrNameLst>
                                      </p:cBhvr>
                                      <p:to>
                                        <p:strVal val="visible"/>
                                      </p:to>
                                    </p:set>
                                    <p:animEffect transition="in" filter="fade">
                                      <p:cBhvr>
                                        <p:cTn id="32" dur="500"/>
                                        <p:tgtEl>
                                          <p:spTgt spid="62"/>
                                        </p:tgtEl>
                                      </p:cBhvr>
                                    </p:animEffect>
                                  </p:childTnLst>
                                </p:cTn>
                              </p:par>
                            </p:childTnLst>
                          </p:cTn>
                        </p:par>
                        <p:par>
                          <p:cTn id="33" fill="hold">
                            <p:stCondLst>
                              <p:cond delay="3500"/>
                            </p:stCondLst>
                            <p:childTnLst>
                              <p:par>
                                <p:cTn id="34" presetID="12" presetClass="entr" presetSubtype="8" fill="hold" nodeType="afterEffect">
                                  <p:stCondLst>
                                    <p:cond delay="0"/>
                                  </p:stCondLst>
                                  <p:childTnLst>
                                    <p:set>
                                      <p:cBhvr>
                                        <p:cTn id="35" dur="1" fill="hold">
                                          <p:stCondLst>
                                            <p:cond delay="0"/>
                                          </p:stCondLst>
                                        </p:cTn>
                                        <p:tgtEl>
                                          <p:spTgt spid="75"/>
                                        </p:tgtEl>
                                        <p:attrNameLst>
                                          <p:attrName>style.visibility</p:attrName>
                                        </p:attrNameLst>
                                      </p:cBhvr>
                                      <p:to>
                                        <p:strVal val="visible"/>
                                      </p:to>
                                    </p:set>
                                    <p:anim calcmode="lin" valueType="num">
                                      <p:cBhvr additive="base">
                                        <p:cTn id="36" dur="500"/>
                                        <p:tgtEl>
                                          <p:spTgt spid="75"/>
                                        </p:tgtEl>
                                        <p:attrNameLst>
                                          <p:attrName>ppt_x</p:attrName>
                                        </p:attrNameLst>
                                      </p:cBhvr>
                                      <p:tavLst>
                                        <p:tav tm="0">
                                          <p:val>
                                            <p:strVal val="#ppt_x-#ppt_w*1.125000"/>
                                          </p:val>
                                        </p:tav>
                                        <p:tav tm="100000">
                                          <p:val>
                                            <p:strVal val="#ppt_x"/>
                                          </p:val>
                                        </p:tav>
                                      </p:tavLst>
                                    </p:anim>
                                    <p:animEffect transition="in" filter="wipe(right)">
                                      <p:cBhvr>
                                        <p:cTn id="37" dur="500"/>
                                        <p:tgtEl>
                                          <p:spTgt spid="75"/>
                                        </p:tgtEl>
                                      </p:cBhvr>
                                    </p:animEffect>
                                  </p:childTnLst>
                                </p:cTn>
                              </p:par>
                            </p:childTnLst>
                          </p:cTn>
                        </p:par>
                        <p:par>
                          <p:cTn id="38" fill="hold">
                            <p:stCondLst>
                              <p:cond delay="4000"/>
                            </p:stCondLst>
                            <p:childTnLst>
                              <p:par>
                                <p:cTn id="39" presetID="10" presetClass="entr" presetSubtype="0" fill="hold" nodeType="afterEffect">
                                  <p:stCondLst>
                                    <p:cond delay="0"/>
                                  </p:stCondLst>
                                  <p:childTnLst>
                                    <p:set>
                                      <p:cBhvr>
                                        <p:cTn id="40" dur="1" fill="hold">
                                          <p:stCondLst>
                                            <p:cond delay="0"/>
                                          </p:stCondLst>
                                        </p:cTn>
                                        <p:tgtEl>
                                          <p:spTgt spid="59"/>
                                        </p:tgtEl>
                                        <p:attrNameLst>
                                          <p:attrName>style.visibility</p:attrName>
                                        </p:attrNameLst>
                                      </p:cBhvr>
                                      <p:to>
                                        <p:strVal val="visible"/>
                                      </p:to>
                                    </p:set>
                                    <p:animEffect transition="in" filter="fade">
                                      <p:cBhvr>
                                        <p:cTn id="41" dur="500"/>
                                        <p:tgtEl>
                                          <p:spTgt spid="59"/>
                                        </p:tgtEl>
                                      </p:cBhvr>
                                    </p:animEffect>
                                  </p:childTnLst>
                                </p:cTn>
                              </p:par>
                            </p:childTnLst>
                          </p:cTn>
                        </p:par>
                        <p:par>
                          <p:cTn id="42" fill="hold">
                            <p:stCondLst>
                              <p:cond delay="4500"/>
                            </p:stCondLst>
                            <p:childTnLst>
                              <p:par>
                                <p:cTn id="43" presetID="12" presetClass="entr" presetSubtype="2" fill="hold" nodeType="afterEffect">
                                  <p:stCondLst>
                                    <p:cond delay="0"/>
                                  </p:stCondLst>
                                  <p:childTnLst>
                                    <p:set>
                                      <p:cBhvr>
                                        <p:cTn id="44" dur="1" fill="hold">
                                          <p:stCondLst>
                                            <p:cond delay="0"/>
                                          </p:stCondLst>
                                        </p:cTn>
                                        <p:tgtEl>
                                          <p:spTgt spid="66"/>
                                        </p:tgtEl>
                                        <p:attrNameLst>
                                          <p:attrName>style.visibility</p:attrName>
                                        </p:attrNameLst>
                                      </p:cBhvr>
                                      <p:to>
                                        <p:strVal val="visible"/>
                                      </p:to>
                                    </p:set>
                                    <p:anim calcmode="lin" valueType="num">
                                      <p:cBhvr additive="base">
                                        <p:cTn id="45" dur="500"/>
                                        <p:tgtEl>
                                          <p:spTgt spid="66"/>
                                        </p:tgtEl>
                                        <p:attrNameLst>
                                          <p:attrName>ppt_x</p:attrName>
                                        </p:attrNameLst>
                                      </p:cBhvr>
                                      <p:tavLst>
                                        <p:tav tm="0">
                                          <p:val>
                                            <p:strVal val="#ppt_x+#ppt_w*1.125000"/>
                                          </p:val>
                                        </p:tav>
                                        <p:tav tm="100000">
                                          <p:val>
                                            <p:strVal val="#ppt_x"/>
                                          </p:val>
                                        </p:tav>
                                      </p:tavLst>
                                    </p:anim>
                                    <p:animEffect transition="in" filter="wipe(left)">
                                      <p:cBhvr>
                                        <p:cTn id="46" dur="500"/>
                                        <p:tgtEl>
                                          <p:spTgt spid="66"/>
                                        </p:tgtEl>
                                      </p:cBhvr>
                                    </p:animEffect>
                                  </p:childTnLst>
                                </p:cTn>
                              </p:par>
                            </p:childTnLst>
                          </p:cTn>
                        </p:par>
                        <p:par>
                          <p:cTn id="47" fill="hold">
                            <p:stCondLst>
                              <p:cond delay="5000"/>
                            </p:stCondLst>
                            <p:childTnLst>
                              <p:par>
                                <p:cTn id="48" presetID="10" presetClass="entr" presetSubtype="0" fill="hold" nodeType="afterEffect">
                                  <p:stCondLst>
                                    <p:cond delay="0"/>
                                  </p:stCondLst>
                                  <p:childTnLst>
                                    <p:set>
                                      <p:cBhvr>
                                        <p:cTn id="49" dur="1" fill="hold">
                                          <p:stCondLst>
                                            <p:cond delay="0"/>
                                          </p:stCondLst>
                                        </p:cTn>
                                        <p:tgtEl>
                                          <p:spTgt spid="63"/>
                                        </p:tgtEl>
                                        <p:attrNameLst>
                                          <p:attrName>style.visibility</p:attrName>
                                        </p:attrNameLst>
                                      </p:cBhvr>
                                      <p:to>
                                        <p:strVal val="visible"/>
                                      </p:to>
                                    </p:set>
                                    <p:animEffect transition="in" filter="fade">
                                      <p:cBhvr>
                                        <p:cTn id="50" dur="500"/>
                                        <p:tgtEl>
                                          <p:spTgt spid="63"/>
                                        </p:tgtEl>
                                      </p:cBhvr>
                                    </p:animEffect>
                                  </p:childTnLst>
                                </p:cTn>
                              </p:par>
                            </p:childTnLst>
                          </p:cTn>
                        </p:par>
                        <p:par>
                          <p:cTn id="51" fill="hold">
                            <p:stCondLst>
                              <p:cond delay="5500"/>
                            </p:stCondLst>
                            <p:childTnLst>
                              <p:par>
                                <p:cTn id="52" presetID="12" presetClass="entr" presetSubtype="8" fill="hold" nodeType="afterEffect">
                                  <p:stCondLst>
                                    <p:cond delay="0"/>
                                  </p:stCondLst>
                                  <p:childTnLst>
                                    <p:set>
                                      <p:cBhvr>
                                        <p:cTn id="53" dur="1" fill="hold">
                                          <p:stCondLst>
                                            <p:cond delay="0"/>
                                          </p:stCondLst>
                                        </p:cTn>
                                        <p:tgtEl>
                                          <p:spTgt spid="78"/>
                                        </p:tgtEl>
                                        <p:attrNameLst>
                                          <p:attrName>style.visibility</p:attrName>
                                        </p:attrNameLst>
                                      </p:cBhvr>
                                      <p:to>
                                        <p:strVal val="visible"/>
                                      </p:to>
                                    </p:set>
                                    <p:anim calcmode="lin" valueType="num">
                                      <p:cBhvr additive="base">
                                        <p:cTn id="54" dur="500"/>
                                        <p:tgtEl>
                                          <p:spTgt spid="78"/>
                                        </p:tgtEl>
                                        <p:attrNameLst>
                                          <p:attrName>ppt_x</p:attrName>
                                        </p:attrNameLst>
                                      </p:cBhvr>
                                      <p:tavLst>
                                        <p:tav tm="0">
                                          <p:val>
                                            <p:strVal val="#ppt_x-#ppt_w*1.125000"/>
                                          </p:val>
                                        </p:tav>
                                        <p:tav tm="100000">
                                          <p:val>
                                            <p:strVal val="#ppt_x"/>
                                          </p:val>
                                        </p:tav>
                                      </p:tavLst>
                                    </p:anim>
                                    <p:animEffect transition="in" filter="wipe(right)">
                                      <p:cBhvr>
                                        <p:cTn id="55" dur="500"/>
                                        <p:tgtEl>
                                          <p:spTgt spid="78"/>
                                        </p:tgtEl>
                                      </p:cBhvr>
                                    </p:animEffect>
                                  </p:childTnLst>
                                </p:cTn>
                              </p:par>
                            </p:childTnLst>
                          </p:cTn>
                        </p:par>
                        <p:par>
                          <p:cTn id="56" fill="hold">
                            <p:stCondLst>
                              <p:cond delay="6000"/>
                            </p:stCondLst>
                            <p:childTnLst>
                              <p:par>
                                <p:cTn id="57" presetID="10" presetClass="entr" presetSubtype="0" fill="hold" nodeType="afterEffect">
                                  <p:stCondLst>
                                    <p:cond delay="0"/>
                                  </p:stCondLst>
                                  <p:childTnLst>
                                    <p:set>
                                      <p:cBhvr>
                                        <p:cTn id="58" dur="1" fill="hold">
                                          <p:stCondLst>
                                            <p:cond delay="0"/>
                                          </p:stCondLst>
                                        </p:cTn>
                                        <p:tgtEl>
                                          <p:spTgt spid="60"/>
                                        </p:tgtEl>
                                        <p:attrNameLst>
                                          <p:attrName>style.visibility</p:attrName>
                                        </p:attrNameLst>
                                      </p:cBhvr>
                                      <p:to>
                                        <p:strVal val="visible"/>
                                      </p:to>
                                    </p:set>
                                    <p:animEffect transition="in" filter="fade">
                                      <p:cBhvr>
                                        <p:cTn id="59" dur="500"/>
                                        <p:tgtEl>
                                          <p:spTgt spid="60"/>
                                        </p:tgtEl>
                                      </p:cBhvr>
                                    </p:animEffect>
                                  </p:childTnLst>
                                </p:cTn>
                              </p:par>
                            </p:childTnLst>
                          </p:cTn>
                        </p:par>
                        <p:par>
                          <p:cTn id="60" fill="hold">
                            <p:stCondLst>
                              <p:cond delay="6500"/>
                            </p:stCondLst>
                            <p:childTnLst>
                              <p:par>
                                <p:cTn id="61" presetID="12" presetClass="entr" presetSubtype="2" fill="hold" nodeType="afterEffect">
                                  <p:stCondLst>
                                    <p:cond delay="0"/>
                                  </p:stCondLst>
                                  <p:childTnLst>
                                    <p:set>
                                      <p:cBhvr>
                                        <p:cTn id="62" dur="1" fill="hold">
                                          <p:stCondLst>
                                            <p:cond delay="0"/>
                                          </p:stCondLst>
                                        </p:cTn>
                                        <p:tgtEl>
                                          <p:spTgt spid="55"/>
                                        </p:tgtEl>
                                        <p:attrNameLst>
                                          <p:attrName>style.visibility</p:attrName>
                                        </p:attrNameLst>
                                      </p:cBhvr>
                                      <p:to>
                                        <p:strVal val="visible"/>
                                      </p:to>
                                    </p:set>
                                    <p:anim calcmode="lin" valueType="num">
                                      <p:cBhvr additive="base">
                                        <p:cTn id="63" dur="500"/>
                                        <p:tgtEl>
                                          <p:spTgt spid="55"/>
                                        </p:tgtEl>
                                        <p:attrNameLst>
                                          <p:attrName>ppt_x</p:attrName>
                                        </p:attrNameLst>
                                      </p:cBhvr>
                                      <p:tavLst>
                                        <p:tav tm="0">
                                          <p:val>
                                            <p:strVal val="#ppt_x+#ppt_w*1.125000"/>
                                          </p:val>
                                        </p:tav>
                                        <p:tav tm="100000">
                                          <p:val>
                                            <p:strVal val="#ppt_x"/>
                                          </p:val>
                                        </p:tav>
                                      </p:tavLst>
                                    </p:anim>
                                    <p:animEffect transition="in" filter="wipe(left)">
                                      <p:cBhvr>
                                        <p:cTn id="64" dur="500"/>
                                        <p:tgtEl>
                                          <p:spTgt spid="55"/>
                                        </p:tgtEl>
                                      </p:cBhvr>
                                    </p:animEffect>
                                  </p:childTnLst>
                                </p:cTn>
                              </p:par>
                            </p:childTnLst>
                          </p:cTn>
                        </p:par>
                        <p:par>
                          <p:cTn id="65" fill="hold">
                            <p:stCondLst>
                              <p:cond delay="7000"/>
                            </p:stCondLst>
                            <p:childTnLst>
                              <p:par>
                                <p:cTn id="66" presetID="10" presetClass="entr" presetSubtype="0" fill="hold" nodeType="afterEffect">
                                  <p:stCondLst>
                                    <p:cond delay="0"/>
                                  </p:stCondLst>
                                  <p:childTnLst>
                                    <p:set>
                                      <p:cBhvr>
                                        <p:cTn id="67" dur="1" fill="hold">
                                          <p:stCondLst>
                                            <p:cond delay="0"/>
                                          </p:stCondLst>
                                        </p:cTn>
                                        <p:tgtEl>
                                          <p:spTgt spid="64"/>
                                        </p:tgtEl>
                                        <p:attrNameLst>
                                          <p:attrName>style.visibility</p:attrName>
                                        </p:attrNameLst>
                                      </p:cBhvr>
                                      <p:to>
                                        <p:strVal val="visible"/>
                                      </p:to>
                                    </p:set>
                                    <p:animEffect transition="in" filter="fade">
                                      <p:cBhvr>
                                        <p:cTn id="68" dur="500"/>
                                        <p:tgtEl>
                                          <p:spTgt spid="64"/>
                                        </p:tgtEl>
                                      </p:cBhvr>
                                    </p:animEffect>
                                  </p:childTnLst>
                                </p:cTn>
                              </p:par>
                            </p:childTnLst>
                          </p:cTn>
                        </p:par>
                        <p:par>
                          <p:cTn id="69" fill="hold">
                            <p:stCondLst>
                              <p:cond delay="7500"/>
                            </p:stCondLst>
                            <p:childTnLst>
                              <p:par>
                                <p:cTn id="70" presetID="12" presetClass="entr" presetSubtype="8" fill="hold" nodeType="afterEffect">
                                  <p:stCondLst>
                                    <p:cond delay="0"/>
                                  </p:stCondLst>
                                  <p:childTnLst>
                                    <p:set>
                                      <p:cBhvr>
                                        <p:cTn id="71" dur="1" fill="hold">
                                          <p:stCondLst>
                                            <p:cond delay="0"/>
                                          </p:stCondLst>
                                        </p:cTn>
                                        <p:tgtEl>
                                          <p:spTgt spid="81"/>
                                        </p:tgtEl>
                                        <p:attrNameLst>
                                          <p:attrName>style.visibility</p:attrName>
                                        </p:attrNameLst>
                                      </p:cBhvr>
                                      <p:to>
                                        <p:strVal val="visible"/>
                                      </p:to>
                                    </p:set>
                                    <p:anim calcmode="lin" valueType="num">
                                      <p:cBhvr additive="base">
                                        <p:cTn id="72" dur="500"/>
                                        <p:tgtEl>
                                          <p:spTgt spid="81"/>
                                        </p:tgtEl>
                                        <p:attrNameLst>
                                          <p:attrName>ppt_x</p:attrName>
                                        </p:attrNameLst>
                                      </p:cBhvr>
                                      <p:tavLst>
                                        <p:tav tm="0">
                                          <p:val>
                                            <p:strVal val="#ppt_x-#ppt_w*1.125000"/>
                                          </p:val>
                                        </p:tav>
                                        <p:tav tm="100000">
                                          <p:val>
                                            <p:strVal val="#ppt_x"/>
                                          </p:val>
                                        </p:tav>
                                      </p:tavLst>
                                    </p:anim>
                                    <p:animEffect transition="in" filter="wipe(right)">
                                      <p:cBhvr>
                                        <p:cTn id="73" dur="500"/>
                                        <p:tgtEl>
                                          <p:spTgt spid="81"/>
                                        </p:tgtEl>
                                      </p:cBhvr>
                                    </p:animEffect>
                                  </p:childTnLst>
                                </p:cTn>
                              </p:par>
                            </p:childTnLst>
                          </p:cTn>
                        </p:par>
                        <p:par>
                          <p:cTn id="74" fill="hold">
                            <p:stCondLst>
                              <p:cond delay="8000"/>
                            </p:stCondLst>
                            <p:childTnLst>
                              <p:par>
                                <p:cTn id="75" presetID="10" presetClass="entr" presetSubtype="0" fill="hold" nodeType="afterEffect">
                                  <p:stCondLst>
                                    <p:cond delay="0"/>
                                  </p:stCondLst>
                                  <p:childTnLst>
                                    <p:set>
                                      <p:cBhvr>
                                        <p:cTn id="76" dur="1" fill="hold">
                                          <p:stCondLst>
                                            <p:cond delay="0"/>
                                          </p:stCondLst>
                                        </p:cTn>
                                        <p:tgtEl>
                                          <p:spTgt spid="61"/>
                                        </p:tgtEl>
                                        <p:attrNameLst>
                                          <p:attrName>style.visibility</p:attrName>
                                        </p:attrNameLst>
                                      </p:cBhvr>
                                      <p:to>
                                        <p:strVal val="visible"/>
                                      </p:to>
                                    </p:set>
                                    <p:animEffect transition="in" filter="fade">
                                      <p:cBhvr>
                                        <p:cTn id="77" dur="500"/>
                                        <p:tgtEl>
                                          <p:spTgt spid="61"/>
                                        </p:tgtEl>
                                      </p:cBhvr>
                                    </p:animEffect>
                                  </p:childTnLst>
                                </p:cTn>
                              </p:par>
                            </p:childTnLst>
                          </p:cTn>
                        </p:par>
                        <p:par>
                          <p:cTn id="78" fill="hold">
                            <p:stCondLst>
                              <p:cond delay="8500"/>
                            </p:stCondLst>
                            <p:childTnLst>
                              <p:par>
                                <p:cTn id="79" presetID="12" presetClass="entr" presetSubtype="2" fill="hold" nodeType="afterEffect">
                                  <p:stCondLst>
                                    <p:cond delay="0"/>
                                  </p:stCondLst>
                                  <p:childTnLst>
                                    <p:set>
                                      <p:cBhvr>
                                        <p:cTn id="80" dur="1" fill="hold">
                                          <p:stCondLst>
                                            <p:cond delay="0"/>
                                          </p:stCondLst>
                                        </p:cTn>
                                        <p:tgtEl>
                                          <p:spTgt spid="72"/>
                                        </p:tgtEl>
                                        <p:attrNameLst>
                                          <p:attrName>style.visibility</p:attrName>
                                        </p:attrNameLst>
                                      </p:cBhvr>
                                      <p:to>
                                        <p:strVal val="visible"/>
                                      </p:to>
                                    </p:set>
                                    <p:anim calcmode="lin" valueType="num">
                                      <p:cBhvr additive="base">
                                        <p:cTn id="81" dur="500"/>
                                        <p:tgtEl>
                                          <p:spTgt spid="72"/>
                                        </p:tgtEl>
                                        <p:attrNameLst>
                                          <p:attrName>ppt_x</p:attrName>
                                        </p:attrNameLst>
                                      </p:cBhvr>
                                      <p:tavLst>
                                        <p:tav tm="0">
                                          <p:val>
                                            <p:strVal val="#ppt_x+#ppt_w*1.125000"/>
                                          </p:val>
                                        </p:tav>
                                        <p:tav tm="100000">
                                          <p:val>
                                            <p:strVal val="#ppt_x"/>
                                          </p:val>
                                        </p:tav>
                                      </p:tavLst>
                                    </p:anim>
                                    <p:animEffect transition="in" filter="wipe(left)">
                                      <p:cBhvr>
                                        <p:cTn id="82" dur="500"/>
                                        <p:tgtEl>
                                          <p:spTgt spid="72"/>
                                        </p:tgtEl>
                                      </p:cBhvr>
                                    </p:animEffect>
                                  </p:childTnLst>
                                </p:cTn>
                              </p:par>
                            </p:childTnLst>
                          </p:cTn>
                        </p:par>
                        <p:par>
                          <p:cTn id="83" fill="hold">
                            <p:stCondLst>
                              <p:cond delay="9000"/>
                            </p:stCondLst>
                            <p:childTnLst>
                              <p:par>
                                <p:cTn id="84" presetID="10" presetClass="entr" presetSubtype="0" fill="hold" nodeType="afterEffect">
                                  <p:stCondLst>
                                    <p:cond delay="0"/>
                                  </p:stCondLst>
                                  <p:childTnLst>
                                    <p:set>
                                      <p:cBhvr>
                                        <p:cTn id="85" dur="1" fill="hold">
                                          <p:stCondLst>
                                            <p:cond delay="0"/>
                                          </p:stCondLst>
                                        </p:cTn>
                                        <p:tgtEl>
                                          <p:spTgt spid="65"/>
                                        </p:tgtEl>
                                        <p:attrNameLst>
                                          <p:attrName>style.visibility</p:attrName>
                                        </p:attrNameLst>
                                      </p:cBhvr>
                                      <p:to>
                                        <p:strVal val="visible"/>
                                      </p:to>
                                    </p:set>
                                    <p:animEffect transition="in" filter="fade">
                                      <p:cBhvr>
                                        <p:cTn id="86" dur="500"/>
                                        <p:tgtEl>
                                          <p:spTgt spid="65"/>
                                        </p:tgtEl>
                                      </p:cBhvr>
                                    </p:animEffect>
                                  </p:childTnLst>
                                </p:cTn>
                              </p:par>
                            </p:childTnLst>
                          </p:cTn>
                        </p:par>
                        <p:par>
                          <p:cTn id="87" fill="hold">
                            <p:stCondLst>
                              <p:cond delay="9500"/>
                            </p:stCondLst>
                            <p:childTnLst>
                              <p:par>
                                <p:cTn id="88" presetID="12" presetClass="entr" presetSubtype="8" fill="hold" nodeType="afterEffect">
                                  <p:stCondLst>
                                    <p:cond delay="0"/>
                                  </p:stCondLst>
                                  <p:childTnLst>
                                    <p:set>
                                      <p:cBhvr>
                                        <p:cTn id="89" dur="1" fill="hold">
                                          <p:stCondLst>
                                            <p:cond delay="0"/>
                                          </p:stCondLst>
                                        </p:cTn>
                                        <p:tgtEl>
                                          <p:spTgt spid="84"/>
                                        </p:tgtEl>
                                        <p:attrNameLst>
                                          <p:attrName>style.visibility</p:attrName>
                                        </p:attrNameLst>
                                      </p:cBhvr>
                                      <p:to>
                                        <p:strVal val="visible"/>
                                      </p:to>
                                    </p:set>
                                    <p:anim calcmode="lin" valueType="num">
                                      <p:cBhvr additive="base">
                                        <p:cTn id="90" dur="500"/>
                                        <p:tgtEl>
                                          <p:spTgt spid="84"/>
                                        </p:tgtEl>
                                        <p:attrNameLst>
                                          <p:attrName>ppt_x</p:attrName>
                                        </p:attrNameLst>
                                      </p:cBhvr>
                                      <p:tavLst>
                                        <p:tav tm="0">
                                          <p:val>
                                            <p:strVal val="#ppt_x-#ppt_w*1.125000"/>
                                          </p:val>
                                        </p:tav>
                                        <p:tav tm="100000">
                                          <p:val>
                                            <p:strVal val="#ppt_x"/>
                                          </p:val>
                                        </p:tav>
                                      </p:tavLst>
                                    </p:anim>
                                    <p:animEffect transition="in" filter="wipe(right)">
                                      <p:cBhvr>
                                        <p:cTn id="91"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8"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mtClean="0"/>
              <a:t>Laptop Mockup</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a:p>
        </p:txBody>
      </p:sp>
      <p:pic>
        <p:nvPicPr>
          <p:cNvPr id="6" name="图片 1"/>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458730" y="1294250"/>
            <a:ext cx="6942275" cy="4269499"/>
          </a:xfrm>
          <a:prstGeom prst="rect">
            <a:avLst/>
          </a:prstGeom>
        </p:spPr>
      </p:pic>
      <p:sp>
        <p:nvSpPr>
          <p:cNvPr id="9" name="TextBox 8"/>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0" name="Straight Connector 9"/>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7069906" y="2943615"/>
            <a:ext cx="831273" cy="831273"/>
            <a:chOff x="6253939" y="2516220"/>
            <a:chExt cx="831273" cy="831273"/>
          </a:xfrm>
        </p:grpSpPr>
        <p:sp>
          <p:nvSpPr>
            <p:cNvPr id="12" name="Oval 11"/>
            <p:cNvSpPr/>
            <p:nvPr/>
          </p:nvSpPr>
          <p:spPr>
            <a:xfrm>
              <a:off x="6253939" y="2516220"/>
              <a:ext cx="831273" cy="83127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AutoShape 117"/>
            <p:cNvSpPr/>
            <p:nvPr/>
          </p:nvSpPr>
          <p:spPr bwMode="auto">
            <a:xfrm>
              <a:off x="6437403" y="2772142"/>
              <a:ext cx="464344" cy="348456"/>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bg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4" name="Group 13"/>
          <p:cNvGrpSpPr/>
          <p:nvPr/>
        </p:nvGrpSpPr>
        <p:grpSpPr>
          <a:xfrm>
            <a:off x="7069906" y="4118038"/>
            <a:ext cx="831273" cy="831273"/>
            <a:chOff x="5716910" y="3464598"/>
            <a:chExt cx="831273" cy="831273"/>
          </a:xfrm>
        </p:grpSpPr>
        <p:sp>
          <p:nvSpPr>
            <p:cNvPr id="15" name="Oval 14"/>
            <p:cNvSpPr/>
            <p:nvPr/>
          </p:nvSpPr>
          <p:spPr>
            <a:xfrm>
              <a:off x="5716910" y="3464598"/>
              <a:ext cx="831273" cy="83127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6" name="Group 15"/>
            <p:cNvGrpSpPr/>
            <p:nvPr/>
          </p:nvGrpSpPr>
          <p:grpSpPr>
            <a:xfrm>
              <a:off x="5900374" y="3655628"/>
              <a:ext cx="464344" cy="464344"/>
              <a:chOff x="4439444" y="2582069"/>
              <a:chExt cx="464344" cy="464344"/>
            </a:xfrm>
            <a:solidFill>
              <a:schemeClr val="bg1"/>
            </a:solidFill>
          </p:grpSpPr>
          <p:sp>
            <p:nvSpPr>
              <p:cNvPr id="17"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8"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9"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0" name="Group 19"/>
          <p:cNvGrpSpPr/>
          <p:nvPr/>
        </p:nvGrpSpPr>
        <p:grpSpPr>
          <a:xfrm>
            <a:off x="7069906" y="1771098"/>
            <a:ext cx="831273" cy="831273"/>
            <a:chOff x="6678551" y="1578185"/>
            <a:chExt cx="831273" cy="831273"/>
          </a:xfrm>
        </p:grpSpPr>
        <p:sp>
          <p:nvSpPr>
            <p:cNvPr id="21" name="Oval 20"/>
            <p:cNvSpPr/>
            <p:nvPr/>
          </p:nvSpPr>
          <p:spPr>
            <a:xfrm>
              <a:off x="6678551" y="1578185"/>
              <a:ext cx="831273" cy="83127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AutoShape 139"/>
            <p:cNvSpPr/>
            <p:nvPr/>
          </p:nvSpPr>
          <p:spPr bwMode="auto">
            <a:xfrm>
              <a:off x="6862015" y="1768792"/>
              <a:ext cx="464344" cy="450057"/>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solidFill>
              <a:schemeClr val="bg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3" name="Group 22"/>
          <p:cNvGrpSpPr/>
          <p:nvPr/>
        </p:nvGrpSpPr>
        <p:grpSpPr>
          <a:xfrm>
            <a:off x="8019062" y="1780938"/>
            <a:ext cx="3875315" cy="811590"/>
            <a:chOff x="7693287" y="1521219"/>
            <a:chExt cx="3875315" cy="811590"/>
          </a:xfrm>
        </p:grpSpPr>
        <p:sp>
          <p:nvSpPr>
            <p:cNvPr id="24" name="TextBox 23"/>
            <p:cNvSpPr txBox="1"/>
            <p:nvPr/>
          </p:nvSpPr>
          <p:spPr>
            <a:xfrm>
              <a:off x="7693288" y="1521219"/>
              <a:ext cx="1385636" cy="400110"/>
            </a:xfrm>
            <a:prstGeom prst="rect">
              <a:avLst/>
            </a:prstGeom>
            <a:noFill/>
          </p:spPr>
          <p:txBody>
            <a:bodyPr wrap="none" rtlCol="0">
              <a:spAutoFit/>
            </a:bodyPr>
            <a:lstStyle/>
            <a:p>
              <a:r>
                <a:rPr lang="en-US" sz="2000" b="1" smtClean="0"/>
                <a:t>Infographic</a:t>
              </a:r>
              <a:endParaRPr lang="en-GB" sz="2000" b="1"/>
            </a:p>
          </p:txBody>
        </p:sp>
        <p:sp>
          <p:nvSpPr>
            <p:cNvPr id="25" name="Rectangle 24"/>
            <p:cNvSpPr/>
            <p:nvPr/>
          </p:nvSpPr>
          <p:spPr>
            <a:xfrm>
              <a:off x="7693287" y="1809589"/>
              <a:ext cx="3875315" cy="523220"/>
            </a:xfrm>
            <a:prstGeom prst="rect">
              <a:avLst/>
            </a:prstGeom>
          </p:spPr>
          <p:txBody>
            <a:bodyPr wrap="square">
              <a:spAutoFit/>
            </a:bodyPr>
            <a:lstStyle/>
            <a:p>
              <a:r>
                <a:rPr lang="en-GB" sz="1400"/>
                <a:t>Lorem ipsum dolor sit amet, consectetur </a:t>
              </a:r>
              <a:r>
                <a:rPr lang="en-GB" sz="1400" smtClean="0"/>
                <a:t>adipiscing, </a:t>
              </a:r>
              <a:r>
                <a:rPr lang="en-GB" sz="1400"/>
                <a:t>sed </a:t>
              </a:r>
              <a:r>
                <a:rPr lang="en-GB" sz="1400" smtClean="0"/>
                <a:t>do</a:t>
              </a:r>
              <a:endParaRPr lang="en-GB" sz="1400"/>
            </a:p>
          </p:txBody>
        </p:sp>
      </p:grpSp>
      <p:grpSp>
        <p:nvGrpSpPr>
          <p:cNvPr id="26" name="Group 25"/>
          <p:cNvGrpSpPr/>
          <p:nvPr/>
        </p:nvGrpSpPr>
        <p:grpSpPr>
          <a:xfrm>
            <a:off x="8019062" y="2953456"/>
            <a:ext cx="3875315" cy="811590"/>
            <a:chOff x="7693287" y="1521219"/>
            <a:chExt cx="3875315" cy="811590"/>
          </a:xfrm>
        </p:grpSpPr>
        <p:sp>
          <p:nvSpPr>
            <p:cNvPr id="27" name="TextBox 26"/>
            <p:cNvSpPr txBox="1"/>
            <p:nvPr/>
          </p:nvSpPr>
          <p:spPr>
            <a:xfrm>
              <a:off x="7693288" y="1521219"/>
              <a:ext cx="1780424" cy="400110"/>
            </a:xfrm>
            <a:prstGeom prst="rect">
              <a:avLst/>
            </a:prstGeom>
            <a:noFill/>
          </p:spPr>
          <p:txBody>
            <a:bodyPr wrap="none" rtlCol="0">
              <a:spAutoFit/>
            </a:bodyPr>
            <a:lstStyle/>
            <a:p>
              <a:r>
                <a:rPr lang="en-US" sz="2000" b="1" smtClean="0"/>
                <a:t>Graphic Design</a:t>
              </a:r>
              <a:endParaRPr lang="en-GB" sz="2000" b="1"/>
            </a:p>
          </p:txBody>
        </p:sp>
        <p:sp>
          <p:nvSpPr>
            <p:cNvPr id="28" name="Rectangle 27"/>
            <p:cNvSpPr/>
            <p:nvPr/>
          </p:nvSpPr>
          <p:spPr>
            <a:xfrm>
              <a:off x="7693287" y="1809589"/>
              <a:ext cx="3875315" cy="523220"/>
            </a:xfrm>
            <a:prstGeom prst="rect">
              <a:avLst/>
            </a:prstGeom>
          </p:spPr>
          <p:txBody>
            <a:bodyPr wrap="square">
              <a:spAutoFit/>
            </a:bodyPr>
            <a:lstStyle/>
            <a:p>
              <a:r>
                <a:rPr lang="en-GB" sz="1400"/>
                <a:t>Lorem ipsum dolor sit amet, consectetur </a:t>
              </a:r>
              <a:r>
                <a:rPr lang="en-GB" sz="1400" smtClean="0"/>
                <a:t>adipiscing, </a:t>
              </a:r>
              <a:r>
                <a:rPr lang="en-GB" sz="1400"/>
                <a:t>sed </a:t>
              </a:r>
              <a:r>
                <a:rPr lang="en-GB" sz="1400" smtClean="0"/>
                <a:t>do</a:t>
              </a:r>
              <a:endParaRPr lang="en-GB" sz="1400"/>
            </a:p>
          </p:txBody>
        </p:sp>
      </p:grpSp>
      <p:grpSp>
        <p:nvGrpSpPr>
          <p:cNvPr id="29" name="Group 28"/>
          <p:cNvGrpSpPr/>
          <p:nvPr/>
        </p:nvGrpSpPr>
        <p:grpSpPr>
          <a:xfrm>
            <a:off x="8019061" y="4127879"/>
            <a:ext cx="3875315" cy="811590"/>
            <a:chOff x="7693287" y="1521219"/>
            <a:chExt cx="3875315" cy="811590"/>
          </a:xfrm>
        </p:grpSpPr>
        <p:sp>
          <p:nvSpPr>
            <p:cNvPr id="30" name="TextBox 29"/>
            <p:cNvSpPr txBox="1"/>
            <p:nvPr/>
          </p:nvSpPr>
          <p:spPr>
            <a:xfrm>
              <a:off x="7693288" y="1521219"/>
              <a:ext cx="1624547" cy="400110"/>
            </a:xfrm>
            <a:prstGeom prst="rect">
              <a:avLst/>
            </a:prstGeom>
            <a:noFill/>
          </p:spPr>
          <p:txBody>
            <a:bodyPr wrap="none" rtlCol="0">
              <a:spAutoFit/>
            </a:bodyPr>
            <a:lstStyle/>
            <a:p>
              <a:r>
                <a:rPr lang="en-US" sz="2000" b="1" smtClean="0"/>
                <a:t>Development</a:t>
              </a:r>
              <a:endParaRPr lang="en-GB" sz="2000" b="1"/>
            </a:p>
          </p:txBody>
        </p:sp>
        <p:sp>
          <p:nvSpPr>
            <p:cNvPr id="31" name="Rectangle 30"/>
            <p:cNvSpPr/>
            <p:nvPr/>
          </p:nvSpPr>
          <p:spPr>
            <a:xfrm>
              <a:off x="7693287" y="1809589"/>
              <a:ext cx="3875315" cy="523220"/>
            </a:xfrm>
            <a:prstGeom prst="rect">
              <a:avLst/>
            </a:prstGeom>
          </p:spPr>
          <p:txBody>
            <a:bodyPr wrap="square">
              <a:spAutoFit/>
            </a:bodyPr>
            <a:lstStyle/>
            <a:p>
              <a:r>
                <a:rPr lang="en-GB" sz="1400"/>
                <a:t>Lorem ipsum dolor sit amet, consectetur </a:t>
              </a:r>
              <a:r>
                <a:rPr lang="en-GB" sz="1400" smtClean="0"/>
                <a:t>adipiscing, </a:t>
              </a:r>
              <a:r>
                <a:rPr lang="en-GB" sz="1400"/>
                <a:t>sed </a:t>
              </a:r>
              <a:r>
                <a:rPr lang="en-GB" sz="1400" smtClean="0"/>
                <a:t>do</a:t>
              </a:r>
              <a:endParaRPr lang="en-GB" sz="1400"/>
            </a:p>
          </p:txBody>
        </p:sp>
      </p:grpSp>
      <p:sp>
        <p:nvSpPr>
          <p:cNvPr id="32" name="Rectangle 31"/>
          <p:cNvSpPr/>
          <p:nvPr/>
        </p:nvSpPr>
        <p:spPr>
          <a:xfrm>
            <a:off x="1609983" y="5450339"/>
            <a:ext cx="8972033" cy="738664"/>
          </a:xfrm>
          <a:prstGeom prst="rect">
            <a:avLst/>
          </a:prstGeom>
        </p:spPr>
        <p:txBody>
          <a:bodyPr wrap="square">
            <a:spAutoFit/>
          </a:bodyPr>
          <a:lstStyle/>
          <a:p>
            <a:pPr algn="ctr"/>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500" fill="hold"/>
                                        <p:tgtEl>
                                          <p:spTgt spid="20"/>
                                        </p:tgtEl>
                                        <p:attrNameLst>
                                          <p:attrName>ppt_w</p:attrName>
                                        </p:attrNameLst>
                                      </p:cBhvr>
                                      <p:tavLst>
                                        <p:tav tm="0">
                                          <p:val>
                                            <p:fltVal val="0"/>
                                          </p:val>
                                        </p:tav>
                                        <p:tav tm="100000">
                                          <p:val>
                                            <p:strVal val="#ppt_w"/>
                                          </p:val>
                                        </p:tav>
                                      </p:tavLst>
                                    </p:anim>
                                    <p:anim calcmode="lin" valueType="num">
                                      <p:cBhvr>
                                        <p:cTn id="20" dur="500" fill="hold"/>
                                        <p:tgtEl>
                                          <p:spTgt spid="20"/>
                                        </p:tgtEl>
                                        <p:attrNameLst>
                                          <p:attrName>ppt_h</p:attrName>
                                        </p:attrNameLst>
                                      </p:cBhvr>
                                      <p:tavLst>
                                        <p:tav tm="0">
                                          <p:val>
                                            <p:fltVal val="0"/>
                                          </p:val>
                                        </p:tav>
                                        <p:tav tm="100000">
                                          <p:val>
                                            <p:strVal val="#ppt_h"/>
                                          </p:val>
                                        </p:tav>
                                      </p:tavLst>
                                    </p:anim>
                                    <p:animEffect transition="in" filter="fade">
                                      <p:cBhvr>
                                        <p:cTn id="21" dur="500"/>
                                        <p:tgtEl>
                                          <p:spTgt spid="20"/>
                                        </p:tgtEl>
                                      </p:cBhvr>
                                    </p:animEffect>
                                  </p:childTnLst>
                                </p:cTn>
                              </p:par>
                            </p:childTnLst>
                          </p:cTn>
                        </p:par>
                        <p:par>
                          <p:cTn id="22" fill="hold">
                            <p:stCondLst>
                              <p:cond delay="2000"/>
                            </p:stCondLst>
                            <p:childTnLst>
                              <p:par>
                                <p:cTn id="23" presetID="12" presetClass="entr" presetSubtype="8" fill="hold" nodeType="afterEffect">
                                  <p:stCondLst>
                                    <p:cond delay="0"/>
                                  </p:stCondLst>
                                  <p:childTnLst>
                                    <p:set>
                                      <p:cBhvr>
                                        <p:cTn id="24" dur="1" fill="hold">
                                          <p:stCondLst>
                                            <p:cond delay="0"/>
                                          </p:stCondLst>
                                        </p:cTn>
                                        <p:tgtEl>
                                          <p:spTgt spid="23"/>
                                        </p:tgtEl>
                                        <p:attrNameLst>
                                          <p:attrName>style.visibility</p:attrName>
                                        </p:attrNameLst>
                                      </p:cBhvr>
                                      <p:to>
                                        <p:strVal val="visible"/>
                                      </p:to>
                                    </p:set>
                                    <p:anim calcmode="lin" valueType="num">
                                      <p:cBhvr additive="base">
                                        <p:cTn id="25" dur="500"/>
                                        <p:tgtEl>
                                          <p:spTgt spid="23"/>
                                        </p:tgtEl>
                                        <p:attrNameLst>
                                          <p:attrName>ppt_x</p:attrName>
                                        </p:attrNameLst>
                                      </p:cBhvr>
                                      <p:tavLst>
                                        <p:tav tm="0">
                                          <p:val>
                                            <p:strVal val="#ppt_x-#ppt_w*1.125000"/>
                                          </p:val>
                                        </p:tav>
                                        <p:tav tm="100000">
                                          <p:val>
                                            <p:strVal val="#ppt_x"/>
                                          </p:val>
                                        </p:tav>
                                      </p:tavLst>
                                    </p:anim>
                                    <p:animEffect transition="in" filter="wipe(right)">
                                      <p:cBhvr>
                                        <p:cTn id="26" dur="500"/>
                                        <p:tgtEl>
                                          <p:spTgt spid="23"/>
                                        </p:tgtEl>
                                      </p:cBhvr>
                                    </p:animEffect>
                                  </p:childTnLst>
                                </p:cTn>
                              </p:par>
                            </p:childTnLst>
                          </p:cTn>
                        </p:par>
                        <p:par>
                          <p:cTn id="27" fill="hold">
                            <p:stCondLst>
                              <p:cond delay="2500"/>
                            </p:stCondLst>
                            <p:childTnLst>
                              <p:par>
                                <p:cTn id="28" presetID="53" presetClass="entr" presetSubtype="16" fill="hold" nodeType="afterEffect">
                                  <p:stCondLst>
                                    <p:cond delay="0"/>
                                  </p:stCondLst>
                                  <p:childTnLst>
                                    <p:set>
                                      <p:cBhvr>
                                        <p:cTn id="29" dur="1" fill="hold">
                                          <p:stCondLst>
                                            <p:cond delay="0"/>
                                          </p:stCondLst>
                                        </p:cTn>
                                        <p:tgtEl>
                                          <p:spTgt spid="11"/>
                                        </p:tgtEl>
                                        <p:attrNameLst>
                                          <p:attrName>style.visibility</p:attrName>
                                        </p:attrNameLst>
                                      </p:cBhvr>
                                      <p:to>
                                        <p:strVal val="visible"/>
                                      </p:to>
                                    </p:set>
                                    <p:anim calcmode="lin" valueType="num">
                                      <p:cBhvr>
                                        <p:cTn id="30" dur="500" fill="hold"/>
                                        <p:tgtEl>
                                          <p:spTgt spid="11"/>
                                        </p:tgtEl>
                                        <p:attrNameLst>
                                          <p:attrName>ppt_w</p:attrName>
                                        </p:attrNameLst>
                                      </p:cBhvr>
                                      <p:tavLst>
                                        <p:tav tm="0">
                                          <p:val>
                                            <p:fltVal val="0"/>
                                          </p:val>
                                        </p:tav>
                                        <p:tav tm="100000">
                                          <p:val>
                                            <p:strVal val="#ppt_w"/>
                                          </p:val>
                                        </p:tav>
                                      </p:tavLst>
                                    </p:anim>
                                    <p:anim calcmode="lin" valueType="num">
                                      <p:cBhvr>
                                        <p:cTn id="31" dur="500" fill="hold"/>
                                        <p:tgtEl>
                                          <p:spTgt spid="11"/>
                                        </p:tgtEl>
                                        <p:attrNameLst>
                                          <p:attrName>ppt_h</p:attrName>
                                        </p:attrNameLst>
                                      </p:cBhvr>
                                      <p:tavLst>
                                        <p:tav tm="0">
                                          <p:val>
                                            <p:fltVal val="0"/>
                                          </p:val>
                                        </p:tav>
                                        <p:tav tm="100000">
                                          <p:val>
                                            <p:strVal val="#ppt_h"/>
                                          </p:val>
                                        </p:tav>
                                      </p:tavLst>
                                    </p:anim>
                                    <p:animEffect transition="in" filter="fade">
                                      <p:cBhvr>
                                        <p:cTn id="32" dur="500"/>
                                        <p:tgtEl>
                                          <p:spTgt spid="11"/>
                                        </p:tgtEl>
                                      </p:cBhvr>
                                    </p:animEffect>
                                  </p:childTnLst>
                                </p:cTn>
                              </p:par>
                            </p:childTnLst>
                          </p:cTn>
                        </p:par>
                        <p:par>
                          <p:cTn id="33" fill="hold">
                            <p:stCondLst>
                              <p:cond delay="3000"/>
                            </p:stCondLst>
                            <p:childTnLst>
                              <p:par>
                                <p:cTn id="34" presetID="12" presetClass="entr" presetSubtype="8" fill="hold" nodeType="afterEffect">
                                  <p:stCondLst>
                                    <p:cond delay="0"/>
                                  </p:stCondLst>
                                  <p:childTnLst>
                                    <p:set>
                                      <p:cBhvr>
                                        <p:cTn id="35" dur="1" fill="hold">
                                          <p:stCondLst>
                                            <p:cond delay="0"/>
                                          </p:stCondLst>
                                        </p:cTn>
                                        <p:tgtEl>
                                          <p:spTgt spid="26"/>
                                        </p:tgtEl>
                                        <p:attrNameLst>
                                          <p:attrName>style.visibility</p:attrName>
                                        </p:attrNameLst>
                                      </p:cBhvr>
                                      <p:to>
                                        <p:strVal val="visible"/>
                                      </p:to>
                                    </p:set>
                                    <p:anim calcmode="lin" valueType="num">
                                      <p:cBhvr additive="base">
                                        <p:cTn id="36" dur="500"/>
                                        <p:tgtEl>
                                          <p:spTgt spid="26"/>
                                        </p:tgtEl>
                                        <p:attrNameLst>
                                          <p:attrName>ppt_x</p:attrName>
                                        </p:attrNameLst>
                                      </p:cBhvr>
                                      <p:tavLst>
                                        <p:tav tm="0">
                                          <p:val>
                                            <p:strVal val="#ppt_x-#ppt_w*1.125000"/>
                                          </p:val>
                                        </p:tav>
                                        <p:tav tm="100000">
                                          <p:val>
                                            <p:strVal val="#ppt_x"/>
                                          </p:val>
                                        </p:tav>
                                      </p:tavLst>
                                    </p:anim>
                                    <p:animEffect transition="in" filter="wipe(right)">
                                      <p:cBhvr>
                                        <p:cTn id="37" dur="500"/>
                                        <p:tgtEl>
                                          <p:spTgt spid="26"/>
                                        </p:tgtEl>
                                      </p:cBhvr>
                                    </p:animEffect>
                                  </p:childTnLst>
                                </p:cTn>
                              </p:par>
                            </p:childTnLst>
                          </p:cTn>
                        </p:par>
                        <p:par>
                          <p:cTn id="38" fill="hold">
                            <p:stCondLst>
                              <p:cond delay="3500"/>
                            </p:stCondLst>
                            <p:childTnLst>
                              <p:par>
                                <p:cTn id="39" presetID="53" presetClass="entr" presetSubtype="16" fill="hold"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p:cTn id="41" dur="500" fill="hold"/>
                                        <p:tgtEl>
                                          <p:spTgt spid="14"/>
                                        </p:tgtEl>
                                        <p:attrNameLst>
                                          <p:attrName>ppt_w</p:attrName>
                                        </p:attrNameLst>
                                      </p:cBhvr>
                                      <p:tavLst>
                                        <p:tav tm="0">
                                          <p:val>
                                            <p:fltVal val="0"/>
                                          </p:val>
                                        </p:tav>
                                        <p:tav tm="100000">
                                          <p:val>
                                            <p:strVal val="#ppt_w"/>
                                          </p:val>
                                        </p:tav>
                                      </p:tavLst>
                                    </p:anim>
                                    <p:anim calcmode="lin" valueType="num">
                                      <p:cBhvr>
                                        <p:cTn id="42" dur="500" fill="hold"/>
                                        <p:tgtEl>
                                          <p:spTgt spid="14"/>
                                        </p:tgtEl>
                                        <p:attrNameLst>
                                          <p:attrName>ppt_h</p:attrName>
                                        </p:attrNameLst>
                                      </p:cBhvr>
                                      <p:tavLst>
                                        <p:tav tm="0">
                                          <p:val>
                                            <p:fltVal val="0"/>
                                          </p:val>
                                        </p:tav>
                                        <p:tav tm="100000">
                                          <p:val>
                                            <p:strVal val="#ppt_h"/>
                                          </p:val>
                                        </p:tav>
                                      </p:tavLst>
                                    </p:anim>
                                    <p:animEffect transition="in" filter="fade">
                                      <p:cBhvr>
                                        <p:cTn id="43" dur="500"/>
                                        <p:tgtEl>
                                          <p:spTgt spid="14"/>
                                        </p:tgtEl>
                                      </p:cBhvr>
                                    </p:animEffect>
                                  </p:childTnLst>
                                </p:cTn>
                              </p:par>
                            </p:childTnLst>
                          </p:cTn>
                        </p:par>
                        <p:par>
                          <p:cTn id="44" fill="hold">
                            <p:stCondLst>
                              <p:cond delay="4000"/>
                            </p:stCondLst>
                            <p:childTnLst>
                              <p:par>
                                <p:cTn id="45" presetID="12" presetClass="entr" presetSubtype="8" fill="hold" nodeType="afterEffect">
                                  <p:stCondLst>
                                    <p:cond delay="0"/>
                                  </p:stCondLst>
                                  <p:childTnLst>
                                    <p:set>
                                      <p:cBhvr>
                                        <p:cTn id="46" dur="1" fill="hold">
                                          <p:stCondLst>
                                            <p:cond delay="0"/>
                                          </p:stCondLst>
                                        </p:cTn>
                                        <p:tgtEl>
                                          <p:spTgt spid="29"/>
                                        </p:tgtEl>
                                        <p:attrNameLst>
                                          <p:attrName>style.visibility</p:attrName>
                                        </p:attrNameLst>
                                      </p:cBhvr>
                                      <p:to>
                                        <p:strVal val="visible"/>
                                      </p:to>
                                    </p:set>
                                    <p:anim calcmode="lin" valueType="num">
                                      <p:cBhvr additive="base">
                                        <p:cTn id="47" dur="500"/>
                                        <p:tgtEl>
                                          <p:spTgt spid="29"/>
                                        </p:tgtEl>
                                        <p:attrNameLst>
                                          <p:attrName>ppt_x</p:attrName>
                                        </p:attrNameLst>
                                      </p:cBhvr>
                                      <p:tavLst>
                                        <p:tav tm="0">
                                          <p:val>
                                            <p:strVal val="#ppt_x-#ppt_w*1.125000"/>
                                          </p:val>
                                        </p:tav>
                                        <p:tav tm="100000">
                                          <p:val>
                                            <p:strVal val="#ppt_x"/>
                                          </p:val>
                                        </p:tav>
                                      </p:tavLst>
                                    </p:anim>
                                    <p:animEffect transition="in" filter="wipe(right)">
                                      <p:cBhvr>
                                        <p:cTn id="48" dur="500"/>
                                        <p:tgtEl>
                                          <p:spTgt spid="29"/>
                                        </p:tgtEl>
                                      </p:cBhvr>
                                    </p:animEffect>
                                  </p:childTnLst>
                                </p:cTn>
                              </p:par>
                            </p:childTnLst>
                          </p:cTn>
                        </p:par>
                        <p:par>
                          <p:cTn id="49" fill="hold">
                            <p:stCondLst>
                              <p:cond delay="4500"/>
                            </p:stCondLst>
                            <p:childTnLst>
                              <p:par>
                                <p:cTn id="50" presetID="16" presetClass="entr" presetSubtype="21" fill="hold" grpId="0" nodeType="afterEffect">
                                  <p:stCondLst>
                                    <p:cond delay="0"/>
                                  </p:stCondLst>
                                  <p:childTnLst>
                                    <p:set>
                                      <p:cBhvr>
                                        <p:cTn id="51" dur="1" fill="hold">
                                          <p:stCondLst>
                                            <p:cond delay="0"/>
                                          </p:stCondLst>
                                        </p:cTn>
                                        <p:tgtEl>
                                          <p:spTgt spid="32"/>
                                        </p:tgtEl>
                                        <p:attrNameLst>
                                          <p:attrName>style.visibility</p:attrName>
                                        </p:attrNameLst>
                                      </p:cBhvr>
                                      <p:to>
                                        <p:strVal val="visible"/>
                                      </p:to>
                                    </p:set>
                                    <p:animEffect transition="in" filter="barn(inVertical)">
                                      <p:cBhvr>
                                        <p:cTn id="52"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 grpId="0"/>
      <p:bldP spid="32"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World Map</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4" name="TextBox 3"/>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 name="Straight Connector 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6" name="任意多边形 5"/>
          <p:cNvSpPr/>
          <p:nvPr/>
        </p:nvSpPr>
        <p:spPr>
          <a:xfrm>
            <a:off x="1255200" y="1232102"/>
            <a:ext cx="9681599" cy="5271170"/>
          </a:xfrm>
          <a:custGeom>
            <a:avLst/>
            <a:gdLst>
              <a:gd name="connsiteX0" fmla="*/ 6408679 w 6725852"/>
              <a:gd name="connsiteY0" fmla="*/ 3272405 h 3694083"/>
              <a:gd name="connsiteX1" fmla="*/ 6460633 w 6725852"/>
              <a:gd name="connsiteY1" fmla="*/ 3313968 h 3694083"/>
              <a:gd name="connsiteX2" fmla="*/ 6419069 w 6725852"/>
              <a:gd name="connsiteY2" fmla="*/ 3360727 h 3694083"/>
              <a:gd name="connsiteX3" fmla="*/ 6377506 w 6725852"/>
              <a:gd name="connsiteY3" fmla="*/ 3438659 h 3694083"/>
              <a:gd name="connsiteX4" fmla="*/ 6289183 w 6725852"/>
              <a:gd name="connsiteY4" fmla="*/ 3417877 h 3694083"/>
              <a:gd name="connsiteX5" fmla="*/ 6304769 w 6725852"/>
              <a:gd name="connsiteY5" fmla="*/ 3397096 h 3694083"/>
              <a:gd name="connsiteX6" fmla="*/ 6382701 w 6725852"/>
              <a:gd name="connsiteY6" fmla="*/ 3324359 h 3694083"/>
              <a:gd name="connsiteX7" fmla="*/ 5956674 w 6725852"/>
              <a:gd name="connsiteY7" fmla="*/ 3256818 h 3694083"/>
              <a:gd name="connsiteX8" fmla="*/ 5993042 w 6725852"/>
              <a:gd name="connsiteY8" fmla="*/ 3256818 h 3694083"/>
              <a:gd name="connsiteX9" fmla="*/ 5993042 w 6725852"/>
              <a:gd name="connsiteY9" fmla="*/ 3334750 h 3694083"/>
              <a:gd name="connsiteX10" fmla="*/ 5935892 w 6725852"/>
              <a:gd name="connsiteY10" fmla="*/ 3376314 h 3694083"/>
              <a:gd name="connsiteX11" fmla="*/ 5899524 w 6725852"/>
              <a:gd name="connsiteY11" fmla="*/ 3272405 h 3694083"/>
              <a:gd name="connsiteX12" fmla="*/ 5951479 w 6725852"/>
              <a:gd name="connsiteY12" fmla="*/ 3298382 h 3694083"/>
              <a:gd name="connsiteX13" fmla="*/ 6419069 w 6725852"/>
              <a:gd name="connsiteY13" fmla="*/ 3126932 h 3694083"/>
              <a:gd name="connsiteX14" fmla="*/ 6486610 w 6725852"/>
              <a:gd name="connsiteY14" fmla="*/ 3194473 h 3694083"/>
              <a:gd name="connsiteX15" fmla="*/ 6522979 w 6725852"/>
              <a:gd name="connsiteY15" fmla="*/ 3178886 h 3694083"/>
              <a:gd name="connsiteX16" fmla="*/ 6554151 w 6725852"/>
              <a:gd name="connsiteY16" fmla="*/ 3204864 h 3694083"/>
              <a:gd name="connsiteX17" fmla="*/ 6517783 w 6725852"/>
              <a:gd name="connsiteY17" fmla="*/ 3230841 h 3694083"/>
              <a:gd name="connsiteX18" fmla="*/ 6507392 w 6725852"/>
              <a:gd name="connsiteY18" fmla="*/ 3251623 h 3694083"/>
              <a:gd name="connsiteX19" fmla="*/ 6450242 w 6725852"/>
              <a:gd name="connsiteY19" fmla="*/ 3267209 h 3694083"/>
              <a:gd name="connsiteX20" fmla="*/ 6455438 w 6725852"/>
              <a:gd name="connsiteY20" fmla="*/ 3210059 h 3694083"/>
              <a:gd name="connsiteX21" fmla="*/ 4159047 w 6725852"/>
              <a:gd name="connsiteY21" fmla="*/ 2674927 h 3694083"/>
              <a:gd name="connsiteX22" fmla="*/ 4174633 w 6725852"/>
              <a:gd name="connsiteY22" fmla="*/ 2695709 h 3694083"/>
              <a:gd name="connsiteX23" fmla="*/ 4185024 w 6725852"/>
              <a:gd name="connsiteY23" fmla="*/ 2732077 h 3694083"/>
              <a:gd name="connsiteX24" fmla="*/ 4164242 w 6725852"/>
              <a:gd name="connsiteY24" fmla="*/ 2810009 h 3694083"/>
              <a:gd name="connsiteX25" fmla="*/ 4133069 w 6725852"/>
              <a:gd name="connsiteY25" fmla="*/ 2929505 h 3694083"/>
              <a:gd name="connsiteX26" fmla="*/ 4081115 w 6725852"/>
              <a:gd name="connsiteY26" fmla="*/ 2960677 h 3694083"/>
              <a:gd name="connsiteX27" fmla="*/ 4044747 w 6725852"/>
              <a:gd name="connsiteY27" fmla="*/ 2919114 h 3694083"/>
              <a:gd name="connsiteX28" fmla="*/ 4049942 w 6725852"/>
              <a:gd name="connsiteY28" fmla="*/ 2903527 h 3694083"/>
              <a:gd name="connsiteX29" fmla="*/ 4039551 w 6725852"/>
              <a:gd name="connsiteY29" fmla="*/ 2882746 h 3694083"/>
              <a:gd name="connsiteX30" fmla="*/ 4065529 w 6725852"/>
              <a:gd name="connsiteY30" fmla="*/ 2835986 h 3694083"/>
              <a:gd name="connsiteX31" fmla="*/ 4070724 w 6725852"/>
              <a:gd name="connsiteY31" fmla="*/ 2825596 h 3694083"/>
              <a:gd name="connsiteX32" fmla="*/ 4049942 w 6725852"/>
              <a:gd name="connsiteY32" fmla="*/ 2789227 h 3694083"/>
              <a:gd name="connsiteX33" fmla="*/ 4075919 w 6725852"/>
              <a:gd name="connsiteY33" fmla="*/ 2758055 h 3694083"/>
              <a:gd name="connsiteX34" fmla="*/ 4117483 w 6725852"/>
              <a:gd name="connsiteY34" fmla="*/ 2726882 h 3694083"/>
              <a:gd name="connsiteX35" fmla="*/ 4148656 w 6725852"/>
              <a:gd name="connsiteY35" fmla="*/ 2680123 h 3694083"/>
              <a:gd name="connsiteX36" fmla="*/ 5759247 w 6725852"/>
              <a:gd name="connsiteY36" fmla="*/ 2565823 h 3694083"/>
              <a:gd name="connsiteX37" fmla="*/ 5774833 w 6725852"/>
              <a:gd name="connsiteY37" fmla="*/ 2581409 h 3694083"/>
              <a:gd name="connsiteX38" fmla="*/ 5764442 w 6725852"/>
              <a:gd name="connsiteY38" fmla="*/ 2643755 h 3694083"/>
              <a:gd name="connsiteX39" fmla="*/ 5831983 w 6725852"/>
              <a:gd name="connsiteY39" fmla="*/ 2695709 h 3694083"/>
              <a:gd name="connsiteX40" fmla="*/ 5852765 w 6725852"/>
              <a:gd name="connsiteY40" fmla="*/ 2602191 h 3694083"/>
              <a:gd name="connsiteX41" fmla="*/ 5878742 w 6725852"/>
              <a:gd name="connsiteY41" fmla="*/ 2576214 h 3694083"/>
              <a:gd name="connsiteX42" fmla="*/ 5904719 w 6725852"/>
              <a:gd name="connsiteY42" fmla="*/ 2628168 h 3694083"/>
              <a:gd name="connsiteX43" fmla="*/ 5935892 w 6725852"/>
              <a:gd name="connsiteY43" fmla="*/ 2633364 h 3694083"/>
              <a:gd name="connsiteX44" fmla="*/ 5956674 w 6725852"/>
              <a:gd name="connsiteY44" fmla="*/ 2726882 h 3694083"/>
              <a:gd name="connsiteX45" fmla="*/ 6008629 w 6725852"/>
              <a:gd name="connsiteY45" fmla="*/ 2789227 h 3694083"/>
              <a:gd name="connsiteX46" fmla="*/ 6065779 w 6725852"/>
              <a:gd name="connsiteY46" fmla="*/ 2867159 h 3694083"/>
              <a:gd name="connsiteX47" fmla="*/ 6091756 w 6725852"/>
              <a:gd name="connsiteY47" fmla="*/ 2965873 h 3694083"/>
              <a:gd name="connsiteX48" fmla="*/ 6055388 w 6725852"/>
              <a:gd name="connsiteY48" fmla="*/ 3028218 h 3694083"/>
              <a:gd name="connsiteX49" fmla="*/ 6034606 w 6725852"/>
              <a:gd name="connsiteY49" fmla="*/ 3074977 h 3694083"/>
              <a:gd name="connsiteX50" fmla="*/ 6013824 w 6725852"/>
              <a:gd name="connsiteY50" fmla="*/ 3100955 h 3694083"/>
              <a:gd name="connsiteX51" fmla="*/ 5993042 w 6725852"/>
              <a:gd name="connsiteY51" fmla="*/ 3152909 h 3694083"/>
              <a:gd name="connsiteX52" fmla="*/ 5941088 w 6725852"/>
              <a:gd name="connsiteY52" fmla="*/ 3184082 h 3694083"/>
              <a:gd name="connsiteX53" fmla="*/ 5920306 w 6725852"/>
              <a:gd name="connsiteY53" fmla="*/ 3178886 h 3694083"/>
              <a:gd name="connsiteX54" fmla="*/ 5925501 w 6725852"/>
              <a:gd name="connsiteY54" fmla="*/ 3158105 h 3694083"/>
              <a:gd name="connsiteX55" fmla="*/ 5878742 w 6725852"/>
              <a:gd name="connsiteY55" fmla="*/ 3189277 h 3694083"/>
              <a:gd name="connsiteX56" fmla="*/ 5863156 w 6725852"/>
              <a:gd name="connsiteY56" fmla="*/ 3178886 h 3694083"/>
              <a:gd name="connsiteX57" fmla="*/ 5821592 w 6725852"/>
              <a:gd name="connsiteY57" fmla="*/ 3147714 h 3694083"/>
              <a:gd name="connsiteX58" fmla="*/ 5816397 w 6725852"/>
              <a:gd name="connsiteY58" fmla="*/ 3137323 h 3694083"/>
              <a:gd name="connsiteX59" fmla="*/ 5826788 w 6725852"/>
              <a:gd name="connsiteY59" fmla="*/ 3126932 h 3694083"/>
              <a:gd name="connsiteX60" fmla="*/ 5811201 w 6725852"/>
              <a:gd name="connsiteY60" fmla="*/ 3121736 h 3694083"/>
              <a:gd name="connsiteX61" fmla="*/ 5795615 w 6725852"/>
              <a:gd name="connsiteY61" fmla="*/ 3106150 h 3694083"/>
              <a:gd name="connsiteX62" fmla="*/ 5754051 w 6725852"/>
              <a:gd name="connsiteY62" fmla="*/ 3106150 h 3694083"/>
              <a:gd name="connsiteX63" fmla="*/ 5728074 w 6725852"/>
              <a:gd name="connsiteY63" fmla="*/ 3090564 h 3694083"/>
              <a:gd name="connsiteX64" fmla="*/ 5717683 w 6725852"/>
              <a:gd name="connsiteY64" fmla="*/ 3085368 h 3694083"/>
              <a:gd name="connsiteX65" fmla="*/ 5733269 w 6725852"/>
              <a:gd name="connsiteY65" fmla="*/ 3069782 h 3694083"/>
              <a:gd name="connsiteX66" fmla="*/ 5722879 w 6725852"/>
              <a:gd name="connsiteY66" fmla="*/ 3049000 h 3694083"/>
              <a:gd name="connsiteX67" fmla="*/ 5696901 w 6725852"/>
              <a:gd name="connsiteY67" fmla="*/ 3033414 h 3694083"/>
              <a:gd name="connsiteX68" fmla="*/ 5677734 w 6725852"/>
              <a:gd name="connsiteY68" fmla="*/ 3030676 h 3694083"/>
              <a:gd name="connsiteX69" fmla="*/ 5686510 w 6725852"/>
              <a:gd name="connsiteY69" fmla="*/ 3028218 h 3694083"/>
              <a:gd name="connsiteX70" fmla="*/ 5660533 w 6725852"/>
              <a:gd name="connsiteY70" fmla="*/ 3028218 h 3694083"/>
              <a:gd name="connsiteX71" fmla="*/ 5644947 w 6725852"/>
              <a:gd name="connsiteY71" fmla="*/ 3028218 h 3694083"/>
              <a:gd name="connsiteX72" fmla="*/ 5660533 w 6725852"/>
              <a:gd name="connsiteY72" fmla="*/ 3023022 h 3694083"/>
              <a:gd name="connsiteX73" fmla="*/ 5624165 w 6725852"/>
              <a:gd name="connsiteY73" fmla="*/ 3028218 h 3694083"/>
              <a:gd name="connsiteX74" fmla="*/ 5644947 w 6725852"/>
              <a:gd name="connsiteY74" fmla="*/ 3028218 h 3694083"/>
              <a:gd name="connsiteX75" fmla="*/ 5629360 w 6725852"/>
              <a:gd name="connsiteY75" fmla="*/ 3033414 h 3694083"/>
              <a:gd name="connsiteX76" fmla="*/ 5660533 w 6725852"/>
              <a:gd name="connsiteY76" fmla="*/ 3028218 h 3694083"/>
              <a:gd name="connsiteX77" fmla="*/ 5677734 w 6725852"/>
              <a:gd name="connsiteY77" fmla="*/ 3030676 h 3694083"/>
              <a:gd name="connsiteX78" fmla="*/ 5426738 w 6725852"/>
              <a:gd name="connsiteY78" fmla="*/ 3100955 h 3694083"/>
              <a:gd name="connsiteX79" fmla="*/ 5364392 w 6725852"/>
              <a:gd name="connsiteY79" fmla="*/ 3074977 h 3694083"/>
              <a:gd name="connsiteX80" fmla="*/ 5359197 w 6725852"/>
              <a:gd name="connsiteY80" fmla="*/ 3059391 h 3694083"/>
              <a:gd name="connsiteX81" fmla="*/ 5374783 w 6725852"/>
              <a:gd name="connsiteY81" fmla="*/ 3038609 h 3694083"/>
              <a:gd name="connsiteX82" fmla="*/ 5379979 w 6725852"/>
              <a:gd name="connsiteY82" fmla="*/ 3017827 h 3694083"/>
              <a:gd name="connsiteX83" fmla="*/ 5343610 w 6725852"/>
              <a:gd name="connsiteY83" fmla="*/ 2991850 h 3694083"/>
              <a:gd name="connsiteX84" fmla="*/ 5364392 w 6725852"/>
              <a:gd name="connsiteY84" fmla="*/ 2971068 h 3694083"/>
              <a:gd name="connsiteX85" fmla="*/ 5312438 w 6725852"/>
              <a:gd name="connsiteY85" fmla="*/ 2877550 h 3694083"/>
              <a:gd name="connsiteX86" fmla="*/ 5333219 w 6725852"/>
              <a:gd name="connsiteY86" fmla="*/ 2872355 h 3694083"/>
              <a:gd name="connsiteX87" fmla="*/ 5348806 w 6725852"/>
              <a:gd name="connsiteY87" fmla="*/ 2893136 h 3694083"/>
              <a:gd name="connsiteX88" fmla="*/ 5322829 w 6725852"/>
              <a:gd name="connsiteY88" fmla="*/ 2841182 h 3694083"/>
              <a:gd name="connsiteX89" fmla="*/ 5348806 w 6725852"/>
              <a:gd name="connsiteY89" fmla="*/ 2778836 h 3694083"/>
              <a:gd name="connsiteX90" fmla="*/ 5463106 w 6725852"/>
              <a:gd name="connsiteY90" fmla="*/ 2747664 h 3694083"/>
              <a:gd name="connsiteX91" fmla="*/ 5489083 w 6725852"/>
              <a:gd name="connsiteY91" fmla="*/ 2706100 h 3694083"/>
              <a:gd name="connsiteX92" fmla="*/ 5504669 w 6725852"/>
              <a:gd name="connsiteY92" fmla="*/ 2674927 h 3694083"/>
              <a:gd name="connsiteX93" fmla="*/ 5525451 w 6725852"/>
              <a:gd name="connsiteY93" fmla="*/ 2680123 h 3694083"/>
              <a:gd name="connsiteX94" fmla="*/ 5577406 w 6725852"/>
              <a:gd name="connsiteY94" fmla="*/ 2628168 h 3694083"/>
              <a:gd name="connsiteX95" fmla="*/ 5639751 w 6725852"/>
              <a:gd name="connsiteY95" fmla="*/ 2654146 h 3694083"/>
              <a:gd name="connsiteX96" fmla="*/ 5629360 w 6725852"/>
              <a:gd name="connsiteY96" fmla="*/ 2638559 h 3694083"/>
              <a:gd name="connsiteX97" fmla="*/ 5644947 w 6725852"/>
              <a:gd name="connsiteY97" fmla="*/ 2607386 h 3694083"/>
              <a:gd name="connsiteX98" fmla="*/ 5676119 w 6725852"/>
              <a:gd name="connsiteY98" fmla="*/ 2596996 h 3694083"/>
              <a:gd name="connsiteX99" fmla="*/ 5629360 w 6725852"/>
              <a:gd name="connsiteY99" fmla="*/ 2586605 h 3694083"/>
              <a:gd name="connsiteX100" fmla="*/ 5691706 w 6725852"/>
              <a:gd name="connsiteY100" fmla="*/ 2571018 h 3694083"/>
              <a:gd name="connsiteX101" fmla="*/ 5722879 w 6725852"/>
              <a:gd name="connsiteY101" fmla="*/ 2591800 h 3694083"/>
              <a:gd name="connsiteX102" fmla="*/ 5265929 w 6725852"/>
              <a:gd name="connsiteY102" fmla="*/ 2488564 h 3694083"/>
              <a:gd name="connsiteX103" fmla="*/ 5401011 w 6725852"/>
              <a:gd name="connsiteY103" fmla="*/ 2524932 h 3694083"/>
              <a:gd name="connsiteX104" fmla="*/ 5458161 w 6725852"/>
              <a:gd name="connsiteY104" fmla="*/ 2545714 h 3694083"/>
              <a:gd name="connsiteX105" fmla="*/ 5489334 w 6725852"/>
              <a:gd name="connsiteY105" fmla="*/ 2597669 h 3694083"/>
              <a:gd name="connsiteX106" fmla="*/ 5406206 w 6725852"/>
              <a:gd name="connsiteY106" fmla="*/ 2566496 h 3694083"/>
              <a:gd name="connsiteX107" fmla="*/ 5271124 w 6725852"/>
              <a:gd name="connsiteY107" fmla="*/ 2550909 h 3694083"/>
              <a:gd name="connsiteX108" fmla="*/ 5193193 w 6725852"/>
              <a:gd name="connsiteY108" fmla="*/ 2530128 h 3694083"/>
              <a:gd name="connsiteX109" fmla="*/ 5208779 w 6725852"/>
              <a:gd name="connsiteY109" fmla="*/ 2498955 h 3694083"/>
              <a:gd name="connsiteX110" fmla="*/ 5728074 w 6725852"/>
              <a:gd name="connsiteY110" fmla="*/ 2378786 h 3694083"/>
              <a:gd name="connsiteX111" fmla="*/ 5754051 w 6725852"/>
              <a:gd name="connsiteY111" fmla="*/ 2430741 h 3694083"/>
              <a:gd name="connsiteX112" fmla="*/ 5790419 w 6725852"/>
              <a:gd name="connsiteY112" fmla="*/ 2394373 h 3694083"/>
              <a:gd name="connsiteX113" fmla="*/ 5951479 w 6725852"/>
              <a:gd name="connsiteY113" fmla="*/ 2446327 h 3694083"/>
              <a:gd name="connsiteX114" fmla="*/ 5967065 w 6725852"/>
              <a:gd name="connsiteY114" fmla="*/ 2493086 h 3694083"/>
              <a:gd name="connsiteX115" fmla="*/ 6008629 w 6725852"/>
              <a:gd name="connsiteY115" fmla="*/ 2472305 h 3694083"/>
              <a:gd name="connsiteX116" fmla="*/ 6019019 w 6725852"/>
              <a:gd name="connsiteY116" fmla="*/ 2472305 h 3694083"/>
              <a:gd name="connsiteX117" fmla="*/ 6050192 w 6725852"/>
              <a:gd name="connsiteY117" fmla="*/ 2451523 h 3694083"/>
              <a:gd name="connsiteX118" fmla="*/ 6008629 w 6725852"/>
              <a:gd name="connsiteY118" fmla="*/ 2415155 h 3694083"/>
              <a:gd name="connsiteX119" fmla="*/ 6076169 w 6725852"/>
              <a:gd name="connsiteY119" fmla="*/ 2446327 h 3694083"/>
              <a:gd name="connsiteX120" fmla="*/ 6076169 w 6725852"/>
              <a:gd name="connsiteY120" fmla="*/ 2487891 h 3694083"/>
              <a:gd name="connsiteX121" fmla="*/ 6008629 w 6725852"/>
              <a:gd name="connsiteY121" fmla="*/ 2503477 h 3694083"/>
              <a:gd name="connsiteX122" fmla="*/ 6029410 w 6725852"/>
              <a:gd name="connsiteY122" fmla="*/ 2586605 h 3694083"/>
              <a:gd name="connsiteX123" fmla="*/ 6076169 w 6725852"/>
              <a:gd name="connsiteY123" fmla="*/ 2586605 h 3694083"/>
              <a:gd name="connsiteX124" fmla="*/ 6039801 w 6725852"/>
              <a:gd name="connsiteY124" fmla="*/ 2591800 h 3694083"/>
              <a:gd name="connsiteX125" fmla="*/ 5998238 w 6725852"/>
              <a:gd name="connsiteY125" fmla="*/ 2591800 h 3694083"/>
              <a:gd name="connsiteX126" fmla="*/ 5972260 w 6725852"/>
              <a:gd name="connsiteY126" fmla="*/ 2576214 h 3694083"/>
              <a:gd name="connsiteX127" fmla="*/ 5972260 w 6725852"/>
              <a:gd name="connsiteY127" fmla="*/ 2555432 h 3694083"/>
              <a:gd name="connsiteX128" fmla="*/ 5883938 w 6725852"/>
              <a:gd name="connsiteY128" fmla="*/ 2560627 h 3694083"/>
              <a:gd name="connsiteX129" fmla="*/ 5811201 w 6725852"/>
              <a:gd name="connsiteY129" fmla="*/ 2534650 h 3694083"/>
              <a:gd name="connsiteX130" fmla="*/ 5795615 w 6725852"/>
              <a:gd name="connsiteY130" fmla="*/ 2493086 h 3694083"/>
              <a:gd name="connsiteX131" fmla="*/ 5785224 w 6725852"/>
              <a:gd name="connsiteY131" fmla="*/ 2472305 h 3694083"/>
              <a:gd name="connsiteX132" fmla="*/ 5712488 w 6725852"/>
              <a:gd name="connsiteY132" fmla="*/ 2456718 h 3694083"/>
              <a:gd name="connsiteX133" fmla="*/ 5681315 w 6725852"/>
              <a:gd name="connsiteY133" fmla="*/ 2394373 h 3694083"/>
              <a:gd name="connsiteX134" fmla="*/ 5411151 w 6725852"/>
              <a:gd name="connsiteY134" fmla="*/ 2243705 h 3694083"/>
              <a:gd name="connsiteX135" fmla="*/ 5447519 w 6725852"/>
              <a:gd name="connsiteY135" fmla="*/ 2285268 h 3694083"/>
              <a:gd name="connsiteX136" fmla="*/ 5416347 w 6725852"/>
              <a:gd name="connsiteY136" fmla="*/ 2326832 h 3694083"/>
              <a:gd name="connsiteX137" fmla="*/ 5447519 w 6725852"/>
              <a:gd name="connsiteY137" fmla="*/ 2368396 h 3694083"/>
              <a:gd name="connsiteX138" fmla="*/ 5426738 w 6725852"/>
              <a:gd name="connsiteY138" fmla="*/ 2394373 h 3694083"/>
              <a:gd name="connsiteX139" fmla="*/ 5405956 w 6725852"/>
              <a:gd name="connsiteY139" fmla="*/ 2425546 h 3694083"/>
              <a:gd name="connsiteX140" fmla="*/ 5374783 w 6725852"/>
              <a:gd name="connsiteY140" fmla="*/ 2467109 h 3694083"/>
              <a:gd name="connsiteX141" fmla="*/ 5307242 w 6725852"/>
              <a:gd name="connsiteY141" fmla="*/ 2461914 h 3694083"/>
              <a:gd name="connsiteX142" fmla="*/ 5286460 w 6725852"/>
              <a:gd name="connsiteY142" fmla="*/ 2435936 h 3694083"/>
              <a:gd name="connsiteX143" fmla="*/ 5265679 w 6725852"/>
              <a:gd name="connsiteY143" fmla="*/ 2404764 h 3694083"/>
              <a:gd name="connsiteX144" fmla="*/ 5250092 w 6725852"/>
              <a:gd name="connsiteY144" fmla="*/ 2352809 h 3694083"/>
              <a:gd name="connsiteX145" fmla="*/ 5281265 w 6725852"/>
              <a:gd name="connsiteY145" fmla="*/ 2342418 h 3694083"/>
              <a:gd name="connsiteX146" fmla="*/ 5312438 w 6725852"/>
              <a:gd name="connsiteY146" fmla="*/ 2332027 h 3694083"/>
              <a:gd name="connsiteX147" fmla="*/ 1996142 w 6725852"/>
              <a:gd name="connsiteY147" fmla="*/ 2056091 h 3694083"/>
              <a:gd name="connsiteX148" fmla="*/ 2020048 w 6725852"/>
              <a:gd name="connsiteY148" fmla="*/ 2103903 h 3694083"/>
              <a:gd name="connsiteX149" fmla="*/ 1930400 w 6725852"/>
              <a:gd name="connsiteY149" fmla="*/ 2091950 h 3694083"/>
              <a:gd name="connsiteX150" fmla="*/ 1751106 w 6725852"/>
              <a:gd name="connsiteY150" fmla="*/ 2008279 h 3694083"/>
              <a:gd name="connsiteX151" fmla="*/ 1858683 w 6725852"/>
              <a:gd name="connsiteY151" fmla="*/ 2014256 h 3694083"/>
              <a:gd name="connsiteX152" fmla="*/ 1918448 w 6725852"/>
              <a:gd name="connsiteY152" fmla="*/ 2044138 h 3694083"/>
              <a:gd name="connsiteX153" fmla="*/ 1912471 w 6725852"/>
              <a:gd name="connsiteY153" fmla="*/ 2062067 h 3694083"/>
              <a:gd name="connsiteX154" fmla="*/ 1858683 w 6725852"/>
              <a:gd name="connsiteY154" fmla="*/ 2062067 h 3694083"/>
              <a:gd name="connsiteX155" fmla="*/ 1822824 w 6725852"/>
              <a:gd name="connsiteY155" fmla="*/ 2032185 h 3694083"/>
              <a:gd name="connsiteX156" fmla="*/ 3890852 w 6725852"/>
              <a:gd name="connsiteY156" fmla="*/ 1918216 h 3694083"/>
              <a:gd name="connsiteX157" fmla="*/ 3919664 w 6725852"/>
              <a:gd name="connsiteY157" fmla="*/ 1988187 h 3694083"/>
              <a:gd name="connsiteX158" fmla="*/ 3956424 w 6725852"/>
              <a:gd name="connsiteY158" fmla="*/ 2034137 h 3694083"/>
              <a:gd name="connsiteX159" fmla="*/ 3947234 w 6725852"/>
              <a:gd name="connsiteY159" fmla="*/ 2066302 h 3694083"/>
              <a:gd name="connsiteX160" fmla="*/ 3979399 w 6725852"/>
              <a:gd name="connsiteY160" fmla="*/ 2098467 h 3694083"/>
              <a:gd name="connsiteX161" fmla="*/ 3979399 w 6725852"/>
              <a:gd name="connsiteY161" fmla="*/ 2126037 h 3694083"/>
              <a:gd name="connsiteX162" fmla="*/ 4029944 w 6725852"/>
              <a:gd name="connsiteY162" fmla="*/ 2167392 h 3694083"/>
              <a:gd name="connsiteX163" fmla="*/ 4039802 w 6725852"/>
              <a:gd name="connsiteY163" fmla="*/ 2182179 h 3694083"/>
              <a:gd name="connsiteX164" fmla="*/ 4039802 w 6725852"/>
              <a:gd name="connsiteY164" fmla="*/ 2150859 h 3694083"/>
              <a:gd name="connsiteX165" fmla="*/ 4039802 w 6725852"/>
              <a:gd name="connsiteY165" fmla="*/ 2130078 h 3694083"/>
              <a:gd name="connsiteX166" fmla="*/ 3915111 w 6725852"/>
              <a:gd name="connsiteY166" fmla="*/ 1922259 h 3694083"/>
              <a:gd name="connsiteX167" fmla="*/ 3515061 w 6725852"/>
              <a:gd name="connsiteY167" fmla="*/ 1475450 h 3694083"/>
              <a:gd name="connsiteX168" fmla="*/ 3525452 w 6725852"/>
              <a:gd name="connsiteY168" fmla="*/ 1548187 h 3694083"/>
              <a:gd name="connsiteX169" fmla="*/ 3567015 w 6725852"/>
              <a:gd name="connsiteY169" fmla="*/ 1584555 h 3694083"/>
              <a:gd name="connsiteX170" fmla="*/ 3592993 w 6725852"/>
              <a:gd name="connsiteY170" fmla="*/ 1605337 h 3694083"/>
              <a:gd name="connsiteX171" fmla="*/ 3582602 w 6725852"/>
              <a:gd name="connsiteY171" fmla="*/ 1652096 h 3694083"/>
              <a:gd name="connsiteX172" fmla="*/ 3535843 w 6725852"/>
              <a:gd name="connsiteY172" fmla="*/ 1693659 h 3694083"/>
              <a:gd name="connsiteX173" fmla="*/ 3499474 w 6725852"/>
              <a:gd name="connsiteY173" fmla="*/ 1683269 h 3694083"/>
              <a:gd name="connsiteX174" fmla="*/ 3499474 w 6725852"/>
              <a:gd name="connsiteY174" fmla="*/ 1667682 h 3694083"/>
              <a:gd name="connsiteX175" fmla="*/ 3546234 w 6725852"/>
              <a:gd name="connsiteY175" fmla="*/ 1652096 h 3694083"/>
              <a:gd name="connsiteX176" fmla="*/ 3546234 w 6725852"/>
              <a:gd name="connsiteY176" fmla="*/ 1631314 h 3694083"/>
              <a:gd name="connsiteX177" fmla="*/ 3525452 w 6725852"/>
              <a:gd name="connsiteY177" fmla="*/ 1605337 h 3694083"/>
              <a:gd name="connsiteX178" fmla="*/ 3483888 w 6725852"/>
              <a:gd name="connsiteY178" fmla="*/ 1589750 h 3694083"/>
              <a:gd name="connsiteX179" fmla="*/ 3463106 w 6725852"/>
              <a:gd name="connsiteY179" fmla="*/ 1563773 h 3694083"/>
              <a:gd name="connsiteX180" fmla="*/ 3442324 w 6725852"/>
              <a:gd name="connsiteY180" fmla="*/ 1527405 h 3694083"/>
              <a:gd name="connsiteX181" fmla="*/ 3421543 w 6725852"/>
              <a:gd name="connsiteY181" fmla="*/ 1511819 h 3694083"/>
              <a:gd name="connsiteX182" fmla="*/ 3385174 w 6725852"/>
              <a:gd name="connsiteY182" fmla="*/ 1537796 h 3694083"/>
              <a:gd name="connsiteX183" fmla="*/ 3328024 w 6725852"/>
              <a:gd name="connsiteY183" fmla="*/ 1522209 h 3694083"/>
              <a:gd name="connsiteX184" fmla="*/ 3317634 w 6725852"/>
              <a:gd name="connsiteY184" fmla="*/ 1563773 h 3694083"/>
              <a:gd name="connsiteX185" fmla="*/ 3296852 w 6725852"/>
              <a:gd name="connsiteY185" fmla="*/ 1594946 h 3694083"/>
              <a:gd name="connsiteX186" fmla="*/ 3276070 w 6725852"/>
              <a:gd name="connsiteY186" fmla="*/ 1631314 h 3694083"/>
              <a:gd name="connsiteX187" fmla="*/ 3244897 w 6725852"/>
              <a:gd name="connsiteY187" fmla="*/ 1678073 h 3694083"/>
              <a:gd name="connsiteX188" fmla="*/ 3177356 w 6725852"/>
              <a:gd name="connsiteY188" fmla="*/ 1688464 h 3694083"/>
              <a:gd name="connsiteX189" fmla="*/ 3177356 w 6725852"/>
              <a:gd name="connsiteY189" fmla="*/ 1723055 h 3694083"/>
              <a:gd name="connsiteX190" fmla="*/ 3198253 w 6725852"/>
              <a:gd name="connsiteY190" fmla="*/ 1717084 h 3694083"/>
              <a:gd name="connsiteX191" fmla="*/ 3230418 w 6725852"/>
              <a:gd name="connsiteY191" fmla="*/ 1726274 h 3694083"/>
              <a:gd name="connsiteX192" fmla="*/ 3280963 w 6725852"/>
              <a:gd name="connsiteY192" fmla="*/ 1707894 h 3694083"/>
              <a:gd name="connsiteX193" fmla="*/ 3317722 w 6725852"/>
              <a:gd name="connsiteY193" fmla="*/ 1698704 h 3694083"/>
              <a:gd name="connsiteX194" fmla="*/ 3368267 w 6725852"/>
              <a:gd name="connsiteY194" fmla="*/ 1689514 h 3694083"/>
              <a:gd name="connsiteX195" fmla="*/ 3405027 w 6725852"/>
              <a:gd name="connsiteY195" fmla="*/ 1689514 h 3694083"/>
              <a:gd name="connsiteX196" fmla="*/ 3441787 w 6725852"/>
              <a:gd name="connsiteY196" fmla="*/ 1675729 h 3694083"/>
              <a:gd name="connsiteX197" fmla="*/ 3460167 w 6725852"/>
              <a:gd name="connsiteY197" fmla="*/ 1694109 h 3694083"/>
              <a:gd name="connsiteX198" fmla="*/ 3473952 w 6725852"/>
              <a:gd name="connsiteY198" fmla="*/ 1703299 h 3694083"/>
              <a:gd name="connsiteX199" fmla="*/ 3487737 w 6725852"/>
              <a:gd name="connsiteY199" fmla="*/ 1735464 h 3694083"/>
              <a:gd name="connsiteX200" fmla="*/ 3473952 w 6725852"/>
              <a:gd name="connsiteY200" fmla="*/ 1767629 h 3694083"/>
              <a:gd name="connsiteX201" fmla="*/ 3510711 w 6725852"/>
              <a:gd name="connsiteY201" fmla="*/ 1790604 h 3694083"/>
              <a:gd name="connsiteX202" fmla="*/ 3542876 w 6725852"/>
              <a:gd name="connsiteY202" fmla="*/ 1786009 h 3694083"/>
              <a:gd name="connsiteX203" fmla="*/ 3556661 w 6725852"/>
              <a:gd name="connsiteY203" fmla="*/ 1808983 h 3694083"/>
              <a:gd name="connsiteX204" fmla="*/ 3593421 w 6725852"/>
              <a:gd name="connsiteY204" fmla="*/ 1813578 h 3694083"/>
              <a:gd name="connsiteX205" fmla="*/ 3607206 w 6725852"/>
              <a:gd name="connsiteY205" fmla="*/ 1822768 h 3694083"/>
              <a:gd name="connsiteX206" fmla="*/ 3625586 w 6725852"/>
              <a:gd name="connsiteY206" fmla="*/ 1827363 h 3694083"/>
              <a:gd name="connsiteX207" fmla="*/ 3634776 w 6725852"/>
              <a:gd name="connsiteY207" fmla="*/ 1776819 h 3694083"/>
              <a:gd name="connsiteX208" fmla="*/ 3689915 w 6725852"/>
              <a:gd name="connsiteY208" fmla="*/ 1776819 h 3694083"/>
              <a:gd name="connsiteX209" fmla="*/ 3722080 w 6725852"/>
              <a:gd name="connsiteY209" fmla="*/ 1799794 h 3694083"/>
              <a:gd name="connsiteX210" fmla="*/ 3758840 w 6725852"/>
              <a:gd name="connsiteY210" fmla="*/ 1799794 h 3694083"/>
              <a:gd name="connsiteX211" fmla="*/ 3795600 w 6725852"/>
              <a:gd name="connsiteY211" fmla="*/ 1831958 h 3694083"/>
              <a:gd name="connsiteX212" fmla="*/ 3813980 w 6725852"/>
              <a:gd name="connsiteY212" fmla="*/ 1818173 h 3694083"/>
              <a:gd name="connsiteX213" fmla="*/ 3823170 w 6725852"/>
              <a:gd name="connsiteY213" fmla="*/ 1804388 h 3694083"/>
              <a:gd name="connsiteX214" fmla="*/ 3831426 w 6725852"/>
              <a:gd name="connsiteY214" fmla="*/ 1808517 h 3694083"/>
              <a:gd name="connsiteX215" fmla="*/ 3831984 w 6725852"/>
              <a:gd name="connsiteY215" fmla="*/ 1807959 h 3694083"/>
              <a:gd name="connsiteX216" fmla="*/ 3863156 w 6725852"/>
              <a:gd name="connsiteY216" fmla="*/ 1813155 h 3694083"/>
              <a:gd name="connsiteX217" fmla="*/ 3904720 w 6725852"/>
              <a:gd name="connsiteY217" fmla="*/ 1735223 h 3694083"/>
              <a:gd name="connsiteX218" fmla="*/ 3909915 w 6725852"/>
              <a:gd name="connsiteY218" fmla="*/ 1709246 h 3694083"/>
              <a:gd name="connsiteX219" fmla="*/ 3873547 w 6725852"/>
              <a:gd name="connsiteY219" fmla="*/ 1698855 h 3694083"/>
              <a:gd name="connsiteX220" fmla="*/ 3847570 w 6725852"/>
              <a:gd name="connsiteY220" fmla="*/ 1724832 h 3694083"/>
              <a:gd name="connsiteX221" fmla="*/ 3837179 w 6725852"/>
              <a:gd name="connsiteY221" fmla="*/ 1698855 h 3694083"/>
              <a:gd name="connsiteX222" fmla="*/ 3790420 w 6725852"/>
              <a:gd name="connsiteY222" fmla="*/ 1714441 h 3694083"/>
              <a:gd name="connsiteX223" fmla="*/ 3738465 w 6725852"/>
              <a:gd name="connsiteY223" fmla="*/ 1740419 h 3694083"/>
              <a:gd name="connsiteX224" fmla="*/ 3686511 w 6725852"/>
              <a:gd name="connsiteY224" fmla="*/ 1724832 h 3694083"/>
              <a:gd name="connsiteX225" fmla="*/ 3743661 w 6725852"/>
              <a:gd name="connsiteY225" fmla="*/ 1704050 h 3694083"/>
              <a:gd name="connsiteX226" fmla="*/ 3748856 w 6725852"/>
              <a:gd name="connsiteY226" fmla="*/ 1620923 h 3694083"/>
              <a:gd name="connsiteX227" fmla="*/ 3728074 w 6725852"/>
              <a:gd name="connsiteY227" fmla="*/ 1594946 h 3694083"/>
              <a:gd name="connsiteX228" fmla="*/ 3686511 w 6725852"/>
              <a:gd name="connsiteY228" fmla="*/ 1615728 h 3694083"/>
              <a:gd name="connsiteX229" fmla="*/ 3728074 w 6725852"/>
              <a:gd name="connsiteY229" fmla="*/ 1636509 h 3694083"/>
              <a:gd name="connsiteX230" fmla="*/ 3702097 w 6725852"/>
              <a:gd name="connsiteY230" fmla="*/ 1667682 h 3694083"/>
              <a:gd name="connsiteX231" fmla="*/ 3696902 w 6725852"/>
              <a:gd name="connsiteY231" fmla="*/ 1709246 h 3694083"/>
              <a:gd name="connsiteX232" fmla="*/ 3655338 w 6725852"/>
              <a:gd name="connsiteY232" fmla="*/ 1678073 h 3694083"/>
              <a:gd name="connsiteX233" fmla="*/ 3613774 w 6725852"/>
              <a:gd name="connsiteY233" fmla="*/ 1646900 h 3694083"/>
              <a:gd name="connsiteX234" fmla="*/ 3613774 w 6725852"/>
              <a:gd name="connsiteY234" fmla="*/ 1615728 h 3694083"/>
              <a:gd name="connsiteX235" fmla="*/ 3608579 w 6725852"/>
              <a:gd name="connsiteY235" fmla="*/ 1594946 h 3694083"/>
              <a:gd name="connsiteX236" fmla="*/ 3836929 w 6725852"/>
              <a:gd name="connsiteY236" fmla="*/ 1438408 h 3694083"/>
              <a:gd name="connsiteX237" fmla="*/ 3774583 w 6725852"/>
              <a:gd name="connsiteY237" fmla="*/ 1552708 h 3694083"/>
              <a:gd name="connsiteX238" fmla="*/ 3821342 w 6725852"/>
              <a:gd name="connsiteY238" fmla="*/ 1578685 h 3694083"/>
              <a:gd name="connsiteX239" fmla="*/ 3852515 w 6725852"/>
              <a:gd name="connsiteY239" fmla="*/ 1552708 h 3694083"/>
              <a:gd name="connsiteX240" fmla="*/ 3914860 w 6725852"/>
              <a:gd name="connsiteY240" fmla="*/ 1557904 h 3694083"/>
              <a:gd name="connsiteX241" fmla="*/ 3951229 w 6725852"/>
              <a:gd name="connsiteY241" fmla="*/ 1578685 h 3694083"/>
              <a:gd name="connsiteX242" fmla="*/ 4013574 w 6725852"/>
              <a:gd name="connsiteY242" fmla="*/ 1583881 h 3694083"/>
              <a:gd name="connsiteX243" fmla="*/ 4013574 w 6725852"/>
              <a:gd name="connsiteY243" fmla="*/ 1552708 h 3694083"/>
              <a:gd name="connsiteX244" fmla="*/ 3935642 w 6725852"/>
              <a:gd name="connsiteY244" fmla="*/ 1490363 h 3694083"/>
              <a:gd name="connsiteX245" fmla="*/ 3868101 w 6725852"/>
              <a:gd name="connsiteY245" fmla="*/ 1490363 h 3694083"/>
              <a:gd name="connsiteX246" fmla="*/ 3203083 w 6725852"/>
              <a:gd name="connsiteY246" fmla="*/ 1048750 h 3694083"/>
              <a:gd name="connsiteX247" fmla="*/ 3208279 w 6725852"/>
              <a:gd name="connsiteY247" fmla="*/ 1079923 h 3694083"/>
              <a:gd name="connsiteX248" fmla="*/ 3249842 w 6725852"/>
              <a:gd name="connsiteY248" fmla="*/ 1095509 h 3694083"/>
              <a:gd name="connsiteX249" fmla="*/ 3208279 w 6725852"/>
              <a:gd name="connsiteY249" fmla="*/ 1137073 h 3694083"/>
              <a:gd name="connsiteX250" fmla="*/ 3260233 w 6725852"/>
              <a:gd name="connsiteY250" fmla="*/ 1178636 h 3694083"/>
              <a:gd name="connsiteX251" fmla="*/ 3265429 w 6725852"/>
              <a:gd name="connsiteY251" fmla="*/ 1251373 h 3694083"/>
              <a:gd name="connsiteX252" fmla="*/ 3286210 w 6725852"/>
              <a:gd name="connsiteY252" fmla="*/ 1256568 h 3694083"/>
              <a:gd name="connsiteX253" fmla="*/ 3317383 w 6725852"/>
              <a:gd name="connsiteY253" fmla="*/ 1277350 h 3694083"/>
              <a:gd name="connsiteX254" fmla="*/ 3291406 w 6725852"/>
              <a:gd name="connsiteY254" fmla="*/ 1329305 h 3694083"/>
              <a:gd name="connsiteX255" fmla="*/ 3234256 w 6725852"/>
              <a:gd name="connsiteY255" fmla="*/ 1318914 h 3694083"/>
              <a:gd name="connsiteX256" fmla="*/ 3171910 w 6725852"/>
              <a:gd name="connsiteY256" fmla="*/ 1370868 h 3694083"/>
              <a:gd name="connsiteX257" fmla="*/ 3197888 w 6725852"/>
              <a:gd name="connsiteY257" fmla="*/ 1308523 h 3694083"/>
              <a:gd name="connsiteX258" fmla="*/ 3166715 w 6725852"/>
              <a:gd name="connsiteY258" fmla="*/ 1298132 h 3694083"/>
              <a:gd name="connsiteX259" fmla="*/ 3192692 w 6725852"/>
              <a:gd name="connsiteY259" fmla="*/ 1277350 h 3694083"/>
              <a:gd name="connsiteX260" fmla="*/ 3192692 w 6725852"/>
              <a:gd name="connsiteY260" fmla="*/ 1246177 h 3694083"/>
              <a:gd name="connsiteX261" fmla="*/ 3218669 w 6725852"/>
              <a:gd name="connsiteY261" fmla="*/ 1240982 h 3694083"/>
              <a:gd name="connsiteX262" fmla="*/ 3208279 w 6725852"/>
              <a:gd name="connsiteY262" fmla="*/ 1204614 h 3694083"/>
              <a:gd name="connsiteX263" fmla="*/ 3177106 w 6725852"/>
              <a:gd name="connsiteY263" fmla="*/ 1204614 h 3694083"/>
              <a:gd name="connsiteX264" fmla="*/ 3166715 w 6725852"/>
              <a:gd name="connsiteY264" fmla="*/ 1235786 h 3694083"/>
              <a:gd name="connsiteX265" fmla="*/ 3161519 w 6725852"/>
              <a:gd name="connsiteY265" fmla="*/ 1282546 h 3694083"/>
              <a:gd name="connsiteX266" fmla="*/ 3125151 w 6725852"/>
              <a:gd name="connsiteY266" fmla="*/ 1313718 h 3694083"/>
              <a:gd name="connsiteX267" fmla="*/ 3073197 w 6725852"/>
              <a:gd name="connsiteY267" fmla="*/ 1303327 h 3694083"/>
              <a:gd name="connsiteX268" fmla="*/ 3068001 w 6725852"/>
              <a:gd name="connsiteY268" fmla="*/ 1282546 h 3694083"/>
              <a:gd name="connsiteX269" fmla="*/ 3093979 w 6725852"/>
              <a:gd name="connsiteY269" fmla="*/ 1261764 h 3694083"/>
              <a:gd name="connsiteX270" fmla="*/ 3073197 w 6725852"/>
              <a:gd name="connsiteY270" fmla="*/ 1230591 h 3694083"/>
              <a:gd name="connsiteX271" fmla="*/ 3145933 w 6725852"/>
              <a:gd name="connsiteY271" fmla="*/ 1168246 h 3694083"/>
              <a:gd name="connsiteX272" fmla="*/ 3161519 w 6725852"/>
              <a:gd name="connsiteY272" fmla="*/ 1183832 h 3694083"/>
              <a:gd name="connsiteX273" fmla="*/ 3166715 w 6725852"/>
              <a:gd name="connsiteY273" fmla="*/ 1121486 h 3694083"/>
              <a:gd name="connsiteX274" fmla="*/ 3140738 w 6725852"/>
              <a:gd name="connsiteY274" fmla="*/ 1079923 h 3694083"/>
              <a:gd name="connsiteX275" fmla="*/ 3171910 w 6725852"/>
              <a:gd name="connsiteY275" fmla="*/ 1059141 h 3694083"/>
              <a:gd name="connsiteX276" fmla="*/ 3171910 w 6725852"/>
              <a:gd name="connsiteY276" fmla="*/ 1079923 h 3694083"/>
              <a:gd name="connsiteX277" fmla="*/ 167342 w 6725852"/>
              <a:gd name="connsiteY277" fmla="*/ 854820 h 3694083"/>
              <a:gd name="connsiteX278" fmla="*/ 185271 w 6725852"/>
              <a:gd name="connsiteY278" fmla="*/ 884703 h 3694083"/>
              <a:gd name="connsiteX279" fmla="*/ 119530 w 6725852"/>
              <a:gd name="connsiteY279" fmla="*/ 878726 h 3694083"/>
              <a:gd name="connsiteX280" fmla="*/ 2856630 w 6725852"/>
              <a:gd name="connsiteY280" fmla="*/ 719580 h 3694083"/>
              <a:gd name="connsiteX281" fmla="*/ 2894337 w 6725852"/>
              <a:gd name="connsiteY281" fmla="*/ 741576 h 3694083"/>
              <a:gd name="connsiteX282" fmla="*/ 2881768 w 6725852"/>
              <a:gd name="connsiteY282" fmla="*/ 766714 h 3694083"/>
              <a:gd name="connsiteX283" fmla="*/ 2900622 w 6725852"/>
              <a:gd name="connsiteY283" fmla="*/ 763571 h 3694083"/>
              <a:gd name="connsiteX284" fmla="*/ 2906906 w 6725852"/>
              <a:gd name="connsiteY284" fmla="*/ 744718 h 3694083"/>
              <a:gd name="connsiteX285" fmla="*/ 2928902 w 6725852"/>
              <a:gd name="connsiteY285" fmla="*/ 744718 h 3694083"/>
              <a:gd name="connsiteX286" fmla="*/ 2960325 w 6725852"/>
              <a:gd name="connsiteY286" fmla="*/ 744718 h 3694083"/>
              <a:gd name="connsiteX287" fmla="*/ 2960325 w 6725852"/>
              <a:gd name="connsiteY287" fmla="*/ 738433 h 3694083"/>
              <a:gd name="connsiteX288" fmla="*/ 2979179 w 6725852"/>
              <a:gd name="connsiteY288" fmla="*/ 719580 h 3694083"/>
              <a:gd name="connsiteX289" fmla="*/ 3020028 w 6725852"/>
              <a:gd name="connsiteY289" fmla="*/ 735291 h 3694083"/>
              <a:gd name="connsiteX290" fmla="*/ 3020028 w 6725852"/>
              <a:gd name="connsiteY290" fmla="*/ 754145 h 3694083"/>
              <a:gd name="connsiteX291" fmla="*/ 3016886 w 6725852"/>
              <a:gd name="connsiteY291" fmla="*/ 766714 h 3694083"/>
              <a:gd name="connsiteX292" fmla="*/ 3042024 w 6725852"/>
              <a:gd name="connsiteY292" fmla="*/ 782425 h 3694083"/>
              <a:gd name="connsiteX293" fmla="*/ 3042024 w 6725852"/>
              <a:gd name="connsiteY293" fmla="*/ 798136 h 3694083"/>
              <a:gd name="connsiteX294" fmla="*/ 3035739 w 6725852"/>
              <a:gd name="connsiteY294" fmla="*/ 816990 h 3694083"/>
              <a:gd name="connsiteX295" fmla="*/ 2998032 w 6725852"/>
              <a:gd name="connsiteY295" fmla="*/ 851555 h 3694083"/>
              <a:gd name="connsiteX296" fmla="*/ 2972894 w 6725852"/>
              <a:gd name="connsiteY296" fmla="*/ 867266 h 3694083"/>
              <a:gd name="connsiteX297" fmla="*/ 2941471 w 6725852"/>
              <a:gd name="connsiteY297" fmla="*/ 879835 h 3694083"/>
              <a:gd name="connsiteX298" fmla="*/ 2884911 w 6725852"/>
              <a:gd name="connsiteY298" fmla="*/ 860982 h 3694083"/>
              <a:gd name="connsiteX299" fmla="*/ 2831492 w 6725852"/>
              <a:gd name="connsiteY299" fmla="*/ 823275 h 3694083"/>
              <a:gd name="connsiteX300" fmla="*/ 2844061 w 6725852"/>
              <a:gd name="connsiteY300" fmla="*/ 810705 h 3694083"/>
              <a:gd name="connsiteX301" fmla="*/ 2862915 w 6725852"/>
              <a:gd name="connsiteY301" fmla="*/ 807563 h 3694083"/>
              <a:gd name="connsiteX302" fmla="*/ 2862915 w 6725852"/>
              <a:gd name="connsiteY302" fmla="*/ 785567 h 3694083"/>
              <a:gd name="connsiteX303" fmla="*/ 2840919 w 6725852"/>
              <a:gd name="connsiteY303" fmla="*/ 788710 h 3694083"/>
              <a:gd name="connsiteX304" fmla="*/ 2822065 w 6725852"/>
              <a:gd name="connsiteY304" fmla="*/ 779283 h 3694083"/>
              <a:gd name="connsiteX305" fmla="*/ 2837777 w 6725852"/>
              <a:gd name="connsiteY305" fmla="*/ 747860 h 3694083"/>
              <a:gd name="connsiteX306" fmla="*/ 2847203 w 6725852"/>
              <a:gd name="connsiteY306" fmla="*/ 732149 h 3694083"/>
              <a:gd name="connsiteX307" fmla="*/ 5977 w 6725852"/>
              <a:gd name="connsiteY307" fmla="*/ 633691 h 3694083"/>
              <a:gd name="connsiteX308" fmla="*/ 77695 w 6725852"/>
              <a:gd name="connsiteY308" fmla="*/ 681503 h 3694083"/>
              <a:gd name="connsiteX309" fmla="*/ 113553 w 6725852"/>
              <a:gd name="connsiteY309" fmla="*/ 687479 h 3694083"/>
              <a:gd name="connsiteX310" fmla="*/ 149412 w 6725852"/>
              <a:gd name="connsiteY310" fmla="*/ 681503 h 3694083"/>
              <a:gd name="connsiteX311" fmla="*/ 191248 w 6725852"/>
              <a:gd name="connsiteY311" fmla="*/ 717362 h 3694083"/>
              <a:gd name="connsiteX312" fmla="*/ 197224 w 6725852"/>
              <a:gd name="connsiteY312" fmla="*/ 741267 h 3694083"/>
              <a:gd name="connsiteX313" fmla="*/ 155389 w 6725852"/>
              <a:gd name="connsiteY313" fmla="*/ 783103 h 3694083"/>
              <a:gd name="connsiteX314" fmla="*/ 119530 w 6725852"/>
              <a:gd name="connsiteY314" fmla="*/ 824938 h 3694083"/>
              <a:gd name="connsiteX315" fmla="*/ 77695 w 6725852"/>
              <a:gd name="connsiteY315" fmla="*/ 789079 h 3694083"/>
              <a:gd name="connsiteX316" fmla="*/ 77695 w 6725852"/>
              <a:gd name="connsiteY316" fmla="*/ 783103 h 3694083"/>
              <a:gd name="connsiteX317" fmla="*/ 71719 w 6725852"/>
              <a:gd name="connsiteY317" fmla="*/ 771150 h 3694083"/>
              <a:gd name="connsiteX318" fmla="*/ 47812 w 6725852"/>
              <a:gd name="connsiteY318" fmla="*/ 783103 h 3694083"/>
              <a:gd name="connsiteX319" fmla="*/ 29883 w 6725852"/>
              <a:gd name="connsiteY319" fmla="*/ 789079 h 3694083"/>
              <a:gd name="connsiteX320" fmla="*/ 17930 w 6725852"/>
              <a:gd name="connsiteY320" fmla="*/ 771150 h 3694083"/>
              <a:gd name="connsiteX321" fmla="*/ 17930 w 6725852"/>
              <a:gd name="connsiteY321" fmla="*/ 753220 h 3694083"/>
              <a:gd name="connsiteX322" fmla="*/ 29883 w 6725852"/>
              <a:gd name="connsiteY322" fmla="*/ 735291 h 3694083"/>
              <a:gd name="connsiteX323" fmla="*/ 5977 w 6725852"/>
              <a:gd name="connsiteY323" fmla="*/ 735291 h 3694083"/>
              <a:gd name="connsiteX324" fmla="*/ 0 w 6725852"/>
              <a:gd name="connsiteY324" fmla="*/ 663573 h 3694083"/>
              <a:gd name="connsiteX325" fmla="*/ 4509489 w 6725852"/>
              <a:gd name="connsiteY325" fmla="*/ 349375 h 3694083"/>
              <a:gd name="connsiteX326" fmla="*/ 4546359 w 6725852"/>
              <a:gd name="connsiteY326" fmla="*/ 386246 h 3694083"/>
              <a:gd name="connsiteX327" fmla="*/ 4465243 w 6725852"/>
              <a:gd name="connsiteY327" fmla="*/ 408368 h 3694083"/>
              <a:gd name="connsiteX328" fmla="*/ 4398876 w 6725852"/>
              <a:gd name="connsiteY328" fmla="*/ 430491 h 3694083"/>
              <a:gd name="connsiteX329" fmla="*/ 4317759 w 6725852"/>
              <a:gd name="connsiteY329" fmla="*/ 467362 h 3694083"/>
              <a:gd name="connsiteX330" fmla="*/ 4280889 w 6725852"/>
              <a:gd name="connsiteY330" fmla="*/ 548478 h 3694083"/>
              <a:gd name="connsiteX331" fmla="*/ 4280889 w 6725852"/>
              <a:gd name="connsiteY331" fmla="*/ 600097 h 3694083"/>
              <a:gd name="connsiteX332" fmla="*/ 4221895 w 6725852"/>
              <a:gd name="connsiteY332" fmla="*/ 548478 h 3694083"/>
              <a:gd name="connsiteX333" fmla="*/ 4266140 w 6725852"/>
              <a:gd name="connsiteY333" fmla="*/ 489485 h 3694083"/>
              <a:gd name="connsiteX334" fmla="*/ 4244018 w 6725852"/>
              <a:gd name="connsiteY334" fmla="*/ 474736 h 3694083"/>
              <a:gd name="connsiteX335" fmla="*/ 4280889 w 6725852"/>
              <a:gd name="connsiteY335" fmla="*/ 452614 h 3694083"/>
              <a:gd name="connsiteX336" fmla="*/ 4303011 w 6725852"/>
              <a:gd name="connsiteY336" fmla="*/ 415743 h 3694083"/>
              <a:gd name="connsiteX337" fmla="*/ 4413624 w 6725852"/>
              <a:gd name="connsiteY337" fmla="*/ 364123 h 3694083"/>
              <a:gd name="connsiteX338" fmla="*/ 5219170 w 6725852"/>
              <a:gd name="connsiteY338" fmla="*/ 311669 h 3694083"/>
              <a:gd name="connsiteX339" fmla="*/ 5234756 w 6725852"/>
              <a:gd name="connsiteY339" fmla="*/ 363623 h 3694083"/>
              <a:gd name="connsiteX340" fmla="*/ 5312688 w 6725852"/>
              <a:gd name="connsiteY340" fmla="*/ 353232 h 3694083"/>
              <a:gd name="connsiteX341" fmla="*/ 5354252 w 6725852"/>
              <a:gd name="connsiteY341" fmla="*/ 415578 h 3694083"/>
              <a:gd name="connsiteX342" fmla="*/ 5193193 w 6725852"/>
              <a:gd name="connsiteY342" fmla="*/ 514291 h 3694083"/>
              <a:gd name="connsiteX343" fmla="*/ 5255538 w 6725852"/>
              <a:gd name="connsiteY343" fmla="*/ 483119 h 3694083"/>
              <a:gd name="connsiteX344" fmla="*/ 5307493 w 6725852"/>
              <a:gd name="connsiteY344" fmla="*/ 462337 h 3694083"/>
              <a:gd name="connsiteX345" fmla="*/ 5354252 w 6725852"/>
              <a:gd name="connsiteY345" fmla="*/ 446750 h 3694083"/>
              <a:gd name="connsiteX346" fmla="*/ 5437379 w 6725852"/>
              <a:gd name="connsiteY346" fmla="*/ 477923 h 3694083"/>
              <a:gd name="connsiteX347" fmla="*/ 5494529 w 6725852"/>
              <a:gd name="connsiteY347" fmla="*/ 503900 h 3694083"/>
              <a:gd name="connsiteX348" fmla="*/ 5510115 w 6725852"/>
              <a:gd name="connsiteY348" fmla="*/ 498705 h 3694083"/>
              <a:gd name="connsiteX349" fmla="*/ 5520506 w 6725852"/>
              <a:gd name="connsiteY349" fmla="*/ 467532 h 3694083"/>
              <a:gd name="connsiteX350" fmla="*/ 5551679 w 6725852"/>
              <a:gd name="connsiteY350" fmla="*/ 467532 h 3694083"/>
              <a:gd name="connsiteX351" fmla="*/ 5598438 w 6725852"/>
              <a:gd name="connsiteY351" fmla="*/ 477923 h 3694083"/>
              <a:gd name="connsiteX352" fmla="*/ 5645197 w 6725852"/>
              <a:gd name="connsiteY352" fmla="*/ 519487 h 3694083"/>
              <a:gd name="connsiteX353" fmla="*/ 5629611 w 6725852"/>
              <a:gd name="connsiteY353" fmla="*/ 550659 h 3694083"/>
              <a:gd name="connsiteX354" fmla="*/ 5665979 w 6725852"/>
              <a:gd name="connsiteY354" fmla="*/ 576637 h 3694083"/>
              <a:gd name="connsiteX355" fmla="*/ 5691956 w 6725852"/>
              <a:gd name="connsiteY355" fmla="*/ 540269 h 3694083"/>
              <a:gd name="connsiteX356" fmla="*/ 5801061 w 6725852"/>
              <a:gd name="connsiteY356" fmla="*/ 561050 h 3694083"/>
              <a:gd name="connsiteX357" fmla="*/ 5811452 w 6725852"/>
              <a:gd name="connsiteY357" fmla="*/ 540269 h 3694083"/>
              <a:gd name="connsiteX358" fmla="*/ 5821843 w 6725852"/>
              <a:gd name="connsiteY358" fmla="*/ 509096 h 3694083"/>
              <a:gd name="connsiteX359" fmla="*/ 5832234 w 6725852"/>
              <a:gd name="connsiteY359" fmla="*/ 498705 h 3694083"/>
              <a:gd name="connsiteX360" fmla="*/ 5801061 w 6725852"/>
              <a:gd name="connsiteY360" fmla="*/ 441555 h 3694083"/>
              <a:gd name="connsiteX361" fmla="*/ 5764693 w 6725852"/>
              <a:gd name="connsiteY361" fmla="*/ 415578 h 3694083"/>
              <a:gd name="connsiteX362" fmla="*/ 5790670 w 6725852"/>
              <a:gd name="connsiteY362" fmla="*/ 363623 h 3694083"/>
              <a:gd name="connsiteX363" fmla="*/ 5821843 w 6725852"/>
              <a:gd name="connsiteY363" fmla="*/ 394796 h 3694083"/>
              <a:gd name="connsiteX364" fmla="*/ 5847820 w 6725852"/>
              <a:gd name="connsiteY364" fmla="*/ 379209 h 3694083"/>
              <a:gd name="connsiteX365" fmla="*/ 5904970 w 6725852"/>
              <a:gd name="connsiteY365" fmla="*/ 384405 h 3694083"/>
              <a:gd name="connsiteX366" fmla="*/ 5920556 w 6725852"/>
              <a:gd name="connsiteY366" fmla="*/ 425969 h 3694083"/>
              <a:gd name="connsiteX367" fmla="*/ 5858211 w 6725852"/>
              <a:gd name="connsiteY367" fmla="*/ 431164 h 3694083"/>
              <a:gd name="connsiteX368" fmla="*/ 5842624 w 6725852"/>
              <a:gd name="connsiteY368" fmla="*/ 441555 h 3694083"/>
              <a:gd name="connsiteX369" fmla="*/ 5894579 w 6725852"/>
              <a:gd name="connsiteY369" fmla="*/ 483119 h 3694083"/>
              <a:gd name="connsiteX370" fmla="*/ 5910165 w 6725852"/>
              <a:gd name="connsiteY370" fmla="*/ 540269 h 3694083"/>
              <a:gd name="connsiteX371" fmla="*/ 6014074 w 6725852"/>
              <a:gd name="connsiteY371" fmla="*/ 509096 h 3694083"/>
              <a:gd name="connsiteX372" fmla="*/ 6034856 w 6725852"/>
              <a:gd name="connsiteY372" fmla="*/ 571441 h 3694083"/>
              <a:gd name="connsiteX373" fmla="*/ 6117984 w 6725852"/>
              <a:gd name="connsiteY373" fmla="*/ 561050 h 3694083"/>
              <a:gd name="connsiteX374" fmla="*/ 6185524 w 6725852"/>
              <a:gd name="connsiteY374" fmla="*/ 587028 h 3694083"/>
              <a:gd name="connsiteX375" fmla="*/ 6201111 w 6725852"/>
              <a:gd name="connsiteY375" fmla="*/ 623396 h 3694083"/>
              <a:gd name="connsiteX376" fmla="*/ 6263456 w 6725852"/>
              <a:gd name="connsiteY376" fmla="*/ 618200 h 3694083"/>
              <a:gd name="connsiteX377" fmla="*/ 6305020 w 6725852"/>
              <a:gd name="connsiteY377" fmla="*/ 628591 h 3694083"/>
              <a:gd name="connsiteX378" fmla="*/ 6325802 w 6725852"/>
              <a:gd name="connsiteY378" fmla="*/ 607809 h 3694083"/>
              <a:gd name="connsiteX379" fmla="*/ 6502447 w 6725852"/>
              <a:gd name="connsiteY379" fmla="*/ 597419 h 3694083"/>
              <a:gd name="connsiteX380" fmla="*/ 6663506 w 6725852"/>
              <a:gd name="connsiteY380" fmla="*/ 711719 h 3694083"/>
              <a:gd name="connsiteX381" fmla="*/ 6725852 w 6725852"/>
              <a:gd name="connsiteY381" fmla="*/ 727305 h 3694083"/>
              <a:gd name="connsiteX382" fmla="*/ 6689484 w 6725852"/>
              <a:gd name="connsiteY382" fmla="*/ 779259 h 3694083"/>
              <a:gd name="connsiteX383" fmla="*/ 6679093 w 6725852"/>
              <a:gd name="connsiteY383" fmla="*/ 826019 h 3694083"/>
              <a:gd name="connsiteX384" fmla="*/ 6590770 w 6725852"/>
              <a:gd name="connsiteY384" fmla="*/ 784455 h 3694083"/>
              <a:gd name="connsiteX385" fmla="*/ 6569988 w 6725852"/>
              <a:gd name="connsiteY385" fmla="*/ 763673 h 3694083"/>
              <a:gd name="connsiteX386" fmla="*/ 6559597 w 6725852"/>
              <a:gd name="connsiteY386" fmla="*/ 737696 h 3694083"/>
              <a:gd name="connsiteX387" fmla="*/ 6559597 w 6725852"/>
              <a:gd name="connsiteY387" fmla="*/ 753282 h 3694083"/>
              <a:gd name="connsiteX388" fmla="*/ 6533620 w 6725852"/>
              <a:gd name="connsiteY388" fmla="*/ 800041 h 3694083"/>
              <a:gd name="connsiteX389" fmla="*/ 6502447 w 6725852"/>
              <a:gd name="connsiteY389" fmla="*/ 800041 h 3694083"/>
              <a:gd name="connsiteX390" fmla="*/ 6533620 w 6725852"/>
              <a:gd name="connsiteY390" fmla="*/ 831214 h 3694083"/>
              <a:gd name="connsiteX391" fmla="*/ 6549206 w 6725852"/>
              <a:gd name="connsiteY391" fmla="*/ 909146 h 3694083"/>
              <a:gd name="connsiteX392" fmla="*/ 6518034 w 6725852"/>
              <a:gd name="connsiteY392" fmla="*/ 909146 h 3694083"/>
              <a:gd name="connsiteX393" fmla="*/ 6419320 w 6725852"/>
              <a:gd name="connsiteY393" fmla="*/ 935123 h 3694083"/>
              <a:gd name="connsiteX394" fmla="*/ 6382952 w 6725852"/>
              <a:gd name="connsiteY394" fmla="*/ 981882 h 3694083"/>
              <a:gd name="connsiteX395" fmla="*/ 6351779 w 6725852"/>
              <a:gd name="connsiteY395" fmla="*/ 981882 h 3694083"/>
              <a:gd name="connsiteX396" fmla="*/ 6294629 w 6725852"/>
              <a:gd name="connsiteY396" fmla="*/ 1013055 h 3694083"/>
              <a:gd name="connsiteX397" fmla="*/ 6273847 w 6725852"/>
              <a:gd name="connsiteY397" fmla="*/ 1002664 h 3694083"/>
              <a:gd name="connsiteX398" fmla="*/ 6237479 w 6725852"/>
              <a:gd name="connsiteY398" fmla="*/ 1054619 h 3694083"/>
              <a:gd name="connsiteX399" fmla="*/ 6268652 w 6725852"/>
              <a:gd name="connsiteY399" fmla="*/ 1080596 h 3694083"/>
              <a:gd name="connsiteX400" fmla="*/ 6242674 w 6725852"/>
              <a:gd name="connsiteY400" fmla="*/ 1106573 h 3694083"/>
              <a:gd name="connsiteX401" fmla="*/ 6237479 w 6725852"/>
              <a:gd name="connsiteY401" fmla="*/ 1153332 h 3694083"/>
              <a:gd name="connsiteX402" fmla="*/ 6242674 w 6725852"/>
              <a:gd name="connsiteY402" fmla="*/ 1194896 h 3694083"/>
              <a:gd name="connsiteX403" fmla="*/ 6211502 w 6725852"/>
              <a:gd name="connsiteY403" fmla="*/ 1205287 h 3694083"/>
              <a:gd name="connsiteX404" fmla="*/ 6185524 w 6725852"/>
              <a:gd name="connsiteY404" fmla="*/ 1257241 h 3694083"/>
              <a:gd name="connsiteX405" fmla="*/ 6159547 w 6725852"/>
              <a:gd name="connsiteY405" fmla="*/ 1278023 h 3694083"/>
              <a:gd name="connsiteX406" fmla="*/ 6128374 w 6725852"/>
              <a:gd name="connsiteY406" fmla="*/ 1314391 h 3694083"/>
              <a:gd name="connsiteX407" fmla="*/ 6045247 w 6725852"/>
              <a:gd name="connsiteY407" fmla="*/ 1444278 h 3694083"/>
              <a:gd name="connsiteX408" fmla="*/ 5899774 w 6725852"/>
              <a:gd name="connsiteY408" fmla="*/ 1537796 h 3694083"/>
              <a:gd name="connsiteX409" fmla="*/ 5863406 w 6725852"/>
              <a:gd name="connsiteY409" fmla="*/ 1548187 h 3694083"/>
              <a:gd name="connsiteX410" fmla="*/ 5853015 w 6725852"/>
              <a:gd name="connsiteY410" fmla="*/ 1652096 h 3694083"/>
              <a:gd name="connsiteX411" fmla="*/ 5827038 w 6725852"/>
              <a:gd name="connsiteY411" fmla="*/ 1724832 h 3694083"/>
              <a:gd name="connsiteX412" fmla="*/ 5775084 w 6725852"/>
              <a:gd name="connsiteY412" fmla="*/ 1761200 h 3694083"/>
              <a:gd name="connsiteX413" fmla="*/ 5712738 w 6725852"/>
              <a:gd name="connsiteY413" fmla="*/ 1781982 h 3694083"/>
              <a:gd name="connsiteX414" fmla="*/ 5665979 w 6725852"/>
              <a:gd name="connsiteY414" fmla="*/ 1792373 h 3694083"/>
              <a:gd name="connsiteX415" fmla="*/ 5645197 w 6725852"/>
              <a:gd name="connsiteY415" fmla="*/ 1865109 h 3694083"/>
              <a:gd name="connsiteX416" fmla="*/ 5629611 w 6725852"/>
              <a:gd name="connsiteY416" fmla="*/ 1802764 h 3694083"/>
              <a:gd name="connsiteX417" fmla="*/ 5650393 w 6725852"/>
              <a:gd name="connsiteY417" fmla="*/ 1750809 h 3694083"/>
              <a:gd name="connsiteX418" fmla="*/ 5702347 w 6725852"/>
              <a:gd name="connsiteY418" fmla="*/ 1709246 h 3694083"/>
              <a:gd name="connsiteX419" fmla="*/ 5738715 w 6725852"/>
              <a:gd name="connsiteY419" fmla="*/ 1698855 h 3694083"/>
              <a:gd name="connsiteX420" fmla="*/ 5780279 w 6725852"/>
              <a:gd name="connsiteY420" fmla="*/ 1652096 h 3694083"/>
              <a:gd name="connsiteX421" fmla="*/ 5811452 w 6725852"/>
              <a:gd name="connsiteY421" fmla="*/ 1579359 h 3694083"/>
              <a:gd name="connsiteX422" fmla="*/ 5827038 w 6725852"/>
              <a:gd name="connsiteY422" fmla="*/ 1574164 h 3694083"/>
              <a:gd name="connsiteX423" fmla="*/ 5811452 w 6725852"/>
              <a:gd name="connsiteY423" fmla="*/ 1558578 h 3694083"/>
              <a:gd name="connsiteX424" fmla="*/ 5811452 w 6725852"/>
              <a:gd name="connsiteY424" fmla="*/ 1527405 h 3694083"/>
              <a:gd name="connsiteX425" fmla="*/ 5847820 w 6725852"/>
              <a:gd name="connsiteY425" fmla="*/ 1517014 h 3694083"/>
              <a:gd name="connsiteX426" fmla="*/ 5847820 w 6725852"/>
              <a:gd name="connsiteY426" fmla="*/ 1470255 h 3694083"/>
              <a:gd name="connsiteX427" fmla="*/ 5910165 w 6725852"/>
              <a:gd name="connsiteY427" fmla="*/ 1470255 h 3694083"/>
              <a:gd name="connsiteX428" fmla="*/ 6014074 w 6725852"/>
              <a:gd name="connsiteY428" fmla="*/ 1423496 h 3694083"/>
              <a:gd name="connsiteX429" fmla="*/ 6117984 w 6725852"/>
              <a:gd name="connsiteY429" fmla="*/ 1293609 h 3694083"/>
              <a:gd name="connsiteX430" fmla="*/ 6107593 w 6725852"/>
              <a:gd name="connsiteY430" fmla="*/ 1226069 h 3694083"/>
              <a:gd name="connsiteX431" fmla="*/ 6092006 w 6725852"/>
              <a:gd name="connsiteY431" fmla="*/ 1163723 h 3694083"/>
              <a:gd name="connsiteX432" fmla="*/ 6092006 w 6725852"/>
              <a:gd name="connsiteY432" fmla="*/ 1127355 h 3694083"/>
              <a:gd name="connsiteX433" fmla="*/ 6123179 w 6725852"/>
              <a:gd name="connsiteY433" fmla="*/ 1101378 h 3694083"/>
              <a:gd name="connsiteX434" fmla="*/ 6123179 w 6725852"/>
              <a:gd name="connsiteY434" fmla="*/ 1075400 h 3694083"/>
              <a:gd name="connsiteX435" fmla="*/ 6201111 w 6725852"/>
              <a:gd name="connsiteY435" fmla="*/ 997469 h 3694083"/>
              <a:gd name="connsiteX436" fmla="*/ 6175134 w 6725852"/>
              <a:gd name="connsiteY436" fmla="*/ 955905 h 3694083"/>
              <a:gd name="connsiteX437" fmla="*/ 6190720 w 6725852"/>
              <a:gd name="connsiteY437" fmla="*/ 929928 h 3694083"/>
              <a:gd name="connsiteX438" fmla="*/ 6138765 w 6725852"/>
              <a:gd name="connsiteY438" fmla="*/ 924732 h 3694083"/>
              <a:gd name="connsiteX439" fmla="*/ 6076420 w 6725852"/>
              <a:gd name="connsiteY439" fmla="*/ 992273 h 3694083"/>
              <a:gd name="connsiteX440" fmla="*/ 6102397 w 6725852"/>
              <a:gd name="connsiteY440" fmla="*/ 1028641 h 3694083"/>
              <a:gd name="connsiteX441" fmla="*/ 6076420 w 6725852"/>
              <a:gd name="connsiteY441" fmla="*/ 1049423 h 3694083"/>
              <a:gd name="connsiteX442" fmla="*/ 6024465 w 6725852"/>
              <a:gd name="connsiteY442" fmla="*/ 1049423 h 3694083"/>
              <a:gd name="connsiteX443" fmla="*/ 6029661 w 6725852"/>
              <a:gd name="connsiteY443" fmla="*/ 1013055 h 3694083"/>
              <a:gd name="connsiteX444" fmla="*/ 5988097 w 6725852"/>
              <a:gd name="connsiteY444" fmla="*/ 1007859 h 3694083"/>
              <a:gd name="connsiteX445" fmla="*/ 5972511 w 6725852"/>
              <a:gd name="connsiteY445" fmla="*/ 1028641 h 3694083"/>
              <a:gd name="connsiteX446" fmla="*/ 5930947 w 6725852"/>
              <a:gd name="connsiteY446" fmla="*/ 1039032 h 3694083"/>
              <a:gd name="connsiteX447" fmla="*/ 5878993 w 6725852"/>
              <a:gd name="connsiteY447" fmla="*/ 1028641 h 3694083"/>
              <a:gd name="connsiteX448" fmla="*/ 5743911 w 6725852"/>
              <a:gd name="connsiteY448" fmla="*/ 1184505 h 3694083"/>
              <a:gd name="connsiteX449" fmla="*/ 5780279 w 6725852"/>
              <a:gd name="connsiteY449" fmla="*/ 1205287 h 3694083"/>
              <a:gd name="connsiteX450" fmla="*/ 5806256 w 6725852"/>
              <a:gd name="connsiteY450" fmla="*/ 1189700 h 3694083"/>
              <a:gd name="connsiteX451" fmla="*/ 5842624 w 6725852"/>
              <a:gd name="connsiteY451" fmla="*/ 1220873 h 3694083"/>
              <a:gd name="connsiteX452" fmla="*/ 5858211 w 6725852"/>
              <a:gd name="connsiteY452" fmla="*/ 1189700 h 3694083"/>
              <a:gd name="connsiteX453" fmla="*/ 5884188 w 6725852"/>
              <a:gd name="connsiteY453" fmla="*/ 1220873 h 3694083"/>
              <a:gd name="connsiteX454" fmla="*/ 5899774 w 6725852"/>
              <a:gd name="connsiteY454" fmla="*/ 1267632 h 3694083"/>
              <a:gd name="connsiteX455" fmla="*/ 5899774 w 6725852"/>
              <a:gd name="connsiteY455" fmla="*/ 1340369 h 3694083"/>
              <a:gd name="connsiteX456" fmla="*/ 5930947 w 6725852"/>
              <a:gd name="connsiteY456" fmla="*/ 1376737 h 3694083"/>
              <a:gd name="connsiteX457" fmla="*/ 5910165 w 6725852"/>
              <a:gd name="connsiteY457" fmla="*/ 1381932 h 3694083"/>
              <a:gd name="connsiteX458" fmla="*/ 5894579 w 6725852"/>
              <a:gd name="connsiteY458" fmla="*/ 1376737 h 3694083"/>
              <a:gd name="connsiteX459" fmla="*/ 5904970 w 6725852"/>
              <a:gd name="connsiteY459" fmla="*/ 1433887 h 3694083"/>
              <a:gd name="connsiteX460" fmla="*/ 5899774 w 6725852"/>
              <a:gd name="connsiteY460" fmla="*/ 1454669 h 3694083"/>
              <a:gd name="connsiteX461" fmla="*/ 5858211 w 6725852"/>
              <a:gd name="connsiteY461" fmla="*/ 1449473 h 3694083"/>
              <a:gd name="connsiteX462" fmla="*/ 5858211 w 6725852"/>
              <a:gd name="connsiteY462" fmla="*/ 1413105 h 3694083"/>
              <a:gd name="connsiteX463" fmla="*/ 5853015 w 6725852"/>
              <a:gd name="connsiteY463" fmla="*/ 1298805 h 3694083"/>
              <a:gd name="connsiteX464" fmla="*/ 5837429 w 6725852"/>
              <a:gd name="connsiteY464" fmla="*/ 1309196 h 3694083"/>
              <a:gd name="connsiteX465" fmla="*/ 5837429 w 6725852"/>
              <a:gd name="connsiteY465" fmla="*/ 1387128 h 3694083"/>
              <a:gd name="connsiteX466" fmla="*/ 5785474 w 6725852"/>
              <a:gd name="connsiteY466" fmla="*/ 1423496 h 3694083"/>
              <a:gd name="connsiteX467" fmla="*/ 5764693 w 6725852"/>
              <a:gd name="connsiteY467" fmla="*/ 1506623 h 3694083"/>
              <a:gd name="connsiteX468" fmla="*/ 5691956 w 6725852"/>
              <a:gd name="connsiteY468" fmla="*/ 1532600 h 3694083"/>
              <a:gd name="connsiteX469" fmla="*/ 5645197 w 6725852"/>
              <a:gd name="connsiteY469" fmla="*/ 1558578 h 3694083"/>
              <a:gd name="connsiteX470" fmla="*/ 5614024 w 6725852"/>
              <a:gd name="connsiteY470" fmla="*/ 1626119 h 3694083"/>
              <a:gd name="connsiteX471" fmla="*/ 5624415 w 6725852"/>
              <a:gd name="connsiteY471" fmla="*/ 1683269 h 3694083"/>
              <a:gd name="connsiteX472" fmla="*/ 5634806 w 6725852"/>
              <a:gd name="connsiteY472" fmla="*/ 1719637 h 3694083"/>
              <a:gd name="connsiteX473" fmla="*/ 5567265 w 6725852"/>
              <a:gd name="connsiteY473" fmla="*/ 1730028 h 3694083"/>
              <a:gd name="connsiteX474" fmla="*/ 5556874 w 6725852"/>
              <a:gd name="connsiteY474" fmla="*/ 1662487 h 3694083"/>
              <a:gd name="connsiteX475" fmla="*/ 5530897 w 6725852"/>
              <a:gd name="connsiteY475" fmla="*/ 1657291 h 3694083"/>
              <a:gd name="connsiteX476" fmla="*/ 5551679 w 6725852"/>
              <a:gd name="connsiteY476" fmla="*/ 1615728 h 3694083"/>
              <a:gd name="connsiteX477" fmla="*/ 5452965 w 6725852"/>
              <a:gd name="connsiteY477" fmla="*/ 1636509 h 3694083"/>
              <a:gd name="connsiteX478" fmla="*/ 5489334 w 6725852"/>
              <a:gd name="connsiteY478" fmla="*/ 1605337 h 3694083"/>
              <a:gd name="connsiteX479" fmla="*/ 5421793 w 6725852"/>
              <a:gd name="connsiteY479" fmla="*/ 1641705 h 3694083"/>
              <a:gd name="connsiteX480" fmla="*/ 5442574 w 6725852"/>
              <a:gd name="connsiteY480" fmla="*/ 1678073 h 3694083"/>
              <a:gd name="connsiteX481" fmla="*/ 5489334 w 6725852"/>
              <a:gd name="connsiteY481" fmla="*/ 1657291 h 3694083"/>
              <a:gd name="connsiteX482" fmla="*/ 5489334 w 6725852"/>
              <a:gd name="connsiteY482" fmla="*/ 1683269 h 3694083"/>
              <a:gd name="connsiteX483" fmla="*/ 5452965 w 6725852"/>
              <a:gd name="connsiteY483" fmla="*/ 1719637 h 3694083"/>
              <a:gd name="connsiteX484" fmla="*/ 5504920 w 6725852"/>
              <a:gd name="connsiteY484" fmla="*/ 1813155 h 3694083"/>
              <a:gd name="connsiteX485" fmla="*/ 5489334 w 6725852"/>
              <a:gd name="connsiteY485" fmla="*/ 1880696 h 3694083"/>
              <a:gd name="connsiteX486" fmla="*/ 5473747 w 6725852"/>
              <a:gd name="connsiteY486" fmla="*/ 1917064 h 3694083"/>
              <a:gd name="connsiteX487" fmla="*/ 5447770 w 6725852"/>
              <a:gd name="connsiteY487" fmla="*/ 1948237 h 3694083"/>
              <a:gd name="connsiteX488" fmla="*/ 5406206 w 6725852"/>
              <a:gd name="connsiteY488" fmla="*/ 1974214 h 3694083"/>
              <a:gd name="connsiteX489" fmla="*/ 5364643 w 6725852"/>
              <a:gd name="connsiteY489" fmla="*/ 1984605 h 3694083"/>
              <a:gd name="connsiteX490" fmla="*/ 5297102 w 6725852"/>
              <a:gd name="connsiteY490" fmla="*/ 2005387 h 3694083"/>
              <a:gd name="connsiteX491" fmla="*/ 5271124 w 6725852"/>
              <a:gd name="connsiteY491" fmla="*/ 2052146 h 3694083"/>
              <a:gd name="connsiteX492" fmla="*/ 5250343 w 6725852"/>
              <a:gd name="connsiteY492" fmla="*/ 2026169 h 3694083"/>
              <a:gd name="connsiteX493" fmla="*/ 5224365 w 6725852"/>
              <a:gd name="connsiteY493" fmla="*/ 2026169 h 3694083"/>
              <a:gd name="connsiteX494" fmla="*/ 5229561 w 6725852"/>
              <a:gd name="connsiteY494" fmla="*/ 2072928 h 3694083"/>
              <a:gd name="connsiteX495" fmla="*/ 5307493 w 6725852"/>
              <a:gd name="connsiteY495" fmla="*/ 2150859 h 3694083"/>
              <a:gd name="connsiteX496" fmla="*/ 5281515 w 6725852"/>
              <a:gd name="connsiteY496" fmla="*/ 2187228 h 3694083"/>
              <a:gd name="connsiteX497" fmla="*/ 5203584 w 6725852"/>
              <a:gd name="connsiteY497" fmla="*/ 2244378 h 3694083"/>
              <a:gd name="connsiteX498" fmla="*/ 5151629 w 6725852"/>
              <a:gd name="connsiteY498" fmla="*/ 2223596 h 3694083"/>
              <a:gd name="connsiteX499" fmla="*/ 5115261 w 6725852"/>
              <a:gd name="connsiteY499" fmla="*/ 2166446 h 3694083"/>
              <a:gd name="connsiteX500" fmla="*/ 5104870 w 6725852"/>
              <a:gd name="connsiteY500" fmla="*/ 2218400 h 3694083"/>
              <a:gd name="connsiteX501" fmla="*/ 5146434 w 6725852"/>
              <a:gd name="connsiteY501" fmla="*/ 2296332 h 3694083"/>
              <a:gd name="connsiteX502" fmla="*/ 5198388 w 6725852"/>
              <a:gd name="connsiteY502" fmla="*/ 2389850 h 3694083"/>
              <a:gd name="connsiteX503" fmla="*/ 5193193 w 6725852"/>
              <a:gd name="connsiteY503" fmla="*/ 2426219 h 3694083"/>
              <a:gd name="connsiteX504" fmla="*/ 5208779 w 6725852"/>
              <a:gd name="connsiteY504" fmla="*/ 2498955 h 3694083"/>
              <a:gd name="connsiteX505" fmla="*/ 5162020 w 6725852"/>
              <a:gd name="connsiteY505" fmla="*/ 2488564 h 3694083"/>
              <a:gd name="connsiteX506" fmla="*/ 5089284 w 6725852"/>
              <a:gd name="connsiteY506" fmla="*/ 2436609 h 3694083"/>
              <a:gd name="connsiteX507" fmla="*/ 5026938 w 6725852"/>
              <a:gd name="connsiteY507" fmla="*/ 2348287 h 3694083"/>
              <a:gd name="connsiteX508" fmla="*/ 4980179 w 6725852"/>
              <a:gd name="connsiteY508" fmla="*/ 2280746 h 3694083"/>
              <a:gd name="connsiteX509" fmla="*/ 5021743 w 6725852"/>
              <a:gd name="connsiteY509" fmla="*/ 2265159 h 3694083"/>
              <a:gd name="connsiteX510" fmla="*/ 5047720 w 6725852"/>
              <a:gd name="connsiteY510" fmla="*/ 2291137 h 3694083"/>
              <a:gd name="connsiteX511" fmla="*/ 5130847 w 6725852"/>
              <a:gd name="connsiteY511" fmla="*/ 2379459 h 3694083"/>
              <a:gd name="connsiteX512" fmla="*/ 5125652 w 6725852"/>
              <a:gd name="connsiteY512" fmla="*/ 2363873 h 3694083"/>
              <a:gd name="connsiteX513" fmla="*/ 5115261 w 6725852"/>
              <a:gd name="connsiteY513" fmla="*/ 2327505 h 3694083"/>
              <a:gd name="connsiteX514" fmla="*/ 5120456 w 6725852"/>
              <a:gd name="connsiteY514" fmla="*/ 2317114 h 3694083"/>
              <a:gd name="connsiteX515" fmla="*/ 5078893 w 6725852"/>
              <a:gd name="connsiteY515" fmla="*/ 2244378 h 3694083"/>
              <a:gd name="connsiteX516" fmla="*/ 5058111 w 6725852"/>
              <a:gd name="connsiteY516" fmla="*/ 2202814 h 3694083"/>
              <a:gd name="connsiteX517" fmla="*/ 5052915 w 6725852"/>
              <a:gd name="connsiteY517" fmla="*/ 2176837 h 3694083"/>
              <a:gd name="connsiteX518" fmla="*/ 5042524 w 6725852"/>
              <a:gd name="connsiteY518" fmla="*/ 2150859 h 3694083"/>
              <a:gd name="connsiteX519" fmla="*/ 5042524 w 6725852"/>
              <a:gd name="connsiteY519" fmla="*/ 2130078 h 3694083"/>
              <a:gd name="connsiteX520" fmla="*/ 5000961 w 6725852"/>
              <a:gd name="connsiteY520" fmla="*/ 2145664 h 3694083"/>
              <a:gd name="connsiteX521" fmla="*/ 4985374 w 6725852"/>
              <a:gd name="connsiteY521" fmla="*/ 2140469 h 3694083"/>
              <a:gd name="connsiteX522" fmla="*/ 4974984 w 6725852"/>
              <a:gd name="connsiteY522" fmla="*/ 2114491 h 3694083"/>
              <a:gd name="connsiteX523" fmla="*/ 4964593 w 6725852"/>
              <a:gd name="connsiteY523" fmla="*/ 2083319 h 3694083"/>
              <a:gd name="connsiteX524" fmla="*/ 4964593 w 6725852"/>
              <a:gd name="connsiteY524" fmla="*/ 2062537 h 3694083"/>
              <a:gd name="connsiteX525" fmla="*/ 4943811 w 6725852"/>
              <a:gd name="connsiteY525" fmla="*/ 2036559 h 3694083"/>
              <a:gd name="connsiteX526" fmla="*/ 4933420 w 6725852"/>
              <a:gd name="connsiteY526" fmla="*/ 1994996 h 3694083"/>
              <a:gd name="connsiteX527" fmla="*/ 4907443 w 6725852"/>
              <a:gd name="connsiteY527" fmla="*/ 2020973 h 3694083"/>
              <a:gd name="connsiteX528" fmla="*/ 4860684 w 6725852"/>
              <a:gd name="connsiteY528" fmla="*/ 2020973 h 3694083"/>
              <a:gd name="connsiteX529" fmla="*/ 4845097 w 6725852"/>
              <a:gd name="connsiteY529" fmla="*/ 2052146 h 3694083"/>
              <a:gd name="connsiteX530" fmla="*/ 4741188 w 6725852"/>
              <a:gd name="connsiteY530" fmla="*/ 2140469 h 3694083"/>
              <a:gd name="connsiteX531" fmla="*/ 4730797 w 6725852"/>
              <a:gd name="connsiteY531" fmla="*/ 2249573 h 3694083"/>
              <a:gd name="connsiteX532" fmla="*/ 4756774 w 6725852"/>
              <a:gd name="connsiteY532" fmla="*/ 2306723 h 3694083"/>
              <a:gd name="connsiteX533" fmla="*/ 4725602 w 6725852"/>
              <a:gd name="connsiteY533" fmla="*/ 2337896 h 3694083"/>
              <a:gd name="connsiteX534" fmla="*/ 4715211 w 6725852"/>
              <a:gd name="connsiteY534" fmla="*/ 2259964 h 3694083"/>
              <a:gd name="connsiteX535" fmla="*/ 4668452 w 6725852"/>
              <a:gd name="connsiteY535" fmla="*/ 2296332 h 3694083"/>
              <a:gd name="connsiteX536" fmla="*/ 4652865 w 6725852"/>
              <a:gd name="connsiteY536" fmla="*/ 2265159 h 3694083"/>
              <a:gd name="connsiteX537" fmla="*/ 4616497 w 6725852"/>
              <a:gd name="connsiteY537" fmla="*/ 2192423 h 3694083"/>
              <a:gd name="connsiteX538" fmla="*/ 4569738 w 6725852"/>
              <a:gd name="connsiteY538" fmla="*/ 2067732 h 3694083"/>
              <a:gd name="connsiteX539" fmla="*/ 4517784 w 6725852"/>
              <a:gd name="connsiteY539" fmla="*/ 2036559 h 3694083"/>
              <a:gd name="connsiteX540" fmla="*/ 4502197 w 6725852"/>
              <a:gd name="connsiteY540" fmla="*/ 1984605 h 3694083"/>
              <a:gd name="connsiteX541" fmla="*/ 4497002 w 6725852"/>
              <a:gd name="connsiteY541" fmla="*/ 1984605 h 3694083"/>
              <a:gd name="connsiteX542" fmla="*/ 4476220 w 6725852"/>
              <a:gd name="connsiteY542" fmla="*/ 1953432 h 3694083"/>
              <a:gd name="connsiteX543" fmla="*/ 4356724 w 6725852"/>
              <a:gd name="connsiteY543" fmla="*/ 1948237 h 3694083"/>
              <a:gd name="connsiteX544" fmla="*/ 4309965 w 6725852"/>
              <a:gd name="connsiteY544" fmla="*/ 1948237 h 3694083"/>
              <a:gd name="connsiteX545" fmla="*/ 4263206 w 6725852"/>
              <a:gd name="connsiteY545" fmla="*/ 1922259 h 3694083"/>
              <a:gd name="connsiteX546" fmla="*/ 4185274 w 6725852"/>
              <a:gd name="connsiteY546" fmla="*/ 1870305 h 3694083"/>
              <a:gd name="connsiteX547" fmla="*/ 4128124 w 6725852"/>
              <a:gd name="connsiteY547" fmla="*/ 1844328 h 3694083"/>
              <a:gd name="connsiteX548" fmla="*/ 4185274 w 6725852"/>
              <a:gd name="connsiteY548" fmla="*/ 1932650 h 3694083"/>
              <a:gd name="connsiteX549" fmla="*/ 4226838 w 6725852"/>
              <a:gd name="connsiteY549" fmla="*/ 1969019 h 3694083"/>
              <a:gd name="connsiteX550" fmla="*/ 4252815 w 6725852"/>
              <a:gd name="connsiteY550" fmla="*/ 1932650 h 3694083"/>
              <a:gd name="connsiteX551" fmla="*/ 4367115 w 6725852"/>
              <a:gd name="connsiteY551" fmla="*/ 2010582 h 3694083"/>
              <a:gd name="connsiteX552" fmla="*/ 4299574 w 6725852"/>
              <a:gd name="connsiteY552" fmla="*/ 2083319 h 3694083"/>
              <a:gd name="connsiteX553" fmla="*/ 4247620 w 6725852"/>
              <a:gd name="connsiteY553" fmla="*/ 2135273 h 3694083"/>
              <a:gd name="connsiteX554" fmla="*/ 4190470 w 6725852"/>
              <a:gd name="connsiteY554" fmla="*/ 2161250 h 3694083"/>
              <a:gd name="connsiteX555" fmla="*/ 4112538 w 6725852"/>
              <a:gd name="connsiteY555" fmla="*/ 2182032 h 3694083"/>
              <a:gd name="connsiteX556" fmla="*/ 4048808 w 6725852"/>
              <a:gd name="connsiteY556" fmla="*/ 2195689 h 3694083"/>
              <a:gd name="connsiteX557" fmla="*/ 4057513 w 6725852"/>
              <a:gd name="connsiteY557" fmla="*/ 2208746 h 3694083"/>
              <a:gd name="connsiteX558" fmla="*/ 4062108 w 6725852"/>
              <a:gd name="connsiteY558" fmla="*/ 2240911 h 3694083"/>
              <a:gd name="connsiteX559" fmla="*/ 4190768 w 6725852"/>
              <a:gd name="connsiteY559" fmla="*/ 2204151 h 3694083"/>
              <a:gd name="connsiteX560" fmla="*/ 4209148 w 6725852"/>
              <a:gd name="connsiteY560" fmla="*/ 2254696 h 3694083"/>
              <a:gd name="connsiteX561" fmla="*/ 4172388 w 6725852"/>
              <a:gd name="connsiteY561" fmla="*/ 2314431 h 3694083"/>
              <a:gd name="connsiteX562" fmla="*/ 4121843 w 6725852"/>
              <a:gd name="connsiteY562" fmla="*/ 2401735 h 3694083"/>
              <a:gd name="connsiteX563" fmla="*/ 4052918 w 6725852"/>
              <a:gd name="connsiteY563" fmla="*/ 2452280 h 3694083"/>
              <a:gd name="connsiteX564" fmla="*/ 4002374 w 6725852"/>
              <a:gd name="connsiteY564" fmla="*/ 2512015 h 3694083"/>
              <a:gd name="connsiteX565" fmla="*/ 3970209 w 6725852"/>
              <a:gd name="connsiteY565" fmla="*/ 2548774 h 3694083"/>
              <a:gd name="connsiteX566" fmla="*/ 3997779 w 6725852"/>
              <a:gd name="connsiteY566" fmla="*/ 2576344 h 3694083"/>
              <a:gd name="connsiteX567" fmla="*/ 3983994 w 6725852"/>
              <a:gd name="connsiteY567" fmla="*/ 2603914 h 3694083"/>
              <a:gd name="connsiteX568" fmla="*/ 4016159 w 6725852"/>
              <a:gd name="connsiteY568" fmla="*/ 2654459 h 3694083"/>
              <a:gd name="connsiteX569" fmla="*/ 4016159 w 6725852"/>
              <a:gd name="connsiteY569" fmla="*/ 2691219 h 3694083"/>
              <a:gd name="connsiteX570" fmla="*/ 4002374 w 6725852"/>
              <a:gd name="connsiteY570" fmla="*/ 2783118 h 3694083"/>
              <a:gd name="connsiteX571" fmla="*/ 3933449 w 6725852"/>
              <a:gd name="connsiteY571" fmla="*/ 2815283 h 3694083"/>
              <a:gd name="connsiteX572" fmla="*/ 3919664 w 6725852"/>
              <a:gd name="connsiteY572" fmla="*/ 2902587 h 3694083"/>
              <a:gd name="connsiteX573" fmla="*/ 3905879 w 6725852"/>
              <a:gd name="connsiteY573" fmla="*/ 2943942 h 3694083"/>
              <a:gd name="connsiteX574" fmla="*/ 3878309 w 6725852"/>
              <a:gd name="connsiteY574" fmla="*/ 2957727 h 3694083"/>
              <a:gd name="connsiteX575" fmla="*/ 3850740 w 6725852"/>
              <a:gd name="connsiteY575" fmla="*/ 3035842 h 3694083"/>
              <a:gd name="connsiteX576" fmla="*/ 3781815 w 6725852"/>
              <a:gd name="connsiteY576" fmla="*/ 3132336 h 3694083"/>
              <a:gd name="connsiteX577" fmla="*/ 3662346 w 6725852"/>
              <a:gd name="connsiteY577" fmla="*/ 3178286 h 3694083"/>
              <a:gd name="connsiteX578" fmla="*/ 3588826 w 6725852"/>
              <a:gd name="connsiteY578" fmla="*/ 3136931 h 3694083"/>
              <a:gd name="connsiteX579" fmla="*/ 3602611 w 6725852"/>
              <a:gd name="connsiteY579" fmla="*/ 3100171 h 3694083"/>
              <a:gd name="connsiteX580" fmla="*/ 3593421 w 6725852"/>
              <a:gd name="connsiteY580" fmla="*/ 3068007 h 3694083"/>
              <a:gd name="connsiteX581" fmla="*/ 3579636 w 6725852"/>
              <a:gd name="connsiteY581" fmla="*/ 3040437 h 3694083"/>
              <a:gd name="connsiteX582" fmla="*/ 3561256 w 6725852"/>
              <a:gd name="connsiteY582" fmla="*/ 3012867 h 3694083"/>
              <a:gd name="connsiteX583" fmla="*/ 3542876 w 6725852"/>
              <a:gd name="connsiteY583" fmla="*/ 2980702 h 3694083"/>
              <a:gd name="connsiteX584" fmla="*/ 3533686 w 6725852"/>
              <a:gd name="connsiteY584" fmla="*/ 2948537 h 3694083"/>
              <a:gd name="connsiteX585" fmla="*/ 3533686 w 6725852"/>
              <a:gd name="connsiteY585" fmla="*/ 2897993 h 3694083"/>
              <a:gd name="connsiteX586" fmla="*/ 3483142 w 6725852"/>
              <a:gd name="connsiteY586" fmla="*/ 2824473 h 3694083"/>
              <a:gd name="connsiteX587" fmla="*/ 3478547 w 6725852"/>
              <a:gd name="connsiteY587" fmla="*/ 2801498 h 3694083"/>
              <a:gd name="connsiteX588" fmla="*/ 3478547 w 6725852"/>
              <a:gd name="connsiteY588" fmla="*/ 2755548 h 3694083"/>
              <a:gd name="connsiteX589" fmla="*/ 3492332 w 6725852"/>
              <a:gd name="connsiteY589" fmla="*/ 2705004 h 3694083"/>
              <a:gd name="connsiteX590" fmla="*/ 3524496 w 6725852"/>
              <a:gd name="connsiteY590" fmla="*/ 2677434 h 3694083"/>
              <a:gd name="connsiteX591" fmla="*/ 3524496 w 6725852"/>
              <a:gd name="connsiteY591" fmla="*/ 2663649 h 3694083"/>
              <a:gd name="connsiteX592" fmla="*/ 3496927 w 6725852"/>
              <a:gd name="connsiteY592" fmla="*/ 2636079 h 3694083"/>
              <a:gd name="connsiteX593" fmla="*/ 3510711 w 6725852"/>
              <a:gd name="connsiteY593" fmla="*/ 2594724 h 3694083"/>
              <a:gd name="connsiteX594" fmla="*/ 3437192 w 6725852"/>
              <a:gd name="connsiteY594" fmla="*/ 2479850 h 3694083"/>
              <a:gd name="connsiteX595" fmla="*/ 3423407 w 6725852"/>
              <a:gd name="connsiteY595" fmla="*/ 2466065 h 3694083"/>
              <a:gd name="connsiteX596" fmla="*/ 3446382 w 6725852"/>
              <a:gd name="connsiteY596" fmla="*/ 2397140 h 3694083"/>
              <a:gd name="connsiteX597" fmla="*/ 3423407 w 6725852"/>
              <a:gd name="connsiteY597" fmla="*/ 2378760 h 3694083"/>
              <a:gd name="connsiteX598" fmla="*/ 3414217 w 6725852"/>
              <a:gd name="connsiteY598" fmla="*/ 2364975 h 3694083"/>
              <a:gd name="connsiteX599" fmla="*/ 3382052 w 6725852"/>
              <a:gd name="connsiteY599" fmla="*/ 2364975 h 3694083"/>
              <a:gd name="connsiteX600" fmla="*/ 3354482 w 6725852"/>
              <a:gd name="connsiteY600" fmla="*/ 2337406 h 3694083"/>
              <a:gd name="connsiteX601" fmla="*/ 3331507 w 6725852"/>
              <a:gd name="connsiteY601" fmla="*/ 2319026 h 3694083"/>
              <a:gd name="connsiteX602" fmla="*/ 3248798 w 6725852"/>
              <a:gd name="connsiteY602" fmla="*/ 2364975 h 3694083"/>
              <a:gd name="connsiteX603" fmla="*/ 3221228 w 6725852"/>
              <a:gd name="connsiteY603" fmla="*/ 2351190 h 3694083"/>
              <a:gd name="connsiteX604" fmla="*/ 3152303 w 6725852"/>
              <a:gd name="connsiteY604" fmla="*/ 2369570 h 3694083"/>
              <a:gd name="connsiteX605" fmla="*/ 3115544 w 6725852"/>
              <a:gd name="connsiteY605" fmla="*/ 2369570 h 3694083"/>
              <a:gd name="connsiteX606" fmla="*/ 3060404 w 6725852"/>
              <a:gd name="connsiteY606" fmla="*/ 2323621 h 3694083"/>
              <a:gd name="connsiteX607" fmla="*/ 3032834 w 6725852"/>
              <a:gd name="connsiteY607" fmla="*/ 2314431 h 3694083"/>
              <a:gd name="connsiteX608" fmla="*/ 3014454 w 6725852"/>
              <a:gd name="connsiteY608" fmla="*/ 2300646 h 3694083"/>
              <a:gd name="connsiteX609" fmla="*/ 3028239 w 6725852"/>
              <a:gd name="connsiteY609" fmla="*/ 2273076 h 3694083"/>
              <a:gd name="connsiteX610" fmla="*/ 2986884 w 6725852"/>
              <a:gd name="connsiteY610" fmla="*/ 2231721 h 3694083"/>
              <a:gd name="connsiteX611" fmla="*/ 2959314 w 6725852"/>
              <a:gd name="connsiteY611" fmla="*/ 2181176 h 3694083"/>
              <a:gd name="connsiteX612" fmla="*/ 2959314 w 6725852"/>
              <a:gd name="connsiteY612" fmla="*/ 2162797 h 3694083"/>
              <a:gd name="connsiteX613" fmla="*/ 2973099 w 6725852"/>
              <a:gd name="connsiteY613" fmla="*/ 2112252 h 3694083"/>
              <a:gd name="connsiteX614" fmla="*/ 2950125 w 6725852"/>
              <a:gd name="connsiteY614" fmla="*/ 2052517 h 3694083"/>
              <a:gd name="connsiteX615" fmla="*/ 3028239 w 6725852"/>
              <a:gd name="connsiteY615" fmla="*/ 1882503 h 3694083"/>
              <a:gd name="connsiteX616" fmla="*/ 3060404 w 6725852"/>
              <a:gd name="connsiteY616" fmla="*/ 1882503 h 3694083"/>
              <a:gd name="connsiteX617" fmla="*/ 3092569 w 6725852"/>
              <a:gd name="connsiteY617" fmla="*/ 1859528 h 3694083"/>
              <a:gd name="connsiteX618" fmla="*/ 3092569 w 6725852"/>
              <a:gd name="connsiteY618" fmla="*/ 1827363 h 3694083"/>
              <a:gd name="connsiteX619" fmla="*/ 3087974 w 6725852"/>
              <a:gd name="connsiteY619" fmla="*/ 1790604 h 3694083"/>
              <a:gd name="connsiteX620" fmla="*/ 3124734 w 6725852"/>
              <a:gd name="connsiteY620" fmla="*/ 1763034 h 3694083"/>
              <a:gd name="connsiteX621" fmla="*/ 3152303 w 6725852"/>
              <a:gd name="connsiteY621" fmla="*/ 1749249 h 3694083"/>
              <a:gd name="connsiteX622" fmla="*/ 3158911 w 6725852"/>
              <a:gd name="connsiteY622" fmla="*/ 1738236 h 3694083"/>
              <a:gd name="connsiteX623" fmla="*/ 3151379 w 6725852"/>
              <a:gd name="connsiteY623" fmla="*/ 1735223 h 3694083"/>
              <a:gd name="connsiteX624" fmla="*/ 3130597 w 6725852"/>
              <a:gd name="connsiteY624" fmla="*/ 1688464 h 3694083"/>
              <a:gd name="connsiteX625" fmla="*/ 3099424 w 6725852"/>
              <a:gd name="connsiteY625" fmla="*/ 1688464 h 3694083"/>
              <a:gd name="connsiteX626" fmla="*/ 3109815 w 6725852"/>
              <a:gd name="connsiteY626" fmla="*/ 1657291 h 3694083"/>
              <a:gd name="connsiteX627" fmla="*/ 3073447 w 6725852"/>
              <a:gd name="connsiteY627" fmla="*/ 1646900 h 3694083"/>
              <a:gd name="connsiteX628" fmla="*/ 3109815 w 6725852"/>
              <a:gd name="connsiteY628" fmla="*/ 1620923 h 3694083"/>
              <a:gd name="connsiteX629" fmla="*/ 3089034 w 6725852"/>
              <a:gd name="connsiteY629" fmla="*/ 1527405 h 3694083"/>
              <a:gd name="connsiteX630" fmla="*/ 3115011 w 6725852"/>
              <a:gd name="connsiteY630" fmla="*/ 1506623 h 3694083"/>
              <a:gd name="connsiteX631" fmla="*/ 3229311 w 6725852"/>
              <a:gd name="connsiteY631" fmla="*/ 1532600 h 3694083"/>
              <a:gd name="connsiteX632" fmla="*/ 3239702 w 6725852"/>
              <a:gd name="connsiteY632" fmla="*/ 1501428 h 3694083"/>
              <a:gd name="connsiteX633" fmla="*/ 3239702 w 6725852"/>
              <a:gd name="connsiteY633" fmla="*/ 1459864 h 3694083"/>
              <a:gd name="connsiteX634" fmla="*/ 3224115 w 6725852"/>
              <a:gd name="connsiteY634" fmla="*/ 1428691 h 3694083"/>
              <a:gd name="connsiteX635" fmla="*/ 3234506 w 6725852"/>
              <a:gd name="connsiteY635" fmla="*/ 1418300 h 3694083"/>
              <a:gd name="connsiteX636" fmla="*/ 3198138 w 6725852"/>
              <a:gd name="connsiteY636" fmla="*/ 1418300 h 3694083"/>
              <a:gd name="connsiteX637" fmla="*/ 3187747 w 6725852"/>
              <a:gd name="connsiteY637" fmla="*/ 1402714 h 3694083"/>
              <a:gd name="connsiteX638" fmla="*/ 3187747 w 6725852"/>
              <a:gd name="connsiteY638" fmla="*/ 1381932 h 3694083"/>
              <a:gd name="connsiteX639" fmla="*/ 3239702 w 6725852"/>
              <a:gd name="connsiteY639" fmla="*/ 1392323 h 3694083"/>
              <a:gd name="connsiteX640" fmla="*/ 3213724 w 6725852"/>
              <a:gd name="connsiteY640" fmla="*/ 1361150 h 3694083"/>
              <a:gd name="connsiteX641" fmla="*/ 3276070 w 6725852"/>
              <a:gd name="connsiteY641" fmla="*/ 1361150 h 3694083"/>
              <a:gd name="connsiteX642" fmla="*/ 3322829 w 6725852"/>
              <a:gd name="connsiteY642" fmla="*/ 1278023 h 3694083"/>
              <a:gd name="connsiteX643" fmla="*/ 3400761 w 6725852"/>
              <a:gd name="connsiteY643" fmla="*/ 1226069 h 3694083"/>
              <a:gd name="connsiteX644" fmla="*/ 3411152 w 6725852"/>
              <a:gd name="connsiteY644" fmla="*/ 1168919 h 3694083"/>
              <a:gd name="connsiteX645" fmla="*/ 3411152 w 6725852"/>
              <a:gd name="connsiteY645" fmla="*/ 1122159 h 3694083"/>
              <a:gd name="connsiteX646" fmla="*/ 3442324 w 6725852"/>
              <a:gd name="connsiteY646" fmla="*/ 1090987 h 3694083"/>
              <a:gd name="connsiteX647" fmla="*/ 3463106 w 6725852"/>
              <a:gd name="connsiteY647" fmla="*/ 1101378 h 3694083"/>
              <a:gd name="connsiteX648" fmla="*/ 3467791 w 6725852"/>
              <a:gd name="connsiteY648" fmla="*/ 1109811 h 3694083"/>
              <a:gd name="connsiteX649" fmla="*/ 3468302 w 6725852"/>
              <a:gd name="connsiteY649" fmla="*/ 1116964 h 3694083"/>
              <a:gd name="connsiteX650" fmla="*/ 3468302 w 6725852"/>
              <a:gd name="connsiteY650" fmla="*/ 1148137 h 3694083"/>
              <a:gd name="connsiteX651" fmla="*/ 3473240 w 6725852"/>
              <a:gd name="connsiteY651" fmla="*/ 1153898 h 3694083"/>
              <a:gd name="connsiteX652" fmla="*/ 3431934 w 6725852"/>
              <a:gd name="connsiteY652" fmla="*/ 1168919 h 3694083"/>
              <a:gd name="connsiteX653" fmla="*/ 3447520 w 6725852"/>
              <a:gd name="connsiteY653" fmla="*/ 1210482 h 3694083"/>
              <a:gd name="connsiteX654" fmla="*/ 3504670 w 6725852"/>
              <a:gd name="connsiteY654" fmla="*/ 1189700 h 3694083"/>
              <a:gd name="connsiteX655" fmla="*/ 3572211 w 6725852"/>
              <a:gd name="connsiteY655" fmla="*/ 1184505 h 3694083"/>
              <a:gd name="connsiteX656" fmla="*/ 3639752 w 6725852"/>
              <a:gd name="connsiteY656" fmla="*/ 1184505 h 3694083"/>
              <a:gd name="connsiteX657" fmla="*/ 3655338 w 6725852"/>
              <a:gd name="connsiteY657" fmla="*/ 1090987 h 3694083"/>
              <a:gd name="connsiteX658" fmla="*/ 3712488 w 6725852"/>
              <a:gd name="connsiteY658" fmla="*/ 1106573 h 3694083"/>
              <a:gd name="connsiteX659" fmla="*/ 3707293 w 6725852"/>
              <a:gd name="connsiteY659" fmla="*/ 1059814 h 3694083"/>
              <a:gd name="connsiteX660" fmla="*/ 3655338 w 6725852"/>
              <a:gd name="connsiteY660" fmla="*/ 1075400 h 3694083"/>
              <a:gd name="connsiteX661" fmla="*/ 3676120 w 6725852"/>
              <a:gd name="connsiteY661" fmla="*/ 1023446 h 3694083"/>
              <a:gd name="connsiteX662" fmla="*/ 3790420 w 6725852"/>
              <a:gd name="connsiteY662" fmla="*/ 1007859 h 3694083"/>
              <a:gd name="connsiteX663" fmla="*/ 3806006 w 6725852"/>
              <a:gd name="connsiteY663" fmla="*/ 1007859 h 3694083"/>
              <a:gd name="connsiteX664" fmla="*/ 3780029 w 6725852"/>
              <a:gd name="connsiteY664" fmla="*/ 976687 h 3694083"/>
              <a:gd name="connsiteX665" fmla="*/ 3676120 w 6725852"/>
              <a:gd name="connsiteY665" fmla="*/ 1007859 h 3694083"/>
              <a:gd name="connsiteX666" fmla="*/ 3655338 w 6725852"/>
              <a:gd name="connsiteY666" fmla="*/ 971491 h 3694083"/>
              <a:gd name="connsiteX667" fmla="*/ 3644947 w 6725852"/>
              <a:gd name="connsiteY667" fmla="*/ 929928 h 3694083"/>
              <a:gd name="connsiteX668" fmla="*/ 3644947 w 6725852"/>
              <a:gd name="connsiteY668" fmla="*/ 903950 h 3694083"/>
              <a:gd name="connsiteX669" fmla="*/ 3655338 w 6725852"/>
              <a:gd name="connsiteY669" fmla="*/ 883169 h 3694083"/>
              <a:gd name="connsiteX670" fmla="*/ 3696902 w 6725852"/>
              <a:gd name="connsiteY670" fmla="*/ 820823 h 3694083"/>
              <a:gd name="connsiteX671" fmla="*/ 3722879 w 6725852"/>
              <a:gd name="connsiteY671" fmla="*/ 768869 h 3694083"/>
              <a:gd name="connsiteX672" fmla="*/ 3676120 w 6725852"/>
              <a:gd name="connsiteY672" fmla="*/ 763673 h 3694083"/>
              <a:gd name="connsiteX673" fmla="*/ 3660534 w 6725852"/>
              <a:gd name="connsiteY673" fmla="*/ 800041 h 3694083"/>
              <a:gd name="connsiteX674" fmla="*/ 3639752 w 6725852"/>
              <a:gd name="connsiteY674" fmla="*/ 831214 h 3694083"/>
              <a:gd name="connsiteX675" fmla="*/ 3598188 w 6725852"/>
              <a:gd name="connsiteY675" fmla="*/ 862387 h 3694083"/>
              <a:gd name="connsiteX676" fmla="*/ 3598188 w 6725852"/>
              <a:gd name="connsiteY676" fmla="*/ 976687 h 3694083"/>
              <a:gd name="connsiteX677" fmla="*/ 3608579 w 6725852"/>
              <a:gd name="connsiteY677" fmla="*/ 1018250 h 3694083"/>
              <a:gd name="connsiteX678" fmla="*/ 3577406 w 6725852"/>
              <a:gd name="connsiteY678" fmla="*/ 1049423 h 3694083"/>
              <a:gd name="connsiteX679" fmla="*/ 3572211 w 6725852"/>
              <a:gd name="connsiteY679" fmla="*/ 1111769 h 3694083"/>
              <a:gd name="connsiteX680" fmla="*/ 3546234 w 6725852"/>
              <a:gd name="connsiteY680" fmla="*/ 1148137 h 3694083"/>
              <a:gd name="connsiteX681" fmla="*/ 3499474 w 6725852"/>
              <a:gd name="connsiteY681" fmla="*/ 1184505 h 3694083"/>
              <a:gd name="connsiteX682" fmla="*/ 3473240 w 6725852"/>
              <a:gd name="connsiteY682" fmla="*/ 1153898 h 3694083"/>
              <a:gd name="connsiteX683" fmla="*/ 3489084 w 6725852"/>
              <a:gd name="connsiteY683" fmla="*/ 1148137 h 3694083"/>
              <a:gd name="connsiteX684" fmla="*/ 3467791 w 6725852"/>
              <a:gd name="connsiteY684" fmla="*/ 1109811 h 3694083"/>
              <a:gd name="connsiteX685" fmla="*/ 3463106 w 6725852"/>
              <a:gd name="connsiteY685" fmla="*/ 1044228 h 3694083"/>
              <a:gd name="connsiteX686" fmla="*/ 3390370 w 6725852"/>
              <a:gd name="connsiteY686" fmla="*/ 1101378 h 3694083"/>
              <a:gd name="connsiteX687" fmla="*/ 3338415 w 6725852"/>
              <a:gd name="connsiteY687" fmla="*/ 1065009 h 3694083"/>
              <a:gd name="connsiteX688" fmla="*/ 3348806 w 6725852"/>
              <a:gd name="connsiteY688" fmla="*/ 1018250 h 3694083"/>
              <a:gd name="connsiteX689" fmla="*/ 3348806 w 6725852"/>
              <a:gd name="connsiteY689" fmla="*/ 940319 h 3694083"/>
              <a:gd name="connsiteX690" fmla="*/ 3354002 w 6725852"/>
              <a:gd name="connsiteY690" fmla="*/ 914341 h 3694083"/>
              <a:gd name="connsiteX691" fmla="*/ 3379979 w 6725852"/>
              <a:gd name="connsiteY691" fmla="*/ 857191 h 3694083"/>
              <a:gd name="connsiteX692" fmla="*/ 3421543 w 6725852"/>
              <a:gd name="connsiteY692" fmla="*/ 862387 h 3694083"/>
              <a:gd name="connsiteX693" fmla="*/ 3494279 w 6725852"/>
              <a:gd name="connsiteY693" fmla="*/ 779259 h 3694083"/>
              <a:gd name="connsiteX694" fmla="*/ 3489084 w 6725852"/>
              <a:gd name="connsiteY694" fmla="*/ 737696 h 3694083"/>
              <a:gd name="connsiteX695" fmla="*/ 3535843 w 6725852"/>
              <a:gd name="connsiteY695" fmla="*/ 701328 h 3694083"/>
              <a:gd name="connsiteX696" fmla="*/ 3473497 w 6725852"/>
              <a:gd name="connsiteY696" fmla="*/ 685741 h 3694083"/>
              <a:gd name="connsiteX697" fmla="*/ 3541038 w 6725852"/>
              <a:gd name="connsiteY697" fmla="*/ 644178 h 3694083"/>
              <a:gd name="connsiteX698" fmla="*/ 3603384 w 6725852"/>
              <a:gd name="connsiteY698" fmla="*/ 607809 h 3694083"/>
              <a:gd name="connsiteX699" fmla="*/ 3655338 w 6725852"/>
              <a:gd name="connsiteY699" fmla="*/ 597419 h 3694083"/>
              <a:gd name="connsiteX700" fmla="*/ 3748856 w 6725852"/>
              <a:gd name="connsiteY700" fmla="*/ 576637 h 3694083"/>
              <a:gd name="connsiteX701" fmla="*/ 3837179 w 6725852"/>
              <a:gd name="connsiteY701" fmla="*/ 592223 h 3694083"/>
              <a:gd name="connsiteX702" fmla="*/ 3806006 w 6725852"/>
              <a:gd name="connsiteY702" fmla="*/ 623396 h 3694083"/>
              <a:gd name="connsiteX703" fmla="*/ 3857961 w 6725852"/>
              <a:gd name="connsiteY703" fmla="*/ 618200 h 3694083"/>
              <a:gd name="connsiteX704" fmla="*/ 4034606 w 6725852"/>
              <a:gd name="connsiteY704" fmla="*/ 685741 h 3694083"/>
              <a:gd name="connsiteX705" fmla="*/ 3956674 w 6725852"/>
              <a:gd name="connsiteY705" fmla="*/ 763673 h 3694083"/>
              <a:gd name="connsiteX706" fmla="*/ 3857961 w 6725852"/>
              <a:gd name="connsiteY706" fmla="*/ 690937 h 3694083"/>
              <a:gd name="connsiteX707" fmla="*/ 3904720 w 6725852"/>
              <a:gd name="connsiteY707" fmla="*/ 779259 h 3694083"/>
              <a:gd name="connsiteX708" fmla="*/ 3904720 w 6725852"/>
              <a:gd name="connsiteY708" fmla="*/ 836409 h 3694083"/>
              <a:gd name="connsiteX709" fmla="*/ 3920306 w 6725852"/>
              <a:gd name="connsiteY709" fmla="*/ 836409 h 3694083"/>
              <a:gd name="connsiteX710" fmla="*/ 3946284 w 6725852"/>
              <a:gd name="connsiteY710" fmla="*/ 784455 h 3694083"/>
              <a:gd name="connsiteX711" fmla="*/ 3972261 w 6725852"/>
              <a:gd name="connsiteY711" fmla="*/ 815628 h 3694083"/>
              <a:gd name="connsiteX712" fmla="*/ 3972261 w 6725852"/>
              <a:gd name="connsiteY712" fmla="*/ 784455 h 3694083"/>
              <a:gd name="connsiteX713" fmla="*/ 3972261 w 6725852"/>
              <a:gd name="connsiteY713" fmla="*/ 763673 h 3694083"/>
              <a:gd name="connsiteX714" fmla="*/ 4039802 w 6725852"/>
              <a:gd name="connsiteY714" fmla="*/ 716914 h 3694083"/>
              <a:gd name="connsiteX715" fmla="*/ 4060584 w 6725852"/>
              <a:gd name="connsiteY715" fmla="*/ 716914 h 3694083"/>
              <a:gd name="connsiteX716" fmla="*/ 4060584 w 6725852"/>
              <a:gd name="connsiteY716" fmla="*/ 685741 h 3694083"/>
              <a:gd name="connsiteX717" fmla="*/ 4050193 w 6725852"/>
              <a:gd name="connsiteY717" fmla="*/ 649373 h 3694083"/>
              <a:gd name="connsiteX718" fmla="*/ 4112538 w 6725852"/>
              <a:gd name="connsiteY718" fmla="*/ 690937 h 3694083"/>
              <a:gd name="connsiteX719" fmla="*/ 4096952 w 6725852"/>
              <a:gd name="connsiteY719" fmla="*/ 711719 h 3694083"/>
              <a:gd name="connsiteX720" fmla="*/ 4242424 w 6725852"/>
              <a:gd name="connsiteY720" fmla="*/ 644178 h 3694083"/>
              <a:gd name="connsiteX721" fmla="*/ 4315161 w 6725852"/>
              <a:gd name="connsiteY721" fmla="*/ 659764 h 3694083"/>
              <a:gd name="connsiteX722" fmla="*/ 4346334 w 6725852"/>
              <a:gd name="connsiteY722" fmla="*/ 644178 h 3694083"/>
              <a:gd name="connsiteX723" fmla="*/ 4309965 w 6725852"/>
              <a:gd name="connsiteY723" fmla="*/ 618200 h 3694083"/>
              <a:gd name="connsiteX724" fmla="*/ 4335943 w 6725852"/>
              <a:gd name="connsiteY724" fmla="*/ 597419 h 3694083"/>
              <a:gd name="connsiteX725" fmla="*/ 4517784 w 6725852"/>
              <a:gd name="connsiteY725" fmla="*/ 664959 h 3694083"/>
              <a:gd name="connsiteX726" fmla="*/ 4471024 w 6725852"/>
              <a:gd name="connsiteY726" fmla="*/ 628591 h 3694083"/>
              <a:gd name="connsiteX727" fmla="*/ 4471024 w 6725852"/>
              <a:gd name="connsiteY727" fmla="*/ 581832 h 3694083"/>
              <a:gd name="connsiteX728" fmla="*/ 4528174 w 6725852"/>
              <a:gd name="connsiteY728" fmla="*/ 545464 h 3694083"/>
              <a:gd name="connsiteX729" fmla="*/ 4538565 w 6725852"/>
              <a:gd name="connsiteY729" fmla="*/ 488314 h 3694083"/>
              <a:gd name="connsiteX730" fmla="*/ 4590520 w 6725852"/>
              <a:gd name="connsiteY730" fmla="*/ 514291 h 3694083"/>
              <a:gd name="connsiteX731" fmla="*/ 4595715 w 6725852"/>
              <a:gd name="connsiteY731" fmla="*/ 550659 h 3694083"/>
              <a:gd name="connsiteX732" fmla="*/ 4616497 w 6725852"/>
              <a:gd name="connsiteY732" fmla="*/ 519487 h 3694083"/>
              <a:gd name="connsiteX733" fmla="*/ 4611302 w 6725852"/>
              <a:gd name="connsiteY733" fmla="*/ 498705 h 3694083"/>
              <a:gd name="connsiteX734" fmla="*/ 4652865 w 6725852"/>
              <a:gd name="connsiteY734" fmla="*/ 472728 h 3694083"/>
              <a:gd name="connsiteX735" fmla="*/ 4704820 w 6725852"/>
              <a:gd name="connsiteY735" fmla="*/ 509096 h 3694083"/>
              <a:gd name="connsiteX736" fmla="*/ 4751579 w 6725852"/>
              <a:gd name="connsiteY736" fmla="*/ 483119 h 3694083"/>
              <a:gd name="connsiteX737" fmla="*/ 4839902 w 6725852"/>
              <a:gd name="connsiteY737" fmla="*/ 477923 h 3694083"/>
              <a:gd name="connsiteX738" fmla="*/ 4808729 w 6725852"/>
              <a:gd name="connsiteY738" fmla="*/ 441555 h 3694083"/>
              <a:gd name="connsiteX739" fmla="*/ 4839902 w 6725852"/>
              <a:gd name="connsiteY739" fmla="*/ 405187 h 3694083"/>
              <a:gd name="connsiteX740" fmla="*/ 4923029 w 6725852"/>
              <a:gd name="connsiteY740" fmla="*/ 389600 h 3694083"/>
              <a:gd name="connsiteX741" fmla="*/ 4969788 w 6725852"/>
              <a:gd name="connsiteY741" fmla="*/ 363623 h 3694083"/>
              <a:gd name="connsiteX742" fmla="*/ 5032134 w 6725852"/>
              <a:gd name="connsiteY742" fmla="*/ 379209 h 3694083"/>
              <a:gd name="connsiteX743" fmla="*/ 5136043 w 6725852"/>
              <a:gd name="connsiteY743" fmla="*/ 342841 h 3694083"/>
              <a:gd name="connsiteX744" fmla="*/ 1871146 w 6725852"/>
              <a:gd name="connsiteY744" fmla="*/ 51350 h 3694083"/>
              <a:gd name="connsiteX745" fmla="*/ 1926902 w 6725852"/>
              <a:gd name="connsiteY745" fmla="*/ 62501 h 3694083"/>
              <a:gd name="connsiteX746" fmla="*/ 1971507 w 6725852"/>
              <a:gd name="connsiteY746" fmla="*/ 62501 h 3694083"/>
              <a:gd name="connsiteX747" fmla="*/ 2060717 w 6725852"/>
              <a:gd name="connsiteY747" fmla="*/ 62501 h 3694083"/>
              <a:gd name="connsiteX748" fmla="*/ 2116473 w 6725852"/>
              <a:gd name="connsiteY748" fmla="*/ 84803 h 3694083"/>
              <a:gd name="connsiteX749" fmla="*/ 2172229 w 6725852"/>
              <a:gd name="connsiteY749" fmla="*/ 95954 h 3694083"/>
              <a:gd name="connsiteX750" fmla="*/ 1971507 w 6725852"/>
              <a:gd name="connsiteY750" fmla="*/ 240920 h 3694083"/>
              <a:gd name="connsiteX751" fmla="*/ 1915751 w 6725852"/>
              <a:gd name="connsiteY751" fmla="*/ 263223 h 3694083"/>
              <a:gd name="connsiteX752" fmla="*/ 1893448 w 6725852"/>
              <a:gd name="connsiteY752" fmla="*/ 330130 h 3694083"/>
              <a:gd name="connsiteX753" fmla="*/ 1871146 w 6725852"/>
              <a:gd name="connsiteY753" fmla="*/ 330130 h 3694083"/>
              <a:gd name="connsiteX754" fmla="*/ 1826541 w 6725852"/>
              <a:gd name="connsiteY754" fmla="*/ 352432 h 3694083"/>
              <a:gd name="connsiteX755" fmla="*/ 1882297 w 6725852"/>
              <a:gd name="connsiteY755" fmla="*/ 374735 h 3694083"/>
              <a:gd name="connsiteX756" fmla="*/ 1781936 w 6725852"/>
              <a:gd name="connsiteY756" fmla="*/ 397037 h 3694083"/>
              <a:gd name="connsiteX757" fmla="*/ 1837692 w 6725852"/>
              <a:gd name="connsiteY757" fmla="*/ 441642 h 3694083"/>
              <a:gd name="connsiteX758" fmla="*/ 1793087 w 6725852"/>
              <a:gd name="connsiteY758" fmla="*/ 452793 h 3694083"/>
              <a:gd name="connsiteX759" fmla="*/ 1670424 w 6725852"/>
              <a:gd name="connsiteY759" fmla="*/ 463945 h 3694083"/>
              <a:gd name="connsiteX760" fmla="*/ 1859995 w 6725852"/>
              <a:gd name="connsiteY760" fmla="*/ 486247 h 3694083"/>
              <a:gd name="connsiteX761" fmla="*/ 1915751 w 6725852"/>
              <a:gd name="connsiteY761" fmla="*/ 542003 h 3694083"/>
              <a:gd name="connsiteX762" fmla="*/ 2016112 w 6725852"/>
              <a:gd name="connsiteY762" fmla="*/ 564306 h 3694083"/>
              <a:gd name="connsiteX763" fmla="*/ 2049565 w 6725852"/>
              <a:gd name="connsiteY763" fmla="*/ 675819 h 3694083"/>
              <a:gd name="connsiteX764" fmla="*/ 2183380 w 6725852"/>
              <a:gd name="connsiteY764" fmla="*/ 731574 h 3694083"/>
              <a:gd name="connsiteX765" fmla="*/ 2116473 w 6725852"/>
              <a:gd name="connsiteY765" fmla="*/ 787330 h 3694083"/>
              <a:gd name="connsiteX766" fmla="*/ 2116473 w 6725852"/>
              <a:gd name="connsiteY766" fmla="*/ 831935 h 3694083"/>
              <a:gd name="connsiteX767" fmla="*/ 2083019 w 6725852"/>
              <a:gd name="connsiteY767" fmla="*/ 798481 h 3694083"/>
              <a:gd name="connsiteX768" fmla="*/ 2071868 w 6725852"/>
              <a:gd name="connsiteY768" fmla="*/ 776179 h 3694083"/>
              <a:gd name="connsiteX769" fmla="*/ 2038414 w 6725852"/>
              <a:gd name="connsiteY769" fmla="*/ 798481 h 3694083"/>
              <a:gd name="connsiteX770" fmla="*/ 2127624 w 6725852"/>
              <a:gd name="connsiteY770" fmla="*/ 865389 h 3694083"/>
              <a:gd name="connsiteX771" fmla="*/ 2083019 w 6725852"/>
              <a:gd name="connsiteY771" fmla="*/ 932296 h 3694083"/>
              <a:gd name="connsiteX772" fmla="*/ 2027263 w 6725852"/>
              <a:gd name="connsiteY772" fmla="*/ 887691 h 3694083"/>
              <a:gd name="connsiteX773" fmla="*/ 2071868 w 6725852"/>
              <a:gd name="connsiteY773" fmla="*/ 932296 h 3694083"/>
              <a:gd name="connsiteX774" fmla="*/ 2016112 w 6725852"/>
              <a:gd name="connsiteY774" fmla="*/ 965750 h 3694083"/>
              <a:gd name="connsiteX775" fmla="*/ 1995668 w 6725852"/>
              <a:gd name="connsiteY775" fmla="*/ 949023 h 3694083"/>
              <a:gd name="connsiteX776" fmla="*/ 1993809 w 6725852"/>
              <a:gd name="connsiteY776" fmla="*/ 943447 h 3694083"/>
              <a:gd name="connsiteX777" fmla="*/ 1975222 w 6725852"/>
              <a:gd name="connsiteY777" fmla="*/ 932295 h 3694083"/>
              <a:gd name="connsiteX778" fmla="*/ 1893448 w 6725852"/>
              <a:gd name="connsiteY778" fmla="*/ 865389 h 3694083"/>
              <a:gd name="connsiteX779" fmla="*/ 1859995 w 6725852"/>
              <a:gd name="connsiteY779" fmla="*/ 843086 h 3694083"/>
              <a:gd name="connsiteX780" fmla="*/ 1893448 w 6725852"/>
              <a:gd name="connsiteY780" fmla="*/ 753876 h 3694083"/>
              <a:gd name="connsiteX781" fmla="*/ 1915751 w 6725852"/>
              <a:gd name="connsiteY781" fmla="*/ 709271 h 3694083"/>
              <a:gd name="connsiteX782" fmla="*/ 1893448 w 6725852"/>
              <a:gd name="connsiteY782" fmla="*/ 675819 h 3694083"/>
              <a:gd name="connsiteX783" fmla="*/ 1837692 w 6725852"/>
              <a:gd name="connsiteY783" fmla="*/ 642364 h 3694083"/>
              <a:gd name="connsiteX784" fmla="*/ 1815390 w 6725852"/>
              <a:gd name="connsiteY784" fmla="*/ 664667 h 3694083"/>
              <a:gd name="connsiteX785" fmla="*/ 1815390 w 6725852"/>
              <a:gd name="connsiteY785" fmla="*/ 709271 h 3694083"/>
              <a:gd name="connsiteX786" fmla="*/ 1759634 w 6725852"/>
              <a:gd name="connsiteY786" fmla="*/ 742725 h 3694083"/>
              <a:gd name="connsiteX787" fmla="*/ 1759634 w 6725852"/>
              <a:gd name="connsiteY787" fmla="*/ 753876 h 3694083"/>
              <a:gd name="connsiteX788" fmla="*/ 1804239 w 6725852"/>
              <a:gd name="connsiteY788" fmla="*/ 831935 h 3694083"/>
              <a:gd name="connsiteX789" fmla="*/ 1793087 w 6725852"/>
              <a:gd name="connsiteY789" fmla="*/ 887691 h 3694083"/>
              <a:gd name="connsiteX790" fmla="*/ 1748483 w 6725852"/>
              <a:gd name="connsiteY790" fmla="*/ 865389 h 3694083"/>
              <a:gd name="connsiteX791" fmla="*/ 1715029 w 6725852"/>
              <a:gd name="connsiteY791" fmla="*/ 898842 h 3694083"/>
              <a:gd name="connsiteX792" fmla="*/ 1670424 w 6725852"/>
              <a:gd name="connsiteY792" fmla="*/ 854237 h 3694083"/>
              <a:gd name="connsiteX793" fmla="*/ 1614668 w 6725852"/>
              <a:gd name="connsiteY793" fmla="*/ 898842 h 3694083"/>
              <a:gd name="connsiteX794" fmla="*/ 1581214 w 6725852"/>
              <a:gd name="connsiteY794" fmla="*/ 999203 h 3694083"/>
              <a:gd name="connsiteX795" fmla="*/ 1570063 w 6725852"/>
              <a:gd name="connsiteY795" fmla="*/ 1077262 h 3694083"/>
              <a:gd name="connsiteX796" fmla="*/ 1636970 w 6725852"/>
              <a:gd name="connsiteY796" fmla="*/ 1110715 h 3694083"/>
              <a:gd name="connsiteX797" fmla="*/ 1737331 w 6725852"/>
              <a:gd name="connsiteY797" fmla="*/ 1177623 h 3694083"/>
              <a:gd name="connsiteX798" fmla="*/ 1815390 w 6725852"/>
              <a:gd name="connsiteY798" fmla="*/ 1289135 h 3694083"/>
              <a:gd name="connsiteX799" fmla="*/ 1837692 w 6725852"/>
              <a:gd name="connsiteY799" fmla="*/ 1300286 h 3694083"/>
              <a:gd name="connsiteX800" fmla="*/ 1804239 w 6725852"/>
              <a:gd name="connsiteY800" fmla="*/ 1188774 h 3694083"/>
              <a:gd name="connsiteX801" fmla="*/ 1882297 w 6725852"/>
              <a:gd name="connsiteY801" fmla="*/ 1133018 h 3694083"/>
              <a:gd name="connsiteX802" fmla="*/ 1871146 w 6725852"/>
              <a:gd name="connsiteY802" fmla="*/ 1099564 h 3694083"/>
              <a:gd name="connsiteX803" fmla="*/ 1815390 w 6725852"/>
              <a:gd name="connsiteY803" fmla="*/ 1088413 h 3694083"/>
              <a:gd name="connsiteX804" fmla="*/ 1826541 w 6725852"/>
              <a:gd name="connsiteY804" fmla="*/ 1010354 h 3694083"/>
              <a:gd name="connsiteX805" fmla="*/ 1837692 w 6725852"/>
              <a:gd name="connsiteY805" fmla="*/ 999203 h 3694083"/>
              <a:gd name="connsiteX806" fmla="*/ 1826541 w 6725852"/>
              <a:gd name="connsiteY806" fmla="*/ 965750 h 3694083"/>
              <a:gd name="connsiteX807" fmla="*/ 1826541 w 6725852"/>
              <a:gd name="connsiteY807" fmla="*/ 909993 h 3694083"/>
              <a:gd name="connsiteX808" fmla="*/ 1848844 w 6725852"/>
              <a:gd name="connsiteY808" fmla="*/ 887691 h 3694083"/>
              <a:gd name="connsiteX809" fmla="*/ 1938053 w 6725852"/>
              <a:gd name="connsiteY809" fmla="*/ 909993 h 3694083"/>
              <a:gd name="connsiteX810" fmla="*/ 1975222 w 6725852"/>
              <a:gd name="connsiteY810" fmla="*/ 932295 h 3694083"/>
              <a:gd name="connsiteX811" fmla="*/ 1995668 w 6725852"/>
              <a:gd name="connsiteY811" fmla="*/ 949023 h 3694083"/>
              <a:gd name="connsiteX812" fmla="*/ 2004961 w 6725852"/>
              <a:gd name="connsiteY812" fmla="*/ 976901 h 3694083"/>
              <a:gd name="connsiteX813" fmla="*/ 2016112 w 6725852"/>
              <a:gd name="connsiteY813" fmla="*/ 1054959 h 3694083"/>
              <a:gd name="connsiteX814" fmla="*/ 2094170 w 6725852"/>
              <a:gd name="connsiteY814" fmla="*/ 1010354 h 3694083"/>
              <a:gd name="connsiteX815" fmla="*/ 2149926 w 6725852"/>
              <a:gd name="connsiteY815" fmla="*/ 1099564 h 3694083"/>
              <a:gd name="connsiteX816" fmla="*/ 2149926 w 6725852"/>
              <a:gd name="connsiteY816" fmla="*/ 1155320 h 3694083"/>
              <a:gd name="connsiteX817" fmla="*/ 2172229 w 6725852"/>
              <a:gd name="connsiteY817" fmla="*/ 1177623 h 3694083"/>
              <a:gd name="connsiteX818" fmla="*/ 2183380 w 6725852"/>
              <a:gd name="connsiteY818" fmla="*/ 1177623 h 3694083"/>
              <a:gd name="connsiteX819" fmla="*/ 2227985 w 6725852"/>
              <a:gd name="connsiteY819" fmla="*/ 1222228 h 3694083"/>
              <a:gd name="connsiteX820" fmla="*/ 2250287 w 6725852"/>
              <a:gd name="connsiteY820" fmla="*/ 1222228 h 3694083"/>
              <a:gd name="connsiteX821" fmla="*/ 2261439 w 6725852"/>
              <a:gd name="connsiteY821" fmla="*/ 1233379 h 3694083"/>
              <a:gd name="connsiteX822" fmla="*/ 2261439 w 6725852"/>
              <a:gd name="connsiteY822" fmla="*/ 1300286 h 3694083"/>
              <a:gd name="connsiteX823" fmla="*/ 2250287 w 6725852"/>
              <a:gd name="connsiteY823" fmla="*/ 1333740 h 3694083"/>
              <a:gd name="connsiteX824" fmla="*/ 2317195 w 6725852"/>
              <a:gd name="connsiteY824" fmla="*/ 1422950 h 3694083"/>
              <a:gd name="connsiteX825" fmla="*/ 2283741 w 6725852"/>
              <a:gd name="connsiteY825" fmla="*/ 1456403 h 3694083"/>
              <a:gd name="connsiteX826" fmla="*/ 2261439 w 6725852"/>
              <a:gd name="connsiteY826" fmla="*/ 1445252 h 3694083"/>
              <a:gd name="connsiteX827" fmla="*/ 2239136 w 6725852"/>
              <a:gd name="connsiteY827" fmla="*/ 1434101 h 3694083"/>
              <a:gd name="connsiteX828" fmla="*/ 2183380 w 6725852"/>
              <a:gd name="connsiteY828" fmla="*/ 1434101 h 3694083"/>
              <a:gd name="connsiteX829" fmla="*/ 2183380 w 6725852"/>
              <a:gd name="connsiteY829" fmla="*/ 1456403 h 3694083"/>
              <a:gd name="connsiteX830" fmla="*/ 2183380 w 6725852"/>
              <a:gd name="connsiteY830" fmla="*/ 1489857 h 3694083"/>
              <a:gd name="connsiteX831" fmla="*/ 2083019 w 6725852"/>
              <a:gd name="connsiteY831" fmla="*/ 1556764 h 3694083"/>
              <a:gd name="connsiteX832" fmla="*/ 2060717 w 6725852"/>
              <a:gd name="connsiteY832" fmla="*/ 1556764 h 3694083"/>
              <a:gd name="connsiteX833" fmla="*/ 2094170 w 6725852"/>
              <a:gd name="connsiteY833" fmla="*/ 1512159 h 3694083"/>
              <a:gd name="connsiteX834" fmla="*/ 2016112 w 6725852"/>
              <a:gd name="connsiteY834" fmla="*/ 1534462 h 3694083"/>
              <a:gd name="connsiteX835" fmla="*/ 2004961 w 6725852"/>
              <a:gd name="connsiteY835" fmla="*/ 1612520 h 3694083"/>
              <a:gd name="connsiteX836" fmla="*/ 1971507 w 6725852"/>
              <a:gd name="connsiteY836" fmla="*/ 1612520 h 3694083"/>
              <a:gd name="connsiteX837" fmla="*/ 1960356 w 6725852"/>
              <a:gd name="connsiteY837" fmla="*/ 1612520 h 3694083"/>
              <a:gd name="connsiteX838" fmla="*/ 1915751 w 6725852"/>
              <a:gd name="connsiteY838" fmla="*/ 1690579 h 3694083"/>
              <a:gd name="connsiteX839" fmla="*/ 1826541 w 6725852"/>
              <a:gd name="connsiteY839" fmla="*/ 1790940 h 3694083"/>
              <a:gd name="connsiteX840" fmla="*/ 1793087 w 6725852"/>
              <a:gd name="connsiteY840" fmla="*/ 1824393 h 3694083"/>
              <a:gd name="connsiteX841" fmla="*/ 1837692 w 6725852"/>
              <a:gd name="connsiteY841" fmla="*/ 1913603 h 3694083"/>
              <a:gd name="connsiteX842" fmla="*/ 1815390 w 6725852"/>
              <a:gd name="connsiteY842" fmla="*/ 1947057 h 3694083"/>
              <a:gd name="connsiteX843" fmla="*/ 1770785 w 6725852"/>
              <a:gd name="connsiteY843" fmla="*/ 1935906 h 3694083"/>
              <a:gd name="connsiteX844" fmla="*/ 1759634 w 6725852"/>
              <a:gd name="connsiteY844" fmla="*/ 1913603 h 3694083"/>
              <a:gd name="connsiteX845" fmla="*/ 1737331 w 6725852"/>
              <a:gd name="connsiteY845" fmla="*/ 1857847 h 3694083"/>
              <a:gd name="connsiteX846" fmla="*/ 1692726 w 6725852"/>
              <a:gd name="connsiteY846" fmla="*/ 1846696 h 3694083"/>
              <a:gd name="connsiteX847" fmla="*/ 1670424 w 6725852"/>
              <a:gd name="connsiteY847" fmla="*/ 1857847 h 3694083"/>
              <a:gd name="connsiteX848" fmla="*/ 1659273 w 6725852"/>
              <a:gd name="connsiteY848" fmla="*/ 1891301 h 3694083"/>
              <a:gd name="connsiteX849" fmla="*/ 1592365 w 6725852"/>
              <a:gd name="connsiteY849" fmla="*/ 1857847 h 3694083"/>
              <a:gd name="connsiteX850" fmla="*/ 1525458 w 6725852"/>
              <a:gd name="connsiteY850" fmla="*/ 1913603 h 3694083"/>
              <a:gd name="connsiteX851" fmla="*/ 1503156 w 6725852"/>
              <a:gd name="connsiteY851" fmla="*/ 1924754 h 3694083"/>
              <a:gd name="connsiteX852" fmla="*/ 1525458 w 6725852"/>
              <a:gd name="connsiteY852" fmla="*/ 1958208 h 3694083"/>
              <a:gd name="connsiteX853" fmla="*/ 1525458 w 6725852"/>
              <a:gd name="connsiteY853" fmla="*/ 2002813 h 3694083"/>
              <a:gd name="connsiteX854" fmla="*/ 1558912 w 6725852"/>
              <a:gd name="connsiteY854" fmla="*/ 2080871 h 3694083"/>
              <a:gd name="connsiteX855" fmla="*/ 1692726 w 6725852"/>
              <a:gd name="connsiteY855" fmla="*/ 2025115 h 3694083"/>
              <a:gd name="connsiteX856" fmla="*/ 1692726 w 6725852"/>
              <a:gd name="connsiteY856" fmla="*/ 2080871 h 3694083"/>
              <a:gd name="connsiteX857" fmla="*/ 1670424 w 6725852"/>
              <a:gd name="connsiteY857" fmla="*/ 2147779 h 3694083"/>
              <a:gd name="connsiteX858" fmla="*/ 1748483 w 6725852"/>
              <a:gd name="connsiteY858" fmla="*/ 2125476 h 3694083"/>
              <a:gd name="connsiteX859" fmla="*/ 1759634 w 6725852"/>
              <a:gd name="connsiteY859" fmla="*/ 2147779 h 3694083"/>
              <a:gd name="connsiteX860" fmla="*/ 1759634 w 6725852"/>
              <a:gd name="connsiteY860" fmla="*/ 2203535 h 3694083"/>
              <a:gd name="connsiteX861" fmla="*/ 1793087 w 6725852"/>
              <a:gd name="connsiteY861" fmla="*/ 2281593 h 3694083"/>
              <a:gd name="connsiteX862" fmla="*/ 1893448 w 6725852"/>
              <a:gd name="connsiteY862" fmla="*/ 2225837 h 3694083"/>
              <a:gd name="connsiteX863" fmla="*/ 1938053 w 6725852"/>
              <a:gd name="connsiteY863" fmla="*/ 2203535 h 3694083"/>
              <a:gd name="connsiteX864" fmla="*/ 1993809 w 6725852"/>
              <a:gd name="connsiteY864" fmla="*/ 2203535 h 3694083"/>
              <a:gd name="connsiteX865" fmla="*/ 2038414 w 6725852"/>
              <a:gd name="connsiteY865" fmla="*/ 2225837 h 3694083"/>
              <a:gd name="connsiteX866" fmla="*/ 2105322 w 6725852"/>
              <a:gd name="connsiteY866" fmla="*/ 2248140 h 3694083"/>
              <a:gd name="connsiteX867" fmla="*/ 2161078 w 6725852"/>
              <a:gd name="connsiteY867" fmla="*/ 2248140 h 3694083"/>
              <a:gd name="connsiteX868" fmla="*/ 2227985 w 6725852"/>
              <a:gd name="connsiteY868" fmla="*/ 2326198 h 3694083"/>
              <a:gd name="connsiteX869" fmla="*/ 2294892 w 6725852"/>
              <a:gd name="connsiteY869" fmla="*/ 2326198 h 3694083"/>
              <a:gd name="connsiteX870" fmla="*/ 2339497 w 6725852"/>
              <a:gd name="connsiteY870" fmla="*/ 2359652 h 3694083"/>
              <a:gd name="connsiteX871" fmla="*/ 2372951 w 6725852"/>
              <a:gd name="connsiteY871" fmla="*/ 2415408 h 3694083"/>
              <a:gd name="connsiteX872" fmla="*/ 2395253 w 6725852"/>
              <a:gd name="connsiteY872" fmla="*/ 2471164 h 3694083"/>
              <a:gd name="connsiteX873" fmla="*/ 2495614 w 6725852"/>
              <a:gd name="connsiteY873" fmla="*/ 2471164 h 3694083"/>
              <a:gd name="connsiteX874" fmla="*/ 2529068 w 6725852"/>
              <a:gd name="connsiteY874" fmla="*/ 2515769 h 3694083"/>
              <a:gd name="connsiteX875" fmla="*/ 2618278 w 6725852"/>
              <a:gd name="connsiteY875" fmla="*/ 2560374 h 3694083"/>
              <a:gd name="connsiteX876" fmla="*/ 2651731 w 6725852"/>
              <a:gd name="connsiteY876" fmla="*/ 2638432 h 3694083"/>
              <a:gd name="connsiteX877" fmla="*/ 2573673 w 6725852"/>
              <a:gd name="connsiteY877" fmla="*/ 2705340 h 3694083"/>
              <a:gd name="connsiteX878" fmla="*/ 2540219 w 6725852"/>
              <a:gd name="connsiteY878" fmla="*/ 2783398 h 3694083"/>
              <a:gd name="connsiteX879" fmla="*/ 2540219 w 6725852"/>
              <a:gd name="connsiteY879" fmla="*/ 2894911 h 3694083"/>
              <a:gd name="connsiteX880" fmla="*/ 2495614 w 6725852"/>
              <a:gd name="connsiteY880" fmla="*/ 2917213 h 3694083"/>
              <a:gd name="connsiteX881" fmla="*/ 2428707 w 6725852"/>
              <a:gd name="connsiteY881" fmla="*/ 2928364 h 3694083"/>
              <a:gd name="connsiteX882" fmla="*/ 2387116 w 6725852"/>
              <a:gd name="connsiteY882" fmla="*/ 2975983 h 3694083"/>
              <a:gd name="connsiteX883" fmla="*/ 2333570 w 6725852"/>
              <a:gd name="connsiteY883" fmla="*/ 3136621 h 3694083"/>
              <a:gd name="connsiteX884" fmla="*/ 2230597 w 6725852"/>
              <a:gd name="connsiteY884" fmla="*/ 3157215 h 3694083"/>
              <a:gd name="connsiteX885" fmla="*/ 2234716 w 6725852"/>
              <a:gd name="connsiteY885" fmla="*/ 3218999 h 3694083"/>
              <a:gd name="connsiteX886" fmla="*/ 2189408 w 6725852"/>
              <a:gd name="connsiteY886" fmla="*/ 3251950 h 3694083"/>
              <a:gd name="connsiteX887" fmla="*/ 2148219 w 6725852"/>
              <a:gd name="connsiteY887" fmla="*/ 3272545 h 3694083"/>
              <a:gd name="connsiteX888" fmla="*/ 2135862 w 6725852"/>
              <a:gd name="connsiteY888" fmla="*/ 3342567 h 3694083"/>
              <a:gd name="connsiteX889" fmla="*/ 2074078 w 6725852"/>
              <a:gd name="connsiteY889" fmla="*/ 3317853 h 3694083"/>
              <a:gd name="connsiteX890" fmla="*/ 2111148 w 6725852"/>
              <a:gd name="connsiteY890" fmla="*/ 3342567 h 3694083"/>
              <a:gd name="connsiteX891" fmla="*/ 2074078 w 6725852"/>
              <a:gd name="connsiteY891" fmla="*/ 3391994 h 3694083"/>
              <a:gd name="connsiteX892" fmla="*/ 2045246 w 6725852"/>
              <a:gd name="connsiteY892" fmla="*/ 3437302 h 3694083"/>
              <a:gd name="connsiteX893" fmla="*/ 2074078 w 6725852"/>
              <a:gd name="connsiteY893" fmla="*/ 3474372 h 3694083"/>
              <a:gd name="connsiteX894" fmla="*/ 2016413 w 6725852"/>
              <a:gd name="connsiteY894" fmla="*/ 3589702 h 3694083"/>
              <a:gd name="connsiteX895" fmla="*/ 2108639 w 6725852"/>
              <a:gd name="connsiteY895" fmla="*/ 3682629 h 3694083"/>
              <a:gd name="connsiteX896" fmla="*/ 2095577 w 6725852"/>
              <a:gd name="connsiteY896" fmla="*/ 3679615 h 3694083"/>
              <a:gd name="connsiteX897" fmla="*/ 1999938 w 6725852"/>
              <a:gd name="connsiteY897" fmla="*/ 3692675 h 3694083"/>
              <a:gd name="connsiteX898" fmla="*/ 1926902 w 6725852"/>
              <a:gd name="connsiteY898" fmla="*/ 3642042 h 3694083"/>
              <a:gd name="connsiteX899" fmla="*/ 1871146 w 6725852"/>
              <a:gd name="connsiteY899" fmla="*/ 3586286 h 3694083"/>
              <a:gd name="connsiteX900" fmla="*/ 1859995 w 6725852"/>
              <a:gd name="connsiteY900" fmla="*/ 3552832 h 3694083"/>
              <a:gd name="connsiteX901" fmla="*/ 1859995 w 6725852"/>
              <a:gd name="connsiteY901" fmla="*/ 3519379 h 3694083"/>
              <a:gd name="connsiteX902" fmla="*/ 1871146 w 6725852"/>
              <a:gd name="connsiteY902" fmla="*/ 3485925 h 3694083"/>
              <a:gd name="connsiteX903" fmla="*/ 1882297 w 6725852"/>
              <a:gd name="connsiteY903" fmla="*/ 3474774 h 3694083"/>
              <a:gd name="connsiteX904" fmla="*/ 1859995 w 6725852"/>
              <a:gd name="connsiteY904" fmla="*/ 3474774 h 3694083"/>
              <a:gd name="connsiteX905" fmla="*/ 1859995 w 6725852"/>
              <a:gd name="connsiteY905" fmla="*/ 3441320 h 3694083"/>
              <a:gd name="connsiteX906" fmla="*/ 1893448 w 6725852"/>
              <a:gd name="connsiteY906" fmla="*/ 3407867 h 3694083"/>
              <a:gd name="connsiteX907" fmla="*/ 1893448 w 6725852"/>
              <a:gd name="connsiteY907" fmla="*/ 3363262 h 3694083"/>
              <a:gd name="connsiteX908" fmla="*/ 1893448 w 6725852"/>
              <a:gd name="connsiteY908" fmla="*/ 3352111 h 3694083"/>
              <a:gd name="connsiteX909" fmla="*/ 1893448 w 6725852"/>
              <a:gd name="connsiteY909" fmla="*/ 3285203 h 3694083"/>
              <a:gd name="connsiteX910" fmla="*/ 1915751 w 6725852"/>
              <a:gd name="connsiteY910" fmla="*/ 3251750 h 3694083"/>
              <a:gd name="connsiteX911" fmla="*/ 1893448 w 6725852"/>
              <a:gd name="connsiteY911" fmla="*/ 3218296 h 3694083"/>
              <a:gd name="connsiteX912" fmla="*/ 1960356 w 6725852"/>
              <a:gd name="connsiteY912" fmla="*/ 3117935 h 3694083"/>
              <a:gd name="connsiteX913" fmla="*/ 1960356 w 6725852"/>
              <a:gd name="connsiteY913" fmla="*/ 3039876 h 3694083"/>
              <a:gd name="connsiteX914" fmla="*/ 1960356 w 6725852"/>
              <a:gd name="connsiteY914" fmla="*/ 2861457 h 3694083"/>
              <a:gd name="connsiteX915" fmla="*/ 1960356 w 6725852"/>
              <a:gd name="connsiteY915" fmla="*/ 2816852 h 3694083"/>
              <a:gd name="connsiteX916" fmla="*/ 1949204 w 6725852"/>
              <a:gd name="connsiteY916" fmla="*/ 2794550 h 3694083"/>
              <a:gd name="connsiteX917" fmla="*/ 1893448 w 6725852"/>
              <a:gd name="connsiteY917" fmla="*/ 2749945 h 3694083"/>
              <a:gd name="connsiteX918" fmla="*/ 1837692 w 6725852"/>
              <a:gd name="connsiteY918" fmla="*/ 2705340 h 3694083"/>
              <a:gd name="connsiteX919" fmla="*/ 1848844 w 6725852"/>
              <a:gd name="connsiteY919" fmla="*/ 2671886 h 3694083"/>
              <a:gd name="connsiteX920" fmla="*/ 1815390 w 6725852"/>
              <a:gd name="connsiteY920" fmla="*/ 2604979 h 3694083"/>
              <a:gd name="connsiteX921" fmla="*/ 1781936 w 6725852"/>
              <a:gd name="connsiteY921" fmla="*/ 2571525 h 3694083"/>
              <a:gd name="connsiteX922" fmla="*/ 1759634 w 6725852"/>
              <a:gd name="connsiteY922" fmla="*/ 2538071 h 3694083"/>
              <a:gd name="connsiteX923" fmla="*/ 1793087 w 6725852"/>
              <a:gd name="connsiteY923" fmla="*/ 2515769 h 3694083"/>
              <a:gd name="connsiteX924" fmla="*/ 1793087 w 6725852"/>
              <a:gd name="connsiteY924" fmla="*/ 2471164 h 3694083"/>
              <a:gd name="connsiteX925" fmla="*/ 1793087 w 6725852"/>
              <a:gd name="connsiteY925" fmla="*/ 2415408 h 3694083"/>
              <a:gd name="connsiteX926" fmla="*/ 1848844 w 6725852"/>
              <a:gd name="connsiteY926" fmla="*/ 2404257 h 3694083"/>
              <a:gd name="connsiteX927" fmla="*/ 1848844 w 6725852"/>
              <a:gd name="connsiteY927" fmla="*/ 2370803 h 3694083"/>
              <a:gd name="connsiteX928" fmla="*/ 1848844 w 6725852"/>
              <a:gd name="connsiteY928" fmla="*/ 2281593 h 3694083"/>
              <a:gd name="connsiteX929" fmla="*/ 1793087 w 6725852"/>
              <a:gd name="connsiteY929" fmla="*/ 2315047 h 3694083"/>
              <a:gd name="connsiteX930" fmla="*/ 1703878 w 6725852"/>
              <a:gd name="connsiteY930" fmla="*/ 2270442 h 3694083"/>
              <a:gd name="connsiteX931" fmla="*/ 1681575 w 6725852"/>
              <a:gd name="connsiteY931" fmla="*/ 2203535 h 3694083"/>
              <a:gd name="connsiteX932" fmla="*/ 1670424 w 6725852"/>
              <a:gd name="connsiteY932" fmla="*/ 2192384 h 3694083"/>
              <a:gd name="connsiteX933" fmla="*/ 1614668 w 6725852"/>
              <a:gd name="connsiteY933" fmla="*/ 2181232 h 3694083"/>
              <a:gd name="connsiteX934" fmla="*/ 1558912 w 6725852"/>
              <a:gd name="connsiteY934" fmla="*/ 2147779 h 3694083"/>
              <a:gd name="connsiteX935" fmla="*/ 1492004 w 6725852"/>
              <a:gd name="connsiteY935" fmla="*/ 2158930 h 3694083"/>
              <a:gd name="connsiteX936" fmla="*/ 1347039 w 6725852"/>
              <a:gd name="connsiteY936" fmla="*/ 2058569 h 3694083"/>
              <a:gd name="connsiteX937" fmla="*/ 1347039 w 6725852"/>
              <a:gd name="connsiteY937" fmla="*/ 2025115 h 3694083"/>
              <a:gd name="connsiteX938" fmla="*/ 1157468 w 6725852"/>
              <a:gd name="connsiteY938" fmla="*/ 1813242 h 3694083"/>
              <a:gd name="connsiteX939" fmla="*/ 1291283 w 6725852"/>
              <a:gd name="connsiteY939" fmla="*/ 2002813 h 3694083"/>
              <a:gd name="connsiteX940" fmla="*/ 1257829 w 6725852"/>
              <a:gd name="connsiteY940" fmla="*/ 2002813 h 3694083"/>
              <a:gd name="connsiteX941" fmla="*/ 1168619 w 6725852"/>
              <a:gd name="connsiteY941" fmla="*/ 1913603 h 3694083"/>
              <a:gd name="connsiteX942" fmla="*/ 1179770 w 6725852"/>
              <a:gd name="connsiteY942" fmla="*/ 1880150 h 3694083"/>
              <a:gd name="connsiteX943" fmla="*/ 1146317 w 6725852"/>
              <a:gd name="connsiteY943" fmla="*/ 1846696 h 3694083"/>
              <a:gd name="connsiteX944" fmla="*/ 1090561 w 6725852"/>
              <a:gd name="connsiteY944" fmla="*/ 1779789 h 3694083"/>
              <a:gd name="connsiteX945" fmla="*/ 1001351 w 6725852"/>
              <a:gd name="connsiteY945" fmla="*/ 1668276 h 3694083"/>
              <a:gd name="connsiteX946" fmla="*/ 1023653 w 6725852"/>
              <a:gd name="connsiteY946" fmla="*/ 1645974 h 3694083"/>
              <a:gd name="connsiteX947" fmla="*/ 1023653 w 6725852"/>
              <a:gd name="connsiteY947" fmla="*/ 1612520 h 3694083"/>
              <a:gd name="connsiteX948" fmla="*/ 1012502 w 6725852"/>
              <a:gd name="connsiteY948" fmla="*/ 1501008 h 3694083"/>
              <a:gd name="connsiteX949" fmla="*/ 1001351 w 6725852"/>
              <a:gd name="connsiteY949" fmla="*/ 1467554 h 3694083"/>
              <a:gd name="connsiteX950" fmla="*/ 1023653 w 6725852"/>
              <a:gd name="connsiteY950" fmla="*/ 1434101 h 3694083"/>
              <a:gd name="connsiteX951" fmla="*/ 979048 w 6725852"/>
              <a:gd name="connsiteY951" fmla="*/ 1378345 h 3694083"/>
              <a:gd name="connsiteX952" fmla="*/ 945595 w 6725852"/>
              <a:gd name="connsiteY952" fmla="*/ 1356042 h 3694083"/>
              <a:gd name="connsiteX953" fmla="*/ 934444 w 6725852"/>
              <a:gd name="connsiteY953" fmla="*/ 1344891 h 3694083"/>
              <a:gd name="connsiteX954" fmla="*/ 923292 w 6725852"/>
              <a:gd name="connsiteY954" fmla="*/ 1333740 h 3694083"/>
              <a:gd name="connsiteX955" fmla="*/ 945595 w 6725852"/>
              <a:gd name="connsiteY955" fmla="*/ 1322589 h 3694083"/>
              <a:gd name="connsiteX956" fmla="*/ 912141 w 6725852"/>
              <a:gd name="connsiteY956" fmla="*/ 1277984 h 3694083"/>
              <a:gd name="connsiteX957" fmla="*/ 900991 w 6725852"/>
              <a:gd name="connsiteY957" fmla="*/ 1244530 h 3694083"/>
              <a:gd name="connsiteX958" fmla="*/ 900991 w 6725852"/>
              <a:gd name="connsiteY958" fmla="*/ 1222228 h 3694083"/>
              <a:gd name="connsiteX959" fmla="*/ 867536 w 6725852"/>
              <a:gd name="connsiteY959" fmla="*/ 1244530 h 3694083"/>
              <a:gd name="connsiteX960" fmla="*/ 912141 w 6725852"/>
              <a:gd name="connsiteY960" fmla="*/ 1311437 h 3694083"/>
              <a:gd name="connsiteX961" fmla="*/ 867536 w 6725852"/>
              <a:gd name="connsiteY961" fmla="*/ 1300286 h 3694083"/>
              <a:gd name="connsiteX962" fmla="*/ 845234 w 6725852"/>
              <a:gd name="connsiteY962" fmla="*/ 1233379 h 3694083"/>
              <a:gd name="connsiteX963" fmla="*/ 834083 w 6725852"/>
              <a:gd name="connsiteY963" fmla="*/ 1188774 h 3694083"/>
              <a:gd name="connsiteX964" fmla="*/ 800629 w 6725852"/>
              <a:gd name="connsiteY964" fmla="*/ 1133018 h 3694083"/>
              <a:gd name="connsiteX965" fmla="*/ 767175 w 6725852"/>
              <a:gd name="connsiteY965" fmla="*/ 1066111 h 3694083"/>
              <a:gd name="connsiteX966" fmla="*/ 722570 w 6725852"/>
              <a:gd name="connsiteY966" fmla="*/ 1043808 h 3694083"/>
              <a:gd name="connsiteX967" fmla="*/ 689117 w 6725852"/>
              <a:gd name="connsiteY967" fmla="*/ 1032657 h 3694083"/>
              <a:gd name="connsiteX968" fmla="*/ 644512 w 6725852"/>
              <a:gd name="connsiteY968" fmla="*/ 1032657 h 3694083"/>
              <a:gd name="connsiteX969" fmla="*/ 633361 w 6725852"/>
              <a:gd name="connsiteY969" fmla="*/ 1021506 h 3694083"/>
              <a:gd name="connsiteX970" fmla="*/ 577604 w 6725852"/>
              <a:gd name="connsiteY970" fmla="*/ 1032657 h 3694083"/>
              <a:gd name="connsiteX971" fmla="*/ 499546 w 6725852"/>
              <a:gd name="connsiteY971" fmla="*/ 1043808 h 3694083"/>
              <a:gd name="connsiteX972" fmla="*/ 488395 w 6725852"/>
              <a:gd name="connsiteY972" fmla="*/ 1133018 h 3694083"/>
              <a:gd name="connsiteX973" fmla="*/ 432640 w 6725852"/>
              <a:gd name="connsiteY973" fmla="*/ 1121867 h 3694083"/>
              <a:gd name="connsiteX974" fmla="*/ 365731 w 6725852"/>
              <a:gd name="connsiteY974" fmla="*/ 1199925 h 3694083"/>
              <a:gd name="connsiteX975" fmla="*/ 209614 w 6725852"/>
              <a:gd name="connsiteY975" fmla="*/ 1255681 h 3694083"/>
              <a:gd name="connsiteX976" fmla="*/ 176162 w 6725852"/>
              <a:gd name="connsiteY976" fmla="*/ 1255681 h 3694083"/>
              <a:gd name="connsiteX977" fmla="*/ 187312 w 6725852"/>
              <a:gd name="connsiteY977" fmla="*/ 1222228 h 3694083"/>
              <a:gd name="connsiteX978" fmla="*/ 231917 w 6725852"/>
              <a:gd name="connsiteY978" fmla="*/ 1211076 h 3694083"/>
              <a:gd name="connsiteX979" fmla="*/ 343429 w 6725852"/>
              <a:gd name="connsiteY979" fmla="*/ 1133018 h 3694083"/>
              <a:gd name="connsiteX980" fmla="*/ 376883 w 6725852"/>
              <a:gd name="connsiteY980" fmla="*/ 1088413 h 3694083"/>
              <a:gd name="connsiteX981" fmla="*/ 376883 w 6725852"/>
              <a:gd name="connsiteY981" fmla="*/ 1043808 h 3694083"/>
              <a:gd name="connsiteX982" fmla="*/ 309975 w 6725852"/>
              <a:gd name="connsiteY982" fmla="*/ 1054959 h 3694083"/>
              <a:gd name="connsiteX983" fmla="*/ 287674 w 6725852"/>
              <a:gd name="connsiteY983" fmla="*/ 1032657 h 3694083"/>
              <a:gd name="connsiteX984" fmla="*/ 265370 w 6725852"/>
              <a:gd name="connsiteY984" fmla="*/ 1021506 h 3694083"/>
              <a:gd name="connsiteX985" fmla="*/ 165009 w 6725852"/>
              <a:gd name="connsiteY985" fmla="*/ 1043808 h 3694083"/>
              <a:gd name="connsiteX986" fmla="*/ 187312 w 6725852"/>
              <a:gd name="connsiteY986" fmla="*/ 1010354 h 3694083"/>
              <a:gd name="connsiteX987" fmla="*/ 265370 w 6725852"/>
              <a:gd name="connsiteY987" fmla="*/ 976901 h 3694083"/>
              <a:gd name="connsiteX988" fmla="*/ 231917 w 6725852"/>
              <a:gd name="connsiteY988" fmla="*/ 954598 h 3694083"/>
              <a:gd name="connsiteX989" fmla="*/ 254219 w 6725852"/>
              <a:gd name="connsiteY989" fmla="*/ 898842 h 3694083"/>
              <a:gd name="connsiteX990" fmla="*/ 287674 w 6725852"/>
              <a:gd name="connsiteY990" fmla="*/ 876540 h 3694083"/>
              <a:gd name="connsiteX991" fmla="*/ 332278 w 6725852"/>
              <a:gd name="connsiteY991" fmla="*/ 843086 h 3694083"/>
              <a:gd name="connsiteX992" fmla="*/ 321126 w 6725852"/>
              <a:gd name="connsiteY992" fmla="*/ 831935 h 3694083"/>
              <a:gd name="connsiteX993" fmla="*/ 298824 w 6725852"/>
              <a:gd name="connsiteY993" fmla="*/ 831935 h 3694083"/>
              <a:gd name="connsiteX994" fmla="*/ 265370 w 6725852"/>
              <a:gd name="connsiteY994" fmla="*/ 854237 h 3694083"/>
              <a:gd name="connsiteX995" fmla="*/ 220765 w 6725852"/>
              <a:gd name="connsiteY995" fmla="*/ 843086 h 3694083"/>
              <a:gd name="connsiteX996" fmla="*/ 220765 w 6725852"/>
              <a:gd name="connsiteY996" fmla="*/ 831935 h 3694083"/>
              <a:gd name="connsiteX997" fmla="*/ 220765 w 6725852"/>
              <a:gd name="connsiteY997" fmla="*/ 809632 h 3694083"/>
              <a:gd name="connsiteX998" fmla="*/ 187312 w 6725852"/>
              <a:gd name="connsiteY998" fmla="*/ 765028 h 3694083"/>
              <a:gd name="connsiteX999" fmla="*/ 254219 w 6725852"/>
              <a:gd name="connsiteY999" fmla="*/ 731574 h 3694083"/>
              <a:gd name="connsiteX1000" fmla="*/ 309975 w 6725852"/>
              <a:gd name="connsiteY1000" fmla="*/ 776179 h 3694083"/>
              <a:gd name="connsiteX1001" fmla="*/ 332278 w 6725852"/>
              <a:gd name="connsiteY1001" fmla="*/ 753876 h 3694083"/>
              <a:gd name="connsiteX1002" fmla="*/ 231917 w 6725852"/>
              <a:gd name="connsiteY1002" fmla="*/ 686969 h 3694083"/>
              <a:gd name="connsiteX1003" fmla="*/ 265370 w 6725852"/>
              <a:gd name="connsiteY1003" fmla="*/ 653515 h 3694083"/>
              <a:gd name="connsiteX1004" fmla="*/ 298824 w 6725852"/>
              <a:gd name="connsiteY1004" fmla="*/ 620062 h 3694083"/>
              <a:gd name="connsiteX1005" fmla="*/ 410336 w 6725852"/>
              <a:gd name="connsiteY1005" fmla="*/ 564306 h 3694083"/>
              <a:gd name="connsiteX1006" fmla="*/ 521848 w 6725852"/>
              <a:gd name="connsiteY1006" fmla="*/ 620062 h 3694083"/>
              <a:gd name="connsiteX1007" fmla="*/ 533000 w 6725852"/>
              <a:gd name="connsiteY1007" fmla="*/ 597759 h 3694083"/>
              <a:gd name="connsiteX1008" fmla="*/ 599907 w 6725852"/>
              <a:gd name="connsiteY1008" fmla="*/ 620062 h 3694083"/>
              <a:gd name="connsiteX1009" fmla="*/ 666814 w 6725852"/>
              <a:gd name="connsiteY1009" fmla="*/ 620062 h 3694083"/>
              <a:gd name="connsiteX1010" fmla="*/ 778326 w 6725852"/>
              <a:gd name="connsiteY1010" fmla="*/ 631213 h 3694083"/>
              <a:gd name="connsiteX1011" fmla="*/ 923292 w 6725852"/>
              <a:gd name="connsiteY1011" fmla="*/ 608911 h 3694083"/>
              <a:gd name="connsiteX1012" fmla="*/ 934444 w 6725852"/>
              <a:gd name="connsiteY1012" fmla="*/ 597759 h 3694083"/>
              <a:gd name="connsiteX1013" fmla="*/ 979048 w 6725852"/>
              <a:gd name="connsiteY1013" fmla="*/ 631213 h 3694083"/>
              <a:gd name="connsiteX1014" fmla="*/ 1012502 w 6725852"/>
              <a:gd name="connsiteY1014" fmla="*/ 608911 h 3694083"/>
              <a:gd name="connsiteX1015" fmla="*/ 1045956 w 6725852"/>
              <a:gd name="connsiteY1015" fmla="*/ 642364 h 3694083"/>
              <a:gd name="connsiteX1016" fmla="*/ 1090561 w 6725852"/>
              <a:gd name="connsiteY1016" fmla="*/ 631213 h 3694083"/>
              <a:gd name="connsiteX1017" fmla="*/ 1124014 w 6725852"/>
              <a:gd name="connsiteY1017" fmla="*/ 642364 h 3694083"/>
              <a:gd name="connsiteX1018" fmla="*/ 1124014 w 6725852"/>
              <a:gd name="connsiteY1018" fmla="*/ 553154 h 3694083"/>
              <a:gd name="connsiteX1019" fmla="*/ 1045956 w 6725852"/>
              <a:gd name="connsiteY1019" fmla="*/ 597759 h 3694083"/>
              <a:gd name="connsiteX1020" fmla="*/ 967897 w 6725852"/>
              <a:gd name="connsiteY1020" fmla="*/ 564306 h 3694083"/>
              <a:gd name="connsiteX1021" fmla="*/ 1001351 w 6725852"/>
              <a:gd name="connsiteY1021" fmla="*/ 475096 h 3694083"/>
              <a:gd name="connsiteX1022" fmla="*/ 1001351 w 6725852"/>
              <a:gd name="connsiteY1022" fmla="*/ 452793 h 3694083"/>
              <a:gd name="connsiteX1023" fmla="*/ 1045956 w 6725852"/>
              <a:gd name="connsiteY1023" fmla="*/ 430491 h 3694083"/>
              <a:gd name="connsiteX1024" fmla="*/ 1168619 w 6725852"/>
              <a:gd name="connsiteY1024" fmla="*/ 475096 h 3694083"/>
              <a:gd name="connsiteX1025" fmla="*/ 1202073 w 6725852"/>
              <a:gd name="connsiteY1025" fmla="*/ 508550 h 3694083"/>
              <a:gd name="connsiteX1026" fmla="*/ 1224375 w 6725852"/>
              <a:gd name="connsiteY1026" fmla="*/ 519701 h 3694083"/>
              <a:gd name="connsiteX1027" fmla="*/ 1268980 w 6725852"/>
              <a:gd name="connsiteY1027" fmla="*/ 508550 h 3694083"/>
              <a:gd name="connsiteX1028" fmla="*/ 1313585 w 6725852"/>
              <a:gd name="connsiteY1028" fmla="*/ 497398 h 3694083"/>
              <a:gd name="connsiteX1029" fmla="*/ 1335888 w 6725852"/>
              <a:gd name="connsiteY1029" fmla="*/ 486247 h 3694083"/>
              <a:gd name="connsiteX1030" fmla="*/ 1402795 w 6725852"/>
              <a:gd name="connsiteY1030" fmla="*/ 497398 h 3694083"/>
              <a:gd name="connsiteX1031" fmla="*/ 1369341 w 6725852"/>
              <a:gd name="connsiteY1031" fmla="*/ 553154 h 3694083"/>
              <a:gd name="connsiteX1032" fmla="*/ 1413946 w 6725852"/>
              <a:gd name="connsiteY1032" fmla="*/ 597759 h 3694083"/>
              <a:gd name="connsiteX1033" fmla="*/ 1436248 w 6725852"/>
              <a:gd name="connsiteY1033" fmla="*/ 620062 h 3694083"/>
              <a:gd name="connsiteX1034" fmla="*/ 1469702 w 6725852"/>
              <a:gd name="connsiteY1034" fmla="*/ 620062 h 3694083"/>
              <a:gd name="connsiteX1035" fmla="*/ 1469702 w 6725852"/>
              <a:gd name="connsiteY1035" fmla="*/ 586608 h 3694083"/>
              <a:gd name="connsiteX1036" fmla="*/ 1413946 w 6725852"/>
              <a:gd name="connsiteY1036" fmla="*/ 553154 h 3694083"/>
              <a:gd name="connsiteX1037" fmla="*/ 1413946 w 6725852"/>
              <a:gd name="connsiteY1037" fmla="*/ 519701 h 3694083"/>
              <a:gd name="connsiteX1038" fmla="*/ 1447401 w 6725852"/>
              <a:gd name="connsiteY1038" fmla="*/ 497398 h 3694083"/>
              <a:gd name="connsiteX1039" fmla="*/ 1458551 w 6725852"/>
              <a:gd name="connsiteY1039" fmla="*/ 475096 h 3694083"/>
              <a:gd name="connsiteX1040" fmla="*/ 1480853 w 6725852"/>
              <a:gd name="connsiteY1040" fmla="*/ 475096 h 3694083"/>
              <a:gd name="connsiteX1041" fmla="*/ 1492004 w 6725852"/>
              <a:gd name="connsiteY1041" fmla="*/ 475096 h 3694083"/>
              <a:gd name="connsiteX1042" fmla="*/ 1514307 w 6725852"/>
              <a:gd name="connsiteY1042" fmla="*/ 486247 h 3694083"/>
              <a:gd name="connsiteX1043" fmla="*/ 1536609 w 6725852"/>
              <a:gd name="connsiteY1043" fmla="*/ 486247 h 3694083"/>
              <a:gd name="connsiteX1044" fmla="*/ 1492004 w 6725852"/>
              <a:gd name="connsiteY1044" fmla="*/ 441642 h 3694083"/>
              <a:gd name="connsiteX1045" fmla="*/ 1469702 w 6725852"/>
              <a:gd name="connsiteY1045" fmla="*/ 430491 h 3694083"/>
              <a:gd name="connsiteX1046" fmla="*/ 1380492 w 6725852"/>
              <a:gd name="connsiteY1046" fmla="*/ 419340 h 3694083"/>
              <a:gd name="connsiteX1047" fmla="*/ 1324736 w 6725852"/>
              <a:gd name="connsiteY1047" fmla="*/ 441642 h 3694083"/>
              <a:gd name="connsiteX1048" fmla="*/ 1302434 w 6725852"/>
              <a:gd name="connsiteY1048" fmla="*/ 452793 h 3694083"/>
              <a:gd name="connsiteX1049" fmla="*/ 1246678 w 6725852"/>
              <a:gd name="connsiteY1049" fmla="*/ 463945 h 3694083"/>
              <a:gd name="connsiteX1050" fmla="*/ 1190922 w 6725852"/>
              <a:gd name="connsiteY1050" fmla="*/ 463945 h 3694083"/>
              <a:gd name="connsiteX1051" fmla="*/ 1157468 w 6725852"/>
              <a:gd name="connsiteY1051" fmla="*/ 463945 h 3694083"/>
              <a:gd name="connsiteX1052" fmla="*/ 1124014 w 6725852"/>
              <a:gd name="connsiteY1052" fmla="*/ 430491 h 3694083"/>
              <a:gd name="connsiteX1053" fmla="*/ 1101712 w 6725852"/>
              <a:gd name="connsiteY1053" fmla="*/ 430491 h 3694083"/>
              <a:gd name="connsiteX1054" fmla="*/ 1068258 w 6725852"/>
              <a:gd name="connsiteY1054" fmla="*/ 408189 h 3694083"/>
              <a:gd name="connsiteX1055" fmla="*/ 1034804 w 6725852"/>
              <a:gd name="connsiteY1055" fmla="*/ 430491 h 3694083"/>
              <a:gd name="connsiteX1056" fmla="*/ 1001351 w 6725852"/>
              <a:gd name="connsiteY1056" fmla="*/ 397037 h 3694083"/>
              <a:gd name="connsiteX1057" fmla="*/ 1034804 w 6725852"/>
              <a:gd name="connsiteY1057" fmla="*/ 374735 h 3694083"/>
              <a:gd name="connsiteX1058" fmla="*/ 1202073 w 6725852"/>
              <a:gd name="connsiteY1058" fmla="*/ 307828 h 3694083"/>
              <a:gd name="connsiteX1059" fmla="*/ 1257829 w 6725852"/>
              <a:gd name="connsiteY1059" fmla="*/ 296676 h 3694083"/>
              <a:gd name="connsiteX1060" fmla="*/ 1246678 w 6725852"/>
              <a:gd name="connsiteY1060" fmla="*/ 352432 h 3694083"/>
              <a:gd name="connsiteX1061" fmla="*/ 1324736 w 6725852"/>
              <a:gd name="connsiteY1061" fmla="*/ 363584 h 3694083"/>
              <a:gd name="connsiteX1062" fmla="*/ 1358190 w 6725852"/>
              <a:gd name="connsiteY1062" fmla="*/ 363584 h 3694083"/>
              <a:gd name="connsiteX1063" fmla="*/ 1358190 w 6725852"/>
              <a:gd name="connsiteY1063" fmla="*/ 330130 h 3694083"/>
              <a:gd name="connsiteX1064" fmla="*/ 1391644 w 6725852"/>
              <a:gd name="connsiteY1064" fmla="*/ 352432 h 3694083"/>
              <a:gd name="connsiteX1065" fmla="*/ 1347039 w 6725852"/>
              <a:gd name="connsiteY1065" fmla="*/ 285525 h 3694083"/>
              <a:gd name="connsiteX1066" fmla="*/ 1347039 w 6725852"/>
              <a:gd name="connsiteY1066" fmla="*/ 263223 h 3694083"/>
              <a:gd name="connsiteX1067" fmla="*/ 1369341 w 6725852"/>
              <a:gd name="connsiteY1067" fmla="*/ 263223 h 3694083"/>
              <a:gd name="connsiteX1068" fmla="*/ 1447401 w 6725852"/>
              <a:gd name="connsiteY1068" fmla="*/ 296676 h 3694083"/>
              <a:gd name="connsiteX1069" fmla="*/ 1458551 w 6725852"/>
              <a:gd name="connsiteY1069" fmla="*/ 263223 h 3694083"/>
              <a:gd name="connsiteX1070" fmla="*/ 1458551 w 6725852"/>
              <a:gd name="connsiteY1070" fmla="*/ 229769 h 3694083"/>
              <a:gd name="connsiteX1071" fmla="*/ 1503156 w 6725852"/>
              <a:gd name="connsiteY1071" fmla="*/ 218618 h 3694083"/>
              <a:gd name="connsiteX1072" fmla="*/ 1514307 w 6725852"/>
              <a:gd name="connsiteY1072" fmla="*/ 218618 h 3694083"/>
              <a:gd name="connsiteX1073" fmla="*/ 1558912 w 6725852"/>
              <a:gd name="connsiteY1073" fmla="*/ 174013 h 3694083"/>
              <a:gd name="connsiteX1074" fmla="*/ 1636970 w 6725852"/>
              <a:gd name="connsiteY1074" fmla="*/ 129408 h 3694083"/>
              <a:gd name="connsiteX1075" fmla="*/ 1703878 w 6725852"/>
              <a:gd name="connsiteY1075" fmla="*/ 95954 h 3694083"/>
              <a:gd name="connsiteX1076" fmla="*/ 1837692 w 6725852"/>
              <a:gd name="connsiteY1076" fmla="*/ 62501 h 3694083"/>
              <a:gd name="connsiteX1077" fmla="*/ 2671236 w 6725852"/>
              <a:gd name="connsiteY1077" fmla="*/ 0 h 3694083"/>
              <a:gd name="connsiteX1078" fmla="*/ 2715228 w 6725852"/>
              <a:gd name="connsiteY1078" fmla="*/ 12569 h 3694083"/>
              <a:gd name="connsiteX1079" fmla="*/ 2759220 w 6725852"/>
              <a:gd name="connsiteY1079" fmla="*/ 12569 h 3694083"/>
              <a:gd name="connsiteX1080" fmla="*/ 2809496 w 6725852"/>
              <a:gd name="connsiteY1080" fmla="*/ 34565 h 3694083"/>
              <a:gd name="connsiteX1081" fmla="*/ 2831492 w 6725852"/>
              <a:gd name="connsiteY1081" fmla="*/ 53419 h 3694083"/>
              <a:gd name="connsiteX1082" fmla="*/ 2866057 w 6725852"/>
              <a:gd name="connsiteY1082" fmla="*/ 62846 h 3694083"/>
              <a:gd name="connsiteX1083" fmla="*/ 2878626 w 6725852"/>
              <a:gd name="connsiteY1083" fmla="*/ 91126 h 3694083"/>
              <a:gd name="connsiteX1084" fmla="*/ 2866057 w 6725852"/>
              <a:gd name="connsiteY1084" fmla="*/ 119406 h 3694083"/>
              <a:gd name="connsiteX1085" fmla="*/ 2853488 w 6725852"/>
              <a:gd name="connsiteY1085" fmla="*/ 163398 h 3694083"/>
              <a:gd name="connsiteX1086" fmla="*/ 2903764 w 6725852"/>
              <a:gd name="connsiteY1086" fmla="*/ 135118 h 3694083"/>
              <a:gd name="connsiteX1087" fmla="*/ 2957183 w 6725852"/>
              <a:gd name="connsiteY1087" fmla="*/ 116264 h 3694083"/>
              <a:gd name="connsiteX1088" fmla="*/ 3007459 w 6725852"/>
              <a:gd name="connsiteY1088" fmla="*/ 113122 h 3694083"/>
              <a:gd name="connsiteX1089" fmla="*/ 3045166 w 6725852"/>
              <a:gd name="connsiteY1089" fmla="*/ 141402 h 3694083"/>
              <a:gd name="connsiteX1090" fmla="*/ 3073447 w 6725852"/>
              <a:gd name="connsiteY1090" fmla="*/ 157114 h 3694083"/>
              <a:gd name="connsiteX1091" fmla="*/ 2988605 w 6725852"/>
              <a:gd name="connsiteY1091" fmla="*/ 210532 h 3694083"/>
              <a:gd name="connsiteX1092" fmla="*/ 2960325 w 6725852"/>
              <a:gd name="connsiteY1092" fmla="*/ 232528 h 3694083"/>
              <a:gd name="connsiteX1093" fmla="*/ 2932045 w 6725852"/>
              <a:gd name="connsiteY1093" fmla="*/ 257666 h 3694083"/>
              <a:gd name="connsiteX1094" fmla="*/ 2910049 w 6725852"/>
              <a:gd name="connsiteY1094" fmla="*/ 248239 h 3694083"/>
              <a:gd name="connsiteX1095" fmla="*/ 2928902 w 6725852"/>
              <a:gd name="connsiteY1095" fmla="*/ 285947 h 3694083"/>
              <a:gd name="connsiteX1096" fmla="*/ 2906906 w 6725852"/>
              <a:gd name="connsiteY1096" fmla="*/ 295373 h 3694083"/>
              <a:gd name="connsiteX1097" fmla="*/ 2897480 w 6725852"/>
              <a:gd name="connsiteY1097" fmla="*/ 295373 h 3694083"/>
              <a:gd name="connsiteX1098" fmla="*/ 2881768 w 6725852"/>
              <a:gd name="connsiteY1098" fmla="*/ 314227 h 3694083"/>
              <a:gd name="connsiteX1099" fmla="*/ 2906906 w 6725852"/>
              <a:gd name="connsiteY1099" fmla="*/ 317369 h 3694083"/>
              <a:gd name="connsiteX1100" fmla="*/ 2916333 w 6725852"/>
              <a:gd name="connsiteY1100" fmla="*/ 333081 h 3694083"/>
              <a:gd name="connsiteX1101" fmla="*/ 2935187 w 6725852"/>
              <a:gd name="connsiteY1101" fmla="*/ 348792 h 3694083"/>
              <a:gd name="connsiteX1102" fmla="*/ 2950898 w 6725852"/>
              <a:gd name="connsiteY1102" fmla="*/ 326796 h 3694083"/>
              <a:gd name="connsiteX1103" fmla="*/ 2972894 w 6725852"/>
              <a:gd name="connsiteY1103" fmla="*/ 333081 h 3694083"/>
              <a:gd name="connsiteX1104" fmla="*/ 2928902 w 6725852"/>
              <a:gd name="connsiteY1104" fmla="*/ 395926 h 3694083"/>
              <a:gd name="connsiteX1105" fmla="*/ 2960325 w 6725852"/>
              <a:gd name="connsiteY1105" fmla="*/ 417922 h 3694083"/>
              <a:gd name="connsiteX1106" fmla="*/ 2960325 w 6725852"/>
              <a:gd name="connsiteY1106" fmla="*/ 446202 h 3694083"/>
              <a:gd name="connsiteX1107" fmla="*/ 2922618 w 6725852"/>
              <a:gd name="connsiteY1107" fmla="*/ 443060 h 3694083"/>
              <a:gd name="connsiteX1108" fmla="*/ 2922618 w 6725852"/>
              <a:gd name="connsiteY1108" fmla="*/ 458771 h 3694083"/>
              <a:gd name="connsiteX1109" fmla="*/ 2913191 w 6725852"/>
              <a:gd name="connsiteY1109" fmla="*/ 468198 h 3694083"/>
              <a:gd name="connsiteX1110" fmla="*/ 2891195 w 6725852"/>
              <a:gd name="connsiteY1110" fmla="*/ 471340 h 3694083"/>
              <a:gd name="connsiteX1111" fmla="*/ 2906906 w 6725852"/>
              <a:gd name="connsiteY1111" fmla="*/ 487052 h 3694083"/>
              <a:gd name="connsiteX1112" fmla="*/ 2906906 w 6725852"/>
              <a:gd name="connsiteY1112" fmla="*/ 499621 h 3694083"/>
              <a:gd name="connsiteX1113" fmla="*/ 2894337 w 6725852"/>
              <a:gd name="connsiteY1113" fmla="*/ 509048 h 3694083"/>
              <a:gd name="connsiteX1114" fmla="*/ 2866057 w 6725852"/>
              <a:gd name="connsiteY1114" fmla="*/ 512190 h 3694083"/>
              <a:gd name="connsiteX1115" fmla="*/ 2894337 w 6725852"/>
              <a:gd name="connsiteY1115" fmla="*/ 527901 h 3694083"/>
              <a:gd name="connsiteX1116" fmla="*/ 2878626 w 6725852"/>
              <a:gd name="connsiteY1116" fmla="*/ 546755 h 3694083"/>
              <a:gd name="connsiteX1117" fmla="*/ 2856630 w 6725852"/>
              <a:gd name="connsiteY1117" fmla="*/ 546755 h 3694083"/>
              <a:gd name="connsiteX1118" fmla="*/ 2900622 w 6725852"/>
              <a:gd name="connsiteY1118" fmla="*/ 587604 h 3694083"/>
              <a:gd name="connsiteX1119" fmla="*/ 2900622 w 6725852"/>
              <a:gd name="connsiteY1119" fmla="*/ 603316 h 3694083"/>
              <a:gd name="connsiteX1120" fmla="*/ 2875484 w 6725852"/>
              <a:gd name="connsiteY1120" fmla="*/ 606458 h 3694083"/>
              <a:gd name="connsiteX1121" fmla="*/ 2859772 w 6725852"/>
              <a:gd name="connsiteY1121" fmla="*/ 634738 h 3694083"/>
              <a:gd name="connsiteX1122" fmla="*/ 2834634 w 6725852"/>
              <a:gd name="connsiteY1122" fmla="*/ 659877 h 3694083"/>
              <a:gd name="connsiteX1123" fmla="*/ 2800069 w 6725852"/>
              <a:gd name="connsiteY1123" fmla="*/ 675588 h 3694083"/>
              <a:gd name="connsiteX1124" fmla="*/ 2765504 w 6725852"/>
              <a:gd name="connsiteY1124" fmla="*/ 675588 h 3694083"/>
              <a:gd name="connsiteX1125" fmla="*/ 2756078 w 6725852"/>
              <a:gd name="connsiteY1125" fmla="*/ 691299 h 3694083"/>
              <a:gd name="connsiteX1126" fmla="*/ 2721513 w 6725852"/>
              <a:gd name="connsiteY1126" fmla="*/ 681872 h 3694083"/>
              <a:gd name="connsiteX1127" fmla="*/ 2699517 w 6725852"/>
              <a:gd name="connsiteY1127" fmla="*/ 685015 h 3694083"/>
              <a:gd name="connsiteX1128" fmla="*/ 2668094 w 6725852"/>
              <a:gd name="connsiteY1128" fmla="*/ 719580 h 3694083"/>
              <a:gd name="connsiteX1129" fmla="*/ 2642956 w 6725852"/>
              <a:gd name="connsiteY1129" fmla="*/ 754145 h 3694083"/>
              <a:gd name="connsiteX1130" fmla="*/ 2608391 w 6725852"/>
              <a:gd name="connsiteY1130" fmla="*/ 776140 h 3694083"/>
              <a:gd name="connsiteX1131" fmla="*/ 2583253 w 6725852"/>
              <a:gd name="connsiteY1131" fmla="*/ 763571 h 3694083"/>
              <a:gd name="connsiteX1132" fmla="*/ 2570684 w 6725852"/>
              <a:gd name="connsiteY1132" fmla="*/ 776140 h 3694083"/>
              <a:gd name="connsiteX1133" fmla="*/ 2561257 w 6725852"/>
              <a:gd name="connsiteY1133" fmla="*/ 791852 h 3694083"/>
              <a:gd name="connsiteX1134" fmla="*/ 2539261 w 6725852"/>
              <a:gd name="connsiteY1134" fmla="*/ 798136 h 3694083"/>
              <a:gd name="connsiteX1135" fmla="*/ 2532977 w 6725852"/>
              <a:gd name="connsiteY1135" fmla="*/ 848413 h 3694083"/>
              <a:gd name="connsiteX1136" fmla="*/ 2536119 w 6725852"/>
              <a:gd name="connsiteY1136" fmla="*/ 857839 h 3694083"/>
              <a:gd name="connsiteX1137" fmla="*/ 2507838 w 6725852"/>
              <a:gd name="connsiteY1137" fmla="*/ 917543 h 3694083"/>
              <a:gd name="connsiteX1138" fmla="*/ 2517265 w 6725852"/>
              <a:gd name="connsiteY1138" fmla="*/ 955250 h 3694083"/>
              <a:gd name="connsiteX1139" fmla="*/ 2492127 w 6725852"/>
              <a:gd name="connsiteY1139" fmla="*/ 974103 h 3694083"/>
              <a:gd name="connsiteX1140" fmla="*/ 2448135 w 6725852"/>
              <a:gd name="connsiteY1140" fmla="*/ 1018095 h 3694083"/>
              <a:gd name="connsiteX1141" fmla="*/ 2419855 w 6725852"/>
              <a:gd name="connsiteY1141" fmla="*/ 974103 h 3694083"/>
              <a:gd name="connsiteX1142" fmla="*/ 2401001 w 6725852"/>
              <a:gd name="connsiteY1142" fmla="*/ 986672 h 3694083"/>
              <a:gd name="connsiteX1143" fmla="*/ 2357010 w 6725852"/>
              <a:gd name="connsiteY1143" fmla="*/ 942681 h 3694083"/>
              <a:gd name="connsiteX1144" fmla="*/ 2331871 w 6725852"/>
              <a:gd name="connsiteY1144" fmla="*/ 914400 h 3694083"/>
              <a:gd name="connsiteX1145" fmla="*/ 2341298 w 6725852"/>
              <a:gd name="connsiteY1145" fmla="*/ 901831 h 3694083"/>
              <a:gd name="connsiteX1146" fmla="*/ 2316160 w 6725852"/>
              <a:gd name="connsiteY1146" fmla="*/ 867266 h 3694083"/>
              <a:gd name="connsiteX1147" fmla="*/ 2353867 w 6725852"/>
              <a:gd name="connsiteY1147" fmla="*/ 826417 h 3694083"/>
              <a:gd name="connsiteX1148" fmla="*/ 2325587 w 6725852"/>
              <a:gd name="connsiteY1148" fmla="*/ 820132 h 3694083"/>
              <a:gd name="connsiteX1149" fmla="*/ 2294164 w 6725852"/>
              <a:gd name="connsiteY1149" fmla="*/ 798136 h 3694083"/>
              <a:gd name="connsiteX1150" fmla="*/ 2300449 w 6725852"/>
              <a:gd name="connsiteY1150" fmla="*/ 785567 h 3694083"/>
              <a:gd name="connsiteX1151" fmla="*/ 2297306 w 6725852"/>
              <a:gd name="connsiteY1151" fmla="*/ 763571 h 3694083"/>
              <a:gd name="connsiteX1152" fmla="*/ 2275311 w 6725852"/>
              <a:gd name="connsiteY1152" fmla="*/ 754145 h 3694083"/>
              <a:gd name="connsiteX1153" fmla="*/ 2287880 w 6725852"/>
              <a:gd name="connsiteY1153" fmla="*/ 735291 h 3694083"/>
              <a:gd name="connsiteX1154" fmla="*/ 2256457 w 6725852"/>
              <a:gd name="connsiteY1154" fmla="*/ 716437 h 3694083"/>
              <a:gd name="connsiteX1155" fmla="*/ 2303591 w 6725852"/>
              <a:gd name="connsiteY1155" fmla="*/ 685015 h 3694083"/>
              <a:gd name="connsiteX1156" fmla="*/ 2328729 w 6725852"/>
              <a:gd name="connsiteY1156" fmla="*/ 650450 h 3694083"/>
              <a:gd name="connsiteX1157" fmla="*/ 2297306 w 6725852"/>
              <a:gd name="connsiteY1157" fmla="*/ 656734 h 3694083"/>
              <a:gd name="connsiteX1158" fmla="*/ 2250172 w 6725852"/>
              <a:gd name="connsiteY1158" fmla="*/ 634738 h 3694083"/>
              <a:gd name="connsiteX1159" fmla="*/ 2269026 w 6725852"/>
              <a:gd name="connsiteY1159" fmla="*/ 593889 h 3694083"/>
              <a:gd name="connsiteX1160" fmla="*/ 2313018 w 6725852"/>
              <a:gd name="connsiteY1160" fmla="*/ 590747 h 3694083"/>
              <a:gd name="connsiteX1161" fmla="*/ 2300449 w 6725852"/>
              <a:gd name="connsiteY1161" fmla="*/ 571893 h 3694083"/>
              <a:gd name="connsiteX1162" fmla="*/ 2256457 w 6725852"/>
              <a:gd name="connsiteY1162" fmla="*/ 575035 h 3694083"/>
              <a:gd name="connsiteX1163" fmla="*/ 2247030 w 6725852"/>
              <a:gd name="connsiteY1163" fmla="*/ 571893 h 3694083"/>
              <a:gd name="connsiteX1164" fmla="*/ 2247030 w 6725852"/>
              <a:gd name="connsiteY1164" fmla="*/ 540470 h 3694083"/>
              <a:gd name="connsiteX1165" fmla="*/ 2247030 w 6725852"/>
              <a:gd name="connsiteY1165" fmla="*/ 505905 h 3694083"/>
              <a:gd name="connsiteX1166" fmla="*/ 2231319 w 6725852"/>
              <a:gd name="connsiteY1166" fmla="*/ 474483 h 3694083"/>
              <a:gd name="connsiteX1167" fmla="*/ 2206181 w 6725852"/>
              <a:gd name="connsiteY1167" fmla="*/ 421064 h 3694083"/>
              <a:gd name="connsiteX1168" fmla="*/ 2171616 w 6725852"/>
              <a:gd name="connsiteY1168" fmla="*/ 408495 h 3694083"/>
              <a:gd name="connsiteX1169" fmla="*/ 2146478 w 6725852"/>
              <a:gd name="connsiteY1169" fmla="*/ 402211 h 3694083"/>
              <a:gd name="connsiteX1170" fmla="*/ 2115055 w 6725852"/>
              <a:gd name="connsiteY1170" fmla="*/ 395926 h 3694083"/>
              <a:gd name="connsiteX1171" fmla="*/ 2071063 w 6725852"/>
              <a:gd name="connsiteY1171" fmla="*/ 395926 h 3694083"/>
              <a:gd name="connsiteX1172" fmla="*/ 2045925 w 6725852"/>
              <a:gd name="connsiteY1172" fmla="*/ 414780 h 3694083"/>
              <a:gd name="connsiteX1173" fmla="*/ 2017645 w 6725852"/>
              <a:gd name="connsiteY1173" fmla="*/ 402211 h 3694083"/>
              <a:gd name="connsiteX1174" fmla="*/ 1992506 w 6725852"/>
              <a:gd name="connsiteY1174" fmla="*/ 395926 h 3694083"/>
              <a:gd name="connsiteX1175" fmla="*/ 1989364 w 6725852"/>
              <a:gd name="connsiteY1175" fmla="*/ 383357 h 3694083"/>
              <a:gd name="connsiteX1176" fmla="*/ 2008218 w 6725852"/>
              <a:gd name="connsiteY1176" fmla="*/ 373930 h 3694083"/>
              <a:gd name="connsiteX1177" fmla="*/ 1979937 w 6725852"/>
              <a:gd name="connsiteY1177" fmla="*/ 370788 h 3694083"/>
              <a:gd name="connsiteX1178" fmla="*/ 1954799 w 6725852"/>
              <a:gd name="connsiteY1178" fmla="*/ 358219 h 3694083"/>
              <a:gd name="connsiteX1179" fmla="*/ 1973653 w 6725852"/>
              <a:gd name="connsiteY1179" fmla="*/ 345650 h 3694083"/>
              <a:gd name="connsiteX1180" fmla="*/ 2042783 w 6725852"/>
              <a:gd name="connsiteY1180" fmla="*/ 351934 h 3694083"/>
              <a:gd name="connsiteX1181" fmla="*/ 1929661 w 6725852"/>
              <a:gd name="connsiteY1181" fmla="*/ 329938 h 3694083"/>
              <a:gd name="connsiteX1182" fmla="*/ 1929661 w 6725852"/>
              <a:gd name="connsiteY1182" fmla="*/ 304800 h 3694083"/>
              <a:gd name="connsiteX1183" fmla="*/ 1945372 w 6725852"/>
              <a:gd name="connsiteY1183" fmla="*/ 289089 h 3694083"/>
              <a:gd name="connsiteX1184" fmla="*/ 1976795 w 6725852"/>
              <a:gd name="connsiteY1184" fmla="*/ 289089 h 3694083"/>
              <a:gd name="connsiteX1185" fmla="*/ 2008218 w 6725852"/>
              <a:gd name="connsiteY1185" fmla="*/ 263951 h 3694083"/>
              <a:gd name="connsiteX1186" fmla="*/ 2061636 w 6725852"/>
              <a:gd name="connsiteY1186" fmla="*/ 267093 h 3694083"/>
              <a:gd name="connsiteX1187" fmla="*/ 2064779 w 6725852"/>
              <a:gd name="connsiteY1187" fmla="*/ 248239 h 3694083"/>
              <a:gd name="connsiteX1188" fmla="*/ 2039640 w 6725852"/>
              <a:gd name="connsiteY1188" fmla="*/ 235670 h 3694083"/>
              <a:gd name="connsiteX1189" fmla="*/ 2014502 w 6725852"/>
              <a:gd name="connsiteY1189" fmla="*/ 226244 h 3694083"/>
              <a:gd name="connsiteX1190" fmla="*/ 2121339 w 6725852"/>
              <a:gd name="connsiteY1190" fmla="*/ 163398 h 3694083"/>
              <a:gd name="connsiteX1191" fmla="*/ 2140193 w 6725852"/>
              <a:gd name="connsiteY1191" fmla="*/ 169683 h 3694083"/>
              <a:gd name="connsiteX1192" fmla="*/ 2133909 w 6725852"/>
              <a:gd name="connsiteY1192" fmla="*/ 150829 h 3694083"/>
              <a:gd name="connsiteX1193" fmla="*/ 2168473 w 6725852"/>
              <a:gd name="connsiteY1193" fmla="*/ 122549 h 3694083"/>
              <a:gd name="connsiteX1194" fmla="*/ 2203038 w 6725852"/>
              <a:gd name="connsiteY1194" fmla="*/ 157114 h 3694083"/>
              <a:gd name="connsiteX1195" fmla="*/ 2177900 w 6725852"/>
              <a:gd name="connsiteY1195" fmla="*/ 113122 h 3694083"/>
              <a:gd name="connsiteX1196" fmla="*/ 2221892 w 6725852"/>
              <a:gd name="connsiteY1196" fmla="*/ 113122 h 3694083"/>
              <a:gd name="connsiteX1197" fmla="*/ 2253315 w 6725852"/>
              <a:gd name="connsiteY1197" fmla="*/ 100553 h 3694083"/>
              <a:gd name="connsiteX1198" fmla="*/ 2294164 w 6725852"/>
              <a:gd name="connsiteY1198" fmla="*/ 100553 h 3694083"/>
              <a:gd name="connsiteX1199" fmla="*/ 2341298 w 6725852"/>
              <a:gd name="connsiteY1199" fmla="*/ 135118 h 3694083"/>
              <a:gd name="connsiteX1200" fmla="*/ 2319302 w 6725852"/>
              <a:gd name="connsiteY1200" fmla="*/ 91126 h 3694083"/>
              <a:gd name="connsiteX1201" fmla="*/ 2353867 w 6725852"/>
              <a:gd name="connsiteY1201" fmla="*/ 78557 h 3694083"/>
              <a:gd name="connsiteX1202" fmla="*/ 2444993 w 6725852"/>
              <a:gd name="connsiteY1202" fmla="*/ 131976 h 3694083"/>
              <a:gd name="connsiteX1203" fmla="*/ 2357010 w 6725852"/>
              <a:gd name="connsiteY1203" fmla="*/ 65988 h 3694083"/>
              <a:gd name="connsiteX1204" fmla="*/ 2438709 w 6725852"/>
              <a:gd name="connsiteY1204" fmla="*/ 40850 h 3694083"/>
              <a:gd name="connsiteX1205" fmla="*/ 2479558 w 6725852"/>
              <a:gd name="connsiteY1205" fmla="*/ 28281 h 3694083"/>
              <a:gd name="connsiteX1206" fmla="*/ 2501554 w 6725852"/>
              <a:gd name="connsiteY1206" fmla="*/ 40850 h 3694083"/>
              <a:gd name="connsiteX1207" fmla="*/ 2589537 w 6725852"/>
              <a:gd name="connsiteY1207" fmla="*/ 6285 h 3694083"/>
              <a:gd name="connsiteX1208" fmla="*/ 2605249 w 6725852"/>
              <a:gd name="connsiteY1208" fmla="*/ 3143 h 3694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Lst>
            <a:rect l="l" t="t" r="r" b="b"/>
            <a:pathLst>
              <a:path w="6725852" h="3694083">
                <a:moveTo>
                  <a:pt x="6408679" y="3272405"/>
                </a:moveTo>
                <a:lnTo>
                  <a:pt x="6460633" y="3313968"/>
                </a:lnTo>
                <a:lnTo>
                  <a:pt x="6419069" y="3360727"/>
                </a:lnTo>
                <a:lnTo>
                  <a:pt x="6377506" y="3438659"/>
                </a:lnTo>
                <a:lnTo>
                  <a:pt x="6289183" y="3417877"/>
                </a:lnTo>
                <a:lnTo>
                  <a:pt x="6304769" y="3397096"/>
                </a:lnTo>
                <a:lnTo>
                  <a:pt x="6382701" y="3324359"/>
                </a:lnTo>
                <a:close/>
                <a:moveTo>
                  <a:pt x="5956674" y="3256818"/>
                </a:moveTo>
                <a:lnTo>
                  <a:pt x="5993042" y="3256818"/>
                </a:lnTo>
                <a:lnTo>
                  <a:pt x="5993042" y="3334750"/>
                </a:lnTo>
                <a:lnTo>
                  <a:pt x="5935892" y="3376314"/>
                </a:lnTo>
                <a:lnTo>
                  <a:pt x="5899524" y="3272405"/>
                </a:lnTo>
                <a:lnTo>
                  <a:pt x="5951479" y="3298382"/>
                </a:lnTo>
                <a:close/>
                <a:moveTo>
                  <a:pt x="6419069" y="3126932"/>
                </a:moveTo>
                <a:lnTo>
                  <a:pt x="6486610" y="3194473"/>
                </a:lnTo>
                <a:lnTo>
                  <a:pt x="6522979" y="3178886"/>
                </a:lnTo>
                <a:lnTo>
                  <a:pt x="6554151" y="3204864"/>
                </a:lnTo>
                <a:lnTo>
                  <a:pt x="6517783" y="3230841"/>
                </a:lnTo>
                <a:lnTo>
                  <a:pt x="6507392" y="3251623"/>
                </a:lnTo>
                <a:lnTo>
                  <a:pt x="6450242" y="3267209"/>
                </a:lnTo>
                <a:lnTo>
                  <a:pt x="6455438" y="3210059"/>
                </a:lnTo>
                <a:close/>
                <a:moveTo>
                  <a:pt x="4159047" y="2674927"/>
                </a:moveTo>
                <a:lnTo>
                  <a:pt x="4174633" y="2695709"/>
                </a:lnTo>
                <a:lnTo>
                  <a:pt x="4185024" y="2732077"/>
                </a:lnTo>
                <a:lnTo>
                  <a:pt x="4164242" y="2810009"/>
                </a:lnTo>
                <a:lnTo>
                  <a:pt x="4133069" y="2929505"/>
                </a:lnTo>
                <a:lnTo>
                  <a:pt x="4081115" y="2960677"/>
                </a:lnTo>
                <a:lnTo>
                  <a:pt x="4044747" y="2919114"/>
                </a:lnTo>
                <a:lnTo>
                  <a:pt x="4049942" y="2903527"/>
                </a:lnTo>
                <a:lnTo>
                  <a:pt x="4039551" y="2882746"/>
                </a:lnTo>
                <a:lnTo>
                  <a:pt x="4065529" y="2835986"/>
                </a:lnTo>
                <a:lnTo>
                  <a:pt x="4070724" y="2825596"/>
                </a:lnTo>
                <a:lnTo>
                  <a:pt x="4049942" y="2789227"/>
                </a:lnTo>
                <a:lnTo>
                  <a:pt x="4075919" y="2758055"/>
                </a:lnTo>
                <a:lnTo>
                  <a:pt x="4117483" y="2726882"/>
                </a:lnTo>
                <a:lnTo>
                  <a:pt x="4148656" y="2680123"/>
                </a:lnTo>
                <a:close/>
                <a:moveTo>
                  <a:pt x="5759247" y="2565823"/>
                </a:moveTo>
                <a:lnTo>
                  <a:pt x="5774833" y="2581409"/>
                </a:lnTo>
                <a:lnTo>
                  <a:pt x="5764442" y="2643755"/>
                </a:lnTo>
                <a:lnTo>
                  <a:pt x="5831983" y="2695709"/>
                </a:lnTo>
                <a:lnTo>
                  <a:pt x="5852765" y="2602191"/>
                </a:lnTo>
                <a:lnTo>
                  <a:pt x="5878742" y="2576214"/>
                </a:lnTo>
                <a:lnTo>
                  <a:pt x="5904719" y="2628168"/>
                </a:lnTo>
                <a:lnTo>
                  <a:pt x="5935892" y="2633364"/>
                </a:lnTo>
                <a:lnTo>
                  <a:pt x="5956674" y="2726882"/>
                </a:lnTo>
                <a:lnTo>
                  <a:pt x="6008629" y="2789227"/>
                </a:lnTo>
                <a:lnTo>
                  <a:pt x="6065779" y="2867159"/>
                </a:lnTo>
                <a:lnTo>
                  <a:pt x="6091756" y="2965873"/>
                </a:lnTo>
                <a:lnTo>
                  <a:pt x="6055388" y="3028218"/>
                </a:lnTo>
                <a:lnTo>
                  <a:pt x="6034606" y="3074977"/>
                </a:lnTo>
                <a:lnTo>
                  <a:pt x="6013824" y="3100955"/>
                </a:lnTo>
                <a:lnTo>
                  <a:pt x="5993042" y="3152909"/>
                </a:lnTo>
                <a:lnTo>
                  <a:pt x="5941088" y="3184082"/>
                </a:lnTo>
                <a:lnTo>
                  <a:pt x="5920306" y="3178886"/>
                </a:lnTo>
                <a:lnTo>
                  <a:pt x="5925501" y="3158105"/>
                </a:lnTo>
                <a:lnTo>
                  <a:pt x="5878742" y="3189277"/>
                </a:lnTo>
                <a:lnTo>
                  <a:pt x="5863156" y="3178886"/>
                </a:lnTo>
                <a:lnTo>
                  <a:pt x="5821592" y="3147714"/>
                </a:lnTo>
                <a:lnTo>
                  <a:pt x="5816397" y="3137323"/>
                </a:lnTo>
                <a:lnTo>
                  <a:pt x="5826788" y="3126932"/>
                </a:lnTo>
                <a:lnTo>
                  <a:pt x="5811201" y="3121736"/>
                </a:lnTo>
                <a:lnTo>
                  <a:pt x="5795615" y="3106150"/>
                </a:lnTo>
                <a:lnTo>
                  <a:pt x="5754051" y="3106150"/>
                </a:lnTo>
                <a:lnTo>
                  <a:pt x="5728074" y="3090564"/>
                </a:lnTo>
                <a:lnTo>
                  <a:pt x="5717683" y="3085368"/>
                </a:lnTo>
                <a:lnTo>
                  <a:pt x="5733269" y="3069782"/>
                </a:lnTo>
                <a:lnTo>
                  <a:pt x="5722879" y="3049000"/>
                </a:lnTo>
                <a:lnTo>
                  <a:pt x="5696901" y="3033414"/>
                </a:lnTo>
                <a:lnTo>
                  <a:pt x="5677734" y="3030676"/>
                </a:lnTo>
                <a:lnTo>
                  <a:pt x="5686510" y="3028218"/>
                </a:lnTo>
                <a:lnTo>
                  <a:pt x="5660533" y="3028218"/>
                </a:lnTo>
                <a:lnTo>
                  <a:pt x="5644947" y="3028218"/>
                </a:lnTo>
                <a:lnTo>
                  <a:pt x="5660533" y="3023022"/>
                </a:lnTo>
                <a:lnTo>
                  <a:pt x="5624165" y="3028218"/>
                </a:lnTo>
                <a:lnTo>
                  <a:pt x="5644947" y="3028218"/>
                </a:lnTo>
                <a:lnTo>
                  <a:pt x="5629360" y="3033414"/>
                </a:lnTo>
                <a:lnTo>
                  <a:pt x="5660533" y="3028218"/>
                </a:lnTo>
                <a:lnTo>
                  <a:pt x="5677734" y="3030676"/>
                </a:lnTo>
                <a:lnTo>
                  <a:pt x="5426738" y="3100955"/>
                </a:lnTo>
                <a:lnTo>
                  <a:pt x="5364392" y="3074977"/>
                </a:lnTo>
                <a:lnTo>
                  <a:pt x="5359197" y="3059391"/>
                </a:lnTo>
                <a:lnTo>
                  <a:pt x="5374783" y="3038609"/>
                </a:lnTo>
                <a:lnTo>
                  <a:pt x="5379979" y="3017827"/>
                </a:lnTo>
                <a:lnTo>
                  <a:pt x="5343610" y="2991850"/>
                </a:lnTo>
                <a:lnTo>
                  <a:pt x="5364392" y="2971068"/>
                </a:lnTo>
                <a:lnTo>
                  <a:pt x="5312438" y="2877550"/>
                </a:lnTo>
                <a:lnTo>
                  <a:pt x="5333219" y="2872355"/>
                </a:lnTo>
                <a:lnTo>
                  <a:pt x="5348806" y="2893136"/>
                </a:lnTo>
                <a:lnTo>
                  <a:pt x="5322829" y="2841182"/>
                </a:lnTo>
                <a:lnTo>
                  <a:pt x="5348806" y="2778836"/>
                </a:lnTo>
                <a:lnTo>
                  <a:pt x="5463106" y="2747664"/>
                </a:lnTo>
                <a:lnTo>
                  <a:pt x="5489083" y="2706100"/>
                </a:lnTo>
                <a:lnTo>
                  <a:pt x="5504669" y="2674927"/>
                </a:lnTo>
                <a:lnTo>
                  <a:pt x="5525451" y="2680123"/>
                </a:lnTo>
                <a:lnTo>
                  <a:pt x="5577406" y="2628168"/>
                </a:lnTo>
                <a:lnTo>
                  <a:pt x="5639751" y="2654146"/>
                </a:lnTo>
                <a:lnTo>
                  <a:pt x="5629360" y="2638559"/>
                </a:lnTo>
                <a:lnTo>
                  <a:pt x="5644947" y="2607386"/>
                </a:lnTo>
                <a:lnTo>
                  <a:pt x="5676119" y="2596996"/>
                </a:lnTo>
                <a:lnTo>
                  <a:pt x="5629360" y="2586605"/>
                </a:lnTo>
                <a:lnTo>
                  <a:pt x="5691706" y="2571018"/>
                </a:lnTo>
                <a:lnTo>
                  <a:pt x="5722879" y="2591800"/>
                </a:lnTo>
                <a:close/>
                <a:moveTo>
                  <a:pt x="5265929" y="2488564"/>
                </a:moveTo>
                <a:lnTo>
                  <a:pt x="5401011" y="2524932"/>
                </a:lnTo>
                <a:lnTo>
                  <a:pt x="5458161" y="2545714"/>
                </a:lnTo>
                <a:lnTo>
                  <a:pt x="5489334" y="2597669"/>
                </a:lnTo>
                <a:lnTo>
                  <a:pt x="5406206" y="2566496"/>
                </a:lnTo>
                <a:lnTo>
                  <a:pt x="5271124" y="2550909"/>
                </a:lnTo>
                <a:lnTo>
                  <a:pt x="5193193" y="2530128"/>
                </a:lnTo>
                <a:lnTo>
                  <a:pt x="5208779" y="2498955"/>
                </a:lnTo>
                <a:close/>
                <a:moveTo>
                  <a:pt x="5728074" y="2378786"/>
                </a:moveTo>
                <a:lnTo>
                  <a:pt x="5754051" y="2430741"/>
                </a:lnTo>
                <a:lnTo>
                  <a:pt x="5790419" y="2394373"/>
                </a:lnTo>
                <a:lnTo>
                  <a:pt x="5951479" y="2446327"/>
                </a:lnTo>
                <a:lnTo>
                  <a:pt x="5967065" y="2493086"/>
                </a:lnTo>
                <a:lnTo>
                  <a:pt x="6008629" y="2472305"/>
                </a:lnTo>
                <a:lnTo>
                  <a:pt x="6019019" y="2472305"/>
                </a:lnTo>
                <a:lnTo>
                  <a:pt x="6050192" y="2451523"/>
                </a:lnTo>
                <a:lnTo>
                  <a:pt x="6008629" y="2415155"/>
                </a:lnTo>
                <a:lnTo>
                  <a:pt x="6076169" y="2446327"/>
                </a:lnTo>
                <a:lnTo>
                  <a:pt x="6076169" y="2487891"/>
                </a:lnTo>
                <a:lnTo>
                  <a:pt x="6008629" y="2503477"/>
                </a:lnTo>
                <a:lnTo>
                  <a:pt x="6029410" y="2586605"/>
                </a:lnTo>
                <a:lnTo>
                  <a:pt x="6076169" y="2586605"/>
                </a:lnTo>
                <a:lnTo>
                  <a:pt x="6039801" y="2591800"/>
                </a:lnTo>
                <a:lnTo>
                  <a:pt x="5998238" y="2591800"/>
                </a:lnTo>
                <a:lnTo>
                  <a:pt x="5972260" y="2576214"/>
                </a:lnTo>
                <a:lnTo>
                  <a:pt x="5972260" y="2555432"/>
                </a:lnTo>
                <a:lnTo>
                  <a:pt x="5883938" y="2560627"/>
                </a:lnTo>
                <a:lnTo>
                  <a:pt x="5811201" y="2534650"/>
                </a:lnTo>
                <a:lnTo>
                  <a:pt x="5795615" y="2493086"/>
                </a:lnTo>
                <a:lnTo>
                  <a:pt x="5785224" y="2472305"/>
                </a:lnTo>
                <a:lnTo>
                  <a:pt x="5712488" y="2456718"/>
                </a:lnTo>
                <a:lnTo>
                  <a:pt x="5681315" y="2394373"/>
                </a:lnTo>
                <a:close/>
                <a:moveTo>
                  <a:pt x="5411151" y="2243705"/>
                </a:moveTo>
                <a:lnTo>
                  <a:pt x="5447519" y="2285268"/>
                </a:lnTo>
                <a:lnTo>
                  <a:pt x="5416347" y="2326832"/>
                </a:lnTo>
                <a:lnTo>
                  <a:pt x="5447519" y="2368396"/>
                </a:lnTo>
                <a:lnTo>
                  <a:pt x="5426738" y="2394373"/>
                </a:lnTo>
                <a:lnTo>
                  <a:pt x="5405956" y="2425546"/>
                </a:lnTo>
                <a:lnTo>
                  <a:pt x="5374783" y="2467109"/>
                </a:lnTo>
                <a:lnTo>
                  <a:pt x="5307242" y="2461914"/>
                </a:lnTo>
                <a:lnTo>
                  <a:pt x="5286460" y="2435936"/>
                </a:lnTo>
                <a:lnTo>
                  <a:pt x="5265679" y="2404764"/>
                </a:lnTo>
                <a:lnTo>
                  <a:pt x="5250092" y="2352809"/>
                </a:lnTo>
                <a:lnTo>
                  <a:pt x="5281265" y="2342418"/>
                </a:lnTo>
                <a:lnTo>
                  <a:pt x="5312438" y="2332027"/>
                </a:lnTo>
                <a:close/>
                <a:moveTo>
                  <a:pt x="1996142" y="2056091"/>
                </a:moveTo>
                <a:lnTo>
                  <a:pt x="2020048" y="2103903"/>
                </a:lnTo>
                <a:lnTo>
                  <a:pt x="1930400" y="2091950"/>
                </a:lnTo>
                <a:close/>
                <a:moveTo>
                  <a:pt x="1751106" y="2008279"/>
                </a:moveTo>
                <a:lnTo>
                  <a:pt x="1858683" y="2014256"/>
                </a:lnTo>
                <a:lnTo>
                  <a:pt x="1918448" y="2044138"/>
                </a:lnTo>
                <a:lnTo>
                  <a:pt x="1912471" y="2062067"/>
                </a:lnTo>
                <a:lnTo>
                  <a:pt x="1858683" y="2062067"/>
                </a:lnTo>
                <a:lnTo>
                  <a:pt x="1822824" y="2032185"/>
                </a:lnTo>
                <a:close/>
                <a:moveTo>
                  <a:pt x="3890852" y="1918216"/>
                </a:moveTo>
                <a:lnTo>
                  <a:pt x="3919664" y="1988187"/>
                </a:lnTo>
                <a:lnTo>
                  <a:pt x="3956424" y="2034137"/>
                </a:lnTo>
                <a:lnTo>
                  <a:pt x="3947234" y="2066302"/>
                </a:lnTo>
                <a:lnTo>
                  <a:pt x="3979399" y="2098467"/>
                </a:lnTo>
                <a:lnTo>
                  <a:pt x="3979399" y="2126037"/>
                </a:lnTo>
                <a:lnTo>
                  <a:pt x="4029944" y="2167392"/>
                </a:lnTo>
                <a:lnTo>
                  <a:pt x="4039802" y="2182179"/>
                </a:lnTo>
                <a:lnTo>
                  <a:pt x="4039802" y="2150859"/>
                </a:lnTo>
                <a:lnTo>
                  <a:pt x="4039802" y="2130078"/>
                </a:lnTo>
                <a:lnTo>
                  <a:pt x="3915111" y="1922259"/>
                </a:lnTo>
                <a:close/>
                <a:moveTo>
                  <a:pt x="3515061" y="1475450"/>
                </a:moveTo>
                <a:lnTo>
                  <a:pt x="3525452" y="1548187"/>
                </a:lnTo>
                <a:lnTo>
                  <a:pt x="3567015" y="1584555"/>
                </a:lnTo>
                <a:lnTo>
                  <a:pt x="3592993" y="1605337"/>
                </a:lnTo>
                <a:lnTo>
                  <a:pt x="3582602" y="1652096"/>
                </a:lnTo>
                <a:lnTo>
                  <a:pt x="3535843" y="1693659"/>
                </a:lnTo>
                <a:lnTo>
                  <a:pt x="3499474" y="1683269"/>
                </a:lnTo>
                <a:lnTo>
                  <a:pt x="3499474" y="1667682"/>
                </a:lnTo>
                <a:lnTo>
                  <a:pt x="3546234" y="1652096"/>
                </a:lnTo>
                <a:lnTo>
                  <a:pt x="3546234" y="1631314"/>
                </a:lnTo>
                <a:lnTo>
                  <a:pt x="3525452" y="1605337"/>
                </a:lnTo>
                <a:lnTo>
                  <a:pt x="3483888" y="1589750"/>
                </a:lnTo>
                <a:lnTo>
                  <a:pt x="3463106" y="1563773"/>
                </a:lnTo>
                <a:lnTo>
                  <a:pt x="3442324" y="1527405"/>
                </a:lnTo>
                <a:lnTo>
                  <a:pt x="3421543" y="1511819"/>
                </a:lnTo>
                <a:lnTo>
                  <a:pt x="3385174" y="1537796"/>
                </a:lnTo>
                <a:lnTo>
                  <a:pt x="3328024" y="1522209"/>
                </a:lnTo>
                <a:lnTo>
                  <a:pt x="3317634" y="1563773"/>
                </a:lnTo>
                <a:lnTo>
                  <a:pt x="3296852" y="1594946"/>
                </a:lnTo>
                <a:lnTo>
                  <a:pt x="3276070" y="1631314"/>
                </a:lnTo>
                <a:lnTo>
                  <a:pt x="3244897" y="1678073"/>
                </a:lnTo>
                <a:lnTo>
                  <a:pt x="3177356" y="1688464"/>
                </a:lnTo>
                <a:lnTo>
                  <a:pt x="3177356" y="1723055"/>
                </a:lnTo>
                <a:lnTo>
                  <a:pt x="3198253" y="1717084"/>
                </a:lnTo>
                <a:lnTo>
                  <a:pt x="3230418" y="1726274"/>
                </a:lnTo>
                <a:lnTo>
                  <a:pt x="3280963" y="1707894"/>
                </a:lnTo>
                <a:lnTo>
                  <a:pt x="3317722" y="1698704"/>
                </a:lnTo>
                <a:lnTo>
                  <a:pt x="3368267" y="1689514"/>
                </a:lnTo>
                <a:lnTo>
                  <a:pt x="3405027" y="1689514"/>
                </a:lnTo>
                <a:lnTo>
                  <a:pt x="3441787" y="1675729"/>
                </a:lnTo>
                <a:lnTo>
                  <a:pt x="3460167" y="1694109"/>
                </a:lnTo>
                <a:lnTo>
                  <a:pt x="3473952" y="1703299"/>
                </a:lnTo>
                <a:lnTo>
                  <a:pt x="3487737" y="1735464"/>
                </a:lnTo>
                <a:lnTo>
                  <a:pt x="3473952" y="1767629"/>
                </a:lnTo>
                <a:lnTo>
                  <a:pt x="3510711" y="1790604"/>
                </a:lnTo>
                <a:lnTo>
                  <a:pt x="3542876" y="1786009"/>
                </a:lnTo>
                <a:lnTo>
                  <a:pt x="3556661" y="1808983"/>
                </a:lnTo>
                <a:lnTo>
                  <a:pt x="3593421" y="1813578"/>
                </a:lnTo>
                <a:lnTo>
                  <a:pt x="3607206" y="1822768"/>
                </a:lnTo>
                <a:lnTo>
                  <a:pt x="3625586" y="1827363"/>
                </a:lnTo>
                <a:lnTo>
                  <a:pt x="3634776" y="1776819"/>
                </a:lnTo>
                <a:lnTo>
                  <a:pt x="3689915" y="1776819"/>
                </a:lnTo>
                <a:lnTo>
                  <a:pt x="3722080" y="1799794"/>
                </a:lnTo>
                <a:lnTo>
                  <a:pt x="3758840" y="1799794"/>
                </a:lnTo>
                <a:lnTo>
                  <a:pt x="3795600" y="1831958"/>
                </a:lnTo>
                <a:lnTo>
                  <a:pt x="3813980" y="1818173"/>
                </a:lnTo>
                <a:lnTo>
                  <a:pt x="3823170" y="1804388"/>
                </a:lnTo>
                <a:lnTo>
                  <a:pt x="3831426" y="1808517"/>
                </a:lnTo>
                <a:lnTo>
                  <a:pt x="3831984" y="1807959"/>
                </a:lnTo>
                <a:lnTo>
                  <a:pt x="3863156" y="1813155"/>
                </a:lnTo>
                <a:lnTo>
                  <a:pt x="3904720" y="1735223"/>
                </a:lnTo>
                <a:lnTo>
                  <a:pt x="3909915" y="1709246"/>
                </a:lnTo>
                <a:lnTo>
                  <a:pt x="3873547" y="1698855"/>
                </a:lnTo>
                <a:lnTo>
                  <a:pt x="3847570" y="1724832"/>
                </a:lnTo>
                <a:lnTo>
                  <a:pt x="3837179" y="1698855"/>
                </a:lnTo>
                <a:lnTo>
                  <a:pt x="3790420" y="1714441"/>
                </a:lnTo>
                <a:lnTo>
                  <a:pt x="3738465" y="1740419"/>
                </a:lnTo>
                <a:lnTo>
                  <a:pt x="3686511" y="1724832"/>
                </a:lnTo>
                <a:lnTo>
                  <a:pt x="3743661" y="1704050"/>
                </a:lnTo>
                <a:lnTo>
                  <a:pt x="3748856" y="1620923"/>
                </a:lnTo>
                <a:lnTo>
                  <a:pt x="3728074" y="1594946"/>
                </a:lnTo>
                <a:lnTo>
                  <a:pt x="3686511" y="1615728"/>
                </a:lnTo>
                <a:lnTo>
                  <a:pt x="3728074" y="1636509"/>
                </a:lnTo>
                <a:lnTo>
                  <a:pt x="3702097" y="1667682"/>
                </a:lnTo>
                <a:lnTo>
                  <a:pt x="3696902" y="1709246"/>
                </a:lnTo>
                <a:lnTo>
                  <a:pt x="3655338" y="1678073"/>
                </a:lnTo>
                <a:lnTo>
                  <a:pt x="3613774" y="1646900"/>
                </a:lnTo>
                <a:lnTo>
                  <a:pt x="3613774" y="1615728"/>
                </a:lnTo>
                <a:lnTo>
                  <a:pt x="3608579" y="1594946"/>
                </a:lnTo>
                <a:close/>
                <a:moveTo>
                  <a:pt x="3836929" y="1438408"/>
                </a:moveTo>
                <a:lnTo>
                  <a:pt x="3774583" y="1552708"/>
                </a:lnTo>
                <a:lnTo>
                  <a:pt x="3821342" y="1578685"/>
                </a:lnTo>
                <a:lnTo>
                  <a:pt x="3852515" y="1552708"/>
                </a:lnTo>
                <a:lnTo>
                  <a:pt x="3914860" y="1557904"/>
                </a:lnTo>
                <a:lnTo>
                  <a:pt x="3951229" y="1578685"/>
                </a:lnTo>
                <a:lnTo>
                  <a:pt x="4013574" y="1583881"/>
                </a:lnTo>
                <a:lnTo>
                  <a:pt x="4013574" y="1552708"/>
                </a:lnTo>
                <a:lnTo>
                  <a:pt x="3935642" y="1490363"/>
                </a:lnTo>
                <a:lnTo>
                  <a:pt x="3868101" y="1490363"/>
                </a:lnTo>
                <a:close/>
                <a:moveTo>
                  <a:pt x="3203083" y="1048750"/>
                </a:moveTo>
                <a:lnTo>
                  <a:pt x="3208279" y="1079923"/>
                </a:lnTo>
                <a:lnTo>
                  <a:pt x="3249842" y="1095509"/>
                </a:lnTo>
                <a:lnTo>
                  <a:pt x="3208279" y="1137073"/>
                </a:lnTo>
                <a:lnTo>
                  <a:pt x="3260233" y="1178636"/>
                </a:lnTo>
                <a:lnTo>
                  <a:pt x="3265429" y="1251373"/>
                </a:lnTo>
                <a:lnTo>
                  <a:pt x="3286210" y="1256568"/>
                </a:lnTo>
                <a:lnTo>
                  <a:pt x="3317383" y="1277350"/>
                </a:lnTo>
                <a:lnTo>
                  <a:pt x="3291406" y="1329305"/>
                </a:lnTo>
                <a:lnTo>
                  <a:pt x="3234256" y="1318914"/>
                </a:lnTo>
                <a:lnTo>
                  <a:pt x="3171910" y="1370868"/>
                </a:lnTo>
                <a:lnTo>
                  <a:pt x="3197888" y="1308523"/>
                </a:lnTo>
                <a:lnTo>
                  <a:pt x="3166715" y="1298132"/>
                </a:lnTo>
                <a:lnTo>
                  <a:pt x="3192692" y="1277350"/>
                </a:lnTo>
                <a:lnTo>
                  <a:pt x="3192692" y="1246177"/>
                </a:lnTo>
                <a:lnTo>
                  <a:pt x="3218669" y="1240982"/>
                </a:lnTo>
                <a:lnTo>
                  <a:pt x="3208279" y="1204614"/>
                </a:lnTo>
                <a:lnTo>
                  <a:pt x="3177106" y="1204614"/>
                </a:lnTo>
                <a:lnTo>
                  <a:pt x="3166715" y="1235786"/>
                </a:lnTo>
                <a:lnTo>
                  <a:pt x="3161519" y="1282546"/>
                </a:lnTo>
                <a:lnTo>
                  <a:pt x="3125151" y="1313718"/>
                </a:lnTo>
                <a:lnTo>
                  <a:pt x="3073197" y="1303327"/>
                </a:lnTo>
                <a:lnTo>
                  <a:pt x="3068001" y="1282546"/>
                </a:lnTo>
                <a:lnTo>
                  <a:pt x="3093979" y="1261764"/>
                </a:lnTo>
                <a:lnTo>
                  <a:pt x="3073197" y="1230591"/>
                </a:lnTo>
                <a:lnTo>
                  <a:pt x="3145933" y="1168246"/>
                </a:lnTo>
                <a:lnTo>
                  <a:pt x="3161519" y="1183832"/>
                </a:lnTo>
                <a:lnTo>
                  <a:pt x="3166715" y="1121486"/>
                </a:lnTo>
                <a:lnTo>
                  <a:pt x="3140738" y="1079923"/>
                </a:lnTo>
                <a:lnTo>
                  <a:pt x="3171910" y="1059141"/>
                </a:lnTo>
                <a:lnTo>
                  <a:pt x="3171910" y="1079923"/>
                </a:lnTo>
                <a:close/>
                <a:moveTo>
                  <a:pt x="167342" y="854820"/>
                </a:moveTo>
                <a:lnTo>
                  <a:pt x="185271" y="884703"/>
                </a:lnTo>
                <a:lnTo>
                  <a:pt x="119530" y="878726"/>
                </a:lnTo>
                <a:close/>
                <a:moveTo>
                  <a:pt x="2856630" y="719580"/>
                </a:moveTo>
                <a:lnTo>
                  <a:pt x="2894337" y="741576"/>
                </a:lnTo>
                <a:lnTo>
                  <a:pt x="2881768" y="766714"/>
                </a:lnTo>
                <a:lnTo>
                  <a:pt x="2900622" y="763571"/>
                </a:lnTo>
                <a:lnTo>
                  <a:pt x="2906906" y="744718"/>
                </a:lnTo>
                <a:lnTo>
                  <a:pt x="2928902" y="744718"/>
                </a:lnTo>
                <a:lnTo>
                  <a:pt x="2960325" y="744718"/>
                </a:lnTo>
                <a:lnTo>
                  <a:pt x="2960325" y="738433"/>
                </a:lnTo>
                <a:lnTo>
                  <a:pt x="2979179" y="719580"/>
                </a:lnTo>
                <a:lnTo>
                  <a:pt x="3020028" y="735291"/>
                </a:lnTo>
                <a:lnTo>
                  <a:pt x="3020028" y="754145"/>
                </a:lnTo>
                <a:lnTo>
                  <a:pt x="3016886" y="766714"/>
                </a:lnTo>
                <a:lnTo>
                  <a:pt x="3042024" y="782425"/>
                </a:lnTo>
                <a:lnTo>
                  <a:pt x="3042024" y="798136"/>
                </a:lnTo>
                <a:lnTo>
                  <a:pt x="3035739" y="816990"/>
                </a:lnTo>
                <a:lnTo>
                  <a:pt x="2998032" y="851555"/>
                </a:lnTo>
                <a:lnTo>
                  <a:pt x="2972894" y="867266"/>
                </a:lnTo>
                <a:lnTo>
                  <a:pt x="2941471" y="879835"/>
                </a:lnTo>
                <a:lnTo>
                  <a:pt x="2884911" y="860982"/>
                </a:lnTo>
                <a:lnTo>
                  <a:pt x="2831492" y="823275"/>
                </a:lnTo>
                <a:lnTo>
                  <a:pt x="2844061" y="810705"/>
                </a:lnTo>
                <a:lnTo>
                  <a:pt x="2862915" y="807563"/>
                </a:lnTo>
                <a:lnTo>
                  <a:pt x="2862915" y="785567"/>
                </a:lnTo>
                <a:lnTo>
                  <a:pt x="2840919" y="788710"/>
                </a:lnTo>
                <a:lnTo>
                  <a:pt x="2822065" y="779283"/>
                </a:lnTo>
                <a:lnTo>
                  <a:pt x="2837777" y="747860"/>
                </a:lnTo>
                <a:lnTo>
                  <a:pt x="2847203" y="732149"/>
                </a:lnTo>
                <a:close/>
                <a:moveTo>
                  <a:pt x="5977" y="633691"/>
                </a:moveTo>
                <a:lnTo>
                  <a:pt x="77695" y="681503"/>
                </a:lnTo>
                <a:lnTo>
                  <a:pt x="113553" y="687479"/>
                </a:lnTo>
                <a:lnTo>
                  <a:pt x="149412" y="681503"/>
                </a:lnTo>
                <a:lnTo>
                  <a:pt x="191248" y="717362"/>
                </a:lnTo>
                <a:lnTo>
                  <a:pt x="197224" y="741267"/>
                </a:lnTo>
                <a:lnTo>
                  <a:pt x="155389" y="783103"/>
                </a:lnTo>
                <a:lnTo>
                  <a:pt x="119530" y="824938"/>
                </a:lnTo>
                <a:lnTo>
                  <a:pt x="77695" y="789079"/>
                </a:lnTo>
                <a:lnTo>
                  <a:pt x="77695" y="783103"/>
                </a:lnTo>
                <a:lnTo>
                  <a:pt x="71719" y="771150"/>
                </a:lnTo>
                <a:lnTo>
                  <a:pt x="47812" y="783103"/>
                </a:lnTo>
                <a:lnTo>
                  <a:pt x="29883" y="789079"/>
                </a:lnTo>
                <a:lnTo>
                  <a:pt x="17930" y="771150"/>
                </a:lnTo>
                <a:lnTo>
                  <a:pt x="17930" y="753220"/>
                </a:lnTo>
                <a:lnTo>
                  <a:pt x="29883" y="735291"/>
                </a:lnTo>
                <a:lnTo>
                  <a:pt x="5977" y="735291"/>
                </a:lnTo>
                <a:lnTo>
                  <a:pt x="0" y="663573"/>
                </a:lnTo>
                <a:close/>
                <a:moveTo>
                  <a:pt x="4509489" y="349375"/>
                </a:moveTo>
                <a:lnTo>
                  <a:pt x="4546359" y="386246"/>
                </a:lnTo>
                <a:lnTo>
                  <a:pt x="4465243" y="408368"/>
                </a:lnTo>
                <a:lnTo>
                  <a:pt x="4398876" y="430491"/>
                </a:lnTo>
                <a:lnTo>
                  <a:pt x="4317759" y="467362"/>
                </a:lnTo>
                <a:lnTo>
                  <a:pt x="4280889" y="548478"/>
                </a:lnTo>
                <a:lnTo>
                  <a:pt x="4280889" y="600097"/>
                </a:lnTo>
                <a:lnTo>
                  <a:pt x="4221895" y="548478"/>
                </a:lnTo>
                <a:lnTo>
                  <a:pt x="4266140" y="489485"/>
                </a:lnTo>
                <a:lnTo>
                  <a:pt x="4244018" y="474736"/>
                </a:lnTo>
                <a:lnTo>
                  <a:pt x="4280889" y="452614"/>
                </a:lnTo>
                <a:lnTo>
                  <a:pt x="4303011" y="415743"/>
                </a:lnTo>
                <a:lnTo>
                  <a:pt x="4413624" y="364123"/>
                </a:lnTo>
                <a:close/>
                <a:moveTo>
                  <a:pt x="5219170" y="311669"/>
                </a:moveTo>
                <a:lnTo>
                  <a:pt x="5234756" y="363623"/>
                </a:lnTo>
                <a:lnTo>
                  <a:pt x="5312688" y="353232"/>
                </a:lnTo>
                <a:lnTo>
                  <a:pt x="5354252" y="415578"/>
                </a:lnTo>
                <a:lnTo>
                  <a:pt x="5193193" y="514291"/>
                </a:lnTo>
                <a:lnTo>
                  <a:pt x="5255538" y="483119"/>
                </a:lnTo>
                <a:lnTo>
                  <a:pt x="5307493" y="462337"/>
                </a:lnTo>
                <a:lnTo>
                  <a:pt x="5354252" y="446750"/>
                </a:lnTo>
                <a:lnTo>
                  <a:pt x="5437379" y="477923"/>
                </a:lnTo>
                <a:lnTo>
                  <a:pt x="5494529" y="503900"/>
                </a:lnTo>
                <a:lnTo>
                  <a:pt x="5510115" y="498705"/>
                </a:lnTo>
                <a:lnTo>
                  <a:pt x="5520506" y="467532"/>
                </a:lnTo>
                <a:lnTo>
                  <a:pt x="5551679" y="467532"/>
                </a:lnTo>
                <a:lnTo>
                  <a:pt x="5598438" y="477923"/>
                </a:lnTo>
                <a:lnTo>
                  <a:pt x="5645197" y="519487"/>
                </a:lnTo>
                <a:lnTo>
                  <a:pt x="5629611" y="550659"/>
                </a:lnTo>
                <a:lnTo>
                  <a:pt x="5665979" y="576637"/>
                </a:lnTo>
                <a:lnTo>
                  <a:pt x="5691956" y="540269"/>
                </a:lnTo>
                <a:lnTo>
                  <a:pt x="5801061" y="561050"/>
                </a:lnTo>
                <a:lnTo>
                  <a:pt x="5811452" y="540269"/>
                </a:lnTo>
                <a:lnTo>
                  <a:pt x="5821843" y="509096"/>
                </a:lnTo>
                <a:lnTo>
                  <a:pt x="5832234" y="498705"/>
                </a:lnTo>
                <a:lnTo>
                  <a:pt x="5801061" y="441555"/>
                </a:lnTo>
                <a:lnTo>
                  <a:pt x="5764693" y="415578"/>
                </a:lnTo>
                <a:lnTo>
                  <a:pt x="5790670" y="363623"/>
                </a:lnTo>
                <a:lnTo>
                  <a:pt x="5821843" y="394796"/>
                </a:lnTo>
                <a:lnTo>
                  <a:pt x="5847820" y="379209"/>
                </a:lnTo>
                <a:lnTo>
                  <a:pt x="5904970" y="384405"/>
                </a:lnTo>
                <a:lnTo>
                  <a:pt x="5920556" y="425969"/>
                </a:lnTo>
                <a:lnTo>
                  <a:pt x="5858211" y="431164"/>
                </a:lnTo>
                <a:lnTo>
                  <a:pt x="5842624" y="441555"/>
                </a:lnTo>
                <a:lnTo>
                  <a:pt x="5894579" y="483119"/>
                </a:lnTo>
                <a:lnTo>
                  <a:pt x="5910165" y="540269"/>
                </a:lnTo>
                <a:lnTo>
                  <a:pt x="6014074" y="509096"/>
                </a:lnTo>
                <a:lnTo>
                  <a:pt x="6034856" y="571441"/>
                </a:lnTo>
                <a:lnTo>
                  <a:pt x="6117984" y="561050"/>
                </a:lnTo>
                <a:lnTo>
                  <a:pt x="6185524" y="587028"/>
                </a:lnTo>
                <a:lnTo>
                  <a:pt x="6201111" y="623396"/>
                </a:lnTo>
                <a:lnTo>
                  <a:pt x="6263456" y="618200"/>
                </a:lnTo>
                <a:lnTo>
                  <a:pt x="6305020" y="628591"/>
                </a:lnTo>
                <a:lnTo>
                  <a:pt x="6325802" y="607809"/>
                </a:lnTo>
                <a:lnTo>
                  <a:pt x="6502447" y="597419"/>
                </a:lnTo>
                <a:lnTo>
                  <a:pt x="6663506" y="711719"/>
                </a:lnTo>
                <a:lnTo>
                  <a:pt x="6725852" y="727305"/>
                </a:lnTo>
                <a:lnTo>
                  <a:pt x="6689484" y="779259"/>
                </a:lnTo>
                <a:lnTo>
                  <a:pt x="6679093" y="826019"/>
                </a:lnTo>
                <a:lnTo>
                  <a:pt x="6590770" y="784455"/>
                </a:lnTo>
                <a:lnTo>
                  <a:pt x="6569988" y="763673"/>
                </a:lnTo>
                <a:lnTo>
                  <a:pt x="6559597" y="737696"/>
                </a:lnTo>
                <a:lnTo>
                  <a:pt x="6559597" y="753282"/>
                </a:lnTo>
                <a:lnTo>
                  <a:pt x="6533620" y="800041"/>
                </a:lnTo>
                <a:lnTo>
                  <a:pt x="6502447" y="800041"/>
                </a:lnTo>
                <a:lnTo>
                  <a:pt x="6533620" y="831214"/>
                </a:lnTo>
                <a:lnTo>
                  <a:pt x="6549206" y="909146"/>
                </a:lnTo>
                <a:lnTo>
                  <a:pt x="6518034" y="909146"/>
                </a:lnTo>
                <a:lnTo>
                  <a:pt x="6419320" y="935123"/>
                </a:lnTo>
                <a:lnTo>
                  <a:pt x="6382952" y="981882"/>
                </a:lnTo>
                <a:lnTo>
                  <a:pt x="6351779" y="981882"/>
                </a:lnTo>
                <a:lnTo>
                  <a:pt x="6294629" y="1013055"/>
                </a:lnTo>
                <a:lnTo>
                  <a:pt x="6273847" y="1002664"/>
                </a:lnTo>
                <a:lnTo>
                  <a:pt x="6237479" y="1054619"/>
                </a:lnTo>
                <a:lnTo>
                  <a:pt x="6268652" y="1080596"/>
                </a:lnTo>
                <a:lnTo>
                  <a:pt x="6242674" y="1106573"/>
                </a:lnTo>
                <a:lnTo>
                  <a:pt x="6237479" y="1153332"/>
                </a:lnTo>
                <a:lnTo>
                  <a:pt x="6242674" y="1194896"/>
                </a:lnTo>
                <a:lnTo>
                  <a:pt x="6211502" y="1205287"/>
                </a:lnTo>
                <a:lnTo>
                  <a:pt x="6185524" y="1257241"/>
                </a:lnTo>
                <a:lnTo>
                  <a:pt x="6159547" y="1278023"/>
                </a:lnTo>
                <a:lnTo>
                  <a:pt x="6128374" y="1314391"/>
                </a:lnTo>
                <a:lnTo>
                  <a:pt x="6045247" y="1444278"/>
                </a:lnTo>
                <a:lnTo>
                  <a:pt x="5899774" y="1537796"/>
                </a:lnTo>
                <a:lnTo>
                  <a:pt x="5863406" y="1548187"/>
                </a:lnTo>
                <a:lnTo>
                  <a:pt x="5853015" y="1652096"/>
                </a:lnTo>
                <a:lnTo>
                  <a:pt x="5827038" y="1724832"/>
                </a:lnTo>
                <a:lnTo>
                  <a:pt x="5775084" y="1761200"/>
                </a:lnTo>
                <a:lnTo>
                  <a:pt x="5712738" y="1781982"/>
                </a:lnTo>
                <a:lnTo>
                  <a:pt x="5665979" y="1792373"/>
                </a:lnTo>
                <a:lnTo>
                  <a:pt x="5645197" y="1865109"/>
                </a:lnTo>
                <a:lnTo>
                  <a:pt x="5629611" y="1802764"/>
                </a:lnTo>
                <a:lnTo>
                  <a:pt x="5650393" y="1750809"/>
                </a:lnTo>
                <a:lnTo>
                  <a:pt x="5702347" y="1709246"/>
                </a:lnTo>
                <a:lnTo>
                  <a:pt x="5738715" y="1698855"/>
                </a:lnTo>
                <a:lnTo>
                  <a:pt x="5780279" y="1652096"/>
                </a:lnTo>
                <a:lnTo>
                  <a:pt x="5811452" y="1579359"/>
                </a:lnTo>
                <a:lnTo>
                  <a:pt x="5827038" y="1574164"/>
                </a:lnTo>
                <a:lnTo>
                  <a:pt x="5811452" y="1558578"/>
                </a:lnTo>
                <a:lnTo>
                  <a:pt x="5811452" y="1527405"/>
                </a:lnTo>
                <a:lnTo>
                  <a:pt x="5847820" y="1517014"/>
                </a:lnTo>
                <a:lnTo>
                  <a:pt x="5847820" y="1470255"/>
                </a:lnTo>
                <a:lnTo>
                  <a:pt x="5910165" y="1470255"/>
                </a:lnTo>
                <a:lnTo>
                  <a:pt x="6014074" y="1423496"/>
                </a:lnTo>
                <a:lnTo>
                  <a:pt x="6117984" y="1293609"/>
                </a:lnTo>
                <a:lnTo>
                  <a:pt x="6107593" y="1226069"/>
                </a:lnTo>
                <a:lnTo>
                  <a:pt x="6092006" y="1163723"/>
                </a:lnTo>
                <a:lnTo>
                  <a:pt x="6092006" y="1127355"/>
                </a:lnTo>
                <a:lnTo>
                  <a:pt x="6123179" y="1101378"/>
                </a:lnTo>
                <a:lnTo>
                  <a:pt x="6123179" y="1075400"/>
                </a:lnTo>
                <a:lnTo>
                  <a:pt x="6201111" y="997469"/>
                </a:lnTo>
                <a:lnTo>
                  <a:pt x="6175134" y="955905"/>
                </a:lnTo>
                <a:lnTo>
                  <a:pt x="6190720" y="929928"/>
                </a:lnTo>
                <a:lnTo>
                  <a:pt x="6138765" y="924732"/>
                </a:lnTo>
                <a:lnTo>
                  <a:pt x="6076420" y="992273"/>
                </a:lnTo>
                <a:lnTo>
                  <a:pt x="6102397" y="1028641"/>
                </a:lnTo>
                <a:lnTo>
                  <a:pt x="6076420" y="1049423"/>
                </a:lnTo>
                <a:lnTo>
                  <a:pt x="6024465" y="1049423"/>
                </a:lnTo>
                <a:lnTo>
                  <a:pt x="6029661" y="1013055"/>
                </a:lnTo>
                <a:lnTo>
                  <a:pt x="5988097" y="1007859"/>
                </a:lnTo>
                <a:lnTo>
                  <a:pt x="5972511" y="1028641"/>
                </a:lnTo>
                <a:lnTo>
                  <a:pt x="5930947" y="1039032"/>
                </a:lnTo>
                <a:lnTo>
                  <a:pt x="5878993" y="1028641"/>
                </a:lnTo>
                <a:lnTo>
                  <a:pt x="5743911" y="1184505"/>
                </a:lnTo>
                <a:lnTo>
                  <a:pt x="5780279" y="1205287"/>
                </a:lnTo>
                <a:lnTo>
                  <a:pt x="5806256" y="1189700"/>
                </a:lnTo>
                <a:lnTo>
                  <a:pt x="5842624" y="1220873"/>
                </a:lnTo>
                <a:lnTo>
                  <a:pt x="5858211" y="1189700"/>
                </a:lnTo>
                <a:lnTo>
                  <a:pt x="5884188" y="1220873"/>
                </a:lnTo>
                <a:lnTo>
                  <a:pt x="5899774" y="1267632"/>
                </a:lnTo>
                <a:lnTo>
                  <a:pt x="5899774" y="1340369"/>
                </a:lnTo>
                <a:lnTo>
                  <a:pt x="5930947" y="1376737"/>
                </a:lnTo>
                <a:lnTo>
                  <a:pt x="5910165" y="1381932"/>
                </a:lnTo>
                <a:lnTo>
                  <a:pt x="5894579" y="1376737"/>
                </a:lnTo>
                <a:lnTo>
                  <a:pt x="5904970" y="1433887"/>
                </a:lnTo>
                <a:lnTo>
                  <a:pt x="5899774" y="1454669"/>
                </a:lnTo>
                <a:lnTo>
                  <a:pt x="5858211" y="1449473"/>
                </a:lnTo>
                <a:lnTo>
                  <a:pt x="5858211" y="1413105"/>
                </a:lnTo>
                <a:lnTo>
                  <a:pt x="5853015" y="1298805"/>
                </a:lnTo>
                <a:lnTo>
                  <a:pt x="5837429" y="1309196"/>
                </a:lnTo>
                <a:lnTo>
                  <a:pt x="5837429" y="1387128"/>
                </a:lnTo>
                <a:lnTo>
                  <a:pt x="5785474" y="1423496"/>
                </a:lnTo>
                <a:lnTo>
                  <a:pt x="5764693" y="1506623"/>
                </a:lnTo>
                <a:lnTo>
                  <a:pt x="5691956" y="1532600"/>
                </a:lnTo>
                <a:lnTo>
                  <a:pt x="5645197" y="1558578"/>
                </a:lnTo>
                <a:lnTo>
                  <a:pt x="5614024" y="1626119"/>
                </a:lnTo>
                <a:lnTo>
                  <a:pt x="5624415" y="1683269"/>
                </a:lnTo>
                <a:lnTo>
                  <a:pt x="5634806" y="1719637"/>
                </a:lnTo>
                <a:lnTo>
                  <a:pt x="5567265" y="1730028"/>
                </a:lnTo>
                <a:lnTo>
                  <a:pt x="5556874" y="1662487"/>
                </a:lnTo>
                <a:lnTo>
                  <a:pt x="5530897" y="1657291"/>
                </a:lnTo>
                <a:lnTo>
                  <a:pt x="5551679" y="1615728"/>
                </a:lnTo>
                <a:lnTo>
                  <a:pt x="5452965" y="1636509"/>
                </a:lnTo>
                <a:lnTo>
                  <a:pt x="5489334" y="1605337"/>
                </a:lnTo>
                <a:lnTo>
                  <a:pt x="5421793" y="1641705"/>
                </a:lnTo>
                <a:lnTo>
                  <a:pt x="5442574" y="1678073"/>
                </a:lnTo>
                <a:lnTo>
                  <a:pt x="5489334" y="1657291"/>
                </a:lnTo>
                <a:lnTo>
                  <a:pt x="5489334" y="1683269"/>
                </a:lnTo>
                <a:lnTo>
                  <a:pt x="5452965" y="1719637"/>
                </a:lnTo>
                <a:lnTo>
                  <a:pt x="5504920" y="1813155"/>
                </a:lnTo>
                <a:lnTo>
                  <a:pt x="5489334" y="1880696"/>
                </a:lnTo>
                <a:lnTo>
                  <a:pt x="5473747" y="1917064"/>
                </a:lnTo>
                <a:lnTo>
                  <a:pt x="5447770" y="1948237"/>
                </a:lnTo>
                <a:lnTo>
                  <a:pt x="5406206" y="1974214"/>
                </a:lnTo>
                <a:lnTo>
                  <a:pt x="5364643" y="1984605"/>
                </a:lnTo>
                <a:lnTo>
                  <a:pt x="5297102" y="2005387"/>
                </a:lnTo>
                <a:lnTo>
                  <a:pt x="5271124" y="2052146"/>
                </a:lnTo>
                <a:lnTo>
                  <a:pt x="5250343" y="2026169"/>
                </a:lnTo>
                <a:lnTo>
                  <a:pt x="5224365" y="2026169"/>
                </a:lnTo>
                <a:lnTo>
                  <a:pt x="5229561" y="2072928"/>
                </a:lnTo>
                <a:lnTo>
                  <a:pt x="5307493" y="2150859"/>
                </a:lnTo>
                <a:lnTo>
                  <a:pt x="5281515" y="2187228"/>
                </a:lnTo>
                <a:lnTo>
                  <a:pt x="5203584" y="2244378"/>
                </a:lnTo>
                <a:lnTo>
                  <a:pt x="5151629" y="2223596"/>
                </a:lnTo>
                <a:lnTo>
                  <a:pt x="5115261" y="2166446"/>
                </a:lnTo>
                <a:lnTo>
                  <a:pt x="5104870" y="2218400"/>
                </a:lnTo>
                <a:lnTo>
                  <a:pt x="5146434" y="2296332"/>
                </a:lnTo>
                <a:lnTo>
                  <a:pt x="5198388" y="2389850"/>
                </a:lnTo>
                <a:lnTo>
                  <a:pt x="5193193" y="2426219"/>
                </a:lnTo>
                <a:lnTo>
                  <a:pt x="5208779" y="2498955"/>
                </a:lnTo>
                <a:lnTo>
                  <a:pt x="5162020" y="2488564"/>
                </a:lnTo>
                <a:lnTo>
                  <a:pt x="5089284" y="2436609"/>
                </a:lnTo>
                <a:lnTo>
                  <a:pt x="5026938" y="2348287"/>
                </a:lnTo>
                <a:lnTo>
                  <a:pt x="4980179" y="2280746"/>
                </a:lnTo>
                <a:lnTo>
                  <a:pt x="5021743" y="2265159"/>
                </a:lnTo>
                <a:lnTo>
                  <a:pt x="5047720" y="2291137"/>
                </a:lnTo>
                <a:lnTo>
                  <a:pt x="5130847" y="2379459"/>
                </a:lnTo>
                <a:lnTo>
                  <a:pt x="5125652" y="2363873"/>
                </a:lnTo>
                <a:lnTo>
                  <a:pt x="5115261" y="2327505"/>
                </a:lnTo>
                <a:lnTo>
                  <a:pt x="5120456" y="2317114"/>
                </a:lnTo>
                <a:lnTo>
                  <a:pt x="5078893" y="2244378"/>
                </a:lnTo>
                <a:lnTo>
                  <a:pt x="5058111" y="2202814"/>
                </a:lnTo>
                <a:lnTo>
                  <a:pt x="5052915" y="2176837"/>
                </a:lnTo>
                <a:lnTo>
                  <a:pt x="5042524" y="2150859"/>
                </a:lnTo>
                <a:lnTo>
                  <a:pt x="5042524" y="2130078"/>
                </a:lnTo>
                <a:lnTo>
                  <a:pt x="5000961" y="2145664"/>
                </a:lnTo>
                <a:lnTo>
                  <a:pt x="4985374" y="2140469"/>
                </a:lnTo>
                <a:lnTo>
                  <a:pt x="4974984" y="2114491"/>
                </a:lnTo>
                <a:lnTo>
                  <a:pt x="4964593" y="2083319"/>
                </a:lnTo>
                <a:lnTo>
                  <a:pt x="4964593" y="2062537"/>
                </a:lnTo>
                <a:lnTo>
                  <a:pt x="4943811" y="2036559"/>
                </a:lnTo>
                <a:lnTo>
                  <a:pt x="4933420" y="1994996"/>
                </a:lnTo>
                <a:lnTo>
                  <a:pt x="4907443" y="2020973"/>
                </a:lnTo>
                <a:lnTo>
                  <a:pt x="4860684" y="2020973"/>
                </a:lnTo>
                <a:lnTo>
                  <a:pt x="4845097" y="2052146"/>
                </a:lnTo>
                <a:lnTo>
                  <a:pt x="4741188" y="2140469"/>
                </a:lnTo>
                <a:lnTo>
                  <a:pt x="4730797" y="2249573"/>
                </a:lnTo>
                <a:lnTo>
                  <a:pt x="4756774" y="2306723"/>
                </a:lnTo>
                <a:lnTo>
                  <a:pt x="4725602" y="2337896"/>
                </a:lnTo>
                <a:lnTo>
                  <a:pt x="4715211" y="2259964"/>
                </a:lnTo>
                <a:lnTo>
                  <a:pt x="4668452" y="2296332"/>
                </a:lnTo>
                <a:lnTo>
                  <a:pt x="4652865" y="2265159"/>
                </a:lnTo>
                <a:lnTo>
                  <a:pt x="4616497" y="2192423"/>
                </a:lnTo>
                <a:lnTo>
                  <a:pt x="4569738" y="2067732"/>
                </a:lnTo>
                <a:lnTo>
                  <a:pt x="4517784" y="2036559"/>
                </a:lnTo>
                <a:lnTo>
                  <a:pt x="4502197" y="1984605"/>
                </a:lnTo>
                <a:lnTo>
                  <a:pt x="4497002" y="1984605"/>
                </a:lnTo>
                <a:lnTo>
                  <a:pt x="4476220" y="1953432"/>
                </a:lnTo>
                <a:lnTo>
                  <a:pt x="4356724" y="1948237"/>
                </a:lnTo>
                <a:lnTo>
                  <a:pt x="4309965" y="1948237"/>
                </a:lnTo>
                <a:lnTo>
                  <a:pt x="4263206" y="1922259"/>
                </a:lnTo>
                <a:lnTo>
                  <a:pt x="4185274" y="1870305"/>
                </a:lnTo>
                <a:lnTo>
                  <a:pt x="4128124" y="1844328"/>
                </a:lnTo>
                <a:lnTo>
                  <a:pt x="4185274" y="1932650"/>
                </a:lnTo>
                <a:lnTo>
                  <a:pt x="4226838" y="1969019"/>
                </a:lnTo>
                <a:lnTo>
                  <a:pt x="4252815" y="1932650"/>
                </a:lnTo>
                <a:lnTo>
                  <a:pt x="4367115" y="2010582"/>
                </a:lnTo>
                <a:lnTo>
                  <a:pt x="4299574" y="2083319"/>
                </a:lnTo>
                <a:lnTo>
                  <a:pt x="4247620" y="2135273"/>
                </a:lnTo>
                <a:lnTo>
                  <a:pt x="4190470" y="2161250"/>
                </a:lnTo>
                <a:lnTo>
                  <a:pt x="4112538" y="2182032"/>
                </a:lnTo>
                <a:lnTo>
                  <a:pt x="4048808" y="2195689"/>
                </a:lnTo>
                <a:lnTo>
                  <a:pt x="4057513" y="2208746"/>
                </a:lnTo>
                <a:lnTo>
                  <a:pt x="4062108" y="2240911"/>
                </a:lnTo>
                <a:lnTo>
                  <a:pt x="4190768" y="2204151"/>
                </a:lnTo>
                <a:lnTo>
                  <a:pt x="4209148" y="2254696"/>
                </a:lnTo>
                <a:lnTo>
                  <a:pt x="4172388" y="2314431"/>
                </a:lnTo>
                <a:lnTo>
                  <a:pt x="4121843" y="2401735"/>
                </a:lnTo>
                <a:lnTo>
                  <a:pt x="4052918" y="2452280"/>
                </a:lnTo>
                <a:lnTo>
                  <a:pt x="4002374" y="2512015"/>
                </a:lnTo>
                <a:lnTo>
                  <a:pt x="3970209" y="2548774"/>
                </a:lnTo>
                <a:lnTo>
                  <a:pt x="3997779" y="2576344"/>
                </a:lnTo>
                <a:lnTo>
                  <a:pt x="3983994" y="2603914"/>
                </a:lnTo>
                <a:lnTo>
                  <a:pt x="4016159" y="2654459"/>
                </a:lnTo>
                <a:lnTo>
                  <a:pt x="4016159" y="2691219"/>
                </a:lnTo>
                <a:lnTo>
                  <a:pt x="4002374" y="2783118"/>
                </a:lnTo>
                <a:lnTo>
                  <a:pt x="3933449" y="2815283"/>
                </a:lnTo>
                <a:lnTo>
                  <a:pt x="3919664" y="2902587"/>
                </a:lnTo>
                <a:lnTo>
                  <a:pt x="3905879" y="2943942"/>
                </a:lnTo>
                <a:lnTo>
                  <a:pt x="3878309" y="2957727"/>
                </a:lnTo>
                <a:lnTo>
                  <a:pt x="3850740" y="3035842"/>
                </a:lnTo>
                <a:lnTo>
                  <a:pt x="3781815" y="3132336"/>
                </a:lnTo>
                <a:lnTo>
                  <a:pt x="3662346" y="3178286"/>
                </a:lnTo>
                <a:lnTo>
                  <a:pt x="3588826" y="3136931"/>
                </a:lnTo>
                <a:lnTo>
                  <a:pt x="3602611" y="3100171"/>
                </a:lnTo>
                <a:lnTo>
                  <a:pt x="3593421" y="3068007"/>
                </a:lnTo>
                <a:lnTo>
                  <a:pt x="3579636" y="3040437"/>
                </a:lnTo>
                <a:lnTo>
                  <a:pt x="3561256" y="3012867"/>
                </a:lnTo>
                <a:lnTo>
                  <a:pt x="3542876" y="2980702"/>
                </a:lnTo>
                <a:lnTo>
                  <a:pt x="3533686" y="2948537"/>
                </a:lnTo>
                <a:lnTo>
                  <a:pt x="3533686" y="2897993"/>
                </a:lnTo>
                <a:lnTo>
                  <a:pt x="3483142" y="2824473"/>
                </a:lnTo>
                <a:lnTo>
                  <a:pt x="3478547" y="2801498"/>
                </a:lnTo>
                <a:lnTo>
                  <a:pt x="3478547" y="2755548"/>
                </a:lnTo>
                <a:lnTo>
                  <a:pt x="3492332" y="2705004"/>
                </a:lnTo>
                <a:lnTo>
                  <a:pt x="3524496" y="2677434"/>
                </a:lnTo>
                <a:lnTo>
                  <a:pt x="3524496" y="2663649"/>
                </a:lnTo>
                <a:lnTo>
                  <a:pt x="3496927" y="2636079"/>
                </a:lnTo>
                <a:lnTo>
                  <a:pt x="3510711" y="2594724"/>
                </a:lnTo>
                <a:lnTo>
                  <a:pt x="3437192" y="2479850"/>
                </a:lnTo>
                <a:lnTo>
                  <a:pt x="3423407" y="2466065"/>
                </a:lnTo>
                <a:lnTo>
                  <a:pt x="3446382" y="2397140"/>
                </a:lnTo>
                <a:lnTo>
                  <a:pt x="3423407" y="2378760"/>
                </a:lnTo>
                <a:lnTo>
                  <a:pt x="3414217" y="2364975"/>
                </a:lnTo>
                <a:lnTo>
                  <a:pt x="3382052" y="2364975"/>
                </a:lnTo>
                <a:lnTo>
                  <a:pt x="3354482" y="2337406"/>
                </a:lnTo>
                <a:lnTo>
                  <a:pt x="3331507" y="2319026"/>
                </a:lnTo>
                <a:lnTo>
                  <a:pt x="3248798" y="2364975"/>
                </a:lnTo>
                <a:lnTo>
                  <a:pt x="3221228" y="2351190"/>
                </a:lnTo>
                <a:lnTo>
                  <a:pt x="3152303" y="2369570"/>
                </a:lnTo>
                <a:lnTo>
                  <a:pt x="3115544" y="2369570"/>
                </a:lnTo>
                <a:lnTo>
                  <a:pt x="3060404" y="2323621"/>
                </a:lnTo>
                <a:lnTo>
                  <a:pt x="3032834" y="2314431"/>
                </a:lnTo>
                <a:lnTo>
                  <a:pt x="3014454" y="2300646"/>
                </a:lnTo>
                <a:lnTo>
                  <a:pt x="3028239" y="2273076"/>
                </a:lnTo>
                <a:lnTo>
                  <a:pt x="2986884" y="2231721"/>
                </a:lnTo>
                <a:lnTo>
                  <a:pt x="2959314" y="2181176"/>
                </a:lnTo>
                <a:lnTo>
                  <a:pt x="2959314" y="2162797"/>
                </a:lnTo>
                <a:lnTo>
                  <a:pt x="2973099" y="2112252"/>
                </a:lnTo>
                <a:lnTo>
                  <a:pt x="2950125" y="2052517"/>
                </a:lnTo>
                <a:lnTo>
                  <a:pt x="3028239" y="1882503"/>
                </a:lnTo>
                <a:lnTo>
                  <a:pt x="3060404" y="1882503"/>
                </a:lnTo>
                <a:lnTo>
                  <a:pt x="3092569" y="1859528"/>
                </a:lnTo>
                <a:lnTo>
                  <a:pt x="3092569" y="1827363"/>
                </a:lnTo>
                <a:lnTo>
                  <a:pt x="3087974" y="1790604"/>
                </a:lnTo>
                <a:lnTo>
                  <a:pt x="3124734" y="1763034"/>
                </a:lnTo>
                <a:lnTo>
                  <a:pt x="3152303" y="1749249"/>
                </a:lnTo>
                <a:lnTo>
                  <a:pt x="3158911" y="1738236"/>
                </a:lnTo>
                <a:lnTo>
                  <a:pt x="3151379" y="1735223"/>
                </a:lnTo>
                <a:lnTo>
                  <a:pt x="3130597" y="1688464"/>
                </a:lnTo>
                <a:lnTo>
                  <a:pt x="3099424" y="1688464"/>
                </a:lnTo>
                <a:lnTo>
                  <a:pt x="3109815" y="1657291"/>
                </a:lnTo>
                <a:lnTo>
                  <a:pt x="3073447" y="1646900"/>
                </a:lnTo>
                <a:lnTo>
                  <a:pt x="3109815" y="1620923"/>
                </a:lnTo>
                <a:lnTo>
                  <a:pt x="3089034" y="1527405"/>
                </a:lnTo>
                <a:lnTo>
                  <a:pt x="3115011" y="1506623"/>
                </a:lnTo>
                <a:lnTo>
                  <a:pt x="3229311" y="1532600"/>
                </a:lnTo>
                <a:lnTo>
                  <a:pt x="3239702" y="1501428"/>
                </a:lnTo>
                <a:lnTo>
                  <a:pt x="3239702" y="1459864"/>
                </a:lnTo>
                <a:lnTo>
                  <a:pt x="3224115" y="1428691"/>
                </a:lnTo>
                <a:lnTo>
                  <a:pt x="3234506" y="1418300"/>
                </a:lnTo>
                <a:lnTo>
                  <a:pt x="3198138" y="1418300"/>
                </a:lnTo>
                <a:lnTo>
                  <a:pt x="3187747" y="1402714"/>
                </a:lnTo>
                <a:lnTo>
                  <a:pt x="3187747" y="1381932"/>
                </a:lnTo>
                <a:lnTo>
                  <a:pt x="3239702" y="1392323"/>
                </a:lnTo>
                <a:lnTo>
                  <a:pt x="3213724" y="1361150"/>
                </a:lnTo>
                <a:lnTo>
                  <a:pt x="3276070" y="1361150"/>
                </a:lnTo>
                <a:lnTo>
                  <a:pt x="3322829" y="1278023"/>
                </a:lnTo>
                <a:lnTo>
                  <a:pt x="3400761" y="1226069"/>
                </a:lnTo>
                <a:lnTo>
                  <a:pt x="3411152" y="1168919"/>
                </a:lnTo>
                <a:lnTo>
                  <a:pt x="3411152" y="1122159"/>
                </a:lnTo>
                <a:lnTo>
                  <a:pt x="3442324" y="1090987"/>
                </a:lnTo>
                <a:lnTo>
                  <a:pt x="3463106" y="1101378"/>
                </a:lnTo>
                <a:lnTo>
                  <a:pt x="3467791" y="1109811"/>
                </a:lnTo>
                <a:lnTo>
                  <a:pt x="3468302" y="1116964"/>
                </a:lnTo>
                <a:lnTo>
                  <a:pt x="3468302" y="1148137"/>
                </a:lnTo>
                <a:lnTo>
                  <a:pt x="3473240" y="1153898"/>
                </a:lnTo>
                <a:lnTo>
                  <a:pt x="3431934" y="1168919"/>
                </a:lnTo>
                <a:lnTo>
                  <a:pt x="3447520" y="1210482"/>
                </a:lnTo>
                <a:lnTo>
                  <a:pt x="3504670" y="1189700"/>
                </a:lnTo>
                <a:lnTo>
                  <a:pt x="3572211" y="1184505"/>
                </a:lnTo>
                <a:lnTo>
                  <a:pt x="3639752" y="1184505"/>
                </a:lnTo>
                <a:lnTo>
                  <a:pt x="3655338" y="1090987"/>
                </a:lnTo>
                <a:lnTo>
                  <a:pt x="3712488" y="1106573"/>
                </a:lnTo>
                <a:lnTo>
                  <a:pt x="3707293" y="1059814"/>
                </a:lnTo>
                <a:lnTo>
                  <a:pt x="3655338" y="1075400"/>
                </a:lnTo>
                <a:lnTo>
                  <a:pt x="3676120" y="1023446"/>
                </a:lnTo>
                <a:lnTo>
                  <a:pt x="3790420" y="1007859"/>
                </a:lnTo>
                <a:lnTo>
                  <a:pt x="3806006" y="1007859"/>
                </a:lnTo>
                <a:lnTo>
                  <a:pt x="3780029" y="976687"/>
                </a:lnTo>
                <a:lnTo>
                  <a:pt x="3676120" y="1007859"/>
                </a:lnTo>
                <a:lnTo>
                  <a:pt x="3655338" y="971491"/>
                </a:lnTo>
                <a:lnTo>
                  <a:pt x="3644947" y="929928"/>
                </a:lnTo>
                <a:lnTo>
                  <a:pt x="3644947" y="903950"/>
                </a:lnTo>
                <a:lnTo>
                  <a:pt x="3655338" y="883169"/>
                </a:lnTo>
                <a:lnTo>
                  <a:pt x="3696902" y="820823"/>
                </a:lnTo>
                <a:lnTo>
                  <a:pt x="3722879" y="768869"/>
                </a:lnTo>
                <a:lnTo>
                  <a:pt x="3676120" y="763673"/>
                </a:lnTo>
                <a:lnTo>
                  <a:pt x="3660534" y="800041"/>
                </a:lnTo>
                <a:lnTo>
                  <a:pt x="3639752" y="831214"/>
                </a:lnTo>
                <a:lnTo>
                  <a:pt x="3598188" y="862387"/>
                </a:lnTo>
                <a:lnTo>
                  <a:pt x="3598188" y="976687"/>
                </a:lnTo>
                <a:lnTo>
                  <a:pt x="3608579" y="1018250"/>
                </a:lnTo>
                <a:lnTo>
                  <a:pt x="3577406" y="1049423"/>
                </a:lnTo>
                <a:lnTo>
                  <a:pt x="3572211" y="1111769"/>
                </a:lnTo>
                <a:lnTo>
                  <a:pt x="3546234" y="1148137"/>
                </a:lnTo>
                <a:lnTo>
                  <a:pt x="3499474" y="1184505"/>
                </a:lnTo>
                <a:lnTo>
                  <a:pt x="3473240" y="1153898"/>
                </a:lnTo>
                <a:lnTo>
                  <a:pt x="3489084" y="1148137"/>
                </a:lnTo>
                <a:lnTo>
                  <a:pt x="3467791" y="1109811"/>
                </a:lnTo>
                <a:lnTo>
                  <a:pt x="3463106" y="1044228"/>
                </a:lnTo>
                <a:lnTo>
                  <a:pt x="3390370" y="1101378"/>
                </a:lnTo>
                <a:lnTo>
                  <a:pt x="3338415" y="1065009"/>
                </a:lnTo>
                <a:lnTo>
                  <a:pt x="3348806" y="1018250"/>
                </a:lnTo>
                <a:lnTo>
                  <a:pt x="3348806" y="940319"/>
                </a:lnTo>
                <a:lnTo>
                  <a:pt x="3354002" y="914341"/>
                </a:lnTo>
                <a:lnTo>
                  <a:pt x="3379979" y="857191"/>
                </a:lnTo>
                <a:lnTo>
                  <a:pt x="3421543" y="862387"/>
                </a:lnTo>
                <a:lnTo>
                  <a:pt x="3494279" y="779259"/>
                </a:lnTo>
                <a:lnTo>
                  <a:pt x="3489084" y="737696"/>
                </a:lnTo>
                <a:lnTo>
                  <a:pt x="3535843" y="701328"/>
                </a:lnTo>
                <a:lnTo>
                  <a:pt x="3473497" y="685741"/>
                </a:lnTo>
                <a:lnTo>
                  <a:pt x="3541038" y="644178"/>
                </a:lnTo>
                <a:lnTo>
                  <a:pt x="3603384" y="607809"/>
                </a:lnTo>
                <a:lnTo>
                  <a:pt x="3655338" y="597419"/>
                </a:lnTo>
                <a:lnTo>
                  <a:pt x="3748856" y="576637"/>
                </a:lnTo>
                <a:lnTo>
                  <a:pt x="3837179" y="592223"/>
                </a:lnTo>
                <a:lnTo>
                  <a:pt x="3806006" y="623396"/>
                </a:lnTo>
                <a:lnTo>
                  <a:pt x="3857961" y="618200"/>
                </a:lnTo>
                <a:lnTo>
                  <a:pt x="4034606" y="685741"/>
                </a:lnTo>
                <a:lnTo>
                  <a:pt x="3956674" y="763673"/>
                </a:lnTo>
                <a:lnTo>
                  <a:pt x="3857961" y="690937"/>
                </a:lnTo>
                <a:lnTo>
                  <a:pt x="3904720" y="779259"/>
                </a:lnTo>
                <a:lnTo>
                  <a:pt x="3904720" y="836409"/>
                </a:lnTo>
                <a:lnTo>
                  <a:pt x="3920306" y="836409"/>
                </a:lnTo>
                <a:lnTo>
                  <a:pt x="3946284" y="784455"/>
                </a:lnTo>
                <a:lnTo>
                  <a:pt x="3972261" y="815628"/>
                </a:lnTo>
                <a:lnTo>
                  <a:pt x="3972261" y="784455"/>
                </a:lnTo>
                <a:lnTo>
                  <a:pt x="3972261" y="763673"/>
                </a:lnTo>
                <a:lnTo>
                  <a:pt x="4039802" y="716914"/>
                </a:lnTo>
                <a:lnTo>
                  <a:pt x="4060584" y="716914"/>
                </a:lnTo>
                <a:lnTo>
                  <a:pt x="4060584" y="685741"/>
                </a:lnTo>
                <a:lnTo>
                  <a:pt x="4050193" y="649373"/>
                </a:lnTo>
                <a:lnTo>
                  <a:pt x="4112538" y="690937"/>
                </a:lnTo>
                <a:lnTo>
                  <a:pt x="4096952" y="711719"/>
                </a:lnTo>
                <a:lnTo>
                  <a:pt x="4242424" y="644178"/>
                </a:lnTo>
                <a:lnTo>
                  <a:pt x="4315161" y="659764"/>
                </a:lnTo>
                <a:lnTo>
                  <a:pt x="4346334" y="644178"/>
                </a:lnTo>
                <a:lnTo>
                  <a:pt x="4309965" y="618200"/>
                </a:lnTo>
                <a:lnTo>
                  <a:pt x="4335943" y="597419"/>
                </a:lnTo>
                <a:lnTo>
                  <a:pt x="4517784" y="664959"/>
                </a:lnTo>
                <a:lnTo>
                  <a:pt x="4471024" y="628591"/>
                </a:lnTo>
                <a:lnTo>
                  <a:pt x="4471024" y="581832"/>
                </a:lnTo>
                <a:lnTo>
                  <a:pt x="4528174" y="545464"/>
                </a:lnTo>
                <a:lnTo>
                  <a:pt x="4538565" y="488314"/>
                </a:lnTo>
                <a:lnTo>
                  <a:pt x="4590520" y="514291"/>
                </a:lnTo>
                <a:lnTo>
                  <a:pt x="4595715" y="550659"/>
                </a:lnTo>
                <a:lnTo>
                  <a:pt x="4616497" y="519487"/>
                </a:lnTo>
                <a:lnTo>
                  <a:pt x="4611302" y="498705"/>
                </a:lnTo>
                <a:lnTo>
                  <a:pt x="4652865" y="472728"/>
                </a:lnTo>
                <a:lnTo>
                  <a:pt x="4704820" y="509096"/>
                </a:lnTo>
                <a:lnTo>
                  <a:pt x="4751579" y="483119"/>
                </a:lnTo>
                <a:lnTo>
                  <a:pt x="4839902" y="477923"/>
                </a:lnTo>
                <a:lnTo>
                  <a:pt x="4808729" y="441555"/>
                </a:lnTo>
                <a:lnTo>
                  <a:pt x="4839902" y="405187"/>
                </a:lnTo>
                <a:lnTo>
                  <a:pt x="4923029" y="389600"/>
                </a:lnTo>
                <a:lnTo>
                  <a:pt x="4969788" y="363623"/>
                </a:lnTo>
                <a:lnTo>
                  <a:pt x="5032134" y="379209"/>
                </a:lnTo>
                <a:lnTo>
                  <a:pt x="5136043" y="342841"/>
                </a:lnTo>
                <a:close/>
                <a:moveTo>
                  <a:pt x="1871146" y="51350"/>
                </a:moveTo>
                <a:lnTo>
                  <a:pt x="1926902" y="62501"/>
                </a:lnTo>
                <a:lnTo>
                  <a:pt x="1971507" y="62501"/>
                </a:lnTo>
                <a:lnTo>
                  <a:pt x="2060717" y="62501"/>
                </a:lnTo>
                <a:lnTo>
                  <a:pt x="2116473" y="84803"/>
                </a:lnTo>
                <a:lnTo>
                  <a:pt x="2172229" y="95954"/>
                </a:lnTo>
                <a:lnTo>
                  <a:pt x="1971507" y="240920"/>
                </a:lnTo>
                <a:lnTo>
                  <a:pt x="1915751" y="263223"/>
                </a:lnTo>
                <a:lnTo>
                  <a:pt x="1893448" y="330130"/>
                </a:lnTo>
                <a:lnTo>
                  <a:pt x="1871146" y="330130"/>
                </a:lnTo>
                <a:lnTo>
                  <a:pt x="1826541" y="352432"/>
                </a:lnTo>
                <a:lnTo>
                  <a:pt x="1882297" y="374735"/>
                </a:lnTo>
                <a:lnTo>
                  <a:pt x="1781936" y="397037"/>
                </a:lnTo>
                <a:lnTo>
                  <a:pt x="1837692" y="441642"/>
                </a:lnTo>
                <a:lnTo>
                  <a:pt x="1793087" y="452793"/>
                </a:lnTo>
                <a:lnTo>
                  <a:pt x="1670424" y="463945"/>
                </a:lnTo>
                <a:lnTo>
                  <a:pt x="1859995" y="486247"/>
                </a:lnTo>
                <a:lnTo>
                  <a:pt x="1915751" y="542003"/>
                </a:lnTo>
                <a:lnTo>
                  <a:pt x="2016112" y="564306"/>
                </a:lnTo>
                <a:lnTo>
                  <a:pt x="2049565" y="675819"/>
                </a:lnTo>
                <a:lnTo>
                  <a:pt x="2183380" y="731574"/>
                </a:lnTo>
                <a:lnTo>
                  <a:pt x="2116473" y="787330"/>
                </a:lnTo>
                <a:lnTo>
                  <a:pt x="2116473" y="831935"/>
                </a:lnTo>
                <a:lnTo>
                  <a:pt x="2083019" y="798481"/>
                </a:lnTo>
                <a:lnTo>
                  <a:pt x="2071868" y="776179"/>
                </a:lnTo>
                <a:lnTo>
                  <a:pt x="2038414" y="798481"/>
                </a:lnTo>
                <a:lnTo>
                  <a:pt x="2127624" y="865389"/>
                </a:lnTo>
                <a:lnTo>
                  <a:pt x="2083019" y="932296"/>
                </a:lnTo>
                <a:lnTo>
                  <a:pt x="2027263" y="887691"/>
                </a:lnTo>
                <a:lnTo>
                  <a:pt x="2071868" y="932296"/>
                </a:lnTo>
                <a:lnTo>
                  <a:pt x="2016112" y="965750"/>
                </a:lnTo>
                <a:lnTo>
                  <a:pt x="1995668" y="949023"/>
                </a:lnTo>
                <a:lnTo>
                  <a:pt x="1993809" y="943447"/>
                </a:lnTo>
                <a:lnTo>
                  <a:pt x="1975222" y="932295"/>
                </a:lnTo>
                <a:lnTo>
                  <a:pt x="1893448" y="865389"/>
                </a:lnTo>
                <a:lnTo>
                  <a:pt x="1859995" y="843086"/>
                </a:lnTo>
                <a:lnTo>
                  <a:pt x="1893448" y="753876"/>
                </a:lnTo>
                <a:lnTo>
                  <a:pt x="1915751" y="709271"/>
                </a:lnTo>
                <a:lnTo>
                  <a:pt x="1893448" y="675819"/>
                </a:lnTo>
                <a:lnTo>
                  <a:pt x="1837692" y="642364"/>
                </a:lnTo>
                <a:lnTo>
                  <a:pt x="1815390" y="664667"/>
                </a:lnTo>
                <a:lnTo>
                  <a:pt x="1815390" y="709271"/>
                </a:lnTo>
                <a:lnTo>
                  <a:pt x="1759634" y="742725"/>
                </a:lnTo>
                <a:lnTo>
                  <a:pt x="1759634" y="753876"/>
                </a:lnTo>
                <a:lnTo>
                  <a:pt x="1804239" y="831935"/>
                </a:lnTo>
                <a:lnTo>
                  <a:pt x="1793087" y="887691"/>
                </a:lnTo>
                <a:lnTo>
                  <a:pt x="1748483" y="865389"/>
                </a:lnTo>
                <a:lnTo>
                  <a:pt x="1715029" y="898842"/>
                </a:lnTo>
                <a:lnTo>
                  <a:pt x="1670424" y="854237"/>
                </a:lnTo>
                <a:lnTo>
                  <a:pt x="1614668" y="898842"/>
                </a:lnTo>
                <a:lnTo>
                  <a:pt x="1581214" y="999203"/>
                </a:lnTo>
                <a:lnTo>
                  <a:pt x="1570063" y="1077262"/>
                </a:lnTo>
                <a:lnTo>
                  <a:pt x="1636970" y="1110715"/>
                </a:lnTo>
                <a:lnTo>
                  <a:pt x="1737331" y="1177623"/>
                </a:lnTo>
                <a:lnTo>
                  <a:pt x="1815390" y="1289135"/>
                </a:lnTo>
                <a:lnTo>
                  <a:pt x="1837692" y="1300286"/>
                </a:lnTo>
                <a:lnTo>
                  <a:pt x="1804239" y="1188774"/>
                </a:lnTo>
                <a:lnTo>
                  <a:pt x="1882297" y="1133018"/>
                </a:lnTo>
                <a:lnTo>
                  <a:pt x="1871146" y="1099564"/>
                </a:lnTo>
                <a:lnTo>
                  <a:pt x="1815390" y="1088413"/>
                </a:lnTo>
                <a:lnTo>
                  <a:pt x="1826541" y="1010354"/>
                </a:lnTo>
                <a:lnTo>
                  <a:pt x="1837692" y="999203"/>
                </a:lnTo>
                <a:lnTo>
                  <a:pt x="1826541" y="965750"/>
                </a:lnTo>
                <a:lnTo>
                  <a:pt x="1826541" y="909993"/>
                </a:lnTo>
                <a:lnTo>
                  <a:pt x="1848844" y="887691"/>
                </a:lnTo>
                <a:lnTo>
                  <a:pt x="1938053" y="909993"/>
                </a:lnTo>
                <a:lnTo>
                  <a:pt x="1975222" y="932295"/>
                </a:lnTo>
                <a:lnTo>
                  <a:pt x="1995668" y="949023"/>
                </a:lnTo>
                <a:lnTo>
                  <a:pt x="2004961" y="976901"/>
                </a:lnTo>
                <a:lnTo>
                  <a:pt x="2016112" y="1054959"/>
                </a:lnTo>
                <a:lnTo>
                  <a:pt x="2094170" y="1010354"/>
                </a:lnTo>
                <a:lnTo>
                  <a:pt x="2149926" y="1099564"/>
                </a:lnTo>
                <a:lnTo>
                  <a:pt x="2149926" y="1155320"/>
                </a:lnTo>
                <a:lnTo>
                  <a:pt x="2172229" y="1177623"/>
                </a:lnTo>
                <a:lnTo>
                  <a:pt x="2183380" y="1177623"/>
                </a:lnTo>
                <a:lnTo>
                  <a:pt x="2227985" y="1222228"/>
                </a:lnTo>
                <a:lnTo>
                  <a:pt x="2250287" y="1222228"/>
                </a:lnTo>
                <a:lnTo>
                  <a:pt x="2261439" y="1233379"/>
                </a:lnTo>
                <a:lnTo>
                  <a:pt x="2261439" y="1300286"/>
                </a:lnTo>
                <a:lnTo>
                  <a:pt x="2250287" y="1333740"/>
                </a:lnTo>
                <a:lnTo>
                  <a:pt x="2317195" y="1422950"/>
                </a:lnTo>
                <a:lnTo>
                  <a:pt x="2283741" y="1456403"/>
                </a:lnTo>
                <a:lnTo>
                  <a:pt x="2261439" y="1445252"/>
                </a:lnTo>
                <a:lnTo>
                  <a:pt x="2239136" y="1434101"/>
                </a:lnTo>
                <a:lnTo>
                  <a:pt x="2183380" y="1434101"/>
                </a:lnTo>
                <a:lnTo>
                  <a:pt x="2183380" y="1456403"/>
                </a:lnTo>
                <a:lnTo>
                  <a:pt x="2183380" y="1489857"/>
                </a:lnTo>
                <a:lnTo>
                  <a:pt x="2083019" y="1556764"/>
                </a:lnTo>
                <a:lnTo>
                  <a:pt x="2060717" y="1556764"/>
                </a:lnTo>
                <a:lnTo>
                  <a:pt x="2094170" y="1512159"/>
                </a:lnTo>
                <a:lnTo>
                  <a:pt x="2016112" y="1534462"/>
                </a:lnTo>
                <a:lnTo>
                  <a:pt x="2004961" y="1612520"/>
                </a:lnTo>
                <a:lnTo>
                  <a:pt x="1971507" y="1612520"/>
                </a:lnTo>
                <a:lnTo>
                  <a:pt x="1960356" y="1612520"/>
                </a:lnTo>
                <a:lnTo>
                  <a:pt x="1915751" y="1690579"/>
                </a:lnTo>
                <a:lnTo>
                  <a:pt x="1826541" y="1790940"/>
                </a:lnTo>
                <a:lnTo>
                  <a:pt x="1793087" y="1824393"/>
                </a:lnTo>
                <a:lnTo>
                  <a:pt x="1837692" y="1913603"/>
                </a:lnTo>
                <a:lnTo>
                  <a:pt x="1815390" y="1947057"/>
                </a:lnTo>
                <a:lnTo>
                  <a:pt x="1770785" y="1935906"/>
                </a:lnTo>
                <a:lnTo>
                  <a:pt x="1759634" y="1913603"/>
                </a:lnTo>
                <a:lnTo>
                  <a:pt x="1737331" y="1857847"/>
                </a:lnTo>
                <a:lnTo>
                  <a:pt x="1692726" y="1846696"/>
                </a:lnTo>
                <a:lnTo>
                  <a:pt x="1670424" y="1857847"/>
                </a:lnTo>
                <a:lnTo>
                  <a:pt x="1659273" y="1891301"/>
                </a:lnTo>
                <a:lnTo>
                  <a:pt x="1592365" y="1857847"/>
                </a:lnTo>
                <a:lnTo>
                  <a:pt x="1525458" y="1913603"/>
                </a:lnTo>
                <a:lnTo>
                  <a:pt x="1503156" y="1924754"/>
                </a:lnTo>
                <a:lnTo>
                  <a:pt x="1525458" y="1958208"/>
                </a:lnTo>
                <a:lnTo>
                  <a:pt x="1525458" y="2002813"/>
                </a:lnTo>
                <a:lnTo>
                  <a:pt x="1558912" y="2080871"/>
                </a:lnTo>
                <a:lnTo>
                  <a:pt x="1692726" y="2025115"/>
                </a:lnTo>
                <a:lnTo>
                  <a:pt x="1692726" y="2080871"/>
                </a:lnTo>
                <a:lnTo>
                  <a:pt x="1670424" y="2147779"/>
                </a:lnTo>
                <a:lnTo>
                  <a:pt x="1748483" y="2125476"/>
                </a:lnTo>
                <a:lnTo>
                  <a:pt x="1759634" y="2147779"/>
                </a:lnTo>
                <a:lnTo>
                  <a:pt x="1759634" y="2203535"/>
                </a:lnTo>
                <a:lnTo>
                  <a:pt x="1793087" y="2281593"/>
                </a:lnTo>
                <a:lnTo>
                  <a:pt x="1893448" y="2225837"/>
                </a:lnTo>
                <a:lnTo>
                  <a:pt x="1938053" y="2203535"/>
                </a:lnTo>
                <a:lnTo>
                  <a:pt x="1993809" y="2203535"/>
                </a:lnTo>
                <a:lnTo>
                  <a:pt x="2038414" y="2225837"/>
                </a:lnTo>
                <a:lnTo>
                  <a:pt x="2105322" y="2248140"/>
                </a:lnTo>
                <a:lnTo>
                  <a:pt x="2161078" y="2248140"/>
                </a:lnTo>
                <a:lnTo>
                  <a:pt x="2227985" y="2326198"/>
                </a:lnTo>
                <a:lnTo>
                  <a:pt x="2294892" y="2326198"/>
                </a:lnTo>
                <a:lnTo>
                  <a:pt x="2339497" y="2359652"/>
                </a:lnTo>
                <a:lnTo>
                  <a:pt x="2372951" y="2415408"/>
                </a:lnTo>
                <a:lnTo>
                  <a:pt x="2395253" y="2471164"/>
                </a:lnTo>
                <a:lnTo>
                  <a:pt x="2495614" y="2471164"/>
                </a:lnTo>
                <a:lnTo>
                  <a:pt x="2529068" y="2515769"/>
                </a:lnTo>
                <a:lnTo>
                  <a:pt x="2618278" y="2560374"/>
                </a:lnTo>
                <a:lnTo>
                  <a:pt x="2651731" y="2638432"/>
                </a:lnTo>
                <a:lnTo>
                  <a:pt x="2573673" y="2705340"/>
                </a:lnTo>
                <a:lnTo>
                  <a:pt x="2540219" y="2783398"/>
                </a:lnTo>
                <a:lnTo>
                  <a:pt x="2540219" y="2894911"/>
                </a:lnTo>
                <a:lnTo>
                  <a:pt x="2495614" y="2917213"/>
                </a:lnTo>
                <a:lnTo>
                  <a:pt x="2428707" y="2928364"/>
                </a:lnTo>
                <a:cubicBezTo>
                  <a:pt x="2418962" y="2951102"/>
                  <a:pt x="2396861" y="2953245"/>
                  <a:pt x="2387116" y="2975983"/>
                </a:cubicBezTo>
                <a:cubicBezTo>
                  <a:pt x="2367141" y="3001082"/>
                  <a:pt x="2362134" y="3106031"/>
                  <a:pt x="2333570" y="3136621"/>
                </a:cubicBezTo>
                <a:cubicBezTo>
                  <a:pt x="2310230" y="3167513"/>
                  <a:pt x="2250237" y="3153398"/>
                  <a:pt x="2230597" y="3157215"/>
                </a:cubicBezTo>
                <a:cubicBezTo>
                  <a:pt x="2209316" y="3169572"/>
                  <a:pt x="2244059" y="3199392"/>
                  <a:pt x="2234716" y="3218999"/>
                </a:cubicBezTo>
                <a:cubicBezTo>
                  <a:pt x="2225792" y="3231356"/>
                  <a:pt x="2203824" y="3243026"/>
                  <a:pt x="2189408" y="3251950"/>
                </a:cubicBezTo>
                <a:cubicBezTo>
                  <a:pt x="2174992" y="3260874"/>
                  <a:pt x="2163322" y="3267053"/>
                  <a:pt x="2148219" y="3272545"/>
                </a:cubicBezTo>
                <a:cubicBezTo>
                  <a:pt x="2133116" y="3278037"/>
                  <a:pt x="2148219" y="3335016"/>
                  <a:pt x="2135862" y="3342567"/>
                </a:cubicBezTo>
                <a:cubicBezTo>
                  <a:pt x="2123505" y="3350118"/>
                  <a:pt x="2084375" y="3315107"/>
                  <a:pt x="2074078" y="3317853"/>
                </a:cubicBezTo>
                <a:cubicBezTo>
                  <a:pt x="2063781" y="3320599"/>
                  <a:pt x="2108402" y="3327464"/>
                  <a:pt x="2111148" y="3342567"/>
                </a:cubicBezTo>
                <a:cubicBezTo>
                  <a:pt x="2113894" y="3357670"/>
                  <a:pt x="2080943" y="3375518"/>
                  <a:pt x="2074078" y="3391994"/>
                </a:cubicBezTo>
                <a:cubicBezTo>
                  <a:pt x="2067213" y="3408470"/>
                  <a:pt x="2045246" y="3423572"/>
                  <a:pt x="2045246" y="3437302"/>
                </a:cubicBezTo>
                <a:cubicBezTo>
                  <a:pt x="2045246" y="3451032"/>
                  <a:pt x="2083002" y="3449659"/>
                  <a:pt x="2074078" y="3474372"/>
                </a:cubicBezTo>
                <a:cubicBezTo>
                  <a:pt x="2064467" y="3507323"/>
                  <a:pt x="2009966" y="3553620"/>
                  <a:pt x="2016413" y="3589702"/>
                </a:cubicBezTo>
                <a:cubicBezTo>
                  <a:pt x="2019427" y="3636082"/>
                  <a:pt x="2107684" y="3663022"/>
                  <a:pt x="2108639" y="3682629"/>
                </a:cubicBezTo>
                <a:lnTo>
                  <a:pt x="2095577" y="3679615"/>
                </a:lnTo>
                <a:cubicBezTo>
                  <a:pt x="2063697" y="3671612"/>
                  <a:pt x="2031818" y="3700678"/>
                  <a:pt x="1999938" y="3692675"/>
                </a:cubicBezTo>
                <a:lnTo>
                  <a:pt x="1926902" y="3642042"/>
                </a:lnTo>
                <a:lnTo>
                  <a:pt x="1871146" y="3586286"/>
                </a:lnTo>
                <a:lnTo>
                  <a:pt x="1859995" y="3552832"/>
                </a:lnTo>
                <a:lnTo>
                  <a:pt x="1859995" y="3519379"/>
                </a:lnTo>
                <a:lnTo>
                  <a:pt x="1871146" y="3485925"/>
                </a:lnTo>
                <a:lnTo>
                  <a:pt x="1882297" y="3474774"/>
                </a:lnTo>
                <a:lnTo>
                  <a:pt x="1859995" y="3474774"/>
                </a:lnTo>
                <a:lnTo>
                  <a:pt x="1859995" y="3441320"/>
                </a:lnTo>
                <a:lnTo>
                  <a:pt x="1893448" y="3407867"/>
                </a:lnTo>
                <a:lnTo>
                  <a:pt x="1893448" y="3363262"/>
                </a:lnTo>
                <a:lnTo>
                  <a:pt x="1893448" y="3352111"/>
                </a:lnTo>
                <a:lnTo>
                  <a:pt x="1893448" y="3285203"/>
                </a:lnTo>
                <a:lnTo>
                  <a:pt x="1915751" y="3251750"/>
                </a:lnTo>
                <a:lnTo>
                  <a:pt x="1893448" y="3218296"/>
                </a:lnTo>
                <a:lnTo>
                  <a:pt x="1960356" y="3117935"/>
                </a:lnTo>
                <a:lnTo>
                  <a:pt x="1960356" y="3039876"/>
                </a:lnTo>
                <a:lnTo>
                  <a:pt x="1960356" y="2861457"/>
                </a:lnTo>
                <a:lnTo>
                  <a:pt x="1960356" y="2816852"/>
                </a:lnTo>
                <a:lnTo>
                  <a:pt x="1949204" y="2794550"/>
                </a:lnTo>
                <a:lnTo>
                  <a:pt x="1893448" y="2749945"/>
                </a:lnTo>
                <a:lnTo>
                  <a:pt x="1837692" y="2705340"/>
                </a:lnTo>
                <a:lnTo>
                  <a:pt x="1848844" y="2671886"/>
                </a:lnTo>
                <a:lnTo>
                  <a:pt x="1815390" y="2604979"/>
                </a:lnTo>
                <a:lnTo>
                  <a:pt x="1781936" y="2571525"/>
                </a:lnTo>
                <a:lnTo>
                  <a:pt x="1759634" y="2538071"/>
                </a:lnTo>
                <a:lnTo>
                  <a:pt x="1793087" y="2515769"/>
                </a:lnTo>
                <a:lnTo>
                  <a:pt x="1793087" y="2471164"/>
                </a:lnTo>
                <a:lnTo>
                  <a:pt x="1793087" y="2415408"/>
                </a:lnTo>
                <a:lnTo>
                  <a:pt x="1848844" y="2404257"/>
                </a:lnTo>
                <a:lnTo>
                  <a:pt x="1848844" y="2370803"/>
                </a:lnTo>
                <a:lnTo>
                  <a:pt x="1848844" y="2281593"/>
                </a:lnTo>
                <a:lnTo>
                  <a:pt x="1793087" y="2315047"/>
                </a:lnTo>
                <a:lnTo>
                  <a:pt x="1703878" y="2270442"/>
                </a:lnTo>
                <a:lnTo>
                  <a:pt x="1681575" y="2203535"/>
                </a:lnTo>
                <a:lnTo>
                  <a:pt x="1670424" y="2192384"/>
                </a:lnTo>
                <a:lnTo>
                  <a:pt x="1614668" y="2181232"/>
                </a:lnTo>
                <a:lnTo>
                  <a:pt x="1558912" y="2147779"/>
                </a:lnTo>
                <a:lnTo>
                  <a:pt x="1492004" y="2158930"/>
                </a:lnTo>
                <a:lnTo>
                  <a:pt x="1347039" y="2058569"/>
                </a:lnTo>
                <a:lnTo>
                  <a:pt x="1347039" y="2025115"/>
                </a:lnTo>
                <a:lnTo>
                  <a:pt x="1157468" y="1813242"/>
                </a:lnTo>
                <a:lnTo>
                  <a:pt x="1291283" y="2002813"/>
                </a:lnTo>
                <a:lnTo>
                  <a:pt x="1257829" y="2002813"/>
                </a:lnTo>
                <a:lnTo>
                  <a:pt x="1168619" y="1913603"/>
                </a:lnTo>
                <a:lnTo>
                  <a:pt x="1179770" y="1880150"/>
                </a:lnTo>
                <a:lnTo>
                  <a:pt x="1146317" y="1846696"/>
                </a:lnTo>
                <a:lnTo>
                  <a:pt x="1090561" y="1779789"/>
                </a:lnTo>
                <a:lnTo>
                  <a:pt x="1001351" y="1668276"/>
                </a:lnTo>
                <a:lnTo>
                  <a:pt x="1023653" y="1645974"/>
                </a:lnTo>
                <a:lnTo>
                  <a:pt x="1023653" y="1612520"/>
                </a:lnTo>
                <a:lnTo>
                  <a:pt x="1012502" y="1501008"/>
                </a:lnTo>
                <a:lnTo>
                  <a:pt x="1001351" y="1467554"/>
                </a:lnTo>
                <a:lnTo>
                  <a:pt x="1023653" y="1434101"/>
                </a:lnTo>
                <a:lnTo>
                  <a:pt x="979048" y="1378345"/>
                </a:lnTo>
                <a:lnTo>
                  <a:pt x="945595" y="1356042"/>
                </a:lnTo>
                <a:lnTo>
                  <a:pt x="934444" y="1344891"/>
                </a:lnTo>
                <a:lnTo>
                  <a:pt x="923292" y="1333740"/>
                </a:lnTo>
                <a:lnTo>
                  <a:pt x="945595" y="1322589"/>
                </a:lnTo>
                <a:lnTo>
                  <a:pt x="912141" y="1277984"/>
                </a:lnTo>
                <a:lnTo>
                  <a:pt x="900991" y="1244530"/>
                </a:lnTo>
                <a:lnTo>
                  <a:pt x="900991" y="1222228"/>
                </a:lnTo>
                <a:lnTo>
                  <a:pt x="867536" y="1244530"/>
                </a:lnTo>
                <a:lnTo>
                  <a:pt x="912141" y="1311437"/>
                </a:lnTo>
                <a:lnTo>
                  <a:pt x="867536" y="1300286"/>
                </a:lnTo>
                <a:lnTo>
                  <a:pt x="845234" y="1233379"/>
                </a:lnTo>
                <a:lnTo>
                  <a:pt x="834083" y="1188774"/>
                </a:lnTo>
                <a:lnTo>
                  <a:pt x="800629" y="1133018"/>
                </a:lnTo>
                <a:lnTo>
                  <a:pt x="767175" y="1066111"/>
                </a:lnTo>
                <a:lnTo>
                  <a:pt x="722570" y="1043808"/>
                </a:lnTo>
                <a:lnTo>
                  <a:pt x="689117" y="1032657"/>
                </a:lnTo>
                <a:lnTo>
                  <a:pt x="644512" y="1032657"/>
                </a:lnTo>
                <a:lnTo>
                  <a:pt x="633361" y="1021506"/>
                </a:lnTo>
                <a:lnTo>
                  <a:pt x="577604" y="1032657"/>
                </a:lnTo>
                <a:lnTo>
                  <a:pt x="499546" y="1043808"/>
                </a:lnTo>
                <a:lnTo>
                  <a:pt x="488395" y="1133018"/>
                </a:lnTo>
                <a:lnTo>
                  <a:pt x="432640" y="1121867"/>
                </a:lnTo>
                <a:lnTo>
                  <a:pt x="365731" y="1199925"/>
                </a:lnTo>
                <a:lnTo>
                  <a:pt x="209614" y="1255681"/>
                </a:lnTo>
                <a:lnTo>
                  <a:pt x="176162" y="1255681"/>
                </a:lnTo>
                <a:lnTo>
                  <a:pt x="187312" y="1222228"/>
                </a:lnTo>
                <a:lnTo>
                  <a:pt x="231917" y="1211076"/>
                </a:lnTo>
                <a:lnTo>
                  <a:pt x="343429" y="1133018"/>
                </a:lnTo>
                <a:lnTo>
                  <a:pt x="376883" y="1088413"/>
                </a:lnTo>
                <a:lnTo>
                  <a:pt x="376883" y="1043808"/>
                </a:lnTo>
                <a:lnTo>
                  <a:pt x="309975" y="1054959"/>
                </a:lnTo>
                <a:lnTo>
                  <a:pt x="287674" y="1032657"/>
                </a:lnTo>
                <a:lnTo>
                  <a:pt x="265370" y="1021506"/>
                </a:lnTo>
                <a:lnTo>
                  <a:pt x="165009" y="1043808"/>
                </a:lnTo>
                <a:lnTo>
                  <a:pt x="187312" y="1010354"/>
                </a:lnTo>
                <a:lnTo>
                  <a:pt x="265370" y="976901"/>
                </a:lnTo>
                <a:lnTo>
                  <a:pt x="231917" y="954598"/>
                </a:lnTo>
                <a:lnTo>
                  <a:pt x="254219" y="898842"/>
                </a:lnTo>
                <a:lnTo>
                  <a:pt x="287674" y="876540"/>
                </a:lnTo>
                <a:lnTo>
                  <a:pt x="332278" y="843086"/>
                </a:lnTo>
                <a:lnTo>
                  <a:pt x="321126" y="831935"/>
                </a:lnTo>
                <a:lnTo>
                  <a:pt x="298824" y="831935"/>
                </a:lnTo>
                <a:lnTo>
                  <a:pt x="265370" y="854237"/>
                </a:lnTo>
                <a:lnTo>
                  <a:pt x="220765" y="843086"/>
                </a:lnTo>
                <a:lnTo>
                  <a:pt x="220765" y="831935"/>
                </a:lnTo>
                <a:lnTo>
                  <a:pt x="220765" y="809632"/>
                </a:lnTo>
                <a:lnTo>
                  <a:pt x="187312" y="765028"/>
                </a:lnTo>
                <a:lnTo>
                  <a:pt x="254219" y="731574"/>
                </a:lnTo>
                <a:lnTo>
                  <a:pt x="309975" y="776179"/>
                </a:lnTo>
                <a:lnTo>
                  <a:pt x="332278" y="753876"/>
                </a:lnTo>
                <a:lnTo>
                  <a:pt x="231917" y="686969"/>
                </a:lnTo>
                <a:lnTo>
                  <a:pt x="265370" y="653515"/>
                </a:lnTo>
                <a:lnTo>
                  <a:pt x="298824" y="620062"/>
                </a:lnTo>
                <a:lnTo>
                  <a:pt x="410336" y="564306"/>
                </a:lnTo>
                <a:lnTo>
                  <a:pt x="521848" y="620062"/>
                </a:lnTo>
                <a:lnTo>
                  <a:pt x="533000" y="597759"/>
                </a:lnTo>
                <a:lnTo>
                  <a:pt x="599907" y="620062"/>
                </a:lnTo>
                <a:lnTo>
                  <a:pt x="666814" y="620062"/>
                </a:lnTo>
                <a:lnTo>
                  <a:pt x="778326" y="631213"/>
                </a:lnTo>
                <a:lnTo>
                  <a:pt x="923292" y="608911"/>
                </a:lnTo>
                <a:lnTo>
                  <a:pt x="934444" y="597759"/>
                </a:lnTo>
                <a:lnTo>
                  <a:pt x="979048" y="631213"/>
                </a:lnTo>
                <a:lnTo>
                  <a:pt x="1012502" y="608911"/>
                </a:lnTo>
                <a:lnTo>
                  <a:pt x="1045956" y="642364"/>
                </a:lnTo>
                <a:lnTo>
                  <a:pt x="1090561" y="631213"/>
                </a:lnTo>
                <a:lnTo>
                  <a:pt x="1124014" y="642364"/>
                </a:lnTo>
                <a:lnTo>
                  <a:pt x="1124014" y="553154"/>
                </a:lnTo>
                <a:lnTo>
                  <a:pt x="1045956" y="597759"/>
                </a:lnTo>
                <a:lnTo>
                  <a:pt x="967897" y="564306"/>
                </a:lnTo>
                <a:lnTo>
                  <a:pt x="1001351" y="475096"/>
                </a:lnTo>
                <a:lnTo>
                  <a:pt x="1001351" y="452793"/>
                </a:lnTo>
                <a:lnTo>
                  <a:pt x="1045956" y="430491"/>
                </a:lnTo>
                <a:lnTo>
                  <a:pt x="1168619" y="475096"/>
                </a:lnTo>
                <a:lnTo>
                  <a:pt x="1202073" y="508550"/>
                </a:lnTo>
                <a:lnTo>
                  <a:pt x="1224375" y="519701"/>
                </a:lnTo>
                <a:lnTo>
                  <a:pt x="1268980" y="508550"/>
                </a:lnTo>
                <a:lnTo>
                  <a:pt x="1313585" y="497398"/>
                </a:lnTo>
                <a:lnTo>
                  <a:pt x="1335888" y="486247"/>
                </a:lnTo>
                <a:lnTo>
                  <a:pt x="1402795" y="497398"/>
                </a:lnTo>
                <a:lnTo>
                  <a:pt x="1369341" y="553154"/>
                </a:lnTo>
                <a:lnTo>
                  <a:pt x="1413946" y="597759"/>
                </a:lnTo>
                <a:lnTo>
                  <a:pt x="1436248" y="620062"/>
                </a:lnTo>
                <a:lnTo>
                  <a:pt x="1469702" y="620062"/>
                </a:lnTo>
                <a:lnTo>
                  <a:pt x="1469702" y="586608"/>
                </a:lnTo>
                <a:lnTo>
                  <a:pt x="1413946" y="553154"/>
                </a:lnTo>
                <a:lnTo>
                  <a:pt x="1413946" y="519701"/>
                </a:lnTo>
                <a:lnTo>
                  <a:pt x="1447401" y="497398"/>
                </a:lnTo>
                <a:lnTo>
                  <a:pt x="1458551" y="475096"/>
                </a:lnTo>
                <a:lnTo>
                  <a:pt x="1480853" y="475096"/>
                </a:lnTo>
                <a:lnTo>
                  <a:pt x="1492004" y="475096"/>
                </a:lnTo>
                <a:lnTo>
                  <a:pt x="1514307" y="486247"/>
                </a:lnTo>
                <a:lnTo>
                  <a:pt x="1536609" y="486247"/>
                </a:lnTo>
                <a:lnTo>
                  <a:pt x="1492004" y="441642"/>
                </a:lnTo>
                <a:lnTo>
                  <a:pt x="1469702" y="430491"/>
                </a:lnTo>
                <a:lnTo>
                  <a:pt x="1380492" y="419340"/>
                </a:lnTo>
                <a:lnTo>
                  <a:pt x="1324736" y="441642"/>
                </a:lnTo>
                <a:lnTo>
                  <a:pt x="1302434" y="452793"/>
                </a:lnTo>
                <a:lnTo>
                  <a:pt x="1246678" y="463945"/>
                </a:lnTo>
                <a:lnTo>
                  <a:pt x="1190922" y="463945"/>
                </a:lnTo>
                <a:lnTo>
                  <a:pt x="1157468" y="463945"/>
                </a:lnTo>
                <a:lnTo>
                  <a:pt x="1124014" y="430491"/>
                </a:lnTo>
                <a:lnTo>
                  <a:pt x="1101712" y="430491"/>
                </a:lnTo>
                <a:lnTo>
                  <a:pt x="1068258" y="408189"/>
                </a:lnTo>
                <a:lnTo>
                  <a:pt x="1034804" y="430491"/>
                </a:lnTo>
                <a:lnTo>
                  <a:pt x="1001351" y="397037"/>
                </a:lnTo>
                <a:lnTo>
                  <a:pt x="1034804" y="374735"/>
                </a:lnTo>
                <a:lnTo>
                  <a:pt x="1202073" y="307828"/>
                </a:lnTo>
                <a:lnTo>
                  <a:pt x="1257829" y="296676"/>
                </a:lnTo>
                <a:lnTo>
                  <a:pt x="1246678" y="352432"/>
                </a:lnTo>
                <a:lnTo>
                  <a:pt x="1324736" y="363584"/>
                </a:lnTo>
                <a:lnTo>
                  <a:pt x="1358190" y="363584"/>
                </a:lnTo>
                <a:lnTo>
                  <a:pt x="1358190" y="330130"/>
                </a:lnTo>
                <a:lnTo>
                  <a:pt x="1391644" y="352432"/>
                </a:lnTo>
                <a:lnTo>
                  <a:pt x="1347039" y="285525"/>
                </a:lnTo>
                <a:lnTo>
                  <a:pt x="1347039" y="263223"/>
                </a:lnTo>
                <a:lnTo>
                  <a:pt x="1369341" y="263223"/>
                </a:lnTo>
                <a:lnTo>
                  <a:pt x="1447401" y="296676"/>
                </a:lnTo>
                <a:lnTo>
                  <a:pt x="1458551" y="263223"/>
                </a:lnTo>
                <a:lnTo>
                  <a:pt x="1458551" y="229769"/>
                </a:lnTo>
                <a:lnTo>
                  <a:pt x="1503156" y="218618"/>
                </a:lnTo>
                <a:lnTo>
                  <a:pt x="1514307" y="218618"/>
                </a:lnTo>
                <a:lnTo>
                  <a:pt x="1558912" y="174013"/>
                </a:lnTo>
                <a:lnTo>
                  <a:pt x="1636970" y="129408"/>
                </a:lnTo>
                <a:lnTo>
                  <a:pt x="1703878" y="95954"/>
                </a:lnTo>
                <a:lnTo>
                  <a:pt x="1837692" y="62501"/>
                </a:lnTo>
                <a:close/>
                <a:moveTo>
                  <a:pt x="2671236" y="0"/>
                </a:moveTo>
                <a:lnTo>
                  <a:pt x="2715228" y="12569"/>
                </a:lnTo>
                <a:lnTo>
                  <a:pt x="2759220" y="12569"/>
                </a:lnTo>
                <a:lnTo>
                  <a:pt x="2809496" y="34565"/>
                </a:lnTo>
                <a:lnTo>
                  <a:pt x="2831492" y="53419"/>
                </a:lnTo>
                <a:lnTo>
                  <a:pt x="2866057" y="62846"/>
                </a:lnTo>
                <a:lnTo>
                  <a:pt x="2878626" y="91126"/>
                </a:lnTo>
                <a:lnTo>
                  <a:pt x="2866057" y="119406"/>
                </a:lnTo>
                <a:lnTo>
                  <a:pt x="2853488" y="163398"/>
                </a:lnTo>
                <a:lnTo>
                  <a:pt x="2903764" y="135118"/>
                </a:lnTo>
                <a:lnTo>
                  <a:pt x="2957183" y="116264"/>
                </a:lnTo>
                <a:lnTo>
                  <a:pt x="3007459" y="113122"/>
                </a:lnTo>
                <a:lnTo>
                  <a:pt x="3045166" y="141402"/>
                </a:lnTo>
                <a:lnTo>
                  <a:pt x="3073447" y="157114"/>
                </a:lnTo>
                <a:lnTo>
                  <a:pt x="2988605" y="210532"/>
                </a:lnTo>
                <a:lnTo>
                  <a:pt x="2960325" y="232528"/>
                </a:lnTo>
                <a:lnTo>
                  <a:pt x="2932045" y="257666"/>
                </a:lnTo>
                <a:lnTo>
                  <a:pt x="2910049" y="248239"/>
                </a:lnTo>
                <a:lnTo>
                  <a:pt x="2928902" y="285947"/>
                </a:lnTo>
                <a:lnTo>
                  <a:pt x="2906906" y="295373"/>
                </a:lnTo>
                <a:lnTo>
                  <a:pt x="2897480" y="295373"/>
                </a:lnTo>
                <a:lnTo>
                  <a:pt x="2881768" y="314227"/>
                </a:lnTo>
                <a:lnTo>
                  <a:pt x="2906906" y="317369"/>
                </a:lnTo>
                <a:lnTo>
                  <a:pt x="2916333" y="333081"/>
                </a:lnTo>
                <a:lnTo>
                  <a:pt x="2935187" y="348792"/>
                </a:lnTo>
                <a:lnTo>
                  <a:pt x="2950898" y="326796"/>
                </a:lnTo>
                <a:lnTo>
                  <a:pt x="2972894" y="333081"/>
                </a:lnTo>
                <a:lnTo>
                  <a:pt x="2928902" y="395926"/>
                </a:lnTo>
                <a:lnTo>
                  <a:pt x="2960325" y="417922"/>
                </a:lnTo>
                <a:lnTo>
                  <a:pt x="2960325" y="446202"/>
                </a:lnTo>
                <a:lnTo>
                  <a:pt x="2922618" y="443060"/>
                </a:lnTo>
                <a:lnTo>
                  <a:pt x="2922618" y="458771"/>
                </a:lnTo>
                <a:lnTo>
                  <a:pt x="2913191" y="468198"/>
                </a:lnTo>
                <a:lnTo>
                  <a:pt x="2891195" y="471340"/>
                </a:lnTo>
                <a:lnTo>
                  <a:pt x="2906906" y="487052"/>
                </a:lnTo>
                <a:lnTo>
                  <a:pt x="2906906" y="499621"/>
                </a:lnTo>
                <a:lnTo>
                  <a:pt x="2894337" y="509048"/>
                </a:lnTo>
                <a:lnTo>
                  <a:pt x="2866057" y="512190"/>
                </a:lnTo>
                <a:lnTo>
                  <a:pt x="2894337" y="527901"/>
                </a:lnTo>
                <a:lnTo>
                  <a:pt x="2878626" y="546755"/>
                </a:lnTo>
                <a:lnTo>
                  <a:pt x="2856630" y="546755"/>
                </a:lnTo>
                <a:lnTo>
                  <a:pt x="2900622" y="587604"/>
                </a:lnTo>
                <a:lnTo>
                  <a:pt x="2900622" y="603316"/>
                </a:lnTo>
                <a:lnTo>
                  <a:pt x="2875484" y="606458"/>
                </a:lnTo>
                <a:lnTo>
                  <a:pt x="2859772" y="634738"/>
                </a:lnTo>
                <a:lnTo>
                  <a:pt x="2834634" y="659877"/>
                </a:lnTo>
                <a:lnTo>
                  <a:pt x="2800069" y="675588"/>
                </a:lnTo>
                <a:lnTo>
                  <a:pt x="2765504" y="675588"/>
                </a:lnTo>
                <a:lnTo>
                  <a:pt x="2756078" y="691299"/>
                </a:lnTo>
                <a:lnTo>
                  <a:pt x="2721513" y="681872"/>
                </a:lnTo>
                <a:lnTo>
                  <a:pt x="2699517" y="685015"/>
                </a:lnTo>
                <a:lnTo>
                  <a:pt x="2668094" y="719580"/>
                </a:lnTo>
                <a:lnTo>
                  <a:pt x="2642956" y="754145"/>
                </a:lnTo>
                <a:lnTo>
                  <a:pt x="2608391" y="776140"/>
                </a:lnTo>
                <a:lnTo>
                  <a:pt x="2583253" y="763571"/>
                </a:lnTo>
                <a:lnTo>
                  <a:pt x="2570684" y="776140"/>
                </a:lnTo>
                <a:lnTo>
                  <a:pt x="2561257" y="791852"/>
                </a:lnTo>
                <a:lnTo>
                  <a:pt x="2539261" y="798136"/>
                </a:lnTo>
                <a:lnTo>
                  <a:pt x="2532977" y="848413"/>
                </a:lnTo>
                <a:lnTo>
                  <a:pt x="2536119" y="857839"/>
                </a:lnTo>
                <a:lnTo>
                  <a:pt x="2507838" y="917543"/>
                </a:lnTo>
                <a:lnTo>
                  <a:pt x="2517265" y="955250"/>
                </a:lnTo>
                <a:lnTo>
                  <a:pt x="2492127" y="974103"/>
                </a:lnTo>
                <a:lnTo>
                  <a:pt x="2448135" y="1018095"/>
                </a:lnTo>
                <a:lnTo>
                  <a:pt x="2419855" y="974103"/>
                </a:lnTo>
                <a:lnTo>
                  <a:pt x="2401001" y="986672"/>
                </a:lnTo>
                <a:lnTo>
                  <a:pt x="2357010" y="942681"/>
                </a:lnTo>
                <a:lnTo>
                  <a:pt x="2331871" y="914400"/>
                </a:lnTo>
                <a:lnTo>
                  <a:pt x="2341298" y="901831"/>
                </a:lnTo>
                <a:lnTo>
                  <a:pt x="2316160" y="867266"/>
                </a:lnTo>
                <a:lnTo>
                  <a:pt x="2353867" y="826417"/>
                </a:lnTo>
                <a:lnTo>
                  <a:pt x="2325587" y="820132"/>
                </a:lnTo>
                <a:lnTo>
                  <a:pt x="2294164" y="798136"/>
                </a:lnTo>
                <a:lnTo>
                  <a:pt x="2300449" y="785567"/>
                </a:lnTo>
                <a:lnTo>
                  <a:pt x="2297306" y="763571"/>
                </a:lnTo>
                <a:lnTo>
                  <a:pt x="2275311" y="754145"/>
                </a:lnTo>
                <a:lnTo>
                  <a:pt x="2287880" y="735291"/>
                </a:lnTo>
                <a:lnTo>
                  <a:pt x="2256457" y="716437"/>
                </a:lnTo>
                <a:lnTo>
                  <a:pt x="2303591" y="685015"/>
                </a:lnTo>
                <a:lnTo>
                  <a:pt x="2328729" y="650450"/>
                </a:lnTo>
                <a:lnTo>
                  <a:pt x="2297306" y="656734"/>
                </a:lnTo>
                <a:lnTo>
                  <a:pt x="2250172" y="634738"/>
                </a:lnTo>
                <a:lnTo>
                  <a:pt x="2269026" y="593889"/>
                </a:lnTo>
                <a:lnTo>
                  <a:pt x="2313018" y="590747"/>
                </a:lnTo>
                <a:lnTo>
                  <a:pt x="2300449" y="571893"/>
                </a:lnTo>
                <a:lnTo>
                  <a:pt x="2256457" y="575035"/>
                </a:lnTo>
                <a:lnTo>
                  <a:pt x="2247030" y="571893"/>
                </a:lnTo>
                <a:lnTo>
                  <a:pt x="2247030" y="540470"/>
                </a:lnTo>
                <a:lnTo>
                  <a:pt x="2247030" y="505905"/>
                </a:lnTo>
                <a:lnTo>
                  <a:pt x="2231319" y="474483"/>
                </a:lnTo>
                <a:lnTo>
                  <a:pt x="2206181" y="421064"/>
                </a:lnTo>
                <a:lnTo>
                  <a:pt x="2171616" y="408495"/>
                </a:lnTo>
                <a:lnTo>
                  <a:pt x="2146478" y="402211"/>
                </a:lnTo>
                <a:lnTo>
                  <a:pt x="2115055" y="395926"/>
                </a:lnTo>
                <a:lnTo>
                  <a:pt x="2071063" y="395926"/>
                </a:lnTo>
                <a:lnTo>
                  <a:pt x="2045925" y="414780"/>
                </a:lnTo>
                <a:lnTo>
                  <a:pt x="2017645" y="402211"/>
                </a:lnTo>
                <a:lnTo>
                  <a:pt x="1992506" y="395926"/>
                </a:lnTo>
                <a:lnTo>
                  <a:pt x="1989364" y="383357"/>
                </a:lnTo>
                <a:lnTo>
                  <a:pt x="2008218" y="373930"/>
                </a:lnTo>
                <a:lnTo>
                  <a:pt x="1979937" y="370788"/>
                </a:lnTo>
                <a:lnTo>
                  <a:pt x="1954799" y="358219"/>
                </a:lnTo>
                <a:lnTo>
                  <a:pt x="1973653" y="345650"/>
                </a:lnTo>
                <a:lnTo>
                  <a:pt x="2042783" y="351934"/>
                </a:lnTo>
                <a:lnTo>
                  <a:pt x="1929661" y="329938"/>
                </a:lnTo>
                <a:lnTo>
                  <a:pt x="1929661" y="304800"/>
                </a:lnTo>
                <a:lnTo>
                  <a:pt x="1945372" y="289089"/>
                </a:lnTo>
                <a:lnTo>
                  <a:pt x="1976795" y="289089"/>
                </a:lnTo>
                <a:lnTo>
                  <a:pt x="2008218" y="263951"/>
                </a:lnTo>
                <a:lnTo>
                  <a:pt x="2061636" y="267093"/>
                </a:lnTo>
                <a:lnTo>
                  <a:pt x="2064779" y="248239"/>
                </a:lnTo>
                <a:lnTo>
                  <a:pt x="2039640" y="235670"/>
                </a:lnTo>
                <a:lnTo>
                  <a:pt x="2014502" y="226244"/>
                </a:lnTo>
                <a:lnTo>
                  <a:pt x="2121339" y="163398"/>
                </a:lnTo>
                <a:lnTo>
                  <a:pt x="2140193" y="169683"/>
                </a:lnTo>
                <a:lnTo>
                  <a:pt x="2133909" y="150829"/>
                </a:lnTo>
                <a:lnTo>
                  <a:pt x="2168473" y="122549"/>
                </a:lnTo>
                <a:lnTo>
                  <a:pt x="2203038" y="157114"/>
                </a:lnTo>
                <a:lnTo>
                  <a:pt x="2177900" y="113122"/>
                </a:lnTo>
                <a:lnTo>
                  <a:pt x="2221892" y="113122"/>
                </a:lnTo>
                <a:lnTo>
                  <a:pt x="2253315" y="100553"/>
                </a:lnTo>
                <a:lnTo>
                  <a:pt x="2294164" y="100553"/>
                </a:lnTo>
                <a:lnTo>
                  <a:pt x="2341298" y="135118"/>
                </a:lnTo>
                <a:lnTo>
                  <a:pt x="2319302" y="91126"/>
                </a:lnTo>
                <a:lnTo>
                  <a:pt x="2353867" y="78557"/>
                </a:lnTo>
                <a:lnTo>
                  <a:pt x="2444993" y="131976"/>
                </a:lnTo>
                <a:lnTo>
                  <a:pt x="2357010" y="65988"/>
                </a:lnTo>
                <a:lnTo>
                  <a:pt x="2438709" y="40850"/>
                </a:lnTo>
                <a:lnTo>
                  <a:pt x="2479558" y="28281"/>
                </a:lnTo>
                <a:lnTo>
                  <a:pt x="2501554" y="40850"/>
                </a:lnTo>
                <a:lnTo>
                  <a:pt x="2589537" y="6285"/>
                </a:lnTo>
                <a:lnTo>
                  <a:pt x="2605249" y="3143"/>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Light" panose="020B0502040204020203" pitchFamily="34" charset="-122"/>
              <a:ea typeface="微软雅黑 Light" panose="020B0502040204020203" pitchFamily="34" charset="-122"/>
            </a:endParaRPr>
          </a:p>
        </p:txBody>
      </p:sp>
      <p:grpSp>
        <p:nvGrpSpPr>
          <p:cNvPr id="8" name="Group 7"/>
          <p:cNvGrpSpPr/>
          <p:nvPr/>
        </p:nvGrpSpPr>
        <p:grpSpPr>
          <a:xfrm>
            <a:off x="2621054" y="2079446"/>
            <a:ext cx="559049" cy="559049"/>
            <a:chOff x="2621054" y="2079446"/>
            <a:chExt cx="559049" cy="559049"/>
          </a:xfrm>
        </p:grpSpPr>
        <p:sp>
          <p:nvSpPr>
            <p:cNvPr id="7" name="泪滴形 7"/>
            <p:cNvSpPr/>
            <p:nvPr/>
          </p:nvSpPr>
          <p:spPr>
            <a:xfrm rot="8100000">
              <a:off x="2621054" y="2079446"/>
              <a:ext cx="559049" cy="559049"/>
            </a:xfrm>
            <a:prstGeom prst="teardrop">
              <a:avLst>
                <a:gd name="adj" fmla="val 20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2" name="TextBox 21"/>
            <p:cNvSpPr txBox="1"/>
            <p:nvPr/>
          </p:nvSpPr>
          <p:spPr>
            <a:xfrm>
              <a:off x="2652753" y="2128136"/>
              <a:ext cx="495650" cy="461665"/>
            </a:xfrm>
            <a:prstGeom prst="rect">
              <a:avLst/>
            </a:prstGeom>
            <a:noFill/>
          </p:spPr>
          <p:txBody>
            <a:bodyPr wrap="none" rtlCol="0">
              <a:spAutoFit/>
            </a:bodyPr>
            <a:lstStyle/>
            <a:p>
              <a:pPr algn="ctr"/>
              <a:r>
                <a:rPr lang="en-US" sz="2400" smtClean="0">
                  <a:solidFill>
                    <a:schemeClr val="bg2"/>
                  </a:solidFill>
                </a:rPr>
                <a:t>01</a:t>
              </a:r>
              <a:endParaRPr lang="en-GB" sz="2400">
                <a:solidFill>
                  <a:schemeClr val="bg2"/>
                </a:solidFill>
              </a:endParaRPr>
            </a:p>
          </p:txBody>
        </p:sp>
      </p:grpSp>
      <p:grpSp>
        <p:nvGrpSpPr>
          <p:cNvPr id="14" name="Group 13"/>
          <p:cNvGrpSpPr/>
          <p:nvPr/>
        </p:nvGrpSpPr>
        <p:grpSpPr>
          <a:xfrm>
            <a:off x="4116164" y="4118199"/>
            <a:ext cx="559049" cy="559049"/>
            <a:chOff x="4116164" y="4118199"/>
            <a:chExt cx="559049" cy="559049"/>
          </a:xfrm>
        </p:grpSpPr>
        <p:sp>
          <p:nvSpPr>
            <p:cNvPr id="10" name="泪滴形 10"/>
            <p:cNvSpPr/>
            <p:nvPr/>
          </p:nvSpPr>
          <p:spPr>
            <a:xfrm rot="8100000">
              <a:off x="4116164" y="4118199"/>
              <a:ext cx="559049" cy="559049"/>
            </a:xfrm>
            <a:prstGeom prst="teardrop">
              <a:avLst>
                <a:gd name="adj" fmla="val 2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3" name="TextBox 22"/>
            <p:cNvSpPr txBox="1"/>
            <p:nvPr/>
          </p:nvSpPr>
          <p:spPr>
            <a:xfrm>
              <a:off x="4147863" y="4166890"/>
              <a:ext cx="495650" cy="461665"/>
            </a:xfrm>
            <a:prstGeom prst="rect">
              <a:avLst/>
            </a:prstGeom>
            <a:noFill/>
          </p:spPr>
          <p:txBody>
            <a:bodyPr wrap="none" rtlCol="0">
              <a:spAutoFit/>
            </a:bodyPr>
            <a:lstStyle/>
            <a:p>
              <a:pPr algn="ctr"/>
              <a:r>
                <a:rPr lang="en-US" sz="2400" smtClean="0">
                  <a:solidFill>
                    <a:schemeClr val="bg2"/>
                  </a:solidFill>
                </a:rPr>
                <a:t>02</a:t>
              </a:r>
              <a:endParaRPr lang="en-GB" sz="2400">
                <a:solidFill>
                  <a:schemeClr val="bg2"/>
                </a:solidFill>
              </a:endParaRPr>
            </a:p>
          </p:txBody>
        </p:sp>
      </p:grpSp>
      <p:grpSp>
        <p:nvGrpSpPr>
          <p:cNvPr id="9" name="Group 8"/>
          <p:cNvGrpSpPr/>
          <p:nvPr/>
        </p:nvGrpSpPr>
        <p:grpSpPr>
          <a:xfrm>
            <a:off x="6553607" y="2275521"/>
            <a:ext cx="559049" cy="559049"/>
            <a:chOff x="6553607" y="2275521"/>
            <a:chExt cx="559049" cy="559049"/>
          </a:xfrm>
        </p:grpSpPr>
        <p:sp>
          <p:nvSpPr>
            <p:cNvPr id="13" name="泪滴形 13"/>
            <p:cNvSpPr/>
            <p:nvPr/>
          </p:nvSpPr>
          <p:spPr>
            <a:xfrm rot="8100000">
              <a:off x="6553607" y="2275521"/>
              <a:ext cx="559049" cy="559049"/>
            </a:xfrm>
            <a:prstGeom prst="teardrop">
              <a:avLst>
                <a:gd name="adj" fmla="val 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4" name="TextBox 23"/>
            <p:cNvSpPr txBox="1"/>
            <p:nvPr/>
          </p:nvSpPr>
          <p:spPr>
            <a:xfrm>
              <a:off x="6585306" y="2324212"/>
              <a:ext cx="495650" cy="461665"/>
            </a:xfrm>
            <a:prstGeom prst="rect">
              <a:avLst/>
            </a:prstGeom>
            <a:noFill/>
          </p:spPr>
          <p:txBody>
            <a:bodyPr wrap="none" rtlCol="0">
              <a:spAutoFit/>
            </a:bodyPr>
            <a:lstStyle/>
            <a:p>
              <a:pPr algn="ctr"/>
              <a:r>
                <a:rPr lang="en-US" sz="2400" smtClean="0">
                  <a:solidFill>
                    <a:schemeClr val="bg2"/>
                  </a:solidFill>
                </a:rPr>
                <a:t>03</a:t>
              </a:r>
              <a:endParaRPr lang="en-GB" sz="2400">
                <a:solidFill>
                  <a:schemeClr val="bg2"/>
                </a:solidFill>
              </a:endParaRPr>
            </a:p>
          </p:txBody>
        </p:sp>
      </p:grpSp>
      <p:grpSp>
        <p:nvGrpSpPr>
          <p:cNvPr id="11" name="Group 10"/>
          <p:cNvGrpSpPr/>
          <p:nvPr/>
        </p:nvGrpSpPr>
        <p:grpSpPr>
          <a:xfrm>
            <a:off x="9160236" y="2079445"/>
            <a:ext cx="559049" cy="559049"/>
            <a:chOff x="9160236" y="2079445"/>
            <a:chExt cx="559049" cy="559049"/>
          </a:xfrm>
        </p:grpSpPr>
        <p:sp>
          <p:nvSpPr>
            <p:cNvPr id="19" name="泪滴形 19"/>
            <p:cNvSpPr/>
            <p:nvPr/>
          </p:nvSpPr>
          <p:spPr>
            <a:xfrm rot="8100000">
              <a:off x="9160236" y="2079445"/>
              <a:ext cx="559049" cy="559049"/>
            </a:xfrm>
            <a:prstGeom prst="teardrop">
              <a:avLst>
                <a:gd name="adj" fmla="val 20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5" name="TextBox 24"/>
            <p:cNvSpPr txBox="1"/>
            <p:nvPr/>
          </p:nvSpPr>
          <p:spPr>
            <a:xfrm>
              <a:off x="9185942" y="2128135"/>
              <a:ext cx="495650" cy="461665"/>
            </a:xfrm>
            <a:prstGeom prst="rect">
              <a:avLst/>
            </a:prstGeom>
            <a:noFill/>
          </p:spPr>
          <p:txBody>
            <a:bodyPr wrap="none" rtlCol="0">
              <a:spAutoFit/>
            </a:bodyPr>
            <a:lstStyle/>
            <a:p>
              <a:pPr algn="ctr"/>
              <a:r>
                <a:rPr lang="en-US" sz="2400" smtClean="0">
                  <a:solidFill>
                    <a:schemeClr val="bg2"/>
                  </a:solidFill>
                </a:rPr>
                <a:t>04</a:t>
              </a:r>
              <a:endParaRPr lang="en-GB" sz="2400">
                <a:solidFill>
                  <a:schemeClr val="bg2"/>
                </a:solidFill>
              </a:endParaRPr>
            </a:p>
          </p:txBody>
        </p:sp>
      </p:grpSp>
      <p:grpSp>
        <p:nvGrpSpPr>
          <p:cNvPr id="12" name="Group 11"/>
          <p:cNvGrpSpPr/>
          <p:nvPr/>
        </p:nvGrpSpPr>
        <p:grpSpPr>
          <a:xfrm>
            <a:off x="9301726" y="4371140"/>
            <a:ext cx="559049" cy="559049"/>
            <a:chOff x="9301726" y="4371140"/>
            <a:chExt cx="559049" cy="559049"/>
          </a:xfrm>
        </p:grpSpPr>
        <p:sp>
          <p:nvSpPr>
            <p:cNvPr id="16" name="泪滴形 16"/>
            <p:cNvSpPr/>
            <p:nvPr/>
          </p:nvSpPr>
          <p:spPr>
            <a:xfrm rot="8100000">
              <a:off x="9301726" y="4371140"/>
              <a:ext cx="559049" cy="559049"/>
            </a:xfrm>
            <a:prstGeom prst="teardrop">
              <a:avLst>
                <a:gd name="adj" fmla="val 20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6" name="TextBox 25"/>
            <p:cNvSpPr txBox="1"/>
            <p:nvPr/>
          </p:nvSpPr>
          <p:spPr>
            <a:xfrm>
              <a:off x="9333425" y="4419831"/>
              <a:ext cx="495650" cy="461665"/>
            </a:xfrm>
            <a:prstGeom prst="rect">
              <a:avLst/>
            </a:prstGeom>
            <a:noFill/>
          </p:spPr>
          <p:txBody>
            <a:bodyPr wrap="none" rtlCol="0">
              <a:spAutoFit/>
            </a:bodyPr>
            <a:lstStyle/>
            <a:p>
              <a:pPr algn="ctr"/>
              <a:r>
                <a:rPr lang="en-US" sz="2400" smtClean="0">
                  <a:solidFill>
                    <a:schemeClr val="bg2"/>
                  </a:solidFill>
                </a:rPr>
                <a:t>05</a:t>
              </a:r>
              <a:endParaRPr lang="en-GB" sz="2400">
                <a:solidFill>
                  <a:schemeClr val="bg2"/>
                </a:solidFill>
              </a:endParaRPr>
            </a:p>
          </p:txBody>
        </p:sp>
      </p:grpSp>
      <p:sp>
        <p:nvSpPr>
          <p:cNvPr id="27" name="Rectangle 26"/>
          <p:cNvSpPr/>
          <p:nvPr/>
        </p:nvSpPr>
        <p:spPr>
          <a:xfrm>
            <a:off x="3165503" y="2213599"/>
            <a:ext cx="2523511" cy="338554"/>
          </a:xfrm>
          <a:prstGeom prst="rect">
            <a:avLst/>
          </a:prstGeom>
        </p:spPr>
        <p:txBody>
          <a:bodyPr wrap="none">
            <a:spAutoFit/>
          </a:bodyPr>
          <a:lstStyle/>
          <a:p>
            <a:r>
              <a:rPr lang="en-GB" sz="1600" b="1" i="1"/>
              <a:t>Lorem ipsum dolor sit amet</a:t>
            </a:r>
            <a:endParaRPr lang="en-GB" sz="1600" b="1" i="1"/>
          </a:p>
        </p:txBody>
      </p:sp>
      <p:sp>
        <p:nvSpPr>
          <p:cNvPr id="28" name="Rectangle 27"/>
          <p:cNvSpPr/>
          <p:nvPr/>
        </p:nvSpPr>
        <p:spPr>
          <a:xfrm>
            <a:off x="9675043" y="2189690"/>
            <a:ext cx="1818703" cy="584775"/>
          </a:xfrm>
          <a:prstGeom prst="rect">
            <a:avLst/>
          </a:prstGeom>
        </p:spPr>
        <p:txBody>
          <a:bodyPr wrap="none">
            <a:spAutoFit/>
          </a:bodyPr>
          <a:lstStyle/>
          <a:p>
            <a:r>
              <a:rPr lang="en-GB" sz="1600" b="1" i="1"/>
              <a:t>Lorem ipsum dolor </a:t>
            </a:r>
            <a:endParaRPr lang="en-GB" sz="1600" b="1" i="1" smtClean="0"/>
          </a:p>
          <a:p>
            <a:r>
              <a:rPr lang="en-GB" sz="1600" b="1" i="1" smtClean="0"/>
              <a:t>sit </a:t>
            </a:r>
            <a:r>
              <a:rPr lang="en-GB" sz="1600" b="1" i="1"/>
              <a:t>amet</a:t>
            </a:r>
            <a:endParaRPr lang="en-GB" sz="1600" b="1" i="1"/>
          </a:p>
        </p:txBody>
      </p:sp>
      <p:sp>
        <p:nvSpPr>
          <p:cNvPr id="29" name="Rectangle 28"/>
          <p:cNvSpPr/>
          <p:nvPr/>
        </p:nvSpPr>
        <p:spPr>
          <a:xfrm>
            <a:off x="1550611" y="4222006"/>
            <a:ext cx="2523511" cy="338554"/>
          </a:xfrm>
          <a:prstGeom prst="rect">
            <a:avLst/>
          </a:prstGeom>
        </p:spPr>
        <p:txBody>
          <a:bodyPr wrap="none">
            <a:spAutoFit/>
          </a:bodyPr>
          <a:lstStyle/>
          <a:p>
            <a:r>
              <a:rPr lang="en-GB" sz="1600" b="1" i="1"/>
              <a:t>Lorem ipsum dolor sit amet</a:t>
            </a:r>
            <a:endParaRPr lang="en-GB" sz="1600" b="1" i="1"/>
          </a:p>
        </p:txBody>
      </p:sp>
      <p:sp>
        <p:nvSpPr>
          <p:cNvPr id="30" name="Rectangle 29"/>
          <p:cNvSpPr/>
          <p:nvPr/>
        </p:nvSpPr>
        <p:spPr>
          <a:xfrm>
            <a:off x="7107429" y="2283134"/>
            <a:ext cx="1371081" cy="584775"/>
          </a:xfrm>
          <a:prstGeom prst="rect">
            <a:avLst/>
          </a:prstGeom>
        </p:spPr>
        <p:txBody>
          <a:bodyPr wrap="none">
            <a:spAutoFit/>
          </a:bodyPr>
          <a:lstStyle/>
          <a:p>
            <a:r>
              <a:rPr lang="en-GB" sz="1600" b="1" i="1"/>
              <a:t>Lorem ipsum </a:t>
            </a:r>
            <a:endParaRPr lang="en-GB" sz="1600" b="1" i="1"/>
          </a:p>
          <a:p>
            <a:r>
              <a:rPr lang="en-GB" sz="1600" b="1" i="1" smtClean="0"/>
              <a:t>dolor </a:t>
            </a:r>
            <a:r>
              <a:rPr lang="en-GB" sz="1600" b="1" i="1"/>
              <a:t>sit amet</a:t>
            </a:r>
            <a:endParaRPr lang="en-GB" sz="1600" b="1" i="1"/>
          </a:p>
        </p:txBody>
      </p:sp>
      <p:sp>
        <p:nvSpPr>
          <p:cNvPr id="31" name="Rectangle 30"/>
          <p:cNvSpPr/>
          <p:nvPr/>
        </p:nvSpPr>
        <p:spPr>
          <a:xfrm>
            <a:off x="8319494" y="4011919"/>
            <a:ext cx="2523511" cy="338554"/>
          </a:xfrm>
          <a:prstGeom prst="rect">
            <a:avLst/>
          </a:prstGeom>
        </p:spPr>
        <p:txBody>
          <a:bodyPr wrap="none">
            <a:spAutoFit/>
          </a:bodyPr>
          <a:lstStyle/>
          <a:p>
            <a:r>
              <a:rPr lang="en-GB" sz="1600" b="1" i="1"/>
              <a:t>Lorem ipsum dolor sit amet</a:t>
            </a:r>
            <a:endParaRPr lang="en-GB" sz="1600" b="1" i="1"/>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1000"/>
                                        <p:tgtEl>
                                          <p:spTgt spid="8"/>
                                        </p:tgtEl>
                                      </p:cBhvr>
                                    </p:animEffect>
                                    <p:anim calcmode="lin" valueType="num">
                                      <p:cBhvr>
                                        <p:cTn id="20" dur="1000" fill="hold"/>
                                        <p:tgtEl>
                                          <p:spTgt spid="8"/>
                                        </p:tgtEl>
                                        <p:attrNameLst>
                                          <p:attrName>ppt_x</p:attrName>
                                        </p:attrNameLst>
                                      </p:cBhvr>
                                      <p:tavLst>
                                        <p:tav tm="0">
                                          <p:val>
                                            <p:strVal val="#ppt_x"/>
                                          </p:val>
                                        </p:tav>
                                        <p:tav tm="100000">
                                          <p:val>
                                            <p:strVal val="#ppt_x"/>
                                          </p:val>
                                        </p:tav>
                                      </p:tavLst>
                                    </p:anim>
                                    <p:anim calcmode="lin" valueType="num">
                                      <p:cBhvr>
                                        <p:cTn id="21" dur="1000" fill="hold"/>
                                        <p:tgtEl>
                                          <p:spTgt spid="8"/>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27"/>
                                        </p:tgtEl>
                                        <p:attrNameLst>
                                          <p:attrName>style.visibility</p:attrName>
                                        </p:attrNameLst>
                                      </p:cBhvr>
                                      <p:to>
                                        <p:strVal val="visible"/>
                                      </p:to>
                                    </p:set>
                                    <p:animEffect transition="in" filter="fade">
                                      <p:cBhvr>
                                        <p:cTn id="25" dur="500"/>
                                        <p:tgtEl>
                                          <p:spTgt spid="27"/>
                                        </p:tgtEl>
                                      </p:cBhvr>
                                    </p:animEffect>
                                  </p:childTnLst>
                                </p:cTn>
                              </p:par>
                            </p:childTnLst>
                          </p:cTn>
                        </p:par>
                        <p:par>
                          <p:cTn id="26" fill="hold">
                            <p:stCondLst>
                              <p:cond delay="3000"/>
                            </p:stCondLst>
                            <p:childTnLst>
                              <p:par>
                                <p:cTn id="27" presetID="47" presetClass="entr" presetSubtype="0"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1000"/>
                                        <p:tgtEl>
                                          <p:spTgt spid="14"/>
                                        </p:tgtEl>
                                      </p:cBhvr>
                                    </p:animEffect>
                                    <p:anim calcmode="lin" valueType="num">
                                      <p:cBhvr>
                                        <p:cTn id="30" dur="1000" fill="hold"/>
                                        <p:tgtEl>
                                          <p:spTgt spid="14"/>
                                        </p:tgtEl>
                                        <p:attrNameLst>
                                          <p:attrName>ppt_x</p:attrName>
                                        </p:attrNameLst>
                                      </p:cBhvr>
                                      <p:tavLst>
                                        <p:tav tm="0">
                                          <p:val>
                                            <p:strVal val="#ppt_x"/>
                                          </p:val>
                                        </p:tav>
                                        <p:tav tm="100000">
                                          <p:val>
                                            <p:strVal val="#ppt_x"/>
                                          </p:val>
                                        </p:tav>
                                      </p:tavLst>
                                    </p:anim>
                                    <p:anim calcmode="lin" valueType="num">
                                      <p:cBhvr>
                                        <p:cTn id="31" dur="1000" fill="hold"/>
                                        <p:tgtEl>
                                          <p:spTgt spid="1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10" presetClass="entr" presetSubtype="0"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Effect transition="in" filter="fade">
                                      <p:cBhvr>
                                        <p:cTn id="35" dur="500"/>
                                        <p:tgtEl>
                                          <p:spTgt spid="29"/>
                                        </p:tgtEl>
                                      </p:cBhvr>
                                    </p:animEffect>
                                  </p:childTnLst>
                                </p:cTn>
                              </p:par>
                            </p:childTnLst>
                          </p:cTn>
                        </p:par>
                        <p:par>
                          <p:cTn id="36" fill="hold">
                            <p:stCondLst>
                              <p:cond delay="4500"/>
                            </p:stCondLst>
                            <p:childTnLst>
                              <p:par>
                                <p:cTn id="37" presetID="47" presetClass="entr" presetSubtype="0" fill="hold" nodeType="after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fade">
                                      <p:cBhvr>
                                        <p:cTn id="39" dur="1000"/>
                                        <p:tgtEl>
                                          <p:spTgt spid="9"/>
                                        </p:tgtEl>
                                      </p:cBhvr>
                                    </p:animEffect>
                                    <p:anim calcmode="lin" valueType="num">
                                      <p:cBhvr>
                                        <p:cTn id="40" dur="1000" fill="hold"/>
                                        <p:tgtEl>
                                          <p:spTgt spid="9"/>
                                        </p:tgtEl>
                                        <p:attrNameLst>
                                          <p:attrName>ppt_x</p:attrName>
                                        </p:attrNameLst>
                                      </p:cBhvr>
                                      <p:tavLst>
                                        <p:tav tm="0">
                                          <p:val>
                                            <p:strVal val="#ppt_x"/>
                                          </p:val>
                                        </p:tav>
                                        <p:tav tm="100000">
                                          <p:val>
                                            <p:strVal val="#ppt_x"/>
                                          </p:val>
                                        </p:tav>
                                      </p:tavLst>
                                    </p:anim>
                                    <p:anim calcmode="lin" valueType="num">
                                      <p:cBhvr>
                                        <p:cTn id="41" dur="1000" fill="hold"/>
                                        <p:tgtEl>
                                          <p:spTgt spid="9"/>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10" presetClass="entr" presetSubtype="0" fill="hold" grpId="0" nodeType="after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fade">
                                      <p:cBhvr>
                                        <p:cTn id="45" dur="500"/>
                                        <p:tgtEl>
                                          <p:spTgt spid="30"/>
                                        </p:tgtEl>
                                      </p:cBhvr>
                                    </p:animEffect>
                                  </p:childTnLst>
                                </p:cTn>
                              </p:par>
                            </p:childTnLst>
                          </p:cTn>
                        </p:par>
                        <p:par>
                          <p:cTn id="46" fill="hold">
                            <p:stCondLst>
                              <p:cond delay="6000"/>
                            </p:stCondLst>
                            <p:childTnLst>
                              <p:par>
                                <p:cTn id="47" presetID="47" presetClass="entr" presetSubtype="0"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fade">
                                      <p:cBhvr>
                                        <p:cTn id="49" dur="1000"/>
                                        <p:tgtEl>
                                          <p:spTgt spid="11"/>
                                        </p:tgtEl>
                                      </p:cBhvr>
                                    </p:animEffect>
                                    <p:anim calcmode="lin" valueType="num">
                                      <p:cBhvr>
                                        <p:cTn id="50" dur="1000" fill="hold"/>
                                        <p:tgtEl>
                                          <p:spTgt spid="11"/>
                                        </p:tgtEl>
                                        <p:attrNameLst>
                                          <p:attrName>ppt_x</p:attrName>
                                        </p:attrNameLst>
                                      </p:cBhvr>
                                      <p:tavLst>
                                        <p:tav tm="0">
                                          <p:val>
                                            <p:strVal val="#ppt_x"/>
                                          </p:val>
                                        </p:tav>
                                        <p:tav tm="100000">
                                          <p:val>
                                            <p:strVal val="#ppt_x"/>
                                          </p:val>
                                        </p:tav>
                                      </p:tavLst>
                                    </p:anim>
                                    <p:anim calcmode="lin" valueType="num">
                                      <p:cBhvr>
                                        <p:cTn id="51" dur="1000" fill="hold"/>
                                        <p:tgtEl>
                                          <p:spTgt spid="11"/>
                                        </p:tgtEl>
                                        <p:attrNameLst>
                                          <p:attrName>ppt_y</p:attrName>
                                        </p:attrNameLst>
                                      </p:cBhvr>
                                      <p:tavLst>
                                        <p:tav tm="0">
                                          <p:val>
                                            <p:strVal val="#ppt_y-.1"/>
                                          </p:val>
                                        </p:tav>
                                        <p:tav tm="100000">
                                          <p:val>
                                            <p:strVal val="#ppt_y"/>
                                          </p:val>
                                        </p:tav>
                                      </p:tavLst>
                                    </p:anim>
                                  </p:childTnLst>
                                </p:cTn>
                              </p:par>
                            </p:childTnLst>
                          </p:cTn>
                        </p:par>
                        <p:par>
                          <p:cTn id="52" fill="hold">
                            <p:stCondLst>
                              <p:cond delay="7000"/>
                            </p:stCondLst>
                            <p:childTnLst>
                              <p:par>
                                <p:cTn id="53" presetID="10" presetClass="entr" presetSubtype="0" fill="hold" grpId="0" nodeType="afterEffect">
                                  <p:stCondLst>
                                    <p:cond delay="0"/>
                                  </p:stCondLst>
                                  <p:childTnLst>
                                    <p:set>
                                      <p:cBhvr>
                                        <p:cTn id="54" dur="1" fill="hold">
                                          <p:stCondLst>
                                            <p:cond delay="0"/>
                                          </p:stCondLst>
                                        </p:cTn>
                                        <p:tgtEl>
                                          <p:spTgt spid="28"/>
                                        </p:tgtEl>
                                        <p:attrNameLst>
                                          <p:attrName>style.visibility</p:attrName>
                                        </p:attrNameLst>
                                      </p:cBhvr>
                                      <p:to>
                                        <p:strVal val="visible"/>
                                      </p:to>
                                    </p:set>
                                    <p:animEffect transition="in" filter="fade">
                                      <p:cBhvr>
                                        <p:cTn id="55" dur="500"/>
                                        <p:tgtEl>
                                          <p:spTgt spid="28"/>
                                        </p:tgtEl>
                                      </p:cBhvr>
                                    </p:animEffect>
                                  </p:childTnLst>
                                </p:cTn>
                              </p:par>
                            </p:childTnLst>
                          </p:cTn>
                        </p:par>
                        <p:par>
                          <p:cTn id="56" fill="hold">
                            <p:stCondLst>
                              <p:cond delay="7500"/>
                            </p:stCondLst>
                            <p:childTnLst>
                              <p:par>
                                <p:cTn id="57" presetID="47" presetClass="entr" presetSubtype="0"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Effect transition="in" filter="fade">
                                      <p:cBhvr>
                                        <p:cTn id="59" dur="1000"/>
                                        <p:tgtEl>
                                          <p:spTgt spid="12"/>
                                        </p:tgtEl>
                                      </p:cBhvr>
                                    </p:animEffect>
                                    <p:anim calcmode="lin" valueType="num">
                                      <p:cBhvr>
                                        <p:cTn id="60" dur="1000" fill="hold"/>
                                        <p:tgtEl>
                                          <p:spTgt spid="12"/>
                                        </p:tgtEl>
                                        <p:attrNameLst>
                                          <p:attrName>ppt_x</p:attrName>
                                        </p:attrNameLst>
                                      </p:cBhvr>
                                      <p:tavLst>
                                        <p:tav tm="0">
                                          <p:val>
                                            <p:strVal val="#ppt_x"/>
                                          </p:val>
                                        </p:tav>
                                        <p:tav tm="100000">
                                          <p:val>
                                            <p:strVal val="#ppt_x"/>
                                          </p:val>
                                        </p:tav>
                                      </p:tavLst>
                                    </p:anim>
                                    <p:anim calcmode="lin" valueType="num">
                                      <p:cBhvr>
                                        <p:cTn id="61" dur="1000" fill="hold"/>
                                        <p:tgtEl>
                                          <p:spTgt spid="12"/>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10" presetClass="entr" presetSubtype="0" fill="hold" grpId="0" nodeType="after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27" grpId="0"/>
      <p:bldP spid="28" grpId="0"/>
      <p:bldP spid="29" grpId="0"/>
      <p:bldP spid="30" grpId="0"/>
      <p:bldP spid="31"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World Map</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cxnSp>
        <p:nvCxnSpPr>
          <p:cNvPr id="5" name="直接连接符 76"/>
          <p:cNvCxnSpPr>
            <a:stCxn id="43" idx="6"/>
          </p:cNvCxnSpPr>
          <p:nvPr/>
        </p:nvCxnSpPr>
        <p:spPr>
          <a:xfrm flipV="1">
            <a:off x="5352811" y="4470367"/>
            <a:ext cx="1936296" cy="2178"/>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6" name="组合 6"/>
          <p:cNvGrpSpPr/>
          <p:nvPr/>
        </p:nvGrpSpPr>
        <p:grpSpPr>
          <a:xfrm>
            <a:off x="968120" y="1763756"/>
            <a:ext cx="5278909" cy="4394315"/>
            <a:chOff x="2857264" y="964881"/>
            <a:chExt cx="6531435" cy="5436953"/>
          </a:xfrm>
          <a:solidFill>
            <a:schemeClr val="accent3"/>
          </a:solidFill>
        </p:grpSpPr>
        <p:sp>
          <p:nvSpPr>
            <p:cNvPr id="7" name="Freeform 1066"/>
            <p:cNvSpPr/>
            <p:nvPr/>
          </p:nvSpPr>
          <p:spPr bwMode="auto">
            <a:xfrm rot="356891">
              <a:off x="7599777" y="4860188"/>
              <a:ext cx="553743" cy="711899"/>
            </a:xfrm>
            <a:custGeom>
              <a:avLst/>
              <a:gdLst>
                <a:gd name="T0" fmla="*/ 0 w 369"/>
                <a:gd name="T1" fmla="*/ 261 h 465"/>
                <a:gd name="T2" fmla="*/ 9 w 369"/>
                <a:gd name="T3" fmla="*/ 201 h 465"/>
                <a:gd name="T4" fmla="*/ 18 w 369"/>
                <a:gd name="T5" fmla="*/ 187 h 465"/>
                <a:gd name="T6" fmla="*/ 23 w 369"/>
                <a:gd name="T7" fmla="*/ 171 h 465"/>
                <a:gd name="T8" fmla="*/ 33 w 369"/>
                <a:gd name="T9" fmla="*/ 146 h 465"/>
                <a:gd name="T10" fmla="*/ 27 w 369"/>
                <a:gd name="T11" fmla="*/ 136 h 465"/>
                <a:gd name="T12" fmla="*/ 28 w 369"/>
                <a:gd name="T13" fmla="*/ 116 h 465"/>
                <a:gd name="T14" fmla="*/ 54 w 369"/>
                <a:gd name="T15" fmla="*/ 86 h 465"/>
                <a:gd name="T16" fmla="*/ 52 w 369"/>
                <a:gd name="T17" fmla="*/ 63 h 465"/>
                <a:gd name="T18" fmla="*/ 69 w 369"/>
                <a:gd name="T19" fmla="*/ 33 h 465"/>
                <a:gd name="T20" fmla="*/ 86 w 369"/>
                <a:gd name="T21" fmla="*/ 39 h 465"/>
                <a:gd name="T22" fmla="*/ 118 w 369"/>
                <a:gd name="T23" fmla="*/ 13 h 465"/>
                <a:gd name="T24" fmla="*/ 125 w 369"/>
                <a:gd name="T25" fmla="*/ 0 h 465"/>
                <a:gd name="T26" fmla="*/ 145 w 369"/>
                <a:gd name="T27" fmla="*/ 3 h 465"/>
                <a:gd name="T28" fmla="*/ 155 w 369"/>
                <a:gd name="T29" fmla="*/ 32 h 465"/>
                <a:gd name="T30" fmla="*/ 164 w 369"/>
                <a:gd name="T31" fmla="*/ 51 h 465"/>
                <a:gd name="T32" fmla="*/ 186 w 369"/>
                <a:gd name="T33" fmla="*/ 51 h 465"/>
                <a:gd name="T34" fmla="*/ 199 w 369"/>
                <a:gd name="T35" fmla="*/ 33 h 465"/>
                <a:gd name="T36" fmla="*/ 218 w 369"/>
                <a:gd name="T37" fmla="*/ 55 h 465"/>
                <a:gd name="T38" fmla="*/ 254 w 369"/>
                <a:gd name="T39" fmla="*/ 41 h 465"/>
                <a:gd name="T40" fmla="*/ 232 w 369"/>
                <a:gd name="T41" fmla="*/ 96 h 465"/>
                <a:gd name="T42" fmla="*/ 218 w 369"/>
                <a:gd name="T43" fmla="*/ 90 h 465"/>
                <a:gd name="T44" fmla="*/ 210 w 369"/>
                <a:gd name="T45" fmla="*/ 95 h 465"/>
                <a:gd name="T46" fmla="*/ 210 w 369"/>
                <a:gd name="T47" fmla="*/ 100 h 465"/>
                <a:gd name="T48" fmla="*/ 219 w 369"/>
                <a:gd name="T49" fmla="*/ 114 h 465"/>
                <a:gd name="T50" fmla="*/ 217 w 369"/>
                <a:gd name="T51" fmla="*/ 165 h 465"/>
                <a:gd name="T52" fmla="*/ 219 w 369"/>
                <a:gd name="T53" fmla="*/ 181 h 465"/>
                <a:gd name="T54" fmla="*/ 217 w 369"/>
                <a:gd name="T55" fmla="*/ 185 h 465"/>
                <a:gd name="T56" fmla="*/ 203 w 369"/>
                <a:gd name="T57" fmla="*/ 182 h 465"/>
                <a:gd name="T58" fmla="*/ 194 w 369"/>
                <a:gd name="T59" fmla="*/ 193 h 465"/>
                <a:gd name="T60" fmla="*/ 201 w 369"/>
                <a:gd name="T61" fmla="*/ 205 h 465"/>
                <a:gd name="T62" fmla="*/ 184 w 369"/>
                <a:gd name="T63" fmla="*/ 223 h 465"/>
                <a:gd name="T64" fmla="*/ 186 w 369"/>
                <a:gd name="T65" fmla="*/ 229 h 465"/>
                <a:gd name="T66" fmla="*/ 170 w 369"/>
                <a:gd name="T67" fmla="*/ 239 h 465"/>
                <a:gd name="T68" fmla="*/ 173 w 369"/>
                <a:gd name="T69" fmla="*/ 250 h 465"/>
                <a:gd name="T70" fmla="*/ 167 w 369"/>
                <a:gd name="T71" fmla="*/ 259 h 465"/>
                <a:gd name="T72" fmla="*/ 145 w 369"/>
                <a:gd name="T73" fmla="*/ 259 h 465"/>
                <a:gd name="T74" fmla="*/ 133 w 369"/>
                <a:gd name="T75" fmla="*/ 269 h 465"/>
                <a:gd name="T76" fmla="*/ 131 w 369"/>
                <a:gd name="T77" fmla="*/ 275 h 465"/>
                <a:gd name="T78" fmla="*/ 141 w 369"/>
                <a:gd name="T79" fmla="*/ 283 h 465"/>
                <a:gd name="T80" fmla="*/ 130 w 369"/>
                <a:gd name="T81" fmla="*/ 302 h 465"/>
                <a:gd name="T82" fmla="*/ 114 w 369"/>
                <a:gd name="T83" fmla="*/ 323 h 465"/>
                <a:gd name="T84" fmla="*/ 109 w 369"/>
                <a:gd name="T85" fmla="*/ 322 h 465"/>
                <a:gd name="T86" fmla="*/ 92 w 369"/>
                <a:gd name="T87" fmla="*/ 340 h 465"/>
                <a:gd name="T88" fmla="*/ 74 w 369"/>
                <a:gd name="T89" fmla="*/ 297 h 465"/>
                <a:gd name="T90" fmla="*/ 57 w 369"/>
                <a:gd name="T91" fmla="*/ 275 h 465"/>
                <a:gd name="T92" fmla="*/ 46 w 369"/>
                <a:gd name="T93" fmla="*/ 276 h 465"/>
                <a:gd name="T94" fmla="*/ 39 w 369"/>
                <a:gd name="T95" fmla="*/ 269 h 465"/>
                <a:gd name="T96" fmla="*/ 0 w 369"/>
                <a:gd name="T97" fmla="*/ 261 h 465"/>
                <a:gd name="T98" fmla="*/ 0 w 369"/>
                <a:gd name="T99" fmla="*/ 261 h 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69"/>
                <a:gd name="T151" fmla="*/ 0 h 465"/>
                <a:gd name="T152" fmla="*/ 369 w 369"/>
                <a:gd name="T153" fmla="*/ 465 h 4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69" h="465">
                  <a:moveTo>
                    <a:pt x="0" y="357"/>
                  </a:moveTo>
                  <a:lnTo>
                    <a:pt x="12" y="275"/>
                  </a:lnTo>
                  <a:lnTo>
                    <a:pt x="26" y="256"/>
                  </a:lnTo>
                  <a:lnTo>
                    <a:pt x="33" y="234"/>
                  </a:lnTo>
                  <a:lnTo>
                    <a:pt x="48" y="200"/>
                  </a:lnTo>
                  <a:lnTo>
                    <a:pt x="38" y="186"/>
                  </a:lnTo>
                  <a:lnTo>
                    <a:pt x="41" y="159"/>
                  </a:lnTo>
                  <a:lnTo>
                    <a:pt x="78" y="116"/>
                  </a:lnTo>
                  <a:lnTo>
                    <a:pt x="76" y="87"/>
                  </a:lnTo>
                  <a:lnTo>
                    <a:pt x="100" y="46"/>
                  </a:lnTo>
                  <a:lnTo>
                    <a:pt x="124" y="53"/>
                  </a:lnTo>
                  <a:lnTo>
                    <a:pt x="172" y="17"/>
                  </a:lnTo>
                  <a:lnTo>
                    <a:pt x="181" y="0"/>
                  </a:lnTo>
                  <a:lnTo>
                    <a:pt x="210" y="3"/>
                  </a:lnTo>
                  <a:lnTo>
                    <a:pt x="225" y="43"/>
                  </a:lnTo>
                  <a:lnTo>
                    <a:pt x="238" y="70"/>
                  </a:lnTo>
                  <a:lnTo>
                    <a:pt x="270" y="70"/>
                  </a:lnTo>
                  <a:lnTo>
                    <a:pt x="289" y="46"/>
                  </a:lnTo>
                  <a:lnTo>
                    <a:pt x="317" y="75"/>
                  </a:lnTo>
                  <a:lnTo>
                    <a:pt x="368" y="56"/>
                  </a:lnTo>
                  <a:lnTo>
                    <a:pt x="337" y="132"/>
                  </a:lnTo>
                  <a:lnTo>
                    <a:pt x="317" y="123"/>
                  </a:lnTo>
                  <a:lnTo>
                    <a:pt x="304" y="130"/>
                  </a:lnTo>
                  <a:lnTo>
                    <a:pt x="304" y="136"/>
                  </a:lnTo>
                  <a:lnTo>
                    <a:pt x="318" y="156"/>
                  </a:lnTo>
                  <a:lnTo>
                    <a:pt x="315" y="225"/>
                  </a:lnTo>
                  <a:lnTo>
                    <a:pt x="318" y="247"/>
                  </a:lnTo>
                  <a:lnTo>
                    <a:pt x="315" y="253"/>
                  </a:lnTo>
                  <a:lnTo>
                    <a:pt x="294" y="249"/>
                  </a:lnTo>
                  <a:lnTo>
                    <a:pt x="282" y="263"/>
                  </a:lnTo>
                  <a:lnTo>
                    <a:pt x="292" y="280"/>
                  </a:lnTo>
                  <a:lnTo>
                    <a:pt x="267" y="304"/>
                  </a:lnTo>
                  <a:lnTo>
                    <a:pt x="270" y="313"/>
                  </a:lnTo>
                  <a:lnTo>
                    <a:pt x="246" y="326"/>
                  </a:lnTo>
                  <a:lnTo>
                    <a:pt x="251" y="343"/>
                  </a:lnTo>
                  <a:lnTo>
                    <a:pt x="242" y="353"/>
                  </a:lnTo>
                  <a:lnTo>
                    <a:pt x="210" y="353"/>
                  </a:lnTo>
                  <a:lnTo>
                    <a:pt x="192" y="368"/>
                  </a:lnTo>
                  <a:lnTo>
                    <a:pt x="189" y="375"/>
                  </a:lnTo>
                  <a:lnTo>
                    <a:pt x="205" y="386"/>
                  </a:lnTo>
                  <a:lnTo>
                    <a:pt x="188" y="413"/>
                  </a:lnTo>
                  <a:lnTo>
                    <a:pt x="165" y="442"/>
                  </a:lnTo>
                  <a:lnTo>
                    <a:pt x="157" y="439"/>
                  </a:lnTo>
                  <a:lnTo>
                    <a:pt x="133" y="464"/>
                  </a:lnTo>
                  <a:lnTo>
                    <a:pt x="107" y="406"/>
                  </a:lnTo>
                  <a:lnTo>
                    <a:pt x="83" y="375"/>
                  </a:lnTo>
                  <a:lnTo>
                    <a:pt x="67" y="377"/>
                  </a:lnTo>
                  <a:lnTo>
                    <a:pt x="57" y="368"/>
                  </a:lnTo>
                  <a:lnTo>
                    <a:pt x="0" y="357"/>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8" name="Freeform 1067"/>
            <p:cNvSpPr/>
            <p:nvPr/>
          </p:nvSpPr>
          <p:spPr bwMode="auto">
            <a:xfrm rot="356891">
              <a:off x="7321695" y="5738911"/>
              <a:ext cx="107012" cy="73059"/>
            </a:xfrm>
            <a:custGeom>
              <a:avLst/>
              <a:gdLst>
                <a:gd name="T0" fmla="*/ 4 w 72"/>
                <a:gd name="T1" fmla="*/ 9 h 50"/>
                <a:gd name="T2" fmla="*/ 20 w 72"/>
                <a:gd name="T3" fmla="*/ 13 h 50"/>
                <a:gd name="T4" fmla="*/ 39 w 72"/>
                <a:gd name="T5" fmla="*/ 0 h 50"/>
                <a:gd name="T6" fmla="*/ 47 w 72"/>
                <a:gd name="T7" fmla="*/ 23 h 50"/>
                <a:gd name="T8" fmla="*/ 28 w 72"/>
                <a:gd name="T9" fmla="*/ 31 h 50"/>
                <a:gd name="T10" fmla="*/ 4 w 72"/>
                <a:gd name="T11" fmla="*/ 29 h 50"/>
                <a:gd name="T12" fmla="*/ 0 w 72"/>
                <a:gd name="T13" fmla="*/ 13 h 50"/>
                <a:gd name="T14" fmla="*/ 4 w 72"/>
                <a:gd name="T15" fmla="*/ 9 h 50"/>
                <a:gd name="T16" fmla="*/ 4 w 72"/>
                <a:gd name="T17" fmla="*/ 9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2"/>
                <a:gd name="T28" fmla="*/ 0 h 50"/>
                <a:gd name="T29" fmla="*/ 72 w 72"/>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2" h="50">
                  <a:moveTo>
                    <a:pt x="6" y="14"/>
                  </a:moveTo>
                  <a:lnTo>
                    <a:pt x="30" y="21"/>
                  </a:lnTo>
                  <a:lnTo>
                    <a:pt x="59" y="0"/>
                  </a:lnTo>
                  <a:lnTo>
                    <a:pt x="71" y="36"/>
                  </a:lnTo>
                  <a:lnTo>
                    <a:pt x="42" y="49"/>
                  </a:lnTo>
                  <a:lnTo>
                    <a:pt x="6" y="47"/>
                  </a:lnTo>
                  <a:lnTo>
                    <a:pt x="0" y="21"/>
                  </a:lnTo>
                  <a:lnTo>
                    <a:pt x="6" y="14"/>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9" name="Freeform 1068"/>
            <p:cNvSpPr/>
            <p:nvPr/>
          </p:nvSpPr>
          <p:spPr bwMode="auto">
            <a:xfrm rot="356891">
              <a:off x="8179615" y="5266879"/>
              <a:ext cx="193639" cy="518208"/>
            </a:xfrm>
            <a:custGeom>
              <a:avLst/>
              <a:gdLst>
                <a:gd name="T0" fmla="*/ 88 w 129"/>
                <a:gd name="T1" fmla="*/ 68 h 338"/>
                <a:gd name="T2" fmla="*/ 70 w 129"/>
                <a:gd name="T3" fmla="*/ 176 h 338"/>
                <a:gd name="T4" fmla="*/ 62 w 129"/>
                <a:gd name="T5" fmla="*/ 210 h 338"/>
                <a:gd name="T6" fmla="*/ 62 w 129"/>
                <a:gd name="T7" fmla="*/ 238 h 338"/>
                <a:gd name="T8" fmla="*/ 54 w 129"/>
                <a:gd name="T9" fmla="*/ 247 h 338"/>
                <a:gd name="T10" fmla="*/ 36 w 129"/>
                <a:gd name="T11" fmla="*/ 217 h 338"/>
                <a:gd name="T12" fmla="*/ 16 w 129"/>
                <a:gd name="T13" fmla="*/ 201 h 338"/>
                <a:gd name="T14" fmla="*/ 0 w 129"/>
                <a:gd name="T15" fmla="*/ 154 h 338"/>
                <a:gd name="T16" fmla="*/ 2 w 129"/>
                <a:gd name="T17" fmla="*/ 109 h 338"/>
                <a:gd name="T18" fmla="*/ 30 w 129"/>
                <a:gd name="T19" fmla="*/ 30 h 338"/>
                <a:gd name="T20" fmla="*/ 63 w 129"/>
                <a:gd name="T21" fmla="*/ 0 h 338"/>
                <a:gd name="T22" fmla="*/ 84 w 129"/>
                <a:gd name="T23" fmla="*/ 11 h 338"/>
                <a:gd name="T24" fmla="*/ 88 w 129"/>
                <a:gd name="T25" fmla="*/ 68 h 338"/>
                <a:gd name="T26" fmla="*/ 88 w 129"/>
                <a:gd name="T27" fmla="*/ 68 h 3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9"/>
                <a:gd name="T43" fmla="*/ 0 h 338"/>
                <a:gd name="T44" fmla="*/ 129 w 129"/>
                <a:gd name="T45" fmla="*/ 338 h 3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9" h="338">
                  <a:moveTo>
                    <a:pt x="128" y="92"/>
                  </a:moveTo>
                  <a:lnTo>
                    <a:pt x="101" y="239"/>
                  </a:lnTo>
                  <a:lnTo>
                    <a:pt x="89" y="286"/>
                  </a:lnTo>
                  <a:lnTo>
                    <a:pt x="89" y="325"/>
                  </a:lnTo>
                  <a:lnTo>
                    <a:pt x="78" y="337"/>
                  </a:lnTo>
                  <a:lnTo>
                    <a:pt x="52" y="296"/>
                  </a:lnTo>
                  <a:lnTo>
                    <a:pt x="23" y="274"/>
                  </a:lnTo>
                  <a:lnTo>
                    <a:pt x="0" y="209"/>
                  </a:lnTo>
                  <a:lnTo>
                    <a:pt x="2" y="149"/>
                  </a:lnTo>
                  <a:lnTo>
                    <a:pt x="44" y="41"/>
                  </a:lnTo>
                  <a:lnTo>
                    <a:pt x="91" y="0"/>
                  </a:lnTo>
                  <a:lnTo>
                    <a:pt x="121" y="14"/>
                  </a:lnTo>
                  <a:lnTo>
                    <a:pt x="128" y="92"/>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10" name="Freeform 1069"/>
            <p:cNvSpPr/>
            <p:nvPr/>
          </p:nvSpPr>
          <p:spPr bwMode="auto">
            <a:xfrm rot="356891">
              <a:off x="6768803" y="5294867"/>
              <a:ext cx="978393" cy="834231"/>
            </a:xfrm>
            <a:custGeom>
              <a:avLst/>
              <a:gdLst>
                <a:gd name="T0" fmla="*/ 132 w 648"/>
                <a:gd name="T1" fmla="*/ 58 h 546"/>
                <a:gd name="T2" fmla="*/ 139 w 648"/>
                <a:gd name="T3" fmla="*/ 31 h 546"/>
                <a:gd name="T4" fmla="*/ 180 w 648"/>
                <a:gd name="T5" fmla="*/ 47 h 546"/>
                <a:gd name="T6" fmla="*/ 180 w 648"/>
                <a:gd name="T7" fmla="*/ 25 h 546"/>
                <a:gd name="T8" fmla="*/ 197 w 648"/>
                <a:gd name="T9" fmla="*/ 4 h 546"/>
                <a:gd name="T10" fmla="*/ 244 w 648"/>
                <a:gd name="T11" fmla="*/ 0 h 546"/>
                <a:gd name="T12" fmla="*/ 285 w 648"/>
                <a:gd name="T13" fmla="*/ 4 h 546"/>
                <a:gd name="T14" fmla="*/ 281 w 648"/>
                <a:gd name="T15" fmla="*/ 29 h 546"/>
                <a:gd name="T16" fmla="*/ 267 w 648"/>
                <a:gd name="T17" fmla="*/ 59 h 546"/>
                <a:gd name="T18" fmla="*/ 338 w 648"/>
                <a:gd name="T19" fmla="*/ 40 h 546"/>
                <a:gd name="T20" fmla="*/ 365 w 648"/>
                <a:gd name="T21" fmla="*/ 47 h 546"/>
                <a:gd name="T22" fmla="*/ 360 w 648"/>
                <a:gd name="T23" fmla="*/ 24 h 546"/>
                <a:gd name="T24" fmla="*/ 408 w 648"/>
                <a:gd name="T25" fmla="*/ 39 h 546"/>
                <a:gd name="T26" fmla="*/ 436 w 648"/>
                <a:gd name="T27" fmla="*/ 59 h 546"/>
                <a:gd name="T28" fmla="*/ 441 w 648"/>
                <a:gd name="T29" fmla="*/ 111 h 546"/>
                <a:gd name="T30" fmla="*/ 421 w 648"/>
                <a:gd name="T31" fmla="*/ 134 h 546"/>
                <a:gd name="T32" fmla="*/ 382 w 648"/>
                <a:gd name="T33" fmla="*/ 170 h 546"/>
                <a:gd name="T34" fmla="*/ 362 w 648"/>
                <a:gd name="T35" fmla="*/ 177 h 546"/>
                <a:gd name="T36" fmla="*/ 352 w 648"/>
                <a:gd name="T37" fmla="*/ 182 h 546"/>
                <a:gd name="T38" fmla="*/ 320 w 648"/>
                <a:gd name="T39" fmla="*/ 192 h 546"/>
                <a:gd name="T40" fmla="*/ 295 w 648"/>
                <a:gd name="T41" fmla="*/ 196 h 546"/>
                <a:gd name="T42" fmla="*/ 235 w 648"/>
                <a:gd name="T43" fmla="*/ 188 h 546"/>
                <a:gd name="T44" fmla="*/ 242 w 648"/>
                <a:gd name="T45" fmla="*/ 233 h 546"/>
                <a:gd name="T46" fmla="*/ 203 w 648"/>
                <a:gd name="T47" fmla="*/ 263 h 546"/>
                <a:gd name="T48" fmla="*/ 164 w 648"/>
                <a:gd name="T49" fmla="*/ 277 h 546"/>
                <a:gd name="T50" fmla="*/ 117 w 648"/>
                <a:gd name="T51" fmla="*/ 295 h 546"/>
                <a:gd name="T52" fmla="*/ 44 w 648"/>
                <a:gd name="T53" fmla="*/ 331 h 546"/>
                <a:gd name="T54" fmla="*/ 54 w 648"/>
                <a:gd name="T55" fmla="*/ 381 h 546"/>
                <a:gd name="T56" fmla="*/ 20 w 648"/>
                <a:gd name="T57" fmla="*/ 394 h 546"/>
                <a:gd name="T58" fmla="*/ 4 w 648"/>
                <a:gd name="T59" fmla="*/ 324 h 546"/>
                <a:gd name="T60" fmla="*/ 19 w 648"/>
                <a:gd name="T61" fmla="*/ 284 h 546"/>
                <a:gd name="T62" fmla="*/ 37 w 648"/>
                <a:gd name="T63" fmla="*/ 264 h 546"/>
                <a:gd name="T64" fmla="*/ 60 w 648"/>
                <a:gd name="T65" fmla="*/ 231 h 546"/>
                <a:gd name="T66" fmla="*/ 94 w 648"/>
                <a:gd name="T67" fmla="*/ 164 h 546"/>
                <a:gd name="T68" fmla="*/ 121 w 648"/>
                <a:gd name="T69" fmla="*/ 112 h 546"/>
                <a:gd name="T70" fmla="*/ 121 w 648"/>
                <a:gd name="T71" fmla="*/ 68 h 5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8"/>
                <a:gd name="T109" fmla="*/ 0 h 546"/>
                <a:gd name="T110" fmla="*/ 648 w 648"/>
                <a:gd name="T111" fmla="*/ 546 h 5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8" h="546">
                  <a:moveTo>
                    <a:pt x="172" y="93"/>
                  </a:moveTo>
                  <a:lnTo>
                    <a:pt x="189" y="79"/>
                  </a:lnTo>
                  <a:lnTo>
                    <a:pt x="189" y="53"/>
                  </a:lnTo>
                  <a:lnTo>
                    <a:pt x="198" y="43"/>
                  </a:lnTo>
                  <a:lnTo>
                    <a:pt x="220" y="46"/>
                  </a:lnTo>
                  <a:lnTo>
                    <a:pt x="257" y="64"/>
                  </a:lnTo>
                  <a:lnTo>
                    <a:pt x="263" y="50"/>
                  </a:lnTo>
                  <a:lnTo>
                    <a:pt x="255" y="35"/>
                  </a:lnTo>
                  <a:lnTo>
                    <a:pt x="257" y="24"/>
                  </a:lnTo>
                  <a:lnTo>
                    <a:pt x="281" y="4"/>
                  </a:lnTo>
                  <a:lnTo>
                    <a:pt x="322" y="16"/>
                  </a:lnTo>
                  <a:lnTo>
                    <a:pt x="346" y="0"/>
                  </a:lnTo>
                  <a:lnTo>
                    <a:pt x="364" y="17"/>
                  </a:lnTo>
                  <a:lnTo>
                    <a:pt x="406" y="6"/>
                  </a:lnTo>
                  <a:lnTo>
                    <a:pt x="415" y="21"/>
                  </a:lnTo>
                  <a:lnTo>
                    <a:pt x="401" y="40"/>
                  </a:lnTo>
                  <a:lnTo>
                    <a:pt x="379" y="72"/>
                  </a:lnTo>
                  <a:lnTo>
                    <a:pt x="379" y="81"/>
                  </a:lnTo>
                  <a:lnTo>
                    <a:pt x="392" y="91"/>
                  </a:lnTo>
                  <a:lnTo>
                    <a:pt x="480" y="55"/>
                  </a:lnTo>
                  <a:lnTo>
                    <a:pt x="511" y="72"/>
                  </a:lnTo>
                  <a:lnTo>
                    <a:pt x="520" y="64"/>
                  </a:lnTo>
                  <a:lnTo>
                    <a:pt x="511" y="43"/>
                  </a:lnTo>
                  <a:lnTo>
                    <a:pt x="513" y="33"/>
                  </a:lnTo>
                  <a:lnTo>
                    <a:pt x="570" y="43"/>
                  </a:lnTo>
                  <a:lnTo>
                    <a:pt x="580" y="53"/>
                  </a:lnTo>
                  <a:lnTo>
                    <a:pt x="596" y="50"/>
                  </a:lnTo>
                  <a:lnTo>
                    <a:pt x="620" y="81"/>
                  </a:lnTo>
                  <a:lnTo>
                    <a:pt x="647" y="139"/>
                  </a:lnTo>
                  <a:lnTo>
                    <a:pt x="628" y="152"/>
                  </a:lnTo>
                  <a:lnTo>
                    <a:pt x="613" y="180"/>
                  </a:lnTo>
                  <a:lnTo>
                    <a:pt x="600" y="185"/>
                  </a:lnTo>
                  <a:lnTo>
                    <a:pt x="587" y="212"/>
                  </a:lnTo>
                  <a:lnTo>
                    <a:pt x="544" y="233"/>
                  </a:lnTo>
                  <a:lnTo>
                    <a:pt x="526" y="225"/>
                  </a:lnTo>
                  <a:lnTo>
                    <a:pt x="515" y="243"/>
                  </a:lnTo>
                  <a:lnTo>
                    <a:pt x="515" y="250"/>
                  </a:lnTo>
                  <a:lnTo>
                    <a:pt x="502" y="250"/>
                  </a:lnTo>
                  <a:lnTo>
                    <a:pt x="478" y="250"/>
                  </a:lnTo>
                  <a:lnTo>
                    <a:pt x="456" y="265"/>
                  </a:lnTo>
                  <a:lnTo>
                    <a:pt x="441" y="255"/>
                  </a:lnTo>
                  <a:lnTo>
                    <a:pt x="421" y="269"/>
                  </a:lnTo>
                  <a:lnTo>
                    <a:pt x="373" y="289"/>
                  </a:lnTo>
                  <a:lnTo>
                    <a:pt x="334" y="258"/>
                  </a:lnTo>
                  <a:lnTo>
                    <a:pt x="332" y="282"/>
                  </a:lnTo>
                  <a:lnTo>
                    <a:pt x="344" y="320"/>
                  </a:lnTo>
                  <a:lnTo>
                    <a:pt x="310" y="335"/>
                  </a:lnTo>
                  <a:lnTo>
                    <a:pt x="289" y="361"/>
                  </a:lnTo>
                  <a:lnTo>
                    <a:pt x="253" y="371"/>
                  </a:lnTo>
                  <a:lnTo>
                    <a:pt x="233" y="380"/>
                  </a:lnTo>
                  <a:lnTo>
                    <a:pt x="193" y="380"/>
                  </a:lnTo>
                  <a:lnTo>
                    <a:pt x="167" y="406"/>
                  </a:lnTo>
                  <a:lnTo>
                    <a:pt x="98" y="430"/>
                  </a:lnTo>
                  <a:lnTo>
                    <a:pt x="62" y="455"/>
                  </a:lnTo>
                  <a:lnTo>
                    <a:pt x="45" y="472"/>
                  </a:lnTo>
                  <a:lnTo>
                    <a:pt x="78" y="525"/>
                  </a:lnTo>
                  <a:lnTo>
                    <a:pt x="55" y="545"/>
                  </a:lnTo>
                  <a:lnTo>
                    <a:pt x="29" y="542"/>
                  </a:lnTo>
                  <a:lnTo>
                    <a:pt x="0" y="486"/>
                  </a:lnTo>
                  <a:lnTo>
                    <a:pt x="5" y="445"/>
                  </a:lnTo>
                  <a:lnTo>
                    <a:pt x="5" y="426"/>
                  </a:lnTo>
                  <a:lnTo>
                    <a:pt x="27" y="390"/>
                  </a:lnTo>
                  <a:lnTo>
                    <a:pt x="55" y="383"/>
                  </a:lnTo>
                  <a:lnTo>
                    <a:pt x="53" y="364"/>
                  </a:lnTo>
                  <a:lnTo>
                    <a:pt x="82" y="351"/>
                  </a:lnTo>
                  <a:lnTo>
                    <a:pt x="86" y="318"/>
                  </a:lnTo>
                  <a:lnTo>
                    <a:pt x="136" y="277"/>
                  </a:lnTo>
                  <a:lnTo>
                    <a:pt x="134" y="225"/>
                  </a:lnTo>
                  <a:lnTo>
                    <a:pt x="174" y="173"/>
                  </a:lnTo>
                  <a:lnTo>
                    <a:pt x="172" y="154"/>
                  </a:lnTo>
                  <a:lnTo>
                    <a:pt x="184" y="137"/>
                  </a:lnTo>
                  <a:lnTo>
                    <a:pt x="172" y="93"/>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11" name="Freeform 1070"/>
            <p:cNvSpPr/>
            <p:nvPr/>
          </p:nvSpPr>
          <p:spPr bwMode="auto">
            <a:xfrm rot="356891">
              <a:off x="6048598" y="5137838"/>
              <a:ext cx="1015760" cy="747577"/>
            </a:xfrm>
            <a:custGeom>
              <a:avLst/>
              <a:gdLst>
                <a:gd name="T0" fmla="*/ 21 w 673"/>
                <a:gd name="T1" fmla="*/ 137 h 490"/>
                <a:gd name="T2" fmla="*/ 52 w 673"/>
                <a:gd name="T3" fmla="*/ 123 h 490"/>
                <a:gd name="T4" fmla="*/ 102 w 673"/>
                <a:gd name="T5" fmla="*/ 136 h 490"/>
                <a:gd name="T6" fmla="*/ 110 w 673"/>
                <a:gd name="T7" fmla="*/ 113 h 490"/>
                <a:gd name="T8" fmla="*/ 179 w 673"/>
                <a:gd name="T9" fmla="*/ 86 h 490"/>
                <a:gd name="T10" fmla="*/ 235 w 673"/>
                <a:gd name="T11" fmla="*/ 70 h 490"/>
                <a:gd name="T12" fmla="*/ 259 w 673"/>
                <a:gd name="T13" fmla="*/ 75 h 490"/>
                <a:gd name="T14" fmla="*/ 276 w 673"/>
                <a:gd name="T15" fmla="*/ 62 h 490"/>
                <a:gd name="T16" fmla="*/ 284 w 673"/>
                <a:gd name="T17" fmla="*/ 48 h 490"/>
                <a:gd name="T18" fmla="*/ 307 w 673"/>
                <a:gd name="T19" fmla="*/ 31 h 490"/>
                <a:gd name="T20" fmla="*/ 338 w 673"/>
                <a:gd name="T21" fmla="*/ 13 h 490"/>
                <a:gd name="T22" fmla="*/ 350 w 673"/>
                <a:gd name="T23" fmla="*/ 29 h 490"/>
                <a:gd name="T24" fmla="*/ 380 w 673"/>
                <a:gd name="T25" fmla="*/ 6 h 490"/>
                <a:gd name="T26" fmla="*/ 412 w 673"/>
                <a:gd name="T27" fmla="*/ 6 h 490"/>
                <a:gd name="T28" fmla="*/ 427 w 673"/>
                <a:gd name="T29" fmla="*/ 32 h 490"/>
                <a:gd name="T30" fmla="*/ 408 w 673"/>
                <a:gd name="T31" fmla="*/ 78 h 490"/>
                <a:gd name="T32" fmla="*/ 408 w 673"/>
                <a:gd name="T33" fmla="*/ 99 h 490"/>
                <a:gd name="T34" fmla="*/ 439 w 673"/>
                <a:gd name="T35" fmla="*/ 115 h 490"/>
                <a:gd name="T36" fmla="*/ 463 w 673"/>
                <a:gd name="T37" fmla="*/ 107 h 490"/>
                <a:gd name="T38" fmla="*/ 463 w 673"/>
                <a:gd name="T39" fmla="*/ 152 h 490"/>
                <a:gd name="T40" fmla="*/ 435 w 673"/>
                <a:gd name="T41" fmla="*/ 202 h 490"/>
                <a:gd name="T42" fmla="*/ 402 w 673"/>
                <a:gd name="T43" fmla="*/ 269 h 490"/>
                <a:gd name="T44" fmla="*/ 379 w 673"/>
                <a:gd name="T45" fmla="*/ 303 h 490"/>
                <a:gd name="T46" fmla="*/ 361 w 673"/>
                <a:gd name="T47" fmla="*/ 322 h 490"/>
                <a:gd name="T48" fmla="*/ 306 w 673"/>
                <a:gd name="T49" fmla="*/ 354 h 490"/>
                <a:gd name="T50" fmla="*/ 262 w 673"/>
                <a:gd name="T51" fmla="*/ 329 h 490"/>
                <a:gd name="T52" fmla="*/ 217 w 673"/>
                <a:gd name="T53" fmla="*/ 352 h 490"/>
                <a:gd name="T54" fmla="*/ 148 w 673"/>
                <a:gd name="T55" fmla="*/ 325 h 490"/>
                <a:gd name="T56" fmla="*/ 150 w 673"/>
                <a:gd name="T57" fmla="*/ 274 h 490"/>
                <a:gd name="T58" fmla="*/ 118 w 673"/>
                <a:gd name="T59" fmla="*/ 263 h 490"/>
                <a:gd name="T60" fmla="*/ 93 w 673"/>
                <a:gd name="T61" fmla="*/ 263 h 490"/>
                <a:gd name="T62" fmla="*/ 82 w 673"/>
                <a:gd name="T63" fmla="*/ 225 h 490"/>
                <a:gd name="T64" fmla="*/ 103 w 673"/>
                <a:gd name="T65" fmla="*/ 220 h 490"/>
                <a:gd name="T66" fmla="*/ 102 w 673"/>
                <a:gd name="T67" fmla="*/ 188 h 490"/>
                <a:gd name="T68" fmla="*/ 40 w 673"/>
                <a:gd name="T69" fmla="*/ 163 h 490"/>
                <a:gd name="T70" fmla="*/ 11 w 673"/>
                <a:gd name="T71" fmla="*/ 163 h 490"/>
                <a:gd name="T72" fmla="*/ 2 w 673"/>
                <a:gd name="T73" fmla="*/ 136 h 49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73"/>
                <a:gd name="T112" fmla="*/ 0 h 490"/>
                <a:gd name="T113" fmla="*/ 673 w 673"/>
                <a:gd name="T114" fmla="*/ 490 h 49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73" h="490">
                  <a:moveTo>
                    <a:pt x="2" y="187"/>
                  </a:moveTo>
                  <a:lnTo>
                    <a:pt x="30" y="189"/>
                  </a:lnTo>
                  <a:lnTo>
                    <a:pt x="61" y="161"/>
                  </a:lnTo>
                  <a:lnTo>
                    <a:pt x="74" y="170"/>
                  </a:lnTo>
                  <a:lnTo>
                    <a:pt x="133" y="194"/>
                  </a:lnTo>
                  <a:lnTo>
                    <a:pt x="145" y="187"/>
                  </a:lnTo>
                  <a:lnTo>
                    <a:pt x="147" y="167"/>
                  </a:lnTo>
                  <a:lnTo>
                    <a:pt x="157" y="156"/>
                  </a:lnTo>
                  <a:lnTo>
                    <a:pt x="241" y="101"/>
                  </a:lnTo>
                  <a:lnTo>
                    <a:pt x="256" y="119"/>
                  </a:lnTo>
                  <a:lnTo>
                    <a:pt x="306" y="134"/>
                  </a:lnTo>
                  <a:lnTo>
                    <a:pt x="334" y="97"/>
                  </a:lnTo>
                  <a:lnTo>
                    <a:pt x="348" y="105"/>
                  </a:lnTo>
                  <a:lnTo>
                    <a:pt x="368" y="105"/>
                  </a:lnTo>
                  <a:lnTo>
                    <a:pt x="368" y="95"/>
                  </a:lnTo>
                  <a:lnTo>
                    <a:pt x="394" y="86"/>
                  </a:lnTo>
                  <a:lnTo>
                    <a:pt x="394" y="77"/>
                  </a:lnTo>
                  <a:lnTo>
                    <a:pt x="405" y="66"/>
                  </a:lnTo>
                  <a:lnTo>
                    <a:pt x="411" y="69"/>
                  </a:lnTo>
                  <a:lnTo>
                    <a:pt x="437" y="42"/>
                  </a:lnTo>
                  <a:lnTo>
                    <a:pt x="460" y="48"/>
                  </a:lnTo>
                  <a:lnTo>
                    <a:pt x="482" y="18"/>
                  </a:lnTo>
                  <a:lnTo>
                    <a:pt x="492" y="42"/>
                  </a:lnTo>
                  <a:lnTo>
                    <a:pt x="499" y="40"/>
                  </a:lnTo>
                  <a:lnTo>
                    <a:pt x="534" y="6"/>
                  </a:lnTo>
                  <a:lnTo>
                    <a:pt x="542" y="9"/>
                  </a:lnTo>
                  <a:lnTo>
                    <a:pt x="558" y="0"/>
                  </a:lnTo>
                  <a:lnTo>
                    <a:pt x="587" y="9"/>
                  </a:lnTo>
                  <a:lnTo>
                    <a:pt x="587" y="40"/>
                  </a:lnTo>
                  <a:lnTo>
                    <a:pt x="609" y="44"/>
                  </a:lnTo>
                  <a:lnTo>
                    <a:pt x="602" y="74"/>
                  </a:lnTo>
                  <a:lnTo>
                    <a:pt x="582" y="108"/>
                  </a:lnTo>
                  <a:lnTo>
                    <a:pt x="573" y="136"/>
                  </a:lnTo>
                  <a:lnTo>
                    <a:pt x="582" y="136"/>
                  </a:lnTo>
                  <a:lnTo>
                    <a:pt x="606" y="115"/>
                  </a:lnTo>
                  <a:lnTo>
                    <a:pt x="626" y="158"/>
                  </a:lnTo>
                  <a:lnTo>
                    <a:pt x="642" y="148"/>
                  </a:lnTo>
                  <a:lnTo>
                    <a:pt x="659" y="148"/>
                  </a:lnTo>
                  <a:lnTo>
                    <a:pt x="672" y="192"/>
                  </a:lnTo>
                  <a:lnTo>
                    <a:pt x="659" y="209"/>
                  </a:lnTo>
                  <a:lnTo>
                    <a:pt x="661" y="228"/>
                  </a:lnTo>
                  <a:lnTo>
                    <a:pt x="621" y="280"/>
                  </a:lnTo>
                  <a:lnTo>
                    <a:pt x="624" y="332"/>
                  </a:lnTo>
                  <a:lnTo>
                    <a:pt x="573" y="372"/>
                  </a:lnTo>
                  <a:lnTo>
                    <a:pt x="569" y="406"/>
                  </a:lnTo>
                  <a:lnTo>
                    <a:pt x="540" y="418"/>
                  </a:lnTo>
                  <a:lnTo>
                    <a:pt x="542" y="438"/>
                  </a:lnTo>
                  <a:lnTo>
                    <a:pt x="514" y="445"/>
                  </a:lnTo>
                  <a:lnTo>
                    <a:pt x="492" y="480"/>
                  </a:lnTo>
                  <a:lnTo>
                    <a:pt x="435" y="489"/>
                  </a:lnTo>
                  <a:lnTo>
                    <a:pt x="405" y="467"/>
                  </a:lnTo>
                  <a:lnTo>
                    <a:pt x="374" y="454"/>
                  </a:lnTo>
                  <a:lnTo>
                    <a:pt x="344" y="485"/>
                  </a:lnTo>
                  <a:lnTo>
                    <a:pt x="310" y="487"/>
                  </a:lnTo>
                  <a:lnTo>
                    <a:pt x="280" y="489"/>
                  </a:lnTo>
                  <a:lnTo>
                    <a:pt x="210" y="449"/>
                  </a:lnTo>
                  <a:lnTo>
                    <a:pt x="197" y="414"/>
                  </a:lnTo>
                  <a:lnTo>
                    <a:pt x="214" y="379"/>
                  </a:lnTo>
                  <a:lnTo>
                    <a:pt x="195" y="363"/>
                  </a:lnTo>
                  <a:lnTo>
                    <a:pt x="169" y="363"/>
                  </a:lnTo>
                  <a:lnTo>
                    <a:pt x="162" y="357"/>
                  </a:lnTo>
                  <a:lnTo>
                    <a:pt x="133" y="363"/>
                  </a:lnTo>
                  <a:lnTo>
                    <a:pt x="105" y="344"/>
                  </a:lnTo>
                  <a:lnTo>
                    <a:pt x="116" y="312"/>
                  </a:lnTo>
                  <a:lnTo>
                    <a:pt x="138" y="310"/>
                  </a:lnTo>
                  <a:lnTo>
                    <a:pt x="147" y="304"/>
                  </a:lnTo>
                  <a:lnTo>
                    <a:pt x="153" y="276"/>
                  </a:lnTo>
                  <a:lnTo>
                    <a:pt x="145" y="260"/>
                  </a:lnTo>
                  <a:lnTo>
                    <a:pt x="70" y="247"/>
                  </a:lnTo>
                  <a:lnTo>
                    <a:pt x="57" y="225"/>
                  </a:lnTo>
                  <a:lnTo>
                    <a:pt x="35" y="225"/>
                  </a:lnTo>
                  <a:lnTo>
                    <a:pt x="16" y="225"/>
                  </a:lnTo>
                  <a:lnTo>
                    <a:pt x="0" y="201"/>
                  </a:lnTo>
                  <a:lnTo>
                    <a:pt x="2" y="187"/>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12" name="Freeform 1071"/>
            <p:cNvSpPr/>
            <p:nvPr/>
          </p:nvSpPr>
          <p:spPr bwMode="auto">
            <a:xfrm rot="356891">
              <a:off x="6584534" y="6099406"/>
              <a:ext cx="324432" cy="302428"/>
            </a:xfrm>
            <a:custGeom>
              <a:avLst/>
              <a:gdLst>
                <a:gd name="T0" fmla="*/ 152 w 214"/>
                <a:gd name="T1" fmla="*/ 24 h 199"/>
                <a:gd name="T2" fmla="*/ 123 w 214"/>
                <a:gd name="T3" fmla="*/ 75 h 199"/>
                <a:gd name="T4" fmla="*/ 123 w 214"/>
                <a:gd name="T5" fmla="*/ 96 h 199"/>
                <a:gd name="T6" fmla="*/ 68 w 214"/>
                <a:gd name="T7" fmla="*/ 141 h 199"/>
                <a:gd name="T8" fmla="*/ 10 w 214"/>
                <a:gd name="T9" fmla="*/ 123 h 199"/>
                <a:gd name="T10" fmla="*/ 0 w 214"/>
                <a:gd name="T11" fmla="*/ 80 h 199"/>
                <a:gd name="T12" fmla="*/ 4 w 214"/>
                <a:gd name="T13" fmla="*/ 61 h 199"/>
                <a:gd name="T14" fmla="*/ 33 w 214"/>
                <a:gd name="T15" fmla="*/ 30 h 199"/>
                <a:gd name="T16" fmla="*/ 44 w 214"/>
                <a:gd name="T17" fmla="*/ 20 h 199"/>
                <a:gd name="T18" fmla="*/ 96 w 214"/>
                <a:gd name="T19" fmla="*/ 11 h 199"/>
                <a:gd name="T20" fmla="*/ 119 w 214"/>
                <a:gd name="T21" fmla="*/ 9 h 199"/>
                <a:gd name="T22" fmla="*/ 127 w 214"/>
                <a:gd name="T23" fmla="*/ 0 h 199"/>
                <a:gd name="T24" fmla="*/ 144 w 214"/>
                <a:gd name="T25" fmla="*/ 4 h 199"/>
                <a:gd name="T26" fmla="*/ 152 w 214"/>
                <a:gd name="T27" fmla="*/ 24 h 199"/>
                <a:gd name="T28" fmla="*/ 152 w 214"/>
                <a:gd name="T29" fmla="*/ 24 h 19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4"/>
                <a:gd name="T46" fmla="*/ 0 h 199"/>
                <a:gd name="T47" fmla="*/ 214 w 214"/>
                <a:gd name="T48" fmla="*/ 199 h 19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4" h="199">
                  <a:moveTo>
                    <a:pt x="213" y="34"/>
                  </a:moveTo>
                  <a:lnTo>
                    <a:pt x="174" y="105"/>
                  </a:lnTo>
                  <a:lnTo>
                    <a:pt x="174" y="134"/>
                  </a:lnTo>
                  <a:lnTo>
                    <a:pt x="95" y="198"/>
                  </a:lnTo>
                  <a:lnTo>
                    <a:pt x="14" y="171"/>
                  </a:lnTo>
                  <a:lnTo>
                    <a:pt x="0" y="111"/>
                  </a:lnTo>
                  <a:lnTo>
                    <a:pt x="4" y="85"/>
                  </a:lnTo>
                  <a:lnTo>
                    <a:pt x="47" y="41"/>
                  </a:lnTo>
                  <a:lnTo>
                    <a:pt x="62" y="28"/>
                  </a:lnTo>
                  <a:lnTo>
                    <a:pt x="135" y="14"/>
                  </a:lnTo>
                  <a:lnTo>
                    <a:pt x="167" y="12"/>
                  </a:lnTo>
                  <a:lnTo>
                    <a:pt x="178" y="0"/>
                  </a:lnTo>
                  <a:lnTo>
                    <a:pt x="202" y="5"/>
                  </a:lnTo>
                  <a:lnTo>
                    <a:pt x="213" y="34"/>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13" name="Freeform 1072"/>
            <p:cNvSpPr/>
            <p:nvPr/>
          </p:nvSpPr>
          <p:spPr bwMode="auto">
            <a:xfrm rot="356891">
              <a:off x="5139912" y="4655943"/>
              <a:ext cx="1165238" cy="1230106"/>
            </a:xfrm>
            <a:custGeom>
              <a:avLst/>
              <a:gdLst>
                <a:gd name="T0" fmla="*/ 472 w 773"/>
                <a:gd name="T1" fmla="*/ 91 h 806"/>
                <a:gd name="T2" fmla="*/ 436 w 773"/>
                <a:gd name="T3" fmla="*/ 101 h 806"/>
                <a:gd name="T4" fmla="*/ 419 w 773"/>
                <a:gd name="T5" fmla="*/ 72 h 806"/>
                <a:gd name="T6" fmla="*/ 410 w 773"/>
                <a:gd name="T7" fmla="*/ 51 h 806"/>
                <a:gd name="T8" fmla="*/ 382 w 773"/>
                <a:gd name="T9" fmla="*/ 52 h 806"/>
                <a:gd name="T10" fmla="*/ 369 w 773"/>
                <a:gd name="T11" fmla="*/ 75 h 806"/>
                <a:gd name="T12" fmla="*/ 369 w 773"/>
                <a:gd name="T13" fmla="*/ 102 h 806"/>
                <a:gd name="T14" fmla="*/ 337 w 773"/>
                <a:gd name="T15" fmla="*/ 202 h 806"/>
                <a:gd name="T16" fmla="*/ 310 w 773"/>
                <a:gd name="T17" fmla="*/ 210 h 806"/>
                <a:gd name="T18" fmla="*/ 259 w 773"/>
                <a:gd name="T19" fmla="*/ 224 h 806"/>
                <a:gd name="T20" fmla="*/ 184 w 773"/>
                <a:gd name="T21" fmla="*/ 101 h 806"/>
                <a:gd name="T22" fmla="*/ 158 w 773"/>
                <a:gd name="T23" fmla="*/ 82 h 806"/>
                <a:gd name="T24" fmla="*/ 153 w 773"/>
                <a:gd name="T25" fmla="*/ 52 h 806"/>
                <a:gd name="T26" fmla="*/ 116 w 773"/>
                <a:gd name="T27" fmla="*/ 72 h 806"/>
                <a:gd name="T28" fmla="*/ 101 w 773"/>
                <a:gd name="T29" fmla="*/ 0 h 806"/>
                <a:gd name="T30" fmla="*/ 75 w 773"/>
                <a:gd name="T31" fmla="*/ 29 h 806"/>
                <a:gd name="T32" fmla="*/ 72 w 773"/>
                <a:gd name="T33" fmla="*/ 74 h 806"/>
                <a:gd name="T34" fmla="*/ 55 w 773"/>
                <a:gd name="T35" fmla="*/ 66 h 806"/>
                <a:gd name="T36" fmla="*/ 55 w 773"/>
                <a:gd name="T37" fmla="*/ 118 h 806"/>
                <a:gd name="T38" fmla="*/ 75 w 773"/>
                <a:gd name="T39" fmla="*/ 125 h 806"/>
                <a:gd name="T40" fmla="*/ 74 w 773"/>
                <a:gd name="T41" fmla="*/ 239 h 806"/>
                <a:gd name="T42" fmla="*/ 12 w 773"/>
                <a:gd name="T43" fmla="*/ 313 h 806"/>
                <a:gd name="T44" fmla="*/ 0 w 773"/>
                <a:gd name="T45" fmla="*/ 333 h 806"/>
                <a:gd name="T46" fmla="*/ 2 w 773"/>
                <a:gd name="T47" fmla="*/ 378 h 806"/>
                <a:gd name="T48" fmla="*/ 35 w 773"/>
                <a:gd name="T49" fmla="*/ 374 h 806"/>
                <a:gd name="T50" fmla="*/ 72 w 773"/>
                <a:gd name="T51" fmla="*/ 388 h 806"/>
                <a:gd name="T52" fmla="*/ 82 w 773"/>
                <a:gd name="T53" fmla="*/ 428 h 806"/>
                <a:gd name="T54" fmla="*/ 112 w 773"/>
                <a:gd name="T55" fmla="*/ 438 h 806"/>
                <a:gd name="T56" fmla="*/ 110 w 773"/>
                <a:gd name="T57" fmla="*/ 463 h 806"/>
                <a:gd name="T58" fmla="*/ 99 w 773"/>
                <a:gd name="T59" fmla="*/ 504 h 806"/>
                <a:gd name="T60" fmla="*/ 121 w 773"/>
                <a:gd name="T61" fmla="*/ 513 h 806"/>
                <a:gd name="T62" fmla="*/ 144 w 773"/>
                <a:gd name="T63" fmla="*/ 532 h 806"/>
                <a:gd name="T64" fmla="*/ 185 w 773"/>
                <a:gd name="T65" fmla="*/ 559 h 806"/>
                <a:gd name="T66" fmla="*/ 226 w 773"/>
                <a:gd name="T67" fmla="*/ 546 h 806"/>
                <a:gd name="T68" fmla="*/ 229 w 773"/>
                <a:gd name="T69" fmla="*/ 574 h 806"/>
                <a:gd name="T70" fmla="*/ 255 w 773"/>
                <a:gd name="T71" fmla="*/ 579 h 806"/>
                <a:gd name="T72" fmla="*/ 266 w 773"/>
                <a:gd name="T73" fmla="*/ 577 h 806"/>
                <a:gd name="T74" fmla="*/ 256 w 773"/>
                <a:gd name="T75" fmla="*/ 504 h 806"/>
                <a:gd name="T76" fmla="*/ 289 w 773"/>
                <a:gd name="T77" fmla="*/ 490 h 806"/>
                <a:gd name="T78" fmla="*/ 310 w 773"/>
                <a:gd name="T79" fmla="*/ 472 h 806"/>
                <a:gd name="T80" fmla="*/ 361 w 773"/>
                <a:gd name="T81" fmla="*/ 472 h 806"/>
                <a:gd name="T82" fmla="*/ 384 w 773"/>
                <a:gd name="T83" fmla="*/ 470 h 806"/>
                <a:gd name="T84" fmla="*/ 405 w 773"/>
                <a:gd name="T85" fmla="*/ 485 h 806"/>
                <a:gd name="T86" fmla="*/ 422 w 773"/>
                <a:gd name="T87" fmla="*/ 464 h 806"/>
                <a:gd name="T88" fmla="*/ 445 w 773"/>
                <a:gd name="T89" fmla="*/ 465 h 806"/>
                <a:gd name="T90" fmla="*/ 475 w 773"/>
                <a:gd name="T91" fmla="*/ 430 h 806"/>
                <a:gd name="T92" fmla="*/ 506 w 773"/>
                <a:gd name="T93" fmla="*/ 437 h 806"/>
                <a:gd name="T94" fmla="*/ 529 w 773"/>
                <a:gd name="T95" fmla="*/ 411 h 806"/>
                <a:gd name="T96" fmla="*/ 540 w 773"/>
                <a:gd name="T97" fmla="*/ 387 h 806"/>
                <a:gd name="T98" fmla="*/ 481 w 773"/>
                <a:gd name="T99" fmla="*/ 366 h 806"/>
                <a:gd name="T100" fmla="*/ 457 w 773"/>
                <a:gd name="T101" fmla="*/ 350 h 806"/>
                <a:gd name="T102" fmla="*/ 431 w 773"/>
                <a:gd name="T103" fmla="*/ 332 h 806"/>
                <a:gd name="T104" fmla="*/ 439 w 773"/>
                <a:gd name="T105" fmla="*/ 284 h 806"/>
                <a:gd name="T106" fmla="*/ 436 w 773"/>
                <a:gd name="T107" fmla="*/ 196 h 806"/>
                <a:gd name="T108" fmla="*/ 390 w 773"/>
                <a:gd name="T109" fmla="*/ 199 h 806"/>
                <a:gd name="T110" fmla="*/ 382 w 773"/>
                <a:gd name="T111" fmla="*/ 167 h 806"/>
                <a:gd name="T112" fmla="*/ 392 w 773"/>
                <a:gd name="T113" fmla="*/ 136 h 806"/>
                <a:gd name="T114" fmla="*/ 419 w 773"/>
                <a:gd name="T115" fmla="*/ 134 h 806"/>
                <a:gd name="T116" fmla="*/ 467 w 773"/>
                <a:gd name="T117" fmla="*/ 134 h 806"/>
                <a:gd name="T118" fmla="*/ 477 w 773"/>
                <a:gd name="T119" fmla="*/ 107 h 80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73"/>
                <a:gd name="T181" fmla="*/ 0 h 806"/>
                <a:gd name="T182" fmla="*/ 773 w 773"/>
                <a:gd name="T183" fmla="*/ 806 h 80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73" h="806">
                  <a:moveTo>
                    <a:pt x="682" y="148"/>
                  </a:moveTo>
                  <a:lnTo>
                    <a:pt x="675" y="125"/>
                  </a:lnTo>
                  <a:lnTo>
                    <a:pt x="656" y="119"/>
                  </a:lnTo>
                  <a:lnTo>
                    <a:pt x="623" y="139"/>
                  </a:lnTo>
                  <a:lnTo>
                    <a:pt x="601" y="127"/>
                  </a:lnTo>
                  <a:lnTo>
                    <a:pt x="599" y="99"/>
                  </a:lnTo>
                  <a:lnTo>
                    <a:pt x="587" y="86"/>
                  </a:lnTo>
                  <a:lnTo>
                    <a:pt x="587" y="70"/>
                  </a:lnTo>
                  <a:lnTo>
                    <a:pt x="557" y="64"/>
                  </a:lnTo>
                  <a:lnTo>
                    <a:pt x="548" y="72"/>
                  </a:lnTo>
                  <a:lnTo>
                    <a:pt x="553" y="95"/>
                  </a:lnTo>
                  <a:lnTo>
                    <a:pt x="529" y="105"/>
                  </a:lnTo>
                  <a:lnTo>
                    <a:pt x="522" y="122"/>
                  </a:lnTo>
                  <a:lnTo>
                    <a:pt x="529" y="141"/>
                  </a:lnTo>
                  <a:lnTo>
                    <a:pt x="474" y="204"/>
                  </a:lnTo>
                  <a:lnTo>
                    <a:pt x="482" y="279"/>
                  </a:lnTo>
                  <a:lnTo>
                    <a:pt x="455" y="302"/>
                  </a:lnTo>
                  <a:lnTo>
                    <a:pt x="443" y="289"/>
                  </a:lnTo>
                  <a:lnTo>
                    <a:pt x="390" y="320"/>
                  </a:lnTo>
                  <a:lnTo>
                    <a:pt x="371" y="308"/>
                  </a:lnTo>
                  <a:lnTo>
                    <a:pt x="294" y="161"/>
                  </a:lnTo>
                  <a:lnTo>
                    <a:pt x="263" y="139"/>
                  </a:lnTo>
                  <a:lnTo>
                    <a:pt x="239" y="132"/>
                  </a:lnTo>
                  <a:lnTo>
                    <a:pt x="227" y="112"/>
                  </a:lnTo>
                  <a:lnTo>
                    <a:pt x="241" y="90"/>
                  </a:lnTo>
                  <a:lnTo>
                    <a:pt x="219" y="72"/>
                  </a:lnTo>
                  <a:lnTo>
                    <a:pt x="193" y="95"/>
                  </a:lnTo>
                  <a:lnTo>
                    <a:pt x="167" y="99"/>
                  </a:lnTo>
                  <a:lnTo>
                    <a:pt x="148" y="19"/>
                  </a:lnTo>
                  <a:lnTo>
                    <a:pt x="144" y="0"/>
                  </a:lnTo>
                  <a:lnTo>
                    <a:pt x="117" y="33"/>
                  </a:lnTo>
                  <a:lnTo>
                    <a:pt x="107" y="40"/>
                  </a:lnTo>
                  <a:lnTo>
                    <a:pt x="109" y="90"/>
                  </a:lnTo>
                  <a:lnTo>
                    <a:pt x="103" y="101"/>
                  </a:lnTo>
                  <a:lnTo>
                    <a:pt x="89" y="101"/>
                  </a:lnTo>
                  <a:lnTo>
                    <a:pt x="79" y="90"/>
                  </a:lnTo>
                  <a:lnTo>
                    <a:pt x="65" y="105"/>
                  </a:lnTo>
                  <a:lnTo>
                    <a:pt x="79" y="163"/>
                  </a:lnTo>
                  <a:lnTo>
                    <a:pt x="93" y="163"/>
                  </a:lnTo>
                  <a:lnTo>
                    <a:pt x="107" y="172"/>
                  </a:lnTo>
                  <a:lnTo>
                    <a:pt x="112" y="207"/>
                  </a:lnTo>
                  <a:lnTo>
                    <a:pt x="105" y="329"/>
                  </a:lnTo>
                  <a:lnTo>
                    <a:pt x="21" y="404"/>
                  </a:lnTo>
                  <a:lnTo>
                    <a:pt x="17" y="433"/>
                  </a:lnTo>
                  <a:lnTo>
                    <a:pt x="2" y="445"/>
                  </a:lnTo>
                  <a:lnTo>
                    <a:pt x="0" y="460"/>
                  </a:lnTo>
                  <a:lnTo>
                    <a:pt x="12" y="496"/>
                  </a:lnTo>
                  <a:lnTo>
                    <a:pt x="2" y="522"/>
                  </a:lnTo>
                  <a:lnTo>
                    <a:pt x="9" y="527"/>
                  </a:lnTo>
                  <a:lnTo>
                    <a:pt x="50" y="515"/>
                  </a:lnTo>
                  <a:lnTo>
                    <a:pt x="109" y="512"/>
                  </a:lnTo>
                  <a:lnTo>
                    <a:pt x="103" y="536"/>
                  </a:lnTo>
                  <a:lnTo>
                    <a:pt x="114" y="558"/>
                  </a:lnTo>
                  <a:lnTo>
                    <a:pt x="117" y="590"/>
                  </a:lnTo>
                  <a:lnTo>
                    <a:pt x="124" y="602"/>
                  </a:lnTo>
                  <a:lnTo>
                    <a:pt x="160" y="604"/>
                  </a:lnTo>
                  <a:lnTo>
                    <a:pt x="175" y="616"/>
                  </a:lnTo>
                  <a:lnTo>
                    <a:pt x="158" y="638"/>
                  </a:lnTo>
                  <a:lnTo>
                    <a:pt x="155" y="664"/>
                  </a:lnTo>
                  <a:lnTo>
                    <a:pt x="142" y="695"/>
                  </a:lnTo>
                  <a:lnTo>
                    <a:pt x="151" y="705"/>
                  </a:lnTo>
                  <a:lnTo>
                    <a:pt x="172" y="708"/>
                  </a:lnTo>
                  <a:lnTo>
                    <a:pt x="210" y="722"/>
                  </a:lnTo>
                  <a:lnTo>
                    <a:pt x="206" y="734"/>
                  </a:lnTo>
                  <a:lnTo>
                    <a:pt x="230" y="772"/>
                  </a:lnTo>
                  <a:lnTo>
                    <a:pt x="265" y="772"/>
                  </a:lnTo>
                  <a:lnTo>
                    <a:pt x="309" y="747"/>
                  </a:lnTo>
                  <a:lnTo>
                    <a:pt x="323" y="754"/>
                  </a:lnTo>
                  <a:lnTo>
                    <a:pt x="323" y="770"/>
                  </a:lnTo>
                  <a:lnTo>
                    <a:pt x="328" y="792"/>
                  </a:lnTo>
                  <a:lnTo>
                    <a:pt x="340" y="802"/>
                  </a:lnTo>
                  <a:lnTo>
                    <a:pt x="364" y="799"/>
                  </a:lnTo>
                  <a:lnTo>
                    <a:pt x="373" y="805"/>
                  </a:lnTo>
                  <a:lnTo>
                    <a:pt x="381" y="796"/>
                  </a:lnTo>
                  <a:lnTo>
                    <a:pt x="381" y="761"/>
                  </a:lnTo>
                  <a:lnTo>
                    <a:pt x="366" y="696"/>
                  </a:lnTo>
                  <a:lnTo>
                    <a:pt x="376" y="677"/>
                  </a:lnTo>
                  <a:lnTo>
                    <a:pt x="414" y="677"/>
                  </a:lnTo>
                  <a:lnTo>
                    <a:pt x="423" y="677"/>
                  </a:lnTo>
                  <a:lnTo>
                    <a:pt x="443" y="652"/>
                  </a:lnTo>
                  <a:lnTo>
                    <a:pt x="495" y="670"/>
                  </a:lnTo>
                  <a:lnTo>
                    <a:pt x="517" y="650"/>
                  </a:lnTo>
                  <a:lnTo>
                    <a:pt x="529" y="662"/>
                  </a:lnTo>
                  <a:lnTo>
                    <a:pt x="550" y="648"/>
                  </a:lnTo>
                  <a:lnTo>
                    <a:pt x="570" y="669"/>
                  </a:lnTo>
                  <a:lnTo>
                    <a:pt x="579" y="669"/>
                  </a:lnTo>
                  <a:lnTo>
                    <a:pt x="585" y="657"/>
                  </a:lnTo>
                  <a:lnTo>
                    <a:pt x="603" y="640"/>
                  </a:lnTo>
                  <a:lnTo>
                    <a:pt x="611" y="646"/>
                  </a:lnTo>
                  <a:lnTo>
                    <a:pt x="636" y="642"/>
                  </a:lnTo>
                  <a:lnTo>
                    <a:pt x="660" y="621"/>
                  </a:lnTo>
                  <a:lnTo>
                    <a:pt x="680" y="593"/>
                  </a:lnTo>
                  <a:lnTo>
                    <a:pt x="709" y="587"/>
                  </a:lnTo>
                  <a:lnTo>
                    <a:pt x="723" y="602"/>
                  </a:lnTo>
                  <a:lnTo>
                    <a:pt x="735" y="571"/>
                  </a:lnTo>
                  <a:lnTo>
                    <a:pt x="757" y="568"/>
                  </a:lnTo>
                  <a:lnTo>
                    <a:pt x="766" y="563"/>
                  </a:lnTo>
                  <a:lnTo>
                    <a:pt x="772" y="534"/>
                  </a:lnTo>
                  <a:lnTo>
                    <a:pt x="763" y="518"/>
                  </a:lnTo>
                  <a:lnTo>
                    <a:pt x="689" y="505"/>
                  </a:lnTo>
                  <a:lnTo>
                    <a:pt x="675" y="483"/>
                  </a:lnTo>
                  <a:lnTo>
                    <a:pt x="654" y="483"/>
                  </a:lnTo>
                  <a:lnTo>
                    <a:pt x="634" y="483"/>
                  </a:lnTo>
                  <a:lnTo>
                    <a:pt x="618" y="459"/>
                  </a:lnTo>
                  <a:lnTo>
                    <a:pt x="620" y="445"/>
                  </a:lnTo>
                  <a:lnTo>
                    <a:pt x="629" y="392"/>
                  </a:lnTo>
                  <a:lnTo>
                    <a:pt x="601" y="363"/>
                  </a:lnTo>
                  <a:lnTo>
                    <a:pt x="623" y="271"/>
                  </a:lnTo>
                  <a:lnTo>
                    <a:pt x="608" y="257"/>
                  </a:lnTo>
                  <a:lnTo>
                    <a:pt x="558" y="274"/>
                  </a:lnTo>
                  <a:lnTo>
                    <a:pt x="548" y="253"/>
                  </a:lnTo>
                  <a:lnTo>
                    <a:pt x="548" y="231"/>
                  </a:lnTo>
                  <a:lnTo>
                    <a:pt x="537" y="221"/>
                  </a:lnTo>
                  <a:lnTo>
                    <a:pt x="561" y="187"/>
                  </a:lnTo>
                  <a:lnTo>
                    <a:pt x="587" y="196"/>
                  </a:lnTo>
                  <a:lnTo>
                    <a:pt x="599" y="185"/>
                  </a:lnTo>
                  <a:lnTo>
                    <a:pt x="647" y="192"/>
                  </a:lnTo>
                  <a:lnTo>
                    <a:pt x="668" y="185"/>
                  </a:lnTo>
                  <a:lnTo>
                    <a:pt x="682" y="148"/>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14" name="Freeform 1073"/>
            <p:cNvSpPr/>
            <p:nvPr/>
          </p:nvSpPr>
          <p:spPr bwMode="auto">
            <a:xfrm rot="356891">
              <a:off x="7280605" y="4604858"/>
              <a:ext cx="611495" cy="861415"/>
            </a:xfrm>
            <a:custGeom>
              <a:avLst/>
              <a:gdLst>
                <a:gd name="T0" fmla="*/ 6 w 404"/>
                <a:gd name="T1" fmla="*/ 89 h 566"/>
                <a:gd name="T2" fmla="*/ 25 w 404"/>
                <a:gd name="T3" fmla="*/ 125 h 566"/>
                <a:gd name="T4" fmla="*/ 26 w 404"/>
                <a:gd name="T5" fmla="*/ 144 h 566"/>
                <a:gd name="T6" fmla="*/ 16 w 404"/>
                <a:gd name="T7" fmla="*/ 163 h 566"/>
                <a:gd name="T8" fmla="*/ 4 w 404"/>
                <a:gd name="T9" fmla="*/ 174 h 566"/>
                <a:gd name="T10" fmla="*/ 0 w 404"/>
                <a:gd name="T11" fmla="*/ 210 h 566"/>
                <a:gd name="T12" fmla="*/ 4 w 404"/>
                <a:gd name="T13" fmla="*/ 214 h 566"/>
                <a:gd name="T14" fmla="*/ 12 w 404"/>
                <a:gd name="T15" fmla="*/ 211 h 566"/>
                <a:gd name="T16" fmla="*/ 16 w 404"/>
                <a:gd name="T17" fmla="*/ 214 h 566"/>
                <a:gd name="T18" fmla="*/ 16 w 404"/>
                <a:gd name="T19" fmla="*/ 236 h 566"/>
                <a:gd name="T20" fmla="*/ 26 w 404"/>
                <a:gd name="T21" fmla="*/ 261 h 566"/>
                <a:gd name="T22" fmla="*/ 37 w 404"/>
                <a:gd name="T23" fmla="*/ 265 h 566"/>
                <a:gd name="T24" fmla="*/ 38 w 404"/>
                <a:gd name="T25" fmla="*/ 304 h 566"/>
                <a:gd name="T26" fmla="*/ 33 w 404"/>
                <a:gd name="T27" fmla="*/ 330 h 566"/>
                <a:gd name="T28" fmla="*/ 38 w 404"/>
                <a:gd name="T29" fmla="*/ 341 h 566"/>
                <a:gd name="T30" fmla="*/ 50 w 404"/>
                <a:gd name="T31" fmla="*/ 353 h 566"/>
                <a:gd name="T32" fmla="*/ 81 w 404"/>
                <a:gd name="T33" fmla="*/ 345 h 566"/>
                <a:gd name="T34" fmla="*/ 87 w 404"/>
                <a:gd name="T35" fmla="*/ 356 h 566"/>
                <a:gd name="T36" fmla="*/ 77 w 404"/>
                <a:gd name="T37" fmla="*/ 369 h 566"/>
                <a:gd name="T38" fmla="*/ 62 w 404"/>
                <a:gd name="T39" fmla="*/ 392 h 566"/>
                <a:gd name="T40" fmla="*/ 62 w 404"/>
                <a:gd name="T41" fmla="*/ 399 h 566"/>
                <a:gd name="T42" fmla="*/ 70 w 404"/>
                <a:gd name="T43" fmla="*/ 406 h 566"/>
                <a:gd name="T44" fmla="*/ 134 w 404"/>
                <a:gd name="T45" fmla="*/ 381 h 566"/>
                <a:gd name="T46" fmla="*/ 155 w 404"/>
                <a:gd name="T47" fmla="*/ 392 h 566"/>
                <a:gd name="T48" fmla="*/ 161 w 404"/>
                <a:gd name="T49" fmla="*/ 387 h 566"/>
                <a:gd name="T50" fmla="*/ 155 w 404"/>
                <a:gd name="T51" fmla="*/ 372 h 566"/>
                <a:gd name="T52" fmla="*/ 157 w 404"/>
                <a:gd name="T53" fmla="*/ 365 h 566"/>
                <a:gd name="T54" fmla="*/ 166 w 404"/>
                <a:gd name="T55" fmla="*/ 305 h 566"/>
                <a:gd name="T56" fmla="*/ 175 w 404"/>
                <a:gd name="T57" fmla="*/ 292 h 566"/>
                <a:gd name="T58" fmla="*/ 179 w 404"/>
                <a:gd name="T59" fmla="*/ 276 h 566"/>
                <a:gd name="T60" fmla="*/ 191 w 404"/>
                <a:gd name="T61" fmla="*/ 252 h 566"/>
                <a:gd name="T62" fmla="*/ 184 w 404"/>
                <a:gd name="T63" fmla="*/ 243 h 566"/>
                <a:gd name="T64" fmla="*/ 185 w 404"/>
                <a:gd name="T65" fmla="*/ 222 h 566"/>
                <a:gd name="T66" fmla="*/ 212 w 404"/>
                <a:gd name="T67" fmla="*/ 191 h 566"/>
                <a:gd name="T68" fmla="*/ 210 w 404"/>
                <a:gd name="T69" fmla="*/ 171 h 566"/>
                <a:gd name="T70" fmla="*/ 227 w 404"/>
                <a:gd name="T71" fmla="*/ 142 h 566"/>
                <a:gd name="T72" fmla="*/ 244 w 404"/>
                <a:gd name="T73" fmla="*/ 146 h 566"/>
                <a:gd name="T74" fmla="*/ 278 w 404"/>
                <a:gd name="T75" fmla="*/ 120 h 566"/>
                <a:gd name="T76" fmla="*/ 285 w 404"/>
                <a:gd name="T77" fmla="*/ 107 h 566"/>
                <a:gd name="T78" fmla="*/ 263 w 404"/>
                <a:gd name="T79" fmla="*/ 66 h 566"/>
                <a:gd name="T80" fmla="*/ 250 w 404"/>
                <a:gd name="T81" fmla="*/ 46 h 566"/>
                <a:gd name="T82" fmla="*/ 259 w 404"/>
                <a:gd name="T83" fmla="*/ 36 h 566"/>
                <a:gd name="T84" fmla="*/ 246 w 404"/>
                <a:gd name="T85" fmla="*/ 24 h 566"/>
                <a:gd name="T86" fmla="*/ 214 w 404"/>
                <a:gd name="T87" fmla="*/ 24 h 566"/>
                <a:gd name="T88" fmla="*/ 199 w 404"/>
                <a:gd name="T89" fmla="*/ 8 h 566"/>
                <a:gd name="T90" fmla="*/ 173 w 404"/>
                <a:gd name="T91" fmla="*/ 35 h 566"/>
                <a:gd name="T92" fmla="*/ 164 w 404"/>
                <a:gd name="T93" fmla="*/ 30 h 566"/>
                <a:gd name="T94" fmla="*/ 175 w 404"/>
                <a:gd name="T95" fmla="*/ 10 h 566"/>
                <a:gd name="T96" fmla="*/ 173 w 404"/>
                <a:gd name="T97" fmla="*/ 4 h 566"/>
                <a:gd name="T98" fmla="*/ 164 w 404"/>
                <a:gd name="T99" fmla="*/ 0 h 566"/>
                <a:gd name="T100" fmla="*/ 134 w 404"/>
                <a:gd name="T101" fmla="*/ 17 h 566"/>
                <a:gd name="T102" fmla="*/ 107 w 404"/>
                <a:gd name="T103" fmla="*/ 25 h 566"/>
                <a:gd name="T104" fmla="*/ 87 w 404"/>
                <a:gd name="T105" fmla="*/ 24 h 566"/>
                <a:gd name="T106" fmla="*/ 45 w 404"/>
                <a:gd name="T107" fmla="*/ 65 h 566"/>
                <a:gd name="T108" fmla="*/ 21 w 404"/>
                <a:gd name="T109" fmla="*/ 73 h 566"/>
                <a:gd name="T110" fmla="*/ 6 w 404"/>
                <a:gd name="T111" fmla="*/ 89 h 566"/>
                <a:gd name="T112" fmla="*/ 6 w 404"/>
                <a:gd name="T113" fmla="*/ 89 h 56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04"/>
                <a:gd name="T172" fmla="*/ 0 h 566"/>
                <a:gd name="T173" fmla="*/ 404 w 404"/>
                <a:gd name="T174" fmla="*/ 566 h 56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04" h="566">
                  <a:moveTo>
                    <a:pt x="9" y="124"/>
                  </a:moveTo>
                  <a:lnTo>
                    <a:pt x="35" y="174"/>
                  </a:lnTo>
                  <a:lnTo>
                    <a:pt x="37" y="201"/>
                  </a:lnTo>
                  <a:lnTo>
                    <a:pt x="23" y="227"/>
                  </a:lnTo>
                  <a:lnTo>
                    <a:pt x="4" y="242"/>
                  </a:lnTo>
                  <a:lnTo>
                    <a:pt x="0" y="291"/>
                  </a:lnTo>
                  <a:lnTo>
                    <a:pt x="6" y="298"/>
                  </a:lnTo>
                  <a:lnTo>
                    <a:pt x="18" y="293"/>
                  </a:lnTo>
                  <a:lnTo>
                    <a:pt x="23" y="298"/>
                  </a:lnTo>
                  <a:lnTo>
                    <a:pt x="23" y="329"/>
                  </a:lnTo>
                  <a:lnTo>
                    <a:pt x="37" y="363"/>
                  </a:lnTo>
                  <a:lnTo>
                    <a:pt x="52" y="370"/>
                  </a:lnTo>
                  <a:lnTo>
                    <a:pt x="54" y="423"/>
                  </a:lnTo>
                  <a:lnTo>
                    <a:pt x="46" y="459"/>
                  </a:lnTo>
                  <a:lnTo>
                    <a:pt x="54" y="474"/>
                  </a:lnTo>
                  <a:lnTo>
                    <a:pt x="71" y="491"/>
                  </a:lnTo>
                  <a:lnTo>
                    <a:pt x="114" y="480"/>
                  </a:lnTo>
                  <a:lnTo>
                    <a:pt x="123" y="495"/>
                  </a:lnTo>
                  <a:lnTo>
                    <a:pt x="109" y="514"/>
                  </a:lnTo>
                  <a:lnTo>
                    <a:pt x="87" y="546"/>
                  </a:lnTo>
                  <a:lnTo>
                    <a:pt x="87" y="555"/>
                  </a:lnTo>
                  <a:lnTo>
                    <a:pt x="100" y="565"/>
                  </a:lnTo>
                  <a:lnTo>
                    <a:pt x="188" y="529"/>
                  </a:lnTo>
                  <a:lnTo>
                    <a:pt x="219" y="546"/>
                  </a:lnTo>
                  <a:lnTo>
                    <a:pt x="228" y="538"/>
                  </a:lnTo>
                  <a:lnTo>
                    <a:pt x="219" y="517"/>
                  </a:lnTo>
                  <a:lnTo>
                    <a:pt x="221" y="507"/>
                  </a:lnTo>
                  <a:lnTo>
                    <a:pt x="234" y="425"/>
                  </a:lnTo>
                  <a:lnTo>
                    <a:pt x="247" y="406"/>
                  </a:lnTo>
                  <a:lnTo>
                    <a:pt x="254" y="384"/>
                  </a:lnTo>
                  <a:lnTo>
                    <a:pt x="269" y="350"/>
                  </a:lnTo>
                  <a:lnTo>
                    <a:pt x="260" y="337"/>
                  </a:lnTo>
                  <a:lnTo>
                    <a:pt x="262" y="309"/>
                  </a:lnTo>
                  <a:lnTo>
                    <a:pt x="300" y="266"/>
                  </a:lnTo>
                  <a:lnTo>
                    <a:pt x="297" y="238"/>
                  </a:lnTo>
                  <a:lnTo>
                    <a:pt x="321" y="196"/>
                  </a:lnTo>
                  <a:lnTo>
                    <a:pt x="345" y="203"/>
                  </a:lnTo>
                  <a:lnTo>
                    <a:pt x="393" y="168"/>
                  </a:lnTo>
                  <a:lnTo>
                    <a:pt x="403" y="150"/>
                  </a:lnTo>
                  <a:lnTo>
                    <a:pt x="372" y="93"/>
                  </a:lnTo>
                  <a:lnTo>
                    <a:pt x="352" y="64"/>
                  </a:lnTo>
                  <a:lnTo>
                    <a:pt x="367" y="50"/>
                  </a:lnTo>
                  <a:lnTo>
                    <a:pt x="348" y="33"/>
                  </a:lnTo>
                  <a:lnTo>
                    <a:pt x="302" y="33"/>
                  </a:lnTo>
                  <a:lnTo>
                    <a:pt x="281" y="11"/>
                  </a:lnTo>
                  <a:lnTo>
                    <a:pt x="245" y="48"/>
                  </a:lnTo>
                  <a:lnTo>
                    <a:pt x="231" y="42"/>
                  </a:lnTo>
                  <a:lnTo>
                    <a:pt x="247" y="13"/>
                  </a:lnTo>
                  <a:lnTo>
                    <a:pt x="245" y="4"/>
                  </a:lnTo>
                  <a:lnTo>
                    <a:pt x="231" y="0"/>
                  </a:lnTo>
                  <a:lnTo>
                    <a:pt x="188" y="24"/>
                  </a:lnTo>
                  <a:lnTo>
                    <a:pt x="152" y="35"/>
                  </a:lnTo>
                  <a:lnTo>
                    <a:pt x="124" y="33"/>
                  </a:lnTo>
                  <a:lnTo>
                    <a:pt x="63" y="90"/>
                  </a:lnTo>
                  <a:lnTo>
                    <a:pt x="30" y="101"/>
                  </a:lnTo>
                  <a:lnTo>
                    <a:pt x="9" y="124"/>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15" name="Freeform 1074"/>
            <p:cNvSpPr/>
            <p:nvPr/>
          </p:nvSpPr>
          <p:spPr bwMode="auto">
            <a:xfrm rot="356891">
              <a:off x="6661813" y="4626818"/>
              <a:ext cx="699821" cy="800250"/>
            </a:xfrm>
            <a:custGeom>
              <a:avLst/>
              <a:gdLst>
                <a:gd name="T0" fmla="*/ 277 w 465"/>
                <a:gd name="T1" fmla="*/ 47 h 524"/>
                <a:gd name="T2" fmla="*/ 271 w 465"/>
                <a:gd name="T3" fmla="*/ 13 h 524"/>
                <a:gd name="T4" fmla="*/ 247 w 465"/>
                <a:gd name="T5" fmla="*/ 19 h 524"/>
                <a:gd name="T6" fmla="*/ 229 w 465"/>
                <a:gd name="T7" fmla="*/ 31 h 524"/>
                <a:gd name="T8" fmla="*/ 213 w 465"/>
                <a:gd name="T9" fmla="*/ 18 h 524"/>
                <a:gd name="T10" fmla="*/ 183 w 465"/>
                <a:gd name="T11" fmla="*/ 22 h 524"/>
                <a:gd name="T12" fmla="*/ 88 w 465"/>
                <a:gd name="T13" fmla="*/ 0 h 524"/>
                <a:gd name="T14" fmla="*/ 94 w 465"/>
                <a:gd name="T15" fmla="*/ 25 h 524"/>
                <a:gd name="T16" fmla="*/ 51 w 465"/>
                <a:gd name="T17" fmla="*/ 25 h 524"/>
                <a:gd name="T18" fmla="*/ 15 w 465"/>
                <a:gd name="T19" fmla="*/ 72 h 524"/>
                <a:gd name="T20" fmla="*/ 30 w 465"/>
                <a:gd name="T21" fmla="*/ 181 h 524"/>
                <a:gd name="T22" fmla="*/ 4 w 465"/>
                <a:gd name="T23" fmla="*/ 221 h 524"/>
                <a:gd name="T24" fmla="*/ 40 w 465"/>
                <a:gd name="T25" fmla="*/ 227 h 524"/>
                <a:gd name="T26" fmla="*/ 46 w 465"/>
                <a:gd name="T27" fmla="*/ 295 h 524"/>
                <a:gd name="T28" fmla="*/ 78 w 465"/>
                <a:gd name="T29" fmla="*/ 277 h 524"/>
                <a:gd name="T30" fmla="*/ 89 w 465"/>
                <a:gd name="T31" fmla="*/ 293 h 524"/>
                <a:gd name="T32" fmla="*/ 120 w 465"/>
                <a:gd name="T33" fmla="*/ 271 h 524"/>
                <a:gd name="T34" fmla="*/ 151 w 465"/>
                <a:gd name="T35" fmla="*/ 271 h 524"/>
                <a:gd name="T36" fmla="*/ 166 w 465"/>
                <a:gd name="T37" fmla="*/ 297 h 524"/>
                <a:gd name="T38" fmla="*/ 148 w 465"/>
                <a:gd name="T39" fmla="*/ 342 h 524"/>
                <a:gd name="T40" fmla="*/ 148 w 465"/>
                <a:gd name="T41" fmla="*/ 363 h 524"/>
                <a:gd name="T42" fmla="*/ 178 w 465"/>
                <a:gd name="T43" fmla="*/ 379 h 524"/>
                <a:gd name="T44" fmla="*/ 201 w 465"/>
                <a:gd name="T45" fmla="*/ 371 h 524"/>
                <a:gd name="T46" fmla="*/ 213 w 465"/>
                <a:gd name="T47" fmla="*/ 342 h 524"/>
                <a:gd name="T48" fmla="*/ 235 w 465"/>
                <a:gd name="T49" fmla="*/ 338 h 524"/>
                <a:gd name="T50" fmla="*/ 265 w 465"/>
                <a:gd name="T51" fmla="*/ 341 h 524"/>
                <a:gd name="T52" fmla="*/ 260 w 465"/>
                <a:gd name="T53" fmla="*/ 322 h 524"/>
                <a:gd name="T54" fmla="*/ 307 w 465"/>
                <a:gd name="T55" fmla="*/ 315 h 524"/>
                <a:gd name="T56" fmla="*/ 317 w 465"/>
                <a:gd name="T57" fmla="*/ 293 h 524"/>
                <a:gd name="T58" fmla="*/ 320 w 465"/>
                <a:gd name="T59" fmla="*/ 228 h 524"/>
                <a:gd name="T60" fmla="*/ 301 w 465"/>
                <a:gd name="T61" fmla="*/ 199 h 524"/>
                <a:gd name="T62" fmla="*/ 297 w 465"/>
                <a:gd name="T63" fmla="*/ 173 h 524"/>
                <a:gd name="T64" fmla="*/ 284 w 465"/>
                <a:gd name="T65" fmla="*/ 172 h 524"/>
                <a:gd name="T66" fmla="*/ 301 w 465"/>
                <a:gd name="T67" fmla="*/ 125 h 524"/>
                <a:gd name="T68" fmla="*/ 308 w 465"/>
                <a:gd name="T69" fmla="*/ 86 h 524"/>
                <a:gd name="T70" fmla="*/ 291 w 465"/>
                <a:gd name="T71" fmla="*/ 50 h 52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65"/>
                <a:gd name="T109" fmla="*/ 0 h 524"/>
                <a:gd name="T110" fmla="*/ 465 w 465"/>
                <a:gd name="T111" fmla="*/ 524 h 52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65" h="524">
                  <a:moveTo>
                    <a:pt x="418" y="69"/>
                  </a:moveTo>
                  <a:lnTo>
                    <a:pt x="398" y="64"/>
                  </a:lnTo>
                  <a:lnTo>
                    <a:pt x="389" y="50"/>
                  </a:lnTo>
                  <a:lnTo>
                    <a:pt x="389" y="19"/>
                  </a:lnTo>
                  <a:lnTo>
                    <a:pt x="378" y="4"/>
                  </a:lnTo>
                  <a:lnTo>
                    <a:pt x="356" y="26"/>
                  </a:lnTo>
                  <a:lnTo>
                    <a:pt x="346" y="42"/>
                  </a:lnTo>
                  <a:lnTo>
                    <a:pt x="330" y="42"/>
                  </a:lnTo>
                  <a:lnTo>
                    <a:pt x="325" y="18"/>
                  </a:lnTo>
                  <a:lnTo>
                    <a:pt x="306" y="24"/>
                  </a:lnTo>
                  <a:lnTo>
                    <a:pt x="280" y="42"/>
                  </a:lnTo>
                  <a:lnTo>
                    <a:pt x="262" y="31"/>
                  </a:lnTo>
                  <a:lnTo>
                    <a:pt x="227" y="6"/>
                  </a:lnTo>
                  <a:lnTo>
                    <a:pt x="126" y="0"/>
                  </a:lnTo>
                  <a:lnTo>
                    <a:pt x="116" y="11"/>
                  </a:lnTo>
                  <a:lnTo>
                    <a:pt x="136" y="35"/>
                  </a:lnTo>
                  <a:lnTo>
                    <a:pt x="112" y="50"/>
                  </a:lnTo>
                  <a:lnTo>
                    <a:pt x="74" y="35"/>
                  </a:lnTo>
                  <a:lnTo>
                    <a:pt x="35" y="69"/>
                  </a:lnTo>
                  <a:lnTo>
                    <a:pt x="21" y="99"/>
                  </a:lnTo>
                  <a:lnTo>
                    <a:pt x="24" y="172"/>
                  </a:lnTo>
                  <a:lnTo>
                    <a:pt x="43" y="249"/>
                  </a:lnTo>
                  <a:lnTo>
                    <a:pt x="0" y="298"/>
                  </a:lnTo>
                  <a:lnTo>
                    <a:pt x="4" y="305"/>
                  </a:lnTo>
                  <a:lnTo>
                    <a:pt x="43" y="293"/>
                  </a:lnTo>
                  <a:lnTo>
                    <a:pt x="57" y="311"/>
                  </a:lnTo>
                  <a:lnTo>
                    <a:pt x="45" y="366"/>
                  </a:lnTo>
                  <a:lnTo>
                    <a:pt x="67" y="406"/>
                  </a:lnTo>
                  <a:lnTo>
                    <a:pt x="90" y="412"/>
                  </a:lnTo>
                  <a:lnTo>
                    <a:pt x="112" y="382"/>
                  </a:lnTo>
                  <a:lnTo>
                    <a:pt x="122" y="406"/>
                  </a:lnTo>
                  <a:lnTo>
                    <a:pt x="129" y="404"/>
                  </a:lnTo>
                  <a:lnTo>
                    <a:pt x="164" y="370"/>
                  </a:lnTo>
                  <a:lnTo>
                    <a:pt x="172" y="373"/>
                  </a:lnTo>
                  <a:lnTo>
                    <a:pt x="188" y="364"/>
                  </a:lnTo>
                  <a:lnTo>
                    <a:pt x="217" y="373"/>
                  </a:lnTo>
                  <a:lnTo>
                    <a:pt x="217" y="404"/>
                  </a:lnTo>
                  <a:lnTo>
                    <a:pt x="238" y="408"/>
                  </a:lnTo>
                  <a:lnTo>
                    <a:pt x="232" y="438"/>
                  </a:lnTo>
                  <a:lnTo>
                    <a:pt x="212" y="472"/>
                  </a:lnTo>
                  <a:lnTo>
                    <a:pt x="203" y="501"/>
                  </a:lnTo>
                  <a:lnTo>
                    <a:pt x="212" y="501"/>
                  </a:lnTo>
                  <a:lnTo>
                    <a:pt x="236" y="479"/>
                  </a:lnTo>
                  <a:lnTo>
                    <a:pt x="256" y="523"/>
                  </a:lnTo>
                  <a:lnTo>
                    <a:pt x="272" y="512"/>
                  </a:lnTo>
                  <a:lnTo>
                    <a:pt x="289" y="512"/>
                  </a:lnTo>
                  <a:lnTo>
                    <a:pt x="306" y="498"/>
                  </a:lnTo>
                  <a:lnTo>
                    <a:pt x="306" y="472"/>
                  </a:lnTo>
                  <a:lnTo>
                    <a:pt x="315" y="463"/>
                  </a:lnTo>
                  <a:lnTo>
                    <a:pt x="337" y="465"/>
                  </a:lnTo>
                  <a:lnTo>
                    <a:pt x="374" y="483"/>
                  </a:lnTo>
                  <a:lnTo>
                    <a:pt x="380" y="470"/>
                  </a:lnTo>
                  <a:lnTo>
                    <a:pt x="372" y="455"/>
                  </a:lnTo>
                  <a:lnTo>
                    <a:pt x="374" y="443"/>
                  </a:lnTo>
                  <a:lnTo>
                    <a:pt x="398" y="423"/>
                  </a:lnTo>
                  <a:lnTo>
                    <a:pt x="440" y="435"/>
                  </a:lnTo>
                  <a:lnTo>
                    <a:pt x="464" y="419"/>
                  </a:lnTo>
                  <a:lnTo>
                    <a:pt x="456" y="404"/>
                  </a:lnTo>
                  <a:lnTo>
                    <a:pt x="464" y="368"/>
                  </a:lnTo>
                  <a:lnTo>
                    <a:pt x="461" y="315"/>
                  </a:lnTo>
                  <a:lnTo>
                    <a:pt x="446" y="308"/>
                  </a:lnTo>
                  <a:lnTo>
                    <a:pt x="433" y="274"/>
                  </a:lnTo>
                  <a:lnTo>
                    <a:pt x="433" y="243"/>
                  </a:lnTo>
                  <a:lnTo>
                    <a:pt x="427" y="238"/>
                  </a:lnTo>
                  <a:lnTo>
                    <a:pt x="416" y="243"/>
                  </a:lnTo>
                  <a:lnTo>
                    <a:pt x="409" y="236"/>
                  </a:lnTo>
                  <a:lnTo>
                    <a:pt x="413" y="187"/>
                  </a:lnTo>
                  <a:lnTo>
                    <a:pt x="433" y="172"/>
                  </a:lnTo>
                  <a:lnTo>
                    <a:pt x="446" y="146"/>
                  </a:lnTo>
                  <a:lnTo>
                    <a:pt x="444" y="119"/>
                  </a:lnTo>
                  <a:lnTo>
                    <a:pt x="418" y="69"/>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16" name="Freeform 1075"/>
            <p:cNvSpPr/>
            <p:nvPr/>
          </p:nvSpPr>
          <p:spPr bwMode="auto">
            <a:xfrm rot="356891">
              <a:off x="5976673" y="4714860"/>
              <a:ext cx="781355" cy="700005"/>
            </a:xfrm>
            <a:custGeom>
              <a:avLst/>
              <a:gdLst>
                <a:gd name="T0" fmla="*/ 100 w 520"/>
                <a:gd name="T1" fmla="*/ 110 h 459"/>
                <a:gd name="T2" fmla="*/ 91 w 520"/>
                <a:gd name="T3" fmla="*/ 137 h 459"/>
                <a:gd name="T4" fmla="*/ 75 w 520"/>
                <a:gd name="T5" fmla="*/ 143 h 459"/>
                <a:gd name="T6" fmla="*/ 42 w 520"/>
                <a:gd name="T7" fmla="*/ 137 h 459"/>
                <a:gd name="T8" fmla="*/ 35 w 520"/>
                <a:gd name="T9" fmla="*/ 145 h 459"/>
                <a:gd name="T10" fmla="*/ 17 w 520"/>
                <a:gd name="T11" fmla="*/ 138 h 459"/>
                <a:gd name="T12" fmla="*/ 0 w 520"/>
                <a:gd name="T13" fmla="*/ 163 h 459"/>
                <a:gd name="T14" fmla="*/ 8 w 520"/>
                <a:gd name="T15" fmla="*/ 171 h 459"/>
                <a:gd name="T16" fmla="*/ 8 w 520"/>
                <a:gd name="T17" fmla="*/ 187 h 459"/>
                <a:gd name="T18" fmla="*/ 15 w 520"/>
                <a:gd name="T19" fmla="*/ 201 h 459"/>
                <a:gd name="T20" fmla="*/ 49 w 520"/>
                <a:gd name="T21" fmla="*/ 190 h 459"/>
                <a:gd name="T22" fmla="*/ 58 w 520"/>
                <a:gd name="T23" fmla="*/ 200 h 459"/>
                <a:gd name="T24" fmla="*/ 44 w 520"/>
                <a:gd name="T25" fmla="*/ 267 h 459"/>
                <a:gd name="T26" fmla="*/ 64 w 520"/>
                <a:gd name="T27" fmla="*/ 287 h 459"/>
                <a:gd name="T28" fmla="*/ 58 w 520"/>
                <a:gd name="T29" fmla="*/ 327 h 459"/>
                <a:gd name="T30" fmla="*/ 78 w 520"/>
                <a:gd name="T31" fmla="*/ 328 h 459"/>
                <a:gd name="T32" fmla="*/ 98 w 520"/>
                <a:gd name="T33" fmla="*/ 307 h 459"/>
                <a:gd name="T34" fmla="*/ 107 w 520"/>
                <a:gd name="T35" fmla="*/ 313 h 459"/>
                <a:gd name="T36" fmla="*/ 148 w 520"/>
                <a:gd name="T37" fmla="*/ 331 h 459"/>
                <a:gd name="T38" fmla="*/ 157 w 520"/>
                <a:gd name="T39" fmla="*/ 327 h 459"/>
                <a:gd name="T40" fmla="*/ 158 w 520"/>
                <a:gd name="T41" fmla="*/ 311 h 459"/>
                <a:gd name="T42" fmla="*/ 165 w 520"/>
                <a:gd name="T43" fmla="*/ 302 h 459"/>
                <a:gd name="T44" fmla="*/ 223 w 520"/>
                <a:gd name="T45" fmla="*/ 264 h 459"/>
                <a:gd name="T46" fmla="*/ 234 w 520"/>
                <a:gd name="T47" fmla="*/ 277 h 459"/>
                <a:gd name="T48" fmla="*/ 268 w 520"/>
                <a:gd name="T49" fmla="*/ 287 h 459"/>
                <a:gd name="T50" fmla="*/ 288 w 520"/>
                <a:gd name="T51" fmla="*/ 261 h 459"/>
                <a:gd name="T52" fmla="*/ 296 w 520"/>
                <a:gd name="T53" fmla="*/ 267 h 459"/>
                <a:gd name="T54" fmla="*/ 311 w 520"/>
                <a:gd name="T55" fmla="*/ 267 h 459"/>
                <a:gd name="T56" fmla="*/ 311 w 520"/>
                <a:gd name="T57" fmla="*/ 259 h 459"/>
                <a:gd name="T58" fmla="*/ 329 w 520"/>
                <a:gd name="T59" fmla="*/ 252 h 459"/>
                <a:gd name="T60" fmla="*/ 329 w 520"/>
                <a:gd name="T61" fmla="*/ 246 h 459"/>
                <a:gd name="T62" fmla="*/ 336 w 520"/>
                <a:gd name="T63" fmla="*/ 238 h 459"/>
                <a:gd name="T64" fmla="*/ 341 w 520"/>
                <a:gd name="T65" fmla="*/ 240 h 459"/>
                <a:gd name="T66" fmla="*/ 359 w 520"/>
                <a:gd name="T67" fmla="*/ 221 h 459"/>
                <a:gd name="T68" fmla="*/ 344 w 520"/>
                <a:gd name="T69" fmla="*/ 192 h 459"/>
                <a:gd name="T70" fmla="*/ 351 w 520"/>
                <a:gd name="T71" fmla="*/ 152 h 459"/>
                <a:gd name="T72" fmla="*/ 342 w 520"/>
                <a:gd name="T73" fmla="*/ 138 h 459"/>
                <a:gd name="T74" fmla="*/ 315 w 520"/>
                <a:gd name="T75" fmla="*/ 147 h 459"/>
                <a:gd name="T76" fmla="*/ 312 w 520"/>
                <a:gd name="T77" fmla="*/ 143 h 459"/>
                <a:gd name="T78" fmla="*/ 342 w 520"/>
                <a:gd name="T79" fmla="*/ 107 h 459"/>
                <a:gd name="T80" fmla="*/ 329 w 520"/>
                <a:gd name="T81" fmla="*/ 51 h 459"/>
                <a:gd name="T82" fmla="*/ 309 w 520"/>
                <a:gd name="T83" fmla="*/ 67 h 459"/>
                <a:gd name="T84" fmla="*/ 291 w 520"/>
                <a:gd name="T85" fmla="*/ 48 h 459"/>
                <a:gd name="T86" fmla="*/ 274 w 520"/>
                <a:gd name="T87" fmla="*/ 24 h 459"/>
                <a:gd name="T88" fmla="*/ 273 w 520"/>
                <a:gd name="T89" fmla="*/ 10 h 459"/>
                <a:gd name="T90" fmla="*/ 261 w 520"/>
                <a:gd name="T91" fmla="*/ 6 h 459"/>
                <a:gd name="T92" fmla="*/ 248 w 520"/>
                <a:gd name="T93" fmla="*/ 12 h 459"/>
                <a:gd name="T94" fmla="*/ 225 w 520"/>
                <a:gd name="T95" fmla="*/ 0 h 459"/>
                <a:gd name="T96" fmla="*/ 213 w 520"/>
                <a:gd name="T97" fmla="*/ 28 h 459"/>
                <a:gd name="T98" fmla="*/ 195 w 520"/>
                <a:gd name="T99" fmla="*/ 29 h 459"/>
                <a:gd name="T100" fmla="*/ 180 w 520"/>
                <a:gd name="T101" fmla="*/ 51 h 459"/>
                <a:gd name="T102" fmla="*/ 172 w 520"/>
                <a:gd name="T103" fmla="*/ 46 h 459"/>
                <a:gd name="T104" fmla="*/ 158 w 520"/>
                <a:gd name="T105" fmla="*/ 51 h 459"/>
                <a:gd name="T106" fmla="*/ 136 w 520"/>
                <a:gd name="T107" fmla="*/ 39 h 459"/>
                <a:gd name="T108" fmla="*/ 119 w 520"/>
                <a:gd name="T109" fmla="*/ 59 h 459"/>
                <a:gd name="T110" fmla="*/ 119 w 520"/>
                <a:gd name="T111" fmla="*/ 68 h 459"/>
                <a:gd name="T112" fmla="*/ 152 w 520"/>
                <a:gd name="T113" fmla="*/ 89 h 459"/>
                <a:gd name="T114" fmla="*/ 160 w 520"/>
                <a:gd name="T115" fmla="*/ 102 h 459"/>
                <a:gd name="T116" fmla="*/ 136 w 520"/>
                <a:gd name="T117" fmla="*/ 111 h 459"/>
                <a:gd name="T118" fmla="*/ 100 w 520"/>
                <a:gd name="T119" fmla="*/ 110 h 459"/>
                <a:gd name="T120" fmla="*/ 100 w 520"/>
                <a:gd name="T121" fmla="*/ 110 h 45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20"/>
                <a:gd name="T184" fmla="*/ 0 h 459"/>
                <a:gd name="T185" fmla="*/ 520 w 520"/>
                <a:gd name="T186" fmla="*/ 459 h 45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20" h="459">
                  <a:moveTo>
                    <a:pt x="145" y="153"/>
                  </a:moveTo>
                  <a:lnTo>
                    <a:pt x="131" y="190"/>
                  </a:lnTo>
                  <a:lnTo>
                    <a:pt x="109" y="197"/>
                  </a:lnTo>
                  <a:lnTo>
                    <a:pt x="61" y="190"/>
                  </a:lnTo>
                  <a:lnTo>
                    <a:pt x="50" y="201"/>
                  </a:lnTo>
                  <a:lnTo>
                    <a:pt x="24" y="192"/>
                  </a:lnTo>
                  <a:lnTo>
                    <a:pt x="0" y="226"/>
                  </a:lnTo>
                  <a:lnTo>
                    <a:pt x="11" y="236"/>
                  </a:lnTo>
                  <a:lnTo>
                    <a:pt x="11" y="258"/>
                  </a:lnTo>
                  <a:lnTo>
                    <a:pt x="21" y="279"/>
                  </a:lnTo>
                  <a:lnTo>
                    <a:pt x="70" y="263"/>
                  </a:lnTo>
                  <a:lnTo>
                    <a:pt x="85" y="276"/>
                  </a:lnTo>
                  <a:lnTo>
                    <a:pt x="64" y="369"/>
                  </a:lnTo>
                  <a:lnTo>
                    <a:pt x="92" y="398"/>
                  </a:lnTo>
                  <a:lnTo>
                    <a:pt x="83" y="451"/>
                  </a:lnTo>
                  <a:lnTo>
                    <a:pt x="112" y="453"/>
                  </a:lnTo>
                  <a:lnTo>
                    <a:pt x="142" y="424"/>
                  </a:lnTo>
                  <a:lnTo>
                    <a:pt x="155" y="433"/>
                  </a:lnTo>
                  <a:lnTo>
                    <a:pt x="214" y="458"/>
                  </a:lnTo>
                  <a:lnTo>
                    <a:pt x="226" y="451"/>
                  </a:lnTo>
                  <a:lnTo>
                    <a:pt x="228" y="431"/>
                  </a:lnTo>
                  <a:lnTo>
                    <a:pt x="238" y="419"/>
                  </a:lnTo>
                  <a:lnTo>
                    <a:pt x="322" y="364"/>
                  </a:lnTo>
                  <a:lnTo>
                    <a:pt x="337" y="383"/>
                  </a:lnTo>
                  <a:lnTo>
                    <a:pt x="387" y="398"/>
                  </a:lnTo>
                  <a:lnTo>
                    <a:pt x="416" y="361"/>
                  </a:lnTo>
                  <a:lnTo>
                    <a:pt x="429" y="369"/>
                  </a:lnTo>
                  <a:lnTo>
                    <a:pt x="449" y="369"/>
                  </a:lnTo>
                  <a:lnTo>
                    <a:pt x="449" y="358"/>
                  </a:lnTo>
                  <a:lnTo>
                    <a:pt x="475" y="349"/>
                  </a:lnTo>
                  <a:lnTo>
                    <a:pt x="475" y="340"/>
                  </a:lnTo>
                  <a:lnTo>
                    <a:pt x="486" y="329"/>
                  </a:lnTo>
                  <a:lnTo>
                    <a:pt x="492" y="332"/>
                  </a:lnTo>
                  <a:lnTo>
                    <a:pt x="519" y="305"/>
                  </a:lnTo>
                  <a:lnTo>
                    <a:pt x="497" y="265"/>
                  </a:lnTo>
                  <a:lnTo>
                    <a:pt x="508" y="209"/>
                  </a:lnTo>
                  <a:lnTo>
                    <a:pt x="494" y="192"/>
                  </a:lnTo>
                  <a:lnTo>
                    <a:pt x="456" y="204"/>
                  </a:lnTo>
                  <a:lnTo>
                    <a:pt x="451" y="197"/>
                  </a:lnTo>
                  <a:lnTo>
                    <a:pt x="494" y="148"/>
                  </a:lnTo>
                  <a:lnTo>
                    <a:pt x="475" y="71"/>
                  </a:lnTo>
                  <a:lnTo>
                    <a:pt x="446" y="93"/>
                  </a:lnTo>
                  <a:lnTo>
                    <a:pt x="420" y="66"/>
                  </a:lnTo>
                  <a:lnTo>
                    <a:pt x="396" y="33"/>
                  </a:lnTo>
                  <a:lnTo>
                    <a:pt x="394" y="13"/>
                  </a:lnTo>
                  <a:lnTo>
                    <a:pt x="377" y="9"/>
                  </a:lnTo>
                  <a:lnTo>
                    <a:pt x="357" y="16"/>
                  </a:lnTo>
                  <a:lnTo>
                    <a:pt x="324" y="0"/>
                  </a:lnTo>
                  <a:lnTo>
                    <a:pt x="308" y="38"/>
                  </a:lnTo>
                  <a:lnTo>
                    <a:pt x="281" y="40"/>
                  </a:lnTo>
                  <a:lnTo>
                    <a:pt x="260" y="71"/>
                  </a:lnTo>
                  <a:lnTo>
                    <a:pt x="248" y="64"/>
                  </a:lnTo>
                  <a:lnTo>
                    <a:pt x="228" y="71"/>
                  </a:lnTo>
                  <a:lnTo>
                    <a:pt x="197" y="53"/>
                  </a:lnTo>
                  <a:lnTo>
                    <a:pt x="173" y="81"/>
                  </a:lnTo>
                  <a:lnTo>
                    <a:pt x="173" y="95"/>
                  </a:lnTo>
                  <a:lnTo>
                    <a:pt x="221" y="122"/>
                  </a:lnTo>
                  <a:lnTo>
                    <a:pt x="232" y="141"/>
                  </a:lnTo>
                  <a:lnTo>
                    <a:pt x="197" y="154"/>
                  </a:lnTo>
                  <a:lnTo>
                    <a:pt x="145" y="153"/>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17" name="Freeform 1076"/>
            <p:cNvSpPr/>
            <p:nvPr/>
          </p:nvSpPr>
          <p:spPr bwMode="auto">
            <a:xfrm rot="356891">
              <a:off x="7850676" y="4416444"/>
              <a:ext cx="492593" cy="582772"/>
            </a:xfrm>
            <a:custGeom>
              <a:avLst/>
              <a:gdLst>
                <a:gd name="T0" fmla="*/ 164 w 327"/>
                <a:gd name="T1" fmla="*/ 264 h 381"/>
                <a:gd name="T2" fmla="*/ 129 w 327"/>
                <a:gd name="T3" fmla="*/ 277 h 381"/>
                <a:gd name="T4" fmla="*/ 109 w 327"/>
                <a:gd name="T5" fmla="*/ 256 h 381"/>
                <a:gd name="T6" fmla="*/ 97 w 327"/>
                <a:gd name="T7" fmla="*/ 274 h 381"/>
                <a:gd name="T8" fmla="*/ 74 w 327"/>
                <a:gd name="T9" fmla="*/ 274 h 381"/>
                <a:gd name="T10" fmla="*/ 65 w 327"/>
                <a:gd name="T11" fmla="*/ 254 h 381"/>
                <a:gd name="T12" fmla="*/ 54 w 327"/>
                <a:gd name="T13" fmla="*/ 224 h 381"/>
                <a:gd name="T14" fmla="*/ 35 w 327"/>
                <a:gd name="T15" fmla="*/ 223 h 381"/>
                <a:gd name="T16" fmla="*/ 13 w 327"/>
                <a:gd name="T17" fmla="*/ 180 h 381"/>
                <a:gd name="T18" fmla="*/ 0 w 327"/>
                <a:gd name="T19" fmla="*/ 158 h 381"/>
                <a:gd name="T20" fmla="*/ 10 w 327"/>
                <a:gd name="T21" fmla="*/ 149 h 381"/>
                <a:gd name="T22" fmla="*/ 13 w 327"/>
                <a:gd name="T23" fmla="*/ 145 h 381"/>
                <a:gd name="T24" fmla="*/ 36 w 327"/>
                <a:gd name="T25" fmla="*/ 111 h 381"/>
                <a:gd name="T26" fmla="*/ 35 w 327"/>
                <a:gd name="T27" fmla="*/ 85 h 381"/>
                <a:gd name="T28" fmla="*/ 42 w 327"/>
                <a:gd name="T29" fmla="*/ 72 h 381"/>
                <a:gd name="T30" fmla="*/ 59 w 327"/>
                <a:gd name="T31" fmla="*/ 69 h 381"/>
                <a:gd name="T32" fmla="*/ 65 w 327"/>
                <a:gd name="T33" fmla="*/ 61 h 381"/>
                <a:gd name="T34" fmla="*/ 59 w 327"/>
                <a:gd name="T35" fmla="*/ 48 h 381"/>
                <a:gd name="T36" fmla="*/ 68 w 327"/>
                <a:gd name="T37" fmla="*/ 35 h 381"/>
                <a:gd name="T38" fmla="*/ 68 w 327"/>
                <a:gd name="T39" fmla="*/ 10 h 381"/>
                <a:gd name="T40" fmla="*/ 80 w 327"/>
                <a:gd name="T41" fmla="*/ 4 h 381"/>
                <a:gd name="T42" fmla="*/ 101 w 327"/>
                <a:gd name="T43" fmla="*/ 15 h 381"/>
                <a:gd name="T44" fmla="*/ 129 w 327"/>
                <a:gd name="T45" fmla="*/ 21 h 381"/>
                <a:gd name="T46" fmla="*/ 146 w 327"/>
                <a:gd name="T47" fmla="*/ 0 h 381"/>
                <a:gd name="T48" fmla="*/ 168 w 327"/>
                <a:gd name="T49" fmla="*/ 18 h 381"/>
                <a:gd name="T50" fmla="*/ 158 w 327"/>
                <a:gd name="T51" fmla="*/ 26 h 381"/>
                <a:gd name="T52" fmla="*/ 146 w 327"/>
                <a:gd name="T53" fmla="*/ 43 h 381"/>
                <a:gd name="T54" fmla="*/ 129 w 327"/>
                <a:gd name="T55" fmla="*/ 48 h 381"/>
                <a:gd name="T56" fmla="*/ 123 w 327"/>
                <a:gd name="T57" fmla="*/ 53 h 381"/>
                <a:gd name="T58" fmla="*/ 140 w 327"/>
                <a:gd name="T59" fmla="*/ 62 h 381"/>
                <a:gd name="T60" fmla="*/ 170 w 327"/>
                <a:gd name="T61" fmla="*/ 48 h 381"/>
                <a:gd name="T62" fmla="*/ 221 w 327"/>
                <a:gd name="T63" fmla="*/ 70 h 381"/>
                <a:gd name="T64" fmla="*/ 227 w 327"/>
                <a:gd name="T65" fmla="*/ 115 h 381"/>
                <a:gd name="T66" fmla="*/ 206 w 327"/>
                <a:gd name="T67" fmla="*/ 115 h 381"/>
                <a:gd name="T68" fmla="*/ 204 w 327"/>
                <a:gd name="T69" fmla="*/ 129 h 381"/>
                <a:gd name="T70" fmla="*/ 215 w 327"/>
                <a:gd name="T71" fmla="*/ 148 h 381"/>
                <a:gd name="T72" fmla="*/ 206 w 327"/>
                <a:gd name="T73" fmla="*/ 158 h 381"/>
                <a:gd name="T74" fmla="*/ 217 w 327"/>
                <a:gd name="T75" fmla="*/ 176 h 381"/>
                <a:gd name="T76" fmla="*/ 200 w 327"/>
                <a:gd name="T77" fmla="*/ 198 h 381"/>
                <a:gd name="T78" fmla="*/ 192 w 327"/>
                <a:gd name="T79" fmla="*/ 187 h 381"/>
                <a:gd name="T80" fmla="*/ 168 w 327"/>
                <a:gd name="T81" fmla="*/ 254 h 381"/>
                <a:gd name="T82" fmla="*/ 164 w 327"/>
                <a:gd name="T83" fmla="*/ 264 h 381"/>
                <a:gd name="T84" fmla="*/ 164 w 327"/>
                <a:gd name="T85" fmla="*/ 264 h 38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7"/>
                <a:gd name="T130" fmla="*/ 0 h 381"/>
                <a:gd name="T131" fmla="*/ 327 w 327"/>
                <a:gd name="T132" fmla="*/ 381 h 38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7" h="381">
                  <a:moveTo>
                    <a:pt x="236" y="361"/>
                  </a:moveTo>
                  <a:lnTo>
                    <a:pt x="186" y="380"/>
                  </a:lnTo>
                  <a:lnTo>
                    <a:pt x="157" y="351"/>
                  </a:lnTo>
                  <a:lnTo>
                    <a:pt x="139" y="375"/>
                  </a:lnTo>
                  <a:lnTo>
                    <a:pt x="107" y="375"/>
                  </a:lnTo>
                  <a:lnTo>
                    <a:pt x="93" y="348"/>
                  </a:lnTo>
                  <a:lnTo>
                    <a:pt x="78" y="308"/>
                  </a:lnTo>
                  <a:lnTo>
                    <a:pt x="50" y="305"/>
                  </a:lnTo>
                  <a:lnTo>
                    <a:pt x="19" y="247"/>
                  </a:lnTo>
                  <a:lnTo>
                    <a:pt x="0" y="218"/>
                  </a:lnTo>
                  <a:lnTo>
                    <a:pt x="14" y="204"/>
                  </a:lnTo>
                  <a:lnTo>
                    <a:pt x="19" y="199"/>
                  </a:lnTo>
                  <a:lnTo>
                    <a:pt x="52" y="152"/>
                  </a:lnTo>
                  <a:lnTo>
                    <a:pt x="50" y="115"/>
                  </a:lnTo>
                  <a:lnTo>
                    <a:pt x="60" y="99"/>
                  </a:lnTo>
                  <a:lnTo>
                    <a:pt x="86" y="95"/>
                  </a:lnTo>
                  <a:lnTo>
                    <a:pt x="93" y="84"/>
                  </a:lnTo>
                  <a:lnTo>
                    <a:pt x="84" y="66"/>
                  </a:lnTo>
                  <a:lnTo>
                    <a:pt x="98" y="48"/>
                  </a:lnTo>
                  <a:lnTo>
                    <a:pt x="98" y="13"/>
                  </a:lnTo>
                  <a:lnTo>
                    <a:pt x="115" y="4"/>
                  </a:lnTo>
                  <a:lnTo>
                    <a:pt x="146" y="21"/>
                  </a:lnTo>
                  <a:lnTo>
                    <a:pt x="184" y="28"/>
                  </a:lnTo>
                  <a:lnTo>
                    <a:pt x="210" y="0"/>
                  </a:lnTo>
                  <a:lnTo>
                    <a:pt x="240" y="24"/>
                  </a:lnTo>
                  <a:lnTo>
                    <a:pt x="227" y="35"/>
                  </a:lnTo>
                  <a:lnTo>
                    <a:pt x="210" y="59"/>
                  </a:lnTo>
                  <a:lnTo>
                    <a:pt x="186" y="66"/>
                  </a:lnTo>
                  <a:lnTo>
                    <a:pt x="177" y="72"/>
                  </a:lnTo>
                  <a:lnTo>
                    <a:pt x="201" y="86"/>
                  </a:lnTo>
                  <a:lnTo>
                    <a:pt x="244" y="66"/>
                  </a:lnTo>
                  <a:lnTo>
                    <a:pt x="317" y="97"/>
                  </a:lnTo>
                  <a:lnTo>
                    <a:pt x="326" y="158"/>
                  </a:lnTo>
                  <a:lnTo>
                    <a:pt x="295" y="158"/>
                  </a:lnTo>
                  <a:lnTo>
                    <a:pt x="292" y="177"/>
                  </a:lnTo>
                  <a:lnTo>
                    <a:pt x="308" y="202"/>
                  </a:lnTo>
                  <a:lnTo>
                    <a:pt x="295" y="218"/>
                  </a:lnTo>
                  <a:lnTo>
                    <a:pt x="311" y="242"/>
                  </a:lnTo>
                  <a:lnTo>
                    <a:pt x="287" y="271"/>
                  </a:lnTo>
                  <a:lnTo>
                    <a:pt x="275" y="257"/>
                  </a:lnTo>
                  <a:lnTo>
                    <a:pt x="240" y="348"/>
                  </a:lnTo>
                  <a:lnTo>
                    <a:pt x="236" y="361"/>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18" name="Freeform 1077"/>
            <p:cNvSpPr/>
            <p:nvPr/>
          </p:nvSpPr>
          <p:spPr bwMode="auto">
            <a:xfrm rot="356891">
              <a:off x="7425225" y="3948355"/>
              <a:ext cx="613193" cy="742482"/>
            </a:xfrm>
            <a:custGeom>
              <a:avLst/>
              <a:gdLst>
                <a:gd name="T0" fmla="*/ 68 w 406"/>
                <a:gd name="T1" fmla="*/ 0 h 488"/>
                <a:gd name="T2" fmla="*/ 116 w 406"/>
                <a:gd name="T3" fmla="*/ 30 h 488"/>
                <a:gd name="T4" fmla="*/ 155 w 406"/>
                <a:gd name="T5" fmla="*/ 47 h 488"/>
                <a:gd name="T6" fmla="*/ 174 w 406"/>
                <a:gd name="T7" fmla="*/ 50 h 488"/>
                <a:gd name="T8" fmla="*/ 183 w 406"/>
                <a:gd name="T9" fmla="*/ 93 h 488"/>
                <a:gd name="T10" fmla="*/ 213 w 406"/>
                <a:gd name="T11" fmla="*/ 111 h 488"/>
                <a:gd name="T12" fmla="*/ 237 w 406"/>
                <a:gd name="T13" fmla="*/ 96 h 488"/>
                <a:gd name="T14" fmla="*/ 245 w 406"/>
                <a:gd name="T15" fmla="*/ 120 h 488"/>
                <a:gd name="T16" fmla="*/ 217 w 406"/>
                <a:gd name="T17" fmla="*/ 135 h 488"/>
                <a:gd name="T18" fmla="*/ 205 w 406"/>
                <a:gd name="T19" fmla="*/ 159 h 488"/>
                <a:gd name="T20" fmla="*/ 237 w 406"/>
                <a:gd name="T21" fmla="*/ 188 h 488"/>
                <a:gd name="T22" fmla="*/ 285 w 406"/>
                <a:gd name="T23" fmla="*/ 211 h 488"/>
                <a:gd name="T24" fmla="*/ 275 w 406"/>
                <a:gd name="T25" fmla="*/ 250 h 488"/>
                <a:gd name="T26" fmla="*/ 276 w 406"/>
                <a:gd name="T27" fmla="*/ 271 h 488"/>
                <a:gd name="T28" fmla="*/ 251 w 406"/>
                <a:gd name="T29" fmla="*/ 286 h 488"/>
                <a:gd name="T30" fmla="*/ 229 w 406"/>
                <a:gd name="T31" fmla="*/ 346 h 488"/>
                <a:gd name="T32" fmla="*/ 213 w 406"/>
                <a:gd name="T33" fmla="*/ 337 h 488"/>
                <a:gd name="T34" fmla="*/ 165 w 406"/>
                <a:gd name="T35" fmla="*/ 321 h 488"/>
                <a:gd name="T36" fmla="*/ 130 w 406"/>
                <a:gd name="T37" fmla="*/ 343 h 488"/>
                <a:gd name="T38" fmla="*/ 140 w 406"/>
                <a:gd name="T39" fmla="*/ 316 h 488"/>
                <a:gd name="T40" fmla="*/ 99 w 406"/>
                <a:gd name="T41" fmla="*/ 330 h 488"/>
                <a:gd name="T42" fmla="*/ 79 w 406"/>
                <a:gd name="T43" fmla="*/ 256 h 488"/>
                <a:gd name="T44" fmla="*/ 60 w 406"/>
                <a:gd name="T45" fmla="*/ 244 h 488"/>
                <a:gd name="T46" fmla="*/ 46 w 406"/>
                <a:gd name="T47" fmla="*/ 207 h 488"/>
                <a:gd name="T48" fmla="*/ 64 w 406"/>
                <a:gd name="T49" fmla="*/ 182 h 488"/>
                <a:gd name="T50" fmla="*/ 53 w 406"/>
                <a:gd name="T51" fmla="*/ 147 h 488"/>
                <a:gd name="T52" fmla="*/ 17 w 406"/>
                <a:gd name="T53" fmla="*/ 143 h 488"/>
                <a:gd name="T54" fmla="*/ 17 w 406"/>
                <a:gd name="T55" fmla="*/ 108 h 488"/>
                <a:gd name="T56" fmla="*/ 32 w 406"/>
                <a:gd name="T57" fmla="*/ 80 h 488"/>
                <a:gd name="T58" fmla="*/ 37 w 406"/>
                <a:gd name="T59" fmla="*/ 42 h 488"/>
                <a:gd name="T60" fmla="*/ 60 w 406"/>
                <a:gd name="T61" fmla="*/ 65 h 488"/>
                <a:gd name="T62" fmla="*/ 85 w 406"/>
                <a:gd name="T63" fmla="*/ 45 h 488"/>
                <a:gd name="T64" fmla="*/ 60 w 406"/>
                <a:gd name="T65" fmla="*/ 17 h 488"/>
                <a:gd name="T66" fmla="*/ 56 w 406"/>
                <a:gd name="T67" fmla="*/ 4 h 4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6"/>
                <a:gd name="T103" fmla="*/ 0 h 488"/>
                <a:gd name="T104" fmla="*/ 406 w 406"/>
                <a:gd name="T105" fmla="*/ 488 h 48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6" h="488">
                  <a:moveTo>
                    <a:pt x="80" y="4"/>
                  </a:moveTo>
                  <a:lnTo>
                    <a:pt x="96" y="0"/>
                  </a:lnTo>
                  <a:lnTo>
                    <a:pt x="144" y="19"/>
                  </a:lnTo>
                  <a:lnTo>
                    <a:pt x="165" y="41"/>
                  </a:lnTo>
                  <a:lnTo>
                    <a:pt x="205" y="52"/>
                  </a:lnTo>
                  <a:lnTo>
                    <a:pt x="220" y="66"/>
                  </a:lnTo>
                  <a:lnTo>
                    <a:pt x="242" y="62"/>
                  </a:lnTo>
                  <a:lnTo>
                    <a:pt x="247" y="70"/>
                  </a:lnTo>
                  <a:lnTo>
                    <a:pt x="240" y="117"/>
                  </a:lnTo>
                  <a:lnTo>
                    <a:pt x="261" y="130"/>
                  </a:lnTo>
                  <a:lnTo>
                    <a:pt x="271" y="147"/>
                  </a:lnTo>
                  <a:lnTo>
                    <a:pt x="304" y="154"/>
                  </a:lnTo>
                  <a:lnTo>
                    <a:pt x="316" y="132"/>
                  </a:lnTo>
                  <a:lnTo>
                    <a:pt x="337" y="134"/>
                  </a:lnTo>
                  <a:lnTo>
                    <a:pt x="350" y="151"/>
                  </a:lnTo>
                  <a:lnTo>
                    <a:pt x="347" y="168"/>
                  </a:lnTo>
                  <a:lnTo>
                    <a:pt x="308" y="172"/>
                  </a:lnTo>
                  <a:lnTo>
                    <a:pt x="308" y="189"/>
                  </a:lnTo>
                  <a:lnTo>
                    <a:pt x="308" y="202"/>
                  </a:lnTo>
                  <a:lnTo>
                    <a:pt x="292" y="221"/>
                  </a:lnTo>
                  <a:lnTo>
                    <a:pt x="304" y="240"/>
                  </a:lnTo>
                  <a:lnTo>
                    <a:pt x="337" y="262"/>
                  </a:lnTo>
                  <a:lnTo>
                    <a:pt x="338" y="288"/>
                  </a:lnTo>
                  <a:lnTo>
                    <a:pt x="405" y="295"/>
                  </a:lnTo>
                  <a:lnTo>
                    <a:pt x="405" y="330"/>
                  </a:lnTo>
                  <a:lnTo>
                    <a:pt x="391" y="348"/>
                  </a:lnTo>
                  <a:lnTo>
                    <a:pt x="400" y="366"/>
                  </a:lnTo>
                  <a:lnTo>
                    <a:pt x="393" y="377"/>
                  </a:lnTo>
                  <a:lnTo>
                    <a:pt x="367" y="381"/>
                  </a:lnTo>
                  <a:lnTo>
                    <a:pt x="356" y="397"/>
                  </a:lnTo>
                  <a:lnTo>
                    <a:pt x="359" y="434"/>
                  </a:lnTo>
                  <a:lnTo>
                    <a:pt x="326" y="481"/>
                  </a:lnTo>
                  <a:lnTo>
                    <a:pt x="321" y="487"/>
                  </a:lnTo>
                  <a:lnTo>
                    <a:pt x="302" y="469"/>
                  </a:lnTo>
                  <a:lnTo>
                    <a:pt x="256" y="469"/>
                  </a:lnTo>
                  <a:lnTo>
                    <a:pt x="235" y="447"/>
                  </a:lnTo>
                  <a:lnTo>
                    <a:pt x="199" y="484"/>
                  </a:lnTo>
                  <a:lnTo>
                    <a:pt x="185" y="478"/>
                  </a:lnTo>
                  <a:lnTo>
                    <a:pt x="201" y="450"/>
                  </a:lnTo>
                  <a:lnTo>
                    <a:pt x="199" y="440"/>
                  </a:lnTo>
                  <a:lnTo>
                    <a:pt x="185" y="436"/>
                  </a:lnTo>
                  <a:lnTo>
                    <a:pt x="141" y="460"/>
                  </a:lnTo>
                  <a:lnTo>
                    <a:pt x="100" y="381"/>
                  </a:lnTo>
                  <a:lnTo>
                    <a:pt x="113" y="356"/>
                  </a:lnTo>
                  <a:lnTo>
                    <a:pt x="108" y="348"/>
                  </a:lnTo>
                  <a:lnTo>
                    <a:pt x="86" y="341"/>
                  </a:lnTo>
                  <a:lnTo>
                    <a:pt x="50" y="320"/>
                  </a:lnTo>
                  <a:lnTo>
                    <a:pt x="65" y="288"/>
                  </a:lnTo>
                  <a:lnTo>
                    <a:pt x="86" y="277"/>
                  </a:lnTo>
                  <a:lnTo>
                    <a:pt x="91" y="253"/>
                  </a:lnTo>
                  <a:lnTo>
                    <a:pt x="82" y="209"/>
                  </a:lnTo>
                  <a:lnTo>
                    <a:pt x="77" y="204"/>
                  </a:lnTo>
                  <a:lnTo>
                    <a:pt x="56" y="226"/>
                  </a:lnTo>
                  <a:lnTo>
                    <a:pt x="24" y="200"/>
                  </a:lnTo>
                  <a:lnTo>
                    <a:pt x="0" y="170"/>
                  </a:lnTo>
                  <a:lnTo>
                    <a:pt x="24" y="151"/>
                  </a:lnTo>
                  <a:lnTo>
                    <a:pt x="29" y="120"/>
                  </a:lnTo>
                  <a:lnTo>
                    <a:pt x="45" y="110"/>
                  </a:lnTo>
                  <a:lnTo>
                    <a:pt x="43" y="67"/>
                  </a:lnTo>
                  <a:lnTo>
                    <a:pt x="53" y="59"/>
                  </a:lnTo>
                  <a:lnTo>
                    <a:pt x="74" y="72"/>
                  </a:lnTo>
                  <a:lnTo>
                    <a:pt x="86" y="90"/>
                  </a:lnTo>
                  <a:lnTo>
                    <a:pt x="113" y="72"/>
                  </a:lnTo>
                  <a:lnTo>
                    <a:pt x="122" y="62"/>
                  </a:lnTo>
                  <a:lnTo>
                    <a:pt x="117" y="41"/>
                  </a:lnTo>
                  <a:lnTo>
                    <a:pt x="86" y="24"/>
                  </a:lnTo>
                  <a:lnTo>
                    <a:pt x="80" y="4"/>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19" name="Freeform 1078"/>
            <p:cNvSpPr/>
            <p:nvPr/>
          </p:nvSpPr>
          <p:spPr bwMode="auto">
            <a:xfrm rot="356891">
              <a:off x="8201370" y="4356552"/>
              <a:ext cx="108710" cy="113836"/>
            </a:xfrm>
            <a:custGeom>
              <a:avLst/>
              <a:gdLst>
                <a:gd name="T0" fmla="*/ 19 w 73"/>
                <a:gd name="T1" fmla="*/ 51 h 76"/>
                <a:gd name="T2" fmla="*/ 0 w 73"/>
                <a:gd name="T3" fmla="*/ 34 h 76"/>
                <a:gd name="T4" fmla="*/ 9 w 73"/>
                <a:gd name="T5" fmla="*/ 23 h 76"/>
                <a:gd name="T6" fmla="*/ 16 w 73"/>
                <a:gd name="T7" fmla="*/ 0 h 76"/>
                <a:gd name="T8" fmla="*/ 38 w 73"/>
                <a:gd name="T9" fmla="*/ 9 h 76"/>
                <a:gd name="T10" fmla="*/ 48 w 73"/>
                <a:gd name="T11" fmla="*/ 24 h 76"/>
                <a:gd name="T12" fmla="*/ 40 w 73"/>
                <a:gd name="T13" fmla="*/ 34 h 76"/>
                <a:gd name="T14" fmla="*/ 19 w 73"/>
                <a:gd name="T15" fmla="*/ 51 h 76"/>
                <a:gd name="T16" fmla="*/ 19 w 73"/>
                <a:gd name="T17" fmla="*/ 51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
                <a:gd name="T28" fmla="*/ 0 h 76"/>
                <a:gd name="T29" fmla="*/ 73 w 73"/>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 h="76">
                  <a:moveTo>
                    <a:pt x="29" y="75"/>
                  </a:moveTo>
                  <a:lnTo>
                    <a:pt x="0" y="50"/>
                  </a:lnTo>
                  <a:lnTo>
                    <a:pt x="12" y="33"/>
                  </a:lnTo>
                  <a:lnTo>
                    <a:pt x="24" y="0"/>
                  </a:lnTo>
                  <a:lnTo>
                    <a:pt x="56" y="13"/>
                  </a:lnTo>
                  <a:lnTo>
                    <a:pt x="72" y="35"/>
                  </a:lnTo>
                  <a:lnTo>
                    <a:pt x="60" y="50"/>
                  </a:lnTo>
                  <a:lnTo>
                    <a:pt x="29" y="75"/>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20" name="Freeform 1079"/>
            <p:cNvSpPr/>
            <p:nvPr/>
          </p:nvSpPr>
          <p:spPr bwMode="auto">
            <a:xfrm rot="356891">
              <a:off x="7589945" y="3858013"/>
              <a:ext cx="721903" cy="586169"/>
            </a:xfrm>
            <a:custGeom>
              <a:avLst/>
              <a:gdLst>
                <a:gd name="T0" fmla="*/ 312 w 478"/>
                <a:gd name="T1" fmla="*/ 219 h 385"/>
                <a:gd name="T2" fmla="*/ 304 w 478"/>
                <a:gd name="T3" fmla="*/ 243 h 385"/>
                <a:gd name="T4" fmla="*/ 295 w 478"/>
                <a:gd name="T5" fmla="*/ 255 h 385"/>
                <a:gd name="T6" fmla="*/ 277 w 478"/>
                <a:gd name="T7" fmla="*/ 276 h 385"/>
                <a:gd name="T8" fmla="*/ 251 w 478"/>
                <a:gd name="T9" fmla="*/ 272 h 385"/>
                <a:gd name="T10" fmla="*/ 229 w 478"/>
                <a:gd name="T11" fmla="*/ 259 h 385"/>
                <a:gd name="T12" fmla="*/ 217 w 478"/>
                <a:gd name="T13" fmla="*/ 266 h 385"/>
                <a:gd name="T14" fmla="*/ 170 w 478"/>
                <a:gd name="T15" fmla="*/ 260 h 385"/>
                <a:gd name="T16" fmla="*/ 169 w 478"/>
                <a:gd name="T17" fmla="*/ 241 h 385"/>
                <a:gd name="T18" fmla="*/ 146 w 478"/>
                <a:gd name="T19" fmla="*/ 225 h 385"/>
                <a:gd name="T20" fmla="*/ 138 w 478"/>
                <a:gd name="T21" fmla="*/ 211 h 385"/>
                <a:gd name="T22" fmla="*/ 148 w 478"/>
                <a:gd name="T23" fmla="*/ 197 h 385"/>
                <a:gd name="T24" fmla="*/ 148 w 478"/>
                <a:gd name="T25" fmla="*/ 189 h 385"/>
                <a:gd name="T26" fmla="*/ 148 w 478"/>
                <a:gd name="T27" fmla="*/ 177 h 385"/>
                <a:gd name="T28" fmla="*/ 176 w 478"/>
                <a:gd name="T29" fmla="*/ 174 h 385"/>
                <a:gd name="T30" fmla="*/ 178 w 478"/>
                <a:gd name="T31" fmla="*/ 161 h 385"/>
                <a:gd name="T32" fmla="*/ 169 w 478"/>
                <a:gd name="T33" fmla="*/ 149 h 385"/>
                <a:gd name="T34" fmla="*/ 155 w 478"/>
                <a:gd name="T35" fmla="*/ 148 h 385"/>
                <a:gd name="T36" fmla="*/ 146 w 478"/>
                <a:gd name="T37" fmla="*/ 163 h 385"/>
                <a:gd name="T38" fmla="*/ 124 w 478"/>
                <a:gd name="T39" fmla="*/ 159 h 385"/>
                <a:gd name="T40" fmla="*/ 116 w 478"/>
                <a:gd name="T41" fmla="*/ 145 h 385"/>
                <a:gd name="T42" fmla="*/ 101 w 478"/>
                <a:gd name="T43" fmla="*/ 136 h 385"/>
                <a:gd name="T44" fmla="*/ 105 w 478"/>
                <a:gd name="T45" fmla="*/ 102 h 385"/>
                <a:gd name="T46" fmla="*/ 103 w 478"/>
                <a:gd name="T47" fmla="*/ 97 h 385"/>
                <a:gd name="T48" fmla="*/ 87 w 478"/>
                <a:gd name="T49" fmla="*/ 100 h 385"/>
                <a:gd name="T50" fmla="*/ 76 w 478"/>
                <a:gd name="T51" fmla="*/ 90 h 385"/>
                <a:gd name="T52" fmla="*/ 48 w 478"/>
                <a:gd name="T53" fmla="*/ 82 h 385"/>
                <a:gd name="T54" fmla="*/ 34 w 478"/>
                <a:gd name="T55" fmla="*/ 65 h 385"/>
                <a:gd name="T56" fmla="*/ 0 w 478"/>
                <a:gd name="T57" fmla="*/ 52 h 385"/>
                <a:gd name="T58" fmla="*/ 4 w 478"/>
                <a:gd name="T59" fmla="*/ 36 h 385"/>
                <a:gd name="T60" fmla="*/ 17 w 478"/>
                <a:gd name="T61" fmla="*/ 30 h 385"/>
                <a:gd name="T62" fmla="*/ 41 w 478"/>
                <a:gd name="T63" fmla="*/ 52 h 385"/>
                <a:gd name="T64" fmla="*/ 48 w 478"/>
                <a:gd name="T65" fmla="*/ 52 h 385"/>
                <a:gd name="T66" fmla="*/ 72 w 478"/>
                <a:gd name="T67" fmla="*/ 49 h 385"/>
                <a:gd name="T68" fmla="*/ 85 w 478"/>
                <a:gd name="T69" fmla="*/ 38 h 385"/>
                <a:gd name="T70" fmla="*/ 104 w 478"/>
                <a:gd name="T71" fmla="*/ 53 h 385"/>
                <a:gd name="T72" fmla="*/ 112 w 478"/>
                <a:gd name="T73" fmla="*/ 39 h 385"/>
                <a:gd name="T74" fmla="*/ 114 w 478"/>
                <a:gd name="T75" fmla="*/ 31 h 385"/>
                <a:gd name="T76" fmla="*/ 130 w 478"/>
                <a:gd name="T77" fmla="*/ 22 h 385"/>
                <a:gd name="T78" fmla="*/ 132 w 478"/>
                <a:gd name="T79" fmla="*/ 4 h 385"/>
                <a:gd name="T80" fmla="*/ 148 w 478"/>
                <a:gd name="T81" fmla="*/ 0 h 385"/>
                <a:gd name="T82" fmla="*/ 188 w 478"/>
                <a:gd name="T83" fmla="*/ 26 h 385"/>
                <a:gd name="T84" fmla="*/ 215 w 478"/>
                <a:gd name="T85" fmla="*/ 38 h 385"/>
                <a:gd name="T86" fmla="*/ 269 w 478"/>
                <a:gd name="T87" fmla="*/ 128 h 385"/>
                <a:gd name="T88" fmla="*/ 266 w 478"/>
                <a:gd name="T89" fmla="*/ 138 h 385"/>
                <a:gd name="T90" fmla="*/ 301 w 478"/>
                <a:gd name="T91" fmla="*/ 156 h 385"/>
                <a:gd name="T92" fmla="*/ 310 w 478"/>
                <a:gd name="T93" fmla="*/ 171 h 385"/>
                <a:gd name="T94" fmla="*/ 327 w 478"/>
                <a:gd name="T95" fmla="*/ 179 h 385"/>
                <a:gd name="T96" fmla="*/ 335 w 478"/>
                <a:gd name="T97" fmla="*/ 194 h 385"/>
                <a:gd name="T98" fmla="*/ 325 w 478"/>
                <a:gd name="T99" fmla="*/ 199 h 385"/>
                <a:gd name="T100" fmla="*/ 308 w 478"/>
                <a:gd name="T101" fmla="*/ 194 h 385"/>
                <a:gd name="T102" fmla="*/ 282 w 478"/>
                <a:gd name="T103" fmla="*/ 194 h 385"/>
                <a:gd name="T104" fmla="*/ 259 w 478"/>
                <a:gd name="T105" fmla="*/ 185 h 385"/>
                <a:gd name="T106" fmla="*/ 249 w 478"/>
                <a:gd name="T107" fmla="*/ 194 h 385"/>
                <a:gd name="T108" fmla="*/ 270 w 478"/>
                <a:gd name="T109" fmla="*/ 199 h 385"/>
                <a:gd name="T110" fmla="*/ 293 w 478"/>
                <a:gd name="T111" fmla="*/ 210 h 385"/>
                <a:gd name="T112" fmla="*/ 312 w 478"/>
                <a:gd name="T113" fmla="*/ 219 h 385"/>
                <a:gd name="T114" fmla="*/ 312 w 478"/>
                <a:gd name="T115" fmla="*/ 219 h 38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78"/>
                <a:gd name="T175" fmla="*/ 0 h 385"/>
                <a:gd name="T176" fmla="*/ 478 w 478"/>
                <a:gd name="T177" fmla="*/ 385 h 38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78" h="385">
                  <a:moveTo>
                    <a:pt x="444" y="304"/>
                  </a:moveTo>
                  <a:lnTo>
                    <a:pt x="433" y="337"/>
                  </a:lnTo>
                  <a:lnTo>
                    <a:pt x="420" y="355"/>
                  </a:lnTo>
                  <a:lnTo>
                    <a:pt x="394" y="384"/>
                  </a:lnTo>
                  <a:lnTo>
                    <a:pt x="356" y="377"/>
                  </a:lnTo>
                  <a:lnTo>
                    <a:pt x="326" y="359"/>
                  </a:lnTo>
                  <a:lnTo>
                    <a:pt x="308" y="369"/>
                  </a:lnTo>
                  <a:lnTo>
                    <a:pt x="242" y="362"/>
                  </a:lnTo>
                  <a:lnTo>
                    <a:pt x="241" y="335"/>
                  </a:lnTo>
                  <a:lnTo>
                    <a:pt x="208" y="313"/>
                  </a:lnTo>
                  <a:lnTo>
                    <a:pt x="196" y="294"/>
                  </a:lnTo>
                  <a:lnTo>
                    <a:pt x="212" y="275"/>
                  </a:lnTo>
                  <a:lnTo>
                    <a:pt x="212" y="262"/>
                  </a:lnTo>
                  <a:lnTo>
                    <a:pt x="212" y="245"/>
                  </a:lnTo>
                  <a:lnTo>
                    <a:pt x="251" y="241"/>
                  </a:lnTo>
                  <a:lnTo>
                    <a:pt x="253" y="224"/>
                  </a:lnTo>
                  <a:lnTo>
                    <a:pt x="241" y="207"/>
                  </a:lnTo>
                  <a:lnTo>
                    <a:pt x="220" y="205"/>
                  </a:lnTo>
                  <a:lnTo>
                    <a:pt x="208" y="227"/>
                  </a:lnTo>
                  <a:lnTo>
                    <a:pt x="175" y="220"/>
                  </a:lnTo>
                  <a:lnTo>
                    <a:pt x="165" y="202"/>
                  </a:lnTo>
                  <a:lnTo>
                    <a:pt x="144" y="190"/>
                  </a:lnTo>
                  <a:lnTo>
                    <a:pt x="150" y="142"/>
                  </a:lnTo>
                  <a:lnTo>
                    <a:pt x="146" y="134"/>
                  </a:lnTo>
                  <a:lnTo>
                    <a:pt x="124" y="139"/>
                  </a:lnTo>
                  <a:lnTo>
                    <a:pt x="109" y="125"/>
                  </a:lnTo>
                  <a:lnTo>
                    <a:pt x="69" y="114"/>
                  </a:lnTo>
                  <a:lnTo>
                    <a:pt x="48" y="92"/>
                  </a:lnTo>
                  <a:lnTo>
                    <a:pt x="0" y="72"/>
                  </a:lnTo>
                  <a:lnTo>
                    <a:pt x="4" y="50"/>
                  </a:lnTo>
                  <a:lnTo>
                    <a:pt x="24" y="41"/>
                  </a:lnTo>
                  <a:lnTo>
                    <a:pt x="59" y="72"/>
                  </a:lnTo>
                  <a:lnTo>
                    <a:pt x="69" y="72"/>
                  </a:lnTo>
                  <a:lnTo>
                    <a:pt x="102" y="68"/>
                  </a:lnTo>
                  <a:lnTo>
                    <a:pt x="122" y="53"/>
                  </a:lnTo>
                  <a:lnTo>
                    <a:pt x="148" y="74"/>
                  </a:lnTo>
                  <a:lnTo>
                    <a:pt x="160" y="55"/>
                  </a:lnTo>
                  <a:lnTo>
                    <a:pt x="162" y="43"/>
                  </a:lnTo>
                  <a:lnTo>
                    <a:pt x="184" y="31"/>
                  </a:lnTo>
                  <a:lnTo>
                    <a:pt x="189" y="4"/>
                  </a:lnTo>
                  <a:lnTo>
                    <a:pt x="212" y="0"/>
                  </a:lnTo>
                  <a:lnTo>
                    <a:pt x="267" y="36"/>
                  </a:lnTo>
                  <a:lnTo>
                    <a:pt x="306" y="53"/>
                  </a:lnTo>
                  <a:lnTo>
                    <a:pt x="383" y="178"/>
                  </a:lnTo>
                  <a:lnTo>
                    <a:pt x="378" y="192"/>
                  </a:lnTo>
                  <a:lnTo>
                    <a:pt x="428" y="216"/>
                  </a:lnTo>
                  <a:lnTo>
                    <a:pt x="442" y="238"/>
                  </a:lnTo>
                  <a:lnTo>
                    <a:pt x="466" y="249"/>
                  </a:lnTo>
                  <a:lnTo>
                    <a:pt x="477" y="270"/>
                  </a:lnTo>
                  <a:lnTo>
                    <a:pt x="462" y="277"/>
                  </a:lnTo>
                  <a:lnTo>
                    <a:pt x="438" y="269"/>
                  </a:lnTo>
                  <a:lnTo>
                    <a:pt x="400" y="269"/>
                  </a:lnTo>
                  <a:lnTo>
                    <a:pt x="368" y="258"/>
                  </a:lnTo>
                  <a:lnTo>
                    <a:pt x="354" y="269"/>
                  </a:lnTo>
                  <a:lnTo>
                    <a:pt x="385" y="277"/>
                  </a:lnTo>
                  <a:lnTo>
                    <a:pt x="416" y="291"/>
                  </a:lnTo>
                  <a:lnTo>
                    <a:pt x="444" y="304"/>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21" name="Freeform 1080"/>
            <p:cNvSpPr/>
            <p:nvPr/>
          </p:nvSpPr>
          <p:spPr bwMode="auto">
            <a:xfrm rot="356891">
              <a:off x="6638049" y="4162230"/>
              <a:ext cx="986884" cy="626946"/>
            </a:xfrm>
            <a:custGeom>
              <a:avLst/>
              <a:gdLst>
                <a:gd name="T0" fmla="*/ 63 w 654"/>
                <a:gd name="T1" fmla="*/ 275 h 411"/>
                <a:gd name="T2" fmla="*/ 116 w 654"/>
                <a:gd name="T3" fmla="*/ 261 h 411"/>
                <a:gd name="T4" fmla="*/ 120 w 654"/>
                <a:gd name="T5" fmla="*/ 233 h 411"/>
                <a:gd name="T6" fmla="*/ 198 w 654"/>
                <a:gd name="T7" fmla="*/ 230 h 411"/>
                <a:gd name="T8" fmla="*/ 235 w 654"/>
                <a:gd name="T9" fmla="*/ 256 h 411"/>
                <a:gd name="T10" fmla="*/ 267 w 654"/>
                <a:gd name="T11" fmla="*/ 238 h 411"/>
                <a:gd name="T12" fmla="*/ 281 w 654"/>
                <a:gd name="T13" fmla="*/ 256 h 411"/>
                <a:gd name="T14" fmla="*/ 304 w 654"/>
                <a:gd name="T15" fmla="*/ 228 h 411"/>
                <a:gd name="T16" fmla="*/ 311 w 654"/>
                <a:gd name="T17" fmla="*/ 261 h 411"/>
                <a:gd name="T18" fmla="*/ 331 w 654"/>
                <a:gd name="T19" fmla="*/ 275 h 411"/>
                <a:gd name="T20" fmla="*/ 370 w 654"/>
                <a:gd name="T21" fmla="*/ 250 h 411"/>
                <a:gd name="T22" fmla="*/ 433 w 654"/>
                <a:gd name="T23" fmla="*/ 210 h 411"/>
                <a:gd name="T24" fmla="*/ 428 w 654"/>
                <a:gd name="T25" fmla="*/ 145 h 411"/>
                <a:gd name="T26" fmla="*/ 434 w 654"/>
                <a:gd name="T27" fmla="*/ 122 h 411"/>
                <a:gd name="T28" fmla="*/ 393 w 654"/>
                <a:gd name="T29" fmla="*/ 101 h 411"/>
                <a:gd name="T30" fmla="*/ 364 w 654"/>
                <a:gd name="T31" fmla="*/ 101 h 411"/>
                <a:gd name="T32" fmla="*/ 322 w 654"/>
                <a:gd name="T33" fmla="*/ 84 h 411"/>
                <a:gd name="T34" fmla="*/ 298 w 654"/>
                <a:gd name="T35" fmla="*/ 57 h 411"/>
                <a:gd name="T36" fmla="*/ 275 w 654"/>
                <a:gd name="T37" fmla="*/ 56 h 411"/>
                <a:gd name="T38" fmla="*/ 224 w 654"/>
                <a:gd name="T39" fmla="*/ 56 h 411"/>
                <a:gd name="T40" fmla="*/ 131 w 654"/>
                <a:gd name="T41" fmla="*/ 0 h 411"/>
                <a:gd name="T42" fmla="*/ 112 w 654"/>
                <a:gd name="T43" fmla="*/ 6 h 411"/>
                <a:gd name="T44" fmla="*/ 54 w 654"/>
                <a:gd name="T45" fmla="*/ 6 h 411"/>
                <a:gd name="T46" fmla="*/ 63 w 654"/>
                <a:gd name="T47" fmla="*/ 28 h 411"/>
                <a:gd name="T48" fmla="*/ 88 w 654"/>
                <a:gd name="T49" fmla="*/ 35 h 411"/>
                <a:gd name="T50" fmla="*/ 60 w 654"/>
                <a:gd name="T51" fmla="*/ 56 h 411"/>
                <a:gd name="T52" fmla="*/ 60 w 654"/>
                <a:gd name="T53" fmla="*/ 82 h 411"/>
                <a:gd name="T54" fmla="*/ 76 w 654"/>
                <a:gd name="T55" fmla="*/ 107 h 411"/>
                <a:gd name="T56" fmla="*/ 97 w 654"/>
                <a:gd name="T57" fmla="*/ 163 h 411"/>
                <a:gd name="T58" fmla="*/ 83 w 654"/>
                <a:gd name="T59" fmla="*/ 172 h 411"/>
                <a:gd name="T60" fmla="*/ 12 w 654"/>
                <a:gd name="T61" fmla="*/ 201 h 411"/>
                <a:gd name="T62" fmla="*/ 10 w 654"/>
                <a:gd name="T63" fmla="*/ 226 h 411"/>
                <a:gd name="T64" fmla="*/ 23 w 654"/>
                <a:gd name="T65" fmla="*/ 257 h 411"/>
                <a:gd name="T66" fmla="*/ 53 w 654"/>
                <a:gd name="T67" fmla="*/ 296 h 4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54"/>
                <a:gd name="T103" fmla="*/ 0 h 411"/>
                <a:gd name="T104" fmla="*/ 654 w 654"/>
                <a:gd name="T105" fmla="*/ 411 h 4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54" h="411">
                  <a:moveTo>
                    <a:pt x="76" y="410"/>
                  </a:moveTo>
                  <a:lnTo>
                    <a:pt x="90" y="380"/>
                  </a:lnTo>
                  <a:lnTo>
                    <a:pt x="129" y="346"/>
                  </a:lnTo>
                  <a:lnTo>
                    <a:pt x="166" y="361"/>
                  </a:lnTo>
                  <a:lnTo>
                    <a:pt x="190" y="346"/>
                  </a:lnTo>
                  <a:lnTo>
                    <a:pt x="171" y="322"/>
                  </a:lnTo>
                  <a:lnTo>
                    <a:pt x="181" y="310"/>
                  </a:lnTo>
                  <a:lnTo>
                    <a:pt x="282" y="317"/>
                  </a:lnTo>
                  <a:lnTo>
                    <a:pt x="317" y="342"/>
                  </a:lnTo>
                  <a:lnTo>
                    <a:pt x="335" y="353"/>
                  </a:lnTo>
                  <a:lnTo>
                    <a:pt x="361" y="335"/>
                  </a:lnTo>
                  <a:lnTo>
                    <a:pt x="380" y="329"/>
                  </a:lnTo>
                  <a:lnTo>
                    <a:pt x="385" y="353"/>
                  </a:lnTo>
                  <a:lnTo>
                    <a:pt x="401" y="353"/>
                  </a:lnTo>
                  <a:lnTo>
                    <a:pt x="411" y="337"/>
                  </a:lnTo>
                  <a:lnTo>
                    <a:pt x="433" y="315"/>
                  </a:lnTo>
                  <a:lnTo>
                    <a:pt x="444" y="330"/>
                  </a:lnTo>
                  <a:lnTo>
                    <a:pt x="444" y="361"/>
                  </a:lnTo>
                  <a:lnTo>
                    <a:pt x="454" y="375"/>
                  </a:lnTo>
                  <a:lnTo>
                    <a:pt x="473" y="380"/>
                  </a:lnTo>
                  <a:lnTo>
                    <a:pt x="495" y="357"/>
                  </a:lnTo>
                  <a:lnTo>
                    <a:pt x="528" y="346"/>
                  </a:lnTo>
                  <a:lnTo>
                    <a:pt x="588" y="289"/>
                  </a:lnTo>
                  <a:lnTo>
                    <a:pt x="617" y="291"/>
                  </a:lnTo>
                  <a:lnTo>
                    <a:pt x="653" y="279"/>
                  </a:lnTo>
                  <a:lnTo>
                    <a:pt x="611" y="200"/>
                  </a:lnTo>
                  <a:lnTo>
                    <a:pt x="624" y="176"/>
                  </a:lnTo>
                  <a:lnTo>
                    <a:pt x="619" y="168"/>
                  </a:lnTo>
                  <a:lnTo>
                    <a:pt x="598" y="161"/>
                  </a:lnTo>
                  <a:lnTo>
                    <a:pt x="561" y="139"/>
                  </a:lnTo>
                  <a:lnTo>
                    <a:pt x="543" y="127"/>
                  </a:lnTo>
                  <a:lnTo>
                    <a:pt x="519" y="139"/>
                  </a:lnTo>
                  <a:lnTo>
                    <a:pt x="492" y="117"/>
                  </a:lnTo>
                  <a:lnTo>
                    <a:pt x="458" y="117"/>
                  </a:lnTo>
                  <a:lnTo>
                    <a:pt x="432" y="101"/>
                  </a:lnTo>
                  <a:lnTo>
                    <a:pt x="425" y="79"/>
                  </a:lnTo>
                  <a:lnTo>
                    <a:pt x="411" y="66"/>
                  </a:lnTo>
                  <a:lnTo>
                    <a:pt x="392" y="77"/>
                  </a:lnTo>
                  <a:lnTo>
                    <a:pt x="375" y="69"/>
                  </a:lnTo>
                  <a:lnTo>
                    <a:pt x="320" y="77"/>
                  </a:lnTo>
                  <a:lnTo>
                    <a:pt x="260" y="64"/>
                  </a:lnTo>
                  <a:lnTo>
                    <a:pt x="188" y="0"/>
                  </a:lnTo>
                  <a:lnTo>
                    <a:pt x="169" y="16"/>
                  </a:lnTo>
                  <a:lnTo>
                    <a:pt x="160" y="9"/>
                  </a:lnTo>
                  <a:lnTo>
                    <a:pt x="145" y="9"/>
                  </a:lnTo>
                  <a:lnTo>
                    <a:pt x="78" y="9"/>
                  </a:lnTo>
                  <a:lnTo>
                    <a:pt x="69" y="17"/>
                  </a:lnTo>
                  <a:lnTo>
                    <a:pt x="90" y="38"/>
                  </a:lnTo>
                  <a:lnTo>
                    <a:pt x="109" y="42"/>
                  </a:lnTo>
                  <a:lnTo>
                    <a:pt x="126" y="48"/>
                  </a:lnTo>
                  <a:lnTo>
                    <a:pt x="118" y="62"/>
                  </a:lnTo>
                  <a:lnTo>
                    <a:pt x="85" y="77"/>
                  </a:lnTo>
                  <a:lnTo>
                    <a:pt x="78" y="103"/>
                  </a:lnTo>
                  <a:lnTo>
                    <a:pt x="85" y="112"/>
                  </a:lnTo>
                  <a:lnTo>
                    <a:pt x="90" y="146"/>
                  </a:lnTo>
                  <a:lnTo>
                    <a:pt x="109" y="147"/>
                  </a:lnTo>
                  <a:lnTo>
                    <a:pt x="129" y="173"/>
                  </a:lnTo>
                  <a:lnTo>
                    <a:pt x="138" y="225"/>
                  </a:lnTo>
                  <a:lnTo>
                    <a:pt x="131" y="243"/>
                  </a:lnTo>
                  <a:lnTo>
                    <a:pt x="118" y="238"/>
                  </a:lnTo>
                  <a:lnTo>
                    <a:pt x="81" y="267"/>
                  </a:lnTo>
                  <a:lnTo>
                    <a:pt x="17" y="278"/>
                  </a:lnTo>
                  <a:lnTo>
                    <a:pt x="0" y="295"/>
                  </a:lnTo>
                  <a:lnTo>
                    <a:pt x="13" y="313"/>
                  </a:lnTo>
                  <a:lnTo>
                    <a:pt x="16" y="351"/>
                  </a:lnTo>
                  <a:lnTo>
                    <a:pt x="33" y="355"/>
                  </a:lnTo>
                  <a:lnTo>
                    <a:pt x="76" y="410"/>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22" name="Freeform 1081"/>
            <p:cNvSpPr/>
            <p:nvPr/>
          </p:nvSpPr>
          <p:spPr bwMode="auto">
            <a:xfrm rot="356891">
              <a:off x="5248636" y="3956266"/>
              <a:ext cx="1584790" cy="1219913"/>
            </a:xfrm>
            <a:custGeom>
              <a:avLst/>
              <a:gdLst>
                <a:gd name="T0" fmla="*/ 286 w 1051"/>
                <a:gd name="T1" fmla="*/ 49 h 799"/>
                <a:gd name="T2" fmla="*/ 274 w 1051"/>
                <a:gd name="T3" fmla="*/ 18 h 799"/>
                <a:gd name="T4" fmla="*/ 320 w 1051"/>
                <a:gd name="T5" fmla="*/ 0 h 799"/>
                <a:gd name="T6" fmla="*/ 329 w 1051"/>
                <a:gd name="T7" fmla="*/ 33 h 799"/>
                <a:gd name="T8" fmla="*/ 373 w 1051"/>
                <a:gd name="T9" fmla="*/ 72 h 799"/>
                <a:gd name="T10" fmla="*/ 396 w 1051"/>
                <a:gd name="T11" fmla="*/ 72 h 799"/>
                <a:gd name="T12" fmla="*/ 414 w 1051"/>
                <a:gd name="T13" fmla="*/ 108 h 799"/>
                <a:gd name="T14" fmla="*/ 460 w 1051"/>
                <a:gd name="T15" fmla="*/ 103 h 799"/>
                <a:gd name="T16" fmla="*/ 481 w 1051"/>
                <a:gd name="T17" fmla="*/ 85 h 799"/>
                <a:gd name="T18" fmla="*/ 495 w 1051"/>
                <a:gd name="T19" fmla="*/ 103 h 799"/>
                <a:gd name="T20" fmla="*/ 545 w 1051"/>
                <a:gd name="T21" fmla="*/ 97 h 799"/>
                <a:gd name="T22" fmla="*/ 555 w 1051"/>
                <a:gd name="T23" fmla="*/ 111 h 799"/>
                <a:gd name="T24" fmla="*/ 607 w 1051"/>
                <a:gd name="T25" fmla="*/ 133 h 799"/>
                <a:gd name="T26" fmla="*/ 670 w 1051"/>
                <a:gd name="T27" fmla="*/ 141 h 799"/>
                <a:gd name="T28" fmla="*/ 700 w 1051"/>
                <a:gd name="T29" fmla="*/ 150 h 799"/>
                <a:gd name="T30" fmla="*/ 727 w 1051"/>
                <a:gd name="T31" fmla="*/ 170 h 799"/>
                <a:gd name="T32" fmla="*/ 730 w 1051"/>
                <a:gd name="T33" fmla="*/ 220 h 799"/>
                <a:gd name="T34" fmla="*/ 694 w 1051"/>
                <a:gd name="T35" fmla="*/ 238 h 799"/>
                <a:gd name="T36" fmla="*/ 637 w 1051"/>
                <a:gd name="T37" fmla="*/ 259 h 799"/>
                <a:gd name="T38" fmla="*/ 649 w 1051"/>
                <a:gd name="T39" fmla="*/ 298 h 799"/>
                <a:gd name="T40" fmla="*/ 692 w 1051"/>
                <a:gd name="T41" fmla="*/ 341 h 799"/>
                <a:gd name="T42" fmla="*/ 672 w 1051"/>
                <a:gd name="T43" fmla="*/ 411 h 799"/>
                <a:gd name="T44" fmla="*/ 637 w 1051"/>
                <a:gd name="T45" fmla="*/ 368 h 799"/>
                <a:gd name="T46" fmla="*/ 624 w 1051"/>
                <a:gd name="T47" fmla="*/ 350 h 799"/>
                <a:gd name="T48" fmla="*/ 587 w 1051"/>
                <a:gd name="T49" fmla="*/ 343 h 799"/>
                <a:gd name="T50" fmla="*/ 557 w 1051"/>
                <a:gd name="T51" fmla="*/ 372 h 799"/>
                <a:gd name="T52" fmla="*/ 533 w 1051"/>
                <a:gd name="T53" fmla="*/ 390 h 799"/>
                <a:gd name="T54" fmla="*/ 498 w 1051"/>
                <a:gd name="T55" fmla="*/ 382 h 799"/>
                <a:gd name="T56" fmla="*/ 481 w 1051"/>
                <a:gd name="T57" fmla="*/ 412 h 799"/>
                <a:gd name="T58" fmla="*/ 522 w 1051"/>
                <a:gd name="T59" fmla="*/ 446 h 799"/>
                <a:gd name="T60" fmla="*/ 461 w 1051"/>
                <a:gd name="T61" fmla="*/ 455 h 799"/>
                <a:gd name="T62" fmla="*/ 443 w 1051"/>
                <a:gd name="T63" fmla="*/ 433 h 799"/>
                <a:gd name="T64" fmla="*/ 404 w 1051"/>
                <a:gd name="T65" fmla="*/ 439 h 799"/>
                <a:gd name="T66" fmla="*/ 396 w 1051"/>
                <a:gd name="T67" fmla="*/ 410 h 799"/>
                <a:gd name="T68" fmla="*/ 375 w 1051"/>
                <a:gd name="T69" fmla="*/ 394 h 799"/>
                <a:gd name="T70" fmla="*/ 370 w 1051"/>
                <a:gd name="T71" fmla="*/ 416 h 799"/>
                <a:gd name="T72" fmla="*/ 349 w 1051"/>
                <a:gd name="T73" fmla="*/ 434 h 799"/>
                <a:gd name="T74" fmla="*/ 315 w 1051"/>
                <a:gd name="T75" fmla="*/ 495 h 799"/>
                <a:gd name="T76" fmla="*/ 303 w 1051"/>
                <a:gd name="T77" fmla="*/ 566 h 799"/>
                <a:gd name="T78" fmla="*/ 257 w 1051"/>
                <a:gd name="T79" fmla="*/ 579 h 799"/>
                <a:gd name="T80" fmla="*/ 190 w 1051"/>
                <a:gd name="T81" fmla="*/ 464 h 799"/>
                <a:gd name="T82" fmla="*/ 152 w 1051"/>
                <a:gd name="T83" fmla="*/ 442 h 799"/>
                <a:gd name="T84" fmla="*/ 153 w 1051"/>
                <a:gd name="T85" fmla="*/ 412 h 799"/>
                <a:gd name="T86" fmla="*/ 120 w 1051"/>
                <a:gd name="T87" fmla="*/ 416 h 799"/>
                <a:gd name="T88" fmla="*/ 88 w 1051"/>
                <a:gd name="T89" fmla="*/ 361 h 799"/>
                <a:gd name="T90" fmla="*/ 83 w 1051"/>
                <a:gd name="T91" fmla="*/ 254 h 799"/>
                <a:gd name="T92" fmla="*/ 78 w 1051"/>
                <a:gd name="T93" fmla="*/ 197 h 799"/>
                <a:gd name="T94" fmla="*/ 0 w 1051"/>
                <a:gd name="T95" fmla="*/ 95 h 799"/>
                <a:gd name="T96" fmla="*/ 11 w 1051"/>
                <a:gd name="T97" fmla="*/ 67 h 799"/>
                <a:gd name="T98" fmla="*/ 115 w 1051"/>
                <a:gd name="T99" fmla="*/ 72 h 799"/>
                <a:gd name="T100" fmla="*/ 148 w 1051"/>
                <a:gd name="T101" fmla="*/ 79 h 799"/>
                <a:gd name="T102" fmla="*/ 203 w 1051"/>
                <a:gd name="T103" fmla="*/ 107 h 799"/>
                <a:gd name="T104" fmla="*/ 210 w 1051"/>
                <a:gd name="T105" fmla="*/ 75 h 799"/>
                <a:gd name="T106" fmla="*/ 243 w 1051"/>
                <a:gd name="T107" fmla="*/ 81 h 799"/>
                <a:gd name="T108" fmla="*/ 277 w 1051"/>
                <a:gd name="T109" fmla="*/ 74 h 799"/>
                <a:gd name="T110" fmla="*/ 277 w 1051"/>
                <a:gd name="T111" fmla="*/ 72 h 7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51"/>
                <a:gd name="T169" fmla="*/ 0 h 799"/>
                <a:gd name="T170" fmla="*/ 1051 w 1051"/>
                <a:gd name="T171" fmla="*/ 799 h 79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51" h="799">
                  <a:moveTo>
                    <a:pt x="396" y="99"/>
                  </a:moveTo>
                  <a:lnTo>
                    <a:pt x="409" y="67"/>
                  </a:lnTo>
                  <a:lnTo>
                    <a:pt x="394" y="50"/>
                  </a:lnTo>
                  <a:lnTo>
                    <a:pt x="392" y="24"/>
                  </a:lnTo>
                  <a:lnTo>
                    <a:pt x="447" y="0"/>
                  </a:lnTo>
                  <a:lnTo>
                    <a:pt x="459" y="0"/>
                  </a:lnTo>
                  <a:lnTo>
                    <a:pt x="468" y="19"/>
                  </a:lnTo>
                  <a:lnTo>
                    <a:pt x="471" y="46"/>
                  </a:lnTo>
                  <a:lnTo>
                    <a:pt x="497" y="63"/>
                  </a:lnTo>
                  <a:lnTo>
                    <a:pt x="533" y="99"/>
                  </a:lnTo>
                  <a:lnTo>
                    <a:pt x="552" y="85"/>
                  </a:lnTo>
                  <a:lnTo>
                    <a:pt x="565" y="99"/>
                  </a:lnTo>
                  <a:lnTo>
                    <a:pt x="569" y="133"/>
                  </a:lnTo>
                  <a:lnTo>
                    <a:pt x="591" y="149"/>
                  </a:lnTo>
                  <a:lnTo>
                    <a:pt x="648" y="154"/>
                  </a:lnTo>
                  <a:lnTo>
                    <a:pt x="657" y="142"/>
                  </a:lnTo>
                  <a:lnTo>
                    <a:pt x="655" y="127"/>
                  </a:lnTo>
                  <a:lnTo>
                    <a:pt x="688" y="118"/>
                  </a:lnTo>
                  <a:lnTo>
                    <a:pt x="705" y="123"/>
                  </a:lnTo>
                  <a:lnTo>
                    <a:pt x="708" y="142"/>
                  </a:lnTo>
                  <a:lnTo>
                    <a:pt x="722" y="145"/>
                  </a:lnTo>
                  <a:lnTo>
                    <a:pt x="780" y="133"/>
                  </a:lnTo>
                  <a:lnTo>
                    <a:pt x="791" y="138"/>
                  </a:lnTo>
                  <a:lnTo>
                    <a:pt x="793" y="154"/>
                  </a:lnTo>
                  <a:lnTo>
                    <a:pt x="817" y="160"/>
                  </a:lnTo>
                  <a:lnTo>
                    <a:pt x="868" y="184"/>
                  </a:lnTo>
                  <a:lnTo>
                    <a:pt x="896" y="173"/>
                  </a:lnTo>
                  <a:lnTo>
                    <a:pt x="957" y="195"/>
                  </a:lnTo>
                  <a:lnTo>
                    <a:pt x="971" y="213"/>
                  </a:lnTo>
                  <a:lnTo>
                    <a:pt x="1001" y="207"/>
                  </a:lnTo>
                  <a:lnTo>
                    <a:pt x="1021" y="208"/>
                  </a:lnTo>
                  <a:lnTo>
                    <a:pt x="1040" y="234"/>
                  </a:lnTo>
                  <a:lnTo>
                    <a:pt x="1050" y="286"/>
                  </a:lnTo>
                  <a:lnTo>
                    <a:pt x="1043" y="304"/>
                  </a:lnTo>
                  <a:lnTo>
                    <a:pt x="1030" y="299"/>
                  </a:lnTo>
                  <a:lnTo>
                    <a:pt x="992" y="328"/>
                  </a:lnTo>
                  <a:lnTo>
                    <a:pt x="928" y="339"/>
                  </a:lnTo>
                  <a:lnTo>
                    <a:pt x="911" y="356"/>
                  </a:lnTo>
                  <a:lnTo>
                    <a:pt x="925" y="374"/>
                  </a:lnTo>
                  <a:lnTo>
                    <a:pt x="927" y="412"/>
                  </a:lnTo>
                  <a:lnTo>
                    <a:pt x="944" y="416"/>
                  </a:lnTo>
                  <a:lnTo>
                    <a:pt x="988" y="470"/>
                  </a:lnTo>
                  <a:lnTo>
                    <a:pt x="990" y="544"/>
                  </a:lnTo>
                  <a:lnTo>
                    <a:pt x="961" y="566"/>
                  </a:lnTo>
                  <a:lnTo>
                    <a:pt x="935" y="540"/>
                  </a:lnTo>
                  <a:lnTo>
                    <a:pt x="911" y="506"/>
                  </a:lnTo>
                  <a:lnTo>
                    <a:pt x="909" y="487"/>
                  </a:lnTo>
                  <a:lnTo>
                    <a:pt x="892" y="482"/>
                  </a:lnTo>
                  <a:lnTo>
                    <a:pt x="872" y="489"/>
                  </a:lnTo>
                  <a:lnTo>
                    <a:pt x="839" y="473"/>
                  </a:lnTo>
                  <a:lnTo>
                    <a:pt x="823" y="511"/>
                  </a:lnTo>
                  <a:lnTo>
                    <a:pt x="796" y="513"/>
                  </a:lnTo>
                  <a:lnTo>
                    <a:pt x="775" y="544"/>
                  </a:lnTo>
                  <a:lnTo>
                    <a:pt x="762" y="537"/>
                  </a:lnTo>
                  <a:lnTo>
                    <a:pt x="743" y="544"/>
                  </a:lnTo>
                  <a:lnTo>
                    <a:pt x="712" y="526"/>
                  </a:lnTo>
                  <a:lnTo>
                    <a:pt x="688" y="555"/>
                  </a:lnTo>
                  <a:lnTo>
                    <a:pt x="688" y="568"/>
                  </a:lnTo>
                  <a:lnTo>
                    <a:pt x="736" y="595"/>
                  </a:lnTo>
                  <a:lnTo>
                    <a:pt x="746" y="614"/>
                  </a:lnTo>
                  <a:lnTo>
                    <a:pt x="712" y="627"/>
                  </a:lnTo>
                  <a:lnTo>
                    <a:pt x="659" y="626"/>
                  </a:lnTo>
                  <a:lnTo>
                    <a:pt x="653" y="603"/>
                  </a:lnTo>
                  <a:lnTo>
                    <a:pt x="633" y="597"/>
                  </a:lnTo>
                  <a:lnTo>
                    <a:pt x="600" y="617"/>
                  </a:lnTo>
                  <a:lnTo>
                    <a:pt x="578" y="605"/>
                  </a:lnTo>
                  <a:lnTo>
                    <a:pt x="576" y="576"/>
                  </a:lnTo>
                  <a:lnTo>
                    <a:pt x="565" y="564"/>
                  </a:lnTo>
                  <a:lnTo>
                    <a:pt x="565" y="548"/>
                  </a:lnTo>
                  <a:lnTo>
                    <a:pt x="535" y="542"/>
                  </a:lnTo>
                  <a:lnTo>
                    <a:pt x="526" y="550"/>
                  </a:lnTo>
                  <a:lnTo>
                    <a:pt x="530" y="573"/>
                  </a:lnTo>
                  <a:lnTo>
                    <a:pt x="506" y="583"/>
                  </a:lnTo>
                  <a:lnTo>
                    <a:pt x="499" y="599"/>
                  </a:lnTo>
                  <a:lnTo>
                    <a:pt x="506" y="619"/>
                  </a:lnTo>
                  <a:lnTo>
                    <a:pt x="451" y="682"/>
                  </a:lnTo>
                  <a:lnTo>
                    <a:pt x="459" y="757"/>
                  </a:lnTo>
                  <a:lnTo>
                    <a:pt x="433" y="780"/>
                  </a:lnTo>
                  <a:lnTo>
                    <a:pt x="420" y="766"/>
                  </a:lnTo>
                  <a:lnTo>
                    <a:pt x="368" y="798"/>
                  </a:lnTo>
                  <a:lnTo>
                    <a:pt x="348" y="786"/>
                  </a:lnTo>
                  <a:lnTo>
                    <a:pt x="272" y="639"/>
                  </a:lnTo>
                  <a:lnTo>
                    <a:pt x="241" y="617"/>
                  </a:lnTo>
                  <a:lnTo>
                    <a:pt x="217" y="610"/>
                  </a:lnTo>
                  <a:lnTo>
                    <a:pt x="205" y="590"/>
                  </a:lnTo>
                  <a:lnTo>
                    <a:pt x="219" y="568"/>
                  </a:lnTo>
                  <a:lnTo>
                    <a:pt x="197" y="550"/>
                  </a:lnTo>
                  <a:lnTo>
                    <a:pt x="171" y="573"/>
                  </a:lnTo>
                  <a:lnTo>
                    <a:pt x="145" y="576"/>
                  </a:lnTo>
                  <a:lnTo>
                    <a:pt x="126" y="497"/>
                  </a:lnTo>
                  <a:lnTo>
                    <a:pt x="122" y="477"/>
                  </a:lnTo>
                  <a:lnTo>
                    <a:pt x="118" y="350"/>
                  </a:lnTo>
                  <a:lnTo>
                    <a:pt x="93" y="286"/>
                  </a:lnTo>
                  <a:lnTo>
                    <a:pt x="112" y="272"/>
                  </a:lnTo>
                  <a:lnTo>
                    <a:pt x="61" y="180"/>
                  </a:lnTo>
                  <a:lnTo>
                    <a:pt x="0" y="131"/>
                  </a:lnTo>
                  <a:lnTo>
                    <a:pt x="9" y="103"/>
                  </a:lnTo>
                  <a:lnTo>
                    <a:pt x="16" y="94"/>
                  </a:lnTo>
                  <a:lnTo>
                    <a:pt x="105" y="80"/>
                  </a:lnTo>
                  <a:lnTo>
                    <a:pt x="164" y="99"/>
                  </a:lnTo>
                  <a:lnTo>
                    <a:pt x="199" y="87"/>
                  </a:lnTo>
                  <a:lnTo>
                    <a:pt x="212" y="109"/>
                  </a:lnTo>
                  <a:lnTo>
                    <a:pt x="256" y="154"/>
                  </a:lnTo>
                  <a:lnTo>
                    <a:pt x="291" y="147"/>
                  </a:lnTo>
                  <a:lnTo>
                    <a:pt x="291" y="120"/>
                  </a:lnTo>
                  <a:lnTo>
                    <a:pt x="300" y="103"/>
                  </a:lnTo>
                  <a:lnTo>
                    <a:pt x="335" y="89"/>
                  </a:lnTo>
                  <a:lnTo>
                    <a:pt x="348" y="111"/>
                  </a:lnTo>
                  <a:lnTo>
                    <a:pt x="368" y="96"/>
                  </a:lnTo>
                  <a:lnTo>
                    <a:pt x="396" y="101"/>
                  </a:lnTo>
                  <a:lnTo>
                    <a:pt x="396" y="99"/>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23" name="Freeform 1082"/>
            <p:cNvSpPr/>
            <p:nvPr/>
          </p:nvSpPr>
          <p:spPr bwMode="auto">
            <a:xfrm rot="356891">
              <a:off x="2993399" y="3304327"/>
              <a:ext cx="2491840" cy="1376224"/>
            </a:xfrm>
            <a:custGeom>
              <a:avLst/>
              <a:gdLst>
                <a:gd name="T0" fmla="*/ 703 w 1652"/>
                <a:gd name="T1" fmla="*/ 622 h 902"/>
                <a:gd name="T2" fmla="*/ 722 w 1652"/>
                <a:gd name="T3" fmla="*/ 644 h 902"/>
                <a:gd name="T4" fmla="*/ 780 w 1652"/>
                <a:gd name="T5" fmla="*/ 622 h 902"/>
                <a:gd name="T6" fmla="*/ 817 w 1652"/>
                <a:gd name="T7" fmla="*/ 594 h 902"/>
                <a:gd name="T8" fmla="*/ 862 w 1652"/>
                <a:gd name="T9" fmla="*/ 577 h 902"/>
                <a:gd name="T10" fmla="*/ 908 w 1652"/>
                <a:gd name="T11" fmla="*/ 560 h 902"/>
                <a:gd name="T12" fmla="*/ 983 w 1652"/>
                <a:gd name="T13" fmla="*/ 548 h 902"/>
                <a:gd name="T14" fmla="*/ 985 w 1652"/>
                <a:gd name="T15" fmla="*/ 577 h 902"/>
                <a:gd name="T16" fmla="*/ 1008 w 1652"/>
                <a:gd name="T17" fmla="*/ 581 h 902"/>
                <a:gd name="T18" fmla="*/ 993 w 1652"/>
                <a:gd name="T19" fmla="*/ 618 h 902"/>
                <a:gd name="T20" fmla="*/ 1008 w 1652"/>
                <a:gd name="T21" fmla="*/ 622 h 902"/>
                <a:gd name="T22" fmla="*/ 1072 w 1652"/>
                <a:gd name="T23" fmla="*/ 618 h 902"/>
                <a:gd name="T24" fmla="*/ 1110 w 1652"/>
                <a:gd name="T25" fmla="*/ 631 h 902"/>
                <a:gd name="T26" fmla="*/ 1127 w 1652"/>
                <a:gd name="T27" fmla="*/ 638 h 902"/>
                <a:gd name="T28" fmla="*/ 1130 w 1652"/>
                <a:gd name="T29" fmla="*/ 594 h 902"/>
                <a:gd name="T30" fmla="*/ 1156 w 1652"/>
                <a:gd name="T31" fmla="*/ 566 h 902"/>
                <a:gd name="T32" fmla="*/ 1136 w 1652"/>
                <a:gd name="T33" fmla="*/ 427 h 902"/>
                <a:gd name="T34" fmla="*/ 1114 w 1652"/>
                <a:gd name="T35" fmla="*/ 350 h 902"/>
                <a:gd name="T36" fmla="*/ 1059 w 1652"/>
                <a:gd name="T37" fmla="*/ 322 h 902"/>
                <a:gd name="T38" fmla="*/ 1023 w 1652"/>
                <a:gd name="T39" fmla="*/ 392 h 902"/>
                <a:gd name="T40" fmla="*/ 956 w 1652"/>
                <a:gd name="T41" fmla="*/ 356 h 902"/>
                <a:gd name="T42" fmla="*/ 835 w 1652"/>
                <a:gd name="T43" fmla="*/ 310 h 902"/>
                <a:gd name="T44" fmla="*/ 784 w 1652"/>
                <a:gd name="T45" fmla="*/ 302 h 902"/>
                <a:gd name="T46" fmla="*/ 685 w 1652"/>
                <a:gd name="T47" fmla="*/ 259 h 902"/>
                <a:gd name="T48" fmla="*/ 638 w 1652"/>
                <a:gd name="T49" fmla="*/ 140 h 902"/>
                <a:gd name="T50" fmla="*/ 656 w 1652"/>
                <a:gd name="T51" fmla="*/ 102 h 902"/>
                <a:gd name="T52" fmla="*/ 654 w 1652"/>
                <a:gd name="T53" fmla="*/ 51 h 902"/>
                <a:gd name="T54" fmla="*/ 662 w 1652"/>
                <a:gd name="T55" fmla="*/ 25 h 902"/>
                <a:gd name="T56" fmla="*/ 576 w 1652"/>
                <a:gd name="T57" fmla="*/ 0 h 902"/>
                <a:gd name="T58" fmla="*/ 514 w 1652"/>
                <a:gd name="T59" fmla="*/ 8 h 902"/>
                <a:gd name="T60" fmla="*/ 434 w 1652"/>
                <a:gd name="T61" fmla="*/ 35 h 902"/>
                <a:gd name="T62" fmla="*/ 359 w 1652"/>
                <a:gd name="T63" fmla="*/ 45 h 902"/>
                <a:gd name="T64" fmla="*/ 306 w 1652"/>
                <a:gd name="T65" fmla="*/ 15 h 902"/>
                <a:gd name="T66" fmla="*/ 222 w 1652"/>
                <a:gd name="T67" fmla="*/ 31 h 902"/>
                <a:gd name="T68" fmla="*/ 187 w 1652"/>
                <a:gd name="T69" fmla="*/ 12 h 902"/>
                <a:gd name="T70" fmla="*/ 123 w 1652"/>
                <a:gd name="T71" fmla="*/ 20 h 902"/>
                <a:gd name="T72" fmla="*/ 93 w 1652"/>
                <a:gd name="T73" fmla="*/ 62 h 902"/>
                <a:gd name="T74" fmla="*/ 76 w 1652"/>
                <a:gd name="T75" fmla="*/ 84 h 902"/>
                <a:gd name="T76" fmla="*/ 54 w 1652"/>
                <a:gd name="T77" fmla="*/ 96 h 902"/>
                <a:gd name="T78" fmla="*/ 44 w 1652"/>
                <a:gd name="T79" fmla="*/ 113 h 902"/>
                <a:gd name="T80" fmla="*/ 62 w 1652"/>
                <a:gd name="T81" fmla="*/ 150 h 902"/>
                <a:gd name="T82" fmla="*/ 59 w 1652"/>
                <a:gd name="T83" fmla="*/ 188 h 902"/>
                <a:gd name="T84" fmla="*/ 17 w 1652"/>
                <a:gd name="T85" fmla="*/ 176 h 902"/>
                <a:gd name="T86" fmla="*/ 0 w 1652"/>
                <a:gd name="T87" fmla="*/ 189 h 902"/>
                <a:gd name="T88" fmla="*/ 9 w 1652"/>
                <a:gd name="T89" fmla="*/ 225 h 902"/>
                <a:gd name="T90" fmla="*/ 6 w 1652"/>
                <a:gd name="T91" fmla="*/ 258 h 902"/>
                <a:gd name="T92" fmla="*/ 24 w 1652"/>
                <a:gd name="T93" fmla="*/ 270 h 902"/>
                <a:gd name="T94" fmla="*/ 76 w 1652"/>
                <a:gd name="T95" fmla="*/ 321 h 902"/>
                <a:gd name="T96" fmla="*/ 107 w 1652"/>
                <a:gd name="T97" fmla="*/ 367 h 902"/>
                <a:gd name="T98" fmla="*/ 127 w 1652"/>
                <a:gd name="T99" fmla="*/ 383 h 902"/>
                <a:gd name="T100" fmla="*/ 163 w 1652"/>
                <a:gd name="T101" fmla="*/ 380 h 902"/>
                <a:gd name="T102" fmla="*/ 244 w 1652"/>
                <a:gd name="T103" fmla="*/ 474 h 902"/>
                <a:gd name="T104" fmla="*/ 270 w 1652"/>
                <a:gd name="T105" fmla="*/ 465 h 902"/>
                <a:gd name="T106" fmla="*/ 278 w 1652"/>
                <a:gd name="T107" fmla="*/ 502 h 902"/>
                <a:gd name="T108" fmla="*/ 328 w 1652"/>
                <a:gd name="T109" fmla="*/ 524 h 902"/>
                <a:gd name="T110" fmla="*/ 369 w 1652"/>
                <a:gd name="T111" fmla="*/ 568 h 902"/>
                <a:gd name="T112" fmla="*/ 377 w 1652"/>
                <a:gd name="T113" fmla="*/ 588 h 902"/>
                <a:gd name="T114" fmla="*/ 425 w 1652"/>
                <a:gd name="T115" fmla="*/ 585 h 902"/>
                <a:gd name="T116" fmla="*/ 504 w 1652"/>
                <a:gd name="T117" fmla="*/ 604 h 902"/>
                <a:gd name="T118" fmla="*/ 541 w 1652"/>
                <a:gd name="T119" fmla="*/ 615 h 902"/>
                <a:gd name="T120" fmla="*/ 543 w 1652"/>
                <a:gd name="T121" fmla="*/ 652 h 902"/>
                <a:gd name="T122" fmla="*/ 611 w 1652"/>
                <a:gd name="T123" fmla="*/ 596 h 902"/>
                <a:gd name="T124" fmla="*/ 666 w 1652"/>
                <a:gd name="T125" fmla="*/ 618 h 9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52"/>
                <a:gd name="T190" fmla="*/ 0 h 902"/>
                <a:gd name="T191" fmla="*/ 1652 w 1652"/>
                <a:gd name="T192" fmla="*/ 902 h 9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52" h="902">
                  <a:moveTo>
                    <a:pt x="952" y="853"/>
                  </a:moveTo>
                  <a:lnTo>
                    <a:pt x="1005" y="860"/>
                  </a:lnTo>
                  <a:lnTo>
                    <a:pt x="1023" y="884"/>
                  </a:lnTo>
                  <a:lnTo>
                    <a:pt x="1031" y="889"/>
                  </a:lnTo>
                  <a:lnTo>
                    <a:pt x="1110" y="874"/>
                  </a:lnTo>
                  <a:lnTo>
                    <a:pt x="1114" y="860"/>
                  </a:lnTo>
                  <a:lnTo>
                    <a:pt x="1129" y="851"/>
                  </a:lnTo>
                  <a:lnTo>
                    <a:pt x="1167" y="821"/>
                  </a:lnTo>
                  <a:lnTo>
                    <a:pt x="1200" y="816"/>
                  </a:lnTo>
                  <a:lnTo>
                    <a:pt x="1231" y="797"/>
                  </a:lnTo>
                  <a:lnTo>
                    <a:pt x="1289" y="763"/>
                  </a:lnTo>
                  <a:lnTo>
                    <a:pt x="1296" y="774"/>
                  </a:lnTo>
                  <a:lnTo>
                    <a:pt x="1340" y="790"/>
                  </a:lnTo>
                  <a:lnTo>
                    <a:pt x="1404" y="756"/>
                  </a:lnTo>
                  <a:lnTo>
                    <a:pt x="1423" y="770"/>
                  </a:lnTo>
                  <a:lnTo>
                    <a:pt x="1406" y="797"/>
                  </a:lnTo>
                  <a:lnTo>
                    <a:pt x="1413" y="803"/>
                  </a:lnTo>
                  <a:lnTo>
                    <a:pt x="1439" y="803"/>
                  </a:lnTo>
                  <a:lnTo>
                    <a:pt x="1440" y="814"/>
                  </a:lnTo>
                  <a:lnTo>
                    <a:pt x="1418" y="853"/>
                  </a:lnTo>
                  <a:lnTo>
                    <a:pt x="1425" y="860"/>
                  </a:lnTo>
                  <a:lnTo>
                    <a:pt x="1439" y="860"/>
                  </a:lnTo>
                  <a:lnTo>
                    <a:pt x="1502" y="877"/>
                  </a:lnTo>
                  <a:lnTo>
                    <a:pt x="1530" y="853"/>
                  </a:lnTo>
                  <a:lnTo>
                    <a:pt x="1572" y="887"/>
                  </a:lnTo>
                  <a:lnTo>
                    <a:pt x="1585" y="872"/>
                  </a:lnTo>
                  <a:lnTo>
                    <a:pt x="1596" y="882"/>
                  </a:lnTo>
                  <a:lnTo>
                    <a:pt x="1609" y="882"/>
                  </a:lnTo>
                  <a:lnTo>
                    <a:pt x="1616" y="872"/>
                  </a:lnTo>
                  <a:lnTo>
                    <a:pt x="1614" y="821"/>
                  </a:lnTo>
                  <a:lnTo>
                    <a:pt x="1624" y="814"/>
                  </a:lnTo>
                  <a:lnTo>
                    <a:pt x="1651" y="781"/>
                  </a:lnTo>
                  <a:lnTo>
                    <a:pt x="1647" y="653"/>
                  </a:lnTo>
                  <a:lnTo>
                    <a:pt x="1622" y="589"/>
                  </a:lnTo>
                  <a:lnTo>
                    <a:pt x="1640" y="576"/>
                  </a:lnTo>
                  <a:lnTo>
                    <a:pt x="1590" y="483"/>
                  </a:lnTo>
                  <a:lnTo>
                    <a:pt x="1528" y="434"/>
                  </a:lnTo>
                  <a:lnTo>
                    <a:pt x="1511" y="445"/>
                  </a:lnTo>
                  <a:lnTo>
                    <a:pt x="1513" y="474"/>
                  </a:lnTo>
                  <a:lnTo>
                    <a:pt x="1461" y="542"/>
                  </a:lnTo>
                  <a:lnTo>
                    <a:pt x="1373" y="525"/>
                  </a:lnTo>
                  <a:lnTo>
                    <a:pt x="1366" y="491"/>
                  </a:lnTo>
                  <a:lnTo>
                    <a:pt x="1311" y="448"/>
                  </a:lnTo>
                  <a:lnTo>
                    <a:pt x="1191" y="428"/>
                  </a:lnTo>
                  <a:lnTo>
                    <a:pt x="1138" y="419"/>
                  </a:lnTo>
                  <a:lnTo>
                    <a:pt x="1119" y="417"/>
                  </a:lnTo>
                  <a:lnTo>
                    <a:pt x="1073" y="380"/>
                  </a:lnTo>
                  <a:lnTo>
                    <a:pt x="978" y="357"/>
                  </a:lnTo>
                  <a:lnTo>
                    <a:pt x="913" y="229"/>
                  </a:lnTo>
                  <a:lnTo>
                    <a:pt x="911" y="194"/>
                  </a:lnTo>
                  <a:lnTo>
                    <a:pt x="937" y="180"/>
                  </a:lnTo>
                  <a:lnTo>
                    <a:pt x="937" y="141"/>
                  </a:lnTo>
                  <a:lnTo>
                    <a:pt x="956" y="93"/>
                  </a:lnTo>
                  <a:lnTo>
                    <a:pt x="935" y="70"/>
                  </a:lnTo>
                  <a:lnTo>
                    <a:pt x="963" y="46"/>
                  </a:lnTo>
                  <a:lnTo>
                    <a:pt x="945" y="35"/>
                  </a:lnTo>
                  <a:lnTo>
                    <a:pt x="902" y="35"/>
                  </a:lnTo>
                  <a:lnTo>
                    <a:pt x="823" y="0"/>
                  </a:lnTo>
                  <a:lnTo>
                    <a:pt x="772" y="0"/>
                  </a:lnTo>
                  <a:lnTo>
                    <a:pt x="734" y="11"/>
                  </a:lnTo>
                  <a:lnTo>
                    <a:pt x="689" y="11"/>
                  </a:lnTo>
                  <a:lnTo>
                    <a:pt x="621" y="48"/>
                  </a:lnTo>
                  <a:lnTo>
                    <a:pt x="567" y="42"/>
                  </a:lnTo>
                  <a:lnTo>
                    <a:pt x="512" y="62"/>
                  </a:lnTo>
                  <a:lnTo>
                    <a:pt x="466" y="46"/>
                  </a:lnTo>
                  <a:lnTo>
                    <a:pt x="437" y="21"/>
                  </a:lnTo>
                  <a:lnTo>
                    <a:pt x="365" y="11"/>
                  </a:lnTo>
                  <a:lnTo>
                    <a:pt x="317" y="43"/>
                  </a:lnTo>
                  <a:lnTo>
                    <a:pt x="291" y="33"/>
                  </a:lnTo>
                  <a:lnTo>
                    <a:pt x="268" y="16"/>
                  </a:lnTo>
                  <a:lnTo>
                    <a:pt x="217" y="2"/>
                  </a:lnTo>
                  <a:lnTo>
                    <a:pt x="177" y="28"/>
                  </a:lnTo>
                  <a:lnTo>
                    <a:pt x="164" y="69"/>
                  </a:lnTo>
                  <a:lnTo>
                    <a:pt x="133" y="86"/>
                  </a:lnTo>
                  <a:lnTo>
                    <a:pt x="129" y="110"/>
                  </a:lnTo>
                  <a:lnTo>
                    <a:pt x="109" y="117"/>
                  </a:lnTo>
                  <a:lnTo>
                    <a:pt x="86" y="115"/>
                  </a:lnTo>
                  <a:lnTo>
                    <a:pt x="78" y="132"/>
                  </a:lnTo>
                  <a:lnTo>
                    <a:pt x="74" y="156"/>
                  </a:lnTo>
                  <a:lnTo>
                    <a:pt x="62" y="156"/>
                  </a:lnTo>
                  <a:lnTo>
                    <a:pt x="62" y="180"/>
                  </a:lnTo>
                  <a:lnTo>
                    <a:pt x="89" y="207"/>
                  </a:lnTo>
                  <a:lnTo>
                    <a:pt x="89" y="245"/>
                  </a:lnTo>
                  <a:lnTo>
                    <a:pt x="83" y="260"/>
                  </a:lnTo>
                  <a:lnTo>
                    <a:pt x="43" y="265"/>
                  </a:lnTo>
                  <a:lnTo>
                    <a:pt x="24" y="243"/>
                  </a:lnTo>
                  <a:lnTo>
                    <a:pt x="2" y="245"/>
                  </a:lnTo>
                  <a:lnTo>
                    <a:pt x="0" y="262"/>
                  </a:lnTo>
                  <a:lnTo>
                    <a:pt x="10" y="291"/>
                  </a:lnTo>
                  <a:lnTo>
                    <a:pt x="12" y="311"/>
                  </a:lnTo>
                  <a:lnTo>
                    <a:pt x="12" y="337"/>
                  </a:lnTo>
                  <a:lnTo>
                    <a:pt x="9" y="356"/>
                  </a:lnTo>
                  <a:lnTo>
                    <a:pt x="10" y="371"/>
                  </a:lnTo>
                  <a:lnTo>
                    <a:pt x="34" y="373"/>
                  </a:lnTo>
                  <a:lnTo>
                    <a:pt x="50" y="397"/>
                  </a:lnTo>
                  <a:lnTo>
                    <a:pt x="109" y="443"/>
                  </a:lnTo>
                  <a:lnTo>
                    <a:pt x="109" y="459"/>
                  </a:lnTo>
                  <a:lnTo>
                    <a:pt x="153" y="508"/>
                  </a:lnTo>
                  <a:lnTo>
                    <a:pt x="165" y="525"/>
                  </a:lnTo>
                  <a:lnTo>
                    <a:pt x="181" y="530"/>
                  </a:lnTo>
                  <a:lnTo>
                    <a:pt x="208" y="503"/>
                  </a:lnTo>
                  <a:lnTo>
                    <a:pt x="232" y="525"/>
                  </a:lnTo>
                  <a:lnTo>
                    <a:pt x="332" y="611"/>
                  </a:lnTo>
                  <a:lnTo>
                    <a:pt x="349" y="655"/>
                  </a:lnTo>
                  <a:lnTo>
                    <a:pt x="372" y="655"/>
                  </a:lnTo>
                  <a:lnTo>
                    <a:pt x="385" y="642"/>
                  </a:lnTo>
                  <a:lnTo>
                    <a:pt x="396" y="653"/>
                  </a:lnTo>
                  <a:lnTo>
                    <a:pt x="396" y="693"/>
                  </a:lnTo>
                  <a:lnTo>
                    <a:pt x="455" y="725"/>
                  </a:lnTo>
                  <a:lnTo>
                    <a:pt x="468" y="723"/>
                  </a:lnTo>
                  <a:lnTo>
                    <a:pt x="476" y="756"/>
                  </a:lnTo>
                  <a:lnTo>
                    <a:pt x="528" y="785"/>
                  </a:lnTo>
                  <a:lnTo>
                    <a:pt x="529" y="805"/>
                  </a:lnTo>
                  <a:lnTo>
                    <a:pt x="538" y="812"/>
                  </a:lnTo>
                  <a:lnTo>
                    <a:pt x="581" y="809"/>
                  </a:lnTo>
                  <a:lnTo>
                    <a:pt x="607" y="809"/>
                  </a:lnTo>
                  <a:lnTo>
                    <a:pt x="641" y="836"/>
                  </a:lnTo>
                  <a:lnTo>
                    <a:pt x="720" y="834"/>
                  </a:lnTo>
                  <a:lnTo>
                    <a:pt x="762" y="831"/>
                  </a:lnTo>
                  <a:lnTo>
                    <a:pt x="772" y="850"/>
                  </a:lnTo>
                  <a:lnTo>
                    <a:pt x="763" y="887"/>
                  </a:lnTo>
                  <a:lnTo>
                    <a:pt x="775" y="901"/>
                  </a:lnTo>
                  <a:lnTo>
                    <a:pt x="818" y="862"/>
                  </a:lnTo>
                  <a:lnTo>
                    <a:pt x="873" y="823"/>
                  </a:lnTo>
                  <a:lnTo>
                    <a:pt x="913" y="829"/>
                  </a:lnTo>
                  <a:lnTo>
                    <a:pt x="952" y="853"/>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24" name="Freeform 1083"/>
            <p:cNvSpPr/>
            <p:nvPr/>
          </p:nvSpPr>
          <p:spPr bwMode="auto">
            <a:xfrm rot="356891">
              <a:off x="4410631" y="3056858"/>
              <a:ext cx="1606872" cy="1174038"/>
            </a:xfrm>
            <a:custGeom>
              <a:avLst/>
              <a:gdLst>
                <a:gd name="T0" fmla="*/ 59 w 1067"/>
                <a:gd name="T1" fmla="*/ 207 h 770"/>
                <a:gd name="T2" fmla="*/ 96 w 1067"/>
                <a:gd name="T3" fmla="*/ 185 h 770"/>
                <a:gd name="T4" fmla="*/ 80 w 1067"/>
                <a:gd name="T5" fmla="*/ 172 h 770"/>
                <a:gd name="T6" fmla="*/ 103 w 1067"/>
                <a:gd name="T7" fmla="*/ 152 h 770"/>
                <a:gd name="T8" fmla="*/ 74 w 1067"/>
                <a:gd name="T9" fmla="*/ 91 h 770"/>
                <a:gd name="T10" fmla="*/ 93 w 1067"/>
                <a:gd name="T11" fmla="*/ 36 h 770"/>
                <a:gd name="T12" fmla="*/ 242 w 1067"/>
                <a:gd name="T13" fmla="*/ 0 h 770"/>
                <a:gd name="T14" fmla="*/ 333 w 1067"/>
                <a:gd name="T15" fmla="*/ 20 h 770"/>
                <a:gd name="T16" fmla="*/ 386 w 1067"/>
                <a:gd name="T17" fmla="*/ 52 h 770"/>
                <a:gd name="T18" fmla="*/ 436 w 1067"/>
                <a:gd name="T19" fmla="*/ 31 h 770"/>
                <a:gd name="T20" fmla="*/ 501 w 1067"/>
                <a:gd name="T21" fmla="*/ 24 h 770"/>
                <a:gd name="T22" fmla="*/ 584 w 1067"/>
                <a:gd name="T23" fmla="*/ 47 h 770"/>
                <a:gd name="T24" fmla="*/ 636 w 1067"/>
                <a:gd name="T25" fmla="*/ 109 h 770"/>
                <a:gd name="T26" fmla="*/ 683 w 1067"/>
                <a:gd name="T27" fmla="*/ 127 h 770"/>
                <a:gd name="T28" fmla="*/ 729 w 1067"/>
                <a:gd name="T29" fmla="*/ 214 h 770"/>
                <a:gd name="T30" fmla="*/ 739 w 1067"/>
                <a:gd name="T31" fmla="*/ 273 h 770"/>
                <a:gd name="T32" fmla="*/ 713 w 1067"/>
                <a:gd name="T33" fmla="*/ 315 h 770"/>
                <a:gd name="T34" fmla="*/ 685 w 1067"/>
                <a:gd name="T35" fmla="*/ 342 h 770"/>
                <a:gd name="T36" fmla="*/ 673 w 1067"/>
                <a:gd name="T37" fmla="*/ 380 h 770"/>
                <a:gd name="T38" fmla="*/ 641 w 1067"/>
                <a:gd name="T39" fmla="*/ 362 h 770"/>
                <a:gd name="T40" fmla="*/ 643 w 1067"/>
                <a:gd name="T41" fmla="*/ 391 h 770"/>
                <a:gd name="T42" fmla="*/ 691 w 1067"/>
                <a:gd name="T43" fmla="*/ 419 h 770"/>
                <a:gd name="T44" fmla="*/ 715 w 1067"/>
                <a:gd name="T45" fmla="*/ 432 h 770"/>
                <a:gd name="T46" fmla="*/ 706 w 1067"/>
                <a:gd name="T47" fmla="*/ 455 h 770"/>
                <a:gd name="T48" fmla="*/ 673 w 1067"/>
                <a:gd name="T49" fmla="*/ 463 h 770"/>
                <a:gd name="T50" fmla="*/ 639 w 1067"/>
                <a:gd name="T51" fmla="*/ 458 h 770"/>
                <a:gd name="T52" fmla="*/ 633 w 1067"/>
                <a:gd name="T53" fmla="*/ 489 h 770"/>
                <a:gd name="T54" fmla="*/ 578 w 1067"/>
                <a:gd name="T55" fmla="*/ 461 h 770"/>
                <a:gd name="T56" fmla="*/ 544 w 1067"/>
                <a:gd name="T57" fmla="*/ 454 h 770"/>
                <a:gd name="T58" fmla="*/ 440 w 1067"/>
                <a:gd name="T59" fmla="*/ 450 h 770"/>
                <a:gd name="T60" fmla="*/ 429 w 1067"/>
                <a:gd name="T61" fmla="*/ 477 h 770"/>
                <a:gd name="T62" fmla="*/ 419 w 1067"/>
                <a:gd name="T63" fmla="*/ 506 h 770"/>
                <a:gd name="T64" fmla="*/ 322 w 1067"/>
                <a:gd name="T65" fmla="*/ 543 h 770"/>
                <a:gd name="T66" fmla="*/ 278 w 1067"/>
                <a:gd name="T67" fmla="*/ 487 h 770"/>
                <a:gd name="T68" fmla="*/ 158 w 1067"/>
                <a:gd name="T69" fmla="*/ 467 h 770"/>
                <a:gd name="T70" fmla="*/ 113 w 1067"/>
                <a:gd name="T71" fmla="*/ 438 h 770"/>
                <a:gd name="T72" fmla="*/ 2 w 1067"/>
                <a:gd name="T73" fmla="*/ 328 h 770"/>
                <a:gd name="T74" fmla="*/ 18 w 1067"/>
                <a:gd name="T75" fmla="*/ 294 h 770"/>
                <a:gd name="T76" fmla="*/ 31 w 1067"/>
                <a:gd name="T77" fmla="*/ 232 h 770"/>
                <a:gd name="T78" fmla="*/ 36 w 1067"/>
                <a:gd name="T79" fmla="*/ 197 h 7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67"/>
                <a:gd name="T121" fmla="*/ 0 h 770"/>
                <a:gd name="T122" fmla="*/ 1067 w 1067"/>
                <a:gd name="T123" fmla="*/ 770 h 7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67" h="770">
                  <a:moveTo>
                    <a:pt x="52" y="272"/>
                  </a:moveTo>
                  <a:lnTo>
                    <a:pt x="86" y="286"/>
                  </a:lnTo>
                  <a:lnTo>
                    <a:pt x="146" y="267"/>
                  </a:lnTo>
                  <a:lnTo>
                    <a:pt x="138" y="255"/>
                  </a:lnTo>
                  <a:lnTo>
                    <a:pt x="122" y="255"/>
                  </a:lnTo>
                  <a:lnTo>
                    <a:pt x="115" y="238"/>
                  </a:lnTo>
                  <a:lnTo>
                    <a:pt x="119" y="222"/>
                  </a:lnTo>
                  <a:lnTo>
                    <a:pt x="148" y="209"/>
                  </a:lnTo>
                  <a:lnTo>
                    <a:pt x="167" y="176"/>
                  </a:lnTo>
                  <a:lnTo>
                    <a:pt x="107" y="125"/>
                  </a:lnTo>
                  <a:lnTo>
                    <a:pt x="105" y="72"/>
                  </a:lnTo>
                  <a:lnTo>
                    <a:pt x="133" y="50"/>
                  </a:lnTo>
                  <a:lnTo>
                    <a:pt x="334" y="10"/>
                  </a:lnTo>
                  <a:lnTo>
                    <a:pt x="347" y="0"/>
                  </a:lnTo>
                  <a:lnTo>
                    <a:pt x="378" y="4"/>
                  </a:lnTo>
                  <a:lnTo>
                    <a:pt x="478" y="28"/>
                  </a:lnTo>
                  <a:lnTo>
                    <a:pt x="509" y="46"/>
                  </a:lnTo>
                  <a:lnTo>
                    <a:pt x="554" y="72"/>
                  </a:lnTo>
                  <a:lnTo>
                    <a:pt x="581" y="70"/>
                  </a:lnTo>
                  <a:lnTo>
                    <a:pt x="626" y="43"/>
                  </a:lnTo>
                  <a:lnTo>
                    <a:pt x="683" y="52"/>
                  </a:lnTo>
                  <a:lnTo>
                    <a:pt x="719" y="33"/>
                  </a:lnTo>
                  <a:lnTo>
                    <a:pt x="796" y="81"/>
                  </a:lnTo>
                  <a:lnTo>
                    <a:pt x="838" y="65"/>
                  </a:lnTo>
                  <a:lnTo>
                    <a:pt x="860" y="118"/>
                  </a:lnTo>
                  <a:lnTo>
                    <a:pt x="912" y="151"/>
                  </a:lnTo>
                  <a:lnTo>
                    <a:pt x="951" y="187"/>
                  </a:lnTo>
                  <a:lnTo>
                    <a:pt x="980" y="176"/>
                  </a:lnTo>
                  <a:lnTo>
                    <a:pt x="1035" y="248"/>
                  </a:lnTo>
                  <a:lnTo>
                    <a:pt x="1046" y="295"/>
                  </a:lnTo>
                  <a:lnTo>
                    <a:pt x="1066" y="323"/>
                  </a:lnTo>
                  <a:lnTo>
                    <a:pt x="1059" y="378"/>
                  </a:lnTo>
                  <a:lnTo>
                    <a:pt x="1015" y="414"/>
                  </a:lnTo>
                  <a:lnTo>
                    <a:pt x="1023" y="436"/>
                  </a:lnTo>
                  <a:lnTo>
                    <a:pt x="1006" y="453"/>
                  </a:lnTo>
                  <a:lnTo>
                    <a:pt x="984" y="474"/>
                  </a:lnTo>
                  <a:lnTo>
                    <a:pt x="984" y="511"/>
                  </a:lnTo>
                  <a:lnTo>
                    <a:pt x="965" y="527"/>
                  </a:lnTo>
                  <a:lnTo>
                    <a:pt x="941" y="520"/>
                  </a:lnTo>
                  <a:lnTo>
                    <a:pt x="920" y="500"/>
                  </a:lnTo>
                  <a:lnTo>
                    <a:pt x="910" y="522"/>
                  </a:lnTo>
                  <a:lnTo>
                    <a:pt x="923" y="542"/>
                  </a:lnTo>
                  <a:lnTo>
                    <a:pt x="958" y="546"/>
                  </a:lnTo>
                  <a:lnTo>
                    <a:pt x="991" y="580"/>
                  </a:lnTo>
                  <a:lnTo>
                    <a:pt x="1011" y="580"/>
                  </a:lnTo>
                  <a:lnTo>
                    <a:pt x="1026" y="597"/>
                  </a:lnTo>
                  <a:lnTo>
                    <a:pt x="1013" y="628"/>
                  </a:lnTo>
                  <a:lnTo>
                    <a:pt x="1013" y="630"/>
                  </a:lnTo>
                  <a:lnTo>
                    <a:pt x="984" y="626"/>
                  </a:lnTo>
                  <a:lnTo>
                    <a:pt x="965" y="641"/>
                  </a:lnTo>
                  <a:lnTo>
                    <a:pt x="951" y="619"/>
                  </a:lnTo>
                  <a:lnTo>
                    <a:pt x="917" y="633"/>
                  </a:lnTo>
                  <a:lnTo>
                    <a:pt x="908" y="650"/>
                  </a:lnTo>
                  <a:lnTo>
                    <a:pt x="908" y="676"/>
                  </a:lnTo>
                  <a:lnTo>
                    <a:pt x="872" y="683"/>
                  </a:lnTo>
                  <a:lnTo>
                    <a:pt x="829" y="638"/>
                  </a:lnTo>
                  <a:lnTo>
                    <a:pt x="815" y="617"/>
                  </a:lnTo>
                  <a:lnTo>
                    <a:pt x="781" y="628"/>
                  </a:lnTo>
                  <a:lnTo>
                    <a:pt x="722" y="610"/>
                  </a:lnTo>
                  <a:lnTo>
                    <a:pt x="632" y="623"/>
                  </a:lnTo>
                  <a:lnTo>
                    <a:pt x="626" y="633"/>
                  </a:lnTo>
                  <a:lnTo>
                    <a:pt x="616" y="660"/>
                  </a:lnTo>
                  <a:lnTo>
                    <a:pt x="599" y="672"/>
                  </a:lnTo>
                  <a:lnTo>
                    <a:pt x="602" y="701"/>
                  </a:lnTo>
                  <a:lnTo>
                    <a:pt x="549" y="769"/>
                  </a:lnTo>
                  <a:lnTo>
                    <a:pt x="461" y="751"/>
                  </a:lnTo>
                  <a:lnTo>
                    <a:pt x="454" y="718"/>
                  </a:lnTo>
                  <a:lnTo>
                    <a:pt x="399" y="674"/>
                  </a:lnTo>
                  <a:lnTo>
                    <a:pt x="279" y="655"/>
                  </a:lnTo>
                  <a:lnTo>
                    <a:pt x="227" y="645"/>
                  </a:lnTo>
                  <a:lnTo>
                    <a:pt x="207" y="643"/>
                  </a:lnTo>
                  <a:lnTo>
                    <a:pt x="162" y="606"/>
                  </a:lnTo>
                  <a:lnTo>
                    <a:pt x="67" y="583"/>
                  </a:lnTo>
                  <a:lnTo>
                    <a:pt x="2" y="455"/>
                  </a:lnTo>
                  <a:lnTo>
                    <a:pt x="0" y="421"/>
                  </a:lnTo>
                  <a:lnTo>
                    <a:pt x="26" y="407"/>
                  </a:lnTo>
                  <a:lnTo>
                    <a:pt x="26" y="368"/>
                  </a:lnTo>
                  <a:lnTo>
                    <a:pt x="45" y="320"/>
                  </a:lnTo>
                  <a:lnTo>
                    <a:pt x="23" y="297"/>
                  </a:lnTo>
                  <a:lnTo>
                    <a:pt x="52" y="272"/>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25" name="Freeform 1084"/>
            <p:cNvSpPr/>
            <p:nvPr/>
          </p:nvSpPr>
          <p:spPr bwMode="auto">
            <a:xfrm rot="356891">
              <a:off x="4992195" y="2650480"/>
              <a:ext cx="1741062" cy="1517244"/>
            </a:xfrm>
            <a:custGeom>
              <a:avLst/>
              <a:gdLst>
                <a:gd name="T0" fmla="*/ 4 w 1155"/>
                <a:gd name="T1" fmla="*/ 115 h 994"/>
                <a:gd name="T2" fmla="*/ 123 w 1155"/>
                <a:gd name="T3" fmla="*/ 46 h 994"/>
                <a:gd name="T4" fmla="*/ 157 w 1155"/>
                <a:gd name="T5" fmla="*/ 0 h 994"/>
                <a:gd name="T6" fmla="*/ 203 w 1155"/>
                <a:gd name="T7" fmla="*/ 25 h 994"/>
                <a:gd name="T8" fmla="*/ 239 w 1155"/>
                <a:gd name="T9" fmla="*/ 146 h 994"/>
                <a:gd name="T10" fmla="*/ 336 w 1155"/>
                <a:gd name="T11" fmla="*/ 137 h 994"/>
                <a:gd name="T12" fmla="*/ 351 w 1155"/>
                <a:gd name="T13" fmla="*/ 169 h 994"/>
                <a:gd name="T14" fmla="*/ 359 w 1155"/>
                <a:gd name="T15" fmla="*/ 234 h 994"/>
                <a:gd name="T16" fmla="*/ 375 w 1155"/>
                <a:gd name="T17" fmla="*/ 252 h 994"/>
                <a:gd name="T18" fmla="*/ 471 w 1155"/>
                <a:gd name="T19" fmla="*/ 271 h 994"/>
                <a:gd name="T20" fmla="*/ 554 w 1155"/>
                <a:gd name="T21" fmla="*/ 267 h 994"/>
                <a:gd name="T22" fmla="*/ 528 w 1155"/>
                <a:gd name="T23" fmla="*/ 314 h 994"/>
                <a:gd name="T24" fmla="*/ 556 w 1155"/>
                <a:gd name="T25" fmla="*/ 378 h 994"/>
                <a:gd name="T26" fmla="*/ 622 w 1155"/>
                <a:gd name="T27" fmla="*/ 468 h 994"/>
                <a:gd name="T28" fmla="*/ 647 w 1155"/>
                <a:gd name="T29" fmla="*/ 516 h 994"/>
                <a:gd name="T30" fmla="*/ 681 w 1155"/>
                <a:gd name="T31" fmla="*/ 500 h 994"/>
                <a:gd name="T32" fmla="*/ 692 w 1155"/>
                <a:gd name="T33" fmla="*/ 458 h 994"/>
                <a:gd name="T34" fmla="*/ 697 w 1155"/>
                <a:gd name="T35" fmla="*/ 389 h 994"/>
                <a:gd name="T36" fmla="*/ 727 w 1155"/>
                <a:gd name="T37" fmla="*/ 403 h 994"/>
                <a:gd name="T38" fmla="*/ 807 w 1155"/>
                <a:gd name="T39" fmla="*/ 464 h 994"/>
                <a:gd name="T40" fmla="*/ 796 w 1155"/>
                <a:gd name="T41" fmla="*/ 519 h 994"/>
                <a:gd name="T42" fmla="*/ 754 w 1155"/>
                <a:gd name="T43" fmla="*/ 534 h 994"/>
                <a:gd name="T44" fmla="*/ 710 w 1155"/>
                <a:gd name="T45" fmla="*/ 540 h 994"/>
                <a:gd name="T46" fmla="*/ 690 w 1155"/>
                <a:gd name="T47" fmla="*/ 556 h 994"/>
                <a:gd name="T48" fmla="*/ 697 w 1155"/>
                <a:gd name="T49" fmla="*/ 596 h 994"/>
                <a:gd name="T50" fmla="*/ 687 w 1155"/>
                <a:gd name="T51" fmla="*/ 646 h 994"/>
                <a:gd name="T52" fmla="*/ 662 w 1155"/>
                <a:gd name="T53" fmla="*/ 671 h 994"/>
                <a:gd name="T54" fmla="*/ 634 w 1155"/>
                <a:gd name="T55" fmla="*/ 711 h 994"/>
                <a:gd name="T56" fmla="*/ 572 w 1155"/>
                <a:gd name="T57" fmla="*/ 704 h 994"/>
                <a:gd name="T58" fmla="*/ 547 w 1155"/>
                <a:gd name="T59" fmla="*/ 679 h 994"/>
                <a:gd name="T60" fmla="*/ 501 w 1155"/>
                <a:gd name="T61" fmla="*/ 623 h 994"/>
                <a:gd name="T62" fmla="*/ 448 w 1155"/>
                <a:gd name="T63" fmla="*/ 624 h 994"/>
                <a:gd name="T64" fmla="*/ 413 w 1155"/>
                <a:gd name="T65" fmla="*/ 620 h 994"/>
                <a:gd name="T66" fmla="*/ 387 w 1155"/>
                <a:gd name="T67" fmla="*/ 587 h 994"/>
                <a:gd name="T68" fmla="*/ 431 w 1155"/>
                <a:gd name="T69" fmla="*/ 595 h 994"/>
                <a:gd name="T70" fmla="*/ 458 w 1155"/>
                <a:gd name="T71" fmla="*/ 540 h 994"/>
                <a:gd name="T72" fmla="*/ 487 w 1155"/>
                <a:gd name="T73" fmla="*/ 458 h 994"/>
                <a:gd name="T74" fmla="*/ 429 w 1155"/>
                <a:gd name="T75" fmla="*/ 351 h 994"/>
                <a:gd name="T76" fmla="*/ 344 w 1155"/>
                <a:gd name="T77" fmla="*/ 310 h 994"/>
                <a:gd name="T78" fmla="*/ 246 w 1155"/>
                <a:gd name="T79" fmla="*/ 248 h 994"/>
                <a:gd name="T80" fmla="*/ 149 w 1155"/>
                <a:gd name="T81" fmla="*/ 274 h 994"/>
                <a:gd name="T82" fmla="*/ 77 w 1155"/>
                <a:gd name="T83" fmla="*/ 244 h 9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55"/>
                <a:gd name="T127" fmla="*/ 0 h 994"/>
                <a:gd name="T128" fmla="*/ 1155 w 1155"/>
                <a:gd name="T129" fmla="*/ 994 h 99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55" h="994">
                  <a:moveTo>
                    <a:pt x="10" y="313"/>
                  </a:moveTo>
                  <a:lnTo>
                    <a:pt x="0" y="185"/>
                  </a:lnTo>
                  <a:lnTo>
                    <a:pt x="5" y="158"/>
                  </a:lnTo>
                  <a:lnTo>
                    <a:pt x="43" y="140"/>
                  </a:lnTo>
                  <a:lnTo>
                    <a:pt x="96" y="96"/>
                  </a:lnTo>
                  <a:lnTo>
                    <a:pt x="177" y="63"/>
                  </a:lnTo>
                  <a:lnTo>
                    <a:pt x="210" y="48"/>
                  </a:lnTo>
                  <a:lnTo>
                    <a:pt x="210" y="17"/>
                  </a:lnTo>
                  <a:lnTo>
                    <a:pt x="225" y="0"/>
                  </a:lnTo>
                  <a:lnTo>
                    <a:pt x="239" y="2"/>
                  </a:lnTo>
                  <a:lnTo>
                    <a:pt x="292" y="10"/>
                  </a:lnTo>
                  <a:lnTo>
                    <a:pt x="291" y="34"/>
                  </a:lnTo>
                  <a:lnTo>
                    <a:pt x="301" y="72"/>
                  </a:lnTo>
                  <a:lnTo>
                    <a:pt x="295" y="134"/>
                  </a:lnTo>
                  <a:lnTo>
                    <a:pt x="341" y="202"/>
                  </a:lnTo>
                  <a:lnTo>
                    <a:pt x="365" y="217"/>
                  </a:lnTo>
                  <a:lnTo>
                    <a:pt x="402" y="188"/>
                  </a:lnTo>
                  <a:lnTo>
                    <a:pt x="481" y="188"/>
                  </a:lnTo>
                  <a:lnTo>
                    <a:pt x="500" y="195"/>
                  </a:lnTo>
                  <a:lnTo>
                    <a:pt x="512" y="213"/>
                  </a:lnTo>
                  <a:lnTo>
                    <a:pt x="503" y="233"/>
                  </a:lnTo>
                  <a:lnTo>
                    <a:pt x="459" y="268"/>
                  </a:lnTo>
                  <a:lnTo>
                    <a:pt x="464" y="286"/>
                  </a:lnTo>
                  <a:lnTo>
                    <a:pt x="514" y="323"/>
                  </a:lnTo>
                  <a:lnTo>
                    <a:pt x="534" y="323"/>
                  </a:lnTo>
                  <a:lnTo>
                    <a:pt x="540" y="332"/>
                  </a:lnTo>
                  <a:lnTo>
                    <a:pt x="536" y="347"/>
                  </a:lnTo>
                  <a:lnTo>
                    <a:pt x="567" y="372"/>
                  </a:lnTo>
                  <a:lnTo>
                    <a:pt x="639" y="383"/>
                  </a:lnTo>
                  <a:lnTo>
                    <a:pt x="674" y="374"/>
                  </a:lnTo>
                  <a:lnTo>
                    <a:pt x="718" y="330"/>
                  </a:lnTo>
                  <a:lnTo>
                    <a:pt x="770" y="335"/>
                  </a:lnTo>
                  <a:lnTo>
                    <a:pt x="792" y="368"/>
                  </a:lnTo>
                  <a:lnTo>
                    <a:pt x="780" y="398"/>
                  </a:lnTo>
                  <a:lnTo>
                    <a:pt x="784" y="417"/>
                  </a:lnTo>
                  <a:lnTo>
                    <a:pt x="755" y="434"/>
                  </a:lnTo>
                  <a:lnTo>
                    <a:pt x="742" y="449"/>
                  </a:lnTo>
                  <a:lnTo>
                    <a:pt x="746" y="487"/>
                  </a:lnTo>
                  <a:lnTo>
                    <a:pt x="797" y="522"/>
                  </a:lnTo>
                  <a:lnTo>
                    <a:pt x="818" y="518"/>
                  </a:lnTo>
                  <a:lnTo>
                    <a:pt x="878" y="590"/>
                  </a:lnTo>
                  <a:lnTo>
                    <a:pt x="890" y="646"/>
                  </a:lnTo>
                  <a:lnTo>
                    <a:pt x="885" y="672"/>
                  </a:lnTo>
                  <a:lnTo>
                    <a:pt x="926" y="694"/>
                  </a:lnTo>
                  <a:lnTo>
                    <a:pt x="926" y="711"/>
                  </a:lnTo>
                  <a:lnTo>
                    <a:pt x="964" y="721"/>
                  </a:lnTo>
                  <a:lnTo>
                    <a:pt x="974" y="721"/>
                  </a:lnTo>
                  <a:lnTo>
                    <a:pt x="974" y="690"/>
                  </a:lnTo>
                  <a:lnTo>
                    <a:pt x="1003" y="685"/>
                  </a:lnTo>
                  <a:lnTo>
                    <a:pt x="1009" y="648"/>
                  </a:lnTo>
                  <a:lnTo>
                    <a:pt x="990" y="632"/>
                  </a:lnTo>
                  <a:lnTo>
                    <a:pt x="974" y="617"/>
                  </a:lnTo>
                  <a:lnTo>
                    <a:pt x="981" y="547"/>
                  </a:lnTo>
                  <a:lnTo>
                    <a:pt x="996" y="537"/>
                  </a:lnTo>
                  <a:lnTo>
                    <a:pt x="1022" y="549"/>
                  </a:lnTo>
                  <a:lnTo>
                    <a:pt x="1033" y="544"/>
                  </a:lnTo>
                  <a:lnTo>
                    <a:pt x="1040" y="557"/>
                  </a:lnTo>
                  <a:lnTo>
                    <a:pt x="1110" y="593"/>
                  </a:lnTo>
                  <a:lnTo>
                    <a:pt x="1148" y="617"/>
                  </a:lnTo>
                  <a:lnTo>
                    <a:pt x="1154" y="639"/>
                  </a:lnTo>
                  <a:lnTo>
                    <a:pt x="1134" y="668"/>
                  </a:lnTo>
                  <a:lnTo>
                    <a:pt x="1145" y="701"/>
                  </a:lnTo>
                  <a:lnTo>
                    <a:pt x="1139" y="716"/>
                  </a:lnTo>
                  <a:lnTo>
                    <a:pt x="1086" y="721"/>
                  </a:lnTo>
                  <a:lnTo>
                    <a:pt x="1075" y="728"/>
                  </a:lnTo>
                  <a:lnTo>
                    <a:pt x="1079" y="736"/>
                  </a:lnTo>
                  <a:lnTo>
                    <a:pt x="1079" y="752"/>
                  </a:lnTo>
                  <a:lnTo>
                    <a:pt x="1038" y="756"/>
                  </a:lnTo>
                  <a:lnTo>
                    <a:pt x="1016" y="745"/>
                  </a:lnTo>
                  <a:lnTo>
                    <a:pt x="988" y="745"/>
                  </a:lnTo>
                  <a:lnTo>
                    <a:pt x="983" y="752"/>
                  </a:lnTo>
                  <a:lnTo>
                    <a:pt x="988" y="767"/>
                  </a:lnTo>
                  <a:lnTo>
                    <a:pt x="974" y="783"/>
                  </a:lnTo>
                  <a:lnTo>
                    <a:pt x="969" y="800"/>
                  </a:lnTo>
                  <a:lnTo>
                    <a:pt x="996" y="822"/>
                  </a:lnTo>
                  <a:lnTo>
                    <a:pt x="976" y="862"/>
                  </a:lnTo>
                  <a:lnTo>
                    <a:pt x="985" y="882"/>
                  </a:lnTo>
                  <a:lnTo>
                    <a:pt x="983" y="891"/>
                  </a:lnTo>
                  <a:lnTo>
                    <a:pt x="952" y="891"/>
                  </a:lnTo>
                  <a:lnTo>
                    <a:pt x="930" y="901"/>
                  </a:lnTo>
                  <a:lnTo>
                    <a:pt x="948" y="926"/>
                  </a:lnTo>
                  <a:lnTo>
                    <a:pt x="937" y="957"/>
                  </a:lnTo>
                  <a:lnTo>
                    <a:pt x="904" y="966"/>
                  </a:lnTo>
                  <a:lnTo>
                    <a:pt x="906" y="981"/>
                  </a:lnTo>
                  <a:lnTo>
                    <a:pt x="897" y="993"/>
                  </a:lnTo>
                  <a:lnTo>
                    <a:pt x="840" y="988"/>
                  </a:lnTo>
                  <a:lnTo>
                    <a:pt x="818" y="972"/>
                  </a:lnTo>
                  <a:lnTo>
                    <a:pt x="814" y="937"/>
                  </a:lnTo>
                  <a:lnTo>
                    <a:pt x="801" y="923"/>
                  </a:lnTo>
                  <a:lnTo>
                    <a:pt x="782" y="937"/>
                  </a:lnTo>
                  <a:lnTo>
                    <a:pt x="746" y="901"/>
                  </a:lnTo>
                  <a:lnTo>
                    <a:pt x="720" y="884"/>
                  </a:lnTo>
                  <a:lnTo>
                    <a:pt x="718" y="858"/>
                  </a:lnTo>
                  <a:lnTo>
                    <a:pt x="709" y="838"/>
                  </a:lnTo>
                  <a:lnTo>
                    <a:pt x="696" y="838"/>
                  </a:lnTo>
                  <a:lnTo>
                    <a:pt x="641" y="862"/>
                  </a:lnTo>
                  <a:lnTo>
                    <a:pt x="643" y="889"/>
                  </a:lnTo>
                  <a:lnTo>
                    <a:pt x="624" y="889"/>
                  </a:lnTo>
                  <a:lnTo>
                    <a:pt x="591" y="855"/>
                  </a:lnTo>
                  <a:lnTo>
                    <a:pt x="555" y="851"/>
                  </a:lnTo>
                  <a:lnTo>
                    <a:pt x="543" y="831"/>
                  </a:lnTo>
                  <a:lnTo>
                    <a:pt x="553" y="809"/>
                  </a:lnTo>
                  <a:lnTo>
                    <a:pt x="574" y="829"/>
                  </a:lnTo>
                  <a:lnTo>
                    <a:pt x="598" y="836"/>
                  </a:lnTo>
                  <a:lnTo>
                    <a:pt x="617" y="820"/>
                  </a:lnTo>
                  <a:lnTo>
                    <a:pt x="617" y="783"/>
                  </a:lnTo>
                  <a:lnTo>
                    <a:pt x="639" y="762"/>
                  </a:lnTo>
                  <a:lnTo>
                    <a:pt x="656" y="745"/>
                  </a:lnTo>
                  <a:lnTo>
                    <a:pt x="648" y="723"/>
                  </a:lnTo>
                  <a:lnTo>
                    <a:pt x="691" y="687"/>
                  </a:lnTo>
                  <a:lnTo>
                    <a:pt x="698" y="632"/>
                  </a:lnTo>
                  <a:lnTo>
                    <a:pt x="679" y="604"/>
                  </a:lnTo>
                  <a:lnTo>
                    <a:pt x="667" y="557"/>
                  </a:lnTo>
                  <a:lnTo>
                    <a:pt x="613" y="484"/>
                  </a:lnTo>
                  <a:lnTo>
                    <a:pt x="584" y="496"/>
                  </a:lnTo>
                  <a:lnTo>
                    <a:pt x="545" y="460"/>
                  </a:lnTo>
                  <a:lnTo>
                    <a:pt x="492" y="427"/>
                  </a:lnTo>
                  <a:lnTo>
                    <a:pt x="471" y="374"/>
                  </a:lnTo>
                  <a:lnTo>
                    <a:pt x="428" y="390"/>
                  </a:lnTo>
                  <a:lnTo>
                    <a:pt x="352" y="342"/>
                  </a:lnTo>
                  <a:lnTo>
                    <a:pt x="315" y="361"/>
                  </a:lnTo>
                  <a:lnTo>
                    <a:pt x="258" y="352"/>
                  </a:lnTo>
                  <a:lnTo>
                    <a:pt x="213" y="378"/>
                  </a:lnTo>
                  <a:lnTo>
                    <a:pt x="186" y="381"/>
                  </a:lnTo>
                  <a:lnTo>
                    <a:pt x="141" y="354"/>
                  </a:lnTo>
                  <a:lnTo>
                    <a:pt x="110" y="337"/>
                  </a:lnTo>
                  <a:lnTo>
                    <a:pt x="10" y="313"/>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26" name="Freeform 1085"/>
            <p:cNvSpPr/>
            <p:nvPr/>
          </p:nvSpPr>
          <p:spPr bwMode="auto">
            <a:xfrm rot="356891">
              <a:off x="2857264" y="1387863"/>
              <a:ext cx="2571675" cy="1991278"/>
            </a:xfrm>
            <a:custGeom>
              <a:avLst/>
              <a:gdLst>
                <a:gd name="T0" fmla="*/ 818 w 1707"/>
                <a:gd name="T1" fmla="*/ 31 h 1305"/>
                <a:gd name="T2" fmla="*/ 854 w 1707"/>
                <a:gd name="T3" fmla="*/ 80 h 1305"/>
                <a:gd name="T4" fmla="*/ 906 w 1707"/>
                <a:gd name="T5" fmla="*/ 115 h 1305"/>
                <a:gd name="T6" fmla="*/ 950 w 1707"/>
                <a:gd name="T7" fmla="*/ 206 h 1305"/>
                <a:gd name="T8" fmla="*/ 926 w 1707"/>
                <a:gd name="T9" fmla="*/ 278 h 1305"/>
                <a:gd name="T10" fmla="*/ 1054 w 1707"/>
                <a:gd name="T11" fmla="*/ 338 h 1305"/>
                <a:gd name="T12" fmla="*/ 1144 w 1707"/>
                <a:gd name="T13" fmla="*/ 408 h 1305"/>
                <a:gd name="T14" fmla="*/ 1190 w 1707"/>
                <a:gd name="T15" fmla="*/ 511 h 1305"/>
                <a:gd name="T16" fmla="*/ 1157 w 1707"/>
                <a:gd name="T17" fmla="*/ 558 h 1305"/>
                <a:gd name="T18" fmla="*/ 1037 w 1707"/>
                <a:gd name="T19" fmla="*/ 627 h 1305"/>
                <a:gd name="T20" fmla="*/ 1019 w 1707"/>
                <a:gd name="T21" fmla="*/ 735 h 1305"/>
                <a:gd name="T22" fmla="*/ 849 w 1707"/>
                <a:gd name="T23" fmla="*/ 788 h 1305"/>
                <a:gd name="T24" fmla="*/ 880 w 1707"/>
                <a:gd name="T25" fmla="*/ 886 h 1305"/>
                <a:gd name="T26" fmla="*/ 860 w 1707"/>
                <a:gd name="T27" fmla="*/ 921 h 1305"/>
                <a:gd name="T28" fmla="*/ 836 w 1707"/>
                <a:gd name="T29" fmla="*/ 942 h 1305"/>
                <a:gd name="T30" fmla="*/ 769 w 1707"/>
                <a:gd name="T31" fmla="*/ 925 h 1305"/>
                <a:gd name="T32" fmla="*/ 652 w 1707"/>
                <a:gd name="T33" fmla="*/ 907 h 1305"/>
                <a:gd name="T34" fmla="*/ 536 w 1707"/>
                <a:gd name="T35" fmla="*/ 930 h 1305"/>
                <a:gd name="T36" fmla="*/ 446 w 1707"/>
                <a:gd name="T37" fmla="*/ 914 h 1305"/>
                <a:gd name="T38" fmla="*/ 343 w 1707"/>
                <a:gd name="T39" fmla="*/ 923 h 1305"/>
                <a:gd name="T40" fmla="*/ 286 w 1707"/>
                <a:gd name="T41" fmla="*/ 894 h 1305"/>
                <a:gd name="T42" fmla="*/ 224 w 1707"/>
                <a:gd name="T43" fmla="*/ 850 h 1305"/>
                <a:gd name="T44" fmla="*/ 91 w 1707"/>
                <a:gd name="T45" fmla="*/ 824 h 1305"/>
                <a:gd name="T46" fmla="*/ 73 w 1707"/>
                <a:gd name="T47" fmla="*/ 771 h 1305"/>
                <a:gd name="T48" fmla="*/ 45 w 1707"/>
                <a:gd name="T49" fmla="*/ 733 h 1305"/>
                <a:gd name="T50" fmla="*/ 27 w 1707"/>
                <a:gd name="T51" fmla="*/ 696 h 1305"/>
                <a:gd name="T52" fmla="*/ 45 w 1707"/>
                <a:gd name="T53" fmla="*/ 653 h 1305"/>
                <a:gd name="T54" fmla="*/ 7 w 1707"/>
                <a:gd name="T55" fmla="*/ 601 h 1305"/>
                <a:gd name="T56" fmla="*/ 4 w 1707"/>
                <a:gd name="T57" fmla="*/ 544 h 1305"/>
                <a:gd name="T58" fmla="*/ 27 w 1707"/>
                <a:gd name="T59" fmla="*/ 508 h 1305"/>
                <a:gd name="T60" fmla="*/ 94 w 1707"/>
                <a:gd name="T61" fmla="*/ 484 h 1305"/>
                <a:gd name="T62" fmla="*/ 127 w 1707"/>
                <a:gd name="T63" fmla="*/ 487 h 1305"/>
                <a:gd name="T64" fmla="*/ 163 w 1707"/>
                <a:gd name="T65" fmla="*/ 507 h 1305"/>
                <a:gd name="T66" fmla="*/ 286 w 1707"/>
                <a:gd name="T67" fmla="*/ 463 h 1305"/>
                <a:gd name="T68" fmla="*/ 387 w 1707"/>
                <a:gd name="T69" fmla="*/ 394 h 1305"/>
                <a:gd name="T70" fmla="*/ 420 w 1707"/>
                <a:gd name="T71" fmla="*/ 363 h 1305"/>
                <a:gd name="T72" fmla="*/ 401 w 1707"/>
                <a:gd name="T73" fmla="*/ 248 h 1305"/>
                <a:gd name="T74" fmla="*/ 490 w 1707"/>
                <a:gd name="T75" fmla="*/ 226 h 1305"/>
                <a:gd name="T76" fmla="*/ 531 w 1707"/>
                <a:gd name="T77" fmla="*/ 248 h 1305"/>
                <a:gd name="T78" fmla="*/ 577 w 1707"/>
                <a:gd name="T79" fmla="*/ 118 h 1305"/>
                <a:gd name="T80" fmla="*/ 649 w 1707"/>
                <a:gd name="T81" fmla="*/ 136 h 1305"/>
                <a:gd name="T82" fmla="*/ 711 w 1707"/>
                <a:gd name="T83" fmla="*/ 60 h 1305"/>
                <a:gd name="T84" fmla="*/ 766 w 1707"/>
                <a:gd name="T85" fmla="*/ 26 h 1305"/>
                <a:gd name="T86" fmla="*/ 812 w 1707"/>
                <a:gd name="T87" fmla="*/ 7 h 130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07"/>
                <a:gd name="T133" fmla="*/ 0 h 1305"/>
                <a:gd name="T134" fmla="*/ 1707 w 1707"/>
                <a:gd name="T135" fmla="*/ 1305 h 130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07" h="1305">
                  <a:moveTo>
                    <a:pt x="1165" y="10"/>
                  </a:moveTo>
                  <a:lnTo>
                    <a:pt x="1182" y="10"/>
                  </a:lnTo>
                  <a:lnTo>
                    <a:pt x="1172" y="43"/>
                  </a:lnTo>
                  <a:lnTo>
                    <a:pt x="1186" y="63"/>
                  </a:lnTo>
                  <a:lnTo>
                    <a:pt x="1189" y="77"/>
                  </a:lnTo>
                  <a:lnTo>
                    <a:pt x="1224" y="110"/>
                  </a:lnTo>
                  <a:lnTo>
                    <a:pt x="1232" y="138"/>
                  </a:lnTo>
                  <a:lnTo>
                    <a:pt x="1278" y="140"/>
                  </a:lnTo>
                  <a:lnTo>
                    <a:pt x="1298" y="158"/>
                  </a:lnTo>
                  <a:lnTo>
                    <a:pt x="1309" y="158"/>
                  </a:lnTo>
                  <a:lnTo>
                    <a:pt x="1335" y="215"/>
                  </a:lnTo>
                  <a:lnTo>
                    <a:pt x="1361" y="284"/>
                  </a:lnTo>
                  <a:lnTo>
                    <a:pt x="1349" y="326"/>
                  </a:lnTo>
                  <a:lnTo>
                    <a:pt x="1351" y="342"/>
                  </a:lnTo>
                  <a:lnTo>
                    <a:pt x="1327" y="383"/>
                  </a:lnTo>
                  <a:lnTo>
                    <a:pt x="1333" y="417"/>
                  </a:lnTo>
                  <a:lnTo>
                    <a:pt x="1418" y="453"/>
                  </a:lnTo>
                  <a:lnTo>
                    <a:pt x="1511" y="467"/>
                  </a:lnTo>
                  <a:lnTo>
                    <a:pt x="1607" y="533"/>
                  </a:lnTo>
                  <a:lnTo>
                    <a:pt x="1638" y="544"/>
                  </a:lnTo>
                  <a:lnTo>
                    <a:pt x="1640" y="562"/>
                  </a:lnTo>
                  <a:lnTo>
                    <a:pt x="1660" y="604"/>
                  </a:lnTo>
                  <a:lnTo>
                    <a:pt x="1679" y="658"/>
                  </a:lnTo>
                  <a:lnTo>
                    <a:pt x="1706" y="706"/>
                  </a:lnTo>
                  <a:lnTo>
                    <a:pt x="1691" y="723"/>
                  </a:lnTo>
                  <a:lnTo>
                    <a:pt x="1691" y="754"/>
                  </a:lnTo>
                  <a:lnTo>
                    <a:pt x="1657" y="769"/>
                  </a:lnTo>
                  <a:lnTo>
                    <a:pt x="1576" y="802"/>
                  </a:lnTo>
                  <a:lnTo>
                    <a:pt x="1524" y="846"/>
                  </a:lnTo>
                  <a:lnTo>
                    <a:pt x="1486" y="865"/>
                  </a:lnTo>
                  <a:lnTo>
                    <a:pt x="1480" y="891"/>
                  </a:lnTo>
                  <a:lnTo>
                    <a:pt x="1491" y="1019"/>
                  </a:lnTo>
                  <a:lnTo>
                    <a:pt x="1460" y="1014"/>
                  </a:lnTo>
                  <a:lnTo>
                    <a:pt x="1447" y="1025"/>
                  </a:lnTo>
                  <a:lnTo>
                    <a:pt x="1246" y="1065"/>
                  </a:lnTo>
                  <a:lnTo>
                    <a:pt x="1217" y="1087"/>
                  </a:lnTo>
                  <a:lnTo>
                    <a:pt x="1220" y="1140"/>
                  </a:lnTo>
                  <a:lnTo>
                    <a:pt x="1280" y="1191"/>
                  </a:lnTo>
                  <a:lnTo>
                    <a:pt x="1261" y="1224"/>
                  </a:lnTo>
                  <a:lnTo>
                    <a:pt x="1232" y="1237"/>
                  </a:lnTo>
                  <a:lnTo>
                    <a:pt x="1228" y="1253"/>
                  </a:lnTo>
                  <a:lnTo>
                    <a:pt x="1234" y="1270"/>
                  </a:lnTo>
                  <a:lnTo>
                    <a:pt x="1250" y="1270"/>
                  </a:lnTo>
                  <a:lnTo>
                    <a:pt x="1258" y="1282"/>
                  </a:lnTo>
                  <a:lnTo>
                    <a:pt x="1199" y="1301"/>
                  </a:lnTo>
                  <a:lnTo>
                    <a:pt x="1165" y="1287"/>
                  </a:lnTo>
                  <a:lnTo>
                    <a:pt x="1146" y="1277"/>
                  </a:lnTo>
                  <a:lnTo>
                    <a:pt x="1103" y="1277"/>
                  </a:lnTo>
                  <a:lnTo>
                    <a:pt x="1024" y="1241"/>
                  </a:lnTo>
                  <a:lnTo>
                    <a:pt x="974" y="1241"/>
                  </a:lnTo>
                  <a:lnTo>
                    <a:pt x="935" y="1253"/>
                  </a:lnTo>
                  <a:lnTo>
                    <a:pt x="890" y="1253"/>
                  </a:lnTo>
                  <a:lnTo>
                    <a:pt x="823" y="1290"/>
                  </a:lnTo>
                  <a:lnTo>
                    <a:pt x="768" y="1284"/>
                  </a:lnTo>
                  <a:lnTo>
                    <a:pt x="713" y="1304"/>
                  </a:lnTo>
                  <a:lnTo>
                    <a:pt x="667" y="1287"/>
                  </a:lnTo>
                  <a:lnTo>
                    <a:pt x="639" y="1263"/>
                  </a:lnTo>
                  <a:lnTo>
                    <a:pt x="567" y="1253"/>
                  </a:lnTo>
                  <a:lnTo>
                    <a:pt x="519" y="1285"/>
                  </a:lnTo>
                  <a:lnTo>
                    <a:pt x="492" y="1275"/>
                  </a:lnTo>
                  <a:lnTo>
                    <a:pt x="469" y="1257"/>
                  </a:lnTo>
                  <a:lnTo>
                    <a:pt x="418" y="1244"/>
                  </a:lnTo>
                  <a:lnTo>
                    <a:pt x="409" y="1234"/>
                  </a:lnTo>
                  <a:lnTo>
                    <a:pt x="387" y="1232"/>
                  </a:lnTo>
                  <a:lnTo>
                    <a:pt x="354" y="1181"/>
                  </a:lnTo>
                  <a:lnTo>
                    <a:pt x="321" y="1173"/>
                  </a:lnTo>
                  <a:lnTo>
                    <a:pt x="235" y="1200"/>
                  </a:lnTo>
                  <a:lnTo>
                    <a:pt x="203" y="1191"/>
                  </a:lnTo>
                  <a:lnTo>
                    <a:pt x="131" y="1138"/>
                  </a:lnTo>
                  <a:lnTo>
                    <a:pt x="110" y="1135"/>
                  </a:lnTo>
                  <a:lnTo>
                    <a:pt x="93" y="1101"/>
                  </a:lnTo>
                  <a:lnTo>
                    <a:pt x="105" y="1065"/>
                  </a:lnTo>
                  <a:lnTo>
                    <a:pt x="102" y="1048"/>
                  </a:lnTo>
                  <a:lnTo>
                    <a:pt x="76" y="1029"/>
                  </a:lnTo>
                  <a:lnTo>
                    <a:pt x="65" y="1012"/>
                  </a:lnTo>
                  <a:lnTo>
                    <a:pt x="10" y="981"/>
                  </a:lnTo>
                  <a:lnTo>
                    <a:pt x="10" y="972"/>
                  </a:lnTo>
                  <a:lnTo>
                    <a:pt x="38" y="961"/>
                  </a:lnTo>
                  <a:lnTo>
                    <a:pt x="53" y="971"/>
                  </a:lnTo>
                  <a:lnTo>
                    <a:pt x="69" y="954"/>
                  </a:lnTo>
                  <a:lnTo>
                    <a:pt x="65" y="901"/>
                  </a:lnTo>
                  <a:lnTo>
                    <a:pt x="69" y="858"/>
                  </a:lnTo>
                  <a:lnTo>
                    <a:pt x="32" y="822"/>
                  </a:lnTo>
                  <a:lnTo>
                    <a:pt x="10" y="829"/>
                  </a:lnTo>
                  <a:lnTo>
                    <a:pt x="0" y="802"/>
                  </a:lnTo>
                  <a:lnTo>
                    <a:pt x="14" y="776"/>
                  </a:lnTo>
                  <a:lnTo>
                    <a:pt x="5" y="752"/>
                  </a:lnTo>
                  <a:lnTo>
                    <a:pt x="29" y="730"/>
                  </a:lnTo>
                  <a:lnTo>
                    <a:pt x="38" y="721"/>
                  </a:lnTo>
                  <a:lnTo>
                    <a:pt x="38" y="701"/>
                  </a:lnTo>
                  <a:lnTo>
                    <a:pt x="72" y="685"/>
                  </a:lnTo>
                  <a:lnTo>
                    <a:pt x="105" y="679"/>
                  </a:lnTo>
                  <a:lnTo>
                    <a:pt x="134" y="668"/>
                  </a:lnTo>
                  <a:lnTo>
                    <a:pt x="158" y="675"/>
                  </a:lnTo>
                  <a:lnTo>
                    <a:pt x="177" y="668"/>
                  </a:lnTo>
                  <a:lnTo>
                    <a:pt x="181" y="672"/>
                  </a:lnTo>
                  <a:lnTo>
                    <a:pt x="185" y="694"/>
                  </a:lnTo>
                  <a:lnTo>
                    <a:pt x="201" y="701"/>
                  </a:lnTo>
                  <a:lnTo>
                    <a:pt x="235" y="699"/>
                  </a:lnTo>
                  <a:lnTo>
                    <a:pt x="280" y="653"/>
                  </a:lnTo>
                  <a:lnTo>
                    <a:pt x="365" y="670"/>
                  </a:lnTo>
                  <a:lnTo>
                    <a:pt x="409" y="639"/>
                  </a:lnTo>
                  <a:lnTo>
                    <a:pt x="536" y="610"/>
                  </a:lnTo>
                  <a:lnTo>
                    <a:pt x="545" y="593"/>
                  </a:lnTo>
                  <a:lnTo>
                    <a:pt x="555" y="544"/>
                  </a:lnTo>
                  <a:lnTo>
                    <a:pt x="591" y="516"/>
                  </a:lnTo>
                  <a:lnTo>
                    <a:pt x="601" y="516"/>
                  </a:lnTo>
                  <a:lnTo>
                    <a:pt x="601" y="501"/>
                  </a:lnTo>
                  <a:lnTo>
                    <a:pt x="603" y="378"/>
                  </a:lnTo>
                  <a:lnTo>
                    <a:pt x="610" y="352"/>
                  </a:lnTo>
                  <a:lnTo>
                    <a:pt x="575" y="342"/>
                  </a:lnTo>
                  <a:lnTo>
                    <a:pt x="574" y="330"/>
                  </a:lnTo>
                  <a:lnTo>
                    <a:pt x="610" y="320"/>
                  </a:lnTo>
                  <a:lnTo>
                    <a:pt x="704" y="313"/>
                  </a:lnTo>
                  <a:lnTo>
                    <a:pt x="720" y="330"/>
                  </a:lnTo>
                  <a:lnTo>
                    <a:pt x="753" y="339"/>
                  </a:lnTo>
                  <a:lnTo>
                    <a:pt x="761" y="342"/>
                  </a:lnTo>
                  <a:lnTo>
                    <a:pt x="775" y="323"/>
                  </a:lnTo>
                  <a:lnTo>
                    <a:pt x="756" y="306"/>
                  </a:lnTo>
                  <a:lnTo>
                    <a:pt x="827" y="163"/>
                  </a:lnTo>
                  <a:lnTo>
                    <a:pt x="838" y="154"/>
                  </a:lnTo>
                  <a:lnTo>
                    <a:pt x="902" y="187"/>
                  </a:lnTo>
                  <a:lnTo>
                    <a:pt x="930" y="187"/>
                  </a:lnTo>
                  <a:lnTo>
                    <a:pt x="943" y="205"/>
                  </a:lnTo>
                  <a:lnTo>
                    <a:pt x="1005" y="185"/>
                  </a:lnTo>
                  <a:lnTo>
                    <a:pt x="1019" y="84"/>
                  </a:lnTo>
                  <a:lnTo>
                    <a:pt x="1046" y="65"/>
                  </a:lnTo>
                  <a:lnTo>
                    <a:pt x="1077" y="63"/>
                  </a:lnTo>
                  <a:lnTo>
                    <a:pt x="1098" y="36"/>
                  </a:lnTo>
                  <a:lnTo>
                    <a:pt x="1107" y="10"/>
                  </a:lnTo>
                  <a:lnTo>
                    <a:pt x="1125" y="0"/>
                  </a:lnTo>
                  <a:lnTo>
                    <a:pt x="1165" y="10"/>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27" name="Freeform 1086"/>
            <p:cNvSpPr/>
            <p:nvPr/>
          </p:nvSpPr>
          <p:spPr bwMode="auto">
            <a:xfrm rot="356891">
              <a:off x="6361154" y="3183719"/>
              <a:ext cx="633576" cy="1160447"/>
            </a:xfrm>
            <a:custGeom>
              <a:avLst/>
              <a:gdLst>
                <a:gd name="T0" fmla="*/ 244 w 420"/>
                <a:gd name="T1" fmla="*/ 328 h 761"/>
                <a:gd name="T2" fmla="*/ 238 w 420"/>
                <a:gd name="T3" fmla="*/ 185 h 761"/>
                <a:gd name="T4" fmla="*/ 258 w 420"/>
                <a:gd name="T5" fmla="*/ 137 h 761"/>
                <a:gd name="T6" fmla="*/ 257 w 420"/>
                <a:gd name="T7" fmla="*/ 74 h 761"/>
                <a:gd name="T8" fmla="*/ 268 w 420"/>
                <a:gd name="T9" fmla="*/ 28 h 761"/>
                <a:gd name="T10" fmla="*/ 259 w 420"/>
                <a:gd name="T11" fmla="*/ 0 h 761"/>
                <a:gd name="T12" fmla="*/ 215 w 420"/>
                <a:gd name="T13" fmla="*/ 15 h 761"/>
                <a:gd name="T14" fmla="*/ 200 w 420"/>
                <a:gd name="T15" fmla="*/ 56 h 761"/>
                <a:gd name="T16" fmla="*/ 183 w 420"/>
                <a:gd name="T17" fmla="*/ 69 h 761"/>
                <a:gd name="T18" fmla="*/ 125 w 420"/>
                <a:gd name="T19" fmla="*/ 139 h 761"/>
                <a:gd name="T20" fmla="*/ 82 w 420"/>
                <a:gd name="T21" fmla="*/ 137 h 761"/>
                <a:gd name="T22" fmla="*/ 72 w 420"/>
                <a:gd name="T23" fmla="*/ 183 h 761"/>
                <a:gd name="T24" fmla="*/ 125 w 420"/>
                <a:gd name="T25" fmla="*/ 217 h 761"/>
                <a:gd name="T26" fmla="*/ 156 w 420"/>
                <a:gd name="T27" fmla="*/ 250 h 761"/>
                <a:gd name="T28" fmla="*/ 151 w 420"/>
                <a:gd name="T29" fmla="*/ 295 h 761"/>
                <a:gd name="T30" fmla="*/ 109 w 420"/>
                <a:gd name="T31" fmla="*/ 311 h 761"/>
                <a:gd name="T32" fmla="*/ 103 w 420"/>
                <a:gd name="T33" fmla="*/ 320 h 761"/>
                <a:gd name="T34" fmla="*/ 75 w 420"/>
                <a:gd name="T35" fmla="*/ 336 h 761"/>
                <a:gd name="T36" fmla="*/ 40 w 420"/>
                <a:gd name="T37" fmla="*/ 328 h 761"/>
                <a:gd name="T38" fmla="*/ 40 w 420"/>
                <a:gd name="T39" fmla="*/ 343 h 761"/>
                <a:gd name="T40" fmla="*/ 27 w 420"/>
                <a:gd name="T41" fmla="*/ 367 h 761"/>
                <a:gd name="T42" fmla="*/ 32 w 420"/>
                <a:gd name="T43" fmla="*/ 413 h 761"/>
                <a:gd name="T44" fmla="*/ 36 w 420"/>
                <a:gd name="T45" fmla="*/ 433 h 761"/>
                <a:gd name="T46" fmla="*/ 0 w 420"/>
                <a:gd name="T47" fmla="*/ 441 h 761"/>
                <a:gd name="T48" fmla="*/ 4 w 420"/>
                <a:gd name="T49" fmla="*/ 481 h 761"/>
                <a:gd name="T50" fmla="*/ 18 w 420"/>
                <a:gd name="T51" fmla="*/ 498 h 761"/>
                <a:gd name="T52" fmla="*/ 68 w 420"/>
                <a:gd name="T53" fmla="*/ 491 h 761"/>
                <a:gd name="T54" fmla="*/ 78 w 420"/>
                <a:gd name="T55" fmla="*/ 507 h 761"/>
                <a:gd name="T56" fmla="*/ 131 w 420"/>
                <a:gd name="T57" fmla="*/ 529 h 761"/>
                <a:gd name="T58" fmla="*/ 193 w 420"/>
                <a:gd name="T59" fmla="*/ 537 h 761"/>
                <a:gd name="T60" fmla="*/ 224 w 420"/>
                <a:gd name="T61" fmla="*/ 546 h 761"/>
                <a:gd name="T62" fmla="*/ 216 w 420"/>
                <a:gd name="T63" fmla="*/ 514 h 761"/>
                <a:gd name="T64" fmla="*/ 244 w 420"/>
                <a:gd name="T65" fmla="*/ 484 h 761"/>
                <a:gd name="T66" fmla="*/ 238 w 420"/>
                <a:gd name="T67" fmla="*/ 469 h 761"/>
                <a:gd name="T68" fmla="*/ 210 w 420"/>
                <a:gd name="T69" fmla="*/ 451 h 761"/>
                <a:gd name="T70" fmla="*/ 263 w 420"/>
                <a:gd name="T71" fmla="*/ 446 h 761"/>
                <a:gd name="T72" fmla="*/ 279 w 420"/>
                <a:gd name="T73" fmla="*/ 451 h 761"/>
                <a:gd name="T74" fmla="*/ 293 w 420"/>
                <a:gd name="T75" fmla="*/ 420 h 761"/>
                <a:gd name="T76" fmla="*/ 251 w 420"/>
                <a:gd name="T77" fmla="*/ 347 h 76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20"/>
                <a:gd name="T118" fmla="*/ 0 h 761"/>
                <a:gd name="T119" fmla="*/ 420 w 420"/>
                <a:gd name="T120" fmla="*/ 761 h 76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20" h="761">
                  <a:moveTo>
                    <a:pt x="359" y="480"/>
                  </a:moveTo>
                  <a:lnTo>
                    <a:pt x="349" y="453"/>
                  </a:lnTo>
                  <a:lnTo>
                    <a:pt x="368" y="385"/>
                  </a:lnTo>
                  <a:lnTo>
                    <a:pt x="340" y="255"/>
                  </a:lnTo>
                  <a:lnTo>
                    <a:pt x="359" y="222"/>
                  </a:lnTo>
                  <a:lnTo>
                    <a:pt x="368" y="191"/>
                  </a:lnTo>
                  <a:lnTo>
                    <a:pt x="342" y="138"/>
                  </a:lnTo>
                  <a:lnTo>
                    <a:pt x="366" y="101"/>
                  </a:lnTo>
                  <a:lnTo>
                    <a:pt x="370" y="65"/>
                  </a:lnTo>
                  <a:lnTo>
                    <a:pt x="383" y="39"/>
                  </a:lnTo>
                  <a:lnTo>
                    <a:pt x="381" y="8"/>
                  </a:lnTo>
                  <a:lnTo>
                    <a:pt x="370" y="0"/>
                  </a:lnTo>
                  <a:lnTo>
                    <a:pt x="352" y="19"/>
                  </a:lnTo>
                  <a:lnTo>
                    <a:pt x="306" y="21"/>
                  </a:lnTo>
                  <a:lnTo>
                    <a:pt x="282" y="56"/>
                  </a:lnTo>
                  <a:lnTo>
                    <a:pt x="285" y="77"/>
                  </a:lnTo>
                  <a:lnTo>
                    <a:pt x="280" y="89"/>
                  </a:lnTo>
                  <a:lnTo>
                    <a:pt x="261" y="96"/>
                  </a:lnTo>
                  <a:lnTo>
                    <a:pt x="188" y="200"/>
                  </a:lnTo>
                  <a:lnTo>
                    <a:pt x="179" y="193"/>
                  </a:lnTo>
                  <a:lnTo>
                    <a:pt x="160" y="188"/>
                  </a:lnTo>
                  <a:lnTo>
                    <a:pt x="117" y="191"/>
                  </a:lnTo>
                  <a:lnTo>
                    <a:pt x="105" y="210"/>
                  </a:lnTo>
                  <a:lnTo>
                    <a:pt x="103" y="253"/>
                  </a:lnTo>
                  <a:lnTo>
                    <a:pt x="109" y="266"/>
                  </a:lnTo>
                  <a:lnTo>
                    <a:pt x="179" y="301"/>
                  </a:lnTo>
                  <a:lnTo>
                    <a:pt x="217" y="325"/>
                  </a:lnTo>
                  <a:lnTo>
                    <a:pt x="223" y="347"/>
                  </a:lnTo>
                  <a:lnTo>
                    <a:pt x="203" y="376"/>
                  </a:lnTo>
                  <a:lnTo>
                    <a:pt x="215" y="409"/>
                  </a:lnTo>
                  <a:lnTo>
                    <a:pt x="208" y="424"/>
                  </a:lnTo>
                  <a:lnTo>
                    <a:pt x="155" y="429"/>
                  </a:lnTo>
                  <a:lnTo>
                    <a:pt x="144" y="436"/>
                  </a:lnTo>
                  <a:lnTo>
                    <a:pt x="148" y="444"/>
                  </a:lnTo>
                  <a:lnTo>
                    <a:pt x="148" y="460"/>
                  </a:lnTo>
                  <a:lnTo>
                    <a:pt x="107" y="465"/>
                  </a:lnTo>
                  <a:lnTo>
                    <a:pt x="85" y="453"/>
                  </a:lnTo>
                  <a:lnTo>
                    <a:pt x="57" y="453"/>
                  </a:lnTo>
                  <a:lnTo>
                    <a:pt x="52" y="460"/>
                  </a:lnTo>
                  <a:lnTo>
                    <a:pt x="57" y="475"/>
                  </a:lnTo>
                  <a:lnTo>
                    <a:pt x="43" y="491"/>
                  </a:lnTo>
                  <a:lnTo>
                    <a:pt x="38" y="508"/>
                  </a:lnTo>
                  <a:lnTo>
                    <a:pt x="65" y="530"/>
                  </a:lnTo>
                  <a:lnTo>
                    <a:pt x="45" y="571"/>
                  </a:lnTo>
                  <a:lnTo>
                    <a:pt x="54" y="590"/>
                  </a:lnTo>
                  <a:lnTo>
                    <a:pt x="52" y="599"/>
                  </a:lnTo>
                  <a:lnTo>
                    <a:pt x="21" y="599"/>
                  </a:lnTo>
                  <a:lnTo>
                    <a:pt x="0" y="610"/>
                  </a:lnTo>
                  <a:lnTo>
                    <a:pt x="17" y="634"/>
                  </a:lnTo>
                  <a:lnTo>
                    <a:pt x="6" y="665"/>
                  </a:lnTo>
                  <a:lnTo>
                    <a:pt x="24" y="670"/>
                  </a:lnTo>
                  <a:lnTo>
                    <a:pt x="26" y="689"/>
                  </a:lnTo>
                  <a:lnTo>
                    <a:pt x="41" y="692"/>
                  </a:lnTo>
                  <a:lnTo>
                    <a:pt x="98" y="680"/>
                  </a:lnTo>
                  <a:lnTo>
                    <a:pt x="109" y="685"/>
                  </a:lnTo>
                  <a:lnTo>
                    <a:pt x="112" y="701"/>
                  </a:lnTo>
                  <a:lnTo>
                    <a:pt x="136" y="707"/>
                  </a:lnTo>
                  <a:lnTo>
                    <a:pt x="186" y="731"/>
                  </a:lnTo>
                  <a:lnTo>
                    <a:pt x="215" y="720"/>
                  </a:lnTo>
                  <a:lnTo>
                    <a:pt x="275" y="742"/>
                  </a:lnTo>
                  <a:lnTo>
                    <a:pt x="289" y="760"/>
                  </a:lnTo>
                  <a:lnTo>
                    <a:pt x="320" y="754"/>
                  </a:lnTo>
                  <a:lnTo>
                    <a:pt x="315" y="720"/>
                  </a:lnTo>
                  <a:lnTo>
                    <a:pt x="309" y="711"/>
                  </a:lnTo>
                  <a:lnTo>
                    <a:pt x="315" y="685"/>
                  </a:lnTo>
                  <a:lnTo>
                    <a:pt x="349" y="670"/>
                  </a:lnTo>
                  <a:lnTo>
                    <a:pt x="357" y="656"/>
                  </a:lnTo>
                  <a:lnTo>
                    <a:pt x="340" y="650"/>
                  </a:lnTo>
                  <a:lnTo>
                    <a:pt x="320" y="646"/>
                  </a:lnTo>
                  <a:lnTo>
                    <a:pt x="299" y="625"/>
                  </a:lnTo>
                  <a:lnTo>
                    <a:pt x="309" y="617"/>
                  </a:lnTo>
                  <a:lnTo>
                    <a:pt x="375" y="617"/>
                  </a:lnTo>
                  <a:lnTo>
                    <a:pt x="390" y="617"/>
                  </a:lnTo>
                  <a:lnTo>
                    <a:pt x="399" y="624"/>
                  </a:lnTo>
                  <a:lnTo>
                    <a:pt x="419" y="608"/>
                  </a:lnTo>
                  <a:lnTo>
                    <a:pt x="419" y="581"/>
                  </a:lnTo>
                  <a:lnTo>
                    <a:pt x="359" y="491"/>
                  </a:lnTo>
                  <a:lnTo>
                    <a:pt x="359" y="480"/>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28" name="Freeform 1087"/>
            <p:cNvSpPr/>
            <p:nvPr/>
          </p:nvSpPr>
          <p:spPr bwMode="auto">
            <a:xfrm rot="356891">
              <a:off x="6878257" y="3682185"/>
              <a:ext cx="764367" cy="701703"/>
            </a:xfrm>
            <a:custGeom>
              <a:avLst/>
              <a:gdLst>
                <a:gd name="T0" fmla="*/ 41 w 506"/>
                <a:gd name="T1" fmla="*/ 231 h 460"/>
                <a:gd name="T2" fmla="*/ 92 w 506"/>
                <a:gd name="T3" fmla="*/ 278 h 460"/>
                <a:gd name="T4" fmla="*/ 134 w 506"/>
                <a:gd name="T5" fmla="*/ 287 h 460"/>
                <a:gd name="T6" fmla="*/ 173 w 506"/>
                <a:gd name="T7" fmla="*/ 280 h 460"/>
                <a:gd name="T8" fmla="*/ 185 w 506"/>
                <a:gd name="T9" fmla="*/ 287 h 460"/>
                <a:gd name="T10" fmla="*/ 198 w 506"/>
                <a:gd name="T11" fmla="*/ 280 h 460"/>
                <a:gd name="T12" fmla="*/ 208 w 506"/>
                <a:gd name="T13" fmla="*/ 288 h 460"/>
                <a:gd name="T14" fmla="*/ 213 w 506"/>
                <a:gd name="T15" fmla="*/ 304 h 460"/>
                <a:gd name="T16" fmla="*/ 232 w 506"/>
                <a:gd name="T17" fmla="*/ 316 h 460"/>
                <a:gd name="T18" fmla="*/ 256 w 506"/>
                <a:gd name="T19" fmla="*/ 316 h 460"/>
                <a:gd name="T20" fmla="*/ 275 w 506"/>
                <a:gd name="T21" fmla="*/ 332 h 460"/>
                <a:gd name="T22" fmla="*/ 291 w 506"/>
                <a:gd name="T23" fmla="*/ 323 h 460"/>
                <a:gd name="T24" fmla="*/ 304 w 506"/>
                <a:gd name="T25" fmla="*/ 332 h 460"/>
                <a:gd name="T26" fmla="*/ 315 w 506"/>
                <a:gd name="T27" fmla="*/ 309 h 460"/>
                <a:gd name="T28" fmla="*/ 330 w 506"/>
                <a:gd name="T29" fmla="*/ 301 h 460"/>
                <a:gd name="T30" fmla="*/ 333 w 506"/>
                <a:gd name="T31" fmla="*/ 284 h 460"/>
                <a:gd name="T32" fmla="*/ 326 w 506"/>
                <a:gd name="T33" fmla="*/ 251 h 460"/>
                <a:gd name="T34" fmla="*/ 324 w 506"/>
                <a:gd name="T35" fmla="*/ 249 h 460"/>
                <a:gd name="T36" fmla="*/ 309 w 506"/>
                <a:gd name="T37" fmla="*/ 264 h 460"/>
                <a:gd name="T38" fmla="*/ 285 w 506"/>
                <a:gd name="T39" fmla="*/ 245 h 460"/>
                <a:gd name="T40" fmla="*/ 269 w 506"/>
                <a:gd name="T41" fmla="*/ 224 h 460"/>
                <a:gd name="T42" fmla="*/ 285 w 506"/>
                <a:gd name="T43" fmla="*/ 210 h 460"/>
                <a:gd name="T44" fmla="*/ 289 w 506"/>
                <a:gd name="T45" fmla="*/ 188 h 460"/>
                <a:gd name="T46" fmla="*/ 301 w 506"/>
                <a:gd name="T47" fmla="*/ 180 h 460"/>
                <a:gd name="T48" fmla="*/ 299 w 506"/>
                <a:gd name="T49" fmla="*/ 150 h 460"/>
                <a:gd name="T50" fmla="*/ 307 w 506"/>
                <a:gd name="T51" fmla="*/ 145 h 460"/>
                <a:gd name="T52" fmla="*/ 321 w 506"/>
                <a:gd name="T53" fmla="*/ 153 h 460"/>
                <a:gd name="T54" fmla="*/ 330 w 506"/>
                <a:gd name="T55" fmla="*/ 167 h 460"/>
                <a:gd name="T56" fmla="*/ 348 w 506"/>
                <a:gd name="T57" fmla="*/ 153 h 460"/>
                <a:gd name="T58" fmla="*/ 355 w 506"/>
                <a:gd name="T59" fmla="*/ 145 h 460"/>
                <a:gd name="T60" fmla="*/ 352 w 506"/>
                <a:gd name="T61" fmla="*/ 130 h 460"/>
                <a:gd name="T62" fmla="*/ 330 w 506"/>
                <a:gd name="T63" fmla="*/ 118 h 460"/>
                <a:gd name="T64" fmla="*/ 325 w 506"/>
                <a:gd name="T65" fmla="*/ 103 h 460"/>
                <a:gd name="T66" fmla="*/ 286 w 506"/>
                <a:gd name="T67" fmla="*/ 109 h 460"/>
                <a:gd name="T68" fmla="*/ 262 w 506"/>
                <a:gd name="T69" fmla="*/ 86 h 460"/>
                <a:gd name="T70" fmla="*/ 251 w 506"/>
                <a:gd name="T71" fmla="*/ 83 h 460"/>
                <a:gd name="T72" fmla="*/ 251 w 506"/>
                <a:gd name="T73" fmla="*/ 68 h 460"/>
                <a:gd name="T74" fmla="*/ 305 w 506"/>
                <a:gd name="T75" fmla="*/ 6 h 460"/>
                <a:gd name="T76" fmla="*/ 285 w 506"/>
                <a:gd name="T77" fmla="*/ 12 h 460"/>
                <a:gd name="T78" fmla="*/ 273 w 506"/>
                <a:gd name="T79" fmla="*/ 20 h 460"/>
                <a:gd name="T80" fmla="*/ 269 w 506"/>
                <a:gd name="T81" fmla="*/ 13 h 460"/>
                <a:gd name="T82" fmla="*/ 269 w 506"/>
                <a:gd name="T83" fmla="*/ 4 h 460"/>
                <a:gd name="T84" fmla="*/ 259 w 506"/>
                <a:gd name="T85" fmla="*/ 0 h 460"/>
                <a:gd name="T86" fmla="*/ 234 w 506"/>
                <a:gd name="T87" fmla="*/ 10 h 460"/>
                <a:gd name="T88" fmla="*/ 173 w 506"/>
                <a:gd name="T89" fmla="*/ 2 h 460"/>
                <a:gd name="T90" fmla="*/ 169 w 506"/>
                <a:gd name="T91" fmla="*/ 54 h 460"/>
                <a:gd name="T92" fmla="*/ 140 w 506"/>
                <a:gd name="T93" fmla="*/ 78 h 460"/>
                <a:gd name="T94" fmla="*/ 100 w 506"/>
                <a:gd name="T95" fmla="*/ 86 h 460"/>
                <a:gd name="T96" fmla="*/ 45 w 506"/>
                <a:gd name="T97" fmla="*/ 126 h 460"/>
                <a:gd name="T98" fmla="*/ 0 w 506"/>
                <a:gd name="T99" fmla="*/ 138 h 460"/>
                <a:gd name="T100" fmla="*/ 0 w 506"/>
                <a:gd name="T101" fmla="*/ 146 h 460"/>
                <a:gd name="T102" fmla="*/ 41 w 506"/>
                <a:gd name="T103" fmla="*/ 212 h 460"/>
                <a:gd name="T104" fmla="*/ 41 w 506"/>
                <a:gd name="T105" fmla="*/ 231 h 460"/>
                <a:gd name="T106" fmla="*/ 41 w 506"/>
                <a:gd name="T107" fmla="*/ 231 h 4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06"/>
                <a:gd name="T163" fmla="*/ 0 h 460"/>
                <a:gd name="T164" fmla="*/ 506 w 506"/>
                <a:gd name="T165" fmla="*/ 460 h 4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06" h="460">
                  <a:moveTo>
                    <a:pt x="59" y="319"/>
                  </a:moveTo>
                  <a:lnTo>
                    <a:pt x="131" y="384"/>
                  </a:lnTo>
                  <a:lnTo>
                    <a:pt x="191" y="396"/>
                  </a:lnTo>
                  <a:lnTo>
                    <a:pt x="246" y="388"/>
                  </a:lnTo>
                  <a:lnTo>
                    <a:pt x="263" y="396"/>
                  </a:lnTo>
                  <a:lnTo>
                    <a:pt x="282" y="386"/>
                  </a:lnTo>
                  <a:lnTo>
                    <a:pt x="296" y="399"/>
                  </a:lnTo>
                  <a:lnTo>
                    <a:pt x="303" y="421"/>
                  </a:lnTo>
                  <a:lnTo>
                    <a:pt x="329" y="437"/>
                  </a:lnTo>
                  <a:lnTo>
                    <a:pt x="364" y="437"/>
                  </a:lnTo>
                  <a:lnTo>
                    <a:pt x="390" y="459"/>
                  </a:lnTo>
                  <a:lnTo>
                    <a:pt x="414" y="447"/>
                  </a:lnTo>
                  <a:lnTo>
                    <a:pt x="432" y="459"/>
                  </a:lnTo>
                  <a:lnTo>
                    <a:pt x="447" y="427"/>
                  </a:lnTo>
                  <a:lnTo>
                    <a:pt x="469" y="416"/>
                  </a:lnTo>
                  <a:lnTo>
                    <a:pt x="474" y="392"/>
                  </a:lnTo>
                  <a:lnTo>
                    <a:pt x="464" y="348"/>
                  </a:lnTo>
                  <a:lnTo>
                    <a:pt x="460" y="343"/>
                  </a:lnTo>
                  <a:lnTo>
                    <a:pt x="438" y="365"/>
                  </a:lnTo>
                  <a:lnTo>
                    <a:pt x="406" y="339"/>
                  </a:lnTo>
                  <a:lnTo>
                    <a:pt x="382" y="309"/>
                  </a:lnTo>
                  <a:lnTo>
                    <a:pt x="406" y="291"/>
                  </a:lnTo>
                  <a:lnTo>
                    <a:pt x="412" y="259"/>
                  </a:lnTo>
                  <a:lnTo>
                    <a:pt x="428" y="249"/>
                  </a:lnTo>
                  <a:lnTo>
                    <a:pt x="425" y="207"/>
                  </a:lnTo>
                  <a:lnTo>
                    <a:pt x="436" y="199"/>
                  </a:lnTo>
                  <a:lnTo>
                    <a:pt x="456" y="211"/>
                  </a:lnTo>
                  <a:lnTo>
                    <a:pt x="469" y="230"/>
                  </a:lnTo>
                  <a:lnTo>
                    <a:pt x="495" y="211"/>
                  </a:lnTo>
                  <a:lnTo>
                    <a:pt x="505" y="201"/>
                  </a:lnTo>
                  <a:lnTo>
                    <a:pt x="500" y="180"/>
                  </a:lnTo>
                  <a:lnTo>
                    <a:pt x="469" y="163"/>
                  </a:lnTo>
                  <a:lnTo>
                    <a:pt x="462" y="143"/>
                  </a:lnTo>
                  <a:lnTo>
                    <a:pt x="407" y="150"/>
                  </a:lnTo>
                  <a:lnTo>
                    <a:pt x="373" y="119"/>
                  </a:lnTo>
                  <a:lnTo>
                    <a:pt x="357" y="115"/>
                  </a:lnTo>
                  <a:lnTo>
                    <a:pt x="357" y="95"/>
                  </a:lnTo>
                  <a:lnTo>
                    <a:pt x="434" y="9"/>
                  </a:lnTo>
                  <a:lnTo>
                    <a:pt x="406" y="16"/>
                  </a:lnTo>
                  <a:lnTo>
                    <a:pt x="388" y="28"/>
                  </a:lnTo>
                  <a:lnTo>
                    <a:pt x="382" y="18"/>
                  </a:lnTo>
                  <a:lnTo>
                    <a:pt x="382" y="4"/>
                  </a:lnTo>
                  <a:lnTo>
                    <a:pt x="368" y="0"/>
                  </a:lnTo>
                  <a:lnTo>
                    <a:pt x="333" y="13"/>
                  </a:lnTo>
                  <a:lnTo>
                    <a:pt x="246" y="2"/>
                  </a:lnTo>
                  <a:lnTo>
                    <a:pt x="241" y="75"/>
                  </a:lnTo>
                  <a:lnTo>
                    <a:pt x="199" y="108"/>
                  </a:lnTo>
                  <a:lnTo>
                    <a:pt x="143" y="119"/>
                  </a:lnTo>
                  <a:lnTo>
                    <a:pt x="64" y="174"/>
                  </a:lnTo>
                  <a:lnTo>
                    <a:pt x="0" y="192"/>
                  </a:lnTo>
                  <a:lnTo>
                    <a:pt x="0" y="203"/>
                  </a:lnTo>
                  <a:lnTo>
                    <a:pt x="59" y="293"/>
                  </a:lnTo>
                  <a:lnTo>
                    <a:pt x="59" y="319"/>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29" name="Freeform 1088"/>
            <p:cNvSpPr/>
            <p:nvPr/>
          </p:nvSpPr>
          <p:spPr bwMode="auto">
            <a:xfrm rot="356891">
              <a:off x="6903931" y="3036605"/>
              <a:ext cx="441635" cy="925978"/>
            </a:xfrm>
            <a:custGeom>
              <a:avLst/>
              <a:gdLst>
                <a:gd name="T0" fmla="*/ 13 w 292"/>
                <a:gd name="T1" fmla="*/ 440 h 606"/>
                <a:gd name="T2" fmla="*/ 59 w 292"/>
                <a:gd name="T3" fmla="*/ 427 h 606"/>
                <a:gd name="T4" fmla="*/ 114 w 292"/>
                <a:gd name="T5" fmla="*/ 387 h 606"/>
                <a:gd name="T6" fmla="*/ 153 w 292"/>
                <a:gd name="T7" fmla="*/ 379 h 606"/>
                <a:gd name="T8" fmla="*/ 184 w 292"/>
                <a:gd name="T9" fmla="*/ 355 h 606"/>
                <a:gd name="T10" fmla="*/ 186 w 292"/>
                <a:gd name="T11" fmla="*/ 301 h 606"/>
                <a:gd name="T12" fmla="*/ 172 w 292"/>
                <a:gd name="T13" fmla="*/ 282 h 606"/>
                <a:gd name="T14" fmla="*/ 177 w 292"/>
                <a:gd name="T15" fmla="*/ 266 h 606"/>
                <a:gd name="T16" fmla="*/ 186 w 292"/>
                <a:gd name="T17" fmla="*/ 252 h 606"/>
                <a:gd name="T18" fmla="*/ 191 w 292"/>
                <a:gd name="T19" fmla="*/ 229 h 606"/>
                <a:gd name="T20" fmla="*/ 199 w 292"/>
                <a:gd name="T21" fmla="*/ 213 h 606"/>
                <a:gd name="T22" fmla="*/ 184 w 292"/>
                <a:gd name="T23" fmla="*/ 182 h 606"/>
                <a:gd name="T24" fmla="*/ 162 w 292"/>
                <a:gd name="T25" fmla="*/ 156 h 606"/>
                <a:gd name="T26" fmla="*/ 174 w 292"/>
                <a:gd name="T27" fmla="*/ 113 h 606"/>
                <a:gd name="T28" fmla="*/ 200 w 292"/>
                <a:gd name="T29" fmla="*/ 96 h 606"/>
                <a:gd name="T30" fmla="*/ 206 w 292"/>
                <a:gd name="T31" fmla="*/ 68 h 606"/>
                <a:gd name="T32" fmla="*/ 194 w 292"/>
                <a:gd name="T33" fmla="*/ 45 h 606"/>
                <a:gd name="T34" fmla="*/ 194 w 292"/>
                <a:gd name="T35" fmla="*/ 15 h 606"/>
                <a:gd name="T36" fmla="*/ 177 w 292"/>
                <a:gd name="T37" fmla="*/ 0 h 606"/>
                <a:gd name="T38" fmla="*/ 137 w 292"/>
                <a:gd name="T39" fmla="*/ 20 h 606"/>
                <a:gd name="T40" fmla="*/ 132 w 292"/>
                <a:gd name="T41" fmla="*/ 14 h 606"/>
                <a:gd name="T42" fmla="*/ 110 w 292"/>
                <a:gd name="T43" fmla="*/ 31 h 606"/>
                <a:gd name="T44" fmla="*/ 93 w 292"/>
                <a:gd name="T45" fmla="*/ 29 h 606"/>
                <a:gd name="T46" fmla="*/ 59 w 292"/>
                <a:gd name="T47" fmla="*/ 80 h 606"/>
                <a:gd name="T48" fmla="*/ 47 w 292"/>
                <a:gd name="T49" fmla="*/ 80 h 606"/>
                <a:gd name="T50" fmla="*/ 29 w 292"/>
                <a:gd name="T51" fmla="*/ 96 h 606"/>
                <a:gd name="T52" fmla="*/ 30 w 292"/>
                <a:gd name="T53" fmla="*/ 119 h 606"/>
                <a:gd name="T54" fmla="*/ 21 w 292"/>
                <a:gd name="T55" fmla="*/ 138 h 606"/>
                <a:gd name="T56" fmla="*/ 18 w 292"/>
                <a:gd name="T57" fmla="*/ 164 h 606"/>
                <a:gd name="T58" fmla="*/ 2 w 292"/>
                <a:gd name="T59" fmla="*/ 191 h 606"/>
                <a:gd name="T60" fmla="*/ 20 w 292"/>
                <a:gd name="T61" fmla="*/ 229 h 606"/>
                <a:gd name="T62" fmla="*/ 13 w 292"/>
                <a:gd name="T63" fmla="*/ 252 h 606"/>
                <a:gd name="T64" fmla="*/ 0 w 292"/>
                <a:gd name="T65" fmla="*/ 277 h 606"/>
                <a:gd name="T66" fmla="*/ 20 w 292"/>
                <a:gd name="T67" fmla="*/ 371 h 606"/>
                <a:gd name="T68" fmla="*/ 6 w 292"/>
                <a:gd name="T69" fmla="*/ 421 h 606"/>
                <a:gd name="T70" fmla="*/ 13 w 292"/>
                <a:gd name="T71" fmla="*/ 440 h 606"/>
                <a:gd name="T72" fmla="*/ 13 w 292"/>
                <a:gd name="T73" fmla="*/ 440 h 6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2"/>
                <a:gd name="T112" fmla="*/ 0 h 606"/>
                <a:gd name="T113" fmla="*/ 292 w 292"/>
                <a:gd name="T114" fmla="*/ 606 h 6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2" h="606">
                  <a:moveTo>
                    <a:pt x="19" y="605"/>
                  </a:moveTo>
                  <a:lnTo>
                    <a:pt x="83" y="587"/>
                  </a:lnTo>
                  <a:lnTo>
                    <a:pt x="162" y="532"/>
                  </a:lnTo>
                  <a:lnTo>
                    <a:pt x="217" y="520"/>
                  </a:lnTo>
                  <a:lnTo>
                    <a:pt x="260" y="488"/>
                  </a:lnTo>
                  <a:lnTo>
                    <a:pt x="264" y="414"/>
                  </a:lnTo>
                  <a:lnTo>
                    <a:pt x="244" y="388"/>
                  </a:lnTo>
                  <a:lnTo>
                    <a:pt x="251" y="366"/>
                  </a:lnTo>
                  <a:lnTo>
                    <a:pt x="264" y="346"/>
                  </a:lnTo>
                  <a:lnTo>
                    <a:pt x="269" y="315"/>
                  </a:lnTo>
                  <a:lnTo>
                    <a:pt x="281" y="293"/>
                  </a:lnTo>
                  <a:lnTo>
                    <a:pt x="260" y="250"/>
                  </a:lnTo>
                  <a:lnTo>
                    <a:pt x="229" y="214"/>
                  </a:lnTo>
                  <a:lnTo>
                    <a:pt x="246" y="156"/>
                  </a:lnTo>
                  <a:lnTo>
                    <a:pt x="284" y="132"/>
                  </a:lnTo>
                  <a:lnTo>
                    <a:pt x="291" y="95"/>
                  </a:lnTo>
                  <a:lnTo>
                    <a:pt x="275" y="62"/>
                  </a:lnTo>
                  <a:lnTo>
                    <a:pt x="275" y="21"/>
                  </a:lnTo>
                  <a:lnTo>
                    <a:pt x="251" y="0"/>
                  </a:lnTo>
                  <a:lnTo>
                    <a:pt x="194" y="28"/>
                  </a:lnTo>
                  <a:lnTo>
                    <a:pt x="186" y="20"/>
                  </a:lnTo>
                  <a:lnTo>
                    <a:pt x="155" y="42"/>
                  </a:lnTo>
                  <a:lnTo>
                    <a:pt x="131" y="40"/>
                  </a:lnTo>
                  <a:lnTo>
                    <a:pt x="83" y="110"/>
                  </a:lnTo>
                  <a:lnTo>
                    <a:pt x="67" y="110"/>
                  </a:lnTo>
                  <a:lnTo>
                    <a:pt x="41" y="132"/>
                  </a:lnTo>
                  <a:lnTo>
                    <a:pt x="43" y="163"/>
                  </a:lnTo>
                  <a:lnTo>
                    <a:pt x="30" y="190"/>
                  </a:lnTo>
                  <a:lnTo>
                    <a:pt x="26" y="225"/>
                  </a:lnTo>
                  <a:lnTo>
                    <a:pt x="2" y="262"/>
                  </a:lnTo>
                  <a:lnTo>
                    <a:pt x="28" y="315"/>
                  </a:lnTo>
                  <a:lnTo>
                    <a:pt x="19" y="346"/>
                  </a:lnTo>
                  <a:lnTo>
                    <a:pt x="0" y="380"/>
                  </a:lnTo>
                  <a:lnTo>
                    <a:pt x="28" y="510"/>
                  </a:lnTo>
                  <a:lnTo>
                    <a:pt x="9" y="578"/>
                  </a:lnTo>
                  <a:lnTo>
                    <a:pt x="19" y="605"/>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30" name="Freeform 1089"/>
            <p:cNvSpPr/>
            <p:nvPr/>
          </p:nvSpPr>
          <p:spPr bwMode="auto">
            <a:xfrm rot="356891">
              <a:off x="7455721" y="3400310"/>
              <a:ext cx="828914" cy="575977"/>
            </a:xfrm>
            <a:custGeom>
              <a:avLst/>
              <a:gdLst>
                <a:gd name="T0" fmla="*/ 85 w 549"/>
                <a:gd name="T1" fmla="*/ 263 h 378"/>
                <a:gd name="T2" fmla="*/ 88 w 549"/>
                <a:gd name="T3" fmla="*/ 248 h 378"/>
                <a:gd name="T4" fmla="*/ 102 w 549"/>
                <a:gd name="T5" fmla="*/ 241 h 378"/>
                <a:gd name="T6" fmla="*/ 126 w 549"/>
                <a:gd name="T7" fmla="*/ 263 h 378"/>
                <a:gd name="T8" fmla="*/ 134 w 549"/>
                <a:gd name="T9" fmla="*/ 263 h 378"/>
                <a:gd name="T10" fmla="*/ 157 w 549"/>
                <a:gd name="T11" fmla="*/ 260 h 378"/>
                <a:gd name="T12" fmla="*/ 171 w 549"/>
                <a:gd name="T13" fmla="*/ 248 h 378"/>
                <a:gd name="T14" fmla="*/ 188 w 549"/>
                <a:gd name="T15" fmla="*/ 265 h 378"/>
                <a:gd name="T16" fmla="*/ 197 w 549"/>
                <a:gd name="T17" fmla="*/ 251 h 378"/>
                <a:gd name="T18" fmla="*/ 199 w 549"/>
                <a:gd name="T19" fmla="*/ 242 h 378"/>
                <a:gd name="T20" fmla="*/ 214 w 549"/>
                <a:gd name="T21" fmla="*/ 234 h 378"/>
                <a:gd name="T22" fmla="*/ 218 w 549"/>
                <a:gd name="T23" fmla="*/ 214 h 378"/>
                <a:gd name="T24" fmla="*/ 235 w 549"/>
                <a:gd name="T25" fmla="*/ 212 h 378"/>
                <a:gd name="T26" fmla="*/ 276 w 549"/>
                <a:gd name="T27" fmla="*/ 136 h 378"/>
                <a:gd name="T28" fmla="*/ 269 w 549"/>
                <a:gd name="T29" fmla="*/ 124 h 378"/>
                <a:gd name="T30" fmla="*/ 276 w 549"/>
                <a:gd name="T31" fmla="*/ 115 h 378"/>
                <a:gd name="T32" fmla="*/ 287 w 549"/>
                <a:gd name="T33" fmla="*/ 119 h 378"/>
                <a:gd name="T34" fmla="*/ 300 w 549"/>
                <a:gd name="T35" fmla="*/ 111 h 378"/>
                <a:gd name="T36" fmla="*/ 308 w 549"/>
                <a:gd name="T37" fmla="*/ 93 h 378"/>
                <a:gd name="T38" fmla="*/ 344 w 549"/>
                <a:gd name="T39" fmla="*/ 59 h 378"/>
                <a:gd name="T40" fmla="*/ 371 w 549"/>
                <a:gd name="T41" fmla="*/ 50 h 378"/>
                <a:gd name="T42" fmla="*/ 385 w 549"/>
                <a:gd name="T43" fmla="*/ 38 h 378"/>
                <a:gd name="T44" fmla="*/ 380 w 549"/>
                <a:gd name="T45" fmla="*/ 12 h 378"/>
                <a:gd name="T46" fmla="*/ 362 w 549"/>
                <a:gd name="T47" fmla="*/ 10 h 378"/>
                <a:gd name="T48" fmla="*/ 320 w 549"/>
                <a:gd name="T49" fmla="*/ 13 h 378"/>
                <a:gd name="T50" fmla="*/ 292 w 549"/>
                <a:gd name="T51" fmla="*/ 0 h 378"/>
                <a:gd name="T52" fmla="*/ 274 w 549"/>
                <a:gd name="T53" fmla="*/ 4 h 378"/>
                <a:gd name="T54" fmla="*/ 231 w 549"/>
                <a:gd name="T55" fmla="*/ 59 h 378"/>
                <a:gd name="T56" fmla="*/ 218 w 549"/>
                <a:gd name="T57" fmla="*/ 68 h 378"/>
                <a:gd name="T58" fmla="*/ 191 w 549"/>
                <a:gd name="T59" fmla="*/ 56 h 378"/>
                <a:gd name="T60" fmla="*/ 188 w 549"/>
                <a:gd name="T61" fmla="*/ 41 h 378"/>
                <a:gd name="T62" fmla="*/ 182 w 549"/>
                <a:gd name="T63" fmla="*/ 15 h 378"/>
                <a:gd name="T64" fmla="*/ 167 w 549"/>
                <a:gd name="T65" fmla="*/ 6 h 378"/>
                <a:gd name="T66" fmla="*/ 143 w 549"/>
                <a:gd name="T67" fmla="*/ 12 h 378"/>
                <a:gd name="T68" fmla="*/ 127 w 549"/>
                <a:gd name="T69" fmla="*/ 2 h 378"/>
                <a:gd name="T70" fmla="*/ 104 w 549"/>
                <a:gd name="T71" fmla="*/ 31 h 378"/>
                <a:gd name="T72" fmla="*/ 80 w 549"/>
                <a:gd name="T73" fmla="*/ 38 h 378"/>
                <a:gd name="T74" fmla="*/ 46 w 549"/>
                <a:gd name="T75" fmla="*/ 69 h 378"/>
                <a:gd name="T76" fmla="*/ 10 w 549"/>
                <a:gd name="T77" fmla="*/ 140 h 378"/>
                <a:gd name="T78" fmla="*/ 18 w 549"/>
                <a:gd name="T79" fmla="*/ 159 h 378"/>
                <a:gd name="T80" fmla="*/ 18 w 549"/>
                <a:gd name="T81" fmla="*/ 167 h 378"/>
                <a:gd name="T82" fmla="*/ 18 w 549"/>
                <a:gd name="T83" fmla="*/ 176 h 378"/>
                <a:gd name="T84" fmla="*/ 21 w 549"/>
                <a:gd name="T85" fmla="*/ 184 h 378"/>
                <a:gd name="T86" fmla="*/ 35 w 549"/>
                <a:gd name="T87" fmla="*/ 175 h 378"/>
                <a:gd name="T88" fmla="*/ 53 w 549"/>
                <a:gd name="T89" fmla="*/ 170 h 378"/>
                <a:gd name="T90" fmla="*/ 0 w 549"/>
                <a:gd name="T91" fmla="*/ 231 h 378"/>
                <a:gd name="T92" fmla="*/ 0 w 549"/>
                <a:gd name="T93" fmla="*/ 246 h 378"/>
                <a:gd name="T94" fmla="*/ 11 w 549"/>
                <a:gd name="T95" fmla="*/ 248 h 378"/>
                <a:gd name="T96" fmla="*/ 35 w 549"/>
                <a:gd name="T97" fmla="*/ 272 h 378"/>
                <a:gd name="T98" fmla="*/ 74 w 549"/>
                <a:gd name="T99" fmla="*/ 267 h 378"/>
                <a:gd name="T100" fmla="*/ 85 w 549"/>
                <a:gd name="T101" fmla="*/ 263 h 378"/>
                <a:gd name="T102" fmla="*/ 85 w 549"/>
                <a:gd name="T103" fmla="*/ 263 h 37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49"/>
                <a:gd name="T157" fmla="*/ 0 h 378"/>
                <a:gd name="T158" fmla="*/ 549 w 549"/>
                <a:gd name="T159" fmla="*/ 378 h 37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49" h="378">
                  <a:moveTo>
                    <a:pt x="121" y="365"/>
                  </a:moveTo>
                  <a:lnTo>
                    <a:pt x="125" y="343"/>
                  </a:lnTo>
                  <a:lnTo>
                    <a:pt x="145" y="334"/>
                  </a:lnTo>
                  <a:lnTo>
                    <a:pt x="180" y="365"/>
                  </a:lnTo>
                  <a:lnTo>
                    <a:pt x="191" y="365"/>
                  </a:lnTo>
                  <a:lnTo>
                    <a:pt x="224" y="360"/>
                  </a:lnTo>
                  <a:lnTo>
                    <a:pt x="243" y="345"/>
                  </a:lnTo>
                  <a:lnTo>
                    <a:pt x="269" y="367"/>
                  </a:lnTo>
                  <a:lnTo>
                    <a:pt x="281" y="348"/>
                  </a:lnTo>
                  <a:lnTo>
                    <a:pt x="283" y="336"/>
                  </a:lnTo>
                  <a:lnTo>
                    <a:pt x="305" y="324"/>
                  </a:lnTo>
                  <a:lnTo>
                    <a:pt x="311" y="297"/>
                  </a:lnTo>
                  <a:lnTo>
                    <a:pt x="334" y="293"/>
                  </a:lnTo>
                  <a:lnTo>
                    <a:pt x="394" y="189"/>
                  </a:lnTo>
                  <a:lnTo>
                    <a:pt x="384" y="172"/>
                  </a:lnTo>
                  <a:lnTo>
                    <a:pt x="394" y="160"/>
                  </a:lnTo>
                  <a:lnTo>
                    <a:pt x="408" y="165"/>
                  </a:lnTo>
                  <a:lnTo>
                    <a:pt x="427" y="154"/>
                  </a:lnTo>
                  <a:lnTo>
                    <a:pt x="439" y="129"/>
                  </a:lnTo>
                  <a:lnTo>
                    <a:pt x="489" y="83"/>
                  </a:lnTo>
                  <a:lnTo>
                    <a:pt x="528" y="70"/>
                  </a:lnTo>
                  <a:lnTo>
                    <a:pt x="548" y="52"/>
                  </a:lnTo>
                  <a:lnTo>
                    <a:pt x="542" y="16"/>
                  </a:lnTo>
                  <a:lnTo>
                    <a:pt x="515" y="13"/>
                  </a:lnTo>
                  <a:lnTo>
                    <a:pt x="456" y="19"/>
                  </a:lnTo>
                  <a:lnTo>
                    <a:pt x="415" y="0"/>
                  </a:lnTo>
                  <a:lnTo>
                    <a:pt x="390" y="4"/>
                  </a:lnTo>
                  <a:lnTo>
                    <a:pt x="329" y="83"/>
                  </a:lnTo>
                  <a:lnTo>
                    <a:pt x="311" y="95"/>
                  </a:lnTo>
                  <a:lnTo>
                    <a:pt x="272" y="77"/>
                  </a:lnTo>
                  <a:lnTo>
                    <a:pt x="269" y="57"/>
                  </a:lnTo>
                  <a:lnTo>
                    <a:pt x="260" y="21"/>
                  </a:lnTo>
                  <a:lnTo>
                    <a:pt x="239" y="9"/>
                  </a:lnTo>
                  <a:lnTo>
                    <a:pt x="204" y="17"/>
                  </a:lnTo>
                  <a:lnTo>
                    <a:pt x="181" y="2"/>
                  </a:lnTo>
                  <a:lnTo>
                    <a:pt x="149" y="43"/>
                  </a:lnTo>
                  <a:lnTo>
                    <a:pt x="114" y="52"/>
                  </a:lnTo>
                  <a:lnTo>
                    <a:pt x="66" y="96"/>
                  </a:lnTo>
                  <a:lnTo>
                    <a:pt x="13" y="194"/>
                  </a:lnTo>
                  <a:lnTo>
                    <a:pt x="26" y="220"/>
                  </a:lnTo>
                  <a:lnTo>
                    <a:pt x="25" y="231"/>
                  </a:lnTo>
                  <a:lnTo>
                    <a:pt x="25" y="244"/>
                  </a:lnTo>
                  <a:lnTo>
                    <a:pt x="30" y="255"/>
                  </a:lnTo>
                  <a:lnTo>
                    <a:pt x="49" y="242"/>
                  </a:lnTo>
                  <a:lnTo>
                    <a:pt x="76" y="235"/>
                  </a:lnTo>
                  <a:lnTo>
                    <a:pt x="0" y="321"/>
                  </a:lnTo>
                  <a:lnTo>
                    <a:pt x="0" y="341"/>
                  </a:lnTo>
                  <a:lnTo>
                    <a:pt x="16" y="345"/>
                  </a:lnTo>
                  <a:lnTo>
                    <a:pt x="50" y="377"/>
                  </a:lnTo>
                  <a:lnTo>
                    <a:pt x="105" y="370"/>
                  </a:lnTo>
                  <a:lnTo>
                    <a:pt x="121" y="365"/>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31" name="Freeform 1090"/>
            <p:cNvSpPr/>
            <p:nvPr/>
          </p:nvSpPr>
          <p:spPr bwMode="auto">
            <a:xfrm rot="356891">
              <a:off x="7270097" y="2735720"/>
              <a:ext cx="684534" cy="1002436"/>
            </a:xfrm>
            <a:custGeom>
              <a:avLst/>
              <a:gdLst>
                <a:gd name="T0" fmla="*/ 125 w 455"/>
                <a:gd name="T1" fmla="*/ 459 h 658"/>
                <a:gd name="T2" fmla="*/ 152 w 455"/>
                <a:gd name="T3" fmla="*/ 369 h 658"/>
                <a:gd name="T4" fmla="*/ 210 w 455"/>
                <a:gd name="T5" fmla="*/ 331 h 658"/>
                <a:gd name="T6" fmla="*/ 223 w 455"/>
                <a:gd name="T7" fmla="*/ 295 h 658"/>
                <a:gd name="T8" fmla="*/ 198 w 455"/>
                <a:gd name="T9" fmla="*/ 282 h 658"/>
                <a:gd name="T10" fmla="*/ 167 w 455"/>
                <a:gd name="T11" fmla="*/ 265 h 658"/>
                <a:gd name="T12" fmla="*/ 151 w 455"/>
                <a:gd name="T13" fmla="*/ 221 h 658"/>
                <a:gd name="T14" fmla="*/ 122 w 455"/>
                <a:gd name="T15" fmla="*/ 223 h 658"/>
                <a:gd name="T16" fmla="*/ 91 w 455"/>
                <a:gd name="T17" fmla="*/ 216 h 658"/>
                <a:gd name="T18" fmla="*/ 113 w 455"/>
                <a:gd name="T19" fmla="*/ 168 h 658"/>
                <a:gd name="T20" fmla="*/ 139 w 455"/>
                <a:gd name="T21" fmla="*/ 120 h 658"/>
                <a:gd name="T22" fmla="*/ 182 w 455"/>
                <a:gd name="T23" fmla="*/ 140 h 658"/>
                <a:gd name="T24" fmla="*/ 199 w 455"/>
                <a:gd name="T25" fmla="*/ 171 h 658"/>
                <a:gd name="T26" fmla="*/ 203 w 455"/>
                <a:gd name="T27" fmla="*/ 199 h 658"/>
                <a:gd name="T28" fmla="*/ 228 w 455"/>
                <a:gd name="T29" fmla="*/ 229 h 658"/>
                <a:gd name="T30" fmla="*/ 289 w 455"/>
                <a:gd name="T31" fmla="*/ 212 h 658"/>
                <a:gd name="T32" fmla="*/ 315 w 455"/>
                <a:gd name="T33" fmla="*/ 157 h 658"/>
                <a:gd name="T34" fmla="*/ 283 w 455"/>
                <a:gd name="T35" fmla="*/ 128 h 658"/>
                <a:gd name="T36" fmla="*/ 267 w 455"/>
                <a:gd name="T37" fmla="*/ 82 h 658"/>
                <a:gd name="T38" fmla="*/ 210 w 455"/>
                <a:gd name="T39" fmla="*/ 52 h 658"/>
                <a:gd name="T40" fmla="*/ 178 w 455"/>
                <a:gd name="T41" fmla="*/ 0 h 658"/>
                <a:gd name="T42" fmla="*/ 139 w 455"/>
                <a:gd name="T43" fmla="*/ 30 h 658"/>
                <a:gd name="T44" fmla="*/ 141 w 455"/>
                <a:gd name="T45" fmla="*/ 53 h 658"/>
                <a:gd name="T46" fmla="*/ 102 w 455"/>
                <a:gd name="T47" fmla="*/ 66 h 658"/>
                <a:gd name="T48" fmla="*/ 81 w 455"/>
                <a:gd name="T49" fmla="*/ 74 h 658"/>
                <a:gd name="T50" fmla="*/ 45 w 455"/>
                <a:gd name="T51" fmla="*/ 84 h 658"/>
                <a:gd name="T52" fmla="*/ 36 w 455"/>
                <a:gd name="T53" fmla="*/ 53 h 658"/>
                <a:gd name="T54" fmla="*/ 6 w 455"/>
                <a:gd name="T55" fmla="*/ 97 h 658"/>
                <a:gd name="T56" fmla="*/ 19 w 455"/>
                <a:gd name="T57" fmla="*/ 167 h 658"/>
                <a:gd name="T58" fmla="*/ 36 w 455"/>
                <a:gd name="T59" fmla="*/ 212 h 658"/>
                <a:gd name="T60" fmla="*/ 43 w 455"/>
                <a:gd name="T61" fmla="*/ 261 h 658"/>
                <a:gd name="T62" fmla="*/ 4 w 455"/>
                <a:gd name="T63" fmla="*/ 321 h 658"/>
                <a:gd name="T64" fmla="*/ 41 w 455"/>
                <a:gd name="T65" fmla="*/ 377 h 658"/>
                <a:gd name="T66" fmla="*/ 29 w 455"/>
                <a:gd name="T67" fmla="*/ 416 h 658"/>
                <a:gd name="T68" fmla="*/ 15 w 455"/>
                <a:gd name="T69" fmla="*/ 447 h 658"/>
                <a:gd name="T70" fmla="*/ 89 w 455"/>
                <a:gd name="T71" fmla="*/ 473 h 658"/>
                <a:gd name="T72" fmla="*/ 124 w 455"/>
                <a:gd name="T73" fmla="*/ 466 h 6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55"/>
                <a:gd name="T112" fmla="*/ 0 h 658"/>
                <a:gd name="T113" fmla="*/ 455 w 455"/>
                <a:gd name="T114" fmla="*/ 658 h 6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55" h="658">
                  <a:moveTo>
                    <a:pt x="178" y="647"/>
                  </a:moveTo>
                  <a:lnTo>
                    <a:pt x="179" y="637"/>
                  </a:lnTo>
                  <a:lnTo>
                    <a:pt x="166" y="610"/>
                  </a:lnTo>
                  <a:lnTo>
                    <a:pt x="219" y="513"/>
                  </a:lnTo>
                  <a:lnTo>
                    <a:pt x="267" y="469"/>
                  </a:lnTo>
                  <a:lnTo>
                    <a:pt x="303" y="460"/>
                  </a:lnTo>
                  <a:lnTo>
                    <a:pt x="335" y="418"/>
                  </a:lnTo>
                  <a:lnTo>
                    <a:pt x="322" y="409"/>
                  </a:lnTo>
                  <a:lnTo>
                    <a:pt x="311" y="379"/>
                  </a:lnTo>
                  <a:lnTo>
                    <a:pt x="284" y="390"/>
                  </a:lnTo>
                  <a:lnTo>
                    <a:pt x="243" y="379"/>
                  </a:lnTo>
                  <a:lnTo>
                    <a:pt x="241" y="368"/>
                  </a:lnTo>
                  <a:lnTo>
                    <a:pt x="239" y="298"/>
                  </a:lnTo>
                  <a:lnTo>
                    <a:pt x="217" y="306"/>
                  </a:lnTo>
                  <a:lnTo>
                    <a:pt x="203" y="319"/>
                  </a:lnTo>
                  <a:lnTo>
                    <a:pt x="176" y="310"/>
                  </a:lnTo>
                  <a:lnTo>
                    <a:pt x="138" y="317"/>
                  </a:lnTo>
                  <a:lnTo>
                    <a:pt x="131" y="300"/>
                  </a:lnTo>
                  <a:lnTo>
                    <a:pt x="136" y="266"/>
                  </a:lnTo>
                  <a:lnTo>
                    <a:pt x="164" y="233"/>
                  </a:lnTo>
                  <a:lnTo>
                    <a:pt x="171" y="196"/>
                  </a:lnTo>
                  <a:lnTo>
                    <a:pt x="200" y="167"/>
                  </a:lnTo>
                  <a:lnTo>
                    <a:pt x="250" y="194"/>
                  </a:lnTo>
                  <a:lnTo>
                    <a:pt x="263" y="194"/>
                  </a:lnTo>
                  <a:lnTo>
                    <a:pt x="272" y="231"/>
                  </a:lnTo>
                  <a:lnTo>
                    <a:pt x="287" y="238"/>
                  </a:lnTo>
                  <a:lnTo>
                    <a:pt x="293" y="262"/>
                  </a:lnTo>
                  <a:lnTo>
                    <a:pt x="291" y="277"/>
                  </a:lnTo>
                  <a:lnTo>
                    <a:pt x="322" y="300"/>
                  </a:lnTo>
                  <a:lnTo>
                    <a:pt x="327" y="317"/>
                  </a:lnTo>
                  <a:lnTo>
                    <a:pt x="353" y="329"/>
                  </a:lnTo>
                  <a:lnTo>
                    <a:pt x="416" y="293"/>
                  </a:lnTo>
                  <a:lnTo>
                    <a:pt x="416" y="273"/>
                  </a:lnTo>
                  <a:lnTo>
                    <a:pt x="454" y="218"/>
                  </a:lnTo>
                  <a:lnTo>
                    <a:pt x="427" y="180"/>
                  </a:lnTo>
                  <a:lnTo>
                    <a:pt x="408" y="178"/>
                  </a:lnTo>
                  <a:lnTo>
                    <a:pt x="370" y="154"/>
                  </a:lnTo>
                  <a:lnTo>
                    <a:pt x="384" y="115"/>
                  </a:lnTo>
                  <a:lnTo>
                    <a:pt x="327" y="110"/>
                  </a:lnTo>
                  <a:lnTo>
                    <a:pt x="303" y="72"/>
                  </a:lnTo>
                  <a:lnTo>
                    <a:pt x="305" y="52"/>
                  </a:lnTo>
                  <a:lnTo>
                    <a:pt x="256" y="0"/>
                  </a:lnTo>
                  <a:lnTo>
                    <a:pt x="226" y="16"/>
                  </a:lnTo>
                  <a:lnTo>
                    <a:pt x="200" y="42"/>
                  </a:lnTo>
                  <a:lnTo>
                    <a:pt x="208" y="62"/>
                  </a:lnTo>
                  <a:lnTo>
                    <a:pt x="202" y="74"/>
                  </a:lnTo>
                  <a:lnTo>
                    <a:pt x="164" y="77"/>
                  </a:lnTo>
                  <a:lnTo>
                    <a:pt x="147" y="93"/>
                  </a:lnTo>
                  <a:lnTo>
                    <a:pt x="131" y="86"/>
                  </a:lnTo>
                  <a:lnTo>
                    <a:pt x="116" y="101"/>
                  </a:lnTo>
                  <a:lnTo>
                    <a:pt x="81" y="127"/>
                  </a:lnTo>
                  <a:lnTo>
                    <a:pt x="66" y="117"/>
                  </a:lnTo>
                  <a:lnTo>
                    <a:pt x="66" y="81"/>
                  </a:lnTo>
                  <a:lnTo>
                    <a:pt x="52" y="74"/>
                  </a:lnTo>
                  <a:lnTo>
                    <a:pt x="33" y="83"/>
                  </a:lnTo>
                  <a:lnTo>
                    <a:pt x="9" y="134"/>
                  </a:lnTo>
                  <a:lnTo>
                    <a:pt x="0" y="182"/>
                  </a:lnTo>
                  <a:lnTo>
                    <a:pt x="28" y="231"/>
                  </a:lnTo>
                  <a:lnTo>
                    <a:pt x="52" y="253"/>
                  </a:lnTo>
                  <a:lnTo>
                    <a:pt x="52" y="293"/>
                  </a:lnTo>
                  <a:lnTo>
                    <a:pt x="68" y="326"/>
                  </a:lnTo>
                  <a:lnTo>
                    <a:pt x="61" y="363"/>
                  </a:lnTo>
                  <a:lnTo>
                    <a:pt x="24" y="387"/>
                  </a:lnTo>
                  <a:lnTo>
                    <a:pt x="6" y="445"/>
                  </a:lnTo>
                  <a:lnTo>
                    <a:pt x="37" y="480"/>
                  </a:lnTo>
                  <a:lnTo>
                    <a:pt x="59" y="524"/>
                  </a:lnTo>
                  <a:lnTo>
                    <a:pt x="46" y="546"/>
                  </a:lnTo>
                  <a:lnTo>
                    <a:pt x="42" y="577"/>
                  </a:lnTo>
                  <a:lnTo>
                    <a:pt x="28" y="597"/>
                  </a:lnTo>
                  <a:lnTo>
                    <a:pt x="21" y="619"/>
                  </a:lnTo>
                  <a:lnTo>
                    <a:pt x="42" y="645"/>
                  </a:lnTo>
                  <a:lnTo>
                    <a:pt x="129" y="657"/>
                  </a:lnTo>
                  <a:lnTo>
                    <a:pt x="164" y="643"/>
                  </a:lnTo>
                  <a:lnTo>
                    <a:pt x="178" y="647"/>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32" name="Freeform 1091"/>
            <p:cNvSpPr/>
            <p:nvPr/>
          </p:nvSpPr>
          <p:spPr bwMode="auto">
            <a:xfrm rot="356891">
              <a:off x="7632736" y="3094679"/>
              <a:ext cx="134190" cy="244663"/>
            </a:xfrm>
            <a:custGeom>
              <a:avLst/>
              <a:gdLst>
                <a:gd name="T0" fmla="*/ 51 w 89"/>
                <a:gd name="T1" fmla="*/ 108 h 160"/>
                <a:gd name="T2" fmla="*/ 32 w 89"/>
                <a:gd name="T3" fmla="*/ 116 h 160"/>
                <a:gd name="T4" fmla="*/ 4 w 89"/>
                <a:gd name="T5" fmla="*/ 108 h 160"/>
                <a:gd name="T6" fmla="*/ 2 w 89"/>
                <a:gd name="T7" fmla="*/ 100 h 160"/>
                <a:gd name="T8" fmla="*/ 0 w 89"/>
                <a:gd name="T9" fmla="*/ 48 h 160"/>
                <a:gd name="T10" fmla="*/ 20 w 89"/>
                <a:gd name="T11" fmla="*/ 39 h 160"/>
                <a:gd name="T12" fmla="*/ 17 w 89"/>
                <a:gd name="T13" fmla="*/ 29 h 160"/>
                <a:gd name="T14" fmla="*/ 21 w 89"/>
                <a:gd name="T15" fmla="*/ 10 h 160"/>
                <a:gd name="T16" fmla="*/ 23 w 89"/>
                <a:gd name="T17" fmla="*/ 0 h 160"/>
                <a:gd name="T18" fmla="*/ 34 w 89"/>
                <a:gd name="T19" fmla="*/ 5 h 160"/>
                <a:gd name="T20" fmla="*/ 38 w 89"/>
                <a:gd name="T21" fmla="*/ 23 h 160"/>
                <a:gd name="T22" fmla="*/ 36 w 89"/>
                <a:gd name="T23" fmla="*/ 33 h 160"/>
                <a:gd name="T24" fmla="*/ 59 w 89"/>
                <a:gd name="T25" fmla="*/ 50 h 160"/>
                <a:gd name="T26" fmla="*/ 61 w 89"/>
                <a:gd name="T27" fmla="*/ 62 h 160"/>
                <a:gd name="T28" fmla="*/ 48 w 89"/>
                <a:gd name="T29" fmla="*/ 72 h 160"/>
                <a:gd name="T30" fmla="*/ 45 w 89"/>
                <a:gd name="T31" fmla="*/ 93 h 160"/>
                <a:gd name="T32" fmla="*/ 51 w 89"/>
                <a:gd name="T33" fmla="*/ 108 h 160"/>
                <a:gd name="T34" fmla="*/ 51 w 89"/>
                <a:gd name="T35" fmla="*/ 108 h 1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9"/>
                <a:gd name="T55" fmla="*/ 0 h 160"/>
                <a:gd name="T56" fmla="*/ 89 w 89"/>
                <a:gd name="T57" fmla="*/ 160 h 1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9" h="160">
                  <a:moveTo>
                    <a:pt x="72" y="148"/>
                  </a:moveTo>
                  <a:lnTo>
                    <a:pt x="45" y="159"/>
                  </a:lnTo>
                  <a:lnTo>
                    <a:pt x="4" y="148"/>
                  </a:lnTo>
                  <a:lnTo>
                    <a:pt x="2" y="137"/>
                  </a:lnTo>
                  <a:lnTo>
                    <a:pt x="0" y="66"/>
                  </a:lnTo>
                  <a:lnTo>
                    <a:pt x="28" y="53"/>
                  </a:lnTo>
                  <a:lnTo>
                    <a:pt x="24" y="40"/>
                  </a:lnTo>
                  <a:lnTo>
                    <a:pt x="30" y="13"/>
                  </a:lnTo>
                  <a:lnTo>
                    <a:pt x="33" y="0"/>
                  </a:lnTo>
                  <a:lnTo>
                    <a:pt x="48" y="6"/>
                  </a:lnTo>
                  <a:lnTo>
                    <a:pt x="54" y="31"/>
                  </a:lnTo>
                  <a:lnTo>
                    <a:pt x="52" y="46"/>
                  </a:lnTo>
                  <a:lnTo>
                    <a:pt x="83" y="69"/>
                  </a:lnTo>
                  <a:lnTo>
                    <a:pt x="88" y="86"/>
                  </a:lnTo>
                  <a:lnTo>
                    <a:pt x="69" y="99"/>
                  </a:lnTo>
                  <a:lnTo>
                    <a:pt x="64" y="127"/>
                  </a:lnTo>
                  <a:lnTo>
                    <a:pt x="72" y="148"/>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33" name="Freeform 1092"/>
            <p:cNvSpPr/>
            <p:nvPr/>
          </p:nvSpPr>
          <p:spPr bwMode="auto">
            <a:xfrm rot="356891">
              <a:off x="7480809" y="2987315"/>
              <a:ext cx="214022" cy="232769"/>
            </a:xfrm>
            <a:custGeom>
              <a:avLst/>
              <a:gdLst>
                <a:gd name="T0" fmla="*/ 75 w 142"/>
                <a:gd name="T1" fmla="*/ 93 h 153"/>
                <a:gd name="T2" fmla="*/ 74 w 142"/>
                <a:gd name="T3" fmla="*/ 78 h 153"/>
                <a:gd name="T4" fmla="*/ 68 w 142"/>
                <a:gd name="T5" fmla="*/ 65 h 153"/>
                <a:gd name="T6" fmla="*/ 96 w 142"/>
                <a:gd name="T7" fmla="*/ 56 h 153"/>
                <a:gd name="T8" fmla="*/ 98 w 142"/>
                <a:gd name="T9" fmla="*/ 45 h 153"/>
                <a:gd name="T10" fmla="*/ 91 w 142"/>
                <a:gd name="T11" fmla="*/ 19 h 153"/>
                <a:gd name="T12" fmla="*/ 83 w 142"/>
                <a:gd name="T13" fmla="*/ 19 h 153"/>
                <a:gd name="T14" fmla="*/ 47 w 142"/>
                <a:gd name="T15" fmla="*/ 0 h 153"/>
                <a:gd name="T16" fmla="*/ 28 w 142"/>
                <a:gd name="T17" fmla="*/ 20 h 153"/>
                <a:gd name="T18" fmla="*/ 23 w 142"/>
                <a:gd name="T19" fmla="*/ 47 h 153"/>
                <a:gd name="T20" fmla="*/ 4 w 142"/>
                <a:gd name="T21" fmla="*/ 72 h 153"/>
                <a:gd name="T22" fmla="*/ 0 w 142"/>
                <a:gd name="T23" fmla="*/ 95 h 153"/>
                <a:gd name="T24" fmla="*/ 4 w 142"/>
                <a:gd name="T25" fmla="*/ 107 h 153"/>
                <a:gd name="T26" fmla="*/ 31 w 142"/>
                <a:gd name="T27" fmla="*/ 102 h 153"/>
                <a:gd name="T28" fmla="*/ 51 w 142"/>
                <a:gd name="T29" fmla="*/ 109 h 153"/>
                <a:gd name="T30" fmla="*/ 59 w 142"/>
                <a:gd name="T31" fmla="*/ 99 h 153"/>
                <a:gd name="T32" fmla="*/ 75 w 142"/>
                <a:gd name="T33" fmla="*/ 93 h 153"/>
                <a:gd name="T34" fmla="*/ 75 w 142"/>
                <a:gd name="T35" fmla="*/ 93 h 1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2"/>
                <a:gd name="T55" fmla="*/ 0 h 153"/>
                <a:gd name="T56" fmla="*/ 142 w 142"/>
                <a:gd name="T57" fmla="*/ 153 h 15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2" h="153">
                  <a:moveTo>
                    <a:pt x="107" y="130"/>
                  </a:moveTo>
                  <a:lnTo>
                    <a:pt x="105" y="108"/>
                  </a:lnTo>
                  <a:lnTo>
                    <a:pt x="98" y="92"/>
                  </a:lnTo>
                  <a:lnTo>
                    <a:pt x="138" y="77"/>
                  </a:lnTo>
                  <a:lnTo>
                    <a:pt x="141" y="63"/>
                  </a:lnTo>
                  <a:lnTo>
                    <a:pt x="131" y="26"/>
                  </a:lnTo>
                  <a:lnTo>
                    <a:pt x="119" y="26"/>
                  </a:lnTo>
                  <a:lnTo>
                    <a:pt x="68" y="0"/>
                  </a:lnTo>
                  <a:lnTo>
                    <a:pt x="40" y="28"/>
                  </a:lnTo>
                  <a:lnTo>
                    <a:pt x="33" y="65"/>
                  </a:lnTo>
                  <a:lnTo>
                    <a:pt x="4" y="99"/>
                  </a:lnTo>
                  <a:lnTo>
                    <a:pt x="0" y="132"/>
                  </a:lnTo>
                  <a:lnTo>
                    <a:pt x="6" y="149"/>
                  </a:lnTo>
                  <a:lnTo>
                    <a:pt x="44" y="142"/>
                  </a:lnTo>
                  <a:lnTo>
                    <a:pt x="72" y="152"/>
                  </a:lnTo>
                  <a:lnTo>
                    <a:pt x="85" y="138"/>
                  </a:lnTo>
                  <a:lnTo>
                    <a:pt x="107" y="130"/>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34" name="Freeform 1093"/>
            <p:cNvSpPr/>
            <p:nvPr/>
          </p:nvSpPr>
          <p:spPr bwMode="auto">
            <a:xfrm rot="356891">
              <a:off x="6218349" y="3198611"/>
              <a:ext cx="348213" cy="611655"/>
            </a:xfrm>
            <a:custGeom>
              <a:avLst/>
              <a:gdLst>
                <a:gd name="T0" fmla="*/ 152 w 230"/>
                <a:gd name="T1" fmla="*/ 163 h 400"/>
                <a:gd name="T2" fmla="*/ 153 w 230"/>
                <a:gd name="T3" fmla="*/ 131 h 400"/>
                <a:gd name="T4" fmla="*/ 162 w 230"/>
                <a:gd name="T5" fmla="*/ 117 h 400"/>
                <a:gd name="T6" fmla="*/ 158 w 230"/>
                <a:gd name="T7" fmla="*/ 103 h 400"/>
                <a:gd name="T8" fmla="*/ 107 w 230"/>
                <a:gd name="T9" fmla="*/ 84 h 400"/>
                <a:gd name="T10" fmla="*/ 111 w 230"/>
                <a:gd name="T11" fmla="*/ 62 h 400"/>
                <a:gd name="T12" fmla="*/ 127 w 230"/>
                <a:gd name="T13" fmla="*/ 40 h 400"/>
                <a:gd name="T14" fmla="*/ 118 w 230"/>
                <a:gd name="T15" fmla="*/ 5 h 400"/>
                <a:gd name="T16" fmla="*/ 113 w 230"/>
                <a:gd name="T17" fmla="*/ 0 h 400"/>
                <a:gd name="T18" fmla="*/ 80 w 230"/>
                <a:gd name="T19" fmla="*/ 23 h 400"/>
                <a:gd name="T20" fmla="*/ 65 w 230"/>
                <a:gd name="T21" fmla="*/ 74 h 400"/>
                <a:gd name="T22" fmla="*/ 61 w 230"/>
                <a:gd name="T23" fmla="*/ 110 h 400"/>
                <a:gd name="T24" fmla="*/ 33 w 230"/>
                <a:gd name="T25" fmla="*/ 131 h 400"/>
                <a:gd name="T26" fmla="*/ 19 w 230"/>
                <a:gd name="T27" fmla="*/ 138 h 400"/>
                <a:gd name="T28" fmla="*/ 0 w 230"/>
                <a:gd name="T29" fmla="*/ 142 h 400"/>
                <a:gd name="T30" fmla="*/ 42 w 230"/>
                <a:gd name="T31" fmla="*/ 196 h 400"/>
                <a:gd name="T32" fmla="*/ 50 w 230"/>
                <a:gd name="T33" fmla="*/ 237 h 400"/>
                <a:gd name="T34" fmla="*/ 47 w 230"/>
                <a:gd name="T35" fmla="*/ 256 h 400"/>
                <a:gd name="T36" fmla="*/ 76 w 230"/>
                <a:gd name="T37" fmla="*/ 272 h 400"/>
                <a:gd name="T38" fmla="*/ 76 w 230"/>
                <a:gd name="T39" fmla="*/ 284 h 400"/>
                <a:gd name="T40" fmla="*/ 102 w 230"/>
                <a:gd name="T41" fmla="*/ 291 h 400"/>
                <a:gd name="T42" fmla="*/ 109 w 230"/>
                <a:gd name="T43" fmla="*/ 291 h 400"/>
                <a:gd name="T44" fmla="*/ 109 w 230"/>
                <a:gd name="T45" fmla="*/ 267 h 400"/>
                <a:gd name="T46" fmla="*/ 129 w 230"/>
                <a:gd name="T47" fmla="*/ 265 h 400"/>
                <a:gd name="T48" fmla="*/ 135 w 230"/>
                <a:gd name="T49" fmla="*/ 238 h 400"/>
                <a:gd name="T50" fmla="*/ 120 w 230"/>
                <a:gd name="T51" fmla="*/ 226 h 400"/>
                <a:gd name="T52" fmla="*/ 109 w 230"/>
                <a:gd name="T53" fmla="*/ 215 h 400"/>
                <a:gd name="T54" fmla="*/ 114 w 230"/>
                <a:gd name="T55" fmla="*/ 164 h 400"/>
                <a:gd name="T56" fmla="*/ 125 w 230"/>
                <a:gd name="T57" fmla="*/ 158 h 400"/>
                <a:gd name="T58" fmla="*/ 143 w 230"/>
                <a:gd name="T59" fmla="*/ 166 h 400"/>
                <a:gd name="T60" fmla="*/ 152 w 230"/>
                <a:gd name="T61" fmla="*/ 163 h 400"/>
                <a:gd name="T62" fmla="*/ 152 w 230"/>
                <a:gd name="T63" fmla="*/ 163 h 4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0"/>
                <a:gd name="T97" fmla="*/ 0 h 400"/>
                <a:gd name="T98" fmla="*/ 230 w 230"/>
                <a:gd name="T99" fmla="*/ 400 h 4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0" h="400">
                  <a:moveTo>
                    <a:pt x="214" y="223"/>
                  </a:moveTo>
                  <a:lnTo>
                    <a:pt x="216" y="180"/>
                  </a:lnTo>
                  <a:lnTo>
                    <a:pt x="229" y="160"/>
                  </a:lnTo>
                  <a:lnTo>
                    <a:pt x="223" y="141"/>
                  </a:lnTo>
                  <a:lnTo>
                    <a:pt x="152" y="114"/>
                  </a:lnTo>
                  <a:lnTo>
                    <a:pt x="157" y="86"/>
                  </a:lnTo>
                  <a:lnTo>
                    <a:pt x="178" y="55"/>
                  </a:lnTo>
                  <a:lnTo>
                    <a:pt x="166" y="6"/>
                  </a:lnTo>
                  <a:lnTo>
                    <a:pt x="159" y="0"/>
                  </a:lnTo>
                  <a:lnTo>
                    <a:pt x="113" y="31"/>
                  </a:lnTo>
                  <a:lnTo>
                    <a:pt x="92" y="101"/>
                  </a:lnTo>
                  <a:lnTo>
                    <a:pt x="85" y="150"/>
                  </a:lnTo>
                  <a:lnTo>
                    <a:pt x="47" y="180"/>
                  </a:lnTo>
                  <a:lnTo>
                    <a:pt x="26" y="189"/>
                  </a:lnTo>
                  <a:lnTo>
                    <a:pt x="0" y="196"/>
                  </a:lnTo>
                  <a:lnTo>
                    <a:pt x="59" y="269"/>
                  </a:lnTo>
                  <a:lnTo>
                    <a:pt x="71" y="324"/>
                  </a:lnTo>
                  <a:lnTo>
                    <a:pt x="66" y="350"/>
                  </a:lnTo>
                  <a:lnTo>
                    <a:pt x="107" y="372"/>
                  </a:lnTo>
                  <a:lnTo>
                    <a:pt x="107" y="389"/>
                  </a:lnTo>
                  <a:lnTo>
                    <a:pt x="144" y="399"/>
                  </a:lnTo>
                  <a:lnTo>
                    <a:pt x="154" y="399"/>
                  </a:lnTo>
                  <a:lnTo>
                    <a:pt x="154" y="367"/>
                  </a:lnTo>
                  <a:lnTo>
                    <a:pt x="183" y="363"/>
                  </a:lnTo>
                  <a:lnTo>
                    <a:pt x="190" y="326"/>
                  </a:lnTo>
                  <a:lnTo>
                    <a:pt x="170" y="310"/>
                  </a:lnTo>
                  <a:lnTo>
                    <a:pt x="154" y="295"/>
                  </a:lnTo>
                  <a:lnTo>
                    <a:pt x="161" y="225"/>
                  </a:lnTo>
                  <a:lnTo>
                    <a:pt x="176" y="216"/>
                  </a:lnTo>
                  <a:lnTo>
                    <a:pt x="202" y="227"/>
                  </a:lnTo>
                  <a:lnTo>
                    <a:pt x="214" y="223"/>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35" name="Freeform 1094"/>
            <p:cNvSpPr/>
            <p:nvPr/>
          </p:nvSpPr>
          <p:spPr bwMode="auto">
            <a:xfrm rot="356891">
              <a:off x="5556958" y="964881"/>
              <a:ext cx="2826463" cy="2594437"/>
            </a:xfrm>
            <a:custGeom>
              <a:avLst/>
              <a:gdLst>
                <a:gd name="T0" fmla="*/ 428 w 1876"/>
                <a:gd name="T1" fmla="*/ 1194 h 1700"/>
                <a:gd name="T2" fmla="*/ 484 w 1876"/>
                <a:gd name="T3" fmla="*/ 1090 h 1700"/>
                <a:gd name="T4" fmla="*/ 524 w 1876"/>
                <a:gd name="T5" fmla="*/ 1187 h 1700"/>
                <a:gd name="T6" fmla="*/ 577 w 1876"/>
                <a:gd name="T7" fmla="*/ 1208 h 1700"/>
                <a:gd name="T8" fmla="*/ 644 w 1876"/>
                <a:gd name="T9" fmla="*/ 1104 h 1700"/>
                <a:gd name="T10" fmla="*/ 712 w 1876"/>
                <a:gd name="T11" fmla="*/ 1069 h 1700"/>
                <a:gd name="T12" fmla="*/ 791 w 1876"/>
                <a:gd name="T13" fmla="*/ 1003 h 1700"/>
                <a:gd name="T14" fmla="*/ 839 w 1876"/>
                <a:gd name="T15" fmla="*/ 938 h 1700"/>
                <a:gd name="T16" fmla="*/ 885 w 1876"/>
                <a:gd name="T17" fmla="*/ 865 h 1700"/>
                <a:gd name="T18" fmla="*/ 930 w 1876"/>
                <a:gd name="T19" fmla="*/ 868 h 1700"/>
                <a:gd name="T20" fmla="*/ 985 w 1876"/>
                <a:gd name="T21" fmla="*/ 851 h 1700"/>
                <a:gd name="T22" fmla="*/ 1052 w 1876"/>
                <a:gd name="T23" fmla="*/ 844 h 1700"/>
                <a:gd name="T24" fmla="*/ 1116 w 1876"/>
                <a:gd name="T25" fmla="*/ 869 h 1700"/>
                <a:gd name="T26" fmla="*/ 1150 w 1876"/>
                <a:gd name="T27" fmla="*/ 843 h 1700"/>
                <a:gd name="T28" fmla="*/ 1217 w 1876"/>
                <a:gd name="T29" fmla="*/ 777 h 1700"/>
                <a:gd name="T30" fmla="*/ 1276 w 1876"/>
                <a:gd name="T31" fmla="*/ 743 h 1700"/>
                <a:gd name="T32" fmla="*/ 1291 w 1876"/>
                <a:gd name="T33" fmla="*/ 686 h 1700"/>
                <a:gd name="T34" fmla="*/ 1220 w 1876"/>
                <a:gd name="T35" fmla="*/ 646 h 1700"/>
                <a:gd name="T36" fmla="*/ 1202 w 1876"/>
                <a:gd name="T37" fmla="*/ 564 h 1700"/>
                <a:gd name="T38" fmla="*/ 1224 w 1876"/>
                <a:gd name="T39" fmla="*/ 536 h 1700"/>
                <a:gd name="T40" fmla="*/ 1232 w 1876"/>
                <a:gd name="T41" fmla="*/ 473 h 1700"/>
                <a:gd name="T42" fmla="*/ 1232 w 1876"/>
                <a:gd name="T43" fmla="*/ 457 h 1700"/>
                <a:gd name="T44" fmla="*/ 1250 w 1876"/>
                <a:gd name="T45" fmla="*/ 336 h 1700"/>
                <a:gd name="T46" fmla="*/ 1275 w 1876"/>
                <a:gd name="T47" fmla="*/ 348 h 1700"/>
                <a:gd name="T48" fmla="*/ 1284 w 1876"/>
                <a:gd name="T49" fmla="*/ 191 h 1700"/>
                <a:gd name="T50" fmla="*/ 1200 w 1876"/>
                <a:gd name="T51" fmla="*/ 124 h 1700"/>
                <a:gd name="T52" fmla="*/ 1135 w 1876"/>
                <a:gd name="T53" fmla="*/ 83 h 1700"/>
                <a:gd name="T54" fmla="*/ 1072 w 1876"/>
                <a:gd name="T55" fmla="*/ 63 h 1700"/>
                <a:gd name="T56" fmla="*/ 1061 w 1876"/>
                <a:gd name="T57" fmla="*/ 0 h 1700"/>
                <a:gd name="T58" fmla="*/ 1035 w 1876"/>
                <a:gd name="T59" fmla="*/ 63 h 1700"/>
                <a:gd name="T60" fmla="*/ 1004 w 1876"/>
                <a:gd name="T61" fmla="*/ 232 h 1700"/>
                <a:gd name="T62" fmla="*/ 918 w 1876"/>
                <a:gd name="T63" fmla="*/ 298 h 1700"/>
                <a:gd name="T64" fmla="*/ 861 w 1876"/>
                <a:gd name="T65" fmla="*/ 419 h 1700"/>
                <a:gd name="T66" fmla="*/ 950 w 1876"/>
                <a:gd name="T67" fmla="*/ 440 h 1700"/>
                <a:gd name="T68" fmla="*/ 1076 w 1876"/>
                <a:gd name="T69" fmla="*/ 484 h 1700"/>
                <a:gd name="T70" fmla="*/ 987 w 1876"/>
                <a:gd name="T71" fmla="*/ 523 h 1700"/>
                <a:gd name="T72" fmla="*/ 915 w 1876"/>
                <a:gd name="T73" fmla="*/ 573 h 1700"/>
                <a:gd name="T74" fmla="*/ 820 w 1876"/>
                <a:gd name="T75" fmla="*/ 663 h 1700"/>
                <a:gd name="T76" fmla="*/ 707 w 1876"/>
                <a:gd name="T77" fmla="*/ 680 h 1700"/>
                <a:gd name="T78" fmla="*/ 683 w 1876"/>
                <a:gd name="T79" fmla="*/ 794 h 1700"/>
                <a:gd name="T80" fmla="*/ 508 w 1876"/>
                <a:gd name="T81" fmla="*/ 871 h 1700"/>
                <a:gd name="T82" fmla="*/ 361 w 1876"/>
                <a:gd name="T83" fmla="*/ 919 h 1700"/>
                <a:gd name="T84" fmla="*/ 130 w 1876"/>
                <a:gd name="T85" fmla="*/ 863 h 1700"/>
                <a:gd name="T86" fmla="*/ 7 w 1876"/>
                <a:gd name="T87" fmla="*/ 905 h 1700"/>
                <a:gd name="T88" fmla="*/ 77 w 1876"/>
                <a:gd name="T89" fmla="*/ 988 h 1700"/>
                <a:gd name="T90" fmla="*/ 147 w 1876"/>
                <a:gd name="T91" fmla="*/ 1021 h 1700"/>
                <a:gd name="T92" fmla="*/ 169 w 1876"/>
                <a:gd name="T93" fmla="*/ 1086 h 1700"/>
                <a:gd name="T94" fmla="*/ 242 w 1876"/>
                <a:gd name="T95" fmla="*/ 1130 h 1700"/>
                <a:gd name="T96" fmla="*/ 349 w 1876"/>
                <a:gd name="T97" fmla="*/ 1119 h 1700"/>
                <a:gd name="T98" fmla="*/ 314 w 1876"/>
                <a:gd name="T99" fmla="*/ 1178 h 1700"/>
                <a:gd name="T100" fmla="*/ 367 w 1876"/>
                <a:gd name="T101" fmla="*/ 1228 h 17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76"/>
                <a:gd name="T154" fmla="*/ 0 h 1700"/>
                <a:gd name="T155" fmla="*/ 1876 w 1876"/>
                <a:gd name="T156" fmla="*/ 1700 h 17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76" h="1700">
                  <a:moveTo>
                    <a:pt x="527" y="1694"/>
                  </a:moveTo>
                  <a:lnTo>
                    <a:pt x="553" y="1687"/>
                  </a:lnTo>
                  <a:lnTo>
                    <a:pt x="575" y="1678"/>
                  </a:lnTo>
                  <a:lnTo>
                    <a:pt x="613" y="1648"/>
                  </a:lnTo>
                  <a:lnTo>
                    <a:pt x="620" y="1598"/>
                  </a:lnTo>
                  <a:lnTo>
                    <a:pt x="641" y="1528"/>
                  </a:lnTo>
                  <a:lnTo>
                    <a:pt x="687" y="1497"/>
                  </a:lnTo>
                  <a:lnTo>
                    <a:pt x="694" y="1504"/>
                  </a:lnTo>
                  <a:lnTo>
                    <a:pt x="706" y="1552"/>
                  </a:lnTo>
                  <a:lnTo>
                    <a:pt x="685" y="1583"/>
                  </a:lnTo>
                  <a:lnTo>
                    <a:pt x="680" y="1612"/>
                  </a:lnTo>
                  <a:lnTo>
                    <a:pt x="751" y="1639"/>
                  </a:lnTo>
                  <a:lnTo>
                    <a:pt x="757" y="1658"/>
                  </a:lnTo>
                  <a:lnTo>
                    <a:pt x="799" y="1656"/>
                  </a:lnTo>
                  <a:lnTo>
                    <a:pt x="819" y="1660"/>
                  </a:lnTo>
                  <a:lnTo>
                    <a:pt x="828" y="1667"/>
                  </a:lnTo>
                  <a:lnTo>
                    <a:pt x="900" y="1564"/>
                  </a:lnTo>
                  <a:lnTo>
                    <a:pt x="919" y="1557"/>
                  </a:lnTo>
                  <a:lnTo>
                    <a:pt x="924" y="1544"/>
                  </a:lnTo>
                  <a:lnTo>
                    <a:pt x="922" y="1523"/>
                  </a:lnTo>
                  <a:lnTo>
                    <a:pt x="946" y="1489"/>
                  </a:lnTo>
                  <a:lnTo>
                    <a:pt x="991" y="1487"/>
                  </a:lnTo>
                  <a:lnTo>
                    <a:pt x="1010" y="1467"/>
                  </a:lnTo>
                  <a:lnTo>
                    <a:pt x="1020" y="1475"/>
                  </a:lnTo>
                  <a:lnTo>
                    <a:pt x="1046" y="1453"/>
                  </a:lnTo>
                  <a:lnTo>
                    <a:pt x="1062" y="1453"/>
                  </a:lnTo>
                  <a:lnTo>
                    <a:pt x="1110" y="1383"/>
                  </a:lnTo>
                  <a:lnTo>
                    <a:pt x="1134" y="1385"/>
                  </a:lnTo>
                  <a:lnTo>
                    <a:pt x="1165" y="1363"/>
                  </a:lnTo>
                  <a:lnTo>
                    <a:pt x="1173" y="1371"/>
                  </a:lnTo>
                  <a:lnTo>
                    <a:pt x="1230" y="1343"/>
                  </a:lnTo>
                  <a:lnTo>
                    <a:pt x="1202" y="1294"/>
                  </a:lnTo>
                  <a:lnTo>
                    <a:pt x="1211" y="1246"/>
                  </a:lnTo>
                  <a:lnTo>
                    <a:pt x="1235" y="1195"/>
                  </a:lnTo>
                  <a:lnTo>
                    <a:pt x="1254" y="1186"/>
                  </a:lnTo>
                  <a:lnTo>
                    <a:pt x="1268" y="1193"/>
                  </a:lnTo>
                  <a:lnTo>
                    <a:pt x="1268" y="1229"/>
                  </a:lnTo>
                  <a:lnTo>
                    <a:pt x="1283" y="1239"/>
                  </a:lnTo>
                  <a:lnTo>
                    <a:pt x="1319" y="1212"/>
                  </a:lnTo>
                  <a:lnTo>
                    <a:pt x="1333" y="1197"/>
                  </a:lnTo>
                  <a:lnTo>
                    <a:pt x="1349" y="1204"/>
                  </a:lnTo>
                  <a:lnTo>
                    <a:pt x="1367" y="1188"/>
                  </a:lnTo>
                  <a:lnTo>
                    <a:pt x="1404" y="1186"/>
                  </a:lnTo>
                  <a:lnTo>
                    <a:pt x="1410" y="1173"/>
                  </a:lnTo>
                  <a:lnTo>
                    <a:pt x="1402" y="1154"/>
                  </a:lnTo>
                  <a:lnTo>
                    <a:pt x="1428" y="1127"/>
                  </a:lnTo>
                  <a:lnTo>
                    <a:pt x="1458" y="1111"/>
                  </a:lnTo>
                  <a:lnTo>
                    <a:pt x="1507" y="1164"/>
                  </a:lnTo>
                  <a:lnTo>
                    <a:pt x="1505" y="1184"/>
                  </a:lnTo>
                  <a:lnTo>
                    <a:pt x="1529" y="1222"/>
                  </a:lnTo>
                  <a:lnTo>
                    <a:pt x="1586" y="1226"/>
                  </a:lnTo>
                  <a:lnTo>
                    <a:pt x="1599" y="1200"/>
                  </a:lnTo>
                  <a:lnTo>
                    <a:pt x="1584" y="1123"/>
                  </a:lnTo>
                  <a:lnTo>
                    <a:pt x="1597" y="1109"/>
                  </a:lnTo>
                  <a:lnTo>
                    <a:pt x="1623" y="1127"/>
                  </a:lnTo>
                  <a:lnTo>
                    <a:pt x="1647" y="1162"/>
                  </a:lnTo>
                  <a:lnTo>
                    <a:pt x="1685" y="1104"/>
                  </a:lnTo>
                  <a:lnTo>
                    <a:pt x="1702" y="1101"/>
                  </a:lnTo>
                  <a:lnTo>
                    <a:pt x="1730" y="1072"/>
                  </a:lnTo>
                  <a:lnTo>
                    <a:pt x="1744" y="1072"/>
                  </a:lnTo>
                  <a:lnTo>
                    <a:pt x="1768" y="1048"/>
                  </a:lnTo>
                  <a:lnTo>
                    <a:pt x="1781" y="1048"/>
                  </a:lnTo>
                  <a:lnTo>
                    <a:pt x="1794" y="1025"/>
                  </a:lnTo>
                  <a:lnTo>
                    <a:pt x="1829" y="1025"/>
                  </a:lnTo>
                  <a:lnTo>
                    <a:pt x="1860" y="995"/>
                  </a:lnTo>
                  <a:lnTo>
                    <a:pt x="1875" y="979"/>
                  </a:lnTo>
                  <a:lnTo>
                    <a:pt x="1875" y="961"/>
                  </a:lnTo>
                  <a:lnTo>
                    <a:pt x="1850" y="947"/>
                  </a:lnTo>
                  <a:lnTo>
                    <a:pt x="1850" y="915"/>
                  </a:lnTo>
                  <a:lnTo>
                    <a:pt x="1805" y="858"/>
                  </a:lnTo>
                  <a:lnTo>
                    <a:pt x="1761" y="899"/>
                  </a:lnTo>
                  <a:lnTo>
                    <a:pt x="1748" y="891"/>
                  </a:lnTo>
                  <a:lnTo>
                    <a:pt x="1745" y="867"/>
                  </a:lnTo>
                  <a:lnTo>
                    <a:pt x="1728" y="840"/>
                  </a:lnTo>
                  <a:lnTo>
                    <a:pt x="1723" y="809"/>
                  </a:lnTo>
                  <a:lnTo>
                    <a:pt x="1723" y="778"/>
                  </a:lnTo>
                  <a:lnTo>
                    <a:pt x="1693" y="756"/>
                  </a:lnTo>
                  <a:lnTo>
                    <a:pt x="1689" y="742"/>
                  </a:lnTo>
                  <a:lnTo>
                    <a:pt x="1697" y="723"/>
                  </a:lnTo>
                  <a:lnTo>
                    <a:pt x="1754" y="740"/>
                  </a:lnTo>
                  <a:lnTo>
                    <a:pt x="1757" y="711"/>
                  </a:lnTo>
                  <a:lnTo>
                    <a:pt x="1776" y="689"/>
                  </a:lnTo>
                  <a:lnTo>
                    <a:pt x="1764" y="677"/>
                  </a:lnTo>
                  <a:lnTo>
                    <a:pt x="1766" y="653"/>
                  </a:lnTo>
                  <a:lnTo>
                    <a:pt x="1794" y="639"/>
                  </a:lnTo>
                  <a:lnTo>
                    <a:pt x="1800" y="631"/>
                  </a:lnTo>
                  <a:lnTo>
                    <a:pt x="1797" y="622"/>
                  </a:lnTo>
                  <a:lnTo>
                    <a:pt x="1766" y="631"/>
                  </a:lnTo>
                  <a:lnTo>
                    <a:pt x="1711" y="590"/>
                  </a:lnTo>
                  <a:lnTo>
                    <a:pt x="1709" y="580"/>
                  </a:lnTo>
                  <a:lnTo>
                    <a:pt x="1735" y="547"/>
                  </a:lnTo>
                  <a:lnTo>
                    <a:pt x="1790" y="463"/>
                  </a:lnTo>
                  <a:lnTo>
                    <a:pt x="1794" y="456"/>
                  </a:lnTo>
                  <a:lnTo>
                    <a:pt x="1802" y="456"/>
                  </a:lnTo>
                  <a:lnTo>
                    <a:pt x="1821" y="478"/>
                  </a:lnTo>
                  <a:lnTo>
                    <a:pt x="1826" y="480"/>
                  </a:lnTo>
                  <a:lnTo>
                    <a:pt x="1826" y="378"/>
                  </a:lnTo>
                  <a:lnTo>
                    <a:pt x="1845" y="370"/>
                  </a:lnTo>
                  <a:lnTo>
                    <a:pt x="1845" y="330"/>
                  </a:lnTo>
                  <a:lnTo>
                    <a:pt x="1840" y="264"/>
                  </a:lnTo>
                  <a:lnTo>
                    <a:pt x="1862" y="176"/>
                  </a:lnTo>
                  <a:lnTo>
                    <a:pt x="1797" y="125"/>
                  </a:lnTo>
                  <a:lnTo>
                    <a:pt x="1745" y="169"/>
                  </a:lnTo>
                  <a:lnTo>
                    <a:pt x="1719" y="171"/>
                  </a:lnTo>
                  <a:lnTo>
                    <a:pt x="1706" y="187"/>
                  </a:lnTo>
                  <a:lnTo>
                    <a:pt x="1663" y="180"/>
                  </a:lnTo>
                  <a:lnTo>
                    <a:pt x="1640" y="154"/>
                  </a:lnTo>
                  <a:lnTo>
                    <a:pt x="1627" y="114"/>
                  </a:lnTo>
                  <a:lnTo>
                    <a:pt x="1630" y="99"/>
                  </a:lnTo>
                  <a:lnTo>
                    <a:pt x="1594" y="77"/>
                  </a:lnTo>
                  <a:lnTo>
                    <a:pt x="1575" y="110"/>
                  </a:lnTo>
                  <a:lnTo>
                    <a:pt x="1537" y="87"/>
                  </a:lnTo>
                  <a:lnTo>
                    <a:pt x="1531" y="81"/>
                  </a:lnTo>
                  <a:lnTo>
                    <a:pt x="1553" y="21"/>
                  </a:lnTo>
                  <a:lnTo>
                    <a:pt x="1536" y="0"/>
                  </a:lnTo>
                  <a:lnTo>
                    <a:pt x="1520" y="0"/>
                  </a:lnTo>
                  <a:lnTo>
                    <a:pt x="1481" y="26"/>
                  </a:lnTo>
                  <a:lnTo>
                    <a:pt x="1448" y="77"/>
                  </a:lnTo>
                  <a:lnTo>
                    <a:pt x="1460" y="84"/>
                  </a:lnTo>
                  <a:lnTo>
                    <a:pt x="1484" y="87"/>
                  </a:lnTo>
                  <a:lnTo>
                    <a:pt x="1505" y="137"/>
                  </a:lnTo>
                  <a:lnTo>
                    <a:pt x="1494" y="158"/>
                  </a:lnTo>
                  <a:lnTo>
                    <a:pt x="1474" y="187"/>
                  </a:lnTo>
                  <a:lnTo>
                    <a:pt x="1439" y="320"/>
                  </a:lnTo>
                  <a:lnTo>
                    <a:pt x="1452" y="342"/>
                  </a:lnTo>
                  <a:lnTo>
                    <a:pt x="1441" y="359"/>
                  </a:lnTo>
                  <a:lnTo>
                    <a:pt x="1360" y="419"/>
                  </a:lnTo>
                  <a:lnTo>
                    <a:pt x="1316" y="412"/>
                  </a:lnTo>
                  <a:lnTo>
                    <a:pt x="1292" y="403"/>
                  </a:lnTo>
                  <a:lnTo>
                    <a:pt x="1288" y="414"/>
                  </a:lnTo>
                  <a:lnTo>
                    <a:pt x="1252" y="557"/>
                  </a:lnTo>
                  <a:lnTo>
                    <a:pt x="1235" y="578"/>
                  </a:lnTo>
                  <a:lnTo>
                    <a:pt x="1244" y="602"/>
                  </a:lnTo>
                  <a:lnTo>
                    <a:pt x="1266" y="622"/>
                  </a:lnTo>
                  <a:lnTo>
                    <a:pt x="1303" y="602"/>
                  </a:lnTo>
                  <a:lnTo>
                    <a:pt x="1362" y="607"/>
                  </a:lnTo>
                  <a:lnTo>
                    <a:pt x="1380" y="578"/>
                  </a:lnTo>
                  <a:lnTo>
                    <a:pt x="1410" y="569"/>
                  </a:lnTo>
                  <a:lnTo>
                    <a:pt x="1470" y="590"/>
                  </a:lnTo>
                  <a:lnTo>
                    <a:pt x="1542" y="668"/>
                  </a:lnTo>
                  <a:lnTo>
                    <a:pt x="1542" y="684"/>
                  </a:lnTo>
                  <a:lnTo>
                    <a:pt x="1527" y="694"/>
                  </a:lnTo>
                  <a:lnTo>
                    <a:pt x="1443" y="699"/>
                  </a:lnTo>
                  <a:lnTo>
                    <a:pt x="1415" y="721"/>
                  </a:lnTo>
                  <a:lnTo>
                    <a:pt x="1393" y="718"/>
                  </a:lnTo>
                  <a:lnTo>
                    <a:pt x="1378" y="742"/>
                  </a:lnTo>
                  <a:lnTo>
                    <a:pt x="1338" y="752"/>
                  </a:lnTo>
                  <a:lnTo>
                    <a:pt x="1312" y="790"/>
                  </a:lnTo>
                  <a:lnTo>
                    <a:pt x="1307" y="820"/>
                  </a:lnTo>
                  <a:lnTo>
                    <a:pt x="1250" y="858"/>
                  </a:lnTo>
                  <a:lnTo>
                    <a:pt x="1216" y="862"/>
                  </a:lnTo>
                  <a:lnTo>
                    <a:pt x="1176" y="915"/>
                  </a:lnTo>
                  <a:lnTo>
                    <a:pt x="1139" y="937"/>
                  </a:lnTo>
                  <a:lnTo>
                    <a:pt x="1067" y="921"/>
                  </a:lnTo>
                  <a:lnTo>
                    <a:pt x="1042" y="911"/>
                  </a:lnTo>
                  <a:lnTo>
                    <a:pt x="1014" y="939"/>
                  </a:lnTo>
                  <a:lnTo>
                    <a:pt x="1000" y="990"/>
                  </a:lnTo>
                  <a:lnTo>
                    <a:pt x="1041" y="1048"/>
                  </a:lnTo>
                  <a:lnTo>
                    <a:pt x="1014" y="1074"/>
                  </a:lnTo>
                  <a:lnTo>
                    <a:pt x="979" y="1096"/>
                  </a:lnTo>
                  <a:lnTo>
                    <a:pt x="926" y="1162"/>
                  </a:lnTo>
                  <a:lnTo>
                    <a:pt x="859" y="1193"/>
                  </a:lnTo>
                  <a:lnTo>
                    <a:pt x="747" y="1204"/>
                  </a:lnTo>
                  <a:lnTo>
                    <a:pt x="728" y="1202"/>
                  </a:lnTo>
                  <a:lnTo>
                    <a:pt x="599" y="1257"/>
                  </a:lnTo>
                  <a:lnTo>
                    <a:pt x="541" y="1294"/>
                  </a:lnTo>
                  <a:lnTo>
                    <a:pt x="522" y="1285"/>
                  </a:lnTo>
                  <a:lnTo>
                    <a:pt x="517" y="1268"/>
                  </a:lnTo>
                  <a:lnTo>
                    <a:pt x="438" y="1263"/>
                  </a:lnTo>
                  <a:lnTo>
                    <a:pt x="345" y="1234"/>
                  </a:lnTo>
                  <a:lnTo>
                    <a:pt x="321" y="1207"/>
                  </a:lnTo>
                  <a:lnTo>
                    <a:pt x="187" y="1191"/>
                  </a:lnTo>
                  <a:lnTo>
                    <a:pt x="163" y="1202"/>
                  </a:lnTo>
                  <a:lnTo>
                    <a:pt x="1" y="1186"/>
                  </a:lnTo>
                  <a:lnTo>
                    <a:pt x="0" y="1210"/>
                  </a:lnTo>
                  <a:lnTo>
                    <a:pt x="10" y="1248"/>
                  </a:lnTo>
                  <a:lnTo>
                    <a:pt x="3" y="1310"/>
                  </a:lnTo>
                  <a:lnTo>
                    <a:pt x="50" y="1378"/>
                  </a:lnTo>
                  <a:lnTo>
                    <a:pt x="74" y="1393"/>
                  </a:lnTo>
                  <a:lnTo>
                    <a:pt x="110" y="1364"/>
                  </a:lnTo>
                  <a:lnTo>
                    <a:pt x="189" y="1364"/>
                  </a:lnTo>
                  <a:lnTo>
                    <a:pt x="209" y="1371"/>
                  </a:lnTo>
                  <a:lnTo>
                    <a:pt x="220" y="1389"/>
                  </a:lnTo>
                  <a:lnTo>
                    <a:pt x="211" y="1409"/>
                  </a:lnTo>
                  <a:lnTo>
                    <a:pt x="168" y="1444"/>
                  </a:lnTo>
                  <a:lnTo>
                    <a:pt x="172" y="1462"/>
                  </a:lnTo>
                  <a:lnTo>
                    <a:pt x="223" y="1499"/>
                  </a:lnTo>
                  <a:lnTo>
                    <a:pt x="242" y="1499"/>
                  </a:lnTo>
                  <a:lnTo>
                    <a:pt x="249" y="1508"/>
                  </a:lnTo>
                  <a:lnTo>
                    <a:pt x="244" y="1523"/>
                  </a:lnTo>
                  <a:lnTo>
                    <a:pt x="275" y="1548"/>
                  </a:lnTo>
                  <a:lnTo>
                    <a:pt x="347" y="1559"/>
                  </a:lnTo>
                  <a:lnTo>
                    <a:pt x="383" y="1550"/>
                  </a:lnTo>
                  <a:lnTo>
                    <a:pt x="426" y="1506"/>
                  </a:lnTo>
                  <a:lnTo>
                    <a:pt x="479" y="1511"/>
                  </a:lnTo>
                  <a:lnTo>
                    <a:pt x="501" y="1544"/>
                  </a:lnTo>
                  <a:lnTo>
                    <a:pt x="488" y="1574"/>
                  </a:lnTo>
                  <a:lnTo>
                    <a:pt x="493" y="1593"/>
                  </a:lnTo>
                  <a:lnTo>
                    <a:pt x="464" y="1610"/>
                  </a:lnTo>
                  <a:lnTo>
                    <a:pt x="450" y="1625"/>
                  </a:lnTo>
                  <a:lnTo>
                    <a:pt x="455" y="1663"/>
                  </a:lnTo>
                  <a:lnTo>
                    <a:pt x="505" y="1699"/>
                  </a:lnTo>
                  <a:lnTo>
                    <a:pt x="527" y="1694"/>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36" name="Freeform 1095"/>
            <p:cNvSpPr/>
            <p:nvPr/>
          </p:nvSpPr>
          <p:spPr bwMode="auto">
            <a:xfrm rot="356891">
              <a:off x="7865835" y="2548769"/>
              <a:ext cx="738890" cy="728890"/>
            </a:xfrm>
            <a:custGeom>
              <a:avLst/>
              <a:gdLst>
                <a:gd name="T0" fmla="*/ 283 w 491"/>
                <a:gd name="T1" fmla="*/ 240 h 478"/>
                <a:gd name="T2" fmla="*/ 319 w 491"/>
                <a:gd name="T3" fmla="*/ 184 h 478"/>
                <a:gd name="T4" fmla="*/ 341 w 491"/>
                <a:gd name="T5" fmla="*/ 156 h 478"/>
                <a:gd name="T6" fmla="*/ 338 w 491"/>
                <a:gd name="T7" fmla="*/ 129 h 478"/>
                <a:gd name="T8" fmla="*/ 314 w 491"/>
                <a:gd name="T9" fmla="*/ 101 h 478"/>
                <a:gd name="T10" fmla="*/ 310 w 491"/>
                <a:gd name="T11" fmla="*/ 76 h 478"/>
                <a:gd name="T12" fmla="*/ 267 w 491"/>
                <a:gd name="T13" fmla="*/ 14 h 478"/>
                <a:gd name="T14" fmla="*/ 265 w 491"/>
                <a:gd name="T15" fmla="*/ 20 h 478"/>
                <a:gd name="T16" fmla="*/ 255 w 491"/>
                <a:gd name="T17" fmla="*/ 31 h 478"/>
                <a:gd name="T18" fmla="*/ 237 w 491"/>
                <a:gd name="T19" fmla="*/ 8 h 478"/>
                <a:gd name="T20" fmla="*/ 210 w 491"/>
                <a:gd name="T21" fmla="*/ 0 h 478"/>
                <a:gd name="T22" fmla="*/ 210 w 491"/>
                <a:gd name="T23" fmla="*/ 8 h 478"/>
                <a:gd name="T24" fmla="*/ 210 w 491"/>
                <a:gd name="T25" fmla="*/ 20 h 478"/>
                <a:gd name="T26" fmla="*/ 198 w 491"/>
                <a:gd name="T27" fmla="*/ 31 h 478"/>
                <a:gd name="T28" fmla="*/ 177 w 491"/>
                <a:gd name="T29" fmla="*/ 53 h 478"/>
                <a:gd name="T30" fmla="*/ 154 w 491"/>
                <a:gd name="T31" fmla="*/ 53 h 478"/>
                <a:gd name="T32" fmla="*/ 144 w 491"/>
                <a:gd name="T33" fmla="*/ 70 h 478"/>
                <a:gd name="T34" fmla="*/ 136 w 491"/>
                <a:gd name="T35" fmla="*/ 70 h 478"/>
                <a:gd name="T36" fmla="*/ 119 w 491"/>
                <a:gd name="T37" fmla="*/ 88 h 478"/>
                <a:gd name="T38" fmla="*/ 109 w 491"/>
                <a:gd name="T39" fmla="*/ 88 h 478"/>
                <a:gd name="T40" fmla="*/ 89 w 491"/>
                <a:gd name="T41" fmla="*/ 109 h 478"/>
                <a:gd name="T42" fmla="*/ 77 w 491"/>
                <a:gd name="T43" fmla="*/ 111 h 478"/>
                <a:gd name="T44" fmla="*/ 51 w 491"/>
                <a:gd name="T45" fmla="*/ 153 h 478"/>
                <a:gd name="T46" fmla="*/ 35 w 491"/>
                <a:gd name="T47" fmla="*/ 128 h 478"/>
                <a:gd name="T48" fmla="*/ 16 w 491"/>
                <a:gd name="T49" fmla="*/ 115 h 478"/>
                <a:gd name="T50" fmla="*/ 8 w 491"/>
                <a:gd name="T51" fmla="*/ 124 h 478"/>
                <a:gd name="T52" fmla="*/ 18 w 491"/>
                <a:gd name="T53" fmla="*/ 180 h 478"/>
                <a:gd name="T54" fmla="*/ 10 w 491"/>
                <a:gd name="T55" fmla="*/ 200 h 478"/>
                <a:gd name="T56" fmla="*/ 0 w 491"/>
                <a:gd name="T57" fmla="*/ 228 h 478"/>
                <a:gd name="T58" fmla="*/ 26 w 491"/>
                <a:gd name="T59" fmla="*/ 245 h 478"/>
                <a:gd name="T60" fmla="*/ 39 w 491"/>
                <a:gd name="T61" fmla="*/ 248 h 478"/>
                <a:gd name="T62" fmla="*/ 58 w 491"/>
                <a:gd name="T63" fmla="*/ 275 h 478"/>
                <a:gd name="T64" fmla="*/ 71 w 491"/>
                <a:gd name="T65" fmla="*/ 266 h 478"/>
                <a:gd name="T66" fmla="*/ 93 w 491"/>
                <a:gd name="T67" fmla="*/ 240 h 478"/>
                <a:gd name="T68" fmla="*/ 113 w 491"/>
                <a:gd name="T69" fmla="*/ 201 h 478"/>
                <a:gd name="T70" fmla="*/ 151 w 491"/>
                <a:gd name="T71" fmla="*/ 193 h 478"/>
                <a:gd name="T72" fmla="*/ 174 w 491"/>
                <a:gd name="T73" fmla="*/ 216 h 478"/>
                <a:gd name="T74" fmla="*/ 156 w 491"/>
                <a:gd name="T75" fmla="*/ 256 h 478"/>
                <a:gd name="T76" fmla="*/ 136 w 491"/>
                <a:gd name="T77" fmla="*/ 291 h 478"/>
                <a:gd name="T78" fmla="*/ 155 w 491"/>
                <a:gd name="T79" fmla="*/ 304 h 478"/>
                <a:gd name="T80" fmla="*/ 154 w 491"/>
                <a:gd name="T81" fmla="*/ 321 h 478"/>
                <a:gd name="T82" fmla="*/ 137 w 491"/>
                <a:gd name="T83" fmla="*/ 337 h 478"/>
                <a:gd name="T84" fmla="*/ 141 w 491"/>
                <a:gd name="T85" fmla="*/ 345 h 478"/>
                <a:gd name="T86" fmla="*/ 168 w 491"/>
                <a:gd name="T87" fmla="*/ 330 h 478"/>
                <a:gd name="T88" fmla="*/ 207 w 491"/>
                <a:gd name="T89" fmla="*/ 278 h 478"/>
                <a:gd name="T90" fmla="*/ 264 w 491"/>
                <a:gd name="T91" fmla="*/ 243 h 478"/>
                <a:gd name="T92" fmla="*/ 283 w 491"/>
                <a:gd name="T93" fmla="*/ 240 h 478"/>
                <a:gd name="T94" fmla="*/ 283 w 491"/>
                <a:gd name="T95" fmla="*/ 240 h 47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91"/>
                <a:gd name="T145" fmla="*/ 0 h 478"/>
                <a:gd name="T146" fmla="*/ 491 w 491"/>
                <a:gd name="T147" fmla="*/ 478 h 47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91" h="478">
                  <a:moveTo>
                    <a:pt x="406" y="331"/>
                  </a:moveTo>
                  <a:lnTo>
                    <a:pt x="458" y="254"/>
                  </a:lnTo>
                  <a:lnTo>
                    <a:pt x="490" y="216"/>
                  </a:lnTo>
                  <a:lnTo>
                    <a:pt x="485" y="178"/>
                  </a:lnTo>
                  <a:lnTo>
                    <a:pt x="451" y="139"/>
                  </a:lnTo>
                  <a:lnTo>
                    <a:pt x="446" y="106"/>
                  </a:lnTo>
                  <a:lnTo>
                    <a:pt x="384" y="20"/>
                  </a:lnTo>
                  <a:lnTo>
                    <a:pt x="380" y="28"/>
                  </a:lnTo>
                  <a:lnTo>
                    <a:pt x="367" y="42"/>
                  </a:lnTo>
                  <a:lnTo>
                    <a:pt x="341" y="11"/>
                  </a:lnTo>
                  <a:lnTo>
                    <a:pt x="303" y="0"/>
                  </a:lnTo>
                  <a:lnTo>
                    <a:pt x="301" y="11"/>
                  </a:lnTo>
                  <a:lnTo>
                    <a:pt x="301" y="28"/>
                  </a:lnTo>
                  <a:lnTo>
                    <a:pt x="286" y="44"/>
                  </a:lnTo>
                  <a:lnTo>
                    <a:pt x="255" y="74"/>
                  </a:lnTo>
                  <a:lnTo>
                    <a:pt x="221" y="74"/>
                  </a:lnTo>
                  <a:lnTo>
                    <a:pt x="207" y="97"/>
                  </a:lnTo>
                  <a:lnTo>
                    <a:pt x="195" y="97"/>
                  </a:lnTo>
                  <a:lnTo>
                    <a:pt x="171" y="122"/>
                  </a:lnTo>
                  <a:lnTo>
                    <a:pt x="157" y="122"/>
                  </a:lnTo>
                  <a:lnTo>
                    <a:pt x="129" y="150"/>
                  </a:lnTo>
                  <a:lnTo>
                    <a:pt x="111" y="154"/>
                  </a:lnTo>
                  <a:lnTo>
                    <a:pt x="74" y="212"/>
                  </a:lnTo>
                  <a:lnTo>
                    <a:pt x="50" y="177"/>
                  </a:lnTo>
                  <a:lnTo>
                    <a:pt x="23" y="159"/>
                  </a:lnTo>
                  <a:lnTo>
                    <a:pt x="11" y="172"/>
                  </a:lnTo>
                  <a:lnTo>
                    <a:pt x="26" y="250"/>
                  </a:lnTo>
                  <a:lnTo>
                    <a:pt x="13" y="276"/>
                  </a:lnTo>
                  <a:lnTo>
                    <a:pt x="0" y="315"/>
                  </a:lnTo>
                  <a:lnTo>
                    <a:pt x="37" y="339"/>
                  </a:lnTo>
                  <a:lnTo>
                    <a:pt x="57" y="342"/>
                  </a:lnTo>
                  <a:lnTo>
                    <a:pt x="83" y="380"/>
                  </a:lnTo>
                  <a:lnTo>
                    <a:pt x="102" y="368"/>
                  </a:lnTo>
                  <a:lnTo>
                    <a:pt x="133" y="331"/>
                  </a:lnTo>
                  <a:lnTo>
                    <a:pt x="164" y="278"/>
                  </a:lnTo>
                  <a:lnTo>
                    <a:pt x="217" y="267"/>
                  </a:lnTo>
                  <a:lnTo>
                    <a:pt x="250" y="300"/>
                  </a:lnTo>
                  <a:lnTo>
                    <a:pt x="225" y="353"/>
                  </a:lnTo>
                  <a:lnTo>
                    <a:pt x="195" y="402"/>
                  </a:lnTo>
                  <a:lnTo>
                    <a:pt x="223" y="421"/>
                  </a:lnTo>
                  <a:lnTo>
                    <a:pt x="221" y="445"/>
                  </a:lnTo>
                  <a:lnTo>
                    <a:pt x="198" y="467"/>
                  </a:lnTo>
                  <a:lnTo>
                    <a:pt x="203" y="477"/>
                  </a:lnTo>
                  <a:lnTo>
                    <a:pt x="243" y="457"/>
                  </a:lnTo>
                  <a:lnTo>
                    <a:pt x="298" y="384"/>
                  </a:lnTo>
                  <a:lnTo>
                    <a:pt x="379" y="337"/>
                  </a:lnTo>
                  <a:lnTo>
                    <a:pt x="406" y="331"/>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37" name="Freeform 1096"/>
            <p:cNvSpPr/>
            <p:nvPr/>
          </p:nvSpPr>
          <p:spPr bwMode="auto">
            <a:xfrm rot="356891">
              <a:off x="8080696" y="2174886"/>
              <a:ext cx="1066719" cy="745879"/>
            </a:xfrm>
            <a:custGeom>
              <a:avLst/>
              <a:gdLst>
                <a:gd name="T0" fmla="*/ 477 w 709"/>
                <a:gd name="T1" fmla="*/ 98 h 488"/>
                <a:gd name="T2" fmla="*/ 438 w 709"/>
                <a:gd name="T3" fmla="*/ 91 h 488"/>
                <a:gd name="T4" fmla="*/ 423 w 709"/>
                <a:gd name="T5" fmla="*/ 87 h 488"/>
                <a:gd name="T6" fmla="*/ 390 w 709"/>
                <a:gd name="T7" fmla="*/ 109 h 488"/>
                <a:gd name="T8" fmla="*/ 375 w 709"/>
                <a:gd name="T9" fmla="*/ 118 h 488"/>
                <a:gd name="T10" fmla="*/ 345 w 709"/>
                <a:gd name="T11" fmla="*/ 94 h 488"/>
                <a:gd name="T12" fmla="*/ 319 w 709"/>
                <a:gd name="T13" fmla="*/ 69 h 488"/>
                <a:gd name="T14" fmla="*/ 313 w 709"/>
                <a:gd name="T15" fmla="*/ 103 h 488"/>
                <a:gd name="T16" fmla="*/ 286 w 709"/>
                <a:gd name="T17" fmla="*/ 69 h 488"/>
                <a:gd name="T18" fmla="*/ 264 w 709"/>
                <a:gd name="T19" fmla="*/ 46 h 488"/>
                <a:gd name="T20" fmla="*/ 213 w 709"/>
                <a:gd name="T21" fmla="*/ 46 h 488"/>
                <a:gd name="T22" fmla="*/ 187 w 709"/>
                <a:gd name="T23" fmla="*/ 26 h 488"/>
                <a:gd name="T24" fmla="*/ 150 w 709"/>
                <a:gd name="T25" fmla="*/ 40 h 488"/>
                <a:gd name="T26" fmla="*/ 112 w 709"/>
                <a:gd name="T27" fmla="*/ 30 h 488"/>
                <a:gd name="T28" fmla="*/ 60 w 709"/>
                <a:gd name="T29" fmla="*/ 7 h 488"/>
                <a:gd name="T30" fmla="*/ 45 w 709"/>
                <a:gd name="T31" fmla="*/ 44 h 488"/>
                <a:gd name="T32" fmla="*/ 0 w 709"/>
                <a:gd name="T33" fmla="*/ 46 h 488"/>
                <a:gd name="T34" fmla="*/ 24 w 709"/>
                <a:gd name="T35" fmla="*/ 72 h 488"/>
                <a:gd name="T36" fmla="*/ 27 w 709"/>
                <a:gd name="T37" fmla="*/ 117 h 488"/>
                <a:gd name="T38" fmla="*/ 40 w 709"/>
                <a:gd name="T39" fmla="*/ 154 h 488"/>
                <a:gd name="T40" fmla="*/ 80 w 709"/>
                <a:gd name="T41" fmla="*/ 130 h 488"/>
                <a:gd name="T42" fmla="*/ 112 w 709"/>
                <a:gd name="T43" fmla="*/ 195 h 488"/>
                <a:gd name="T44" fmla="*/ 130 w 709"/>
                <a:gd name="T45" fmla="*/ 197 h 488"/>
                <a:gd name="T46" fmla="*/ 175 w 709"/>
                <a:gd name="T47" fmla="*/ 228 h 488"/>
                <a:gd name="T48" fmla="*/ 187 w 709"/>
                <a:gd name="T49" fmla="*/ 212 h 488"/>
                <a:gd name="T50" fmla="*/ 233 w 709"/>
                <a:gd name="T51" fmla="*/ 298 h 488"/>
                <a:gd name="T52" fmla="*/ 260 w 709"/>
                <a:gd name="T53" fmla="*/ 354 h 488"/>
                <a:gd name="T54" fmla="*/ 301 w 709"/>
                <a:gd name="T55" fmla="*/ 280 h 488"/>
                <a:gd name="T56" fmla="*/ 332 w 709"/>
                <a:gd name="T57" fmla="*/ 290 h 488"/>
                <a:gd name="T58" fmla="*/ 380 w 709"/>
                <a:gd name="T59" fmla="*/ 273 h 488"/>
                <a:gd name="T60" fmla="*/ 368 w 709"/>
                <a:gd name="T61" fmla="*/ 240 h 488"/>
                <a:gd name="T62" fmla="*/ 413 w 709"/>
                <a:gd name="T63" fmla="*/ 202 h 488"/>
                <a:gd name="T64" fmla="*/ 430 w 709"/>
                <a:gd name="T65" fmla="*/ 166 h 488"/>
                <a:gd name="T66" fmla="*/ 446 w 709"/>
                <a:gd name="T67" fmla="*/ 146 h 488"/>
                <a:gd name="T68" fmla="*/ 463 w 709"/>
                <a:gd name="T69" fmla="*/ 164 h 488"/>
                <a:gd name="T70" fmla="*/ 492 w 709"/>
                <a:gd name="T71" fmla="*/ 107 h 488"/>
                <a:gd name="T72" fmla="*/ 490 w 709"/>
                <a:gd name="T73" fmla="*/ 98 h 4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09"/>
                <a:gd name="T112" fmla="*/ 0 h 488"/>
                <a:gd name="T113" fmla="*/ 709 w 709"/>
                <a:gd name="T114" fmla="*/ 488 h 48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09" h="488">
                  <a:moveTo>
                    <a:pt x="704" y="135"/>
                  </a:moveTo>
                  <a:lnTo>
                    <a:pt x="686" y="135"/>
                  </a:lnTo>
                  <a:lnTo>
                    <a:pt x="664" y="135"/>
                  </a:lnTo>
                  <a:lnTo>
                    <a:pt x="631" y="125"/>
                  </a:lnTo>
                  <a:lnTo>
                    <a:pt x="620" y="105"/>
                  </a:lnTo>
                  <a:lnTo>
                    <a:pt x="609" y="120"/>
                  </a:lnTo>
                  <a:lnTo>
                    <a:pt x="594" y="110"/>
                  </a:lnTo>
                  <a:lnTo>
                    <a:pt x="561" y="149"/>
                  </a:lnTo>
                  <a:lnTo>
                    <a:pt x="554" y="161"/>
                  </a:lnTo>
                  <a:lnTo>
                    <a:pt x="539" y="162"/>
                  </a:lnTo>
                  <a:lnTo>
                    <a:pt x="517" y="138"/>
                  </a:lnTo>
                  <a:lnTo>
                    <a:pt x="496" y="130"/>
                  </a:lnTo>
                  <a:lnTo>
                    <a:pt x="473" y="85"/>
                  </a:lnTo>
                  <a:lnTo>
                    <a:pt x="458" y="96"/>
                  </a:lnTo>
                  <a:lnTo>
                    <a:pt x="462" y="135"/>
                  </a:lnTo>
                  <a:lnTo>
                    <a:pt x="451" y="142"/>
                  </a:lnTo>
                  <a:lnTo>
                    <a:pt x="422" y="110"/>
                  </a:lnTo>
                  <a:lnTo>
                    <a:pt x="412" y="96"/>
                  </a:lnTo>
                  <a:lnTo>
                    <a:pt x="390" y="96"/>
                  </a:lnTo>
                  <a:lnTo>
                    <a:pt x="379" y="63"/>
                  </a:lnTo>
                  <a:lnTo>
                    <a:pt x="348" y="48"/>
                  </a:lnTo>
                  <a:lnTo>
                    <a:pt x="307" y="63"/>
                  </a:lnTo>
                  <a:lnTo>
                    <a:pt x="290" y="61"/>
                  </a:lnTo>
                  <a:lnTo>
                    <a:pt x="269" y="36"/>
                  </a:lnTo>
                  <a:lnTo>
                    <a:pt x="237" y="55"/>
                  </a:lnTo>
                  <a:lnTo>
                    <a:pt x="216" y="55"/>
                  </a:lnTo>
                  <a:lnTo>
                    <a:pt x="194" y="65"/>
                  </a:lnTo>
                  <a:lnTo>
                    <a:pt x="161" y="41"/>
                  </a:lnTo>
                  <a:lnTo>
                    <a:pt x="139" y="0"/>
                  </a:lnTo>
                  <a:lnTo>
                    <a:pt x="87" y="10"/>
                  </a:lnTo>
                  <a:lnTo>
                    <a:pt x="67" y="32"/>
                  </a:lnTo>
                  <a:lnTo>
                    <a:pt x="65" y="61"/>
                  </a:lnTo>
                  <a:lnTo>
                    <a:pt x="8" y="43"/>
                  </a:lnTo>
                  <a:lnTo>
                    <a:pt x="0" y="63"/>
                  </a:lnTo>
                  <a:lnTo>
                    <a:pt x="3" y="77"/>
                  </a:lnTo>
                  <a:lnTo>
                    <a:pt x="34" y="99"/>
                  </a:lnTo>
                  <a:lnTo>
                    <a:pt x="34" y="130"/>
                  </a:lnTo>
                  <a:lnTo>
                    <a:pt x="38" y="161"/>
                  </a:lnTo>
                  <a:lnTo>
                    <a:pt x="56" y="187"/>
                  </a:lnTo>
                  <a:lnTo>
                    <a:pt x="58" y="211"/>
                  </a:lnTo>
                  <a:lnTo>
                    <a:pt x="72" y="219"/>
                  </a:lnTo>
                  <a:lnTo>
                    <a:pt x="115" y="178"/>
                  </a:lnTo>
                  <a:lnTo>
                    <a:pt x="161" y="236"/>
                  </a:lnTo>
                  <a:lnTo>
                    <a:pt x="161" y="268"/>
                  </a:lnTo>
                  <a:lnTo>
                    <a:pt x="185" y="282"/>
                  </a:lnTo>
                  <a:lnTo>
                    <a:pt x="187" y="270"/>
                  </a:lnTo>
                  <a:lnTo>
                    <a:pt x="225" y="282"/>
                  </a:lnTo>
                  <a:lnTo>
                    <a:pt x="252" y="313"/>
                  </a:lnTo>
                  <a:lnTo>
                    <a:pt x="264" y="299"/>
                  </a:lnTo>
                  <a:lnTo>
                    <a:pt x="269" y="291"/>
                  </a:lnTo>
                  <a:lnTo>
                    <a:pt x="331" y="376"/>
                  </a:lnTo>
                  <a:lnTo>
                    <a:pt x="335" y="409"/>
                  </a:lnTo>
                  <a:lnTo>
                    <a:pt x="370" y="449"/>
                  </a:lnTo>
                  <a:lnTo>
                    <a:pt x="374" y="487"/>
                  </a:lnTo>
                  <a:lnTo>
                    <a:pt x="405" y="467"/>
                  </a:lnTo>
                  <a:lnTo>
                    <a:pt x="434" y="385"/>
                  </a:lnTo>
                  <a:lnTo>
                    <a:pt x="446" y="381"/>
                  </a:lnTo>
                  <a:lnTo>
                    <a:pt x="477" y="398"/>
                  </a:lnTo>
                  <a:lnTo>
                    <a:pt x="528" y="392"/>
                  </a:lnTo>
                  <a:lnTo>
                    <a:pt x="546" y="376"/>
                  </a:lnTo>
                  <a:lnTo>
                    <a:pt x="522" y="339"/>
                  </a:lnTo>
                  <a:lnTo>
                    <a:pt x="528" y="330"/>
                  </a:lnTo>
                  <a:lnTo>
                    <a:pt x="577" y="315"/>
                  </a:lnTo>
                  <a:lnTo>
                    <a:pt x="594" y="277"/>
                  </a:lnTo>
                  <a:lnTo>
                    <a:pt x="620" y="265"/>
                  </a:lnTo>
                  <a:lnTo>
                    <a:pt x="620" y="229"/>
                  </a:lnTo>
                  <a:lnTo>
                    <a:pt x="627" y="204"/>
                  </a:lnTo>
                  <a:lnTo>
                    <a:pt x="642" y="200"/>
                  </a:lnTo>
                  <a:lnTo>
                    <a:pt x="654" y="214"/>
                  </a:lnTo>
                  <a:lnTo>
                    <a:pt x="666" y="224"/>
                  </a:lnTo>
                  <a:lnTo>
                    <a:pt x="699" y="180"/>
                  </a:lnTo>
                  <a:lnTo>
                    <a:pt x="708" y="147"/>
                  </a:lnTo>
                  <a:lnTo>
                    <a:pt x="704" y="135"/>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38" name="Freeform 1097"/>
            <p:cNvSpPr/>
            <p:nvPr/>
          </p:nvSpPr>
          <p:spPr bwMode="auto">
            <a:xfrm rot="356891">
              <a:off x="7927905" y="1069078"/>
              <a:ext cx="1460794" cy="1354137"/>
            </a:xfrm>
            <a:custGeom>
              <a:avLst/>
              <a:gdLst>
                <a:gd name="T0" fmla="*/ 207 w 970"/>
                <a:gd name="T1" fmla="*/ 523 h 888"/>
                <a:gd name="T2" fmla="*/ 245 w 970"/>
                <a:gd name="T3" fmla="*/ 571 h 888"/>
                <a:gd name="T4" fmla="*/ 274 w 970"/>
                <a:gd name="T5" fmla="*/ 563 h 888"/>
                <a:gd name="T6" fmla="*/ 311 w 970"/>
                <a:gd name="T7" fmla="*/ 568 h 888"/>
                <a:gd name="T8" fmla="*/ 352 w 970"/>
                <a:gd name="T9" fmla="*/ 558 h 888"/>
                <a:gd name="T10" fmla="*/ 381 w 970"/>
                <a:gd name="T11" fmla="*/ 593 h 888"/>
                <a:gd name="T12" fmla="*/ 403 w 970"/>
                <a:gd name="T13" fmla="*/ 603 h 888"/>
                <a:gd name="T14" fmla="*/ 432 w 970"/>
                <a:gd name="T15" fmla="*/ 622 h 888"/>
                <a:gd name="T16" fmla="*/ 439 w 970"/>
                <a:gd name="T17" fmla="*/ 585 h 888"/>
                <a:gd name="T18" fmla="*/ 470 w 970"/>
                <a:gd name="T19" fmla="*/ 624 h 888"/>
                <a:gd name="T20" fmla="*/ 495 w 970"/>
                <a:gd name="T21" fmla="*/ 640 h 888"/>
                <a:gd name="T22" fmla="*/ 523 w 970"/>
                <a:gd name="T23" fmla="*/ 603 h 888"/>
                <a:gd name="T24" fmla="*/ 542 w 970"/>
                <a:gd name="T25" fmla="*/ 600 h 888"/>
                <a:gd name="T26" fmla="*/ 572 w 970"/>
                <a:gd name="T27" fmla="*/ 622 h 888"/>
                <a:gd name="T28" fmla="*/ 599 w 970"/>
                <a:gd name="T29" fmla="*/ 622 h 888"/>
                <a:gd name="T30" fmla="*/ 588 w 970"/>
                <a:gd name="T31" fmla="*/ 571 h 888"/>
                <a:gd name="T32" fmla="*/ 576 w 970"/>
                <a:gd name="T33" fmla="*/ 512 h 888"/>
                <a:gd name="T34" fmla="*/ 642 w 970"/>
                <a:gd name="T35" fmla="*/ 484 h 888"/>
                <a:gd name="T36" fmla="*/ 648 w 970"/>
                <a:gd name="T37" fmla="*/ 454 h 888"/>
                <a:gd name="T38" fmla="*/ 655 w 970"/>
                <a:gd name="T39" fmla="*/ 423 h 888"/>
                <a:gd name="T40" fmla="*/ 661 w 970"/>
                <a:gd name="T41" fmla="*/ 302 h 888"/>
                <a:gd name="T42" fmla="*/ 656 w 970"/>
                <a:gd name="T43" fmla="*/ 252 h 888"/>
                <a:gd name="T44" fmla="*/ 653 w 970"/>
                <a:gd name="T45" fmla="*/ 228 h 888"/>
                <a:gd name="T46" fmla="*/ 610 w 970"/>
                <a:gd name="T47" fmla="*/ 264 h 888"/>
                <a:gd name="T48" fmla="*/ 565 w 970"/>
                <a:gd name="T49" fmla="*/ 308 h 888"/>
                <a:gd name="T50" fmla="*/ 481 w 970"/>
                <a:gd name="T51" fmla="*/ 308 h 888"/>
                <a:gd name="T52" fmla="*/ 473 w 970"/>
                <a:gd name="T53" fmla="*/ 275 h 888"/>
                <a:gd name="T54" fmla="*/ 443 w 970"/>
                <a:gd name="T55" fmla="*/ 252 h 888"/>
                <a:gd name="T56" fmla="*/ 390 w 970"/>
                <a:gd name="T57" fmla="*/ 236 h 888"/>
                <a:gd name="T58" fmla="*/ 347 w 970"/>
                <a:gd name="T59" fmla="*/ 232 h 888"/>
                <a:gd name="T60" fmla="*/ 309 w 970"/>
                <a:gd name="T61" fmla="*/ 205 h 888"/>
                <a:gd name="T62" fmla="*/ 292 w 970"/>
                <a:gd name="T63" fmla="*/ 172 h 888"/>
                <a:gd name="T64" fmla="*/ 261 w 970"/>
                <a:gd name="T65" fmla="*/ 136 h 888"/>
                <a:gd name="T66" fmla="*/ 231 w 970"/>
                <a:gd name="T67" fmla="*/ 80 h 888"/>
                <a:gd name="T68" fmla="*/ 194 w 970"/>
                <a:gd name="T69" fmla="*/ 24 h 888"/>
                <a:gd name="T70" fmla="*/ 137 w 970"/>
                <a:gd name="T71" fmla="*/ 13 h 888"/>
                <a:gd name="T72" fmla="*/ 73 w 970"/>
                <a:gd name="T73" fmla="*/ 0 h 888"/>
                <a:gd name="T74" fmla="*/ 4 w 970"/>
                <a:gd name="T75" fmla="*/ 31 h 888"/>
                <a:gd name="T76" fmla="*/ 0 w 970"/>
                <a:gd name="T77" fmla="*/ 91 h 888"/>
                <a:gd name="T78" fmla="*/ 30 w 970"/>
                <a:gd name="T79" fmla="*/ 112 h 888"/>
                <a:gd name="T80" fmla="*/ 68 w 970"/>
                <a:gd name="T81" fmla="*/ 103 h 888"/>
                <a:gd name="T82" fmla="*/ 75 w 970"/>
                <a:gd name="T83" fmla="*/ 145 h 888"/>
                <a:gd name="T84" fmla="*/ 121 w 970"/>
                <a:gd name="T85" fmla="*/ 168 h 888"/>
                <a:gd name="T86" fmla="*/ 149 w 970"/>
                <a:gd name="T87" fmla="*/ 154 h 888"/>
                <a:gd name="T88" fmla="*/ 231 w 970"/>
                <a:gd name="T89" fmla="*/ 160 h 888"/>
                <a:gd name="T90" fmla="*/ 218 w 970"/>
                <a:gd name="T91" fmla="*/ 271 h 888"/>
                <a:gd name="T92" fmla="*/ 205 w 970"/>
                <a:gd name="T93" fmla="*/ 306 h 888"/>
                <a:gd name="T94" fmla="*/ 201 w 970"/>
                <a:gd name="T95" fmla="*/ 378 h 888"/>
                <a:gd name="T96" fmla="*/ 183 w 970"/>
                <a:gd name="T97" fmla="*/ 363 h 888"/>
                <a:gd name="T98" fmla="*/ 142 w 970"/>
                <a:gd name="T99" fmla="*/ 428 h 888"/>
                <a:gd name="T100" fmla="*/ 125 w 970"/>
                <a:gd name="T101" fmla="*/ 460 h 888"/>
                <a:gd name="T102" fmla="*/ 184 w 970"/>
                <a:gd name="T103" fmla="*/ 482 h 888"/>
                <a:gd name="T104" fmla="*/ 183 w 970"/>
                <a:gd name="T105" fmla="*/ 495 h 888"/>
                <a:gd name="T106" fmla="*/ 161 w 970"/>
                <a:gd name="T107" fmla="*/ 522 h 888"/>
                <a:gd name="T108" fmla="*/ 170 w 970"/>
                <a:gd name="T109" fmla="*/ 530 h 88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70"/>
                <a:gd name="T166" fmla="*/ 0 h 888"/>
                <a:gd name="T167" fmla="*/ 970 w 970"/>
                <a:gd name="T168" fmla="*/ 888 h 88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70" h="888">
                  <a:moveTo>
                    <a:pt x="244" y="734"/>
                  </a:moveTo>
                  <a:lnTo>
                    <a:pt x="297" y="724"/>
                  </a:lnTo>
                  <a:lnTo>
                    <a:pt x="318" y="766"/>
                  </a:lnTo>
                  <a:lnTo>
                    <a:pt x="351" y="790"/>
                  </a:lnTo>
                  <a:lnTo>
                    <a:pt x="373" y="779"/>
                  </a:lnTo>
                  <a:lnTo>
                    <a:pt x="394" y="779"/>
                  </a:lnTo>
                  <a:lnTo>
                    <a:pt x="426" y="761"/>
                  </a:lnTo>
                  <a:lnTo>
                    <a:pt x="447" y="785"/>
                  </a:lnTo>
                  <a:lnTo>
                    <a:pt x="463" y="787"/>
                  </a:lnTo>
                  <a:lnTo>
                    <a:pt x="505" y="772"/>
                  </a:lnTo>
                  <a:lnTo>
                    <a:pt x="535" y="787"/>
                  </a:lnTo>
                  <a:lnTo>
                    <a:pt x="547" y="821"/>
                  </a:lnTo>
                  <a:lnTo>
                    <a:pt x="569" y="821"/>
                  </a:lnTo>
                  <a:lnTo>
                    <a:pt x="579" y="835"/>
                  </a:lnTo>
                  <a:lnTo>
                    <a:pt x="607" y="867"/>
                  </a:lnTo>
                  <a:lnTo>
                    <a:pt x="619" y="860"/>
                  </a:lnTo>
                  <a:lnTo>
                    <a:pt x="614" y="821"/>
                  </a:lnTo>
                  <a:lnTo>
                    <a:pt x="629" y="809"/>
                  </a:lnTo>
                  <a:lnTo>
                    <a:pt x="652" y="854"/>
                  </a:lnTo>
                  <a:lnTo>
                    <a:pt x="674" y="862"/>
                  </a:lnTo>
                  <a:lnTo>
                    <a:pt x="695" y="887"/>
                  </a:lnTo>
                  <a:lnTo>
                    <a:pt x="710" y="885"/>
                  </a:lnTo>
                  <a:lnTo>
                    <a:pt x="717" y="874"/>
                  </a:lnTo>
                  <a:lnTo>
                    <a:pt x="750" y="835"/>
                  </a:lnTo>
                  <a:lnTo>
                    <a:pt x="765" y="845"/>
                  </a:lnTo>
                  <a:lnTo>
                    <a:pt x="777" y="830"/>
                  </a:lnTo>
                  <a:lnTo>
                    <a:pt x="787" y="850"/>
                  </a:lnTo>
                  <a:lnTo>
                    <a:pt x="820" y="860"/>
                  </a:lnTo>
                  <a:lnTo>
                    <a:pt x="842" y="860"/>
                  </a:lnTo>
                  <a:lnTo>
                    <a:pt x="860" y="860"/>
                  </a:lnTo>
                  <a:lnTo>
                    <a:pt x="849" y="845"/>
                  </a:lnTo>
                  <a:lnTo>
                    <a:pt x="844" y="790"/>
                  </a:lnTo>
                  <a:lnTo>
                    <a:pt x="805" y="730"/>
                  </a:lnTo>
                  <a:lnTo>
                    <a:pt x="827" y="708"/>
                  </a:lnTo>
                  <a:lnTo>
                    <a:pt x="849" y="669"/>
                  </a:lnTo>
                  <a:lnTo>
                    <a:pt x="921" y="669"/>
                  </a:lnTo>
                  <a:lnTo>
                    <a:pt x="937" y="657"/>
                  </a:lnTo>
                  <a:lnTo>
                    <a:pt x="930" y="628"/>
                  </a:lnTo>
                  <a:lnTo>
                    <a:pt x="947" y="600"/>
                  </a:lnTo>
                  <a:lnTo>
                    <a:pt x="941" y="585"/>
                  </a:lnTo>
                  <a:lnTo>
                    <a:pt x="947" y="558"/>
                  </a:lnTo>
                  <a:lnTo>
                    <a:pt x="947" y="419"/>
                  </a:lnTo>
                  <a:lnTo>
                    <a:pt x="969" y="375"/>
                  </a:lnTo>
                  <a:lnTo>
                    <a:pt x="942" y="349"/>
                  </a:lnTo>
                  <a:lnTo>
                    <a:pt x="947" y="331"/>
                  </a:lnTo>
                  <a:lnTo>
                    <a:pt x="937" y="315"/>
                  </a:lnTo>
                  <a:lnTo>
                    <a:pt x="908" y="327"/>
                  </a:lnTo>
                  <a:lnTo>
                    <a:pt x="875" y="365"/>
                  </a:lnTo>
                  <a:lnTo>
                    <a:pt x="842" y="380"/>
                  </a:lnTo>
                  <a:lnTo>
                    <a:pt x="810" y="426"/>
                  </a:lnTo>
                  <a:lnTo>
                    <a:pt x="729" y="452"/>
                  </a:lnTo>
                  <a:lnTo>
                    <a:pt x="691" y="426"/>
                  </a:lnTo>
                  <a:lnTo>
                    <a:pt x="695" y="408"/>
                  </a:lnTo>
                  <a:lnTo>
                    <a:pt x="678" y="380"/>
                  </a:lnTo>
                  <a:lnTo>
                    <a:pt x="667" y="349"/>
                  </a:lnTo>
                  <a:lnTo>
                    <a:pt x="636" y="349"/>
                  </a:lnTo>
                  <a:lnTo>
                    <a:pt x="581" y="320"/>
                  </a:lnTo>
                  <a:lnTo>
                    <a:pt x="559" y="327"/>
                  </a:lnTo>
                  <a:lnTo>
                    <a:pt x="535" y="315"/>
                  </a:lnTo>
                  <a:lnTo>
                    <a:pt x="497" y="320"/>
                  </a:lnTo>
                  <a:lnTo>
                    <a:pt x="463" y="309"/>
                  </a:lnTo>
                  <a:lnTo>
                    <a:pt x="444" y="283"/>
                  </a:lnTo>
                  <a:lnTo>
                    <a:pt x="426" y="261"/>
                  </a:lnTo>
                  <a:lnTo>
                    <a:pt x="418" y="238"/>
                  </a:lnTo>
                  <a:lnTo>
                    <a:pt x="394" y="209"/>
                  </a:lnTo>
                  <a:lnTo>
                    <a:pt x="375" y="187"/>
                  </a:lnTo>
                  <a:lnTo>
                    <a:pt x="341" y="137"/>
                  </a:lnTo>
                  <a:lnTo>
                    <a:pt x="330" y="110"/>
                  </a:lnTo>
                  <a:lnTo>
                    <a:pt x="291" y="59"/>
                  </a:lnTo>
                  <a:lnTo>
                    <a:pt x="279" y="33"/>
                  </a:lnTo>
                  <a:lnTo>
                    <a:pt x="229" y="6"/>
                  </a:lnTo>
                  <a:lnTo>
                    <a:pt x="196" y="18"/>
                  </a:lnTo>
                  <a:lnTo>
                    <a:pt x="167" y="11"/>
                  </a:lnTo>
                  <a:lnTo>
                    <a:pt x="105" y="0"/>
                  </a:lnTo>
                  <a:lnTo>
                    <a:pt x="19" y="28"/>
                  </a:lnTo>
                  <a:lnTo>
                    <a:pt x="4" y="44"/>
                  </a:lnTo>
                  <a:lnTo>
                    <a:pt x="21" y="66"/>
                  </a:lnTo>
                  <a:lnTo>
                    <a:pt x="0" y="126"/>
                  </a:lnTo>
                  <a:lnTo>
                    <a:pt x="5" y="132"/>
                  </a:lnTo>
                  <a:lnTo>
                    <a:pt x="43" y="155"/>
                  </a:lnTo>
                  <a:lnTo>
                    <a:pt x="62" y="122"/>
                  </a:lnTo>
                  <a:lnTo>
                    <a:pt x="98" y="143"/>
                  </a:lnTo>
                  <a:lnTo>
                    <a:pt x="95" y="158"/>
                  </a:lnTo>
                  <a:lnTo>
                    <a:pt x="108" y="199"/>
                  </a:lnTo>
                  <a:lnTo>
                    <a:pt x="131" y="225"/>
                  </a:lnTo>
                  <a:lnTo>
                    <a:pt x="174" y="232"/>
                  </a:lnTo>
                  <a:lnTo>
                    <a:pt x="187" y="216"/>
                  </a:lnTo>
                  <a:lnTo>
                    <a:pt x="213" y="214"/>
                  </a:lnTo>
                  <a:lnTo>
                    <a:pt x="265" y="170"/>
                  </a:lnTo>
                  <a:lnTo>
                    <a:pt x="330" y="221"/>
                  </a:lnTo>
                  <a:lnTo>
                    <a:pt x="308" y="309"/>
                  </a:lnTo>
                  <a:lnTo>
                    <a:pt x="313" y="375"/>
                  </a:lnTo>
                  <a:lnTo>
                    <a:pt x="313" y="415"/>
                  </a:lnTo>
                  <a:lnTo>
                    <a:pt x="294" y="423"/>
                  </a:lnTo>
                  <a:lnTo>
                    <a:pt x="294" y="525"/>
                  </a:lnTo>
                  <a:lnTo>
                    <a:pt x="289" y="522"/>
                  </a:lnTo>
                  <a:lnTo>
                    <a:pt x="270" y="501"/>
                  </a:lnTo>
                  <a:lnTo>
                    <a:pt x="262" y="501"/>
                  </a:lnTo>
                  <a:lnTo>
                    <a:pt x="258" y="508"/>
                  </a:lnTo>
                  <a:lnTo>
                    <a:pt x="203" y="592"/>
                  </a:lnTo>
                  <a:lnTo>
                    <a:pt x="177" y="625"/>
                  </a:lnTo>
                  <a:lnTo>
                    <a:pt x="179" y="635"/>
                  </a:lnTo>
                  <a:lnTo>
                    <a:pt x="234" y="676"/>
                  </a:lnTo>
                  <a:lnTo>
                    <a:pt x="265" y="666"/>
                  </a:lnTo>
                  <a:lnTo>
                    <a:pt x="268" y="676"/>
                  </a:lnTo>
                  <a:lnTo>
                    <a:pt x="262" y="684"/>
                  </a:lnTo>
                  <a:lnTo>
                    <a:pt x="234" y="698"/>
                  </a:lnTo>
                  <a:lnTo>
                    <a:pt x="231" y="722"/>
                  </a:lnTo>
                  <a:lnTo>
                    <a:pt x="244" y="734"/>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39" name="Freeform 1098"/>
            <p:cNvSpPr/>
            <p:nvPr/>
          </p:nvSpPr>
          <p:spPr bwMode="auto">
            <a:xfrm rot="356891">
              <a:off x="7623705" y="3113584"/>
              <a:ext cx="64546" cy="81554"/>
            </a:xfrm>
            <a:custGeom>
              <a:avLst/>
              <a:gdLst>
                <a:gd name="T0" fmla="*/ 30 w 42"/>
                <a:gd name="T1" fmla="*/ 0 h 54"/>
                <a:gd name="T2" fmla="*/ 24 w 42"/>
                <a:gd name="T3" fmla="*/ 18 h 54"/>
                <a:gd name="T4" fmla="*/ 28 w 42"/>
                <a:gd name="T5" fmla="*/ 28 h 54"/>
                <a:gd name="T6" fmla="*/ 6 w 42"/>
                <a:gd name="T7" fmla="*/ 37 h 54"/>
                <a:gd name="T8" fmla="*/ 5 w 42"/>
                <a:gd name="T9" fmla="*/ 22 h 54"/>
                <a:gd name="T10" fmla="*/ 0 w 42"/>
                <a:gd name="T11" fmla="*/ 10 h 54"/>
                <a:gd name="T12" fmla="*/ 30 w 42"/>
                <a:gd name="T13" fmla="*/ 0 h 54"/>
                <a:gd name="T14" fmla="*/ 30 w 42"/>
                <a:gd name="T15" fmla="*/ 0 h 54"/>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54"/>
                <a:gd name="T26" fmla="*/ 42 w 42"/>
                <a:gd name="T27" fmla="*/ 54 h 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54">
                  <a:moveTo>
                    <a:pt x="41" y="0"/>
                  </a:moveTo>
                  <a:lnTo>
                    <a:pt x="33" y="26"/>
                  </a:lnTo>
                  <a:lnTo>
                    <a:pt x="38" y="39"/>
                  </a:lnTo>
                  <a:lnTo>
                    <a:pt x="9" y="53"/>
                  </a:lnTo>
                  <a:lnTo>
                    <a:pt x="7" y="31"/>
                  </a:lnTo>
                  <a:lnTo>
                    <a:pt x="0" y="14"/>
                  </a:lnTo>
                  <a:lnTo>
                    <a:pt x="41" y="0"/>
                  </a:lnTo>
                </a:path>
              </a:pathLst>
            </a:custGeom>
            <a:grpFill/>
            <a:ln w="6350" cap="flat" cmpd="sng">
              <a:solidFill>
                <a:schemeClr val="bg1"/>
              </a:solidFill>
              <a:prstDash val="solid"/>
              <a:round/>
              <a:headEnd type="none" w="sm" len="sm"/>
              <a:tailEnd type="none" w="sm" len="sm"/>
            </a:ln>
          </p:spPr>
          <p:txBody>
            <a:bodyPr/>
            <a:lstStyle/>
            <a:p>
              <a:endParaRPr lang="zh-CN" altLang="en-US" sz="700"/>
            </a:p>
          </p:txBody>
        </p:sp>
        <p:sp>
          <p:nvSpPr>
            <p:cNvPr id="40" name="未知"/>
            <p:cNvSpPr/>
            <p:nvPr/>
          </p:nvSpPr>
          <p:spPr bwMode="auto">
            <a:xfrm rot="459960">
              <a:off x="6216472" y="4259879"/>
              <a:ext cx="630433" cy="615788"/>
            </a:xfrm>
            <a:custGeom>
              <a:avLst/>
              <a:gdLst>
                <a:gd name="T0" fmla="*/ 19050 w 360"/>
                <a:gd name="T1" fmla="*/ 393700 h 324"/>
                <a:gd name="T2" fmla="*/ 100013 w 360"/>
                <a:gd name="T3" fmla="*/ 455613 h 324"/>
                <a:gd name="T4" fmla="*/ 50800 w 360"/>
                <a:gd name="T5" fmla="*/ 417513 h 324"/>
                <a:gd name="T6" fmla="*/ 19050 w 360"/>
                <a:gd name="T7" fmla="*/ 384175 h 324"/>
                <a:gd name="T8" fmla="*/ 9525 w 360"/>
                <a:gd name="T9" fmla="*/ 336550 h 324"/>
                <a:gd name="T10" fmla="*/ 0 w 360"/>
                <a:gd name="T11" fmla="*/ 298450 h 324"/>
                <a:gd name="T12" fmla="*/ 42863 w 360"/>
                <a:gd name="T13" fmla="*/ 288925 h 324"/>
                <a:gd name="T14" fmla="*/ 95250 w 360"/>
                <a:gd name="T15" fmla="*/ 288925 h 324"/>
                <a:gd name="T16" fmla="*/ 104775 w 360"/>
                <a:gd name="T17" fmla="*/ 274638 h 324"/>
                <a:gd name="T18" fmla="*/ 142875 w 360"/>
                <a:gd name="T19" fmla="*/ 269875 h 324"/>
                <a:gd name="T20" fmla="*/ 185738 w 360"/>
                <a:gd name="T21" fmla="*/ 222250 h 324"/>
                <a:gd name="T22" fmla="*/ 204788 w 360"/>
                <a:gd name="T23" fmla="*/ 207963 h 324"/>
                <a:gd name="T24" fmla="*/ 242888 w 360"/>
                <a:gd name="T25" fmla="*/ 198438 h 324"/>
                <a:gd name="T26" fmla="*/ 271463 w 360"/>
                <a:gd name="T27" fmla="*/ 165100 h 324"/>
                <a:gd name="T28" fmla="*/ 319088 w 360"/>
                <a:gd name="T29" fmla="*/ 155575 h 324"/>
                <a:gd name="T30" fmla="*/ 319088 w 360"/>
                <a:gd name="T31" fmla="*/ 112713 h 324"/>
                <a:gd name="T32" fmla="*/ 342900 w 360"/>
                <a:gd name="T33" fmla="*/ 65088 h 324"/>
                <a:gd name="T34" fmla="*/ 352425 w 360"/>
                <a:gd name="T35" fmla="*/ 26988 h 324"/>
                <a:gd name="T36" fmla="*/ 358775 w 360"/>
                <a:gd name="T37" fmla="*/ 0 h 324"/>
                <a:gd name="T38" fmla="*/ 442913 w 360"/>
                <a:gd name="T39" fmla="*/ 30163 h 324"/>
                <a:gd name="T40" fmla="*/ 460375 w 360"/>
                <a:gd name="T41" fmla="*/ 53975 h 324"/>
                <a:gd name="T42" fmla="*/ 506413 w 360"/>
                <a:gd name="T43" fmla="*/ 42863 h 324"/>
                <a:gd name="T44" fmla="*/ 531813 w 360"/>
                <a:gd name="T45" fmla="*/ 49213 h 324"/>
                <a:gd name="T46" fmla="*/ 563563 w 360"/>
                <a:gd name="T47" fmla="*/ 79375 h 324"/>
                <a:gd name="T48" fmla="*/ 571500 w 360"/>
                <a:gd name="T49" fmla="*/ 144463 h 324"/>
                <a:gd name="T50" fmla="*/ 563563 w 360"/>
                <a:gd name="T51" fmla="*/ 169863 h 324"/>
                <a:gd name="T52" fmla="*/ 544513 w 360"/>
                <a:gd name="T53" fmla="*/ 163513 h 324"/>
                <a:gd name="T54" fmla="*/ 492125 w 360"/>
                <a:gd name="T55" fmla="*/ 204788 h 324"/>
                <a:gd name="T56" fmla="*/ 403225 w 360"/>
                <a:gd name="T57" fmla="*/ 219075 h 324"/>
                <a:gd name="T58" fmla="*/ 379413 w 360"/>
                <a:gd name="T59" fmla="*/ 242888 h 324"/>
                <a:gd name="T60" fmla="*/ 395288 w 360"/>
                <a:gd name="T61" fmla="*/ 265113 h 324"/>
                <a:gd name="T62" fmla="*/ 403225 w 360"/>
                <a:gd name="T63" fmla="*/ 314325 h 324"/>
                <a:gd name="T64" fmla="*/ 423863 w 360"/>
                <a:gd name="T65" fmla="*/ 322263 h 324"/>
                <a:gd name="T66" fmla="*/ 487363 w 360"/>
                <a:gd name="T67" fmla="*/ 393700 h 324"/>
                <a:gd name="T68" fmla="*/ 492125 w 360"/>
                <a:gd name="T69" fmla="*/ 490538 h 324"/>
                <a:gd name="T70" fmla="*/ 447675 w 360"/>
                <a:gd name="T71" fmla="*/ 514350 h 324"/>
                <a:gd name="T72" fmla="*/ 417513 w 360"/>
                <a:gd name="T73" fmla="*/ 484188 h 324"/>
                <a:gd name="T74" fmla="*/ 379413 w 360"/>
                <a:gd name="T75" fmla="*/ 434975 h 324"/>
                <a:gd name="T76" fmla="*/ 379413 w 360"/>
                <a:gd name="T77" fmla="*/ 411163 h 324"/>
                <a:gd name="T78" fmla="*/ 352425 w 360"/>
                <a:gd name="T79" fmla="*/ 404813 h 324"/>
                <a:gd name="T80" fmla="*/ 327025 w 360"/>
                <a:gd name="T81" fmla="*/ 417513 h 324"/>
                <a:gd name="T82" fmla="*/ 276225 w 360"/>
                <a:gd name="T83" fmla="*/ 393700 h 324"/>
                <a:gd name="T84" fmla="*/ 257175 w 360"/>
                <a:gd name="T85" fmla="*/ 442913 h 324"/>
                <a:gd name="T86" fmla="*/ 220663 w 360"/>
                <a:gd name="T87" fmla="*/ 447675 h 324"/>
                <a:gd name="T88" fmla="*/ 187325 w 360"/>
                <a:gd name="T89" fmla="*/ 490538 h 324"/>
                <a:gd name="T90" fmla="*/ 173038 w 360"/>
                <a:gd name="T91" fmla="*/ 477838 h 324"/>
                <a:gd name="T92" fmla="*/ 141288 w 360"/>
                <a:gd name="T93" fmla="*/ 490538 h 324"/>
                <a:gd name="T94" fmla="*/ 104775 w 360"/>
                <a:gd name="T95" fmla="*/ 465138 h 324"/>
                <a:gd name="T96" fmla="*/ 19050 w 360"/>
                <a:gd name="T97" fmla="*/ 393700 h 3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connsiteX0" fmla="*/ 1833 w 10000"/>
                <a:gd name="connsiteY0" fmla="*/ 9043 h 10000"/>
                <a:gd name="connsiteX1" fmla="*/ 1750 w 10000"/>
                <a:gd name="connsiteY1" fmla="*/ 8858 h 10000"/>
                <a:gd name="connsiteX2" fmla="*/ 889 w 10000"/>
                <a:gd name="connsiteY2" fmla="*/ 8117 h 10000"/>
                <a:gd name="connsiteX3" fmla="*/ 333 w 10000"/>
                <a:gd name="connsiteY3" fmla="*/ 7469 h 10000"/>
                <a:gd name="connsiteX4" fmla="*/ 167 w 10000"/>
                <a:gd name="connsiteY4" fmla="*/ 6543 h 10000"/>
                <a:gd name="connsiteX5" fmla="*/ 0 w 10000"/>
                <a:gd name="connsiteY5" fmla="*/ 5802 h 10000"/>
                <a:gd name="connsiteX6" fmla="*/ 750 w 10000"/>
                <a:gd name="connsiteY6" fmla="*/ 5617 h 10000"/>
                <a:gd name="connsiteX7" fmla="*/ 1667 w 10000"/>
                <a:gd name="connsiteY7" fmla="*/ 5617 h 10000"/>
                <a:gd name="connsiteX8" fmla="*/ 1833 w 10000"/>
                <a:gd name="connsiteY8" fmla="*/ 5340 h 10000"/>
                <a:gd name="connsiteX9" fmla="*/ 2500 w 10000"/>
                <a:gd name="connsiteY9" fmla="*/ 5247 h 10000"/>
                <a:gd name="connsiteX10" fmla="*/ 3250 w 10000"/>
                <a:gd name="connsiteY10" fmla="*/ 4321 h 10000"/>
                <a:gd name="connsiteX11" fmla="*/ 3583 w 10000"/>
                <a:gd name="connsiteY11" fmla="*/ 4043 h 10000"/>
                <a:gd name="connsiteX12" fmla="*/ 4250 w 10000"/>
                <a:gd name="connsiteY12" fmla="*/ 3858 h 10000"/>
                <a:gd name="connsiteX13" fmla="*/ 4750 w 10000"/>
                <a:gd name="connsiteY13" fmla="*/ 3210 h 10000"/>
                <a:gd name="connsiteX14" fmla="*/ 5583 w 10000"/>
                <a:gd name="connsiteY14" fmla="*/ 3025 h 10000"/>
                <a:gd name="connsiteX15" fmla="*/ 5583 w 10000"/>
                <a:gd name="connsiteY15" fmla="*/ 2191 h 10000"/>
                <a:gd name="connsiteX16" fmla="*/ 6000 w 10000"/>
                <a:gd name="connsiteY16" fmla="*/ 1265 h 10000"/>
                <a:gd name="connsiteX17" fmla="*/ 6167 w 10000"/>
                <a:gd name="connsiteY17" fmla="*/ 525 h 10000"/>
                <a:gd name="connsiteX18" fmla="*/ 6278 w 10000"/>
                <a:gd name="connsiteY18" fmla="*/ 0 h 10000"/>
                <a:gd name="connsiteX19" fmla="*/ 7750 w 10000"/>
                <a:gd name="connsiteY19" fmla="*/ 586 h 10000"/>
                <a:gd name="connsiteX20" fmla="*/ 8056 w 10000"/>
                <a:gd name="connsiteY20" fmla="*/ 1049 h 10000"/>
                <a:gd name="connsiteX21" fmla="*/ 8861 w 10000"/>
                <a:gd name="connsiteY21" fmla="*/ 833 h 10000"/>
                <a:gd name="connsiteX22" fmla="*/ 9306 w 10000"/>
                <a:gd name="connsiteY22" fmla="*/ 957 h 10000"/>
                <a:gd name="connsiteX23" fmla="*/ 9861 w 10000"/>
                <a:gd name="connsiteY23" fmla="*/ 1543 h 10000"/>
                <a:gd name="connsiteX24" fmla="*/ 10000 w 10000"/>
                <a:gd name="connsiteY24" fmla="*/ 2809 h 10000"/>
                <a:gd name="connsiteX25" fmla="*/ 9861 w 10000"/>
                <a:gd name="connsiteY25" fmla="*/ 3302 h 10000"/>
                <a:gd name="connsiteX26" fmla="*/ 9528 w 10000"/>
                <a:gd name="connsiteY26" fmla="*/ 3179 h 10000"/>
                <a:gd name="connsiteX27" fmla="*/ 8611 w 10000"/>
                <a:gd name="connsiteY27" fmla="*/ 3981 h 10000"/>
                <a:gd name="connsiteX28" fmla="*/ 7056 w 10000"/>
                <a:gd name="connsiteY28" fmla="*/ 4259 h 10000"/>
                <a:gd name="connsiteX29" fmla="*/ 6639 w 10000"/>
                <a:gd name="connsiteY29" fmla="*/ 4722 h 10000"/>
                <a:gd name="connsiteX30" fmla="*/ 6917 w 10000"/>
                <a:gd name="connsiteY30" fmla="*/ 5154 h 10000"/>
                <a:gd name="connsiteX31" fmla="*/ 7056 w 10000"/>
                <a:gd name="connsiteY31" fmla="*/ 6111 h 10000"/>
                <a:gd name="connsiteX32" fmla="*/ 7417 w 10000"/>
                <a:gd name="connsiteY32" fmla="*/ 6265 h 10000"/>
                <a:gd name="connsiteX33" fmla="*/ 8528 w 10000"/>
                <a:gd name="connsiteY33" fmla="*/ 7654 h 10000"/>
                <a:gd name="connsiteX34" fmla="*/ 8611 w 10000"/>
                <a:gd name="connsiteY34" fmla="*/ 9537 h 10000"/>
                <a:gd name="connsiteX35" fmla="*/ 7833 w 10000"/>
                <a:gd name="connsiteY35" fmla="*/ 10000 h 10000"/>
                <a:gd name="connsiteX36" fmla="*/ 7306 w 10000"/>
                <a:gd name="connsiteY36" fmla="*/ 9414 h 10000"/>
                <a:gd name="connsiteX37" fmla="*/ 6639 w 10000"/>
                <a:gd name="connsiteY37" fmla="*/ 8457 h 10000"/>
                <a:gd name="connsiteX38" fmla="*/ 6639 w 10000"/>
                <a:gd name="connsiteY38" fmla="*/ 7994 h 10000"/>
                <a:gd name="connsiteX39" fmla="*/ 6167 w 10000"/>
                <a:gd name="connsiteY39" fmla="*/ 7870 h 10000"/>
                <a:gd name="connsiteX40" fmla="*/ 5722 w 10000"/>
                <a:gd name="connsiteY40" fmla="*/ 8117 h 10000"/>
                <a:gd name="connsiteX41" fmla="*/ 4833 w 10000"/>
                <a:gd name="connsiteY41" fmla="*/ 7654 h 10000"/>
                <a:gd name="connsiteX42" fmla="*/ 4500 w 10000"/>
                <a:gd name="connsiteY42" fmla="*/ 8611 h 10000"/>
                <a:gd name="connsiteX43" fmla="*/ 3861 w 10000"/>
                <a:gd name="connsiteY43" fmla="*/ 8704 h 10000"/>
                <a:gd name="connsiteX44" fmla="*/ 3278 w 10000"/>
                <a:gd name="connsiteY44" fmla="*/ 9537 h 10000"/>
                <a:gd name="connsiteX45" fmla="*/ 3028 w 10000"/>
                <a:gd name="connsiteY45" fmla="*/ 9290 h 10000"/>
                <a:gd name="connsiteX46" fmla="*/ 2472 w 10000"/>
                <a:gd name="connsiteY46" fmla="*/ 9537 h 10000"/>
                <a:gd name="connsiteX47" fmla="*/ 1833 w 10000"/>
                <a:gd name="connsiteY47" fmla="*/ 9043 h 10000"/>
                <a:gd name="connsiteX0-1" fmla="*/ 1833 w 10000"/>
                <a:gd name="connsiteY0-2" fmla="*/ 9043 h 10000"/>
                <a:gd name="connsiteX1-3" fmla="*/ 889 w 10000"/>
                <a:gd name="connsiteY1-4" fmla="*/ 8117 h 10000"/>
                <a:gd name="connsiteX2-5" fmla="*/ 333 w 10000"/>
                <a:gd name="connsiteY2-6" fmla="*/ 7469 h 10000"/>
                <a:gd name="connsiteX3-7" fmla="*/ 167 w 10000"/>
                <a:gd name="connsiteY3-8" fmla="*/ 6543 h 10000"/>
                <a:gd name="connsiteX4-9" fmla="*/ 0 w 10000"/>
                <a:gd name="connsiteY4-10" fmla="*/ 5802 h 10000"/>
                <a:gd name="connsiteX5-11" fmla="*/ 750 w 10000"/>
                <a:gd name="connsiteY5-12" fmla="*/ 5617 h 10000"/>
                <a:gd name="connsiteX6-13" fmla="*/ 1667 w 10000"/>
                <a:gd name="connsiteY6-14" fmla="*/ 5617 h 10000"/>
                <a:gd name="connsiteX7-15" fmla="*/ 1833 w 10000"/>
                <a:gd name="connsiteY7-16" fmla="*/ 5340 h 10000"/>
                <a:gd name="connsiteX8-17" fmla="*/ 2500 w 10000"/>
                <a:gd name="connsiteY8-18" fmla="*/ 5247 h 10000"/>
                <a:gd name="connsiteX9-19" fmla="*/ 3250 w 10000"/>
                <a:gd name="connsiteY9-20" fmla="*/ 4321 h 10000"/>
                <a:gd name="connsiteX10-21" fmla="*/ 3583 w 10000"/>
                <a:gd name="connsiteY10-22" fmla="*/ 4043 h 10000"/>
                <a:gd name="connsiteX11-23" fmla="*/ 4250 w 10000"/>
                <a:gd name="connsiteY11-24" fmla="*/ 3858 h 10000"/>
                <a:gd name="connsiteX12-25" fmla="*/ 4750 w 10000"/>
                <a:gd name="connsiteY12-26" fmla="*/ 3210 h 10000"/>
                <a:gd name="connsiteX13-27" fmla="*/ 5583 w 10000"/>
                <a:gd name="connsiteY13-28" fmla="*/ 3025 h 10000"/>
                <a:gd name="connsiteX14-29" fmla="*/ 5583 w 10000"/>
                <a:gd name="connsiteY14-30" fmla="*/ 2191 h 10000"/>
                <a:gd name="connsiteX15-31" fmla="*/ 6000 w 10000"/>
                <a:gd name="connsiteY15-32" fmla="*/ 1265 h 10000"/>
                <a:gd name="connsiteX16-33" fmla="*/ 6167 w 10000"/>
                <a:gd name="connsiteY16-34" fmla="*/ 525 h 10000"/>
                <a:gd name="connsiteX17-35" fmla="*/ 6278 w 10000"/>
                <a:gd name="connsiteY17-36" fmla="*/ 0 h 10000"/>
                <a:gd name="connsiteX18-37" fmla="*/ 7750 w 10000"/>
                <a:gd name="connsiteY18-38" fmla="*/ 586 h 10000"/>
                <a:gd name="connsiteX19-39" fmla="*/ 8056 w 10000"/>
                <a:gd name="connsiteY19-40" fmla="*/ 1049 h 10000"/>
                <a:gd name="connsiteX20-41" fmla="*/ 8861 w 10000"/>
                <a:gd name="connsiteY20-42" fmla="*/ 833 h 10000"/>
                <a:gd name="connsiteX21-43" fmla="*/ 9306 w 10000"/>
                <a:gd name="connsiteY21-44" fmla="*/ 957 h 10000"/>
                <a:gd name="connsiteX22-45" fmla="*/ 9861 w 10000"/>
                <a:gd name="connsiteY22-46" fmla="*/ 1543 h 10000"/>
                <a:gd name="connsiteX23-47" fmla="*/ 10000 w 10000"/>
                <a:gd name="connsiteY23-48" fmla="*/ 2809 h 10000"/>
                <a:gd name="connsiteX24-49" fmla="*/ 9861 w 10000"/>
                <a:gd name="connsiteY24-50" fmla="*/ 3302 h 10000"/>
                <a:gd name="connsiteX25-51" fmla="*/ 9528 w 10000"/>
                <a:gd name="connsiteY25-52" fmla="*/ 3179 h 10000"/>
                <a:gd name="connsiteX26-53" fmla="*/ 8611 w 10000"/>
                <a:gd name="connsiteY26-54" fmla="*/ 3981 h 10000"/>
                <a:gd name="connsiteX27-55" fmla="*/ 7056 w 10000"/>
                <a:gd name="connsiteY27-56" fmla="*/ 4259 h 10000"/>
                <a:gd name="connsiteX28-57" fmla="*/ 6639 w 10000"/>
                <a:gd name="connsiteY28-58" fmla="*/ 4722 h 10000"/>
                <a:gd name="connsiteX29-59" fmla="*/ 6917 w 10000"/>
                <a:gd name="connsiteY29-60" fmla="*/ 5154 h 10000"/>
                <a:gd name="connsiteX30-61" fmla="*/ 7056 w 10000"/>
                <a:gd name="connsiteY30-62" fmla="*/ 6111 h 10000"/>
                <a:gd name="connsiteX31-63" fmla="*/ 7417 w 10000"/>
                <a:gd name="connsiteY31-64" fmla="*/ 6265 h 10000"/>
                <a:gd name="connsiteX32-65" fmla="*/ 8528 w 10000"/>
                <a:gd name="connsiteY32-66" fmla="*/ 7654 h 10000"/>
                <a:gd name="connsiteX33-67" fmla="*/ 8611 w 10000"/>
                <a:gd name="connsiteY33-68" fmla="*/ 9537 h 10000"/>
                <a:gd name="connsiteX34-69" fmla="*/ 7833 w 10000"/>
                <a:gd name="connsiteY34-70" fmla="*/ 10000 h 10000"/>
                <a:gd name="connsiteX35-71" fmla="*/ 7306 w 10000"/>
                <a:gd name="connsiteY35-72" fmla="*/ 9414 h 10000"/>
                <a:gd name="connsiteX36-73" fmla="*/ 6639 w 10000"/>
                <a:gd name="connsiteY36-74" fmla="*/ 8457 h 10000"/>
                <a:gd name="connsiteX37-75" fmla="*/ 6639 w 10000"/>
                <a:gd name="connsiteY37-76" fmla="*/ 7994 h 10000"/>
                <a:gd name="connsiteX38-77" fmla="*/ 6167 w 10000"/>
                <a:gd name="connsiteY38-78" fmla="*/ 7870 h 10000"/>
                <a:gd name="connsiteX39-79" fmla="*/ 5722 w 10000"/>
                <a:gd name="connsiteY39-80" fmla="*/ 8117 h 10000"/>
                <a:gd name="connsiteX40-81" fmla="*/ 4833 w 10000"/>
                <a:gd name="connsiteY40-82" fmla="*/ 7654 h 10000"/>
                <a:gd name="connsiteX41-83" fmla="*/ 4500 w 10000"/>
                <a:gd name="connsiteY41-84" fmla="*/ 8611 h 10000"/>
                <a:gd name="connsiteX42-85" fmla="*/ 3861 w 10000"/>
                <a:gd name="connsiteY42-86" fmla="*/ 8704 h 10000"/>
                <a:gd name="connsiteX43-87" fmla="*/ 3278 w 10000"/>
                <a:gd name="connsiteY43-88" fmla="*/ 9537 h 10000"/>
                <a:gd name="connsiteX44-89" fmla="*/ 3028 w 10000"/>
                <a:gd name="connsiteY44-90" fmla="*/ 9290 h 10000"/>
                <a:gd name="connsiteX45-91" fmla="*/ 2472 w 10000"/>
                <a:gd name="connsiteY45-92" fmla="*/ 9537 h 10000"/>
                <a:gd name="connsiteX46-93" fmla="*/ 1833 w 10000"/>
                <a:gd name="connsiteY46-94" fmla="*/ 9043 h 1000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Lst>
              <a:rect l="l" t="t" r="r" b="b"/>
              <a:pathLst>
                <a:path w="10000" h="10000">
                  <a:moveTo>
                    <a:pt x="1833" y="9043"/>
                  </a:moveTo>
                  <a:cubicBezTo>
                    <a:pt x="1569" y="8807"/>
                    <a:pt x="1139" y="8379"/>
                    <a:pt x="889" y="8117"/>
                  </a:cubicBezTo>
                  <a:lnTo>
                    <a:pt x="333" y="7469"/>
                  </a:lnTo>
                  <a:cubicBezTo>
                    <a:pt x="278" y="7160"/>
                    <a:pt x="222" y="6852"/>
                    <a:pt x="167" y="6543"/>
                  </a:cubicBezTo>
                  <a:cubicBezTo>
                    <a:pt x="111" y="6296"/>
                    <a:pt x="56" y="6049"/>
                    <a:pt x="0" y="5802"/>
                  </a:cubicBezTo>
                  <a:lnTo>
                    <a:pt x="750" y="5617"/>
                  </a:lnTo>
                  <a:lnTo>
                    <a:pt x="1667" y="5617"/>
                  </a:lnTo>
                  <a:lnTo>
                    <a:pt x="1833" y="5340"/>
                  </a:lnTo>
                  <a:lnTo>
                    <a:pt x="2500" y="5247"/>
                  </a:lnTo>
                  <a:lnTo>
                    <a:pt x="3250" y="4321"/>
                  </a:lnTo>
                  <a:lnTo>
                    <a:pt x="3583" y="4043"/>
                  </a:lnTo>
                  <a:lnTo>
                    <a:pt x="4250" y="3858"/>
                  </a:lnTo>
                  <a:lnTo>
                    <a:pt x="4750" y="3210"/>
                  </a:lnTo>
                  <a:lnTo>
                    <a:pt x="5583" y="3025"/>
                  </a:lnTo>
                  <a:lnTo>
                    <a:pt x="5583" y="2191"/>
                  </a:lnTo>
                  <a:lnTo>
                    <a:pt x="6000" y="1265"/>
                  </a:lnTo>
                  <a:cubicBezTo>
                    <a:pt x="6056" y="1018"/>
                    <a:pt x="6111" y="772"/>
                    <a:pt x="6167" y="525"/>
                  </a:cubicBezTo>
                  <a:lnTo>
                    <a:pt x="6278" y="0"/>
                  </a:lnTo>
                  <a:lnTo>
                    <a:pt x="7750" y="586"/>
                  </a:lnTo>
                  <a:lnTo>
                    <a:pt x="8056" y="1049"/>
                  </a:lnTo>
                  <a:lnTo>
                    <a:pt x="8861" y="833"/>
                  </a:lnTo>
                  <a:lnTo>
                    <a:pt x="9306" y="957"/>
                  </a:lnTo>
                  <a:lnTo>
                    <a:pt x="9861" y="1543"/>
                  </a:lnTo>
                  <a:cubicBezTo>
                    <a:pt x="9907" y="1965"/>
                    <a:pt x="9954" y="2387"/>
                    <a:pt x="10000" y="2809"/>
                  </a:cubicBezTo>
                  <a:cubicBezTo>
                    <a:pt x="9954" y="2973"/>
                    <a:pt x="9907" y="3138"/>
                    <a:pt x="9861" y="3302"/>
                  </a:cubicBezTo>
                  <a:lnTo>
                    <a:pt x="9528" y="3179"/>
                  </a:lnTo>
                  <a:lnTo>
                    <a:pt x="8611" y="3981"/>
                  </a:lnTo>
                  <a:lnTo>
                    <a:pt x="7056" y="4259"/>
                  </a:lnTo>
                  <a:lnTo>
                    <a:pt x="6639" y="4722"/>
                  </a:lnTo>
                  <a:lnTo>
                    <a:pt x="6917" y="5154"/>
                  </a:lnTo>
                  <a:cubicBezTo>
                    <a:pt x="6963" y="5473"/>
                    <a:pt x="7010" y="5792"/>
                    <a:pt x="7056" y="6111"/>
                  </a:cubicBezTo>
                  <a:lnTo>
                    <a:pt x="7417" y="6265"/>
                  </a:lnTo>
                  <a:lnTo>
                    <a:pt x="8528" y="7654"/>
                  </a:lnTo>
                  <a:cubicBezTo>
                    <a:pt x="8556" y="8282"/>
                    <a:pt x="8583" y="8909"/>
                    <a:pt x="8611" y="9537"/>
                  </a:cubicBezTo>
                  <a:lnTo>
                    <a:pt x="7833" y="10000"/>
                  </a:lnTo>
                  <a:lnTo>
                    <a:pt x="7306" y="9414"/>
                  </a:lnTo>
                  <a:lnTo>
                    <a:pt x="6639" y="8457"/>
                  </a:lnTo>
                  <a:lnTo>
                    <a:pt x="6639" y="7994"/>
                  </a:lnTo>
                  <a:lnTo>
                    <a:pt x="6167" y="7870"/>
                  </a:lnTo>
                  <a:lnTo>
                    <a:pt x="5722" y="8117"/>
                  </a:lnTo>
                  <a:lnTo>
                    <a:pt x="4833" y="7654"/>
                  </a:lnTo>
                  <a:lnTo>
                    <a:pt x="4500" y="8611"/>
                  </a:lnTo>
                  <a:lnTo>
                    <a:pt x="3861" y="8704"/>
                  </a:lnTo>
                  <a:lnTo>
                    <a:pt x="3278" y="9537"/>
                  </a:lnTo>
                  <a:lnTo>
                    <a:pt x="3028" y="9290"/>
                  </a:lnTo>
                  <a:lnTo>
                    <a:pt x="2472" y="9537"/>
                  </a:lnTo>
                  <a:lnTo>
                    <a:pt x="1833" y="9043"/>
                  </a:lnTo>
                  <a:close/>
                </a:path>
              </a:pathLst>
            </a:custGeom>
            <a:grpFill/>
            <a:ln w="6350" cap="flat" cmpd="sng">
              <a:solidFill>
                <a:schemeClr val="bg1"/>
              </a:solidFill>
              <a:prstDash val="solid"/>
              <a:round/>
              <a:headEnd type="none" w="sm" len="sm"/>
              <a:tailEnd type="none" w="sm" len="sm"/>
            </a:ln>
          </p:spPr>
          <p:txBody>
            <a:bodyPr/>
            <a:lstStyle/>
            <a:p>
              <a:endParaRPr lang="zh-CN" altLang="en-US" sz="700"/>
            </a:p>
          </p:txBody>
        </p:sp>
      </p:grpSp>
      <p:sp>
        <p:nvSpPr>
          <p:cNvPr id="41" name="椭圆 41"/>
          <p:cNvSpPr/>
          <p:nvPr/>
        </p:nvSpPr>
        <p:spPr>
          <a:xfrm>
            <a:off x="4695495" y="3427068"/>
            <a:ext cx="130695" cy="130695"/>
          </a:xfrm>
          <a:prstGeom prst="ellipse">
            <a:avLst/>
          </a:prstGeom>
          <a:solidFill>
            <a:schemeClr val="bg1"/>
          </a:solidFill>
          <a:ln w="38100">
            <a:solidFill>
              <a:srgbClr val="91D1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2"/>
          <p:cNvSpPr/>
          <p:nvPr/>
        </p:nvSpPr>
        <p:spPr>
          <a:xfrm>
            <a:off x="5455108" y="2567976"/>
            <a:ext cx="130695" cy="130695"/>
          </a:xfrm>
          <a:prstGeom prst="ellipse">
            <a:avLst/>
          </a:prstGeom>
          <a:solidFill>
            <a:schemeClr val="bg1"/>
          </a:solidFill>
          <a:ln w="38100">
            <a:solidFill>
              <a:srgbClr val="91D1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43"/>
          <p:cNvSpPr/>
          <p:nvPr/>
        </p:nvSpPr>
        <p:spPr>
          <a:xfrm>
            <a:off x="5222117" y="4407197"/>
            <a:ext cx="130695" cy="130695"/>
          </a:xfrm>
          <a:prstGeom prst="ellipse">
            <a:avLst/>
          </a:prstGeom>
          <a:solidFill>
            <a:schemeClr val="bg1"/>
          </a:solidFill>
          <a:ln w="38100">
            <a:solidFill>
              <a:srgbClr val="91D1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椭圆 44"/>
          <p:cNvSpPr/>
          <p:nvPr/>
        </p:nvSpPr>
        <p:spPr>
          <a:xfrm>
            <a:off x="4500809" y="5516219"/>
            <a:ext cx="130695" cy="130695"/>
          </a:xfrm>
          <a:prstGeom prst="ellipse">
            <a:avLst/>
          </a:prstGeom>
          <a:solidFill>
            <a:schemeClr val="bg1"/>
          </a:solidFill>
          <a:ln w="38100">
            <a:solidFill>
              <a:srgbClr val="91D1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5" name="肘形连接符 47"/>
          <p:cNvCxnSpPr>
            <a:stCxn id="42" idx="6"/>
          </p:cNvCxnSpPr>
          <p:nvPr/>
        </p:nvCxnSpPr>
        <p:spPr>
          <a:xfrm flipV="1">
            <a:off x="5585803" y="2002258"/>
            <a:ext cx="1964694" cy="631065"/>
          </a:xfrm>
          <a:prstGeom prst="bentConnector3">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6" name="肘形连接符 53"/>
          <p:cNvCxnSpPr>
            <a:stCxn id="41" idx="0"/>
            <a:endCxn id="50" idx="2"/>
          </p:cNvCxnSpPr>
          <p:nvPr/>
        </p:nvCxnSpPr>
        <p:spPr>
          <a:xfrm rot="5400000" flipH="1" flipV="1">
            <a:off x="5915032" y="2140122"/>
            <a:ext cx="132758" cy="2441136"/>
          </a:xfrm>
          <a:prstGeom prst="bentConnector2">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7" name="肘形连接符 59"/>
          <p:cNvCxnSpPr>
            <a:stCxn id="44" idx="4"/>
          </p:cNvCxnSpPr>
          <p:nvPr/>
        </p:nvCxnSpPr>
        <p:spPr>
          <a:xfrm rot="16200000" flipH="1">
            <a:off x="5986479" y="4226592"/>
            <a:ext cx="42826" cy="2883469"/>
          </a:xfrm>
          <a:prstGeom prst="bentConnector2">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7201978" y="1676686"/>
            <a:ext cx="697037" cy="697037"/>
            <a:chOff x="7201978" y="1676686"/>
            <a:chExt cx="697037" cy="697037"/>
          </a:xfrm>
        </p:grpSpPr>
        <p:sp>
          <p:nvSpPr>
            <p:cNvPr id="48" name="椭圆 60"/>
            <p:cNvSpPr/>
            <p:nvPr/>
          </p:nvSpPr>
          <p:spPr>
            <a:xfrm>
              <a:off x="7201978" y="1676686"/>
              <a:ext cx="697037" cy="697037"/>
            </a:xfrm>
            <a:prstGeom prst="ellipse">
              <a:avLst/>
            </a:prstGeom>
            <a:solidFill>
              <a:schemeClr val="accent1"/>
            </a:solidFill>
            <a:ln>
              <a:solidFill>
                <a:schemeClr val="accent1">
                  <a:lumMod val="75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dirty="0">
                <a:latin typeface="微软雅黑" panose="020B0503020204020204" pitchFamily="34" charset="-122"/>
                <a:ea typeface="微软雅黑" panose="020B0503020204020204" pitchFamily="34" charset="-122"/>
              </a:endParaRPr>
            </a:p>
          </p:txBody>
        </p:sp>
        <p:sp>
          <p:nvSpPr>
            <p:cNvPr id="49" name="TextBox 48"/>
            <p:cNvSpPr txBox="1"/>
            <p:nvPr/>
          </p:nvSpPr>
          <p:spPr>
            <a:xfrm>
              <a:off x="7252618" y="1830786"/>
              <a:ext cx="583814" cy="369332"/>
            </a:xfrm>
            <a:prstGeom prst="rect">
              <a:avLst/>
            </a:prstGeom>
            <a:noFill/>
          </p:spPr>
          <p:txBody>
            <a:bodyPr wrap="none" rtlCol="0">
              <a:spAutoFit/>
            </a:bodyPr>
            <a:lstStyle/>
            <a:p>
              <a:r>
                <a:rPr lang="en-US" altLang="zh-CN" dirty="0" smtClean="0">
                  <a:solidFill>
                    <a:schemeClr val="bg1"/>
                  </a:solidFill>
                  <a:ea typeface="微软雅黑" panose="020B0503020204020204" pitchFamily="34" charset="-122"/>
                </a:rPr>
                <a:t>20%</a:t>
              </a:r>
              <a:endParaRPr lang="zh-CN" altLang="en-US" dirty="0">
                <a:solidFill>
                  <a:schemeClr val="bg1"/>
                </a:solidFill>
                <a:ea typeface="微软雅黑" panose="020B0503020204020204" pitchFamily="34" charset="-122"/>
              </a:endParaRPr>
            </a:p>
          </p:txBody>
        </p:sp>
      </p:grpSp>
      <p:grpSp>
        <p:nvGrpSpPr>
          <p:cNvPr id="56" name="Group 55"/>
          <p:cNvGrpSpPr/>
          <p:nvPr/>
        </p:nvGrpSpPr>
        <p:grpSpPr>
          <a:xfrm>
            <a:off x="7201978" y="2945792"/>
            <a:ext cx="697037" cy="697037"/>
            <a:chOff x="7201978" y="2945792"/>
            <a:chExt cx="697037" cy="697037"/>
          </a:xfrm>
        </p:grpSpPr>
        <p:sp>
          <p:nvSpPr>
            <p:cNvPr id="50" name="椭圆 62"/>
            <p:cNvSpPr/>
            <p:nvPr/>
          </p:nvSpPr>
          <p:spPr>
            <a:xfrm>
              <a:off x="7201978" y="2945792"/>
              <a:ext cx="697037" cy="697037"/>
            </a:xfrm>
            <a:prstGeom prst="ellipse">
              <a:avLst/>
            </a:prstGeom>
            <a:solidFill>
              <a:schemeClr val="accent2"/>
            </a:solidFill>
            <a:ln>
              <a:solidFill>
                <a:schemeClr val="accent2">
                  <a:lumMod val="75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dirty="0">
                <a:latin typeface="微软雅黑" panose="020B0503020204020204" pitchFamily="34" charset="-122"/>
                <a:ea typeface="微软雅黑" panose="020B0503020204020204" pitchFamily="34" charset="-122"/>
              </a:endParaRPr>
            </a:p>
          </p:txBody>
        </p:sp>
        <p:sp>
          <p:nvSpPr>
            <p:cNvPr id="51" name="TextBox 50"/>
            <p:cNvSpPr txBox="1"/>
            <p:nvPr/>
          </p:nvSpPr>
          <p:spPr>
            <a:xfrm>
              <a:off x="7252618" y="3110183"/>
              <a:ext cx="583814" cy="369332"/>
            </a:xfrm>
            <a:prstGeom prst="rect">
              <a:avLst/>
            </a:prstGeom>
            <a:noFill/>
          </p:spPr>
          <p:txBody>
            <a:bodyPr wrap="none" rtlCol="0">
              <a:spAutoFit/>
            </a:bodyPr>
            <a:lstStyle/>
            <a:p>
              <a:r>
                <a:rPr lang="en-US" altLang="zh-CN" dirty="0" smtClean="0">
                  <a:solidFill>
                    <a:schemeClr val="bg1"/>
                  </a:solidFill>
                  <a:ea typeface="微软雅黑" panose="020B0503020204020204" pitchFamily="34" charset="-122"/>
                </a:rPr>
                <a:t>20%</a:t>
              </a:r>
              <a:endParaRPr lang="zh-CN" altLang="en-US" dirty="0">
                <a:solidFill>
                  <a:schemeClr val="bg1"/>
                </a:solidFill>
                <a:ea typeface="微软雅黑" panose="020B0503020204020204" pitchFamily="34" charset="-122"/>
              </a:endParaRPr>
            </a:p>
          </p:txBody>
        </p:sp>
      </p:grpSp>
      <p:grpSp>
        <p:nvGrpSpPr>
          <p:cNvPr id="63" name="Group 62"/>
          <p:cNvGrpSpPr/>
          <p:nvPr/>
        </p:nvGrpSpPr>
        <p:grpSpPr>
          <a:xfrm>
            <a:off x="7201978" y="4117771"/>
            <a:ext cx="697037" cy="697037"/>
            <a:chOff x="7201978" y="4117771"/>
            <a:chExt cx="697037" cy="697037"/>
          </a:xfrm>
        </p:grpSpPr>
        <p:sp>
          <p:nvSpPr>
            <p:cNvPr id="52" name="椭圆 64"/>
            <p:cNvSpPr/>
            <p:nvPr/>
          </p:nvSpPr>
          <p:spPr>
            <a:xfrm>
              <a:off x="7201978" y="4117771"/>
              <a:ext cx="697037" cy="697037"/>
            </a:xfrm>
            <a:prstGeom prst="ellipse">
              <a:avLst/>
            </a:prstGeom>
            <a:solidFill>
              <a:schemeClr val="accent4"/>
            </a:solidFill>
            <a:ln>
              <a:solidFill>
                <a:schemeClr val="accent4">
                  <a:lumMod val="75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dirty="0">
                <a:latin typeface="微软雅黑" panose="020B0503020204020204" pitchFamily="34" charset="-122"/>
                <a:ea typeface="微软雅黑" panose="020B0503020204020204" pitchFamily="34" charset="-122"/>
              </a:endParaRPr>
            </a:p>
          </p:txBody>
        </p:sp>
        <p:sp>
          <p:nvSpPr>
            <p:cNvPr id="53" name="TextBox 52"/>
            <p:cNvSpPr txBox="1"/>
            <p:nvPr/>
          </p:nvSpPr>
          <p:spPr>
            <a:xfrm>
              <a:off x="7252618" y="4271872"/>
              <a:ext cx="583814" cy="369332"/>
            </a:xfrm>
            <a:prstGeom prst="rect">
              <a:avLst/>
            </a:prstGeom>
            <a:noFill/>
          </p:spPr>
          <p:txBody>
            <a:bodyPr wrap="none" rtlCol="0">
              <a:spAutoFit/>
            </a:bodyPr>
            <a:lstStyle/>
            <a:p>
              <a:r>
                <a:rPr lang="en-US" altLang="zh-CN" dirty="0" smtClean="0">
                  <a:solidFill>
                    <a:schemeClr val="bg1"/>
                  </a:solidFill>
                  <a:ea typeface="微软雅黑" panose="020B0503020204020204" pitchFamily="34" charset="-122"/>
                </a:rPr>
                <a:t>20%</a:t>
              </a:r>
              <a:endParaRPr lang="zh-CN" altLang="en-US" dirty="0">
                <a:solidFill>
                  <a:schemeClr val="bg1"/>
                </a:solidFill>
                <a:ea typeface="微软雅黑" panose="020B0503020204020204" pitchFamily="34" charset="-122"/>
              </a:endParaRPr>
            </a:p>
          </p:txBody>
        </p:sp>
      </p:grpSp>
      <p:grpSp>
        <p:nvGrpSpPr>
          <p:cNvPr id="64" name="Group 63"/>
          <p:cNvGrpSpPr/>
          <p:nvPr/>
        </p:nvGrpSpPr>
        <p:grpSpPr>
          <a:xfrm>
            <a:off x="7201978" y="5385278"/>
            <a:ext cx="697037" cy="697037"/>
            <a:chOff x="7201978" y="5385278"/>
            <a:chExt cx="697037" cy="697037"/>
          </a:xfrm>
        </p:grpSpPr>
        <p:sp>
          <p:nvSpPr>
            <p:cNvPr id="54" name="椭圆 68"/>
            <p:cNvSpPr/>
            <p:nvPr/>
          </p:nvSpPr>
          <p:spPr>
            <a:xfrm>
              <a:off x="7201978" y="5385278"/>
              <a:ext cx="697037" cy="697037"/>
            </a:xfrm>
            <a:prstGeom prst="ellipse">
              <a:avLst/>
            </a:prstGeom>
            <a:solidFill>
              <a:schemeClr val="accent5"/>
            </a:solidFill>
            <a:ln>
              <a:solidFill>
                <a:schemeClr val="accent5">
                  <a:lumMod val="75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dirty="0">
                <a:latin typeface="微软雅黑" panose="020B0503020204020204" pitchFamily="34" charset="-122"/>
                <a:ea typeface="微软雅黑" panose="020B0503020204020204" pitchFamily="34" charset="-122"/>
              </a:endParaRPr>
            </a:p>
          </p:txBody>
        </p:sp>
        <p:sp>
          <p:nvSpPr>
            <p:cNvPr id="55" name="TextBox 54"/>
            <p:cNvSpPr txBox="1"/>
            <p:nvPr/>
          </p:nvSpPr>
          <p:spPr>
            <a:xfrm>
              <a:off x="7252618" y="5539378"/>
              <a:ext cx="583814" cy="369332"/>
            </a:xfrm>
            <a:prstGeom prst="rect">
              <a:avLst/>
            </a:prstGeom>
            <a:noFill/>
          </p:spPr>
          <p:txBody>
            <a:bodyPr wrap="none" rtlCol="0">
              <a:spAutoFit/>
            </a:bodyPr>
            <a:lstStyle/>
            <a:p>
              <a:r>
                <a:rPr lang="en-US" altLang="zh-CN" dirty="0" smtClean="0">
                  <a:solidFill>
                    <a:schemeClr val="bg1"/>
                  </a:solidFill>
                  <a:ea typeface="微软雅黑" panose="020B0503020204020204" pitchFamily="34" charset="-122"/>
                </a:rPr>
                <a:t>20%</a:t>
              </a:r>
              <a:endParaRPr lang="zh-CN" altLang="en-US" dirty="0">
                <a:solidFill>
                  <a:schemeClr val="bg1"/>
                </a:solidFill>
                <a:ea typeface="微软雅黑" panose="020B0503020204020204" pitchFamily="34" charset="-122"/>
              </a:endParaRPr>
            </a:p>
          </p:txBody>
        </p:sp>
      </p:grpSp>
      <p:sp>
        <p:nvSpPr>
          <p:cNvPr id="57" name="TextBox 56"/>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8" name="Straight Connector 57"/>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59" name="Rectangle 58"/>
          <p:cNvSpPr/>
          <p:nvPr/>
        </p:nvSpPr>
        <p:spPr>
          <a:xfrm>
            <a:off x="7965505" y="1661564"/>
            <a:ext cx="4241107" cy="738664"/>
          </a:xfrm>
          <a:prstGeom prst="rect">
            <a:avLst/>
          </a:prstGeom>
        </p:spPr>
        <p:txBody>
          <a:bodyPr wrap="square">
            <a:spAutoFit/>
          </a:bodyPr>
          <a:lstStyle/>
          <a:p>
            <a:r>
              <a:rPr lang="en-GB" sz="1400"/>
              <a:t>Lorem ipsum dolor sit amet, consectetuer adipiscing elit, sed diam nonummy nibh euismod tincidunt ut laoreet dolore magna aliquam erat volutpat. </a:t>
            </a:r>
            <a:endParaRPr lang="en-GB" sz="1400"/>
          </a:p>
        </p:txBody>
      </p:sp>
      <p:sp>
        <p:nvSpPr>
          <p:cNvPr id="60" name="Rectangle 59"/>
          <p:cNvSpPr/>
          <p:nvPr/>
        </p:nvSpPr>
        <p:spPr>
          <a:xfrm>
            <a:off x="7965504" y="2924978"/>
            <a:ext cx="4241107" cy="738664"/>
          </a:xfrm>
          <a:prstGeom prst="rect">
            <a:avLst/>
          </a:prstGeom>
        </p:spPr>
        <p:txBody>
          <a:bodyPr wrap="square">
            <a:spAutoFit/>
          </a:bodyPr>
          <a:lstStyle/>
          <a:p>
            <a:r>
              <a:rPr lang="en-GB" sz="1400"/>
              <a:t>Lorem ipsum dolor sit amet, consectetuer adipiscing elit, sed diam nonummy nibh euismod tincidunt ut laoreet dolore magna aliquam erat volutpat. </a:t>
            </a:r>
            <a:endParaRPr lang="en-GB" sz="1400"/>
          </a:p>
        </p:txBody>
      </p:sp>
      <p:sp>
        <p:nvSpPr>
          <p:cNvPr id="61" name="Rectangle 60"/>
          <p:cNvSpPr/>
          <p:nvPr/>
        </p:nvSpPr>
        <p:spPr>
          <a:xfrm>
            <a:off x="7965504" y="4105809"/>
            <a:ext cx="4241107" cy="738664"/>
          </a:xfrm>
          <a:prstGeom prst="rect">
            <a:avLst/>
          </a:prstGeom>
        </p:spPr>
        <p:txBody>
          <a:bodyPr wrap="square">
            <a:spAutoFit/>
          </a:bodyPr>
          <a:lstStyle/>
          <a:p>
            <a:r>
              <a:rPr lang="en-GB" sz="1400"/>
              <a:t>Lorem ipsum dolor sit amet, consectetuer adipiscing elit, sed diam nonummy nibh euismod tincidunt ut laoreet dolore magna aliquam erat volutpat. </a:t>
            </a:r>
            <a:endParaRPr lang="en-GB" sz="1400"/>
          </a:p>
        </p:txBody>
      </p:sp>
      <p:sp>
        <p:nvSpPr>
          <p:cNvPr id="62" name="Rectangle 61"/>
          <p:cNvSpPr/>
          <p:nvPr/>
        </p:nvSpPr>
        <p:spPr>
          <a:xfrm>
            <a:off x="7965504" y="5385278"/>
            <a:ext cx="4241107" cy="738664"/>
          </a:xfrm>
          <a:prstGeom prst="rect">
            <a:avLst/>
          </a:prstGeom>
        </p:spPr>
        <p:txBody>
          <a:bodyPr wrap="square">
            <a:spAutoFit/>
          </a:bodyPr>
          <a:lstStyle/>
          <a:p>
            <a:r>
              <a:rPr lang="en-GB" sz="1400"/>
              <a:t>Lorem ipsum dolor sit amet, consectetuer adipiscing elit, sed diam nonummy nibh euismod tincidunt ut laoreet dolore magna aliquam erat volutpat. </a:t>
            </a:r>
            <a:endParaRPr lang="en-GB" sz="140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7"/>
                                        </p:tgtEl>
                                        <p:attrNameLst>
                                          <p:attrName>style.visibility</p:attrName>
                                        </p:attrNameLst>
                                      </p:cBhvr>
                                      <p:to>
                                        <p:strVal val="visible"/>
                                      </p:to>
                                    </p:set>
                                    <p:animEffect transition="in" filter="wipe(left)">
                                      <p:cBhvr>
                                        <p:cTn id="11" dur="500"/>
                                        <p:tgtEl>
                                          <p:spTgt spid="57"/>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Effect transition="in" filter="fade">
                                      <p:cBhvr>
                                        <p:cTn id="15" dur="500"/>
                                        <p:tgtEl>
                                          <p:spTgt spid="58"/>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1000"/>
                                        <p:tgtEl>
                                          <p:spTgt spid="6"/>
                                        </p:tgtEl>
                                      </p:cBhvr>
                                    </p:animEffect>
                                    <p:anim calcmode="lin" valueType="num">
                                      <p:cBhvr>
                                        <p:cTn id="20" dur="1000" fill="hold"/>
                                        <p:tgtEl>
                                          <p:spTgt spid="6"/>
                                        </p:tgtEl>
                                        <p:attrNameLst>
                                          <p:attrName>ppt_x</p:attrName>
                                        </p:attrNameLst>
                                      </p:cBhvr>
                                      <p:tavLst>
                                        <p:tav tm="0">
                                          <p:val>
                                            <p:strVal val="#ppt_x"/>
                                          </p:val>
                                        </p:tav>
                                        <p:tav tm="100000">
                                          <p:val>
                                            <p:strVal val="#ppt_x"/>
                                          </p:val>
                                        </p:tav>
                                      </p:tavLst>
                                    </p:anim>
                                    <p:anim calcmode="lin" valueType="num">
                                      <p:cBhvr>
                                        <p:cTn id="21" dur="1000" fill="hold"/>
                                        <p:tgtEl>
                                          <p:spTgt spid="6"/>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22" presetClass="entr" presetSubtype="8" fill="hold" nodeType="afterEffect">
                                  <p:stCondLst>
                                    <p:cond delay="0"/>
                                  </p:stCondLst>
                                  <p:childTnLst>
                                    <p:set>
                                      <p:cBhvr>
                                        <p:cTn id="24" dur="1" fill="hold">
                                          <p:stCondLst>
                                            <p:cond delay="0"/>
                                          </p:stCondLst>
                                        </p:cTn>
                                        <p:tgtEl>
                                          <p:spTgt spid="45"/>
                                        </p:tgtEl>
                                        <p:attrNameLst>
                                          <p:attrName>style.visibility</p:attrName>
                                        </p:attrNameLst>
                                      </p:cBhvr>
                                      <p:to>
                                        <p:strVal val="visible"/>
                                      </p:to>
                                    </p:set>
                                    <p:animEffect transition="in" filter="wipe(left)">
                                      <p:cBhvr>
                                        <p:cTn id="25" dur="500"/>
                                        <p:tgtEl>
                                          <p:spTgt spid="45"/>
                                        </p:tgtEl>
                                      </p:cBhvr>
                                    </p:animEffect>
                                  </p:childTnLst>
                                </p:cTn>
                              </p:par>
                            </p:childTnLst>
                          </p:cTn>
                        </p:par>
                        <p:par>
                          <p:cTn id="26" fill="hold">
                            <p:stCondLst>
                              <p:cond delay="3000"/>
                            </p:stCondLst>
                            <p:childTnLst>
                              <p:par>
                                <p:cTn id="27" presetID="22" presetClass="entr" presetSubtype="8" fill="hold" nodeType="afterEffect">
                                  <p:stCondLst>
                                    <p:cond delay="0"/>
                                  </p:stCondLst>
                                  <p:childTnLst>
                                    <p:set>
                                      <p:cBhvr>
                                        <p:cTn id="28" dur="1" fill="hold">
                                          <p:stCondLst>
                                            <p:cond delay="0"/>
                                          </p:stCondLst>
                                        </p:cTn>
                                        <p:tgtEl>
                                          <p:spTgt spid="46"/>
                                        </p:tgtEl>
                                        <p:attrNameLst>
                                          <p:attrName>style.visibility</p:attrName>
                                        </p:attrNameLst>
                                      </p:cBhvr>
                                      <p:to>
                                        <p:strVal val="visible"/>
                                      </p:to>
                                    </p:set>
                                    <p:animEffect transition="in" filter="wipe(left)">
                                      <p:cBhvr>
                                        <p:cTn id="29" dur="500"/>
                                        <p:tgtEl>
                                          <p:spTgt spid="46"/>
                                        </p:tgtEl>
                                      </p:cBhvr>
                                    </p:animEffect>
                                  </p:childTnLst>
                                </p:cTn>
                              </p:par>
                            </p:childTnLst>
                          </p:cTn>
                        </p:par>
                        <p:par>
                          <p:cTn id="30" fill="hold">
                            <p:stCondLst>
                              <p:cond delay="3500"/>
                            </p:stCondLst>
                            <p:childTnLst>
                              <p:par>
                                <p:cTn id="31" presetID="22" presetClass="entr" presetSubtype="8"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wipe(left)">
                                      <p:cBhvr>
                                        <p:cTn id="33" dur="500"/>
                                        <p:tgtEl>
                                          <p:spTgt spid="5"/>
                                        </p:tgtEl>
                                      </p:cBhvr>
                                    </p:animEffect>
                                  </p:childTnLst>
                                </p:cTn>
                              </p:par>
                            </p:childTnLst>
                          </p:cTn>
                        </p:par>
                        <p:par>
                          <p:cTn id="34" fill="hold">
                            <p:stCondLst>
                              <p:cond delay="4000"/>
                            </p:stCondLst>
                            <p:childTnLst>
                              <p:par>
                                <p:cTn id="35" presetID="22" presetClass="entr" presetSubtype="8" fill="hold"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left)">
                                      <p:cBhvr>
                                        <p:cTn id="37" dur="500"/>
                                        <p:tgtEl>
                                          <p:spTgt spid="47"/>
                                        </p:tgtEl>
                                      </p:cBhvr>
                                    </p:animEffect>
                                  </p:childTnLst>
                                </p:cTn>
                              </p:par>
                            </p:childTnLst>
                          </p:cTn>
                        </p:par>
                        <p:par>
                          <p:cTn id="38" fill="hold">
                            <p:stCondLst>
                              <p:cond delay="4500"/>
                            </p:stCondLst>
                            <p:childTnLst>
                              <p:par>
                                <p:cTn id="39" presetID="53" presetClass="entr" presetSubtype="16"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p:cTn id="41" dur="500" fill="hold"/>
                                        <p:tgtEl>
                                          <p:spTgt spid="4"/>
                                        </p:tgtEl>
                                        <p:attrNameLst>
                                          <p:attrName>ppt_w</p:attrName>
                                        </p:attrNameLst>
                                      </p:cBhvr>
                                      <p:tavLst>
                                        <p:tav tm="0">
                                          <p:val>
                                            <p:fltVal val="0"/>
                                          </p:val>
                                        </p:tav>
                                        <p:tav tm="100000">
                                          <p:val>
                                            <p:strVal val="#ppt_w"/>
                                          </p:val>
                                        </p:tav>
                                      </p:tavLst>
                                    </p:anim>
                                    <p:anim calcmode="lin" valueType="num">
                                      <p:cBhvr>
                                        <p:cTn id="42" dur="500" fill="hold"/>
                                        <p:tgtEl>
                                          <p:spTgt spid="4"/>
                                        </p:tgtEl>
                                        <p:attrNameLst>
                                          <p:attrName>ppt_h</p:attrName>
                                        </p:attrNameLst>
                                      </p:cBhvr>
                                      <p:tavLst>
                                        <p:tav tm="0">
                                          <p:val>
                                            <p:fltVal val="0"/>
                                          </p:val>
                                        </p:tav>
                                        <p:tav tm="100000">
                                          <p:val>
                                            <p:strVal val="#ppt_h"/>
                                          </p:val>
                                        </p:tav>
                                      </p:tavLst>
                                    </p:anim>
                                    <p:animEffect transition="in" filter="fade">
                                      <p:cBhvr>
                                        <p:cTn id="43" dur="500"/>
                                        <p:tgtEl>
                                          <p:spTgt spid="4"/>
                                        </p:tgtEl>
                                      </p:cBhvr>
                                    </p:animEffect>
                                  </p:childTnLst>
                                </p:cTn>
                              </p:par>
                            </p:childTnLst>
                          </p:cTn>
                        </p:par>
                        <p:par>
                          <p:cTn id="44" fill="hold">
                            <p:stCondLst>
                              <p:cond delay="5000"/>
                            </p:stCondLst>
                            <p:childTnLst>
                              <p:par>
                                <p:cTn id="45" presetID="12" presetClass="entr" presetSubtype="8" fill="hold" grpId="0" nodeType="afterEffect">
                                  <p:stCondLst>
                                    <p:cond delay="0"/>
                                  </p:stCondLst>
                                  <p:childTnLst>
                                    <p:set>
                                      <p:cBhvr>
                                        <p:cTn id="46" dur="1" fill="hold">
                                          <p:stCondLst>
                                            <p:cond delay="0"/>
                                          </p:stCondLst>
                                        </p:cTn>
                                        <p:tgtEl>
                                          <p:spTgt spid="59"/>
                                        </p:tgtEl>
                                        <p:attrNameLst>
                                          <p:attrName>style.visibility</p:attrName>
                                        </p:attrNameLst>
                                      </p:cBhvr>
                                      <p:to>
                                        <p:strVal val="visible"/>
                                      </p:to>
                                    </p:set>
                                    <p:anim calcmode="lin" valueType="num">
                                      <p:cBhvr additive="base">
                                        <p:cTn id="47" dur="500"/>
                                        <p:tgtEl>
                                          <p:spTgt spid="59"/>
                                        </p:tgtEl>
                                        <p:attrNameLst>
                                          <p:attrName>ppt_x</p:attrName>
                                        </p:attrNameLst>
                                      </p:cBhvr>
                                      <p:tavLst>
                                        <p:tav tm="0">
                                          <p:val>
                                            <p:strVal val="#ppt_x-#ppt_w*1.125000"/>
                                          </p:val>
                                        </p:tav>
                                        <p:tav tm="100000">
                                          <p:val>
                                            <p:strVal val="#ppt_x"/>
                                          </p:val>
                                        </p:tav>
                                      </p:tavLst>
                                    </p:anim>
                                    <p:animEffect transition="in" filter="wipe(right)">
                                      <p:cBhvr>
                                        <p:cTn id="48" dur="500"/>
                                        <p:tgtEl>
                                          <p:spTgt spid="59"/>
                                        </p:tgtEl>
                                      </p:cBhvr>
                                    </p:animEffect>
                                  </p:childTnLst>
                                </p:cTn>
                              </p:par>
                            </p:childTnLst>
                          </p:cTn>
                        </p:par>
                        <p:par>
                          <p:cTn id="49" fill="hold">
                            <p:stCondLst>
                              <p:cond delay="5500"/>
                            </p:stCondLst>
                            <p:childTnLst>
                              <p:par>
                                <p:cTn id="50" presetID="53" presetClass="entr" presetSubtype="16" fill="hold" nodeType="afterEffect">
                                  <p:stCondLst>
                                    <p:cond delay="0"/>
                                  </p:stCondLst>
                                  <p:childTnLst>
                                    <p:set>
                                      <p:cBhvr>
                                        <p:cTn id="51" dur="1" fill="hold">
                                          <p:stCondLst>
                                            <p:cond delay="0"/>
                                          </p:stCondLst>
                                        </p:cTn>
                                        <p:tgtEl>
                                          <p:spTgt spid="56"/>
                                        </p:tgtEl>
                                        <p:attrNameLst>
                                          <p:attrName>style.visibility</p:attrName>
                                        </p:attrNameLst>
                                      </p:cBhvr>
                                      <p:to>
                                        <p:strVal val="visible"/>
                                      </p:to>
                                    </p:set>
                                    <p:anim calcmode="lin" valueType="num">
                                      <p:cBhvr>
                                        <p:cTn id="52" dur="500" fill="hold"/>
                                        <p:tgtEl>
                                          <p:spTgt spid="56"/>
                                        </p:tgtEl>
                                        <p:attrNameLst>
                                          <p:attrName>ppt_w</p:attrName>
                                        </p:attrNameLst>
                                      </p:cBhvr>
                                      <p:tavLst>
                                        <p:tav tm="0">
                                          <p:val>
                                            <p:fltVal val="0"/>
                                          </p:val>
                                        </p:tav>
                                        <p:tav tm="100000">
                                          <p:val>
                                            <p:strVal val="#ppt_w"/>
                                          </p:val>
                                        </p:tav>
                                      </p:tavLst>
                                    </p:anim>
                                    <p:anim calcmode="lin" valueType="num">
                                      <p:cBhvr>
                                        <p:cTn id="53" dur="500" fill="hold"/>
                                        <p:tgtEl>
                                          <p:spTgt spid="56"/>
                                        </p:tgtEl>
                                        <p:attrNameLst>
                                          <p:attrName>ppt_h</p:attrName>
                                        </p:attrNameLst>
                                      </p:cBhvr>
                                      <p:tavLst>
                                        <p:tav tm="0">
                                          <p:val>
                                            <p:fltVal val="0"/>
                                          </p:val>
                                        </p:tav>
                                        <p:tav tm="100000">
                                          <p:val>
                                            <p:strVal val="#ppt_h"/>
                                          </p:val>
                                        </p:tav>
                                      </p:tavLst>
                                    </p:anim>
                                    <p:animEffect transition="in" filter="fade">
                                      <p:cBhvr>
                                        <p:cTn id="54" dur="500"/>
                                        <p:tgtEl>
                                          <p:spTgt spid="56"/>
                                        </p:tgtEl>
                                      </p:cBhvr>
                                    </p:animEffect>
                                  </p:childTnLst>
                                </p:cTn>
                              </p:par>
                            </p:childTnLst>
                          </p:cTn>
                        </p:par>
                        <p:par>
                          <p:cTn id="55" fill="hold">
                            <p:stCondLst>
                              <p:cond delay="6000"/>
                            </p:stCondLst>
                            <p:childTnLst>
                              <p:par>
                                <p:cTn id="56" presetID="12" presetClass="entr" presetSubtype="8" fill="hold" grpId="0" nodeType="afterEffect">
                                  <p:stCondLst>
                                    <p:cond delay="0"/>
                                  </p:stCondLst>
                                  <p:childTnLst>
                                    <p:set>
                                      <p:cBhvr>
                                        <p:cTn id="57" dur="1" fill="hold">
                                          <p:stCondLst>
                                            <p:cond delay="0"/>
                                          </p:stCondLst>
                                        </p:cTn>
                                        <p:tgtEl>
                                          <p:spTgt spid="60"/>
                                        </p:tgtEl>
                                        <p:attrNameLst>
                                          <p:attrName>style.visibility</p:attrName>
                                        </p:attrNameLst>
                                      </p:cBhvr>
                                      <p:to>
                                        <p:strVal val="visible"/>
                                      </p:to>
                                    </p:set>
                                    <p:anim calcmode="lin" valueType="num">
                                      <p:cBhvr additive="base">
                                        <p:cTn id="58" dur="500"/>
                                        <p:tgtEl>
                                          <p:spTgt spid="60"/>
                                        </p:tgtEl>
                                        <p:attrNameLst>
                                          <p:attrName>ppt_x</p:attrName>
                                        </p:attrNameLst>
                                      </p:cBhvr>
                                      <p:tavLst>
                                        <p:tav tm="0">
                                          <p:val>
                                            <p:strVal val="#ppt_x-#ppt_w*1.125000"/>
                                          </p:val>
                                        </p:tav>
                                        <p:tav tm="100000">
                                          <p:val>
                                            <p:strVal val="#ppt_x"/>
                                          </p:val>
                                        </p:tav>
                                      </p:tavLst>
                                    </p:anim>
                                    <p:animEffect transition="in" filter="wipe(right)">
                                      <p:cBhvr>
                                        <p:cTn id="59" dur="500"/>
                                        <p:tgtEl>
                                          <p:spTgt spid="60"/>
                                        </p:tgtEl>
                                      </p:cBhvr>
                                    </p:animEffect>
                                  </p:childTnLst>
                                </p:cTn>
                              </p:par>
                            </p:childTnLst>
                          </p:cTn>
                        </p:par>
                        <p:par>
                          <p:cTn id="60" fill="hold">
                            <p:stCondLst>
                              <p:cond delay="6500"/>
                            </p:stCondLst>
                            <p:childTnLst>
                              <p:par>
                                <p:cTn id="61" presetID="53" presetClass="entr" presetSubtype="16" fill="hold" nodeType="afterEffect">
                                  <p:stCondLst>
                                    <p:cond delay="0"/>
                                  </p:stCondLst>
                                  <p:childTnLst>
                                    <p:set>
                                      <p:cBhvr>
                                        <p:cTn id="62" dur="1" fill="hold">
                                          <p:stCondLst>
                                            <p:cond delay="0"/>
                                          </p:stCondLst>
                                        </p:cTn>
                                        <p:tgtEl>
                                          <p:spTgt spid="63"/>
                                        </p:tgtEl>
                                        <p:attrNameLst>
                                          <p:attrName>style.visibility</p:attrName>
                                        </p:attrNameLst>
                                      </p:cBhvr>
                                      <p:to>
                                        <p:strVal val="visible"/>
                                      </p:to>
                                    </p:set>
                                    <p:anim calcmode="lin" valueType="num">
                                      <p:cBhvr>
                                        <p:cTn id="63" dur="500" fill="hold"/>
                                        <p:tgtEl>
                                          <p:spTgt spid="63"/>
                                        </p:tgtEl>
                                        <p:attrNameLst>
                                          <p:attrName>ppt_w</p:attrName>
                                        </p:attrNameLst>
                                      </p:cBhvr>
                                      <p:tavLst>
                                        <p:tav tm="0">
                                          <p:val>
                                            <p:fltVal val="0"/>
                                          </p:val>
                                        </p:tav>
                                        <p:tav tm="100000">
                                          <p:val>
                                            <p:strVal val="#ppt_w"/>
                                          </p:val>
                                        </p:tav>
                                      </p:tavLst>
                                    </p:anim>
                                    <p:anim calcmode="lin" valueType="num">
                                      <p:cBhvr>
                                        <p:cTn id="64" dur="500" fill="hold"/>
                                        <p:tgtEl>
                                          <p:spTgt spid="63"/>
                                        </p:tgtEl>
                                        <p:attrNameLst>
                                          <p:attrName>ppt_h</p:attrName>
                                        </p:attrNameLst>
                                      </p:cBhvr>
                                      <p:tavLst>
                                        <p:tav tm="0">
                                          <p:val>
                                            <p:fltVal val="0"/>
                                          </p:val>
                                        </p:tav>
                                        <p:tav tm="100000">
                                          <p:val>
                                            <p:strVal val="#ppt_h"/>
                                          </p:val>
                                        </p:tav>
                                      </p:tavLst>
                                    </p:anim>
                                    <p:animEffect transition="in" filter="fade">
                                      <p:cBhvr>
                                        <p:cTn id="65" dur="500"/>
                                        <p:tgtEl>
                                          <p:spTgt spid="63"/>
                                        </p:tgtEl>
                                      </p:cBhvr>
                                    </p:animEffect>
                                  </p:childTnLst>
                                </p:cTn>
                              </p:par>
                            </p:childTnLst>
                          </p:cTn>
                        </p:par>
                        <p:par>
                          <p:cTn id="66" fill="hold">
                            <p:stCondLst>
                              <p:cond delay="7000"/>
                            </p:stCondLst>
                            <p:childTnLst>
                              <p:par>
                                <p:cTn id="67" presetID="12" presetClass="entr" presetSubtype="8" fill="hold" grpId="0" nodeType="afterEffect">
                                  <p:stCondLst>
                                    <p:cond delay="0"/>
                                  </p:stCondLst>
                                  <p:childTnLst>
                                    <p:set>
                                      <p:cBhvr>
                                        <p:cTn id="68" dur="1" fill="hold">
                                          <p:stCondLst>
                                            <p:cond delay="0"/>
                                          </p:stCondLst>
                                        </p:cTn>
                                        <p:tgtEl>
                                          <p:spTgt spid="62"/>
                                        </p:tgtEl>
                                        <p:attrNameLst>
                                          <p:attrName>style.visibility</p:attrName>
                                        </p:attrNameLst>
                                      </p:cBhvr>
                                      <p:to>
                                        <p:strVal val="visible"/>
                                      </p:to>
                                    </p:set>
                                    <p:anim calcmode="lin" valueType="num">
                                      <p:cBhvr additive="base">
                                        <p:cTn id="69" dur="500"/>
                                        <p:tgtEl>
                                          <p:spTgt spid="62"/>
                                        </p:tgtEl>
                                        <p:attrNameLst>
                                          <p:attrName>ppt_x</p:attrName>
                                        </p:attrNameLst>
                                      </p:cBhvr>
                                      <p:tavLst>
                                        <p:tav tm="0">
                                          <p:val>
                                            <p:strVal val="#ppt_x-#ppt_w*1.125000"/>
                                          </p:val>
                                        </p:tav>
                                        <p:tav tm="100000">
                                          <p:val>
                                            <p:strVal val="#ppt_x"/>
                                          </p:val>
                                        </p:tav>
                                      </p:tavLst>
                                    </p:anim>
                                    <p:animEffect transition="in" filter="wipe(right)">
                                      <p:cBhvr>
                                        <p:cTn id="70" dur="500"/>
                                        <p:tgtEl>
                                          <p:spTgt spid="62"/>
                                        </p:tgtEl>
                                      </p:cBhvr>
                                    </p:animEffect>
                                  </p:childTnLst>
                                </p:cTn>
                              </p:par>
                            </p:childTnLst>
                          </p:cTn>
                        </p:par>
                        <p:par>
                          <p:cTn id="71" fill="hold">
                            <p:stCondLst>
                              <p:cond delay="7500"/>
                            </p:stCondLst>
                            <p:childTnLst>
                              <p:par>
                                <p:cTn id="72" presetID="53" presetClass="entr" presetSubtype="16" fill="hold" nodeType="afterEffect">
                                  <p:stCondLst>
                                    <p:cond delay="0"/>
                                  </p:stCondLst>
                                  <p:childTnLst>
                                    <p:set>
                                      <p:cBhvr>
                                        <p:cTn id="73" dur="1" fill="hold">
                                          <p:stCondLst>
                                            <p:cond delay="0"/>
                                          </p:stCondLst>
                                        </p:cTn>
                                        <p:tgtEl>
                                          <p:spTgt spid="64"/>
                                        </p:tgtEl>
                                        <p:attrNameLst>
                                          <p:attrName>style.visibility</p:attrName>
                                        </p:attrNameLst>
                                      </p:cBhvr>
                                      <p:to>
                                        <p:strVal val="visible"/>
                                      </p:to>
                                    </p:set>
                                    <p:anim calcmode="lin" valueType="num">
                                      <p:cBhvr>
                                        <p:cTn id="74" dur="500" fill="hold"/>
                                        <p:tgtEl>
                                          <p:spTgt spid="64"/>
                                        </p:tgtEl>
                                        <p:attrNameLst>
                                          <p:attrName>ppt_w</p:attrName>
                                        </p:attrNameLst>
                                      </p:cBhvr>
                                      <p:tavLst>
                                        <p:tav tm="0">
                                          <p:val>
                                            <p:fltVal val="0"/>
                                          </p:val>
                                        </p:tav>
                                        <p:tav tm="100000">
                                          <p:val>
                                            <p:strVal val="#ppt_w"/>
                                          </p:val>
                                        </p:tav>
                                      </p:tavLst>
                                    </p:anim>
                                    <p:anim calcmode="lin" valueType="num">
                                      <p:cBhvr>
                                        <p:cTn id="75" dur="500" fill="hold"/>
                                        <p:tgtEl>
                                          <p:spTgt spid="64"/>
                                        </p:tgtEl>
                                        <p:attrNameLst>
                                          <p:attrName>ppt_h</p:attrName>
                                        </p:attrNameLst>
                                      </p:cBhvr>
                                      <p:tavLst>
                                        <p:tav tm="0">
                                          <p:val>
                                            <p:fltVal val="0"/>
                                          </p:val>
                                        </p:tav>
                                        <p:tav tm="100000">
                                          <p:val>
                                            <p:strVal val="#ppt_h"/>
                                          </p:val>
                                        </p:tav>
                                      </p:tavLst>
                                    </p:anim>
                                    <p:animEffect transition="in" filter="fade">
                                      <p:cBhvr>
                                        <p:cTn id="76" dur="500"/>
                                        <p:tgtEl>
                                          <p:spTgt spid="64"/>
                                        </p:tgtEl>
                                      </p:cBhvr>
                                    </p:animEffect>
                                  </p:childTnLst>
                                </p:cTn>
                              </p:par>
                            </p:childTnLst>
                          </p:cTn>
                        </p:par>
                        <p:par>
                          <p:cTn id="77" fill="hold">
                            <p:stCondLst>
                              <p:cond delay="8000"/>
                            </p:stCondLst>
                            <p:childTnLst>
                              <p:par>
                                <p:cTn id="78" presetID="12" presetClass="entr" presetSubtype="8" fill="hold" grpId="0" nodeType="afterEffect">
                                  <p:stCondLst>
                                    <p:cond delay="0"/>
                                  </p:stCondLst>
                                  <p:childTnLst>
                                    <p:set>
                                      <p:cBhvr>
                                        <p:cTn id="79" dur="1" fill="hold">
                                          <p:stCondLst>
                                            <p:cond delay="0"/>
                                          </p:stCondLst>
                                        </p:cTn>
                                        <p:tgtEl>
                                          <p:spTgt spid="61"/>
                                        </p:tgtEl>
                                        <p:attrNameLst>
                                          <p:attrName>style.visibility</p:attrName>
                                        </p:attrNameLst>
                                      </p:cBhvr>
                                      <p:to>
                                        <p:strVal val="visible"/>
                                      </p:to>
                                    </p:set>
                                    <p:anim calcmode="lin" valueType="num">
                                      <p:cBhvr additive="base">
                                        <p:cTn id="80" dur="500"/>
                                        <p:tgtEl>
                                          <p:spTgt spid="61"/>
                                        </p:tgtEl>
                                        <p:attrNameLst>
                                          <p:attrName>ppt_x</p:attrName>
                                        </p:attrNameLst>
                                      </p:cBhvr>
                                      <p:tavLst>
                                        <p:tav tm="0">
                                          <p:val>
                                            <p:strVal val="#ppt_x-#ppt_w*1.125000"/>
                                          </p:val>
                                        </p:tav>
                                        <p:tav tm="100000">
                                          <p:val>
                                            <p:strVal val="#ppt_x"/>
                                          </p:val>
                                        </p:tav>
                                      </p:tavLst>
                                    </p:anim>
                                    <p:animEffect transition="in" filter="wipe(right)">
                                      <p:cBhvr>
                                        <p:cTn id="81"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7" grpId="0"/>
      <p:bldP spid="59" grpId="0"/>
      <p:bldP spid="60" grpId="0"/>
      <p:bldP spid="61" grpId="0"/>
      <p:bldP spid="62"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World Map</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grpSp>
        <p:nvGrpSpPr>
          <p:cNvPr id="14" name="组合 1"/>
          <p:cNvGrpSpPr/>
          <p:nvPr/>
        </p:nvGrpSpPr>
        <p:grpSpPr bwMode="auto">
          <a:xfrm>
            <a:off x="6236386" y="1111915"/>
            <a:ext cx="5750929" cy="5061881"/>
            <a:chOff x="2916684" y="995363"/>
            <a:chExt cx="6119812" cy="4895850"/>
          </a:xfrm>
          <a:solidFill>
            <a:schemeClr val="bg1">
              <a:lumMod val="85000"/>
            </a:schemeClr>
          </a:solidFill>
        </p:grpSpPr>
        <p:sp>
          <p:nvSpPr>
            <p:cNvPr id="15" name="Freeform 5"/>
            <p:cNvSpPr/>
            <p:nvPr/>
          </p:nvSpPr>
          <p:spPr bwMode="invGray">
            <a:xfrm>
              <a:off x="6484287" y="5608265"/>
              <a:ext cx="336178" cy="282948"/>
            </a:xfrm>
            <a:custGeom>
              <a:avLst/>
              <a:gdLst>
                <a:gd name="T0" fmla="*/ 48 w 177"/>
                <a:gd name="T1" fmla="*/ 16 h 161"/>
                <a:gd name="T2" fmla="*/ 64 w 177"/>
                <a:gd name="T3" fmla="*/ 16 h 161"/>
                <a:gd name="T4" fmla="*/ 80 w 177"/>
                <a:gd name="T5" fmla="*/ 8 h 161"/>
                <a:gd name="T6" fmla="*/ 96 w 177"/>
                <a:gd name="T7" fmla="*/ 16 h 161"/>
                <a:gd name="T8" fmla="*/ 120 w 177"/>
                <a:gd name="T9" fmla="*/ 0 h 161"/>
                <a:gd name="T10" fmla="*/ 152 w 177"/>
                <a:gd name="T11" fmla="*/ 8 h 161"/>
                <a:gd name="T12" fmla="*/ 168 w 177"/>
                <a:gd name="T13" fmla="*/ 0 h 161"/>
                <a:gd name="T14" fmla="*/ 176 w 177"/>
                <a:gd name="T15" fmla="*/ 32 h 161"/>
                <a:gd name="T16" fmla="*/ 152 w 177"/>
                <a:gd name="T17" fmla="*/ 48 h 161"/>
                <a:gd name="T18" fmla="*/ 144 w 177"/>
                <a:gd name="T19" fmla="*/ 104 h 161"/>
                <a:gd name="T20" fmla="*/ 128 w 177"/>
                <a:gd name="T21" fmla="*/ 120 h 161"/>
                <a:gd name="T22" fmla="*/ 128 w 177"/>
                <a:gd name="T23" fmla="*/ 144 h 161"/>
                <a:gd name="T24" fmla="*/ 104 w 177"/>
                <a:gd name="T25" fmla="*/ 136 h 161"/>
                <a:gd name="T26" fmla="*/ 96 w 177"/>
                <a:gd name="T27" fmla="*/ 144 h 161"/>
                <a:gd name="T28" fmla="*/ 96 w 177"/>
                <a:gd name="T29" fmla="*/ 160 h 161"/>
                <a:gd name="T30" fmla="*/ 80 w 177"/>
                <a:gd name="T31" fmla="*/ 160 h 161"/>
                <a:gd name="T32" fmla="*/ 48 w 177"/>
                <a:gd name="T33" fmla="*/ 144 h 161"/>
                <a:gd name="T34" fmla="*/ 8 w 177"/>
                <a:gd name="T35" fmla="*/ 136 h 161"/>
                <a:gd name="T36" fmla="*/ 0 w 177"/>
                <a:gd name="T37" fmla="*/ 88 h 161"/>
                <a:gd name="T38" fmla="*/ 0 w 177"/>
                <a:gd name="T39" fmla="*/ 64 h 161"/>
                <a:gd name="T40" fmla="*/ 40 w 177"/>
                <a:gd name="T41" fmla="*/ 32 h 161"/>
                <a:gd name="T42" fmla="*/ 48 w 177"/>
                <a:gd name="T43" fmla="*/ 1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7" h="161">
                  <a:moveTo>
                    <a:pt x="48" y="16"/>
                  </a:moveTo>
                  <a:lnTo>
                    <a:pt x="64" y="16"/>
                  </a:lnTo>
                  <a:lnTo>
                    <a:pt x="80" y="8"/>
                  </a:lnTo>
                  <a:lnTo>
                    <a:pt x="96" y="16"/>
                  </a:lnTo>
                  <a:lnTo>
                    <a:pt x="120" y="0"/>
                  </a:lnTo>
                  <a:lnTo>
                    <a:pt x="152" y="8"/>
                  </a:lnTo>
                  <a:lnTo>
                    <a:pt x="168" y="0"/>
                  </a:lnTo>
                  <a:lnTo>
                    <a:pt x="176" y="32"/>
                  </a:lnTo>
                  <a:lnTo>
                    <a:pt x="152" y="48"/>
                  </a:lnTo>
                  <a:lnTo>
                    <a:pt x="144" y="104"/>
                  </a:lnTo>
                  <a:lnTo>
                    <a:pt x="128" y="120"/>
                  </a:lnTo>
                  <a:lnTo>
                    <a:pt x="128" y="144"/>
                  </a:lnTo>
                  <a:lnTo>
                    <a:pt x="104" y="136"/>
                  </a:lnTo>
                  <a:lnTo>
                    <a:pt x="96" y="144"/>
                  </a:lnTo>
                  <a:lnTo>
                    <a:pt x="96" y="160"/>
                  </a:lnTo>
                  <a:lnTo>
                    <a:pt x="80" y="160"/>
                  </a:lnTo>
                  <a:lnTo>
                    <a:pt x="48" y="144"/>
                  </a:lnTo>
                  <a:lnTo>
                    <a:pt x="8" y="136"/>
                  </a:lnTo>
                  <a:lnTo>
                    <a:pt x="0" y="88"/>
                  </a:lnTo>
                  <a:lnTo>
                    <a:pt x="0" y="64"/>
                  </a:lnTo>
                  <a:lnTo>
                    <a:pt x="40" y="32"/>
                  </a:lnTo>
                  <a:lnTo>
                    <a:pt x="48" y="16"/>
                  </a:lnTo>
                </a:path>
              </a:pathLst>
            </a:custGeom>
            <a:grpFill/>
            <a:ln w="25400" cap="rnd" cmpd="sng">
              <a:solidFill>
                <a:schemeClr val="bg1"/>
              </a:solidFill>
              <a:prstDash val="solid"/>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16" name="Freeform 7"/>
            <p:cNvSpPr/>
            <p:nvPr/>
          </p:nvSpPr>
          <p:spPr bwMode="invGray">
            <a:xfrm>
              <a:off x="7693500" y="995363"/>
              <a:ext cx="1342996" cy="1226106"/>
            </a:xfrm>
            <a:custGeom>
              <a:avLst/>
              <a:gdLst>
                <a:gd name="T0" fmla="*/ 16 w 705"/>
                <a:gd name="T1" fmla="*/ 64 h 697"/>
                <a:gd name="T2" fmla="*/ 32 w 705"/>
                <a:gd name="T3" fmla="*/ 104 h 697"/>
                <a:gd name="T4" fmla="*/ 72 w 705"/>
                <a:gd name="T5" fmla="*/ 104 h 697"/>
                <a:gd name="T6" fmla="*/ 104 w 705"/>
                <a:gd name="T7" fmla="*/ 176 h 697"/>
                <a:gd name="T8" fmla="*/ 160 w 705"/>
                <a:gd name="T9" fmla="*/ 160 h 697"/>
                <a:gd name="T10" fmla="*/ 232 w 705"/>
                <a:gd name="T11" fmla="*/ 168 h 697"/>
                <a:gd name="T12" fmla="*/ 216 w 705"/>
                <a:gd name="T13" fmla="*/ 312 h 697"/>
                <a:gd name="T14" fmla="*/ 192 w 705"/>
                <a:gd name="T15" fmla="*/ 392 h 697"/>
                <a:gd name="T16" fmla="*/ 104 w 705"/>
                <a:gd name="T17" fmla="*/ 464 h 697"/>
                <a:gd name="T18" fmla="*/ 152 w 705"/>
                <a:gd name="T19" fmla="*/ 488 h 697"/>
                <a:gd name="T20" fmla="*/ 136 w 705"/>
                <a:gd name="T21" fmla="*/ 520 h 697"/>
                <a:gd name="T22" fmla="*/ 176 w 705"/>
                <a:gd name="T23" fmla="*/ 544 h 697"/>
                <a:gd name="T24" fmla="*/ 192 w 705"/>
                <a:gd name="T25" fmla="*/ 576 h 697"/>
                <a:gd name="T26" fmla="*/ 288 w 705"/>
                <a:gd name="T27" fmla="*/ 584 h 697"/>
                <a:gd name="T28" fmla="*/ 320 w 705"/>
                <a:gd name="T29" fmla="*/ 592 h 697"/>
                <a:gd name="T30" fmla="*/ 384 w 705"/>
                <a:gd name="T31" fmla="*/ 640 h 697"/>
                <a:gd name="T32" fmla="*/ 424 w 705"/>
                <a:gd name="T33" fmla="*/ 664 h 697"/>
                <a:gd name="T34" fmla="*/ 432 w 705"/>
                <a:gd name="T35" fmla="*/ 624 h 697"/>
                <a:gd name="T36" fmla="*/ 480 w 705"/>
                <a:gd name="T37" fmla="*/ 696 h 697"/>
                <a:gd name="T38" fmla="*/ 496 w 705"/>
                <a:gd name="T39" fmla="*/ 680 h 697"/>
                <a:gd name="T40" fmla="*/ 552 w 705"/>
                <a:gd name="T41" fmla="*/ 680 h 697"/>
                <a:gd name="T42" fmla="*/ 592 w 705"/>
                <a:gd name="T43" fmla="*/ 632 h 697"/>
                <a:gd name="T44" fmla="*/ 600 w 705"/>
                <a:gd name="T45" fmla="*/ 528 h 697"/>
                <a:gd name="T46" fmla="*/ 664 w 705"/>
                <a:gd name="T47" fmla="*/ 536 h 697"/>
                <a:gd name="T48" fmla="*/ 680 w 705"/>
                <a:gd name="T49" fmla="*/ 344 h 697"/>
                <a:gd name="T50" fmla="*/ 696 w 705"/>
                <a:gd name="T51" fmla="*/ 296 h 697"/>
                <a:gd name="T52" fmla="*/ 704 w 705"/>
                <a:gd name="T53" fmla="*/ 256 h 697"/>
                <a:gd name="T54" fmla="*/ 608 w 705"/>
                <a:gd name="T55" fmla="*/ 320 h 697"/>
                <a:gd name="T56" fmla="*/ 560 w 705"/>
                <a:gd name="T57" fmla="*/ 360 h 697"/>
                <a:gd name="T58" fmla="*/ 488 w 705"/>
                <a:gd name="T59" fmla="*/ 304 h 697"/>
                <a:gd name="T60" fmla="*/ 440 w 705"/>
                <a:gd name="T61" fmla="*/ 280 h 697"/>
                <a:gd name="T62" fmla="*/ 376 w 705"/>
                <a:gd name="T63" fmla="*/ 256 h 697"/>
                <a:gd name="T64" fmla="*/ 360 w 705"/>
                <a:gd name="T65" fmla="*/ 240 h 697"/>
                <a:gd name="T66" fmla="*/ 336 w 705"/>
                <a:gd name="T67" fmla="*/ 248 h 697"/>
                <a:gd name="T68" fmla="*/ 264 w 705"/>
                <a:gd name="T69" fmla="*/ 128 h 697"/>
                <a:gd name="T70" fmla="*/ 248 w 705"/>
                <a:gd name="T71" fmla="*/ 88 h 697"/>
                <a:gd name="T72" fmla="*/ 144 w 705"/>
                <a:gd name="T73" fmla="*/ 24 h 697"/>
                <a:gd name="T74" fmla="*/ 16 w 705"/>
                <a:gd name="T75" fmla="*/ 16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5" h="697">
                  <a:moveTo>
                    <a:pt x="8" y="32"/>
                  </a:moveTo>
                  <a:lnTo>
                    <a:pt x="16" y="64"/>
                  </a:lnTo>
                  <a:lnTo>
                    <a:pt x="0" y="96"/>
                  </a:lnTo>
                  <a:lnTo>
                    <a:pt x="32" y="104"/>
                  </a:lnTo>
                  <a:lnTo>
                    <a:pt x="48" y="88"/>
                  </a:lnTo>
                  <a:lnTo>
                    <a:pt x="72" y="104"/>
                  </a:lnTo>
                  <a:lnTo>
                    <a:pt x="88" y="152"/>
                  </a:lnTo>
                  <a:lnTo>
                    <a:pt x="104" y="176"/>
                  </a:lnTo>
                  <a:lnTo>
                    <a:pt x="144" y="160"/>
                  </a:lnTo>
                  <a:lnTo>
                    <a:pt x="160" y="160"/>
                  </a:lnTo>
                  <a:lnTo>
                    <a:pt x="192" y="128"/>
                  </a:lnTo>
                  <a:lnTo>
                    <a:pt x="232" y="168"/>
                  </a:lnTo>
                  <a:lnTo>
                    <a:pt x="208" y="248"/>
                  </a:lnTo>
                  <a:lnTo>
                    <a:pt x="216" y="312"/>
                  </a:lnTo>
                  <a:lnTo>
                    <a:pt x="192" y="336"/>
                  </a:lnTo>
                  <a:lnTo>
                    <a:pt x="192" y="392"/>
                  </a:lnTo>
                  <a:lnTo>
                    <a:pt x="176" y="368"/>
                  </a:lnTo>
                  <a:lnTo>
                    <a:pt x="104" y="464"/>
                  </a:lnTo>
                  <a:lnTo>
                    <a:pt x="128" y="504"/>
                  </a:lnTo>
                  <a:lnTo>
                    <a:pt x="152" y="488"/>
                  </a:lnTo>
                  <a:lnTo>
                    <a:pt x="160" y="504"/>
                  </a:lnTo>
                  <a:lnTo>
                    <a:pt x="136" y="520"/>
                  </a:lnTo>
                  <a:lnTo>
                    <a:pt x="136" y="544"/>
                  </a:lnTo>
                  <a:lnTo>
                    <a:pt x="176" y="544"/>
                  </a:lnTo>
                  <a:lnTo>
                    <a:pt x="192" y="536"/>
                  </a:lnTo>
                  <a:lnTo>
                    <a:pt x="192" y="576"/>
                  </a:lnTo>
                  <a:lnTo>
                    <a:pt x="232" y="600"/>
                  </a:lnTo>
                  <a:lnTo>
                    <a:pt x="288" y="584"/>
                  </a:lnTo>
                  <a:lnTo>
                    <a:pt x="288" y="608"/>
                  </a:lnTo>
                  <a:lnTo>
                    <a:pt x="320" y="592"/>
                  </a:lnTo>
                  <a:lnTo>
                    <a:pt x="368" y="640"/>
                  </a:lnTo>
                  <a:lnTo>
                    <a:pt x="384" y="640"/>
                  </a:lnTo>
                  <a:lnTo>
                    <a:pt x="400" y="672"/>
                  </a:lnTo>
                  <a:lnTo>
                    <a:pt x="424" y="664"/>
                  </a:lnTo>
                  <a:lnTo>
                    <a:pt x="424" y="632"/>
                  </a:lnTo>
                  <a:lnTo>
                    <a:pt x="432" y="624"/>
                  </a:lnTo>
                  <a:lnTo>
                    <a:pt x="432" y="664"/>
                  </a:lnTo>
                  <a:lnTo>
                    <a:pt x="480" y="696"/>
                  </a:lnTo>
                  <a:lnTo>
                    <a:pt x="488" y="672"/>
                  </a:lnTo>
                  <a:lnTo>
                    <a:pt x="496" y="680"/>
                  </a:lnTo>
                  <a:lnTo>
                    <a:pt x="528" y="648"/>
                  </a:lnTo>
                  <a:lnTo>
                    <a:pt x="552" y="680"/>
                  </a:lnTo>
                  <a:lnTo>
                    <a:pt x="600" y="680"/>
                  </a:lnTo>
                  <a:lnTo>
                    <a:pt x="592" y="632"/>
                  </a:lnTo>
                  <a:lnTo>
                    <a:pt x="568" y="576"/>
                  </a:lnTo>
                  <a:lnTo>
                    <a:pt x="600" y="528"/>
                  </a:lnTo>
                  <a:lnTo>
                    <a:pt x="632" y="520"/>
                  </a:lnTo>
                  <a:lnTo>
                    <a:pt x="664" y="536"/>
                  </a:lnTo>
                  <a:lnTo>
                    <a:pt x="688" y="424"/>
                  </a:lnTo>
                  <a:lnTo>
                    <a:pt x="680" y="344"/>
                  </a:lnTo>
                  <a:lnTo>
                    <a:pt x="696" y="328"/>
                  </a:lnTo>
                  <a:lnTo>
                    <a:pt x="696" y="296"/>
                  </a:lnTo>
                  <a:lnTo>
                    <a:pt x="680" y="288"/>
                  </a:lnTo>
                  <a:lnTo>
                    <a:pt x="704" y="256"/>
                  </a:lnTo>
                  <a:lnTo>
                    <a:pt x="680" y="256"/>
                  </a:lnTo>
                  <a:lnTo>
                    <a:pt x="608" y="320"/>
                  </a:lnTo>
                  <a:lnTo>
                    <a:pt x="608" y="336"/>
                  </a:lnTo>
                  <a:lnTo>
                    <a:pt x="560" y="360"/>
                  </a:lnTo>
                  <a:lnTo>
                    <a:pt x="520" y="360"/>
                  </a:lnTo>
                  <a:lnTo>
                    <a:pt x="488" y="304"/>
                  </a:lnTo>
                  <a:lnTo>
                    <a:pt x="488" y="280"/>
                  </a:lnTo>
                  <a:lnTo>
                    <a:pt x="440" y="280"/>
                  </a:lnTo>
                  <a:lnTo>
                    <a:pt x="416" y="256"/>
                  </a:lnTo>
                  <a:lnTo>
                    <a:pt x="376" y="256"/>
                  </a:lnTo>
                  <a:lnTo>
                    <a:pt x="376" y="240"/>
                  </a:lnTo>
                  <a:lnTo>
                    <a:pt x="360" y="240"/>
                  </a:lnTo>
                  <a:lnTo>
                    <a:pt x="360" y="256"/>
                  </a:lnTo>
                  <a:lnTo>
                    <a:pt x="336" y="248"/>
                  </a:lnTo>
                  <a:lnTo>
                    <a:pt x="296" y="176"/>
                  </a:lnTo>
                  <a:lnTo>
                    <a:pt x="264" y="128"/>
                  </a:lnTo>
                  <a:lnTo>
                    <a:pt x="248" y="104"/>
                  </a:lnTo>
                  <a:lnTo>
                    <a:pt x="248" y="88"/>
                  </a:lnTo>
                  <a:lnTo>
                    <a:pt x="200" y="24"/>
                  </a:lnTo>
                  <a:lnTo>
                    <a:pt x="144" y="24"/>
                  </a:lnTo>
                  <a:lnTo>
                    <a:pt x="104" y="0"/>
                  </a:lnTo>
                  <a:lnTo>
                    <a:pt x="16" y="16"/>
                  </a:lnTo>
                  <a:lnTo>
                    <a:pt x="8" y="32"/>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17" name="Freeform 8"/>
            <p:cNvSpPr/>
            <p:nvPr/>
          </p:nvSpPr>
          <p:spPr bwMode="invGray">
            <a:xfrm>
              <a:off x="7828999" y="1938521"/>
              <a:ext cx="1006819" cy="706511"/>
            </a:xfrm>
            <a:custGeom>
              <a:avLst/>
              <a:gdLst>
                <a:gd name="T0" fmla="*/ 528 w 529"/>
                <a:gd name="T1" fmla="*/ 144 h 401"/>
                <a:gd name="T2" fmla="*/ 480 w 529"/>
                <a:gd name="T3" fmla="*/ 144 h 401"/>
                <a:gd name="T4" fmla="*/ 456 w 529"/>
                <a:gd name="T5" fmla="*/ 120 h 401"/>
                <a:gd name="T6" fmla="*/ 424 w 529"/>
                <a:gd name="T7" fmla="*/ 152 h 401"/>
                <a:gd name="T8" fmla="*/ 416 w 529"/>
                <a:gd name="T9" fmla="*/ 136 h 401"/>
                <a:gd name="T10" fmla="*/ 408 w 529"/>
                <a:gd name="T11" fmla="*/ 160 h 401"/>
                <a:gd name="T12" fmla="*/ 360 w 529"/>
                <a:gd name="T13" fmla="*/ 128 h 401"/>
                <a:gd name="T14" fmla="*/ 360 w 529"/>
                <a:gd name="T15" fmla="*/ 88 h 401"/>
                <a:gd name="T16" fmla="*/ 344 w 529"/>
                <a:gd name="T17" fmla="*/ 96 h 401"/>
                <a:gd name="T18" fmla="*/ 352 w 529"/>
                <a:gd name="T19" fmla="*/ 128 h 401"/>
                <a:gd name="T20" fmla="*/ 328 w 529"/>
                <a:gd name="T21" fmla="*/ 128 h 401"/>
                <a:gd name="T22" fmla="*/ 312 w 529"/>
                <a:gd name="T23" fmla="*/ 104 h 401"/>
                <a:gd name="T24" fmla="*/ 296 w 529"/>
                <a:gd name="T25" fmla="*/ 104 h 401"/>
                <a:gd name="T26" fmla="*/ 248 w 529"/>
                <a:gd name="T27" fmla="*/ 56 h 401"/>
                <a:gd name="T28" fmla="*/ 216 w 529"/>
                <a:gd name="T29" fmla="*/ 72 h 401"/>
                <a:gd name="T30" fmla="*/ 216 w 529"/>
                <a:gd name="T31" fmla="*/ 56 h 401"/>
                <a:gd name="T32" fmla="*/ 160 w 529"/>
                <a:gd name="T33" fmla="*/ 64 h 401"/>
                <a:gd name="T34" fmla="*/ 120 w 529"/>
                <a:gd name="T35" fmla="*/ 40 h 401"/>
                <a:gd name="T36" fmla="*/ 120 w 529"/>
                <a:gd name="T37" fmla="*/ 0 h 401"/>
                <a:gd name="T38" fmla="*/ 104 w 529"/>
                <a:gd name="T39" fmla="*/ 8 h 401"/>
                <a:gd name="T40" fmla="*/ 64 w 529"/>
                <a:gd name="T41" fmla="*/ 8 h 401"/>
                <a:gd name="T42" fmla="*/ 72 w 529"/>
                <a:gd name="T43" fmla="*/ 56 h 401"/>
                <a:gd name="T44" fmla="*/ 48 w 529"/>
                <a:gd name="T45" fmla="*/ 56 h 401"/>
                <a:gd name="T46" fmla="*/ 8 w 529"/>
                <a:gd name="T47" fmla="*/ 32 h 401"/>
                <a:gd name="T48" fmla="*/ 0 w 529"/>
                <a:gd name="T49" fmla="*/ 56 h 401"/>
                <a:gd name="T50" fmla="*/ 32 w 529"/>
                <a:gd name="T51" fmla="*/ 88 h 401"/>
                <a:gd name="T52" fmla="*/ 24 w 529"/>
                <a:gd name="T53" fmla="*/ 120 h 401"/>
                <a:gd name="T54" fmla="*/ 48 w 529"/>
                <a:gd name="T55" fmla="*/ 160 h 401"/>
                <a:gd name="T56" fmla="*/ 88 w 529"/>
                <a:gd name="T57" fmla="*/ 136 h 401"/>
                <a:gd name="T58" fmla="*/ 112 w 529"/>
                <a:gd name="T59" fmla="*/ 184 h 401"/>
                <a:gd name="T60" fmla="*/ 112 w 529"/>
                <a:gd name="T61" fmla="*/ 224 h 401"/>
                <a:gd name="T62" fmla="*/ 152 w 529"/>
                <a:gd name="T63" fmla="*/ 224 h 401"/>
                <a:gd name="T64" fmla="*/ 168 w 529"/>
                <a:gd name="T65" fmla="*/ 264 h 401"/>
                <a:gd name="T66" fmla="*/ 176 w 529"/>
                <a:gd name="T67" fmla="*/ 232 h 401"/>
                <a:gd name="T68" fmla="*/ 208 w 529"/>
                <a:gd name="T69" fmla="*/ 280 h 401"/>
                <a:gd name="T70" fmla="*/ 232 w 529"/>
                <a:gd name="T71" fmla="*/ 320 h 401"/>
                <a:gd name="T72" fmla="*/ 232 w 529"/>
                <a:gd name="T73" fmla="*/ 344 h 401"/>
                <a:gd name="T74" fmla="*/ 264 w 529"/>
                <a:gd name="T75" fmla="*/ 400 h 401"/>
                <a:gd name="T76" fmla="*/ 288 w 529"/>
                <a:gd name="T77" fmla="*/ 376 h 401"/>
                <a:gd name="T78" fmla="*/ 304 w 529"/>
                <a:gd name="T79" fmla="*/ 328 h 401"/>
                <a:gd name="T80" fmla="*/ 320 w 529"/>
                <a:gd name="T81" fmla="*/ 320 h 401"/>
                <a:gd name="T82" fmla="*/ 336 w 529"/>
                <a:gd name="T83" fmla="*/ 328 h 401"/>
                <a:gd name="T84" fmla="*/ 328 w 529"/>
                <a:gd name="T85" fmla="*/ 344 h 401"/>
                <a:gd name="T86" fmla="*/ 376 w 529"/>
                <a:gd name="T87" fmla="*/ 344 h 401"/>
                <a:gd name="T88" fmla="*/ 392 w 529"/>
                <a:gd name="T89" fmla="*/ 328 h 401"/>
                <a:gd name="T90" fmla="*/ 392 w 529"/>
                <a:gd name="T91" fmla="*/ 312 h 401"/>
                <a:gd name="T92" fmla="*/ 384 w 529"/>
                <a:gd name="T93" fmla="*/ 296 h 401"/>
                <a:gd name="T94" fmla="*/ 432 w 529"/>
                <a:gd name="T95" fmla="*/ 272 h 401"/>
                <a:gd name="T96" fmla="*/ 440 w 529"/>
                <a:gd name="T97" fmla="*/ 264 h 401"/>
                <a:gd name="T98" fmla="*/ 440 w 529"/>
                <a:gd name="T99" fmla="*/ 248 h 401"/>
                <a:gd name="T100" fmla="*/ 456 w 529"/>
                <a:gd name="T101" fmla="*/ 240 h 401"/>
                <a:gd name="T102" fmla="*/ 456 w 529"/>
                <a:gd name="T103" fmla="*/ 192 h 401"/>
                <a:gd name="T104" fmla="*/ 472 w 529"/>
                <a:gd name="T105" fmla="*/ 192 h 401"/>
                <a:gd name="T106" fmla="*/ 480 w 529"/>
                <a:gd name="T107" fmla="*/ 216 h 401"/>
                <a:gd name="T108" fmla="*/ 504 w 529"/>
                <a:gd name="T109" fmla="*/ 232 h 401"/>
                <a:gd name="T110" fmla="*/ 512 w 529"/>
                <a:gd name="T111" fmla="*/ 224 h 401"/>
                <a:gd name="T112" fmla="*/ 504 w 529"/>
                <a:gd name="T113" fmla="*/ 208 h 401"/>
                <a:gd name="T114" fmla="*/ 504 w 529"/>
                <a:gd name="T115" fmla="*/ 192 h 401"/>
                <a:gd name="T116" fmla="*/ 528 w 529"/>
                <a:gd name="T117" fmla="*/ 184 h 401"/>
                <a:gd name="T118" fmla="*/ 528 w 529"/>
                <a:gd name="T119" fmla="*/ 144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9" h="401">
                  <a:moveTo>
                    <a:pt x="528" y="144"/>
                  </a:moveTo>
                  <a:lnTo>
                    <a:pt x="480" y="144"/>
                  </a:lnTo>
                  <a:lnTo>
                    <a:pt x="456" y="120"/>
                  </a:lnTo>
                  <a:lnTo>
                    <a:pt x="424" y="152"/>
                  </a:lnTo>
                  <a:lnTo>
                    <a:pt x="416" y="136"/>
                  </a:lnTo>
                  <a:lnTo>
                    <a:pt x="408" y="160"/>
                  </a:lnTo>
                  <a:lnTo>
                    <a:pt x="360" y="128"/>
                  </a:lnTo>
                  <a:lnTo>
                    <a:pt x="360" y="88"/>
                  </a:lnTo>
                  <a:lnTo>
                    <a:pt x="344" y="96"/>
                  </a:lnTo>
                  <a:lnTo>
                    <a:pt x="352" y="128"/>
                  </a:lnTo>
                  <a:lnTo>
                    <a:pt x="328" y="128"/>
                  </a:lnTo>
                  <a:lnTo>
                    <a:pt x="312" y="104"/>
                  </a:lnTo>
                  <a:lnTo>
                    <a:pt x="296" y="104"/>
                  </a:lnTo>
                  <a:lnTo>
                    <a:pt x="248" y="56"/>
                  </a:lnTo>
                  <a:lnTo>
                    <a:pt x="216" y="72"/>
                  </a:lnTo>
                  <a:lnTo>
                    <a:pt x="216" y="56"/>
                  </a:lnTo>
                  <a:lnTo>
                    <a:pt x="160" y="64"/>
                  </a:lnTo>
                  <a:lnTo>
                    <a:pt x="120" y="40"/>
                  </a:lnTo>
                  <a:lnTo>
                    <a:pt x="120" y="0"/>
                  </a:lnTo>
                  <a:lnTo>
                    <a:pt x="104" y="8"/>
                  </a:lnTo>
                  <a:lnTo>
                    <a:pt x="64" y="8"/>
                  </a:lnTo>
                  <a:lnTo>
                    <a:pt x="72" y="56"/>
                  </a:lnTo>
                  <a:lnTo>
                    <a:pt x="48" y="56"/>
                  </a:lnTo>
                  <a:lnTo>
                    <a:pt x="8" y="32"/>
                  </a:lnTo>
                  <a:lnTo>
                    <a:pt x="0" y="56"/>
                  </a:lnTo>
                  <a:lnTo>
                    <a:pt x="32" y="88"/>
                  </a:lnTo>
                  <a:lnTo>
                    <a:pt x="24" y="120"/>
                  </a:lnTo>
                  <a:lnTo>
                    <a:pt x="48" y="160"/>
                  </a:lnTo>
                  <a:lnTo>
                    <a:pt x="88" y="136"/>
                  </a:lnTo>
                  <a:lnTo>
                    <a:pt x="112" y="184"/>
                  </a:lnTo>
                  <a:lnTo>
                    <a:pt x="112" y="224"/>
                  </a:lnTo>
                  <a:lnTo>
                    <a:pt x="152" y="224"/>
                  </a:lnTo>
                  <a:lnTo>
                    <a:pt x="168" y="264"/>
                  </a:lnTo>
                  <a:lnTo>
                    <a:pt x="176" y="232"/>
                  </a:lnTo>
                  <a:lnTo>
                    <a:pt x="208" y="280"/>
                  </a:lnTo>
                  <a:lnTo>
                    <a:pt x="232" y="320"/>
                  </a:lnTo>
                  <a:lnTo>
                    <a:pt x="232" y="344"/>
                  </a:lnTo>
                  <a:lnTo>
                    <a:pt x="264" y="400"/>
                  </a:lnTo>
                  <a:lnTo>
                    <a:pt x="288" y="376"/>
                  </a:lnTo>
                  <a:lnTo>
                    <a:pt x="304" y="328"/>
                  </a:lnTo>
                  <a:lnTo>
                    <a:pt x="320" y="320"/>
                  </a:lnTo>
                  <a:lnTo>
                    <a:pt x="336" y="328"/>
                  </a:lnTo>
                  <a:lnTo>
                    <a:pt x="328" y="344"/>
                  </a:lnTo>
                  <a:lnTo>
                    <a:pt x="376" y="344"/>
                  </a:lnTo>
                  <a:lnTo>
                    <a:pt x="392" y="328"/>
                  </a:lnTo>
                  <a:lnTo>
                    <a:pt x="392" y="312"/>
                  </a:lnTo>
                  <a:lnTo>
                    <a:pt x="384" y="296"/>
                  </a:lnTo>
                  <a:lnTo>
                    <a:pt x="432" y="272"/>
                  </a:lnTo>
                  <a:lnTo>
                    <a:pt x="440" y="264"/>
                  </a:lnTo>
                  <a:lnTo>
                    <a:pt x="440" y="248"/>
                  </a:lnTo>
                  <a:lnTo>
                    <a:pt x="456" y="240"/>
                  </a:lnTo>
                  <a:lnTo>
                    <a:pt x="456" y="192"/>
                  </a:lnTo>
                  <a:lnTo>
                    <a:pt x="472" y="192"/>
                  </a:lnTo>
                  <a:lnTo>
                    <a:pt x="480" y="216"/>
                  </a:lnTo>
                  <a:lnTo>
                    <a:pt x="504" y="232"/>
                  </a:lnTo>
                  <a:lnTo>
                    <a:pt x="512" y="224"/>
                  </a:lnTo>
                  <a:lnTo>
                    <a:pt x="504" y="208"/>
                  </a:lnTo>
                  <a:lnTo>
                    <a:pt x="504" y="192"/>
                  </a:lnTo>
                  <a:lnTo>
                    <a:pt x="528" y="184"/>
                  </a:lnTo>
                  <a:lnTo>
                    <a:pt x="528" y="144"/>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18" name="Freeform 9"/>
            <p:cNvSpPr/>
            <p:nvPr/>
          </p:nvSpPr>
          <p:spPr bwMode="gray">
            <a:xfrm>
              <a:off x="7616315" y="2331219"/>
              <a:ext cx="718667" cy="692793"/>
            </a:xfrm>
            <a:custGeom>
              <a:avLst/>
              <a:gdLst>
                <a:gd name="T0" fmla="*/ 376 w 377"/>
                <a:gd name="T1" fmla="*/ 176 h 393"/>
                <a:gd name="T2" fmla="*/ 336 w 377"/>
                <a:gd name="T3" fmla="*/ 120 h 393"/>
                <a:gd name="T4" fmla="*/ 344 w 377"/>
                <a:gd name="T5" fmla="*/ 96 h 393"/>
                <a:gd name="T6" fmla="*/ 312 w 377"/>
                <a:gd name="T7" fmla="*/ 40 h 393"/>
                <a:gd name="T8" fmla="*/ 288 w 377"/>
                <a:gd name="T9" fmla="*/ 8 h 393"/>
                <a:gd name="T10" fmla="*/ 280 w 377"/>
                <a:gd name="T11" fmla="*/ 40 h 393"/>
                <a:gd name="T12" fmla="*/ 264 w 377"/>
                <a:gd name="T13" fmla="*/ 0 h 393"/>
                <a:gd name="T14" fmla="*/ 232 w 377"/>
                <a:gd name="T15" fmla="*/ 0 h 393"/>
                <a:gd name="T16" fmla="*/ 240 w 377"/>
                <a:gd name="T17" fmla="*/ 24 h 393"/>
                <a:gd name="T18" fmla="*/ 200 w 377"/>
                <a:gd name="T19" fmla="*/ 56 h 393"/>
                <a:gd name="T20" fmla="*/ 176 w 377"/>
                <a:gd name="T21" fmla="*/ 56 h 393"/>
                <a:gd name="T22" fmla="*/ 48 w 377"/>
                <a:gd name="T23" fmla="*/ 144 h 393"/>
                <a:gd name="T24" fmla="*/ 24 w 377"/>
                <a:gd name="T25" fmla="*/ 112 h 393"/>
                <a:gd name="T26" fmla="*/ 8 w 377"/>
                <a:gd name="T27" fmla="*/ 112 h 393"/>
                <a:gd name="T28" fmla="*/ 16 w 377"/>
                <a:gd name="T29" fmla="*/ 136 h 393"/>
                <a:gd name="T30" fmla="*/ 16 w 377"/>
                <a:gd name="T31" fmla="*/ 160 h 393"/>
                <a:gd name="T32" fmla="*/ 24 w 377"/>
                <a:gd name="T33" fmla="*/ 184 h 393"/>
                <a:gd name="T34" fmla="*/ 8 w 377"/>
                <a:gd name="T35" fmla="*/ 184 h 393"/>
                <a:gd name="T36" fmla="*/ 8 w 377"/>
                <a:gd name="T37" fmla="*/ 216 h 393"/>
                <a:gd name="T38" fmla="*/ 0 w 377"/>
                <a:gd name="T39" fmla="*/ 232 h 393"/>
                <a:gd name="T40" fmla="*/ 32 w 377"/>
                <a:gd name="T41" fmla="*/ 240 h 393"/>
                <a:gd name="T42" fmla="*/ 64 w 377"/>
                <a:gd name="T43" fmla="*/ 296 h 393"/>
                <a:gd name="T44" fmla="*/ 104 w 377"/>
                <a:gd name="T45" fmla="*/ 240 h 393"/>
                <a:gd name="T46" fmla="*/ 120 w 377"/>
                <a:gd name="T47" fmla="*/ 208 h 393"/>
                <a:gd name="T48" fmla="*/ 160 w 377"/>
                <a:gd name="T49" fmla="*/ 200 h 393"/>
                <a:gd name="T50" fmla="*/ 184 w 377"/>
                <a:gd name="T51" fmla="*/ 216 h 393"/>
                <a:gd name="T52" fmla="*/ 184 w 377"/>
                <a:gd name="T53" fmla="*/ 224 h 393"/>
                <a:gd name="T54" fmla="*/ 192 w 377"/>
                <a:gd name="T55" fmla="*/ 224 h 393"/>
                <a:gd name="T56" fmla="*/ 168 w 377"/>
                <a:gd name="T57" fmla="*/ 280 h 393"/>
                <a:gd name="T58" fmla="*/ 152 w 377"/>
                <a:gd name="T59" fmla="*/ 280 h 393"/>
                <a:gd name="T60" fmla="*/ 160 w 377"/>
                <a:gd name="T61" fmla="*/ 312 h 393"/>
                <a:gd name="T62" fmla="*/ 152 w 377"/>
                <a:gd name="T63" fmla="*/ 320 h 393"/>
                <a:gd name="T64" fmla="*/ 168 w 377"/>
                <a:gd name="T65" fmla="*/ 320 h 393"/>
                <a:gd name="T66" fmla="*/ 136 w 377"/>
                <a:gd name="T67" fmla="*/ 376 h 393"/>
                <a:gd name="T68" fmla="*/ 144 w 377"/>
                <a:gd name="T69" fmla="*/ 392 h 393"/>
                <a:gd name="T70" fmla="*/ 160 w 377"/>
                <a:gd name="T71" fmla="*/ 376 h 393"/>
                <a:gd name="T72" fmla="*/ 168 w 377"/>
                <a:gd name="T73" fmla="*/ 352 h 393"/>
                <a:gd name="T74" fmla="*/ 184 w 377"/>
                <a:gd name="T75" fmla="*/ 352 h 393"/>
                <a:gd name="T76" fmla="*/ 200 w 377"/>
                <a:gd name="T77" fmla="*/ 336 h 393"/>
                <a:gd name="T78" fmla="*/ 200 w 377"/>
                <a:gd name="T79" fmla="*/ 312 h 393"/>
                <a:gd name="T80" fmla="*/ 256 w 377"/>
                <a:gd name="T81" fmla="*/ 280 h 393"/>
                <a:gd name="T82" fmla="*/ 304 w 377"/>
                <a:gd name="T83" fmla="*/ 264 h 393"/>
                <a:gd name="T84" fmla="*/ 312 w 377"/>
                <a:gd name="T85" fmla="*/ 224 h 393"/>
                <a:gd name="T86" fmla="*/ 344 w 377"/>
                <a:gd name="T87" fmla="*/ 200 h 393"/>
                <a:gd name="T88" fmla="*/ 368 w 377"/>
                <a:gd name="T89" fmla="*/ 192 h 393"/>
                <a:gd name="T90" fmla="*/ 376 w 377"/>
                <a:gd name="T91" fmla="*/ 17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7" h="393">
                  <a:moveTo>
                    <a:pt x="376" y="176"/>
                  </a:moveTo>
                  <a:lnTo>
                    <a:pt x="336" y="120"/>
                  </a:lnTo>
                  <a:lnTo>
                    <a:pt x="344" y="96"/>
                  </a:lnTo>
                  <a:lnTo>
                    <a:pt x="312" y="40"/>
                  </a:lnTo>
                  <a:lnTo>
                    <a:pt x="288" y="8"/>
                  </a:lnTo>
                  <a:lnTo>
                    <a:pt x="280" y="40"/>
                  </a:lnTo>
                  <a:lnTo>
                    <a:pt x="264" y="0"/>
                  </a:lnTo>
                  <a:lnTo>
                    <a:pt x="232" y="0"/>
                  </a:lnTo>
                  <a:lnTo>
                    <a:pt x="240" y="24"/>
                  </a:lnTo>
                  <a:lnTo>
                    <a:pt x="200" y="56"/>
                  </a:lnTo>
                  <a:lnTo>
                    <a:pt x="176" y="56"/>
                  </a:lnTo>
                  <a:lnTo>
                    <a:pt x="48" y="144"/>
                  </a:lnTo>
                  <a:lnTo>
                    <a:pt x="24" y="112"/>
                  </a:lnTo>
                  <a:lnTo>
                    <a:pt x="8" y="112"/>
                  </a:lnTo>
                  <a:lnTo>
                    <a:pt x="16" y="136"/>
                  </a:lnTo>
                  <a:lnTo>
                    <a:pt x="16" y="160"/>
                  </a:lnTo>
                  <a:lnTo>
                    <a:pt x="24" y="184"/>
                  </a:lnTo>
                  <a:lnTo>
                    <a:pt x="8" y="184"/>
                  </a:lnTo>
                  <a:lnTo>
                    <a:pt x="8" y="216"/>
                  </a:lnTo>
                  <a:lnTo>
                    <a:pt x="0" y="232"/>
                  </a:lnTo>
                  <a:lnTo>
                    <a:pt x="32" y="240"/>
                  </a:lnTo>
                  <a:lnTo>
                    <a:pt x="64" y="296"/>
                  </a:lnTo>
                  <a:lnTo>
                    <a:pt x="104" y="240"/>
                  </a:lnTo>
                  <a:lnTo>
                    <a:pt x="120" y="208"/>
                  </a:lnTo>
                  <a:lnTo>
                    <a:pt x="160" y="200"/>
                  </a:lnTo>
                  <a:lnTo>
                    <a:pt x="184" y="216"/>
                  </a:lnTo>
                  <a:lnTo>
                    <a:pt x="184" y="224"/>
                  </a:lnTo>
                  <a:lnTo>
                    <a:pt x="192" y="224"/>
                  </a:lnTo>
                  <a:lnTo>
                    <a:pt x="168" y="280"/>
                  </a:lnTo>
                  <a:lnTo>
                    <a:pt x="152" y="280"/>
                  </a:lnTo>
                  <a:lnTo>
                    <a:pt x="160" y="312"/>
                  </a:lnTo>
                  <a:lnTo>
                    <a:pt x="152" y="320"/>
                  </a:lnTo>
                  <a:lnTo>
                    <a:pt x="168" y="320"/>
                  </a:lnTo>
                  <a:lnTo>
                    <a:pt x="136" y="376"/>
                  </a:lnTo>
                  <a:lnTo>
                    <a:pt x="144" y="392"/>
                  </a:lnTo>
                  <a:lnTo>
                    <a:pt x="160" y="376"/>
                  </a:lnTo>
                  <a:lnTo>
                    <a:pt x="168" y="352"/>
                  </a:lnTo>
                  <a:lnTo>
                    <a:pt x="184" y="352"/>
                  </a:lnTo>
                  <a:lnTo>
                    <a:pt x="200" y="336"/>
                  </a:lnTo>
                  <a:lnTo>
                    <a:pt x="200" y="312"/>
                  </a:lnTo>
                  <a:lnTo>
                    <a:pt x="256" y="280"/>
                  </a:lnTo>
                  <a:lnTo>
                    <a:pt x="304" y="264"/>
                  </a:lnTo>
                  <a:lnTo>
                    <a:pt x="312" y="224"/>
                  </a:lnTo>
                  <a:lnTo>
                    <a:pt x="344" y="200"/>
                  </a:lnTo>
                  <a:lnTo>
                    <a:pt x="368" y="192"/>
                  </a:lnTo>
                  <a:lnTo>
                    <a:pt x="376" y="176"/>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19" name="Freeform 10"/>
            <p:cNvSpPr/>
            <p:nvPr/>
          </p:nvSpPr>
          <p:spPr bwMode="gray">
            <a:xfrm>
              <a:off x="7067453" y="2487268"/>
              <a:ext cx="672356" cy="944874"/>
            </a:xfrm>
            <a:custGeom>
              <a:avLst/>
              <a:gdLst>
                <a:gd name="T0" fmla="*/ 320 w 353"/>
                <a:gd name="T1" fmla="*/ 160 h 537"/>
                <a:gd name="T2" fmla="*/ 296 w 353"/>
                <a:gd name="T3" fmla="*/ 96 h 537"/>
                <a:gd name="T4" fmla="*/ 248 w 353"/>
                <a:gd name="T5" fmla="*/ 88 h 537"/>
                <a:gd name="T6" fmla="*/ 224 w 353"/>
                <a:gd name="T7" fmla="*/ 0 h 537"/>
                <a:gd name="T8" fmla="*/ 176 w 353"/>
                <a:gd name="T9" fmla="*/ 64 h 537"/>
                <a:gd name="T10" fmla="*/ 136 w 353"/>
                <a:gd name="T11" fmla="*/ 80 h 537"/>
                <a:gd name="T12" fmla="*/ 80 w 353"/>
                <a:gd name="T13" fmla="*/ 104 h 537"/>
                <a:gd name="T14" fmla="*/ 32 w 353"/>
                <a:gd name="T15" fmla="*/ 72 h 537"/>
                <a:gd name="T16" fmla="*/ 8 w 353"/>
                <a:gd name="T17" fmla="*/ 120 h 537"/>
                <a:gd name="T18" fmla="*/ 56 w 353"/>
                <a:gd name="T19" fmla="*/ 200 h 537"/>
                <a:gd name="T20" fmla="*/ 24 w 353"/>
                <a:gd name="T21" fmla="*/ 232 h 537"/>
                <a:gd name="T22" fmla="*/ 64 w 353"/>
                <a:gd name="T23" fmla="*/ 272 h 537"/>
                <a:gd name="T24" fmla="*/ 32 w 353"/>
                <a:gd name="T25" fmla="*/ 288 h 537"/>
                <a:gd name="T26" fmla="*/ 16 w 353"/>
                <a:gd name="T27" fmla="*/ 328 h 537"/>
                <a:gd name="T28" fmla="*/ 32 w 353"/>
                <a:gd name="T29" fmla="*/ 400 h 537"/>
                <a:gd name="T30" fmla="*/ 24 w 353"/>
                <a:gd name="T31" fmla="*/ 512 h 537"/>
                <a:gd name="T32" fmla="*/ 88 w 353"/>
                <a:gd name="T33" fmla="*/ 528 h 537"/>
                <a:gd name="T34" fmla="*/ 112 w 353"/>
                <a:gd name="T35" fmla="*/ 512 h 537"/>
                <a:gd name="T36" fmla="*/ 152 w 353"/>
                <a:gd name="T37" fmla="*/ 424 h 537"/>
                <a:gd name="T38" fmla="*/ 232 w 353"/>
                <a:gd name="T39" fmla="*/ 376 h 537"/>
                <a:gd name="T40" fmla="*/ 240 w 353"/>
                <a:gd name="T41" fmla="*/ 344 h 537"/>
                <a:gd name="T42" fmla="*/ 192 w 353"/>
                <a:gd name="T43" fmla="*/ 320 h 537"/>
                <a:gd name="T44" fmla="*/ 184 w 353"/>
                <a:gd name="T45" fmla="*/ 288 h 537"/>
                <a:gd name="T46" fmla="*/ 160 w 353"/>
                <a:gd name="T47" fmla="*/ 264 h 537"/>
                <a:gd name="T48" fmla="*/ 104 w 353"/>
                <a:gd name="T49" fmla="*/ 256 h 537"/>
                <a:gd name="T50" fmla="*/ 136 w 353"/>
                <a:gd name="T51" fmla="*/ 168 h 537"/>
                <a:gd name="T52" fmla="*/ 160 w 353"/>
                <a:gd name="T53" fmla="*/ 136 h 537"/>
                <a:gd name="T54" fmla="*/ 192 w 353"/>
                <a:gd name="T55" fmla="*/ 152 h 537"/>
                <a:gd name="T56" fmla="*/ 208 w 353"/>
                <a:gd name="T57" fmla="*/ 184 h 537"/>
                <a:gd name="T58" fmla="*/ 224 w 353"/>
                <a:gd name="T59" fmla="*/ 200 h 537"/>
                <a:gd name="T60" fmla="*/ 256 w 353"/>
                <a:gd name="T61" fmla="*/ 256 h 537"/>
                <a:gd name="T62" fmla="*/ 272 w 353"/>
                <a:gd name="T63" fmla="*/ 288 h 537"/>
                <a:gd name="T64" fmla="*/ 328 w 353"/>
                <a:gd name="T65" fmla="*/ 216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3" h="537">
                  <a:moveTo>
                    <a:pt x="352" y="208"/>
                  </a:moveTo>
                  <a:lnTo>
                    <a:pt x="320" y="160"/>
                  </a:lnTo>
                  <a:lnTo>
                    <a:pt x="288" y="152"/>
                  </a:lnTo>
                  <a:lnTo>
                    <a:pt x="296" y="96"/>
                  </a:lnTo>
                  <a:lnTo>
                    <a:pt x="264" y="104"/>
                  </a:lnTo>
                  <a:lnTo>
                    <a:pt x="248" y="88"/>
                  </a:lnTo>
                  <a:lnTo>
                    <a:pt x="248" y="48"/>
                  </a:lnTo>
                  <a:lnTo>
                    <a:pt x="224" y="0"/>
                  </a:lnTo>
                  <a:lnTo>
                    <a:pt x="176" y="24"/>
                  </a:lnTo>
                  <a:lnTo>
                    <a:pt x="176" y="64"/>
                  </a:lnTo>
                  <a:lnTo>
                    <a:pt x="144" y="56"/>
                  </a:lnTo>
                  <a:lnTo>
                    <a:pt x="136" y="80"/>
                  </a:lnTo>
                  <a:lnTo>
                    <a:pt x="112" y="72"/>
                  </a:lnTo>
                  <a:lnTo>
                    <a:pt x="80" y="104"/>
                  </a:lnTo>
                  <a:lnTo>
                    <a:pt x="56" y="56"/>
                  </a:lnTo>
                  <a:lnTo>
                    <a:pt x="32" y="72"/>
                  </a:lnTo>
                  <a:lnTo>
                    <a:pt x="24" y="112"/>
                  </a:lnTo>
                  <a:lnTo>
                    <a:pt x="8" y="120"/>
                  </a:lnTo>
                  <a:lnTo>
                    <a:pt x="32" y="184"/>
                  </a:lnTo>
                  <a:lnTo>
                    <a:pt x="56" y="200"/>
                  </a:lnTo>
                  <a:lnTo>
                    <a:pt x="32" y="216"/>
                  </a:lnTo>
                  <a:lnTo>
                    <a:pt x="24" y="232"/>
                  </a:lnTo>
                  <a:lnTo>
                    <a:pt x="56" y="232"/>
                  </a:lnTo>
                  <a:lnTo>
                    <a:pt x="64" y="272"/>
                  </a:lnTo>
                  <a:lnTo>
                    <a:pt x="48" y="304"/>
                  </a:lnTo>
                  <a:lnTo>
                    <a:pt x="32" y="288"/>
                  </a:lnTo>
                  <a:lnTo>
                    <a:pt x="16" y="304"/>
                  </a:lnTo>
                  <a:lnTo>
                    <a:pt x="16" y="328"/>
                  </a:lnTo>
                  <a:lnTo>
                    <a:pt x="0" y="344"/>
                  </a:lnTo>
                  <a:lnTo>
                    <a:pt x="32" y="400"/>
                  </a:lnTo>
                  <a:lnTo>
                    <a:pt x="8" y="488"/>
                  </a:lnTo>
                  <a:lnTo>
                    <a:pt x="24" y="512"/>
                  </a:lnTo>
                  <a:lnTo>
                    <a:pt x="72" y="512"/>
                  </a:lnTo>
                  <a:lnTo>
                    <a:pt x="88" y="528"/>
                  </a:lnTo>
                  <a:lnTo>
                    <a:pt x="128" y="536"/>
                  </a:lnTo>
                  <a:lnTo>
                    <a:pt x="112" y="512"/>
                  </a:lnTo>
                  <a:lnTo>
                    <a:pt x="120" y="480"/>
                  </a:lnTo>
                  <a:lnTo>
                    <a:pt x="152" y="424"/>
                  </a:lnTo>
                  <a:lnTo>
                    <a:pt x="192" y="384"/>
                  </a:lnTo>
                  <a:lnTo>
                    <a:pt x="232" y="376"/>
                  </a:lnTo>
                  <a:lnTo>
                    <a:pt x="248" y="360"/>
                  </a:lnTo>
                  <a:lnTo>
                    <a:pt x="240" y="344"/>
                  </a:lnTo>
                  <a:lnTo>
                    <a:pt x="224" y="312"/>
                  </a:lnTo>
                  <a:lnTo>
                    <a:pt x="192" y="320"/>
                  </a:lnTo>
                  <a:lnTo>
                    <a:pt x="176" y="312"/>
                  </a:lnTo>
                  <a:lnTo>
                    <a:pt x="184" y="288"/>
                  </a:lnTo>
                  <a:lnTo>
                    <a:pt x="184" y="248"/>
                  </a:lnTo>
                  <a:lnTo>
                    <a:pt x="160" y="264"/>
                  </a:lnTo>
                  <a:lnTo>
                    <a:pt x="128" y="256"/>
                  </a:lnTo>
                  <a:lnTo>
                    <a:pt x="104" y="256"/>
                  </a:lnTo>
                  <a:lnTo>
                    <a:pt x="104" y="224"/>
                  </a:lnTo>
                  <a:lnTo>
                    <a:pt x="136" y="168"/>
                  </a:lnTo>
                  <a:lnTo>
                    <a:pt x="152" y="168"/>
                  </a:lnTo>
                  <a:lnTo>
                    <a:pt x="160" y="136"/>
                  </a:lnTo>
                  <a:lnTo>
                    <a:pt x="176" y="136"/>
                  </a:lnTo>
                  <a:lnTo>
                    <a:pt x="192" y="152"/>
                  </a:lnTo>
                  <a:lnTo>
                    <a:pt x="216" y="152"/>
                  </a:lnTo>
                  <a:lnTo>
                    <a:pt x="208" y="184"/>
                  </a:lnTo>
                  <a:lnTo>
                    <a:pt x="208" y="200"/>
                  </a:lnTo>
                  <a:lnTo>
                    <a:pt x="224" y="200"/>
                  </a:lnTo>
                  <a:lnTo>
                    <a:pt x="224" y="232"/>
                  </a:lnTo>
                  <a:lnTo>
                    <a:pt x="256" y="256"/>
                  </a:lnTo>
                  <a:lnTo>
                    <a:pt x="264" y="280"/>
                  </a:lnTo>
                  <a:lnTo>
                    <a:pt x="272" y="288"/>
                  </a:lnTo>
                  <a:lnTo>
                    <a:pt x="312" y="256"/>
                  </a:lnTo>
                  <a:lnTo>
                    <a:pt x="328" y="216"/>
                  </a:lnTo>
                  <a:lnTo>
                    <a:pt x="352" y="208"/>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20" name="Freeform 11"/>
            <p:cNvSpPr/>
            <p:nvPr/>
          </p:nvSpPr>
          <p:spPr bwMode="gray">
            <a:xfrm>
              <a:off x="7262985" y="2727345"/>
              <a:ext cx="216114" cy="224644"/>
            </a:xfrm>
            <a:custGeom>
              <a:avLst/>
              <a:gdLst>
                <a:gd name="T0" fmla="*/ 112 w 113"/>
                <a:gd name="T1" fmla="*/ 64 h 129"/>
                <a:gd name="T2" fmla="*/ 96 w 113"/>
                <a:gd name="T3" fmla="*/ 40 h 129"/>
                <a:gd name="T4" fmla="*/ 112 w 113"/>
                <a:gd name="T5" fmla="*/ 16 h 129"/>
                <a:gd name="T6" fmla="*/ 80 w 113"/>
                <a:gd name="T7" fmla="*/ 16 h 129"/>
                <a:gd name="T8" fmla="*/ 72 w 113"/>
                <a:gd name="T9" fmla="*/ 0 h 129"/>
                <a:gd name="T10" fmla="*/ 56 w 113"/>
                <a:gd name="T11" fmla="*/ 0 h 129"/>
                <a:gd name="T12" fmla="*/ 48 w 113"/>
                <a:gd name="T13" fmla="*/ 32 h 129"/>
                <a:gd name="T14" fmla="*/ 32 w 113"/>
                <a:gd name="T15" fmla="*/ 32 h 129"/>
                <a:gd name="T16" fmla="*/ 0 w 113"/>
                <a:gd name="T17" fmla="*/ 88 h 129"/>
                <a:gd name="T18" fmla="*/ 0 w 113"/>
                <a:gd name="T19" fmla="*/ 120 h 129"/>
                <a:gd name="T20" fmla="*/ 32 w 113"/>
                <a:gd name="T21" fmla="*/ 120 h 129"/>
                <a:gd name="T22" fmla="*/ 48 w 113"/>
                <a:gd name="T23" fmla="*/ 128 h 129"/>
                <a:gd name="T24" fmla="*/ 80 w 113"/>
                <a:gd name="T25" fmla="*/ 112 h 129"/>
                <a:gd name="T26" fmla="*/ 80 w 113"/>
                <a:gd name="T27" fmla="*/ 96 h 129"/>
                <a:gd name="T28" fmla="*/ 72 w 113"/>
                <a:gd name="T29" fmla="*/ 80 h 129"/>
                <a:gd name="T30" fmla="*/ 96 w 113"/>
                <a:gd name="T31" fmla="*/ 80 h 129"/>
                <a:gd name="T32" fmla="*/ 112 w 113"/>
                <a:gd name="T33"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29">
                  <a:moveTo>
                    <a:pt x="112" y="64"/>
                  </a:moveTo>
                  <a:lnTo>
                    <a:pt x="96" y="40"/>
                  </a:lnTo>
                  <a:lnTo>
                    <a:pt x="112" y="16"/>
                  </a:lnTo>
                  <a:lnTo>
                    <a:pt x="80" y="16"/>
                  </a:lnTo>
                  <a:lnTo>
                    <a:pt x="72" y="0"/>
                  </a:lnTo>
                  <a:lnTo>
                    <a:pt x="56" y="0"/>
                  </a:lnTo>
                  <a:lnTo>
                    <a:pt x="48" y="32"/>
                  </a:lnTo>
                  <a:lnTo>
                    <a:pt x="32" y="32"/>
                  </a:lnTo>
                  <a:lnTo>
                    <a:pt x="0" y="88"/>
                  </a:lnTo>
                  <a:lnTo>
                    <a:pt x="0" y="120"/>
                  </a:lnTo>
                  <a:lnTo>
                    <a:pt x="32" y="120"/>
                  </a:lnTo>
                  <a:lnTo>
                    <a:pt x="48" y="128"/>
                  </a:lnTo>
                  <a:lnTo>
                    <a:pt x="80" y="112"/>
                  </a:lnTo>
                  <a:lnTo>
                    <a:pt x="80" y="96"/>
                  </a:lnTo>
                  <a:lnTo>
                    <a:pt x="72" y="80"/>
                  </a:lnTo>
                  <a:lnTo>
                    <a:pt x="96" y="80"/>
                  </a:lnTo>
                  <a:lnTo>
                    <a:pt x="112" y="64"/>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21" name="Freeform 12"/>
            <p:cNvSpPr/>
            <p:nvPr/>
          </p:nvSpPr>
          <p:spPr bwMode="gray">
            <a:xfrm>
              <a:off x="7401917" y="2838809"/>
              <a:ext cx="169804" cy="212639"/>
            </a:xfrm>
            <a:custGeom>
              <a:avLst/>
              <a:gdLst>
                <a:gd name="T0" fmla="*/ 88 w 89"/>
                <a:gd name="T1" fmla="*/ 80 h 121"/>
                <a:gd name="T2" fmla="*/ 80 w 89"/>
                <a:gd name="T3" fmla="*/ 56 h 121"/>
                <a:gd name="T4" fmla="*/ 56 w 89"/>
                <a:gd name="T5" fmla="*/ 40 h 121"/>
                <a:gd name="T6" fmla="*/ 48 w 89"/>
                <a:gd name="T7" fmla="*/ 8 h 121"/>
                <a:gd name="T8" fmla="*/ 32 w 89"/>
                <a:gd name="T9" fmla="*/ 0 h 121"/>
                <a:gd name="T10" fmla="*/ 24 w 89"/>
                <a:gd name="T11" fmla="*/ 8 h 121"/>
                <a:gd name="T12" fmla="*/ 32 w 89"/>
                <a:gd name="T13" fmla="*/ 48 h 121"/>
                <a:gd name="T14" fmla="*/ 8 w 89"/>
                <a:gd name="T15" fmla="*/ 48 h 121"/>
                <a:gd name="T16" fmla="*/ 0 w 89"/>
                <a:gd name="T17" fmla="*/ 112 h 121"/>
                <a:gd name="T18" fmla="*/ 16 w 89"/>
                <a:gd name="T19" fmla="*/ 120 h 121"/>
                <a:gd name="T20" fmla="*/ 56 w 89"/>
                <a:gd name="T21" fmla="*/ 112 h 121"/>
                <a:gd name="T22" fmla="*/ 56 w 89"/>
                <a:gd name="T23" fmla="*/ 80 h 121"/>
                <a:gd name="T24" fmla="*/ 88 w 89"/>
                <a:gd name="T25" fmla="*/ 8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21">
                  <a:moveTo>
                    <a:pt x="88" y="80"/>
                  </a:moveTo>
                  <a:lnTo>
                    <a:pt x="80" y="56"/>
                  </a:lnTo>
                  <a:lnTo>
                    <a:pt x="56" y="40"/>
                  </a:lnTo>
                  <a:lnTo>
                    <a:pt x="48" y="8"/>
                  </a:lnTo>
                  <a:lnTo>
                    <a:pt x="32" y="0"/>
                  </a:lnTo>
                  <a:lnTo>
                    <a:pt x="24" y="8"/>
                  </a:lnTo>
                  <a:lnTo>
                    <a:pt x="32" y="48"/>
                  </a:lnTo>
                  <a:lnTo>
                    <a:pt x="8" y="48"/>
                  </a:lnTo>
                  <a:lnTo>
                    <a:pt x="0" y="112"/>
                  </a:lnTo>
                  <a:lnTo>
                    <a:pt x="16" y="120"/>
                  </a:lnTo>
                  <a:lnTo>
                    <a:pt x="56" y="112"/>
                  </a:lnTo>
                  <a:lnTo>
                    <a:pt x="56" y="80"/>
                  </a:lnTo>
                  <a:lnTo>
                    <a:pt x="88" y="80"/>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22" name="Freeform 13"/>
            <p:cNvSpPr/>
            <p:nvPr/>
          </p:nvSpPr>
          <p:spPr bwMode="gray">
            <a:xfrm>
              <a:off x="7401917" y="2852528"/>
              <a:ext cx="65177" cy="72023"/>
            </a:xfrm>
            <a:custGeom>
              <a:avLst/>
              <a:gdLst>
                <a:gd name="T0" fmla="*/ 32 w 33"/>
                <a:gd name="T1" fmla="*/ 40 h 41"/>
                <a:gd name="T2" fmla="*/ 8 w 33"/>
                <a:gd name="T3" fmla="*/ 40 h 41"/>
                <a:gd name="T4" fmla="*/ 8 w 33"/>
                <a:gd name="T5" fmla="*/ 24 h 41"/>
                <a:gd name="T6" fmla="*/ 0 w 33"/>
                <a:gd name="T7" fmla="*/ 0 h 41"/>
                <a:gd name="T8" fmla="*/ 24 w 33"/>
                <a:gd name="T9" fmla="*/ 8 h 41"/>
                <a:gd name="T10" fmla="*/ 32 w 33"/>
                <a:gd name="T11" fmla="*/ 40 h 41"/>
              </a:gdLst>
              <a:ahLst/>
              <a:cxnLst>
                <a:cxn ang="0">
                  <a:pos x="T0" y="T1"/>
                </a:cxn>
                <a:cxn ang="0">
                  <a:pos x="T2" y="T3"/>
                </a:cxn>
                <a:cxn ang="0">
                  <a:pos x="T4" y="T5"/>
                </a:cxn>
                <a:cxn ang="0">
                  <a:pos x="T6" y="T7"/>
                </a:cxn>
                <a:cxn ang="0">
                  <a:pos x="T8" y="T9"/>
                </a:cxn>
                <a:cxn ang="0">
                  <a:pos x="T10" y="T11"/>
                </a:cxn>
              </a:cxnLst>
              <a:rect l="0" t="0" r="r" b="b"/>
              <a:pathLst>
                <a:path w="33" h="41">
                  <a:moveTo>
                    <a:pt x="32" y="40"/>
                  </a:moveTo>
                  <a:lnTo>
                    <a:pt x="8" y="40"/>
                  </a:lnTo>
                  <a:lnTo>
                    <a:pt x="8" y="24"/>
                  </a:lnTo>
                  <a:lnTo>
                    <a:pt x="0" y="0"/>
                  </a:lnTo>
                  <a:lnTo>
                    <a:pt x="24" y="8"/>
                  </a:lnTo>
                  <a:lnTo>
                    <a:pt x="32" y="40"/>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23" name="Freeform 14"/>
            <p:cNvSpPr/>
            <p:nvPr/>
          </p:nvSpPr>
          <p:spPr bwMode="gray">
            <a:xfrm>
              <a:off x="7249264" y="3106323"/>
              <a:ext cx="826723" cy="509305"/>
            </a:xfrm>
            <a:custGeom>
              <a:avLst/>
              <a:gdLst>
                <a:gd name="T0" fmla="*/ 152 w 433"/>
                <a:gd name="T1" fmla="*/ 8 h 289"/>
                <a:gd name="T2" fmla="*/ 136 w 433"/>
                <a:gd name="T3" fmla="*/ 24 h 289"/>
                <a:gd name="T4" fmla="*/ 96 w 433"/>
                <a:gd name="T5" fmla="*/ 32 h 289"/>
                <a:gd name="T6" fmla="*/ 56 w 433"/>
                <a:gd name="T7" fmla="*/ 72 h 289"/>
                <a:gd name="T8" fmla="*/ 16 w 433"/>
                <a:gd name="T9" fmla="*/ 128 h 289"/>
                <a:gd name="T10" fmla="*/ 16 w 433"/>
                <a:gd name="T11" fmla="*/ 160 h 289"/>
                <a:gd name="T12" fmla="*/ 32 w 433"/>
                <a:gd name="T13" fmla="*/ 184 h 289"/>
                <a:gd name="T14" fmla="*/ 48 w 433"/>
                <a:gd name="T15" fmla="*/ 176 h 289"/>
                <a:gd name="T16" fmla="*/ 64 w 433"/>
                <a:gd name="T17" fmla="*/ 176 h 289"/>
                <a:gd name="T18" fmla="*/ 8 w 433"/>
                <a:gd name="T19" fmla="*/ 224 h 289"/>
                <a:gd name="T20" fmla="*/ 0 w 433"/>
                <a:gd name="T21" fmla="*/ 248 h 289"/>
                <a:gd name="T22" fmla="*/ 16 w 433"/>
                <a:gd name="T23" fmla="*/ 256 h 289"/>
                <a:gd name="T24" fmla="*/ 48 w 433"/>
                <a:gd name="T25" fmla="*/ 288 h 289"/>
                <a:gd name="T26" fmla="*/ 80 w 433"/>
                <a:gd name="T27" fmla="*/ 288 h 289"/>
                <a:gd name="T28" fmla="*/ 96 w 433"/>
                <a:gd name="T29" fmla="*/ 272 h 289"/>
                <a:gd name="T30" fmla="*/ 96 w 433"/>
                <a:gd name="T31" fmla="*/ 256 h 289"/>
                <a:gd name="T32" fmla="*/ 112 w 433"/>
                <a:gd name="T33" fmla="*/ 264 h 289"/>
                <a:gd name="T34" fmla="*/ 120 w 433"/>
                <a:gd name="T35" fmla="*/ 272 h 289"/>
                <a:gd name="T36" fmla="*/ 152 w 433"/>
                <a:gd name="T37" fmla="*/ 288 h 289"/>
                <a:gd name="T38" fmla="*/ 168 w 433"/>
                <a:gd name="T39" fmla="*/ 272 h 289"/>
                <a:gd name="T40" fmla="*/ 192 w 433"/>
                <a:gd name="T41" fmla="*/ 272 h 289"/>
                <a:gd name="T42" fmla="*/ 192 w 433"/>
                <a:gd name="T43" fmla="*/ 288 h 289"/>
                <a:gd name="T44" fmla="*/ 208 w 433"/>
                <a:gd name="T45" fmla="*/ 280 h 289"/>
                <a:gd name="T46" fmla="*/ 240 w 433"/>
                <a:gd name="T47" fmla="*/ 232 h 289"/>
                <a:gd name="T48" fmla="*/ 256 w 433"/>
                <a:gd name="T49" fmla="*/ 232 h 289"/>
                <a:gd name="T50" fmla="*/ 296 w 433"/>
                <a:gd name="T51" fmla="*/ 168 h 289"/>
                <a:gd name="T52" fmla="*/ 296 w 433"/>
                <a:gd name="T53" fmla="*/ 144 h 289"/>
                <a:gd name="T54" fmla="*/ 304 w 433"/>
                <a:gd name="T55" fmla="*/ 136 h 289"/>
                <a:gd name="T56" fmla="*/ 312 w 433"/>
                <a:gd name="T57" fmla="*/ 152 h 289"/>
                <a:gd name="T58" fmla="*/ 344 w 433"/>
                <a:gd name="T59" fmla="*/ 96 h 289"/>
                <a:gd name="T60" fmla="*/ 376 w 433"/>
                <a:gd name="T61" fmla="*/ 80 h 289"/>
                <a:gd name="T62" fmla="*/ 376 w 433"/>
                <a:gd name="T63" fmla="*/ 88 h 289"/>
                <a:gd name="T64" fmla="*/ 400 w 433"/>
                <a:gd name="T65" fmla="*/ 64 h 289"/>
                <a:gd name="T66" fmla="*/ 416 w 433"/>
                <a:gd name="T67" fmla="*/ 72 h 289"/>
                <a:gd name="T68" fmla="*/ 432 w 433"/>
                <a:gd name="T69" fmla="*/ 24 h 289"/>
                <a:gd name="T70" fmla="*/ 424 w 433"/>
                <a:gd name="T71" fmla="*/ 16 h 289"/>
                <a:gd name="T72" fmla="*/ 400 w 433"/>
                <a:gd name="T73" fmla="*/ 16 h 289"/>
                <a:gd name="T74" fmla="*/ 384 w 433"/>
                <a:gd name="T75" fmla="*/ 24 h 289"/>
                <a:gd name="T76" fmla="*/ 344 w 433"/>
                <a:gd name="T77" fmla="*/ 24 h 289"/>
                <a:gd name="T78" fmla="*/ 328 w 433"/>
                <a:gd name="T79" fmla="*/ 0 h 289"/>
                <a:gd name="T80" fmla="*/ 272 w 433"/>
                <a:gd name="T81" fmla="*/ 40 h 289"/>
                <a:gd name="T82" fmla="*/ 264 w 433"/>
                <a:gd name="T83" fmla="*/ 64 h 289"/>
                <a:gd name="T84" fmla="*/ 248 w 433"/>
                <a:gd name="T85" fmla="*/ 64 h 289"/>
                <a:gd name="T86" fmla="*/ 200 w 433"/>
                <a:gd name="T87" fmla="*/ 64 h 289"/>
                <a:gd name="T88" fmla="*/ 200 w 433"/>
                <a:gd name="T89" fmla="*/ 48 h 289"/>
                <a:gd name="T90" fmla="*/ 216 w 433"/>
                <a:gd name="T91" fmla="*/ 32 h 289"/>
                <a:gd name="T92" fmla="*/ 200 w 433"/>
                <a:gd name="T93" fmla="*/ 0 h 289"/>
                <a:gd name="T94" fmla="*/ 176 w 433"/>
                <a:gd name="T95" fmla="*/ 0 h 289"/>
                <a:gd name="T96" fmla="*/ 168 w 433"/>
                <a:gd name="T97" fmla="*/ 0 h 289"/>
                <a:gd name="T98" fmla="*/ 160 w 433"/>
                <a:gd name="T99" fmla="*/ 16 h 289"/>
                <a:gd name="T100" fmla="*/ 152 w 433"/>
                <a:gd name="T101" fmla="*/ 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3" h="289">
                  <a:moveTo>
                    <a:pt x="152" y="8"/>
                  </a:moveTo>
                  <a:lnTo>
                    <a:pt x="136" y="24"/>
                  </a:lnTo>
                  <a:lnTo>
                    <a:pt x="96" y="32"/>
                  </a:lnTo>
                  <a:lnTo>
                    <a:pt x="56" y="72"/>
                  </a:lnTo>
                  <a:lnTo>
                    <a:pt x="16" y="128"/>
                  </a:lnTo>
                  <a:lnTo>
                    <a:pt x="16" y="160"/>
                  </a:lnTo>
                  <a:lnTo>
                    <a:pt x="32" y="184"/>
                  </a:lnTo>
                  <a:lnTo>
                    <a:pt x="48" y="176"/>
                  </a:lnTo>
                  <a:lnTo>
                    <a:pt x="64" y="176"/>
                  </a:lnTo>
                  <a:lnTo>
                    <a:pt x="8" y="224"/>
                  </a:lnTo>
                  <a:lnTo>
                    <a:pt x="0" y="248"/>
                  </a:lnTo>
                  <a:lnTo>
                    <a:pt x="16" y="256"/>
                  </a:lnTo>
                  <a:lnTo>
                    <a:pt x="48" y="288"/>
                  </a:lnTo>
                  <a:lnTo>
                    <a:pt x="80" y="288"/>
                  </a:lnTo>
                  <a:lnTo>
                    <a:pt x="96" y="272"/>
                  </a:lnTo>
                  <a:lnTo>
                    <a:pt x="96" y="256"/>
                  </a:lnTo>
                  <a:lnTo>
                    <a:pt x="112" y="264"/>
                  </a:lnTo>
                  <a:lnTo>
                    <a:pt x="120" y="272"/>
                  </a:lnTo>
                  <a:lnTo>
                    <a:pt x="152" y="288"/>
                  </a:lnTo>
                  <a:lnTo>
                    <a:pt x="168" y="272"/>
                  </a:lnTo>
                  <a:lnTo>
                    <a:pt x="192" y="272"/>
                  </a:lnTo>
                  <a:lnTo>
                    <a:pt x="192" y="288"/>
                  </a:lnTo>
                  <a:lnTo>
                    <a:pt x="208" y="280"/>
                  </a:lnTo>
                  <a:lnTo>
                    <a:pt x="240" y="232"/>
                  </a:lnTo>
                  <a:lnTo>
                    <a:pt x="256" y="232"/>
                  </a:lnTo>
                  <a:lnTo>
                    <a:pt x="296" y="168"/>
                  </a:lnTo>
                  <a:lnTo>
                    <a:pt x="296" y="144"/>
                  </a:lnTo>
                  <a:lnTo>
                    <a:pt x="304" y="136"/>
                  </a:lnTo>
                  <a:lnTo>
                    <a:pt x="312" y="152"/>
                  </a:lnTo>
                  <a:lnTo>
                    <a:pt x="344" y="96"/>
                  </a:lnTo>
                  <a:lnTo>
                    <a:pt x="376" y="80"/>
                  </a:lnTo>
                  <a:lnTo>
                    <a:pt x="376" y="88"/>
                  </a:lnTo>
                  <a:lnTo>
                    <a:pt x="400" y="64"/>
                  </a:lnTo>
                  <a:lnTo>
                    <a:pt x="416" y="72"/>
                  </a:lnTo>
                  <a:lnTo>
                    <a:pt x="432" y="24"/>
                  </a:lnTo>
                  <a:lnTo>
                    <a:pt x="424" y="16"/>
                  </a:lnTo>
                  <a:lnTo>
                    <a:pt x="400" y="16"/>
                  </a:lnTo>
                  <a:lnTo>
                    <a:pt x="384" y="24"/>
                  </a:lnTo>
                  <a:lnTo>
                    <a:pt x="344" y="24"/>
                  </a:lnTo>
                  <a:lnTo>
                    <a:pt x="328" y="0"/>
                  </a:lnTo>
                  <a:lnTo>
                    <a:pt x="272" y="40"/>
                  </a:lnTo>
                  <a:lnTo>
                    <a:pt x="264" y="64"/>
                  </a:lnTo>
                  <a:lnTo>
                    <a:pt x="248" y="64"/>
                  </a:lnTo>
                  <a:lnTo>
                    <a:pt x="200" y="64"/>
                  </a:lnTo>
                  <a:lnTo>
                    <a:pt x="200" y="48"/>
                  </a:lnTo>
                  <a:lnTo>
                    <a:pt x="216" y="32"/>
                  </a:lnTo>
                  <a:lnTo>
                    <a:pt x="200" y="0"/>
                  </a:lnTo>
                  <a:lnTo>
                    <a:pt x="176" y="0"/>
                  </a:lnTo>
                  <a:lnTo>
                    <a:pt x="168" y="0"/>
                  </a:lnTo>
                  <a:lnTo>
                    <a:pt x="160" y="16"/>
                  </a:lnTo>
                  <a:lnTo>
                    <a:pt x="152" y="8"/>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24" name="Freeform 15"/>
            <p:cNvSpPr/>
            <p:nvPr/>
          </p:nvSpPr>
          <p:spPr bwMode="gray">
            <a:xfrm>
              <a:off x="7419069" y="3514454"/>
              <a:ext cx="686078" cy="564180"/>
            </a:xfrm>
            <a:custGeom>
              <a:avLst/>
              <a:gdLst>
                <a:gd name="T0" fmla="*/ 168 w 361"/>
                <a:gd name="T1" fmla="*/ 0 h 321"/>
                <a:gd name="T2" fmla="*/ 152 w 361"/>
                <a:gd name="T3" fmla="*/ 0 h 321"/>
                <a:gd name="T4" fmla="*/ 120 w 361"/>
                <a:gd name="T5" fmla="*/ 48 h 321"/>
                <a:gd name="T6" fmla="*/ 96 w 361"/>
                <a:gd name="T7" fmla="*/ 56 h 321"/>
                <a:gd name="T8" fmla="*/ 96 w 361"/>
                <a:gd name="T9" fmla="*/ 40 h 321"/>
                <a:gd name="T10" fmla="*/ 80 w 361"/>
                <a:gd name="T11" fmla="*/ 40 h 321"/>
                <a:gd name="T12" fmla="*/ 64 w 361"/>
                <a:gd name="T13" fmla="*/ 56 h 321"/>
                <a:gd name="T14" fmla="*/ 32 w 361"/>
                <a:gd name="T15" fmla="*/ 40 h 321"/>
                <a:gd name="T16" fmla="*/ 24 w 361"/>
                <a:gd name="T17" fmla="*/ 32 h 321"/>
                <a:gd name="T18" fmla="*/ 8 w 361"/>
                <a:gd name="T19" fmla="*/ 24 h 321"/>
                <a:gd name="T20" fmla="*/ 8 w 361"/>
                <a:gd name="T21" fmla="*/ 40 h 321"/>
                <a:gd name="T22" fmla="*/ 0 w 361"/>
                <a:gd name="T23" fmla="*/ 48 h 321"/>
                <a:gd name="T24" fmla="*/ 32 w 361"/>
                <a:gd name="T25" fmla="*/ 56 h 321"/>
                <a:gd name="T26" fmla="*/ 40 w 361"/>
                <a:gd name="T27" fmla="*/ 80 h 321"/>
                <a:gd name="T28" fmla="*/ 56 w 361"/>
                <a:gd name="T29" fmla="*/ 80 h 321"/>
                <a:gd name="T30" fmla="*/ 80 w 361"/>
                <a:gd name="T31" fmla="*/ 112 h 321"/>
                <a:gd name="T32" fmla="*/ 104 w 361"/>
                <a:gd name="T33" fmla="*/ 104 h 321"/>
                <a:gd name="T34" fmla="*/ 104 w 361"/>
                <a:gd name="T35" fmla="*/ 144 h 321"/>
                <a:gd name="T36" fmla="*/ 136 w 361"/>
                <a:gd name="T37" fmla="*/ 184 h 321"/>
                <a:gd name="T38" fmla="*/ 152 w 361"/>
                <a:gd name="T39" fmla="*/ 184 h 321"/>
                <a:gd name="T40" fmla="*/ 160 w 361"/>
                <a:gd name="T41" fmla="*/ 168 h 321"/>
                <a:gd name="T42" fmla="*/ 184 w 361"/>
                <a:gd name="T43" fmla="*/ 192 h 321"/>
                <a:gd name="T44" fmla="*/ 168 w 361"/>
                <a:gd name="T45" fmla="*/ 208 h 321"/>
                <a:gd name="T46" fmla="*/ 160 w 361"/>
                <a:gd name="T47" fmla="*/ 200 h 321"/>
                <a:gd name="T48" fmla="*/ 144 w 361"/>
                <a:gd name="T49" fmla="*/ 192 h 321"/>
                <a:gd name="T50" fmla="*/ 144 w 361"/>
                <a:gd name="T51" fmla="*/ 224 h 321"/>
                <a:gd name="T52" fmla="*/ 136 w 361"/>
                <a:gd name="T53" fmla="*/ 240 h 321"/>
                <a:gd name="T54" fmla="*/ 160 w 361"/>
                <a:gd name="T55" fmla="*/ 272 h 321"/>
                <a:gd name="T56" fmla="*/ 160 w 361"/>
                <a:gd name="T57" fmla="*/ 296 h 321"/>
                <a:gd name="T58" fmla="*/ 200 w 361"/>
                <a:gd name="T59" fmla="*/ 296 h 321"/>
                <a:gd name="T60" fmla="*/ 216 w 361"/>
                <a:gd name="T61" fmla="*/ 312 h 321"/>
                <a:gd name="T62" fmla="*/ 240 w 361"/>
                <a:gd name="T63" fmla="*/ 304 h 321"/>
                <a:gd name="T64" fmla="*/ 272 w 361"/>
                <a:gd name="T65" fmla="*/ 320 h 321"/>
                <a:gd name="T66" fmla="*/ 296 w 361"/>
                <a:gd name="T67" fmla="*/ 296 h 321"/>
                <a:gd name="T68" fmla="*/ 320 w 361"/>
                <a:gd name="T69" fmla="*/ 256 h 321"/>
                <a:gd name="T70" fmla="*/ 288 w 361"/>
                <a:gd name="T71" fmla="*/ 240 h 321"/>
                <a:gd name="T72" fmla="*/ 320 w 361"/>
                <a:gd name="T73" fmla="*/ 232 h 321"/>
                <a:gd name="T74" fmla="*/ 328 w 361"/>
                <a:gd name="T75" fmla="*/ 240 h 321"/>
                <a:gd name="T76" fmla="*/ 360 w 361"/>
                <a:gd name="T77" fmla="*/ 232 h 321"/>
                <a:gd name="T78" fmla="*/ 360 w 361"/>
                <a:gd name="T79" fmla="*/ 224 h 321"/>
                <a:gd name="T80" fmla="*/ 320 w 361"/>
                <a:gd name="T81" fmla="*/ 200 h 321"/>
                <a:gd name="T82" fmla="*/ 320 w 361"/>
                <a:gd name="T83" fmla="*/ 184 h 321"/>
                <a:gd name="T84" fmla="*/ 304 w 361"/>
                <a:gd name="T85" fmla="*/ 176 h 321"/>
                <a:gd name="T86" fmla="*/ 288 w 361"/>
                <a:gd name="T87" fmla="*/ 168 h 321"/>
                <a:gd name="T88" fmla="*/ 272 w 361"/>
                <a:gd name="T89" fmla="*/ 128 h 321"/>
                <a:gd name="T90" fmla="*/ 232 w 361"/>
                <a:gd name="T91" fmla="*/ 64 h 321"/>
                <a:gd name="T92" fmla="*/ 232 w 361"/>
                <a:gd name="T93" fmla="*/ 40 h 321"/>
                <a:gd name="T94" fmla="*/ 192 w 361"/>
                <a:gd name="T95" fmla="*/ 32 h 321"/>
                <a:gd name="T96" fmla="*/ 176 w 361"/>
                <a:gd name="T97" fmla="*/ 24 h 321"/>
                <a:gd name="T98" fmla="*/ 168 w 361"/>
                <a:gd name="T99"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1" h="321">
                  <a:moveTo>
                    <a:pt x="168" y="0"/>
                  </a:moveTo>
                  <a:lnTo>
                    <a:pt x="152" y="0"/>
                  </a:lnTo>
                  <a:lnTo>
                    <a:pt x="120" y="48"/>
                  </a:lnTo>
                  <a:lnTo>
                    <a:pt x="96" y="56"/>
                  </a:lnTo>
                  <a:lnTo>
                    <a:pt x="96" y="40"/>
                  </a:lnTo>
                  <a:lnTo>
                    <a:pt x="80" y="40"/>
                  </a:lnTo>
                  <a:lnTo>
                    <a:pt x="64" y="56"/>
                  </a:lnTo>
                  <a:lnTo>
                    <a:pt x="32" y="40"/>
                  </a:lnTo>
                  <a:lnTo>
                    <a:pt x="24" y="32"/>
                  </a:lnTo>
                  <a:lnTo>
                    <a:pt x="8" y="24"/>
                  </a:lnTo>
                  <a:lnTo>
                    <a:pt x="8" y="40"/>
                  </a:lnTo>
                  <a:lnTo>
                    <a:pt x="0" y="48"/>
                  </a:lnTo>
                  <a:lnTo>
                    <a:pt x="32" y="56"/>
                  </a:lnTo>
                  <a:lnTo>
                    <a:pt x="40" y="80"/>
                  </a:lnTo>
                  <a:lnTo>
                    <a:pt x="56" y="80"/>
                  </a:lnTo>
                  <a:lnTo>
                    <a:pt x="80" y="112"/>
                  </a:lnTo>
                  <a:lnTo>
                    <a:pt x="104" y="104"/>
                  </a:lnTo>
                  <a:lnTo>
                    <a:pt x="104" y="144"/>
                  </a:lnTo>
                  <a:lnTo>
                    <a:pt x="136" y="184"/>
                  </a:lnTo>
                  <a:lnTo>
                    <a:pt x="152" y="184"/>
                  </a:lnTo>
                  <a:lnTo>
                    <a:pt x="160" y="168"/>
                  </a:lnTo>
                  <a:lnTo>
                    <a:pt x="184" y="192"/>
                  </a:lnTo>
                  <a:lnTo>
                    <a:pt x="168" y="208"/>
                  </a:lnTo>
                  <a:lnTo>
                    <a:pt x="160" y="200"/>
                  </a:lnTo>
                  <a:lnTo>
                    <a:pt x="144" y="192"/>
                  </a:lnTo>
                  <a:lnTo>
                    <a:pt x="144" y="224"/>
                  </a:lnTo>
                  <a:lnTo>
                    <a:pt x="136" y="240"/>
                  </a:lnTo>
                  <a:lnTo>
                    <a:pt x="160" y="272"/>
                  </a:lnTo>
                  <a:lnTo>
                    <a:pt x="160" y="296"/>
                  </a:lnTo>
                  <a:lnTo>
                    <a:pt x="200" y="296"/>
                  </a:lnTo>
                  <a:lnTo>
                    <a:pt x="216" y="312"/>
                  </a:lnTo>
                  <a:lnTo>
                    <a:pt x="240" y="304"/>
                  </a:lnTo>
                  <a:lnTo>
                    <a:pt x="272" y="320"/>
                  </a:lnTo>
                  <a:lnTo>
                    <a:pt x="296" y="296"/>
                  </a:lnTo>
                  <a:lnTo>
                    <a:pt x="320" y="256"/>
                  </a:lnTo>
                  <a:lnTo>
                    <a:pt x="288" y="240"/>
                  </a:lnTo>
                  <a:lnTo>
                    <a:pt x="320" y="232"/>
                  </a:lnTo>
                  <a:lnTo>
                    <a:pt x="328" y="240"/>
                  </a:lnTo>
                  <a:lnTo>
                    <a:pt x="360" y="232"/>
                  </a:lnTo>
                  <a:lnTo>
                    <a:pt x="360" y="224"/>
                  </a:lnTo>
                  <a:lnTo>
                    <a:pt x="320" y="200"/>
                  </a:lnTo>
                  <a:lnTo>
                    <a:pt x="320" y="184"/>
                  </a:lnTo>
                  <a:lnTo>
                    <a:pt x="304" y="176"/>
                  </a:lnTo>
                  <a:lnTo>
                    <a:pt x="288" y="168"/>
                  </a:lnTo>
                  <a:lnTo>
                    <a:pt x="272" y="128"/>
                  </a:lnTo>
                  <a:lnTo>
                    <a:pt x="232" y="64"/>
                  </a:lnTo>
                  <a:lnTo>
                    <a:pt x="232" y="40"/>
                  </a:lnTo>
                  <a:lnTo>
                    <a:pt x="192" y="32"/>
                  </a:lnTo>
                  <a:lnTo>
                    <a:pt x="176" y="24"/>
                  </a:lnTo>
                  <a:lnTo>
                    <a:pt x="168" y="0"/>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25" name="Freeform 16"/>
            <p:cNvSpPr/>
            <p:nvPr/>
          </p:nvSpPr>
          <p:spPr bwMode="invGray">
            <a:xfrm>
              <a:off x="7981652" y="3965455"/>
              <a:ext cx="123494" cy="97746"/>
            </a:xfrm>
            <a:custGeom>
              <a:avLst/>
              <a:gdLst>
                <a:gd name="T0" fmla="*/ 24 w 65"/>
                <a:gd name="T1" fmla="*/ 0 h 57"/>
                <a:gd name="T2" fmla="*/ 0 w 65"/>
                <a:gd name="T3" fmla="*/ 40 h 57"/>
                <a:gd name="T4" fmla="*/ 24 w 65"/>
                <a:gd name="T5" fmla="*/ 56 h 57"/>
                <a:gd name="T6" fmla="*/ 64 w 65"/>
                <a:gd name="T7" fmla="*/ 40 h 57"/>
                <a:gd name="T8" fmla="*/ 64 w 65"/>
                <a:gd name="T9" fmla="*/ 24 h 57"/>
                <a:gd name="T10" fmla="*/ 24 w 65"/>
                <a:gd name="T11" fmla="*/ 0 h 57"/>
              </a:gdLst>
              <a:ahLst/>
              <a:cxnLst>
                <a:cxn ang="0">
                  <a:pos x="T0" y="T1"/>
                </a:cxn>
                <a:cxn ang="0">
                  <a:pos x="T2" y="T3"/>
                </a:cxn>
                <a:cxn ang="0">
                  <a:pos x="T4" y="T5"/>
                </a:cxn>
                <a:cxn ang="0">
                  <a:pos x="T6" y="T7"/>
                </a:cxn>
                <a:cxn ang="0">
                  <a:pos x="T8" y="T9"/>
                </a:cxn>
                <a:cxn ang="0">
                  <a:pos x="T10" y="T11"/>
                </a:cxn>
              </a:cxnLst>
              <a:rect l="0" t="0" r="r" b="b"/>
              <a:pathLst>
                <a:path w="65" h="57">
                  <a:moveTo>
                    <a:pt x="24" y="0"/>
                  </a:moveTo>
                  <a:lnTo>
                    <a:pt x="0" y="40"/>
                  </a:lnTo>
                  <a:lnTo>
                    <a:pt x="24" y="56"/>
                  </a:lnTo>
                  <a:lnTo>
                    <a:pt x="64" y="40"/>
                  </a:lnTo>
                  <a:lnTo>
                    <a:pt x="64" y="24"/>
                  </a:lnTo>
                  <a:lnTo>
                    <a:pt x="24" y="0"/>
                  </a:lnTo>
                </a:path>
              </a:pathLst>
            </a:custGeom>
            <a:grpFill/>
            <a:ln w="12700" cap="rnd" cmpd="sng">
              <a:solidFill>
                <a:schemeClr val="bg1"/>
              </a:solidFill>
              <a:prstDash val="solid"/>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26" name="Freeform 17"/>
            <p:cNvSpPr/>
            <p:nvPr/>
          </p:nvSpPr>
          <p:spPr bwMode="gray">
            <a:xfrm>
              <a:off x="7678062" y="4034048"/>
              <a:ext cx="456242" cy="521309"/>
            </a:xfrm>
            <a:custGeom>
              <a:avLst/>
              <a:gdLst>
                <a:gd name="T0" fmla="*/ 184 w 241"/>
                <a:gd name="T1" fmla="*/ 16 h 297"/>
                <a:gd name="T2" fmla="*/ 160 w 241"/>
                <a:gd name="T3" fmla="*/ 0 h 297"/>
                <a:gd name="T4" fmla="*/ 136 w 241"/>
                <a:gd name="T5" fmla="*/ 24 h 297"/>
                <a:gd name="T6" fmla="*/ 104 w 241"/>
                <a:gd name="T7" fmla="*/ 8 h 297"/>
                <a:gd name="T8" fmla="*/ 80 w 241"/>
                <a:gd name="T9" fmla="*/ 16 h 297"/>
                <a:gd name="T10" fmla="*/ 72 w 241"/>
                <a:gd name="T11" fmla="*/ 32 h 297"/>
                <a:gd name="T12" fmla="*/ 64 w 241"/>
                <a:gd name="T13" fmla="*/ 48 h 297"/>
                <a:gd name="T14" fmla="*/ 72 w 241"/>
                <a:gd name="T15" fmla="*/ 72 h 297"/>
                <a:gd name="T16" fmla="*/ 56 w 241"/>
                <a:gd name="T17" fmla="*/ 72 h 297"/>
                <a:gd name="T18" fmla="*/ 48 w 241"/>
                <a:gd name="T19" fmla="*/ 64 h 297"/>
                <a:gd name="T20" fmla="*/ 40 w 241"/>
                <a:gd name="T21" fmla="*/ 64 h 297"/>
                <a:gd name="T22" fmla="*/ 40 w 241"/>
                <a:gd name="T23" fmla="*/ 80 h 297"/>
                <a:gd name="T24" fmla="*/ 40 w 241"/>
                <a:gd name="T25" fmla="*/ 96 h 297"/>
                <a:gd name="T26" fmla="*/ 40 w 241"/>
                <a:gd name="T27" fmla="*/ 96 h 297"/>
                <a:gd name="T28" fmla="*/ 40 w 241"/>
                <a:gd name="T29" fmla="*/ 112 h 297"/>
                <a:gd name="T30" fmla="*/ 8 w 241"/>
                <a:gd name="T31" fmla="*/ 136 h 297"/>
                <a:gd name="T32" fmla="*/ 0 w 241"/>
                <a:gd name="T33" fmla="*/ 144 h 297"/>
                <a:gd name="T34" fmla="*/ 0 w 241"/>
                <a:gd name="T35" fmla="*/ 176 h 297"/>
                <a:gd name="T36" fmla="*/ 24 w 241"/>
                <a:gd name="T37" fmla="*/ 192 h 297"/>
                <a:gd name="T38" fmla="*/ 24 w 241"/>
                <a:gd name="T39" fmla="*/ 232 h 297"/>
                <a:gd name="T40" fmla="*/ 48 w 241"/>
                <a:gd name="T41" fmla="*/ 232 h 297"/>
                <a:gd name="T42" fmla="*/ 48 w 241"/>
                <a:gd name="T43" fmla="*/ 248 h 297"/>
                <a:gd name="T44" fmla="*/ 56 w 241"/>
                <a:gd name="T45" fmla="*/ 264 h 297"/>
                <a:gd name="T46" fmla="*/ 64 w 241"/>
                <a:gd name="T47" fmla="*/ 288 h 297"/>
                <a:gd name="T48" fmla="*/ 88 w 241"/>
                <a:gd name="T49" fmla="*/ 288 h 297"/>
                <a:gd name="T50" fmla="*/ 104 w 241"/>
                <a:gd name="T51" fmla="*/ 264 h 297"/>
                <a:gd name="T52" fmla="*/ 112 w 241"/>
                <a:gd name="T53" fmla="*/ 264 h 297"/>
                <a:gd name="T54" fmla="*/ 112 w 241"/>
                <a:gd name="T55" fmla="*/ 280 h 297"/>
                <a:gd name="T56" fmla="*/ 120 w 241"/>
                <a:gd name="T57" fmla="*/ 288 h 297"/>
                <a:gd name="T58" fmla="*/ 136 w 241"/>
                <a:gd name="T59" fmla="*/ 288 h 297"/>
                <a:gd name="T60" fmla="*/ 136 w 241"/>
                <a:gd name="T61" fmla="*/ 280 h 297"/>
                <a:gd name="T62" fmla="*/ 152 w 241"/>
                <a:gd name="T63" fmla="*/ 280 h 297"/>
                <a:gd name="T64" fmla="*/ 152 w 241"/>
                <a:gd name="T65" fmla="*/ 288 h 297"/>
                <a:gd name="T66" fmla="*/ 160 w 241"/>
                <a:gd name="T67" fmla="*/ 296 h 297"/>
                <a:gd name="T68" fmla="*/ 176 w 241"/>
                <a:gd name="T69" fmla="*/ 288 h 297"/>
                <a:gd name="T70" fmla="*/ 184 w 241"/>
                <a:gd name="T71" fmla="*/ 256 h 297"/>
                <a:gd name="T72" fmla="*/ 184 w 241"/>
                <a:gd name="T73" fmla="*/ 224 h 297"/>
                <a:gd name="T74" fmla="*/ 200 w 241"/>
                <a:gd name="T75" fmla="*/ 224 h 297"/>
                <a:gd name="T76" fmla="*/ 200 w 241"/>
                <a:gd name="T77" fmla="*/ 216 h 297"/>
                <a:gd name="T78" fmla="*/ 200 w 241"/>
                <a:gd name="T79" fmla="*/ 200 h 297"/>
                <a:gd name="T80" fmla="*/ 216 w 241"/>
                <a:gd name="T81" fmla="*/ 216 h 297"/>
                <a:gd name="T82" fmla="*/ 232 w 241"/>
                <a:gd name="T83" fmla="*/ 192 h 297"/>
                <a:gd name="T84" fmla="*/ 216 w 241"/>
                <a:gd name="T85" fmla="*/ 176 h 297"/>
                <a:gd name="T86" fmla="*/ 216 w 241"/>
                <a:gd name="T87" fmla="*/ 168 h 297"/>
                <a:gd name="T88" fmla="*/ 232 w 241"/>
                <a:gd name="T89" fmla="*/ 160 h 297"/>
                <a:gd name="T90" fmla="*/ 224 w 241"/>
                <a:gd name="T91" fmla="*/ 136 h 297"/>
                <a:gd name="T92" fmla="*/ 216 w 241"/>
                <a:gd name="T93" fmla="*/ 128 h 297"/>
                <a:gd name="T94" fmla="*/ 240 w 241"/>
                <a:gd name="T95" fmla="*/ 136 h 297"/>
                <a:gd name="T96" fmla="*/ 240 w 241"/>
                <a:gd name="T97" fmla="*/ 104 h 297"/>
                <a:gd name="T98" fmla="*/ 216 w 241"/>
                <a:gd name="T99" fmla="*/ 120 h 297"/>
                <a:gd name="T100" fmla="*/ 240 w 241"/>
                <a:gd name="T101" fmla="*/ 80 h 297"/>
                <a:gd name="T102" fmla="*/ 200 w 241"/>
                <a:gd name="T103" fmla="*/ 56 h 297"/>
                <a:gd name="T104" fmla="*/ 176 w 241"/>
                <a:gd name="T105" fmla="*/ 56 h 297"/>
                <a:gd name="T106" fmla="*/ 160 w 241"/>
                <a:gd name="T107" fmla="*/ 72 h 297"/>
                <a:gd name="T108" fmla="*/ 152 w 241"/>
                <a:gd name="T109" fmla="*/ 48 h 297"/>
                <a:gd name="T110" fmla="*/ 160 w 241"/>
                <a:gd name="T111" fmla="*/ 40 h 297"/>
                <a:gd name="T112" fmla="*/ 184 w 241"/>
                <a:gd name="T113" fmla="*/ 16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1" h="297">
                  <a:moveTo>
                    <a:pt x="184" y="16"/>
                  </a:moveTo>
                  <a:lnTo>
                    <a:pt x="160" y="0"/>
                  </a:lnTo>
                  <a:lnTo>
                    <a:pt x="136" y="24"/>
                  </a:lnTo>
                  <a:lnTo>
                    <a:pt x="104" y="8"/>
                  </a:lnTo>
                  <a:lnTo>
                    <a:pt x="80" y="16"/>
                  </a:lnTo>
                  <a:lnTo>
                    <a:pt x="72" y="32"/>
                  </a:lnTo>
                  <a:lnTo>
                    <a:pt x="64" y="48"/>
                  </a:lnTo>
                  <a:lnTo>
                    <a:pt x="72" y="72"/>
                  </a:lnTo>
                  <a:lnTo>
                    <a:pt x="56" y="72"/>
                  </a:lnTo>
                  <a:lnTo>
                    <a:pt x="48" y="64"/>
                  </a:lnTo>
                  <a:lnTo>
                    <a:pt x="40" y="64"/>
                  </a:lnTo>
                  <a:lnTo>
                    <a:pt x="40" y="80"/>
                  </a:lnTo>
                  <a:lnTo>
                    <a:pt x="40" y="96"/>
                  </a:lnTo>
                  <a:lnTo>
                    <a:pt x="40" y="96"/>
                  </a:lnTo>
                  <a:lnTo>
                    <a:pt x="40" y="112"/>
                  </a:lnTo>
                  <a:lnTo>
                    <a:pt x="8" y="136"/>
                  </a:lnTo>
                  <a:lnTo>
                    <a:pt x="0" y="144"/>
                  </a:lnTo>
                  <a:lnTo>
                    <a:pt x="0" y="176"/>
                  </a:lnTo>
                  <a:lnTo>
                    <a:pt x="24" y="192"/>
                  </a:lnTo>
                  <a:lnTo>
                    <a:pt x="24" y="232"/>
                  </a:lnTo>
                  <a:lnTo>
                    <a:pt x="48" y="232"/>
                  </a:lnTo>
                  <a:lnTo>
                    <a:pt x="48" y="248"/>
                  </a:lnTo>
                  <a:lnTo>
                    <a:pt x="56" y="264"/>
                  </a:lnTo>
                  <a:lnTo>
                    <a:pt x="64" y="288"/>
                  </a:lnTo>
                  <a:lnTo>
                    <a:pt x="88" y="288"/>
                  </a:lnTo>
                  <a:lnTo>
                    <a:pt x="104" y="264"/>
                  </a:lnTo>
                  <a:lnTo>
                    <a:pt x="112" y="264"/>
                  </a:lnTo>
                  <a:lnTo>
                    <a:pt x="112" y="280"/>
                  </a:lnTo>
                  <a:lnTo>
                    <a:pt x="120" y="288"/>
                  </a:lnTo>
                  <a:lnTo>
                    <a:pt x="136" y="288"/>
                  </a:lnTo>
                  <a:lnTo>
                    <a:pt x="136" y="280"/>
                  </a:lnTo>
                  <a:lnTo>
                    <a:pt x="152" y="280"/>
                  </a:lnTo>
                  <a:lnTo>
                    <a:pt x="152" y="288"/>
                  </a:lnTo>
                  <a:lnTo>
                    <a:pt x="160" y="296"/>
                  </a:lnTo>
                  <a:lnTo>
                    <a:pt x="176" y="288"/>
                  </a:lnTo>
                  <a:lnTo>
                    <a:pt x="184" y="256"/>
                  </a:lnTo>
                  <a:lnTo>
                    <a:pt x="184" y="224"/>
                  </a:lnTo>
                  <a:lnTo>
                    <a:pt x="200" y="224"/>
                  </a:lnTo>
                  <a:lnTo>
                    <a:pt x="200" y="216"/>
                  </a:lnTo>
                  <a:lnTo>
                    <a:pt x="200" y="200"/>
                  </a:lnTo>
                  <a:lnTo>
                    <a:pt x="216" y="216"/>
                  </a:lnTo>
                  <a:lnTo>
                    <a:pt x="232" y="192"/>
                  </a:lnTo>
                  <a:lnTo>
                    <a:pt x="216" y="176"/>
                  </a:lnTo>
                  <a:lnTo>
                    <a:pt x="216" y="168"/>
                  </a:lnTo>
                  <a:lnTo>
                    <a:pt x="232" y="160"/>
                  </a:lnTo>
                  <a:lnTo>
                    <a:pt x="224" y="136"/>
                  </a:lnTo>
                  <a:lnTo>
                    <a:pt x="216" y="128"/>
                  </a:lnTo>
                  <a:lnTo>
                    <a:pt x="240" y="136"/>
                  </a:lnTo>
                  <a:lnTo>
                    <a:pt x="240" y="104"/>
                  </a:lnTo>
                  <a:lnTo>
                    <a:pt x="216" y="120"/>
                  </a:lnTo>
                  <a:lnTo>
                    <a:pt x="240" y="80"/>
                  </a:lnTo>
                  <a:lnTo>
                    <a:pt x="200" y="56"/>
                  </a:lnTo>
                  <a:lnTo>
                    <a:pt x="176" y="56"/>
                  </a:lnTo>
                  <a:lnTo>
                    <a:pt x="160" y="72"/>
                  </a:lnTo>
                  <a:lnTo>
                    <a:pt x="152" y="48"/>
                  </a:lnTo>
                  <a:lnTo>
                    <a:pt x="160" y="40"/>
                  </a:lnTo>
                  <a:lnTo>
                    <a:pt x="184" y="16"/>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27" name="Freeform 18"/>
            <p:cNvSpPr/>
            <p:nvPr/>
          </p:nvSpPr>
          <p:spPr bwMode="gray">
            <a:xfrm>
              <a:off x="7448226" y="4443894"/>
              <a:ext cx="519704" cy="648207"/>
            </a:xfrm>
            <a:custGeom>
              <a:avLst/>
              <a:gdLst>
                <a:gd name="T0" fmla="*/ 272 w 273"/>
                <a:gd name="T1" fmla="*/ 56 h 369"/>
                <a:gd name="T2" fmla="*/ 272 w 273"/>
                <a:gd name="T3" fmla="*/ 48 h 369"/>
                <a:gd name="T4" fmla="*/ 256 w 273"/>
                <a:gd name="T5" fmla="*/ 48 h 369"/>
                <a:gd name="T6" fmla="*/ 256 w 273"/>
                <a:gd name="T7" fmla="*/ 56 h 369"/>
                <a:gd name="T8" fmla="*/ 240 w 273"/>
                <a:gd name="T9" fmla="*/ 56 h 369"/>
                <a:gd name="T10" fmla="*/ 232 w 273"/>
                <a:gd name="T11" fmla="*/ 56 h 369"/>
                <a:gd name="T12" fmla="*/ 232 w 273"/>
                <a:gd name="T13" fmla="*/ 32 h 369"/>
                <a:gd name="T14" fmla="*/ 224 w 273"/>
                <a:gd name="T15" fmla="*/ 32 h 369"/>
                <a:gd name="T16" fmla="*/ 208 w 273"/>
                <a:gd name="T17" fmla="*/ 56 h 369"/>
                <a:gd name="T18" fmla="*/ 184 w 273"/>
                <a:gd name="T19" fmla="*/ 56 h 369"/>
                <a:gd name="T20" fmla="*/ 176 w 273"/>
                <a:gd name="T21" fmla="*/ 32 h 369"/>
                <a:gd name="T22" fmla="*/ 168 w 273"/>
                <a:gd name="T23" fmla="*/ 16 h 369"/>
                <a:gd name="T24" fmla="*/ 160 w 273"/>
                <a:gd name="T25" fmla="*/ 0 h 369"/>
                <a:gd name="T26" fmla="*/ 144 w 273"/>
                <a:gd name="T27" fmla="*/ 0 h 369"/>
                <a:gd name="T28" fmla="*/ 144 w 273"/>
                <a:gd name="T29" fmla="*/ 8 h 369"/>
                <a:gd name="T30" fmla="*/ 112 w 273"/>
                <a:gd name="T31" fmla="*/ 16 h 369"/>
                <a:gd name="T32" fmla="*/ 112 w 273"/>
                <a:gd name="T33" fmla="*/ 32 h 369"/>
                <a:gd name="T34" fmla="*/ 80 w 273"/>
                <a:gd name="T35" fmla="*/ 32 h 369"/>
                <a:gd name="T36" fmla="*/ 64 w 273"/>
                <a:gd name="T37" fmla="*/ 48 h 369"/>
                <a:gd name="T38" fmla="*/ 64 w 273"/>
                <a:gd name="T39" fmla="*/ 72 h 369"/>
                <a:gd name="T40" fmla="*/ 72 w 273"/>
                <a:gd name="T41" fmla="*/ 88 h 369"/>
                <a:gd name="T42" fmla="*/ 48 w 273"/>
                <a:gd name="T43" fmla="*/ 112 h 369"/>
                <a:gd name="T44" fmla="*/ 40 w 273"/>
                <a:gd name="T45" fmla="*/ 112 h 369"/>
                <a:gd name="T46" fmla="*/ 32 w 273"/>
                <a:gd name="T47" fmla="*/ 144 h 369"/>
                <a:gd name="T48" fmla="*/ 32 w 273"/>
                <a:gd name="T49" fmla="*/ 160 h 369"/>
                <a:gd name="T50" fmla="*/ 32 w 273"/>
                <a:gd name="T51" fmla="*/ 176 h 369"/>
                <a:gd name="T52" fmla="*/ 16 w 273"/>
                <a:gd name="T53" fmla="*/ 200 h 369"/>
                <a:gd name="T54" fmla="*/ 8 w 273"/>
                <a:gd name="T55" fmla="*/ 216 h 369"/>
                <a:gd name="T56" fmla="*/ 0 w 273"/>
                <a:gd name="T57" fmla="*/ 256 h 369"/>
                <a:gd name="T58" fmla="*/ 8 w 273"/>
                <a:gd name="T59" fmla="*/ 272 h 369"/>
                <a:gd name="T60" fmla="*/ 56 w 273"/>
                <a:gd name="T61" fmla="*/ 272 h 369"/>
                <a:gd name="T62" fmla="*/ 80 w 273"/>
                <a:gd name="T63" fmla="*/ 328 h 369"/>
                <a:gd name="T64" fmla="*/ 88 w 273"/>
                <a:gd name="T65" fmla="*/ 368 h 369"/>
                <a:gd name="T66" fmla="*/ 112 w 273"/>
                <a:gd name="T67" fmla="*/ 328 h 369"/>
                <a:gd name="T68" fmla="*/ 120 w 273"/>
                <a:gd name="T69" fmla="*/ 336 h 369"/>
                <a:gd name="T70" fmla="*/ 152 w 273"/>
                <a:gd name="T71" fmla="*/ 304 h 369"/>
                <a:gd name="T72" fmla="*/ 152 w 273"/>
                <a:gd name="T73" fmla="*/ 280 h 369"/>
                <a:gd name="T74" fmla="*/ 184 w 273"/>
                <a:gd name="T75" fmla="*/ 272 h 369"/>
                <a:gd name="T76" fmla="*/ 200 w 273"/>
                <a:gd name="T77" fmla="*/ 232 h 369"/>
                <a:gd name="T78" fmla="*/ 216 w 273"/>
                <a:gd name="T79" fmla="*/ 224 h 369"/>
                <a:gd name="T80" fmla="*/ 216 w 273"/>
                <a:gd name="T81" fmla="*/ 200 h 369"/>
                <a:gd name="T82" fmla="*/ 240 w 273"/>
                <a:gd name="T83" fmla="*/ 200 h 369"/>
                <a:gd name="T84" fmla="*/ 248 w 273"/>
                <a:gd name="T85" fmla="*/ 160 h 369"/>
                <a:gd name="T86" fmla="*/ 240 w 273"/>
                <a:gd name="T87" fmla="*/ 128 h 369"/>
                <a:gd name="T88" fmla="*/ 248 w 273"/>
                <a:gd name="T89" fmla="*/ 120 h 369"/>
                <a:gd name="T90" fmla="*/ 232 w 273"/>
                <a:gd name="T91" fmla="*/ 104 h 369"/>
                <a:gd name="T92" fmla="*/ 248 w 273"/>
                <a:gd name="T93" fmla="*/ 96 h 369"/>
                <a:gd name="T94" fmla="*/ 256 w 273"/>
                <a:gd name="T95" fmla="*/ 104 h 369"/>
                <a:gd name="T96" fmla="*/ 272 w 273"/>
                <a:gd name="T97" fmla="*/ 80 h 369"/>
                <a:gd name="T98" fmla="*/ 272 w 273"/>
                <a:gd name="T99" fmla="*/ 5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3" h="369">
                  <a:moveTo>
                    <a:pt x="272" y="56"/>
                  </a:moveTo>
                  <a:lnTo>
                    <a:pt x="272" y="48"/>
                  </a:lnTo>
                  <a:lnTo>
                    <a:pt x="256" y="48"/>
                  </a:lnTo>
                  <a:lnTo>
                    <a:pt x="256" y="56"/>
                  </a:lnTo>
                  <a:lnTo>
                    <a:pt x="240" y="56"/>
                  </a:lnTo>
                  <a:lnTo>
                    <a:pt x="232" y="56"/>
                  </a:lnTo>
                  <a:lnTo>
                    <a:pt x="232" y="32"/>
                  </a:lnTo>
                  <a:lnTo>
                    <a:pt x="224" y="32"/>
                  </a:lnTo>
                  <a:lnTo>
                    <a:pt x="208" y="56"/>
                  </a:lnTo>
                  <a:lnTo>
                    <a:pt x="184" y="56"/>
                  </a:lnTo>
                  <a:lnTo>
                    <a:pt x="176" y="32"/>
                  </a:lnTo>
                  <a:lnTo>
                    <a:pt x="168" y="16"/>
                  </a:lnTo>
                  <a:lnTo>
                    <a:pt x="160" y="0"/>
                  </a:lnTo>
                  <a:lnTo>
                    <a:pt x="144" y="0"/>
                  </a:lnTo>
                  <a:lnTo>
                    <a:pt x="144" y="8"/>
                  </a:lnTo>
                  <a:lnTo>
                    <a:pt x="112" y="16"/>
                  </a:lnTo>
                  <a:lnTo>
                    <a:pt x="112" y="32"/>
                  </a:lnTo>
                  <a:lnTo>
                    <a:pt x="80" y="32"/>
                  </a:lnTo>
                  <a:lnTo>
                    <a:pt x="64" y="48"/>
                  </a:lnTo>
                  <a:lnTo>
                    <a:pt x="64" y="72"/>
                  </a:lnTo>
                  <a:lnTo>
                    <a:pt x="72" y="88"/>
                  </a:lnTo>
                  <a:lnTo>
                    <a:pt x="48" y="112"/>
                  </a:lnTo>
                  <a:lnTo>
                    <a:pt x="40" y="112"/>
                  </a:lnTo>
                  <a:lnTo>
                    <a:pt x="32" y="144"/>
                  </a:lnTo>
                  <a:lnTo>
                    <a:pt x="32" y="160"/>
                  </a:lnTo>
                  <a:lnTo>
                    <a:pt x="32" y="176"/>
                  </a:lnTo>
                  <a:lnTo>
                    <a:pt x="16" y="200"/>
                  </a:lnTo>
                  <a:lnTo>
                    <a:pt x="8" y="216"/>
                  </a:lnTo>
                  <a:lnTo>
                    <a:pt x="0" y="256"/>
                  </a:lnTo>
                  <a:lnTo>
                    <a:pt x="8" y="272"/>
                  </a:lnTo>
                  <a:lnTo>
                    <a:pt x="56" y="272"/>
                  </a:lnTo>
                  <a:lnTo>
                    <a:pt x="80" y="328"/>
                  </a:lnTo>
                  <a:lnTo>
                    <a:pt x="88" y="368"/>
                  </a:lnTo>
                  <a:lnTo>
                    <a:pt x="112" y="328"/>
                  </a:lnTo>
                  <a:lnTo>
                    <a:pt x="120" y="336"/>
                  </a:lnTo>
                  <a:lnTo>
                    <a:pt x="152" y="304"/>
                  </a:lnTo>
                  <a:lnTo>
                    <a:pt x="152" y="280"/>
                  </a:lnTo>
                  <a:lnTo>
                    <a:pt x="184" y="272"/>
                  </a:lnTo>
                  <a:lnTo>
                    <a:pt x="200" y="232"/>
                  </a:lnTo>
                  <a:lnTo>
                    <a:pt x="216" y="224"/>
                  </a:lnTo>
                  <a:lnTo>
                    <a:pt x="216" y="200"/>
                  </a:lnTo>
                  <a:lnTo>
                    <a:pt x="240" y="200"/>
                  </a:lnTo>
                  <a:lnTo>
                    <a:pt x="248" y="160"/>
                  </a:lnTo>
                  <a:lnTo>
                    <a:pt x="240" y="128"/>
                  </a:lnTo>
                  <a:lnTo>
                    <a:pt x="248" y="120"/>
                  </a:lnTo>
                  <a:lnTo>
                    <a:pt x="232" y="104"/>
                  </a:lnTo>
                  <a:lnTo>
                    <a:pt x="248" y="96"/>
                  </a:lnTo>
                  <a:lnTo>
                    <a:pt x="256" y="104"/>
                  </a:lnTo>
                  <a:lnTo>
                    <a:pt x="272" y="80"/>
                  </a:lnTo>
                  <a:lnTo>
                    <a:pt x="272" y="56"/>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28" name="Freeform 19"/>
            <p:cNvSpPr/>
            <p:nvPr/>
          </p:nvSpPr>
          <p:spPr bwMode="gray">
            <a:xfrm>
              <a:off x="6654092" y="4852024"/>
              <a:ext cx="963939" cy="675644"/>
            </a:xfrm>
            <a:custGeom>
              <a:avLst/>
              <a:gdLst>
                <a:gd name="T0" fmla="*/ 496 w 505"/>
                <a:gd name="T1" fmla="*/ 96 h 385"/>
                <a:gd name="T2" fmla="*/ 424 w 505"/>
                <a:gd name="T3" fmla="*/ 40 h 385"/>
                <a:gd name="T4" fmla="*/ 408 w 505"/>
                <a:gd name="T5" fmla="*/ 56 h 385"/>
                <a:gd name="T6" fmla="*/ 376 w 505"/>
                <a:gd name="T7" fmla="*/ 40 h 385"/>
                <a:gd name="T8" fmla="*/ 312 w 505"/>
                <a:gd name="T9" fmla="*/ 56 h 385"/>
                <a:gd name="T10" fmla="*/ 312 w 505"/>
                <a:gd name="T11" fmla="*/ 0 h 385"/>
                <a:gd name="T12" fmla="*/ 280 w 505"/>
                <a:gd name="T13" fmla="*/ 0 h 385"/>
                <a:gd name="T14" fmla="*/ 216 w 505"/>
                <a:gd name="T15" fmla="*/ 8 h 385"/>
                <a:gd name="T16" fmla="*/ 208 w 505"/>
                <a:gd name="T17" fmla="*/ 40 h 385"/>
                <a:gd name="T18" fmla="*/ 168 w 505"/>
                <a:gd name="T19" fmla="*/ 24 h 385"/>
                <a:gd name="T20" fmla="*/ 144 w 505"/>
                <a:gd name="T21" fmla="*/ 48 h 385"/>
                <a:gd name="T22" fmla="*/ 152 w 505"/>
                <a:gd name="T23" fmla="*/ 88 h 385"/>
                <a:gd name="T24" fmla="*/ 144 w 505"/>
                <a:gd name="T25" fmla="*/ 112 h 385"/>
                <a:gd name="T26" fmla="*/ 112 w 505"/>
                <a:gd name="T27" fmla="*/ 168 h 385"/>
                <a:gd name="T28" fmla="*/ 72 w 505"/>
                <a:gd name="T29" fmla="*/ 224 h 385"/>
                <a:gd name="T30" fmla="*/ 32 w 505"/>
                <a:gd name="T31" fmla="*/ 272 h 385"/>
                <a:gd name="T32" fmla="*/ 0 w 505"/>
                <a:gd name="T33" fmla="*/ 296 h 385"/>
                <a:gd name="T34" fmla="*/ 8 w 505"/>
                <a:gd name="T35" fmla="*/ 312 h 385"/>
                <a:gd name="T36" fmla="*/ 16 w 505"/>
                <a:gd name="T37" fmla="*/ 360 h 385"/>
                <a:gd name="T38" fmla="*/ 56 w 505"/>
                <a:gd name="T39" fmla="*/ 384 h 385"/>
                <a:gd name="T40" fmla="*/ 40 w 505"/>
                <a:gd name="T41" fmla="*/ 344 h 385"/>
                <a:gd name="T42" fmla="*/ 80 w 505"/>
                <a:gd name="T43" fmla="*/ 304 h 385"/>
                <a:gd name="T44" fmla="*/ 152 w 505"/>
                <a:gd name="T45" fmla="*/ 280 h 385"/>
                <a:gd name="T46" fmla="*/ 192 w 505"/>
                <a:gd name="T47" fmla="*/ 296 h 385"/>
                <a:gd name="T48" fmla="*/ 240 w 505"/>
                <a:gd name="T49" fmla="*/ 248 h 385"/>
                <a:gd name="T50" fmla="*/ 264 w 505"/>
                <a:gd name="T51" fmla="*/ 240 h 385"/>
                <a:gd name="T52" fmla="*/ 264 w 505"/>
                <a:gd name="T53" fmla="*/ 216 h 385"/>
                <a:gd name="T54" fmla="*/ 280 w 505"/>
                <a:gd name="T55" fmla="*/ 208 h 385"/>
                <a:gd name="T56" fmla="*/ 336 w 505"/>
                <a:gd name="T57" fmla="*/ 232 h 385"/>
                <a:gd name="T58" fmla="*/ 336 w 505"/>
                <a:gd name="T59" fmla="*/ 200 h 385"/>
                <a:gd name="T60" fmla="*/ 376 w 505"/>
                <a:gd name="T61" fmla="*/ 192 h 385"/>
                <a:gd name="T62" fmla="*/ 392 w 505"/>
                <a:gd name="T63" fmla="*/ 200 h 385"/>
                <a:gd name="T64" fmla="*/ 400 w 505"/>
                <a:gd name="T65" fmla="*/ 184 h 385"/>
                <a:gd name="T66" fmla="*/ 448 w 505"/>
                <a:gd name="T67" fmla="*/ 176 h 385"/>
                <a:gd name="T68" fmla="*/ 480 w 505"/>
                <a:gd name="T69" fmla="*/ 136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5" h="385">
                  <a:moveTo>
                    <a:pt x="504" y="128"/>
                  </a:moveTo>
                  <a:lnTo>
                    <a:pt x="496" y="96"/>
                  </a:lnTo>
                  <a:lnTo>
                    <a:pt x="472" y="40"/>
                  </a:lnTo>
                  <a:lnTo>
                    <a:pt x="424" y="40"/>
                  </a:lnTo>
                  <a:lnTo>
                    <a:pt x="416" y="32"/>
                  </a:lnTo>
                  <a:lnTo>
                    <a:pt x="408" y="56"/>
                  </a:lnTo>
                  <a:lnTo>
                    <a:pt x="392" y="56"/>
                  </a:lnTo>
                  <a:lnTo>
                    <a:pt x="376" y="40"/>
                  </a:lnTo>
                  <a:lnTo>
                    <a:pt x="320" y="64"/>
                  </a:lnTo>
                  <a:lnTo>
                    <a:pt x="312" y="56"/>
                  </a:lnTo>
                  <a:lnTo>
                    <a:pt x="336" y="8"/>
                  </a:lnTo>
                  <a:lnTo>
                    <a:pt x="312" y="0"/>
                  </a:lnTo>
                  <a:lnTo>
                    <a:pt x="296" y="16"/>
                  </a:lnTo>
                  <a:lnTo>
                    <a:pt x="280" y="0"/>
                  </a:lnTo>
                  <a:lnTo>
                    <a:pt x="272" y="8"/>
                  </a:lnTo>
                  <a:lnTo>
                    <a:pt x="216" y="8"/>
                  </a:lnTo>
                  <a:lnTo>
                    <a:pt x="224" y="40"/>
                  </a:lnTo>
                  <a:lnTo>
                    <a:pt x="208" y="40"/>
                  </a:lnTo>
                  <a:lnTo>
                    <a:pt x="176" y="16"/>
                  </a:lnTo>
                  <a:lnTo>
                    <a:pt x="168" y="24"/>
                  </a:lnTo>
                  <a:lnTo>
                    <a:pt x="168" y="48"/>
                  </a:lnTo>
                  <a:lnTo>
                    <a:pt x="144" y="48"/>
                  </a:lnTo>
                  <a:lnTo>
                    <a:pt x="144" y="72"/>
                  </a:lnTo>
                  <a:lnTo>
                    <a:pt x="152" y="88"/>
                  </a:lnTo>
                  <a:lnTo>
                    <a:pt x="144" y="96"/>
                  </a:lnTo>
                  <a:lnTo>
                    <a:pt x="144" y="112"/>
                  </a:lnTo>
                  <a:lnTo>
                    <a:pt x="112" y="144"/>
                  </a:lnTo>
                  <a:lnTo>
                    <a:pt x="112" y="168"/>
                  </a:lnTo>
                  <a:lnTo>
                    <a:pt x="104" y="200"/>
                  </a:lnTo>
                  <a:lnTo>
                    <a:pt x="72" y="224"/>
                  </a:lnTo>
                  <a:lnTo>
                    <a:pt x="48" y="256"/>
                  </a:lnTo>
                  <a:lnTo>
                    <a:pt x="32" y="272"/>
                  </a:lnTo>
                  <a:lnTo>
                    <a:pt x="8" y="280"/>
                  </a:lnTo>
                  <a:lnTo>
                    <a:pt x="0" y="296"/>
                  </a:lnTo>
                  <a:lnTo>
                    <a:pt x="16" y="304"/>
                  </a:lnTo>
                  <a:lnTo>
                    <a:pt x="8" y="312"/>
                  </a:lnTo>
                  <a:lnTo>
                    <a:pt x="8" y="352"/>
                  </a:lnTo>
                  <a:lnTo>
                    <a:pt x="16" y="360"/>
                  </a:lnTo>
                  <a:lnTo>
                    <a:pt x="16" y="384"/>
                  </a:lnTo>
                  <a:lnTo>
                    <a:pt x="56" y="384"/>
                  </a:lnTo>
                  <a:lnTo>
                    <a:pt x="56" y="360"/>
                  </a:lnTo>
                  <a:lnTo>
                    <a:pt x="40" y="344"/>
                  </a:lnTo>
                  <a:lnTo>
                    <a:pt x="48" y="312"/>
                  </a:lnTo>
                  <a:lnTo>
                    <a:pt x="80" y="304"/>
                  </a:lnTo>
                  <a:lnTo>
                    <a:pt x="104" y="304"/>
                  </a:lnTo>
                  <a:lnTo>
                    <a:pt x="152" y="280"/>
                  </a:lnTo>
                  <a:lnTo>
                    <a:pt x="184" y="280"/>
                  </a:lnTo>
                  <a:lnTo>
                    <a:pt x="192" y="296"/>
                  </a:lnTo>
                  <a:lnTo>
                    <a:pt x="208" y="264"/>
                  </a:lnTo>
                  <a:lnTo>
                    <a:pt x="240" y="248"/>
                  </a:lnTo>
                  <a:lnTo>
                    <a:pt x="248" y="224"/>
                  </a:lnTo>
                  <a:lnTo>
                    <a:pt x="264" y="240"/>
                  </a:lnTo>
                  <a:lnTo>
                    <a:pt x="272" y="240"/>
                  </a:lnTo>
                  <a:lnTo>
                    <a:pt x="264" y="216"/>
                  </a:lnTo>
                  <a:lnTo>
                    <a:pt x="264" y="184"/>
                  </a:lnTo>
                  <a:lnTo>
                    <a:pt x="280" y="208"/>
                  </a:lnTo>
                  <a:lnTo>
                    <a:pt x="288" y="232"/>
                  </a:lnTo>
                  <a:lnTo>
                    <a:pt x="336" y="232"/>
                  </a:lnTo>
                  <a:lnTo>
                    <a:pt x="320" y="216"/>
                  </a:lnTo>
                  <a:lnTo>
                    <a:pt x="336" y="200"/>
                  </a:lnTo>
                  <a:lnTo>
                    <a:pt x="360" y="208"/>
                  </a:lnTo>
                  <a:lnTo>
                    <a:pt x="376" y="192"/>
                  </a:lnTo>
                  <a:lnTo>
                    <a:pt x="392" y="192"/>
                  </a:lnTo>
                  <a:lnTo>
                    <a:pt x="392" y="200"/>
                  </a:lnTo>
                  <a:lnTo>
                    <a:pt x="400" y="200"/>
                  </a:lnTo>
                  <a:lnTo>
                    <a:pt x="400" y="184"/>
                  </a:lnTo>
                  <a:lnTo>
                    <a:pt x="424" y="192"/>
                  </a:lnTo>
                  <a:lnTo>
                    <a:pt x="448" y="176"/>
                  </a:lnTo>
                  <a:lnTo>
                    <a:pt x="472" y="168"/>
                  </a:lnTo>
                  <a:lnTo>
                    <a:pt x="480" y="136"/>
                  </a:lnTo>
                  <a:lnTo>
                    <a:pt x="504" y="128"/>
                  </a:lnTo>
                </a:path>
              </a:pathLst>
            </a:custGeom>
            <a:solidFill>
              <a:schemeClr val="accent1"/>
            </a:solidFill>
            <a:ln>
              <a:noFill/>
            </a:ln>
            <a:effectLst/>
            <a:extLst>
              <a:ext uri="{91240B29-F687-4F45-9708-019B960494DF}">
                <a14:hiddenLine xmlns:a14="http://schemas.microsoft.com/office/drawing/2010/main" w="12700">
                  <a:solidFill>
                    <a:srgbClr val="3333FF"/>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29" name="Freeform 20"/>
            <p:cNvSpPr/>
            <p:nvPr/>
          </p:nvSpPr>
          <p:spPr bwMode="gray">
            <a:xfrm>
              <a:off x="6012610" y="4725126"/>
              <a:ext cx="948502" cy="675644"/>
            </a:xfrm>
            <a:custGeom>
              <a:avLst/>
              <a:gdLst>
                <a:gd name="T0" fmla="*/ 344 w 497"/>
                <a:gd name="T1" fmla="*/ 344 h 385"/>
                <a:gd name="T2" fmla="*/ 416 w 497"/>
                <a:gd name="T3" fmla="*/ 296 h 385"/>
                <a:gd name="T4" fmla="*/ 448 w 497"/>
                <a:gd name="T5" fmla="*/ 240 h 385"/>
                <a:gd name="T6" fmla="*/ 480 w 497"/>
                <a:gd name="T7" fmla="*/ 184 h 385"/>
                <a:gd name="T8" fmla="*/ 496 w 497"/>
                <a:gd name="T9" fmla="*/ 160 h 385"/>
                <a:gd name="T10" fmla="*/ 480 w 497"/>
                <a:gd name="T11" fmla="*/ 128 h 385"/>
                <a:gd name="T12" fmla="*/ 456 w 497"/>
                <a:gd name="T13" fmla="*/ 96 h 385"/>
                <a:gd name="T14" fmla="*/ 440 w 497"/>
                <a:gd name="T15" fmla="*/ 112 h 385"/>
                <a:gd name="T16" fmla="*/ 424 w 497"/>
                <a:gd name="T17" fmla="*/ 104 h 385"/>
                <a:gd name="T18" fmla="*/ 440 w 497"/>
                <a:gd name="T19" fmla="*/ 56 h 385"/>
                <a:gd name="T20" fmla="*/ 440 w 497"/>
                <a:gd name="T21" fmla="*/ 16 h 385"/>
                <a:gd name="T22" fmla="*/ 408 w 497"/>
                <a:gd name="T23" fmla="*/ 8 h 385"/>
                <a:gd name="T24" fmla="*/ 376 w 497"/>
                <a:gd name="T25" fmla="*/ 24 h 385"/>
                <a:gd name="T26" fmla="*/ 360 w 497"/>
                <a:gd name="T27" fmla="*/ 24 h 385"/>
                <a:gd name="T28" fmla="*/ 320 w 497"/>
                <a:gd name="T29" fmla="*/ 32 h 385"/>
                <a:gd name="T30" fmla="*/ 288 w 497"/>
                <a:gd name="T31" fmla="*/ 64 h 385"/>
                <a:gd name="T32" fmla="*/ 264 w 497"/>
                <a:gd name="T33" fmla="*/ 72 h 385"/>
                <a:gd name="T34" fmla="*/ 224 w 497"/>
                <a:gd name="T35" fmla="*/ 96 h 385"/>
                <a:gd name="T36" fmla="*/ 184 w 497"/>
                <a:gd name="T37" fmla="*/ 88 h 385"/>
                <a:gd name="T38" fmla="*/ 160 w 497"/>
                <a:gd name="T39" fmla="*/ 72 h 385"/>
                <a:gd name="T40" fmla="*/ 144 w 497"/>
                <a:gd name="T41" fmla="*/ 88 h 385"/>
                <a:gd name="T42" fmla="*/ 96 w 497"/>
                <a:gd name="T43" fmla="*/ 128 h 385"/>
                <a:gd name="T44" fmla="*/ 32 w 497"/>
                <a:gd name="T45" fmla="*/ 112 h 385"/>
                <a:gd name="T46" fmla="*/ 0 w 497"/>
                <a:gd name="T47" fmla="*/ 128 h 385"/>
                <a:gd name="T48" fmla="*/ 32 w 497"/>
                <a:gd name="T49" fmla="*/ 144 h 385"/>
                <a:gd name="T50" fmla="*/ 88 w 497"/>
                <a:gd name="T51" fmla="*/ 168 h 385"/>
                <a:gd name="T52" fmla="*/ 104 w 497"/>
                <a:gd name="T53" fmla="*/ 208 h 385"/>
                <a:gd name="T54" fmla="*/ 56 w 497"/>
                <a:gd name="T55" fmla="*/ 224 h 385"/>
                <a:gd name="T56" fmla="*/ 88 w 497"/>
                <a:gd name="T57" fmla="*/ 248 h 385"/>
                <a:gd name="T58" fmla="*/ 136 w 497"/>
                <a:gd name="T59" fmla="*/ 280 h 385"/>
                <a:gd name="T60" fmla="*/ 136 w 497"/>
                <a:gd name="T61" fmla="*/ 304 h 385"/>
                <a:gd name="T62" fmla="*/ 208 w 497"/>
                <a:gd name="T63" fmla="*/ 360 h 385"/>
                <a:gd name="T64" fmla="*/ 248 w 497"/>
                <a:gd name="T65" fmla="*/ 360 h 385"/>
                <a:gd name="T66" fmla="*/ 256 w 497"/>
                <a:gd name="T67" fmla="*/ 344 h 385"/>
                <a:gd name="T68" fmla="*/ 296 w 497"/>
                <a:gd name="T69" fmla="*/ 376 h 385"/>
                <a:gd name="T70" fmla="*/ 336 w 497"/>
                <a:gd name="T71" fmla="*/ 368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7" h="385">
                  <a:moveTo>
                    <a:pt x="336" y="368"/>
                  </a:moveTo>
                  <a:lnTo>
                    <a:pt x="344" y="344"/>
                  </a:lnTo>
                  <a:lnTo>
                    <a:pt x="368" y="344"/>
                  </a:lnTo>
                  <a:lnTo>
                    <a:pt x="416" y="296"/>
                  </a:lnTo>
                  <a:lnTo>
                    <a:pt x="440" y="272"/>
                  </a:lnTo>
                  <a:lnTo>
                    <a:pt x="448" y="240"/>
                  </a:lnTo>
                  <a:lnTo>
                    <a:pt x="448" y="216"/>
                  </a:lnTo>
                  <a:lnTo>
                    <a:pt x="480" y="184"/>
                  </a:lnTo>
                  <a:lnTo>
                    <a:pt x="480" y="168"/>
                  </a:lnTo>
                  <a:lnTo>
                    <a:pt x="496" y="160"/>
                  </a:lnTo>
                  <a:lnTo>
                    <a:pt x="480" y="152"/>
                  </a:lnTo>
                  <a:lnTo>
                    <a:pt x="480" y="128"/>
                  </a:lnTo>
                  <a:lnTo>
                    <a:pt x="456" y="128"/>
                  </a:lnTo>
                  <a:lnTo>
                    <a:pt x="456" y="96"/>
                  </a:lnTo>
                  <a:lnTo>
                    <a:pt x="440" y="96"/>
                  </a:lnTo>
                  <a:lnTo>
                    <a:pt x="440" y="112"/>
                  </a:lnTo>
                  <a:lnTo>
                    <a:pt x="424" y="112"/>
                  </a:lnTo>
                  <a:lnTo>
                    <a:pt x="424" y="104"/>
                  </a:lnTo>
                  <a:lnTo>
                    <a:pt x="432" y="64"/>
                  </a:lnTo>
                  <a:lnTo>
                    <a:pt x="440" y="56"/>
                  </a:lnTo>
                  <a:lnTo>
                    <a:pt x="440" y="40"/>
                  </a:lnTo>
                  <a:lnTo>
                    <a:pt x="440" y="16"/>
                  </a:lnTo>
                  <a:lnTo>
                    <a:pt x="432" y="0"/>
                  </a:lnTo>
                  <a:lnTo>
                    <a:pt x="408" y="8"/>
                  </a:lnTo>
                  <a:lnTo>
                    <a:pt x="392" y="8"/>
                  </a:lnTo>
                  <a:lnTo>
                    <a:pt x="376" y="24"/>
                  </a:lnTo>
                  <a:lnTo>
                    <a:pt x="360" y="32"/>
                  </a:lnTo>
                  <a:lnTo>
                    <a:pt x="360" y="24"/>
                  </a:lnTo>
                  <a:lnTo>
                    <a:pt x="344" y="32"/>
                  </a:lnTo>
                  <a:lnTo>
                    <a:pt x="320" y="32"/>
                  </a:lnTo>
                  <a:lnTo>
                    <a:pt x="304" y="40"/>
                  </a:lnTo>
                  <a:lnTo>
                    <a:pt x="288" y="64"/>
                  </a:lnTo>
                  <a:lnTo>
                    <a:pt x="272" y="56"/>
                  </a:lnTo>
                  <a:lnTo>
                    <a:pt x="264" y="72"/>
                  </a:lnTo>
                  <a:lnTo>
                    <a:pt x="232" y="72"/>
                  </a:lnTo>
                  <a:lnTo>
                    <a:pt x="224" y="96"/>
                  </a:lnTo>
                  <a:lnTo>
                    <a:pt x="200" y="104"/>
                  </a:lnTo>
                  <a:lnTo>
                    <a:pt x="184" y="88"/>
                  </a:lnTo>
                  <a:lnTo>
                    <a:pt x="176" y="64"/>
                  </a:lnTo>
                  <a:lnTo>
                    <a:pt x="160" y="72"/>
                  </a:lnTo>
                  <a:lnTo>
                    <a:pt x="160" y="88"/>
                  </a:lnTo>
                  <a:lnTo>
                    <a:pt x="144" y="88"/>
                  </a:lnTo>
                  <a:lnTo>
                    <a:pt x="104" y="112"/>
                  </a:lnTo>
                  <a:lnTo>
                    <a:pt x="96" y="128"/>
                  </a:lnTo>
                  <a:lnTo>
                    <a:pt x="48" y="112"/>
                  </a:lnTo>
                  <a:lnTo>
                    <a:pt x="32" y="112"/>
                  </a:lnTo>
                  <a:lnTo>
                    <a:pt x="24" y="120"/>
                  </a:lnTo>
                  <a:lnTo>
                    <a:pt x="0" y="128"/>
                  </a:lnTo>
                  <a:lnTo>
                    <a:pt x="0" y="144"/>
                  </a:lnTo>
                  <a:lnTo>
                    <a:pt x="32" y="144"/>
                  </a:lnTo>
                  <a:lnTo>
                    <a:pt x="40" y="160"/>
                  </a:lnTo>
                  <a:lnTo>
                    <a:pt x="88" y="168"/>
                  </a:lnTo>
                  <a:lnTo>
                    <a:pt x="96" y="176"/>
                  </a:lnTo>
                  <a:lnTo>
                    <a:pt x="104" y="208"/>
                  </a:lnTo>
                  <a:lnTo>
                    <a:pt x="64" y="208"/>
                  </a:lnTo>
                  <a:lnTo>
                    <a:pt x="56" y="224"/>
                  </a:lnTo>
                  <a:lnTo>
                    <a:pt x="64" y="240"/>
                  </a:lnTo>
                  <a:lnTo>
                    <a:pt x="88" y="248"/>
                  </a:lnTo>
                  <a:lnTo>
                    <a:pt x="136" y="264"/>
                  </a:lnTo>
                  <a:lnTo>
                    <a:pt x="136" y="280"/>
                  </a:lnTo>
                  <a:lnTo>
                    <a:pt x="120" y="288"/>
                  </a:lnTo>
                  <a:lnTo>
                    <a:pt x="136" y="304"/>
                  </a:lnTo>
                  <a:lnTo>
                    <a:pt x="136" y="328"/>
                  </a:lnTo>
                  <a:lnTo>
                    <a:pt x="208" y="360"/>
                  </a:lnTo>
                  <a:lnTo>
                    <a:pt x="224" y="360"/>
                  </a:lnTo>
                  <a:lnTo>
                    <a:pt x="248" y="360"/>
                  </a:lnTo>
                  <a:lnTo>
                    <a:pt x="256" y="368"/>
                  </a:lnTo>
                  <a:lnTo>
                    <a:pt x="256" y="344"/>
                  </a:lnTo>
                  <a:lnTo>
                    <a:pt x="288" y="352"/>
                  </a:lnTo>
                  <a:lnTo>
                    <a:pt x="296" y="376"/>
                  </a:lnTo>
                  <a:lnTo>
                    <a:pt x="312" y="384"/>
                  </a:lnTo>
                  <a:lnTo>
                    <a:pt x="336" y="368"/>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30" name="Freeform 21"/>
            <p:cNvSpPr/>
            <p:nvPr/>
          </p:nvSpPr>
          <p:spPr bwMode="invGray">
            <a:xfrm>
              <a:off x="5921704" y="4344433"/>
              <a:ext cx="704945" cy="622484"/>
            </a:xfrm>
            <a:custGeom>
              <a:avLst/>
              <a:gdLst>
                <a:gd name="T0" fmla="*/ 48 w 369"/>
                <a:gd name="T1" fmla="*/ 320 h 353"/>
                <a:gd name="T2" fmla="*/ 32 w 369"/>
                <a:gd name="T3" fmla="*/ 264 h 353"/>
                <a:gd name="T4" fmla="*/ 56 w 369"/>
                <a:gd name="T5" fmla="*/ 192 h 353"/>
                <a:gd name="T6" fmla="*/ 8 w 369"/>
                <a:gd name="T7" fmla="*/ 160 h 353"/>
                <a:gd name="T8" fmla="*/ 16 w 369"/>
                <a:gd name="T9" fmla="*/ 136 h 353"/>
                <a:gd name="T10" fmla="*/ 48 w 369"/>
                <a:gd name="T11" fmla="*/ 136 h 353"/>
                <a:gd name="T12" fmla="*/ 104 w 369"/>
                <a:gd name="T13" fmla="*/ 120 h 353"/>
                <a:gd name="T14" fmla="*/ 168 w 369"/>
                <a:gd name="T15" fmla="*/ 112 h 353"/>
                <a:gd name="T16" fmla="*/ 136 w 369"/>
                <a:gd name="T17" fmla="*/ 80 h 353"/>
                <a:gd name="T18" fmla="*/ 144 w 369"/>
                <a:gd name="T19" fmla="*/ 40 h 353"/>
                <a:gd name="T20" fmla="*/ 184 w 369"/>
                <a:gd name="T21" fmla="*/ 40 h 353"/>
                <a:gd name="T22" fmla="*/ 208 w 369"/>
                <a:gd name="T23" fmla="*/ 48 h 353"/>
                <a:gd name="T24" fmla="*/ 232 w 369"/>
                <a:gd name="T25" fmla="*/ 40 h 353"/>
                <a:gd name="T26" fmla="*/ 248 w 369"/>
                <a:gd name="T27" fmla="*/ 0 h 353"/>
                <a:gd name="T28" fmla="*/ 288 w 369"/>
                <a:gd name="T29" fmla="*/ 16 h 353"/>
                <a:gd name="T30" fmla="*/ 320 w 369"/>
                <a:gd name="T31" fmla="*/ 72 h 353"/>
                <a:gd name="T32" fmla="*/ 344 w 369"/>
                <a:gd name="T33" fmla="*/ 88 h 353"/>
                <a:gd name="T34" fmla="*/ 360 w 369"/>
                <a:gd name="T35" fmla="*/ 64 h 353"/>
                <a:gd name="T36" fmla="*/ 360 w 369"/>
                <a:gd name="T37" fmla="*/ 96 h 353"/>
                <a:gd name="T38" fmla="*/ 360 w 369"/>
                <a:gd name="T39" fmla="*/ 128 h 353"/>
                <a:gd name="T40" fmla="*/ 336 w 369"/>
                <a:gd name="T41" fmla="*/ 168 h 353"/>
                <a:gd name="T42" fmla="*/ 368 w 369"/>
                <a:gd name="T43" fmla="*/ 184 h 353"/>
                <a:gd name="T44" fmla="*/ 360 w 369"/>
                <a:gd name="T45" fmla="*/ 208 h 353"/>
                <a:gd name="T46" fmla="*/ 368 w 369"/>
                <a:gd name="T47" fmla="*/ 232 h 353"/>
                <a:gd name="T48" fmla="*/ 344 w 369"/>
                <a:gd name="T49" fmla="*/ 256 h 353"/>
                <a:gd name="T50" fmla="*/ 344 w 369"/>
                <a:gd name="T51" fmla="*/ 280 h 353"/>
                <a:gd name="T52" fmla="*/ 312 w 369"/>
                <a:gd name="T53" fmla="*/ 288 h 353"/>
                <a:gd name="T54" fmla="*/ 272 w 369"/>
                <a:gd name="T55" fmla="*/ 312 h 353"/>
                <a:gd name="T56" fmla="*/ 232 w 369"/>
                <a:gd name="T57" fmla="*/ 304 h 353"/>
                <a:gd name="T58" fmla="*/ 208 w 369"/>
                <a:gd name="T59" fmla="*/ 288 h 353"/>
                <a:gd name="T60" fmla="*/ 192 w 369"/>
                <a:gd name="T61" fmla="*/ 304 h 353"/>
                <a:gd name="T62" fmla="*/ 144 w 369"/>
                <a:gd name="T63" fmla="*/ 352 h 353"/>
                <a:gd name="T64" fmla="*/ 80 w 369"/>
                <a:gd name="T65" fmla="*/ 328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 h="353">
                  <a:moveTo>
                    <a:pt x="48" y="344"/>
                  </a:moveTo>
                  <a:lnTo>
                    <a:pt x="48" y="320"/>
                  </a:lnTo>
                  <a:lnTo>
                    <a:pt x="64" y="296"/>
                  </a:lnTo>
                  <a:lnTo>
                    <a:pt x="32" y="264"/>
                  </a:lnTo>
                  <a:lnTo>
                    <a:pt x="56" y="224"/>
                  </a:lnTo>
                  <a:lnTo>
                    <a:pt x="56" y="192"/>
                  </a:lnTo>
                  <a:lnTo>
                    <a:pt x="8" y="200"/>
                  </a:lnTo>
                  <a:lnTo>
                    <a:pt x="8" y="160"/>
                  </a:lnTo>
                  <a:lnTo>
                    <a:pt x="0" y="152"/>
                  </a:lnTo>
                  <a:lnTo>
                    <a:pt x="16" y="136"/>
                  </a:lnTo>
                  <a:lnTo>
                    <a:pt x="32" y="144"/>
                  </a:lnTo>
                  <a:lnTo>
                    <a:pt x="48" y="136"/>
                  </a:lnTo>
                  <a:lnTo>
                    <a:pt x="96" y="136"/>
                  </a:lnTo>
                  <a:lnTo>
                    <a:pt x="104" y="120"/>
                  </a:lnTo>
                  <a:lnTo>
                    <a:pt x="112" y="112"/>
                  </a:lnTo>
                  <a:lnTo>
                    <a:pt x="168" y="112"/>
                  </a:lnTo>
                  <a:lnTo>
                    <a:pt x="160" y="80"/>
                  </a:lnTo>
                  <a:lnTo>
                    <a:pt x="136" y="80"/>
                  </a:lnTo>
                  <a:lnTo>
                    <a:pt x="128" y="56"/>
                  </a:lnTo>
                  <a:lnTo>
                    <a:pt x="144" y="40"/>
                  </a:lnTo>
                  <a:lnTo>
                    <a:pt x="168" y="48"/>
                  </a:lnTo>
                  <a:lnTo>
                    <a:pt x="184" y="40"/>
                  </a:lnTo>
                  <a:lnTo>
                    <a:pt x="192" y="56"/>
                  </a:lnTo>
                  <a:lnTo>
                    <a:pt x="208" y="48"/>
                  </a:lnTo>
                  <a:lnTo>
                    <a:pt x="208" y="24"/>
                  </a:lnTo>
                  <a:lnTo>
                    <a:pt x="232" y="40"/>
                  </a:lnTo>
                  <a:lnTo>
                    <a:pt x="240" y="8"/>
                  </a:lnTo>
                  <a:lnTo>
                    <a:pt x="248" y="0"/>
                  </a:lnTo>
                  <a:lnTo>
                    <a:pt x="264" y="16"/>
                  </a:lnTo>
                  <a:lnTo>
                    <a:pt x="288" y="16"/>
                  </a:lnTo>
                  <a:lnTo>
                    <a:pt x="312" y="72"/>
                  </a:lnTo>
                  <a:lnTo>
                    <a:pt x="320" y="72"/>
                  </a:lnTo>
                  <a:lnTo>
                    <a:pt x="328" y="88"/>
                  </a:lnTo>
                  <a:lnTo>
                    <a:pt x="344" y="88"/>
                  </a:lnTo>
                  <a:lnTo>
                    <a:pt x="352" y="72"/>
                  </a:lnTo>
                  <a:lnTo>
                    <a:pt x="360" y="64"/>
                  </a:lnTo>
                  <a:lnTo>
                    <a:pt x="368" y="88"/>
                  </a:lnTo>
                  <a:lnTo>
                    <a:pt x="360" y="96"/>
                  </a:lnTo>
                  <a:lnTo>
                    <a:pt x="360" y="112"/>
                  </a:lnTo>
                  <a:lnTo>
                    <a:pt x="360" y="128"/>
                  </a:lnTo>
                  <a:lnTo>
                    <a:pt x="336" y="152"/>
                  </a:lnTo>
                  <a:lnTo>
                    <a:pt x="336" y="168"/>
                  </a:lnTo>
                  <a:lnTo>
                    <a:pt x="360" y="168"/>
                  </a:lnTo>
                  <a:lnTo>
                    <a:pt x="368" y="184"/>
                  </a:lnTo>
                  <a:lnTo>
                    <a:pt x="360" y="192"/>
                  </a:lnTo>
                  <a:lnTo>
                    <a:pt x="360" y="208"/>
                  </a:lnTo>
                  <a:lnTo>
                    <a:pt x="360" y="232"/>
                  </a:lnTo>
                  <a:lnTo>
                    <a:pt x="368" y="232"/>
                  </a:lnTo>
                  <a:lnTo>
                    <a:pt x="368" y="248"/>
                  </a:lnTo>
                  <a:lnTo>
                    <a:pt x="344" y="256"/>
                  </a:lnTo>
                  <a:lnTo>
                    <a:pt x="344" y="272"/>
                  </a:lnTo>
                  <a:lnTo>
                    <a:pt x="344" y="280"/>
                  </a:lnTo>
                  <a:lnTo>
                    <a:pt x="320" y="272"/>
                  </a:lnTo>
                  <a:lnTo>
                    <a:pt x="312" y="288"/>
                  </a:lnTo>
                  <a:lnTo>
                    <a:pt x="280" y="288"/>
                  </a:lnTo>
                  <a:lnTo>
                    <a:pt x="272" y="312"/>
                  </a:lnTo>
                  <a:lnTo>
                    <a:pt x="248" y="320"/>
                  </a:lnTo>
                  <a:lnTo>
                    <a:pt x="232" y="304"/>
                  </a:lnTo>
                  <a:lnTo>
                    <a:pt x="224" y="280"/>
                  </a:lnTo>
                  <a:lnTo>
                    <a:pt x="208" y="288"/>
                  </a:lnTo>
                  <a:lnTo>
                    <a:pt x="208" y="304"/>
                  </a:lnTo>
                  <a:lnTo>
                    <a:pt x="192" y="304"/>
                  </a:lnTo>
                  <a:lnTo>
                    <a:pt x="152" y="328"/>
                  </a:lnTo>
                  <a:lnTo>
                    <a:pt x="144" y="352"/>
                  </a:lnTo>
                  <a:lnTo>
                    <a:pt x="96" y="328"/>
                  </a:lnTo>
                  <a:lnTo>
                    <a:pt x="80" y="328"/>
                  </a:lnTo>
                  <a:lnTo>
                    <a:pt x="48" y="344"/>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31" name="Freeform 22"/>
            <p:cNvSpPr/>
            <p:nvPr/>
          </p:nvSpPr>
          <p:spPr bwMode="invGray">
            <a:xfrm>
              <a:off x="5125854" y="4301562"/>
              <a:ext cx="1085718" cy="1085490"/>
            </a:xfrm>
            <a:custGeom>
              <a:avLst/>
              <a:gdLst>
                <a:gd name="T0" fmla="*/ 528 w 569"/>
                <a:gd name="T1" fmla="*/ 448 h 617"/>
                <a:gd name="T2" fmla="*/ 560 w 569"/>
                <a:gd name="T3" fmla="*/ 416 h 617"/>
                <a:gd name="T4" fmla="*/ 528 w 569"/>
                <a:gd name="T5" fmla="*/ 408 h 617"/>
                <a:gd name="T6" fmla="*/ 496 w 569"/>
                <a:gd name="T7" fmla="*/ 384 h 617"/>
                <a:gd name="T8" fmla="*/ 464 w 569"/>
                <a:gd name="T9" fmla="*/ 360 h 617"/>
                <a:gd name="T10" fmla="*/ 480 w 569"/>
                <a:gd name="T11" fmla="*/ 320 h 617"/>
                <a:gd name="T12" fmla="*/ 472 w 569"/>
                <a:gd name="T13" fmla="*/ 248 h 617"/>
                <a:gd name="T14" fmla="*/ 424 w 569"/>
                <a:gd name="T15" fmla="*/ 224 h 617"/>
                <a:gd name="T16" fmla="*/ 416 w 569"/>
                <a:gd name="T17" fmla="*/ 176 h 617"/>
                <a:gd name="T18" fmla="*/ 448 w 569"/>
                <a:gd name="T19" fmla="*/ 168 h 617"/>
                <a:gd name="T20" fmla="*/ 512 w 569"/>
                <a:gd name="T21" fmla="*/ 160 h 617"/>
                <a:gd name="T22" fmla="*/ 512 w 569"/>
                <a:gd name="T23" fmla="*/ 112 h 617"/>
                <a:gd name="T24" fmla="*/ 464 w 569"/>
                <a:gd name="T25" fmla="*/ 112 h 617"/>
                <a:gd name="T26" fmla="*/ 432 w 569"/>
                <a:gd name="T27" fmla="*/ 64 h 617"/>
                <a:gd name="T28" fmla="*/ 408 w 569"/>
                <a:gd name="T29" fmla="*/ 96 h 617"/>
                <a:gd name="T30" fmla="*/ 384 w 569"/>
                <a:gd name="T31" fmla="*/ 144 h 617"/>
                <a:gd name="T32" fmla="*/ 368 w 569"/>
                <a:gd name="T33" fmla="*/ 240 h 617"/>
                <a:gd name="T34" fmla="*/ 336 w 569"/>
                <a:gd name="T35" fmla="*/ 224 h 617"/>
                <a:gd name="T36" fmla="*/ 288 w 569"/>
                <a:gd name="T37" fmla="*/ 240 h 617"/>
                <a:gd name="T38" fmla="*/ 272 w 569"/>
                <a:gd name="T39" fmla="*/ 224 h 617"/>
                <a:gd name="T40" fmla="*/ 232 w 569"/>
                <a:gd name="T41" fmla="*/ 104 h 617"/>
                <a:gd name="T42" fmla="*/ 216 w 569"/>
                <a:gd name="T43" fmla="*/ 112 h 617"/>
                <a:gd name="T44" fmla="*/ 208 w 569"/>
                <a:gd name="T45" fmla="*/ 72 h 617"/>
                <a:gd name="T46" fmla="*/ 160 w 569"/>
                <a:gd name="T47" fmla="*/ 40 h 617"/>
                <a:gd name="T48" fmla="*/ 136 w 569"/>
                <a:gd name="T49" fmla="*/ 80 h 617"/>
                <a:gd name="T50" fmla="*/ 136 w 569"/>
                <a:gd name="T51" fmla="*/ 0 h 617"/>
                <a:gd name="T52" fmla="*/ 112 w 569"/>
                <a:gd name="T53" fmla="*/ 0 h 617"/>
                <a:gd name="T54" fmla="*/ 96 w 569"/>
                <a:gd name="T55" fmla="*/ 32 h 617"/>
                <a:gd name="T56" fmla="*/ 88 w 569"/>
                <a:gd name="T57" fmla="*/ 64 h 617"/>
                <a:gd name="T58" fmla="*/ 80 w 569"/>
                <a:gd name="T59" fmla="*/ 96 h 617"/>
                <a:gd name="T60" fmla="*/ 104 w 569"/>
                <a:gd name="T61" fmla="*/ 112 h 617"/>
                <a:gd name="T62" fmla="*/ 88 w 569"/>
                <a:gd name="T63" fmla="*/ 240 h 617"/>
                <a:gd name="T64" fmla="*/ 24 w 569"/>
                <a:gd name="T65" fmla="*/ 280 h 617"/>
                <a:gd name="T66" fmla="*/ 8 w 569"/>
                <a:gd name="T67" fmla="*/ 312 h 617"/>
                <a:gd name="T68" fmla="*/ 0 w 569"/>
                <a:gd name="T69" fmla="*/ 376 h 617"/>
                <a:gd name="T70" fmla="*/ 48 w 569"/>
                <a:gd name="T71" fmla="*/ 368 h 617"/>
                <a:gd name="T72" fmla="*/ 80 w 569"/>
                <a:gd name="T73" fmla="*/ 392 h 617"/>
                <a:gd name="T74" fmla="*/ 88 w 569"/>
                <a:gd name="T75" fmla="*/ 408 h 617"/>
                <a:gd name="T76" fmla="*/ 96 w 569"/>
                <a:gd name="T77" fmla="*/ 448 h 617"/>
                <a:gd name="T78" fmla="*/ 120 w 569"/>
                <a:gd name="T79" fmla="*/ 464 h 617"/>
                <a:gd name="T80" fmla="*/ 112 w 569"/>
                <a:gd name="T81" fmla="*/ 504 h 617"/>
                <a:gd name="T82" fmla="*/ 104 w 569"/>
                <a:gd name="T83" fmla="*/ 528 h 617"/>
                <a:gd name="T84" fmla="*/ 144 w 569"/>
                <a:gd name="T85" fmla="*/ 560 h 617"/>
                <a:gd name="T86" fmla="*/ 200 w 569"/>
                <a:gd name="T87" fmla="*/ 576 h 617"/>
                <a:gd name="T88" fmla="*/ 224 w 569"/>
                <a:gd name="T89" fmla="*/ 568 h 617"/>
                <a:gd name="T90" fmla="*/ 232 w 569"/>
                <a:gd name="T91" fmla="*/ 600 h 617"/>
                <a:gd name="T92" fmla="*/ 264 w 569"/>
                <a:gd name="T93" fmla="*/ 592 h 617"/>
                <a:gd name="T94" fmla="*/ 272 w 569"/>
                <a:gd name="T95" fmla="*/ 512 h 617"/>
                <a:gd name="T96" fmla="*/ 328 w 569"/>
                <a:gd name="T97" fmla="*/ 504 h 617"/>
                <a:gd name="T98" fmla="*/ 352 w 569"/>
                <a:gd name="T99" fmla="*/ 512 h 617"/>
                <a:gd name="T100" fmla="*/ 384 w 569"/>
                <a:gd name="T101" fmla="*/ 512 h 617"/>
                <a:gd name="T102" fmla="*/ 416 w 569"/>
                <a:gd name="T103" fmla="*/ 520 h 617"/>
                <a:gd name="T104" fmla="*/ 440 w 569"/>
                <a:gd name="T105" fmla="*/ 504 h 617"/>
                <a:gd name="T106" fmla="*/ 488 w 569"/>
                <a:gd name="T107" fmla="*/ 472 h 617"/>
                <a:gd name="T108" fmla="*/ 520 w 569"/>
                <a:gd name="T109" fmla="*/ 464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9" h="617">
                  <a:moveTo>
                    <a:pt x="520" y="464"/>
                  </a:moveTo>
                  <a:lnTo>
                    <a:pt x="528" y="448"/>
                  </a:lnTo>
                  <a:lnTo>
                    <a:pt x="568" y="448"/>
                  </a:lnTo>
                  <a:lnTo>
                    <a:pt x="560" y="416"/>
                  </a:lnTo>
                  <a:lnTo>
                    <a:pt x="552" y="400"/>
                  </a:lnTo>
                  <a:lnTo>
                    <a:pt x="528" y="408"/>
                  </a:lnTo>
                  <a:lnTo>
                    <a:pt x="504" y="400"/>
                  </a:lnTo>
                  <a:lnTo>
                    <a:pt x="496" y="384"/>
                  </a:lnTo>
                  <a:lnTo>
                    <a:pt x="464" y="384"/>
                  </a:lnTo>
                  <a:lnTo>
                    <a:pt x="464" y="360"/>
                  </a:lnTo>
                  <a:lnTo>
                    <a:pt x="464" y="344"/>
                  </a:lnTo>
                  <a:lnTo>
                    <a:pt x="480" y="320"/>
                  </a:lnTo>
                  <a:lnTo>
                    <a:pt x="448" y="288"/>
                  </a:lnTo>
                  <a:lnTo>
                    <a:pt x="472" y="248"/>
                  </a:lnTo>
                  <a:lnTo>
                    <a:pt x="472" y="216"/>
                  </a:lnTo>
                  <a:lnTo>
                    <a:pt x="424" y="224"/>
                  </a:lnTo>
                  <a:lnTo>
                    <a:pt x="424" y="184"/>
                  </a:lnTo>
                  <a:lnTo>
                    <a:pt x="416" y="176"/>
                  </a:lnTo>
                  <a:lnTo>
                    <a:pt x="432" y="160"/>
                  </a:lnTo>
                  <a:lnTo>
                    <a:pt x="448" y="168"/>
                  </a:lnTo>
                  <a:lnTo>
                    <a:pt x="464" y="152"/>
                  </a:lnTo>
                  <a:lnTo>
                    <a:pt x="512" y="160"/>
                  </a:lnTo>
                  <a:lnTo>
                    <a:pt x="528" y="136"/>
                  </a:lnTo>
                  <a:lnTo>
                    <a:pt x="512" y="112"/>
                  </a:lnTo>
                  <a:lnTo>
                    <a:pt x="488" y="128"/>
                  </a:lnTo>
                  <a:lnTo>
                    <a:pt x="464" y="112"/>
                  </a:lnTo>
                  <a:lnTo>
                    <a:pt x="464" y="64"/>
                  </a:lnTo>
                  <a:lnTo>
                    <a:pt x="432" y="64"/>
                  </a:lnTo>
                  <a:lnTo>
                    <a:pt x="424" y="96"/>
                  </a:lnTo>
                  <a:lnTo>
                    <a:pt x="408" y="96"/>
                  </a:lnTo>
                  <a:lnTo>
                    <a:pt x="408" y="120"/>
                  </a:lnTo>
                  <a:lnTo>
                    <a:pt x="384" y="144"/>
                  </a:lnTo>
                  <a:lnTo>
                    <a:pt x="368" y="144"/>
                  </a:lnTo>
                  <a:lnTo>
                    <a:pt x="368" y="240"/>
                  </a:lnTo>
                  <a:lnTo>
                    <a:pt x="344" y="240"/>
                  </a:lnTo>
                  <a:lnTo>
                    <a:pt x="336" y="224"/>
                  </a:lnTo>
                  <a:lnTo>
                    <a:pt x="320" y="240"/>
                  </a:lnTo>
                  <a:lnTo>
                    <a:pt x="288" y="240"/>
                  </a:lnTo>
                  <a:lnTo>
                    <a:pt x="288" y="232"/>
                  </a:lnTo>
                  <a:lnTo>
                    <a:pt x="272" y="224"/>
                  </a:lnTo>
                  <a:lnTo>
                    <a:pt x="272" y="192"/>
                  </a:lnTo>
                  <a:lnTo>
                    <a:pt x="232" y="104"/>
                  </a:lnTo>
                  <a:lnTo>
                    <a:pt x="216" y="104"/>
                  </a:lnTo>
                  <a:lnTo>
                    <a:pt x="216" y="112"/>
                  </a:lnTo>
                  <a:lnTo>
                    <a:pt x="200" y="88"/>
                  </a:lnTo>
                  <a:lnTo>
                    <a:pt x="208" y="72"/>
                  </a:lnTo>
                  <a:lnTo>
                    <a:pt x="176" y="32"/>
                  </a:lnTo>
                  <a:lnTo>
                    <a:pt x="160" y="40"/>
                  </a:lnTo>
                  <a:lnTo>
                    <a:pt x="152" y="80"/>
                  </a:lnTo>
                  <a:lnTo>
                    <a:pt x="136" y="80"/>
                  </a:lnTo>
                  <a:lnTo>
                    <a:pt x="136" y="64"/>
                  </a:lnTo>
                  <a:lnTo>
                    <a:pt x="136" y="0"/>
                  </a:lnTo>
                  <a:lnTo>
                    <a:pt x="120" y="16"/>
                  </a:lnTo>
                  <a:lnTo>
                    <a:pt x="112" y="0"/>
                  </a:lnTo>
                  <a:lnTo>
                    <a:pt x="96" y="16"/>
                  </a:lnTo>
                  <a:lnTo>
                    <a:pt x="96" y="32"/>
                  </a:lnTo>
                  <a:lnTo>
                    <a:pt x="104" y="64"/>
                  </a:lnTo>
                  <a:lnTo>
                    <a:pt x="88" y="64"/>
                  </a:lnTo>
                  <a:lnTo>
                    <a:pt x="72" y="64"/>
                  </a:lnTo>
                  <a:lnTo>
                    <a:pt x="80" y="96"/>
                  </a:lnTo>
                  <a:lnTo>
                    <a:pt x="80" y="112"/>
                  </a:lnTo>
                  <a:lnTo>
                    <a:pt x="104" y="112"/>
                  </a:lnTo>
                  <a:lnTo>
                    <a:pt x="104" y="168"/>
                  </a:lnTo>
                  <a:lnTo>
                    <a:pt x="88" y="240"/>
                  </a:lnTo>
                  <a:lnTo>
                    <a:pt x="40" y="272"/>
                  </a:lnTo>
                  <a:lnTo>
                    <a:pt x="24" y="280"/>
                  </a:lnTo>
                  <a:lnTo>
                    <a:pt x="16" y="288"/>
                  </a:lnTo>
                  <a:lnTo>
                    <a:pt x="8" y="312"/>
                  </a:lnTo>
                  <a:lnTo>
                    <a:pt x="8" y="360"/>
                  </a:lnTo>
                  <a:lnTo>
                    <a:pt x="0" y="376"/>
                  </a:lnTo>
                  <a:lnTo>
                    <a:pt x="32" y="376"/>
                  </a:lnTo>
                  <a:lnTo>
                    <a:pt x="48" y="368"/>
                  </a:lnTo>
                  <a:lnTo>
                    <a:pt x="88" y="376"/>
                  </a:lnTo>
                  <a:lnTo>
                    <a:pt x="80" y="392"/>
                  </a:lnTo>
                  <a:lnTo>
                    <a:pt x="72" y="392"/>
                  </a:lnTo>
                  <a:lnTo>
                    <a:pt x="88" y="408"/>
                  </a:lnTo>
                  <a:lnTo>
                    <a:pt x="80" y="432"/>
                  </a:lnTo>
                  <a:lnTo>
                    <a:pt x="96" y="448"/>
                  </a:lnTo>
                  <a:lnTo>
                    <a:pt x="120" y="448"/>
                  </a:lnTo>
                  <a:lnTo>
                    <a:pt x="120" y="464"/>
                  </a:lnTo>
                  <a:lnTo>
                    <a:pt x="112" y="472"/>
                  </a:lnTo>
                  <a:lnTo>
                    <a:pt x="112" y="504"/>
                  </a:lnTo>
                  <a:lnTo>
                    <a:pt x="96" y="504"/>
                  </a:lnTo>
                  <a:lnTo>
                    <a:pt x="104" y="528"/>
                  </a:lnTo>
                  <a:lnTo>
                    <a:pt x="144" y="528"/>
                  </a:lnTo>
                  <a:lnTo>
                    <a:pt x="144" y="560"/>
                  </a:lnTo>
                  <a:lnTo>
                    <a:pt x="160" y="568"/>
                  </a:lnTo>
                  <a:lnTo>
                    <a:pt x="200" y="576"/>
                  </a:lnTo>
                  <a:lnTo>
                    <a:pt x="216" y="560"/>
                  </a:lnTo>
                  <a:lnTo>
                    <a:pt x="224" y="568"/>
                  </a:lnTo>
                  <a:lnTo>
                    <a:pt x="216" y="592"/>
                  </a:lnTo>
                  <a:lnTo>
                    <a:pt x="232" y="600"/>
                  </a:lnTo>
                  <a:lnTo>
                    <a:pt x="264" y="616"/>
                  </a:lnTo>
                  <a:lnTo>
                    <a:pt x="264" y="592"/>
                  </a:lnTo>
                  <a:lnTo>
                    <a:pt x="264" y="520"/>
                  </a:lnTo>
                  <a:lnTo>
                    <a:pt x="272" y="512"/>
                  </a:lnTo>
                  <a:lnTo>
                    <a:pt x="320" y="512"/>
                  </a:lnTo>
                  <a:lnTo>
                    <a:pt x="328" y="504"/>
                  </a:lnTo>
                  <a:lnTo>
                    <a:pt x="344" y="504"/>
                  </a:lnTo>
                  <a:lnTo>
                    <a:pt x="352" y="512"/>
                  </a:lnTo>
                  <a:lnTo>
                    <a:pt x="376" y="504"/>
                  </a:lnTo>
                  <a:lnTo>
                    <a:pt x="384" y="512"/>
                  </a:lnTo>
                  <a:lnTo>
                    <a:pt x="392" y="504"/>
                  </a:lnTo>
                  <a:lnTo>
                    <a:pt x="416" y="520"/>
                  </a:lnTo>
                  <a:lnTo>
                    <a:pt x="416" y="504"/>
                  </a:lnTo>
                  <a:lnTo>
                    <a:pt x="440" y="504"/>
                  </a:lnTo>
                  <a:lnTo>
                    <a:pt x="480" y="496"/>
                  </a:lnTo>
                  <a:lnTo>
                    <a:pt x="488" y="472"/>
                  </a:lnTo>
                  <a:lnTo>
                    <a:pt x="504" y="464"/>
                  </a:lnTo>
                  <a:lnTo>
                    <a:pt x="520" y="464"/>
                  </a:lnTo>
                </a:path>
              </a:pathLst>
            </a:custGeom>
            <a:solidFill>
              <a:schemeClr val="accent5"/>
            </a:solid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32" name="Freeform 23"/>
            <p:cNvSpPr/>
            <p:nvPr/>
          </p:nvSpPr>
          <p:spPr bwMode="invGray">
            <a:xfrm>
              <a:off x="3098495" y="3048019"/>
              <a:ext cx="2308651" cy="1380440"/>
            </a:xfrm>
            <a:custGeom>
              <a:avLst/>
              <a:gdLst>
                <a:gd name="T0" fmla="*/ 1184 w 1209"/>
                <a:gd name="T1" fmla="*/ 728 h 785"/>
                <a:gd name="T2" fmla="*/ 1160 w 1209"/>
                <a:gd name="T3" fmla="*/ 728 h 785"/>
                <a:gd name="T4" fmla="*/ 1160 w 1209"/>
                <a:gd name="T5" fmla="*/ 784 h 785"/>
                <a:gd name="T6" fmla="*/ 1112 w 1209"/>
                <a:gd name="T7" fmla="*/ 760 h 785"/>
                <a:gd name="T8" fmla="*/ 1088 w 1209"/>
                <a:gd name="T9" fmla="*/ 752 h 785"/>
                <a:gd name="T10" fmla="*/ 1024 w 1209"/>
                <a:gd name="T11" fmla="*/ 720 h 785"/>
                <a:gd name="T12" fmla="*/ 1040 w 1209"/>
                <a:gd name="T13" fmla="*/ 696 h 785"/>
                <a:gd name="T14" fmla="*/ 1032 w 1209"/>
                <a:gd name="T15" fmla="*/ 680 h 785"/>
                <a:gd name="T16" fmla="*/ 1000 w 1209"/>
                <a:gd name="T17" fmla="*/ 664 h 785"/>
                <a:gd name="T18" fmla="*/ 976 w 1209"/>
                <a:gd name="T19" fmla="*/ 680 h 785"/>
                <a:gd name="T20" fmla="*/ 928 w 1209"/>
                <a:gd name="T21" fmla="*/ 648 h 785"/>
                <a:gd name="T22" fmla="*/ 832 w 1209"/>
                <a:gd name="T23" fmla="*/ 696 h 785"/>
                <a:gd name="T24" fmla="*/ 808 w 1209"/>
                <a:gd name="T25" fmla="*/ 720 h 785"/>
                <a:gd name="T26" fmla="*/ 728 w 1209"/>
                <a:gd name="T27" fmla="*/ 736 h 785"/>
                <a:gd name="T28" fmla="*/ 656 w 1209"/>
                <a:gd name="T29" fmla="*/ 712 h 785"/>
                <a:gd name="T30" fmla="*/ 632 w 1209"/>
                <a:gd name="T31" fmla="*/ 680 h 785"/>
                <a:gd name="T32" fmla="*/ 584 w 1209"/>
                <a:gd name="T33" fmla="*/ 704 h 785"/>
                <a:gd name="T34" fmla="*/ 536 w 1209"/>
                <a:gd name="T35" fmla="*/ 728 h 785"/>
                <a:gd name="T36" fmla="*/ 456 w 1209"/>
                <a:gd name="T37" fmla="*/ 672 h 785"/>
                <a:gd name="T38" fmla="*/ 408 w 1209"/>
                <a:gd name="T39" fmla="*/ 640 h 785"/>
                <a:gd name="T40" fmla="*/ 360 w 1209"/>
                <a:gd name="T41" fmla="*/ 624 h 785"/>
                <a:gd name="T42" fmla="*/ 320 w 1209"/>
                <a:gd name="T43" fmla="*/ 592 h 785"/>
                <a:gd name="T44" fmla="*/ 272 w 1209"/>
                <a:gd name="T45" fmla="*/ 520 h 785"/>
                <a:gd name="T46" fmla="*/ 248 w 1209"/>
                <a:gd name="T47" fmla="*/ 512 h 785"/>
                <a:gd name="T48" fmla="*/ 208 w 1209"/>
                <a:gd name="T49" fmla="*/ 456 h 785"/>
                <a:gd name="T50" fmla="*/ 160 w 1209"/>
                <a:gd name="T51" fmla="*/ 384 h 785"/>
                <a:gd name="T52" fmla="*/ 120 w 1209"/>
                <a:gd name="T53" fmla="*/ 408 h 785"/>
                <a:gd name="T54" fmla="*/ 64 w 1209"/>
                <a:gd name="T55" fmla="*/ 328 h 785"/>
                <a:gd name="T56" fmla="*/ 32 w 1209"/>
                <a:gd name="T57" fmla="*/ 272 h 785"/>
                <a:gd name="T58" fmla="*/ 0 w 1209"/>
                <a:gd name="T59" fmla="*/ 256 h 785"/>
                <a:gd name="T60" fmla="*/ 16 w 1209"/>
                <a:gd name="T61" fmla="*/ 176 h 785"/>
                <a:gd name="T62" fmla="*/ 48 w 1209"/>
                <a:gd name="T63" fmla="*/ 192 h 785"/>
                <a:gd name="T64" fmla="*/ 80 w 1209"/>
                <a:gd name="T65" fmla="*/ 184 h 785"/>
                <a:gd name="T66" fmla="*/ 80 w 1209"/>
                <a:gd name="T67" fmla="*/ 128 h 785"/>
                <a:gd name="T68" fmla="*/ 56 w 1209"/>
                <a:gd name="T69" fmla="*/ 96 h 785"/>
                <a:gd name="T70" fmla="*/ 80 w 1209"/>
                <a:gd name="T71" fmla="*/ 48 h 785"/>
                <a:gd name="T72" fmla="*/ 152 w 1209"/>
                <a:gd name="T73" fmla="*/ 40 h 785"/>
                <a:gd name="T74" fmla="*/ 208 w 1209"/>
                <a:gd name="T75" fmla="*/ 8 h 785"/>
                <a:gd name="T76" fmla="*/ 288 w 1209"/>
                <a:gd name="T77" fmla="*/ 16 h 785"/>
                <a:gd name="T78" fmla="*/ 344 w 1209"/>
                <a:gd name="T79" fmla="*/ 56 h 785"/>
                <a:gd name="T80" fmla="*/ 432 w 1209"/>
                <a:gd name="T81" fmla="*/ 56 h 785"/>
                <a:gd name="T82" fmla="*/ 528 w 1209"/>
                <a:gd name="T83" fmla="*/ 40 h 785"/>
                <a:gd name="T84" fmla="*/ 664 w 1209"/>
                <a:gd name="T85" fmla="*/ 56 h 785"/>
                <a:gd name="T86" fmla="*/ 712 w 1209"/>
                <a:gd name="T87" fmla="*/ 72 h 785"/>
                <a:gd name="T88" fmla="*/ 704 w 1209"/>
                <a:gd name="T89" fmla="*/ 96 h 785"/>
                <a:gd name="T90" fmla="*/ 728 w 1209"/>
                <a:gd name="T91" fmla="*/ 136 h 785"/>
                <a:gd name="T92" fmla="*/ 712 w 1209"/>
                <a:gd name="T93" fmla="*/ 184 h 785"/>
                <a:gd name="T94" fmla="*/ 696 w 1209"/>
                <a:gd name="T95" fmla="*/ 248 h 785"/>
                <a:gd name="T96" fmla="*/ 736 w 1209"/>
                <a:gd name="T97" fmla="*/ 320 h 785"/>
                <a:gd name="T98" fmla="*/ 832 w 1209"/>
                <a:gd name="T99" fmla="*/ 368 h 785"/>
                <a:gd name="T100" fmla="*/ 936 w 1209"/>
                <a:gd name="T101" fmla="*/ 416 h 785"/>
                <a:gd name="T102" fmla="*/ 992 w 1209"/>
                <a:gd name="T103" fmla="*/ 424 h 785"/>
                <a:gd name="T104" fmla="*/ 1008 w 1209"/>
                <a:gd name="T105" fmla="*/ 480 h 785"/>
                <a:gd name="T106" fmla="*/ 1040 w 1209"/>
                <a:gd name="T107" fmla="*/ 496 h 785"/>
                <a:gd name="T108" fmla="*/ 1056 w 1209"/>
                <a:gd name="T109" fmla="*/ 472 h 785"/>
                <a:gd name="T110" fmla="*/ 1080 w 1209"/>
                <a:gd name="T111" fmla="*/ 480 h 785"/>
                <a:gd name="T112" fmla="*/ 1096 w 1209"/>
                <a:gd name="T113" fmla="*/ 464 h 785"/>
                <a:gd name="T114" fmla="*/ 1136 w 1209"/>
                <a:gd name="T115" fmla="*/ 440 h 785"/>
                <a:gd name="T116" fmla="*/ 1176 w 1209"/>
                <a:gd name="T117" fmla="*/ 456 h 785"/>
                <a:gd name="T118" fmla="*/ 1208 w 1209"/>
                <a:gd name="T119" fmla="*/ 536 h 785"/>
                <a:gd name="T120" fmla="*/ 1208 w 1209"/>
                <a:gd name="T121" fmla="*/ 576 h 785"/>
                <a:gd name="T122" fmla="*/ 1200 w 1209"/>
                <a:gd name="T123" fmla="*/ 712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09" h="785">
                  <a:moveTo>
                    <a:pt x="1200" y="712"/>
                  </a:moveTo>
                  <a:lnTo>
                    <a:pt x="1184" y="728"/>
                  </a:lnTo>
                  <a:lnTo>
                    <a:pt x="1176" y="712"/>
                  </a:lnTo>
                  <a:lnTo>
                    <a:pt x="1160" y="728"/>
                  </a:lnTo>
                  <a:lnTo>
                    <a:pt x="1168" y="776"/>
                  </a:lnTo>
                  <a:lnTo>
                    <a:pt x="1160" y="784"/>
                  </a:lnTo>
                  <a:lnTo>
                    <a:pt x="1136" y="776"/>
                  </a:lnTo>
                  <a:lnTo>
                    <a:pt x="1112" y="760"/>
                  </a:lnTo>
                  <a:lnTo>
                    <a:pt x="1112" y="744"/>
                  </a:lnTo>
                  <a:lnTo>
                    <a:pt x="1088" y="752"/>
                  </a:lnTo>
                  <a:lnTo>
                    <a:pt x="1024" y="728"/>
                  </a:lnTo>
                  <a:lnTo>
                    <a:pt x="1024" y="720"/>
                  </a:lnTo>
                  <a:lnTo>
                    <a:pt x="1040" y="712"/>
                  </a:lnTo>
                  <a:lnTo>
                    <a:pt x="1040" y="696"/>
                  </a:lnTo>
                  <a:lnTo>
                    <a:pt x="1024" y="688"/>
                  </a:lnTo>
                  <a:lnTo>
                    <a:pt x="1032" y="680"/>
                  </a:lnTo>
                  <a:lnTo>
                    <a:pt x="1016" y="656"/>
                  </a:lnTo>
                  <a:lnTo>
                    <a:pt x="1000" y="664"/>
                  </a:lnTo>
                  <a:lnTo>
                    <a:pt x="984" y="672"/>
                  </a:lnTo>
                  <a:lnTo>
                    <a:pt x="976" y="680"/>
                  </a:lnTo>
                  <a:lnTo>
                    <a:pt x="960" y="680"/>
                  </a:lnTo>
                  <a:lnTo>
                    <a:pt x="928" y="648"/>
                  </a:lnTo>
                  <a:lnTo>
                    <a:pt x="864" y="696"/>
                  </a:lnTo>
                  <a:lnTo>
                    <a:pt x="832" y="696"/>
                  </a:lnTo>
                  <a:lnTo>
                    <a:pt x="824" y="720"/>
                  </a:lnTo>
                  <a:lnTo>
                    <a:pt x="808" y="720"/>
                  </a:lnTo>
                  <a:lnTo>
                    <a:pt x="760" y="744"/>
                  </a:lnTo>
                  <a:lnTo>
                    <a:pt x="728" y="736"/>
                  </a:lnTo>
                  <a:lnTo>
                    <a:pt x="712" y="712"/>
                  </a:lnTo>
                  <a:lnTo>
                    <a:pt x="656" y="712"/>
                  </a:lnTo>
                  <a:lnTo>
                    <a:pt x="664" y="688"/>
                  </a:lnTo>
                  <a:lnTo>
                    <a:pt x="632" y="680"/>
                  </a:lnTo>
                  <a:lnTo>
                    <a:pt x="600" y="680"/>
                  </a:lnTo>
                  <a:lnTo>
                    <a:pt x="584" y="704"/>
                  </a:lnTo>
                  <a:lnTo>
                    <a:pt x="552" y="728"/>
                  </a:lnTo>
                  <a:lnTo>
                    <a:pt x="536" y="728"/>
                  </a:lnTo>
                  <a:lnTo>
                    <a:pt x="544" y="680"/>
                  </a:lnTo>
                  <a:lnTo>
                    <a:pt x="456" y="672"/>
                  </a:lnTo>
                  <a:lnTo>
                    <a:pt x="424" y="640"/>
                  </a:lnTo>
                  <a:lnTo>
                    <a:pt x="408" y="640"/>
                  </a:lnTo>
                  <a:lnTo>
                    <a:pt x="392" y="648"/>
                  </a:lnTo>
                  <a:lnTo>
                    <a:pt x="360" y="624"/>
                  </a:lnTo>
                  <a:lnTo>
                    <a:pt x="336" y="600"/>
                  </a:lnTo>
                  <a:lnTo>
                    <a:pt x="320" y="592"/>
                  </a:lnTo>
                  <a:lnTo>
                    <a:pt x="280" y="544"/>
                  </a:lnTo>
                  <a:lnTo>
                    <a:pt x="272" y="520"/>
                  </a:lnTo>
                  <a:lnTo>
                    <a:pt x="264" y="512"/>
                  </a:lnTo>
                  <a:lnTo>
                    <a:pt x="248" y="512"/>
                  </a:lnTo>
                  <a:lnTo>
                    <a:pt x="224" y="464"/>
                  </a:lnTo>
                  <a:lnTo>
                    <a:pt x="208" y="456"/>
                  </a:lnTo>
                  <a:lnTo>
                    <a:pt x="192" y="424"/>
                  </a:lnTo>
                  <a:lnTo>
                    <a:pt x="160" y="384"/>
                  </a:lnTo>
                  <a:lnTo>
                    <a:pt x="144" y="384"/>
                  </a:lnTo>
                  <a:lnTo>
                    <a:pt x="120" y="408"/>
                  </a:lnTo>
                  <a:lnTo>
                    <a:pt x="96" y="376"/>
                  </a:lnTo>
                  <a:lnTo>
                    <a:pt x="64" y="328"/>
                  </a:lnTo>
                  <a:lnTo>
                    <a:pt x="40" y="304"/>
                  </a:lnTo>
                  <a:lnTo>
                    <a:pt x="32" y="272"/>
                  </a:lnTo>
                  <a:lnTo>
                    <a:pt x="8" y="280"/>
                  </a:lnTo>
                  <a:lnTo>
                    <a:pt x="0" y="256"/>
                  </a:lnTo>
                  <a:lnTo>
                    <a:pt x="8" y="248"/>
                  </a:lnTo>
                  <a:lnTo>
                    <a:pt x="16" y="176"/>
                  </a:lnTo>
                  <a:lnTo>
                    <a:pt x="32" y="168"/>
                  </a:lnTo>
                  <a:lnTo>
                    <a:pt x="48" y="192"/>
                  </a:lnTo>
                  <a:lnTo>
                    <a:pt x="64" y="184"/>
                  </a:lnTo>
                  <a:lnTo>
                    <a:pt x="80" y="184"/>
                  </a:lnTo>
                  <a:lnTo>
                    <a:pt x="72" y="144"/>
                  </a:lnTo>
                  <a:lnTo>
                    <a:pt x="80" y="128"/>
                  </a:lnTo>
                  <a:lnTo>
                    <a:pt x="56" y="120"/>
                  </a:lnTo>
                  <a:lnTo>
                    <a:pt x="56" y="96"/>
                  </a:lnTo>
                  <a:lnTo>
                    <a:pt x="64" y="56"/>
                  </a:lnTo>
                  <a:lnTo>
                    <a:pt x="80" y="48"/>
                  </a:lnTo>
                  <a:lnTo>
                    <a:pt x="120" y="56"/>
                  </a:lnTo>
                  <a:lnTo>
                    <a:pt x="152" y="40"/>
                  </a:lnTo>
                  <a:lnTo>
                    <a:pt x="176" y="0"/>
                  </a:lnTo>
                  <a:lnTo>
                    <a:pt x="208" y="8"/>
                  </a:lnTo>
                  <a:lnTo>
                    <a:pt x="272" y="32"/>
                  </a:lnTo>
                  <a:lnTo>
                    <a:pt x="288" y="16"/>
                  </a:lnTo>
                  <a:lnTo>
                    <a:pt x="336" y="24"/>
                  </a:lnTo>
                  <a:lnTo>
                    <a:pt x="344" y="56"/>
                  </a:lnTo>
                  <a:lnTo>
                    <a:pt x="408" y="72"/>
                  </a:lnTo>
                  <a:lnTo>
                    <a:pt x="432" y="56"/>
                  </a:lnTo>
                  <a:lnTo>
                    <a:pt x="504" y="56"/>
                  </a:lnTo>
                  <a:lnTo>
                    <a:pt x="528" y="40"/>
                  </a:lnTo>
                  <a:lnTo>
                    <a:pt x="640" y="32"/>
                  </a:lnTo>
                  <a:lnTo>
                    <a:pt x="664" y="56"/>
                  </a:lnTo>
                  <a:lnTo>
                    <a:pt x="696" y="64"/>
                  </a:lnTo>
                  <a:lnTo>
                    <a:pt x="712" y="72"/>
                  </a:lnTo>
                  <a:lnTo>
                    <a:pt x="720" y="88"/>
                  </a:lnTo>
                  <a:lnTo>
                    <a:pt x="704" y="96"/>
                  </a:lnTo>
                  <a:lnTo>
                    <a:pt x="728" y="104"/>
                  </a:lnTo>
                  <a:lnTo>
                    <a:pt x="728" y="136"/>
                  </a:lnTo>
                  <a:lnTo>
                    <a:pt x="704" y="168"/>
                  </a:lnTo>
                  <a:lnTo>
                    <a:pt x="712" y="184"/>
                  </a:lnTo>
                  <a:lnTo>
                    <a:pt x="704" y="232"/>
                  </a:lnTo>
                  <a:lnTo>
                    <a:pt x="696" y="248"/>
                  </a:lnTo>
                  <a:lnTo>
                    <a:pt x="712" y="296"/>
                  </a:lnTo>
                  <a:lnTo>
                    <a:pt x="736" y="320"/>
                  </a:lnTo>
                  <a:lnTo>
                    <a:pt x="784" y="320"/>
                  </a:lnTo>
                  <a:lnTo>
                    <a:pt x="832" y="368"/>
                  </a:lnTo>
                  <a:lnTo>
                    <a:pt x="864" y="376"/>
                  </a:lnTo>
                  <a:lnTo>
                    <a:pt x="936" y="416"/>
                  </a:lnTo>
                  <a:lnTo>
                    <a:pt x="968" y="400"/>
                  </a:lnTo>
                  <a:lnTo>
                    <a:pt x="992" y="424"/>
                  </a:lnTo>
                  <a:lnTo>
                    <a:pt x="1016" y="448"/>
                  </a:lnTo>
                  <a:lnTo>
                    <a:pt x="1008" y="480"/>
                  </a:lnTo>
                  <a:lnTo>
                    <a:pt x="1040" y="480"/>
                  </a:lnTo>
                  <a:lnTo>
                    <a:pt x="1040" y="496"/>
                  </a:lnTo>
                  <a:lnTo>
                    <a:pt x="1064" y="496"/>
                  </a:lnTo>
                  <a:lnTo>
                    <a:pt x="1056" y="472"/>
                  </a:lnTo>
                  <a:lnTo>
                    <a:pt x="1072" y="472"/>
                  </a:lnTo>
                  <a:lnTo>
                    <a:pt x="1080" y="480"/>
                  </a:lnTo>
                  <a:lnTo>
                    <a:pt x="1096" y="480"/>
                  </a:lnTo>
                  <a:lnTo>
                    <a:pt x="1096" y="464"/>
                  </a:lnTo>
                  <a:lnTo>
                    <a:pt x="1120" y="464"/>
                  </a:lnTo>
                  <a:lnTo>
                    <a:pt x="1136" y="440"/>
                  </a:lnTo>
                  <a:lnTo>
                    <a:pt x="1152" y="432"/>
                  </a:lnTo>
                  <a:lnTo>
                    <a:pt x="1176" y="456"/>
                  </a:lnTo>
                  <a:lnTo>
                    <a:pt x="1176" y="480"/>
                  </a:lnTo>
                  <a:lnTo>
                    <a:pt x="1208" y="536"/>
                  </a:lnTo>
                  <a:lnTo>
                    <a:pt x="1192" y="544"/>
                  </a:lnTo>
                  <a:lnTo>
                    <a:pt x="1208" y="576"/>
                  </a:lnTo>
                  <a:lnTo>
                    <a:pt x="1208" y="608"/>
                  </a:lnTo>
                  <a:lnTo>
                    <a:pt x="1200" y="712"/>
                  </a:lnTo>
                </a:path>
              </a:pathLst>
            </a:custGeom>
            <a:grpFill/>
            <a:ln w="12700" cap="rnd" cmpd="sng">
              <a:solidFill>
                <a:schemeClr val="bg1"/>
              </a:solidFill>
              <a:prstDash val="solid"/>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33" name="Freeform 24"/>
            <p:cNvSpPr/>
            <p:nvPr/>
          </p:nvSpPr>
          <p:spPr bwMode="gray">
            <a:xfrm>
              <a:off x="5268215" y="3613914"/>
              <a:ext cx="1449338" cy="1112926"/>
            </a:xfrm>
            <a:custGeom>
              <a:avLst/>
              <a:gdLst>
                <a:gd name="T0" fmla="*/ 696 w 761"/>
                <a:gd name="T1" fmla="*/ 488 h 633"/>
                <a:gd name="T2" fmla="*/ 672 w 761"/>
                <a:gd name="T3" fmla="*/ 504 h 633"/>
                <a:gd name="T4" fmla="*/ 656 w 761"/>
                <a:gd name="T5" fmla="*/ 488 h 633"/>
                <a:gd name="T6" fmla="*/ 608 w 761"/>
                <a:gd name="T7" fmla="*/ 432 h 633"/>
                <a:gd name="T8" fmla="*/ 584 w 761"/>
                <a:gd name="T9" fmla="*/ 424 h 633"/>
                <a:gd name="T10" fmla="*/ 552 w 761"/>
                <a:gd name="T11" fmla="*/ 440 h 633"/>
                <a:gd name="T12" fmla="*/ 536 w 761"/>
                <a:gd name="T13" fmla="*/ 472 h 633"/>
                <a:gd name="T14" fmla="*/ 512 w 761"/>
                <a:gd name="T15" fmla="*/ 464 h 633"/>
                <a:gd name="T16" fmla="*/ 472 w 761"/>
                <a:gd name="T17" fmla="*/ 472 h 633"/>
                <a:gd name="T18" fmla="*/ 504 w 761"/>
                <a:gd name="T19" fmla="*/ 496 h 633"/>
                <a:gd name="T20" fmla="*/ 456 w 761"/>
                <a:gd name="T21" fmla="*/ 528 h 633"/>
                <a:gd name="T22" fmla="*/ 416 w 761"/>
                <a:gd name="T23" fmla="*/ 520 h 633"/>
                <a:gd name="T24" fmla="*/ 392 w 761"/>
                <a:gd name="T25" fmla="*/ 456 h 633"/>
                <a:gd name="T26" fmla="*/ 360 w 761"/>
                <a:gd name="T27" fmla="*/ 488 h 633"/>
                <a:gd name="T28" fmla="*/ 336 w 761"/>
                <a:gd name="T29" fmla="*/ 504 h 633"/>
                <a:gd name="T30" fmla="*/ 296 w 761"/>
                <a:gd name="T31" fmla="*/ 536 h 633"/>
                <a:gd name="T32" fmla="*/ 272 w 761"/>
                <a:gd name="T33" fmla="*/ 632 h 633"/>
                <a:gd name="T34" fmla="*/ 248 w 761"/>
                <a:gd name="T35" fmla="*/ 632 h 633"/>
                <a:gd name="T36" fmla="*/ 216 w 761"/>
                <a:gd name="T37" fmla="*/ 624 h 633"/>
                <a:gd name="T38" fmla="*/ 200 w 761"/>
                <a:gd name="T39" fmla="*/ 576 h 633"/>
                <a:gd name="T40" fmla="*/ 144 w 761"/>
                <a:gd name="T41" fmla="*/ 496 h 633"/>
                <a:gd name="T42" fmla="*/ 128 w 761"/>
                <a:gd name="T43" fmla="*/ 480 h 633"/>
                <a:gd name="T44" fmla="*/ 104 w 761"/>
                <a:gd name="T45" fmla="*/ 424 h 633"/>
                <a:gd name="T46" fmla="*/ 80 w 761"/>
                <a:gd name="T47" fmla="*/ 464 h 633"/>
                <a:gd name="T48" fmla="*/ 72 w 761"/>
                <a:gd name="T49" fmla="*/ 248 h 633"/>
                <a:gd name="T50" fmla="*/ 72 w 761"/>
                <a:gd name="T51" fmla="*/ 216 h 633"/>
                <a:gd name="T52" fmla="*/ 40 w 761"/>
                <a:gd name="T53" fmla="*/ 136 h 633"/>
                <a:gd name="T54" fmla="*/ 0 w 761"/>
                <a:gd name="T55" fmla="*/ 104 h 633"/>
                <a:gd name="T56" fmla="*/ 8 w 761"/>
                <a:gd name="T57" fmla="*/ 64 h 633"/>
                <a:gd name="T58" fmla="*/ 16 w 761"/>
                <a:gd name="T59" fmla="*/ 32 h 633"/>
                <a:gd name="T60" fmla="*/ 32 w 761"/>
                <a:gd name="T61" fmla="*/ 0 h 633"/>
                <a:gd name="T62" fmla="*/ 64 w 761"/>
                <a:gd name="T63" fmla="*/ 16 h 633"/>
                <a:gd name="T64" fmla="*/ 88 w 761"/>
                <a:gd name="T65" fmla="*/ 80 h 633"/>
                <a:gd name="T66" fmla="*/ 128 w 761"/>
                <a:gd name="T67" fmla="*/ 120 h 633"/>
                <a:gd name="T68" fmla="*/ 152 w 761"/>
                <a:gd name="T69" fmla="*/ 104 h 633"/>
                <a:gd name="T70" fmla="*/ 176 w 761"/>
                <a:gd name="T71" fmla="*/ 128 h 633"/>
                <a:gd name="T72" fmla="*/ 224 w 761"/>
                <a:gd name="T73" fmla="*/ 96 h 633"/>
                <a:gd name="T74" fmla="*/ 288 w 761"/>
                <a:gd name="T75" fmla="*/ 96 h 633"/>
                <a:gd name="T76" fmla="*/ 296 w 761"/>
                <a:gd name="T77" fmla="*/ 40 h 633"/>
                <a:gd name="T78" fmla="*/ 320 w 761"/>
                <a:gd name="T79" fmla="*/ 32 h 633"/>
                <a:gd name="T80" fmla="*/ 344 w 761"/>
                <a:gd name="T81" fmla="*/ 48 h 633"/>
                <a:gd name="T82" fmla="*/ 400 w 761"/>
                <a:gd name="T83" fmla="*/ 72 h 633"/>
                <a:gd name="T84" fmla="*/ 416 w 761"/>
                <a:gd name="T85" fmla="*/ 136 h 633"/>
                <a:gd name="T86" fmla="*/ 472 w 761"/>
                <a:gd name="T87" fmla="*/ 160 h 633"/>
                <a:gd name="T88" fmla="*/ 512 w 761"/>
                <a:gd name="T89" fmla="*/ 136 h 633"/>
                <a:gd name="T90" fmla="*/ 552 w 761"/>
                <a:gd name="T91" fmla="*/ 144 h 633"/>
                <a:gd name="T92" fmla="*/ 624 w 761"/>
                <a:gd name="T93" fmla="*/ 184 h 633"/>
                <a:gd name="T94" fmla="*/ 704 w 761"/>
                <a:gd name="T95" fmla="*/ 224 h 633"/>
                <a:gd name="T96" fmla="*/ 760 w 761"/>
                <a:gd name="T97" fmla="*/ 256 h 633"/>
                <a:gd name="T98" fmla="*/ 744 w 761"/>
                <a:gd name="T99" fmla="*/ 296 h 633"/>
                <a:gd name="T100" fmla="*/ 664 w 761"/>
                <a:gd name="T101" fmla="*/ 312 h 633"/>
                <a:gd name="T102" fmla="*/ 648 w 761"/>
                <a:gd name="T103" fmla="*/ 336 h 633"/>
                <a:gd name="T104" fmla="*/ 656 w 761"/>
                <a:gd name="T105" fmla="*/ 360 h 633"/>
                <a:gd name="T106" fmla="*/ 656 w 761"/>
                <a:gd name="T107" fmla="*/ 376 h 633"/>
                <a:gd name="T108" fmla="*/ 704 w 761"/>
                <a:gd name="T109" fmla="*/ 45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1" h="633">
                  <a:moveTo>
                    <a:pt x="696" y="480"/>
                  </a:moveTo>
                  <a:lnTo>
                    <a:pt x="696" y="488"/>
                  </a:lnTo>
                  <a:lnTo>
                    <a:pt x="688" y="504"/>
                  </a:lnTo>
                  <a:lnTo>
                    <a:pt x="672" y="504"/>
                  </a:lnTo>
                  <a:lnTo>
                    <a:pt x="664" y="488"/>
                  </a:lnTo>
                  <a:lnTo>
                    <a:pt x="656" y="488"/>
                  </a:lnTo>
                  <a:lnTo>
                    <a:pt x="632" y="432"/>
                  </a:lnTo>
                  <a:lnTo>
                    <a:pt x="608" y="432"/>
                  </a:lnTo>
                  <a:lnTo>
                    <a:pt x="592" y="416"/>
                  </a:lnTo>
                  <a:lnTo>
                    <a:pt x="584" y="424"/>
                  </a:lnTo>
                  <a:lnTo>
                    <a:pt x="576" y="456"/>
                  </a:lnTo>
                  <a:lnTo>
                    <a:pt x="552" y="440"/>
                  </a:lnTo>
                  <a:lnTo>
                    <a:pt x="552" y="464"/>
                  </a:lnTo>
                  <a:lnTo>
                    <a:pt x="536" y="472"/>
                  </a:lnTo>
                  <a:lnTo>
                    <a:pt x="528" y="464"/>
                  </a:lnTo>
                  <a:lnTo>
                    <a:pt x="512" y="464"/>
                  </a:lnTo>
                  <a:lnTo>
                    <a:pt x="488" y="456"/>
                  </a:lnTo>
                  <a:lnTo>
                    <a:pt x="472" y="472"/>
                  </a:lnTo>
                  <a:lnTo>
                    <a:pt x="480" y="496"/>
                  </a:lnTo>
                  <a:lnTo>
                    <a:pt x="504" y="496"/>
                  </a:lnTo>
                  <a:lnTo>
                    <a:pt x="512" y="528"/>
                  </a:lnTo>
                  <a:lnTo>
                    <a:pt x="456" y="528"/>
                  </a:lnTo>
                  <a:lnTo>
                    <a:pt x="440" y="504"/>
                  </a:lnTo>
                  <a:lnTo>
                    <a:pt x="416" y="520"/>
                  </a:lnTo>
                  <a:lnTo>
                    <a:pt x="392" y="504"/>
                  </a:lnTo>
                  <a:lnTo>
                    <a:pt x="392" y="456"/>
                  </a:lnTo>
                  <a:lnTo>
                    <a:pt x="360" y="456"/>
                  </a:lnTo>
                  <a:lnTo>
                    <a:pt x="360" y="488"/>
                  </a:lnTo>
                  <a:lnTo>
                    <a:pt x="336" y="496"/>
                  </a:lnTo>
                  <a:lnTo>
                    <a:pt x="336" y="504"/>
                  </a:lnTo>
                  <a:lnTo>
                    <a:pt x="312" y="536"/>
                  </a:lnTo>
                  <a:lnTo>
                    <a:pt x="296" y="536"/>
                  </a:lnTo>
                  <a:lnTo>
                    <a:pt x="296" y="632"/>
                  </a:lnTo>
                  <a:lnTo>
                    <a:pt x="272" y="632"/>
                  </a:lnTo>
                  <a:lnTo>
                    <a:pt x="264" y="616"/>
                  </a:lnTo>
                  <a:lnTo>
                    <a:pt x="248" y="632"/>
                  </a:lnTo>
                  <a:lnTo>
                    <a:pt x="216" y="632"/>
                  </a:lnTo>
                  <a:lnTo>
                    <a:pt x="216" y="624"/>
                  </a:lnTo>
                  <a:lnTo>
                    <a:pt x="200" y="616"/>
                  </a:lnTo>
                  <a:lnTo>
                    <a:pt x="200" y="576"/>
                  </a:lnTo>
                  <a:lnTo>
                    <a:pt x="160" y="496"/>
                  </a:lnTo>
                  <a:lnTo>
                    <a:pt x="144" y="496"/>
                  </a:lnTo>
                  <a:lnTo>
                    <a:pt x="144" y="504"/>
                  </a:lnTo>
                  <a:lnTo>
                    <a:pt x="128" y="480"/>
                  </a:lnTo>
                  <a:lnTo>
                    <a:pt x="136" y="472"/>
                  </a:lnTo>
                  <a:lnTo>
                    <a:pt x="104" y="424"/>
                  </a:lnTo>
                  <a:lnTo>
                    <a:pt x="88" y="432"/>
                  </a:lnTo>
                  <a:lnTo>
                    <a:pt x="80" y="464"/>
                  </a:lnTo>
                  <a:lnTo>
                    <a:pt x="64" y="472"/>
                  </a:lnTo>
                  <a:lnTo>
                    <a:pt x="72" y="248"/>
                  </a:lnTo>
                  <a:lnTo>
                    <a:pt x="56" y="224"/>
                  </a:lnTo>
                  <a:lnTo>
                    <a:pt x="72" y="216"/>
                  </a:lnTo>
                  <a:lnTo>
                    <a:pt x="40" y="160"/>
                  </a:lnTo>
                  <a:lnTo>
                    <a:pt x="40" y="136"/>
                  </a:lnTo>
                  <a:lnTo>
                    <a:pt x="16" y="112"/>
                  </a:lnTo>
                  <a:lnTo>
                    <a:pt x="0" y="104"/>
                  </a:lnTo>
                  <a:lnTo>
                    <a:pt x="0" y="96"/>
                  </a:lnTo>
                  <a:lnTo>
                    <a:pt x="8" y="64"/>
                  </a:lnTo>
                  <a:lnTo>
                    <a:pt x="24" y="48"/>
                  </a:lnTo>
                  <a:lnTo>
                    <a:pt x="16" y="32"/>
                  </a:lnTo>
                  <a:lnTo>
                    <a:pt x="16" y="0"/>
                  </a:lnTo>
                  <a:lnTo>
                    <a:pt x="32" y="0"/>
                  </a:lnTo>
                  <a:lnTo>
                    <a:pt x="40" y="16"/>
                  </a:lnTo>
                  <a:lnTo>
                    <a:pt x="64" y="16"/>
                  </a:lnTo>
                  <a:lnTo>
                    <a:pt x="88" y="40"/>
                  </a:lnTo>
                  <a:lnTo>
                    <a:pt x="88" y="80"/>
                  </a:lnTo>
                  <a:lnTo>
                    <a:pt x="104" y="80"/>
                  </a:lnTo>
                  <a:lnTo>
                    <a:pt x="128" y="120"/>
                  </a:lnTo>
                  <a:lnTo>
                    <a:pt x="152" y="112"/>
                  </a:lnTo>
                  <a:lnTo>
                    <a:pt x="152" y="104"/>
                  </a:lnTo>
                  <a:lnTo>
                    <a:pt x="160" y="112"/>
                  </a:lnTo>
                  <a:lnTo>
                    <a:pt x="176" y="128"/>
                  </a:lnTo>
                  <a:lnTo>
                    <a:pt x="216" y="128"/>
                  </a:lnTo>
                  <a:lnTo>
                    <a:pt x="224" y="96"/>
                  </a:lnTo>
                  <a:lnTo>
                    <a:pt x="256" y="88"/>
                  </a:lnTo>
                  <a:lnTo>
                    <a:pt x="288" y="96"/>
                  </a:lnTo>
                  <a:lnTo>
                    <a:pt x="304" y="72"/>
                  </a:lnTo>
                  <a:lnTo>
                    <a:pt x="296" y="40"/>
                  </a:lnTo>
                  <a:lnTo>
                    <a:pt x="296" y="32"/>
                  </a:lnTo>
                  <a:lnTo>
                    <a:pt x="320" y="32"/>
                  </a:lnTo>
                  <a:lnTo>
                    <a:pt x="336" y="24"/>
                  </a:lnTo>
                  <a:lnTo>
                    <a:pt x="344" y="48"/>
                  </a:lnTo>
                  <a:lnTo>
                    <a:pt x="384" y="72"/>
                  </a:lnTo>
                  <a:lnTo>
                    <a:pt x="400" y="72"/>
                  </a:lnTo>
                  <a:lnTo>
                    <a:pt x="400" y="88"/>
                  </a:lnTo>
                  <a:lnTo>
                    <a:pt x="416" y="136"/>
                  </a:lnTo>
                  <a:lnTo>
                    <a:pt x="432" y="152"/>
                  </a:lnTo>
                  <a:lnTo>
                    <a:pt x="472" y="160"/>
                  </a:lnTo>
                  <a:lnTo>
                    <a:pt x="496" y="128"/>
                  </a:lnTo>
                  <a:lnTo>
                    <a:pt x="512" y="136"/>
                  </a:lnTo>
                  <a:lnTo>
                    <a:pt x="520" y="152"/>
                  </a:lnTo>
                  <a:lnTo>
                    <a:pt x="552" y="144"/>
                  </a:lnTo>
                  <a:lnTo>
                    <a:pt x="592" y="176"/>
                  </a:lnTo>
                  <a:lnTo>
                    <a:pt x="624" y="184"/>
                  </a:lnTo>
                  <a:lnTo>
                    <a:pt x="656" y="192"/>
                  </a:lnTo>
                  <a:lnTo>
                    <a:pt x="704" y="224"/>
                  </a:lnTo>
                  <a:lnTo>
                    <a:pt x="728" y="232"/>
                  </a:lnTo>
                  <a:lnTo>
                    <a:pt x="760" y="256"/>
                  </a:lnTo>
                  <a:lnTo>
                    <a:pt x="760" y="296"/>
                  </a:lnTo>
                  <a:lnTo>
                    <a:pt x="744" y="296"/>
                  </a:lnTo>
                  <a:lnTo>
                    <a:pt x="712" y="312"/>
                  </a:lnTo>
                  <a:lnTo>
                    <a:pt x="664" y="312"/>
                  </a:lnTo>
                  <a:lnTo>
                    <a:pt x="648" y="328"/>
                  </a:lnTo>
                  <a:lnTo>
                    <a:pt x="648" y="336"/>
                  </a:lnTo>
                  <a:lnTo>
                    <a:pt x="656" y="352"/>
                  </a:lnTo>
                  <a:lnTo>
                    <a:pt x="656" y="360"/>
                  </a:lnTo>
                  <a:lnTo>
                    <a:pt x="648" y="376"/>
                  </a:lnTo>
                  <a:lnTo>
                    <a:pt x="656" y="376"/>
                  </a:lnTo>
                  <a:lnTo>
                    <a:pt x="696" y="424"/>
                  </a:lnTo>
                  <a:lnTo>
                    <a:pt x="704" y="456"/>
                  </a:lnTo>
                  <a:lnTo>
                    <a:pt x="696" y="480"/>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34" name="Freeform 25"/>
            <p:cNvSpPr/>
            <p:nvPr/>
          </p:nvSpPr>
          <p:spPr bwMode="invGray">
            <a:xfrm>
              <a:off x="4427770" y="2838809"/>
              <a:ext cx="1497364" cy="1085489"/>
            </a:xfrm>
            <a:custGeom>
              <a:avLst/>
              <a:gdLst>
                <a:gd name="T0" fmla="*/ 672 w 785"/>
                <a:gd name="T1" fmla="*/ 536 h 617"/>
                <a:gd name="T2" fmla="*/ 616 w 785"/>
                <a:gd name="T3" fmla="*/ 568 h 617"/>
                <a:gd name="T4" fmla="*/ 592 w 785"/>
                <a:gd name="T5" fmla="*/ 544 h 617"/>
                <a:gd name="T6" fmla="*/ 568 w 785"/>
                <a:gd name="T7" fmla="*/ 560 h 617"/>
                <a:gd name="T8" fmla="*/ 528 w 785"/>
                <a:gd name="T9" fmla="*/ 520 h 617"/>
                <a:gd name="T10" fmla="*/ 504 w 785"/>
                <a:gd name="T11" fmla="*/ 456 h 617"/>
                <a:gd name="T12" fmla="*/ 472 w 785"/>
                <a:gd name="T13" fmla="*/ 440 h 617"/>
                <a:gd name="T14" fmla="*/ 456 w 785"/>
                <a:gd name="T15" fmla="*/ 456 h 617"/>
                <a:gd name="T16" fmla="*/ 464 w 785"/>
                <a:gd name="T17" fmla="*/ 480 h 617"/>
                <a:gd name="T18" fmla="*/ 440 w 785"/>
                <a:gd name="T19" fmla="*/ 536 h 617"/>
                <a:gd name="T20" fmla="*/ 456 w 785"/>
                <a:gd name="T21" fmla="*/ 552 h 617"/>
                <a:gd name="T22" fmla="*/ 424 w 785"/>
                <a:gd name="T23" fmla="*/ 584 h 617"/>
                <a:gd name="T24" fmla="*/ 400 w 785"/>
                <a:gd name="T25" fmla="*/ 600 h 617"/>
                <a:gd name="T26" fmla="*/ 376 w 785"/>
                <a:gd name="T27" fmla="*/ 592 h 617"/>
                <a:gd name="T28" fmla="*/ 368 w 785"/>
                <a:gd name="T29" fmla="*/ 608 h 617"/>
                <a:gd name="T30" fmla="*/ 336 w 785"/>
                <a:gd name="T31" fmla="*/ 600 h 617"/>
                <a:gd name="T32" fmla="*/ 320 w 785"/>
                <a:gd name="T33" fmla="*/ 568 h 617"/>
                <a:gd name="T34" fmla="*/ 232 w 785"/>
                <a:gd name="T35" fmla="*/ 536 h 617"/>
                <a:gd name="T36" fmla="*/ 136 w 785"/>
                <a:gd name="T37" fmla="*/ 496 h 617"/>
                <a:gd name="T38" fmla="*/ 40 w 785"/>
                <a:gd name="T39" fmla="*/ 440 h 617"/>
                <a:gd name="T40" fmla="*/ 0 w 785"/>
                <a:gd name="T41" fmla="*/ 368 h 617"/>
                <a:gd name="T42" fmla="*/ 16 w 785"/>
                <a:gd name="T43" fmla="*/ 304 h 617"/>
                <a:gd name="T44" fmla="*/ 32 w 785"/>
                <a:gd name="T45" fmla="*/ 248 h 617"/>
                <a:gd name="T46" fmla="*/ 8 w 785"/>
                <a:gd name="T47" fmla="*/ 216 h 617"/>
                <a:gd name="T48" fmla="*/ 48 w 785"/>
                <a:gd name="T49" fmla="*/ 208 h 617"/>
                <a:gd name="T50" fmla="*/ 104 w 785"/>
                <a:gd name="T51" fmla="*/ 224 h 617"/>
                <a:gd name="T52" fmla="*/ 96 w 785"/>
                <a:gd name="T53" fmla="*/ 184 h 617"/>
                <a:gd name="T54" fmla="*/ 128 w 785"/>
                <a:gd name="T55" fmla="*/ 136 h 617"/>
                <a:gd name="T56" fmla="*/ 88 w 785"/>
                <a:gd name="T57" fmla="*/ 72 h 617"/>
                <a:gd name="T58" fmla="*/ 152 w 785"/>
                <a:gd name="T59" fmla="*/ 16 h 617"/>
                <a:gd name="T60" fmla="*/ 288 w 785"/>
                <a:gd name="T61" fmla="*/ 0 h 617"/>
                <a:gd name="T62" fmla="*/ 384 w 785"/>
                <a:gd name="T63" fmla="*/ 40 h 617"/>
                <a:gd name="T64" fmla="*/ 456 w 785"/>
                <a:gd name="T65" fmla="*/ 104 h 617"/>
                <a:gd name="T66" fmla="*/ 472 w 785"/>
                <a:gd name="T67" fmla="*/ 48 h 617"/>
                <a:gd name="T68" fmla="*/ 528 w 785"/>
                <a:gd name="T69" fmla="*/ 72 h 617"/>
                <a:gd name="T70" fmla="*/ 592 w 785"/>
                <a:gd name="T71" fmla="*/ 96 h 617"/>
                <a:gd name="T72" fmla="*/ 656 w 785"/>
                <a:gd name="T73" fmla="*/ 120 h 617"/>
                <a:gd name="T74" fmla="*/ 728 w 785"/>
                <a:gd name="T75" fmla="*/ 176 h 617"/>
                <a:gd name="T76" fmla="*/ 768 w 785"/>
                <a:gd name="T77" fmla="*/ 232 h 617"/>
                <a:gd name="T78" fmla="*/ 784 w 785"/>
                <a:gd name="T79" fmla="*/ 336 h 617"/>
                <a:gd name="T80" fmla="*/ 752 w 785"/>
                <a:gd name="T81" fmla="*/ 360 h 617"/>
                <a:gd name="T82" fmla="*/ 712 w 785"/>
                <a:gd name="T83" fmla="*/ 408 h 617"/>
                <a:gd name="T84" fmla="*/ 736 w 785"/>
                <a:gd name="T85" fmla="*/ 432 h 617"/>
                <a:gd name="T86" fmla="*/ 704 w 785"/>
                <a:gd name="T87" fmla="*/ 456 h 617"/>
                <a:gd name="T88" fmla="*/ 656 w 785"/>
                <a:gd name="T89" fmla="*/ 448 h 617"/>
                <a:gd name="T90" fmla="*/ 664 w 785"/>
                <a:gd name="T91" fmla="*/ 488 h 617"/>
                <a:gd name="T92" fmla="*/ 712 w 785"/>
                <a:gd name="T93" fmla="*/ 504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5" h="617">
                  <a:moveTo>
                    <a:pt x="704" y="528"/>
                  </a:moveTo>
                  <a:lnTo>
                    <a:pt x="672" y="536"/>
                  </a:lnTo>
                  <a:lnTo>
                    <a:pt x="656" y="568"/>
                  </a:lnTo>
                  <a:lnTo>
                    <a:pt x="616" y="568"/>
                  </a:lnTo>
                  <a:lnTo>
                    <a:pt x="608" y="552"/>
                  </a:lnTo>
                  <a:lnTo>
                    <a:pt x="592" y="544"/>
                  </a:lnTo>
                  <a:lnTo>
                    <a:pt x="592" y="552"/>
                  </a:lnTo>
                  <a:lnTo>
                    <a:pt x="568" y="560"/>
                  </a:lnTo>
                  <a:lnTo>
                    <a:pt x="544" y="520"/>
                  </a:lnTo>
                  <a:lnTo>
                    <a:pt x="528" y="520"/>
                  </a:lnTo>
                  <a:lnTo>
                    <a:pt x="528" y="480"/>
                  </a:lnTo>
                  <a:lnTo>
                    <a:pt x="504" y="456"/>
                  </a:lnTo>
                  <a:lnTo>
                    <a:pt x="488" y="456"/>
                  </a:lnTo>
                  <a:lnTo>
                    <a:pt x="472" y="440"/>
                  </a:lnTo>
                  <a:lnTo>
                    <a:pt x="456" y="440"/>
                  </a:lnTo>
                  <a:lnTo>
                    <a:pt x="456" y="456"/>
                  </a:lnTo>
                  <a:lnTo>
                    <a:pt x="456" y="472"/>
                  </a:lnTo>
                  <a:lnTo>
                    <a:pt x="464" y="480"/>
                  </a:lnTo>
                  <a:lnTo>
                    <a:pt x="448" y="496"/>
                  </a:lnTo>
                  <a:lnTo>
                    <a:pt x="440" y="536"/>
                  </a:lnTo>
                  <a:lnTo>
                    <a:pt x="448" y="552"/>
                  </a:lnTo>
                  <a:lnTo>
                    <a:pt x="456" y="552"/>
                  </a:lnTo>
                  <a:lnTo>
                    <a:pt x="440" y="560"/>
                  </a:lnTo>
                  <a:lnTo>
                    <a:pt x="424" y="584"/>
                  </a:lnTo>
                  <a:lnTo>
                    <a:pt x="400" y="584"/>
                  </a:lnTo>
                  <a:lnTo>
                    <a:pt x="400" y="600"/>
                  </a:lnTo>
                  <a:lnTo>
                    <a:pt x="384" y="608"/>
                  </a:lnTo>
                  <a:lnTo>
                    <a:pt x="376" y="592"/>
                  </a:lnTo>
                  <a:lnTo>
                    <a:pt x="360" y="592"/>
                  </a:lnTo>
                  <a:lnTo>
                    <a:pt x="368" y="608"/>
                  </a:lnTo>
                  <a:lnTo>
                    <a:pt x="352" y="616"/>
                  </a:lnTo>
                  <a:lnTo>
                    <a:pt x="336" y="600"/>
                  </a:lnTo>
                  <a:lnTo>
                    <a:pt x="312" y="600"/>
                  </a:lnTo>
                  <a:lnTo>
                    <a:pt x="320" y="568"/>
                  </a:lnTo>
                  <a:lnTo>
                    <a:pt x="264" y="520"/>
                  </a:lnTo>
                  <a:lnTo>
                    <a:pt x="232" y="536"/>
                  </a:lnTo>
                  <a:lnTo>
                    <a:pt x="168" y="496"/>
                  </a:lnTo>
                  <a:lnTo>
                    <a:pt x="136" y="496"/>
                  </a:lnTo>
                  <a:lnTo>
                    <a:pt x="88" y="440"/>
                  </a:lnTo>
                  <a:lnTo>
                    <a:pt x="40" y="440"/>
                  </a:lnTo>
                  <a:lnTo>
                    <a:pt x="16" y="416"/>
                  </a:lnTo>
                  <a:lnTo>
                    <a:pt x="0" y="368"/>
                  </a:lnTo>
                  <a:lnTo>
                    <a:pt x="8" y="352"/>
                  </a:lnTo>
                  <a:lnTo>
                    <a:pt x="16" y="304"/>
                  </a:lnTo>
                  <a:lnTo>
                    <a:pt x="8" y="280"/>
                  </a:lnTo>
                  <a:lnTo>
                    <a:pt x="32" y="248"/>
                  </a:lnTo>
                  <a:lnTo>
                    <a:pt x="32" y="224"/>
                  </a:lnTo>
                  <a:lnTo>
                    <a:pt x="8" y="216"/>
                  </a:lnTo>
                  <a:lnTo>
                    <a:pt x="16" y="208"/>
                  </a:lnTo>
                  <a:lnTo>
                    <a:pt x="48" y="208"/>
                  </a:lnTo>
                  <a:lnTo>
                    <a:pt x="56" y="200"/>
                  </a:lnTo>
                  <a:lnTo>
                    <a:pt x="104" y="224"/>
                  </a:lnTo>
                  <a:lnTo>
                    <a:pt x="104" y="192"/>
                  </a:lnTo>
                  <a:lnTo>
                    <a:pt x="96" y="184"/>
                  </a:lnTo>
                  <a:lnTo>
                    <a:pt x="96" y="160"/>
                  </a:lnTo>
                  <a:lnTo>
                    <a:pt x="128" y="136"/>
                  </a:lnTo>
                  <a:lnTo>
                    <a:pt x="120" y="112"/>
                  </a:lnTo>
                  <a:lnTo>
                    <a:pt x="88" y="72"/>
                  </a:lnTo>
                  <a:lnTo>
                    <a:pt x="96" y="32"/>
                  </a:lnTo>
                  <a:lnTo>
                    <a:pt x="152" y="16"/>
                  </a:lnTo>
                  <a:lnTo>
                    <a:pt x="256" y="8"/>
                  </a:lnTo>
                  <a:lnTo>
                    <a:pt x="288" y="0"/>
                  </a:lnTo>
                  <a:lnTo>
                    <a:pt x="344" y="24"/>
                  </a:lnTo>
                  <a:lnTo>
                    <a:pt x="384" y="40"/>
                  </a:lnTo>
                  <a:lnTo>
                    <a:pt x="424" y="64"/>
                  </a:lnTo>
                  <a:lnTo>
                    <a:pt x="456" y="104"/>
                  </a:lnTo>
                  <a:lnTo>
                    <a:pt x="472" y="56"/>
                  </a:lnTo>
                  <a:lnTo>
                    <a:pt x="472" y="48"/>
                  </a:lnTo>
                  <a:lnTo>
                    <a:pt x="504" y="64"/>
                  </a:lnTo>
                  <a:lnTo>
                    <a:pt x="528" y="72"/>
                  </a:lnTo>
                  <a:lnTo>
                    <a:pt x="584" y="64"/>
                  </a:lnTo>
                  <a:lnTo>
                    <a:pt x="592" y="96"/>
                  </a:lnTo>
                  <a:lnTo>
                    <a:pt x="640" y="128"/>
                  </a:lnTo>
                  <a:lnTo>
                    <a:pt x="656" y="120"/>
                  </a:lnTo>
                  <a:lnTo>
                    <a:pt x="728" y="192"/>
                  </a:lnTo>
                  <a:lnTo>
                    <a:pt x="728" y="176"/>
                  </a:lnTo>
                  <a:lnTo>
                    <a:pt x="760" y="208"/>
                  </a:lnTo>
                  <a:lnTo>
                    <a:pt x="768" y="232"/>
                  </a:lnTo>
                  <a:lnTo>
                    <a:pt x="776" y="288"/>
                  </a:lnTo>
                  <a:lnTo>
                    <a:pt x="784" y="336"/>
                  </a:lnTo>
                  <a:lnTo>
                    <a:pt x="776" y="360"/>
                  </a:lnTo>
                  <a:lnTo>
                    <a:pt x="752" y="360"/>
                  </a:lnTo>
                  <a:lnTo>
                    <a:pt x="744" y="392"/>
                  </a:lnTo>
                  <a:lnTo>
                    <a:pt x="712" y="408"/>
                  </a:lnTo>
                  <a:lnTo>
                    <a:pt x="712" y="424"/>
                  </a:lnTo>
                  <a:lnTo>
                    <a:pt x="736" y="432"/>
                  </a:lnTo>
                  <a:lnTo>
                    <a:pt x="728" y="440"/>
                  </a:lnTo>
                  <a:lnTo>
                    <a:pt x="704" y="456"/>
                  </a:lnTo>
                  <a:lnTo>
                    <a:pt x="672" y="448"/>
                  </a:lnTo>
                  <a:lnTo>
                    <a:pt x="656" y="448"/>
                  </a:lnTo>
                  <a:lnTo>
                    <a:pt x="648" y="464"/>
                  </a:lnTo>
                  <a:lnTo>
                    <a:pt x="664" y="488"/>
                  </a:lnTo>
                  <a:lnTo>
                    <a:pt x="696" y="496"/>
                  </a:lnTo>
                  <a:lnTo>
                    <a:pt x="712" y="504"/>
                  </a:lnTo>
                  <a:lnTo>
                    <a:pt x="704" y="528"/>
                  </a:lnTo>
                </a:path>
              </a:pathLst>
            </a:custGeom>
            <a:solidFill>
              <a:schemeClr val="accent4"/>
            </a:solidFill>
            <a:ln w="12700" cap="rnd" cmpd="sng">
              <a:solidFill>
                <a:schemeClr val="bg1"/>
              </a:solidFill>
              <a:prstDash val="solid"/>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35" name="Freeform 26"/>
            <p:cNvSpPr/>
            <p:nvPr/>
          </p:nvSpPr>
          <p:spPr bwMode="gray">
            <a:xfrm>
              <a:off x="7142922" y="4215820"/>
              <a:ext cx="581451" cy="751097"/>
            </a:xfrm>
            <a:custGeom>
              <a:avLst/>
              <a:gdLst>
                <a:gd name="T0" fmla="*/ 272 w 305"/>
                <a:gd name="T1" fmla="*/ 40 h 425"/>
                <a:gd name="T2" fmla="*/ 280 w 305"/>
                <a:gd name="T3" fmla="*/ 72 h 425"/>
                <a:gd name="T4" fmla="*/ 304 w 305"/>
                <a:gd name="T5" fmla="*/ 88 h 425"/>
                <a:gd name="T6" fmla="*/ 304 w 305"/>
                <a:gd name="T7" fmla="*/ 136 h 425"/>
                <a:gd name="T8" fmla="*/ 272 w 305"/>
                <a:gd name="T9" fmla="*/ 152 h 425"/>
                <a:gd name="T10" fmla="*/ 272 w 305"/>
                <a:gd name="T11" fmla="*/ 160 h 425"/>
                <a:gd name="T12" fmla="*/ 240 w 305"/>
                <a:gd name="T13" fmla="*/ 160 h 425"/>
                <a:gd name="T14" fmla="*/ 224 w 305"/>
                <a:gd name="T15" fmla="*/ 176 h 425"/>
                <a:gd name="T16" fmla="*/ 224 w 305"/>
                <a:gd name="T17" fmla="*/ 200 h 425"/>
                <a:gd name="T18" fmla="*/ 232 w 305"/>
                <a:gd name="T19" fmla="*/ 208 h 425"/>
                <a:gd name="T20" fmla="*/ 208 w 305"/>
                <a:gd name="T21" fmla="*/ 240 h 425"/>
                <a:gd name="T22" fmla="*/ 192 w 305"/>
                <a:gd name="T23" fmla="*/ 240 h 425"/>
                <a:gd name="T24" fmla="*/ 192 w 305"/>
                <a:gd name="T25" fmla="*/ 272 h 425"/>
                <a:gd name="T26" fmla="*/ 192 w 305"/>
                <a:gd name="T27" fmla="*/ 280 h 425"/>
                <a:gd name="T28" fmla="*/ 192 w 305"/>
                <a:gd name="T29" fmla="*/ 304 h 425"/>
                <a:gd name="T30" fmla="*/ 176 w 305"/>
                <a:gd name="T31" fmla="*/ 320 h 425"/>
                <a:gd name="T32" fmla="*/ 168 w 305"/>
                <a:gd name="T33" fmla="*/ 360 h 425"/>
                <a:gd name="T34" fmla="*/ 160 w 305"/>
                <a:gd name="T35" fmla="*/ 384 h 425"/>
                <a:gd name="T36" fmla="*/ 160 w 305"/>
                <a:gd name="T37" fmla="*/ 392 h 425"/>
                <a:gd name="T38" fmla="*/ 152 w 305"/>
                <a:gd name="T39" fmla="*/ 416 h 425"/>
                <a:gd name="T40" fmla="*/ 136 w 305"/>
                <a:gd name="T41" fmla="*/ 416 h 425"/>
                <a:gd name="T42" fmla="*/ 128 w 305"/>
                <a:gd name="T43" fmla="*/ 408 h 425"/>
                <a:gd name="T44" fmla="*/ 64 w 305"/>
                <a:gd name="T45" fmla="*/ 424 h 425"/>
                <a:gd name="T46" fmla="*/ 56 w 305"/>
                <a:gd name="T47" fmla="*/ 416 h 425"/>
                <a:gd name="T48" fmla="*/ 80 w 305"/>
                <a:gd name="T49" fmla="*/ 368 h 425"/>
                <a:gd name="T50" fmla="*/ 56 w 305"/>
                <a:gd name="T51" fmla="*/ 360 h 425"/>
                <a:gd name="T52" fmla="*/ 40 w 305"/>
                <a:gd name="T53" fmla="*/ 368 h 425"/>
                <a:gd name="T54" fmla="*/ 24 w 305"/>
                <a:gd name="T55" fmla="*/ 360 h 425"/>
                <a:gd name="T56" fmla="*/ 24 w 305"/>
                <a:gd name="T57" fmla="*/ 320 h 425"/>
                <a:gd name="T58" fmla="*/ 40 w 305"/>
                <a:gd name="T59" fmla="*/ 312 h 425"/>
                <a:gd name="T60" fmla="*/ 48 w 305"/>
                <a:gd name="T61" fmla="*/ 312 h 425"/>
                <a:gd name="T62" fmla="*/ 48 w 305"/>
                <a:gd name="T63" fmla="*/ 288 h 425"/>
                <a:gd name="T64" fmla="*/ 32 w 305"/>
                <a:gd name="T65" fmla="*/ 288 h 425"/>
                <a:gd name="T66" fmla="*/ 32 w 305"/>
                <a:gd name="T67" fmla="*/ 272 h 425"/>
                <a:gd name="T68" fmla="*/ 16 w 305"/>
                <a:gd name="T69" fmla="*/ 264 h 425"/>
                <a:gd name="T70" fmla="*/ 16 w 305"/>
                <a:gd name="T71" fmla="*/ 216 h 425"/>
                <a:gd name="T72" fmla="*/ 0 w 305"/>
                <a:gd name="T73" fmla="*/ 200 h 425"/>
                <a:gd name="T74" fmla="*/ 8 w 305"/>
                <a:gd name="T75" fmla="*/ 176 h 425"/>
                <a:gd name="T76" fmla="*/ 32 w 305"/>
                <a:gd name="T77" fmla="*/ 152 h 425"/>
                <a:gd name="T78" fmla="*/ 32 w 305"/>
                <a:gd name="T79" fmla="*/ 128 h 425"/>
                <a:gd name="T80" fmla="*/ 24 w 305"/>
                <a:gd name="T81" fmla="*/ 120 h 425"/>
                <a:gd name="T82" fmla="*/ 32 w 305"/>
                <a:gd name="T83" fmla="*/ 104 h 425"/>
                <a:gd name="T84" fmla="*/ 16 w 305"/>
                <a:gd name="T85" fmla="*/ 80 h 425"/>
                <a:gd name="T86" fmla="*/ 32 w 305"/>
                <a:gd name="T87" fmla="*/ 64 h 425"/>
                <a:gd name="T88" fmla="*/ 56 w 305"/>
                <a:gd name="T89" fmla="*/ 56 h 425"/>
                <a:gd name="T90" fmla="*/ 112 w 305"/>
                <a:gd name="T91" fmla="*/ 24 h 425"/>
                <a:gd name="T92" fmla="*/ 144 w 305"/>
                <a:gd name="T93" fmla="*/ 8 h 425"/>
                <a:gd name="T94" fmla="*/ 168 w 305"/>
                <a:gd name="T95" fmla="*/ 8 h 425"/>
                <a:gd name="T96" fmla="*/ 184 w 305"/>
                <a:gd name="T97" fmla="*/ 0 h 425"/>
                <a:gd name="T98" fmla="*/ 192 w 305"/>
                <a:gd name="T99" fmla="*/ 8 h 425"/>
                <a:gd name="T100" fmla="*/ 184 w 305"/>
                <a:gd name="T101" fmla="*/ 16 h 425"/>
                <a:gd name="T102" fmla="*/ 184 w 305"/>
                <a:gd name="T103" fmla="*/ 32 h 425"/>
                <a:gd name="T104" fmla="*/ 208 w 305"/>
                <a:gd name="T105" fmla="*/ 32 h 425"/>
                <a:gd name="T106" fmla="*/ 208 w 305"/>
                <a:gd name="T107" fmla="*/ 16 h 425"/>
                <a:gd name="T108" fmla="*/ 216 w 305"/>
                <a:gd name="T109" fmla="*/ 0 h 425"/>
                <a:gd name="T110" fmla="*/ 232 w 305"/>
                <a:gd name="T111" fmla="*/ 16 h 425"/>
                <a:gd name="T112" fmla="*/ 240 w 305"/>
                <a:gd name="T113" fmla="*/ 32 h 425"/>
                <a:gd name="T114" fmla="*/ 272 w 305"/>
                <a:gd name="T115" fmla="*/ 32 h 425"/>
                <a:gd name="T116" fmla="*/ 272 w 305"/>
                <a:gd name="T117" fmla="*/ 4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5" h="425">
                  <a:moveTo>
                    <a:pt x="272" y="40"/>
                  </a:moveTo>
                  <a:lnTo>
                    <a:pt x="280" y="72"/>
                  </a:lnTo>
                  <a:lnTo>
                    <a:pt x="304" y="88"/>
                  </a:lnTo>
                  <a:lnTo>
                    <a:pt x="304" y="136"/>
                  </a:lnTo>
                  <a:lnTo>
                    <a:pt x="272" y="152"/>
                  </a:lnTo>
                  <a:lnTo>
                    <a:pt x="272" y="160"/>
                  </a:lnTo>
                  <a:lnTo>
                    <a:pt x="240" y="160"/>
                  </a:lnTo>
                  <a:lnTo>
                    <a:pt x="224" y="176"/>
                  </a:lnTo>
                  <a:lnTo>
                    <a:pt x="224" y="200"/>
                  </a:lnTo>
                  <a:lnTo>
                    <a:pt x="232" y="208"/>
                  </a:lnTo>
                  <a:lnTo>
                    <a:pt x="208" y="240"/>
                  </a:lnTo>
                  <a:lnTo>
                    <a:pt x="192" y="240"/>
                  </a:lnTo>
                  <a:lnTo>
                    <a:pt x="192" y="272"/>
                  </a:lnTo>
                  <a:lnTo>
                    <a:pt x="192" y="280"/>
                  </a:lnTo>
                  <a:lnTo>
                    <a:pt x="192" y="304"/>
                  </a:lnTo>
                  <a:lnTo>
                    <a:pt x="176" y="320"/>
                  </a:lnTo>
                  <a:lnTo>
                    <a:pt x="168" y="360"/>
                  </a:lnTo>
                  <a:lnTo>
                    <a:pt x="160" y="384"/>
                  </a:lnTo>
                  <a:lnTo>
                    <a:pt x="160" y="392"/>
                  </a:lnTo>
                  <a:lnTo>
                    <a:pt x="152" y="416"/>
                  </a:lnTo>
                  <a:lnTo>
                    <a:pt x="136" y="416"/>
                  </a:lnTo>
                  <a:lnTo>
                    <a:pt x="128" y="408"/>
                  </a:lnTo>
                  <a:lnTo>
                    <a:pt x="64" y="424"/>
                  </a:lnTo>
                  <a:lnTo>
                    <a:pt x="56" y="416"/>
                  </a:lnTo>
                  <a:lnTo>
                    <a:pt x="80" y="368"/>
                  </a:lnTo>
                  <a:lnTo>
                    <a:pt x="56" y="360"/>
                  </a:lnTo>
                  <a:lnTo>
                    <a:pt x="40" y="368"/>
                  </a:lnTo>
                  <a:lnTo>
                    <a:pt x="24" y="360"/>
                  </a:lnTo>
                  <a:lnTo>
                    <a:pt x="24" y="320"/>
                  </a:lnTo>
                  <a:lnTo>
                    <a:pt x="40" y="312"/>
                  </a:lnTo>
                  <a:lnTo>
                    <a:pt x="48" y="312"/>
                  </a:lnTo>
                  <a:lnTo>
                    <a:pt x="48" y="288"/>
                  </a:lnTo>
                  <a:lnTo>
                    <a:pt x="32" y="288"/>
                  </a:lnTo>
                  <a:lnTo>
                    <a:pt x="32" y="272"/>
                  </a:lnTo>
                  <a:lnTo>
                    <a:pt x="16" y="264"/>
                  </a:lnTo>
                  <a:lnTo>
                    <a:pt x="16" y="216"/>
                  </a:lnTo>
                  <a:lnTo>
                    <a:pt x="0" y="200"/>
                  </a:lnTo>
                  <a:lnTo>
                    <a:pt x="8" y="176"/>
                  </a:lnTo>
                  <a:lnTo>
                    <a:pt x="32" y="152"/>
                  </a:lnTo>
                  <a:lnTo>
                    <a:pt x="32" y="128"/>
                  </a:lnTo>
                  <a:lnTo>
                    <a:pt x="24" y="120"/>
                  </a:lnTo>
                  <a:lnTo>
                    <a:pt x="32" y="104"/>
                  </a:lnTo>
                  <a:lnTo>
                    <a:pt x="16" y="80"/>
                  </a:lnTo>
                  <a:lnTo>
                    <a:pt x="32" y="64"/>
                  </a:lnTo>
                  <a:lnTo>
                    <a:pt x="56" y="56"/>
                  </a:lnTo>
                  <a:lnTo>
                    <a:pt x="112" y="24"/>
                  </a:lnTo>
                  <a:lnTo>
                    <a:pt x="144" y="8"/>
                  </a:lnTo>
                  <a:lnTo>
                    <a:pt x="168" y="8"/>
                  </a:lnTo>
                  <a:lnTo>
                    <a:pt x="184" y="0"/>
                  </a:lnTo>
                  <a:lnTo>
                    <a:pt x="192" y="8"/>
                  </a:lnTo>
                  <a:lnTo>
                    <a:pt x="184" y="16"/>
                  </a:lnTo>
                  <a:lnTo>
                    <a:pt x="184" y="32"/>
                  </a:lnTo>
                  <a:lnTo>
                    <a:pt x="208" y="32"/>
                  </a:lnTo>
                  <a:lnTo>
                    <a:pt x="208" y="16"/>
                  </a:lnTo>
                  <a:lnTo>
                    <a:pt x="216" y="0"/>
                  </a:lnTo>
                  <a:lnTo>
                    <a:pt x="232" y="16"/>
                  </a:lnTo>
                  <a:lnTo>
                    <a:pt x="240" y="32"/>
                  </a:lnTo>
                  <a:lnTo>
                    <a:pt x="272" y="32"/>
                  </a:lnTo>
                  <a:lnTo>
                    <a:pt x="272" y="40"/>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36" name="Freeform 27"/>
            <p:cNvSpPr/>
            <p:nvPr/>
          </p:nvSpPr>
          <p:spPr bwMode="gray">
            <a:xfrm>
              <a:off x="6561472" y="4215820"/>
              <a:ext cx="672356" cy="737378"/>
            </a:xfrm>
            <a:custGeom>
              <a:avLst/>
              <a:gdLst>
                <a:gd name="T0" fmla="*/ 336 w 353"/>
                <a:gd name="T1" fmla="*/ 104 h 417"/>
                <a:gd name="T2" fmla="*/ 344 w 353"/>
                <a:gd name="T3" fmla="*/ 128 h 417"/>
                <a:gd name="T4" fmla="*/ 312 w 353"/>
                <a:gd name="T5" fmla="*/ 176 h 417"/>
                <a:gd name="T6" fmla="*/ 320 w 353"/>
                <a:gd name="T7" fmla="*/ 216 h 417"/>
                <a:gd name="T8" fmla="*/ 320 w 353"/>
                <a:gd name="T9" fmla="*/ 264 h 417"/>
                <a:gd name="T10" fmla="*/ 328 w 353"/>
                <a:gd name="T11" fmla="*/ 288 h 417"/>
                <a:gd name="T12" fmla="*/ 352 w 353"/>
                <a:gd name="T13" fmla="*/ 312 h 417"/>
                <a:gd name="T14" fmla="*/ 328 w 353"/>
                <a:gd name="T15" fmla="*/ 320 h 417"/>
                <a:gd name="T16" fmla="*/ 320 w 353"/>
                <a:gd name="T17" fmla="*/ 368 h 417"/>
                <a:gd name="T18" fmla="*/ 272 w 353"/>
                <a:gd name="T19" fmla="*/ 400 h 417"/>
                <a:gd name="T20" fmla="*/ 224 w 353"/>
                <a:gd name="T21" fmla="*/ 376 h 417"/>
                <a:gd name="T22" fmla="*/ 216 w 353"/>
                <a:gd name="T23" fmla="*/ 408 h 417"/>
                <a:gd name="T24" fmla="*/ 192 w 353"/>
                <a:gd name="T25" fmla="*/ 416 h 417"/>
                <a:gd name="T26" fmla="*/ 168 w 353"/>
                <a:gd name="T27" fmla="*/ 384 h 417"/>
                <a:gd name="T28" fmla="*/ 152 w 353"/>
                <a:gd name="T29" fmla="*/ 400 h 417"/>
                <a:gd name="T30" fmla="*/ 144 w 353"/>
                <a:gd name="T31" fmla="*/ 352 h 417"/>
                <a:gd name="T32" fmla="*/ 152 w 353"/>
                <a:gd name="T33" fmla="*/ 312 h 417"/>
                <a:gd name="T34" fmla="*/ 144 w 353"/>
                <a:gd name="T35" fmla="*/ 288 h 417"/>
                <a:gd name="T36" fmla="*/ 96 w 353"/>
                <a:gd name="T37" fmla="*/ 312 h 417"/>
                <a:gd name="T38" fmla="*/ 64 w 353"/>
                <a:gd name="T39" fmla="*/ 304 h 417"/>
                <a:gd name="T40" fmla="*/ 32 w 353"/>
                <a:gd name="T41" fmla="*/ 312 h 417"/>
                <a:gd name="T42" fmla="*/ 24 w 353"/>
                <a:gd name="T43" fmla="*/ 304 h 417"/>
                <a:gd name="T44" fmla="*/ 16 w 353"/>
                <a:gd name="T45" fmla="*/ 264 h 417"/>
                <a:gd name="T46" fmla="*/ 24 w 353"/>
                <a:gd name="T47" fmla="*/ 240 h 417"/>
                <a:gd name="T48" fmla="*/ 0 w 353"/>
                <a:gd name="T49" fmla="*/ 224 h 417"/>
                <a:gd name="T50" fmla="*/ 24 w 353"/>
                <a:gd name="T51" fmla="*/ 168 h 417"/>
                <a:gd name="T52" fmla="*/ 24 w 353"/>
                <a:gd name="T53" fmla="*/ 136 h 417"/>
                <a:gd name="T54" fmla="*/ 24 w 353"/>
                <a:gd name="T55" fmla="*/ 120 h 417"/>
                <a:gd name="T56" fmla="*/ 48 w 353"/>
                <a:gd name="T57" fmla="*/ 32 h 417"/>
                <a:gd name="T58" fmla="*/ 104 w 353"/>
                <a:gd name="T59" fmla="*/ 40 h 417"/>
                <a:gd name="T60" fmla="*/ 112 w 353"/>
                <a:gd name="T61" fmla="*/ 0 h 417"/>
                <a:gd name="T62" fmla="*/ 184 w 353"/>
                <a:gd name="T63" fmla="*/ 16 h 417"/>
                <a:gd name="T64" fmla="*/ 248 w 353"/>
                <a:gd name="T65" fmla="*/ 40 h 417"/>
                <a:gd name="T66" fmla="*/ 288 w 353"/>
                <a:gd name="T67" fmla="*/ 32 h 417"/>
                <a:gd name="T68" fmla="*/ 304 w 353"/>
                <a:gd name="T69" fmla="*/ 8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3" h="417">
                  <a:moveTo>
                    <a:pt x="320" y="80"/>
                  </a:moveTo>
                  <a:lnTo>
                    <a:pt x="336" y="104"/>
                  </a:lnTo>
                  <a:lnTo>
                    <a:pt x="328" y="120"/>
                  </a:lnTo>
                  <a:lnTo>
                    <a:pt x="344" y="128"/>
                  </a:lnTo>
                  <a:lnTo>
                    <a:pt x="328" y="152"/>
                  </a:lnTo>
                  <a:lnTo>
                    <a:pt x="312" y="176"/>
                  </a:lnTo>
                  <a:lnTo>
                    <a:pt x="304" y="200"/>
                  </a:lnTo>
                  <a:lnTo>
                    <a:pt x="320" y="216"/>
                  </a:lnTo>
                  <a:lnTo>
                    <a:pt x="320" y="248"/>
                  </a:lnTo>
                  <a:lnTo>
                    <a:pt x="320" y="264"/>
                  </a:lnTo>
                  <a:lnTo>
                    <a:pt x="336" y="272"/>
                  </a:lnTo>
                  <a:lnTo>
                    <a:pt x="328" y="288"/>
                  </a:lnTo>
                  <a:lnTo>
                    <a:pt x="352" y="288"/>
                  </a:lnTo>
                  <a:lnTo>
                    <a:pt x="352" y="312"/>
                  </a:lnTo>
                  <a:lnTo>
                    <a:pt x="344" y="312"/>
                  </a:lnTo>
                  <a:lnTo>
                    <a:pt x="328" y="320"/>
                  </a:lnTo>
                  <a:lnTo>
                    <a:pt x="328" y="360"/>
                  </a:lnTo>
                  <a:lnTo>
                    <a:pt x="320" y="368"/>
                  </a:lnTo>
                  <a:lnTo>
                    <a:pt x="264" y="368"/>
                  </a:lnTo>
                  <a:lnTo>
                    <a:pt x="272" y="400"/>
                  </a:lnTo>
                  <a:lnTo>
                    <a:pt x="248" y="400"/>
                  </a:lnTo>
                  <a:lnTo>
                    <a:pt x="224" y="376"/>
                  </a:lnTo>
                  <a:lnTo>
                    <a:pt x="216" y="384"/>
                  </a:lnTo>
                  <a:lnTo>
                    <a:pt x="216" y="408"/>
                  </a:lnTo>
                  <a:lnTo>
                    <a:pt x="200" y="408"/>
                  </a:lnTo>
                  <a:lnTo>
                    <a:pt x="192" y="416"/>
                  </a:lnTo>
                  <a:lnTo>
                    <a:pt x="168" y="416"/>
                  </a:lnTo>
                  <a:lnTo>
                    <a:pt x="168" y="384"/>
                  </a:lnTo>
                  <a:lnTo>
                    <a:pt x="152" y="384"/>
                  </a:lnTo>
                  <a:lnTo>
                    <a:pt x="152" y="400"/>
                  </a:lnTo>
                  <a:lnTo>
                    <a:pt x="136" y="400"/>
                  </a:lnTo>
                  <a:lnTo>
                    <a:pt x="144" y="352"/>
                  </a:lnTo>
                  <a:lnTo>
                    <a:pt x="152" y="336"/>
                  </a:lnTo>
                  <a:lnTo>
                    <a:pt x="152" y="312"/>
                  </a:lnTo>
                  <a:lnTo>
                    <a:pt x="152" y="296"/>
                  </a:lnTo>
                  <a:lnTo>
                    <a:pt x="144" y="288"/>
                  </a:lnTo>
                  <a:lnTo>
                    <a:pt x="96" y="296"/>
                  </a:lnTo>
                  <a:lnTo>
                    <a:pt x="96" y="312"/>
                  </a:lnTo>
                  <a:lnTo>
                    <a:pt x="72" y="320"/>
                  </a:lnTo>
                  <a:lnTo>
                    <a:pt x="64" y="304"/>
                  </a:lnTo>
                  <a:lnTo>
                    <a:pt x="56" y="320"/>
                  </a:lnTo>
                  <a:lnTo>
                    <a:pt x="32" y="312"/>
                  </a:lnTo>
                  <a:lnTo>
                    <a:pt x="32" y="304"/>
                  </a:lnTo>
                  <a:lnTo>
                    <a:pt x="24" y="304"/>
                  </a:lnTo>
                  <a:lnTo>
                    <a:pt x="24" y="288"/>
                  </a:lnTo>
                  <a:lnTo>
                    <a:pt x="16" y="264"/>
                  </a:lnTo>
                  <a:lnTo>
                    <a:pt x="32" y="256"/>
                  </a:lnTo>
                  <a:lnTo>
                    <a:pt x="24" y="240"/>
                  </a:lnTo>
                  <a:lnTo>
                    <a:pt x="0" y="240"/>
                  </a:lnTo>
                  <a:lnTo>
                    <a:pt x="0" y="224"/>
                  </a:lnTo>
                  <a:lnTo>
                    <a:pt x="24" y="192"/>
                  </a:lnTo>
                  <a:lnTo>
                    <a:pt x="24" y="168"/>
                  </a:lnTo>
                  <a:lnTo>
                    <a:pt x="32" y="160"/>
                  </a:lnTo>
                  <a:lnTo>
                    <a:pt x="24" y="136"/>
                  </a:lnTo>
                  <a:lnTo>
                    <a:pt x="16" y="136"/>
                  </a:lnTo>
                  <a:lnTo>
                    <a:pt x="24" y="120"/>
                  </a:lnTo>
                  <a:lnTo>
                    <a:pt x="16" y="80"/>
                  </a:lnTo>
                  <a:lnTo>
                    <a:pt x="48" y="32"/>
                  </a:lnTo>
                  <a:lnTo>
                    <a:pt x="80" y="32"/>
                  </a:lnTo>
                  <a:lnTo>
                    <a:pt x="104" y="40"/>
                  </a:lnTo>
                  <a:lnTo>
                    <a:pt x="96" y="8"/>
                  </a:lnTo>
                  <a:lnTo>
                    <a:pt x="112" y="0"/>
                  </a:lnTo>
                  <a:lnTo>
                    <a:pt x="152" y="16"/>
                  </a:lnTo>
                  <a:lnTo>
                    <a:pt x="184" y="16"/>
                  </a:lnTo>
                  <a:lnTo>
                    <a:pt x="208" y="40"/>
                  </a:lnTo>
                  <a:lnTo>
                    <a:pt x="248" y="40"/>
                  </a:lnTo>
                  <a:lnTo>
                    <a:pt x="256" y="48"/>
                  </a:lnTo>
                  <a:lnTo>
                    <a:pt x="288" y="32"/>
                  </a:lnTo>
                  <a:lnTo>
                    <a:pt x="304" y="32"/>
                  </a:lnTo>
                  <a:lnTo>
                    <a:pt x="304" y="80"/>
                  </a:lnTo>
                  <a:lnTo>
                    <a:pt x="320" y="80"/>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37" name="Freeform 28"/>
            <p:cNvSpPr/>
            <p:nvPr/>
          </p:nvSpPr>
          <p:spPr bwMode="gray">
            <a:xfrm>
              <a:off x="6503155" y="3797401"/>
              <a:ext cx="931350" cy="562465"/>
            </a:xfrm>
            <a:custGeom>
              <a:avLst/>
              <a:gdLst>
                <a:gd name="T0" fmla="*/ 488 w 489"/>
                <a:gd name="T1" fmla="*/ 248 h 321"/>
                <a:gd name="T2" fmla="*/ 448 w 489"/>
                <a:gd name="T3" fmla="*/ 264 h 321"/>
                <a:gd name="T4" fmla="*/ 392 w 489"/>
                <a:gd name="T5" fmla="*/ 296 h 321"/>
                <a:gd name="T6" fmla="*/ 368 w 489"/>
                <a:gd name="T7" fmla="*/ 304 h 321"/>
                <a:gd name="T8" fmla="*/ 352 w 489"/>
                <a:gd name="T9" fmla="*/ 320 h 321"/>
                <a:gd name="T10" fmla="*/ 328 w 489"/>
                <a:gd name="T11" fmla="*/ 320 h 321"/>
                <a:gd name="T12" fmla="*/ 336 w 489"/>
                <a:gd name="T13" fmla="*/ 272 h 321"/>
                <a:gd name="T14" fmla="*/ 320 w 489"/>
                <a:gd name="T15" fmla="*/ 272 h 321"/>
                <a:gd name="T16" fmla="*/ 288 w 489"/>
                <a:gd name="T17" fmla="*/ 288 h 321"/>
                <a:gd name="T18" fmla="*/ 280 w 489"/>
                <a:gd name="T19" fmla="*/ 280 h 321"/>
                <a:gd name="T20" fmla="*/ 240 w 489"/>
                <a:gd name="T21" fmla="*/ 280 h 321"/>
                <a:gd name="T22" fmla="*/ 224 w 489"/>
                <a:gd name="T23" fmla="*/ 256 h 321"/>
                <a:gd name="T24" fmla="*/ 184 w 489"/>
                <a:gd name="T25" fmla="*/ 256 h 321"/>
                <a:gd name="T26" fmla="*/ 144 w 489"/>
                <a:gd name="T27" fmla="*/ 240 h 321"/>
                <a:gd name="T28" fmla="*/ 128 w 489"/>
                <a:gd name="T29" fmla="*/ 248 h 321"/>
                <a:gd name="T30" fmla="*/ 136 w 489"/>
                <a:gd name="T31" fmla="*/ 280 h 321"/>
                <a:gd name="T32" fmla="*/ 112 w 489"/>
                <a:gd name="T33" fmla="*/ 272 h 321"/>
                <a:gd name="T34" fmla="*/ 80 w 489"/>
                <a:gd name="T35" fmla="*/ 272 h 321"/>
                <a:gd name="T36" fmla="*/ 48 w 489"/>
                <a:gd name="T37" fmla="*/ 320 h 321"/>
                <a:gd name="T38" fmla="*/ 8 w 489"/>
                <a:gd name="T39" fmla="*/ 272 h 321"/>
                <a:gd name="T40" fmla="*/ 0 w 489"/>
                <a:gd name="T41" fmla="*/ 272 h 321"/>
                <a:gd name="T42" fmla="*/ 8 w 489"/>
                <a:gd name="T43" fmla="*/ 256 h 321"/>
                <a:gd name="T44" fmla="*/ 16 w 489"/>
                <a:gd name="T45" fmla="*/ 248 h 321"/>
                <a:gd name="T46" fmla="*/ 0 w 489"/>
                <a:gd name="T47" fmla="*/ 232 h 321"/>
                <a:gd name="T48" fmla="*/ 0 w 489"/>
                <a:gd name="T49" fmla="*/ 224 h 321"/>
                <a:gd name="T50" fmla="*/ 16 w 489"/>
                <a:gd name="T51" fmla="*/ 208 h 321"/>
                <a:gd name="T52" fmla="*/ 72 w 489"/>
                <a:gd name="T53" fmla="*/ 208 h 321"/>
                <a:gd name="T54" fmla="*/ 96 w 489"/>
                <a:gd name="T55" fmla="*/ 192 h 321"/>
                <a:gd name="T56" fmla="*/ 112 w 489"/>
                <a:gd name="T57" fmla="*/ 184 h 321"/>
                <a:gd name="T58" fmla="*/ 112 w 489"/>
                <a:gd name="T59" fmla="*/ 160 h 321"/>
                <a:gd name="T60" fmla="*/ 80 w 489"/>
                <a:gd name="T61" fmla="*/ 120 h 321"/>
                <a:gd name="T62" fmla="*/ 72 w 489"/>
                <a:gd name="T63" fmla="*/ 80 h 321"/>
                <a:gd name="T64" fmla="*/ 88 w 489"/>
                <a:gd name="T65" fmla="*/ 56 h 321"/>
                <a:gd name="T66" fmla="*/ 88 w 489"/>
                <a:gd name="T67" fmla="*/ 40 h 321"/>
                <a:gd name="T68" fmla="*/ 72 w 489"/>
                <a:gd name="T69" fmla="*/ 8 h 321"/>
                <a:gd name="T70" fmla="*/ 128 w 489"/>
                <a:gd name="T71" fmla="*/ 8 h 321"/>
                <a:gd name="T72" fmla="*/ 144 w 489"/>
                <a:gd name="T73" fmla="*/ 16 h 321"/>
                <a:gd name="T74" fmla="*/ 168 w 489"/>
                <a:gd name="T75" fmla="*/ 0 h 321"/>
                <a:gd name="T76" fmla="*/ 208 w 489"/>
                <a:gd name="T77" fmla="*/ 72 h 321"/>
                <a:gd name="T78" fmla="*/ 280 w 489"/>
                <a:gd name="T79" fmla="*/ 72 h 321"/>
                <a:gd name="T80" fmla="*/ 296 w 489"/>
                <a:gd name="T81" fmla="*/ 80 h 321"/>
                <a:gd name="T82" fmla="*/ 312 w 489"/>
                <a:gd name="T83" fmla="*/ 72 h 321"/>
                <a:gd name="T84" fmla="*/ 336 w 489"/>
                <a:gd name="T85" fmla="*/ 88 h 321"/>
                <a:gd name="T86" fmla="*/ 336 w 489"/>
                <a:gd name="T87" fmla="*/ 112 h 321"/>
                <a:gd name="T88" fmla="*/ 352 w 489"/>
                <a:gd name="T89" fmla="*/ 128 h 321"/>
                <a:gd name="T90" fmla="*/ 360 w 489"/>
                <a:gd name="T91" fmla="*/ 112 h 321"/>
                <a:gd name="T92" fmla="*/ 376 w 489"/>
                <a:gd name="T93" fmla="*/ 128 h 321"/>
                <a:gd name="T94" fmla="*/ 408 w 489"/>
                <a:gd name="T95" fmla="*/ 128 h 321"/>
                <a:gd name="T96" fmla="*/ 416 w 489"/>
                <a:gd name="T97" fmla="*/ 120 h 321"/>
                <a:gd name="T98" fmla="*/ 464 w 489"/>
                <a:gd name="T99" fmla="*/ 152 h 321"/>
                <a:gd name="T100" fmla="*/ 472 w 489"/>
                <a:gd name="T101" fmla="*/ 192 h 321"/>
                <a:gd name="T102" fmla="*/ 472 w 489"/>
                <a:gd name="T103" fmla="*/ 216 h 321"/>
                <a:gd name="T104" fmla="*/ 488 w 489"/>
                <a:gd name="T105" fmla="*/ 248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9" h="321">
                  <a:moveTo>
                    <a:pt x="488" y="248"/>
                  </a:moveTo>
                  <a:lnTo>
                    <a:pt x="448" y="264"/>
                  </a:lnTo>
                  <a:lnTo>
                    <a:pt x="392" y="296"/>
                  </a:lnTo>
                  <a:lnTo>
                    <a:pt x="368" y="304"/>
                  </a:lnTo>
                  <a:lnTo>
                    <a:pt x="352" y="320"/>
                  </a:lnTo>
                  <a:lnTo>
                    <a:pt x="328" y="320"/>
                  </a:lnTo>
                  <a:lnTo>
                    <a:pt x="336" y="272"/>
                  </a:lnTo>
                  <a:lnTo>
                    <a:pt x="320" y="272"/>
                  </a:lnTo>
                  <a:lnTo>
                    <a:pt x="288" y="288"/>
                  </a:lnTo>
                  <a:lnTo>
                    <a:pt x="280" y="280"/>
                  </a:lnTo>
                  <a:lnTo>
                    <a:pt x="240" y="280"/>
                  </a:lnTo>
                  <a:lnTo>
                    <a:pt x="224" y="256"/>
                  </a:lnTo>
                  <a:lnTo>
                    <a:pt x="184" y="256"/>
                  </a:lnTo>
                  <a:lnTo>
                    <a:pt x="144" y="240"/>
                  </a:lnTo>
                  <a:lnTo>
                    <a:pt x="128" y="248"/>
                  </a:lnTo>
                  <a:lnTo>
                    <a:pt x="136" y="280"/>
                  </a:lnTo>
                  <a:lnTo>
                    <a:pt x="112" y="272"/>
                  </a:lnTo>
                  <a:lnTo>
                    <a:pt x="80" y="272"/>
                  </a:lnTo>
                  <a:lnTo>
                    <a:pt x="48" y="320"/>
                  </a:lnTo>
                  <a:lnTo>
                    <a:pt x="8" y="272"/>
                  </a:lnTo>
                  <a:lnTo>
                    <a:pt x="0" y="272"/>
                  </a:lnTo>
                  <a:lnTo>
                    <a:pt x="8" y="256"/>
                  </a:lnTo>
                  <a:lnTo>
                    <a:pt x="16" y="248"/>
                  </a:lnTo>
                  <a:lnTo>
                    <a:pt x="0" y="232"/>
                  </a:lnTo>
                  <a:lnTo>
                    <a:pt x="0" y="224"/>
                  </a:lnTo>
                  <a:lnTo>
                    <a:pt x="16" y="208"/>
                  </a:lnTo>
                  <a:lnTo>
                    <a:pt x="72" y="208"/>
                  </a:lnTo>
                  <a:lnTo>
                    <a:pt x="96" y="192"/>
                  </a:lnTo>
                  <a:lnTo>
                    <a:pt x="112" y="184"/>
                  </a:lnTo>
                  <a:lnTo>
                    <a:pt x="112" y="160"/>
                  </a:lnTo>
                  <a:lnTo>
                    <a:pt x="80" y="120"/>
                  </a:lnTo>
                  <a:lnTo>
                    <a:pt x="72" y="80"/>
                  </a:lnTo>
                  <a:lnTo>
                    <a:pt x="88" y="56"/>
                  </a:lnTo>
                  <a:lnTo>
                    <a:pt x="88" y="40"/>
                  </a:lnTo>
                  <a:lnTo>
                    <a:pt x="72" y="8"/>
                  </a:lnTo>
                  <a:lnTo>
                    <a:pt x="128" y="8"/>
                  </a:lnTo>
                  <a:lnTo>
                    <a:pt x="144" y="16"/>
                  </a:lnTo>
                  <a:lnTo>
                    <a:pt x="168" y="0"/>
                  </a:lnTo>
                  <a:lnTo>
                    <a:pt x="208" y="72"/>
                  </a:lnTo>
                  <a:lnTo>
                    <a:pt x="280" y="72"/>
                  </a:lnTo>
                  <a:lnTo>
                    <a:pt x="296" y="80"/>
                  </a:lnTo>
                  <a:lnTo>
                    <a:pt x="312" y="72"/>
                  </a:lnTo>
                  <a:lnTo>
                    <a:pt x="336" y="88"/>
                  </a:lnTo>
                  <a:lnTo>
                    <a:pt x="336" y="112"/>
                  </a:lnTo>
                  <a:lnTo>
                    <a:pt x="352" y="128"/>
                  </a:lnTo>
                  <a:lnTo>
                    <a:pt x="360" y="112"/>
                  </a:lnTo>
                  <a:lnTo>
                    <a:pt x="376" y="128"/>
                  </a:lnTo>
                  <a:lnTo>
                    <a:pt x="408" y="128"/>
                  </a:lnTo>
                  <a:lnTo>
                    <a:pt x="416" y="120"/>
                  </a:lnTo>
                  <a:lnTo>
                    <a:pt x="464" y="152"/>
                  </a:lnTo>
                  <a:lnTo>
                    <a:pt x="472" y="192"/>
                  </a:lnTo>
                  <a:lnTo>
                    <a:pt x="472" y="216"/>
                  </a:lnTo>
                  <a:lnTo>
                    <a:pt x="488" y="248"/>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38" name="Freeform 29"/>
            <p:cNvSpPr/>
            <p:nvPr/>
          </p:nvSpPr>
          <p:spPr bwMode="gray">
            <a:xfrm>
              <a:off x="7249264" y="3598480"/>
              <a:ext cx="581451" cy="679074"/>
            </a:xfrm>
            <a:custGeom>
              <a:avLst/>
              <a:gdLst>
                <a:gd name="T0" fmla="*/ 88 w 305"/>
                <a:gd name="T1" fmla="*/ 0 h 385"/>
                <a:gd name="T2" fmla="*/ 128 w 305"/>
                <a:gd name="T3" fmla="*/ 32 h 385"/>
                <a:gd name="T4" fmla="*/ 176 w 305"/>
                <a:gd name="T5" fmla="*/ 64 h 385"/>
                <a:gd name="T6" fmla="*/ 200 w 305"/>
                <a:gd name="T7" fmla="*/ 96 h 385"/>
                <a:gd name="T8" fmla="*/ 240 w 305"/>
                <a:gd name="T9" fmla="*/ 136 h 385"/>
                <a:gd name="T10" fmla="*/ 272 w 305"/>
                <a:gd name="T11" fmla="*/ 144 h 385"/>
                <a:gd name="T12" fmla="*/ 248 w 305"/>
                <a:gd name="T13" fmla="*/ 144 h 385"/>
                <a:gd name="T14" fmla="*/ 232 w 305"/>
                <a:gd name="T15" fmla="*/ 176 h 385"/>
                <a:gd name="T16" fmla="*/ 248 w 305"/>
                <a:gd name="T17" fmla="*/ 224 h 385"/>
                <a:gd name="T18" fmla="*/ 288 w 305"/>
                <a:gd name="T19" fmla="*/ 248 h 385"/>
                <a:gd name="T20" fmla="*/ 288 w 305"/>
                <a:gd name="T21" fmla="*/ 296 h 385"/>
                <a:gd name="T22" fmla="*/ 280 w 305"/>
                <a:gd name="T23" fmla="*/ 320 h 385"/>
                <a:gd name="T24" fmla="*/ 264 w 305"/>
                <a:gd name="T25" fmla="*/ 312 h 385"/>
                <a:gd name="T26" fmla="*/ 272 w 305"/>
                <a:gd name="T27" fmla="*/ 344 h 385"/>
                <a:gd name="T28" fmla="*/ 264 w 305"/>
                <a:gd name="T29" fmla="*/ 360 h 385"/>
                <a:gd name="T30" fmla="*/ 224 w 305"/>
                <a:gd name="T31" fmla="*/ 384 h 385"/>
                <a:gd name="T32" fmla="*/ 184 w 305"/>
                <a:gd name="T33" fmla="*/ 384 h 385"/>
                <a:gd name="T34" fmla="*/ 152 w 305"/>
                <a:gd name="T35" fmla="*/ 368 h 385"/>
                <a:gd name="T36" fmla="*/ 128 w 305"/>
                <a:gd name="T37" fmla="*/ 384 h 385"/>
                <a:gd name="T38" fmla="*/ 136 w 305"/>
                <a:gd name="T39" fmla="*/ 360 h 385"/>
                <a:gd name="T40" fmla="*/ 120 w 305"/>
                <a:gd name="T41" fmla="*/ 368 h 385"/>
                <a:gd name="T42" fmla="*/ 80 w 305"/>
                <a:gd name="T43" fmla="*/ 312 h 385"/>
                <a:gd name="T44" fmla="*/ 72 w 305"/>
                <a:gd name="T45" fmla="*/ 264 h 385"/>
                <a:gd name="T46" fmla="*/ 72 w 305"/>
                <a:gd name="T47" fmla="*/ 216 h 385"/>
                <a:gd name="T48" fmla="*/ 72 w 305"/>
                <a:gd name="T49" fmla="*/ 160 h 385"/>
                <a:gd name="T50" fmla="*/ 24 w 305"/>
                <a:gd name="T51" fmla="*/ 152 h 385"/>
                <a:gd name="T52" fmla="*/ 0 w 305"/>
                <a:gd name="T53" fmla="*/ 136 h 385"/>
                <a:gd name="T54" fmla="*/ 32 w 305"/>
                <a:gd name="T55" fmla="*/ 120 h 385"/>
                <a:gd name="T56" fmla="*/ 40 w 305"/>
                <a:gd name="T57" fmla="*/ 40 h 385"/>
                <a:gd name="T58" fmla="*/ 72 w 305"/>
                <a:gd name="T59" fmla="*/ 56 h 385"/>
                <a:gd name="T60" fmla="*/ 104 w 305"/>
                <a:gd name="T61" fmla="*/ 48 h 385"/>
                <a:gd name="T62" fmla="*/ 80 w 305"/>
                <a:gd name="T63" fmla="*/ 16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5" h="385">
                  <a:moveTo>
                    <a:pt x="80" y="8"/>
                  </a:moveTo>
                  <a:lnTo>
                    <a:pt x="88" y="0"/>
                  </a:lnTo>
                  <a:lnTo>
                    <a:pt x="120" y="8"/>
                  </a:lnTo>
                  <a:lnTo>
                    <a:pt x="128" y="32"/>
                  </a:lnTo>
                  <a:lnTo>
                    <a:pt x="152" y="32"/>
                  </a:lnTo>
                  <a:lnTo>
                    <a:pt x="176" y="64"/>
                  </a:lnTo>
                  <a:lnTo>
                    <a:pt x="184" y="56"/>
                  </a:lnTo>
                  <a:lnTo>
                    <a:pt x="200" y="96"/>
                  </a:lnTo>
                  <a:lnTo>
                    <a:pt x="224" y="136"/>
                  </a:lnTo>
                  <a:lnTo>
                    <a:pt x="240" y="136"/>
                  </a:lnTo>
                  <a:lnTo>
                    <a:pt x="256" y="120"/>
                  </a:lnTo>
                  <a:lnTo>
                    <a:pt x="272" y="144"/>
                  </a:lnTo>
                  <a:lnTo>
                    <a:pt x="256" y="160"/>
                  </a:lnTo>
                  <a:lnTo>
                    <a:pt x="248" y="144"/>
                  </a:lnTo>
                  <a:lnTo>
                    <a:pt x="232" y="144"/>
                  </a:lnTo>
                  <a:lnTo>
                    <a:pt x="232" y="176"/>
                  </a:lnTo>
                  <a:lnTo>
                    <a:pt x="224" y="192"/>
                  </a:lnTo>
                  <a:lnTo>
                    <a:pt x="248" y="224"/>
                  </a:lnTo>
                  <a:lnTo>
                    <a:pt x="248" y="248"/>
                  </a:lnTo>
                  <a:lnTo>
                    <a:pt x="288" y="248"/>
                  </a:lnTo>
                  <a:lnTo>
                    <a:pt x="304" y="264"/>
                  </a:lnTo>
                  <a:lnTo>
                    <a:pt x="288" y="296"/>
                  </a:lnTo>
                  <a:lnTo>
                    <a:pt x="296" y="320"/>
                  </a:lnTo>
                  <a:lnTo>
                    <a:pt x="280" y="320"/>
                  </a:lnTo>
                  <a:lnTo>
                    <a:pt x="280" y="312"/>
                  </a:lnTo>
                  <a:lnTo>
                    <a:pt x="264" y="312"/>
                  </a:lnTo>
                  <a:lnTo>
                    <a:pt x="264" y="328"/>
                  </a:lnTo>
                  <a:lnTo>
                    <a:pt x="272" y="344"/>
                  </a:lnTo>
                  <a:lnTo>
                    <a:pt x="264" y="344"/>
                  </a:lnTo>
                  <a:lnTo>
                    <a:pt x="264" y="360"/>
                  </a:lnTo>
                  <a:lnTo>
                    <a:pt x="232" y="384"/>
                  </a:lnTo>
                  <a:lnTo>
                    <a:pt x="224" y="384"/>
                  </a:lnTo>
                  <a:lnTo>
                    <a:pt x="216" y="376"/>
                  </a:lnTo>
                  <a:lnTo>
                    <a:pt x="184" y="384"/>
                  </a:lnTo>
                  <a:lnTo>
                    <a:pt x="168" y="352"/>
                  </a:lnTo>
                  <a:lnTo>
                    <a:pt x="152" y="368"/>
                  </a:lnTo>
                  <a:lnTo>
                    <a:pt x="152" y="384"/>
                  </a:lnTo>
                  <a:lnTo>
                    <a:pt x="128" y="384"/>
                  </a:lnTo>
                  <a:lnTo>
                    <a:pt x="128" y="368"/>
                  </a:lnTo>
                  <a:lnTo>
                    <a:pt x="136" y="360"/>
                  </a:lnTo>
                  <a:lnTo>
                    <a:pt x="128" y="352"/>
                  </a:lnTo>
                  <a:lnTo>
                    <a:pt x="120" y="368"/>
                  </a:lnTo>
                  <a:lnTo>
                    <a:pt x="88" y="360"/>
                  </a:lnTo>
                  <a:lnTo>
                    <a:pt x="80" y="312"/>
                  </a:lnTo>
                  <a:lnTo>
                    <a:pt x="80" y="296"/>
                  </a:lnTo>
                  <a:lnTo>
                    <a:pt x="72" y="264"/>
                  </a:lnTo>
                  <a:lnTo>
                    <a:pt x="32" y="240"/>
                  </a:lnTo>
                  <a:lnTo>
                    <a:pt x="72" y="216"/>
                  </a:lnTo>
                  <a:lnTo>
                    <a:pt x="80" y="216"/>
                  </a:lnTo>
                  <a:lnTo>
                    <a:pt x="72" y="160"/>
                  </a:lnTo>
                  <a:lnTo>
                    <a:pt x="48" y="168"/>
                  </a:lnTo>
                  <a:lnTo>
                    <a:pt x="24" y="152"/>
                  </a:lnTo>
                  <a:lnTo>
                    <a:pt x="16" y="136"/>
                  </a:lnTo>
                  <a:lnTo>
                    <a:pt x="0" y="136"/>
                  </a:lnTo>
                  <a:lnTo>
                    <a:pt x="8" y="120"/>
                  </a:lnTo>
                  <a:lnTo>
                    <a:pt x="32" y="120"/>
                  </a:lnTo>
                  <a:lnTo>
                    <a:pt x="40" y="88"/>
                  </a:lnTo>
                  <a:lnTo>
                    <a:pt x="40" y="40"/>
                  </a:lnTo>
                  <a:lnTo>
                    <a:pt x="48" y="40"/>
                  </a:lnTo>
                  <a:lnTo>
                    <a:pt x="72" y="56"/>
                  </a:lnTo>
                  <a:lnTo>
                    <a:pt x="80" y="72"/>
                  </a:lnTo>
                  <a:lnTo>
                    <a:pt x="104" y="48"/>
                  </a:lnTo>
                  <a:lnTo>
                    <a:pt x="104" y="32"/>
                  </a:lnTo>
                  <a:lnTo>
                    <a:pt x="80" y="16"/>
                  </a:lnTo>
                  <a:lnTo>
                    <a:pt x="80" y="8"/>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39" name="Freeform 30"/>
            <p:cNvSpPr/>
            <p:nvPr/>
          </p:nvSpPr>
          <p:spPr bwMode="gray">
            <a:xfrm>
              <a:off x="6731275" y="3387556"/>
              <a:ext cx="718667" cy="632773"/>
            </a:xfrm>
            <a:custGeom>
              <a:avLst/>
              <a:gdLst>
                <a:gd name="T0" fmla="*/ 200 w 377"/>
                <a:gd name="T1" fmla="*/ 8 h 361"/>
                <a:gd name="T2" fmla="*/ 248 w 377"/>
                <a:gd name="T3" fmla="*/ 0 h 361"/>
                <a:gd name="T4" fmla="*/ 264 w 377"/>
                <a:gd name="T5" fmla="*/ 16 h 361"/>
                <a:gd name="T6" fmla="*/ 304 w 377"/>
                <a:gd name="T7" fmla="*/ 24 h 361"/>
                <a:gd name="T8" fmla="*/ 320 w 377"/>
                <a:gd name="T9" fmla="*/ 16 h 361"/>
                <a:gd name="T10" fmla="*/ 336 w 377"/>
                <a:gd name="T11" fmla="*/ 16 h 361"/>
                <a:gd name="T12" fmla="*/ 280 w 377"/>
                <a:gd name="T13" fmla="*/ 64 h 361"/>
                <a:gd name="T14" fmla="*/ 272 w 377"/>
                <a:gd name="T15" fmla="*/ 88 h 361"/>
                <a:gd name="T16" fmla="*/ 280 w 377"/>
                <a:gd name="T17" fmla="*/ 96 h 361"/>
                <a:gd name="T18" fmla="*/ 288 w 377"/>
                <a:gd name="T19" fmla="*/ 96 h 361"/>
                <a:gd name="T20" fmla="*/ 320 w 377"/>
                <a:gd name="T21" fmla="*/ 128 h 361"/>
                <a:gd name="T22" fmla="*/ 352 w 377"/>
                <a:gd name="T23" fmla="*/ 128 h 361"/>
                <a:gd name="T24" fmla="*/ 352 w 377"/>
                <a:gd name="T25" fmla="*/ 144 h 361"/>
                <a:gd name="T26" fmla="*/ 376 w 377"/>
                <a:gd name="T27" fmla="*/ 152 h 361"/>
                <a:gd name="T28" fmla="*/ 376 w 377"/>
                <a:gd name="T29" fmla="*/ 168 h 361"/>
                <a:gd name="T30" fmla="*/ 352 w 377"/>
                <a:gd name="T31" fmla="*/ 192 h 361"/>
                <a:gd name="T32" fmla="*/ 352 w 377"/>
                <a:gd name="T33" fmla="*/ 176 h 361"/>
                <a:gd name="T34" fmla="*/ 328 w 377"/>
                <a:gd name="T35" fmla="*/ 160 h 361"/>
                <a:gd name="T36" fmla="*/ 312 w 377"/>
                <a:gd name="T37" fmla="*/ 160 h 361"/>
                <a:gd name="T38" fmla="*/ 312 w 377"/>
                <a:gd name="T39" fmla="*/ 208 h 361"/>
                <a:gd name="T40" fmla="*/ 304 w 377"/>
                <a:gd name="T41" fmla="*/ 240 h 361"/>
                <a:gd name="T42" fmla="*/ 280 w 377"/>
                <a:gd name="T43" fmla="*/ 240 h 361"/>
                <a:gd name="T44" fmla="*/ 272 w 377"/>
                <a:gd name="T45" fmla="*/ 248 h 361"/>
                <a:gd name="T46" fmla="*/ 288 w 377"/>
                <a:gd name="T47" fmla="*/ 256 h 361"/>
                <a:gd name="T48" fmla="*/ 296 w 377"/>
                <a:gd name="T49" fmla="*/ 272 h 361"/>
                <a:gd name="T50" fmla="*/ 320 w 377"/>
                <a:gd name="T51" fmla="*/ 288 h 361"/>
                <a:gd name="T52" fmla="*/ 344 w 377"/>
                <a:gd name="T53" fmla="*/ 280 h 361"/>
                <a:gd name="T54" fmla="*/ 352 w 377"/>
                <a:gd name="T55" fmla="*/ 336 h 361"/>
                <a:gd name="T56" fmla="*/ 304 w 377"/>
                <a:gd name="T57" fmla="*/ 360 h 361"/>
                <a:gd name="T58" fmla="*/ 296 w 377"/>
                <a:gd name="T59" fmla="*/ 352 h 361"/>
                <a:gd name="T60" fmla="*/ 288 w 377"/>
                <a:gd name="T61" fmla="*/ 360 h 361"/>
                <a:gd name="T62" fmla="*/ 256 w 377"/>
                <a:gd name="T63" fmla="*/ 360 h 361"/>
                <a:gd name="T64" fmla="*/ 240 w 377"/>
                <a:gd name="T65" fmla="*/ 344 h 361"/>
                <a:gd name="T66" fmla="*/ 232 w 377"/>
                <a:gd name="T67" fmla="*/ 360 h 361"/>
                <a:gd name="T68" fmla="*/ 216 w 377"/>
                <a:gd name="T69" fmla="*/ 344 h 361"/>
                <a:gd name="T70" fmla="*/ 216 w 377"/>
                <a:gd name="T71" fmla="*/ 320 h 361"/>
                <a:gd name="T72" fmla="*/ 192 w 377"/>
                <a:gd name="T73" fmla="*/ 304 h 361"/>
                <a:gd name="T74" fmla="*/ 176 w 377"/>
                <a:gd name="T75" fmla="*/ 312 h 361"/>
                <a:gd name="T76" fmla="*/ 160 w 377"/>
                <a:gd name="T77" fmla="*/ 304 h 361"/>
                <a:gd name="T78" fmla="*/ 88 w 377"/>
                <a:gd name="T79" fmla="*/ 296 h 361"/>
                <a:gd name="T80" fmla="*/ 48 w 377"/>
                <a:gd name="T81" fmla="*/ 232 h 361"/>
                <a:gd name="T82" fmla="*/ 16 w 377"/>
                <a:gd name="T83" fmla="*/ 184 h 361"/>
                <a:gd name="T84" fmla="*/ 0 w 377"/>
                <a:gd name="T85" fmla="*/ 128 h 361"/>
                <a:gd name="T86" fmla="*/ 32 w 377"/>
                <a:gd name="T87" fmla="*/ 128 h 361"/>
                <a:gd name="T88" fmla="*/ 112 w 377"/>
                <a:gd name="T89" fmla="*/ 80 h 361"/>
                <a:gd name="T90" fmla="*/ 136 w 377"/>
                <a:gd name="T91" fmla="*/ 80 h 361"/>
                <a:gd name="T92" fmla="*/ 168 w 377"/>
                <a:gd name="T93" fmla="*/ 80 h 361"/>
                <a:gd name="T94" fmla="*/ 192 w 377"/>
                <a:gd name="T95" fmla="*/ 48 h 361"/>
                <a:gd name="T96" fmla="*/ 200 w 377"/>
                <a:gd name="T97" fmla="*/ 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7" h="361">
                  <a:moveTo>
                    <a:pt x="200" y="8"/>
                  </a:moveTo>
                  <a:lnTo>
                    <a:pt x="248" y="0"/>
                  </a:lnTo>
                  <a:lnTo>
                    <a:pt x="264" y="16"/>
                  </a:lnTo>
                  <a:lnTo>
                    <a:pt x="304" y="24"/>
                  </a:lnTo>
                  <a:lnTo>
                    <a:pt x="320" y="16"/>
                  </a:lnTo>
                  <a:lnTo>
                    <a:pt x="336" y="16"/>
                  </a:lnTo>
                  <a:lnTo>
                    <a:pt x="280" y="64"/>
                  </a:lnTo>
                  <a:lnTo>
                    <a:pt x="272" y="88"/>
                  </a:lnTo>
                  <a:lnTo>
                    <a:pt x="280" y="96"/>
                  </a:lnTo>
                  <a:lnTo>
                    <a:pt x="288" y="96"/>
                  </a:lnTo>
                  <a:lnTo>
                    <a:pt x="320" y="128"/>
                  </a:lnTo>
                  <a:lnTo>
                    <a:pt x="352" y="128"/>
                  </a:lnTo>
                  <a:lnTo>
                    <a:pt x="352" y="144"/>
                  </a:lnTo>
                  <a:lnTo>
                    <a:pt x="376" y="152"/>
                  </a:lnTo>
                  <a:lnTo>
                    <a:pt x="376" y="168"/>
                  </a:lnTo>
                  <a:lnTo>
                    <a:pt x="352" y="192"/>
                  </a:lnTo>
                  <a:lnTo>
                    <a:pt x="352" y="176"/>
                  </a:lnTo>
                  <a:lnTo>
                    <a:pt x="328" y="160"/>
                  </a:lnTo>
                  <a:lnTo>
                    <a:pt x="312" y="160"/>
                  </a:lnTo>
                  <a:lnTo>
                    <a:pt x="312" y="208"/>
                  </a:lnTo>
                  <a:lnTo>
                    <a:pt x="304" y="240"/>
                  </a:lnTo>
                  <a:lnTo>
                    <a:pt x="280" y="240"/>
                  </a:lnTo>
                  <a:lnTo>
                    <a:pt x="272" y="248"/>
                  </a:lnTo>
                  <a:lnTo>
                    <a:pt x="288" y="256"/>
                  </a:lnTo>
                  <a:lnTo>
                    <a:pt x="296" y="272"/>
                  </a:lnTo>
                  <a:lnTo>
                    <a:pt x="320" y="288"/>
                  </a:lnTo>
                  <a:lnTo>
                    <a:pt x="344" y="280"/>
                  </a:lnTo>
                  <a:lnTo>
                    <a:pt x="352" y="336"/>
                  </a:lnTo>
                  <a:lnTo>
                    <a:pt x="304" y="360"/>
                  </a:lnTo>
                  <a:lnTo>
                    <a:pt x="296" y="352"/>
                  </a:lnTo>
                  <a:lnTo>
                    <a:pt x="288" y="360"/>
                  </a:lnTo>
                  <a:lnTo>
                    <a:pt x="256" y="360"/>
                  </a:lnTo>
                  <a:lnTo>
                    <a:pt x="240" y="344"/>
                  </a:lnTo>
                  <a:lnTo>
                    <a:pt x="232" y="360"/>
                  </a:lnTo>
                  <a:lnTo>
                    <a:pt x="216" y="344"/>
                  </a:lnTo>
                  <a:lnTo>
                    <a:pt x="216" y="320"/>
                  </a:lnTo>
                  <a:lnTo>
                    <a:pt x="192" y="304"/>
                  </a:lnTo>
                  <a:lnTo>
                    <a:pt x="176" y="312"/>
                  </a:lnTo>
                  <a:lnTo>
                    <a:pt x="160" y="304"/>
                  </a:lnTo>
                  <a:lnTo>
                    <a:pt x="88" y="296"/>
                  </a:lnTo>
                  <a:lnTo>
                    <a:pt x="48" y="232"/>
                  </a:lnTo>
                  <a:lnTo>
                    <a:pt x="16" y="184"/>
                  </a:lnTo>
                  <a:lnTo>
                    <a:pt x="0" y="128"/>
                  </a:lnTo>
                  <a:lnTo>
                    <a:pt x="32" y="128"/>
                  </a:lnTo>
                  <a:lnTo>
                    <a:pt x="112" y="80"/>
                  </a:lnTo>
                  <a:lnTo>
                    <a:pt x="136" y="80"/>
                  </a:lnTo>
                  <a:lnTo>
                    <a:pt x="168" y="80"/>
                  </a:lnTo>
                  <a:lnTo>
                    <a:pt x="192" y="48"/>
                  </a:lnTo>
                  <a:lnTo>
                    <a:pt x="200" y="8"/>
                  </a:lnTo>
                </a:path>
              </a:pathLst>
            </a:custGeom>
            <a:solidFill>
              <a:schemeClr val="accent6"/>
            </a:solidFill>
            <a:ln w="12700" cap="rnd" cmpd="sng">
              <a:solidFill>
                <a:schemeClr val="bg1"/>
              </a:solidFill>
              <a:prstDash val="solid"/>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40" name="Freeform 31"/>
            <p:cNvSpPr/>
            <p:nvPr/>
          </p:nvSpPr>
          <p:spPr bwMode="invGray">
            <a:xfrm>
              <a:off x="6717554" y="2811372"/>
              <a:ext cx="475109" cy="804256"/>
            </a:xfrm>
            <a:custGeom>
              <a:avLst/>
              <a:gdLst>
                <a:gd name="T0" fmla="*/ 208 w 249"/>
                <a:gd name="T1" fmla="*/ 336 h 457"/>
                <a:gd name="T2" fmla="*/ 200 w 249"/>
                <a:gd name="T3" fmla="*/ 376 h 457"/>
                <a:gd name="T4" fmla="*/ 176 w 249"/>
                <a:gd name="T5" fmla="*/ 408 h 457"/>
                <a:gd name="T6" fmla="*/ 136 w 249"/>
                <a:gd name="T7" fmla="*/ 400 h 457"/>
                <a:gd name="T8" fmla="*/ 80 w 249"/>
                <a:gd name="T9" fmla="*/ 432 h 457"/>
                <a:gd name="T10" fmla="*/ 40 w 249"/>
                <a:gd name="T11" fmla="*/ 456 h 457"/>
                <a:gd name="T12" fmla="*/ 8 w 249"/>
                <a:gd name="T13" fmla="*/ 456 h 457"/>
                <a:gd name="T14" fmla="*/ 0 w 249"/>
                <a:gd name="T15" fmla="*/ 448 h 457"/>
                <a:gd name="T16" fmla="*/ 16 w 249"/>
                <a:gd name="T17" fmla="*/ 384 h 457"/>
                <a:gd name="T18" fmla="*/ 24 w 249"/>
                <a:gd name="T19" fmla="*/ 368 h 457"/>
                <a:gd name="T20" fmla="*/ 8 w 249"/>
                <a:gd name="T21" fmla="*/ 328 h 457"/>
                <a:gd name="T22" fmla="*/ 16 w 249"/>
                <a:gd name="T23" fmla="*/ 264 h 457"/>
                <a:gd name="T24" fmla="*/ 24 w 249"/>
                <a:gd name="T25" fmla="*/ 224 h 457"/>
                <a:gd name="T26" fmla="*/ 32 w 249"/>
                <a:gd name="T27" fmla="*/ 208 h 457"/>
                <a:gd name="T28" fmla="*/ 16 w 249"/>
                <a:gd name="T29" fmla="*/ 192 h 457"/>
                <a:gd name="T30" fmla="*/ 32 w 249"/>
                <a:gd name="T31" fmla="*/ 160 h 457"/>
                <a:gd name="T32" fmla="*/ 56 w 249"/>
                <a:gd name="T33" fmla="*/ 112 h 457"/>
                <a:gd name="T34" fmla="*/ 56 w 249"/>
                <a:gd name="T35" fmla="*/ 80 h 457"/>
                <a:gd name="T36" fmla="*/ 72 w 249"/>
                <a:gd name="T37" fmla="*/ 80 h 457"/>
                <a:gd name="T38" fmla="*/ 120 w 249"/>
                <a:gd name="T39" fmla="*/ 24 h 457"/>
                <a:gd name="T40" fmla="*/ 144 w 249"/>
                <a:gd name="T41" fmla="*/ 16 h 457"/>
                <a:gd name="T42" fmla="*/ 168 w 249"/>
                <a:gd name="T43" fmla="*/ 0 h 457"/>
                <a:gd name="T44" fmla="*/ 176 w 249"/>
                <a:gd name="T45" fmla="*/ 8 h 457"/>
                <a:gd name="T46" fmla="*/ 216 w 249"/>
                <a:gd name="T47" fmla="*/ 0 h 457"/>
                <a:gd name="T48" fmla="*/ 240 w 249"/>
                <a:gd name="T49" fmla="*/ 24 h 457"/>
                <a:gd name="T50" fmla="*/ 216 w 249"/>
                <a:gd name="T51" fmla="*/ 32 h 457"/>
                <a:gd name="T52" fmla="*/ 208 w 249"/>
                <a:gd name="T53" fmla="*/ 48 h 457"/>
                <a:gd name="T54" fmla="*/ 240 w 249"/>
                <a:gd name="T55" fmla="*/ 48 h 457"/>
                <a:gd name="T56" fmla="*/ 248 w 249"/>
                <a:gd name="T57" fmla="*/ 88 h 457"/>
                <a:gd name="T58" fmla="*/ 232 w 249"/>
                <a:gd name="T59" fmla="*/ 120 h 457"/>
                <a:gd name="T60" fmla="*/ 216 w 249"/>
                <a:gd name="T61" fmla="*/ 104 h 457"/>
                <a:gd name="T62" fmla="*/ 192 w 249"/>
                <a:gd name="T63" fmla="*/ 120 h 457"/>
                <a:gd name="T64" fmla="*/ 200 w 249"/>
                <a:gd name="T65" fmla="*/ 136 h 457"/>
                <a:gd name="T66" fmla="*/ 184 w 249"/>
                <a:gd name="T67" fmla="*/ 160 h 457"/>
                <a:gd name="T68" fmla="*/ 224 w 249"/>
                <a:gd name="T69" fmla="*/ 216 h 457"/>
                <a:gd name="T70" fmla="*/ 192 w 249"/>
                <a:gd name="T71" fmla="*/ 304 h 457"/>
                <a:gd name="T72" fmla="*/ 208 w 249"/>
                <a:gd name="T73" fmla="*/ 336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9" h="457">
                  <a:moveTo>
                    <a:pt x="208" y="336"/>
                  </a:moveTo>
                  <a:lnTo>
                    <a:pt x="200" y="376"/>
                  </a:lnTo>
                  <a:lnTo>
                    <a:pt x="176" y="408"/>
                  </a:lnTo>
                  <a:lnTo>
                    <a:pt x="136" y="400"/>
                  </a:lnTo>
                  <a:lnTo>
                    <a:pt x="80" y="432"/>
                  </a:lnTo>
                  <a:lnTo>
                    <a:pt x="40" y="456"/>
                  </a:lnTo>
                  <a:lnTo>
                    <a:pt x="8" y="456"/>
                  </a:lnTo>
                  <a:lnTo>
                    <a:pt x="0" y="448"/>
                  </a:lnTo>
                  <a:lnTo>
                    <a:pt x="16" y="384"/>
                  </a:lnTo>
                  <a:lnTo>
                    <a:pt x="24" y="368"/>
                  </a:lnTo>
                  <a:lnTo>
                    <a:pt x="8" y="328"/>
                  </a:lnTo>
                  <a:lnTo>
                    <a:pt x="16" y="264"/>
                  </a:lnTo>
                  <a:lnTo>
                    <a:pt x="24" y="224"/>
                  </a:lnTo>
                  <a:lnTo>
                    <a:pt x="32" y="208"/>
                  </a:lnTo>
                  <a:lnTo>
                    <a:pt x="16" y="192"/>
                  </a:lnTo>
                  <a:lnTo>
                    <a:pt x="32" y="160"/>
                  </a:lnTo>
                  <a:lnTo>
                    <a:pt x="56" y="112"/>
                  </a:lnTo>
                  <a:lnTo>
                    <a:pt x="56" y="80"/>
                  </a:lnTo>
                  <a:lnTo>
                    <a:pt x="72" y="80"/>
                  </a:lnTo>
                  <a:lnTo>
                    <a:pt x="120" y="24"/>
                  </a:lnTo>
                  <a:lnTo>
                    <a:pt x="144" y="16"/>
                  </a:lnTo>
                  <a:lnTo>
                    <a:pt x="168" y="0"/>
                  </a:lnTo>
                  <a:lnTo>
                    <a:pt x="176" y="8"/>
                  </a:lnTo>
                  <a:lnTo>
                    <a:pt x="216" y="0"/>
                  </a:lnTo>
                  <a:lnTo>
                    <a:pt x="240" y="24"/>
                  </a:lnTo>
                  <a:lnTo>
                    <a:pt x="216" y="32"/>
                  </a:lnTo>
                  <a:lnTo>
                    <a:pt x="208" y="48"/>
                  </a:lnTo>
                  <a:lnTo>
                    <a:pt x="240" y="48"/>
                  </a:lnTo>
                  <a:lnTo>
                    <a:pt x="248" y="88"/>
                  </a:lnTo>
                  <a:lnTo>
                    <a:pt x="232" y="120"/>
                  </a:lnTo>
                  <a:lnTo>
                    <a:pt x="216" y="104"/>
                  </a:lnTo>
                  <a:lnTo>
                    <a:pt x="192" y="120"/>
                  </a:lnTo>
                  <a:lnTo>
                    <a:pt x="200" y="136"/>
                  </a:lnTo>
                  <a:lnTo>
                    <a:pt x="184" y="160"/>
                  </a:lnTo>
                  <a:lnTo>
                    <a:pt x="224" y="216"/>
                  </a:lnTo>
                  <a:lnTo>
                    <a:pt x="192" y="304"/>
                  </a:lnTo>
                  <a:lnTo>
                    <a:pt x="208" y="336"/>
                  </a:lnTo>
                </a:path>
              </a:pathLst>
            </a:custGeom>
            <a:solidFill>
              <a:schemeClr val="accent2"/>
            </a:solid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41" name="Freeform 32"/>
            <p:cNvSpPr/>
            <p:nvPr/>
          </p:nvSpPr>
          <p:spPr bwMode="gray">
            <a:xfrm>
              <a:off x="6211572" y="2951988"/>
              <a:ext cx="614039" cy="1068341"/>
            </a:xfrm>
            <a:custGeom>
              <a:avLst/>
              <a:gdLst>
                <a:gd name="T0" fmla="*/ 320 w 321"/>
                <a:gd name="T1" fmla="*/ 480 h 609"/>
                <a:gd name="T2" fmla="*/ 296 w 321"/>
                <a:gd name="T3" fmla="*/ 496 h 609"/>
                <a:gd name="T4" fmla="*/ 280 w 321"/>
                <a:gd name="T5" fmla="*/ 488 h 609"/>
                <a:gd name="T6" fmla="*/ 224 w 321"/>
                <a:gd name="T7" fmla="*/ 488 h 609"/>
                <a:gd name="T8" fmla="*/ 240 w 321"/>
                <a:gd name="T9" fmla="*/ 520 h 609"/>
                <a:gd name="T10" fmla="*/ 224 w 321"/>
                <a:gd name="T11" fmla="*/ 560 h 609"/>
                <a:gd name="T12" fmla="*/ 232 w 321"/>
                <a:gd name="T13" fmla="*/ 608 h 609"/>
                <a:gd name="T14" fmla="*/ 200 w 321"/>
                <a:gd name="T15" fmla="*/ 600 h 609"/>
                <a:gd name="T16" fmla="*/ 152 w 321"/>
                <a:gd name="T17" fmla="*/ 568 h 609"/>
                <a:gd name="T18" fmla="*/ 96 w 321"/>
                <a:gd name="T19" fmla="*/ 552 h 609"/>
                <a:gd name="T20" fmla="*/ 56 w 321"/>
                <a:gd name="T21" fmla="*/ 520 h 609"/>
                <a:gd name="T22" fmla="*/ 16 w 321"/>
                <a:gd name="T23" fmla="*/ 520 h 609"/>
                <a:gd name="T24" fmla="*/ 16 w 321"/>
                <a:gd name="T25" fmla="*/ 512 h 609"/>
                <a:gd name="T26" fmla="*/ 0 w 321"/>
                <a:gd name="T27" fmla="*/ 504 h 609"/>
                <a:gd name="T28" fmla="*/ 8 w 321"/>
                <a:gd name="T29" fmla="*/ 496 h 609"/>
                <a:gd name="T30" fmla="*/ 8 w 321"/>
                <a:gd name="T31" fmla="*/ 472 h 609"/>
                <a:gd name="T32" fmla="*/ 0 w 321"/>
                <a:gd name="T33" fmla="*/ 464 h 609"/>
                <a:gd name="T34" fmla="*/ 16 w 321"/>
                <a:gd name="T35" fmla="*/ 456 h 609"/>
                <a:gd name="T36" fmla="*/ 48 w 321"/>
                <a:gd name="T37" fmla="*/ 456 h 609"/>
                <a:gd name="T38" fmla="*/ 48 w 321"/>
                <a:gd name="T39" fmla="*/ 344 h 609"/>
                <a:gd name="T40" fmla="*/ 88 w 321"/>
                <a:gd name="T41" fmla="*/ 344 h 609"/>
                <a:gd name="T42" fmla="*/ 88 w 321"/>
                <a:gd name="T43" fmla="*/ 360 h 609"/>
                <a:gd name="T44" fmla="*/ 112 w 321"/>
                <a:gd name="T45" fmla="*/ 360 h 609"/>
                <a:gd name="T46" fmla="*/ 112 w 321"/>
                <a:gd name="T47" fmla="*/ 328 h 609"/>
                <a:gd name="T48" fmla="*/ 160 w 321"/>
                <a:gd name="T49" fmla="*/ 328 h 609"/>
                <a:gd name="T50" fmla="*/ 168 w 321"/>
                <a:gd name="T51" fmla="*/ 280 h 609"/>
                <a:gd name="T52" fmla="*/ 168 w 321"/>
                <a:gd name="T53" fmla="*/ 248 h 609"/>
                <a:gd name="T54" fmla="*/ 144 w 321"/>
                <a:gd name="T55" fmla="*/ 232 h 609"/>
                <a:gd name="T56" fmla="*/ 112 w 321"/>
                <a:gd name="T57" fmla="*/ 208 h 609"/>
                <a:gd name="T58" fmla="*/ 96 w 321"/>
                <a:gd name="T59" fmla="*/ 184 h 609"/>
                <a:gd name="T60" fmla="*/ 104 w 321"/>
                <a:gd name="T61" fmla="*/ 144 h 609"/>
                <a:gd name="T62" fmla="*/ 120 w 321"/>
                <a:gd name="T63" fmla="*/ 128 h 609"/>
                <a:gd name="T64" fmla="*/ 144 w 321"/>
                <a:gd name="T65" fmla="*/ 144 h 609"/>
                <a:gd name="T66" fmla="*/ 176 w 321"/>
                <a:gd name="T67" fmla="*/ 144 h 609"/>
                <a:gd name="T68" fmla="*/ 184 w 321"/>
                <a:gd name="T69" fmla="*/ 120 h 609"/>
                <a:gd name="T70" fmla="*/ 200 w 321"/>
                <a:gd name="T71" fmla="*/ 120 h 609"/>
                <a:gd name="T72" fmla="*/ 192 w 321"/>
                <a:gd name="T73" fmla="*/ 88 h 609"/>
                <a:gd name="T74" fmla="*/ 248 w 321"/>
                <a:gd name="T75" fmla="*/ 32 h 609"/>
                <a:gd name="T76" fmla="*/ 248 w 321"/>
                <a:gd name="T77" fmla="*/ 16 h 609"/>
                <a:gd name="T78" fmla="*/ 280 w 321"/>
                <a:gd name="T79" fmla="*/ 16 h 609"/>
                <a:gd name="T80" fmla="*/ 288 w 321"/>
                <a:gd name="T81" fmla="*/ 24 h 609"/>
                <a:gd name="T82" fmla="*/ 296 w 321"/>
                <a:gd name="T83" fmla="*/ 8 h 609"/>
                <a:gd name="T84" fmla="*/ 304 w 321"/>
                <a:gd name="T85" fmla="*/ 0 h 609"/>
                <a:gd name="T86" fmla="*/ 320 w 321"/>
                <a:gd name="T87" fmla="*/ 24 h 609"/>
                <a:gd name="T88" fmla="*/ 320 w 321"/>
                <a:gd name="T89" fmla="*/ 32 h 609"/>
                <a:gd name="T90" fmla="*/ 280 w 321"/>
                <a:gd name="T91" fmla="*/ 112 h 609"/>
                <a:gd name="T92" fmla="*/ 296 w 321"/>
                <a:gd name="T93" fmla="*/ 128 h 609"/>
                <a:gd name="T94" fmla="*/ 280 w 321"/>
                <a:gd name="T95" fmla="*/ 184 h 609"/>
                <a:gd name="T96" fmla="*/ 272 w 321"/>
                <a:gd name="T97" fmla="*/ 248 h 609"/>
                <a:gd name="T98" fmla="*/ 288 w 321"/>
                <a:gd name="T99" fmla="*/ 288 h 609"/>
                <a:gd name="T100" fmla="*/ 264 w 321"/>
                <a:gd name="T101" fmla="*/ 360 h 609"/>
                <a:gd name="T102" fmla="*/ 272 w 321"/>
                <a:gd name="T103" fmla="*/ 376 h 609"/>
                <a:gd name="T104" fmla="*/ 288 w 321"/>
                <a:gd name="T105" fmla="*/ 432 h 609"/>
                <a:gd name="T106" fmla="*/ 320 w 321"/>
                <a:gd name="T107" fmla="*/ 48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609">
                  <a:moveTo>
                    <a:pt x="320" y="480"/>
                  </a:moveTo>
                  <a:lnTo>
                    <a:pt x="296" y="496"/>
                  </a:lnTo>
                  <a:lnTo>
                    <a:pt x="280" y="488"/>
                  </a:lnTo>
                  <a:lnTo>
                    <a:pt x="224" y="488"/>
                  </a:lnTo>
                  <a:lnTo>
                    <a:pt x="240" y="520"/>
                  </a:lnTo>
                  <a:lnTo>
                    <a:pt x="224" y="560"/>
                  </a:lnTo>
                  <a:lnTo>
                    <a:pt x="232" y="608"/>
                  </a:lnTo>
                  <a:lnTo>
                    <a:pt x="200" y="600"/>
                  </a:lnTo>
                  <a:lnTo>
                    <a:pt x="152" y="568"/>
                  </a:lnTo>
                  <a:lnTo>
                    <a:pt x="96" y="552"/>
                  </a:lnTo>
                  <a:lnTo>
                    <a:pt x="56" y="520"/>
                  </a:lnTo>
                  <a:lnTo>
                    <a:pt x="16" y="520"/>
                  </a:lnTo>
                  <a:lnTo>
                    <a:pt x="16" y="512"/>
                  </a:lnTo>
                  <a:lnTo>
                    <a:pt x="0" y="504"/>
                  </a:lnTo>
                  <a:lnTo>
                    <a:pt x="8" y="496"/>
                  </a:lnTo>
                  <a:lnTo>
                    <a:pt x="8" y="472"/>
                  </a:lnTo>
                  <a:lnTo>
                    <a:pt x="0" y="464"/>
                  </a:lnTo>
                  <a:lnTo>
                    <a:pt x="16" y="456"/>
                  </a:lnTo>
                  <a:lnTo>
                    <a:pt x="48" y="456"/>
                  </a:lnTo>
                  <a:lnTo>
                    <a:pt x="48" y="344"/>
                  </a:lnTo>
                  <a:lnTo>
                    <a:pt x="88" y="344"/>
                  </a:lnTo>
                  <a:lnTo>
                    <a:pt x="88" y="360"/>
                  </a:lnTo>
                  <a:lnTo>
                    <a:pt x="112" y="360"/>
                  </a:lnTo>
                  <a:lnTo>
                    <a:pt x="112" y="328"/>
                  </a:lnTo>
                  <a:lnTo>
                    <a:pt x="160" y="328"/>
                  </a:lnTo>
                  <a:lnTo>
                    <a:pt x="168" y="280"/>
                  </a:lnTo>
                  <a:lnTo>
                    <a:pt x="168" y="248"/>
                  </a:lnTo>
                  <a:lnTo>
                    <a:pt x="144" y="232"/>
                  </a:lnTo>
                  <a:lnTo>
                    <a:pt x="112" y="208"/>
                  </a:lnTo>
                  <a:lnTo>
                    <a:pt x="96" y="184"/>
                  </a:lnTo>
                  <a:lnTo>
                    <a:pt x="104" y="144"/>
                  </a:lnTo>
                  <a:lnTo>
                    <a:pt x="120" y="128"/>
                  </a:lnTo>
                  <a:lnTo>
                    <a:pt x="144" y="144"/>
                  </a:lnTo>
                  <a:lnTo>
                    <a:pt x="176" y="144"/>
                  </a:lnTo>
                  <a:lnTo>
                    <a:pt x="184" y="120"/>
                  </a:lnTo>
                  <a:lnTo>
                    <a:pt x="200" y="120"/>
                  </a:lnTo>
                  <a:lnTo>
                    <a:pt x="192" y="88"/>
                  </a:lnTo>
                  <a:lnTo>
                    <a:pt x="248" y="32"/>
                  </a:lnTo>
                  <a:lnTo>
                    <a:pt x="248" y="16"/>
                  </a:lnTo>
                  <a:lnTo>
                    <a:pt x="280" y="16"/>
                  </a:lnTo>
                  <a:lnTo>
                    <a:pt x="288" y="24"/>
                  </a:lnTo>
                  <a:lnTo>
                    <a:pt x="296" y="8"/>
                  </a:lnTo>
                  <a:lnTo>
                    <a:pt x="304" y="0"/>
                  </a:lnTo>
                  <a:lnTo>
                    <a:pt x="320" y="24"/>
                  </a:lnTo>
                  <a:lnTo>
                    <a:pt x="320" y="32"/>
                  </a:lnTo>
                  <a:lnTo>
                    <a:pt x="280" y="112"/>
                  </a:lnTo>
                  <a:lnTo>
                    <a:pt x="296" y="128"/>
                  </a:lnTo>
                  <a:lnTo>
                    <a:pt x="280" y="184"/>
                  </a:lnTo>
                  <a:lnTo>
                    <a:pt x="272" y="248"/>
                  </a:lnTo>
                  <a:lnTo>
                    <a:pt x="288" y="288"/>
                  </a:lnTo>
                  <a:lnTo>
                    <a:pt x="264" y="360"/>
                  </a:lnTo>
                  <a:lnTo>
                    <a:pt x="272" y="376"/>
                  </a:lnTo>
                  <a:lnTo>
                    <a:pt x="288" y="432"/>
                  </a:lnTo>
                  <a:lnTo>
                    <a:pt x="320" y="480"/>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42" name="Freeform 33"/>
            <p:cNvSpPr/>
            <p:nvPr/>
          </p:nvSpPr>
          <p:spPr bwMode="invGray">
            <a:xfrm>
              <a:off x="6098369" y="2965707"/>
              <a:ext cx="334462" cy="550461"/>
            </a:xfrm>
            <a:custGeom>
              <a:avLst/>
              <a:gdLst>
                <a:gd name="T0" fmla="*/ 176 w 177"/>
                <a:gd name="T1" fmla="*/ 120 h 313"/>
                <a:gd name="T2" fmla="*/ 160 w 177"/>
                <a:gd name="T3" fmla="*/ 104 h 313"/>
                <a:gd name="T4" fmla="*/ 120 w 177"/>
                <a:gd name="T5" fmla="*/ 88 h 313"/>
                <a:gd name="T6" fmla="*/ 136 w 177"/>
                <a:gd name="T7" fmla="*/ 32 h 313"/>
                <a:gd name="T8" fmla="*/ 128 w 177"/>
                <a:gd name="T9" fmla="*/ 0 h 313"/>
                <a:gd name="T10" fmla="*/ 72 w 177"/>
                <a:gd name="T11" fmla="*/ 56 h 313"/>
                <a:gd name="T12" fmla="*/ 64 w 177"/>
                <a:gd name="T13" fmla="*/ 112 h 313"/>
                <a:gd name="T14" fmla="*/ 40 w 177"/>
                <a:gd name="T15" fmla="*/ 120 h 313"/>
                <a:gd name="T16" fmla="*/ 8 w 177"/>
                <a:gd name="T17" fmla="*/ 144 h 313"/>
                <a:gd name="T18" fmla="*/ 0 w 177"/>
                <a:gd name="T19" fmla="*/ 168 h 313"/>
                <a:gd name="T20" fmla="*/ 40 w 177"/>
                <a:gd name="T21" fmla="*/ 192 h 313"/>
                <a:gd name="T22" fmla="*/ 40 w 177"/>
                <a:gd name="T23" fmla="*/ 224 h 313"/>
                <a:gd name="T24" fmla="*/ 48 w 177"/>
                <a:gd name="T25" fmla="*/ 240 h 313"/>
                <a:gd name="T26" fmla="*/ 40 w 177"/>
                <a:gd name="T27" fmla="*/ 264 h 313"/>
                <a:gd name="T28" fmla="*/ 48 w 177"/>
                <a:gd name="T29" fmla="*/ 280 h 313"/>
                <a:gd name="T30" fmla="*/ 96 w 177"/>
                <a:gd name="T31" fmla="*/ 312 h 313"/>
                <a:gd name="T32" fmla="*/ 112 w 177"/>
                <a:gd name="T33" fmla="*/ 312 h 313"/>
                <a:gd name="T34" fmla="*/ 112 w 177"/>
                <a:gd name="T35" fmla="*/ 296 h 313"/>
                <a:gd name="T36" fmla="*/ 128 w 177"/>
                <a:gd name="T37" fmla="*/ 272 h 313"/>
                <a:gd name="T38" fmla="*/ 120 w 177"/>
                <a:gd name="T39" fmla="*/ 240 h 313"/>
                <a:gd name="T40" fmla="*/ 112 w 177"/>
                <a:gd name="T41" fmla="*/ 240 h 313"/>
                <a:gd name="T42" fmla="*/ 104 w 177"/>
                <a:gd name="T43" fmla="*/ 208 h 313"/>
                <a:gd name="T44" fmla="*/ 120 w 177"/>
                <a:gd name="T45" fmla="*/ 208 h 313"/>
                <a:gd name="T46" fmla="*/ 120 w 177"/>
                <a:gd name="T47" fmla="*/ 176 h 313"/>
                <a:gd name="T48" fmla="*/ 136 w 177"/>
                <a:gd name="T49" fmla="*/ 176 h 313"/>
                <a:gd name="T50" fmla="*/ 152 w 177"/>
                <a:gd name="T51" fmla="*/ 184 h 313"/>
                <a:gd name="T52" fmla="*/ 160 w 177"/>
                <a:gd name="T53" fmla="*/ 136 h 313"/>
                <a:gd name="T54" fmla="*/ 176 w 177"/>
                <a:gd name="T55" fmla="*/ 12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7" h="313">
                  <a:moveTo>
                    <a:pt x="176" y="120"/>
                  </a:moveTo>
                  <a:lnTo>
                    <a:pt x="160" y="104"/>
                  </a:lnTo>
                  <a:lnTo>
                    <a:pt x="120" y="88"/>
                  </a:lnTo>
                  <a:lnTo>
                    <a:pt x="136" y="32"/>
                  </a:lnTo>
                  <a:lnTo>
                    <a:pt x="128" y="0"/>
                  </a:lnTo>
                  <a:lnTo>
                    <a:pt x="72" y="56"/>
                  </a:lnTo>
                  <a:lnTo>
                    <a:pt x="64" y="112"/>
                  </a:lnTo>
                  <a:lnTo>
                    <a:pt x="40" y="120"/>
                  </a:lnTo>
                  <a:lnTo>
                    <a:pt x="8" y="144"/>
                  </a:lnTo>
                  <a:lnTo>
                    <a:pt x="0" y="168"/>
                  </a:lnTo>
                  <a:lnTo>
                    <a:pt x="40" y="192"/>
                  </a:lnTo>
                  <a:lnTo>
                    <a:pt x="40" y="224"/>
                  </a:lnTo>
                  <a:lnTo>
                    <a:pt x="48" y="240"/>
                  </a:lnTo>
                  <a:lnTo>
                    <a:pt x="40" y="264"/>
                  </a:lnTo>
                  <a:lnTo>
                    <a:pt x="48" y="280"/>
                  </a:lnTo>
                  <a:lnTo>
                    <a:pt x="96" y="312"/>
                  </a:lnTo>
                  <a:lnTo>
                    <a:pt x="112" y="312"/>
                  </a:lnTo>
                  <a:lnTo>
                    <a:pt x="112" y="296"/>
                  </a:lnTo>
                  <a:lnTo>
                    <a:pt x="128" y="272"/>
                  </a:lnTo>
                  <a:lnTo>
                    <a:pt x="120" y="240"/>
                  </a:lnTo>
                  <a:lnTo>
                    <a:pt x="112" y="240"/>
                  </a:lnTo>
                  <a:lnTo>
                    <a:pt x="104" y="208"/>
                  </a:lnTo>
                  <a:lnTo>
                    <a:pt x="120" y="208"/>
                  </a:lnTo>
                  <a:lnTo>
                    <a:pt x="120" y="176"/>
                  </a:lnTo>
                  <a:lnTo>
                    <a:pt x="136" y="176"/>
                  </a:lnTo>
                  <a:lnTo>
                    <a:pt x="152" y="184"/>
                  </a:lnTo>
                  <a:lnTo>
                    <a:pt x="160" y="136"/>
                  </a:lnTo>
                  <a:lnTo>
                    <a:pt x="176" y="120"/>
                  </a:lnTo>
                </a:path>
              </a:pathLst>
            </a:custGeom>
            <a:grp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43" name="Freeform 34"/>
            <p:cNvSpPr/>
            <p:nvPr/>
          </p:nvSpPr>
          <p:spPr bwMode="invGray">
            <a:xfrm>
              <a:off x="4899448" y="2416960"/>
              <a:ext cx="1634580" cy="1478186"/>
            </a:xfrm>
            <a:custGeom>
              <a:avLst/>
              <a:gdLst>
                <a:gd name="T0" fmla="*/ 632 w 857"/>
                <a:gd name="T1" fmla="*/ 480 h 841"/>
                <a:gd name="T2" fmla="*/ 672 w 857"/>
                <a:gd name="T3" fmla="*/ 536 h 841"/>
                <a:gd name="T4" fmla="*/ 672 w 857"/>
                <a:gd name="T5" fmla="*/ 568 h 841"/>
                <a:gd name="T6" fmla="*/ 736 w 857"/>
                <a:gd name="T7" fmla="*/ 624 h 841"/>
                <a:gd name="T8" fmla="*/ 744 w 857"/>
                <a:gd name="T9" fmla="*/ 600 h 841"/>
                <a:gd name="T10" fmla="*/ 752 w 857"/>
                <a:gd name="T11" fmla="*/ 552 h 841"/>
                <a:gd name="T12" fmla="*/ 736 w 857"/>
                <a:gd name="T13" fmla="*/ 520 h 841"/>
                <a:gd name="T14" fmla="*/ 752 w 857"/>
                <a:gd name="T15" fmla="*/ 488 h 841"/>
                <a:gd name="T16" fmla="*/ 800 w 857"/>
                <a:gd name="T17" fmla="*/ 512 h 841"/>
                <a:gd name="T18" fmla="*/ 856 w 857"/>
                <a:gd name="T19" fmla="*/ 552 h 841"/>
                <a:gd name="T20" fmla="*/ 800 w 857"/>
                <a:gd name="T21" fmla="*/ 632 h 841"/>
                <a:gd name="T22" fmla="*/ 776 w 857"/>
                <a:gd name="T23" fmla="*/ 664 h 841"/>
                <a:gd name="T24" fmla="*/ 736 w 857"/>
                <a:gd name="T25" fmla="*/ 648 h 841"/>
                <a:gd name="T26" fmla="*/ 704 w 857"/>
                <a:gd name="T27" fmla="*/ 752 h 841"/>
                <a:gd name="T28" fmla="*/ 696 w 857"/>
                <a:gd name="T29" fmla="*/ 776 h 841"/>
                <a:gd name="T30" fmla="*/ 688 w 857"/>
                <a:gd name="T31" fmla="*/ 808 h 841"/>
                <a:gd name="T32" fmla="*/ 632 w 857"/>
                <a:gd name="T33" fmla="*/ 840 h 841"/>
                <a:gd name="T34" fmla="*/ 592 w 857"/>
                <a:gd name="T35" fmla="*/ 760 h 841"/>
                <a:gd name="T36" fmla="*/ 576 w 857"/>
                <a:gd name="T37" fmla="*/ 752 h 841"/>
                <a:gd name="T38" fmla="*/ 528 w 857"/>
                <a:gd name="T39" fmla="*/ 696 h 841"/>
                <a:gd name="T40" fmla="*/ 496 w 857"/>
                <a:gd name="T41" fmla="*/ 712 h 841"/>
                <a:gd name="T42" fmla="*/ 488 w 857"/>
                <a:gd name="T43" fmla="*/ 728 h 841"/>
                <a:gd name="T44" fmla="*/ 480 w 857"/>
                <a:gd name="T45" fmla="*/ 776 h 841"/>
                <a:gd name="T46" fmla="*/ 464 w 857"/>
                <a:gd name="T47" fmla="*/ 744 h 841"/>
                <a:gd name="T48" fmla="*/ 416 w 857"/>
                <a:gd name="T49" fmla="*/ 728 h 841"/>
                <a:gd name="T50" fmla="*/ 408 w 857"/>
                <a:gd name="T51" fmla="*/ 688 h 841"/>
                <a:gd name="T52" fmla="*/ 456 w 857"/>
                <a:gd name="T53" fmla="*/ 696 h 841"/>
                <a:gd name="T54" fmla="*/ 488 w 857"/>
                <a:gd name="T55" fmla="*/ 672 h 841"/>
                <a:gd name="T56" fmla="*/ 464 w 857"/>
                <a:gd name="T57" fmla="*/ 640 h 841"/>
                <a:gd name="T58" fmla="*/ 504 w 857"/>
                <a:gd name="T59" fmla="*/ 600 h 841"/>
                <a:gd name="T60" fmla="*/ 536 w 857"/>
                <a:gd name="T61" fmla="*/ 568 h 841"/>
                <a:gd name="T62" fmla="*/ 480 w 857"/>
                <a:gd name="T63" fmla="*/ 408 h 841"/>
                <a:gd name="T64" fmla="*/ 408 w 857"/>
                <a:gd name="T65" fmla="*/ 360 h 841"/>
                <a:gd name="T66" fmla="*/ 344 w 857"/>
                <a:gd name="T67" fmla="*/ 336 h 841"/>
                <a:gd name="T68" fmla="*/ 280 w 857"/>
                <a:gd name="T69" fmla="*/ 312 h 841"/>
                <a:gd name="T70" fmla="*/ 208 w 857"/>
                <a:gd name="T71" fmla="*/ 336 h 841"/>
                <a:gd name="T72" fmla="*/ 48 w 857"/>
                <a:gd name="T73" fmla="*/ 240 h 841"/>
                <a:gd name="T74" fmla="*/ 8 w 857"/>
                <a:gd name="T75" fmla="*/ 160 h 841"/>
                <a:gd name="T76" fmla="*/ 48 w 857"/>
                <a:gd name="T77" fmla="*/ 152 h 841"/>
                <a:gd name="T78" fmla="*/ 112 w 857"/>
                <a:gd name="T79" fmla="*/ 96 h 841"/>
                <a:gd name="T80" fmla="*/ 136 w 857"/>
                <a:gd name="T81" fmla="*/ 64 h 841"/>
                <a:gd name="T82" fmla="*/ 216 w 857"/>
                <a:gd name="T83" fmla="*/ 32 h 841"/>
                <a:gd name="T84" fmla="*/ 232 w 857"/>
                <a:gd name="T85" fmla="*/ 0 h 841"/>
                <a:gd name="T86" fmla="*/ 288 w 857"/>
                <a:gd name="T87" fmla="*/ 72 h 841"/>
                <a:gd name="T88" fmla="*/ 296 w 857"/>
                <a:gd name="T89" fmla="*/ 128 h 841"/>
                <a:gd name="T90" fmla="*/ 312 w 857"/>
                <a:gd name="T91" fmla="*/ 176 h 841"/>
                <a:gd name="T92" fmla="*/ 336 w 857"/>
                <a:gd name="T93" fmla="*/ 192 h 841"/>
                <a:gd name="T94" fmla="*/ 408 w 857"/>
                <a:gd name="T95" fmla="*/ 176 h 841"/>
                <a:gd name="T96" fmla="*/ 408 w 857"/>
                <a:gd name="T97" fmla="*/ 216 h 841"/>
                <a:gd name="T98" fmla="*/ 384 w 857"/>
                <a:gd name="T99" fmla="*/ 256 h 841"/>
                <a:gd name="T100" fmla="*/ 432 w 857"/>
                <a:gd name="T101" fmla="*/ 328 h 841"/>
                <a:gd name="T102" fmla="*/ 496 w 857"/>
                <a:gd name="T103" fmla="*/ 344 h 841"/>
                <a:gd name="T104" fmla="*/ 528 w 857"/>
                <a:gd name="T105" fmla="*/ 320 h 841"/>
                <a:gd name="T106" fmla="*/ 584 w 857"/>
                <a:gd name="T107" fmla="*/ 320 h 841"/>
                <a:gd name="T108" fmla="*/ 624 w 857"/>
                <a:gd name="T109" fmla="*/ 336 h 841"/>
                <a:gd name="T110" fmla="*/ 576 w 857"/>
                <a:gd name="T111" fmla="*/ 392 h 841"/>
                <a:gd name="T112" fmla="*/ 600 w 857"/>
                <a:gd name="T113" fmla="*/ 456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57" h="841">
                  <a:moveTo>
                    <a:pt x="640" y="456"/>
                  </a:moveTo>
                  <a:lnTo>
                    <a:pt x="632" y="480"/>
                  </a:lnTo>
                  <a:lnTo>
                    <a:pt x="680" y="504"/>
                  </a:lnTo>
                  <a:lnTo>
                    <a:pt x="672" y="536"/>
                  </a:lnTo>
                  <a:lnTo>
                    <a:pt x="680" y="544"/>
                  </a:lnTo>
                  <a:lnTo>
                    <a:pt x="672" y="568"/>
                  </a:lnTo>
                  <a:lnTo>
                    <a:pt x="680" y="592"/>
                  </a:lnTo>
                  <a:lnTo>
                    <a:pt x="736" y="624"/>
                  </a:lnTo>
                  <a:lnTo>
                    <a:pt x="744" y="624"/>
                  </a:lnTo>
                  <a:lnTo>
                    <a:pt x="744" y="600"/>
                  </a:lnTo>
                  <a:lnTo>
                    <a:pt x="760" y="584"/>
                  </a:lnTo>
                  <a:lnTo>
                    <a:pt x="752" y="552"/>
                  </a:lnTo>
                  <a:lnTo>
                    <a:pt x="736" y="544"/>
                  </a:lnTo>
                  <a:lnTo>
                    <a:pt x="736" y="520"/>
                  </a:lnTo>
                  <a:lnTo>
                    <a:pt x="752" y="520"/>
                  </a:lnTo>
                  <a:lnTo>
                    <a:pt x="752" y="488"/>
                  </a:lnTo>
                  <a:lnTo>
                    <a:pt x="784" y="496"/>
                  </a:lnTo>
                  <a:lnTo>
                    <a:pt x="800" y="512"/>
                  </a:lnTo>
                  <a:lnTo>
                    <a:pt x="840" y="536"/>
                  </a:lnTo>
                  <a:lnTo>
                    <a:pt x="856" y="552"/>
                  </a:lnTo>
                  <a:lnTo>
                    <a:pt x="848" y="632"/>
                  </a:lnTo>
                  <a:lnTo>
                    <a:pt x="800" y="632"/>
                  </a:lnTo>
                  <a:lnTo>
                    <a:pt x="800" y="664"/>
                  </a:lnTo>
                  <a:lnTo>
                    <a:pt x="776" y="664"/>
                  </a:lnTo>
                  <a:lnTo>
                    <a:pt x="776" y="648"/>
                  </a:lnTo>
                  <a:lnTo>
                    <a:pt x="736" y="648"/>
                  </a:lnTo>
                  <a:lnTo>
                    <a:pt x="736" y="760"/>
                  </a:lnTo>
                  <a:lnTo>
                    <a:pt x="704" y="752"/>
                  </a:lnTo>
                  <a:lnTo>
                    <a:pt x="688" y="768"/>
                  </a:lnTo>
                  <a:lnTo>
                    <a:pt x="696" y="776"/>
                  </a:lnTo>
                  <a:lnTo>
                    <a:pt x="704" y="800"/>
                  </a:lnTo>
                  <a:lnTo>
                    <a:pt x="688" y="808"/>
                  </a:lnTo>
                  <a:lnTo>
                    <a:pt x="664" y="840"/>
                  </a:lnTo>
                  <a:lnTo>
                    <a:pt x="632" y="840"/>
                  </a:lnTo>
                  <a:lnTo>
                    <a:pt x="608" y="816"/>
                  </a:lnTo>
                  <a:lnTo>
                    <a:pt x="592" y="760"/>
                  </a:lnTo>
                  <a:lnTo>
                    <a:pt x="592" y="752"/>
                  </a:lnTo>
                  <a:lnTo>
                    <a:pt x="576" y="752"/>
                  </a:lnTo>
                  <a:lnTo>
                    <a:pt x="544" y="736"/>
                  </a:lnTo>
                  <a:lnTo>
                    <a:pt x="528" y="696"/>
                  </a:lnTo>
                  <a:lnTo>
                    <a:pt x="512" y="704"/>
                  </a:lnTo>
                  <a:lnTo>
                    <a:pt x="496" y="712"/>
                  </a:lnTo>
                  <a:lnTo>
                    <a:pt x="488" y="712"/>
                  </a:lnTo>
                  <a:lnTo>
                    <a:pt x="488" y="728"/>
                  </a:lnTo>
                  <a:lnTo>
                    <a:pt x="496" y="752"/>
                  </a:lnTo>
                  <a:lnTo>
                    <a:pt x="480" y="776"/>
                  </a:lnTo>
                  <a:lnTo>
                    <a:pt x="448" y="768"/>
                  </a:lnTo>
                  <a:lnTo>
                    <a:pt x="464" y="744"/>
                  </a:lnTo>
                  <a:lnTo>
                    <a:pt x="448" y="736"/>
                  </a:lnTo>
                  <a:lnTo>
                    <a:pt x="416" y="728"/>
                  </a:lnTo>
                  <a:lnTo>
                    <a:pt x="400" y="704"/>
                  </a:lnTo>
                  <a:lnTo>
                    <a:pt x="408" y="688"/>
                  </a:lnTo>
                  <a:lnTo>
                    <a:pt x="424" y="688"/>
                  </a:lnTo>
                  <a:lnTo>
                    <a:pt x="456" y="696"/>
                  </a:lnTo>
                  <a:lnTo>
                    <a:pt x="480" y="680"/>
                  </a:lnTo>
                  <a:lnTo>
                    <a:pt x="488" y="672"/>
                  </a:lnTo>
                  <a:lnTo>
                    <a:pt x="464" y="664"/>
                  </a:lnTo>
                  <a:lnTo>
                    <a:pt x="464" y="640"/>
                  </a:lnTo>
                  <a:lnTo>
                    <a:pt x="496" y="632"/>
                  </a:lnTo>
                  <a:lnTo>
                    <a:pt x="504" y="600"/>
                  </a:lnTo>
                  <a:lnTo>
                    <a:pt x="528" y="600"/>
                  </a:lnTo>
                  <a:lnTo>
                    <a:pt x="536" y="568"/>
                  </a:lnTo>
                  <a:lnTo>
                    <a:pt x="520" y="480"/>
                  </a:lnTo>
                  <a:lnTo>
                    <a:pt x="480" y="408"/>
                  </a:lnTo>
                  <a:lnTo>
                    <a:pt x="480" y="432"/>
                  </a:lnTo>
                  <a:lnTo>
                    <a:pt x="408" y="360"/>
                  </a:lnTo>
                  <a:lnTo>
                    <a:pt x="392" y="368"/>
                  </a:lnTo>
                  <a:lnTo>
                    <a:pt x="344" y="336"/>
                  </a:lnTo>
                  <a:lnTo>
                    <a:pt x="336" y="304"/>
                  </a:lnTo>
                  <a:lnTo>
                    <a:pt x="280" y="312"/>
                  </a:lnTo>
                  <a:lnTo>
                    <a:pt x="224" y="288"/>
                  </a:lnTo>
                  <a:lnTo>
                    <a:pt x="208" y="336"/>
                  </a:lnTo>
                  <a:lnTo>
                    <a:pt x="136" y="280"/>
                  </a:lnTo>
                  <a:lnTo>
                    <a:pt x="48" y="240"/>
                  </a:lnTo>
                  <a:lnTo>
                    <a:pt x="0" y="248"/>
                  </a:lnTo>
                  <a:lnTo>
                    <a:pt x="8" y="160"/>
                  </a:lnTo>
                  <a:lnTo>
                    <a:pt x="24" y="144"/>
                  </a:lnTo>
                  <a:lnTo>
                    <a:pt x="48" y="152"/>
                  </a:lnTo>
                  <a:lnTo>
                    <a:pt x="72" y="112"/>
                  </a:lnTo>
                  <a:lnTo>
                    <a:pt x="112" y="96"/>
                  </a:lnTo>
                  <a:lnTo>
                    <a:pt x="136" y="80"/>
                  </a:lnTo>
                  <a:lnTo>
                    <a:pt x="136" y="64"/>
                  </a:lnTo>
                  <a:lnTo>
                    <a:pt x="200" y="64"/>
                  </a:lnTo>
                  <a:lnTo>
                    <a:pt x="216" y="32"/>
                  </a:lnTo>
                  <a:lnTo>
                    <a:pt x="216" y="8"/>
                  </a:lnTo>
                  <a:lnTo>
                    <a:pt x="232" y="0"/>
                  </a:lnTo>
                  <a:lnTo>
                    <a:pt x="272" y="8"/>
                  </a:lnTo>
                  <a:lnTo>
                    <a:pt x="288" y="72"/>
                  </a:lnTo>
                  <a:lnTo>
                    <a:pt x="288" y="104"/>
                  </a:lnTo>
                  <a:lnTo>
                    <a:pt x="296" y="128"/>
                  </a:lnTo>
                  <a:lnTo>
                    <a:pt x="312" y="152"/>
                  </a:lnTo>
                  <a:lnTo>
                    <a:pt x="312" y="176"/>
                  </a:lnTo>
                  <a:lnTo>
                    <a:pt x="320" y="192"/>
                  </a:lnTo>
                  <a:lnTo>
                    <a:pt x="336" y="192"/>
                  </a:lnTo>
                  <a:lnTo>
                    <a:pt x="336" y="168"/>
                  </a:lnTo>
                  <a:lnTo>
                    <a:pt x="408" y="176"/>
                  </a:lnTo>
                  <a:lnTo>
                    <a:pt x="408" y="200"/>
                  </a:lnTo>
                  <a:lnTo>
                    <a:pt x="408" y="216"/>
                  </a:lnTo>
                  <a:lnTo>
                    <a:pt x="384" y="240"/>
                  </a:lnTo>
                  <a:lnTo>
                    <a:pt x="384" y="256"/>
                  </a:lnTo>
                  <a:lnTo>
                    <a:pt x="432" y="304"/>
                  </a:lnTo>
                  <a:lnTo>
                    <a:pt x="432" y="328"/>
                  </a:lnTo>
                  <a:lnTo>
                    <a:pt x="488" y="352"/>
                  </a:lnTo>
                  <a:lnTo>
                    <a:pt x="496" y="344"/>
                  </a:lnTo>
                  <a:lnTo>
                    <a:pt x="488" y="312"/>
                  </a:lnTo>
                  <a:lnTo>
                    <a:pt x="528" y="320"/>
                  </a:lnTo>
                  <a:lnTo>
                    <a:pt x="536" y="320"/>
                  </a:lnTo>
                  <a:lnTo>
                    <a:pt x="584" y="320"/>
                  </a:lnTo>
                  <a:lnTo>
                    <a:pt x="608" y="312"/>
                  </a:lnTo>
                  <a:lnTo>
                    <a:pt x="624" y="336"/>
                  </a:lnTo>
                  <a:lnTo>
                    <a:pt x="584" y="368"/>
                  </a:lnTo>
                  <a:lnTo>
                    <a:pt x="576" y="392"/>
                  </a:lnTo>
                  <a:lnTo>
                    <a:pt x="568" y="416"/>
                  </a:lnTo>
                  <a:lnTo>
                    <a:pt x="600" y="456"/>
                  </a:lnTo>
                  <a:lnTo>
                    <a:pt x="640" y="456"/>
                  </a:lnTo>
                </a:path>
              </a:pathLst>
            </a:custGeom>
            <a:solidFill>
              <a:schemeClr val="accent3"/>
            </a:solid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44" name="Freeform 35"/>
            <p:cNvSpPr/>
            <p:nvPr/>
          </p:nvSpPr>
          <p:spPr bwMode="invGray">
            <a:xfrm>
              <a:off x="5419153" y="1051953"/>
              <a:ext cx="2715151" cy="2182982"/>
            </a:xfrm>
            <a:custGeom>
              <a:avLst/>
              <a:gdLst>
                <a:gd name="T0" fmla="*/ 16 w 1425"/>
                <a:gd name="T1" fmla="*/ 896 h 1241"/>
                <a:gd name="T2" fmla="*/ 64 w 1425"/>
                <a:gd name="T3" fmla="*/ 968 h 1241"/>
                <a:gd name="T4" fmla="*/ 136 w 1425"/>
                <a:gd name="T5" fmla="*/ 976 h 1241"/>
                <a:gd name="T6" fmla="*/ 112 w 1425"/>
                <a:gd name="T7" fmla="*/ 1032 h 1241"/>
                <a:gd name="T8" fmla="*/ 216 w 1425"/>
                <a:gd name="T9" fmla="*/ 1128 h 1241"/>
                <a:gd name="T10" fmla="*/ 256 w 1425"/>
                <a:gd name="T11" fmla="*/ 1096 h 1241"/>
                <a:gd name="T12" fmla="*/ 352 w 1425"/>
                <a:gd name="T13" fmla="*/ 1104 h 1241"/>
                <a:gd name="T14" fmla="*/ 328 w 1425"/>
                <a:gd name="T15" fmla="*/ 1240 h 1241"/>
                <a:gd name="T16" fmla="*/ 424 w 1425"/>
                <a:gd name="T17" fmla="*/ 1200 h 1241"/>
                <a:gd name="T18" fmla="*/ 496 w 1425"/>
                <a:gd name="T19" fmla="*/ 1112 h 1241"/>
                <a:gd name="T20" fmla="*/ 560 w 1425"/>
                <a:gd name="T21" fmla="*/ 1224 h 1241"/>
                <a:gd name="T22" fmla="*/ 600 w 1425"/>
                <a:gd name="T23" fmla="*/ 1200 h 1241"/>
                <a:gd name="T24" fmla="*/ 664 w 1425"/>
                <a:gd name="T25" fmla="*/ 1112 h 1241"/>
                <a:gd name="T26" fmla="*/ 704 w 1425"/>
                <a:gd name="T27" fmla="*/ 1096 h 1241"/>
                <a:gd name="T28" fmla="*/ 736 w 1425"/>
                <a:gd name="T29" fmla="*/ 1096 h 1241"/>
                <a:gd name="T30" fmla="*/ 800 w 1425"/>
                <a:gd name="T31" fmla="*/ 1024 h 1241"/>
                <a:gd name="T32" fmla="*/ 864 w 1425"/>
                <a:gd name="T33" fmla="*/ 1008 h 1241"/>
                <a:gd name="T34" fmla="*/ 896 w 1425"/>
                <a:gd name="T35" fmla="*/ 920 h 1241"/>
                <a:gd name="T36" fmla="*/ 944 w 1425"/>
                <a:gd name="T37" fmla="*/ 912 h 1241"/>
                <a:gd name="T38" fmla="*/ 1008 w 1425"/>
                <a:gd name="T39" fmla="*/ 872 h 1241"/>
                <a:gd name="T40" fmla="*/ 1088 w 1425"/>
                <a:gd name="T41" fmla="*/ 824 h 1241"/>
                <a:gd name="T42" fmla="*/ 1128 w 1425"/>
                <a:gd name="T43" fmla="*/ 920 h 1241"/>
                <a:gd name="T44" fmla="*/ 1176 w 1425"/>
                <a:gd name="T45" fmla="*/ 888 h 1241"/>
                <a:gd name="T46" fmla="*/ 1176 w 1425"/>
                <a:gd name="T47" fmla="*/ 840 h 1241"/>
                <a:gd name="T48" fmla="*/ 1352 w 1425"/>
                <a:gd name="T49" fmla="*/ 784 h 1241"/>
                <a:gd name="T50" fmla="*/ 1376 w 1425"/>
                <a:gd name="T51" fmla="*/ 728 h 1241"/>
                <a:gd name="T52" fmla="*/ 1312 w 1425"/>
                <a:gd name="T53" fmla="*/ 672 h 1241"/>
                <a:gd name="T54" fmla="*/ 1264 w 1425"/>
                <a:gd name="T55" fmla="*/ 560 h 1241"/>
                <a:gd name="T56" fmla="*/ 1336 w 1425"/>
                <a:gd name="T57" fmla="*/ 560 h 1241"/>
                <a:gd name="T58" fmla="*/ 1352 w 1425"/>
                <a:gd name="T59" fmla="*/ 472 h 1241"/>
                <a:gd name="T60" fmla="*/ 1296 w 1425"/>
                <a:gd name="T61" fmla="*/ 432 h 1241"/>
                <a:gd name="T62" fmla="*/ 1392 w 1425"/>
                <a:gd name="T63" fmla="*/ 296 h 1241"/>
                <a:gd name="T64" fmla="*/ 1424 w 1425"/>
                <a:gd name="T65" fmla="*/ 128 h 1241"/>
                <a:gd name="T66" fmla="*/ 1344 w 1425"/>
                <a:gd name="T67" fmla="*/ 128 h 1241"/>
                <a:gd name="T68" fmla="*/ 1264 w 1425"/>
                <a:gd name="T69" fmla="*/ 72 h 1241"/>
                <a:gd name="T70" fmla="*/ 1192 w 1425"/>
                <a:gd name="T71" fmla="*/ 64 h 1241"/>
                <a:gd name="T72" fmla="*/ 1168 w 1425"/>
                <a:gd name="T73" fmla="*/ 0 h 1241"/>
                <a:gd name="T74" fmla="*/ 1160 w 1425"/>
                <a:gd name="T75" fmla="*/ 64 h 1241"/>
                <a:gd name="T76" fmla="*/ 1128 w 1425"/>
                <a:gd name="T77" fmla="*/ 168 h 1241"/>
                <a:gd name="T78" fmla="*/ 1120 w 1425"/>
                <a:gd name="T79" fmla="*/ 240 h 1241"/>
                <a:gd name="T80" fmla="*/ 992 w 1425"/>
                <a:gd name="T81" fmla="*/ 280 h 1241"/>
                <a:gd name="T82" fmla="*/ 992 w 1425"/>
                <a:gd name="T83" fmla="*/ 432 h 1241"/>
                <a:gd name="T84" fmla="*/ 1056 w 1425"/>
                <a:gd name="T85" fmla="*/ 416 h 1241"/>
                <a:gd name="T86" fmla="*/ 1136 w 1425"/>
                <a:gd name="T87" fmla="*/ 448 h 1241"/>
                <a:gd name="T88" fmla="*/ 1136 w 1425"/>
                <a:gd name="T89" fmla="*/ 504 h 1241"/>
                <a:gd name="T90" fmla="*/ 1040 w 1425"/>
                <a:gd name="T91" fmla="*/ 536 h 1241"/>
                <a:gd name="T92" fmla="*/ 992 w 1425"/>
                <a:gd name="T93" fmla="*/ 592 h 1241"/>
                <a:gd name="T94" fmla="*/ 864 w 1425"/>
                <a:gd name="T95" fmla="*/ 664 h 1241"/>
                <a:gd name="T96" fmla="*/ 760 w 1425"/>
                <a:gd name="T97" fmla="*/ 648 h 1241"/>
                <a:gd name="T98" fmla="*/ 768 w 1425"/>
                <a:gd name="T99" fmla="*/ 752 h 1241"/>
                <a:gd name="T100" fmla="*/ 640 w 1425"/>
                <a:gd name="T101" fmla="*/ 848 h 1241"/>
                <a:gd name="T102" fmla="*/ 456 w 1425"/>
                <a:gd name="T103" fmla="*/ 880 h 1241"/>
                <a:gd name="T104" fmla="*/ 352 w 1425"/>
                <a:gd name="T105" fmla="*/ 888 h 1241"/>
                <a:gd name="T106" fmla="*/ 248 w 1425"/>
                <a:gd name="T107" fmla="*/ 864 h 1241"/>
                <a:gd name="T108" fmla="*/ 96 w 1425"/>
                <a:gd name="T109" fmla="*/ 816 h 1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25" h="1241">
                  <a:moveTo>
                    <a:pt x="0" y="784"/>
                  </a:moveTo>
                  <a:lnTo>
                    <a:pt x="16" y="848"/>
                  </a:lnTo>
                  <a:lnTo>
                    <a:pt x="16" y="896"/>
                  </a:lnTo>
                  <a:lnTo>
                    <a:pt x="40" y="928"/>
                  </a:lnTo>
                  <a:lnTo>
                    <a:pt x="48" y="968"/>
                  </a:lnTo>
                  <a:lnTo>
                    <a:pt x="64" y="968"/>
                  </a:lnTo>
                  <a:lnTo>
                    <a:pt x="64" y="944"/>
                  </a:lnTo>
                  <a:lnTo>
                    <a:pt x="136" y="952"/>
                  </a:lnTo>
                  <a:lnTo>
                    <a:pt x="136" y="976"/>
                  </a:lnTo>
                  <a:lnTo>
                    <a:pt x="136" y="992"/>
                  </a:lnTo>
                  <a:lnTo>
                    <a:pt x="112" y="1016"/>
                  </a:lnTo>
                  <a:lnTo>
                    <a:pt x="112" y="1032"/>
                  </a:lnTo>
                  <a:lnTo>
                    <a:pt x="160" y="1080"/>
                  </a:lnTo>
                  <a:lnTo>
                    <a:pt x="160" y="1104"/>
                  </a:lnTo>
                  <a:lnTo>
                    <a:pt x="216" y="1128"/>
                  </a:lnTo>
                  <a:lnTo>
                    <a:pt x="224" y="1120"/>
                  </a:lnTo>
                  <a:lnTo>
                    <a:pt x="216" y="1088"/>
                  </a:lnTo>
                  <a:lnTo>
                    <a:pt x="256" y="1096"/>
                  </a:lnTo>
                  <a:lnTo>
                    <a:pt x="264" y="1096"/>
                  </a:lnTo>
                  <a:lnTo>
                    <a:pt x="336" y="1088"/>
                  </a:lnTo>
                  <a:lnTo>
                    <a:pt x="352" y="1104"/>
                  </a:lnTo>
                  <a:lnTo>
                    <a:pt x="312" y="1144"/>
                  </a:lnTo>
                  <a:lnTo>
                    <a:pt x="296" y="1192"/>
                  </a:lnTo>
                  <a:lnTo>
                    <a:pt x="328" y="1240"/>
                  </a:lnTo>
                  <a:lnTo>
                    <a:pt x="376" y="1232"/>
                  </a:lnTo>
                  <a:lnTo>
                    <a:pt x="400" y="1208"/>
                  </a:lnTo>
                  <a:lnTo>
                    <a:pt x="424" y="1200"/>
                  </a:lnTo>
                  <a:lnTo>
                    <a:pt x="432" y="1136"/>
                  </a:lnTo>
                  <a:lnTo>
                    <a:pt x="488" y="1088"/>
                  </a:lnTo>
                  <a:lnTo>
                    <a:pt x="496" y="1112"/>
                  </a:lnTo>
                  <a:lnTo>
                    <a:pt x="480" y="1176"/>
                  </a:lnTo>
                  <a:lnTo>
                    <a:pt x="520" y="1192"/>
                  </a:lnTo>
                  <a:lnTo>
                    <a:pt x="560" y="1224"/>
                  </a:lnTo>
                  <a:lnTo>
                    <a:pt x="576" y="1224"/>
                  </a:lnTo>
                  <a:lnTo>
                    <a:pt x="592" y="1224"/>
                  </a:lnTo>
                  <a:lnTo>
                    <a:pt x="600" y="1200"/>
                  </a:lnTo>
                  <a:lnTo>
                    <a:pt x="616" y="1200"/>
                  </a:lnTo>
                  <a:lnTo>
                    <a:pt x="608" y="1168"/>
                  </a:lnTo>
                  <a:lnTo>
                    <a:pt x="664" y="1112"/>
                  </a:lnTo>
                  <a:lnTo>
                    <a:pt x="664" y="1096"/>
                  </a:lnTo>
                  <a:lnTo>
                    <a:pt x="696" y="1096"/>
                  </a:lnTo>
                  <a:lnTo>
                    <a:pt x="704" y="1096"/>
                  </a:lnTo>
                  <a:lnTo>
                    <a:pt x="712" y="1080"/>
                  </a:lnTo>
                  <a:lnTo>
                    <a:pt x="720" y="1080"/>
                  </a:lnTo>
                  <a:lnTo>
                    <a:pt x="736" y="1096"/>
                  </a:lnTo>
                  <a:lnTo>
                    <a:pt x="736" y="1072"/>
                  </a:lnTo>
                  <a:lnTo>
                    <a:pt x="760" y="1080"/>
                  </a:lnTo>
                  <a:lnTo>
                    <a:pt x="800" y="1024"/>
                  </a:lnTo>
                  <a:lnTo>
                    <a:pt x="832" y="1016"/>
                  </a:lnTo>
                  <a:lnTo>
                    <a:pt x="848" y="1000"/>
                  </a:lnTo>
                  <a:lnTo>
                    <a:pt x="864" y="1008"/>
                  </a:lnTo>
                  <a:lnTo>
                    <a:pt x="896" y="1000"/>
                  </a:lnTo>
                  <a:lnTo>
                    <a:pt x="872" y="928"/>
                  </a:lnTo>
                  <a:lnTo>
                    <a:pt x="896" y="920"/>
                  </a:lnTo>
                  <a:lnTo>
                    <a:pt x="896" y="888"/>
                  </a:lnTo>
                  <a:lnTo>
                    <a:pt x="928" y="872"/>
                  </a:lnTo>
                  <a:lnTo>
                    <a:pt x="944" y="912"/>
                  </a:lnTo>
                  <a:lnTo>
                    <a:pt x="984" y="888"/>
                  </a:lnTo>
                  <a:lnTo>
                    <a:pt x="1000" y="896"/>
                  </a:lnTo>
                  <a:lnTo>
                    <a:pt x="1008" y="872"/>
                  </a:lnTo>
                  <a:lnTo>
                    <a:pt x="1040" y="880"/>
                  </a:lnTo>
                  <a:lnTo>
                    <a:pt x="1040" y="840"/>
                  </a:lnTo>
                  <a:lnTo>
                    <a:pt x="1088" y="824"/>
                  </a:lnTo>
                  <a:lnTo>
                    <a:pt x="1112" y="864"/>
                  </a:lnTo>
                  <a:lnTo>
                    <a:pt x="1112" y="904"/>
                  </a:lnTo>
                  <a:lnTo>
                    <a:pt x="1128" y="920"/>
                  </a:lnTo>
                  <a:lnTo>
                    <a:pt x="1160" y="912"/>
                  </a:lnTo>
                  <a:lnTo>
                    <a:pt x="1176" y="912"/>
                  </a:lnTo>
                  <a:lnTo>
                    <a:pt x="1176" y="888"/>
                  </a:lnTo>
                  <a:lnTo>
                    <a:pt x="1176" y="864"/>
                  </a:lnTo>
                  <a:lnTo>
                    <a:pt x="1160" y="832"/>
                  </a:lnTo>
                  <a:lnTo>
                    <a:pt x="1176" y="840"/>
                  </a:lnTo>
                  <a:lnTo>
                    <a:pt x="1200" y="872"/>
                  </a:lnTo>
                  <a:lnTo>
                    <a:pt x="1328" y="776"/>
                  </a:lnTo>
                  <a:lnTo>
                    <a:pt x="1352" y="784"/>
                  </a:lnTo>
                  <a:lnTo>
                    <a:pt x="1392" y="752"/>
                  </a:lnTo>
                  <a:lnTo>
                    <a:pt x="1392" y="728"/>
                  </a:lnTo>
                  <a:lnTo>
                    <a:pt x="1376" y="728"/>
                  </a:lnTo>
                  <a:lnTo>
                    <a:pt x="1376" y="688"/>
                  </a:lnTo>
                  <a:lnTo>
                    <a:pt x="1352" y="640"/>
                  </a:lnTo>
                  <a:lnTo>
                    <a:pt x="1312" y="672"/>
                  </a:lnTo>
                  <a:lnTo>
                    <a:pt x="1288" y="616"/>
                  </a:lnTo>
                  <a:lnTo>
                    <a:pt x="1296" y="592"/>
                  </a:lnTo>
                  <a:lnTo>
                    <a:pt x="1264" y="560"/>
                  </a:lnTo>
                  <a:lnTo>
                    <a:pt x="1272" y="536"/>
                  </a:lnTo>
                  <a:lnTo>
                    <a:pt x="1312" y="560"/>
                  </a:lnTo>
                  <a:lnTo>
                    <a:pt x="1336" y="560"/>
                  </a:lnTo>
                  <a:lnTo>
                    <a:pt x="1328" y="512"/>
                  </a:lnTo>
                  <a:lnTo>
                    <a:pt x="1328" y="488"/>
                  </a:lnTo>
                  <a:lnTo>
                    <a:pt x="1352" y="472"/>
                  </a:lnTo>
                  <a:lnTo>
                    <a:pt x="1352" y="456"/>
                  </a:lnTo>
                  <a:lnTo>
                    <a:pt x="1320" y="472"/>
                  </a:lnTo>
                  <a:lnTo>
                    <a:pt x="1296" y="432"/>
                  </a:lnTo>
                  <a:lnTo>
                    <a:pt x="1368" y="336"/>
                  </a:lnTo>
                  <a:lnTo>
                    <a:pt x="1384" y="360"/>
                  </a:lnTo>
                  <a:lnTo>
                    <a:pt x="1392" y="296"/>
                  </a:lnTo>
                  <a:lnTo>
                    <a:pt x="1408" y="272"/>
                  </a:lnTo>
                  <a:lnTo>
                    <a:pt x="1400" y="216"/>
                  </a:lnTo>
                  <a:lnTo>
                    <a:pt x="1424" y="128"/>
                  </a:lnTo>
                  <a:lnTo>
                    <a:pt x="1384" y="88"/>
                  </a:lnTo>
                  <a:lnTo>
                    <a:pt x="1360" y="120"/>
                  </a:lnTo>
                  <a:lnTo>
                    <a:pt x="1344" y="128"/>
                  </a:lnTo>
                  <a:lnTo>
                    <a:pt x="1296" y="144"/>
                  </a:lnTo>
                  <a:lnTo>
                    <a:pt x="1280" y="120"/>
                  </a:lnTo>
                  <a:lnTo>
                    <a:pt x="1264" y="72"/>
                  </a:lnTo>
                  <a:lnTo>
                    <a:pt x="1240" y="56"/>
                  </a:lnTo>
                  <a:lnTo>
                    <a:pt x="1224" y="72"/>
                  </a:lnTo>
                  <a:lnTo>
                    <a:pt x="1192" y="64"/>
                  </a:lnTo>
                  <a:lnTo>
                    <a:pt x="1208" y="32"/>
                  </a:lnTo>
                  <a:lnTo>
                    <a:pt x="1200" y="0"/>
                  </a:lnTo>
                  <a:lnTo>
                    <a:pt x="1168" y="0"/>
                  </a:lnTo>
                  <a:lnTo>
                    <a:pt x="1128" y="40"/>
                  </a:lnTo>
                  <a:lnTo>
                    <a:pt x="1128" y="56"/>
                  </a:lnTo>
                  <a:lnTo>
                    <a:pt x="1160" y="64"/>
                  </a:lnTo>
                  <a:lnTo>
                    <a:pt x="1168" y="88"/>
                  </a:lnTo>
                  <a:lnTo>
                    <a:pt x="1136" y="136"/>
                  </a:lnTo>
                  <a:lnTo>
                    <a:pt x="1128" y="168"/>
                  </a:lnTo>
                  <a:lnTo>
                    <a:pt x="1112" y="200"/>
                  </a:lnTo>
                  <a:lnTo>
                    <a:pt x="1112" y="232"/>
                  </a:lnTo>
                  <a:lnTo>
                    <a:pt x="1120" y="240"/>
                  </a:lnTo>
                  <a:lnTo>
                    <a:pt x="1056" y="288"/>
                  </a:lnTo>
                  <a:lnTo>
                    <a:pt x="1016" y="280"/>
                  </a:lnTo>
                  <a:lnTo>
                    <a:pt x="992" y="280"/>
                  </a:lnTo>
                  <a:lnTo>
                    <a:pt x="944" y="416"/>
                  </a:lnTo>
                  <a:lnTo>
                    <a:pt x="960" y="432"/>
                  </a:lnTo>
                  <a:lnTo>
                    <a:pt x="992" y="432"/>
                  </a:lnTo>
                  <a:lnTo>
                    <a:pt x="1032" y="432"/>
                  </a:lnTo>
                  <a:lnTo>
                    <a:pt x="1040" y="440"/>
                  </a:lnTo>
                  <a:lnTo>
                    <a:pt x="1056" y="416"/>
                  </a:lnTo>
                  <a:lnTo>
                    <a:pt x="1080" y="408"/>
                  </a:lnTo>
                  <a:lnTo>
                    <a:pt x="1104" y="416"/>
                  </a:lnTo>
                  <a:lnTo>
                    <a:pt x="1136" y="448"/>
                  </a:lnTo>
                  <a:lnTo>
                    <a:pt x="1160" y="480"/>
                  </a:lnTo>
                  <a:lnTo>
                    <a:pt x="1160" y="512"/>
                  </a:lnTo>
                  <a:lnTo>
                    <a:pt x="1136" y="504"/>
                  </a:lnTo>
                  <a:lnTo>
                    <a:pt x="1088" y="520"/>
                  </a:lnTo>
                  <a:lnTo>
                    <a:pt x="1048" y="520"/>
                  </a:lnTo>
                  <a:lnTo>
                    <a:pt x="1040" y="536"/>
                  </a:lnTo>
                  <a:lnTo>
                    <a:pt x="1016" y="536"/>
                  </a:lnTo>
                  <a:lnTo>
                    <a:pt x="992" y="560"/>
                  </a:lnTo>
                  <a:lnTo>
                    <a:pt x="992" y="592"/>
                  </a:lnTo>
                  <a:lnTo>
                    <a:pt x="968" y="608"/>
                  </a:lnTo>
                  <a:lnTo>
                    <a:pt x="912" y="616"/>
                  </a:lnTo>
                  <a:lnTo>
                    <a:pt x="864" y="664"/>
                  </a:lnTo>
                  <a:lnTo>
                    <a:pt x="800" y="664"/>
                  </a:lnTo>
                  <a:lnTo>
                    <a:pt x="784" y="648"/>
                  </a:lnTo>
                  <a:lnTo>
                    <a:pt x="760" y="648"/>
                  </a:lnTo>
                  <a:lnTo>
                    <a:pt x="752" y="680"/>
                  </a:lnTo>
                  <a:lnTo>
                    <a:pt x="728" y="704"/>
                  </a:lnTo>
                  <a:lnTo>
                    <a:pt x="768" y="752"/>
                  </a:lnTo>
                  <a:lnTo>
                    <a:pt x="720" y="784"/>
                  </a:lnTo>
                  <a:lnTo>
                    <a:pt x="696" y="824"/>
                  </a:lnTo>
                  <a:lnTo>
                    <a:pt x="640" y="848"/>
                  </a:lnTo>
                  <a:lnTo>
                    <a:pt x="560" y="856"/>
                  </a:lnTo>
                  <a:lnTo>
                    <a:pt x="496" y="864"/>
                  </a:lnTo>
                  <a:lnTo>
                    <a:pt x="456" y="880"/>
                  </a:lnTo>
                  <a:lnTo>
                    <a:pt x="408" y="912"/>
                  </a:lnTo>
                  <a:lnTo>
                    <a:pt x="384" y="912"/>
                  </a:lnTo>
                  <a:lnTo>
                    <a:pt x="352" y="888"/>
                  </a:lnTo>
                  <a:lnTo>
                    <a:pt x="312" y="888"/>
                  </a:lnTo>
                  <a:lnTo>
                    <a:pt x="280" y="864"/>
                  </a:lnTo>
                  <a:lnTo>
                    <a:pt x="248" y="864"/>
                  </a:lnTo>
                  <a:lnTo>
                    <a:pt x="224" y="824"/>
                  </a:lnTo>
                  <a:lnTo>
                    <a:pt x="160" y="816"/>
                  </a:lnTo>
                  <a:lnTo>
                    <a:pt x="96" y="816"/>
                  </a:lnTo>
                  <a:lnTo>
                    <a:pt x="64" y="792"/>
                  </a:lnTo>
                  <a:lnTo>
                    <a:pt x="0" y="784"/>
                  </a:lnTo>
                </a:path>
              </a:pathLst>
            </a:custGeom>
            <a:solidFill>
              <a:schemeClr val="accent1"/>
            </a:solidFill>
            <a:ln w="12700" cap="rnd" cmpd="sng">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45" name="Freeform 36"/>
            <p:cNvSpPr/>
            <p:nvPr/>
          </p:nvSpPr>
          <p:spPr bwMode="invGray">
            <a:xfrm>
              <a:off x="2916684" y="1418927"/>
              <a:ext cx="2427000" cy="1816008"/>
            </a:xfrm>
            <a:custGeom>
              <a:avLst/>
              <a:gdLst>
                <a:gd name="T0" fmla="*/ 1256 w 1273"/>
                <a:gd name="T1" fmla="*/ 576 h 1033"/>
                <a:gd name="T2" fmla="*/ 1240 w 1273"/>
                <a:gd name="T3" fmla="*/ 632 h 1033"/>
                <a:gd name="T4" fmla="*/ 1176 w 1273"/>
                <a:gd name="T5" fmla="*/ 632 h 1033"/>
                <a:gd name="T6" fmla="*/ 1152 w 1273"/>
                <a:gd name="T7" fmla="*/ 664 h 1033"/>
                <a:gd name="T8" fmla="*/ 1080 w 1273"/>
                <a:gd name="T9" fmla="*/ 720 h 1033"/>
                <a:gd name="T10" fmla="*/ 1048 w 1273"/>
                <a:gd name="T11" fmla="*/ 728 h 1033"/>
                <a:gd name="T12" fmla="*/ 936 w 1273"/>
                <a:gd name="T13" fmla="*/ 824 h 1033"/>
                <a:gd name="T14" fmla="*/ 880 w 1273"/>
                <a:gd name="T15" fmla="*/ 880 h 1033"/>
                <a:gd name="T16" fmla="*/ 920 w 1273"/>
                <a:gd name="T17" fmla="*/ 944 h 1033"/>
                <a:gd name="T18" fmla="*/ 888 w 1273"/>
                <a:gd name="T19" fmla="*/ 992 h 1033"/>
                <a:gd name="T20" fmla="*/ 896 w 1273"/>
                <a:gd name="T21" fmla="*/ 1032 h 1033"/>
                <a:gd name="T22" fmla="*/ 840 w 1273"/>
                <a:gd name="T23" fmla="*/ 1016 h 1033"/>
                <a:gd name="T24" fmla="*/ 808 w 1273"/>
                <a:gd name="T25" fmla="*/ 1000 h 1033"/>
                <a:gd name="T26" fmla="*/ 736 w 1273"/>
                <a:gd name="T27" fmla="*/ 960 h 1033"/>
                <a:gd name="T28" fmla="*/ 600 w 1273"/>
                <a:gd name="T29" fmla="*/ 984 h 1033"/>
                <a:gd name="T30" fmla="*/ 512 w 1273"/>
                <a:gd name="T31" fmla="*/ 992 h 1033"/>
                <a:gd name="T32" fmla="*/ 432 w 1273"/>
                <a:gd name="T33" fmla="*/ 952 h 1033"/>
                <a:gd name="T34" fmla="*/ 368 w 1273"/>
                <a:gd name="T35" fmla="*/ 960 h 1033"/>
                <a:gd name="T36" fmla="*/ 272 w 1273"/>
                <a:gd name="T37" fmla="*/ 928 h 1033"/>
                <a:gd name="T38" fmla="*/ 216 w 1273"/>
                <a:gd name="T39" fmla="*/ 984 h 1033"/>
                <a:gd name="T40" fmla="*/ 152 w 1273"/>
                <a:gd name="T41" fmla="*/ 944 h 1033"/>
                <a:gd name="T42" fmla="*/ 104 w 1273"/>
                <a:gd name="T43" fmla="*/ 864 h 1033"/>
                <a:gd name="T44" fmla="*/ 56 w 1273"/>
                <a:gd name="T45" fmla="*/ 800 h 1033"/>
                <a:gd name="T46" fmla="*/ 64 w 1273"/>
                <a:gd name="T47" fmla="*/ 776 h 1033"/>
                <a:gd name="T48" fmla="*/ 40 w 1273"/>
                <a:gd name="T49" fmla="*/ 712 h 1033"/>
                <a:gd name="T50" fmla="*/ 0 w 1273"/>
                <a:gd name="T51" fmla="*/ 688 h 1033"/>
                <a:gd name="T52" fmla="*/ 32 w 1273"/>
                <a:gd name="T53" fmla="*/ 688 h 1033"/>
                <a:gd name="T54" fmla="*/ 32 w 1273"/>
                <a:gd name="T55" fmla="*/ 616 h 1033"/>
                <a:gd name="T56" fmla="*/ 24 w 1273"/>
                <a:gd name="T57" fmla="*/ 568 h 1033"/>
                <a:gd name="T58" fmla="*/ 0 w 1273"/>
                <a:gd name="T59" fmla="*/ 520 h 1033"/>
                <a:gd name="T60" fmla="*/ 88 w 1273"/>
                <a:gd name="T61" fmla="*/ 464 h 1033"/>
                <a:gd name="T62" fmla="*/ 136 w 1273"/>
                <a:gd name="T63" fmla="*/ 456 h 1033"/>
                <a:gd name="T64" fmla="*/ 152 w 1273"/>
                <a:gd name="T65" fmla="*/ 480 h 1033"/>
                <a:gd name="T66" fmla="*/ 200 w 1273"/>
                <a:gd name="T67" fmla="*/ 480 h 1033"/>
                <a:gd name="T68" fmla="*/ 304 w 1273"/>
                <a:gd name="T69" fmla="*/ 456 h 1033"/>
                <a:gd name="T70" fmla="*/ 416 w 1273"/>
                <a:gd name="T71" fmla="*/ 424 h 1033"/>
                <a:gd name="T72" fmla="*/ 424 w 1273"/>
                <a:gd name="T73" fmla="*/ 376 h 1033"/>
                <a:gd name="T74" fmla="*/ 472 w 1273"/>
                <a:gd name="T75" fmla="*/ 232 h 1033"/>
                <a:gd name="T76" fmla="*/ 456 w 1273"/>
                <a:gd name="T77" fmla="*/ 200 h 1033"/>
                <a:gd name="T78" fmla="*/ 592 w 1273"/>
                <a:gd name="T79" fmla="*/ 224 h 1033"/>
                <a:gd name="T80" fmla="*/ 664 w 1273"/>
                <a:gd name="T81" fmla="*/ 96 h 1033"/>
                <a:gd name="T82" fmla="*/ 784 w 1273"/>
                <a:gd name="T83" fmla="*/ 128 h 1033"/>
                <a:gd name="T84" fmla="*/ 784 w 1273"/>
                <a:gd name="T85" fmla="*/ 80 h 1033"/>
                <a:gd name="T86" fmla="*/ 840 w 1273"/>
                <a:gd name="T87" fmla="*/ 40 h 1033"/>
                <a:gd name="T88" fmla="*/ 880 w 1273"/>
                <a:gd name="T89" fmla="*/ 0 h 1033"/>
                <a:gd name="T90" fmla="*/ 928 w 1273"/>
                <a:gd name="T91" fmla="*/ 16 h 1033"/>
                <a:gd name="T92" fmla="*/ 928 w 1273"/>
                <a:gd name="T93" fmla="*/ 48 h 1033"/>
                <a:gd name="T94" fmla="*/ 960 w 1273"/>
                <a:gd name="T95" fmla="*/ 112 h 1033"/>
                <a:gd name="T96" fmla="*/ 1024 w 1273"/>
                <a:gd name="T97" fmla="*/ 144 h 1033"/>
                <a:gd name="T98" fmla="*/ 1040 w 1273"/>
                <a:gd name="T99" fmla="*/ 248 h 1033"/>
                <a:gd name="T100" fmla="*/ 1016 w 1273"/>
                <a:gd name="T101" fmla="*/ 336 h 1033"/>
                <a:gd name="T102" fmla="*/ 1112 w 1273"/>
                <a:gd name="T103" fmla="*/ 368 h 1033"/>
                <a:gd name="T104" fmla="*/ 1208 w 1273"/>
                <a:gd name="T105" fmla="*/ 440 h 1033"/>
                <a:gd name="T106" fmla="*/ 1232 w 1273"/>
                <a:gd name="T107" fmla="*/ 480 h 1033"/>
                <a:gd name="T108" fmla="*/ 1272 w 1273"/>
                <a:gd name="T109" fmla="*/ 568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73" h="1033">
                  <a:moveTo>
                    <a:pt x="1272" y="568"/>
                  </a:moveTo>
                  <a:lnTo>
                    <a:pt x="1256" y="576"/>
                  </a:lnTo>
                  <a:lnTo>
                    <a:pt x="1256" y="600"/>
                  </a:lnTo>
                  <a:lnTo>
                    <a:pt x="1240" y="632"/>
                  </a:lnTo>
                  <a:lnTo>
                    <a:pt x="1208" y="632"/>
                  </a:lnTo>
                  <a:lnTo>
                    <a:pt x="1176" y="632"/>
                  </a:lnTo>
                  <a:lnTo>
                    <a:pt x="1176" y="648"/>
                  </a:lnTo>
                  <a:lnTo>
                    <a:pt x="1152" y="664"/>
                  </a:lnTo>
                  <a:lnTo>
                    <a:pt x="1112" y="680"/>
                  </a:lnTo>
                  <a:lnTo>
                    <a:pt x="1080" y="720"/>
                  </a:lnTo>
                  <a:lnTo>
                    <a:pt x="1064" y="712"/>
                  </a:lnTo>
                  <a:lnTo>
                    <a:pt x="1048" y="728"/>
                  </a:lnTo>
                  <a:lnTo>
                    <a:pt x="1040" y="816"/>
                  </a:lnTo>
                  <a:lnTo>
                    <a:pt x="936" y="824"/>
                  </a:lnTo>
                  <a:lnTo>
                    <a:pt x="888" y="840"/>
                  </a:lnTo>
                  <a:lnTo>
                    <a:pt x="880" y="880"/>
                  </a:lnTo>
                  <a:lnTo>
                    <a:pt x="920" y="928"/>
                  </a:lnTo>
                  <a:lnTo>
                    <a:pt x="920" y="944"/>
                  </a:lnTo>
                  <a:lnTo>
                    <a:pt x="888" y="968"/>
                  </a:lnTo>
                  <a:lnTo>
                    <a:pt x="888" y="992"/>
                  </a:lnTo>
                  <a:lnTo>
                    <a:pt x="896" y="1000"/>
                  </a:lnTo>
                  <a:lnTo>
                    <a:pt x="896" y="1032"/>
                  </a:lnTo>
                  <a:lnTo>
                    <a:pt x="840" y="1008"/>
                  </a:lnTo>
                  <a:lnTo>
                    <a:pt x="840" y="1016"/>
                  </a:lnTo>
                  <a:lnTo>
                    <a:pt x="816" y="1016"/>
                  </a:lnTo>
                  <a:lnTo>
                    <a:pt x="808" y="1000"/>
                  </a:lnTo>
                  <a:lnTo>
                    <a:pt x="760" y="976"/>
                  </a:lnTo>
                  <a:lnTo>
                    <a:pt x="736" y="960"/>
                  </a:lnTo>
                  <a:lnTo>
                    <a:pt x="624" y="968"/>
                  </a:lnTo>
                  <a:lnTo>
                    <a:pt x="600" y="984"/>
                  </a:lnTo>
                  <a:lnTo>
                    <a:pt x="528" y="984"/>
                  </a:lnTo>
                  <a:lnTo>
                    <a:pt x="512" y="992"/>
                  </a:lnTo>
                  <a:lnTo>
                    <a:pt x="440" y="984"/>
                  </a:lnTo>
                  <a:lnTo>
                    <a:pt x="432" y="952"/>
                  </a:lnTo>
                  <a:lnTo>
                    <a:pt x="384" y="944"/>
                  </a:lnTo>
                  <a:lnTo>
                    <a:pt x="368" y="960"/>
                  </a:lnTo>
                  <a:lnTo>
                    <a:pt x="296" y="928"/>
                  </a:lnTo>
                  <a:lnTo>
                    <a:pt x="272" y="928"/>
                  </a:lnTo>
                  <a:lnTo>
                    <a:pt x="248" y="968"/>
                  </a:lnTo>
                  <a:lnTo>
                    <a:pt x="216" y="984"/>
                  </a:lnTo>
                  <a:lnTo>
                    <a:pt x="176" y="976"/>
                  </a:lnTo>
                  <a:lnTo>
                    <a:pt x="152" y="944"/>
                  </a:lnTo>
                  <a:lnTo>
                    <a:pt x="152" y="872"/>
                  </a:lnTo>
                  <a:lnTo>
                    <a:pt x="104" y="864"/>
                  </a:lnTo>
                  <a:lnTo>
                    <a:pt x="72" y="816"/>
                  </a:lnTo>
                  <a:lnTo>
                    <a:pt x="56" y="800"/>
                  </a:lnTo>
                  <a:lnTo>
                    <a:pt x="48" y="784"/>
                  </a:lnTo>
                  <a:lnTo>
                    <a:pt x="64" y="776"/>
                  </a:lnTo>
                  <a:lnTo>
                    <a:pt x="64" y="752"/>
                  </a:lnTo>
                  <a:lnTo>
                    <a:pt x="40" y="712"/>
                  </a:lnTo>
                  <a:lnTo>
                    <a:pt x="16" y="704"/>
                  </a:lnTo>
                  <a:lnTo>
                    <a:pt x="0" y="688"/>
                  </a:lnTo>
                  <a:lnTo>
                    <a:pt x="16" y="680"/>
                  </a:lnTo>
                  <a:lnTo>
                    <a:pt x="32" y="688"/>
                  </a:lnTo>
                  <a:lnTo>
                    <a:pt x="40" y="672"/>
                  </a:lnTo>
                  <a:lnTo>
                    <a:pt x="32" y="616"/>
                  </a:lnTo>
                  <a:lnTo>
                    <a:pt x="48" y="592"/>
                  </a:lnTo>
                  <a:lnTo>
                    <a:pt x="24" y="568"/>
                  </a:lnTo>
                  <a:lnTo>
                    <a:pt x="0" y="568"/>
                  </a:lnTo>
                  <a:lnTo>
                    <a:pt x="0" y="520"/>
                  </a:lnTo>
                  <a:lnTo>
                    <a:pt x="48" y="464"/>
                  </a:lnTo>
                  <a:lnTo>
                    <a:pt x="88" y="464"/>
                  </a:lnTo>
                  <a:lnTo>
                    <a:pt x="112" y="448"/>
                  </a:lnTo>
                  <a:lnTo>
                    <a:pt x="136" y="456"/>
                  </a:lnTo>
                  <a:lnTo>
                    <a:pt x="144" y="448"/>
                  </a:lnTo>
                  <a:lnTo>
                    <a:pt x="152" y="480"/>
                  </a:lnTo>
                  <a:lnTo>
                    <a:pt x="168" y="472"/>
                  </a:lnTo>
                  <a:lnTo>
                    <a:pt x="200" y="480"/>
                  </a:lnTo>
                  <a:lnTo>
                    <a:pt x="208" y="456"/>
                  </a:lnTo>
                  <a:lnTo>
                    <a:pt x="304" y="456"/>
                  </a:lnTo>
                  <a:lnTo>
                    <a:pt x="320" y="432"/>
                  </a:lnTo>
                  <a:lnTo>
                    <a:pt x="416" y="424"/>
                  </a:lnTo>
                  <a:lnTo>
                    <a:pt x="424" y="408"/>
                  </a:lnTo>
                  <a:lnTo>
                    <a:pt x="424" y="376"/>
                  </a:lnTo>
                  <a:lnTo>
                    <a:pt x="464" y="352"/>
                  </a:lnTo>
                  <a:lnTo>
                    <a:pt x="472" y="232"/>
                  </a:lnTo>
                  <a:lnTo>
                    <a:pt x="456" y="224"/>
                  </a:lnTo>
                  <a:lnTo>
                    <a:pt x="456" y="200"/>
                  </a:lnTo>
                  <a:lnTo>
                    <a:pt x="576" y="208"/>
                  </a:lnTo>
                  <a:lnTo>
                    <a:pt x="592" y="224"/>
                  </a:lnTo>
                  <a:lnTo>
                    <a:pt x="608" y="176"/>
                  </a:lnTo>
                  <a:lnTo>
                    <a:pt x="664" y="96"/>
                  </a:lnTo>
                  <a:lnTo>
                    <a:pt x="744" y="136"/>
                  </a:lnTo>
                  <a:lnTo>
                    <a:pt x="784" y="128"/>
                  </a:lnTo>
                  <a:lnTo>
                    <a:pt x="792" y="104"/>
                  </a:lnTo>
                  <a:lnTo>
                    <a:pt x="784" y="80"/>
                  </a:lnTo>
                  <a:lnTo>
                    <a:pt x="816" y="48"/>
                  </a:lnTo>
                  <a:lnTo>
                    <a:pt x="840" y="40"/>
                  </a:lnTo>
                  <a:lnTo>
                    <a:pt x="872" y="24"/>
                  </a:lnTo>
                  <a:lnTo>
                    <a:pt x="880" y="0"/>
                  </a:lnTo>
                  <a:lnTo>
                    <a:pt x="928" y="8"/>
                  </a:lnTo>
                  <a:lnTo>
                    <a:pt x="928" y="16"/>
                  </a:lnTo>
                  <a:lnTo>
                    <a:pt x="912" y="32"/>
                  </a:lnTo>
                  <a:lnTo>
                    <a:pt x="928" y="48"/>
                  </a:lnTo>
                  <a:lnTo>
                    <a:pt x="936" y="72"/>
                  </a:lnTo>
                  <a:lnTo>
                    <a:pt x="960" y="112"/>
                  </a:lnTo>
                  <a:lnTo>
                    <a:pt x="984" y="120"/>
                  </a:lnTo>
                  <a:lnTo>
                    <a:pt x="1024" y="144"/>
                  </a:lnTo>
                  <a:lnTo>
                    <a:pt x="1024" y="200"/>
                  </a:lnTo>
                  <a:lnTo>
                    <a:pt x="1040" y="248"/>
                  </a:lnTo>
                  <a:lnTo>
                    <a:pt x="1008" y="304"/>
                  </a:lnTo>
                  <a:lnTo>
                    <a:pt x="1016" y="336"/>
                  </a:lnTo>
                  <a:lnTo>
                    <a:pt x="1048" y="360"/>
                  </a:lnTo>
                  <a:lnTo>
                    <a:pt x="1112" y="368"/>
                  </a:lnTo>
                  <a:lnTo>
                    <a:pt x="1160" y="392"/>
                  </a:lnTo>
                  <a:lnTo>
                    <a:pt x="1208" y="440"/>
                  </a:lnTo>
                  <a:lnTo>
                    <a:pt x="1232" y="440"/>
                  </a:lnTo>
                  <a:lnTo>
                    <a:pt x="1232" y="480"/>
                  </a:lnTo>
                  <a:lnTo>
                    <a:pt x="1248" y="520"/>
                  </a:lnTo>
                  <a:lnTo>
                    <a:pt x="1272" y="568"/>
                  </a:lnTo>
                </a:path>
              </a:pathLst>
            </a:custGeom>
            <a:grpFill/>
            <a:ln w="12700" cap="rnd" cmpd="sng">
              <a:solidFill>
                <a:schemeClr val="bg1"/>
              </a:solidFill>
              <a:prstDash val="solid"/>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sp>
          <p:nvSpPr>
            <p:cNvPr id="46" name="Freeform 37"/>
            <p:cNvSpPr/>
            <p:nvPr/>
          </p:nvSpPr>
          <p:spPr bwMode="invGray">
            <a:xfrm>
              <a:off x="7967931" y="4752564"/>
              <a:ext cx="243558" cy="454430"/>
            </a:xfrm>
            <a:custGeom>
              <a:avLst/>
              <a:gdLst>
                <a:gd name="T0" fmla="*/ 24 w 129"/>
                <a:gd name="T1" fmla="*/ 232 h 257"/>
                <a:gd name="T2" fmla="*/ 32 w 129"/>
                <a:gd name="T3" fmla="*/ 248 h 257"/>
                <a:gd name="T4" fmla="*/ 56 w 129"/>
                <a:gd name="T5" fmla="*/ 256 h 257"/>
                <a:gd name="T6" fmla="*/ 64 w 129"/>
                <a:gd name="T7" fmla="*/ 224 h 257"/>
                <a:gd name="T8" fmla="*/ 104 w 129"/>
                <a:gd name="T9" fmla="*/ 184 h 257"/>
                <a:gd name="T10" fmla="*/ 104 w 129"/>
                <a:gd name="T11" fmla="*/ 128 h 257"/>
                <a:gd name="T12" fmla="*/ 120 w 129"/>
                <a:gd name="T13" fmla="*/ 96 h 257"/>
                <a:gd name="T14" fmla="*/ 128 w 129"/>
                <a:gd name="T15" fmla="*/ 72 h 257"/>
                <a:gd name="T16" fmla="*/ 112 w 129"/>
                <a:gd name="T17" fmla="*/ 56 h 257"/>
                <a:gd name="T18" fmla="*/ 104 w 129"/>
                <a:gd name="T19" fmla="*/ 0 h 257"/>
                <a:gd name="T20" fmla="*/ 64 w 129"/>
                <a:gd name="T21" fmla="*/ 24 h 257"/>
                <a:gd name="T22" fmla="*/ 48 w 129"/>
                <a:gd name="T23" fmla="*/ 24 h 257"/>
                <a:gd name="T24" fmla="*/ 56 w 129"/>
                <a:gd name="T25" fmla="*/ 40 h 257"/>
                <a:gd name="T26" fmla="*/ 24 w 129"/>
                <a:gd name="T27" fmla="*/ 72 h 257"/>
                <a:gd name="T28" fmla="*/ 24 w 129"/>
                <a:gd name="T29" fmla="*/ 112 h 257"/>
                <a:gd name="T30" fmla="*/ 0 w 129"/>
                <a:gd name="T31" fmla="*/ 136 h 257"/>
                <a:gd name="T32" fmla="*/ 8 w 129"/>
                <a:gd name="T33" fmla="*/ 168 h 257"/>
                <a:gd name="T34" fmla="*/ 16 w 129"/>
                <a:gd name="T35" fmla="*/ 224 h 257"/>
                <a:gd name="T36" fmla="*/ 24 w 129"/>
                <a:gd name="T37" fmla="*/ 23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257">
                  <a:moveTo>
                    <a:pt x="24" y="232"/>
                  </a:moveTo>
                  <a:lnTo>
                    <a:pt x="32" y="248"/>
                  </a:lnTo>
                  <a:lnTo>
                    <a:pt x="56" y="256"/>
                  </a:lnTo>
                  <a:lnTo>
                    <a:pt x="64" y="224"/>
                  </a:lnTo>
                  <a:lnTo>
                    <a:pt x="104" y="184"/>
                  </a:lnTo>
                  <a:lnTo>
                    <a:pt x="104" y="128"/>
                  </a:lnTo>
                  <a:lnTo>
                    <a:pt x="120" y="96"/>
                  </a:lnTo>
                  <a:lnTo>
                    <a:pt x="128" y="72"/>
                  </a:lnTo>
                  <a:lnTo>
                    <a:pt x="112" y="56"/>
                  </a:lnTo>
                  <a:lnTo>
                    <a:pt x="104" y="0"/>
                  </a:lnTo>
                  <a:lnTo>
                    <a:pt x="64" y="24"/>
                  </a:lnTo>
                  <a:lnTo>
                    <a:pt x="48" y="24"/>
                  </a:lnTo>
                  <a:lnTo>
                    <a:pt x="56" y="40"/>
                  </a:lnTo>
                  <a:lnTo>
                    <a:pt x="24" y="72"/>
                  </a:lnTo>
                  <a:lnTo>
                    <a:pt x="24" y="112"/>
                  </a:lnTo>
                  <a:lnTo>
                    <a:pt x="0" y="136"/>
                  </a:lnTo>
                  <a:lnTo>
                    <a:pt x="8" y="168"/>
                  </a:lnTo>
                  <a:lnTo>
                    <a:pt x="16" y="224"/>
                  </a:lnTo>
                  <a:lnTo>
                    <a:pt x="24" y="232"/>
                  </a:lnTo>
                </a:path>
              </a:pathLst>
            </a:custGeom>
            <a:grpFill/>
            <a:ln w="25400" cap="rnd" cmpd="sng">
              <a:solidFill>
                <a:schemeClr val="bg1"/>
              </a:solidFill>
              <a:prstDash val="solid"/>
              <a:rou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zh-CN" altLang="en-US" b="1">
                <a:latin typeface="+mn-ea"/>
                <a:ea typeface="+mn-ea"/>
              </a:endParaRPr>
            </a:p>
          </p:txBody>
        </p:sp>
      </p:grpSp>
      <p:sp>
        <p:nvSpPr>
          <p:cNvPr id="47" name="TextBox 46"/>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48" name="Straight Connector 47"/>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99" name="Group 98"/>
          <p:cNvGrpSpPr/>
          <p:nvPr/>
        </p:nvGrpSpPr>
        <p:grpSpPr>
          <a:xfrm>
            <a:off x="435254" y="1659697"/>
            <a:ext cx="5096157" cy="2602592"/>
            <a:chOff x="611560" y="2715766"/>
            <a:chExt cx="3480744" cy="1777605"/>
          </a:xfrm>
        </p:grpSpPr>
        <p:grpSp>
          <p:nvGrpSpPr>
            <p:cNvPr id="74" name="Group 73"/>
            <p:cNvGrpSpPr/>
            <p:nvPr/>
          </p:nvGrpSpPr>
          <p:grpSpPr>
            <a:xfrm>
              <a:off x="611560" y="2715766"/>
              <a:ext cx="3480744" cy="279473"/>
              <a:chOff x="611560" y="2497824"/>
              <a:chExt cx="3480744" cy="279473"/>
            </a:xfrm>
          </p:grpSpPr>
          <p:sp>
            <p:nvSpPr>
              <p:cNvPr id="75" name="Rectangle 74"/>
              <p:cNvSpPr/>
              <p:nvPr/>
            </p:nvSpPr>
            <p:spPr>
              <a:xfrm>
                <a:off x="1057256" y="2512876"/>
                <a:ext cx="3035048" cy="2459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76" name="Rectangle 75"/>
              <p:cNvSpPr/>
              <p:nvPr/>
            </p:nvSpPr>
            <p:spPr>
              <a:xfrm>
                <a:off x="1057256" y="2512876"/>
                <a:ext cx="1517524" cy="2459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77" name="Content Placeholder 2"/>
              <p:cNvSpPr txBox="1"/>
              <p:nvPr/>
            </p:nvSpPr>
            <p:spPr>
              <a:xfrm>
                <a:off x="1043608" y="2504017"/>
                <a:ext cx="431395" cy="273280"/>
              </a:xfrm>
              <a:prstGeom prst="rect">
                <a:avLst/>
              </a:prstGeom>
              <a:noFill/>
            </p:spPr>
            <p:txBody>
              <a:bodyPr vert="horz"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2000" b="1" dirty="0" smtClean="0">
                    <a:solidFill>
                      <a:schemeClr val="bg1"/>
                    </a:solidFill>
                  </a:rPr>
                  <a:t>50%</a:t>
                </a:r>
                <a:endParaRPr lang="en-US" sz="2000" b="1" dirty="0" smtClean="0">
                  <a:solidFill>
                    <a:schemeClr val="bg1"/>
                  </a:solidFill>
                </a:endParaRPr>
              </a:p>
            </p:txBody>
          </p:sp>
          <p:sp>
            <p:nvSpPr>
              <p:cNvPr id="78" name="Freeform 77"/>
              <p:cNvSpPr>
                <a:spLocks noEditPoints="1"/>
              </p:cNvSpPr>
              <p:nvPr/>
            </p:nvSpPr>
            <p:spPr bwMode="auto">
              <a:xfrm>
                <a:off x="611560" y="2497824"/>
                <a:ext cx="273996" cy="273996"/>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37 w 384"/>
                  <a:gd name="T11" fmla="*/ 133 h 384"/>
                  <a:gd name="T12" fmla="*/ 208 w 384"/>
                  <a:gd name="T13" fmla="*/ 133 h 384"/>
                  <a:gd name="T14" fmla="*/ 201 w 384"/>
                  <a:gd name="T15" fmla="*/ 143 h 384"/>
                  <a:gd name="T16" fmla="*/ 201 w 384"/>
                  <a:gd name="T17" fmla="*/ 164 h 384"/>
                  <a:gd name="T18" fmla="*/ 237 w 384"/>
                  <a:gd name="T19" fmla="*/ 164 h 384"/>
                  <a:gd name="T20" fmla="*/ 237 w 384"/>
                  <a:gd name="T21" fmla="*/ 194 h 384"/>
                  <a:gd name="T22" fmla="*/ 201 w 384"/>
                  <a:gd name="T23" fmla="*/ 194 h 384"/>
                  <a:gd name="T24" fmla="*/ 201 w 384"/>
                  <a:gd name="T25" fmla="*/ 283 h 384"/>
                  <a:gd name="T26" fmla="*/ 167 w 384"/>
                  <a:gd name="T27" fmla="*/ 283 h 384"/>
                  <a:gd name="T28" fmla="*/ 167 w 384"/>
                  <a:gd name="T29" fmla="*/ 194 h 384"/>
                  <a:gd name="T30" fmla="*/ 136 w 384"/>
                  <a:gd name="T31" fmla="*/ 194 h 384"/>
                  <a:gd name="T32" fmla="*/ 136 w 384"/>
                  <a:gd name="T33" fmla="*/ 164 h 384"/>
                  <a:gd name="T34" fmla="*/ 167 w 384"/>
                  <a:gd name="T35" fmla="*/ 164 h 384"/>
                  <a:gd name="T36" fmla="*/ 167 w 384"/>
                  <a:gd name="T37" fmla="*/ 146 h 384"/>
                  <a:gd name="T38" fmla="*/ 208 w 384"/>
                  <a:gd name="T39" fmla="*/ 101 h 384"/>
                  <a:gd name="T40" fmla="*/ 237 w 384"/>
                  <a:gd name="T41" fmla="*/ 101 h 384"/>
                  <a:gd name="T42" fmla="*/ 237 w 384"/>
                  <a:gd name="T43" fmla="*/ 13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7"/>
                      <a:pt x="201" y="143"/>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6"/>
                      <a:pt x="167" y="146"/>
                      <a:pt x="167" y="146"/>
                    </a:cubicBezTo>
                    <a:cubicBezTo>
                      <a:pt x="167" y="121"/>
                      <a:pt x="184" y="101"/>
                      <a:pt x="208" y="101"/>
                    </a:cubicBezTo>
                    <a:cubicBezTo>
                      <a:pt x="237" y="101"/>
                      <a:pt x="237" y="101"/>
                      <a:pt x="237" y="101"/>
                    </a:cubicBezTo>
                    <a:lnTo>
                      <a:pt x="237" y="133"/>
                    </a:lnTo>
                    <a:close/>
                  </a:path>
                </a:pathLst>
              </a:custGeom>
              <a:solidFill>
                <a:schemeClr val="accent1"/>
              </a:solidFill>
              <a:ln>
                <a:noFill/>
              </a:ln>
            </p:spPr>
            <p:txBody>
              <a:bodyPr vert="horz" wrap="square" lIns="91440" tIns="45720" rIns="91440" bIns="45720" numCol="1" anchor="t" anchorCtr="0" compatLnSpc="1"/>
              <a:lstStyle/>
              <a:p>
                <a:endParaRPr lang="en-US" sz="2000" dirty="0"/>
              </a:p>
            </p:txBody>
          </p:sp>
        </p:grpSp>
        <p:grpSp>
          <p:nvGrpSpPr>
            <p:cNvPr id="79" name="Group 78"/>
            <p:cNvGrpSpPr/>
            <p:nvPr/>
          </p:nvGrpSpPr>
          <p:grpSpPr>
            <a:xfrm>
              <a:off x="611560" y="4213898"/>
              <a:ext cx="3480744" cy="279473"/>
              <a:chOff x="611560" y="4155926"/>
              <a:chExt cx="3480744" cy="279473"/>
            </a:xfrm>
          </p:grpSpPr>
          <p:sp>
            <p:nvSpPr>
              <p:cNvPr id="80" name="Rectangle 79"/>
              <p:cNvSpPr/>
              <p:nvPr/>
            </p:nvSpPr>
            <p:spPr>
              <a:xfrm>
                <a:off x="1057256" y="4169968"/>
                <a:ext cx="3035048" cy="2459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81" name="Rectangle 80"/>
              <p:cNvSpPr/>
              <p:nvPr/>
            </p:nvSpPr>
            <p:spPr>
              <a:xfrm>
                <a:off x="1057256" y="4169968"/>
                <a:ext cx="1249725" cy="24591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82" name="Content Placeholder 2"/>
              <p:cNvSpPr txBox="1"/>
              <p:nvPr/>
            </p:nvSpPr>
            <p:spPr>
              <a:xfrm>
                <a:off x="1043608" y="4162119"/>
                <a:ext cx="431395" cy="273280"/>
              </a:xfrm>
              <a:prstGeom prst="rect">
                <a:avLst/>
              </a:prstGeom>
              <a:noFill/>
            </p:spPr>
            <p:txBody>
              <a:bodyPr vert="horz"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2000" b="1" dirty="0" smtClean="0">
                    <a:solidFill>
                      <a:schemeClr val="bg1"/>
                    </a:solidFill>
                  </a:rPr>
                  <a:t>45%</a:t>
                </a:r>
                <a:endParaRPr lang="en-US" sz="2000" b="1" dirty="0" smtClean="0">
                  <a:solidFill>
                    <a:schemeClr val="bg1"/>
                  </a:solidFill>
                </a:endParaRPr>
              </a:p>
            </p:txBody>
          </p:sp>
          <p:sp>
            <p:nvSpPr>
              <p:cNvPr id="83" name="Freeform 11"/>
              <p:cNvSpPr>
                <a:spLocks noEditPoints="1"/>
              </p:cNvSpPr>
              <p:nvPr/>
            </p:nvSpPr>
            <p:spPr bwMode="auto">
              <a:xfrm>
                <a:off x="611560" y="4155926"/>
                <a:ext cx="273996" cy="273996"/>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70 w 384"/>
                  <a:gd name="T11" fmla="*/ 157 h 384"/>
                  <a:gd name="T12" fmla="*/ 270 w 384"/>
                  <a:gd name="T13" fmla="*/ 162 h 384"/>
                  <a:gd name="T14" fmla="*/ 162 w 384"/>
                  <a:gd name="T15" fmla="*/ 270 h 384"/>
                  <a:gd name="T16" fmla="*/ 104 w 384"/>
                  <a:gd name="T17" fmla="*/ 253 h 384"/>
                  <a:gd name="T18" fmla="*/ 113 w 384"/>
                  <a:gd name="T19" fmla="*/ 253 h 384"/>
                  <a:gd name="T20" fmla="*/ 160 w 384"/>
                  <a:gd name="T21" fmla="*/ 237 h 384"/>
                  <a:gd name="T22" fmla="*/ 125 w 384"/>
                  <a:gd name="T23" fmla="*/ 211 h 384"/>
                  <a:gd name="T24" fmla="*/ 132 w 384"/>
                  <a:gd name="T25" fmla="*/ 211 h 384"/>
                  <a:gd name="T26" fmla="*/ 142 w 384"/>
                  <a:gd name="T27" fmla="*/ 210 h 384"/>
                  <a:gd name="T28" fmla="*/ 112 w 384"/>
                  <a:gd name="T29" fmla="*/ 173 h 384"/>
                  <a:gd name="T30" fmla="*/ 112 w 384"/>
                  <a:gd name="T31" fmla="*/ 173 h 384"/>
                  <a:gd name="T32" fmla="*/ 129 w 384"/>
                  <a:gd name="T33" fmla="*/ 177 h 384"/>
                  <a:gd name="T34" fmla="*/ 112 w 384"/>
                  <a:gd name="T35" fmla="*/ 146 h 384"/>
                  <a:gd name="T36" fmla="*/ 117 w 384"/>
                  <a:gd name="T37" fmla="*/ 127 h 384"/>
                  <a:gd name="T38" fmla="*/ 195 w 384"/>
                  <a:gd name="T39" fmla="*/ 166 h 384"/>
                  <a:gd name="T40" fmla="*/ 194 w 384"/>
                  <a:gd name="T41" fmla="*/ 158 h 384"/>
                  <a:gd name="T42" fmla="*/ 232 w 384"/>
                  <a:gd name="T43" fmla="*/ 120 h 384"/>
                  <a:gd name="T44" fmla="*/ 260 w 384"/>
                  <a:gd name="T45" fmla="*/ 132 h 384"/>
                  <a:gd name="T46" fmla="*/ 284 w 384"/>
                  <a:gd name="T47" fmla="*/ 123 h 384"/>
                  <a:gd name="T48" fmla="*/ 267 w 384"/>
                  <a:gd name="T49" fmla="*/ 144 h 384"/>
                  <a:gd name="T50" fmla="*/ 289 w 384"/>
                  <a:gd name="T51" fmla="*/ 138 h 384"/>
                  <a:gd name="T52" fmla="*/ 270 w 384"/>
                  <a:gd name="T53" fmla="*/ 15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70" y="157"/>
                    </a:moveTo>
                    <a:cubicBezTo>
                      <a:pt x="270" y="159"/>
                      <a:pt x="270" y="160"/>
                      <a:pt x="270" y="162"/>
                    </a:cubicBezTo>
                    <a:cubicBezTo>
                      <a:pt x="270" y="212"/>
                      <a:pt x="232" y="270"/>
                      <a:pt x="162" y="270"/>
                    </a:cubicBezTo>
                    <a:cubicBezTo>
                      <a:pt x="141" y="270"/>
                      <a:pt x="121" y="263"/>
                      <a:pt x="104" y="253"/>
                    </a:cubicBezTo>
                    <a:cubicBezTo>
                      <a:pt x="107" y="253"/>
                      <a:pt x="110" y="253"/>
                      <a:pt x="113" y="253"/>
                    </a:cubicBezTo>
                    <a:cubicBezTo>
                      <a:pt x="131" y="253"/>
                      <a:pt x="147" y="247"/>
                      <a:pt x="160" y="237"/>
                    </a:cubicBezTo>
                    <a:cubicBezTo>
                      <a:pt x="144" y="237"/>
                      <a:pt x="130" y="226"/>
                      <a:pt x="125" y="211"/>
                    </a:cubicBezTo>
                    <a:cubicBezTo>
                      <a:pt x="127" y="211"/>
                      <a:pt x="130" y="211"/>
                      <a:pt x="132" y="211"/>
                    </a:cubicBezTo>
                    <a:cubicBezTo>
                      <a:pt x="136" y="211"/>
                      <a:pt x="139" y="211"/>
                      <a:pt x="142" y="210"/>
                    </a:cubicBezTo>
                    <a:cubicBezTo>
                      <a:pt x="125" y="207"/>
                      <a:pt x="112" y="191"/>
                      <a:pt x="112" y="173"/>
                    </a:cubicBezTo>
                    <a:cubicBezTo>
                      <a:pt x="112" y="173"/>
                      <a:pt x="112" y="173"/>
                      <a:pt x="112" y="173"/>
                    </a:cubicBezTo>
                    <a:cubicBezTo>
                      <a:pt x="117" y="175"/>
                      <a:pt x="123" y="177"/>
                      <a:pt x="129" y="177"/>
                    </a:cubicBezTo>
                    <a:cubicBezTo>
                      <a:pt x="119" y="171"/>
                      <a:pt x="112" y="159"/>
                      <a:pt x="112" y="146"/>
                    </a:cubicBezTo>
                    <a:cubicBezTo>
                      <a:pt x="112" y="139"/>
                      <a:pt x="114" y="132"/>
                      <a:pt x="117" y="127"/>
                    </a:cubicBezTo>
                    <a:cubicBezTo>
                      <a:pt x="136" y="150"/>
                      <a:pt x="164" y="165"/>
                      <a:pt x="195" y="166"/>
                    </a:cubicBezTo>
                    <a:cubicBezTo>
                      <a:pt x="194" y="164"/>
                      <a:pt x="194" y="161"/>
                      <a:pt x="194" y="158"/>
                    </a:cubicBezTo>
                    <a:cubicBezTo>
                      <a:pt x="194" y="137"/>
                      <a:pt x="211" y="120"/>
                      <a:pt x="232" y="120"/>
                    </a:cubicBezTo>
                    <a:cubicBezTo>
                      <a:pt x="243" y="120"/>
                      <a:pt x="253" y="124"/>
                      <a:pt x="260" y="132"/>
                    </a:cubicBezTo>
                    <a:cubicBezTo>
                      <a:pt x="268" y="130"/>
                      <a:pt x="276" y="127"/>
                      <a:pt x="284" y="123"/>
                    </a:cubicBezTo>
                    <a:cubicBezTo>
                      <a:pt x="281" y="131"/>
                      <a:pt x="275" y="139"/>
                      <a:pt x="267" y="144"/>
                    </a:cubicBezTo>
                    <a:cubicBezTo>
                      <a:pt x="275" y="143"/>
                      <a:pt x="282" y="141"/>
                      <a:pt x="289" y="138"/>
                    </a:cubicBezTo>
                    <a:cubicBezTo>
                      <a:pt x="284" y="145"/>
                      <a:pt x="277" y="152"/>
                      <a:pt x="270" y="157"/>
                    </a:cubicBezTo>
                    <a:close/>
                  </a:path>
                </a:pathLst>
              </a:custGeom>
              <a:solidFill>
                <a:schemeClr val="accent5"/>
              </a:solidFill>
              <a:ln>
                <a:noFill/>
              </a:ln>
            </p:spPr>
            <p:txBody>
              <a:bodyPr vert="horz" wrap="square" lIns="91440" tIns="45720" rIns="91440" bIns="45720" numCol="1" anchor="t" anchorCtr="0" compatLnSpc="1"/>
              <a:lstStyle/>
              <a:p>
                <a:endParaRPr lang="en-US" sz="2000" dirty="0"/>
              </a:p>
            </p:txBody>
          </p:sp>
        </p:grpSp>
        <p:grpSp>
          <p:nvGrpSpPr>
            <p:cNvPr id="84" name="Group 83"/>
            <p:cNvGrpSpPr/>
            <p:nvPr/>
          </p:nvGrpSpPr>
          <p:grpSpPr>
            <a:xfrm>
              <a:off x="611560" y="3841736"/>
              <a:ext cx="3480744" cy="278463"/>
              <a:chOff x="611560" y="3809922"/>
              <a:chExt cx="3480744" cy="278463"/>
            </a:xfrm>
          </p:grpSpPr>
          <p:sp>
            <p:nvSpPr>
              <p:cNvPr id="85" name="Rectangle 84"/>
              <p:cNvSpPr/>
              <p:nvPr/>
            </p:nvSpPr>
            <p:spPr>
              <a:xfrm>
                <a:off x="1057256" y="3823964"/>
                <a:ext cx="3035048" cy="2459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86" name="Rectangle 85"/>
              <p:cNvSpPr/>
              <p:nvPr/>
            </p:nvSpPr>
            <p:spPr>
              <a:xfrm>
                <a:off x="1057256" y="3823964"/>
                <a:ext cx="2261408" cy="24591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87" name="Content Placeholder 2"/>
              <p:cNvSpPr txBox="1"/>
              <p:nvPr/>
            </p:nvSpPr>
            <p:spPr>
              <a:xfrm>
                <a:off x="1043608" y="3815105"/>
                <a:ext cx="431395" cy="273280"/>
              </a:xfrm>
              <a:prstGeom prst="rect">
                <a:avLst/>
              </a:prstGeom>
              <a:noFill/>
            </p:spPr>
            <p:txBody>
              <a:bodyPr vert="horz"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2000" b="1" dirty="0" smtClean="0">
                    <a:solidFill>
                      <a:schemeClr val="bg1"/>
                    </a:solidFill>
                  </a:rPr>
                  <a:t>75%</a:t>
                </a:r>
                <a:endParaRPr lang="en-US" sz="2000" b="1" dirty="0" smtClean="0">
                  <a:solidFill>
                    <a:schemeClr val="bg1"/>
                  </a:solidFill>
                </a:endParaRPr>
              </a:p>
            </p:txBody>
          </p:sp>
          <p:sp>
            <p:nvSpPr>
              <p:cNvPr id="88" name="Freeform 87"/>
              <p:cNvSpPr>
                <a:spLocks noEditPoints="1"/>
              </p:cNvSpPr>
              <p:nvPr/>
            </p:nvSpPr>
            <p:spPr bwMode="auto">
              <a:xfrm>
                <a:off x="611560" y="3809922"/>
                <a:ext cx="273996" cy="273996"/>
              </a:xfrm>
              <a:custGeom>
                <a:avLst/>
                <a:gdLst>
                  <a:gd name="T0" fmla="*/ 174 w 384"/>
                  <a:gd name="T1" fmla="*/ 138 h 384"/>
                  <a:gd name="T2" fmla="*/ 149 w 384"/>
                  <a:gd name="T3" fmla="*/ 116 h 384"/>
                  <a:gd name="T4" fmla="*/ 145 w 384"/>
                  <a:gd name="T5" fmla="*/ 116 h 384"/>
                  <a:gd name="T6" fmla="*/ 133 w 384"/>
                  <a:gd name="T7" fmla="*/ 128 h 384"/>
                  <a:gd name="T8" fmla="*/ 133 w 384"/>
                  <a:gd name="T9" fmla="*/ 150 h 384"/>
                  <a:gd name="T10" fmla="*/ 156 w 384"/>
                  <a:gd name="T11" fmla="*/ 174 h 384"/>
                  <a:gd name="T12" fmla="*/ 160 w 384"/>
                  <a:gd name="T13" fmla="*/ 173 h 384"/>
                  <a:gd name="T14" fmla="*/ 174 w 384"/>
                  <a:gd name="T15" fmla="*/ 138 h 384"/>
                  <a:gd name="T16" fmla="*/ 192 w 384"/>
                  <a:gd name="T17" fmla="*/ 0 h 384"/>
                  <a:gd name="T18" fmla="*/ 0 w 384"/>
                  <a:gd name="T19" fmla="*/ 192 h 384"/>
                  <a:gd name="T20" fmla="*/ 192 w 384"/>
                  <a:gd name="T21" fmla="*/ 384 h 384"/>
                  <a:gd name="T22" fmla="*/ 384 w 384"/>
                  <a:gd name="T23" fmla="*/ 192 h 384"/>
                  <a:gd name="T24" fmla="*/ 192 w 384"/>
                  <a:gd name="T25" fmla="*/ 0 h 384"/>
                  <a:gd name="T26" fmla="*/ 181 w 384"/>
                  <a:gd name="T27" fmla="*/ 274 h 384"/>
                  <a:gd name="T28" fmla="*/ 151 w 384"/>
                  <a:gd name="T29" fmla="*/ 281 h 384"/>
                  <a:gd name="T30" fmla="*/ 149 w 384"/>
                  <a:gd name="T31" fmla="*/ 281 h 384"/>
                  <a:gd name="T32" fmla="*/ 148 w 384"/>
                  <a:gd name="T33" fmla="*/ 281 h 384"/>
                  <a:gd name="T34" fmla="*/ 101 w 384"/>
                  <a:gd name="T35" fmla="*/ 243 h 384"/>
                  <a:gd name="T36" fmla="*/ 157 w 384"/>
                  <a:gd name="T37" fmla="*/ 206 h 384"/>
                  <a:gd name="T38" fmla="*/ 157 w 384"/>
                  <a:gd name="T39" fmla="*/ 206 h 384"/>
                  <a:gd name="T40" fmla="*/ 151 w 384"/>
                  <a:gd name="T41" fmla="*/ 186 h 384"/>
                  <a:gd name="T42" fmla="*/ 148 w 384"/>
                  <a:gd name="T43" fmla="*/ 186 h 384"/>
                  <a:gd name="T44" fmla="*/ 126 w 384"/>
                  <a:gd name="T45" fmla="*/ 180 h 384"/>
                  <a:gd name="T46" fmla="*/ 111 w 384"/>
                  <a:gd name="T47" fmla="*/ 147 h 384"/>
                  <a:gd name="T48" fmla="*/ 158 w 384"/>
                  <a:gd name="T49" fmla="*/ 103 h 384"/>
                  <a:gd name="T50" fmla="*/ 204 w 384"/>
                  <a:gd name="T51" fmla="*/ 103 h 384"/>
                  <a:gd name="T52" fmla="*/ 204 w 384"/>
                  <a:gd name="T53" fmla="*/ 104 h 384"/>
                  <a:gd name="T54" fmla="*/ 188 w 384"/>
                  <a:gd name="T55" fmla="*/ 111 h 384"/>
                  <a:gd name="T56" fmla="*/ 181 w 384"/>
                  <a:gd name="T57" fmla="*/ 112 h 384"/>
                  <a:gd name="T58" fmla="*/ 194 w 384"/>
                  <a:gd name="T59" fmla="*/ 143 h 384"/>
                  <a:gd name="T60" fmla="*/ 181 w 384"/>
                  <a:gd name="T61" fmla="*/ 175 h 384"/>
                  <a:gd name="T62" fmla="*/ 173 w 384"/>
                  <a:gd name="T63" fmla="*/ 186 h 384"/>
                  <a:gd name="T64" fmla="*/ 183 w 384"/>
                  <a:gd name="T65" fmla="*/ 199 h 384"/>
                  <a:gd name="T66" fmla="*/ 204 w 384"/>
                  <a:gd name="T67" fmla="*/ 235 h 384"/>
                  <a:gd name="T68" fmla="*/ 181 w 384"/>
                  <a:gd name="T69" fmla="*/ 274 h 384"/>
                  <a:gd name="T70" fmla="*/ 282 w 384"/>
                  <a:gd name="T71" fmla="*/ 192 h 384"/>
                  <a:gd name="T72" fmla="*/ 252 w 384"/>
                  <a:gd name="T73" fmla="*/ 192 h 384"/>
                  <a:gd name="T74" fmla="*/ 252 w 384"/>
                  <a:gd name="T75" fmla="*/ 222 h 384"/>
                  <a:gd name="T76" fmla="*/ 233 w 384"/>
                  <a:gd name="T77" fmla="*/ 222 h 384"/>
                  <a:gd name="T78" fmla="*/ 233 w 384"/>
                  <a:gd name="T79" fmla="*/ 192 h 384"/>
                  <a:gd name="T80" fmla="*/ 202 w 384"/>
                  <a:gd name="T81" fmla="*/ 192 h 384"/>
                  <a:gd name="T82" fmla="*/ 202 w 384"/>
                  <a:gd name="T83" fmla="*/ 173 h 384"/>
                  <a:gd name="T84" fmla="*/ 233 w 384"/>
                  <a:gd name="T85" fmla="*/ 173 h 384"/>
                  <a:gd name="T86" fmla="*/ 233 w 384"/>
                  <a:gd name="T87" fmla="*/ 142 h 384"/>
                  <a:gd name="T88" fmla="*/ 252 w 384"/>
                  <a:gd name="T89" fmla="*/ 142 h 384"/>
                  <a:gd name="T90" fmla="*/ 252 w 384"/>
                  <a:gd name="T91" fmla="*/ 173 h 384"/>
                  <a:gd name="T92" fmla="*/ 282 w 384"/>
                  <a:gd name="T93" fmla="*/ 173 h 384"/>
                  <a:gd name="T94" fmla="*/ 282 w 384"/>
                  <a:gd name="T95" fmla="*/ 192 h 384"/>
                  <a:gd name="T96" fmla="*/ 156 w 384"/>
                  <a:gd name="T97" fmla="*/ 215 h 384"/>
                  <a:gd name="T98" fmla="*/ 153 w 384"/>
                  <a:gd name="T99" fmla="*/ 215 h 384"/>
                  <a:gd name="T100" fmla="*/ 130 w 384"/>
                  <a:gd name="T101" fmla="*/ 224 h 384"/>
                  <a:gd name="T102" fmla="*/ 122 w 384"/>
                  <a:gd name="T103" fmla="*/ 243 h 384"/>
                  <a:gd name="T104" fmla="*/ 156 w 384"/>
                  <a:gd name="T105" fmla="*/ 264 h 384"/>
                  <a:gd name="T106" fmla="*/ 186 w 384"/>
                  <a:gd name="T107" fmla="*/ 238 h 384"/>
                  <a:gd name="T108" fmla="*/ 156 w 384"/>
                  <a:gd name="T109" fmla="*/ 21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4" h="384">
                    <a:moveTo>
                      <a:pt x="174" y="138"/>
                    </a:moveTo>
                    <a:cubicBezTo>
                      <a:pt x="169" y="121"/>
                      <a:pt x="161" y="116"/>
                      <a:pt x="149" y="116"/>
                    </a:cubicBezTo>
                    <a:cubicBezTo>
                      <a:pt x="148" y="116"/>
                      <a:pt x="146" y="116"/>
                      <a:pt x="145" y="116"/>
                    </a:cubicBezTo>
                    <a:cubicBezTo>
                      <a:pt x="140" y="118"/>
                      <a:pt x="136" y="122"/>
                      <a:pt x="133" y="128"/>
                    </a:cubicBezTo>
                    <a:cubicBezTo>
                      <a:pt x="131" y="135"/>
                      <a:pt x="131" y="142"/>
                      <a:pt x="133" y="150"/>
                    </a:cubicBezTo>
                    <a:cubicBezTo>
                      <a:pt x="136" y="164"/>
                      <a:pt x="146" y="174"/>
                      <a:pt x="156" y="174"/>
                    </a:cubicBezTo>
                    <a:cubicBezTo>
                      <a:pt x="158" y="174"/>
                      <a:pt x="159" y="174"/>
                      <a:pt x="160" y="173"/>
                    </a:cubicBezTo>
                    <a:cubicBezTo>
                      <a:pt x="171" y="170"/>
                      <a:pt x="178" y="154"/>
                      <a:pt x="174" y="138"/>
                    </a:cubicBezTo>
                    <a:close/>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81" y="274"/>
                    </a:moveTo>
                    <a:cubicBezTo>
                      <a:pt x="169" y="280"/>
                      <a:pt x="156" y="281"/>
                      <a:pt x="151" y="281"/>
                    </a:cubicBezTo>
                    <a:cubicBezTo>
                      <a:pt x="150" y="281"/>
                      <a:pt x="149" y="281"/>
                      <a:pt x="149" y="281"/>
                    </a:cubicBezTo>
                    <a:cubicBezTo>
                      <a:pt x="149" y="281"/>
                      <a:pt x="149" y="281"/>
                      <a:pt x="148" y="281"/>
                    </a:cubicBezTo>
                    <a:cubicBezTo>
                      <a:pt x="140" y="281"/>
                      <a:pt x="101" y="279"/>
                      <a:pt x="101" y="243"/>
                    </a:cubicBezTo>
                    <a:cubicBezTo>
                      <a:pt x="101" y="209"/>
                      <a:pt x="144" y="206"/>
                      <a:pt x="157" y="206"/>
                    </a:cubicBezTo>
                    <a:cubicBezTo>
                      <a:pt x="157" y="206"/>
                      <a:pt x="157" y="206"/>
                      <a:pt x="157" y="206"/>
                    </a:cubicBezTo>
                    <a:cubicBezTo>
                      <a:pt x="149" y="196"/>
                      <a:pt x="151" y="186"/>
                      <a:pt x="151" y="186"/>
                    </a:cubicBezTo>
                    <a:cubicBezTo>
                      <a:pt x="150" y="186"/>
                      <a:pt x="149" y="186"/>
                      <a:pt x="148" y="186"/>
                    </a:cubicBezTo>
                    <a:cubicBezTo>
                      <a:pt x="143" y="186"/>
                      <a:pt x="134" y="185"/>
                      <a:pt x="126" y="180"/>
                    </a:cubicBezTo>
                    <a:cubicBezTo>
                      <a:pt x="116" y="173"/>
                      <a:pt x="111" y="162"/>
                      <a:pt x="111" y="147"/>
                    </a:cubicBezTo>
                    <a:cubicBezTo>
                      <a:pt x="111" y="105"/>
                      <a:pt x="157" y="103"/>
                      <a:pt x="158" y="103"/>
                    </a:cubicBezTo>
                    <a:cubicBezTo>
                      <a:pt x="204" y="103"/>
                      <a:pt x="204" y="103"/>
                      <a:pt x="204" y="103"/>
                    </a:cubicBezTo>
                    <a:cubicBezTo>
                      <a:pt x="204" y="104"/>
                      <a:pt x="204" y="104"/>
                      <a:pt x="204" y="104"/>
                    </a:cubicBezTo>
                    <a:cubicBezTo>
                      <a:pt x="204" y="109"/>
                      <a:pt x="195" y="110"/>
                      <a:pt x="188" y="111"/>
                    </a:cubicBezTo>
                    <a:cubicBezTo>
                      <a:pt x="186" y="111"/>
                      <a:pt x="182" y="112"/>
                      <a:pt x="181" y="112"/>
                    </a:cubicBezTo>
                    <a:cubicBezTo>
                      <a:pt x="193" y="119"/>
                      <a:pt x="194" y="129"/>
                      <a:pt x="194" y="143"/>
                    </a:cubicBezTo>
                    <a:cubicBezTo>
                      <a:pt x="194" y="160"/>
                      <a:pt x="188" y="169"/>
                      <a:pt x="181" y="175"/>
                    </a:cubicBezTo>
                    <a:cubicBezTo>
                      <a:pt x="177" y="179"/>
                      <a:pt x="173" y="182"/>
                      <a:pt x="173" y="186"/>
                    </a:cubicBezTo>
                    <a:cubicBezTo>
                      <a:pt x="173" y="190"/>
                      <a:pt x="178" y="194"/>
                      <a:pt x="183" y="199"/>
                    </a:cubicBezTo>
                    <a:cubicBezTo>
                      <a:pt x="192" y="207"/>
                      <a:pt x="204" y="217"/>
                      <a:pt x="204" y="235"/>
                    </a:cubicBezTo>
                    <a:cubicBezTo>
                      <a:pt x="204" y="254"/>
                      <a:pt x="196" y="267"/>
                      <a:pt x="181" y="274"/>
                    </a:cubicBezTo>
                    <a:close/>
                    <a:moveTo>
                      <a:pt x="282" y="192"/>
                    </a:moveTo>
                    <a:cubicBezTo>
                      <a:pt x="252" y="192"/>
                      <a:pt x="252" y="192"/>
                      <a:pt x="252" y="192"/>
                    </a:cubicBezTo>
                    <a:cubicBezTo>
                      <a:pt x="252" y="222"/>
                      <a:pt x="252" y="222"/>
                      <a:pt x="252" y="222"/>
                    </a:cubicBezTo>
                    <a:cubicBezTo>
                      <a:pt x="233" y="222"/>
                      <a:pt x="233" y="222"/>
                      <a:pt x="233" y="222"/>
                    </a:cubicBezTo>
                    <a:cubicBezTo>
                      <a:pt x="233" y="192"/>
                      <a:pt x="233" y="192"/>
                      <a:pt x="233" y="192"/>
                    </a:cubicBezTo>
                    <a:cubicBezTo>
                      <a:pt x="202" y="192"/>
                      <a:pt x="202" y="192"/>
                      <a:pt x="202" y="192"/>
                    </a:cubicBezTo>
                    <a:cubicBezTo>
                      <a:pt x="202" y="173"/>
                      <a:pt x="202" y="173"/>
                      <a:pt x="202" y="173"/>
                    </a:cubicBezTo>
                    <a:cubicBezTo>
                      <a:pt x="233" y="173"/>
                      <a:pt x="233" y="173"/>
                      <a:pt x="233" y="173"/>
                    </a:cubicBezTo>
                    <a:cubicBezTo>
                      <a:pt x="233" y="142"/>
                      <a:pt x="233" y="142"/>
                      <a:pt x="233" y="142"/>
                    </a:cubicBezTo>
                    <a:cubicBezTo>
                      <a:pt x="252" y="142"/>
                      <a:pt x="252" y="142"/>
                      <a:pt x="252" y="142"/>
                    </a:cubicBezTo>
                    <a:cubicBezTo>
                      <a:pt x="252" y="173"/>
                      <a:pt x="252" y="173"/>
                      <a:pt x="252" y="173"/>
                    </a:cubicBezTo>
                    <a:cubicBezTo>
                      <a:pt x="282" y="173"/>
                      <a:pt x="282" y="173"/>
                      <a:pt x="282" y="173"/>
                    </a:cubicBezTo>
                    <a:lnTo>
                      <a:pt x="282" y="192"/>
                    </a:lnTo>
                    <a:close/>
                    <a:moveTo>
                      <a:pt x="156" y="215"/>
                    </a:moveTo>
                    <a:cubicBezTo>
                      <a:pt x="155" y="215"/>
                      <a:pt x="154" y="215"/>
                      <a:pt x="153" y="215"/>
                    </a:cubicBezTo>
                    <a:cubicBezTo>
                      <a:pt x="144" y="216"/>
                      <a:pt x="136" y="219"/>
                      <a:pt x="130" y="224"/>
                    </a:cubicBezTo>
                    <a:cubicBezTo>
                      <a:pt x="124" y="230"/>
                      <a:pt x="121" y="236"/>
                      <a:pt x="122" y="243"/>
                    </a:cubicBezTo>
                    <a:cubicBezTo>
                      <a:pt x="122" y="257"/>
                      <a:pt x="138" y="266"/>
                      <a:pt x="156" y="264"/>
                    </a:cubicBezTo>
                    <a:cubicBezTo>
                      <a:pt x="174" y="263"/>
                      <a:pt x="187" y="253"/>
                      <a:pt x="186" y="238"/>
                    </a:cubicBezTo>
                    <a:cubicBezTo>
                      <a:pt x="185" y="225"/>
                      <a:pt x="173" y="215"/>
                      <a:pt x="156" y="215"/>
                    </a:cubicBezTo>
                    <a:close/>
                  </a:path>
                </a:pathLst>
              </a:custGeom>
              <a:solidFill>
                <a:schemeClr val="accent4"/>
              </a:solidFill>
              <a:ln>
                <a:noFill/>
              </a:ln>
            </p:spPr>
            <p:txBody>
              <a:bodyPr vert="horz" wrap="square" lIns="91440" tIns="45720" rIns="91440" bIns="45720" numCol="1" anchor="t" anchorCtr="0" compatLnSpc="1"/>
              <a:lstStyle/>
              <a:p>
                <a:endParaRPr lang="en-US" sz="2000" dirty="0"/>
              </a:p>
            </p:txBody>
          </p:sp>
        </p:grpSp>
        <p:grpSp>
          <p:nvGrpSpPr>
            <p:cNvPr id="89" name="Group 88"/>
            <p:cNvGrpSpPr/>
            <p:nvPr/>
          </p:nvGrpSpPr>
          <p:grpSpPr>
            <a:xfrm>
              <a:off x="611560" y="3087929"/>
              <a:ext cx="3480744" cy="283477"/>
              <a:chOff x="611560" y="2936065"/>
              <a:chExt cx="3480744" cy="283477"/>
            </a:xfrm>
          </p:grpSpPr>
          <p:sp>
            <p:nvSpPr>
              <p:cNvPr id="90" name="Rectangle 89"/>
              <p:cNvSpPr/>
              <p:nvPr/>
            </p:nvSpPr>
            <p:spPr>
              <a:xfrm>
                <a:off x="1057256" y="2944924"/>
                <a:ext cx="3035048" cy="2459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91" name="Rectangle 90"/>
              <p:cNvSpPr/>
              <p:nvPr/>
            </p:nvSpPr>
            <p:spPr>
              <a:xfrm>
                <a:off x="1057256" y="2944924"/>
                <a:ext cx="1785323" cy="2459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92" name="Content Placeholder 2"/>
              <p:cNvSpPr txBox="1"/>
              <p:nvPr/>
            </p:nvSpPr>
            <p:spPr>
              <a:xfrm>
                <a:off x="1043608" y="2936065"/>
                <a:ext cx="431395" cy="273280"/>
              </a:xfrm>
              <a:prstGeom prst="rect">
                <a:avLst/>
              </a:prstGeom>
              <a:noFill/>
            </p:spPr>
            <p:txBody>
              <a:bodyPr vert="horz"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2000" b="1" dirty="0" smtClean="0">
                    <a:solidFill>
                      <a:schemeClr val="bg1"/>
                    </a:solidFill>
                  </a:rPr>
                  <a:t>62%</a:t>
                </a:r>
                <a:endParaRPr lang="en-US" sz="2000" b="1" dirty="0" smtClean="0">
                  <a:solidFill>
                    <a:schemeClr val="bg1"/>
                  </a:solidFill>
                </a:endParaRPr>
              </a:p>
            </p:txBody>
          </p:sp>
          <p:sp>
            <p:nvSpPr>
              <p:cNvPr id="93" name="Freeform 21"/>
              <p:cNvSpPr>
                <a:spLocks noEditPoints="1"/>
              </p:cNvSpPr>
              <p:nvPr/>
            </p:nvSpPr>
            <p:spPr bwMode="auto">
              <a:xfrm>
                <a:off x="611560" y="2945546"/>
                <a:ext cx="273996" cy="273996"/>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80 w 384"/>
                  <a:gd name="T11" fmla="*/ 155 h 384"/>
                  <a:gd name="T12" fmla="*/ 196 w 384"/>
                  <a:gd name="T13" fmla="*/ 274 h 384"/>
                  <a:gd name="T14" fmla="*/ 157 w 384"/>
                  <a:gd name="T15" fmla="*/ 257 h 384"/>
                  <a:gd name="T16" fmla="*/ 126 w 384"/>
                  <a:gd name="T17" fmla="*/ 164 h 384"/>
                  <a:gd name="T18" fmla="*/ 106 w 384"/>
                  <a:gd name="T19" fmla="*/ 170 h 384"/>
                  <a:gd name="T20" fmla="*/ 99 w 384"/>
                  <a:gd name="T21" fmla="*/ 160 h 384"/>
                  <a:gd name="T22" fmla="*/ 153 w 384"/>
                  <a:gd name="T23" fmla="*/ 118 h 384"/>
                  <a:gd name="T24" fmla="*/ 184 w 384"/>
                  <a:gd name="T25" fmla="*/ 181 h 384"/>
                  <a:gd name="T26" fmla="*/ 199 w 384"/>
                  <a:gd name="T27" fmla="*/ 218 h 384"/>
                  <a:gd name="T28" fmla="*/ 224 w 384"/>
                  <a:gd name="T29" fmla="*/ 185 h 384"/>
                  <a:gd name="T30" fmla="*/ 203 w 384"/>
                  <a:gd name="T31" fmla="*/ 160 h 384"/>
                  <a:gd name="T32" fmla="*/ 280 w 384"/>
                  <a:gd name="T33" fmla="*/ 15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80" y="155"/>
                    </a:moveTo>
                    <a:cubicBezTo>
                      <a:pt x="270" y="213"/>
                      <a:pt x="213" y="263"/>
                      <a:pt x="196" y="274"/>
                    </a:cubicBezTo>
                    <a:cubicBezTo>
                      <a:pt x="179" y="285"/>
                      <a:pt x="163" y="269"/>
                      <a:pt x="157" y="257"/>
                    </a:cubicBezTo>
                    <a:cubicBezTo>
                      <a:pt x="151" y="244"/>
                      <a:pt x="132" y="170"/>
                      <a:pt x="126" y="164"/>
                    </a:cubicBezTo>
                    <a:cubicBezTo>
                      <a:pt x="121" y="158"/>
                      <a:pt x="106" y="170"/>
                      <a:pt x="106" y="170"/>
                    </a:cubicBezTo>
                    <a:cubicBezTo>
                      <a:pt x="99" y="160"/>
                      <a:pt x="99" y="160"/>
                      <a:pt x="99" y="160"/>
                    </a:cubicBezTo>
                    <a:cubicBezTo>
                      <a:pt x="99" y="160"/>
                      <a:pt x="130" y="122"/>
                      <a:pt x="153" y="118"/>
                    </a:cubicBezTo>
                    <a:cubicBezTo>
                      <a:pt x="178" y="113"/>
                      <a:pt x="178" y="157"/>
                      <a:pt x="184" y="181"/>
                    </a:cubicBezTo>
                    <a:cubicBezTo>
                      <a:pt x="190" y="205"/>
                      <a:pt x="194" y="218"/>
                      <a:pt x="199" y="218"/>
                    </a:cubicBezTo>
                    <a:cubicBezTo>
                      <a:pt x="204" y="218"/>
                      <a:pt x="214" y="205"/>
                      <a:pt x="224" y="185"/>
                    </a:cubicBezTo>
                    <a:cubicBezTo>
                      <a:pt x="235" y="165"/>
                      <a:pt x="224" y="147"/>
                      <a:pt x="203" y="160"/>
                    </a:cubicBezTo>
                    <a:cubicBezTo>
                      <a:pt x="211" y="109"/>
                      <a:pt x="290" y="97"/>
                      <a:pt x="280" y="155"/>
                    </a:cubicBezTo>
                    <a:close/>
                  </a:path>
                </a:pathLst>
              </a:custGeom>
              <a:solidFill>
                <a:schemeClr val="accent2"/>
              </a:solidFill>
              <a:ln>
                <a:noFill/>
              </a:ln>
            </p:spPr>
            <p:txBody>
              <a:bodyPr vert="horz" wrap="square" lIns="91440" tIns="45720" rIns="91440" bIns="45720" numCol="1" anchor="t" anchorCtr="0" compatLnSpc="1"/>
              <a:lstStyle/>
              <a:p>
                <a:endParaRPr lang="en-US" sz="2000" dirty="0"/>
              </a:p>
            </p:txBody>
          </p:sp>
        </p:grpSp>
        <p:grpSp>
          <p:nvGrpSpPr>
            <p:cNvPr id="94" name="Group 93"/>
            <p:cNvGrpSpPr/>
            <p:nvPr/>
          </p:nvGrpSpPr>
          <p:grpSpPr>
            <a:xfrm>
              <a:off x="611560" y="3469573"/>
              <a:ext cx="3480744" cy="278463"/>
              <a:chOff x="611560" y="3377874"/>
              <a:chExt cx="3480744" cy="278463"/>
            </a:xfrm>
          </p:grpSpPr>
          <p:sp>
            <p:nvSpPr>
              <p:cNvPr id="95" name="Rectangle 94"/>
              <p:cNvSpPr/>
              <p:nvPr/>
            </p:nvSpPr>
            <p:spPr>
              <a:xfrm>
                <a:off x="1057256" y="3391916"/>
                <a:ext cx="3035048" cy="2459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96" name="Rectangle 95"/>
              <p:cNvSpPr/>
              <p:nvPr/>
            </p:nvSpPr>
            <p:spPr>
              <a:xfrm>
                <a:off x="1057256" y="3391916"/>
                <a:ext cx="758762" cy="2459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p>
            </p:txBody>
          </p:sp>
          <p:sp>
            <p:nvSpPr>
              <p:cNvPr id="97" name="Content Placeholder 2"/>
              <p:cNvSpPr txBox="1"/>
              <p:nvPr/>
            </p:nvSpPr>
            <p:spPr>
              <a:xfrm>
                <a:off x="1043608" y="3383057"/>
                <a:ext cx="431395" cy="273280"/>
              </a:xfrm>
              <a:prstGeom prst="rect">
                <a:avLst/>
              </a:prstGeom>
              <a:noFill/>
            </p:spPr>
            <p:txBody>
              <a:bodyPr vert="horz"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en-US" sz="2000" b="1" dirty="0" smtClean="0">
                    <a:solidFill>
                      <a:schemeClr val="bg1"/>
                    </a:solidFill>
                  </a:rPr>
                  <a:t>25%</a:t>
                </a:r>
                <a:endParaRPr lang="en-US" sz="2000" b="1" dirty="0" smtClean="0">
                  <a:solidFill>
                    <a:schemeClr val="bg1"/>
                  </a:solidFill>
                </a:endParaRPr>
              </a:p>
            </p:txBody>
          </p:sp>
          <p:sp>
            <p:nvSpPr>
              <p:cNvPr id="98" name="Freeform 30"/>
              <p:cNvSpPr>
                <a:spLocks noEditPoints="1"/>
              </p:cNvSpPr>
              <p:nvPr/>
            </p:nvSpPr>
            <p:spPr bwMode="auto">
              <a:xfrm>
                <a:off x="611560" y="3377874"/>
                <a:ext cx="273996" cy="273996"/>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148 h 384"/>
                  <a:gd name="T12" fmla="*/ 182 w 384"/>
                  <a:gd name="T13" fmla="*/ 158 h 384"/>
                  <a:gd name="T14" fmla="*/ 182 w 384"/>
                  <a:gd name="T15" fmla="*/ 222 h 384"/>
                  <a:gd name="T16" fmla="*/ 136 w 384"/>
                  <a:gd name="T17" fmla="*/ 267 h 384"/>
                  <a:gd name="T18" fmla="*/ 91 w 384"/>
                  <a:gd name="T19" fmla="*/ 222 h 384"/>
                  <a:gd name="T20" fmla="*/ 91 w 384"/>
                  <a:gd name="T21" fmla="*/ 195 h 384"/>
                  <a:gd name="T22" fmla="*/ 126 w 384"/>
                  <a:gd name="T23" fmla="*/ 195 h 384"/>
                  <a:gd name="T24" fmla="*/ 126 w 384"/>
                  <a:gd name="T25" fmla="*/ 222 h 384"/>
                  <a:gd name="T26" fmla="*/ 136 w 384"/>
                  <a:gd name="T27" fmla="*/ 232 h 384"/>
                  <a:gd name="T28" fmla="*/ 147 w 384"/>
                  <a:gd name="T29" fmla="*/ 222 h 384"/>
                  <a:gd name="T30" fmla="*/ 147 w 384"/>
                  <a:gd name="T31" fmla="*/ 158 h 384"/>
                  <a:gd name="T32" fmla="*/ 192 w 384"/>
                  <a:gd name="T33" fmla="*/ 113 h 384"/>
                  <a:gd name="T34" fmla="*/ 237 w 384"/>
                  <a:gd name="T35" fmla="*/ 158 h 384"/>
                  <a:gd name="T36" fmla="*/ 237 w 384"/>
                  <a:gd name="T37" fmla="*/ 170 h 384"/>
                  <a:gd name="T38" fmla="*/ 217 w 384"/>
                  <a:gd name="T39" fmla="*/ 177 h 384"/>
                  <a:gd name="T40" fmla="*/ 203 w 384"/>
                  <a:gd name="T41" fmla="*/ 170 h 384"/>
                  <a:gd name="T42" fmla="*/ 203 w 384"/>
                  <a:gd name="T43" fmla="*/ 158 h 384"/>
                  <a:gd name="T44" fmla="*/ 192 w 384"/>
                  <a:gd name="T45" fmla="*/ 148 h 384"/>
                  <a:gd name="T46" fmla="*/ 293 w 384"/>
                  <a:gd name="T47" fmla="*/ 222 h 384"/>
                  <a:gd name="T48" fmla="*/ 248 w 384"/>
                  <a:gd name="T49" fmla="*/ 267 h 384"/>
                  <a:gd name="T50" fmla="*/ 203 w 384"/>
                  <a:gd name="T51" fmla="*/ 222 h 384"/>
                  <a:gd name="T52" fmla="*/ 203 w 384"/>
                  <a:gd name="T53" fmla="*/ 194 h 384"/>
                  <a:gd name="T54" fmla="*/ 217 w 384"/>
                  <a:gd name="T55" fmla="*/ 201 h 384"/>
                  <a:gd name="T56" fmla="*/ 237 w 384"/>
                  <a:gd name="T57" fmla="*/ 194 h 384"/>
                  <a:gd name="T58" fmla="*/ 237 w 384"/>
                  <a:gd name="T59" fmla="*/ 222 h 384"/>
                  <a:gd name="T60" fmla="*/ 248 w 384"/>
                  <a:gd name="T61" fmla="*/ 232 h 384"/>
                  <a:gd name="T62" fmla="*/ 259 w 384"/>
                  <a:gd name="T63" fmla="*/ 222 h 384"/>
                  <a:gd name="T64" fmla="*/ 259 w 384"/>
                  <a:gd name="T65" fmla="*/ 195 h 384"/>
                  <a:gd name="T66" fmla="*/ 293 w 384"/>
                  <a:gd name="T67" fmla="*/ 195 h 384"/>
                  <a:gd name="T68" fmla="*/ 293 w 384"/>
                  <a:gd name="T69" fmla="*/ 22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148"/>
                    </a:moveTo>
                    <a:cubicBezTo>
                      <a:pt x="186" y="148"/>
                      <a:pt x="182" y="152"/>
                      <a:pt x="182" y="158"/>
                    </a:cubicBezTo>
                    <a:cubicBezTo>
                      <a:pt x="182" y="222"/>
                      <a:pt x="182" y="222"/>
                      <a:pt x="182" y="222"/>
                    </a:cubicBezTo>
                    <a:cubicBezTo>
                      <a:pt x="182" y="246"/>
                      <a:pt x="161" y="267"/>
                      <a:pt x="136" y="267"/>
                    </a:cubicBezTo>
                    <a:cubicBezTo>
                      <a:pt x="111" y="267"/>
                      <a:pt x="91" y="246"/>
                      <a:pt x="91" y="222"/>
                    </a:cubicBezTo>
                    <a:cubicBezTo>
                      <a:pt x="91" y="195"/>
                      <a:pt x="91" y="195"/>
                      <a:pt x="91" y="195"/>
                    </a:cubicBezTo>
                    <a:cubicBezTo>
                      <a:pt x="126" y="195"/>
                      <a:pt x="126" y="195"/>
                      <a:pt x="126" y="195"/>
                    </a:cubicBezTo>
                    <a:cubicBezTo>
                      <a:pt x="126" y="222"/>
                      <a:pt x="126" y="222"/>
                      <a:pt x="126" y="222"/>
                    </a:cubicBezTo>
                    <a:cubicBezTo>
                      <a:pt x="126" y="227"/>
                      <a:pt x="131" y="232"/>
                      <a:pt x="136" y="232"/>
                    </a:cubicBezTo>
                    <a:cubicBezTo>
                      <a:pt x="142" y="232"/>
                      <a:pt x="147" y="227"/>
                      <a:pt x="147" y="222"/>
                    </a:cubicBezTo>
                    <a:cubicBezTo>
                      <a:pt x="147" y="158"/>
                      <a:pt x="147" y="158"/>
                      <a:pt x="147" y="158"/>
                    </a:cubicBezTo>
                    <a:cubicBezTo>
                      <a:pt x="147" y="133"/>
                      <a:pt x="167" y="113"/>
                      <a:pt x="192" y="113"/>
                    </a:cubicBezTo>
                    <a:cubicBezTo>
                      <a:pt x="217" y="113"/>
                      <a:pt x="237" y="133"/>
                      <a:pt x="237" y="158"/>
                    </a:cubicBezTo>
                    <a:cubicBezTo>
                      <a:pt x="237" y="170"/>
                      <a:pt x="237" y="170"/>
                      <a:pt x="237" y="170"/>
                    </a:cubicBezTo>
                    <a:cubicBezTo>
                      <a:pt x="217" y="177"/>
                      <a:pt x="217" y="177"/>
                      <a:pt x="217" y="177"/>
                    </a:cubicBezTo>
                    <a:cubicBezTo>
                      <a:pt x="203" y="170"/>
                      <a:pt x="203" y="170"/>
                      <a:pt x="203" y="170"/>
                    </a:cubicBezTo>
                    <a:cubicBezTo>
                      <a:pt x="203" y="158"/>
                      <a:pt x="203" y="158"/>
                      <a:pt x="203" y="158"/>
                    </a:cubicBezTo>
                    <a:cubicBezTo>
                      <a:pt x="203" y="152"/>
                      <a:pt x="198" y="148"/>
                      <a:pt x="192" y="148"/>
                    </a:cubicBezTo>
                    <a:close/>
                    <a:moveTo>
                      <a:pt x="293" y="222"/>
                    </a:moveTo>
                    <a:cubicBezTo>
                      <a:pt x="293" y="246"/>
                      <a:pt x="273" y="267"/>
                      <a:pt x="248" y="267"/>
                    </a:cubicBezTo>
                    <a:cubicBezTo>
                      <a:pt x="223" y="267"/>
                      <a:pt x="203" y="246"/>
                      <a:pt x="203" y="222"/>
                    </a:cubicBezTo>
                    <a:cubicBezTo>
                      <a:pt x="203" y="194"/>
                      <a:pt x="203" y="194"/>
                      <a:pt x="203" y="194"/>
                    </a:cubicBezTo>
                    <a:cubicBezTo>
                      <a:pt x="217" y="201"/>
                      <a:pt x="217" y="201"/>
                      <a:pt x="217" y="201"/>
                    </a:cubicBezTo>
                    <a:cubicBezTo>
                      <a:pt x="237" y="194"/>
                      <a:pt x="237" y="194"/>
                      <a:pt x="237" y="194"/>
                    </a:cubicBezTo>
                    <a:cubicBezTo>
                      <a:pt x="237" y="222"/>
                      <a:pt x="237" y="222"/>
                      <a:pt x="237" y="222"/>
                    </a:cubicBezTo>
                    <a:cubicBezTo>
                      <a:pt x="237" y="227"/>
                      <a:pt x="242" y="232"/>
                      <a:pt x="248" y="232"/>
                    </a:cubicBezTo>
                    <a:cubicBezTo>
                      <a:pt x="254" y="232"/>
                      <a:pt x="259" y="227"/>
                      <a:pt x="259" y="222"/>
                    </a:cubicBezTo>
                    <a:cubicBezTo>
                      <a:pt x="259" y="195"/>
                      <a:pt x="259" y="195"/>
                      <a:pt x="259" y="195"/>
                    </a:cubicBezTo>
                    <a:cubicBezTo>
                      <a:pt x="293" y="195"/>
                      <a:pt x="293" y="195"/>
                      <a:pt x="293" y="195"/>
                    </a:cubicBezTo>
                    <a:lnTo>
                      <a:pt x="293" y="222"/>
                    </a:lnTo>
                    <a:close/>
                  </a:path>
                </a:pathLst>
              </a:custGeom>
              <a:solidFill>
                <a:schemeClr val="accent3"/>
              </a:solidFill>
              <a:ln>
                <a:noFill/>
              </a:ln>
            </p:spPr>
            <p:txBody>
              <a:bodyPr vert="horz" wrap="square" lIns="91440" tIns="45720" rIns="91440" bIns="45720" numCol="1" anchor="t" anchorCtr="0" compatLnSpc="1"/>
              <a:lstStyle/>
              <a:p>
                <a:endParaRPr lang="en-US" sz="2000" dirty="0"/>
              </a:p>
            </p:txBody>
          </p:sp>
        </p:grpSp>
      </p:grpSp>
      <p:sp>
        <p:nvSpPr>
          <p:cNvPr id="100" name="Rectangle 99"/>
          <p:cNvSpPr/>
          <p:nvPr/>
        </p:nvSpPr>
        <p:spPr>
          <a:xfrm>
            <a:off x="435254" y="4988375"/>
            <a:ext cx="5384975" cy="954107"/>
          </a:xfrm>
          <a:prstGeom prst="rect">
            <a:avLst/>
          </a:prstGeom>
        </p:spPr>
        <p:txBody>
          <a:bodyPr wrap="square">
            <a:spAutoFit/>
          </a:bodyPr>
          <a:lstStyle/>
          <a:p>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p>
        </p:txBody>
      </p:sp>
      <p:sp>
        <p:nvSpPr>
          <p:cNvPr id="101" name="TextBox 100"/>
          <p:cNvSpPr txBox="1"/>
          <p:nvPr/>
        </p:nvSpPr>
        <p:spPr>
          <a:xfrm>
            <a:off x="435252" y="4621755"/>
            <a:ext cx="1932260" cy="400110"/>
          </a:xfrm>
          <a:prstGeom prst="rect">
            <a:avLst/>
          </a:prstGeom>
          <a:noFill/>
        </p:spPr>
        <p:txBody>
          <a:bodyPr wrap="none" rtlCol="0">
            <a:spAutoFit/>
          </a:bodyPr>
          <a:lstStyle/>
          <a:p>
            <a:r>
              <a:rPr lang="en-US" sz="2000" b="1" smtClean="0"/>
              <a:t>Map Infographic</a:t>
            </a:r>
            <a:endParaRPr lang="en-GB" sz="2000" b="1"/>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47"/>
                                        </p:tgtEl>
                                        <p:attrNameLst>
                                          <p:attrName>style.visibility</p:attrName>
                                        </p:attrNameLst>
                                      </p:cBhvr>
                                      <p:to>
                                        <p:strVal val="visible"/>
                                      </p:to>
                                    </p:set>
                                    <p:animEffect transition="in" filter="wipe(left)">
                                      <p:cBhvr>
                                        <p:cTn id="10" dur="500"/>
                                        <p:tgtEl>
                                          <p:spTgt spid="4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48"/>
                                        </p:tgtEl>
                                        <p:attrNameLst>
                                          <p:attrName>style.visibility</p:attrName>
                                        </p:attrNameLst>
                                      </p:cBhvr>
                                      <p:to>
                                        <p:strVal val="visible"/>
                                      </p:to>
                                    </p:set>
                                    <p:animEffect transition="in" filter="fade">
                                      <p:cBhvr>
                                        <p:cTn id="15" dur="500"/>
                                        <p:tgtEl>
                                          <p:spTgt spid="48"/>
                                        </p:tgtEl>
                                      </p:cBhvr>
                                    </p:animEffect>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nodeType="click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1000"/>
                                        <p:tgtEl>
                                          <p:spTgt spid="14"/>
                                        </p:tgtEl>
                                      </p:cBhvr>
                                    </p:animEffect>
                                    <p:anim calcmode="lin" valueType="num">
                                      <p:cBhvr>
                                        <p:cTn id="21" dur="1000" fill="hold"/>
                                        <p:tgtEl>
                                          <p:spTgt spid="14"/>
                                        </p:tgtEl>
                                        <p:attrNameLst>
                                          <p:attrName>ppt_x</p:attrName>
                                        </p:attrNameLst>
                                      </p:cBhvr>
                                      <p:tavLst>
                                        <p:tav tm="0">
                                          <p:val>
                                            <p:strVal val="#ppt_x"/>
                                          </p:val>
                                        </p:tav>
                                        <p:tav tm="100000">
                                          <p:val>
                                            <p:strVal val="#ppt_x"/>
                                          </p:val>
                                        </p:tav>
                                      </p:tavLst>
                                    </p:anim>
                                    <p:anim calcmode="lin" valueType="num">
                                      <p:cBhvr>
                                        <p:cTn id="22"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8" presetClass="entr" presetSubtype="12" fill="hold" nodeType="clickEffect">
                                  <p:stCondLst>
                                    <p:cond delay="0"/>
                                  </p:stCondLst>
                                  <p:childTnLst>
                                    <p:set>
                                      <p:cBhvr>
                                        <p:cTn id="26" dur="1" fill="hold">
                                          <p:stCondLst>
                                            <p:cond delay="0"/>
                                          </p:stCondLst>
                                        </p:cTn>
                                        <p:tgtEl>
                                          <p:spTgt spid="99"/>
                                        </p:tgtEl>
                                        <p:attrNameLst>
                                          <p:attrName>style.visibility</p:attrName>
                                        </p:attrNameLst>
                                      </p:cBhvr>
                                      <p:to>
                                        <p:strVal val="visible"/>
                                      </p:to>
                                    </p:set>
                                    <p:animEffect transition="in" filter="strips(downLeft)">
                                      <p:cBhvr>
                                        <p:cTn id="27" dur="500"/>
                                        <p:tgtEl>
                                          <p:spTgt spid="99"/>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01"/>
                                        </p:tgtEl>
                                        <p:attrNameLst>
                                          <p:attrName>style.visibility</p:attrName>
                                        </p:attrNameLst>
                                      </p:cBhvr>
                                      <p:to>
                                        <p:strVal val="visible"/>
                                      </p:to>
                                    </p:set>
                                    <p:animEffect transition="in" filter="wipe(left)">
                                      <p:cBhvr>
                                        <p:cTn id="32" dur="500"/>
                                        <p:tgtEl>
                                          <p:spTgt spid="101"/>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100"/>
                                        </p:tgtEl>
                                        <p:attrNameLst>
                                          <p:attrName>style.visibility</p:attrName>
                                        </p:attrNameLst>
                                      </p:cBhvr>
                                      <p:to>
                                        <p:strVal val="visible"/>
                                      </p:to>
                                    </p:set>
                                    <p:animEffect transition="in" filter="wipe(left)">
                                      <p:cBhvr>
                                        <p:cTn id="35"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7" grpId="0"/>
      <p:bldP spid="100" grpId="0"/>
      <p:bldP spid="101"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Map Infographic</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4" name="Freeform 282"/>
          <p:cNvSpPr>
            <a:spLocks noChangeAspect="1"/>
          </p:cNvSpPr>
          <p:nvPr/>
        </p:nvSpPr>
        <p:spPr bwMode="gray">
          <a:xfrm>
            <a:off x="833611" y="1686406"/>
            <a:ext cx="6208635" cy="3651185"/>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accent4"/>
          </a:solidFill>
          <a:ln w="6350" cap="flat" cmpd="sng">
            <a:noFill/>
            <a:prstDash val="solid"/>
            <a:round/>
            <a:headEnd type="none" w="med" len="med"/>
            <a:tailEnd type="none" w="med" len="med"/>
          </a:ln>
          <a:effectLst/>
        </p:spPr>
        <p:txBody>
          <a:bodyPr/>
          <a:lstStyle/>
          <a:p>
            <a:endParaRPr lang="en-US" sz="3200" dirty="0"/>
          </a:p>
        </p:txBody>
      </p:sp>
      <p:grpSp>
        <p:nvGrpSpPr>
          <p:cNvPr id="5" name="Group 4"/>
          <p:cNvGrpSpPr/>
          <p:nvPr/>
        </p:nvGrpSpPr>
        <p:grpSpPr>
          <a:xfrm>
            <a:off x="7657528" y="1574908"/>
            <a:ext cx="4329787" cy="2610161"/>
            <a:chOff x="6181777" y="1267917"/>
            <a:chExt cx="3247340" cy="1957621"/>
          </a:xfrm>
        </p:grpSpPr>
        <p:sp>
          <p:nvSpPr>
            <p:cNvPr id="6" name="Content Placeholder 2"/>
            <p:cNvSpPr txBox="1"/>
            <p:nvPr/>
          </p:nvSpPr>
          <p:spPr>
            <a:xfrm>
              <a:off x="6181777" y="1771974"/>
              <a:ext cx="3247340" cy="145356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dirty="0">
                  <a:solidFill>
                    <a:schemeClr val="tx1"/>
                  </a:solidFill>
                </a:rPr>
                <a:t>Lorem ipsum dolor sit amet, </a:t>
              </a:r>
              <a:r>
                <a:rPr lang="en-US" b="1" dirty="0">
                  <a:solidFill>
                    <a:schemeClr val="tx1"/>
                  </a:solidFill>
                </a:rPr>
                <a:t>consectetur adipiscing elit. </a:t>
              </a:r>
              <a:endParaRPr lang="en-US" b="1" dirty="0">
                <a:solidFill>
                  <a:schemeClr val="tx1"/>
                </a:solidFill>
              </a:endParaRPr>
            </a:p>
            <a:p>
              <a:pPr marL="0" indent="0">
                <a:buNone/>
              </a:pPr>
              <a:endParaRPr lang="en-US" dirty="0">
                <a:solidFill>
                  <a:schemeClr val="tx1"/>
                </a:solidFill>
              </a:endParaRPr>
            </a:p>
            <a:p>
              <a:pPr marL="0" indent="0">
                <a:buNone/>
              </a:pPr>
              <a:r>
                <a:rPr lang="en-US" dirty="0">
                  <a:solidFill>
                    <a:schemeClr val="tx1"/>
                  </a:solidFill>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en-US" dirty="0">
                <a:solidFill>
                  <a:schemeClr val="tx1"/>
                </a:solidFill>
              </a:endParaRPr>
            </a:p>
          </p:txBody>
        </p:sp>
        <p:sp>
          <p:nvSpPr>
            <p:cNvPr id="7" name="Title 13"/>
            <p:cNvSpPr txBox="1"/>
            <p:nvPr/>
          </p:nvSpPr>
          <p:spPr>
            <a:xfrm>
              <a:off x="6190236" y="1267917"/>
              <a:ext cx="2520280" cy="532285"/>
            </a:xfrm>
            <a:prstGeom prst="rect">
              <a:avLst/>
            </a:prstGeom>
          </p:spPr>
          <p:txBody>
            <a:bodyPr vert="horz" lIns="121920" tIns="60960" rIns="121920" bIns="6096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000" b="1" dirty="0">
                  <a:solidFill>
                    <a:schemeClr val="tx1"/>
                  </a:solidFill>
                  <a:latin typeface="+mn-lt"/>
                </a:rPr>
                <a:t>Analysis</a:t>
              </a:r>
              <a:endParaRPr lang="en-US" sz="2000" b="1" dirty="0">
                <a:solidFill>
                  <a:schemeClr val="tx1"/>
                </a:solidFill>
                <a:latin typeface="+mn-lt"/>
              </a:endParaRPr>
            </a:p>
          </p:txBody>
        </p:sp>
      </p:grpSp>
      <p:grpSp>
        <p:nvGrpSpPr>
          <p:cNvPr id="31" name="Group 30"/>
          <p:cNvGrpSpPr/>
          <p:nvPr/>
        </p:nvGrpSpPr>
        <p:grpSpPr>
          <a:xfrm>
            <a:off x="7828516" y="4185069"/>
            <a:ext cx="2525891" cy="717568"/>
            <a:chOff x="6269128" y="3287205"/>
            <a:chExt cx="1894418" cy="538176"/>
          </a:xfrm>
        </p:grpSpPr>
        <p:sp>
          <p:nvSpPr>
            <p:cNvPr id="32" name="Subtitle 2"/>
            <p:cNvSpPr txBox="1"/>
            <p:nvPr/>
          </p:nvSpPr>
          <p:spPr>
            <a:xfrm>
              <a:off x="6528297" y="3586977"/>
              <a:ext cx="1635249" cy="23840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1400" b="1" dirty="0">
                  <a:ea typeface="Franchise" pitchFamily="49" charset="0"/>
                </a:rPr>
                <a:t>Visits via Smartphone</a:t>
              </a:r>
              <a:endParaRPr lang="en-US" sz="1400" b="1" dirty="0">
                <a:ea typeface="Franchise" pitchFamily="49" charset="0"/>
              </a:endParaRPr>
            </a:p>
          </p:txBody>
        </p:sp>
        <p:sp>
          <p:nvSpPr>
            <p:cNvPr id="33" name="Content Placeholder 2"/>
            <p:cNvSpPr txBox="1"/>
            <p:nvPr/>
          </p:nvSpPr>
          <p:spPr>
            <a:xfrm>
              <a:off x="6524844" y="3287205"/>
              <a:ext cx="822499" cy="45869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3200" b="1" dirty="0">
                  <a:solidFill>
                    <a:srgbClr val="525068"/>
                  </a:solidFill>
                </a:rPr>
                <a:t>64%</a:t>
              </a:r>
              <a:endParaRPr lang="en-US" sz="3200" b="1" dirty="0">
                <a:solidFill>
                  <a:srgbClr val="525068"/>
                </a:solidFill>
              </a:endParaRPr>
            </a:p>
          </p:txBody>
        </p:sp>
        <p:sp>
          <p:nvSpPr>
            <p:cNvPr id="34" name="Freeform 33"/>
            <p:cNvSpPr>
              <a:spLocks noEditPoints="1"/>
            </p:cNvSpPr>
            <p:nvPr/>
          </p:nvSpPr>
          <p:spPr bwMode="auto">
            <a:xfrm>
              <a:off x="6269128" y="3424563"/>
              <a:ext cx="285424" cy="32133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1"/>
            </a:solidFill>
            <a:ln>
              <a:noFill/>
            </a:ln>
          </p:spPr>
          <p:txBody>
            <a:bodyPr vert="horz" wrap="square" lIns="121920" tIns="60960" rIns="121920" bIns="60960" numCol="1" anchor="t" anchorCtr="0" compatLnSpc="1"/>
            <a:lstStyle/>
            <a:p>
              <a:endParaRPr lang="en-US" sz="3200" dirty="0"/>
            </a:p>
          </p:txBody>
        </p:sp>
      </p:grpSp>
      <p:grpSp>
        <p:nvGrpSpPr>
          <p:cNvPr id="35" name="Group 34"/>
          <p:cNvGrpSpPr/>
          <p:nvPr/>
        </p:nvGrpSpPr>
        <p:grpSpPr>
          <a:xfrm>
            <a:off x="7828516" y="5038375"/>
            <a:ext cx="2525891" cy="717568"/>
            <a:chOff x="6269128" y="3928478"/>
            <a:chExt cx="1894418" cy="538176"/>
          </a:xfrm>
        </p:grpSpPr>
        <p:sp>
          <p:nvSpPr>
            <p:cNvPr id="36" name="Subtitle 2"/>
            <p:cNvSpPr txBox="1"/>
            <p:nvPr/>
          </p:nvSpPr>
          <p:spPr>
            <a:xfrm>
              <a:off x="6528297" y="4228250"/>
              <a:ext cx="1635249" cy="23840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1400" b="1" dirty="0">
                  <a:ea typeface="Franchise" pitchFamily="49" charset="0"/>
                </a:rPr>
                <a:t>Visits via Computers</a:t>
              </a:r>
              <a:endParaRPr lang="en-US" sz="1400" b="1" dirty="0">
                <a:ea typeface="Franchise" pitchFamily="49" charset="0"/>
              </a:endParaRPr>
            </a:p>
          </p:txBody>
        </p:sp>
        <p:sp>
          <p:nvSpPr>
            <p:cNvPr id="37" name="Content Placeholder 2"/>
            <p:cNvSpPr txBox="1"/>
            <p:nvPr/>
          </p:nvSpPr>
          <p:spPr>
            <a:xfrm>
              <a:off x="6524844" y="3928478"/>
              <a:ext cx="822499" cy="45869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3200" b="1" dirty="0">
                  <a:solidFill>
                    <a:srgbClr val="525068"/>
                  </a:solidFill>
                </a:rPr>
                <a:t>36%</a:t>
              </a:r>
              <a:endParaRPr lang="en-US" sz="3200" b="1" dirty="0">
                <a:solidFill>
                  <a:srgbClr val="525068"/>
                </a:solidFill>
              </a:endParaRPr>
            </a:p>
          </p:txBody>
        </p:sp>
        <p:sp>
          <p:nvSpPr>
            <p:cNvPr id="38" name="Freeform 37"/>
            <p:cNvSpPr>
              <a:spLocks noEditPoints="1"/>
            </p:cNvSpPr>
            <p:nvPr/>
          </p:nvSpPr>
          <p:spPr bwMode="auto">
            <a:xfrm>
              <a:off x="6269128" y="4067580"/>
              <a:ext cx="285424" cy="32133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2"/>
            </a:solidFill>
            <a:ln>
              <a:noFill/>
            </a:ln>
          </p:spPr>
          <p:txBody>
            <a:bodyPr vert="horz" wrap="square" lIns="121920" tIns="60960" rIns="121920" bIns="60960" numCol="1" anchor="t" anchorCtr="0" compatLnSpc="1"/>
            <a:lstStyle/>
            <a:p>
              <a:endParaRPr lang="en-US" sz="3200" dirty="0"/>
            </a:p>
          </p:txBody>
        </p:sp>
      </p:grpSp>
      <p:sp>
        <p:nvSpPr>
          <p:cNvPr id="40" name="Content Placeholder 2"/>
          <p:cNvSpPr txBox="1"/>
          <p:nvPr/>
        </p:nvSpPr>
        <p:spPr>
          <a:xfrm>
            <a:off x="1581119" y="5440201"/>
            <a:ext cx="5474988" cy="814033"/>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dirty="0">
                <a:solidFill>
                  <a:schemeClr val="tx1"/>
                </a:solidFill>
              </a:rPr>
              <a:t>Lorem ipsum dolor sit amet, consectetur adipiscing elit. Curabitur elementum posuere pretium. Quisque nibh dolor, dignissim ac dignissim ut, luctus ac urna. Aliquam aliquet non massa quis tincidunt. </a:t>
            </a:r>
            <a:endParaRPr lang="en-US" dirty="0">
              <a:solidFill>
                <a:schemeClr val="tx1"/>
              </a:solidFill>
            </a:endParaRPr>
          </a:p>
        </p:txBody>
      </p:sp>
      <p:grpSp>
        <p:nvGrpSpPr>
          <p:cNvPr id="41" name="Group 40"/>
          <p:cNvGrpSpPr/>
          <p:nvPr/>
        </p:nvGrpSpPr>
        <p:grpSpPr>
          <a:xfrm>
            <a:off x="1034731" y="5518014"/>
            <a:ext cx="476087" cy="476087"/>
            <a:chOff x="926610" y="4067580"/>
            <a:chExt cx="475253" cy="475253"/>
          </a:xfrm>
        </p:grpSpPr>
        <p:sp>
          <p:nvSpPr>
            <p:cNvPr id="42" name="Oval 41"/>
            <p:cNvSpPr/>
            <p:nvPr/>
          </p:nvSpPr>
          <p:spPr>
            <a:xfrm>
              <a:off x="926610" y="4067580"/>
              <a:ext cx="475253" cy="47525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43" name="Freeform 42"/>
            <p:cNvSpPr/>
            <p:nvPr/>
          </p:nvSpPr>
          <p:spPr bwMode="auto">
            <a:xfrm>
              <a:off x="1069380" y="4199213"/>
              <a:ext cx="189738" cy="196776"/>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121920" tIns="60960" rIns="121920" bIns="60960" numCol="1" anchor="t" anchorCtr="0" compatLnSpc="1"/>
            <a:lstStyle/>
            <a:p>
              <a:endParaRPr lang="en-US" sz="3200" dirty="0"/>
            </a:p>
          </p:txBody>
        </p:sp>
      </p:grpSp>
      <p:sp>
        <p:nvSpPr>
          <p:cNvPr id="44" name="TextBox 43"/>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45" name="Straight Connector 4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left)">
                                      <p:cBhvr>
                                        <p:cTn id="11" dur="500"/>
                                        <p:tgtEl>
                                          <p:spTgt spid="4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5"/>
                                        </p:tgtEl>
                                        <p:attrNameLst>
                                          <p:attrName>style.visibility</p:attrName>
                                        </p:attrNameLst>
                                      </p:cBhvr>
                                      <p:to>
                                        <p:strVal val="visible"/>
                                      </p:to>
                                    </p:set>
                                    <p:animEffect transition="in" filter="fade">
                                      <p:cBhvr>
                                        <p:cTn id="15" dur="500"/>
                                        <p:tgtEl>
                                          <p:spTgt spid="4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500"/>
                                        <p:tgtEl>
                                          <p:spTgt spid="40"/>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500"/>
                                        <p:tgtEl>
                                          <p:spTgt spid="5"/>
                                        </p:tgtEl>
                                      </p:cBhvr>
                                    </p:animEffect>
                                  </p:childTnLst>
                                </p:cTn>
                              </p:par>
                            </p:childTnLst>
                          </p:cTn>
                        </p:par>
                        <p:par>
                          <p:cTn id="34" fill="hold">
                            <p:stCondLst>
                              <p:cond delay="3500"/>
                            </p:stCondLst>
                            <p:childTnLst>
                              <p:par>
                                <p:cTn id="35" presetID="16" presetClass="entr" presetSubtype="21" fill="hold" nodeType="afterEffect">
                                  <p:stCondLst>
                                    <p:cond delay="0"/>
                                  </p:stCondLst>
                                  <p:childTnLst>
                                    <p:set>
                                      <p:cBhvr>
                                        <p:cTn id="36" dur="1" fill="hold">
                                          <p:stCondLst>
                                            <p:cond delay="0"/>
                                          </p:stCondLst>
                                        </p:cTn>
                                        <p:tgtEl>
                                          <p:spTgt spid="31"/>
                                        </p:tgtEl>
                                        <p:attrNameLst>
                                          <p:attrName>style.visibility</p:attrName>
                                        </p:attrNameLst>
                                      </p:cBhvr>
                                      <p:to>
                                        <p:strVal val="visible"/>
                                      </p:to>
                                    </p:set>
                                    <p:animEffect transition="in" filter="barn(inVertical)">
                                      <p:cBhvr>
                                        <p:cTn id="37" dur="500"/>
                                        <p:tgtEl>
                                          <p:spTgt spid="31"/>
                                        </p:tgtEl>
                                      </p:cBhvr>
                                    </p:animEffect>
                                  </p:childTnLst>
                                </p:cTn>
                              </p:par>
                            </p:childTnLst>
                          </p:cTn>
                        </p:par>
                        <p:par>
                          <p:cTn id="38" fill="hold">
                            <p:stCondLst>
                              <p:cond delay="4000"/>
                            </p:stCondLst>
                            <p:childTnLst>
                              <p:par>
                                <p:cTn id="39" presetID="16" presetClass="entr" presetSubtype="21" fill="hold" nodeType="afterEffect">
                                  <p:stCondLst>
                                    <p:cond delay="0"/>
                                  </p:stCondLst>
                                  <p:childTnLst>
                                    <p:set>
                                      <p:cBhvr>
                                        <p:cTn id="40" dur="1" fill="hold">
                                          <p:stCondLst>
                                            <p:cond delay="0"/>
                                          </p:stCondLst>
                                        </p:cTn>
                                        <p:tgtEl>
                                          <p:spTgt spid="35"/>
                                        </p:tgtEl>
                                        <p:attrNameLst>
                                          <p:attrName>style.visibility</p:attrName>
                                        </p:attrNameLst>
                                      </p:cBhvr>
                                      <p:to>
                                        <p:strVal val="visible"/>
                                      </p:to>
                                    </p:set>
                                    <p:animEffect transition="in" filter="barn(inVertical)">
                                      <p:cBhvr>
                                        <p:cTn id="41"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40" grpId="0"/>
      <p:bldP spid="44"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Map Infographic </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grpSp>
        <p:nvGrpSpPr>
          <p:cNvPr id="4" name="Group 3"/>
          <p:cNvGrpSpPr/>
          <p:nvPr/>
        </p:nvGrpSpPr>
        <p:grpSpPr>
          <a:xfrm>
            <a:off x="6718861" y="1383735"/>
            <a:ext cx="4436652" cy="1686011"/>
            <a:chOff x="5039146" y="1235234"/>
            <a:chExt cx="3327489" cy="1264508"/>
          </a:xfrm>
        </p:grpSpPr>
        <p:sp>
          <p:nvSpPr>
            <p:cNvPr id="5" name="Freeform 114"/>
            <p:cNvSpPr>
              <a:spLocks noChangeAspect="1"/>
            </p:cNvSpPr>
            <p:nvPr/>
          </p:nvSpPr>
          <p:spPr bwMode="gray">
            <a:xfrm>
              <a:off x="5039146" y="1330490"/>
              <a:ext cx="1532212" cy="1169252"/>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bg1">
                <a:lumMod val="75000"/>
              </a:schemeClr>
            </a:solidFill>
            <a:ln w="6350" cap="flat" cmpd="sng">
              <a:noFill/>
              <a:prstDash val="solid"/>
              <a:round/>
              <a:headEnd type="none" w="med" len="med"/>
              <a:tailEnd type="none" w="med" len="med"/>
            </a:ln>
            <a:effectLst/>
          </p:spPr>
          <p:txBody>
            <a:bodyPr/>
            <a:lstStyle/>
            <a:p>
              <a:endParaRPr lang="en-US" sz="2400" dirty="0"/>
            </a:p>
          </p:txBody>
        </p:sp>
        <p:sp>
          <p:nvSpPr>
            <p:cNvPr id="6" name="Content Placeholder 2"/>
            <p:cNvSpPr txBox="1"/>
            <p:nvPr/>
          </p:nvSpPr>
          <p:spPr>
            <a:xfrm>
              <a:off x="6994735" y="1235234"/>
              <a:ext cx="1371900" cy="55102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en-US" sz="2000" b="1" dirty="0">
                  <a:solidFill>
                    <a:schemeClr val="tx1"/>
                  </a:solidFill>
                </a:rPr>
                <a:t>China</a:t>
              </a:r>
              <a:endParaRPr lang="en-US" sz="2000" b="1" dirty="0">
                <a:solidFill>
                  <a:schemeClr val="tx1"/>
                </a:solidFill>
              </a:endParaRPr>
            </a:p>
            <a:p>
              <a:pPr marL="0" indent="0" algn="r">
                <a:buNone/>
              </a:pPr>
              <a:r>
                <a:rPr lang="en-US" dirty="0">
                  <a:solidFill>
                    <a:schemeClr val="tx1"/>
                  </a:solidFill>
                </a:rPr>
                <a:t>Lorem ipsum dolor sit amet, consectetur adipiscing.</a:t>
              </a:r>
              <a:endParaRPr lang="en-US" dirty="0">
                <a:solidFill>
                  <a:schemeClr val="tx1"/>
                </a:solidFill>
              </a:endParaRPr>
            </a:p>
          </p:txBody>
        </p:sp>
      </p:grpSp>
      <p:grpSp>
        <p:nvGrpSpPr>
          <p:cNvPr id="7" name="Group 6"/>
          <p:cNvGrpSpPr/>
          <p:nvPr/>
        </p:nvGrpSpPr>
        <p:grpSpPr>
          <a:xfrm>
            <a:off x="1105379" y="1389307"/>
            <a:ext cx="4542889" cy="1606647"/>
            <a:chOff x="829034" y="1239408"/>
            <a:chExt cx="3407167" cy="1204983"/>
          </a:xfrm>
        </p:grpSpPr>
        <p:sp>
          <p:nvSpPr>
            <p:cNvPr id="8" name="Freeform 268"/>
            <p:cNvSpPr>
              <a:spLocks noChangeAspect="1"/>
            </p:cNvSpPr>
            <p:nvPr/>
          </p:nvSpPr>
          <p:spPr bwMode="gray">
            <a:xfrm>
              <a:off x="829034" y="1429833"/>
              <a:ext cx="1820668" cy="1014558"/>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solidFill>
              <a:schemeClr val="bg1">
                <a:lumMod val="75000"/>
              </a:schemeClr>
            </a:solidFill>
            <a:ln w="6350" cap="flat" cmpd="sng">
              <a:noFill/>
              <a:prstDash val="solid"/>
              <a:round/>
              <a:headEnd type="none" w="med" len="med"/>
              <a:tailEnd type="none" w="med" len="med"/>
            </a:ln>
            <a:effectLst/>
          </p:spPr>
          <p:txBody>
            <a:bodyPr/>
            <a:lstStyle/>
            <a:p>
              <a:endParaRPr lang="en-US" sz="2400" dirty="0"/>
            </a:p>
          </p:txBody>
        </p:sp>
        <p:sp>
          <p:nvSpPr>
            <p:cNvPr id="9" name="Content Placeholder 2"/>
            <p:cNvSpPr txBox="1"/>
            <p:nvPr/>
          </p:nvSpPr>
          <p:spPr>
            <a:xfrm>
              <a:off x="2574780" y="1239408"/>
              <a:ext cx="1661421" cy="55102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en-US" sz="2000" b="1" dirty="0">
                  <a:solidFill>
                    <a:schemeClr val="tx1"/>
                  </a:solidFill>
                </a:rPr>
                <a:t>Honduras</a:t>
              </a:r>
              <a:endParaRPr lang="en-US" sz="2000" b="1" dirty="0">
                <a:solidFill>
                  <a:schemeClr val="tx1"/>
                </a:solidFill>
              </a:endParaRPr>
            </a:p>
            <a:p>
              <a:pPr marL="0" indent="0" algn="r">
                <a:buNone/>
              </a:pPr>
              <a:r>
                <a:rPr lang="en-US" dirty="0">
                  <a:solidFill>
                    <a:schemeClr val="tx1"/>
                  </a:solidFill>
                </a:rPr>
                <a:t>Lorem ipsum dolor sit amet, consectetur adipiscing.</a:t>
              </a:r>
              <a:endParaRPr lang="en-US" dirty="0">
                <a:solidFill>
                  <a:schemeClr val="tx1"/>
                </a:solidFill>
              </a:endParaRPr>
            </a:p>
          </p:txBody>
        </p:sp>
      </p:grpSp>
      <p:grpSp>
        <p:nvGrpSpPr>
          <p:cNvPr id="10" name="Group 9"/>
          <p:cNvGrpSpPr/>
          <p:nvPr/>
        </p:nvGrpSpPr>
        <p:grpSpPr>
          <a:xfrm>
            <a:off x="8593536" y="2439236"/>
            <a:ext cx="2572832" cy="705211"/>
            <a:chOff x="6998670" y="1374725"/>
            <a:chExt cx="1929624" cy="528908"/>
          </a:xfrm>
        </p:grpSpPr>
        <p:sp>
          <p:nvSpPr>
            <p:cNvPr id="11" name="Subtitle 2"/>
            <p:cNvSpPr txBox="1"/>
            <p:nvPr/>
          </p:nvSpPr>
          <p:spPr>
            <a:xfrm>
              <a:off x="7087332" y="1665229"/>
              <a:ext cx="817624" cy="23840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1335" b="1" dirty="0">
                  <a:solidFill>
                    <a:schemeClr val="tx1">
                      <a:lumMod val="50000"/>
                      <a:lumOff val="50000"/>
                    </a:schemeClr>
                  </a:solidFill>
                  <a:ea typeface="Franchise" pitchFamily="49" charset="0"/>
                </a:rPr>
                <a:t>Females </a:t>
              </a:r>
              <a:endParaRPr lang="en-US" sz="1335" b="1" dirty="0">
                <a:solidFill>
                  <a:schemeClr val="tx1">
                    <a:lumMod val="50000"/>
                    <a:lumOff val="50000"/>
                  </a:schemeClr>
                </a:solidFill>
                <a:ea typeface="Franchise" pitchFamily="49" charset="0"/>
              </a:endParaRPr>
            </a:p>
          </p:txBody>
        </p:sp>
        <p:sp>
          <p:nvSpPr>
            <p:cNvPr id="12" name="Content Placeholder 2"/>
            <p:cNvSpPr txBox="1"/>
            <p:nvPr/>
          </p:nvSpPr>
          <p:spPr>
            <a:xfrm>
              <a:off x="7077054" y="1374725"/>
              <a:ext cx="822499" cy="344625"/>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3200" dirty="0">
                  <a:solidFill>
                    <a:srgbClr val="525068"/>
                  </a:solidFill>
                </a:rPr>
                <a:t>64%</a:t>
              </a:r>
              <a:endParaRPr lang="en-US" sz="3200" dirty="0">
                <a:solidFill>
                  <a:srgbClr val="525068"/>
                </a:solidFill>
              </a:endParaRPr>
            </a:p>
          </p:txBody>
        </p:sp>
        <p:grpSp>
          <p:nvGrpSpPr>
            <p:cNvPr id="13" name="Group 12"/>
            <p:cNvGrpSpPr/>
            <p:nvPr/>
          </p:nvGrpSpPr>
          <p:grpSpPr>
            <a:xfrm>
              <a:off x="6998670" y="1498454"/>
              <a:ext cx="155108" cy="334520"/>
              <a:chOff x="6084168" y="3828473"/>
              <a:chExt cx="172244" cy="371476"/>
            </a:xfrm>
          </p:grpSpPr>
          <p:sp>
            <p:nvSpPr>
              <p:cNvPr id="19" name="Oval 18"/>
              <p:cNvSpPr>
                <a:spLocks noChangeArrowheads="1"/>
              </p:cNvSpPr>
              <p:nvPr/>
            </p:nvSpPr>
            <p:spPr bwMode="auto">
              <a:xfrm>
                <a:off x="6142112" y="3828473"/>
                <a:ext cx="54769" cy="56357"/>
              </a:xfrm>
              <a:prstGeom prst="ellipse">
                <a:avLst/>
              </a:pr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en-US" sz="2400" dirty="0"/>
              </a:p>
            </p:txBody>
          </p:sp>
          <p:sp>
            <p:nvSpPr>
              <p:cNvPr id="20"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en-US" sz="2400" dirty="0"/>
              </a:p>
            </p:txBody>
          </p:sp>
        </p:grpSp>
        <p:grpSp>
          <p:nvGrpSpPr>
            <p:cNvPr id="14" name="Group 13"/>
            <p:cNvGrpSpPr/>
            <p:nvPr/>
          </p:nvGrpSpPr>
          <p:grpSpPr>
            <a:xfrm>
              <a:off x="8028384" y="1498454"/>
              <a:ext cx="131519" cy="334520"/>
              <a:chOff x="7364799" y="3816899"/>
              <a:chExt cx="150666" cy="383216"/>
            </a:xfrm>
          </p:grpSpPr>
          <p:sp>
            <p:nvSpPr>
              <p:cNvPr id="17"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en-US" sz="2400" dirty="0"/>
              </a:p>
            </p:txBody>
          </p:sp>
          <p:sp>
            <p:nvSpPr>
              <p:cNvPr id="18" name="Oval 13"/>
              <p:cNvSpPr>
                <a:spLocks noChangeArrowheads="1"/>
              </p:cNvSpPr>
              <p:nvPr/>
            </p:nvSpPr>
            <p:spPr bwMode="auto">
              <a:xfrm>
                <a:off x="7410654" y="3816899"/>
                <a:ext cx="59775" cy="59775"/>
              </a:xfrm>
              <a:prstGeom prst="ellipse">
                <a:avLst/>
              </a:pr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en-US" sz="2400" dirty="0"/>
              </a:p>
            </p:txBody>
          </p:sp>
        </p:grpSp>
        <p:sp>
          <p:nvSpPr>
            <p:cNvPr id="15" name="Subtitle 2"/>
            <p:cNvSpPr txBox="1"/>
            <p:nvPr/>
          </p:nvSpPr>
          <p:spPr>
            <a:xfrm>
              <a:off x="8110670" y="1665229"/>
              <a:ext cx="817624" cy="23840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1335" b="1" dirty="0">
                  <a:solidFill>
                    <a:schemeClr val="tx1">
                      <a:lumMod val="50000"/>
                      <a:lumOff val="50000"/>
                    </a:schemeClr>
                  </a:solidFill>
                  <a:ea typeface="Franchise" pitchFamily="49" charset="0"/>
                </a:rPr>
                <a:t>Males </a:t>
              </a:r>
              <a:endParaRPr lang="en-US" sz="1335" b="1" dirty="0">
                <a:solidFill>
                  <a:schemeClr val="tx1">
                    <a:lumMod val="50000"/>
                    <a:lumOff val="50000"/>
                  </a:schemeClr>
                </a:solidFill>
                <a:ea typeface="Franchise" pitchFamily="49" charset="0"/>
              </a:endParaRPr>
            </a:p>
          </p:txBody>
        </p:sp>
        <p:sp>
          <p:nvSpPr>
            <p:cNvPr id="16" name="Content Placeholder 2"/>
            <p:cNvSpPr txBox="1"/>
            <p:nvPr/>
          </p:nvSpPr>
          <p:spPr>
            <a:xfrm>
              <a:off x="8100392" y="1374725"/>
              <a:ext cx="822499" cy="344625"/>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3200" dirty="0">
                  <a:solidFill>
                    <a:srgbClr val="525068"/>
                  </a:solidFill>
                </a:rPr>
                <a:t>36%</a:t>
              </a:r>
              <a:endParaRPr lang="en-US" sz="3200" dirty="0">
                <a:solidFill>
                  <a:srgbClr val="525068"/>
                </a:solidFill>
              </a:endParaRPr>
            </a:p>
          </p:txBody>
        </p:sp>
      </p:grpSp>
      <p:grpSp>
        <p:nvGrpSpPr>
          <p:cNvPr id="21" name="Group 20"/>
          <p:cNvGrpSpPr/>
          <p:nvPr/>
        </p:nvGrpSpPr>
        <p:grpSpPr>
          <a:xfrm>
            <a:off x="815413" y="3357778"/>
            <a:ext cx="4640992" cy="582901"/>
            <a:chOff x="611560" y="2497824"/>
            <a:chExt cx="3480744" cy="437176"/>
          </a:xfrm>
        </p:grpSpPr>
        <p:sp>
          <p:nvSpPr>
            <p:cNvPr id="22" name="Rectangle 21"/>
            <p:cNvSpPr/>
            <p:nvPr/>
          </p:nvSpPr>
          <p:spPr>
            <a:xfrm>
              <a:off x="1057256" y="2512876"/>
              <a:ext cx="3035048" cy="2459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3" name="Rectangle 22"/>
            <p:cNvSpPr/>
            <p:nvPr/>
          </p:nvSpPr>
          <p:spPr>
            <a:xfrm>
              <a:off x="1057256" y="2512876"/>
              <a:ext cx="1517524" cy="2459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4" name="Content Placeholder 2"/>
            <p:cNvSpPr txBox="1"/>
            <p:nvPr/>
          </p:nvSpPr>
          <p:spPr>
            <a:xfrm>
              <a:off x="1043608" y="2504017"/>
              <a:ext cx="431395" cy="430983"/>
            </a:xfrm>
            <a:prstGeom prst="rect">
              <a:avLst/>
            </a:prstGeom>
            <a:noFill/>
          </p:spPr>
          <p:txBody>
            <a:bodyPr vert="horz"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1465" b="1" dirty="0">
                  <a:solidFill>
                    <a:schemeClr val="bg1"/>
                  </a:solidFill>
                </a:rPr>
                <a:t>50%</a:t>
              </a:r>
              <a:endParaRPr lang="en-US" sz="1465" b="1" dirty="0">
                <a:solidFill>
                  <a:schemeClr val="bg1"/>
                </a:solidFill>
              </a:endParaRPr>
            </a:p>
          </p:txBody>
        </p:sp>
        <p:sp>
          <p:nvSpPr>
            <p:cNvPr id="25" name="Freeform 24"/>
            <p:cNvSpPr>
              <a:spLocks noEditPoints="1"/>
            </p:cNvSpPr>
            <p:nvPr/>
          </p:nvSpPr>
          <p:spPr bwMode="auto">
            <a:xfrm>
              <a:off x="611560" y="2497824"/>
              <a:ext cx="273996" cy="273996"/>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37 w 384"/>
                <a:gd name="T11" fmla="*/ 133 h 384"/>
                <a:gd name="T12" fmla="*/ 208 w 384"/>
                <a:gd name="T13" fmla="*/ 133 h 384"/>
                <a:gd name="T14" fmla="*/ 201 w 384"/>
                <a:gd name="T15" fmla="*/ 143 h 384"/>
                <a:gd name="T16" fmla="*/ 201 w 384"/>
                <a:gd name="T17" fmla="*/ 164 h 384"/>
                <a:gd name="T18" fmla="*/ 237 w 384"/>
                <a:gd name="T19" fmla="*/ 164 h 384"/>
                <a:gd name="T20" fmla="*/ 237 w 384"/>
                <a:gd name="T21" fmla="*/ 194 h 384"/>
                <a:gd name="T22" fmla="*/ 201 w 384"/>
                <a:gd name="T23" fmla="*/ 194 h 384"/>
                <a:gd name="T24" fmla="*/ 201 w 384"/>
                <a:gd name="T25" fmla="*/ 283 h 384"/>
                <a:gd name="T26" fmla="*/ 167 w 384"/>
                <a:gd name="T27" fmla="*/ 283 h 384"/>
                <a:gd name="T28" fmla="*/ 167 w 384"/>
                <a:gd name="T29" fmla="*/ 194 h 384"/>
                <a:gd name="T30" fmla="*/ 136 w 384"/>
                <a:gd name="T31" fmla="*/ 194 h 384"/>
                <a:gd name="T32" fmla="*/ 136 w 384"/>
                <a:gd name="T33" fmla="*/ 164 h 384"/>
                <a:gd name="T34" fmla="*/ 167 w 384"/>
                <a:gd name="T35" fmla="*/ 164 h 384"/>
                <a:gd name="T36" fmla="*/ 167 w 384"/>
                <a:gd name="T37" fmla="*/ 146 h 384"/>
                <a:gd name="T38" fmla="*/ 208 w 384"/>
                <a:gd name="T39" fmla="*/ 101 h 384"/>
                <a:gd name="T40" fmla="*/ 237 w 384"/>
                <a:gd name="T41" fmla="*/ 101 h 384"/>
                <a:gd name="T42" fmla="*/ 237 w 384"/>
                <a:gd name="T43" fmla="*/ 13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7"/>
                    <a:pt x="201" y="143"/>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6"/>
                    <a:pt x="167" y="146"/>
                    <a:pt x="167" y="146"/>
                  </a:cubicBezTo>
                  <a:cubicBezTo>
                    <a:pt x="167" y="121"/>
                    <a:pt x="184" y="101"/>
                    <a:pt x="208" y="101"/>
                  </a:cubicBezTo>
                  <a:cubicBezTo>
                    <a:pt x="237" y="101"/>
                    <a:pt x="237" y="101"/>
                    <a:pt x="237" y="101"/>
                  </a:cubicBezTo>
                  <a:lnTo>
                    <a:pt x="237" y="133"/>
                  </a:lnTo>
                  <a:close/>
                </a:path>
              </a:pathLst>
            </a:custGeom>
            <a:solidFill>
              <a:schemeClr val="accent1"/>
            </a:solidFill>
            <a:ln>
              <a:noFill/>
            </a:ln>
          </p:spPr>
          <p:txBody>
            <a:bodyPr vert="horz" wrap="square" lIns="121920" tIns="60960" rIns="121920" bIns="60960" numCol="1" anchor="t" anchorCtr="0" compatLnSpc="1"/>
            <a:lstStyle/>
            <a:p>
              <a:endParaRPr lang="en-US" sz="2400" dirty="0"/>
            </a:p>
          </p:txBody>
        </p:sp>
      </p:grpSp>
      <p:grpSp>
        <p:nvGrpSpPr>
          <p:cNvPr id="26" name="Group 25"/>
          <p:cNvGrpSpPr/>
          <p:nvPr/>
        </p:nvGrpSpPr>
        <p:grpSpPr>
          <a:xfrm>
            <a:off x="815413" y="5355286"/>
            <a:ext cx="4640992" cy="582901"/>
            <a:chOff x="611560" y="4155926"/>
            <a:chExt cx="3480744" cy="437176"/>
          </a:xfrm>
        </p:grpSpPr>
        <p:sp>
          <p:nvSpPr>
            <p:cNvPr id="27" name="Rectangle 26"/>
            <p:cNvSpPr/>
            <p:nvPr/>
          </p:nvSpPr>
          <p:spPr>
            <a:xfrm>
              <a:off x="1057256" y="4169968"/>
              <a:ext cx="3035048" cy="2459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 name="Rectangle 27"/>
            <p:cNvSpPr/>
            <p:nvPr/>
          </p:nvSpPr>
          <p:spPr>
            <a:xfrm>
              <a:off x="1057256" y="4169968"/>
              <a:ext cx="1249725" cy="24591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9" name="Content Placeholder 2"/>
            <p:cNvSpPr txBox="1"/>
            <p:nvPr/>
          </p:nvSpPr>
          <p:spPr>
            <a:xfrm>
              <a:off x="1043608" y="4162119"/>
              <a:ext cx="431395" cy="430983"/>
            </a:xfrm>
            <a:prstGeom prst="rect">
              <a:avLst/>
            </a:prstGeom>
            <a:noFill/>
          </p:spPr>
          <p:txBody>
            <a:bodyPr vert="horz"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1465" b="1" dirty="0">
                  <a:solidFill>
                    <a:schemeClr val="bg1"/>
                  </a:solidFill>
                </a:rPr>
                <a:t>45%</a:t>
              </a:r>
              <a:endParaRPr lang="en-US" sz="1465" b="1" dirty="0">
                <a:solidFill>
                  <a:schemeClr val="bg1"/>
                </a:solidFill>
              </a:endParaRPr>
            </a:p>
          </p:txBody>
        </p:sp>
        <p:sp>
          <p:nvSpPr>
            <p:cNvPr id="30" name="Freeform 11"/>
            <p:cNvSpPr>
              <a:spLocks noEditPoints="1"/>
            </p:cNvSpPr>
            <p:nvPr/>
          </p:nvSpPr>
          <p:spPr bwMode="auto">
            <a:xfrm>
              <a:off x="611560" y="4155926"/>
              <a:ext cx="273996" cy="273996"/>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70 w 384"/>
                <a:gd name="T11" fmla="*/ 157 h 384"/>
                <a:gd name="T12" fmla="*/ 270 w 384"/>
                <a:gd name="T13" fmla="*/ 162 h 384"/>
                <a:gd name="T14" fmla="*/ 162 w 384"/>
                <a:gd name="T15" fmla="*/ 270 h 384"/>
                <a:gd name="T16" fmla="*/ 104 w 384"/>
                <a:gd name="T17" fmla="*/ 253 h 384"/>
                <a:gd name="T18" fmla="*/ 113 w 384"/>
                <a:gd name="T19" fmla="*/ 253 h 384"/>
                <a:gd name="T20" fmla="*/ 160 w 384"/>
                <a:gd name="T21" fmla="*/ 237 h 384"/>
                <a:gd name="T22" fmla="*/ 125 w 384"/>
                <a:gd name="T23" fmla="*/ 211 h 384"/>
                <a:gd name="T24" fmla="*/ 132 w 384"/>
                <a:gd name="T25" fmla="*/ 211 h 384"/>
                <a:gd name="T26" fmla="*/ 142 w 384"/>
                <a:gd name="T27" fmla="*/ 210 h 384"/>
                <a:gd name="T28" fmla="*/ 112 w 384"/>
                <a:gd name="T29" fmla="*/ 173 h 384"/>
                <a:gd name="T30" fmla="*/ 112 w 384"/>
                <a:gd name="T31" fmla="*/ 173 h 384"/>
                <a:gd name="T32" fmla="*/ 129 w 384"/>
                <a:gd name="T33" fmla="*/ 177 h 384"/>
                <a:gd name="T34" fmla="*/ 112 w 384"/>
                <a:gd name="T35" fmla="*/ 146 h 384"/>
                <a:gd name="T36" fmla="*/ 117 w 384"/>
                <a:gd name="T37" fmla="*/ 127 h 384"/>
                <a:gd name="T38" fmla="*/ 195 w 384"/>
                <a:gd name="T39" fmla="*/ 166 h 384"/>
                <a:gd name="T40" fmla="*/ 194 w 384"/>
                <a:gd name="T41" fmla="*/ 158 h 384"/>
                <a:gd name="T42" fmla="*/ 232 w 384"/>
                <a:gd name="T43" fmla="*/ 120 h 384"/>
                <a:gd name="T44" fmla="*/ 260 w 384"/>
                <a:gd name="T45" fmla="*/ 132 h 384"/>
                <a:gd name="T46" fmla="*/ 284 w 384"/>
                <a:gd name="T47" fmla="*/ 123 h 384"/>
                <a:gd name="T48" fmla="*/ 267 w 384"/>
                <a:gd name="T49" fmla="*/ 144 h 384"/>
                <a:gd name="T50" fmla="*/ 289 w 384"/>
                <a:gd name="T51" fmla="*/ 138 h 384"/>
                <a:gd name="T52" fmla="*/ 270 w 384"/>
                <a:gd name="T53" fmla="*/ 15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70" y="157"/>
                  </a:moveTo>
                  <a:cubicBezTo>
                    <a:pt x="270" y="159"/>
                    <a:pt x="270" y="160"/>
                    <a:pt x="270" y="162"/>
                  </a:cubicBezTo>
                  <a:cubicBezTo>
                    <a:pt x="270" y="212"/>
                    <a:pt x="232" y="270"/>
                    <a:pt x="162" y="270"/>
                  </a:cubicBezTo>
                  <a:cubicBezTo>
                    <a:pt x="141" y="270"/>
                    <a:pt x="121" y="263"/>
                    <a:pt x="104" y="253"/>
                  </a:cubicBezTo>
                  <a:cubicBezTo>
                    <a:pt x="107" y="253"/>
                    <a:pt x="110" y="253"/>
                    <a:pt x="113" y="253"/>
                  </a:cubicBezTo>
                  <a:cubicBezTo>
                    <a:pt x="131" y="253"/>
                    <a:pt x="147" y="247"/>
                    <a:pt x="160" y="237"/>
                  </a:cubicBezTo>
                  <a:cubicBezTo>
                    <a:pt x="144" y="237"/>
                    <a:pt x="130" y="226"/>
                    <a:pt x="125" y="211"/>
                  </a:cubicBezTo>
                  <a:cubicBezTo>
                    <a:pt x="127" y="211"/>
                    <a:pt x="130" y="211"/>
                    <a:pt x="132" y="211"/>
                  </a:cubicBezTo>
                  <a:cubicBezTo>
                    <a:pt x="136" y="211"/>
                    <a:pt x="139" y="211"/>
                    <a:pt x="142" y="210"/>
                  </a:cubicBezTo>
                  <a:cubicBezTo>
                    <a:pt x="125" y="207"/>
                    <a:pt x="112" y="191"/>
                    <a:pt x="112" y="173"/>
                  </a:cubicBezTo>
                  <a:cubicBezTo>
                    <a:pt x="112" y="173"/>
                    <a:pt x="112" y="173"/>
                    <a:pt x="112" y="173"/>
                  </a:cubicBezTo>
                  <a:cubicBezTo>
                    <a:pt x="117" y="175"/>
                    <a:pt x="123" y="177"/>
                    <a:pt x="129" y="177"/>
                  </a:cubicBezTo>
                  <a:cubicBezTo>
                    <a:pt x="119" y="171"/>
                    <a:pt x="112" y="159"/>
                    <a:pt x="112" y="146"/>
                  </a:cubicBezTo>
                  <a:cubicBezTo>
                    <a:pt x="112" y="139"/>
                    <a:pt x="114" y="132"/>
                    <a:pt x="117" y="127"/>
                  </a:cubicBezTo>
                  <a:cubicBezTo>
                    <a:pt x="136" y="150"/>
                    <a:pt x="164" y="165"/>
                    <a:pt x="195" y="166"/>
                  </a:cubicBezTo>
                  <a:cubicBezTo>
                    <a:pt x="194" y="164"/>
                    <a:pt x="194" y="161"/>
                    <a:pt x="194" y="158"/>
                  </a:cubicBezTo>
                  <a:cubicBezTo>
                    <a:pt x="194" y="137"/>
                    <a:pt x="211" y="120"/>
                    <a:pt x="232" y="120"/>
                  </a:cubicBezTo>
                  <a:cubicBezTo>
                    <a:pt x="243" y="120"/>
                    <a:pt x="253" y="124"/>
                    <a:pt x="260" y="132"/>
                  </a:cubicBezTo>
                  <a:cubicBezTo>
                    <a:pt x="268" y="130"/>
                    <a:pt x="276" y="127"/>
                    <a:pt x="284" y="123"/>
                  </a:cubicBezTo>
                  <a:cubicBezTo>
                    <a:pt x="281" y="131"/>
                    <a:pt x="275" y="139"/>
                    <a:pt x="267" y="144"/>
                  </a:cubicBezTo>
                  <a:cubicBezTo>
                    <a:pt x="275" y="143"/>
                    <a:pt x="282" y="141"/>
                    <a:pt x="289" y="138"/>
                  </a:cubicBezTo>
                  <a:cubicBezTo>
                    <a:pt x="284" y="145"/>
                    <a:pt x="277" y="152"/>
                    <a:pt x="270" y="157"/>
                  </a:cubicBezTo>
                  <a:close/>
                </a:path>
              </a:pathLst>
            </a:custGeom>
            <a:solidFill>
              <a:schemeClr val="accent5"/>
            </a:solidFill>
            <a:ln>
              <a:noFill/>
            </a:ln>
          </p:spPr>
          <p:txBody>
            <a:bodyPr vert="horz" wrap="square" lIns="121920" tIns="60960" rIns="121920" bIns="60960" numCol="1" anchor="t" anchorCtr="0" compatLnSpc="1"/>
            <a:lstStyle/>
            <a:p>
              <a:endParaRPr lang="en-US" sz="2400" dirty="0"/>
            </a:p>
          </p:txBody>
        </p:sp>
      </p:grpSp>
      <p:grpSp>
        <p:nvGrpSpPr>
          <p:cNvPr id="31" name="Group 30"/>
          <p:cNvGrpSpPr/>
          <p:nvPr/>
        </p:nvGrpSpPr>
        <p:grpSpPr>
          <a:xfrm>
            <a:off x="815413" y="4859072"/>
            <a:ext cx="4640992" cy="581555"/>
            <a:chOff x="611560" y="3809922"/>
            <a:chExt cx="3480744" cy="436166"/>
          </a:xfrm>
        </p:grpSpPr>
        <p:sp>
          <p:nvSpPr>
            <p:cNvPr id="32" name="Rectangle 31"/>
            <p:cNvSpPr/>
            <p:nvPr/>
          </p:nvSpPr>
          <p:spPr>
            <a:xfrm>
              <a:off x="1057256" y="3823964"/>
              <a:ext cx="3035048" cy="2459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3" name="Rectangle 32"/>
            <p:cNvSpPr/>
            <p:nvPr/>
          </p:nvSpPr>
          <p:spPr>
            <a:xfrm>
              <a:off x="1057256" y="3823964"/>
              <a:ext cx="2261408" cy="24591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Content Placeholder 2"/>
            <p:cNvSpPr txBox="1"/>
            <p:nvPr/>
          </p:nvSpPr>
          <p:spPr>
            <a:xfrm>
              <a:off x="1043608" y="3815105"/>
              <a:ext cx="431395" cy="430983"/>
            </a:xfrm>
            <a:prstGeom prst="rect">
              <a:avLst/>
            </a:prstGeom>
            <a:noFill/>
          </p:spPr>
          <p:txBody>
            <a:bodyPr vert="horz"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1465" b="1" dirty="0">
                  <a:solidFill>
                    <a:schemeClr val="bg1"/>
                  </a:solidFill>
                </a:rPr>
                <a:t>75%</a:t>
              </a:r>
              <a:endParaRPr lang="en-US" sz="1465" b="1" dirty="0">
                <a:solidFill>
                  <a:schemeClr val="bg1"/>
                </a:solidFill>
              </a:endParaRPr>
            </a:p>
          </p:txBody>
        </p:sp>
        <p:sp>
          <p:nvSpPr>
            <p:cNvPr id="35" name="Freeform 34"/>
            <p:cNvSpPr>
              <a:spLocks noEditPoints="1"/>
            </p:cNvSpPr>
            <p:nvPr/>
          </p:nvSpPr>
          <p:spPr bwMode="auto">
            <a:xfrm>
              <a:off x="611560" y="3809922"/>
              <a:ext cx="273996" cy="273996"/>
            </a:xfrm>
            <a:custGeom>
              <a:avLst/>
              <a:gdLst>
                <a:gd name="T0" fmla="*/ 174 w 384"/>
                <a:gd name="T1" fmla="*/ 138 h 384"/>
                <a:gd name="T2" fmla="*/ 149 w 384"/>
                <a:gd name="T3" fmla="*/ 116 h 384"/>
                <a:gd name="T4" fmla="*/ 145 w 384"/>
                <a:gd name="T5" fmla="*/ 116 h 384"/>
                <a:gd name="T6" fmla="*/ 133 w 384"/>
                <a:gd name="T7" fmla="*/ 128 h 384"/>
                <a:gd name="T8" fmla="*/ 133 w 384"/>
                <a:gd name="T9" fmla="*/ 150 h 384"/>
                <a:gd name="T10" fmla="*/ 156 w 384"/>
                <a:gd name="T11" fmla="*/ 174 h 384"/>
                <a:gd name="T12" fmla="*/ 160 w 384"/>
                <a:gd name="T13" fmla="*/ 173 h 384"/>
                <a:gd name="T14" fmla="*/ 174 w 384"/>
                <a:gd name="T15" fmla="*/ 138 h 384"/>
                <a:gd name="T16" fmla="*/ 192 w 384"/>
                <a:gd name="T17" fmla="*/ 0 h 384"/>
                <a:gd name="T18" fmla="*/ 0 w 384"/>
                <a:gd name="T19" fmla="*/ 192 h 384"/>
                <a:gd name="T20" fmla="*/ 192 w 384"/>
                <a:gd name="T21" fmla="*/ 384 h 384"/>
                <a:gd name="T22" fmla="*/ 384 w 384"/>
                <a:gd name="T23" fmla="*/ 192 h 384"/>
                <a:gd name="T24" fmla="*/ 192 w 384"/>
                <a:gd name="T25" fmla="*/ 0 h 384"/>
                <a:gd name="T26" fmla="*/ 181 w 384"/>
                <a:gd name="T27" fmla="*/ 274 h 384"/>
                <a:gd name="T28" fmla="*/ 151 w 384"/>
                <a:gd name="T29" fmla="*/ 281 h 384"/>
                <a:gd name="T30" fmla="*/ 149 w 384"/>
                <a:gd name="T31" fmla="*/ 281 h 384"/>
                <a:gd name="T32" fmla="*/ 148 w 384"/>
                <a:gd name="T33" fmla="*/ 281 h 384"/>
                <a:gd name="T34" fmla="*/ 101 w 384"/>
                <a:gd name="T35" fmla="*/ 243 h 384"/>
                <a:gd name="T36" fmla="*/ 157 w 384"/>
                <a:gd name="T37" fmla="*/ 206 h 384"/>
                <a:gd name="T38" fmla="*/ 157 w 384"/>
                <a:gd name="T39" fmla="*/ 206 h 384"/>
                <a:gd name="T40" fmla="*/ 151 w 384"/>
                <a:gd name="T41" fmla="*/ 186 h 384"/>
                <a:gd name="T42" fmla="*/ 148 w 384"/>
                <a:gd name="T43" fmla="*/ 186 h 384"/>
                <a:gd name="T44" fmla="*/ 126 w 384"/>
                <a:gd name="T45" fmla="*/ 180 h 384"/>
                <a:gd name="T46" fmla="*/ 111 w 384"/>
                <a:gd name="T47" fmla="*/ 147 h 384"/>
                <a:gd name="T48" fmla="*/ 158 w 384"/>
                <a:gd name="T49" fmla="*/ 103 h 384"/>
                <a:gd name="T50" fmla="*/ 204 w 384"/>
                <a:gd name="T51" fmla="*/ 103 h 384"/>
                <a:gd name="T52" fmla="*/ 204 w 384"/>
                <a:gd name="T53" fmla="*/ 104 h 384"/>
                <a:gd name="T54" fmla="*/ 188 w 384"/>
                <a:gd name="T55" fmla="*/ 111 h 384"/>
                <a:gd name="T56" fmla="*/ 181 w 384"/>
                <a:gd name="T57" fmla="*/ 112 h 384"/>
                <a:gd name="T58" fmla="*/ 194 w 384"/>
                <a:gd name="T59" fmla="*/ 143 h 384"/>
                <a:gd name="T60" fmla="*/ 181 w 384"/>
                <a:gd name="T61" fmla="*/ 175 h 384"/>
                <a:gd name="T62" fmla="*/ 173 w 384"/>
                <a:gd name="T63" fmla="*/ 186 h 384"/>
                <a:gd name="T64" fmla="*/ 183 w 384"/>
                <a:gd name="T65" fmla="*/ 199 h 384"/>
                <a:gd name="T66" fmla="*/ 204 w 384"/>
                <a:gd name="T67" fmla="*/ 235 h 384"/>
                <a:gd name="T68" fmla="*/ 181 w 384"/>
                <a:gd name="T69" fmla="*/ 274 h 384"/>
                <a:gd name="T70" fmla="*/ 282 w 384"/>
                <a:gd name="T71" fmla="*/ 192 h 384"/>
                <a:gd name="T72" fmla="*/ 252 w 384"/>
                <a:gd name="T73" fmla="*/ 192 h 384"/>
                <a:gd name="T74" fmla="*/ 252 w 384"/>
                <a:gd name="T75" fmla="*/ 222 h 384"/>
                <a:gd name="T76" fmla="*/ 233 w 384"/>
                <a:gd name="T77" fmla="*/ 222 h 384"/>
                <a:gd name="T78" fmla="*/ 233 w 384"/>
                <a:gd name="T79" fmla="*/ 192 h 384"/>
                <a:gd name="T80" fmla="*/ 202 w 384"/>
                <a:gd name="T81" fmla="*/ 192 h 384"/>
                <a:gd name="T82" fmla="*/ 202 w 384"/>
                <a:gd name="T83" fmla="*/ 173 h 384"/>
                <a:gd name="T84" fmla="*/ 233 w 384"/>
                <a:gd name="T85" fmla="*/ 173 h 384"/>
                <a:gd name="T86" fmla="*/ 233 w 384"/>
                <a:gd name="T87" fmla="*/ 142 h 384"/>
                <a:gd name="T88" fmla="*/ 252 w 384"/>
                <a:gd name="T89" fmla="*/ 142 h 384"/>
                <a:gd name="T90" fmla="*/ 252 w 384"/>
                <a:gd name="T91" fmla="*/ 173 h 384"/>
                <a:gd name="T92" fmla="*/ 282 w 384"/>
                <a:gd name="T93" fmla="*/ 173 h 384"/>
                <a:gd name="T94" fmla="*/ 282 w 384"/>
                <a:gd name="T95" fmla="*/ 192 h 384"/>
                <a:gd name="T96" fmla="*/ 156 w 384"/>
                <a:gd name="T97" fmla="*/ 215 h 384"/>
                <a:gd name="T98" fmla="*/ 153 w 384"/>
                <a:gd name="T99" fmla="*/ 215 h 384"/>
                <a:gd name="T100" fmla="*/ 130 w 384"/>
                <a:gd name="T101" fmla="*/ 224 h 384"/>
                <a:gd name="T102" fmla="*/ 122 w 384"/>
                <a:gd name="T103" fmla="*/ 243 h 384"/>
                <a:gd name="T104" fmla="*/ 156 w 384"/>
                <a:gd name="T105" fmla="*/ 264 h 384"/>
                <a:gd name="T106" fmla="*/ 186 w 384"/>
                <a:gd name="T107" fmla="*/ 238 h 384"/>
                <a:gd name="T108" fmla="*/ 156 w 384"/>
                <a:gd name="T109" fmla="*/ 21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4" h="384">
                  <a:moveTo>
                    <a:pt x="174" y="138"/>
                  </a:moveTo>
                  <a:cubicBezTo>
                    <a:pt x="169" y="121"/>
                    <a:pt x="161" y="116"/>
                    <a:pt x="149" y="116"/>
                  </a:cubicBezTo>
                  <a:cubicBezTo>
                    <a:pt x="148" y="116"/>
                    <a:pt x="146" y="116"/>
                    <a:pt x="145" y="116"/>
                  </a:cubicBezTo>
                  <a:cubicBezTo>
                    <a:pt x="140" y="118"/>
                    <a:pt x="136" y="122"/>
                    <a:pt x="133" y="128"/>
                  </a:cubicBezTo>
                  <a:cubicBezTo>
                    <a:pt x="131" y="135"/>
                    <a:pt x="131" y="142"/>
                    <a:pt x="133" y="150"/>
                  </a:cubicBezTo>
                  <a:cubicBezTo>
                    <a:pt x="136" y="164"/>
                    <a:pt x="146" y="174"/>
                    <a:pt x="156" y="174"/>
                  </a:cubicBezTo>
                  <a:cubicBezTo>
                    <a:pt x="158" y="174"/>
                    <a:pt x="159" y="174"/>
                    <a:pt x="160" y="173"/>
                  </a:cubicBezTo>
                  <a:cubicBezTo>
                    <a:pt x="171" y="170"/>
                    <a:pt x="178" y="154"/>
                    <a:pt x="174" y="138"/>
                  </a:cubicBezTo>
                  <a:close/>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81" y="274"/>
                  </a:moveTo>
                  <a:cubicBezTo>
                    <a:pt x="169" y="280"/>
                    <a:pt x="156" y="281"/>
                    <a:pt x="151" y="281"/>
                  </a:cubicBezTo>
                  <a:cubicBezTo>
                    <a:pt x="150" y="281"/>
                    <a:pt x="149" y="281"/>
                    <a:pt x="149" y="281"/>
                  </a:cubicBezTo>
                  <a:cubicBezTo>
                    <a:pt x="149" y="281"/>
                    <a:pt x="149" y="281"/>
                    <a:pt x="148" y="281"/>
                  </a:cubicBezTo>
                  <a:cubicBezTo>
                    <a:pt x="140" y="281"/>
                    <a:pt x="101" y="279"/>
                    <a:pt x="101" y="243"/>
                  </a:cubicBezTo>
                  <a:cubicBezTo>
                    <a:pt x="101" y="209"/>
                    <a:pt x="144" y="206"/>
                    <a:pt x="157" y="206"/>
                  </a:cubicBezTo>
                  <a:cubicBezTo>
                    <a:pt x="157" y="206"/>
                    <a:pt x="157" y="206"/>
                    <a:pt x="157" y="206"/>
                  </a:cubicBezTo>
                  <a:cubicBezTo>
                    <a:pt x="149" y="196"/>
                    <a:pt x="151" y="186"/>
                    <a:pt x="151" y="186"/>
                  </a:cubicBezTo>
                  <a:cubicBezTo>
                    <a:pt x="150" y="186"/>
                    <a:pt x="149" y="186"/>
                    <a:pt x="148" y="186"/>
                  </a:cubicBezTo>
                  <a:cubicBezTo>
                    <a:pt x="143" y="186"/>
                    <a:pt x="134" y="185"/>
                    <a:pt x="126" y="180"/>
                  </a:cubicBezTo>
                  <a:cubicBezTo>
                    <a:pt x="116" y="173"/>
                    <a:pt x="111" y="162"/>
                    <a:pt x="111" y="147"/>
                  </a:cubicBezTo>
                  <a:cubicBezTo>
                    <a:pt x="111" y="105"/>
                    <a:pt x="157" y="103"/>
                    <a:pt x="158" y="103"/>
                  </a:cubicBezTo>
                  <a:cubicBezTo>
                    <a:pt x="204" y="103"/>
                    <a:pt x="204" y="103"/>
                    <a:pt x="204" y="103"/>
                  </a:cubicBezTo>
                  <a:cubicBezTo>
                    <a:pt x="204" y="104"/>
                    <a:pt x="204" y="104"/>
                    <a:pt x="204" y="104"/>
                  </a:cubicBezTo>
                  <a:cubicBezTo>
                    <a:pt x="204" y="109"/>
                    <a:pt x="195" y="110"/>
                    <a:pt x="188" y="111"/>
                  </a:cubicBezTo>
                  <a:cubicBezTo>
                    <a:pt x="186" y="111"/>
                    <a:pt x="182" y="112"/>
                    <a:pt x="181" y="112"/>
                  </a:cubicBezTo>
                  <a:cubicBezTo>
                    <a:pt x="193" y="119"/>
                    <a:pt x="194" y="129"/>
                    <a:pt x="194" y="143"/>
                  </a:cubicBezTo>
                  <a:cubicBezTo>
                    <a:pt x="194" y="160"/>
                    <a:pt x="188" y="169"/>
                    <a:pt x="181" y="175"/>
                  </a:cubicBezTo>
                  <a:cubicBezTo>
                    <a:pt x="177" y="179"/>
                    <a:pt x="173" y="182"/>
                    <a:pt x="173" y="186"/>
                  </a:cubicBezTo>
                  <a:cubicBezTo>
                    <a:pt x="173" y="190"/>
                    <a:pt x="178" y="194"/>
                    <a:pt x="183" y="199"/>
                  </a:cubicBezTo>
                  <a:cubicBezTo>
                    <a:pt x="192" y="207"/>
                    <a:pt x="204" y="217"/>
                    <a:pt x="204" y="235"/>
                  </a:cubicBezTo>
                  <a:cubicBezTo>
                    <a:pt x="204" y="254"/>
                    <a:pt x="196" y="267"/>
                    <a:pt x="181" y="274"/>
                  </a:cubicBezTo>
                  <a:close/>
                  <a:moveTo>
                    <a:pt x="282" y="192"/>
                  </a:moveTo>
                  <a:cubicBezTo>
                    <a:pt x="252" y="192"/>
                    <a:pt x="252" y="192"/>
                    <a:pt x="252" y="192"/>
                  </a:cubicBezTo>
                  <a:cubicBezTo>
                    <a:pt x="252" y="222"/>
                    <a:pt x="252" y="222"/>
                    <a:pt x="252" y="222"/>
                  </a:cubicBezTo>
                  <a:cubicBezTo>
                    <a:pt x="233" y="222"/>
                    <a:pt x="233" y="222"/>
                    <a:pt x="233" y="222"/>
                  </a:cubicBezTo>
                  <a:cubicBezTo>
                    <a:pt x="233" y="192"/>
                    <a:pt x="233" y="192"/>
                    <a:pt x="233" y="192"/>
                  </a:cubicBezTo>
                  <a:cubicBezTo>
                    <a:pt x="202" y="192"/>
                    <a:pt x="202" y="192"/>
                    <a:pt x="202" y="192"/>
                  </a:cubicBezTo>
                  <a:cubicBezTo>
                    <a:pt x="202" y="173"/>
                    <a:pt x="202" y="173"/>
                    <a:pt x="202" y="173"/>
                  </a:cubicBezTo>
                  <a:cubicBezTo>
                    <a:pt x="233" y="173"/>
                    <a:pt x="233" y="173"/>
                    <a:pt x="233" y="173"/>
                  </a:cubicBezTo>
                  <a:cubicBezTo>
                    <a:pt x="233" y="142"/>
                    <a:pt x="233" y="142"/>
                    <a:pt x="233" y="142"/>
                  </a:cubicBezTo>
                  <a:cubicBezTo>
                    <a:pt x="252" y="142"/>
                    <a:pt x="252" y="142"/>
                    <a:pt x="252" y="142"/>
                  </a:cubicBezTo>
                  <a:cubicBezTo>
                    <a:pt x="252" y="173"/>
                    <a:pt x="252" y="173"/>
                    <a:pt x="252" y="173"/>
                  </a:cubicBezTo>
                  <a:cubicBezTo>
                    <a:pt x="282" y="173"/>
                    <a:pt x="282" y="173"/>
                    <a:pt x="282" y="173"/>
                  </a:cubicBezTo>
                  <a:lnTo>
                    <a:pt x="282" y="192"/>
                  </a:lnTo>
                  <a:close/>
                  <a:moveTo>
                    <a:pt x="156" y="215"/>
                  </a:moveTo>
                  <a:cubicBezTo>
                    <a:pt x="155" y="215"/>
                    <a:pt x="154" y="215"/>
                    <a:pt x="153" y="215"/>
                  </a:cubicBezTo>
                  <a:cubicBezTo>
                    <a:pt x="144" y="216"/>
                    <a:pt x="136" y="219"/>
                    <a:pt x="130" y="224"/>
                  </a:cubicBezTo>
                  <a:cubicBezTo>
                    <a:pt x="124" y="230"/>
                    <a:pt x="121" y="236"/>
                    <a:pt x="122" y="243"/>
                  </a:cubicBezTo>
                  <a:cubicBezTo>
                    <a:pt x="122" y="257"/>
                    <a:pt x="138" y="266"/>
                    <a:pt x="156" y="264"/>
                  </a:cubicBezTo>
                  <a:cubicBezTo>
                    <a:pt x="174" y="263"/>
                    <a:pt x="187" y="253"/>
                    <a:pt x="186" y="238"/>
                  </a:cubicBezTo>
                  <a:cubicBezTo>
                    <a:pt x="185" y="225"/>
                    <a:pt x="173" y="215"/>
                    <a:pt x="156" y="215"/>
                  </a:cubicBezTo>
                  <a:close/>
                </a:path>
              </a:pathLst>
            </a:custGeom>
            <a:solidFill>
              <a:schemeClr val="accent4"/>
            </a:solidFill>
            <a:ln>
              <a:noFill/>
            </a:ln>
          </p:spPr>
          <p:txBody>
            <a:bodyPr vert="horz" wrap="square" lIns="121920" tIns="60960" rIns="121920" bIns="60960" numCol="1" anchor="t" anchorCtr="0" compatLnSpc="1"/>
            <a:lstStyle/>
            <a:p>
              <a:endParaRPr lang="en-US" sz="2400" dirty="0"/>
            </a:p>
          </p:txBody>
        </p:sp>
      </p:grpSp>
      <p:grpSp>
        <p:nvGrpSpPr>
          <p:cNvPr id="36" name="Group 35"/>
          <p:cNvGrpSpPr/>
          <p:nvPr/>
        </p:nvGrpSpPr>
        <p:grpSpPr>
          <a:xfrm>
            <a:off x="815413" y="3853995"/>
            <a:ext cx="4640992" cy="574644"/>
            <a:chOff x="611560" y="2936065"/>
            <a:chExt cx="3480744" cy="430983"/>
          </a:xfrm>
        </p:grpSpPr>
        <p:sp>
          <p:nvSpPr>
            <p:cNvPr id="37" name="Rectangle 36"/>
            <p:cNvSpPr/>
            <p:nvPr/>
          </p:nvSpPr>
          <p:spPr>
            <a:xfrm>
              <a:off x="1057256" y="2944924"/>
              <a:ext cx="3035048" cy="2459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8" name="Rectangle 37"/>
            <p:cNvSpPr/>
            <p:nvPr/>
          </p:nvSpPr>
          <p:spPr>
            <a:xfrm>
              <a:off x="1057256" y="2944924"/>
              <a:ext cx="1785323" cy="2459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9" name="Content Placeholder 2"/>
            <p:cNvSpPr txBox="1"/>
            <p:nvPr/>
          </p:nvSpPr>
          <p:spPr>
            <a:xfrm>
              <a:off x="1043608" y="2936065"/>
              <a:ext cx="431395" cy="430983"/>
            </a:xfrm>
            <a:prstGeom prst="rect">
              <a:avLst/>
            </a:prstGeom>
            <a:noFill/>
          </p:spPr>
          <p:txBody>
            <a:bodyPr vert="horz"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1465" b="1" dirty="0">
                  <a:solidFill>
                    <a:schemeClr val="bg1"/>
                  </a:solidFill>
                </a:rPr>
                <a:t>62%</a:t>
              </a:r>
              <a:endParaRPr lang="en-US" sz="1465" b="1" dirty="0">
                <a:solidFill>
                  <a:schemeClr val="bg1"/>
                </a:solidFill>
              </a:endParaRPr>
            </a:p>
          </p:txBody>
        </p:sp>
        <p:sp>
          <p:nvSpPr>
            <p:cNvPr id="40" name="Freeform 21"/>
            <p:cNvSpPr>
              <a:spLocks noEditPoints="1"/>
            </p:cNvSpPr>
            <p:nvPr/>
          </p:nvSpPr>
          <p:spPr bwMode="auto">
            <a:xfrm>
              <a:off x="611560" y="2945546"/>
              <a:ext cx="273996" cy="273996"/>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80 w 384"/>
                <a:gd name="T11" fmla="*/ 155 h 384"/>
                <a:gd name="T12" fmla="*/ 196 w 384"/>
                <a:gd name="T13" fmla="*/ 274 h 384"/>
                <a:gd name="T14" fmla="*/ 157 w 384"/>
                <a:gd name="T15" fmla="*/ 257 h 384"/>
                <a:gd name="T16" fmla="*/ 126 w 384"/>
                <a:gd name="T17" fmla="*/ 164 h 384"/>
                <a:gd name="T18" fmla="*/ 106 w 384"/>
                <a:gd name="T19" fmla="*/ 170 h 384"/>
                <a:gd name="T20" fmla="*/ 99 w 384"/>
                <a:gd name="T21" fmla="*/ 160 h 384"/>
                <a:gd name="T22" fmla="*/ 153 w 384"/>
                <a:gd name="T23" fmla="*/ 118 h 384"/>
                <a:gd name="T24" fmla="*/ 184 w 384"/>
                <a:gd name="T25" fmla="*/ 181 h 384"/>
                <a:gd name="T26" fmla="*/ 199 w 384"/>
                <a:gd name="T27" fmla="*/ 218 h 384"/>
                <a:gd name="T28" fmla="*/ 224 w 384"/>
                <a:gd name="T29" fmla="*/ 185 h 384"/>
                <a:gd name="T30" fmla="*/ 203 w 384"/>
                <a:gd name="T31" fmla="*/ 160 h 384"/>
                <a:gd name="T32" fmla="*/ 280 w 384"/>
                <a:gd name="T33" fmla="*/ 15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80" y="155"/>
                  </a:moveTo>
                  <a:cubicBezTo>
                    <a:pt x="270" y="213"/>
                    <a:pt x="213" y="263"/>
                    <a:pt x="196" y="274"/>
                  </a:cubicBezTo>
                  <a:cubicBezTo>
                    <a:pt x="179" y="285"/>
                    <a:pt x="163" y="269"/>
                    <a:pt x="157" y="257"/>
                  </a:cubicBezTo>
                  <a:cubicBezTo>
                    <a:pt x="151" y="244"/>
                    <a:pt x="132" y="170"/>
                    <a:pt x="126" y="164"/>
                  </a:cubicBezTo>
                  <a:cubicBezTo>
                    <a:pt x="121" y="158"/>
                    <a:pt x="106" y="170"/>
                    <a:pt x="106" y="170"/>
                  </a:cubicBezTo>
                  <a:cubicBezTo>
                    <a:pt x="99" y="160"/>
                    <a:pt x="99" y="160"/>
                    <a:pt x="99" y="160"/>
                  </a:cubicBezTo>
                  <a:cubicBezTo>
                    <a:pt x="99" y="160"/>
                    <a:pt x="130" y="122"/>
                    <a:pt x="153" y="118"/>
                  </a:cubicBezTo>
                  <a:cubicBezTo>
                    <a:pt x="178" y="113"/>
                    <a:pt x="178" y="157"/>
                    <a:pt x="184" y="181"/>
                  </a:cubicBezTo>
                  <a:cubicBezTo>
                    <a:pt x="190" y="205"/>
                    <a:pt x="194" y="218"/>
                    <a:pt x="199" y="218"/>
                  </a:cubicBezTo>
                  <a:cubicBezTo>
                    <a:pt x="204" y="218"/>
                    <a:pt x="214" y="205"/>
                    <a:pt x="224" y="185"/>
                  </a:cubicBezTo>
                  <a:cubicBezTo>
                    <a:pt x="235" y="165"/>
                    <a:pt x="224" y="147"/>
                    <a:pt x="203" y="160"/>
                  </a:cubicBezTo>
                  <a:cubicBezTo>
                    <a:pt x="211" y="109"/>
                    <a:pt x="290" y="97"/>
                    <a:pt x="280" y="155"/>
                  </a:cubicBezTo>
                  <a:close/>
                </a:path>
              </a:pathLst>
            </a:custGeom>
            <a:solidFill>
              <a:schemeClr val="accent2"/>
            </a:solidFill>
            <a:ln>
              <a:noFill/>
            </a:ln>
          </p:spPr>
          <p:txBody>
            <a:bodyPr vert="horz" wrap="square" lIns="121920" tIns="60960" rIns="121920" bIns="60960" numCol="1" anchor="t" anchorCtr="0" compatLnSpc="1"/>
            <a:lstStyle/>
            <a:p>
              <a:endParaRPr lang="en-US" sz="2400" dirty="0"/>
            </a:p>
          </p:txBody>
        </p:sp>
      </p:grpSp>
      <p:grpSp>
        <p:nvGrpSpPr>
          <p:cNvPr id="41" name="Group 40"/>
          <p:cNvGrpSpPr/>
          <p:nvPr/>
        </p:nvGrpSpPr>
        <p:grpSpPr>
          <a:xfrm>
            <a:off x="815413" y="4362854"/>
            <a:ext cx="4640992" cy="581555"/>
            <a:chOff x="611560" y="3377874"/>
            <a:chExt cx="3480744" cy="436166"/>
          </a:xfrm>
        </p:grpSpPr>
        <p:sp>
          <p:nvSpPr>
            <p:cNvPr id="42" name="Rectangle 41"/>
            <p:cNvSpPr/>
            <p:nvPr/>
          </p:nvSpPr>
          <p:spPr>
            <a:xfrm>
              <a:off x="1057256" y="3391916"/>
              <a:ext cx="3035048" cy="2459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3" name="Rectangle 42"/>
            <p:cNvSpPr/>
            <p:nvPr/>
          </p:nvSpPr>
          <p:spPr>
            <a:xfrm>
              <a:off x="1057256" y="3391916"/>
              <a:ext cx="758762" cy="2459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4" name="Content Placeholder 2"/>
            <p:cNvSpPr txBox="1"/>
            <p:nvPr/>
          </p:nvSpPr>
          <p:spPr>
            <a:xfrm>
              <a:off x="1043608" y="3383057"/>
              <a:ext cx="431395" cy="430983"/>
            </a:xfrm>
            <a:prstGeom prst="rect">
              <a:avLst/>
            </a:prstGeom>
            <a:noFill/>
          </p:spPr>
          <p:txBody>
            <a:bodyPr vert="horz"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1465" b="1" dirty="0">
                  <a:solidFill>
                    <a:schemeClr val="bg1"/>
                  </a:solidFill>
                </a:rPr>
                <a:t>25%</a:t>
              </a:r>
              <a:endParaRPr lang="en-US" sz="1465" b="1" dirty="0">
                <a:solidFill>
                  <a:schemeClr val="bg1"/>
                </a:solidFill>
              </a:endParaRPr>
            </a:p>
          </p:txBody>
        </p:sp>
        <p:sp>
          <p:nvSpPr>
            <p:cNvPr id="45" name="Freeform 30"/>
            <p:cNvSpPr>
              <a:spLocks noEditPoints="1"/>
            </p:cNvSpPr>
            <p:nvPr/>
          </p:nvSpPr>
          <p:spPr bwMode="auto">
            <a:xfrm>
              <a:off x="611560" y="3377874"/>
              <a:ext cx="273996" cy="273996"/>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148 h 384"/>
                <a:gd name="T12" fmla="*/ 182 w 384"/>
                <a:gd name="T13" fmla="*/ 158 h 384"/>
                <a:gd name="T14" fmla="*/ 182 w 384"/>
                <a:gd name="T15" fmla="*/ 222 h 384"/>
                <a:gd name="T16" fmla="*/ 136 w 384"/>
                <a:gd name="T17" fmla="*/ 267 h 384"/>
                <a:gd name="T18" fmla="*/ 91 w 384"/>
                <a:gd name="T19" fmla="*/ 222 h 384"/>
                <a:gd name="T20" fmla="*/ 91 w 384"/>
                <a:gd name="T21" fmla="*/ 195 h 384"/>
                <a:gd name="T22" fmla="*/ 126 w 384"/>
                <a:gd name="T23" fmla="*/ 195 h 384"/>
                <a:gd name="T24" fmla="*/ 126 w 384"/>
                <a:gd name="T25" fmla="*/ 222 h 384"/>
                <a:gd name="T26" fmla="*/ 136 w 384"/>
                <a:gd name="T27" fmla="*/ 232 h 384"/>
                <a:gd name="T28" fmla="*/ 147 w 384"/>
                <a:gd name="T29" fmla="*/ 222 h 384"/>
                <a:gd name="T30" fmla="*/ 147 w 384"/>
                <a:gd name="T31" fmla="*/ 158 h 384"/>
                <a:gd name="T32" fmla="*/ 192 w 384"/>
                <a:gd name="T33" fmla="*/ 113 h 384"/>
                <a:gd name="T34" fmla="*/ 237 w 384"/>
                <a:gd name="T35" fmla="*/ 158 h 384"/>
                <a:gd name="T36" fmla="*/ 237 w 384"/>
                <a:gd name="T37" fmla="*/ 170 h 384"/>
                <a:gd name="T38" fmla="*/ 217 w 384"/>
                <a:gd name="T39" fmla="*/ 177 h 384"/>
                <a:gd name="T40" fmla="*/ 203 w 384"/>
                <a:gd name="T41" fmla="*/ 170 h 384"/>
                <a:gd name="T42" fmla="*/ 203 w 384"/>
                <a:gd name="T43" fmla="*/ 158 h 384"/>
                <a:gd name="T44" fmla="*/ 192 w 384"/>
                <a:gd name="T45" fmla="*/ 148 h 384"/>
                <a:gd name="T46" fmla="*/ 293 w 384"/>
                <a:gd name="T47" fmla="*/ 222 h 384"/>
                <a:gd name="T48" fmla="*/ 248 w 384"/>
                <a:gd name="T49" fmla="*/ 267 h 384"/>
                <a:gd name="T50" fmla="*/ 203 w 384"/>
                <a:gd name="T51" fmla="*/ 222 h 384"/>
                <a:gd name="T52" fmla="*/ 203 w 384"/>
                <a:gd name="T53" fmla="*/ 194 h 384"/>
                <a:gd name="T54" fmla="*/ 217 w 384"/>
                <a:gd name="T55" fmla="*/ 201 h 384"/>
                <a:gd name="T56" fmla="*/ 237 w 384"/>
                <a:gd name="T57" fmla="*/ 194 h 384"/>
                <a:gd name="T58" fmla="*/ 237 w 384"/>
                <a:gd name="T59" fmla="*/ 222 h 384"/>
                <a:gd name="T60" fmla="*/ 248 w 384"/>
                <a:gd name="T61" fmla="*/ 232 h 384"/>
                <a:gd name="T62" fmla="*/ 259 w 384"/>
                <a:gd name="T63" fmla="*/ 222 h 384"/>
                <a:gd name="T64" fmla="*/ 259 w 384"/>
                <a:gd name="T65" fmla="*/ 195 h 384"/>
                <a:gd name="T66" fmla="*/ 293 w 384"/>
                <a:gd name="T67" fmla="*/ 195 h 384"/>
                <a:gd name="T68" fmla="*/ 293 w 384"/>
                <a:gd name="T69" fmla="*/ 22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148"/>
                  </a:moveTo>
                  <a:cubicBezTo>
                    <a:pt x="186" y="148"/>
                    <a:pt x="182" y="152"/>
                    <a:pt x="182" y="158"/>
                  </a:cubicBezTo>
                  <a:cubicBezTo>
                    <a:pt x="182" y="222"/>
                    <a:pt x="182" y="222"/>
                    <a:pt x="182" y="222"/>
                  </a:cubicBezTo>
                  <a:cubicBezTo>
                    <a:pt x="182" y="246"/>
                    <a:pt x="161" y="267"/>
                    <a:pt x="136" y="267"/>
                  </a:cubicBezTo>
                  <a:cubicBezTo>
                    <a:pt x="111" y="267"/>
                    <a:pt x="91" y="246"/>
                    <a:pt x="91" y="222"/>
                  </a:cubicBezTo>
                  <a:cubicBezTo>
                    <a:pt x="91" y="195"/>
                    <a:pt x="91" y="195"/>
                    <a:pt x="91" y="195"/>
                  </a:cubicBezTo>
                  <a:cubicBezTo>
                    <a:pt x="126" y="195"/>
                    <a:pt x="126" y="195"/>
                    <a:pt x="126" y="195"/>
                  </a:cubicBezTo>
                  <a:cubicBezTo>
                    <a:pt x="126" y="222"/>
                    <a:pt x="126" y="222"/>
                    <a:pt x="126" y="222"/>
                  </a:cubicBezTo>
                  <a:cubicBezTo>
                    <a:pt x="126" y="227"/>
                    <a:pt x="131" y="232"/>
                    <a:pt x="136" y="232"/>
                  </a:cubicBezTo>
                  <a:cubicBezTo>
                    <a:pt x="142" y="232"/>
                    <a:pt x="147" y="227"/>
                    <a:pt x="147" y="222"/>
                  </a:cubicBezTo>
                  <a:cubicBezTo>
                    <a:pt x="147" y="158"/>
                    <a:pt x="147" y="158"/>
                    <a:pt x="147" y="158"/>
                  </a:cubicBezTo>
                  <a:cubicBezTo>
                    <a:pt x="147" y="133"/>
                    <a:pt x="167" y="113"/>
                    <a:pt x="192" y="113"/>
                  </a:cubicBezTo>
                  <a:cubicBezTo>
                    <a:pt x="217" y="113"/>
                    <a:pt x="237" y="133"/>
                    <a:pt x="237" y="158"/>
                  </a:cubicBezTo>
                  <a:cubicBezTo>
                    <a:pt x="237" y="170"/>
                    <a:pt x="237" y="170"/>
                    <a:pt x="237" y="170"/>
                  </a:cubicBezTo>
                  <a:cubicBezTo>
                    <a:pt x="217" y="177"/>
                    <a:pt x="217" y="177"/>
                    <a:pt x="217" y="177"/>
                  </a:cubicBezTo>
                  <a:cubicBezTo>
                    <a:pt x="203" y="170"/>
                    <a:pt x="203" y="170"/>
                    <a:pt x="203" y="170"/>
                  </a:cubicBezTo>
                  <a:cubicBezTo>
                    <a:pt x="203" y="158"/>
                    <a:pt x="203" y="158"/>
                    <a:pt x="203" y="158"/>
                  </a:cubicBezTo>
                  <a:cubicBezTo>
                    <a:pt x="203" y="152"/>
                    <a:pt x="198" y="148"/>
                    <a:pt x="192" y="148"/>
                  </a:cubicBezTo>
                  <a:close/>
                  <a:moveTo>
                    <a:pt x="293" y="222"/>
                  </a:moveTo>
                  <a:cubicBezTo>
                    <a:pt x="293" y="246"/>
                    <a:pt x="273" y="267"/>
                    <a:pt x="248" y="267"/>
                  </a:cubicBezTo>
                  <a:cubicBezTo>
                    <a:pt x="223" y="267"/>
                    <a:pt x="203" y="246"/>
                    <a:pt x="203" y="222"/>
                  </a:cubicBezTo>
                  <a:cubicBezTo>
                    <a:pt x="203" y="194"/>
                    <a:pt x="203" y="194"/>
                    <a:pt x="203" y="194"/>
                  </a:cubicBezTo>
                  <a:cubicBezTo>
                    <a:pt x="217" y="201"/>
                    <a:pt x="217" y="201"/>
                    <a:pt x="217" y="201"/>
                  </a:cubicBezTo>
                  <a:cubicBezTo>
                    <a:pt x="237" y="194"/>
                    <a:pt x="237" y="194"/>
                    <a:pt x="237" y="194"/>
                  </a:cubicBezTo>
                  <a:cubicBezTo>
                    <a:pt x="237" y="222"/>
                    <a:pt x="237" y="222"/>
                    <a:pt x="237" y="222"/>
                  </a:cubicBezTo>
                  <a:cubicBezTo>
                    <a:pt x="237" y="227"/>
                    <a:pt x="242" y="232"/>
                    <a:pt x="248" y="232"/>
                  </a:cubicBezTo>
                  <a:cubicBezTo>
                    <a:pt x="254" y="232"/>
                    <a:pt x="259" y="227"/>
                    <a:pt x="259" y="222"/>
                  </a:cubicBezTo>
                  <a:cubicBezTo>
                    <a:pt x="259" y="195"/>
                    <a:pt x="259" y="195"/>
                    <a:pt x="259" y="195"/>
                  </a:cubicBezTo>
                  <a:cubicBezTo>
                    <a:pt x="293" y="195"/>
                    <a:pt x="293" y="195"/>
                    <a:pt x="293" y="195"/>
                  </a:cubicBezTo>
                  <a:lnTo>
                    <a:pt x="293" y="222"/>
                  </a:lnTo>
                  <a:close/>
                </a:path>
              </a:pathLst>
            </a:custGeom>
            <a:solidFill>
              <a:schemeClr val="accent3"/>
            </a:solidFill>
            <a:ln>
              <a:noFill/>
            </a:ln>
          </p:spPr>
          <p:txBody>
            <a:bodyPr vert="horz" wrap="square" lIns="121920" tIns="60960" rIns="121920" bIns="60960" numCol="1" anchor="t" anchorCtr="0" compatLnSpc="1"/>
            <a:lstStyle/>
            <a:p>
              <a:endParaRPr lang="en-US" sz="2400" dirty="0"/>
            </a:p>
          </p:txBody>
        </p:sp>
      </p:grpSp>
      <p:grpSp>
        <p:nvGrpSpPr>
          <p:cNvPr id="46" name="Group 45"/>
          <p:cNvGrpSpPr/>
          <p:nvPr/>
        </p:nvGrpSpPr>
        <p:grpSpPr>
          <a:xfrm>
            <a:off x="6384032" y="3357778"/>
            <a:ext cx="4640992" cy="582901"/>
            <a:chOff x="611560" y="2497824"/>
            <a:chExt cx="3480744" cy="437176"/>
          </a:xfrm>
        </p:grpSpPr>
        <p:sp>
          <p:nvSpPr>
            <p:cNvPr id="47" name="Rectangle 46"/>
            <p:cNvSpPr/>
            <p:nvPr/>
          </p:nvSpPr>
          <p:spPr>
            <a:xfrm>
              <a:off x="1057256" y="2512876"/>
              <a:ext cx="3035048" cy="2459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8" name="Rectangle 47"/>
            <p:cNvSpPr/>
            <p:nvPr/>
          </p:nvSpPr>
          <p:spPr>
            <a:xfrm>
              <a:off x="1057256" y="2512876"/>
              <a:ext cx="1517524" cy="2459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9" name="Content Placeholder 2"/>
            <p:cNvSpPr txBox="1"/>
            <p:nvPr/>
          </p:nvSpPr>
          <p:spPr>
            <a:xfrm>
              <a:off x="1043608" y="2504017"/>
              <a:ext cx="431395" cy="430983"/>
            </a:xfrm>
            <a:prstGeom prst="rect">
              <a:avLst/>
            </a:prstGeom>
            <a:noFill/>
          </p:spPr>
          <p:txBody>
            <a:bodyPr vert="horz"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1465" b="1" dirty="0">
                  <a:solidFill>
                    <a:schemeClr val="bg1"/>
                  </a:solidFill>
                </a:rPr>
                <a:t>50%</a:t>
              </a:r>
              <a:endParaRPr lang="en-US" sz="1465" b="1" dirty="0">
                <a:solidFill>
                  <a:schemeClr val="bg1"/>
                </a:solidFill>
              </a:endParaRPr>
            </a:p>
          </p:txBody>
        </p:sp>
        <p:sp>
          <p:nvSpPr>
            <p:cNvPr id="50" name="Freeform 49"/>
            <p:cNvSpPr>
              <a:spLocks noEditPoints="1"/>
            </p:cNvSpPr>
            <p:nvPr/>
          </p:nvSpPr>
          <p:spPr bwMode="auto">
            <a:xfrm>
              <a:off x="611560" y="2497824"/>
              <a:ext cx="273996" cy="273996"/>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37 w 384"/>
                <a:gd name="T11" fmla="*/ 133 h 384"/>
                <a:gd name="T12" fmla="*/ 208 w 384"/>
                <a:gd name="T13" fmla="*/ 133 h 384"/>
                <a:gd name="T14" fmla="*/ 201 w 384"/>
                <a:gd name="T15" fmla="*/ 143 h 384"/>
                <a:gd name="T16" fmla="*/ 201 w 384"/>
                <a:gd name="T17" fmla="*/ 164 h 384"/>
                <a:gd name="T18" fmla="*/ 237 w 384"/>
                <a:gd name="T19" fmla="*/ 164 h 384"/>
                <a:gd name="T20" fmla="*/ 237 w 384"/>
                <a:gd name="T21" fmla="*/ 194 h 384"/>
                <a:gd name="T22" fmla="*/ 201 w 384"/>
                <a:gd name="T23" fmla="*/ 194 h 384"/>
                <a:gd name="T24" fmla="*/ 201 w 384"/>
                <a:gd name="T25" fmla="*/ 283 h 384"/>
                <a:gd name="T26" fmla="*/ 167 w 384"/>
                <a:gd name="T27" fmla="*/ 283 h 384"/>
                <a:gd name="T28" fmla="*/ 167 w 384"/>
                <a:gd name="T29" fmla="*/ 194 h 384"/>
                <a:gd name="T30" fmla="*/ 136 w 384"/>
                <a:gd name="T31" fmla="*/ 194 h 384"/>
                <a:gd name="T32" fmla="*/ 136 w 384"/>
                <a:gd name="T33" fmla="*/ 164 h 384"/>
                <a:gd name="T34" fmla="*/ 167 w 384"/>
                <a:gd name="T35" fmla="*/ 164 h 384"/>
                <a:gd name="T36" fmla="*/ 167 w 384"/>
                <a:gd name="T37" fmla="*/ 146 h 384"/>
                <a:gd name="T38" fmla="*/ 208 w 384"/>
                <a:gd name="T39" fmla="*/ 101 h 384"/>
                <a:gd name="T40" fmla="*/ 237 w 384"/>
                <a:gd name="T41" fmla="*/ 101 h 384"/>
                <a:gd name="T42" fmla="*/ 237 w 384"/>
                <a:gd name="T43" fmla="*/ 13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7"/>
                    <a:pt x="201" y="143"/>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6"/>
                    <a:pt x="167" y="146"/>
                    <a:pt x="167" y="146"/>
                  </a:cubicBezTo>
                  <a:cubicBezTo>
                    <a:pt x="167" y="121"/>
                    <a:pt x="184" y="101"/>
                    <a:pt x="208" y="101"/>
                  </a:cubicBezTo>
                  <a:cubicBezTo>
                    <a:pt x="237" y="101"/>
                    <a:pt x="237" y="101"/>
                    <a:pt x="237" y="101"/>
                  </a:cubicBezTo>
                  <a:lnTo>
                    <a:pt x="237" y="133"/>
                  </a:lnTo>
                  <a:close/>
                </a:path>
              </a:pathLst>
            </a:custGeom>
            <a:solidFill>
              <a:schemeClr val="accent1"/>
            </a:solidFill>
            <a:ln>
              <a:noFill/>
            </a:ln>
          </p:spPr>
          <p:txBody>
            <a:bodyPr vert="horz" wrap="square" lIns="121920" tIns="60960" rIns="121920" bIns="60960" numCol="1" anchor="t" anchorCtr="0" compatLnSpc="1"/>
            <a:lstStyle/>
            <a:p>
              <a:endParaRPr lang="en-US" sz="2400" dirty="0"/>
            </a:p>
          </p:txBody>
        </p:sp>
      </p:grpSp>
      <p:grpSp>
        <p:nvGrpSpPr>
          <p:cNvPr id="51" name="Group 50"/>
          <p:cNvGrpSpPr/>
          <p:nvPr/>
        </p:nvGrpSpPr>
        <p:grpSpPr>
          <a:xfrm>
            <a:off x="6384032" y="5355286"/>
            <a:ext cx="4640992" cy="582901"/>
            <a:chOff x="611560" y="4155926"/>
            <a:chExt cx="3480744" cy="437176"/>
          </a:xfrm>
        </p:grpSpPr>
        <p:sp>
          <p:nvSpPr>
            <p:cNvPr id="52" name="Rectangle 51"/>
            <p:cNvSpPr/>
            <p:nvPr/>
          </p:nvSpPr>
          <p:spPr>
            <a:xfrm>
              <a:off x="1057256" y="4169968"/>
              <a:ext cx="3035048" cy="2459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3" name="Rectangle 52"/>
            <p:cNvSpPr/>
            <p:nvPr/>
          </p:nvSpPr>
          <p:spPr>
            <a:xfrm>
              <a:off x="1057256" y="4169968"/>
              <a:ext cx="1249725" cy="24591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4" name="Content Placeholder 2"/>
            <p:cNvSpPr txBox="1"/>
            <p:nvPr/>
          </p:nvSpPr>
          <p:spPr>
            <a:xfrm>
              <a:off x="1043608" y="4162119"/>
              <a:ext cx="431395" cy="430983"/>
            </a:xfrm>
            <a:prstGeom prst="rect">
              <a:avLst/>
            </a:prstGeom>
            <a:noFill/>
          </p:spPr>
          <p:txBody>
            <a:bodyPr vert="horz"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1465" b="1" dirty="0">
                  <a:solidFill>
                    <a:schemeClr val="bg1"/>
                  </a:solidFill>
                </a:rPr>
                <a:t>45%</a:t>
              </a:r>
              <a:endParaRPr lang="en-US" sz="1465" b="1" dirty="0">
                <a:solidFill>
                  <a:schemeClr val="bg1"/>
                </a:solidFill>
              </a:endParaRPr>
            </a:p>
          </p:txBody>
        </p:sp>
        <p:sp>
          <p:nvSpPr>
            <p:cNvPr id="55" name="Freeform 11"/>
            <p:cNvSpPr>
              <a:spLocks noEditPoints="1"/>
            </p:cNvSpPr>
            <p:nvPr/>
          </p:nvSpPr>
          <p:spPr bwMode="auto">
            <a:xfrm>
              <a:off x="611560" y="4155926"/>
              <a:ext cx="273996" cy="273996"/>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70 w 384"/>
                <a:gd name="T11" fmla="*/ 157 h 384"/>
                <a:gd name="T12" fmla="*/ 270 w 384"/>
                <a:gd name="T13" fmla="*/ 162 h 384"/>
                <a:gd name="T14" fmla="*/ 162 w 384"/>
                <a:gd name="T15" fmla="*/ 270 h 384"/>
                <a:gd name="T16" fmla="*/ 104 w 384"/>
                <a:gd name="T17" fmla="*/ 253 h 384"/>
                <a:gd name="T18" fmla="*/ 113 w 384"/>
                <a:gd name="T19" fmla="*/ 253 h 384"/>
                <a:gd name="T20" fmla="*/ 160 w 384"/>
                <a:gd name="T21" fmla="*/ 237 h 384"/>
                <a:gd name="T22" fmla="*/ 125 w 384"/>
                <a:gd name="T23" fmla="*/ 211 h 384"/>
                <a:gd name="T24" fmla="*/ 132 w 384"/>
                <a:gd name="T25" fmla="*/ 211 h 384"/>
                <a:gd name="T26" fmla="*/ 142 w 384"/>
                <a:gd name="T27" fmla="*/ 210 h 384"/>
                <a:gd name="T28" fmla="*/ 112 w 384"/>
                <a:gd name="T29" fmla="*/ 173 h 384"/>
                <a:gd name="T30" fmla="*/ 112 w 384"/>
                <a:gd name="T31" fmla="*/ 173 h 384"/>
                <a:gd name="T32" fmla="*/ 129 w 384"/>
                <a:gd name="T33" fmla="*/ 177 h 384"/>
                <a:gd name="T34" fmla="*/ 112 w 384"/>
                <a:gd name="T35" fmla="*/ 146 h 384"/>
                <a:gd name="T36" fmla="*/ 117 w 384"/>
                <a:gd name="T37" fmla="*/ 127 h 384"/>
                <a:gd name="T38" fmla="*/ 195 w 384"/>
                <a:gd name="T39" fmla="*/ 166 h 384"/>
                <a:gd name="T40" fmla="*/ 194 w 384"/>
                <a:gd name="T41" fmla="*/ 158 h 384"/>
                <a:gd name="T42" fmla="*/ 232 w 384"/>
                <a:gd name="T43" fmla="*/ 120 h 384"/>
                <a:gd name="T44" fmla="*/ 260 w 384"/>
                <a:gd name="T45" fmla="*/ 132 h 384"/>
                <a:gd name="T46" fmla="*/ 284 w 384"/>
                <a:gd name="T47" fmla="*/ 123 h 384"/>
                <a:gd name="T48" fmla="*/ 267 w 384"/>
                <a:gd name="T49" fmla="*/ 144 h 384"/>
                <a:gd name="T50" fmla="*/ 289 w 384"/>
                <a:gd name="T51" fmla="*/ 138 h 384"/>
                <a:gd name="T52" fmla="*/ 270 w 384"/>
                <a:gd name="T53" fmla="*/ 15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70" y="157"/>
                  </a:moveTo>
                  <a:cubicBezTo>
                    <a:pt x="270" y="159"/>
                    <a:pt x="270" y="160"/>
                    <a:pt x="270" y="162"/>
                  </a:cubicBezTo>
                  <a:cubicBezTo>
                    <a:pt x="270" y="212"/>
                    <a:pt x="232" y="270"/>
                    <a:pt x="162" y="270"/>
                  </a:cubicBezTo>
                  <a:cubicBezTo>
                    <a:pt x="141" y="270"/>
                    <a:pt x="121" y="263"/>
                    <a:pt x="104" y="253"/>
                  </a:cubicBezTo>
                  <a:cubicBezTo>
                    <a:pt x="107" y="253"/>
                    <a:pt x="110" y="253"/>
                    <a:pt x="113" y="253"/>
                  </a:cubicBezTo>
                  <a:cubicBezTo>
                    <a:pt x="131" y="253"/>
                    <a:pt x="147" y="247"/>
                    <a:pt x="160" y="237"/>
                  </a:cubicBezTo>
                  <a:cubicBezTo>
                    <a:pt x="144" y="237"/>
                    <a:pt x="130" y="226"/>
                    <a:pt x="125" y="211"/>
                  </a:cubicBezTo>
                  <a:cubicBezTo>
                    <a:pt x="127" y="211"/>
                    <a:pt x="130" y="211"/>
                    <a:pt x="132" y="211"/>
                  </a:cubicBezTo>
                  <a:cubicBezTo>
                    <a:pt x="136" y="211"/>
                    <a:pt x="139" y="211"/>
                    <a:pt x="142" y="210"/>
                  </a:cubicBezTo>
                  <a:cubicBezTo>
                    <a:pt x="125" y="207"/>
                    <a:pt x="112" y="191"/>
                    <a:pt x="112" y="173"/>
                  </a:cubicBezTo>
                  <a:cubicBezTo>
                    <a:pt x="112" y="173"/>
                    <a:pt x="112" y="173"/>
                    <a:pt x="112" y="173"/>
                  </a:cubicBezTo>
                  <a:cubicBezTo>
                    <a:pt x="117" y="175"/>
                    <a:pt x="123" y="177"/>
                    <a:pt x="129" y="177"/>
                  </a:cubicBezTo>
                  <a:cubicBezTo>
                    <a:pt x="119" y="171"/>
                    <a:pt x="112" y="159"/>
                    <a:pt x="112" y="146"/>
                  </a:cubicBezTo>
                  <a:cubicBezTo>
                    <a:pt x="112" y="139"/>
                    <a:pt x="114" y="132"/>
                    <a:pt x="117" y="127"/>
                  </a:cubicBezTo>
                  <a:cubicBezTo>
                    <a:pt x="136" y="150"/>
                    <a:pt x="164" y="165"/>
                    <a:pt x="195" y="166"/>
                  </a:cubicBezTo>
                  <a:cubicBezTo>
                    <a:pt x="194" y="164"/>
                    <a:pt x="194" y="161"/>
                    <a:pt x="194" y="158"/>
                  </a:cubicBezTo>
                  <a:cubicBezTo>
                    <a:pt x="194" y="137"/>
                    <a:pt x="211" y="120"/>
                    <a:pt x="232" y="120"/>
                  </a:cubicBezTo>
                  <a:cubicBezTo>
                    <a:pt x="243" y="120"/>
                    <a:pt x="253" y="124"/>
                    <a:pt x="260" y="132"/>
                  </a:cubicBezTo>
                  <a:cubicBezTo>
                    <a:pt x="268" y="130"/>
                    <a:pt x="276" y="127"/>
                    <a:pt x="284" y="123"/>
                  </a:cubicBezTo>
                  <a:cubicBezTo>
                    <a:pt x="281" y="131"/>
                    <a:pt x="275" y="139"/>
                    <a:pt x="267" y="144"/>
                  </a:cubicBezTo>
                  <a:cubicBezTo>
                    <a:pt x="275" y="143"/>
                    <a:pt x="282" y="141"/>
                    <a:pt x="289" y="138"/>
                  </a:cubicBezTo>
                  <a:cubicBezTo>
                    <a:pt x="284" y="145"/>
                    <a:pt x="277" y="152"/>
                    <a:pt x="270" y="157"/>
                  </a:cubicBezTo>
                  <a:close/>
                </a:path>
              </a:pathLst>
            </a:custGeom>
            <a:solidFill>
              <a:schemeClr val="accent5"/>
            </a:solidFill>
            <a:ln>
              <a:noFill/>
            </a:ln>
          </p:spPr>
          <p:txBody>
            <a:bodyPr vert="horz" wrap="square" lIns="121920" tIns="60960" rIns="121920" bIns="60960" numCol="1" anchor="t" anchorCtr="0" compatLnSpc="1"/>
            <a:lstStyle/>
            <a:p>
              <a:endParaRPr lang="en-US" sz="2400" dirty="0"/>
            </a:p>
          </p:txBody>
        </p:sp>
      </p:grpSp>
      <p:grpSp>
        <p:nvGrpSpPr>
          <p:cNvPr id="56" name="Group 55"/>
          <p:cNvGrpSpPr/>
          <p:nvPr/>
        </p:nvGrpSpPr>
        <p:grpSpPr>
          <a:xfrm>
            <a:off x="6384032" y="4859072"/>
            <a:ext cx="4640992" cy="581555"/>
            <a:chOff x="611560" y="3809922"/>
            <a:chExt cx="3480744" cy="436166"/>
          </a:xfrm>
        </p:grpSpPr>
        <p:sp>
          <p:nvSpPr>
            <p:cNvPr id="57" name="Rectangle 56"/>
            <p:cNvSpPr/>
            <p:nvPr/>
          </p:nvSpPr>
          <p:spPr>
            <a:xfrm>
              <a:off x="1057256" y="3823964"/>
              <a:ext cx="3035048" cy="2459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8" name="Rectangle 57"/>
            <p:cNvSpPr/>
            <p:nvPr/>
          </p:nvSpPr>
          <p:spPr>
            <a:xfrm>
              <a:off x="1057256" y="3823964"/>
              <a:ext cx="2261408" cy="24591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9" name="Content Placeholder 2"/>
            <p:cNvSpPr txBox="1"/>
            <p:nvPr/>
          </p:nvSpPr>
          <p:spPr>
            <a:xfrm>
              <a:off x="1043608" y="3815105"/>
              <a:ext cx="431395" cy="430983"/>
            </a:xfrm>
            <a:prstGeom prst="rect">
              <a:avLst/>
            </a:prstGeom>
            <a:noFill/>
          </p:spPr>
          <p:txBody>
            <a:bodyPr vert="horz"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1465" b="1" dirty="0">
                  <a:solidFill>
                    <a:schemeClr val="bg1"/>
                  </a:solidFill>
                </a:rPr>
                <a:t>75%</a:t>
              </a:r>
              <a:endParaRPr lang="en-US" sz="1465" b="1" dirty="0">
                <a:solidFill>
                  <a:schemeClr val="bg1"/>
                </a:solidFill>
              </a:endParaRPr>
            </a:p>
          </p:txBody>
        </p:sp>
        <p:sp>
          <p:nvSpPr>
            <p:cNvPr id="60" name="Freeform 59"/>
            <p:cNvSpPr>
              <a:spLocks noEditPoints="1"/>
            </p:cNvSpPr>
            <p:nvPr/>
          </p:nvSpPr>
          <p:spPr bwMode="auto">
            <a:xfrm>
              <a:off x="611560" y="3809922"/>
              <a:ext cx="273996" cy="273996"/>
            </a:xfrm>
            <a:custGeom>
              <a:avLst/>
              <a:gdLst>
                <a:gd name="T0" fmla="*/ 174 w 384"/>
                <a:gd name="T1" fmla="*/ 138 h 384"/>
                <a:gd name="T2" fmla="*/ 149 w 384"/>
                <a:gd name="T3" fmla="*/ 116 h 384"/>
                <a:gd name="T4" fmla="*/ 145 w 384"/>
                <a:gd name="T5" fmla="*/ 116 h 384"/>
                <a:gd name="T6" fmla="*/ 133 w 384"/>
                <a:gd name="T7" fmla="*/ 128 h 384"/>
                <a:gd name="T8" fmla="*/ 133 w 384"/>
                <a:gd name="T9" fmla="*/ 150 h 384"/>
                <a:gd name="T10" fmla="*/ 156 w 384"/>
                <a:gd name="T11" fmla="*/ 174 h 384"/>
                <a:gd name="T12" fmla="*/ 160 w 384"/>
                <a:gd name="T13" fmla="*/ 173 h 384"/>
                <a:gd name="T14" fmla="*/ 174 w 384"/>
                <a:gd name="T15" fmla="*/ 138 h 384"/>
                <a:gd name="T16" fmla="*/ 192 w 384"/>
                <a:gd name="T17" fmla="*/ 0 h 384"/>
                <a:gd name="T18" fmla="*/ 0 w 384"/>
                <a:gd name="T19" fmla="*/ 192 h 384"/>
                <a:gd name="T20" fmla="*/ 192 w 384"/>
                <a:gd name="T21" fmla="*/ 384 h 384"/>
                <a:gd name="T22" fmla="*/ 384 w 384"/>
                <a:gd name="T23" fmla="*/ 192 h 384"/>
                <a:gd name="T24" fmla="*/ 192 w 384"/>
                <a:gd name="T25" fmla="*/ 0 h 384"/>
                <a:gd name="T26" fmla="*/ 181 w 384"/>
                <a:gd name="T27" fmla="*/ 274 h 384"/>
                <a:gd name="T28" fmla="*/ 151 w 384"/>
                <a:gd name="T29" fmla="*/ 281 h 384"/>
                <a:gd name="T30" fmla="*/ 149 w 384"/>
                <a:gd name="T31" fmla="*/ 281 h 384"/>
                <a:gd name="T32" fmla="*/ 148 w 384"/>
                <a:gd name="T33" fmla="*/ 281 h 384"/>
                <a:gd name="T34" fmla="*/ 101 w 384"/>
                <a:gd name="T35" fmla="*/ 243 h 384"/>
                <a:gd name="T36" fmla="*/ 157 w 384"/>
                <a:gd name="T37" fmla="*/ 206 h 384"/>
                <a:gd name="T38" fmla="*/ 157 w 384"/>
                <a:gd name="T39" fmla="*/ 206 h 384"/>
                <a:gd name="T40" fmla="*/ 151 w 384"/>
                <a:gd name="T41" fmla="*/ 186 h 384"/>
                <a:gd name="T42" fmla="*/ 148 w 384"/>
                <a:gd name="T43" fmla="*/ 186 h 384"/>
                <a:gd name="T44" fmla="*/ 126 w 384"/>
                <a:gd name="T45" fmla="*/ 180 h 384"/>
                <a:gd name="T46" fmla="*/ 111 w 384"/>
                <a:gd name="T47" fmla="*/ 147 h 384"/>
                <a:gd name="T48" fmla="*/ 158 w 384"/>
                <a:gd name="T49" fmla="*/ 103 h 384"/>
                <a:gd name="T50" fmla="*/ 204 w 384"/>
                <a:gd name="T51" fmla="*/ 103 h 384"/>
                <a:gd name="T52" fmla="*/ 204 w 384"/>
                <a:gd name="T53" fmla="*/ 104 h 384"/>
                <a:gd name="T54" fmla="*/ 188 w 384"/>
                <a:gd name="T55" fmla="*/ 111 h 384"/>
                <a:gd name="T56" fmla="*/ 181 w 384"/>
                <a:gd name="T57" fmla="*/ 112 h 384"/>
                <a:gd name="T58" fmla="*/ 194 w 384"/>
                <a:gd name="T59" fmla="*/ 143 h 384"/>
                <a:gd name="T60" fmla="*/ 181 w 384"/>
                <a:gd name="T61" fmla="*/ 175 h 384"/>
                <a:gd name="T62" fmla="*/ 173 w 384"/>
                <a:gd name="T63" fmla="*/ 186 h 384"/>
                <a:gd name="T64" fmla="*/ 183 w 384"/>
                <a:gd name="T65" fmla="*/ 199 h 384"/>
                <a:gd name="T66" fmla="*/ 204 w 384"/>
                <a:gd name="T67" fmla="*/ 235 h 384"/>
                <a:gd name="T68" fmla="*/ 181 w 384"/>
                <a:gd name="T69" fmla="*/ 274 h 384"/>
                <a:gd name="T70" fmla="*/ 282 w 384"/>
                <a:gd name="T71" fmla="*/ 192 h 384"/>
                <a:gd name="T72" fmla="*/ 252 w 384"/>
                <a:gd name="T73" fmla="*/ 192 h 384"/>
                <a:gd name="T74" fmla="*/ 252 w 384"/>
                <a:gd name="T75" fmla="*/ 222 h 384"/>
                <a:gd name="T76" fmla="*/ 233 w 384"/>
                <a:gd name="T77" fmla="*/ 222 h 384"/>
                <a:gd name="T78" fmla="*/ 233 w 384"/>
                <a:gd name="T79" fmla="*/ 192 h 384"/>
                <a:gd name="T80" fmla="*/ 202 w 384"/>
                <a:gd name="T81" fmla="*/ 192 h 384"/>
                <a:gd name="T82" fmla="*/ 202 w 384"/>
                <a:gd name="T83" fmla="*/ 173 h 384"/>
                <a:gd name="T84" fmla="*/ 233 w 384"/>
                <a:gd name="T85" fmla="*/ 173 h 384"/>
                <a:gd name="T86" fmla="*/ 233 w 384"/>
                <a:gd name="T87" fmla="*/ 142 h 384"/>
                <a:gd name="T88" fmla="*/ 252 w 384"/>
                <a:gd name="T89" fmla="*/ 142 h 384"/>
                <a:gd name="T90" fmla="*/ 252 w 384"/>
                <a:gd name="T91" fmla="*/ 173 h 384"/>
                <a:gd name="T92" fmla="*/ 282 w 384"/>
                <a:gd name="T93" fmla="*/ 173 h 384"/>
                <a:gd name="T94" fmla="*/ 282 w 384"/>
                <a:gd name="T95" fmla="*/ 192 h 384"/>
                <a:gd name="T96" fmla="*/ 156 w 384"/>
                <a:gd name="T97" fmla="*/ 215 h 384"/>
                <a:gd name="T98" fmla="*/ 153 w 384"/>
                <a:gd name="T99" fmla="*/ 215 h 384"/>
                <a:gd name="T100" fmla="*/ 130 w 384"/>
                <a:gd name="T101" fmla="*/ 224 h 384"/>
                <a:gd name="T102" fmla="*/ 122 w 384"/>
                <a:gd name="T103" fmla="*/ 243 h 384"/>
                <a:gd name="T104" fmla="*/ 156 w 384"/>
                <a:gd name="T105" fmla="*/ 264 h 384"/>
                <a:gd name="T106" fmla="*/ 186 w 384"/>
                <a:gd name="T107" fmla="*/ 238 h 384"/>
                <a:gd name="T108" fmla="*/ 156 w 384"/>
                <a:gd name="T109" fmla="*/ 21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4" h="384">
                  <a:moveTo>
                    <a:pt x="174" y="138"/>
                  </a:moveTo>
                  <a:cubicBezTo>
                    <a:pt x="169" y="121"/>
                    <a:pt x="161" y="116"/>
                    <a:pt x="149" y="116"/>
                  </a:cubicBezTo>
                  <a:cubicBezTo>
                    <a:pt x="148" y="116"/>
                    <a:pt x="146" y="116"/>
                    <a:pt x="145" y="116"/>
                  </a:cubicBezTo>
                  <a:cubicBezTo>
                    <a:pt x="140" y="118"/>
                    <a:pt x="136" y="122"/>
                    <a:pt x="133" y="128"/>
                  </a:cubicBezTo>
                  <a:cubicBezTo>
                    <a:pt x="131" y="135"/>
                    <a:pt x="131" y="142"/>
                    <a:pt x="133" y="150"/>
                  </a:cubicBezTo>
                  <a:cubicBezTo>
                    <a:pt x="136" y="164"/>
                    <a:pt x="146" y="174"/>
                    <a:pt x="156" y="174"/>
                  </a:cubicBezTo>
                  <a:cubicBezTo>
                    <a:pt x="158" y="174"/>
                    <a:pt x="159" y="174"/>
                    <a:pt x="160" y="173"/>
                  </a:cubicBezTo>
                  <a:cubicBezTo>
                    <a:pt x="171" y="170"/>
                    <a:pt x="178" y="154"/>
                    <a:pt x="174" y="138"/>
                  </a:cubicBezTo>
                  <a:close/>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81" y="274"/>
                  </a:moveTo>
                  <a:cubicBezTo>
                    <a:pt x="169" y="280"/>
                    <a:pt x="156" y="281"/>
                    <a:pt x="151" y="281"/>
                  </a:cubicBezTo>
                  <a:cubicBezTo>
                    <a:pt x="150" y="281"/>
                    <a:pt x="149" y="281"/>
                    <a:pt x="149" y="281"/>
                  </a:cubicBezTo>
                  <a:cubicBezTo>
                    <a:pt x="149" y="281"/>
                    <a:pt x="149" y="281"/>
                    <a:pt x="148" y="281"/>
                  </a:cubicBezTo>
                  <a:cubicBezTo>
                    <a:pt x="140" y="281"/>
                    <a:pt x="101" y="279"/>
                    <a:pt x="101" y="243"/>
                  </a:cubicBezTo>
                  <a:cubicBezTo>
                    <a:pt x="101" y="209"/>
                    <a:pt x="144" y="206"/>
                    <a:pt x="157" y="206"/>
                  </a:cubicBezTo>
                  <a:cubicBezTo>
                    <a:pt x="157" y="206"/>
                    <a:pt x="157" y="206"/>
                    <a:pt x="157" y="206"/>
                  </a:cubicBezTo>
                  <a:cubicBezTo>
                    <a:pt x="149" y="196"/>
                    <a:pt x="151" y="186"/>
                    <a:pt x="151" y="186"/>
                  </a:cubicBezTo>
                  <a:cubicBezTo>
                    <a:pt x="150" y="186"/>
                    <a:pt x="149" y="186"/>
                    <a:pt x="148" y="186"/>
                  </a:cubicBezTo>
                  <a:cubicBezTo>
                    <a:pt x="143" y="186"/>
                    <a:pt x="134" y="185"/>
                    <a:pt x="126" y="180"/>
                  </a:cubicBezTo>
                  <a:cubicBezTo>
                    <a:pt x="116" y="173"/>
                    <a:pt x="111" y="162"/>
                    <a:pt x="111" y="147"/>
                  </a:cubicBezTo>
                  <a:cubicBezTo>
                    <a:pt x="111" y="105"/>
                    <a:pt x="157" y="103"/>
                    <a:pt x="158" y="103"/>
                  </a:cubicBezTo>
                  <a:cubicBezTo>
                    <a:pt x="204" y="103"/>
                    <a:pt x="204" y="103"/>
                    <a:pt x="204" y="103"/>
                  </a:cubicBezTo>
                  <a:cubicBezTo>
                    <a:pt x="204" y="104"/>
                    <a:pt x="204" y="104"/>
                    <a:pt x="204" y="104"/>
                  </a:cubicBezTo>
                  <a:cubicBezTo>
                    <a:pt x="204" y="109"/>
                    <a:pt x="195" y="110"/>
                    <a:pt x="188" y="111"/>
                  </a:cubicBezTo>
                  <a:cubicBezTo>
                    <a:pt x="186" y="111"/>
                    <a:pt x="182" y="112"/>
                    <a:pt x="181" y="112"/>
                  </a:cubicBezTo>
                  <a:cubicBezTo>
                    <a:pt x="193" y="119"/>
                    <a:pt x="194" y="129"/>
                    <a:pt x="194" y="143"/>
                  </a:cubicBezTo>
                  <a:cubicBezTo>
                    <a:pt x="194" y="160"/>
                    <a:pt x="188" y="169"/>
                    <a:pt x="181" y="175"/>
                  </a:cubicBezTo>
                  <a:cubicBezTo>
                    <a:pt x="177" y="179"/>
                    <a:pt x="173" y="182"/>
                    <a:pt x="173" y="186"/>
                  </a:cubicBezTo>
                  <a:cubicBezTo>
                    <a:pt x="173" y="190"/>
                    <a:pt x="178" y="194"/>
                    <a:pt x="183" y="199"/>
                  </a:cubicBezTo>
                  <a:cubicBezTo>
                    <a:pt x="192" y="207"/>
                    <a:pt x="204" y="217"/>
                    <a:pt x="204" y="235"/>
                  </a:cubicBezTo>
                  <a:cubicBezTo>
                    <a:pt x="204" y="254"/>
                    <a:pt x="196" y="267"/>
                    <a:pt x="181" y="274"/>
                  </a:cubicBezTo>
                  <a:close/>
                  <a:moveTo>
                    <a:pt x="282" y="192"/>
                  </a:moveTo>
                  <a:cubicBezTo>
                    <a:pt x="252" y="192"/>
                    <a:pt x="252" y="192"/>
                    <a:pt x="252" y="192"/>
                  </a:cubicBezTo>
                  <a:cubicBezTo>
                    <a:pt x="252" y="222"/>
                    <a:pt x="252" y="222"/>
                    <a:pt x="252" y="222"/>
                  </a:cubicBezTo>
                  <a:cubicBezTo>
                    <a:pt x="233" y="222"/>
                    <a:pt x="233" y="222"/>
                    <a:pt x="233" y="222"/>
                  </a:cubicBezTo>
                  <a:cubicBezTo>
                    <a:pt x="233" y="192"/>
                    <a:pt x="233" y="192"/>
                    <a:pt x="233" y="192"/>
                  </a:cubicBezTo>
                  <a:cubicBezTo>
                    <a:pt x="202" y="192"/>
                    <a:pt x="202" y="192"/>
                    <a:pt x="202" y="192"/>
                  </a:cubicBezTo>
                  <a:cubicBezTo>
                    <a:pt x="202" y="173"/>
                    <a:pt x="202" y="173"/>
                    <a:pt x="202" y="173"/>
                  </a:cubicBezTo>
                  <a:cubicBezTo>
                    <a:pt x="233" y="173"/>
                    <a:pt x="233" y="173"/>
                    <a:pt x="233" y="173"/>
                  </a:cubicBezTo>
                  <a:cubicBezTo>
                    <a:pt x="233" y="142"/>
                    <a:pt x="233" y="142"/>
                    <a:pt x="233" y="142"/>
                  </a:cubicBezTo>
                  <a:cubicBezTo>
                    <a:pt x="252" y="142"/>
                    <a:pt x="252" y="142"/>
                    <a:pt x="252" y="142"/>
                  </a:cubicBezTo>
                  <a:cubicBezTo>
                    <a:pt x="252" y="173"/>
                    <a:pt x="252" y="173"/>
                    <a:pt x="252" y="173"/>
                  </a:cubicBezTo>
                  <a:cubicBezTo>
                    <a:pt x="282" y="173"/>
                    <a:pt x="282" y="173"/>
                    <a:pt x="282" y="173"/>
                  </a:cubicBezTo>
                  <a:lnTo>
                    <a:pt x="282" y="192"/>
                  </a:lnTo>
                  <a:close/>
                  <a:moveTo>
                    <a:pt x="156" y="215"/>
                  </a:moveTo>
                  <a:cubicBezTo>
                    <a:pt x="155" y="215"/>
                    <a:pt x="154" y="215"/>
                    <a:pt x="153" y="215"/>
                  </a:cubicBezTo>
                  <a:cubicBezTo>
                    <a:pt x="144" y="216"/>
                    <a:pt x="136" y="219"/>
                    <a:pt x="130" y="224"/>
                  </a:cubicBezTo>
                  <a:cubicBezTo>
                    <a:pt x="124" y="230"/>
                    <a:pt x="121" y="236"/>
                    <a:pt x="122" y="243"/>
                  </a:cubicBezTo>
                  <a:cubicBezTo>
                    <a:pt x="122" y="257"/>
                    <a:pt x="138" y="266"/>
                    <a:pt x="156" y="264"/>
                  </a:cubicBezTo>
                  <a:cubicBezTo>
                    <a:pt x="174" y="263"/>
                    <a:pt x="187" y="253"/>
                    <a:pt x="186" y="238"/>
                  </a:cubicBezTo>
                  <a:cubicBezTo>
                    <a:pt x="185" y="225"/>
                    <a:pt x="173" y="215"/>
                    <a:pt x="156" y="215"/>
                  </a:cubicBezTo>
                  <a:close/>
                </a:path>
              </a:pathLst>
            </a:custGeom>
            <a:solidFill>
              <a:schemeClr val="accent4"/>
            </a:solidFill>
            <a:ln>
              <a:noFill/>
            </a:ln>
          </p:spPr>
          <p:txBody>
            <a:bodyPr vert="horz" wrap="square" lIns="121920" tIns="60960" rIns="121920" bIns="60960" numCol="1" anchor="t" anchorCtr="0" compatLnSpc="1"/>
            <a:lstStyle/>
            <a:p>
              <a:endParaRPr lang="en-US" sz="2400" dirty="0"/>
            </a:p>
          </p:txBody>
        </p:sp>
      </p:grpSp>
      <p:grpSp>
        <p:nvGrpSpPr>
          <p:cNvPr id="61" name="Group 60"/>
          <p:cNvGrpSpPr/>
          <p:nvPr/>
        </p:nvGrpSpPr>
        <p:grpSpPr>
          <a:xfrm>
            <a:off x="6384032" y="3853995"/>
            <a:ext cx="4640992" cy="574644"/>
            <a:chOff x="611560" y="2936065"/>
            <a:chExt cx="3480744" cy="430983"/>
          </a:xfrm>
        </p:grpSpPr>
        <p:sp>
          <p:nvSpPr>
            <p:cNvPr id="62" name="Rectangle 61"/>
            <p:cNvSpPr/>
            <p:nvPr/>
          </p:nvSpPr>
          <p:spPr>
            <a:xfrm>
              <a:off x="1057256" y="2944924"/>
              <a:ext cx="3035048" cy="2459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3" name="Rectangle 62"/>
            <p:cNvSpPr/>
            <p:nvPr/>
          </p:nvSpPr>
          <p:spPr>
            <a:xfrm>
              <a:off x="1057256" y="2944924"/>
              <a:ext cx="1785323" cy="2459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4" name="Content Placeholder 2"/>
            <p:cNvSpPr txBox="1"/>
            <p:nvPr/>
          </p:nvSpPr>
          <p:spPr>
            <a:xfrm>
              <a:off x="1043608" y="2936065"/>
              <a:ext cx="431395" cy="430983"/>
            </a:xfrm>
            <a:prstGeom prst="rect">
              <a:avLst/>
            </a:prstGeom>
            <a:noFill/>
          </p:spPr>
          <p:txBody>
            <a:bodyPr vert="horz"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1465" b="1" dirty="0">
                  <a:solidFill>
                    <a:schemeClr val="bg1"/>
                  </a:solidFill>
                </a:rPr>
                <a:t>62%</a:t>
              </a:r>
              <a:endParaRPr lang="en-US" sz="1465" b="1" dirty="0">
                <a:solidFill>
                  <a:schemeClr val="bg1"/>
                </a:solidFill>
              </a:endParaRPr>
            </a:p>
          </p:txBody>
        </p:sp>
        <p:sp>
          <p:nvSpPr>
            <p:cNvPr id="65" name="Freeform 21"/>
            <p:cNvSpPr>
              <a:spLocks noEditPoints="1"/>
            </p:cNvSpPr>
            <p:nvPr/>
          </p:nvSpPr>
          <p:spPr bwMode="auto">
            <a:xfrm>
              <a:off x="611560" y="2945546"/>
              <a:ext cx="273996" cy="273996"/>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80 w 384"/>
                <a:gd name="T11" fmla="*/ 155 h 384"/>
                <a:gd name="T12" fmla="*/ 196 w 384"/>
                <a:gd name="T13" fmla="*/ 274 h 384"/>
                <a:gd name="T14" fmla="*/ 157 w 384"/>
                <a:gd name="T15" fmla="*/ 257 h 384"/>
                <a:gd name="T16" fmla="*/ 126 w 384"/>
                <a:gd name="T17" fmla="*/ 164 h 384"/>
                <a:gd name="T18" fmla="*/ 106 w 384"/>
                <a:gd name="T19" fmla="*/ 170 h 384"/>
                <a:gd name="T20" fmla="*/ 99 w 384"/>
                <a:gd name="T21" fmla="*/ 160 h 384"/>
                <a:gd name="T22" fmla="*/ 153 w 384"/>
                <a:gd name="T23" fmla="*/ 118 h 384"/>
                <a:gd name="T24" fmla="*/ 184 w 384"/>
                <a:gd name="T25" fmla="*/ 181 h 384"/>
                <a:gd name="T26" fmla="*/ 199 w 384"/>
                <a:gd name="T27" fmla="*/ 218 h 384"/>
                <a:gd name="T28" fmla="*/ 224 w 384"/>
                <a:gd name="T29" fmla="*/ 185 h 384"/>
                <a:gd name="T30" fmla="*/ 203 w 384"/>
                <a:gd name="T31" fmla="*/ 160 h 384"/>
                <a:gd name="T32" fmla="*/ 280 w 384"/>
                <a:gd name="T33" fmla="*/ 15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80" y="155"/>
                  </a:moveTo>
                  <a:cubicBezTo>
                    <a:pt x="270" y="213"/>
                    <a:pt x="213" y="263"/>
                    <a:pt x="196" y="274"/>
                  </a:cubicBezTo>
                  <a:cubicBezTo>
                    <a:pt x="179" y="285"/>
                    <a:pt x="163" y="269"/>
                    <a:pt x="157" y="257"/>
                  </a:cubicBezTo>
                  <a:cubicBezTo>
                    <a:pt x="151" y="244"/>
                    <a:pt x="132" y="170"/>
                    <a:pt x="126" y="164"/>
                  </a:cubicBezTo>
                  <a:cubicBezTo>
                    <a:pt x="121" y="158"/>
                    <a:pt x="106" y="170"/>
                    <a:pt x="106" y="170"/>
                  </a:cubicBezTo>
                  <a:cubicBezTo>
                    <a:pt x="99" y="160"/>
                    <a:pt x="99" y="160"/>
                    <a:pt x="99" y="160"/>
                  </a:cubicBezTo>
                  <a:cubicBezTo>
                    <a:pt x="99" y="160"/>
                    <a:pt x="130" y="122"/>
                    <a:pt x="153" y="118"/>
                  </a:cubicBezTo>
                  <a:cubicBezTo>
                    <a:pt x="178" y="113"/>
                    <a:pt x="178" y="157"/>
                    <a:pt x="184" y="181"/>
                  </a:cubicBezTo>
                  <a:cubicBezTo>
                    <a:pt x="190" y="205"/>
                    <a:pt x="194" y="218"/>
                    <a:pt x="199" y="218"/>
                  </a:cubicBezTo>
                  <a:cubicBezTo>
                    <a:pt x="204" y="218"/>
                    <a:pt x="214" y="205"/>
                    <a:pt x="224" y="185"/>
                  </a:cubicBezTo>
                  <a:cubicBezTo>
                    <a:pt x="235" y="165"/>
                    <a:pt x="224" y="147"/>
                    <a:pt x="203" y="160"/>
                  </a:cubicBezTo>
                  <a:cubicBezTo>
                    <a:pt x="211" y="109"/>
                    <a:pt x="290" y="97"/>
                    <a:pt x="280" y="155"/>
                  </a:cubicBezTo>
                  <a:close/>
                </a:path>
              </a:pathLst>
            </a:custGeom>
            <a:solidFill>
              <a:schemeClr val="accent2"/>
            </a:solidFill>
            <a:ln>
              <a:noFill/>
            </a:ln>
          </p:spPr>
          <p:txBody>
            <a:bodyPr vert="horz" wrap="square" lIns="121920" tIns="60960" rIns="121920" bIns="60960" numCol="1" anchor="t" anchorCtr="0" compatLnSpc="1"/>
            <a:lstStyle/>
            <a:p>
              <a:endParaRPr lang="en-US" sz="2400" dirty="0"/>
            </a:p>
          </p:txBody>
        </p:sp>
      </p:grpSp>
      <p:grpSp>
        <p:nvGrpSpPr>
          <p:cNvPr id="66" name="Group 65"/>
          <p:cNvGrpSpPr/>
          <p:nvPr/>
        </p:nvGrpSpPr>
        <p:grpSpPr>
          <a:xfrm>
            <a:off x="6384032" y="4362854"/>
            <a:ext cx="4640992" cy="581555"/>
            <a:chOff x="611560" y="3377874"/>
            <a:chExt cx="3480744" cy="436166"/>
          </a:xfrm>
        </p:grpSpPr>
        <p:sp>
          <p:nvSpPr>
            <p:cNvPr id="67" name="Rectangle 66"/>
            <p:cNvSpPr/>
            <p:nvPr/>
          </p:nvSpPr>
          <p:spPr>
            <a:xfrm>
              <a:off x="1057256" y="3391916"/>
              <a:ext cx="3035048" cy="2459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8" name="Rectangle 67"/>
            <p:cNvSpPr/>
            <p:nvPr/>
          </p:nvSpPr>
          <p:spPr>
            <a:xfrm>
              <a:off x="1057256" y="3391916"/>
              <a:ext cx="758762" cy="2459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9" name="Content Placeholder 2"/>
            <p:cNvSpPr txBox="1"/>
            <p:nvPr/>
          </p:nvSpPr>
          <p:spPr>
            <a:xfrm>
              <a:off x="1043608" y="3383057"/>
              <a:ext cx="431395" cy="430983"/>
            </a:xfrm>
            <a:prstGeom prst="rect">
              <a:avLst/>
            </a:prstGeom>
            <a:noFill/>
          </p:spPr>
          <p:txBody>
            <a:bodyPr vert="horz" lIns="121920" tIns="60960" rIns="121920" bIns="6096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1465" b="1" dirty="0">
                  <a:solidFill>
                    <a:schemeClr val="bg1"/>
                  </a:solidFill>
                </a:rPr>
                <a:t>25%</a:t>
              </a:r>
              <a:endParaRPr lang="en-US" sz="1465" b="1" dirty="0">
                <a:solidFill>
                  <a:schemeClr val="bg1"/>
                </a:solidFill>
              </a:endParaRPr>
            </a:p>
          </p:txBody>
        </p:sp>
        <p:sp>
          <p:nvSpPr>
            <p:cNvPr id="70" name="Freeform 30"/>
            <p:cNvSpPr>
              <a:spLocks noEditPoints="1"/>
            </p:cNvSpPr>
            <p:nvPr/>
          </p:nvSpPr>
          <p:spPr bwMode="auto">
            <a:xfrm>
              <a:off x="611560" y="3377874"/>
              <a:ext cx="273996" cy="273996"/>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148 h 384"/>
                <a:gd name="T12" fmla="*/ 182 w 384"/>
                <a:gd name="T13" fmla="*/ 158 h 384"/>
                <a:gd name="T14" fmla="*/ 182 w 384"/>
                <a:gd name="T15" fmla="*/ 222 h 384"/>
                <a:gd name="T16" fmla="*/ 136 w 384"/>
                <a:gd name="T17" fmla="*/ 267 h 384"/>
                <a:gd name="T18" fmla="*/ 91 w 384"/>
                <a:gd name="T19" fmla="*/ 222 h 384"/>
                <a:gd name="T20" fmla="*/ 91 w 384"/>
                <a:gd name="T21" fmla="*/ 195 h 384"/>
                <a:gd name="T22" fmla="*/ 126 w 384"/>
                <a:gd name="T23" fmla="*/ 195 h 384"/>
                <a:gd name="T24" fmla="*/ 126 w 384"/>
                <a:gd name="T25" fmla="*/ 222 h 384"/>
                <a:gd name="T26" fmla="*/ 136 w 384"/>
                <a:gd name="T27" fmla="*/ 232 h 384"/>
                <a:gd name="T28" fmla="*/ 147 w 384"/>
                <a:gd name="T29" fmla="*/ 222 h 384"/>
                <a:gd name="T30" fmla="*/ 147 w 384"/>
                <a:gd name="T31" fmla="*/ 158 h 384"/>
                <a:gd name="T32" fmla="*/ 192 w 384"/>
                <a:gd name="T33" fmla="*/ 113 h 384"/>
                <a:gd name="T34" fmla="*/ 237 w 384"/>
                <a:gd name="T35" fmla="*/ 158 h 384"/>
                <a:gd name="T36" fmla="*/ 237 w 384"/>
                <a:gd name="T37" fmla="*/ 170 h 384"/>
                <a:gd name="T38" fmla="*/ 217 w 384"/>
                <a:gd name="T39" fmla="*/ 177 h 384"/>
                <a:gd name="T40" fmla="*/ 203 w 384"/>
                <a:gd name="T41" fmla="*/ 170 h 384"/>
                <a:gd name="T42" fmla="*/ 203 w 384"/>
                <a:gd name="T43" fmla="*/ 158 h 384"/>
                <a:gd name="T44" fmla="*/ 192 w 384"/>
                <a:gd name="T45" fmla="*/ 148 h 384"/>
                <a:gd name="T46" fmla="*/ 293 w 384"/>
                <a:gd name="T47" fmla="*/ 222 h 384"/>
                <a:gd name="T48" fmla="*/ 248 w 384"/>
                <a:gd name="T49" fmla="*/ 267 h 384"/>
                <a:gd name="T50" fmla="*/ 203 w 384"/>
                <a:gd name="T51" fmla="*/ 222 h 384"/>
                <a:gd name="T52" fmla="*/ 203 w 384"/>
                <a:gd name="T53" fmla="*/ 194 h 384"/>
                <a:gd name="T54" fmla="*/ 217 w 384"/>
                <a:gd name="T55" fmla="*/ 201 h 384"/>
                <a:gd name="T56" fmla="*/ 237 w 384"/>
                <a:gd name="T57" fmla="*/ 194 h 384"/>
                <a:gd name="T58" fmla="*/ 237 w 384"/>
                <a:gd name="T59" fmla="*/ 222 h 384"/>
                <a:gd name="T60" fmla="*/ 248 w 384"/>
                <a:gd name="T61" fmla="*/ 232 h 384"/>
                <a:gd name="T62" fmla="*/ 259 w 384"/>
                <a:gd name="T63" fmla="*/ 222 h 384"/>
                <a:gd name="T64" fmla="*/ 259 w 384"/>
                <a:gd name="T65" fmla="*/ 195 h 384"/>
                <a:gd name="T66" fmla="*/ 293 w 384"/>
                <a:gd name="T67" fmla="*/ 195 h 384"/>
                <a:gd name="T68" fmla="*/ 293 w 384"/>
                <a:gd name="T69" fmla="*/ 22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148"/>
                  </a:moveTo>
                  <a:cubicBezTo>
                    <a:pt x="186" y="148"/>
                    <a:pt x="182" y="152"/>
                    <a:pt x="182" y="158"/>
                  </a:cubicBezTo>
                  <a:cubicBezTo>
                    <a:pt x="182" y="222"/>
                    <a:pt x="182" y="222"/>
                    <a:pt x="182" y="222"/>
                  </a:cubicBezTo>
                  <a:cubicBezTo>
                    <a:pt x="182" y="246"/>
                    <a:pt x="161" y="267"/>
                    <a:pt x="136" y="267"/>
                  </a:cubicBezTo>
                  <a:cubicBezTo>
                    <a:pt x="111" y="267"/>
                    <a:pt x="91" y="246"/>
                    <a:pt x="91" y="222"/>
                  </a:cubicBezTo>
                  <a:cubicBezTo>
                    <a:pt x="91" y="195"/>
                    <a:pt x="91" y="195"/>
                    <a:pt x="91" y="195"/>
                  </a:cubicBezTo>
                  <a:cubicBezTo>
                    <a:pt x="126" y="195"/>
                    <a:pt x="126" y="195"/>
                    <a:pt x="126" y="195"/>
                  </a:cubicBezTo>
                  <a:cubicBezTo>
                    <a:pt x="126" y="222"/>
                    <a:pt x="126" y="222"/>
                    <a:pt x="126" y="222"/>
                  </a:cubicBezTo>
                  <a:cubicBezTo>
                    <a:pt x="126" y="227"/>
                    <a:pt x="131" y="232"/>
                    <a:pt x="136" y="232"/>
                  </a:cubicBezTo>
                  <a:cubicBezTo>
                    <a:pt x="142" y="232"/>
                    <a:pt x="147" y="227"/>
                    <a:pt x="147" y="222"/>
                  </a:cubicBezTo>
                  <a:cubicBezTo>
                    <a:pt x="147" y="158"/>
                    <a:pt x="147" y="158"/>
                    <a:pt x="147" y="158"/>
                  </a:cubicBezTo>
                  <a:cubicBezTo>
                    <a:pt x="147" y="133"/>
                    <a:pt x="167" y="113"/>
                    <a:pt x="192" y="113"/>
                  </a:cubicBezTo>
                  <a:cubicBezTo>
                    <a:pt x="217" y="113"/>
                    <a:pt x="237" y="133"/>
                    <a:pt x="237" y="158"/>
                  </a:cubicBezTo>
                  <a:cubicBezTo>
                    <a:pt x="237" y="170"/>
                    <a:pt x="237" y="170"/>
                    <a:pt x="237" y="170"/>
                  </a:cubicBezTo>
                  <a:cubicBezTo>
                    <a:pt x="217" y="177"/>
                    <a:pt x="217" y="177"/>
                    <a:pt x="217" y="177"/>
                  </a:cubicBezTo>
                  <a:cubicBezTo>
                    <a:pt x="203" y="170"/>
                    <a:pt x="203" y="170"/>
                    <a:pt x="203" y="170"/>
                  </a:cubicBezTo>
                  <a:cubicBezTo>
                    <a:pt x="203" y="158"/>
                    <a:pt x="203" y="158"/>
                    <a:pt x="203" y="158"/>
                  </a:cubicBezTo>
                  <a:cubicBezTo>
                    <a:pt x="203" y="152"/>
                    <a:pt x="198" y="148"/>
                    <a:pt x="192" y="148"/>
                  </a:cubicBezTo>
                  <a:close/>
                  <a:moveTo>
                    <a:pt x="293" y="222"/>
                  </a:moveTo>
                  <a:cubicBezTo>
                    <a:pt x="293" y="246"/>
                    <a:pt x="273" y="267"/>
                    <a:pt x="248" y="267"/>
                  </a:cubicBezTo>
                  <a:cubicBezTo>
                    <a:pt x="223" y="267"/>
                    <a:pt x="203" y="246"/>
                    <a:pt x="203" y="222"/>
                  </a:cubicBezTo>
                  <a:cubicBezTo>
                    <a:pt x="203" y="194"/>
                    <a:pt x="203" y="194"/>
                    <a:pt x="203" y="194"/>
                  </a:cubicBezTo>
                  <a:cubicBezTo>
                    <a:pt x="217" y="201"/>
                    <a:pt x="217" y="201"/>
                    <a:pt x="217" y="201"/>
                  </a:cubicBezTo>
                  <a:cubicBezTo>
                    <a:pt x="237" y="194"/>
                    <a:pt x="237" y="194"/>
                    <a:pt x="237" y="194"/>
                  </a:cubicBezTo>
                  <a:cubicBezTo>
                    <a:pt x="237" y="222"/>
                    <a:pt x="237" y="222"/>
                    <a:pt x="237" y="222"/>
                  </a:cubicBezTo>
                  <a:cubicBezTo>
                    <a:pt x="237" y="227"/>
                    <a:pt x="242" y="232"/>
                    <a:pt x="248" y="232"/>
                  </a:cubicBezTo>
                  <a:cubicBezTo>
                    <a:pt x="254" y="232"/>
                    <a:pt x="259" y="227"/>
                    <a:pt x="259" y="222"/>
                  </a:cubicBezTo>
                  <a:cubicBezTo>
                    <a:pt x="259" y="195"/>
                    <a:pt x="259" y="195"/>
                    <a:pt x="259" y="195"/>
                  </a:cubicBezTo>
                  <a:cubicBezTo>
                    <a:pt x="293" y="195"/>
                    <a:pt x="293" y="195"/>
                    <a:pt x="293" y="195"/>
                  </a:cubicBezTo>
                  <a:lnTo>
                    <a:pt x="293" y="222"/>
                  </a:lnTo>
                  <a:close/>
                </a:path>
              </a:pathLst>
            </a:custGeom>
            <a:solidFill>
              <a:schemeClr val="accent3"/>
            </a:solidFill>
            <a:ln>
              <a:noFill/>
            </a:ln>
          </p:spPr>
          <p:txBody>
            <a:bodyPr vert="horz" wrap="square" lIns="121920" tIns="60960" rIns="121920" bIns="60960" numCol="1" anchor="t" anchorCtr="0" compatLnSpc="1"/>
            <a:lstStyle/>
            <a:p>
              <a:endParaRPr lang="en-US" sz="2400" dirty="0"/>
            </a:p>
          </p:txBody>
        </p:sp>
      </p:grpSp>
      <p:grpSp>
        <p:nvGrpSpPr>
          <p:cNvPr id="71" name="Group 70"/>
          <p:cNvGrpSpPr/>
          <p:nvPr/>
        </p:nvGrpSpPr>
        <p:grpSpPr>
          <a:xfrm>
            <a:off x="3111829" y="2439236"/>
            <a:ext cx="2572832" cy="705211"/>
            <a:chOff x="6998670" y="1374725"/>
            <a:chExt cx="1929624" cy="528908"/>
          </a:xfrm>
        </p:grpSpPr>
        <p:sp>
          <p:nvSpPr>
            <p:cNvPr id="72" name="Subtitle 2"/>
            <p:cNvSpPr txBox="1"/>
            <p:nvPr/>
          </p:nvSpPr>
          <p:spPr>
            <a:xfrm>
              <a:off x="7087332" y="1665229"/>
              <a:ext cx="817624" cy="23840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1335" b="1" dirty="0">
                  <a:solidFill>
                    <a:schemeClr val="tx1">
                      <a:lumMod val="50000"/>
                      <a:lumOff val="50000"/>
                    </a:schemeClr>
                  </a:solidFill>
                  <a:ea typeface="Franchise" pitchFamily="49" charset="0"/>
                </a:rPr>
                <a:t>Females </a:t>
              </a:r>
              <a:endParaRPr lang="en-US" sz="1335" b="1" dirty="0">
                <a:solidFill>
                  <a:schemeClr val="tx1">
                    <a:lumMod val="50000"/>
                    <a:lumOff val="50000"/>
                  </a:schemeClr>
                </a:solidFill>
                <a:ea typeface="Franchise" pitchFamily="49" charset="0"/>
              </a:endParaRPr>
            </a:p>
          </p:txBody>
        </p:sp>
        <p:sp>
          <p:nvSpPr>
            <p:cNvPr id="73" name="Content Placeholder 2"/>
            <p:cNvSpPr txBox="1"/>
            <p:nvPr/>
          </p:nvSpPr>
          <p:spPr>
            <a:xfrm>
              <a:off x="7077054" y="1374725"/>
              <a:ext cx="822499" cy="344625"/>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3200" dirty="0">
                  <a:solidFill>
                    <a:srgbClr val="525068"/>
                  </a:solidFill>
                </a:rPr>
                <a:t>64%</a:t>
              </a:r>
              <a:endParaRPr lang="en-US" sz="3200" dirty="0">
                <a:solidFill>
                  <a:srgbClr val="525068"/>
                </a:solidFill>
              </a:endParaRPr>
            </a:p>
          </p:txBody>
        </p:sp>
        <p:grpSp>
          <p:nvGrpSpPr>
            <p:cNvPr id="74" name="Group 73"/>
            <p:cNvGrpSpPr/>
            <p:nvPr/>
          </p:nvGrpSpPr>
          <p:grpSpPr>
            <a:xfrm>
              <a:off x="6998670" y="1498454"/>
              <a:ext cx="155108" cy="334520"/>
              <a:chOff x="6084168" y="3828473"/>
              <a:chExt cx="172244" cy="371476"/>
            </a:xfrm>
          </p:grpSpPr>
          <p:sp>
            <p:nvSpPr>
              <p:cNvPr id="80" name="Oval 79"/>
              <p:cNvSpPr>
                <a:spLocks noChangeArrowheads="1"/>
              </p:cNvSpPr>
              <p:nvPr/>
            </p:nvSpPr>
            <p:spPr bwMode="auto">
              <a:xfrm>
                <a:off x="6142112" y="3828473"/>
                <a:ext cx="54769" cy="56357"/>
              </a:xfrm>
              <a:prstGeom prst="ellips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en-US" sz="2400" dirty="0"/>
              </a:p>
            </p:txBody>
          </p:sp>
          <p:sp>
            <p:nvSpPr>
              <p:cNvPr id="81"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en-US" sz="2400" dirty="0"/>
              </a:p>
            </p:txBody>
          </p:sp>
        </p:grpSp>
        <p:grpSp>
          <p:nvGrpSpPr>
            <p:cNvPr id="75" name="Group 74"/>
            <p:cNvGrpSpPr/>
            <p:nvPr/>
          </p:nvGrpSpPr>
          <p:grpSpPr>
            <a:xfrm>
              <a:off x="8028384" y="1498454"/>
              <a:ext cx="131519" cy="334520"/>
              <a:chOff x="7364799" y="3816899"/>
              <a:chExt cx="150666" cy="383216"/>
            </a:xfrm>
          </p:grpSpPr>
          <p:sp>
            <p:nvSpPr>
              <p:cNvPr id="78"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en-US" sz="2400" dirty="0"/>
              </a:p>
            </p:txBody>
          </p:sp>
          <p:sp>
            <p:nvSpPr>
              <p:cNvPr id="79" name="Oval 13"/>
              <p:cNvSpPr>
                <a:spLocks noChangeArrowheads="1"/>
              </p:cNvSpPr>
              <p:nvPr/>
            </p:nvSpPr>
            <p:spPr bwMode="auto">
              <a:xfrm>
                <a:off x="7410654" y="3816899"/>
                <a:ext cx="59775" cy="59775"/>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en-US" sz="2400" dirty="0"/>
              </a:p>
            </p:txBody>
          </p:sp>
        </p:grpSp>
        <p:sp>
          <p:nvSpPr>
            <p:cNvPr id="76" name="Subtitle 2"/>
            <p:cNvSpPr txBox="1"/>
            <p:nvPr/>
          </p:nvSpPr>
          <p:spPr>
            <a:xfrm>
              <a:off x="8110670" y="1665229"/>
              <a:ext cx="817624" cy="23840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1335" b="1" dirty="0">
                  <a:solidFill>
                    <a:schemeClr val="tx1">
                      <a:lumMod val="50000"/>
                      <a:lumOff val="50000"/>
                    </a:schemeClr>
                  </a:solidFill>
                  <a:ea typeface="Franchise" pitchFamily="49" charset="0"/>
                </a:rPr>
                <a:t>Males </a:t>
              </a:r>
              <a:endParaRPr lang="en-US" sz="1335" b="1" dirty="0">
                <a:solidFill>
                  <a:schemeClr val="tx1">
                    <a:lumMod val="50000"/>
                    <a:lumOff val="50000"/>
                  </a:schemeClr>
                </a:solidFill>
                <a:ea typeface="Franchise" pitchFamily="49" charset="0"/>
              </a:endParaRPr>
            </a:p>
          </p:txBody>
        </p:sp>
        <p:sp>
          <p:nvSpPr>
            <p:cNvPr id="77" name="Content Placeholder 2"/>
            <p:cNvSpPr txBox="1"/>
            <p:nvPr/>
          </p:nvSpPr>
          <p:spPr>
            <a:xfrm>
              <a:off x="8100392" y="1374725"/>
              <a:ext cx="822499" cy="344625"/>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3200" dirty="0">
                  <a:solidFill>
                    <a:srgbClr val="525068"/>
                  </a:solidFill>
                </a:rPr>
                <a:t>36%</a:t>
              </a:r>
              <a:endParaRPr lang="en-US" sz="3200" dirty="0">
                <a:solidFill>
                  <a:srgbClr val="525068"/>
                </a:solidFill>
              </a:endParaRPr>
            </a:p>
          </p:txBody>
        </p:sp>
      </p:grpSp>
      <p:sp>
        <p:nvSpPr>
          <p:cNvPr id="82" name="TextBox 81"/>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83" name="Straight Connector 82"/>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2"/>
                                        </p:tgtEl>
                                        <p:attrNameLst>
                                          <p:attrName>style.visibility</p:attrName>
                                        </p:attrNameLst>
                                      </p:cBhvr>
                                      <p:to>
                                        <p:strVal val="visible"/>
                                      </p:to>
                                    </p:set>
                                    <p:animEffect transition="in" filter="wipe(left)">
                                      <p:cBhvr>
                                        <p:cTn id="11" dur="500"/>
                                        <p:tgtEl>
                                          <p:spTgt spid="8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83"/>
                                        </p:tgtEl>
                                        <p:attrNameLst>
                                          <p:attrName>style.visibility</p:attrName>
                                        </p:attrNameLst>
                                      </p:cBhvr>
                                      <p:to>
                                        <p:strVal val="visible"/>
                                      </p:to>
                                    </p:set>
                                    <p:animEffect transition="in" filter="fade">
                                      <p:cBhvr>
                                        <p:cTn id="15" dur="500"/>
                                        <p:tgtEl>
                                          <p:spTgt spid="8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71"/>
                                        </p:tgtEl>
                                        <p:attrNameLst>
                                          <p:attrName>style.visibility</p:attrName>
                                        </p:attrNameLst>
                                      </p:cBhvr>
                                      <p:to>
                                        <p:strVal val="visible"/>
                                      </p:to>
                                    </p:set>
                                    <p:animEffect transition="in" filter="wipe(down)">
                                      <p:cBhvr>
                                        <p:cTn id="23" dur="500"/>
                                        <p:tgtEl>
                                          <p:spTgt spid="71"/>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wipe(left)">
                                      <p:cBhvr>
                                        <p:cTn id="27" dur="500"/>
                                        <p:tgtEl>
                                          <p:spTgt spid="21"/>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36"/>
                                        </p:tgtEl>
                                        <p:attrNameLst>
                                          <p:attrName>style.visibility</p:attrName>
                                        </p:attrNameLst>
                                      </p:cBhvr>
                                      <p:to>
                                        <p:strVal val="visible"/>
                                      </p:to>
                                    </p:set>
                                    <p:animEffect transition="in" filter="wipe(left)">
                                      <p:cBhvr>
                                        <p:cTn id="31" dur="500"/>
                                        <p:tgtEl>
                                          <p:spTgt spid="36"/>
                                        </p:tgtEl>
                                      </p:cBhvr>
                                    </p:animEffect>
                                  </p:childTnLst>
                                </p:cTn>
                              </p:par>
                            </p:childTnLst>
                          </p:cTn>
                        </p:par>
                        <p:par>
                          <p:cTn id="32" fill="hold">
                            <p:stCondLst>
                              <p:cond delay="3500"/>
                            </p:stCondLst>
                            <p:childTnLst>
                              <p:par>
                                <p:cTn id="33" presetID="22" presetClass="entr" presetSubtype="8" fill="hold" nodeType="afterEffect">
                                  <p:stCondLst>
                                    <p:cond delay="0"/>
                                  </p:stCondLst>
                                  <p:childTnLst>
                                    <p:set>
                                      <p:cBhvr>
                                        <p:cTn id="34" dur="1" fill="hold">
                                          <p:stCondLst>
                                            <p:cond delay="0"/>
                                          </p:stCondLst>
                                        </p:cTn>
                                        <p:tgtEl>
                                          <p:spTgt spid="41"/>
                                        </p:tgtEl>
                                        <p:attrNameLst>
                                          <p:attrName>style.visibility</p:attrName>
                                        </p:attrNameLst>
                                      </p:cBhvr>
                                      <p:to>
                                        <p:strVal val="visible"/>
                                      </p:to>
                                    </p:set>
                                    <p:animEffect transition="in" filter="wipe(left)">
                                      <p:cBhvr>
                                        <p:cTn id="35" dur="500"/>
                                        <p:tgtEl>
                                          <p:spTgt spid="41"/>
                                        </p:tgtEl>
                                      </p:cBhvr>
                                    </p:animEffect>
                                  </p:childTnLst>
                                </p:cTn>
                              </p:par>
                            </p:childTnLst>
                          </p:cTn>
                        </p:par>
                        <p:par>
                          <p:cTn id="36" fill="hold">
                            <p:stCondLst>
                              <p:cond delay="4000"/>
                            </p:stCondLst>
                            <p:childTnLst>
                              <p:par>
                                <p:cTn id="37" presetID="22" presetClass="entr" presetSubtype="8" fill="hold" nodeType="afterEffect">
                                  <p:stCondLst>
                                    <p:cond delay="0"/>
                                  </p:stCondLst>
                                  <p:childTnLst>
                                    <p:set>
                                      <p:cBhvr>
                                        <p:cTn id="38" dur="1" fill="hold">
                                          <p:stCondLst>
                                            <p:cond delay="0"/>
                                          </p:stCondLst>
                                        </p:cTn>
                                        <p:tgtEl>
                                          <p:spTgt spid="31"/>
                                        </p:tgtEl>
                                        <p:attrNameLst>
                                          <p:attrName>style.visibility</p:attrName>
                                        </p:attrNameLst>
                                      </p:cBhvr>
                                      <p:to>
                                        <p:strVal val="visible"/>
                                      </p:to>
                                    </p:set>
                                    <p:animEffect transition="in" filter="wipe(left)">
                                      <p:cBhvr>
                                        <p:cTn id="39" dur="500"/>
                                        <p:tgtEl>
                                          <p:spTgt spid="31"/>
                                        </p:tgtEl>
                                      </p:cBhvr>
                                    </p:animEffect>
                                  </p:childTnLst>
                                </p:cTn>
                              </p:par>
                            </p:childTnLst>
                          </p:cTn>
                        </p:par>
                        <p:par>
                          <p:cTn id="40" fill="hold">
                            <p:stCondLst>
                              <p:cond delay="4500"/>
                            </p:stCondLst>
                            <p:childTnLst>
                              <p:par>
                                <p:cTn id="41" presetID="22" presetClass="entr" presetSubtype="8" fill="hold" nodeType="after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left)">
                                      <p:cBhvr>
                                        <p:cTn id="43" dur="500"/>
                                        <p:tgtEl>
                                          <p:spTgt spid="26"/>
                                        </p:tgtEl>
                                      </p:cBhvr>
                                    </p:animEffect>
                                  </p:childTnLst>
                                </p:cTn>
                              </p:par>
                            </p:childTnLst>
                          </p:cTn>
                        </p:par>
                        <p:par>
                          <p:cTn id="44" fill="hold">
                            <p:stCondLst>
                              <p:cond delay="5000"/>
                            </p:stCondLst>
                            <p:childTnLst>
                              <p:par>
                                <p:cTn id="45" presetID="10"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500"/>
                                        <p:tgtEl>
                                          <p:spTgt spid="4"/>
                                        </p:tgtEl>
                                      </p:cBhvr>
                                    </p:animEffect>
                                  </p:childTnLst>
                                </p:cTn>
                              </p:par>
                            </p:childTnLst>
                          </p:cTn>
                        </p:par>
                        <p:par>
                          <p:cTn id="48" fill="hold">
                            <p:stCondLst>
                              <p:cond delay="5500"/>
                            </p:stCondLst>
                            <p:childTnLst>
                              <p:par>
                                <p:cTn id="49" presetID="22" presetClass="entr" presetSubtype="4" fill="hold" nodeType="after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wipe(down)">
                                      <p:cBhvr>
                                        <p:cTn id="51" dur="500"/>
                                        <p:tgtEl>
                                          <p:spTgt spid="10"/>
                                        </p:tgtEl>
                                      </p:cBhvr>
                                    </p:animEffect>
                                  </p:childTnLst>
                                </p:cTn>
                              </p:par>
                            </p:childTnLst>
                          </p:cTn>
                        </p:par>
                        <p:par>
                          <p:cTn id="52" fill="hold">
                            <p:stCondLst>
                              <p:cond delay="6000"/>
                            </p:stCondLst>
                            <p:childTnLst>
                              <p:par>
                                <p:cTn id="53" presetID="22" presetClass="entr" presetSubtype="8" fill="hold" nodeType="after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wipe(left)">
                                      <p:cBhvr>
                                        <p:cTn id="55" dur="500"/>
                                        <p:tgtEl>
                                          <p:spTgt spid="46"/>
                                        </p:tgtEl>
                                      </p:cBhvr>
                                    </p:animEffect>
                                  </p:childTnLst>
                                </p:cTn>
                              </p:par>
                            </p:childTnLst>
                          </p:cTn>
                        </p:par>
                        <p:par>
                          <p:cTn id="56" fill="hold">
                            <p:stCondLst>
                              <p:cond delay="6500"/>
                            </p:stCondLst>
                            <p:childTnLst>
                              <p:par>
                                <p:cTn id="57" presetID="22" presetClass="entr" presetSubtype="8" fill="hold" nodeType="afterEffect">
                                  <p:stCondLst>
                                    <p:cond delay="0"/>
                                  </p:stCondLst>
                                  <p:childTnLst>
                                    <p:set>
                                      <p:cBhvr>
                                        <p:cTn id="58" dur="1" fill="hold">
                                          <p:stCondLst>
                                            <p:cond delay="0"/>
                                          </p:stCondLst>
                                        </p:cTn>
                                        <p:tgtEl>
                                          <p:spTgt spid="61"/>
                                        </p:tgtEl>
                                        <p:attrNameLst>
                                          <p:attrName>style.visibility</p:attrName>
                                        </p:attrNameLst>
                                      </p:cBhvr>
                                      <p:to>
                                        <p:strVal val="visible"/>
                                      </p:to>
                                    </p:set>
                                    <p:animEffect transition="in" filter="wipe(left)">
                                      <p:cBhvr>
                                        <p:cTn id="59" dur="500"/>
                                        <p:tgtEl>
                                          <p:spTgt spid="61"/>
                                        </p:tgtEl>
                                      </p:cBhvr>
                                    </p:animEffect>
                                  </p:childTnLst>
                                </p:cTn>
                              </p:par>
                            </p:childTnLst>
                          </p:cTn>
                        </p:par>
                        <p:par>
                          <p:cTn id="60" fill="hold">
                            <p:stCondLst>
                              <p:cond delay="7000"/>
                            </p:stCondLst>
                            <p:childTnLst>
                              <p:par>
                                <p:cTn id="61" presetID="22" presetClass="entr" presetSubtype="8" fill="hold" nodeType="afterEffect">
                                  <p:stCondLst>
                                    <p:cond delay="0"/>
                                  </p:stCondLst>
                                  <p:childTnLst>
                                    <p:set>
                                      <p:cBhvr>
                                        <p:cTn id="62" dur="1" fill="hold">
                                          <p:stCondLst>
                                            <p:cond delay="0"/>
                                          </p:stCondLst>
                                        </p:cTn>
                                        <p:tgtEl>
                                          <p:spTgt spid="66"/>
                                        </p:tgtEl>
                                        <p:attrNameLst>
                                          <p:attrName>style.visibility</p:attrName>
                                        </p:attrNameLst>
                                      </p:cBhvr>
                                      <p:to>
                                        <p:strVal val="visible"/>
                                      </p:to>
                                    </p:set>
                                    <p:animEffect transition="in" filter="wipe(left)">
                                      <p:cBhvr>
                                        <p:cTn id="63" dur="500"/>
                                        <p:tgtEl>
                                          <p:spTgt spid="66"/>
                                        </p:tgtEl>
                                      </p:cBhvr>
                                    </p:animEffect>
                                  </p:childTnLst>
                                </p:cTn>
                              </p:par>
                            </p:childTnLst>
                          </p:cTn>
                        </p:par>
                        <p:par>
                          <p:cTn id="64" fill="hold">
                            <p:stCondLst>
                              <p:cond delay="7500"/>
                            </p:stCondLst>
                            <p:childTnLst>
                              <p:par>
                                <p:cTn id="65" presetID="22" presetClass="entr" presetSubtype="8" fill="hold" nodeType="afterEffect">
                                  <p:stCondLst>
                                    <p:cond delay="0"/>
                                  </p:stCondLst>
                                  <p:childTnLst>
                                    <p:set>
                                      <p:cBhvr>
                                        <p:cTn id="66" dur="1" fill="hold">
                                          <p:stCondLst>
                                            <p:cond delay="0"/>
                                          </p:stCondLst>
                                        </p:cTn>
                                        <p:tgtEl>
                                          <p:spTgt spid="56"/>
                                        </p:tgtEl>
                                        <p:attrNameLst>
                                          <p:attrName>style.visibility</p:attrName>
                                        </p:attrNameLst>
                                      </p:cBhvr>
                                      <p:to>
                                        <p:strVal val="visible"/>
                                      </p:to>
                                    </p:set>
                                    <p:animEffect transition="in" filter="wipe(left)">
                                      <p:cBhvr>
                                        <p:cTn id="67" dur="500"/>
                                        <p:tgtEl>
                                          <p:spTgt spid="56"/>
                                        </p:tgtEl>
                                      </p:cBhvr>
                                    </p:animEffect>
                                  </p:childTnLst>
                                </p:cTn>
                              </p:par>
                            </p:childTnLst>
                          </p:cTn>
                        </p:par>
                        <p:par>
                          <p:cTn id="68" fill="hold">
                            <p:stCondLst>
                              <p:cond delay="8000"/>
                            </p:stCondLst>
                            <p:childTnLst>
                              <p:par>
                                <p:cTn id="69" presetID="22" presetClass="entr" presetSubtype="8" fill="hold" nodeType="afterEffect">
                                  <p:stCondLst>
                                    <p:cond delay="0"/>
                                  </p:stCondLst>
                                  <p:childTnLst>
                                    <p:set>
                                      <p:cBhvr>
                                        <p:cTn id="70" dur="1" fill="hold">
                                          <p:stCondLst>
                                            <p:cond delay="0"/>
                                          </p:stCondLst>
                                        </p:cTn>
                                        <p:tgtEl>
                                          <p:spTgt spid="51"/>
                                        </p:tgtEl>
                                        <p:attrNameLst>
                                          <p:attrName>style.visibility</p:attrName>
                                        </p:attrNameLst>
                                      </p:cBhvr>
                                      <p:to>
                                        <p:strVal val="visible"/>
                                      </p:to>
                                    </p:set>
                                    <p:animEffect transition="in" filter="wipe(left)">
                                      <p:cBhvr>
                                        <p:cTn id="7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2"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Map Infographic </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a:p>
        </p:txBody>
      </p:sp>
      <p:sp>
        <p:nvSpPr>
          <p:cNvPr id="4" name="Freeform 114"/>
          <p:cNvSpPr>
            <a:spLocks noChangeAspect="1"/>
          </p:cNvSpPr>
          <p:nvPr/>
        </p:nvSpPr>
        <p:spPr bwMode="gray">
          <a:xfrm>
            <a:off x="586661" y="1772733"/>
            <a:ext cx="4817167" cy="3676047"/>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accent1"/>
          </a:solidFill>
          <a:ln w="6350" cap="flat" cmpd="sng">
            <a:noFill/>
            <a:prstDash val="solid"/>
            <a:round/>
            <a:headEnd type="none" w="med" len="med"/>
            <a:tailEnd type="none" w="med" len="med"/>
          </a:ln>
          <a:effectLst/>
        </p:spPr>
        <p:txBody>
          <a:bodyPr/>
          <a:lstStyle/>
          <a:p>
            <a:endParaRPr lang="en-US" sz="2400" dirty="0"/>
          </a:p>
        </p:txBody>
      </p:sp>
      <p:sp>
        <p:nvSpPr>
          <p:cNvPr id="5" name="TextBox 4"/>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6" name="Straight Connector 5"/>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7" name="Group 6"/>
          <p:cNvGrpSpPr/>
          <p:nvPr/>
        </p:nvGrpSpPr>
        <p:grpSpPr>
          <a:xfrm>
            <a:off x="6510045" y="1879160"/>
            <a:ext cx="480053" cy="480053"/>
            <a:chOff x="5796136" y="4227934"/>
            <a:chExt cx="360040" cy="360040"/>
          </a:xfrm>
        </p:grpSpPr>
        <p:sp>
          <p:nvSpPr>
            <p:cNvPr id="8" name="Oval 7"/>
            <p:cNvSpPr/>
            <p:nvPr/>
          </p:nvSpPr>
          <p:spPr>
            <a:xfrm>
              <a:off x="5796136" y="4227934"/>
              <a:ext cx="360040" cy="36004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 name="Freeform 8"/>
            <p:cNvSpPr>
              <a:spLocks noEditPoints="1"/>
            </p:cNvSpPr>
            <p:nvPr/>
          </p:nvSpPr>
          <p:spPr bwMode="auto">
            <a:xfrm>
              <a:off x="5919699" y="4322318"/>
              <a:ext cx="112914" cy="181335"/>
            </a:xfrm>
            <a:custGeom>
              <a:avLst/>
              <a:gdLst>
                <a:gd name="T0" fmla="*/ 5 w 35"/>
                <a:gd name="T1" fmla="*/ 46 h 56"/>
                <a:gd name="T2" fmla="*/ 7 w 35"/>
                <a:gd name="T3" fmla="*/ 48 h 56"/>
                <a:gd name="T4" fmla="*/ 28 w 35"/>
                <a:gd name="T5" fmla="*/ 48 h 56"/>
                <a:gd name="T6" fmla="*/ 31 w 35"/>
                <a:gd name="T7" fmla="*/ 46 h 56"/>
                <a:gd name="T8" fmla="*/ 31 w 35"/>
                <a:gd name="T9" fmla="*/ 7 h 56"/>
                <a:gd name="T10" fmla="*/ 28 w 35"/>
                <a:gd name="T11" fmla="*/ 4 h 56"/>
                <a:gd name="T12" fmla="*/ 7 w 35"/>
                <a:gd name="T13" fmla="*/ 4 h 56"/>
                <a:gd name="T14" fmla="*/ 5 w 35"/>
                <a:gd name="T15" fmla="*/ 7 h 56"/>
                <a:gd name="T16" fmla="*/ 5 w 35"/>
                <a:gd name="T17" fmla="*/ 46 h 56"/>
                <a:gd name="T18" fmla="*/ 17 w 35"/>
                <a:gd name="T19" fmla="*/ 55 h 56"/>
                <a:gd name="T20" fmla="*/ 20 w 35"/>
                <a:gd name="T21" fmla="*/ 52 h 56"/>
                <a:gd name="T22" fmla="*/ 17 w 35"/>
                <a:gd name="T23" fmla="*/ 50 h 56"/>
                <a:gd name="T24" fmla="*/ 15 w 35"/>
                <a:gd name="T25" fmla="*/ 52 h 56"/>
                <a:gd name="T26" fmla="*/ 17 w 35"/>
                <a:gd name="T27" fmla="*/ 55 h 56"/>
                <a:gd name="T28" fmla="*/ 5 w 35"/>
                <a:gd name="T29" fmla="*/ 0 h 56"/>
                <a:gd name="T30" fmla="*/ 30 w 35"/>
                <a:gd name="T31" fmla="*/ 0 h 56"/>
                <a:gd name="T32" fmla="*/ 35 w 35"/>
                <a:gd name="T33" fmla="*/ 5 h 56"/>
                <a:gd name="T34" fmla="*/ 35 w 35"/>
                <a:gd name="T35" fmla="*/ 51 h 56"/>
                <a:gd name="T36" fmla="*/ 30 w 35"/>
                <a:gd name="T37" fmla="*/ 56 h 56"/>
                <a:gd name="T38" fmla="*/ 5 w 35"/>
                <a:gd name="T39" fmla="*/ 56 h 56"/>
                <a:gd name="T40" fmla="*/ 0 w 35"/>
                <a:gd name="T41" fmla="*/ 51 h 56"/>
                <a:gd name="T42" fmla="*/ 0 w 35"/>
                <a:gd name="T43" fmla="*/ 5 h 56"/>
                <a:gd name="T44" fmla="*/ 5 w 35"/>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56">
                  <a:moveTo>
                    <a:pt x="5" y="46"/>
                  </a:moveTo>
                  <a:cubicBezTo>
                    <a:pt x="5" y="47"/>
                    <a:pt x="6" y="48"/>
                    <a:pt x="7" y="48"/>
                  </a:cubicBezTo>
                  <a:cubicBezTo>
                    <a:pt x="28" y="48"/>
                    <a:pt x="28" y="48"/>
                    <a:pt x="28" y="48"/>
                  </a:cubicBezTo>
                  <a:cubicBezTo>
                    <a:pt x="30" y="48"/>
                    <a:pt x="31" y="47"/>
                    <a:pt x="31" y="46"/>
                  </a:cubicBezTo>
                  <a:cubicBezTo>
                    <a:pt x="31" y="7"/>
                    <a:pt x="31" y="7"/>
                    <a:pt x="31" y="7"/>
                  </a:cubicBezTo>
                  <a:cubicBezTo>
                    <a:pt x="31" y="5"/>
                    <a:pt x="30" y="4"/>
                    <a:pt x="28" y="4"/>
                  </a:cubicBezTo>
                  <a:cubicBezTo>
                    <a:pt x="7" y="4"/>
                    <a:pt x="7" y="4"/>
                    <a:pt x="7" y="4"/>
                  </a:cubicBezTo>
                  <a:cubicBezTo>
                    <a:pt x="6" y="4"/>
                    <a:pt x="5" y="5"/>
                    <a:pt x="5" y="7"/>
                  </a:cubicBezTo>
                  <a:lnTo>
                    <a:pt x="5" y="46"/>
                  </a:lnTo>
                  <a:close/>
                  <a:moveTo>
                    <a:pt x="17" y="55"/>
                  </a:moveTo>
                  <a:cubicBezTo>
                    <a:pt x="19" y="55"/>
                    <a:pt x="20" y="54"/>
                    <a:pt x="20" y="52"/>
                  </a:cubicBezTo>
                  <a:cubicBezTo>
                    <a:pt x="20" y="51"/>
                    <a:pt x="19" y="50"/>
                    <a:pt x="17" y="50"/>
                  </a:cubicBezTo>
                  <a:cubicBezTo>
                    <a:pt x="16" y="50"/>
                    <a:pt x="15" y="51"/>
                    <a:pt x="15" y="52"/>
                  </a:cubicBezTo>
                  <a:cubicBezTo>
                    <a:pt x="15" y="54"/>
                    <a:pt x="16" y="55"/>
                    <a:pt x="17" y="55"/>
                  </a:cubicBezTo>
                  <a:close/>
                  <a:moveTo>
                    <a:pt x="5" y="0"/>
                  </a:moveTo>
                  <a:cubicBezTo>
                    <a:pt x="30" y="0"/>
                    <a:pt x="30" y="0"/>
                    <a:pt x="30" y="0"/>
                  </a:cubicBezTo>
                  <a:cubicBezTo>
                    <a:pt x="32" y="0"/>
                    <a:pt x="35" y="2"/>
                    <a:pt x="35" y="5"/>
                  </a:cubicBezTo>
                  <a:cubicBezTo>
                    <a:pt x="35" y="51"/>
                    <a:pt x="35" y="51"/>
                    <a:pt x="35" y="51"/>
                  </a:cubicBezTo>
                  <a:cubicBezTo>
                    <a:pt x="35" y="54"/>
                    <a:pt x="32" y="56"/>
                    <a:pt x="30" y="56"/>
                  </a:cubicBezTo>
                  <a:cubicBezTo>
                    <a:pt x="5" y="56"/>
                    <a:pt x="5" y="56"/>
                    <a:pt x="5" y="56"/>
                  </a:cubicBezTo>
                  <a:cubicBezTo>
                    <a:pt x="3" y="56"/>
                    <a:pt x="0" y="54"/>
                    <a:pt x="0" y="51"/>
                  </a:cubicBezTo>
                  <a:cubicBezTo>
                    <a:pt x="0" y="5"/>
                    <a:pt x="0" y="5"/>
                    <a:pt x="0" y="5"/>
                  </a:cubicBezTo>
                  <a:cubicBezTo>
                    <a:pt x="0" y="2"/>
                    <a:pt x="3" y="0"/>
                    <a:pt x="5" y="0"/>
                  </a:cubicBezTo>
                </a:path>
              </a:pathLst>
            </a:custGeom>
            <a:solidFill>
              <a:schemeClr val="bg1"/>
            </a:solidFill>
            <a:ln>
              <a:noFill/>
            </a:ln>
          </p:spPr>
          <p:txBody>
            <a:bodyPr vert="horz" wrap="square" lIns="121920" tIns="60960" rIns="121920" bIns="60960" numCol="1" anchor="t" anchorCtr="0" compatLnSpc="1"/>
            <a:lstStyle/>
            <a:p>
              <a:endParaRPr lang="en-US" sz="2400" dirty="0"/>
            </a:p>
          </p:txBody>
        </p:sp>
      </p:grpSp>
      <p:grpSp>
        <p:nvGrpSpPr>
          <p:cNvPr id="10" name="Group 9"/>
          <p:cNvGrpSpPr/>
          <p:nvPr/>
        </p:nvGrpSpPr>
        <p:grpSpPr>
          <a:xfrm>
            <a:off x="6096001" y="3436970"/>
            <a:ext cx="4634080" cy="2610161"/>
            <a:chOff x="5997530" y="1267917"/>
            <a:chExt cx="3475560" cy="1957621"/>
          </a:xfrm>
        </p:grpSpPr>
        <p:sp>
          <p:nvSpPr>
            <p:cNvPr id="11" name="Content Placeholder 2"/>
            <p:cNvSpPr txBox="1"/>
            <p:nvPr/>
          </p:nvSpPr>
          <p:spPr>
            <a:xfrm>
              <a:off x="5997530" y="1771974"/>
              <a:ext cx="3475560" cy="145356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dirty="0">
                  <a:solidFill>
                    <a:schemeClr val="bg2">
                      <a:lumMod val="50000"/>
                    </a:schemeClr>
                  </a:solidFill>
                </a:rPr>
                <a:t>Lorem ipsum dolor sit amet, </a:t>
              </a:r>
              <a:r>
                <a:rPr lang="en-US" b="1" dirty="0">
                  <a:solidFill>
                    <a:schemeClr val="bg2">
                      <a:lumMod val="50000"/>
                    </a:schemeClr>
                  </a:solidFill>
                </a:rPr>
                <a:t>consectetur adipiscing elit. </a:t>
              </a:r>
              <a:endParaRPr lang="en-US" b="1" dirty="0">
                <a:solidFill>
                  <a:schemeClr val="bg2">
                    <a:lumMod val="50000"/>
                  </a:schemeClr>
                </a:solidFill>
              </a:endParaRPr>
            </a:p>
            <a:p>
              <a:pPr marL="0" indent="0">
                <a:buNone/>
              </a:pPr>
              <a:endParaRPr lang="en-US" dirty="0">
                <a:solidFill>
                  <a:schemeClr val="bg2">
                    <a:lumMod val="50000"/>
                  </a:schemeClr>
                </a:solidFill>
              </a:endParaRPr>
            </a:p>
            <a:p>
              <a:pPr marL="0" indent="0">
                <a:buNone/>
              </a:pPr>
              <a:r>
                <a:rPr lang="en-US" dirty="0">
                  <a:solidFill>
                    <a:schemeClr val="bg2">
                      <a:lumMod val="50000"/>
                    </a:schemeClr>
                  </a:solidFill>
                </a:rPr>
                <a:t>Lorem Ipsum has been the industry's standard dummy text ever since the 1500s, when an unknown printer took a galley of type and scrambled it to make a type specimen book. It has survived not only </a:t>
              </a:r>
              <a:r>
                <a:rPr lang="en-US">
                  <a:solidFill>
                    <a:schemeClr val="bg2">
                      <a:lumMod val="50000"/>
                    </a:schemeClr>
                  </a:solidFill>
                </a:rPr>
                <a:t>five centuries</a:t>
              </a:r>
              <a:endParaRPr lang="en-US" dirty="0">
                <a:solidFill>
                  <a:schemeClr val="bg2">
                    <a:lumMod val="50000"/>
                  </a:schemeClr>
                </a:solidFill>
              </a:endParaRPr>
            </a:p>
          </p:txBody>
        </p:sp>
        <p:sp>
          <p:nvSpPr>
            <p:cNvPr id="12" name="Title 13"/>
            <p:cNvSpPr txBox="1"/>
            <p:nvPr/>
          </p:nvSpPr>
          <p:spPr>
            <a:xfrm>
              <a:off x="6005988" y="1267917"/>
              <a:ext cx="2520280" cy="532285"/>
            </a:xfrm>
            <a:prstGeom prst="rect">
              <a:avLst/>
            </a:prstGeom>
          </p:spPr>
          <p:txBody>
            <a:bodyPr vert="horz" lIns="121920" tIns="60960" rIns="121920" bIns="6096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a:solidFill>
                    <a:schemeClr val="bg2">
                      <a:lumMod val="50000"/>
                    </a:schemeClr>
                  </a:solidFill>
                  <a:latin typeface="+mj-lt"/>
                </a:rPr>
                <a:t>Analysis</a:t>
              </a:r>
              <a:endParaRPr lang="en-US" sz="2800" dirty="0">
                <a:solidFill>
                  <a:schemeClr val="bg2">
                    <a:lumMod val="50000"/>
                  </a:schemeClr>
                </a:solidFill>
                <a:latin typeface="+mj-lt"/>
              </a:endParaRPr>
            </a:p>
          </p:txBody>
        </p:sp>
      </p:grpSp>
      <p:sp>
        <p:nvSpPr>
          <p:cNvPr id="13" name="Content Placeholder 2"/>
          <p:cNvSpPr txBox="1"/>
          <p:nvPr/>
        </p:nvSpPr>
        <p:spPr>
          <a:xfrm>
            <a:off x="5616159" y="2372630"/>
            <a:ext cx="2267824" cy="734703"/>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2000" b="1" dirty="0">
                <a:solidFill>
                  <a:schemeClr val="tx1"/>
                </a:solidFill>
              </a:rPr>
              <a:t>Mobile Access</a:t>
            </a:r>
            <a:endParaRPr lang="en-US" sz="2000" b="1" dirty="0">
              <a:solidFill>
                <a:schemeClr val="tx1"/>
              </a:solidFill>
            </a:endParaRPr>
          </a:p>
          <a:p>
            <a:pPr marL="0" indent="0" algn="ctr">
              <a:buNone/>
            </a:pPr>
            <a:r>
              <a:rPr lang="en-US" dirty="0">
                <a:solidFill>
                  <a:schemeClr val="tx1"/>
                </a:solidFill>
              </a:rPr>
              <a:t>Lorem ipsum dolor sit amet, </a:t>
            </a:r>
            <a:r>
              <a:rPr lang="en-US">
                <a:solidFill>
                  <a:schemeClr val="tx1"/>
                </a:solidFill>
              </a:rPr>
              <a:t>consectetur </a:t>
            </a:r>
            <a:endParaRPr lang="en-US" dirty="0">
              <a:solidFill>
                <a:schemeClr val="tx1"/>
              </a:solidFill>
            </a:endParaRPr>
          </a:p>
        </p:txBody>
      </p:sp>
      <p:sp>
        <p:nvSpPr>
          <p:cNvPr id="14" name="Content Placeholder 2"/>
          <p:cNvSpPr txBox="1"/>
          <p:nvPr/>
        </p:nvSpPr>
        <p:spPr>
          <a:xfrm>
            <a:off x="7539853" y="2372315"/>
            <a:ext cx="2267824" cy="734703"/>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2000" b="1" dirty="0">
                <a:solidFill>
                  <a:schemeClr val="tx1"/>
                </a:solidFill>
              </a:rPr>
              <a:t>Tablet Access</a:t>
            </a:r>
            <a:endParaRPr lang="en-US" sz="2000" b="1" dirty="0">
              <a:solidFill>
                <a:schemeClr val="tx1"/>
              </a:solidFill>
            </a:endParaRPr>
          </a:p>
          <a:p>
            <a:pPr marL="0" indent="0" algn="ctr">
              <a:buNone/>
            </a:pPr>
            <a:r>
              <a:rPr lang="en-US" dirty="0">
                <a:solidFill>
                  <a:schemeClr val="tx1"/>
                </a:solidFill>
              </a:rPr>
              <a:t>Lorem ipsum dolor sit amet, </a:t>
            </a:r>
            <a:r>
              <a:rPr lang="en-US">
                <a:solidFill>
                  <a:schemeClr val="tx1"/>
                </a:solidFill>
              </a:rPr>
              <a:t>consectetur </a:t>
            </a:r>
            <a:endParaRPr lang="en-US" dirty="0">
              <a:solidFill>
                <a:schemeClr val="tx1"/>
              </a:solidFill>
            </a:endParaRPr>
          </a:p>
        </p:txBody>
      </p:sp>
      <p:sp>
        <p:nvSpPr>
          <p:cNvPr id="15" name="Content Placeholder 2"/>
          <p:cNvSpPr txBox="1"/>
          <p:nvPr/>
        </p:nvSpPr>
        <p:spPr>
          <a:xfrm>
            <a:off x="9550814" y="2374629"/>
            <a:ext cx="2103203" cy="734703"/>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2000" b="1" dirty="0">
                <a:solidFill>
                  <a:schemeClr val="tx1"/>
                </a:solidFill>
              </a:rPr>
              <a:t>Computer Access</a:t>
            </a:r>
            <a:endParaRPr lang="en-US" sz="2000" b="1" dirty="0">
              <a:solidFill>
                <a:schemeClr val="tx1"/>
              </a:solidFill>
            </a:endParaRPr>
          </a:p>
          <a:p>
            <a:pPr marL="0" indent="0" algn="ctr">
              <a:buNone/>
            </a:pPr>
            <a:r>
              <a:rPr lang="en-US" dirty="0">
                <a:solidFill>
                  <a:schemeClr val="tx1"/>
                </a:solidFill>
              </a:rPr>
              <a:t>Lorem ipsum dolor sit amet</a:t>
            </a:r>
            <a:r>
              <a:rPr lang="en-US">
                <a:solidFill>
                  <a:schemeClr val="tx1"/>
                </a:solidFill>
              </a:rPr>
              <a:t>, consectetur</a:t>
            </a:r>
            <a:endParaRPr lang="en-US" dirty="0">
              <a:solidFill>
                <a:schemeClr val="tx1"/>
              </a:solidFill>
            </a:endParaRPr>
          </a:p>
        </p:txBody>
      </p:sp>
      <p:grpSp>
        <p:nvGrpSpPr>
          <p:cNvPr id="16" name="Group 15"/>
          <p:cNvGrpSpPr/>
          <p:nvPr/>
        </p:nvGrpSpPr>
        <p:grpSpPr>
          <a:xfrm>
            <a:off x="8437321" y="1885868"/>
            <a:ext cx="480053" cy="480053"/>
            <a:chOff x="6191331" y="4227934"/>
            <a:chExt cx="360040" cy="360040"/>
          </a:xfrm>
        </p:grpSpPr>
        <p:sp>
          <p:nvSpPr>
            <p:cNvPr id="17" name="Oval 16"/>
            <p:cNvSpPr/>
            <p:nvPr/>
          </p:nvSpPr>
          <p:spPr>
            <a:xfrm>
              <a:off x="6191331" y="4227934"/>
              <a:ext cx="360040" cy="36004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Freeform 17"/>
            <p:cNvSpPr>
              <a:spLocks noEditPoints="1"/>
            </p:cNvSpPr>
            <p:nvPr/>
          </p:nvSpPr>
          <p:spPr bwMode="auto">
            <a:xfrm>
              <a:off x="6297738" y="4319509"/>
              <a:ext cx="141853" cy="184026"/>
            </a:xfrm>
            <a:custGeom>
              <a:avLst/>
              <a:gdLst>
                <a:gd name="T0" fmla="*/ 7 w 81"/>
                <a:gd name="T1" fmla="*/ 95 h 105"/>
                <a:gd name="T2" fmla="*/ 11 w 81"/>
                <a:gd name="T3" fmla="*/ 98 h 105"/>
                <a:gd name="T4" fmla="*/ 71 w 81"/>
                <a:gd name="T5" fmla="*/ 98 h 105"/>
                <a:gd name="T6" fmla="*/ 75 w 81"/>
                <a:gd name="T7" fmla="*/ 95 h 105"/>
                <a:gd name="T8" fmla="*/ 75 w 81"/>
                <a:gd name="T9" fmla="*/ 11 h 105"/>
                <a:gd name="T10" fmla="*/ 71 w 81"/>
                <a:gd name="T11" fmla="*/ 7 h 105"/>
                <a:gd name="T12" fmla="*/ 11 w 81"/>
                <a:gd name="T13" fmla="*/ 7 h 105"/>
                <a:gd name="T14" fmla="*/ 7 w 81"/>
                <a:gd name="T15" fmla="*/ 11 h 105"/>
                <a:gd name="T16" fmla="*/ 7 w 81"/>
                <a:gd name="T17" fmla="*/ 95 h 105"/>
                <a:gd name="T18" fmla="*/ 41 w 81"/>
                <a:gd name="T19" fmla="*/ 104 h 105"/>
                <a:gd name="T20" fmla="*/ 43 w 81"/>
                <a:gd name="T21" fmla="*/ 102 h 105"/>
                <a:gd name="T22" fmla="*/ 41 w 81"/>
                <a:gd name="T23" fmla="*/ 100 h 105"/>
                <a:gd name="T24" fmla="*/ 39 w 81"/>
                <a:gd name="T25" fmla="*/ 102 h 105"/>
                <a:gd name="T26" fmla="*/ 41 w 81"/>
                <a:gd name="T27" fmla="*/ 104 h 105"/>
                <a:gd name="T28" fmla="*/ 9 w 81"/>
                <a:gd name="T29" fmla="*/ 0 h 105"/>
                <a:gd name="T30" fmla="*/ 73 w 81"/>
                <a:gd name="T31" fmla="*/ 0 h 105"/>
                <a:gd name="T32" fmla="*/ 81 w 81"/>
                <a:gd name="T33" fmla="*/ 9 h 105"/>
                <a:gd name="T34" fmla="*/ 81 w 81"/>
                <a:gd name="T35" fmla="*/ 97 h 105"/>
                <a:gd name="T36" fmla="*/ 73 w 81"/>
                <a:gd name="T37" fmla="*/ 105 h 105"/>
                <a:gd name="T38" fmla="*/ 9 w 81"/>
                <a:gd name="T39" fmla="*/ 105 h 105"/>
                <a:gd name="T40" fmla="*/ 0 w 81"/>
                <a:gd name="T41" fmla="*/ 97 h 105"/>
                <a:gd name="T42" fmla="*/ 0 w 81"/>
                <a:gd name="T43" fmla="*/ 9 h 105"/>
                <a:gd name="T44" fmla="*/ 9 w 81"/>
                <a:gd name="T45"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105">
                  <a:moveTo>
                    <a:pt x="7" y="95"/>
                  </a:moveTo>
                  <a:cubicBezTo>
                    <a:pt x="7" y="97"/>
                    <a:pt x="9" y="98"/>
                    <a:pt x="11" y="98"/>
                  </a:cubicBezTo>
                  <a:cubicBezTo>
                    <a:pt x="71" y="98"/>
                    <a:pt x="71" y="98"/>
                    <a:pt x="71" y="98"/>
                  </a:cubicBezTo>
                  <a:cubicBezTo>
                    <a:pt x="73" y="98"/>
                    <a:pt x="75" y="97"/>
                    <a:pt x="75" y="95"/>
                  </a:cubicBezTo>
                  <a:cubicBezTo>
                    <a:pt x="75" y="11"/>
                    <a:pt x="75" y="11"/>
                    <a:pt x="75" y="11"/>
                  </a:cubicBezTo>
                  <a:cubicBezTo>
                    <a:pt x="75" y="9"/>
                    <a:pt x="73" y="7"/>
                    <a:pt x="71" y="7"/>
                  </a:cubicBezTo>
                  <a:cubicBezTo>
                    <a:pt x="11" y="7"/>
                    <a:pt x="11" y="7"/>
                    <a:pt x="11" y="7"/>
                  </a:cubicBezTo>
                  <a:cubicBezTo>
                    <a:pt x="9" y="7"/>
                    <a:pt x="7" y="9"/>
                    <a:pt x="7" y="11"/>
                  </a:cubicBezTo>
                  <a:lnTo>
                    <a:pt x="7" y="95"/>
                  </a:lnTo>
                  <a:close/>
                  <a:moveTo>
                    <a:pt x="41" y="104"/>
                  </a:moveTo>
                  <a:cubicBezTo>
                    <a:pt x="42" y="104"/>
                    <a:pt x="43" y="103"/>
                    <a:pt x="43" y="102"/>
                  </a:cubicBezTo>
                  <a:cubicBezTo>
                    <a:pt x="43" y="101"/>
                    <a:pt x="42" y="100"/>
                    <a:pt x="41" y="100"/>
                  </a:cubicBezTo>
                  <a:cubicBezTo>
                    <a:pt x="40" y="100"/>
                    <a:pt x="39" y="101"/>
                    <a:pt x="39" y="102"/>
                  </a:cubicBezTo>
                  <a:cubicBezTo>
                    <a:pt x="39" y="103"/>
                    <a:pt x="40" y="104"/>
                    <a:pt x="41" y="104"/>
                  </a:cubicBezTo>
                  <a:close/>
                  <a:moveTo>
                    <a:pt x="9" y="0"/>
                  </a:moveTo>
                  <a:cubicBezTo>
                    <a:pt x="73" y="0"/>
                    <a:pt x="73" y="0"/>
                    <a:pt x="73" y="0"/>
                  </a:cubicBezTo>
                  <a:cubicBezTo>
                    <a:pt x="78" y="0"/>
                    <a:pt x="81" y="4"/>
                    <a:pt x="81" y="9"/>
                  </a:cubicBezTo>
                  <a:cubicBezTo>
                    <a:pt x="81" y="97"/>
                    <a:pt x="81" y="97"/>
                    <a:pt x="81" y="97"/>
                  </a:cubicBezTo>
                  <a:cubicBezTo>
                    <a:pt x="81" y="102"/>
                    <a:pt x="78" y="105"/>
                    <a:pt x="73" y="105"/>
                  </a:cubicBezTo>
                  <a:cubicBezTo>
                    <a:pt x="9" y="105"/>
                    <a:pt x="9" y="105"/>
                    <a:pt x="9" y="105"/>
                  </a:cubicBezTo>
                  <a:cubicBezTo>
                    <a:pt x="4" y="105"/>
                    <a:pt x="0" y="102"/>
                    <a:pt x="0" y="97"/>
                  </a:cubicBezTo>
                  <a:cubicBezTo>
                    <a:pt x="0" y="9"/>
                    <a:pt x="0" y="9"/>
                    <a:pt x="0" y="9"/>
                  </a:cubicBezTo>
                  <a:cubicBezTo>
                    <a:pt x="0" y="4"/>
                    <a:pt x="4" y="0"/>
                    <a:pt x="9" y="0"/>
                  </a:cubicBezTo>
                </a:path>
              </a:pathLst>
            </a:custGeom>
            <a:solidFill>
              <a:schemeClr val="bg1"/>
            </a:solidFill>
            <a:ln>
              <a:noFill/>
            </a:ln>
          </p:spPr>
          <p:txBody>
            <a:bodyPr vert="horz" wrap="square" lIns="121920" tIns="60960" rIns="121920" bIns="60960" numCol="1" anchor="t" anchorCtr="0" compatLnSpc="1"/>
            <a:lstStyle/>
            <a:p>
              <a:endParaRPr lang="en-US" sz="2400" dirty="0"/>
            </a:p>
          </p:txBody>
        </p:sp>
      </p:grpSp>
      <p:grpSp>
        <p:nvGrpSpPr>
          <p:cNvPr id="19" name="Group 18"/>
          <p:cNvGrpSpPr/>
          <p:nvPr/>
        </p:nvGrpSpPr>
        <p:grpSpPr>
          <a:xfrm>
            <a:off x="10364597" y="1892455"/>
            <a:ext cx="480053" cy="480053"/>
            <a:chOff x="6592760" y="4227934"/>
            <a:chExt cx="360040" cy="360040"/>
          </a:xfrm>
        </p:grpSpPr>
        <p:sp>
          <p:nvSpPr>
            <p:cNvPr id="20" name="Oval 19"/>
            <p:cNvSpPr/>
            <p:nvPr/>
          </p:nvSpPr>
          <p:spPr>
            <a:xfrm>
              <a:off x="6592760" y="4227934"/>
              <a:ext cx="360040" cy="36004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21" name="Group 20"/>
            <p:cNvGrpSpPr/>
            <p:nvPr/>
          </p:nvGrpSpPr>
          <p:grpSpPr>
            <a:xfrm>
              <a:off x="6675378" y="4325402"/>
              <a:ext cx="191494" cy="174298"/>
              <a:chOff x="4217988" y="2263775"/>
              <a:chExt cx="3017837" cy="2497138"/>
            </a:xfrm>
            <a:solidFill>
              <a:schemeClr val="bg1"/>
            </a:solidFill>
          </p:grpSpPr>
          <p:sp>
            <p:nvSpPr>
              <p:cNvPr id="22" name="Freeform 22"/>
              <p:cNvSpPr>
                <a:spLocks noEditPoints="1"/>
              </p:cNvSpPr>
              <p:nvPr/>
            </p:nvSpPr>
            <p:spPr bwMode="auto">
              <a:xfrm>
                <a:off x="4217988" y="2263775"/>
                <a:ext cx="3017837" cy="1968500"/>
              </a:xfrm>
              <a:custGeom>
                <a:avLst/>
                <a:gdLst>
                  <a:gd name="T0" fmla="*/ 13 w 189"/>
                  <a:gd name="T1" fmla="*/ 103 h 123"/>
                  <a:gd name="T2" fmla="*/ 20 w 189"/>
                  <a:gd name="T3" fmla="*/ 110 h 123"/>
                  <a:gd name="T4" fmla="*/ 170 w 189"/>
                  <a:gd name="T5" fmla="*/ 110 h 123"/>
                  <a:gd name="T6" fmla="*/ 177 w 189"/>
                  <a:gd name="T7" fmla="*/ 103 h 123"/>
                  <a:gd name="T8" fmla="*/ 177 w 189"/>
                  <a:gd name="T9" fmla="*/ 19 h 123"/>
                  <a:gd name="T10" fmla="*/ 170 w 189"/>
                  <a:gd name="T11" fmla="*/ 12 h 123"/>
                  <a:gd name="T12" fmla="*/ 20 w 189"/>
                  <a:gd name="T13" fmla="*/ 12 h 123"/>
                  <a:gd name="T14" fmla="*/ 13 w 189"/>
                  <a:gd name="T15" fmla="*/ 19 h 123"/>
                  <a:gd name="T16" fmla="*/ 13 w 189"/>
                  <a:gd name="T17" fmla="*/ 103 h 123"/>
                  <a:gd name="T18" fmla="*/ 15 w 189"/>
                  <a:gd name="T19" fmla="*/ 0 h 123"/>
                  <a:gd name="T20" fmla="*/ 174 w 189"/>
                  <a:gd name="T21" fmla="*/ 0 h 123"/>
                  <a:gd name="T22" fmla="*/ 189 w 189"/>
                  <a:gd name="T23" fmla="*/ 15 h 123"/>
                  <a:gd name="T24" fmla="*/ 189 w 189"/>
                  <a:gd name="T25" fmla="*/ 108 h 123"/>
                  <a:gd name="T26" fmla="*/ 174 w 189"/>
                  <a:gd name="T27" fmla="*/ 123 h 123"/>
                  <a:gd name="T28" fmla="*/ 15 w 189"/>
                  <a:gd name="T29" fmla="*/ 123 h 123"/>
                  <a:gd name="T30" fmla="*/ 0 w 189"/>
                  <a:gd name="T31" fmla="*/ 108 h 123"/>
                  <a:gd name="T32" fmla="*/ 0 w 189"/>
                  <a:gd name="T33" fmla="*/ 15 h 123"/>
                  <a:gd name="T34" fmla="*/ 15 w 189"/>
                  <a:gd name="T35"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123">
                    <a:moveTo>
                      <a:pt x="13" y="103"/>
                    </a:moveTo>
                    <a:cubicBezTo>
                      <a:pt x="13" y="107"/>
                      <a:pt x="16" y="110"/>
                      <a:pt x="20" y="110"/>
                    </a:cubicBezTo>
                    <a:cubicBezTo>
                      <a:pt x="170" y="110"/>
                      <a:pt x="170" y="110"/>
                      <a:pt x="170" y="110"/>
                    </a:cubicBezTo>
                    <a:cubicBezTo>
                      <a:pt x="174" y="110"/>
                      <a:pt x="177" y="107"/>
                      <a:pt x="177" y="103"/>
                    </a:cubicBezTo>
                    <a:cubicBezTo>
                      <a:pt x="177" y="19"/>
                      <a:pt x="177" y="19"/>
                      <a:pt x="177" y="19"/>
                    </a:cubicBezTo>
                    <a:cubicBezTo>
                      <a:pt x="177" y="15"/>
                      <a:pt x="174" y="12"/>
                      <a:pt x="170" y="12"/>
                    </a:cubicBezTo>
                    <a:cubicBezTo>
                      <a:pt x="20" y="12"/>
                      <a:pt x="20" y="12"/>
                      <a:pt x="20" y="12"/>
                    </a:cubicBezTo>
                    <a:cubicBezTo>
                      <a:pt x="16" y="12"/>
                      <a:pt x="13" y="15"/>
                      <a:pt x="13" y="19"/>
                    </a:cubicBezTo>
                    <a:lnTo>
                      <a:pt x="13" y="103"/>
                    </a:lnTo>
                    <a:close/>
                    <a:moveTo>
                      <a:pt x="15" y="0"/>
                    </a:moveTo>
                    <a:cubicBezTo>
                      <a:pt x="174" y="0"/>
                      <a:pt x="174" y="0"/>
                      <a:pt x="174" y="0"/>
                    </a:cubicBezTo>
                    <a:cubicBezTo>
                      <a:pt x="182" y="0"/>
                      <a:pt x="189" y="6"/>
                      <a:pt x="189" y="15"/>
                    </a:cubicBezTo>
                    <a:cubicBezTo>
                      <a:pt x="189" y="108"/>
                      <a:pt x="189" y="108"/>
                      <a:pt x="189" y="108"/>
                    </a:cubicBezTo>
                    <a:cubicBezTo>
                      <a:pt x="189" y="116"/>
                      <a:pt x="182" y="123"/>
                      <a:pt x="174" y="123"/>
                    </a:cubicBezTo>
                    <a:cubicBezTo>
                      <a:pt x="15" y="123"/>
                      <a:pt x="15" y="123"/>
                      <a:pt x="15" y="123"/>
                    </a:cubicBezTo>
                    <a:cubicBezTo>
                      <a:pt x="7" y="123"/>
                      <a:pt x="0" y="116"/>
                      <a:pt x="0" y="108"/>
                    </a:cubicBezTo>
                    <a:cubicBezTo>
                      <a:pt x="0" y="15"/>
                      <a:pt x="0" y="15"/>
                      <a:pt x="0" y="15"/>
                    </a:cubicBezTo>
                    <a:cubicBezTo>
                      <a:pt x="0" y="6"/>
                      <a:pt x="7" y="0"/>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en-US" sz="2400" dirty="0"/>
              </a:p>
            </p:txBody>
          </p:sp>
          <p:sp>
            <p:nvSpPr>
              <p:cNvPr id="23" name="Freeform 23"/>
              <p:cNvSpPr/>
              <p:nvPr/>
            </p:nvSpPr>
            <p:spPr bwMode="auto">
              <a:xfrm>
                <a:off x="5256213" y="4519613"/>
                <a:ext cx="941387" cy="241300"/>
              </a:xfrm>
              <a:custGeom>
                <a:avLst/>
                <a:gdLst>
                  <a:gd name="T0" fmla="*/ 10 w 59"/>
                  <a:gd name="T1" fmla="*/ 0 h 15"/>
                  <a:gd name="T2" fmla="*/ 50 w 59"/>
                  <a:gd name="T3" fmla="*/ 0 h 15"/>
                  <a:gd name="T4" fmla="*/ 59 w 59"/>
                  <a:gd name="T5" fmla="*/ 9 h 15"/>
                  <a:gd name="T6" fmla="*/ 59 w 59"/>
                  <a:gd name="T7" fmla="*/ 15 h 15"/>
                  <a:gd name="T8" fmla="*/ 0 w 59"/>
                  <a:gd name="T9" fmla="*/ 15 h 15"/>
                  <a:gd name="T10" fmla="*/ 0 w 59"/>
                  <a:gd name="T11" fmla="*/ 9 h 15"/>
                  <a:gd name="T12" fmla="*/ 10 w 59"/>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59" h="15">
                    <a:moveTo>
                      <a:pt x="10" y="0"/>
                    </a:moveTo>
                    <a:cubicBezTo>
                      <a:pt x="50" y="0"/>
                      <a:pt x="50" y="0"/>
                      <a:pt x="50" y="0"/>
                    </a:cubicBezTo>
                    <a:cubicBezTo>
                      <a:pt x="55" y="0"/>
                      <a:pt x="59" y="4"/>
                      <a:pt x="59" y="9"/>
                    </a:cubicBezTo>
                    <a:cubicBezTo>
                      <a:pt x="59" y="15"/>
                      <a:pt x="59" y="15"/>
                      <a:pt x="59" y="15"/>
                    </a:cubicBezTo>
                    <a:cubicBezTo>
                      <a:pt x="0" y="15"/>
                      <a:pt x="0" y="15"/>
                      <a:pt x="0" y="15"/>
                    </a:cubicBezTo>
                    <a:cubicBezTo>
                      <a:pt x="0" y="9"/>
                      <a:pt x="0" y="9"/>
                      <a:pt x="0" y="9"/>
                    </a:cubicBezTo>
                    <a:cubicBezTo>
                      <a:pt x="0" y="4"/>
                      <a:pt x="5"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en-US" sz="2400" dirty="0"/>
              </a:p>
            </p:txBody>
          </p:sp>
          <p:sp>
            <p:nvSpPr>
              <p:cNvPr id="24" name="Rectangle 24"/>
              <p:cNvSpPr>
                <a:spLocks noChangeArrowheads="1"/>
              </p:cNvSpPr>
              <p:nvPr/>
            </p:nvSpPr>
            <p:spPr bwMode="auto">
              <a:xfrm>
                <a:off x="5511800" y="4135438"/>
                <a:ext cx="446087" cy="449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lstStyle/>
              <a:p>
                <a:endParaRPr lang="en-US" sz="2400" dirty="0"/>
              </a:p>
            </p:txBody>
          </p:sp>
        </p:gr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500" fill="hold"/>
                                        <p:tgtEl>
                                          <p:spTgt spid="7"/>
                                        </p:tgtEl>
                                        <p:attrNameLst>
                                          <p:attrName>ppt_w</p:attrName>
                                        </p:attrNameLst>
                                      </p:cBhvr>
                                      <p:tavLst>
                                        <p:tav tm="0">
                                          <p:val>
                                            <p:fltVal val="0"/>
                                          </p:val>
                                        </p:tav>
                                        <p:tav tm="100000">
                                          <p:val>
                                            <p:strVal val="#ppt_w"/>
                                          </p:val>
                                        </p:tav>
                                      </p:tavLst>
                                    </p:anim>
                                    <p:anim calcmode="lin" valueType="num">
                                      <p:cBhvr>
                                        <p:cTn id="22" dur="500" fill="hold"/>
                                        <p:tgtEl>
                                          <p:spTgt spid="7"/>
                                        </p:tgtEl>
                                        <p:attrNameLst>
                                          <p:attrName>ppt_h</p:attrName>
                                        </p:attrNameLst>
                                      </p:cBhvr>
                                      <p:tavLst>
                                        <p:tav tm="0">
                                          <p:val>
                                            <p:fltVal val="0"/>
                                          </p:val>
                                        </p:tav>
                                        <p:tav tm="100000">
                                          <p:val>
                                            <p:strVal val="#ppt_h"/>
                                          </p:val>
                                        </p:tav>
                                      </p:tavLst>
                                    </p:anim>
                                    <p:animEffect transition="in" filter="fade">
                                      <p:cBhvr>
                                        <p:cTn id="23" dur="500"/>
                                        <p:tgtEl>
                                          <p:spTgt spid="7"/>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500"/>
                                        <p:tgtEl>
                                          <p:spTgt spid="13"/>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p:cTn id="31" dur="500" fill="hold"/>
                                        <p:tgtEl>
                                          <p:spTgt spid="16"/>
                                        </p:tgtEl>
                                        <p:attrNameLst>
                                          <p:attrName>ppt_w</p:attrName>
                                        </p:attrNameLst>
                                      </p:cBhvr>
                                      <p:tavLst>
                                        <p:tav tm="0">
                                          <p:val>
                                            <p:fltVal val="0"/>
                                          </p:val>
                                        </p:tav>
                                        <p:tav tm="100000">
                                          <p:val>
                                            <p:strVal val="#ppt_w"/>
                                          </p:val>
                                        </p:tav>
                                      </p:tavLst>
                                    </p:anim>
                                    <p:anim calcmode="lin" valueType="num">
                                      <p:cBhvr>
                                        <p:cTn id="32" dur="500" fill="hold"/>
                                        <p:tgtEl>
                                          <p:spTgt spid="16"/>
                                        </p:tgtEl>
                                        <p:attrNameLst>
                                          <p:attrName>ppt_h</p:attrName>
                                        </p:attrNameLst>
                                      </p:cBhvr>
                                      <p:tavLst>
                                        <p:tav tm="0">
                                          <p:val>
                                            <p:fltVal val="0"/>
                                          </p:val>
                                        </p:tav>
                                        <p:tav tm="100000">
                                          <p:val>
                                            <p:strVal val="#ppt_h"/>
                                          </p:val>
                                        </p:tav>
                                      </p:tavLst>
                                    </p:anim>
                                    <p:animEffect transition="in" filter="fade">
                                      <p:cBhvr>
                                        <p:cTn id="33" dur="500"/>
                                        <p:tgtEl>
                                          <p:spTgt spid="16"/>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500"/>
                                        <p:tgtEl>
                                          <p:spTgt spid="14"/>
                                        </p:tgtEl>
                                      </p:cBhvr>
                                    </p:animEffect>
                                  </p:childTnLst>
                                </p:cTn>
                              </p:par>
                            </p:childTnLst>
                          </p:cTn>
                        </p:par>
                        <p:par>
                          <p:cTn id="38" fill="hold">
                            <p:stCondLst>
                              <p:cond delay="3500"/>
                            </p:stCondLst>
                            <p:childTnLst>
                              <p:par>
                                <p:cTn id="39" presetID="53" presetClass="entr" presetSubtype="16" fill="hold" nodeType="afterEffect">
                                  <p:stCondLst>
                                    <p:cond delay="0"/>
                                  </p:stCondLst>
                                  <p:childTnLst>
                                    <p:set>
                                      <p:cBhvr>
                                        <p:cTn id="40" dur="1" fill="hold">
                                          <p:stCondLst>
                                            <p:cond delay="0"/>
                                          </p:stCondLst>
                                        </p:cTn>
                                        <p:tgtEl>
                                          <p:spTgt spid="19"/>
                                        </p:tgtEl>
                                        <p:attrNameLst>
                                          <p:attrName>style.visibility</p:attrName>
                                        </p:attrNameLst>
                                      </p:cBhvr>
                                      <p:to>
                                        <p:strVal val="visible"/>
                                      </p:to>
                                    </p:set>
                                    <p:anim calcmode="lin" valueType="num">
                                      <p:cBhvr>
                                        <p:cTn id="41" dur="500" fill="hold"/>
                                        <p:tgtEl>
                                          <p:spTgt spid="19"/>
                                        </p:tgtEl>
                                        <p:attrNameLst>
                                          <p:attrName>ppt_w</p:attrName>
                                        </p:attrNameLst>
                                      </p:cBhvr>
                                      <p:tavLst>
                                        <p:tav tm="0">
                                          <p:val>
                                            <p:fltVal val="0"/>
                                          </p:val>
                                        </p:tav>
                                        <p:tav tm="100000">
                                          <p:val>
                                            <p:strVal val="#ppt_w"/>
                                          </p:val>
                                        </p:tav>
                                      </p:tavLst>
                                    </p:anim>
                                    <p:anim calcmode="lin" valueType="num">
                                      <p:cBhvr>
                                        <p:cTn id="42" dur="500" fill="hold"/>
                                        <p:tgtEl>
                                          <p:spTgt spid="19"/>
                                        </p:tgtEl>
                                        <p:attrNameLst>
                                          <p:attrName>ppt_h</p:attrName>
                                        </p:attrNameLst>
                                      </p:cBhvr>
                                      <p:tavLst>
                                        <p:tav tm="0">
                                          <p:val>
                                            <p:fltVal val="0"/>
                                          </p:val>
                                        </p:tav>
                                        <p:tav tm="100000">
                                          <p:val>
                                            <p:strVal val="#ppt_h"/>
                                          </p:val>
                                        </p:tav>
                                      </p:tavLst>
                                    </p:anim>
                                    <p:animEffect transition="in" filter="fade">
                                      <p:cBhvr>
                                        <p:cTn id="43" dur="500"/>
                                        <p:tgtEl>
                                          <p:spTgt spid="19"/>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500"/>
                                        <p:tgtEl>
                                          <p:spTgt spid="15"/>
                                        </p:tgtEl>
                                      </p:cBhvr>
                                    </p:animEffect>
                                  </p:childTnLst>
                                </p:cTn>
                              </p:par>
                            </p:childTnLst>
                          </p:cTn>
                        </p:par>
                        <p:par>
                          <p:cTn id="48" fill="hold">
                            <p:stCondLst>
                              <p:cond delay="4500"/>
                            </p:stCondLst>
                            <p:childTnLst>
                              <p:par>
                                <p:cTn id="49" presetID="10" presetClass="entr" presetSubtype="0" fill="hold" nodeType="after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fade">
                                      <p:cBhvr>
                                        <p:cTn id="5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13" grpId="0"/>
      <p:bldP spid="14" grpId="0"/>
      <p:bldP spid="15"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Full Width Text Sample </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4" name="TextBox 3"/>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 name="Straight Connector 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6" name="TextBox 5"/>
          <p:cNvSpPr txBox="1"/>
          <p:nvPr/>
        </p:nvSpPr>
        <p:spPr>
          <a:xfrm>
            <a:off x="592130" y="1688394"/>
            <a:ext cx="11007741" cy="2462213"/>
          </a:xfrm>
          <a:prstGeom prst="rect">
            <a:avLst/>
          </a:prstGeom>
          <a:noFill/>
        </p:spPr>
        <p:txBody>
          <a:bodyPr wrap="square">
            <a:spAutoFit/>
          </a:bodyPr>
          <a:lstStyle/>
          <a:p>
            <a:pPr>
              <a:defRPr/>
            </a:pPr>
            <a:r>
              <a:rPr lang="en-GB" sz="1400" b="1" smtClean="0"/>
              <a:t>Lorem ipsum dolor sit amet</a:t>
            </a:r>
            <a:r>
              <a:rPr lang="en-GB" sz="1400" smtClean="0"/>
              <a:t>, </a:t>
            </a:r>
            <a:r>
              <a:rPr lang="en-GB" sz="1400"/>
              <a:t>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 vel illum dolore eu feugiat nulla facilisis at vero eros et accumsan et iusto odio dignissim qui blandit praesent luptatum zzril delenit augue duis dolore te feugait nulla facilisi. </a:t>
            </a:r>
            <a:endParaRPr lang="en-GB" sz="1400"/>
          </a:p>
          <a:p>
            <a:pPr>
              <a:defRPr/>
            </a:pPr>
            <a:r>
              <a:rPr lang="en-GB" sz="1400" smtClean="0"/>
              <a:t>et </a:t>
            </a:r>
            <a:r>
              <a:rPr lang="en-GB" sz="1400"/>
              <a:t>iusto odio dignissim qui blandit praesent luptatum zzril delenit augue duis dolore te feugait nulla facilisi. </a:t>
            </a:r>
            <a:endParaRPr lang="en-GB" sz="1400"/>
          </a:p>
          <a:p>
            <a:pPr>
              <a:defRPr/>
            </a:pPr>
            <a:endParaRPr lang="en-GB" sz="1400" smtClean="0"/>
          </a:p>
          <a:p>
            <a:pPr>
              <a:defRPr/>
            </a:pPr>
            <a:r>
              <a:rPr lang="en-GB" sz="1400" b="1" smtClean="0"/>
              <a:t>Nam </a:t>
            </a:r>
            <a:r>
              <a:rPr lang="en-GB" sz="1400" b="1"/>
              <a:t>liber tempor cum soluta nobis eleifend </a:t>
            </a:r>
            <a:r>
              <a:rPr lang="en-GB" sz="1400"/>
              <a:t>option congue nihil imperdiet doming id quod mazim placerat facer possim assum. Typi non habent claritatem insitam; est usus legentis in iis qui facit eorum claritatem. Investigationes demonstraverunt lectores legere me lius quod ii legunt saepius. Claritas est etiam processus dynamicus, qui sequitur mutationem consuetudium lectorum. Mirum est notare quam littera gothica, quam nunc putamus parum claram, anteposuerit litterarum formas humanitatis per seacula quarta decima et quinta decima. Eodem modo typi, qui nunc nobis videntur parum clari, fiant sollemnes in futurum. </a:t>
            </a:r>
            <a:endParaRPr lang="en-GB" sz="1400"/>
          </a:p>
        </p:txBody>
      </p:sp>
      <p:sp>
        <p:nvSpPr>
          <p:cNvPr id="7" name="TextBox 6"/>
          <p:cNvSpPr txBox="1"/>
          <p:nvPr/>
        </p:nvSpPr>
        <p:spPr>
          <a:xfrm>
            <a:off x="592129" y="4302491"/>
            <a:ext cx="11007741" cy="1600438"/>
          </a:xfrm>
          <a:prstGeom prst="rect">
            <a:avLst/>
          </a:prstGeom>
          <a:noFill/>
        </p:spPr>
        <p:txBody>
          <a:bodyPr wrap="square">
            <a:spAutoFit/>
          </a:bodyPr>
          <a:lstStyle/>
          <a:p>
            <a:pPr>
              <a:defRPr/>
            </a:pPr>
            <a:r>
              <a:rPr lang="en-GB" sz="1400" smtClean="0"/>
              <a:t>Lorem ipsum dolor sit amet, </a:t>
            </a:r>
            <a:r>
              <a:rPr lang="en-GB" sz="1400"/>
              <a:t>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 vel illum dolore eu feugiat nulla facilisis at vero eros et accumsan et iusto odio dignissim qui blandit praesent luptatum zzril delenit augue duis dolore te feugait nulla facilisi. </a:t>
            </a:r>
            <a:endParaRPr lang="en-GB" sz="1400"/>
          </a:p>
          <a:p>
            <a:pPr>
              <a:defRPr/>
            </a:pPr>
            <a:r>
              <a:rPr lang="en-GB" sz="1400" smtClean="0"/>
              <a:t>et </a:t>
            </a:r>
            <a:r>
              <a:rPr lang="en-GB" sz="1400"/>
              <a:t>iusto odio dignissim qui blandit praesent luptatum zzril delenit augue duis dolore te feugait nulla facilisi. </a:t>
            </a:r>
            <a:endParaRPr lang="en-GB" sz="1400"/>
          </a:p>
          <a:p>
            <a:pPr>
              <a:defRPr/>
            </a:pPr>
            <a:r>
              <a:rPr lang="en-GB" sz="1400"/>
              <a:t>Nam liber tempor cum soluta nobis eleifend option congue nihil imperdiet doming id quod mazim placerat facer possim assum. Typi non habent claritatem insitam; est usus legentis in iis qui facit eorum claritatem. Investigationes demonstraverunt lectores legere me </a:t>
            </a:r>
            <a:r>
              <a:rPr lang="en-GB" sz="1400" smtClean="0"/>
              <a:t>lius</a:t>
            </a:r>
            <a:endParaRPr lang="en-GB" sz="140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6" grpId="0"/>
      <p:bldP spid="7"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Two Column Text</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4" name="TextBox 3"/>
          <p:cNvSpPr txBox="1"/>
          <p:nvPr/>
        </p:nvSpPr>
        <p:spPr>
          <a:xfrm>
            <a:off x="522897" y="1607889"/>
            <a:ext cx="5463285" cy="4401205"/>
          </a:xfrm>
          <a:prstGeom prst="rect">
            <a:avLst/>
          </a:prstGeom>
          <a:noFill/>
        </p:spPr>
        <p:txBody>
          <a:bodyPr wrap="square">
            <a:spAutoFit/>
          </a:bodyPr>
          <a:lstStyle/>
          <a:p>
            <a:pPr>
              <a:defRPr/>
            </a:pPr>
            <a:r>
              <a:rPr lang="en-GB" sz="1400" smtClean="0"/>
              <a:t>Lorem ipsum dolor sit amet, </a:t>
            </a:r>
            <a:r>
              <a:rPr lang="en-GB" sz="1400"/>
              <a:t>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 vel illum dolore eu feugiat nulla facilisis at vero eros et accumsan et iusto odio dignissim qui blandit praesent luptatum zzril delenit augue duis dolore te feugait nulla facilisi. </a:t>
            </a:r>
            <a:endParaRPr lang="en-GB" sz="1400"/>
          </a:p>
          <a:p>
            <a:pPr>
              <a:defRPr/>
            </a:pPr>
            <a:r>
              <a:rPr lang="en-GB" sz="1400" smtClean="0"/>
              <a:t>et </a:t>
            </a:r>
            <a:r>
              <a:rPr lang="en-GB" sz="1400"/>
              <a:t>iusto odio dignissim qui blandit praesent luptatum zzril delenit augue duis dolore te feugait nulla facilisi. </a:t>
            </a:r>
            <a:endParaRPr lang="en-GB" sz="1400"/>
          </a:p>
          <a:p>
            <a:pPr>
              <a:defRPr/>
            </a:pPr>
            <a:r>
              <a:rPr lang="en-GB" sz="1400"/>
              <a:t>Nam liber tempor cum soluta nobis eleifend option congue nihil imperdiet doming id quod mazim placerat facer possim assum. Typi non habent claritatem insitam; est usus legentis in iis qui facit eorum claritatem. Investigationes demonstraverunt lectores legere me lius quod ii legunt saepius. Claritas est etiam processus dynamicus, qui sequitur mutationem consuetudium lectorum. Mirum est notare quam littera gothica, quam nunc putamus parum claram, anteposuerit litterarum formas humanitatis per seacula quarta decima et quinta decima. Eodem modo typi, qui nunc nobis videntur parum clari, fiant sollemnes in futurum. </a:t>
            </a:r>
            <a:endParaRPr lang="en-GB" sz="1400"/>
          </a:p>
        </p:txBody>
      </p:sp>
      <p:sp>
        <p:nvSpPr>
          <p:cNvPr id="5" name="TextBox 4"/>
          <p:cNvSpPr txBox="1"/>
          <p:nvPr/>
        </p:nvSpPr>
        <p:spPr>
          <a:xfrm>
            <a:off x="6306840" y="1607889"/>
            <a:ext cx="5463285" cy="4401205"/>
          </a:xfrm>
          <a:prstGeom prst="rect">
            <a:avLst/>
          </a:prstGeom>
          <a:noFill/>
        </p:spPr>
        <p:txBody>
          <a:bodyPr wrap="square">
            <a:spAutoFit/>
          </a:bodyPr>
          <a:lstStyle/>
          <a:p>
            <a:pPr>
              <a:defRPr/>
            </a:pPr>
            <a:r>
              <a:rPr lang="en-GB" sz="1400" smtClean="0"/>
              <a:t>Lorem ipsum dolor sit amet, </a:t>
            </a:r>
            <a:r>
              <a:rPr lang="en-GB" sz="1400"/>
              <a:t>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 vel illum dolore eu feugiat nulla facilisis at vero eros et accumsan et iusto odio dignissim qui blandit praesent luptatum zzril delenit augue duis dolore te feugait nulla facilisi. </a:t>
            </a:r>
            <a:endParaRPr lang="en-GB" sz="1400"/>
          </a:p>
          <a:p>
            <a:pPr>
              <a:defRPr/>
            </a:pPr>
            <a:r>
              <a:rPr lang="en-GB" sz="1400" smtClean="0"/>
              <a:t>et </a:t>
            </a:r>
            <a:r>
              <a:rPr lang="en-GB" sz="1400"/>
              <a:t>iusto odio dignissim qui blandit praesent luptatum zzril delenit augue duis dolore te feugait nulla facilisi. </a:t>
            </a:r>
            <a:endParaRPr lang="en-GB" sz="1400"/>
          </a:p>
          <a:p>
            <a:pPr>
              <a:defRPr/>
            </a:pPr>
            <a:r>
              <a:rPr lang="en-GB" sz="1400"/>
              <a:t>Nam liber tempor cum soluta nobis eleifend option congue nihil imperdiet doming id quod mazim placerat facer possim assum. Typi non habent claritatem insitam; est usus legentis in iis qui facit eorum claritatem. Investigationes demonstraverunt lectores legere me lius quod ii legunt saepius. Claritas est etiam processus dynamicus, qui sequitur mutationem consuetudium lectorum. Mirum est notare quam littera gothica, quam nunc putamus parum claram, anteposuerit litterarum formas humanitatis per seacula quarta decima et quinta decima. Eodem modo typi, qui nunc nobis videntur parum clari, fiant sollemnes in futurum. </a:t>
            </a:r>
            <a:endParaRPr lang="en-GB" sz="1400"/>
          </a:p>
        </p:txBody>
      </p:sp>
      <p:sp>
        <p:nvSpPr>
          <p:cNvPr id="6" name="TextBox 5"/>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7" name="Straight Connector 6"/>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5" grpId="0"/>
      <p:bldP spid="6"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Three Column Text</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4" name="TextBox 3"/>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 name="Straight Connector 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457201" y="1401737"/>
            <a:ext cx="3519714" cy="4832092"/>
          </a:xfrm>
          <a:prstGeom prst="rect">
            <a:avLst/>
          </a:prstGeom>
          <a:noFill/>
        </p:spPr>
        <p:txBody>
          <a:bodyPr wrap="square">
            <a:spAutoFit/>
          </a:bodyPr>
          <a:lstStyle/>
          <a:p>
            <a:pPr>
              <a:defRPr/>
            </a:pPr>
            <a:r>
              <a:rPr lang="en-GB" sz="1400" smtClean="0"/>
              <a:t>Lorem ipsum dolor sit amet, </a:t>
            </a:r>
            <a:r>
              <a:rPr lang="en-GB" sz="1400"/>
              <a:t>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 vel illum dolore eu feugiat nulla facilisis at vero eros et accumsan et iusto odio dignissim qui blandit praesent luptatum zzril delenit augue duis dolore te feugait nulla facilisi. </a:t>
            </a:r>
            <a:endParaRPr lang="en-GB" sz="1400"/>
          </a:p>
          <a:p>
            <a:pPr>
              <a:defRPr/>
            </a:pPr>
            <a:r>
              <a:rPr lang="en-GB" sz="1400" smtClean="0"/>
              <a:t>et </a:t>
            </a:r>
            <a:r>
              <a:rPr lang="en-GB" sz="1400"/>
              <a:t>iusto odio dignissim qui blandit praesent luptatum zzril delenit augue duis dolore te feugait nulla facilisi. </a:t>
            </a:r>
            <a:endParaRPr lang="en-GB" sz="1400"/>
          </a:p>
          <a:p>
            <a:pPr>
              <a:defRPr/>
            </a:pPr>
            <a:r>
              <a:rPr lang="en-GB" sz="1400"/>
              <a:t>Nam liber tempor cum soluta nobis eleifend option congue nihil imperdiet doming id quod mazim placerat facer possim assum. Typi non habent claritatem insitam; est usus legentis in iis qui facit eorum claritatem. Investigationes demonstraverunt lectores legere </a:t>
            </a:r>
            <a:endParaRPr lang="en-GB" sz="1400"/>
          </a:p>
        </p:txBody>
      </p:sp>
      <p:sp>
        <p:nvSpPr>
          <p:cNvPr id="12" name="TextBox 11"/>
          <p:cNvSpPr txBox="1"/>
          <p:nvPr/>
        </p:nvSpPr>
        <p:spPr>
          <a:xfrm>
            <a:off x="4336143" y="1401737"/>
            <a:ext cx="3519714" cy="4832092"/>
          </a:xfrm>
          <a:prstGeom prst="rect">
            <a:avLst/>
          </a:prstGeom>
          <a:noFill/>
        </p:spPr>
        <p:txBody>
          <a:bodyPr wrap="square">
            <a:spAutoFit/>
          </a:bodyPr>
          <a:lstStyle/>
          <a:p>
            <a:pPr>
              <a:defRPr/>
            </a:pPr>
            <a:r>
              <a:rPr lang="en-GB" sz="1400" smtClean="0"/>
              <a:t>Lorem ipsum dolor sit amet, </a:t>
            </a:r>
            <a:r>
              <a:rPr lang="en-GB" sz="1400"/>
              <a:t>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 vel illum dolore eu feugiat nulla facilisis at vero eros et accumsan et iusto odio dignissim qui blandit praesent luptatum zzril delenit augue duis dolore te feugait nulla facilisi. </a:t>
            </a:r>
            <a:endParaRPr lang="en-GB" sz="1400"/>
          </a:p>
          <a:p>
            <a:pPr>
              <a:defRPr/>
            </a:pPr>
            <a:r>
              <a:rPr lang="en-GB" sz="1400" smtClean="0"/>
              <a:t>et </a:t>
            </a:r>
            <a:r>
              <a:rPr lang="en-GB" sz="1400"/>
              <a:t>iusto odio dignissim qui blandit praesent luptatum zzril delenit augue duis dolore te feugait nulla facilisi. </a:t>
            </a:r>
            <a:endParaRPr lang="en-GB" sz="1400"/>
          </a:p>
          <a:p>
            <a:pPr>
              <a:defRPr/>
            </a:pPr>
            <a:r>
              <a:rPr lang="en-GB" sz="1400"/>
              <a:t>Nam liber tempor cum soluta nobis eleifend option congue nihil imperdiet doming id quod mazim placerat facer possim assum. Typi non habent claritatem insitam; est usus legentis in iis qui facit eorum claritatem. Investigationes demonstraverunt lectores legere </a:t>
            </a:r>
            <a:endParaRPr lang="en-GB" sz="1400"/>
          </a:p>
        </p:txBody>
      </p:sp>
      <p:sp>
        <p:nvSpPr>
          <p:cNvPr id="13" name="TextBox 12"/>
          <p:cNvSpPr txBox="1"/>
          <p:nvPr/>
        </p:nvSpPr>
        <p:spPr>
          <a:xfrm>
            <a:off x="8215085" y="1401737"/>
            <a:ext cx="3519714" cy="4832092"/>
          </a:xfrm>
          <a:prstGeom prst="rect">
            <a:avLst/>
          </a:prstGeom>
          <a:noFill/>
        </p:spPr>
        <p:txBody>
          <a:bodyPr wrap="square">
            <a:spAutoFit/>
          </a:bodyPr>
          <a:lstStyle/>
          <a:p>
            <a:pPr>
              <a:defRPr/>
            </a:pPr>
            <a:r>
              <a:rPr lang="en-GB" sz="1400" smtClean="0"/>
              <a:t>Lorem ipsum dolor sit amet, </a:t>
            </a:r>
            <a:r>
              <a:rPr lang="en-GB" sz="1400"/>
              <a:t>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 vel illum dolore eu feugiat nulla facilisis at vero eros et accumsan et iusto odio dignissim qui blandit praesent luptatum zzril delenit augue duis dolore te feugait nulla facilisi. </a:t>
            </a:r>
            <a:endParaRPr lang="en-GB" sz="1400"/>
          </a:p>
          <a:p>
            <a:pPr>
              <a:defRPr/>
            </a:pPr>
            <a:r>
              <a:rPr lang="en-GB" sz="1400" smtClean="0"/>
              <a:t>et </a:t>
            </a:r>
            <a:r>
              <a:rPr lang="en-GB" sz="1400"/>
              <a:t>iusto odio dignissim qui blandit praesent luptatum zzril delenit augue duis dolore te feugait nulla facilisi. </a:t>
            </a:r>
            <a:endParaRPr lang="en-GB" sz="1400"/>
          </a:p>
          <a:p>
            <a:pPr>
              <a:defRPr/>
            </a:pPr>
            <a:r>
              <a:rPr lang="en-GB" sz="1400"/>
              <a:t>Nam liber tempor cum soluta nobis eleifend option congue nihil imperdiet doming id quod mazim placerat facer possim assum. Typi non habent claritatem insitam; est usus legentis in iis qui facit eorum claritatem. Investigationes demonstraverunt lectores legere </a:t>
            </a:r>
            <a:endParaRPr lang="en-GB" sz="140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fade">
                                      <p:cBhvr>
                                        <p:cTn id="23" dur="500"/>
                                        <p:tgtEl>
                                          <p:spTgt spid="12"/>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9" grpId="0"/>
      <p:bldP spid="12" grpId="0"/>
      <p:bldP spid="1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Iconic List Show</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4" name="TextBox 3"/>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grpSp>
        <p:nvGrpSpPr>
          <p:cNvPr id="62" name="Group 61"/>
          <p:cNvGrpSpPr/>
          <p:nvPr/>
        </p:nvGrpSpPr>
        <p:grpSpPr>
          <a:xfrm>
            <a:off x="9056662" y="1417321"/>
            <a:ext cx="1005840" cy="1005840"/>
            <a:chOff x="9056662" y="1417321"/>
            <a:chExt cx="1005840" cy="1005840"/>
          </a:xfrm>
        </p:grpSpPr>
        <p:sp>
          <p:nvSpPr>
            <p:cNvPr id="7" name="Oval 6"/>
            <p:cNvSpPr/>
            <p:nvPr/>
          </p:nvSpPr>
          <p:spPr>
            <a:xfrm>
              <a:off x="9056662" y="1417321"/>
              <a:ext cx="1005840" cy="1005840"/>
            </a:xfrm>
            <a:prstGeom prst="ellipse">
              <a:avLst/>
            </a:prstGeom>
            <a:noFill/>
            <a:ln w="222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 name="Group 10"/>
            <p:cNvGrpSpPr/>
            <p:nvPr/>
          </p:nvGrpSpPr>
          <p:grpSpPr>
            <a:xfrm>
              <a:off x="9327410" y="1709499"/>
              <a:ext cx="464344" cy="465138"/>
              <a:chOff x="9145588" y="4435475"/>
              <a:chExt cx="464344" cy="465138"/>
            </a:xfrm>
            <a:solidFill>
              <a:schemeClr val="accent3"/>
            </a:solidFill>
          </p:grpSpPr>
          <p:sp>
            <p:nvSpPr>
              <p:cNvPr id="12"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3"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4"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5"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6"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7"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8"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9"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0"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63" name="Group 62"/>
          <p:cNvGrpSpPr/>
          <p:nvPr/>
        </p:nvGrpSpPr>
        <p:grpSpPr>
          <a:xfrm>
            <a:off x="9056662" y="3851032"/>
            <a:ext cx="1005840" cy="1005840"/>
            <a:chOff x="9056662" y="3851032"/>
            <a:chExt cx="1005840" cy="1005840"/>
          </a:xfrm>
        </p:grpSpPr>
        <p:sp>
          <p:nvSpPr>
            <p:cNvPr id="10" name="Oval 9"/>
            <p:cNvSpPr/>
            <p:nvPr/>
          </p:nvSpPr>
          <p:spPr>
            <a:xfrm>
              <a:off x="9056662" y="3851032"/>
              <a:ext cx="1005840" cy="1005840"/>
            </a:xfrm>
            <a:prstGeom prst="ellipse">
              <a:avLst/>
            </a:prstGeom>
            <a:noFill/>
            <a:ln w="222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1" name="Group 20"/>
            <p:cNvGrpSpPr/>
            <p:nvPr/>
          </p:nvGrpSpPr>
          <p:grpSpPr>
            <a:xfrm>
              <a:off x="9327410" y="4115944"/>
              <a:ext cx="464344" cy="464344"/>
              <a:chOff x="7287419" y="2577307"/>
              <a:chExt cx="464344" cy="464344"/>
            </a:xfrm>
            <a:solidFill>
              <a:schemeClr val="accent6"/>
            </a:solidFill>
          </p:grpSpPr>
          <p:sp>
            <p:nvSpPr>
              <p:cNvPr id="22" name="AutoShape 56"/>
              <p:cNvSpPr/>
              <p:nvPr/>
            </p:nvSpPr>
            <p:spPr bwMode="auto">
              <a:xfrm>
                <a:off x="7287419"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3" name="AutoShape 57"/>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4" name="AutoShape 58"/>
              <p:cNvSpPr/>
              <p:nvPr/>
            </p:nvSpPr>
            <p:spPr bwMode="auto">
              <a:xfrm>
                <a:off x="7446963"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5" name="Group 64"/>
          <p:cNvGrpSpPr/>
          <p:nvPr/>
        </p:nvGrpSpPr>
        <p:grpSpPr>
          <a:xfrm>
            <a:off x="2129496" y="3851032"/>
            <a:ext cx="1005840" cy="1005840"/>
            <a:chOff x="2129496" y="3851032"/>
            <a:chExt cx="1005840" cy="1005840"/>
          </a:xfrm>
        </p:grpSpPr>
        <p:sp>
          <p:nvSpPr>
            <p:cNvPr id="8" name="Oval 7"/>
            <p:cNvSpPr/>
            <p:nvPr/>
          </p:nvSpPr>
          <p:spPr>
            <a:xfrm>
              <a:off x="2129496" y="3851032"/>
              <a:ext cx="1005840" cy="1005840"/>
            </a:xfrm>
            <a:prstGeom prst="ellipse">
              <a:avLst/>
            </a:prstGeom>
            <a:noFill/>
            <a:ln w="2222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AutoShape 59"/>
            <p:cNvSpPr/>
            <p:nvPr/>
          </p:nvSpPr>
          <p:spPr bwMode="auto">
            <a:xfrm>
              <a:off x="2356588" y="4115944"/>
              <a:ext cx="465138" cy="464344"/>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4"/>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64" name="Group 63"/>
          <p:cNvGrpSpPr/>
          <p:nvPr/>
        </p:nvGrpSpPr>
        <p:grpSpPr>
          <a:xfrm>
            <a:off x="5593079" y="3851032"/>
            <a:ext cx="1005840" cy="1005840"/>
            <a:chOff x="5593079" y="3851032"/>
            <a:chExt cx="1005840" cy="1005840"/>
          </a:xfrm>
        </p:grpSpPr>
        <p:sp>
          <p:nvSpPr>
            <p:cNvPr id="9" name="Oval 8"/>
            <p:cNvSpPr/>
            <p:nvPr/>
          </p:nvSpPr>
          <p:spPr>
            <a:xfrm>
              <a:off x="5593079" y="3851032"/>
              <a:ext cx="1005840" cy="1005840"/>
            </a:xfrm>
            <a:prstGeom prst="ellipse">
              <a:avLst/>
            </a:prstGeom>
            <a:noFill/>
            <a:ln w="222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6" name="Group 25"/>
            <p:cNvGrpSpPr/>
            <p:nvPr/>
          </p:nvGrpSpPr>
          <p:grpSpPr>
            <a:xfrm>
              <a:off x="5863429" y="4144519"/>
              <a:ext cx="465138" cy="435769"/>
              <a:chOff x="5368132" y="3540125"/>
              <a:chExt cx="465138" cy="435769"/>
            </a:xfrm>
            <a:solidFill>
              <a:schemeClr val="accent5"/>
            </a:solidFill>
          </p:grpSpPr>
          <p:sp>
            <p:nvSpPr>
              <p:cNvPr id="27"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8"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1" name="Group 60"/>
          <p:cNvGrpSpPr/>
          <p:nvPr/>
        </p:nvGrpSpPr>
        <p:grpSpPr>
          <a:xfrm>
            <a:off x="5593079" y="1417321"/>
            <a:ext cx="1005840" cy="1005840"/>
            <a:chOff x="5593079" y="1417321"/>
            <a:chExt cx="1005840" cy="1005840"/>
          </a:xfrm>
        </p:grpSpPr>
        <p:sp>
          <p:nvSpPr>
            <p:cNvPr id="6" name="Oval 5"/>
            <p:cNvSpPr/>
            <p:nvPr/>
          </p:nvSpPr>
          <p:spPr>
            <a:xfrm>
              <a:off x="5593079" y="1417321"/>
              <a:ext cx="1005840" cy="1005840"/>
            </a:xfrm>
            <a:prstGeom prst="ellipse">
              <a:avLst/>
            </a:prstGeom>
            <a:noFill/>
            <a:ln w="222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9" name="Group 28"/>
            <p:cNvGrpSpPr/>
            <p:nvPr/>
          </p:nvGrpSpPr>
          <p:grpSpPr>
            <a:xfrm>
              <a:off x="5863430" y="1724581"/>
              <a:ext cx="465138" cy="391319"/>
              <a:chOff x="5368132" y="2625725"/>
              <a:chExt cx="465138" cy="391319"/>
            </a:xfrm>
            <a:solidFill>
              <a:schemeClr val="accent2"/>
            </a:solidFill>
          </p:grpSpPr>
          <p:sp>
            <p:nvSpPr>
              <p:cNvPr id="30"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1"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2"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0" name="Group 59"/>
          <p:cNvGrpSpPr/>
          <p:nvPr/>
        </p:nvGrpSpPr>
        <p:grpSpPr>
          <a:xfrm>
            <a:off x="2129496" y="1417321"/>
            <a:ext cx="1005840" cy="1005840"/>
            <a:chOff x="2129496" y="1417321"/>
            <a:chExt cx="1005840" cy="1005840"/>
          </a:xfrm>
        </p:grpSpPr>
        <p:sp>
          <p:nvSpPr>
            <p:cNvPr id="5" name="Oval 4"/>
            <p:cNvSpPr/>
            <p:nvPr/>
          </p:nvSpPr>
          <p:spPr>
            <a:xfrm>
              <a:off x="2129496" y="1417321"/>
              <a:ext cx="1005840" cy="1005840"/>
            </a:xfrm>
            <a:prstGeom prst="ellipse">
              <a:avLst/>
            </a:prstGeom>
            <a:no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3" name="Group 32"/>
            <p:cNvGrpSpPr/>
            <p:nvPr/>
          </p:nvGrpSpPr>
          <p:grpSpPr>
            <a:xfrm>
              <a:off x="2400244" y="1738869"/>
              <a:ext cx="464344" cy="362744"/>
              <a:chOff x="2581275" y="1710532"/>
              <a:chExt cx="464344" cy="362744"/>
            </a:xfrm>
            <a:solidFill>
              <a:schemeClr val="accent1"/>
            </a:solidFill>
          </p:grpSpPr>
          <p:sp>
            <p:nvSpPr>
              <p:cNvPr id="34"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5"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6"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8"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9"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0"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3" name="Group 42"/>
          <p:cNvGrpSpPr/>
          <p:nvPr/>
        </p:nvGrpSpPr>
        <p:grpSpPr>
          <a:xfrm>
            <a:off x="4949950" y="2443649"/>
            <a:ext cx="2292092" cy="1295298"/>
            <a:chOff x="4949950" y="2443649"/>
            <a:chExt cx="2292092" cy="1295298"/>
          </a:xfrm>
        </p:grpSpPr>
        <p:sp>
          <p:nvSpPr>
            <p:cNvPr id="41" name="TextBox 40"/>
            <p:cNvSpPr txBox="1"/>
            <p:nvPr/>
          </p:nvSpPr>
          <p:spPr>
            <a:xfrm>
              <a:off x="5322355" y="2443649"/>
              <a:ext cx="1547283" cy="400110"/>
            </a:xfrm>
            <a:prstGeom prst="rect">
              <a:avLst/>
            </a:prstGeom>
            <a:noFill/>
          </p:spPr>
          <p:txBody>
            <a:bodyPr wrap="none" rtlCol="0">
              <a:spAutoFit/>
            </a:bodyPr>
            <a:lstStyle/>
            <a:p>
              <a:pPr algn="ctr"/>
              <a:r>
                <a:rPr lang="en-US" sz="2000" b="1" smtClean="0"/>
                <a:t>Photography</a:t>
              </a:r>
              <a:endParaRPr lang="en-GB" sz="2000" b="1"/>
            </a:p>
          </p:txBody>
        </p:sp>
        <p:sp>
          <p:nvSpPr>
            <p:cNvPr id="42" name="Rectangle 41"/>
            <p:cNvSpPr/>
            <p:nvPr/>
          </p:nvSpPr>
          <p:spPr>
            <a:xfrm>
              <a:off x="4949950" y="2784840"/>
              <a:ext cx="2292092" cy="954107"/>
            </a:xfrm>
            <a:prstGeom prst="rect">
              <a:avLst/>
            </a:prstGeom>
          </p:spPr>
          <p:txBody>
            <a:bodyPr wrap="square">
              <a:spAutoFit/>
            </a:bodyPr>
            <a:lstStyle/>
            <a:p>
              <a:pPr algn="ctr"/>
              <a:r>
                <a:rPr lang="en-GB" sz="1400"/>
                <a:t>Lorem ipsum dolor sit amet, consectetuer adipiscing elit, sed diam nonummy </a:t>
              </a:r>
              <a:endParaRPr lang="en-GB" sz="1400" smtClean="0"/>
            </a:p>
            <a:p>
              <a:pPr algn="ctr"/>
              <a:r>
                <a:rPr lang="en-GB" sz="1400" smtClean="0"/>
                <a:t>nibh</a:t>
              </a:r>
              <a:endParaRPr lang="en-GB" sz="1400"/>
            </a:p>
          </p:txBody>
        </p:sp>
      </p:grpSp>
      <p:grpSp>
        <p:nvGrpSpPr>
          <p:cNvPr id="44" name="Group 43"/>
          <p:cNvGrpSpPr/>
          <p:nvPr/>
        </p:nvGrpSpPr>
        <p:grpSpPr>
          <a:xfrm>
            <a:off x="1506707" y="2443649"/>
            <a:ext cx="2251418" cy="1295298"/>
            <a:chOff x="4970287" y="2443649"/>
            <a:chExt cx="2251418" cy="1295298"/>
          </a:xfrm>
        </p:grpSpPr>
        <p:sp>
          <p:nvSpPr>
            <p:cNvPr id="45" name="TextBox 44"/>
            <p:cNvSpPr txBox="1"/>
            <p:nvPr/>
          </p:nvSpPr>
          <p:spPr>
            <a:xfrm>
              <a:off x="5249420" y="2443649"/>
              <a:ext cx="1693157" cy="400110"/>
            </a:xfrm>
            <a:prstGeom prst="rect">
              <a:avLst/>
            </a:prstGeom>
            <a:noFill/>
          </p:spPr>
          <p:txBody>
            <a:bodyPr wrap="none" rtlCol="0">
              <a:spAutoFit/>
            </a:bodyPr>
            <a:lstStyle/>
            <a:p>
              <a:pPr algn="ctr"/>
              <a:r>
                <a:rPr lang="en-US" sz="2000" b="1" smtClean="0"/>
                <a:t>TV Production</a:t>
              </a:r>
              <a:endParaRPr lang="en-GB" sz="2000" b="1"/>
            </a:p>
          </p:txBody>
        </p:sp>
        <p:sp>
          <p:nvSpPr>
            <p:cNvPr id="46" name="Rectangle 45"/>
            <p:cNvSpPr/>
            <p:nvPr/>
          </p:nvSpPr>
          <p:spPr>
            <a:xfrm>
              <a:off x="4970287" y="2784840"/>
              <a:ext cx="2251418" cy="954107"/>
            </a:xfrm>
            <a:prstGeom prst="rect">
              <a:avLst/>
            </a:prstGeom>
          </p:spPr>
          <p:txBody>
            <a:bodyPr wrap="square">
              <a:spAutoFit/>
            </a:bodyPr>
            <a:lstStyle/>
            <a:p>
              <a:pPr algn="ctr"/>
              <a:r>
                <a:rPr lang="en-GB" sz="1400"/>
                <a:t>Lorem ipsum dolor sit amet, consectetuer adipiscing elit, sed diam nonummy </a:t>
              </a:r>
              <a:endParaRPr lang="en-GB" sz="1400" smtClean="0"/>
            </a:p>
            <a:p>
              <a:pPr algn="ctr"/>
              <a:r>
                <a:rPr lang="en-GB" sz="1400" smtClean="0"/>
                <a:t>nibh</a:t>
              </a:r>
              <a:endParaRPr lang="en-GB" sz="1400"/>
            </a:p>
          </p:txBody>
        </p:sp>
      </p:grpSp>
      <p:grpSp>
        <p:nvGrpSpPr>
          <p:cNvPr id="47" name="Group 46"/>
          <p:cNvGrpSpPr/>
          <p:nvPr/>
        </p:nvGrpSpPr>
        <p:grpSpPr>
          <a:xfrm>
            <a:off x="8450470" y="2443649"/>
            <a:ext cx="2217427" cy="1295298"/>
            <a:chOff x="4986890" y="2443649"/>
            <a:chExt cx="2217427" cy="1295298"/>
          </a:xfrm>
        </p:grpSpPr>
        <p:sp>
          <p:nvSpPr>
            <p:cNvPr id="48" name="TextBox 47"/>
            <p:cNvSpPr txBox="1"/>
            <p:nvPr/>
          </p:nvSpPr>
          <p:spPr>
            <a:xfrm>
              <a:off x="5324794" y="2443649"/>
              <a:ext cx="1542410" cy="400110"/>
            </a:xfrm>
            <a:prstGeom prst="rect">
              <a:avLst/>
            </a:prstGeom>
            <a:noFill/>
          </p:spPr>
          <p:txBody>
            <a:bodyPr wrap="none" rtlCol="0">
              <a:spAutoFit/>
            </a:bodyPr>
            <a:lstStyle/>
            <a:p>
              <a:pPr algn="ctr"/>
              <a:r>
                <a:rPr lang="en-US" sz="2000" b="1" smtClean="0"/>
                <a:t>Social Media</a:t>
              </a:r>
              <a:endParaRPr lang="en-GB" sz="2000" b="1"/>
            </a:p>
          </p:txBody>
        </p:sp>
        <p:sp>
          <p:nvSpPr>
            <p:cNvPr id="49" name="Rectangle 48"/>
            <p:cNvSpPr/>
            <p:nvPr/>
          </p:nvSpPr>
          <p:spPr>
            <a:xfrm>
              <a:off x="4986890" y="2784840"/>
              <a:ext cx="2217427" cy="954107"/>
            </a:xfrm>
            <a:prstGeom prst="rect">
              <a:avLst/>
            </a:prstGeom>
          </p:spPr>
          <p:txBody>
            <a:bodyPr wrap="square">
              <a:spAutoFit/>
            </a:bodyPr>
            <a:lstStyle/>
            <a:p>
              <a:pPr algn="ctr"/>
              <a:r>
                <a:rPr lang="en-GB" sz="1400"/>
                <a:t>Lorem ipsum dolor sit amet, consectetuer adipiscing elit, sed diam nonummy </a:t>
              </a:r>
              <a:endParaRPr lang="en-GB" sz="1400" smtClean="0"/>
            </a:p>
            <a:p>
              <a:pPr algn="ctr"/>
              <a:r>
                <a:rPr lang="en-GB" sz="1400" smtClean="0"/>
                <a:t>nibh</a:t>
              </a:r>
              <a:endParaRPr lang="en-GB" sz="1400"/>
            </a:p>
          </p:txBody>
        </p:sp>
      </p:grpSp>
      <p:grpSp>
        <p:nvGrpSpPr>
          <p:cNvPr id="50" name="Group 49"/>
          <p:cNvGrpSpPr/>
          <p:nvPr/>
        </p:nvGrpSpPr>
        <p:grpSpPr>
          <a:xfrm>
            <a:off x="4949950" y="4873775"/>
            <a:ext cx="2292092" cy="1295298"/>
            <a:chOff x="4949950" y="2443649"/>
            <a:chExt cx="2292092" cy="1295298"/>
          </a:xfrm>
        </p:grpSpPr>
        <p:sp>
          <p:nvSpPr>
            <p:cNvPr id="51" name="TextBox 50"/>
            <p:cNvSpPr txBox="1"/>
            <p:nvPr/>
          </p:nvSpPr>
          <p:spPr>
            <a:xfrm>
              <a:off x="5294112" y="2443649"/>
              <a:ext cx="1603773" cy="400110"/>
            </a:xfrm>
            <a:prstGeom prst="rect">
              <a:avLst/>
            </a:prstGeom>
            <a:noFill/>
          </p:spPr>
          <p:txBody>
            <a:bodyPr wrap="none" rtlCol="0">
              <a:spAutoFit/>
            </a:bodyPr>
            <a:lstStyle/>
            <a:p>
              <a:pPr algn="ctr"/>
              <a:r>
                <a:rPr lang="en-US" sz="2000" b="1" smtClean="0"/>
                <a:t>Web Analysis</a:t>
              </a:r>
              <a:endParaRPr lang="en-GB" sz="2000" b="1"/>
            </a:p>
          </p:txBody>
        </p:sp>
        <p:sp>
          <p:nvSpPr>
            <p:cNvPr id="52" name="Rectangle 51"/>
            <p:cNvSpPr/>
            <p:nvPr/>
          </p:nvSpPr>
          <p:spPr>
            <a:xfrm>
              <a:off x="4949950" y="2784840"/>
              <a:ext cx="2292092" cy="954107"/>
            </a:xfrm>
            <a:prstGeom prst="rect">
              <a:avLst/>
            </a:prstGeom>
          </p:spPr>
          <p:txBody>
            <a:bodyPr wrap="square">
              <a:spAutoFit/>
            </a:bodyPr>
            <a:lstStyle/>
            <a:p>
              <a:pPr algn="ctr"/>
              <a:r>
                <a:rPr lang="en-GB" sz="1400"/>
                <a:t>Lorem ipsum dolor sit amet, consectetuer adipiscing elit, sed diam nonummy </a:t>
              </a:r>
              <a:endParaRPr lang="en-GB" sz="1400" smtClean="0"/>
            </a:p>
            <a:p>
              <a:pPr algn="ctr"/>
              <a:r>
                <a:rPr lang="en-GB" sz="1400" smtClean="0"/>
                <a:t>nibh</a:t>
              </a:r>
              <a:endParaRPr lang="en-GB" sz="1400"/>
            </a:p>
          </p:txBody>
        </p:sp>
      </p:grpSp>
      <p:grpSp>
        <p:nvGrpSpPr>
          <p:cNvPr id="53" name="Group 52"/>
          <p:cNvGrpSpPr/>
          <p:nvPr/>
        </p:nvGrpSpPr>
        <p:grpSpPr>
          <a:xfrm>
            <a:off x="1413374" y="4856872"/>
            <a:ext cx="2293621" cy="1295298"/>
            <a:chOff x="4876954" y="2443649"/>
            <a:chExt cx="2293621" cy="1295298"/>
          </a:xfrm>
        </p:grpSpPr>
        <p:sp>
          <p:nvSpPr>
            <p:cNvPr id="54" name="TextBox 53"/>
            <p:cNvSpPr txBox="1"/>
            <p:nvPr/>
          </p:nvSpPr>
          <p:spPr>
            <a:xfrm>
              <a:off x="5188090" y="2443649"/>
              <a:ext cx="1815818" cy="400110"/>
            </a:xfrm>
            <a:prstGeom prst="rect">
              <a:avLst/>
            </a:prstGeom>
            <a:noFill/>
          </p:spPr>
          <p:txBody>
            <a:bodyPr wrap="none" rtlCol="0">
              <a:spAutoFit/>
            </a:bodyPr>
            <a:lstStyle/>
            <a:p>
              <a:pPr algn="ctr"/>
              <a:r>
                <a:rPr lang="en-US" sz="2000" b="1" smtClean="0"/>
                <a:t>Marketing Mail</a:t>
              </a:r>
              <a:endParaRPr lang="en-GB" sz="2000" b="1"/>
            </a:p>
          </p:txBody>
        </p:sp>
        <p:sp>
          <p:nvSpPr>
            <p:cNvPr id="55" name="Rectangle 54"/>
            <p:cNvSpPr/>
            <p:nvPr/>
          </p:nvSpPr>
          <p:spPr>
            <a:xfrm>
              <a:off x="4876954" y="2784840"/>
              <a:ext cx="2293621" cy="954107"/>
            </a:xfrm>
            <a:prstGeom prst="rect">
              <a:avLst/>
            </a:prstGeom>
          </p:spPr>
          <p:txBody>
            <a:bodyPr wrap="square">
              <a:spAutoFit/>
            </a:bodyPr>
            <a:lstStyle/>
            <a:p>
              <a:pPr algn="ctr"/>
              <a:r>
                <a:rPr lang="en-GB" sz="1400"/>
                <a:t>Lorem ipsum dolor sit amet, consectetuer adipiscing elit, sed diam nonummy </a:t>
              </a:r>
              <a:endParaRPr lang="en-GB" sz="1400" smtClean="0"/>
            </a:p>
            <a:p>
              <a:pPr algn="ctr"/>
              <a:r>
                <a:rPr lang="en-GB" sz="1400" smtClean="0"/>
                <a:t>nibh</a:t>
              </a:r>
              <a:endParaRPr lang="en-GB" sz="1400"/>
            </a:p>
          </p:txBody>
        </p:sp>
      </p:grpSp>
      <p:grpSp>
        <p:nvGrpSpPr>
          <p:cNvPr id="56" name="Group 55"/>
          <p:cNvGrpSpPr/>
          <p:nvPr/>
        </p:nvGrpSpPr>
        <p:grpSpPr>
          <a:xfrm>
            <a:off x="8443239" y="4856872"/>
            <a:ext cx="2231887" cy="1295298"/>
            <a:chOff x="4980051" y="2443649"/>
            <a:chExt cx="2231887" cy="1295298"/>
          </a:xfrm>
        </p:grpSpPr>
        <p:sp>
          <p:nvSpPr>
            <p:cNvPr id="57" name="TextBox 56"/>
            <p:cNvSpPr txBox="1"/>
            <p:nvPr/>
          </p:nvSpPr>
          <p:spPr>
            <a:xfrm>
              <a:off x="5285199" y="2443649"/>
              <a:ext cx="1621599" cy="400110"/>
            </a:xfrm>
            <a:prstGeom prst="rect">
              <a:avLst/>
            </a:prstGeom>
            <a:noFill/>
          </p:spPr>
          <p:txBody>
            <a:bodyPr wrap="none" rtlCol="0">
              <a:spAutoFit/>
            </a:bodyPr>
            <a:lstStyle/>
            <a:p>
              <a:pPr algn="ctr"/>
              <a:r>
                <a:rPr lang="en-US" sz="2000" b="1" smtClean="0"/>
                <a:t>Cloud Service</a:t>
              </a:r>
              <a:endParaRPr lang="en-GB" sz="2000" b="1"/>
            </a:p>
          </p:txBody>
        </p:sp>
        <p:sp>
          <p:nvSpPr>
            <p:cNvPr id="58" name="Rectangle 57"/>
            <p:cNvSpPr/>
            <p:nvPr/>
          </p:nvSpPr>
          <p:spPr>
            <a:xfrm>
              <a:off x="4980051" y="2784840"/>
              <a:ext cx="2231887" cy="954107"/>
            </a:xfrm>
            <a:prstGeom prst="rect">
              <a:avLst/>
            </a:prstGeom>
          </p:spPr>
          <p:txBody>
            <a:bodyPr wrap="square">
              <a:spAutoFit/>
            </a:bodyPr>
            <a:lstStyle/>
            <a:p>
              <a:pPr algn="ctr"/>
              <a:r>
                <a:rPr lang="en-GB" sz="1400"/>
                <a:t>Lorem ipsum dolor sit amet, consectetuer adipiscing elit, sed diam nonummy </a:t>
              </a:r>
              <a:endParaRPr lang="en-GB" sz="1400" smtClean="0"/>
            </a:p>
            <a:p>
              <a:pPr algn="ctr"/>
              <a:r>
                <a:rPr lang="en-GB" sz="1400" smtClean="0"/>
                <a:t>nibh</a:t>
              </a:r>
              <a:endParaRPr lang="en-GB" sz="1400"/>
            </a:p>
          </p:txBody>
        </p:sp>
      </p:grpSp>
      <p:cxnSp>
        <p:nvCxnSpPr>
          <p:cNvPr id="59" name="Straight Connector 58"/>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fade">
                                      <p:cBhvr>
                                        <p:cTn id="15" dur="500"/>
                                        <p:tgtEl>
                                          <p:spTgt spid="59"/>
                                        </p:tgtEl>
                                      </p:cBhvr>
                                    </p:animEffect>
                                  </p:childTnLst>
                                </p:cTn>
                              </p:par>
                            </p:childTnLst>
                          </p:cTn>
                        </p:par>
                        <p:par>
                          <p:cTn id="16" fill="hold">
                            <p:stCondLst>
                              <p:cond delay="1500"/>
                            </p:stCondLst>
                            <p:childTnLst>
                              <p:par>
                                <p:cTn id="17" presetID="37" presetClass="entr" presetSubtype="0" fill="hold" nodeType="afterEffect">
                                  <p:stCondLst>
                                    <p:cond delay="0"/>
                                  </p:stCondLst>
                                  <p:childTnLst>
                                    <p:set>
                                      <p:cBhvr>
                                        <p:cTn id="18" dur="1" fill="hold">
                                          <p:stCondLst>
                                            <p:cond delay="0"/>
                                          </p:stCondLst>
                                        </p:cTn>
                                        <p:tgtEl>
                                          <p:spTgt spid="60"/>
                                        </p:tgtEl>
                                        <p:attrNameLst>
                                          <p:attrName>style.visibility</p:attrName>
                                        </p:attrNameLst>
                                      </p:cBhvr>
                                      <p:to>
                                        <p:strVal val="visible"/>
                                      </p:to>
                                    </p:set>
                                    <p:animEffect transition="in" filter="fade">
                                      <p:cBhvr>
                                        <p:cTn id="19" dur="1000"/>
                                        <p:tgtEl>
                                          <p:spTgt spid="60"/>
                                        </p:tgtEl>
                                      </p:cBhvr>
                                    </p:animEffect>
                                    <p:anim calcmode="lin" valueType="num">
                                      <p:cBhvr>
                                        <p:cTn id="20" dur="1000" fill="hold"/>
                                        <p:tgtEl>
                                          <p:spTgt spid="60"/>
                                        </p:tgtEl>
                                        <p:attrNameLst>
                                          <p:attrName>ppt_x</p:attrName>
                                        </p:attrNameLst>
                                      </p:cBhvr>
                                      <p:tavLst>
                                        <p:tav tm="0">
                                          <p:val>
                                            <p:strVal val="#ppt_x"/>
                                          </p:val>
                                        </p:tav>
                                        <p:tav tm="100000">
                                          <p:val>
                                            <p:strVal val="#ppt_x"/>
                                          </p:val>
                                        </p:tav>
                                      </p:tavLst>
                                    </p:anim>
                                    <p:anim calcmode="lin" valueType="num">
                                      <p:cBhvr>
                                        <p:cTn id="21" dur="900" decel="100000" fill="hold"/>
                                        <p:tgtEl>
                                          <p:spTgt spid="60"/>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60"/>
                                        </p:tgtEl>
                                        <p:attrNameLst>
                                          <p:attrName>ppt_y</p:attrName>
                                        </p:attrNameLst>
                                      </p:cBhvr>
                                      <p:tavLst>
                                        <p:tav tm="0">
                                          <p:val>
                                            <p:strVal val="#ppt_y-.03"/>
                                          </p:val>
                                        </p:tav>
                                        <p:tav tm="100000">
                                          <p:val>
                                            <p:strVal val="#ppt_y"/>
                                          </p:val>
                                        </p:tav>
                                      </p:tavLst>
                                    </p:anim>
                                  </p:childTnLst>
                                </p:cTn>
                              </p:par>
                            </p:childTnLst>
                          </p:cTn>
                        </p:par>
                        <p:par>
                          <p:cTn id="23" fill="hold">
                            <p:stCondLst>
                              <p:cond delay="2500"/>
                            </p:stCondLst>
                            <p:childTnLst>
                              <p:par>
                                <p:cTn id="24" presetID="12" presetClass="entr" presetSubtype="1" fill="hold" nodeType="afterEffect">
                                  <p:stCondLst>
                                    <p:cond delay="0"/>
                                  </p:stCondLst>
                                  <p:childTnLst>
                                    <p:set>
                                      <p:cBhvr>
                                        <p:cTn id="25" dur="1" fill="hold">
                                          <p:stCondLst>
                                            <p:cond delay="0"/>
                                          </p:stCondLst>
                                        </p:cTn>
                                        <p:tgtEl>
                                          <p:spTgt spid="44"/>
                                        </p:tgtEl>
                                        <p:attrNameLst>
                                          <p:attrName>style.visibility</p:attrName>
                                        </p:attrNameLst>
                                      </p:cBhvr>
                                      <p:to>
                                        <p:strVal val="visible"/>
                                      </p:to>
                                    </p:set>
                                    <p:anim calcmode="lin" valueType="num">
                                      <p:cBhvr additive="base">
                                        <p:cTn id="26" dur="500"/>
                                        <p:tgtEl>
                                          <p:spTgt spid="44"/>
                                        </p:tgtEl>
                                        <p:attrNameLst>
                                          <p:attrName>ppt_y</p:attrName>
                                        </p:attrNameLst>
                                      </p:cBhvr>
                                      <p:tavLst>
                                        <p:tav tm="0">
                                          <p:val>
                                            <p:strVal val="#ppt_y-#ppt_h*1.125000"/>
                                          </p:val>
                                        </p:tav>
                                        <p:tav tm="100000">
                                          <p:val>
                                            <p:strVal val="#ppt_y"/>
                                          </p:val>
                                        </p:tav>
                                      </p:tavLst>
                                    </p:anim>
                                    <p:animEffect transition="in" filter="wipe(down)">
                                      <p:cBhvr>
                                        <p:cTn id="27" dur="500"/>
                                        <p:tgtEl>
                                          <p:spTgt spid="44"/>
                                        </p:tgtEl>
                                      </p:cBhvr>
                                    </p:animEffect>
                                  </p:childTnLst>
                                </p:cTn>
                              </p:par>
                            </p:childTnLst>
                          </p:cTn>
                        </p:par>
                        <p:par>
                          <p:cTn id="28" fill="hold">
                            <p:stCondLst>
                              <p:cond delay="3000"/>
                            </p:stCondLst>
                            <p:childTnLst>
                              <p:par>
                                <p:cTn id="29" presetID="37" presetClass="entr" presetSubtype="0" fill="hold" nodeType="afterEffect">
                                  <p:stCondLst>
                                    <p:cond delay="0"/>
                                  </p:stCondLst>
                                  <p:childTnLst>
                                    <p:set>
                                      <p:cBhvr>
                                        <p:cTn id="30" dur="1" fill="hold">
                                          <p:stCondLst>
                                            <p:cond delay="0"/>
                                          </p:stCondLst>
                                        </p:cTn>
                                        <p:tgtEl>
                                          <p:spTgt spid="61"/>
                                        </p:tgtEl>
                                        <p:attrNameLst>
                                          <p:attrName>style.visibility</p:attrName>
                                        </p:attrNameLst>
                                      </p:cBhvr>
                                      <p:to>
                                        <p:strVal val="visible"/>
                                      </p:to>
                                    </p:set>
                                    <p:animEffect transition="in" filter="fade">
                                      <p:cBhvr>
                                        <p:cTn id="31" dur="1000"/>
                                        <p:tgtEl>
                                          <p:spTgt spid="61"/>
                                        </p:tgtEl>
                                      </p:cBhvr>
                                    </p:animEffect>
                                    <p:anim calcmode="lin" valueType="num">
                                      <p:cBhvr>
                                        <p:cTn id="32" dur="1000" fill="hold"/>
                                        <p:tgtEl>
                                          <p:spTgt spid="61"/>
                                        </p:tgtEl>
                                        <p:attrNameLst>
                                          <p:attrName>ppt_x</p:attrName>
                                        </p:attrNameLst>
                                      </p:cBhvr>
                                      <p:tavLst>
                                        <p:tav tm="0">
                                          <p:val>
                                            <p:strVal val="#ppt_x"/>
                                          </p:val>
                                        </p:tav>
                                        <p:tav tm="100000">
                                          <p:val>
                                            <p:strVal val="#ppt_x"/>
                                          </p:val>
                                        </p:tav>
                                      </p:tavLst>
                                    </p:anim>
                                    <p:anim calcmode="lin" valueType="num">
                                      <p:cBhvr>
                                        <p:cTn id="33" dur="900" decel="100000" fill="hold"/>
                                        <p:tgtEl>
                                          <p:spTgt spid="61"/>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61"/>
                                        </p:tgtEl>
                                        <p:attrNameLst>
                                          <p:attrName>ppt_y</p:attrName>
                                        </p:attrNameLst>
                                      </p:cBhvr>
                                      <p:tavLst>
                                        <p:tav tm="0">
                                          <p:val>
                                            <p:strVal val="#ppt_y-.03"/>
                                          </p:val>
                                        </p:tav>
                                        <p:tav tm="100000">
                                          <p:val>
                                            <p:strVal val="#ppt_y"/>
                                          </p:val>
                                        </p:tav>
                                      </p:tavLst>
                                    </p:anim>
                                  </p:childTnLst>
                                </p:cTn>
                              </p:par>
                            </p:childTnLst>
                          </p:cTn>
                        </p:par>
                        <p:par>
                          <p:cTn id="35" fill="hold">
                            <p:stCondLst>
                              <p:cond delay="4000"/>
                            </p:stCondLst>
                            <p:childTnLst>
                              <p:par>
                                <p:cTn id="36" presetID="12" presetClass="entr" presetSubtype="1" fill="hold" nodeType="afterEffect">
                                  <p:stCondLst>
                                    <p:cond delay="0"/>
                                  </p:stCondLst>
                                  <p:childTnLst>
                                    <p:set>
                                      <p:cBhvr>
                                        <p:cTn id="37" dur="1" fill="hold">
                                          <p:stCondLst>
                                            <p:cond delay="0"/>
                                          </p:stCondLst>
                                        </p:cTn>
                                        <p:tgtEl>
                                          <p:spTgt spid="43"/>
                                        </p:tgtEl>
                                        <p:attrNameLst>
                                          <p:attrName>style.visibility</p:attrName>
                                        </p:attrNameLst>
                                      </p:cBhvr>
                                      <p:to>
                                        <p:strVal val="visible"/>
                                      </p:to>
                                    </p:set>
                                    <p:anim calcmode="lin" valueType="num">
                                      <p:cBhvr additive="base">
                                        <p:cTn id="38" dur="500"/>
                                        <p:tgtEl>
                                          <p:spTgt spid="43"/>
                                        </p:tgtEl>
                                        <p:attrNameLst>
                                          <p:attrName>ppt_y</p:attrName>
                                        </p:attrNameLst>
                                      </p:cBhvr>
                                      <p:tavLst>
                                        <p:tav tm="0">
                                          <p:val>
                                            <p:strVal val="#ppt_y-#ppt_h*1.125000"/>
                                          </p:val>
                                        </p:tav>
                                        <p:tav tm="100000">
                                          <p:val>
                                            <p:strVal val="#ppt_y"/>
                                          </p:val>
                                        </p:tav>
                                      </p:tavLst>
                                    </p:anim>
                                    <p:animEffect transition="in" filter="wipe(down)">
                                      <p:cBhvr>
                                        <p:cTn id="39" dur="500"/>
                                        <p:tgtEl>
                                          <p:spTgt spid="43"/>
                                        </p:tgtEl>
                                      </p:cBhvr>
                                    </p:animEffect>
                                  </p:childTnLst>
                                </p:cTn>
                              </p:par>
                            </p:childTnLst>
                          </p:cTn>
                        </p:par>
                        <p:par>
                          <p:cTn id="40" fill="hold">
                            <p:stCondLst>
                              <p:cond delay="4500"/>
                            </p:stCondLst>
                            <p:childTnLst>
                              <p:par>
                                <p:cTn id="41" presetID="37" presetClass="entr" presetSubtype="0" fill="hold" nodeType="afterEffect">
                                  <p:stCondLst>
                                    <p:cond delay="0"/>
                                  </p:stCondLst>
                                  <p:childTnLst>
                                    <p:set>
                                      <p:cBhvr>
                                        <p:cTn id="42" dur="1" fill="hold">
                                          <p:stCondLst>
                                            <p:cond delay="0"/>
                                          </p:stCondLst>
                                        </p:cTn>
                                        <p:tgtEl>
                                          <p:spTgt spid="62"/>
                                        </p:tgtEl>
                                        <p:attrNameLst>
                                          <p:attrName>style.visibility</p:attrName>
                                        </p:attrNameLst>
                                      </p:cBhvr>
                                      <p:to>
                                        <p:strVal val="visible"/>
                                      </p:to>
                                    </p:set>
                                    <p:animEffect transition="in" filter="fade">
                                      <p:cBhvr>
                                        <p:cTn id="43" dur="1000"/>
                                        <p:tgtEl>
                                          <p:spTgt spid="62"/>
                                        </p:tgtEl>
                                      </p:cBhvr>
                                    </p:animEffect>
                                    <p:anim calcmode="lin" valueType="num">
                                      <p:cBhvr>
                                        <p:cTn id="44" dur="1000" fill="hold"/>
                                        <p:tgtEl>
                                          <p:spTgt spid="62"/>
                                        </p:tgtEl>
                                        <p:attrNameLst>
                                          <p:attrName>ppt_x</p:attrName>
                                        </p:attrNameLst>
                                      </p:cBhvr>
                                      <p:tavLst>
                                        <p:tav tm="0">
                                          <p:val>
                                            <p:strVal val="#ppt_x"/>
                                          </p:val>
                                        </p:tav>
                                        <p:tav tm="100000">
                                          <p:val>
                                            <p:strVal val="#ppt_x"/>
                                          </p:val>
                                        </p:tav>
                                      </p:tavLst>
                                    </p:anim>
                                    <p:anim calcmode="lin" valueType="num">
                                      <p:cBhvr>
                                        <p:cTn id="45" dur="900" decel="100000" fill="hold"/>
                                        <p:tgtEl>
                                          <p:spTgt spid="62"/>
                                        </p:tgtEl>
                                        <p:attrNameLst>
                                          <p:attrName>ppt_y</p:attrName>
                                        </p:attrNameLst>
                                      </p:cBhvr>
                                      <p:tavLst>
                                        <p:tav tm="0">
                                          <p:val>
                                            <p:strVal val="#ppt_y+1"/>
                                          </p:val>
                                        </p:tav>
                                        <p:tav tm="100000">
                                          <p:val>
                                            <p:strVal val="#ppt_y-.03"/>
                                          </p:val>
                                        </p:tav>
                                      </p:tavLst>
                                    </p:anim>
                                    <p:anim calcmode="lin" valueType="num">
                                      <p:cBhvr>
                                        <p:cTn id="46" dur="100" accel="100000" fill="hold">
                                          <p:stCondLst>
                                            <p:cond delay="900"/>
                                          </p:stCondLst>
                                        </p:cTn>
                                        <p:tgtEl>
                                          <p:spTgt spid="62"/>
                                        </p:tgtEl>
                                        <p:attrNameLst>
                                          <p:attrName>ppt_y</p:attrName>
                                        </p:attrNameLst>
                                      </p:cBhvr>
                                      <p:tavLst>
                                        <p:tav tm="0">
                                          <p:val>
                                            <p:strVal val="#ppt_y-.03"/>
                                          </p:val>
                                        </p:tav>
                                        <p:tav tm="100000">
                                          <p:val>
                                            <p:strVal val="#ppt_y"/>
                                          </p:val>
                                        </p:tav>
                                      </p:tavLst>
                                    </p:anim>
                                  </p:childTnLst>
                                </p:cTn>
                              </p:par>
                            </p:childTnLst>
                          </p:cTn>
                        </p:par>
                        <p:par>
                          <p:cTn id="47" fill="hold">
                            <p:stCondLst>
                              <p:cond delay="5500"/>
                            </p:stCondLst>
                            <p:childTnLst>
                              <p:par>
                                <p:cTn id="48" presetID="12" presetClass="entr" presetSubtype="1" fill="hold" nodeType="afterEffect">
                                  <p:stCondLst>
                                    <p:cond delay="0"/>
                                  </p:stCondLst>
                                  <p:childTnLst>
                                    <p:set>
                                      <p:cBhvr>
                                        <p:cTn id="49" dur="1" fill="hold">
                                          <p:stCondLst>
                                            <p:cond delay="0"/>
                                          </p:stCondLst>
                                        </p:cTn>
                                        <p:tgtEl>
                                          <p:spTgt spid="47"/>
                                        </p:tgtEl>
                                        <p:attrNameLst>
                                          <p:attrName>style.visibility</p:attrName>
                                        </p:attrNameLst>
                                      </p:cBhvr>
                                      <p:to>
                                        <p:strVal val="visible"/>
                                      </p:to>
                                    </p:set>
                                    <p:anim calcmode="lin" valueType="num">
                                      <p:cBhvr additive="base">
                                        <p:cTn id="50" dur="500"/>
                                        <p:tgtEl>
                                          <p:spTgt spid="47"/>
                                        </p:tgtEl>
                                        <p:attrNameLst>
                                          <p:attrName>ppt_y</p:attrName>
                                        </p:attrNameLst>
                                      </p:cBhvr>
                                      <p:tavLst>
                                        <p:tav tm="0">
                                          <p:val>
                                            <p:strVal val="#ppt_y-#ppt_h*1.125000"/>
                                          </p:val>
                                        </p:tav>
                                        <p:tav tm="100000">
                                          <p:val>
                                            <p:strVal val="#ppt_y"/>
                                          </p:val>
                                        </p:tav>
                                      </p:tavLst>
                                    </p:anim>
                                    <p:animEffect transition="in" filter="wipe(down)">
                                      <p:cBhvr>
                                        <p:cTn id="51" dur="500"/>
                                        <p:tgtEl>
                                          <p:spTgt spid="47"/>
                                        </p:tgtEl>
                                      </p:cBhvr>
                                    </p:animEffect>
                                  </p:childTnLst>
                                </p:cTn>
                              </p:par>
                            </p:childTnLst>
                          </p:cTn>
                        </p:par>
                        <p:par>
                          <p:cTn id="52" fill="hold">
                            <p:stCondLst>
                              <p:cond delay="6000"/>
                            </p:stCondLst>
                            <p:childTnLst>
                              <p:par>
                                <p:cTn id="53" presetID="37" presetClass="entr" presetSubtype="0" fill="hold"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fade">
                                      <p:cBhvr>
                                        <p:cTn id="55" dur="1000"/>
                                        <p:tgtEl>
                                          <p:spTgt spid="65"/>
                                        </p:tgtEl>
                                      </p:cBhvr>
                                    </p:animEffect>
                                    <p:anim calcmode="lin" valueType="num">
                                      <p:cBhvr>
                                        <p:cTn id="56" dur="1000" fill="hold"/>
                                        <p:tgtEl>
                                          <p:spTgt spid="65"/>
                                        </p:tgtEl>
                                        <p:attrNameLst>
                                          <p:attrName>ppt_x</p:attrName>
                                        </p:attrNameLst>
                                      </p:cBhvr>
                                      <p:tavLst>
                                        <p:tav tm="0">
                                          <p:val>
                                            <p:strVal val="#ppt_x"/>
                                          </p:val>
                                        </p:tav>
                                        <p:tav tm="100000">
                                          <p:val>
                                            <p:strVal val="#ppt_x"/>
                                          </p:val>
                                        </p:tav>
                                      </p:tavLst>
                                    </p:anim>
                                    <p:anim calcmode="lin" valueType="num">
                                      <p:cBhvr>
                                        <p:cTn id="57" dur="900" decel="100000" fill="hold"/>
                                        <p:tgtEl>
                                          <p:spTgt spid="65"/>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12" presetClass="entr" presetSubtype="1" fill="hold" nodeType="afterEffect">
                                  <p:stCondLst>
                                    <p:cond delay="0"/>
                                  </p:stCondLst>
                                  <p:childTnLst>
                                    <p:set>
                                      <p:cBhvr>
                                        <p:cTn id="61" dur="1" fill="hold">
                                          <p:stCondLst>
                                            <p:cond delay="0"/>
                                          </p:stCondLst>
                                        </p:cTn>
                                        <p:tgtEl>
                                          <p:spTgt spid="53"/>
                                        </p:tgtEl>
                                        <p:attrNameLst>
                                          <p:attrName>style.visibility</p:attrName>
                                        </p:attrNameLst>
                                      </p:cBhvr>
                                      <p:to>
                                        <p:strVal val="visible"/>
                                      </p:to>
                                    </p:set>
                                    <p:anim calcmode="lin" valueType="num">
                                      <p:cBhvr additive="base">
                                        <p:cTn id="62" dur="500"/>
                                        <p:tgtEl>
                                          <p:spTgt spid="53"/>
                                        </p:tgtEl>
                                        <p:attrNameLst>
                                          <p:attrName>ppt_y</p:attrName>
                                        </p:attrNameLst>
                                      </p:cBhvr>
                                      <p:tavLst>
                                        <p:tav tm="0">
                                          <p:val>
                                            <p:strVal val="#ppt_y-#ppt_h*1.125000"/>
                                          </p:val>
                                        </p:tav>
                                        <p:tav tm="100000">
                                          <p:val>
                                            <p:strVal val="#ppt_y"/>
                                          </p:val>
                                        </p:tav>
                                      </p:tavLst>
                                    </p:anim>
                                    <p:animEffect transition="in" filter="wipe(down)">
                                      <p:cBhvr>
                                        <p:cTn id="63" dur="500"/>
                                        <p:tgtEl>
                                          <p:spTgt spid="53"/>
                                        </p:tgtEl>
                                      </p:cBhvr>
                                    </p:animEffect>
                                  </p:childTnLst>
                                </p:cTn>
                              </p:par>
                            </p:childTnLst>
                          </p:cTn>
                        </p:par>
                        <p:par>
                          <p:cTn id="64" fill="hold">
                            <p:stCondLst>
                              <p:cond delay="7500"/>
                            </p:stCondLst>
                            <p:childTnLst>
                              <p:par>
                                <p:cTn id="65" presetID="37" presetClass="entr" presetSubtype="0" fill="hold" nodeType="afterEffect">
                                  <p:stCondLst>
                                    <p:cond delay="0"/>
                                  </p:stCondLst>
                                  <p:childTnLst>
                                    <p:set>
                                      <p:cBhvr>
                                        <p:cTn id="66" dur="1" fill="hold">
                                          <p:stCondLst>
                                            <p:cond delay="0"/>
                                          </p:stCondLst>
                                        </p:cTn>
                                        <p:tgtEl>
                                          <p:spTgt spid="64"/>
                                        </p:tgtEl>
                                        <p:attrNameLst>
                                          <p:attrName>style.visibility</p:attrName>
                                        </p:attrNameLst>
                                      </p:cBhvr>
                                      <p:to>
                                        <p:strVal val="visible"/>
                                      </p:to>
                                    </p:set>
                                    <p:animEffect transition="in" filter="fade">
                                      <p:cBhvr>
                                        <p:cTn id="67" dur="1000"/>
                                        <p:tgtEl>
                                          <p:spTgt spid="64"/>
                                        </p:tgtEl>
                                      </p:cBhvr>
                                    </p:animEffect>
                                    <p:anim calcmode="lin" valueType="num">
                                      <p:cBhvr>
                                        <p:cTn id="68" dur="1000" fill="hold"/>
                                        <p:tgtEl>
                                          <p:spTgt spid="64"/>
                                        </p:tgtEl>
                                        <p:attrNameLst>
                                          <p:attrName>ppt_x</p:attrName>
                                        </p:attrNameLst>
                                      </p:cBhvr>
                                      <p:tavLst>
                                        <p:tav tm="0">
                                          <p:val>
                                            <p:strVal val="#ppt_x"/>
                                          </p:val>
                                        </p:tav>
                                        <p:tav tm="100000">
                                          <p:val>
                                            <p:strVal val="#ppt_x"/>
                                          </p:val>
                                        </p:tav>
                                      </p:tavLst>
                                    </p:anim>
                                    <p:anim calcmode="lin" valueType="num">
                                      <p:cBhvr>
                                        <p:cTn id="69" dur="900" decel="100000" fill="hold"/>
                                        <p:tgtEl>
                                          <p:spTgt spid="64"/>
                                        </p:tgtEl>
                                        <p:attrNameLst>
                                          <p:attrName>ppt_y</p:attrName>
                                        </p:attrNameLst>
                                      </p:cBhvr>
                                      <p:tavLst>
                                        <p:tav tm="0">
                                          <p:val>
                                            <p:strVal val="#ppt_y+1"/>
                                          </p:val>
                                        </p:tav>
                                        <p:tav tm="100000">
                                          <p:val>
                                            <p:strVal val="#ppt_y-.03"/>
                                          </p:val>
                                        </p:tav>
                                      </p:tavLst>
                                    </p:anim>
                                    <p:anim calcmode="lin" valueType="num">
                                      <p:cBhvr>
                                        <p:cTn id="70" dur="100" accel="100000" fill="hold">
                                          <p:stCondLst>
                                            <p:cond delay="900"/>
                                          </p:stCondLst>
                                        </p:cTn>
                                        <p:tgtEl>
                                          <p:spTgt spid="64"/>
                                        </p:tgtEl>
                                        <p:attrNameLst>
                                          <p:attrName>ppt_y</p:attrName>
                                        </p:attrNameLst>
                                      </p:cBhvr>
                                      <p:tavLst>
                                        <p:tav tm="0">
                                          <p:val>
                                            <p:strVal val="#ppt_y-.03"/>
                                          </p:val>
                                        </p:tav>
                                        <p:tav tm="100000">
                                          <p:val>
                                            <p:strVal val="#ppt_y"/>
                                          </p:val>
                                        </p:tav>
                                      </p:tavLst>
                                    </p:anim>
                                  </p:childTnLst>
                                </p:cTn>
                              </p:par>
                            </p:childTnLst>
                          </p:cTn>
                        </p:par>
                        <p:par>
                          <p:cTn id="71" fill="hold">
                            <p:stCondLst>
                              <p:cond delay="8500"/>
                            </p:stCondLst>
                            <p:childTnLst>
                              <p:par>
                                <p:cTn id="72" presetID="12" presetClass="entr" presetSubtype="1" fill="hold" nodeType="afterEffect">
                                  <p:stCondLst>
                                    <p:cond delay="0"/>
                                  </p:stCondLst>
                                  <p:childTnLst>
                                    <p:set>
                                      <p:cBhvr>
                                        <p:cTn id="73" dur="1" fill="hold">
                                          <p:stCondLst>
                                            <p:cond delay="0"/>
                                          </p:stCondLst>
                                        </p:cTn>
                                        <p:tgtEl>
                                          <p:spTgt spid="50"/>
                                        </p:tgtEl>
                                        <p:attrNameLst>
                                          <p:attrName>style.visibility</p:attrName>
                                        </p:attrNameLst>
                                      </p:cBhvr>
                                      <p:to>
                                        <p:strVal val="visible"/>
                                      </p:to>
                                    </p:set>
                                    <p:anim calcmode="lin" valueType="num">
                                      <p:cBhvr additive="base">
                                        <p:cTn id="74" dur="500"/>
                                        <p:tgtEl>
                                          <p:spTgt spid="50"/>
                                        </p:tgtEl>
                                        <p:attrNameLst>
                                          <p:attrName>ppt_y</p:attrName>
                                        </p:attrNameLst>
                                      </p:cBhvr>
                                      <p:tavLst>
                                        <p:tav tm="0">
                                          <p:val>
                                            <p:strVal val="#ppt_y-#ppt_h*1.125000"/>
                                          </p:val>
                                        </p:tav>
                                        <p:tav tm="100000">
                                          <p:val>
                                            <p:strVal val="#ppt_y"/>
                                          </p:val>
                                        </p:tav>
                                      </p:tavLst>
                                    </p:anim>
                                    <p:animEffect transition="in" filter="wipe(down)">
                                      <p:cBhvr>
                                        <p:cTn id="75" dur="500"/>
                                        <p:tgtEl>
                                          <p:spTgt spid="50"/>
                                        </p:tgtEl>
                                      </p:cBhvr>
                                    </p:animEffect>
                                  </p:childTnLst>
                                </p:cTn>
                              </p:par>
                            </p:childTnLst>
                          </p:cTn>
                        </p:par>
                        <p:par>
                          <p:cTn id="76" fill="hold">
                            <p:stCondLst>
                              <p:cond delay="9000"/>
                            </p:stCondLst>
                            <p:childTnLst>
                              <p:par>
                                <p:cTn id="77" presetID="37" presetClass="entr" presetSubtype="0"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Effect transition="in" filter="fade">
                                      <p:cBhvr>
                                        <p:cTn id="79" dur="1000"/>
                                        <p:tgtEl>
                                          <p:spTgt spid="63"/>
                                        </p:tgtEl>
                                      </p:cBhvr>
                                    </p:animEffect>
                                    <p:anim calcmode="lin" valueType="num">
                                      <p:cBhvr>
                                        <p:cTn id="80" dur="1000" fill="hold"/>
                                        <p:tgtEl>
                                          <p:spTgt spid="63"/>
                                        </p:tgtEl>
                                        <p:attrNameLst>
                                          <p:attrName>ppt_x</p:attrName>
                                        </p:attrNameLst>
                                      </p:cBhvr>
                                      <p:tavLst>
                                        <p:tav tm="0">
                                          <p:val>
                                            <p:strVal val="#ppt_x"/>
                                          </p:val>
                                        </p:tav>
                                        <p:tav tm="100000">
                                          <p:val>
                                            <p:strVal val="#ppt_x"/>
                                          </p:val>
                                        </p:tav>
                                      </p:tavLst>
                                    </p:anim>
                                    <p:anim calcmode="lin" valueType="num">
                                      <p:cBhvr>
                                        <p:cTn id="81" dur="900" decel="100000" fill="hold"/>
                                        <p:tgtEl>
                                          <p:spTgt spid="63"/>
                                        </p:tgtEl>
                                        <p:attrNameLst>
                                          <p:attrName>ppt_y</p:attrName>
                                        </p:attrNameLst>
                                      </p:cBhvr>
                                      <p:tavLst>
                                        <p:tav tm="0">
                                          <p:val>
                                            <p:strVal val="#ppt_y+1"/>
                                          </p:val>
                                        </p:tav>
                                        <p:tav tm="100000">
                                          <p:val>
                                            <p:strVal val="#ppt_y-.03"/>
                                          </p:val>
                                        </p:tav>
                                      </p:tavLst>
                                    </p:anim>
                                    <p:anim calcmode="lin" valueType="num">
                                      <p:cBhvr>
                                        <p:cTn id="82" dur="100" accel="100000" fill="hold">
                                          <p:stCondLst>
                                            <p:cond delay="900"/>
                                          </p:stCondLst>
                                        </p:cTn>
                                        <p:tgtEl>
                                          <p:spTgt spid="63"/>
                                        </p:tgtEl>
                                        <p:attrNameLst>
                                          <p:attrName>ppt_y</p:attrName>
                                        </p:attrNameLst>
                                      </p:cBhvr>
                                      <p:tavLst>
                                        <p:tav tm="0">
                                          <p:val>
                                            <p:strVal val="#ppt_y-.03"/>
                                          </p:val>
                                        </p:tav>
                                        <p:tav tm="100000">
                                          <p:val>
                                            <p:strVal val="#ppt_y"/>
                                          </p:val>
                                        </p:tav>
                                      </p:tavLst>
                                    </p:anim>
                                  </p:childTnLst>
                                </p:cTn>
                              </p:par>
                            </p:childTnLst>
                          </p:cTn>
                        </p:par>
                        <p:par>
                          <p:cTn id="83" fill="hold">
                            <p:stCondLst>
                              <p:cond delay="10000"/>
                            </p:stCondLst>
                            <p:childTnLst>
                              <p:par>
                                <p:cTn id="84" presetID="12" presetClass="entr" presetSubtype="1" fill="hold" nodeType="afterEffect">
                                  <p:stCondLst>
                                    <p:cond delay="0"/>
                                  </p:stCondLst>
                                  <p:childTnLst>
                                    <p:set>
                                      <p:cBhvr>
                                        <p:cTn id="85" dur="1" fill="hold">
                                          <p:stCondLst>
                                            <p:cond delay="0"/>
                                          </p:stCondLst>
                                        </p:cTn>
                                        <p:tgtEl>
                                          <p:spTgt spid="56"/>
                                        </p:tgtEl>
                                        <p:attrNameLst>
                                          <p:attrName>style.visibility</p:attrName>
                                        </p:attrNameLst>
                                      </p:cBhvr>
                                      <p:to>
                                        <p:strVal val="visible"/>
                                      </p:to>
                                    </p:set>
                                    <p:anim calcmode="lin" valueType="num">
                                      <p:cBhvr additive="base">
                                        <p:cTn id="86" dur="500"/>
                                        <p:tgtEl>
                                          <p:spTgt spid="56"/>
                                        </p:tgtEl>
                                        <p:attrNameLst>
                                          <p:attrName>ppt_y</p:attrName>
                                        </p:attrNameLst>
                                      </p:cBhvr>
                                      <p:tavLst>
                                        <p:tav tm="0">
                                          <p:val>
                                            <p:strVal val="#ppt_y-#ppt_h*1.125000"/>
                                          </p:val>
                                        </p:tav>
                                        <p:tav tm="100000">
                                          <p:val>
                                            <p:strVal val="#ppt_y"/>
                                          </p:val>
                                        </p:tav>
                                      </p:tavLst>
                                    </p:anim>
                                    <p:animEffect transition="in" filter="wipe(down)">
                                      <p:cBhvr>
                                        <p:cTn id="87"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solidFill>
          <a:schemeClr val="accent1">
            <a:lumMod val="50000"/>
          </a:schemeClr>
        </a:solidFill>
        <a:effectLst/>
      </p:bgPr>
    </p:bg>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5" name="TextBox 4"/>
          <p:cNvSpPr txBox="1"/>
          <p:nvPr/>
        </p:nvSpPr>
        <p:spPr>
          <a:xfrm>
            <a:off x="4063521" y="2598003"/>
            <a:ext cx="4064959" cy="830997"/>
          </a:xfrm>
          <a:prstGeom prst="rect">
            <a:avLst/>
          </a:prstGeom>
          <a:noFill/>
        </p:spPr>
        <p:txBody>
          <a:bodyPr wrap="none" rtlCol="0">
            <a:spAutoFit/>
          </a:bodyPr>
          <a:lstStyle/>
          <a:p>
            <a:r>
              <a:rPr lang="en-US" sz="4800" smtClean="0">
                <a:solidFill>
                  <a:schemeClr val="bg2"/>
                </a:solidFill>
                <a:latin typeface="+mj-lt"/>
              </a:rPr>
              <a:t>THANKS YOU</a:t>
            </a:r>
            <a:endParaRPr lang="en-GB" sz="4800">
              <a:solidFill>
                <a:schemeClr val="bg2"/>
              </a:solidFill>
              <a:latin typeface="+mj-lt"/>
            </a:endParaRPr>
          </a:p>
        </p:txBody>
      </p:sp>
      <p:sp>
        <p:nvSpPr>
          <p:cNvPr id="6" name="TextBox 5"/>
          <p:cNvSpPr txBox="1"/>
          <p:nvPr/>
        </p:nvSpPr>
        <p:spPr>
          <a:xfrm>
            <a:off x="4817509" y="3429000"/>
            <a:ext cx="2556982" cy="523220"/>
          </a:xfrm>
          <a:prstGeom prst="rect">
            <a:avLst/>
          </a:prstGeom>
          <a:noFill/>
        </p:spPr>
        <p:txBody>
          <a:bodyPr wrap="none" rtlCol="0">
            <a:spAutoFit/>
          </a:bodyPr>
          <a:lstStyle/>
          <a:p>
            <a:r>
              <a:rPr lang="en-US" sz="2800" smtClean="0">
                <a:solidFill>
                  <a:schemeClr val="bg2">
                    <a:lumMod val="90000"/>
                  </a:schemeClr>
                </a:solidFill>
              </a:rPr>
              <a:t>Have A Nice Day</a:t>
            </a:r>
            <a:endParaRPr lang="en-GB" sz="2800">
              <a:solidFill>
                <a:schemeClr val="bg2">
                  <a:lumMod val="90000"/>
                </a:schemeClr>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Our Service</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4" name="TextBox 3"/>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5" name="Straight Connector 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1" name="Group 60"/>
          <p:cNvGrpSpPr/>
          <p:nvPr/>
        </p:nvGrpSpPr>
        <p:grpSpPr>
          <a:xfrm>
            <a:off x="6956174" y="3794284"/>
            <a:ext cx="914400" cy="914400"/>
            <a:chOff x="6956174" y="3794284"/>
            <a:chExt cx="914400" cy="914400"/>
          </a:xfrm>
        </p:grpSpPr>
        <p:sp>
          <p:nvSpPr>
            <p:cNvPr id="14" name="Oval 13"/>
            <p:cNvSpPr/>
            <p:nvPr/>
          </p:nvSpPr>
          <p:spPr>
            <a:xfrm>
              <a:off x="6956174" y="3794284"/>
              <a:ext cx="914400" cy="914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AutoShape 46"/>
            <p:cNvSpPr/>
            <p:nvPr/>
          </p:nvSpPr>
          <p:spPr bwMode="auto">
            <a:xfrm>
              <a:off x="7181202" y="4033203"/>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4" y="17549"/>
                  </a:moveTo>
                  <a:cubicBezTo>
                    <a:pt x="15513" y="17549"/>
                    <a:pt x="14343" y="15612"/>
                    <a:pt x="13809" y="12825"/>
                  </a:cubicBezTo>
                  <a:lnTo>
                    <a:pt x="15524" y="12825"/>
                  </a:lnTo>
                  <a:cubicBezTo>
                    <a:pt x="17038" y="12825"/>
                    <a:pt x="18224" y="11343"/>
                    <a:pt x="18224" y="9450"/>
                  </a:cubicBezTo>
                  <a:cubicBezTo>
                    <a:pt x="18224" y="7558"/>
                    <a:pt x="17038" y="6075"/>
                    <a:pt x="15524" y="6075"/>
                  </a:cubicBezTo>
                  <a:lnTo>
                    <a:pt x="13809" y="6075"/>
                  </a:lnTo>
                  <a:cubicBezTo>
                    <a:pt x="14343" y="3289"/>
                    <a:pt x="15513" y="1350"/>
                    <a:pt x="16874" y="1350"/>
                  </a:cubicBezTo>
                  <a:cubicBezTo>
                    <a:pt x="18739" y="1350"/>
                    <a:pt x="20249" y="4976"/>
                    <a:pt x="20249" y="9450"/>
                  </a:cubicBezTo>
                  <a:cubicBezTo>
                    <a:pt x="20249" y="13923"/>
                    <a:pt x="18739" y="17549"/>
                    <a:pt x="16874" y="17549"/>
                  </a:cubicBezTo>
                  <a:moveTo>
                    <a:pt x="8926" y="11482"/>
                  </a:moveTo>
                  <a:lnTo>
                    <a:pt x="8774" y="11482"/>
                  </a:lnTo>
                  <a:lnTo>
                    <a:pt x="8774" y="11475"/>
                  </a:lnTo>
                  <a:cubicBezTo>
                    <a:pt x="8028" y="11475"/>
                    <a:pt x="7424" y="10569"/>
                    <a:pt x="7424" y="9450"/>
                  </a:cubicBezTo>
                  <a:cubicBezTo>
                    <a:pt x="7424" y="8332"/>
                    <a:pt x="8028" y="7425"/>
                    <a:pt x="8774" y="7425"/>
                  </a:cubicBezTo>
                  <a:lnTo>
                    <a:pt x="8926" y="7425"/>
                  </a:lnTo>
                  <a:cubicBezTo>
                    <a:pt x="10200" y="7425"/>
                    <a:pt x="11391" y="6924"/>
                    <a:pt x="12441" y="6063"/>
                  </a:cubicBezTo>
                  <a:cubicBezTo>
                    <a:pt x="12248" y="7149"/>
                    <a:pt x="12149" y="8300"/>
                    <a:pt x="12149" y="9450"/>
                  </a:cubicBezTo>
                  <a:cubicBezTo>
                    <a:pt x="12149" y="10603"/>
                    <a:pt x="12248" y="11758"/>
                    <a:pt x="12442" y="12846"/>
                  </a:cubicBezTo>
                  <a:cubicBezTo>
                    <a:pt x="11393" y="11983"/>
                    <a:pt x="10200" y="11482"/>
                    <a:pt x="8926" y="11482"/>
                  </a:cubicBezTo>
                  <a:moveTo>
                    <a:pt x="8096" y="20249"/>
                  </a:moveTo>
                  <a:lnTo>
                    <a:pt x="5396" y="20249"/>
                  </a:lnTo>
                  <a:lnTo>
                    <a:pt x="5396" y="14175"/>
                  </a:lnTo>
                  <a:cubicBezTo>
                    <a:pt x="5396" y="13683"/>
                    <a:pt x="5264" y="13223"/>
                    <a:pt x="5033" y="12825"/>
                  </a:cubicBezTo>
                  <a:lnTo>
                    <a:pt x="5505" y="12825"/>
                  </a:lnTo>
                  <a:lnTo>
                    <a:pt x="5505" y="12832"/>
                  </a:lnTo>
                  <a:lnTo>
                    <a:pt x="7535" y="12832"/>
                  </a:lnTo>
                  <a:cubicBezTo>
                    <a:pt x="7463" y="13042"/>
                    <a:pt x="7421" y="13265"/>
                    <a:pt x="7421" y="13500"/>
                  </a:cubicBezTo>
                  <a:lnTo>
                    <a:pt x="7421" y="18225"/>
                  </a:lnTo>
                  <a:cubicBezTo>
                    <a:pt x="7421" y="18874"/>
                    <a:pt x="7784" y="19307"/>
                    <a:pt x="8001" y="19565"/>
                  </a:cubicBezTo>
                  <a:cubicBezTo>
                    <a:pt x="8031" y="19601"/>
                    <a:pt x="8065" y="19638"/>
                    <a:pt x="8096" y="19677"/>
                  </a:cubicBezTo>
                  <a:cubicBezTo>
                    <a:pt x="8096" y="19677"/>
                    <a:pt x="8096" y="20249"/>
                    <a:pt x="8096" y="20249"/>
                  </a:cubicBezTo>
                  <a:close/>
                  <a:moveTo>
                    <a:pt x="1349" y="9450"/>
                  </a:moveTo>
                  <a:cubicBezTo>
                    <a:pt x="1349" y="8332"/>
                    <a:pt x="1953" y="7425"/>
                    <a:pt x="2699" y="7425"/>
                  </a:cubicBezTo>
                  <a:lnTo>
                    <a:pt x="7434" y="7425"/>
                  </a:lnTo>
                  <a:cubicBezTo>
                    <a:pt x="7014" y="7916"/>
                    <a:pt x="6749" y="8631"/>
                    <a:pt x="6749" y="9450"/>
                  </a:cubicBezTo>
                  <a:cubicBezTo>
                    <a:pt x="6749" y="10270"/>
                    <a:pt x="7014" y="10984"/>
                    <a:pt x="7434" y="11475"/>
                  </a:cubicBezTo>
                  <a:lnTo>
                    <a:pt x="2699" y="11475"/>
                  </a:lnTo>
                  <a:cubicBezTo>
                    <a:pt x="1953" y="11475"/>
                    <a:pt x="1349" y="10569"/>
                    <a:pt x="1349" y="9450"/>
                  </a:cubicBezTo>
                  <a:moveTo>
                    <a:pt x="13499" y="9450"/>
                  </a:moveTo>
                  <a:cubicBezTo>
                    <a:pt x="13499" y="8749"/>
                    <a:pt x="13540" y="8073"/>
                    <a:pt x="13610" y="7425"/>
                  </a:cubicBezTo>
                  <a:lnTo>
                    <a:pt x="15524" y="7425"/>
                  </a:lnTo>
                  <a:cubicBezTo>
                    <a:pt x="16269" y="7425"/>
                    <a:pt x="16874" y="8332"/>
                    <a:pt x="16874" y="9450"/>
                  </a:cubicBezTo>
                  <a:cubicBezTo>
                    <a:pt x="16874" y="10569"/>
                    <a:pt x="16269" y="11475"/>
                    <a:pt x="15524" y="11475"/>
                  </a:cubicBezTo>
                  <a:lnTo>
                    <a:pt x="13610" y="11475"/>
                  </a:lnTo>
                  <a:cubicBezTo>
                    <a:pt x="13540" y="10826"/>
                    <a:pt x="13499" y="10151"/>
                    <a:pt x="13499" y="9450"/>
                  </a:cubicBezTo>
                  <a:moveTo>
                    <a:pt x="16874" y="0"/>
                  </a:moveTo>
                  <a:cubicBezTo>
                    <a:pt x="15489" y="0"/>
                    <a:pt x="14400" y="951"/>
                    <a:pt x="13618" y="2420"/>
                  </a:cubicBezTo>
                  <a:lnTo>
                    <a:pt x="13604" y="2412"/>
                  </a:lnTo>
                  <a:cubicBezTo>
                    <a:pt x="12469" y="4635"/>
                    <a:pt x="10778" y="6075"/>
                    <a:pt x="8926" y="6075"/>
                  </a:cubicBezTo>
                  <a:lnTo>
                    <a:pt x="8479" y="6075"/>
                  </a:lnTo>
                  <a:lnTo>
                    <a:pt x="5505" y="6075"/>
                  </a:lnTo>
                  <a:lnTo>
                    <a:pt x="2699" y="6075"/>
                  </a:lnTo>
                  <a:cubicBezTo>
                    <a:pt x="1185" y="6075"/>
                    <a:pt x="0" y="7558"/>
                    <a:pt x="0" y="9450"/>
                  </a:cubicBezTo>
                  <a:cubicBezTo>
                    <a:pt x="0" y="11343"/>
                    <a:pt x="1185" y="12825"/>
                    <a:pt x="2699" y="12825"/>
                  </a:cubicBezTo>
                  <a:cubicBezTo>
                    <a:pt x="3443" y="12827"/>
                    <a:pt x="4046" y="13430"/>
                    <a:pt x="4046" y="14175"/>
                  </a:cubicBezTo>
                  <a:lnTo>
                    <a:pt x="4046" y="20249"/>
                  </a:lnTo>
                  <a:cubicBezTo>
                    <a:pt x="4046" y="20996"/>
                    <a:pt x="4651" y="21599"/>
                    <a:pt x="5396" y="21599"/>
                  </a:cubicBezTo>
                  <a:lnTo>
                    <a:pt x="8096" y="21599"/>
                  </a:lnTo>
                  <a:cubicBezTo>
                    <a:pt x="8842" y="21599"/>
                    <a:pt x="9446" y="20996"/>
                    <a:pt x="9446" y="20249"/>
                  </a:cubicBezTo>
                  <a:lnTo>
                    <a:pt x="9446" y="19575"/>
                  </a:lnTo>
                  <a:cubicBezTo>
                    <a:pt x="9446" y="18900"/>
                    <a:pt x="8771" y="18598"/>
                    <a:pt x="8771" y="18225"/>
                  </a:cubicBezTo>
                  <a:lnTo>
                    <a:pt x="8771" y="13500"/>
                  </a:lnTo>
                  <a:cubicBezTo>
                    <a:pt x="8771" y="13484"/>
                    <a:pt x="8781" y="13473"/>
                    <a:pt x="8782" y="13458"/>
                  </a:cubicBezTo>
                  <a:cubicBezTo>
                    <a:pt x="8789" y="13361"/>
                    <a:pt x="8815" y="13271"/>
                    <a:pt x="8859" y="13191"/>
                  </a:cubicBezTo>
                  <a:cubicBezTo>
                    <a:pt x="8871" y="13169"/>
                    <a:pt x="8884" y="13151"/>
                    <a:pt x="8898" y="13132"/>
                  </a:cubicBezTo>
                  <a:cubicBezTo>
                    <a:pt x="8952" y="13051"/>
                    <a:pt x="9020" y="12985"/>
                    <a:pt x="9103" y="12934"/>
                  </a:cubicBezTo>
                  <a:cubicBezTo>
                    <a:pt x="9107" y="12931"/>
                    <a:pt x="9108" y="12927"/>
                    <a:pt x="9112" y="12925"/>
                  </a:cubicBezTo>
                  <a:cubicBezTo>
                    <a:pt x="9115" y="12925"/>
                    <a:pt x="9117" y="12922"/>
                    <a:pt x="9120" y="12922"/>
                  </a:cubicBezTo>
                  <a:cubicBezTo>
                    <a:pt x="9174" y="12892"/>
                    <a:pt x="9238" y="12885"/>
                    <a:pt x="9299" y="12868"/>
                  </a:cubicBezTo>
                  <a:cubicBezTo>
                    <a:pt x="11003" y="13049"/>
                    <a:pt x="12545" y="14424"/>
                    <a:pt x="13604" y="16495"/>
                  </a:cubicBezTo>
                  <a:lnTo>
                    <a:pt x="13621" y="16487"/>
                  </a:lnTo>
                  <a:cubicBezTo>
                    <a:pt x="14404" y="17950"/>
                    <a:pt x="15490" y="18900"/>
                    <a:pt x="16874" y="18900"/>
                  </a:cubicBezTo>
                  <a:cubicBezTo>
                    <a:pt x="19977" y="18900"/>
                    <a:pt x="21600" y="14145"/>
                    <a:pt x="21600" y="9450"/>
                  </a:cubicBezTo>
                  <a:cubicBezTo>
                    <a:pt x="21600" y="4754"/>
                    <a:pt x="19977" y="0"/>
                    <a:pt x="16874" y="0"/>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57" name="Group 56"/>
          <p:cNvGrpSpPr/>
          <p:nvPr/>
        </p:nvGrpSpPr>
        <p:grpSpPr>
          <a:xfrm>
            <a:off x="4321425" y="1439010"/>
            <a:ext cx="914400" cy="914400"/>
            <a:chOff x="4321425" y="1494430"/>
            <a:chExt cx="914400" cy="914400"/>
          </a:xfrm>
        </p:grpSpPr>
        <p:sp>
          <p:nvSpPr>
            <p:cNvPr id="7" name="Oval 6"/>
            <p:cNvSpPr/>
            <p:nvPr/>
          </p:nvSpPr>
          <p:spPr>
            <a:xfrm>
              <a:off x="4321425" y="1494430"/>
              <a:ext cx="914400" cy="914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AutoShape 47"/>
            <p:cNvSpPr/>
            <p:nvPr/>
          </p:nvSpPr>
          <p:spPr bwMode="auto">
            <a:xfrm>
              <a:off x="4514183" y="1719458"/>
              <a:ext cx="464344" cy="464344"/>
            </a:xfrm>
            <a:custGeom>
              <a:avLst/>
              <a:gdLst>
                <a:gd name="T0" fmla="+- 0 10853 107"/>
                <a:gd name="T1" fmla="*/ T0 w 21493"/>
                <a:gd name="T2" fmla="*/ 10800 h 21600"/>
                <a:gd name="T3" fmla="+- 0 10853 107"/>
                <a:gd name="T4" fmla="*/ T3 w 21493"/>
                <a:gd name="T5" fmla="*/ 10800 h 21600"/>
                <a:gd name="T6" fmla="+- 0 10853 107"/>
                <a:gd name="T7" fmla="*/ T6 w 21493"/>
                <a:gd name="T8" fmla="*/ 10800 h 21600"/>
                <a:gd name="T9" fmla="+- 0 10853 107"/>
                <a:gd name="T10" fmla="*/ T9 w 21493"/>
                <a:gd name="T11" fmla="*/ 10800 h 21600"/>
              </a:gdLst>
              <a:ahLst/>
              <a:cxnLst>
                <a:cxn ang="0">
                  <a:pos x="T1" y="T2"/>
                </a:cxn>
                <a:cxn ang="0">
                  <a:pos x="T4" y="T5"/>
                </a:cxn>
                <a:cxn ang="0">
                  <a:pos x="T7" y="T8"/>
                </a:cxn>
                <a:cxn ang="0">
                  <a:pos x="T10" y="T11"/>
                </a:cxn>
              </a:cxnLst>
              <a:rect l="0" t="0" r="r" b="b"/>
              <a:pathLst>
                <a:path w="21493" h="21600">
                  <a:moveTo>
                    <a:pt x="20123" y="3375"/>
                  </a:moveTo>
                  <a:lnTo>
                    <a:pt x="8704" y="5400"/>
                  </a:lnTo>
                  <a:lnTo>
                    <a:pt x="8704" y="4725"/>
                  </a:lnTo>
                  <a:lnTo>
                    <a:pt x="8704" y="3375"/>
                  </a:lnTo>
                  <a:lnTo>
                    <a:pt x="20123" y="1350"/>
                  </a:lnTo>
                  <a:lnTo>
                    <a:pt x="20123" y="2700"/>
                  </a:lnTo>
                  <a:cubicBezTo>
                    <a:pt x="20123" y="2700"/>
                    <a:pt x="20123" y="3375"/>
                    <a:pt x="20123" y="3375"/>
                  </a:cubicBezTo>
                  <a:close/>
                  <a:moveTo>
                    <a:pt x="17901" y="18014"/>
                  </a:moveTo>
                  <a:cubicBezTo>
                    <a:pt x="16291" y="18553"/>
                    <a:pt x="14628" y="18025"/>
                    <a:pt x="14187" y="16839"/>
                  </a:cubicBezTo>
                  <a:cubicBezTo>
                    <a:pt x="13745" y="15651"/>
                    <a:pt x="14691" y="14251"/>
                    <a:pt x="16300" y="13712"/>
                  </a:cubicBezTo>
                  <a:cubicBezTo>
                    <a:pt x="17910" y="13173"/>
                    <a:pt x="19573" y="13699"/>
                    <a:pt x="20014" y="14886"/>
                  </a:cubicBezTo>
                  <a:cubicBezTo>
                    <a:pt x="20456" y="16074"/>
                    <a:pt x="19510" y="17474"/>
                    <a:pt x="17901" y="18014"/>
                  </a:cubicBezTo>
                  <a:moveTo>
                    <a:pt x="5163" y="20039"/>
                  </a:moveTo>
                  <a:cubicBezTo>
                    <a:pt x="3554" y="20578"/>
                    <a:pt x="1890" y="20050"/>
                    <a:pt x="1450" y="18864"/>
                  </a:cubicBezTo>
                  <a:cubicBezTo>
                    <a:pt x="1008" y="17676"/>
                    <a:pt x="1954" y="16276"/>
                    <a:pt x="3562" y="15737"/>
                  </a:cubicBezTo>
                  <a:cubicBezTo>
                    <a:pt x="5172" y="15198"/>
                    <a:pt x="6836" y="15724"/>
                    <a:pt x="7277" y="16911"/>
                  </a:cubicBezTo>
                  <a:cubicBezTo>
                    <a:pt x="7719" y="18099"/>
                    <a:pt x="6773" y="19499"/>
                    <a:pt x="5163" y="20039"/>
                  </a:cubicBezTo>
                  <a:moveTo>
                    <a:pt x="21012" y="316"/>
                  </a:moveTo>
                  <a:cubicBezTo>
                    <a:pt x="20770" y="110"/>
                    <a:pt x="20463" y="0"/>
                    <a:pt x="20149" y="0"/>
                  </a:cubicBezTo>
                  <a:cubicBezTo>
                    <a:pt x="20072" y="0"/>
                    <a:pt x="19993" y="6"/>
                    <a:pt x="19916" y="21"/>
                  </a:cubicBezTo>
                  <a:lnTo>
                    <a:pt x="8497" y="2046"/>
                  </a:lnTo>
                  <a:cubicBezTo>
                    <a:pt x="7855" y="2159"/>
                    <a:pt x="7387" y="2719"/>
                    <a:pt x="7387" y="3375"/>
                  </a:cubicBezTo>
                  <a:lnTo>
                    <a:pt x="7387" y="4725"/>
                  </a:lnTo>
                  <a:lnTo>
                    <a:pt x="7387" y="5400"/>
                  </a:lnTo>
                  <a:lnTo>
                    <a:pt x="7387" y="14964"/>
                  </a:lnTo>
                  <a:cubicBezTo>
                    <a:pt x="6706" y="14467"/>
                    <a:pt x="5822" y="14175"/>
                    <a:pt x="4839" y="14175"/>
                  </a:cubicBezTo>
                  <a:cubicBezTo>
                    <a:pt x="4268" y="14175"/>
                    <a:pt x="3696" y="14269"/>
                    <a:pt x="3139" y="14455"/>
                  </a:cubicBezTo>
                  <a:cubicBezTo>
                    <a:pt x="1865" y="14882"/>
                    <a:pt x="843" y="15739"/>
                    <a:pt x="336" y="16807"/>
                  </a:cubicBezTo>
                  <a:cubicBezTo>
                    <a:pt x="-56" y="17633"/>
                    <a:pt x="-107" y="18530"/>
                    <a:pt x="192" y="19336"/>
                  </a:cubicBezTo>
                  <a:cubicBezTo>
                    <a:pt x="703" y="20711"/>
                    <a:pt x="2155" y="21599"/>
                    <a:pt x="3892" y="21599"/>
                  </a:cubicBezTo>
                  <a:cubicBezTo>
                    <a:pt x="4462" y="21599"/>
                    <a:pt x="5033" y="21506"/>
                    <a:pt x="5590" y="21319"/>
                  </a:cubicBezTo>
                  <a:cubicBezTo>
                    <a:pt x="6865" y="20893"/>
                    <a:pt x="7887" y="20036"/>
                    <a:pt x="8394" y="18969"/>
                  </a:cubicBezTo>
                  <a:cubicBezTo>
                    <a:pt x="8612" y="18509"/>
                    <a:pt x="8714" y="18027"/>
                    <a:pt x="8718" y="17549"/>
                  </a:cubicBezTo>
                  <a:lnTo>
                    <a:pt x="8730" y="17549"/>
                  </a:lnTo>
                  <a:lnTo>
                    <a:pt x="8730" y="6750"/>
                  </a:lnTo>
                  <a:cubicBezTo>
                    <a:pt x="8807" y="6750"/>
                    <a:pt x="8886" y="6743"/>
                    <a:pt x="8964" y="6730"/>
                  </a:cubicBezTo>
                  <a:lnTo>
                    <a:pt x="20149" y="4746"/>
                  </a:lnTo>
                  <a:lnTo>
                    <a:pt x="20149" y="12939"/>
                  </a:lnTo>
                  <a:cubicBezTo>
                    <a:pt x="19468" y="12442"/>
                    <a:pt x="18584" y="12150"/>
                    <a:pt x="17600" y="12150"/>
                  </a:cubicBezTo>
                  <a:cubicBezTo>
                    <a:pt x="17030" y="12150"/>
                    <a:pt x="16459" y="12244"/>
                    <a:pt x="15902" y="12430"/>
                  </a:cubicBezTo>
                  <a:cubicBezTo>
                    <a:pt x="14628" y="12857"/>
                    <a:pt x="13606" y="13714"/>
                    <a:pt x="13098" y="14782"/>
                  </a:cubicBezTo>
                  <a:cubicBezTo>
                    <a:pt x="12706" y="15608"/>
                    <a:pt x="12656" y="16505"/>
                    <a:pt x="12955" y="17311"/>
                  </a:cubicBezTo>
                  <a:cubicBezTo>
                    <a:pt x="13466" y="18686"/>
                    <a:pt x="14918" y="19575"/>
                    <a:pt x="16653" y="19575"/>
                  </a:cubicBezTo>
                  <a:cubicBezTo>
                    <a:pt x="17224" y="19575"/>
                    <a:pt x="17796" y="19481"/>
                    <a:pt x="18352" y="19294"/>
                  </a:cubicBezTo>
                  <a:cubicBezTo>
                    <a:pt x="19627" y="18868"/>
                    <a:pt x="20649" y="18011"/>
                    <a:pt x="21157" y="16944"/>
                  </a:cubicBezTo>
                  <a:cubicBezTo>
                    <a:pt x="21374" y="16484"/>
                    <a:pt x="21477" y="16002"/>
                    <a:pt x="21480" y="15525"/>
                  </a:cubicBezTo>
                  <a:lnTo>
                    <a:pt x="21493" y="15525"/>
                  </a:lnTo>
                  <a:lnTo>
                    <a:pt x="21493" y="3375"/>
                  </a:lnTo>
                  <a:lnTo>
                    <a:pt x="21493" y="2700"/>
                  </a:lnTo>
                  <a:lnTo>
                    <a:pt x="21493" y="1350"/>
                  </a:lnTo>
                  <a:cubicBezTo>
                    <a:pt x="21493" y="951"/>
                    <a:pt x="21317" y="572"/>
                    <a:pt x="21012" y="316"/>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56" name="Group 55"/>
          <p:cNvGrpSpPr/>
          <p:nvPr/>
        </p:nvGrpSpPr>
        <p:grpSpPr>
          <a:xfrm>
            <a:off x="1686676" y="1439010"/>
            <a:ext cx="914400" cy="914400"/>
            <a:chOff x="1686676" y="1494430"/>
            <a:chExt cx="914400" cy="914400"/>
          </a:xfrm>
        </p:grpSpPr>
        <p:sp>
          <p:nvSpPr>
            <p:cNvPr id="6" name="Oval 5"/>
            <p:cNvSpPr/>
            <p:nvPr/>
          </p:nvSpPr>
          <p:spPr>
            <a:xfrm>
              <a:off x="1686676" y="1494430"/>
              <a:ext cx="914400" cy="914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 name="Group 17"/>
            <p:cNvGrpSpPr/>
            <p:nvPr/>
          </p:nvGrpSpPr>
          <p:grpSpPr>
            <a:xfrm>
              <a:off x="1911704" y="1719458"/>
              <a:ext cx="464344" cy="464344"/>
              <a:chOff x="7287419" y="2577307"/>
              <a:chExt cx="464344" cy="464344"/>
            </a:xfrm>
            <a:solidFill>
              <a:schemeClr val="bg2"/>
            </a:solidFill>
          </p:grpSpPr>
          <p:sp>
            <p:nvSpPr>
              <p:cNvPr id="19" name="AutoShape 56"/>
              <p:cNvSpPr/>
              <p:nvPr/>
            </p:nvSpPr>
            <p:spPr bwMode="auto">
              <a:xfrm>
                <a:off x="7287419"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0" name="AutoShape 57"/>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1" name="AutoShape 58"/>
              <p:cNvSpPr/>
              <p:nvPr/>
            </p:nvSpPr>
            <p:spPr bwMode="auto">
              <a:xfrm>
                <a:off x="7446963"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3" name="Group 62"/>
          <p:cNvGrpSpPr/>
          <p:nvPr/>
        </p:nvGrpSpPr>
        <p:grpSpPr>
          <a:xfrm>
            <a:off x="1686676" y="3794284"/>
            <a:ext cx="914400" cy="914400"/>
            <a:chOff x="1686676" y="3794284"/>
            <a:chExt cx="914400" cy="914400"/>
          </a:xfrm>
        </p:grpSpPr>
        <p:sp>
          <p:nvSpPr>
            <p:cNvPr id="12" name="Oval 11"/>
            <p:cNvSpPr/>
            <p:nvPr/>
          </p:nvSpPr>
          <p:spPr>
            <a:xfrm>
              <a:off x="1686676" y="3794284"/>
              <a:ext cx="914400" cy="9144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AutoShape 59"/>
            <p:cNvSpPr/>
            <p:nvPr/>
          </p:nvSpPr>
          <p:spPr bwMode="auto">
            <a:xfrm>
              <a:off x="1883994" y="4019312"/>
              <a:ext cx="465138" cy="464344"/>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62" name="Group 61"/>
          <p:cNvGrpSpPr/>
          <p:nvPr/>
        </p:nvGrpSpPr>
        <p:grpSpPr>
          <a:xfrm>
            <a:off x="4321425" y="3794284"/>
            <a:ext cx="914400" cy="914400"/>
            <a:chOff x="4321425" y="3794284"/>
            <a:chExt cx="914400" cy="914400"/>
          </a:xfrm>
        </p:grpSpPr>
        <p:sp>
          <p:nvSpPr>
            <p:cNvPr id="13" name="Oval 12"/>
            <p:cNvSpPr/>
            <p:nvPr/>
          </p:nvSpPr>
          <p:spPr>
            <a:xfrm>
              <a:off x="4321425" y="3794284"/>
              <a:ext cx="914400" cy="9144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3" name="Group 22"/>
            <p:cNvGrpSpPr/>
            <p:nvPr/>
          </p:nvGrpSpPr>
          <p:grpSpPr>
            <a:xfrm>
              <a:off x="4544417" y="4033599"/>
              <a:ext cx="464344" cy="435769"/>
              <a:chOff x="10074275" y="1647825"/>
              <a:chExt cx="464344" cy="435769"/>
            </a:xfrm>
            <a:solidFill>
              <a:schemeClr val="bg2"/>
            </a:solidFill>
          </p:grpSpPr>
          <p:sp>
            <p:nvSpPr>
              <p:cNvPr id="24" name="AutoShape 69"/>
              <p:cNvSpPr/>
              <p:nvPr/>
            </p:nvSpPr>
            <p:spPr bwMode="auto">
              <a:xfrm>
                <a:off x="10074275" y="1647825"/>
                <a:ext cx="464344"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223" y="5760"/>
                    </a:moveTo>
                    <a:lnTo>
                      <a:pt x="17548" y="5760"/>
                    </a:lnTo>
                    <a:cubicBezTo>
                      <a:pt x="16804" y="5760"/>
                      <a:pt x="16198" y="5114"/>
                      <a:pt x="16198" y="4320"/>
                    </a:cubicBezTo>
                    <a:lnTo>
                      <a:pt x="16200" y="4320"/>
                    </a:lnTo>
                    <a:lnTo>
                      <a:pt x="16200" y="1440"/>
                    </a:lnTo>
                    <a:lnTo>
                      <a:pt x="20250" y="5760"/>
                    </a:lnTo>
                    <a:cubicBezTo>
                      <a:pt x="20250" y="5760"/>
                      <a:pt x="18223" y="5760"/>
                      <a:pt x="18223" y="5760"/>
                    </a:cubicBezTo>
                    <a:close/>
                    <a:moveTo>
                      <a:pt x="20250" y="19440"/>
                    </a:moveTo>
                    <a:cubicBezTo>
                      <a:pt x="20250" y="19837"/>
                      <a:pt x="19948" y="20160"/>
                      <a:pt x="19575" y="20160"/>
                    </a:cubicBezTo>
                    <a:lnTo>
                      <a:pt x="2024" y="20160"/>
                    </a:lnTo>
                    <a:cubicBezTo>
                      <a:pt x="1651" y="20160"/>
                      <a:pt x="1349" y="19837"/>
                      <a:pt x="1349" y="19440"/>
                    </a:cubicBezTo>
                    <a:lnTo>
                      <a:pt x="1349" y="2160"/>
                    </a:lnTo>
                    <a:cubicBezTo>
                      <a:pt x="1349" y="1762"/>
                      <a:pt x="1651" y="1440"/>
                      <a:pt x="2024" y="1440"/>
                    </a:cubicBezTo>
                    <a:lnTo>
                      <a:pt x="15525" y="1440"/>
                    </a:lnTo>
                    <a:lnTo>
                      <a:pt x="15525" y="4320"/>
                    </a:lnTo>
                    <a:lnTo>
                      <a:pt x="15523" y="4320"/>
                    </a:lnTo>
                    <a:cubicBezTo>
                      <a:pt x="15523" y="5513"/>
                      <a:pt x="16430" y="6480"/>
                      <a:pt x="17548" y="6480"/>
                    </a:cubicBezTo>
                    <a:lnTo>
                      <a:pt x="18223" y="6480"/>
                    </a:lnTo>
                    <a:lnTo>
                      <a:pt x="20250" y="6480"/>
                    </a:lnTo>
                    <a:cubicBezTo>
                      <a:pt x="20250" y="6480"/>
                      <a:pt x="20250" y="19440"/>
                      <a:pt x="20250" y="19440"/>
                    </a:cubicBezTo>
                    <a:close/>
                    <a:moveTo>
                      <a:pt x="21204" y="4741"/>
                    </a:moveTo>
                    <a:lnTo>
                      <a:pt x="17154" y="421"/>
                    </a:lnTo>
                    <a:cubicBezTo>
                      <a:pt x="16901" y="151"/>
                      <a:pt x="16557" y="0"/>
                      <a:pt x="16200" y="0"/>
                    </a:cubicBezTo>
                    <a:lnTo>
                      <a:pt x="2024" y="0"/>
                    </a:lnTo>
                    <a:cubicBezTo>
                      <a:pt x="908" y="0"/>
                      <a:pt x="0" y="968"/>
                      <a:pt x="0" y="2160"/>
                    </a:cubicBezTo>
                    <a:lnTo>
                      <a:pt x="0" y="19440"/>
                    </a:lnTo>
                    <a:cubicBezTo>
                      <a:pt x="0" y="20631"/>
                      <a:pt x="908" y="21600"/>
                      <a:pt x="2024" y="21600"/>
                    </a:cubicBezTo>
                    <a:lnTo>
                      <a:pt x="19575" y="21600"/>
                    </a:lnTo>
                    <a:cubicBezTo>
                      <a:pt x="20691" y="21600"/>
                      <a:pt x="21599" y="20631"/>
                      <a:pt x="21599" y="19440"/>
                    </a:cubicBezTo>
                    <a:lnTo>
                      <a:pt x="21599" y="5760"/>
                    </a:lnTo>
                    <a:cubicBezTo>
                      <a:pt x="21599" y="5378"/>
                      <a:pt x="21457" y="5011"/>
                      <a:pt x="21204" y="4741"/>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5" name="AutoShape 70"/>
              <p:cNvSpPr/>
              <p:nvPr/>
            </p:nvSpPr>
            <p:spPr bwMode="auto">
              <a:xfrm>
                <a:off x="10291763" y="1734344"/>
                <a:ext cx="87313"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6" name="AutoShape 71"/>
              <p:cNvSpPr/>
              <p:nvPr/>
            </p:nvSpPr>
            <p:spPr bwMode="auto">
              <a:xfrm>
                <a:off x="10291763" y="1778000"/>
                <a:ext cx="87313"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7" name="AutoShape 72"/>
              <p:cNvSpPr/>
              <p:nvPr/>
            </p:nvSpPr>
            <p:spPr bwMode="auto">
              <a:xfrm>
                <a:off x="10291763" y="1821657"/>
                <a:ext cx="188913"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369" y="21599"/>
                      <a:pt x="830" y="21599"/>
                    </a:cubicBezTo>
                    <a:lnTo>
                      <a:pt x="20769" y="21599"/>
                    </a:lnTo>
                    <a:cubicBezTo>
                      <a:pt x="21226" y="21599"/>
                      <a:pt x="21600" y="16769"/>
                      <a:pt x="21600" y="10800"/>
                    </a:cubicBezTo>
                    <a:cubicBezTo>
                      <a:pt x="21600" y="4830"/>
                      <a:pt x="21226" y="0"/>
                      <a:pt x="20769" y="0"/>
                    </a:cubicBezTo>
                    <a:lnTo>
                      <a:pt x="830" y="0"/>
                    </a:lnTo>
                    <a:cubicBezTo>
                      <a:pt x="369" y="0"/>
                      <a:pt x="0" y="4830"/>
                      <a:pt x="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8" name="AutoShape 73"/>
              <p:cNvSpPr/>
              <p:nvPr/>
            </p:nvSpPr>
            <p:spPr bwMode="auto">
              <a:xfrm>
                <a:off x="10132219" y="1908969"/>
                <a:ext cx="348456"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9" name="AutoShape 74"/>
              <p:cNvSpPr/>
              <p:nvPr/>
            </p:nvSpPr>
            <p:spPr bwMode="auto">
              <a:xfrm>
                <a:off x="10132219" y="1952625"/>
                <a:ext cx="348456"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0" name="AutoShape 75"/>
              <p:cNvSpPr/>
              <p:nvPr/>
            </p:nvSpPr>
            <p:spPr bwMode="auto">
              <a:xfrm>
                <a:off x="10132219" y="1996282"/>
                <a:ext cx="348456"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1" name="AutoShape 76"/>
              <p:cNvSpPr/>
              <p:nvPr/>
            </p:nvSpPr>
            <p:spPr bwMode="auto">
              <a:xfrm>
                <a:off x="10132219" y="1865313"/>
                <a:ext cx="348456"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69"/>
                      <a:pt x="201" y="21599"/>
                      <a:pt x="449" y="21599"/>
                    </a:cubicBezTo>
                    <a:lnTo>
                      <a:pt x="21150" y="21599"/>
                    </a:lnTo>
                    <a:cubicBezTo>
                      <a:pt x="21397" y="21599"/>
                      <a:pt x="21599" y="16769"/>
                      <a:pt x="21599" y="10800"/>
                    </a:cubicBezTo>
                    <a:cubicBezTo>
                      <a:pt x="21599" y="4830"/>
                      <a:pt x="21397" y="0"/>
                      <a:pt x="2115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2" name="AutoShape 77"/>
              <p:cNvSpPr/>
              <p:nvPr/>
            </p:nvSpPr>
            <p:spPr bwMode="auto">
              <a:xfrm>
                <a:off x="10132219" y="1720057"/>
                <a:ext cx="130969" cy="1166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799" y="5400"/>
                    </a:moveTo>
                    <a:lnTo>
                      <a:pt x="16800" y="5400"/>
                    </a:lnTo>
                    <a:lnTo>
                      <a:pt x="16800" y="16200"/>
                    </a:lnTo>
                    <a:lnTo>
                      <a:pt x="4799" y="16200"/>
                    </a:lnTo>
                    <a:cubicBezTo>
                      <a:pt x="4799" y="16200"/>
                      <a:pt x="4799" y="5400"/>
                      <a:pt x="4799" y="5400"/>
                    </a:cubicBezTo>
                    <a:close/>
                    <a:moveTo>
                      <a:pt x="2399" y="21599"/>
                    </a:moveTo>
                    <a:lnTo>
                      <a:pt x="19200" y="21599"/>
                    </a:lnTo>
                    <a:cubicBezTo>
                      <a:pt x="20526" y="21599"/>
                      <a:pt x="21599" y="20392"/>
                      <a:pt x="21599" y="18900"/>
                    </a:cubicBezTo>
                    <a:lnTo>
                      <a:pt x="21599" y="2700"/>
                    </a:lnTo>
                    <a:cubicBezTo>
                      <a:pt x="21599" y="1207"/>
                      <a:pt x="20526" y="0"/>
                      <a:pt x="19200" y="0"/>
                    </a:cubicBezTo>
                    <a:lnTo>
                      <a:pt x="2399" y="0"/>
                    </a:lnTo>
                    <a:cubicBezTo>
                      <a:pt x="1073" y="0"/>
                      <a:pt x="0" y="1207"/>
                      <a:pt x="0" y="2700"/>
                    </a:cubicBezTo>
                    <a:lnTo>
                      <a:pt x="0" y="18900"/>
                    </a:lnTo>
                    <a:cubicBezTo>
                      <a:pt x="0" y="20392"/>
                      <a:pt x="1073" y="21599"/>
                      <a:pt x="2399"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8" name="Group 57"/>
          <p:cNvGrpSpPr/>
          <p:nvPr/>
        </p:nvGrpSpPr>
        <p:grpSpPr>
          <a:xfrm>
            <a:off x="6956174" y="1439010"/>
            <a:ext cx="914400" cy="914400"/>
            <a:chOff x="6956174" y="1494430"/>
            <a:chExt cx="914400" cy="914400"/>
          </a:xfrm>
        </p:grpSpPr>
        <p:sp>
          <p:nvSpPr>
            <p:cNvPr id="8" name="Oval 7"/>
            <p:cNvSpPr/>
            <p:nvPr/>
          </p:nvSpPr>
          <p:spPr>
            <a:xfrm>
              <a:off x="6956174" y="1494430"/>
              <a:ext cx="914400" cy="914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3" name="Group 32"/>
            <p:cNvGrpSpPr/>
            <p:nvPr/>
          </p:nvGrpSpPr>
          <p:grpSpPr>
            <a:xfrm>
              <a:off x="7195886" y="1719458"/>
              <a:ext cx="434975" cy="464344"/>
              <a:chOff x="9159875" y="1647825"/>
              <a:chExt cx="434975" cy="464344"/>
            </a:xfrm>
            <a:solidFill>
              <a:schemeClr val="bg2"/>
            </a:solidFill>
          </p:grpSpPr>
          <p:sp>
            <p:nvSpPr>
              <p:cNvPr id="34" name="AutoShape 78"/>
              <p:cNvSpPr/>
              <p:nvPr/>
            </p:nvSpPr>
            <p:spPr bwMode="auto">
              <a:xfrm>
                <a:off x="9159875" y="1647825"/>
                <a:ext cx="434975"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5" name="AutoShape 79"/>
              <p:cNvSpPr/>
              <p:nvPr/>
            </p:nvSpPr>
            <p:spPr bwMode="auto">
              <a:xfrm>
                <a:off x="9217819" y="1705769"/>
                <a:ext cx="319088" cy="290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6" name="AutoShape 80"/>
              <p:cNvSpPr/>
              <p:nvPr/>
            </p:nvSpPr>
            <p:spPr bwMode="auto">
              <a:xfrm>
                <a:off x="9391650" y="1749425"/>
                <a:ext cx="87313"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0" name="Group 59"/>
          <p:cNvGrpSpPr/>
          <p:nvPr/>
        </p:nvGrpSpPr>
        <p:grpSpPr>
          <a:xfrm>
            <a:off x="9590923" y="3794284"/>
            <a:ext cx="914400" cy="914400"/>
            <a:chOff x="9590923" y="3794284"/>
            <a:chExt cx="914400" cy="914400"/>
          </a:xfrm>
        </p:grpSpPr>
        <p:sp>
          <p:nvSpPr>
            <p:cNvPr id="15" name="Oval 14"/>
            <p:cNvSpPr/>
            <p:nvPr/>
          </p:nvSpPr>
          <p:spPr>
            <a:xfrm>
              <a:off x="9590923" y="3794284"/>
              <a:ext cx="914400" cy="914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5" name="Group 44"/>
            <p:cNvGrpSpPr/>
            <p:nvPr/>
          </p:nvGrpSpPr>
          <p:grpSpPr>
            <a:xfrm>
              <a:off x="9815951" y="4033203"/>
              <a:ext cx="464344" cy="464344"/>
              <a:chOff x="4439444" y="2582069"/>
              <a:chExt cx="464344" cy="464344"/>
            </a:xfrm>
            <a:solidFill>
              <a:schemeClr val="bg2"/>
            </a:solidFill>
          </p:grpSpPr>
          <p:sp>
            <p:nvSpPr>
              <p:cNvPr id="46"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7"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8"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59" name="Group 58"/>
          <p:cNvGrpSpPr/>
          <p:nvPr/>
        </p:nvGrpSpPr>
        <p:grpSpPr>
          <a:xfrm>
            <a:off x="9590923" y="1439010"/>
            <a:ext cx="914400" cy="914400"/>
            <a:chOff x="9590923" y="1494430"/>
            <a:chExt cx="914400" cy="914400"/>
          </a:xfrm>
        </p:grpSpPr>
        <p:sp>
          <p:nvSpPr>
            <p:cNvPr id="9" name="Oval 8"/>
            <p:cNvSpPr/>
            <p:nvPr/>
          </p:nvSpPr>
          <p:spPr>
            <a:xfrm>
              <a:off x="9590923" y="1494430"/>
              <a:ext cx="914400" cy="914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9" name="Group 48"/>
            <p:cNvGrpSpPr/>
            <p:nvPr/>
          </p:nvGrpSpPr>
          <p:grpSpPr>
            <a:xfrm>
              <a:off x="9815951" y="1690486"/>
              <a:ext cx="464344" cy="464344"/>
              <a:chOff x="4439444" y="1652588"/>
              <a:chExt cx="464344" cy="464344"/>
            </a:xfrm>
            <a:solidFill>
              <a:schemeClr val="bg2"/>
            </a:solidFill>
          </p:grpSpPr>
          <p:sp>
            <p:nvSpPr>
              <p:cNvPr id="50"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1"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2"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53" name="Group 52"/>
          <p:cNvGrpSpPr/>
          <p:nvPr/>
        </p:nvGrpSpPr>
        <p:grpSpPr>
          <a:xfrm>
            <a:off x="6287664" y="2351817"/>
            <a:ext cx="2251418" cy="1295298"/>
            <a:chOff x="4970287" y="2443649"/>
            <a:chExt cx="2251418" cy="1295298"/>
          </a:xfrm>
        </p:grpSpPr>
        <p:sp>
          <p:nvSpPr>
            <p:cNvPr id="54" name="TextBox 53"/>
            <p:cNvSpPr txBox="1"/>
            <p:nvPr/>
          </p:nvSpPr>
          <p:spPr>
            <a:xfrm>
              <a:off x="5628408" y="2443649"/>
              <a:ext cx="935192" cy="400110"/>
            </a:xfrm>
            <a:prstGeom prst="rect">
              <a:avLst/>
            </a:prstGeom>
            <a:noFill/>
          </p:spPr>
          <p:txBody>
            <a:bodyPr wrap="none" rtlCol="0">
              <a:spAutoFit/>
            </a:bodyPr>
            <a:lstStyle/>
            <a:p>
              <a:pPr algn="ctr"/>
              <a:r>
                <a:rPr lang="en-US" sz="2000" b="1" smtClean="0"/>
                <a:t>Picture</a:t>
              </a:r>
              <a:endParaRPr lang="en-GB" sz="2000" b="1"/>
            </a:p>
          </p:txBody>
        </p:sp>
        <p:sp>
          <p:nvSpPr>
            <p:cNvPr id="55" name="Rectangle 54"/>
            <p:cNvSpPr/>
            <p:nvPr/>
          </p:nvSpPr>
          <p:spPr>
            <a:xfrm>
              <a:off x="4970287" y="2784840"/>
              <a:ext cx="2251418" cy="954107"/>
            </a:xfrm>
            <a:prstGeom prst="rect">
              <a:avLst/>
            </a:prstGeom>
          </p:spPr>
          <p:txBody>
            <a:bodyPr wrap="square">
              <a:spAutoFit/>
            </a:bodyPr>
            <a:lstStyle/>
            <a:p>
              <a:pPr algn="ctr"/>
              <a:r>
                <a:rPr lang="en-GB" sz="1400"/>
                <a:t>Lorem ipsum dolor sit amet, consectetuer adipiscing elit, sed diam nonummy </a:t>
              </a:r>
              <a:endParaRPr lang="en-GB" sz="1400" smtClean="0"/>
            </a:p>
            <a:p>
              <a:pPr algn="ctr"/>
              <a:r>
                <a:rPr lang="en-GB" sz="1400" smtClean="0"/>
                <a:t>nibh</a:t>
              </a:r>
              <a:endParaRPr lang="en-GB" sz="1400"/>
            </a:p>
          </p:txBody>
        </p:sp>
      </p:grpSp>
      <p:grpSp>
        <p:nvGrpSpPr>
          <p:cNvPr id="64" name="Group 63"/>
          <p:cNvGrpSpPr/>
          <p:nvPr/>
        </p:nvGrpSpPr>
        <p:grpSpPr>
          <a:xfrm>
            <a:off x="3650880" y="2357512"/>
            <a:ext cx="2251418" cy="1295298"/>
            <a:chOff x="4970287" y="2443649"/>
            <a:chExt cx="2251418" cy="1295298"/>
          </a:xfrm>
        </p:grpSpPr>
        <p:sp>
          <p:nvSpPr>
            <p:cNvPr id="65" name="TextBox 64"/>
            <p:cNvSpPr txBox="1"/>
            <p:nvPr/>
          </p:nvSpPr>
          <p:spPr>
            <a:xfrm>
              <a:off x="5667040" y="2443649"/>
              <a:ext cx="857928" cy="400110"/>
            </a:xfrm>
            <a:prstGeom prst="rect">
              <a:avLst/>
            </a:prstGeom>
            <a:noFill/>
          </p:spPr>
          <p:txBody>
            <a:bodyPr wrap="none" rtlCol="0">
              <a:spAutoFit/>
            </a:bodyPr>
            <a:lstStyle/>
            <a:p>
              <a:pPr algn="ctr"/>
              <a:r>
                <a:rPr lang="en-US" sz="2000" b="1" smtClean="0"/>
                <a:t>Sound</a:t>
              </a:r>
              <a:endParaRPr lang="en-GB" sz="2000" b="1"/>
            </a:p>
          </p:txBody>
        </p:sp>
        <p:sp>
          <p:nvSpPr>
            <p:cNvPr id="66" name="Rectangle 65"/>
            <p:cNvSpPr/>
            <p:nvPr/>
          </p:nvSpPr>
          <p:spPr>
            <a:xfrm>
              <a:off x="4970287" y="2784840"/>
              <a:ext cx="2251418" cy="954107"/>
            </a:xfrm>
            <a:prstGeom prst="rect">
              <a:avLst/>
            </a:prstGeom>
          </p:spPr>
          <p:txBody>
            <a:bodyPr wrap="square">
              <a:spAutoFit/>
            </a:bodyPr>
            <a:lstStyle/>
            <a:p>
              <a:pPr algn="ctr"/>
              <a:r>
                <a:rPr lang="en-GB" sz="1400"/>
                <a:t>Lorem ipsum dolor sit amet, consectetuer adipiscing elit, sed diam nonummy </a:t>
              </a:r>
              <a:endParaRPr lang="en-GB" sz="1400" smtClean="0"/>
            </a:p>
            <a:p>
              <a:pPr algn="ctr"/>
              <a:r>
                <a:rPr lang="en-GB" sz="1400" smtClean="0"/>
                <a:t>nibh</a:t>
              </a:r>
              <a:endParaRPr lang="en-GB" sz="1400"/>
            </a:p>
          </p:txBody>
        </p:sp>
      </p:grpSp>
      <p:grpSp>
        <p:nvGrpSpPr>
          <p:cNvPr id="67" name="Group 66"/>
          <p:cNvGrpSpPr/>
          <p:nvPr/>
        </p:nvGrpSpPr>
        <p:grpSpPr>
          <a:xfrm>
            <a:off x="1014096" y="2358762"/>
            <a:ext cx="2251418" cy="1295298"/>
            <a:chOff x="4970287" y="2443649"/>
            <a:chExt cx="2251418" cy="1295298"/>
          </a:xfrm>
        </p:grpSpPr>
        <p:sp>
          <p:nvSpPr>
            <p:cNvPr id="68" name="TextBox 67"/>
            <p:cNvSpPr txBox="1"/>
            <p:nvPr/>
          </p:nvSpPr>
          <p:spPr>
            <a:xfrm>
              <a:off x="5568453" y="2443649"/>
              <a:ext cx="1055097" cy="400110"/>
            </a:xfrm>
            <a:prstGeom prst="rect">
              <a:avLst/>
            </a:prstGeom>
            <a:noFill/>
          </p:spPr>
          <p:txBody>
            <a:bodyPr wrap="none" rtlCol="0">
              <a:spAutoFit/>
            </a:bodyPr>
            <a:lstStyle/>
            <a:p>
              <a:pPr algn="ctr"/>
              <a:r>
                <a:rPr lang="en-US" sz="2000" b="1" smtClean="0"/>
                <a:t>Analysis</a:t>
              </a:r>
              <a:endParaRPr lang="en-GB" sz="2000" b="1"/>
            </a:p>
          </p:txBody>
        </p:sp>
        <p:sp>
          <p:nvSpPr>
            <p:cNvPr id="69" name="Rectangle 68"/>
            <p:cNvSpPr/>
            <p:nvPr/>
          </p:nvSpPr>
          <p:spPr>
            <a:xfrm>
              <a:off x="4970287" y="2784840"/>
              <a:ext cx="2251418" cy="954107"/>
            </a:xfrm>
            <a:prstGeom prst="rect">
              <a:avLst/>
            </a:prstGeom>
          </p:spPr>
          <p:txBody>
            <a:bodyPr wrap="square">
              <a:spAutoFit/>
            </a:bodyPr>
            <a:lstStyle/>
            <a:p>
              <a:pPr algn="ctr"/>
              <a:r>
                <a:rPr lang="en-GB" sz="1400"/>
                <a:t>Lorem ipsum dolor sit amet, consectetuer adipiscing elit, sed diam nonummy </a:t>
              </a:r>
              <a:endParaRPr lang="en-GB" sz="1400" smtClean="0"/>
            </a:p>
            <a:p>
              <a:pPr algn="ctr"/>
              <a:r>
                <a:rPr lang="en-GB" sz="1400" smtClean="0"/>
                <a:t>nibh</a:t>
              </a:r>
              <a:endParaRPr lang="en-GB" sz="1400"/>
            </a:p>
          </p:txBody>
        </p:sp>
      </p:grpSp>
      <p:grpSp>
        <p:nvGrpSpPr>
          <p:cNvPr id="70" name="Group 69"/>
          <p:cNvGrpSpPr/>
          <p:nvPr/>
        </p:nvGrpSpPr>
        <p:grpSpPr>
          <a:xfrm>
            <a:off x="8916251" y="2355974"/>
            <a:ext cx="2251418" cy="1295298"/>
            <a:chOff x="4970287" y="2443649"/>
            <a:chExt cx="2251418" cy="1295298"/>
          </a:xfrm>
        </p:grpSpPr>
        <p:sp>
          <p:nvSpPr>
            <p:cNvPr id="71" name="TextBox 70"/>
            <p:cNvSpPr txBox="1"/>
            <p:nvPr/>
          </p:nvSpPr>
          <p:spPr>
            <a:xfrm>
              <a:off x="4993331" y="2443649"/>
              <a:ext cx="2205348" cy="400110"/>
            </a:xfrm>
            <a:prstGeom prst="rect">
              <a:avLst/>
            </a:prstGeom>
            <a:noFill/>
          </p:spPr>
          <p:txBody>
            <a:bodyPr wrap="none" rtlCol="0">
              <a:spAutoFit/>
            </a:bodyPr>
            <a:lstStyle/>
            <a:p>
              <a:pPr algn="ctr"/>
              <a:r>
                <a:rPr lang="en-US" sz="2000" b="1" smtClean="0"/>
                <a:t>Music Introduction</a:t>
              </a:r>
              <a:endParaRPr lang="en-GB" sz="2000" b="1"/>
            </a:p>
          </p:txBody>
        </p:sp>
        <p:sp>
          <p:nvSpPr>
            <p:cNvPr id="72" name="Rectangle 71"/>
            <p:cNvSpPr/>
            <p:nvPr/>
          </p:nvSpPr>
          <p:spPr>
            <a:xfrm>
              <a:off x="4970287" y="2784840"/>
              <a:ext cx="2251418" cy="954107"/>
            </a:xfrm>
            <a:prstGeom prst="rect">
              <a:avLst/>
            </a:prstGeom>
          </p:spPr>
          <p:txBody>
            <a:bodyPr wrap="square">
              <a:spAutoFit/>
            </a:bodyPr>
            <a:lstStyle/>
            <a:p>
              <a:pPr algn="ctr"/>
              <a:r>
                <a:rPr lang="en-GB" sz="1400"/>
                <a:t>Lorem ipsum dolor sit amet, consectetuer adipiscing elit, sed diam nonummy </a:t>
              </a:r>
              <a:endParaRPr lang="en-GB" sz="1400" smtClean="0"/>
            </a:p>
            <a:p>
              <a:pPr algn="ctr"/>
              <a:r>
                <a:rPr lang="en-GB" sz="1400" smtClean="0"/>
                <a:t>nibh</a:t>
              </a:r>
              <a:endParaRPr lang="en-GB" sz="1400"/>
            </a:p>
          </p:txBody>
        </p:sp>
      </p:grpSp>
      <p:grpSp>
        <p:nvGrpSpPr>
          <p:cNvPr id="73" name="Group 72"/>
          <p:cNvGrpSpPr/>
          <p:nvPr/>
        </p:nvGrpSpPr>
        <p:grpSpPr>
          <a:xfrm>
            <a:off x="1017221" y="4719000"/>
            <a:ext cx="2251418" cy="1295298"/>
            <a:chOff x="4970287" y="2443649"/>
            <a:chExt cx="2251418" cy="1295298"/>
          </a:xfrm>
        </p:grpSpPr>
        <p:sp>
          <p:nvSpPr>
            <p:cNvPr id="74" name="TextBox 73"/>
            <p:cNvSpPr txBox="1"/>
            <p:nvPr/>
          </p:nvSpPr>
          <p:spPr>
            <a:xfrm>
              <a:off x="5133593" y="2443649"/>
              <a:ext cx="1924822" cy="400110"/>
            </a:xfrm>
            <a:prstGeom prst="rect">
              <a:avLst/>
            </a:prstGeom>
            <a:noFill/>
          </p:spPr>
          <p:txBody>
            <a:bodyPr wrap="none" rtlCol="0">
              <a:spAutoFit/>
            </a:bodyPr>
            <a:lstStyle/>
            <a:p>
              <a:pPr algn="ctr"/>
              <a:r>
                <a:rPr lang="en-US" sz="2000" b="1" smtClean="0"/>
                <a:t>Marketing Email</a:t>
              </a:r>
              <a:endParaRPr lang="en-GB" sz="2000" b="1"/>
            </a:p>
          </p:txBody>
        </p:sp>
        <p:sp>
          <p:nvSpPr>
            <p:cNvPr id="75" name="Rectangle 74"/>
            <p:cNvSpPr/>
            <p:nvPr/>
          </p:nvSpPr>
          <p:spPr>
            <a:xfrm>
              <a:off x="4970287" y="2784840"/>
              <a:ext cx="2251418" cy="954107"/>
            </a:xfrm>
            <a:prstGeom prst="rect">
              <a:avLst/>
            </a:prstGeom>
          </p:spPr>
          <p:txBody>
            <a:bodyPr wrap="square">
              <a:spAutoFit/>
            </a:bodyPr>
            <a:lstStyle/>
            <a:p>
              <a:pPr algn="ctr"/>
              <a:r>
                <a:rPr lang="en-GB" sz="1400"/>
                <a:t>Lorem ipsum dolor sit amet, consectetuer adipiscing elit, sed diam nonummy </a:t>
              </a:r>
              <a:endParaRPr lang="en-GB" sz="1400" smtClean="0"/>
            </a:p>
            <a:p>
              <a:pPr algn="ctr"/>
              <a:r>
                <a:rPr lang="en-GB" sz="1400" smtClean="0"/>
                <a:t>nibh</a:t>
              </a:r>
              <a:endParaRPr lang="en-GB" sz="1400"/>
            </a:p>
          </p:txBody>
        </p:sp>
      </p:grpSp>
      <p:grpSp>
        <p:nvGrpSpPr>
          <p:cNvPr id="76" name="Group 75"/>
          <p:cNvGrpSpPr/>
          <p:nvPr/>
        </p:nvGrpSpPr>
        <p:grpSpPr>
          <a:xfrm>
            <a:off x="3650880" y="4723362"/>
            <a:ext cx="2251418" cy="1295298"/>
            <a:chOff x="4970287" y="2443649"/>
            <a:chExt cx="2251418" cy="1295298"/>
          </a:xfrm>
        </p:grpSpPr>
        <p:sp>
          <p:nvSpPr>
            <p:cNvPr id="77" name="TextBox 76"/>
            <p:cNvSpPr txBox="1"/>
            <p:nvPr/>
          </p:nvSpPr>
          <p:spPr>
            <a:xfrm>
              <a:off x="5448068" y="2443649"/>
              <a:ext cx="1295868" cy="400110"/>
            </a:xfrm>
            <a:prstGeom prst="rect">
              <a:avLst/>
            </a:prstGeom>
            <a:noFill/>
          </p:spPr>
          <p:txBody>
            <a:bodyPr wrap="none" rtlCol="0">
              <a:spAutoFit/>
            </a:bodyPr>
            <a:lstStyle/>
            <a:p>
              <a:pPr algn="ctr"/>
              <a:r>
                <a:rPr lang="en-US" sz="2000" b="1" smtClean="0"/>
                <a:t>Newpaper</a:t>
              </a:r>
              <a:endParaRPr lang="en-GB" sz="2000" b="1"/>
            </a:p>
          </p:txBody>
        </p:sp>
        <p:sp>
          <p:nvSpPr>
            <p:cNvPr id="78" name="Rectangle 77"/>
            <p:cNvSpPr/>
            <p:nvPr/>
          </p:nvSpPr>
          <p:spPr>
            <a:xfrm>
              <a:off x="4970287" y="2784840"/>
              <a:ext cx="2251418" cy="954107"/>
            </a:xfrm>
            <a:prstGeom prst="rect">
              <a:avLst/>
            </a:prstGeom>
          </p:spPr>
          <p:txBody>
            <a:bodyPr wrap="square">
              <a:spAutoFit/>
            </a:bodyPr>
            <a:lstStyle/>
            <a:p>
              <a:pPr algn="ctr"/>
              <a:r>
                <a:rPr lang="en-GB" sz="1400"/>
                <a:t>Lorem ipsum dolor sit amet, consectetuer adipiscing elit, sed diam nonummy </a:t>
              </a:r>
              <a:endParaRPr lang="en-GB" sz="1400" smtClean="0"/>
            </a:p>
            <a:p>
              <a:pPr algn="ctr"/>
              <a:r>
                <a:rPr lang="en-GB" sz="1400" smtClean="0"/>
                <a:t>nibh</a:t>
              </a:r>
              <a:endParaRPr lang="en-GB" sz="1400"/>
            </a:p>
          </p:txBody>
        </p:sp>
      </p:grpSp>
      <p:grpSp>
        <p:nvGrpSpPr>
          <p:cNvPr id="79" name="Group 78"/>
          <p:cNvGrpSpPr/>
          <p:nvPr/>
        </p:nvGrpSpPr>
        <p:grpSpPr>
          <a:xfrm>
            <a:off x="6284539" y="4719000"/>
            <a:ext cx="2251418" cy="1295298"/>
            <a:chOff x="4970287" y="2443649"/>
            <a:chExt cx="2251418" cy="1295298"/>
          </a:xfrm>
        </p:grpSpPr>
        <p:sp>
          <p:nvSpPr>
            <p:cNvPr id="80" name="TextBox 79"/>
            <p:cNvSpPr txBox="1"/>
            <p:nvPr/>
          </p:nvSpPr>
          <p:spPr>
            <a:xfrm>
              <a:off x="5576757" y="2443649"/>
              <a:ext cx="1038490" cy="400110"/>
            </a:xfrm>
            <a:prstGeom prst="rect">
              <a:avLst/>
            </a:prstGeom>
            <a:noFill/>
          </p:spPr>
          <p:txBody>
            <a:bodyPr wrap="none" rtlCol="0">
              <a:spAutoFit/>
            </a:bodyPr>
            <a:lstStyle/>
            <a:p>
              <a:pPr algn="ctr"/>
              <a:r>
                <a:rPr lang="en-US" sz="2000" b="1" smtClean="0"/>
                <a:t>Speaker</a:t>
              </a:r>
              <a:endParaRPr lang="en-GB" sz="2000" b="1"/>
            </a:p>
          </p:txBody>
        </p:sp>
        <p:sp>
          <p:nvSpPr>
            <p:cNvPr id="81" name="Rectangle 80"/>
            <p:cNvSpPr/>
            <p:nvPr/>
          </p:nvSpPr>
          <p:spPr>
            <a:xfrm>
              <a:off x="4970287" y="2784840"/>
              <a:ext cx="2251418" cy="954107"/>
            </a:xfrm>
            <a:prstGeom prst="rect">
              <a:avLst/>
            </a:prstGeom>
          </p:spPr>
          <p:txBody>
            <a:bodyPr wrap="square">
              <a:spAutoFit/>
            </a:bodyPr>
            <a:lstStyle/>
            <a:p>
              <a:pPr algn="ctr"/>
              <a:r>
                <a:rPr lang="en-GB" sz="1400"/>
                <a:t>Lorem ipsum dolor sit amet, consectetuer adipiscing elit, sed diam nonummy </a:t>
              </a:r>
              <a:endParaRPr lang="en-GB" sz="1400" smtClean="0"/>
            </a:p>
            <a:p>
              <a:pPr algn="ctr"/>
              <a:r>
                <a:rPr lang="en-GB" sz="1400" smtClean="0"/>
                <a:t>nibh</a:t>
              </a:r>
              <a:endParaRPr lang="en-GB" sz="1400"/>
            </a:p>
          </p:txBody>
        </p:sp>
      </p:grpSp>
      <p:grpSp>
        <p:nvGrpSpPr>
          <p:cNvPr id="82" name="Group 81"/>
          <p:cNvGrpSpPr/>
          <p:nvPr/>
        </p:nvGrpSpPr>
        <p:grpSpPr>
          <a:xfrm>
            <a:off x="8922811" y="4719691"/>
            <a:ext cx="2251418" cy="1295298"/>
            <a:chOff x="4970287" y="2443649"/>
            <a:chExt cx="2251418" cy="1295298"/>
          </a:xfrm>
        </p:grpSpPr>
        <p:sp>
          <p:nvSpPr>
            <p:cNvPr id="83" name="TextBox 82"/>
            <p:cNvSpPr txBox="1"/>
            <p:nvPr/>
          </p:nvSpPr>
          <p:spPr>
            <a:xfrm>
              <a:off x="5577270" y="2443649"/>
              <a:ext cx="1037465" cy="400110"/>
            </a:xfrm>
            <a:prstGeom prst="rect">
              <a:avLst/>
            </a:prstGeom>
            <a:noFill/>
          </p:spPr>
          <p:txBody>
            <a:bodyPr wrap="none" rtlCol="0">
              <a:spAutoFit/>
            </a:bodyPr>
            <a:lstStyle/>
            <a:p>
              <a:pPr algn="ctr"/>
              <a:r>
                <a:rPr lang="en-US" sz="2000" b="1" smtClean="0"/>
                <a:t>Support</a:t>
              </a:r>
              <a:endParaRPr lang="en-GB" sz="2000" b="1"/>
            </a:p>
          </p:txBody>
        </p:sp>
        <p:sp>
          <p:nvSpPr>
            <p:cNvPr id="84" name="Rectangle 83"/>
            <p:cNvSpPr/>
            <p:nvPr/>
          </p:nvSpPr>
          <p:spPr>
            <a:xfrm>
              <a:off x="4970287" y="2784840"/>
              <a:ext cx="2251418" cy="954107"/>
            </a:xfrm>
            <a:prstGeom prst="rect">
              <a:avLst/>
            </a:prstGeom>
          </p:spPr>
          <p:txBody>
            <a:bodyPr wrap="square">
              <a:spAutoFit/>
            </a:bodyPr>
            <a:lstStyle/>
            <a:p>
              <a:pPr algn="ctr"/>
              <a:r>
                <a:rPr lang="en-GB" sz="1400"/>
                <a:t>Lorem ipsum dolor sit amet, consectetuer adipiscing elit, sed diam nonummy </a:t>
              </a:r>
              <a:endParaRPr lang="en-GB" sz="1400" smtClean="0"/>
            </a:p>
            <a:p>
              <a:pPr algn="ctr"/>
              <a:r>
                <a:rPr lang="en-GB" sz="1400" smtClean="0"/>
                <a:t>nibh</a:t>
              </a:r>
              <a:endParaRPr lang="en-GB" sz="140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56"/>
                                        </p:tgtEl>
                                        <p:attrNameLst>
                                          <p:attrName>style.visibility</p:attrName>
                                        </p:attrNameLst>
                                      </p:cBhvr>
                                      <p:to>
                                        <p:strVal val="visible"/>
                                      </p:to>
                                    </p:set>
                                    <p:animEffect transition="in" filter="fade">
                                      <p:cBhvr>
                                        <p:cTn id="19" dur="500"/>
                                        <p:tgtEl>
                                          <p:spTgt spid="56"/>
                                        </p:tgtEl>
                                      </p:cBhvr>
                                    </p:animEffect>
                                  </p:childTnLst>
                                </p:cTn>
                              </p:par>
                            </p:childTnLst>
                          </p:cTn>
                        </p:par>
                        <p:par>
                          <p:cTn id="20" fill="hold">
                            <p:stCondLst>
                              <p:cond delay="2000"/>
                            </p:stCondLst>
                            <p:childTnLst>
                              <p:par>
                                <p:cTn id="21" presetID="12" presetClass="entr" presetSubtype="1" fill="hold" nodeType="afterEffect">
                                  <p:stCondLst>
                                    <p:cond delay="0"/>
                                  </p:stCondLst>
                                  <p:childTnLst>
                                    <p:set>
                                      <p:cBhvr>
                                        <p:cTn id="22" dur="1" fill="hold">
                                          <p:stCondLst>
                                            <p:cond delay="0"/>
                                          </p:stCondLst>
                                        </p:cTn>
                                        <p:tgtEl>
                                          <p:spTgt spid="67"/>
                                        </p:tgtEl>
                                        <p:attrNameLst>
                                          <p:attrName>style.visibility</p:attrName>
                                        </p:attrNameLst>
                                      </p:cBhvr>
                                      <p:to>
                                        <p:strVal val="visible"/>
                                      </p:to>
                                    </p:set>
                                    <p:anim calcmode="lin" valueType="num">
                                      <p:cBhvr additive="base">
                                        <p:cTn id="23" dur="500"/>
                                        <p:tgtEl>
                                          <p:spTgt spid="67"/>
                                        </p:tgtEl>
                                        <p:attrNameLst>
                                          <p:attrName>ppt_y</p:attrName>
                                        </p:attrNameLst>
                                      </p:cBhvr>
                                      <p:tavLst>
                                        <p:tav tm="0">
                                          <p:val>
                                            <p:strVal val="#ppt_y-#ppt_h*1.125000"/>
                                          </p:val>
                                        </p:tav>
                                        <p:tav tm="100000">
                                          <p:val>
                                            <p:strVal val="#ppt_y"/>
                                          </p:val>
                                        </p:tav>
                                      </p:tavLst>
                                    </p:anim>
                                    <p:animEffect transition="in" filter="wipe(down)">
                                      <p:cBhvr>
                                        <p:cTn id="24" dur="500"/>
                                        <p:tgtEl>
                                          <p:spTgt spid="67"/>
                                        </p:tgtEl>
                                      </p:cBhvr>
                                    </p:animEffect>
                                  </p:childTnLst>
                                </p:cTn>
                              </p:par>
                            </p:childTnLst>
                          </p:cTn>
                        </p:par>
                        <p:par>
                          <p:cTn id="25" fill="hold">
                            <p:stCondLst>
                              <p:cond delay="2500"/>
                            </p:stCondLst>
                            <p:childTnLst>
                              <p:par>
                                <p:cTn id="26" presetID="10" presetClass="entr" presetSubtype="0" fill="hold" nodeType="afterEffect">
                                  <p:stCondLst>
                                    <p:cond delay="0"/>
                                  </p:stCondLst>
                                  <p:childTnLst>
                                    <p:set>
                                      <p:cBhvr>
                                        <p:cTn id="27" dur="1" fill="hold">
                                          <p:stCondLst>
                                            <p:cond delay="0"/>
                                          </p:stCondLst>
                                        </p:cTn>
                                        <p:tgtEl>
                                          <p:spTgt spid="57"/>
                                        </p:tgtEl>
                                        <p:attrNameLst>
                                          <p:attrName>style.visibility</p:attrName>
                                        </p:attrNameLst>
                                      </p:cBhvr>
                                      <p:to>
                                        <p:strVal val="visible"/>
                                      </p:to>
                                    </p:set>
                                    <p:animEffect transition="in" filter="fade">
                                      <p:cBhvr>
                                        <p:cTn id="28" dur="500"/>
                                        <p:tgtEl>
                                          <p:spTgt spid="57"/>
                                        </p:tgtEl>
                                      </p:cBhvr>
                                    </p:animEffect>
                                  </p:childTnLst>
                                </p:cTn>
                              </p:par>
                            </p:childTnLst>
                          </p:cTn>
                        </p:par>
                        <p:par>
                          <p:cTn id="29" fill="hold">
                            <p:stCondLst>
                              <p:cond delay="3000"/>
                            </p:stCondLst>
                            <p:childTnLst>
                              <p:par>
                                <p:cTn id="30" presetID="12" presetClass="entr" presetSubtype="1" fill="hold" nodeType="afterEffect">
                                  <p:stCondLst>
                                    <p:cond delay="0"/>
                                  </p:stCondLst>
                                  <p:childTnLst>
                                    <p:set>
                                      <p:cBhvr>
                                        <p:cTn id="31" dur="1" fill="hold">
                                          <p:stCondLst>
                                            <p:cond delay="0"/>
                                          </p:stCondLst>
                                        </p:cTn>
                                        <p:tgtEl>
                                          <p:spTgt spid="64"/>
                                        </p:tgtEl>
                                        <p:attrNameLst>
                                          <p:attrName>style.visibility</p:attrName>
                                        </p:attrNameLst>
                                      </p:cBhvr>
                                      <p:to>
                                        <p:strVal val="visible"/>
                                      </p:to>
                                    </p:set>
                                    <p:anim calcmode="lin" valueType="num">
                                      <p:cBhvr additive="base">
                                        <p:cTn id="32" dur="500"/>
                                        <p:tgtEl>
                                          <p:spTgt spid="64"/>
                                        </p:tgtEl>
                                        <p:attrNameLst>
                                          <p:attrName>ppt_y</p:attrName>
                                        </p:attrNameLst>
                                      </p:cBhvr>
                                      <p:tavLst>
                                        <p:tav tm="0">
                                          <p:val>
                                            <p:strVal val="#ppt_y-#ppt_h*1.125000"/>
                                          </p:val>
                                        </p:tav>
                                        <p:tav tm="100000">
                                          <p:val>
                                            <p:strVal val="#ppt_y"/>
                                          </p:val>
                                        </p:tav>
                                      </p:tavLst>
                                    </p:anim>
                                    <p:animEffect transition="in" filter="wipe(down)">
                                      <p:cBhvr>
                                        <p:cTn id="33" dur="500"/>
                                        <p:tgtEl>
                                          <p:spTgt spid="64"/>
                                        </p:tgtEl>
                                      </p:cBhvr>
                                    </p:animEffect>
                                  </p:childTnLst>
                                </p:cTn>
                              </p:par>
                            </p:childTnLst>
                          </p:cTn>
                        </p:par>
                        <p:par>
                          <p:cTn id="34" fill="hold">
                            <p:stCondLst>
                              <p:cond delay="3500"/>
                            </p:stCondLst>
                            <p:childTnLst>
                              <p:par>
                                <p:cTn id="35" presetID="10" presetClass="entr" presetSubtype="0" fill="hold" nodeType="afterEffect">
                                  <p:stCondLst>
                                    <p:cond delay="0"/>
                                  </p:stCondLst>
                                  <p:childTnLst>
                                    <p:set>
                                      <p:cBhvr>
                                        <p:cTn id="36" dur="1" fill="hold">
                                          <p:stCondLst>
                                            <p:cond delay="0"/>
                                          </p:stCondLst>
                                        </p:cTn>
                                        <p:tgtEl>
                                          <p:spTgt spid="58"/>
                                        </p:tgtEl>
                                        <p:attrNameLst>
                                          <p:attrName>style.visibility</p:attrName>
                                        </p:attrNameLst>
                                      </p:cBhvr>
                                      <p:to>
                                        <p:strVal val="visible"/>
                                      </p:to>
                                    </p:set>
                                    <p:animEffect transition="in" filter="fade">
                                      <p:cBhvr>
                                        <p:cTn id="37" dur="500"/>
                                        <p:tgtEl>
                                          <p:spTgt spid="58"/>
                                        </p:tgtEl>
                                      </p:cBhvr>
                                    </p:animEffect>
                                  </p:childTnLst>
                                </p:cTn>
                              </p:par>
                            </p:childTnLst>
                          </p:cTn>
                        </p:par>
                        <p:par>
                          <p:cTn id="38" fill="hold">
                            <p:stCondLst>
                              <p:cond delay="4000"/>
                            </p:stCondLst>
                            <p:childTnLst>
                              <p:par>
                                <p:cTn id="39" presetID="12" presetClass="entr" presetSubtype="1" fill="hold" nodeType="afterEffect">
                                  <p:stCondLst>
                                    <p:cond delay="0"/>
                                  </p:stCondLst>
                                  <p:childTnLst>
                                    <p:set>
                                      <p:cBhvr>
                                        <p:cTn id="40" dur="1" fill="hold">
                                          <p:stCondLst>
                                            <p:cond delay="0"/>
                                          </p:stCondLst>
                                        </p:cTn>
                                        <p:tgtEl>
                                          <p:spTgt spid="53"/>
                                        </p:tgtEl>
                                        <p:attrNameLst>
                                          <p:attrName>style.visibility</p:attrName>
                                        </p:attrNameLst>
                                      </p:cBhvr>
                                      <p:to>
                                        <p:strVal val="visible"/>
                                      </p:to>
                                    </p:set>
                                    <p:anim calcmode="lin" valueType="num">
                                      <p:cBhvr additive="base">
                                        <p:cTn id="41" dur="500"/>
                                        <p:tgtEl>
                                          <p:spTgt spid="53"/>
                                        </p:tgtEl>
                                        <p:attrNameLst>
                                          <p:attrName>ppt_y</p:attrName>
                                        </p:attrNameLst>
                                      </p:cBhvr>
                                      <p:tavLst>
                                        <p:tav tm="0">
                                          <p:val>
                                            <p:strVal val="#ppt_y-#ppt_h*1.125000"/>
                                          </p:val>
                                        </p:tav>
                                        <p:tav tm="100000">
                                          <p:val>
                                            <p:strVal val="#ppt_y"/>
                                          </p:val>
                                        </p:tav>
                                      </p:tavLst>
                                    </p:anim>
                                    <p:animEffect transition="in" filter="wipe(down)">
                                      <p:cBhvr>
                                        <p:cTn id="42" dur="500"/>
                                        <p:tgtEl>
                                          <p:spTgt spid="53"/>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59"/>
                                        </p:tgtEl>
                                        <p:attrNameLst>
                                          <p:attrName>style.visibility</p:attrName>
                                        </p:attrNameLst>
                                      </p:cBhvr>
                                      <p:to>
                                        <p:strVal val="visible"/>
                                      </p:to>
                                    </p:set>
                                    <p:animEffect transition="in" filter="fade">
                                      <p:cBhvr>
                                        <p:cTn id="46" dur="500"/>
                                        <p:tgtEl>
                                          <p:spTgt spid="59"/>
                                        </p:tgtEl>
                                      </p:cBhvr>
                                    </p:animEffect>
                                  </p:childTnLst>
                                </p:cTn>
                              </p:par>
                            </p:childTnLst>
                          </p:cTn>
                        </p:par>
                        <p:par>
                          <p:cTn id="47" fill="hold">
                            <p:stCondLst>
                              <p:cond delay="5000"/>
                            </p:stCondLst>
                            <p:childTnLst>
                              <p:par>
                                <p:cTn id="48" presetID="12" presetClass="entr" presetSubtype="1" fill="hold" nodeType="afterEffect">
                                  <p:stCondLst>
                                    <p:cond delay="0"/>
                                  </p:stCondLst>
                                  <p:childTnLst>
                                    <p:set>
                                      <p:cBhvr>
                                        <p:cTn id="49" dur="1" fill="hold">
                                          <p:stCondLst>
                                            <p:cond delay="0"/>
                                          </p:stCondLst>
                                        </p:cTn>
                                        <p:tgtEl>
                                          <p:spTgt spid="70"/>
                                        </p:tgtEl>
                                        <p:attrNameLst>
                                          <p:attrName>style.visibility</p:attrName>
                                        </p:attrNameLst>
                                      </p:cBhvr>
                                      <p:to>
                                        <p:strVal val="visible"/>
                                      </p:to>
                                    </p:set>
                                    <p:anim calcmode="lin" valueType="num">
                                      <p:cBhvr additive="base">
                                        <p:cTn id="50" dur="500"/>
                                        <p:tgtEl>
                                          <p:spTgt spid="70"/>
                                        </p:tgtEl>
                                        <p:attrNameLst>
                                          <p:attrName>ppt_y</p:attrName>
                                        </p:attrNameLst>
                                      </p:cBhvr>
                                      <p:tavLst>
                                        <p:tav tm="0">
                                          <p:val>
                                            <p:strVal val="#ppt_y-#ppt_h*1.125000"/>
                                          </p:val>
                                        </p:tav>
                                        <p:tav tm="100000">
                                          <p:val>
                                            <p:strVal val="#ppt_y"/>
                                          </p:val>
                                        </p:tav>
                                      </p:tavLst>
                                    </p:anim>
                                    <p:animEffect transition="in" filter="wipe(down)">
                                      <p:cBhvr>
                                        <p:cTn id="51" dur="500"/>
                                        <p:tgtEl>
                                          <p:spTgt spid="70"/>
                                        </p:tgtEl>
                                      </p:cBhvr>
                                    </p:animEffect>
                                  </p:childTnLst>
                                </p:cTn>
                              </p:par>
                            </p:childTnLst>
                          </p:cTn>
                        </p:par>
                        <p:par>
                          <p:cTn id="52" fill="hold">
                            <p:stCondLst>
                              <p:cond delay="5500"/>
                            </p:stCondLst>
                            <p:childTnLst>
                              <p:par>
                                <p:cTn id="53" presetID="10" presetClass="entr" presetSubtype="0" fill="hold" nodeType="afterEffect">
                                  <p:stCondLst>
                                    <p:cond delay="0"/>
                                  </p:stCondLst>
                                  <p:childTnLst>
                                    <p:set>
                                      <p:cBhvr>
                                        <p:cTn id="54" dur="1" fill="hold">
                                          <p:stCondLst>
                                            <p:cond delay="0"/>
                                          </p:stCondLst>
                                        </p:cTn>
                                        <p:tgtEl>
                                          <p:spTgt spid="63"/>
                                        </p:tgtEl>
                                        <p:attrNameLst>
                                          <p:attrName>style.visibility</p:attrName>
                                        </p:attrNameLst>
                                      </p:cBhvr>
                                      <p:to>
                                        <p:strVal val="visible"/>
                                      </p:to>
                                    </p:set>
                                    <p:animEffect transition="in" filter="fade">
                                      <p:cBhvr>
                                        <p:cTn id="55" dur="500"/>
                                        <p:tgtEl>
                                          <p:spTgt spid="63"/>
                                        </p:tgtEl>
                                      </p:cBhvr>
                                    </p:animEffect>
                                  </p:childTnLst>
                                </p:cTn>
                              </p:par>
                            </p:childTnLst>
                          </p:cTn>
                        </p:par>
                        <p:par>
                          <p:cTn id="56" fill="hold">
                            <p:stCondLst>
                              <p:cond delay="6000"/>
                            </p:stCondLst>
                            <p:childTnLst>
                              <p:par>
                                <p:cTn id="57" presetID="12" presetClass="entr" presetSubtype="1" fill="hold" nodeType="afterEffect">
                                  <p:stCondLst>
                                    <p:cond delay="0"/>
                                  </p:stCondLst>
                                  <p:childTnLst>
                                    <p:set>
                                      <p:cBhvr>
                                        <p:cTn id="58" dur="1" fill="hold">
                                          <p:stCondLst>
                                            <p:cond delay="0"/>
                                          </p:stCondLst>
                                        </p:cTn>
                                        <p:tgtEl>
                                          <p:spTgt spid="73"/>
                                        </p:tgtEl>
                                        <p:attrNameLst>
                                          <p:attrName>style.visibility</p:attrName>
                                        </p:attrNameLst>
                                      </p:cBhvr>
                                      <p:to>
                                        <p:strVal val="visible"/>
                                      </p:to>
                                    </p:set>
                                    <p:anim calcmode="lin" valueType="num">
                                      <p:cBhvr additive="base">
                                        <p:cTn id="59" dur="500"/>
                                        <p:tgtEl>
                                          <p:spTgt spid="73"/>
                                        </p:tgtEl>
                                        <p:attrNameLst>
                                          <p:attrName>ppt_y</p:attrName>
                                        </p:attrNameLst>
                                      </p:cBhvr>
                                      <p:tavLst>
                                        <p:tav tm="0">
                                          <p:val>
                                            <p:strVal val="#ppt_y-#ppt_h*1.125000"/>
                                          </p:val>
                                        </p:tav>
                                        <p:tav tm="100000">
                                          <p:val>
                                            <p:strVal val="#ppt_y"/>
                                          </p:val>
                                        </p:tav>
                                      </p:tavLst>
                                    </p:anim>
                                    <p:animEffect transition="in" filter="wipe(down)">
                                      <p:cBhvr>
                                        <p:cTn id="60" dur="500"/>
                                        <p:tgtEl>
                                          <p:spTgt spid="73"/>
                                        </p:tgtEl>
                                      </p:cBhvr>
                                    </p:animEffect>
                                  </p:childTnLst>
                                </p:cTn>
                              </p:par>
                            </p:childTnLst>
                          </p:cTn>
                        </p:par>
                        <p:par>
                          <p:cTn id="61" fill="hold">
                            <p:stCondLst>
                              <p:cond delay="6500"/>
                            </p:stCondLst>
                            <p:childTnLst>
                              <p:par>
                                <p:cTn id="62" presetID="10" presetClass="entr" presetSubtype="0" fill="hold" nodeType="afterEffect">
                                  <p:stCondLst>
                                    <p:cond delay="0"/>
                                  </p:stCondLst>
                                  <p:childTnLst>
                                    <p:set>
                                      <p:cBhvr>
                                        <p:cTn id="63" dur="1" fill="hold">
                                          <p:stCondLst>
                                            <p:cond delay="0"/>
                                          </p:stCondLst>
                                        </p:cTn>
                                        <p:tgtEl>
                                          <p:spTgt spid="62"/>
                                        </p:tgtEl>
                                        <p:attrNameLst>
                                          <p:attrName>style.visibility</p:attrName>
                                        </p:attrNameLst>
                                      </p:cBhvr>
                                      <p:to>
                                        <p:strVal val="visible"/>
                                      </p:to>
                                    </p:set>
                                    <p:animEffect transition="in" filter="fade">
                                      <p:cBhvr>
                                        <p:cTn id="64" dur="500"/>
                                        <p:tgtEl>
                                          <p:spTgt spid="62"/>
                                        </p:tgtEl>
                                      </p:cBhvr>
                                    </p:animEffect>
                                  </p:childTnLst>
                                </p:cTn>
                              </p:par>
                            </p:childTnLst>
                          </p:cTn>
                        </p:par>
                        <p:par>
                          <p:cTn id="65" fill="hold">
                            <p:stCondLst>
                              <p:cond delay="7000"/>
                            </p:stCondLst>
                            <p:childTnLst>
                              <p:par>
                                <p:cTn id="66" presetID="12" presetClass="entr" presetSubtype="1" fill="hold" nodeType="afterEffect">
                                  <p:stCondLst>
                                    <p:cond delay="0"/>
                                  </p:stCondLst>
                                  <p:childTnLst>
                                    <p:set>
                                      <p:cBhvr>
                                        <p:cTn id="67" dur="1" fill="hold">
                                          <p:stCondLst>
                                            <p:cond delay="0"/>
                                          </p:stCondLst>
                                        </p:cTn>
                                        <p:tgtEl>
                                          <p:spTgt spid="76"/>
                                        </p:tgtEl>
                                        <p:attrNameLst>
                                          <p:attrName>style.visibility</p:attrName>
                                        </p:attrNameLst>
                                      </p:cBhvr>
                                      <p:to>
                                        <p:strVal val="visible"/>
                                      </p:to>
                                    </p:set>
                                    <p:anim calcmode="lin" valueType="num">
                                      <p:cBhvr additive="base">
                                        <p:cTn id="68" dur="500"/>
                                        <p:tgtEl>
                                          <p:spTgt spid="76"/>
                                        </p:tgtEl>
                                        <p:attrNameLst>
                                          <p:attrName>ppt_y</p:attrName>
                                        </p:attrNameLst>
                                      </p:cBhvr>
                                      <p:tavLst>
                                        <p:tav tm="0">
                                          <p:val>
                                            <p:strVal val="#ppt_y-#ppt_h*1.125000"/>
                                          </p:val>
                                        </p:tav>
                                        <p:tav tm="100000">
                                          <p:val>
                                            <p:strVal val="#ppt_y"/>
                                          </p:val>
                                        </p:tav>
                                      </p:tavLst>
                                    </p:anim>
                                    <p:animEffect transition="in" filter="wipe(down)">
                                      <p:cBhvr>
                                        <p:cTn id="69" dur="500"/>
                                        <p:tgtEl>
                                          <p:spTgt spid="76"/>
                                        </p:tgtEl>
                                      </p:cBhvr>
                                    </p:animEffect>
                                  </p:childTnLst>
                                </p:cTn>
                              </p:par>
                            </p:childTnLst>
                          </p:cTn>
                        </p:par>
                        <p:par>
                          <p:cTn id="70" fill="hold">
                            <p:stCondLst>
                              <p:cond delay="7500"/>
                            </p:stCondLst>
                            <p:childTnLst>
                              <p:par>
                                <p:cTn id="71" presetID="10" presetClass="entr" presetSubtype="0" fill="hold" nodeType="afterEffect">
                                  <p:stCondLst>
                                    <p:cond delay="0"/>
                                  </p:stCondLst>
                                  <p:childTnLst>
                                    <p:set>
                                      <p:cBhvr>
                                        <p:cTn id="72" dur="1" fill="hold">
                                          <p:stCondLst>
                                            <p:cond delay="0"/>
                                          </p:stCondLst>
                                        </p:cTn>
                                        <p:tgtEl>
                                          <p:spTgt spid="61"/>
                                        </p:tgtEl>
                                        <p:attrNameLst>
                                          <p:attrName>style.visibility</p:attrName>
                                        </p:attrNameLst>
                                      </p:cBhvr>
                                      <p:to>
                                        <p:strVal val="visible"/>
                                      </p:to>
                                    </p:set>
                                    <p:animEffect transition="in" filter="fade">
                                      <p:cBhvr>
                                        <p:cTn id="73" dur="500"/>
                                        <p:tgtEl>
                                          <p:spTgt spid="61"/>
                                        </p:tgtEl>
                                      </p:cBhvr>
                                    </p:animEffect>
                                  </p:childTnLst>
                                </p:cTn>
                              </p:par>
                            </p:childTnLst>
                          </p:cTn>
                        </p:par>
                        <p:par>
                          <p:cTn id="74" fill="hold">
                            <p:stCondLst>
                              <p:cond delay="8000"/>
                            </p:stCondLst>
                            <p:childTnLst>
                              <p:par>
                                <p:cTn id="75" presetID="12" presetClass="entr" presetSubtype="1"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500"/>
                                        <p:tgtEl>
                                          <p:spTgt spid="79"/>
                                        </p:tgtEl>
                                        <p:attrNameLst>
                                          <p:attrName>ppt_y</p:attrName>
                                        </p:attrNameLst>
                                      </p:cBhvr>
                                      <p:tavLst>
                                        <p:tav tm="0">
                                          <p:val>
                                            <p:strVal val="#ppt_y-#ppt_h*1.125000"/>
                                          </p:val>
                                        </p:tav>
                                        <p:tav tm="100000">
                                          <p:val>
                                            <p:strVal val="#ppt_y"/>
                                          </p:val>
                                        </p:tav>
                                      </p:tavLst>
                                    </p:anim>
                                    <p:animEffect transition="in" filter="wipe(down)">
                                      <p:cBhvr>
                                        <p:cTn id="78" dur="500"/>
                                        <p:tgtEl>
                                          <p:spTgt spid="79"/>
                                        </p:tgtEl>
                                      </p:cBhvr>
                                    </p:animEffect>
                                  </p:childTnLst>
                                </p:cTn>
                              </p:par>
                            </p:childTnLst>
                          </p:cTn>
                        </p:par>
                        <p:par>
                          <p:cTn id="79" fill="hold">
                            <p:stCondLst>
                              <p:cond delay="8500"/>
                            </p:stCondLst>
                            <p:childTnLst>
                              <p:par>
                                <p:cTn id="80" presetID="10" presetClass="entr" presetSubtype="0" fill="hold" nodeType="afterEffect">
                                  <p:stCondLst>
                                    <p:cond delay="0"/>
                                  </p:stCondLst>
                                  <p:childTnLst>
                                    <p:set>
                                      <p:cBhvr>
                                        <p:cTn id="81" dur="1" fill="hold">
                                          <p:stCondLst>
                                            <p:cond delay="0"/>
                                          </p:stCondLst>
                                        </p:cTn>
                                        <p:tgtEl>
                                          <p:spTgt spid="60"/>
                                        </p:tgtEl>
                                        <p:attrNameLst>
                                          <p:attrName>style.visibility</p:attrName>
                                        </p:attrNameLst>
                                      </p:cBhvr>
                                      <p:to>
                                        <p:strVal val="visible"/>
                                      </p:to>
                                    </p:set>
                                    <p:animEffect transition="in" filter="fade">
                                      <p:cBhvr>
                                        <p:cTn id="82" dur="500"/>
                                        <p:tgtEl>
                                          <p:spTgt spid="60"/>
                                        </p:tgtEl>
                                      </p:cBhvr>
                                    </p:animEffect>
                                  </p:childTnLst>
                                </p:cTn>
                              </p:par>
                            </p:childTnLst>
                          </p:cTn>
                        </p:par>
                        <p:par>
                          <p:cTn id="83" fill="hold">
                            <p:stCondLst>
                              <p:cond delay="9000"/>
                            </p:stCondLst>
                            <p:childTnLst>
                              <p:par>
                                <p:cTn id="84" presetID="12" presetClass="entr" presetSubtype="1" fill="hold" nodeType="afterEffect">
                                  <p:stCondLst>
                                    <p:cond delay="0"/>
                                  </p:stCondLst>
                                  <p:childTnLst>
                                    <p:set>
                                      <p:cBhvr>
                                        <p:cTn id="85" dur="1" fill="hold">
                                          <p:stCondLst>
                                            <p:cond delay="0"/>
                                          </p:stCondLst>
                                        </p:cTn>
                                        <p:tgtEl>
                                          <p:spTgt spid="82"/>
                                        </p:tgtEl>
                                        <p:attrNameLst>
                                          <p:attrName>style.visibility</p:attrName>
                                        </p:attrNameLst>
                                      </p:cBhvr>
                                      <p:to>
                                        <p:strVal val="visible"/>
                                      </p:to>
                                    </p:set>
                                    <p:anim calcmode="lin" valueType="num">
                                      <p:cBhvr additive="base">
                                        <p:cTn id="86" dur="500"/>
                                        <p:tgtEl>
                                          <p:spTgt spid="82"/>
                                        </p:tgtEl>
                                        <p:attrNameLst>
                                          <p:attrName>ppt_y</p:attrName>
                                        </p:attrNameLst>
                                      </p:cBhvr>
                                      <p:tavLst>
                                        <p:tav tm="0">
                                          <p:val>
                                            <p:strVal val="#ppt_y-#ppt_h*1.125000"/>
                                          </p:val>
                                        </p:tav>
                                        <p:tav tm="100000">
                                          <p:val>
                                            <p:strVal val="#ppt_y"/>
                                          </p:val>
                                        </p:tav>
                                      </p:tavLst>
                                    </p:anim>
                                    <p:animEffect transition="in" filter="wipe(down)">
                                      <p:cBhvr>
                                        <p:cTn id="8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373091" y="731689"/>
            <a:ext cx="5179844" cy="46025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p:cNvSpPr>
            <a:spLocks noGrp="1"/>
          </p:cNvSpPr>
          <p:nvPr>
            <p:ph type="title"/>
          </p:nvPr>
        </p:nvSpPr>
        <p:spPr>
          <a:xfrm>
            <a:off x="664911" y="0"/>
            <a:ext cx="3997115" cy="971306"/>
          </a:xfrm>
        </p:spPr>
        <p:txBody>
          <a:bodyPr>
            <a:normAutofit fontScale="90000"/>
          </a:bodyPr>
          <a:lstStyle/>
          <a:p>
            <a:pPr algn="l"/>
            <a:r>
              <a:rPr lang="en-US"/>
              <a:t>Number List Image</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5" name="TextBox 4"/>
          <p:cNvSpPr txBox="1"/>
          <p:nvPr/>
        </p:nvSpPr>
        <p:spPr>
          <a:xfrm>
            <a:off x="664911" y="731689"/>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6" name="Straight Connector 5"/>
          <p:cNvCxnSpPr/>
          <p:nvPr/>
        </p:nvCxnSpPr>
        <p:spPr>
          <a:xfrm>
            <a:off x="785819" y="1098944"/>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8" name="Group 37"/>
          <p:cNvGrpSpPr/>
          <p:nvPr/>
        </p:nvGrpSpPr>
        <p:grpSpPr>
          <a:xfrm>
            <a:off x="811892" y="1551597"/>
            <a:ext cx="2200879" cy="624548"/>
            <a:chOff x="6511280" y="2768779"/>
            <a:chExt cx="2200879" cy="624548"/>
          </a:xfrm>
        </p:grpSpPr>
        <p:sp>
          <p:nvSpPr>
            <p:cNvPr id="39" name="Rectangle 38"/>
            <p:cNvSpPr/>
            <p:nvPr/>
          </p:nvSpPr>
          <p:spPr>
            <a:xfrm>
              <a:off x="6511280" y="2768779"/>
              <a:ext cx="624548" cy="6245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mtClean="0"/>
                <a:t>01</a:t>
              </a:r>
              <a:endParaRPr lang="en-GB" sz="2800"/>
            </a:p>
          </p:txBody>
        </p:sp>
        <p:sp>
          <p:nvSpPr>
            <p:cNvPr id="40" name="TextBox 39"/>
            <p:cNvSpPr txBox="1"/>
            <p:nvPr/>
          </p:nvSpPr>
          <p:spPr>
            <a:xfrm>
              <a:off x="7167056" y="2797949"/>
              <a:ext cx="1545103" cy="523220"/>
            </a:xfrm>
            <a:prstGeom prst="rect">
              <a:avLst/>
            </a:prstGeom>
            <a:noFill/>
          </p:spPr>
          <p:txBody>
            <a:bodyPr wrap="none" rtlCol="0">
              <a:spAutoFit/>
            </a:bodyPr>
            <a:lstStyle/>
            <a:p>
              <a:r>
                <a:rPr lang="en-US" sz="1400" smtClean="0"/>
                <a:t>Client : Johnson</a:t>
              </a:r>
              <a:endParaRPr lang="en-US" sz="1400" smtClean="0"/>
            </a:p>
            <a:p>
              <a:r>
                <a:rPr lang="en-US" sz="1400" smtClean="0"/>
                <a:t>Task : Photo Credit</a:t>
              </a:r>
              <a:endParaRPr lang="en-GB" sz="1400"/>
            </a:p>
          </p:txBody>
        </p:sp>
      </p:grpSp>
      <p:grpSp>
        <p:nvGrpSpPr>
          <p:cNvPr id="41" name="Group 40"/>
          <p:cNvGrpSpPr/>
          <p:nvPr/>
        </p:nvGrpSpPr>
        <p:grpSpPr>
          <a:xfrm>
            <a:off x="811892" y="2489778"/>
            <a:ext cx="2200879" cy="624548"/>
            <a:chOff x="6511280" y="2768779"/>
            <a:chExt cx="2200879" cy="624548"/>
          </a:xfrm>
        </p:grpSpPr>
        <p:sp>
          <p:nvSpPr>
            <p:cNvPr id="42" name="Rectangle 41"/>
            <p:cNvSpPr/>
            <p:nvPr/>
          </p:nvSpPr>
          <p:spPr>
            <a:xfrm>
              <a:off x="6511280" y="2768779"/>
              <a:ext cx="624548" cy="62454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mtClean="0"/>
                <a:t>03</a:t>
              </a:r>
              <a:endParaRPr lang="en-GB" sz="2800"/>
            </a:p>
          </p:txBody>
        </p:sp>
        <p:sp>
          <p:nvSpPr>
            <p:cNvPr id="43" name="TextBox 42"/>
            <p:cNvSpPr txBox="1"/>
            <p:nvPr/>
          </p:nvSpPr>
          <p:spPr>
            <a:xfrm>
              <a:off x="7167056" y="2797949"/>
              <a:ext cx="1545103" cy="523220"/>
            </a:xfrm>
            <a:prstGeom prst="rect">
              <a:avLst/>
            </a:prstGeom>
            <a:noFill/>
          </p:spPr>
          <p:txBody>
            <a:bodyPr wrap="none" rtlCol="0">
              <a:spAutoFit/>
            </a:bodyPr>
            <a:lstStyle/>
            <a:p>
              <a:r>
                <a:rPr lang="en-US" sz="1400" smtClean="0"/>
                <a:t>Client : Johnson</a:t>
              </a:r>
              <a:endParaRPr lang="en-US" sz="1400" smtClean="0"/>
            </a:p>
            <a:p>
              <a:r>
                <a:rPr lang="en-US" sz="1400" smtClean="0"/>
                <a:t>Task : Photo Credit</a:t>
              </a:r>
              <a:endParaRPr lang="en-GB" sz="1400"/>
            </a:p>
          </p:txBody>
        </p:sp>
      </p:grpSp>
      <p:grpSp>
        <p:nvGrpSpPr>
          <p:cNvPr id="44" name="Group 43"/>
          <p:cNvGrpSpPr/>
          <p:nvPr/>
        </p:nvGrpSpPr>
        <p:grpSpPr>
          <a:xfrm>
            <a:off x="811892" y="3463739"/>
            <a:ext cx="2200879" cy="624548"/>
            <a:chOff x="6511280" y="2768779"/>
            <a:chExt cx="2200879" cy="624548"/>
          </a:xfrm>
        </p:grpSpPr>
        <p:sp>
          <p:nvSpPr>
            <p:cNvPr id="45" name="Rectangle 44"/>
            <p:cNvSpPr/>
            <p:nvPr/>
          </p:nvSpPr>
          <p:spPr>
            <a:xfrm>
              <a:off x="6511280" y="2768779"/>
              <a:ext cx="624548" cy="62454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mtClean="0"/>
                <a:t>05</a:t>
              </a:r>
              <a:endParaRPr lang="en-GB" sz="2800"/>
            </a:p>
          </p:txBody>
        </p:sp>
        <p:sp>
          <p:nvSpPr>
            <p:cNvPr id="46" name="TextBox 45"/>
            <p:cNvSpPr txBox="1"/>
            <p:nvPr/>
          </p:nvSpPr>
          <p:spPr>
            <a:xfrm>
              <a:off x="7167056" y="2793413"/>
              <a:ext cx="1545103" cy="523220"/>
            </a:xfrm>
            <a:prstGeom prst="rect">
              <a:avLst/>
            </a:prstGeom>
            <a:noFill/>
          </p:spPr>
          <p:txBody>
            <a:bodyPr wrap="none" rtlCol="0">
              <a:spAutoFit/>
            </a:bodyPr>
            <a:lstStyle/>
            <a:p>
              <a:r>
                <a:rPr lang="en-US" sz="1400" smtClean="0"/>
                <a:t>Client : Johnson</a:t>
              </a:r>
              <a:endParaRPr lang="en-US" sz="1400" smtClean="0"/>
            </a:p>
            <a:p>
              <a:r>
                <a:rPr lang="en-US" sz="1400" smtClean="0"/>
                <a:t>Task : Photo Credit</a:t>
              </a:r>
              <a:endParaRPr lang="en-GB" sz="1400"/>
            </a:p>
          </p:txBody>
        </p:sp>
      </p:grpSp>
      <p:grpSp>
        <p:nvGrpSpPr>
          <p:cNvPr id="47" name="Group 46"/>
          <p:cNvGrpSpPr/>
          <p:nvPr/>
        </p:nvGrpSpPr>
        <p:grpSpPr>
          <a:xfrm>
            <a:off x="811892" y="4439668"/>
            <a:ext cx="2200879" cy="624548"/>
            <a:chOff x="6511280" y="2768779"/>
            <a:chExt cx="2200879" cy="624548"/>
          </a:xfrm>
        </p:grpSpPr>
        <p:sp>
          <p:nvSpPr>
            <p:cNvPr id="48" name="Rectangle 47"/>
            <p:cNvSpPr/>
            <p:nvPr/>
          </p:nvSpPr>
          <p:spPr>
            <a:xfrm>
              <a:off x="6511280" y="2768779"/>
              <a:ext cx="624548" cy="62454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mtClean="0"/>
                <a:t>07</a:t>
              </a:r>
              <a:endParaRPr lang="en-GB" sz="2800"/>
            </a:p>
          </p:txBody>
        </p:sp>
        <p:sp>
          <p:nvSpPr>
            <p:cNvPr id="49" name="TextBox 48"/>
            <p:cNvSpPr txBox="1"/>
            <p:nvPr/>
          </p:nvSpPr>
          <p:spPr>
            <a:xfrm>
              <a:off x="7167056" y="2825178"/>
              <a:ext cx="1545103" cy="523220"/>
            </a:xfrm>
            <a:prstGeom prst="rect">
              <a:avLst/>
            </a:prstGeom>
            <a:noFill/>
          </p:spPr>
          <p:txBody>
            <a:bodyPr wrap="none" rtlCol="0">
              <a:spAutoFit/>
            </a:bodyPr>
            <a:lstStyle/>
            <a:p>
              <a:r>
                <a:rPr lang="en-US" sz="1400" smtClean="0"/>
                <a:t>Client : Johnson</a:t>
              </a:r>
              <a:endParaRPr lang="en-US" sz="1400" smtClean="0"/>
            </a:p>
            <a:p>
              <a:r>
                <a:rPr lang="en-US" sz="1400" smtClean="0"/>
                <a:t>Task : Photo Credit</a:t>
              </a:r>
              <a:endParaRPr lang="en-GB" sz="1400"/>
            </a:p>
          </p:txBody>
        </p:sp>
      </p:grpSp>
      <p:grpSp>
        <p:nvGrpSpPr>
          <p:cNvPr id="50" name="Group 49"/>
          <p:cNvGrpSpPr/>
          <p:nvPr/>
        </p:nvGrpSpPr>
        <p:grpSpPr>
          <a:xfrm>
            <a:off x="3598919" y="1530103"/>
            <a:ext cx="2200879" cy="624548"/>
            <a:chOff x="6511280" y="2768779"/>
            <a:chExt cx="2200879" cy="624548"/>
          </a:xfrm>
        </p:grpSpPr>
        <p:sp>
          <p:nvSpPr>
            <p:cNvPr id="51" name="Rectangle 50"/>
            <p:cNvSpPr/>
            <p:nvPr/>
          </p:nvSpPr>
          <p:spPr>
            <a:xfrm>
              <a:off x="6511280" y="2768779"/>
              <a:ext cx="624548" cy="62454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mtClean="0"/>
                <a:t>02</a:t>
              </a:r>
              <a:endParaRPr lang="en-GB" sz="2800"/>
            </a:p>
          </p:txBody>
        </p:sp>
        <p:sp>
          <p:nvSpPr>
            <p:cNvPr id="52" name="TextBox 51"/>
            <p:cNvSpPr txBox="1"/>
            <p:nvPr/>
          </p:nvSpPr>
          <p:spPr>
            <a:xfrm>
              <a:off x="7167056" y="2840937"/>
              <a:ext cx="1545103" cy="523220"/>
            </a:xfrm>
            <a:prstGeom prst="rect">
              <a:avLst/>
            </a:prstGeom>
            <a:noFill/>
          </p:spPr>
          <p:txBody>
            <a:bodyPr wrap="none" rtlCol="0">
              <a:spAutoFit/>
            </a:bodyPr>
            <a:lstStyle/>
            <a:p>
              <a:r>
                <a:rPr lang="en-US" sz="1400" smtClean="0"/>
                <a:t>Client : Johnson</a:t>
              </a:r>
              <a:endParaRPr lang="en-US" sz="1400" smtClean="0"/>
            </a:p>
            <a:p>
              <a:r>
                <a:rPr lang="en-US" sz="1400" smtClean="0"/>
                <a:t>Task : Photo Credit</a:t>
              </a:r>
              <a:endParaRPr lang="en-GB" sz="1400"/>
            </a:p>
          </p:txBody>
        </p:sp>
      </p:grpSp>
      <p:grpSp>
        <p:nvGrpSpPr>
          <p:cNvPr id="53" name="Group 52"/>
          <p:cNvGrpSpPr/>
          <p:nvPr/>
        </p:nvGrpSpPr>
        <p:grpSpPr>
          <a:xfrm>
            <a:off x="3598919" y="2468284"/>
            <a:ext cx="2200879" cy="624548"/>
            <a:chOff x="6511280" y="2768779"/>
            <a:chExt cx="2200879" cy="624548"/>
          </a:xfrm>
        </p:grpSpPr>
        <p:sp>
          <p:nvSpPr>
            <p:cNvPr id="54" name="Rectangle 53"/>
            <p:cNvSpPr/>
            <p:nvPr/>
          </p:nvSpPr>
          <p:spPr>
            <a:xfrm>
              <a:off x="6511280" y="2768779"/>
              <a:ext cx="624548" cy="62454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mtClean="0"/>
                <a:t>04</a:t>
              </a:r>
              <a:endParaRPr lang="en-GB" sz="2800"/>
            </a:p>
          </p:txBody>
        </p:sp>
        <p:sp>
          <p:nvSpPr>
            <p:cNvPr id="55" name="TextBox 54"/>
            <p:cNvSpPr txBox="1"/>
            <p:nvPr/>
          </p:nvSpPr>
          <p:spPr>
            <a:xfrm>
              <a:off x="7167056" y="2840614"/>
              <a:ext cx="1545103" cy="523220"/>
            </a:xfrm>
            <a:prstGeom prst="rect">
              <a:avLst/>
            </a:prstGeom>
            <a:noFill/>
          </p:spPr>
          <p:txBody>
            <a:bodyPr wrap="none" rtlCol="0">
              <a:spAutoFit/>
            </a:bodyPr>
            <a:lstStyle/>
            <a:p>
              <a:r>
                <a:rPr lang="en-US" sz="1400" smtClean="0"/>
                <a:t>Client : Johnson</a:t>
              </a:r>
              <a:endParaRPr lang="en-US" sz="1400" smtClean="0"/>
            </a:p>
            <a:p>
              <a:r>
                <a:rPr lang="en-US" sz="1400" smtClean="0"/>
                <a:t>Task : Photo Credit</a:t>
              </a:r>
              <a:endParaRPr lang="en-GB" sz="1400"/>
            </a:p>
          </p:txBody>
        </p:sp>
      </p:grpSp>
      <p:grpSp>
        <p:nvGrpSpPr>
          <p:cNvPr id="56" name="Group 55"/>
          <p:cNvGrpSpPr/>
          <p:nvPr/>
        </p:nvGrpSpPr>
        <p:grpSpPr>
          <a:xfrm>
            <a:off x="3598919" y="3442245"/>
            <a:ext cx="2200879" cy="624548"/>
            <a:chOff x="6511280" y="2768779"/>
            <a:chExt cx="2200879" cy="624548"/>
          </a:xfrm>
        </p:grpSpPr>
        <p:sp>
          <p:nvSpPr>
            <p:cNvPr id="57" name="Rectangle 56"/>
            <p:cNvSpPr/>
            <p:nvPr/>
          </p:nvSpPr>
          <p:spPr>
            <a:xfrm>
              <a:off x="6511280" y="2768779"/>
              <a:ext cx="624548" cy="62454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mtClean="0"/>
                <a:t>06</a:t>
              </a:r>
              <a:endParaRPr lang="en-GB" sz="2800"/>
            </a:p>
          </p:txBody>
        </p:sp>
        <p:sp>
          <p:nvSpPr>
            <p:cNvPr id="58" name="TextBox 57"/>
            <p:cNvSpPr txBox="1"/>
            <p:nvPr/>
          </p:nvSpPr>
          <p:spPr>
            <a:xfrm>
              <a:off x="7167056" y="2840519"/>
              <a:ext cx="1545103" cy="523220"/>
            </a:xfrm>
            <a:prstGeom prst="rect">
              <a:avLst/>
            </a:prstGeom>
            <a:noFill/>
          </p:spPr>
          <p:txBody>
            <a:bodyPr wrap="none" rtlCol="0">
              <a:spAutoFit/>
            </a:bodyPr>
            <a:lstStyle/>
            <a:p>
              <a:r>
                <a:rPr lang="en-US" sz="1400" smtClean="0"/>
                <a:t>Client : Johnson</a:t>
              </a:r>
              <a:endParaRPr lang="en-US" sz="1400" smtClean="0"/>
            </a:p>
            <a:p>
              <a:r>
                <a:rPr lang="en-US" sz="1400" smtClean="0"/>
                <a:t>Task : Photo Credit</a:t>
              </a:r>
              <a:endParaRPr lang="en-GB" sz="1400"/>
            </a:p>
          </p:txBody>
        </p:sp>
      </p:grpSp>
      <p:grpSp>
        <p:nvGrpSpPr>
          <p:cNvPr id="59" name="Group 58"/>
          <p:cNvGrpSpPr/>
          <p:nvPr/>
        </p:nvGrpSpPr>
        <p:grpSpPr>
          <a:xfrm>
            <a:off x="3598919" y="4418174"/>
            <a:ext cx="2200879" cy="624548"/>
            <a:chOff x="6511280" y="2768779"/>
            <a:chExt cx="2200879" cy="624548"/>
          </a:xfrm>
        </p:grpSpPr>
        <p:sp>
          <p:nvSpPr>
            <p:cNvPr id="60" name="Rectangle 59"/>
            <p:cNvSpPr/>
            <p:nvPr/>
          </p:nvSpPr>
          <p:spPr>
            <a:xfrm>
              <a:off x="6511280" y="2768779"/>
              <a:ext cx="624548" cy="6245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mtClean="0"/>
                <a:t>08</a:t>
              </a:r>
              <a:endParaRPr lang="en-GB" sz="2800"/>
            </a:p>
          </p:txBody>
        </p:sp>
        <p:sp>
          <p:nvSpPr>
            <p:cNvPr id="61" name="TextBox 60"/>
            <p:cNvSpPr txBox="1"/>
            <p:nvPr/>
          </p:nvSpPr>
          <p:spPr>
            <a:xfrm>
              <a:off x="7167056" y="2819443"/>
              <a:ext cx="1545103" cy="523220"/>
            </a:xfrm>
            <a:prstGeom prst="rect">
              <a:avLst/>
            </a:prstGeom>
            <a:noFill/>
          </p:spPr>
          <p:txBody>
            <a:bodyPr wrap="none" rtlCol="0">
              <a:spAutoFit/>
            </a:bodyPr>
            <a:lstStyle/>
            <a:p>
              <a:r>
                <a:rPr lang="en-US" sz="1400" smtClean="0"/>
                <a:t>Client : Johnson</a:t>
              </a:r>
              <a:endParaRPr lang="en-US" sz="1400" smtClean="0"/>
            </a:p>
            <a:p>
              <a:r>
                <a:rPr lang="en-US" sz="1400" smtClean="0"/>
                <a:t>Task : Photo Credit</a:t>
              </a:r>
              <a:endParaRPr lang="en-GB" sz="1400"/>
            </a:p>
          </p:txBody>
        </p:sp>
      </p:grpSp>
      <p:sp>
        <p:nvSpPr>
          <p:cNvPr id="62" name="Rectangle 61"/>
          <p:cNvSpPr/>
          <p:nvPr/>
        </p:nvSpPr>
        <p:spPr>
          <a:xfrm>
            <a:off x="780665" y="5334273"/>
            <a:ext cx="4685689" cy="738664"/>
          </a:xfrm>
          <a:prstGeom prst="rect">
            <a:avLst/>
          </a:prstGeom>
        </p:spPr>
        <p:txBody>
          <a:bodyPr wrap="square">
            <a:spAutoFit/>
          </a:bodyPr>
          <a:lstStyle/>
          <a:p>
            <a:pPr algn="ctr"/>
            <a:r>
              <a:rPr lang="en-GB" sz="1400"/>
              <a:t>Lorem ipsum dolor sit amet, consectetuer adipiscing elit, sed diam nonummy nibh euismod tincidunt ut laoreet dolore magna aliquam erat volutpat. </a:t>
            </a:r>
            <a:endParaRPr lang="en-GB" sz="1400"/>
          </a:p>
        </p:txBody>
      </p:sp>
      <p:sp>
        <p:nvSpPr>
          <p:cNvPr id="32" name="Rectangle 31"/>
          <p:cNvSpPr/>
          <p:nvPr/>
        </p:nvSpPr>
        <p:spPr>
          <a:xfrm>
            <a:off x="6653926" y="5487503"/>
            <a:ext cx="4685689" cy="707886"/>
          </a:xfrm>
          <a:prstGeom prst="rect">
            <a:avLst/>
          </a:prstGeom>
        </p:spPr>
        <p:txBody>
          <a:bodyPr wrap="square">
            <a:spAutoFit/>
          </a:bodyPr>
          <a:lstStyle/>
          <a:p>
            <a:pPr algn="ctr"/>
            <a:r>
              <a:rPr lang="en-GB" sz="2000" b="1" smtClean="0"/>
              <a:t>Portfolio Image </a:t>
            </a:r>
            <a:endParaRPr lang="en-GB" sz="2000" b="1" smtClean="0"/>
          </a:p>
          <a:p>
            <a:pPr algn="ctr"/>
            <a:r>
              <a:rPr lang="en-GB" sz="2000" b="1" smtClean="0"/>
              <a:t>Collection</a:t>
            </a:r>
            <a:endParaRPr lang="en-GB" sz="2000" b="1"/>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left)">
                                      <p:cBhvr>
                                        <p:cTn id="15" dur="500"/>
                                        <p:tgtEl>
                                          <p:spTgt spid="6"/>
                                        </p:tgtEl>
                                      </p:cBhvr>
                                    </p:animEffect>
                                  </p:childTnLst>
                                </p:cTn>
                              </p:par>
                            </p:childTnLst>
                          </p:cTn>
                        </p:par>
                        <p:par>
                          <p:cTn id="16" fill="hold">
                            <p:stCondLst>
                              <p:cond delay="1500"/>
                            </p:stCondLst>
                            <p:childTnLst>
                              <p:par>
                                <p:cTn id="17" presetID="43" presetClass="entr" presetSubtype="0" fill="hold"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fade">
                                      <p:cBhvr>
                                        <p:cTn id="19" dur="100"/>
                                        <p:tgtEl>
                                          <p:spTgt spid="38"/>
                                        </p:tgtEl>
                                      </p:cBhvr>
                                    </p:animEffect>
                                    <p:anim calcmode="lin" valueType="num">
                                      <p:cBhvr>
                                        <p:cTn id="20" dur="400" fill="hold"/>
                                        <p:tgtEl>
                                          <p:spTgt spid="38"/>
                                        </p:tgtEl>
                                        <p:attrNameLst>
                                          <p:attrName>ppt_x</p:attrName>
                                        </p:attrNameLst>
                                      </p:cBhvr>
                                      <p:tavLst>
                                        <p:tav tm="0">
                                          <p:val>
                                            <p:strVal val="#ppt_x"/>
                                          </p:val>
                                        </p:tav>
                                        <p:tav tm="100000">
                                          <p:val>
                                            <p:strVal val="#ppt_x"/>
                                          </p:val>
                                        </p:tav>
                                      </p:tavLst>
                                    </p:anim>
                                    <p:anim calcmode="lin" valueType="num">
                                      <p:cBhvr>
                                        <p:cTn id="21" dur="400" fill="hold"/>
                                        <p:tgtEl>
                                          <p:spTgt spid="38"/>
                                        </p:tgtEl>
                                        <p:attrNameLst>
                                          <p:attrName>ppt_y</p:attrName>
                                        </p:attrNameLst>
                                      </p:cBhvr>
                                      <p:tavLst>
                                        <p:tav tm="0">
                                          <p:val>
                                            <p:strVal val="#ppt_y+0.31"/>
                                          </p:val>
                                        </p:tav>
                                        <p:tav tm="100000">
                                          <p:val>
                                            <p:strVal val="#ppt_y+0.31"/>
                                          </p:val>
                                        </p:tav>
                                      </p:tavLst>
                                    </p:anim>
                                    <p:anim calcmode="lin" valueType="num">
                                      <p:cBhvr>
                                        <p:cTn id="22" dur="600" decel="50000" fill="hold">
                                          <p:stCondLst>
                                            <p:cond delay="400"/>
                                          </p:stCondLst>
                                        </p:cTn>
                                        <p:tgtEl>
                                          <p:spTgt spid="3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3" dur="600" decel="50000" fill="hold">
                                          <p:stCondLst>
                                            <p:cond delay="400"/>
                                          </p:stCondLst>
                                        </p:cTn>
                                        <p:tgtEl>
                                          <p:spTgt spid="3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24" fill="hold">
                            <p:stCondLst>
                              <p:cond delay="2500"/>
                            </p:stCondLst>
                            <p:childTnLst>
                              <p:par>
                                <p:cTn id="25" presetID="43" presetClass="entr" presetSubtype="0" fill="hold" nodeType="after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
                                        <p:tgtEl>
                                          <p:spTgt spid="50"/>
                                        </p:tgtEl>
                                      </p:cBhvr>
                                    </p:animEffect>
                                    <p:anim calcmode="lin" valueType="num">
                                      <p:cBhvr>
                                        <p:cTn id="28" dur="400" fill="hold"/>
                                        <p:tgtEl>
                                          <p:spTgt spid="50"/>
                                        </p:tgtEl>
                                        <p:attrNameLst>
                                          <p:attrName>ppt_x</p:attrName>
                                        </p:attrNameLst>
                                      </p:cBhvr>
                                      <p:tavLst>
                                        <p:tav tm="0">
                                          <p:val>
                                            <p:strVal val="#ppt_x"/>
                                          </p:val>
                                        </p:tav>
                                        <p:tav tm="100000">
                                          <p:val>
                                            <p:strVal val="#ppt_x"/>
                                          </p:val>
                                        </p:tav>
                                      </p:tavLst>
                                    </p:anim>
                                    <p:anim calcmode="lin" valueType="num">
                                      <p:cBhvr>
                                        <p:cTn id="29" dur="400" fill="hold"/>
                                        <p:tgtEl>
                                          <p:spTgt spid="50"/>
                                        </p:tgtEl>
                                        <p:attrNameLst>
                                          <p:attrName>ppt_y</p:attrName>
                                        </p:attrNameLst>
                                      </p:cBhvr>
                                      <p:tavLst>
                                        <p:tav tm="0">
                                          <p:val>
                                            <p:strVal val="#ppt_y+0.31"/>
                                          </p:val>
                                        </p:tav>
                                        <p:tav tm="100000">
                                          <p:val>
                                            <p:strVal val="#ppt_y+0.31"/>
                                          </p:val>
                                        </p:tav>
                                      </p:tavLst>
                                    </p:anim>
                                    <p:anim calcmode="lin" valueType="num">
                                      <p:cBhvr>
                                        <p:cTn id="30" dur="600" decel="50000" fill="hold">
                                          <p:stCondLst>
                                            <p:cond delay="400"/>
                                          </p:stCondLst>
                                        </p:cTn>
                                        <p:tgtEl>
                                          <p:spTgt spid="50"/>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1" dur="600" decel="50000" fill="hold">
                                          <p:stCondLst>
                                            <p:cond delay="400"/>
                                          </p:stCondLst>
                                        </p:cTn>
                                        <p:tgtEl>
                                          <p:spTgt spid="50"/>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32" fill="hold">
                            <p:stCondLst>
                              <p:cond delay="3500"/>
                            </p:stCondLst>
                            <p:childTnLst>
                              <p:par>
                                <p:cTn id="33" presetID="43" presetClass="entr" presetSubtype="0" fill="hold" nodeType="afterEffect">
                                  <p:stCondLst>
                                    <p:cond delay="0"/>
                                  </p:stCondLst>
                                  <p:childTnLst>
                                    <p:set>
                                      <p:cBhvr>
                                        <p:cTn id="34" dur="1" fill="hold">
                                          <p:stCondLst>
                                            <p:cond delay="0"/>
                                          </p:stCondLst>
                                        </p:cTn>
                                        <p:tgtEl>
                                          <p:spTgt spid="41"/>
                                        </p:tgtEl>
                                        <p:attrNameLst>
                                          <p:attrName>style.visibility</p:attrName>
                                        </p:attrNameLst>
                                      </p:cBhvr>
                                      <p:to>
                                        <p:strVal val="visible"/>
                                      </p:to>
                                    </p:set>
                                    <p:animEffect transition="in" filter="fade">
                                      <p:cBhvr>
                                        <p:cTn id="35" dur="100"/>
                                        <p:tgtEl>
                                          <p:spTgt spid="41"/>
                                        </p:tgtEl>
                                      </p:cBhvr>
                                    </p:animEffect>
                                    <p:anim calcmode="lin" valueType="num">
                                      <p:cBhvr>
                                        <p:cTn id="36" dur="400" fill="hold"/>
                                        <p:tgtEl>
                                          <p:spTgt spid="41"/>
                                        </p:tgtEl>
                                        <p:attrNameLst>
                                          <p:attrName>ppt_x</p:attrName>
                                        </p:attrNameLst>
                                      </p:cBhvr>
                                      <p:tavLst>
                                        <p:tav tm="0">
                                          <p:val>
                                            <p:strVal val="#ppt_x"/>
                                          </p:val>
                                        </p:tav>
                                        <p:tav tm="100000">
                                          <p:val>
                                            <p:strVal val="#ppt_x"/>
                                          </p:val>
                                        </p:tav>
                                      </p:tavLst>
                                    </p:anim>
                                    <p:anim calcmode="lin" valueType="num">
                                      <p:cBhvr>
                                        <p:cTn id="37" dur="400" fill="hold"/>
                                        <p:tgtEl>
                                          <p:spTgt spid="41"/>
                                        </p:tgtEl>
                                        <p:attrNameLst>
                                          <p:attrName>ppt_y</p:attrName>
                                        </p:attrNameLst>
                                      </p:cBhvr>
                                      <p:tavLst>
                                        <p:tav tm="0">
                                          <p:val>
                                            <p:strVal val="#ppt_y+0.31"/>
                                          </p:val>
                                        </p:tav>
                                        <p:tav tm="100000">
                                          <p:val>
                                            <p:strVal val="#ppt_y+0.31"/>
                                          </p:val>
                                        </p:tav>
                                      </p:tavLst>
                                    </p:anim>
                                    <p:anim calcmode="lin" valueType="num">
                                      <p:cBhvr>
                                        <p:cTn id="38" dur="600" decel="50000" fill="hold">
                                          <p:stCondLst>
                                            <p:cond delay="400"/>
                                          </p:stCondLst>
                                        </p:cTn>
                                        <p:tgtEl>
                                          <p:spTgt spid="4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9" dur="600" decel="50000" fill="hold">
                                          <p:stCondLst>
                                            <p:cond delay="400"/>
                                          </p:stCondLst>
                                        </p:cTn>
                                        <p:tgtEl>
                                          <p:spTgt spid="4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40" fill="hold">
                            <p:stCondLst>
                              <p:cond delay="4500"/>
                            </p:stCondLst>
                            <p:childTnLst>
                              <p:par>
                                <p:cTn id="41" presetID="43" presetClass="entr" presetSubtype="0" fill="hold" nodeType="afterEffect">
                                  <p:stCondLst>
                                    <p:cond delay="0"/>
                                  </p:stCondLst>
                                  <p:childTnLst>
                                    <p:set>
                                      <p:cBhvr>
                                        <p:cTn id="42" dur="1" fill="hold">
                                          <p:stCondLst>
                                            <p:cond delay="0"/>
                                          </p:stCondLst>
                                        </p:cTn>
                                        <p:tgtEl>
                                          <p:spTgt spid="53"/>
                                        </p:tgtEl>
                                        <p:attrNameLst>
                                          <p:attrName>style.visibility</p:attrName>
                                        </p:attrNameLst>
                                      </p:cBhvr>
                                      <p:to>
                                        <p:strVal val="visible"/>
                                      </p:to>
                                    </p:set>
                                    <p:animEffect transition="in" filter="fade">
                                      <p:cBhvr>
                                        <p:cTn id="43" dur="100"/>
                                        <p:tgtEl>
                                          <p:spTgt spid="53"/>
                                        </p:tgtEl>
                                      </p:cBhvr>
                                    </p:animEffect>
                                    <p:anim calcmode="lin" valueType="num">
                                      <p:cBhvr>
                                        <p:cTn id="44" dur="400" fill="hold"/>
                                        <p:tgtEl>
                                          <p:spTgt spid="53"/>
                                        </p:tgtEl>
                                        <p:attrNameLst>
                                          <p:attrName>ppt_x</p:attrName>
                                        </p:attrNameLst>
                                      </p:cBhvr>
                                      <p:tavLst>
                                        <p:tav tm="0">
                                          <p:val>
                                            <p:strVal val="#ppt_x"/>
                                          </p:val>
                                        </p:tav>
                                        <p:tav tm="100000">
                                          <p:val>
                                            <p:strVal val="#ppt_x"/>
                                          </p:val>
                                        </p:tav>
                                      </p:tavLst>
                                    </p:anim>
                                    <p:anim calcmode="lin" valueType="num">
                                      <p:cBhvr>
                                        <p:cTn id="45" dur="400" fill="hold"/>
                                        <p:tgtEl>
                                          <p:spTgt spid="53"/>
                                        </p:tgtEl>
                                        <p:attrNameLst>
                                          <p:attrName>ppt_y</p:attrName>
                                        </p:attrNameLst>
                                      </p:cBhvr>
                                      <p:tavLst>
                                        <p:tav tm="0">
                                          <p:val>
                                            <p:strVal val="#ppt_y+0.31"/>
                                          </p:val>
                                        </p:tav>
                                        <p:tav tm="100000">
                                          <p:val>
                                            <p:strVal val="#ppt_y+0.31"/>
                                          </p:val>
                                        </p:tav>
                                      </p:tavLst>
                                    </p:anim>
                                    <p:anim calcmode="lin" valueType="num">
                                      <p:cBhvr>
                                        <p:cTn id="46" dur="600" decel="50000" fill="hold">
                                          <p:stCondLst>
                                            <p:cond delay="400"/>
                                          </p:stCondLst>
                                        </p:cTn>
                                        <p:tgtEl>
                                          <p:spTgt spid="5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7" dur="600" decel="50000" fill="hold">
                                          <p:stCondLst>
                                            <p:cond delay="400"/>
                                          </p:stCondLst>
                                        </p:cTn>
                                        <p:tgtEl>
                                          <p:spTgt spid="5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48" fill="hold">
                            <p:stCondLst>
                              <p:cond delay="5500"/>
                            </p:stCondLst>
                            <p:childTnLst>
                              <p:par>
                                <p:cTn id="49" presetID="43" presetClass="entr" presetSubtype="0" fill="hold" nodeType="afterEffect">
                                  <p:stCondLst>
                                    <p:cond delay="0"/>
                                  </p:stCondLst>
                                  <p:childTnLst>
                                    <p:set>
                                      <p:cBhvr>
                                        <p:cTn id="50" dur="1" fill="hold">
                                          <p:stCondLst>
                                            <p:cond delay="0"/>
                                          </p:stCondLst>
                                        </p:cTn>
                                        <p:tgtEl>
                                          <p:spTgt spid="44"/>
                                        </p:tgtEl>
                                        <p:attrNameLst>
                                          <p:attrName>style.visibility</p:attrName>
                                        </p:attrNameLst>
                                      </p:cBhvr>
                                      <p:to>
                                        <p:strVal val="visible"/>
                                      </p:to>
                                    </p:set>
                                    <p:animEffect transition="in" filter="fade">
                                      <p:cBhvr>
                                        <p:cTn id="51" dur="100"/>
                                        <p:tgtEl>
                                          <p:spTgt spid="44"/>
                                        </p:tgtEl>
                                      </p:cBhvr>
                                    </p:animEffect>
                                    <p:anim calcmode="lin" valueType="num">
                                      <p:cBhvr>
                                        <p:cTn id="52" dur="400" fill="hold"/>
                                        <p:tgtEl>
                                          <p:spTgt spid="44"/>
                                        </p:tgtEl>
                                        <p:attrNameLst>
                                          <p:attrName>ppt_x</p:attrName>
                                        </p:attrNameLst>
                                      </p:cBhvr>
                                      <p:tavLst>
                                        <p:tav tm="0">
                                          <p:val>
                                            <p:strVal val="#ppt_x"/>
                                          </p:val>
                                        </p:tav>
                                        <p:tav tm="100000">
                                          <p:val>
                                            <p:strVal val="#ppt_x"/>
                                          </p:val>
                                        </p:tav>
                                      </p:tavLst>
                                    </p:anim>
                                    <p:anim calcmode="lin" valueType="num">
                                      <p:cBhvr>
                                        <p:cTn id="53" dur="400" fill="hold"/>
                                        <p:tgtEl>
                                          <p:spTgt spid="44"/>
                                        </p:tgtEl>
                                        <p:attrNameLst>
                                          <p:attrName>ppt_y</p:attrName>
                                        </p:attrNameLst>
                                      </p:cBhvr>
                                      <p:tavLst>
                                        <p:tav tm="0">
                                          <p:val>
                                            <p:strVal val="#ppt_y+0.31"/>
                                          </p:val>
                                        </p:tav>
                                        <p:tav tm="100000">
                                          <p:val>
                                            <p:strVal val="#ppt_y+0.31"/>
                                          </p:val>
                                        </p:tav>
                                      </p:tavLst>
                                    </p:anim>
                                    <p:anim calcmode="lin" valueType="num">
                                      <p:cBhvr>
                                        <p:cTn id="54" dur="600" decel="50000" fill="hold">
                                          <p:stCondLst>
                                            <p:cond delay="400"/>
                                          </p:stCondLst>
                                        </p:cTn>
                                        <p:tgtEl>
                                          <p:spTgt spid="4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5" dur="600" decel="50000" fill="hold">
                                          <p:stCondLst>
                                            <p:cond delay="400"/>
                                          </p:stCondLst>
                                        </p:cTn>
                                        <p:tgtEl>
                                          <p:spTgt spid="4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56" fill="hold">
                            <p:stCondLst>
                              <p:cond delay="6500"/>
                            </p:stCondLst>
                            <p:childTnLst>
                              <p:par>
                                <p:cTn id="57" presetID="43" presetClass="entr" presetSubtype="0" fill="hold" nodeType="afterEffect">
                                  <p:stCondLst>
                                    <p:cond delay="0"/>
                                  </p:stCondLst>
                                  <p:childTnLst>
                                    <p:set>
                                      <p:cBhvr>
                                        <p:cTn id="58" dur="1" fill="hold">
                                          <p:stCondLst>
                                            <p:cond delay="0"/>
                                          </p:stCondLst>
                                        </p:cTn>
                                        <p:tgtEl>
                                          <p:spTgt spid="56"/>
                                        </p:tgtEl>
                                        <p:attrNameLst>
                                          <p:attrName>style.visibility</p:attrName>
                                        </p:attrNameLst>
                                      </p:cBhvr>
                                      <p:to>
                                        <p:strVal val="visible"/>
                                      </p:to>
                                    </p:set>
                                    <p:animEffect transition="in" filter="fade">
                                      <p:cBhvr>
                                        <p:cTn id="59" dur="100"/>
                                        <p:tgtEl>
                                          <p:spTgt spid="56"/>
                                        </p:tgtEl>
                                      </p:cBhvr>
                                    </p:animEffect>
                                    <p:anim calcmode="lin" valueType="num">
                                      <p:cBhvr>
                                        <p:cTn id="60" dur="400" fill="hold"/>
                                        <p:tgtEl>
                                          <p:spTgt spid="56"/>
                                        </p:tgtEl>
                                        <p:attrNameLst>
                                          <p:attrName>ppt_x</p:attrName>
                                        </p:attrNameLst>
                                      </p:cBhvr>
                                      <p:tavLst>
                                        <p:tav tm="0">
                                          <p:val>
                                            <p:strVal val="#ppt_x"/>
                                          </p:val>
                                        </p:tav>
                                        <p:tav tm="100000">
                                          <p:val>
                                            <p:strVal val="#ppt_x"/>
                                          </p:val>
                                        </p:tav>
                                      </p:tavLst>
                                    </p:anim>
                                    <p:anim calcmode="lin" valueType="num">
                                      <p:cBhvr>
                                        <p:cTn id="61" dur="400" fill="hold"/>
                                        <p:tgtEl>
                                          <p:spTgt spid="56"/>
                                        </p:tgtEl>
                                        <p:attrNameLst>
                                          <p:attrName>ppt_y</p:attrName>
                                        </p:attrNameLst>
                                      </p:cBhvr>
                                      <p:tavLst>
                                        <p:tav tm="0">
                                          <p:val>
                                            <p:strVal val="#ppt_y+0.31"/>
                                          </p:val>
                                        </p:tav>
                                        <p:tav tm="100000">
                                          <p:val>
                                            <p:strVal val="#ppt_y+0.31"/>
                                          </p:val>
                                        </p:tav>
                                      </p:tavLst>
                                    </p:anim>
                                    <p:anim calcmode="lin" valueType="num">
                                      <p:cBhvr>
                                        <p:cTn id="62" dur="600" decel="50000" fill="hold">
                                          <p:stCondLst>
                                            <p:cond delay="400"/>
                                          </p:stCondLst>
                                        </p:cTn>
                                        <p:tgtEl>
                                          <p:spTgt spid="56"/>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63" dur="600" decel="50000" fill="hold">
                                          <p:stCondLst>
                                            <p:cond delay="400"/>
                                          </p:stCondLst>
                                        </p:cTn>
                                        <p:tgtEl>
                                          <p:spTgt spid="56"/>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64" fill="hold">
                            <p:stCondLst>
                              <p:cond delay="7500"/>
                            </p:stCondLst>
                            <p:childTnLst>
                              <p:par>
                                <p:cTn id="65" presetID="43" presetClass="entr" presetSubtype="0" fill="hold" nodeType="afterEffect">
                                  <p:stCondLst>
                                    <p:cond delay="0"/>
                                  </p:stCondLst>
                                  <p:childTnLst>
                                    <p:set>
                                      <p:cBhvr>
                                        <p:cTn id="66" dur="1" fill="hold">
                                          <p:stCondLst>
                                            <p:cond delay="0"/>
                                          </p:stCondLst>
                                        </p:cTn>
                                        <p:tgtEl>
                                          <p:spTgt spid="47"/>
                                        </p:tgtEl>
                                        <p:attrNameLst>
                                          <p:attrName>style.visibility</p:attrName>
                                        </p:attrNameLst>
                                      </p:cBhvr>
                                      <p:to>
                                        <p:strVal val="visible"/>
                                      </p:to>
                                    </p:set>
                                    <p:animEffect transition="in" filter="fade">
                                      <p:cBhvr>
                                        <p:cTn id="67" dur="100"/>
                                        <p:tgtEl>
                                          <p:spTgt spid="47"/>
                                        </p:tgtEl>
                                      </p:cBhvr>
                                    </p:animEffect>
                                    <p:anim calcmode="lin" valueType="num">
                                      <p:cBhvr>
                                        <p:cTn id="68" dur="400" fill="hold"/>
                                        <p:tgtEl>
                                          <p:spTgt spid="47"/>
                                        </p:tgtEl>
                                        <p:attrNameLst>
                                          <p:attrName>ppt_x</p:attrName>
                                        </p:attrNameLst>
                                      </p:cBhvr>
                                      <p:tavLst>
                                        <p:tav tm="0">
                                          <p:val>
                                            <p:strVal val="#ppt_x"/>
                                          </p:val>
                                        </p:tav>
                                        <p:tav tm="100000">
                                          <p:val>
                                            <p:strVal val="#ppt_x"/>
                                          </p:val>
                                        </p:tav>
                                      </p:tavLst>
                                    </p:anim>
                                    <p:anim calcmode="lin" valueType="num">
                                      <p:cBhvr>
                                        <p:cTn id="69" dur="400" fill="hold"/>
                                        <p:tgtEl>
                                          <p:spTgt spid="47"/>
                                        </p:tgtEl>
                                        <p:attrNameLst>
                                          <p:attrName>ppt_y</p:attrName>
                                        </p:attrNameLst>
                                      </p:cBhvr>
                                      <p:tavLst>
                                        <p:tav tm="0">
                                          <p:val>
                                            <p:strVal val="#ppt_y+0.31"/>
                                          </p:val>
                                        </p:tav>
                                        <p:tav tm="100000">
                                          <p:val>
                                            <p:strVal val="#ppt_y+0.31"/>
                                          </p:val>
                                        </p:tav>
                                      </p:tavLst>
                                    </p:anim>
                                    <p:anim calcmode="lin" valueType="num">
                                      <p:cBhvr>
                                        <p:cTn id="70" dur="600" decel="50000" fill="hold">
                                          <p:stCondLst>
                                            <p:cond delay="400"/>
                                          </p:stCondLst>
                                        </p:cTn>
                                        <p:tgtEl>
                                          <p:spTgt spid="47"/>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71" dur="600" decel="50000" fill="hold">
                                          <p:stCondLst>
                                            <p:cond delay="400"/>
                                          </p:stCondLst>
                                        </p:cTn>
                                        <p:tgtEl>
                                          <p:spTgt spid="47"/>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72" fill="hold">
                            <p:stCondLst>
                              <p:cond delay="8500"/>
                            </p:stCondLst>
                            <p:childTnLst>
                              <p:par>
                                <p:cTn id="73" presetID="43" presetClass="entr" presetSubtype="0" fill="hold" nodeType="afterEffect">
                                  <p:stCondLst>
                                    <p:cond delay="0"/>
                                  </p:stCondLst>
                                  <p:childTnLst>
                                    <p:set>
                                      <p:cBhvr>
                                        <p:cTn id="74" dur="1" fill="hold">
                                          <p:stCondLst>
                                            <p:cond delay="0"/>
                                          </p:stCondLst>
                                        </p:cTn>
                                        <p:tgtEl>
                                          <p:spTgt spid="59"/>
                                        </p:tgtEl>
                                        <p:attrNameLst>
                                          <p:attrName>style.visibility</p:attrName>
                                        </p:attrNameLst>
                                      </p:cBhvr>
                                      <p:to>
                                        <p:strVal val="visible"/>
                                      </p:to>
                                    </p:set>
                                    <p:animEffect transition="in" filter="fade">
                                      <p:cBhvr>
                                        <p:cTn id="75" dur="100"/>
                                        <p:tgtEl>
                                          <p:spTgt spid="59"/>
                                        </p:tgtEl>
                                      </p:cBhvr>
                                    </p:animEffect>
                                    <p:anim calcmode="lin" valueType="num">
                                      <p:cBhvr>
                                        <p:cTn id="76" dur="400" fill="hold"/>
                                        <p:tgtEl>
                                          <p:spTgt spid="59"/>
                                        </p:tgtEl>
                                        <p:attrNameLst>
                                          <p:attrName>ppt_x</p:attrName>
                                        </p:attrNameLst>
                                      </p:cBhvr>
                                      <p:tavLst>
                                        <p:tav tm="0">
                                          <p:val>
                                            <p:strVal val="#ppt_x"/>
                                          </p:val>
                                        </p:tav>
                                        <p:tav tm="100000">
                                          <p:val>
                                            <p:strVal val="#ppt_x"/>
                                          </p:val>
                                        </p:tav>
                                      </p:tavLst>
                                    </p:anim>
                                    <p:anim calcmode="lin" valueType="num">
                                      <p:cBhvr>
                                        <p:cTn id="77" dur="400" fill="hold"/>
                                        <p:tgtEl>
                                          <p:spTgt spid="59"/>
                                        </p:tgtEl>
                                        <p:attrNameLst>
                                          <p:attrName>ppt_y</p:attrName>
                                        </p:attrNameLst>
                                      </p:cBhvr>
                                      <p:tavLst>
                                        <p:tav tm="0">
                                          <p:val>
                                            <p:strVal val="#ppt_y+0.31"/>
                                          </p:val>
                                        </p:tav>
                                        <p:tav tm="100000">
                                          <p:val>
                                            <p:strVal val="#ppt_y+0.31"/>
                                          </p:val>
                                        </p:tav>
                                      </p:tavLst>
                                    </p:anim>
                                    <p:anim calcmode="lin" valueType="num">
                                      <p:cBhvr>
                                        <p:cTn id="78" dur="600" decel="50000" fill="hold">
                                          <p:stCondLst>
                                            <p:cond delay="400"/>
                                          </p:stCondLst>
                                        </p:cTn>
                                        <p:tgtEl>
                                          <p:spTgt spid="5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79" dur="600" decel="50000" fill="hold">
                                          <p:stCondLst>
                                            <p:cond delay="400"/>
                                          </p:stCondLst>
                                        </p:cTn>
                                        <p:tgtEl>
                                          <p:spTgt spid="5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80" fill="hold">
                            <p:stCondLst>
                              <p:cond delay="9500"/>
                            </p:stCondLst>
                            <p:childTnLst>
                              <p:par>
                                <p:cTn id="81" presetID="22" presetClass="entr" presetSubtype="8" fill="hold" grpId="0" nodeType="after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left)">
                                      <p:cBhvr>
                                        <p:cTn id="83" dur="500"/>
                                        <p:tgtEl>
                                          <p:spTgt spid="62"/>
                                        </p:tgtEl>
                                      </p:cBhvr>
                                    </p:animEffect>
                                  </p:childTnLst>
                                </p:cTn>
                              </p:par>
                            </p:childTnLst>
                          </p:cTn>
                        </p:par>
                        <p:par>
                          <p:cTn id="84" fill="hold">
                            <p:stCondLst>
                              <p:cond delay="10000"/>
                            </p:stCondLst>
                            <p:childTnLst>
                              <p:par>
                                <p:cTn id="85" presetID="10" presetClass="entr" presetSubtype="0" fill="hold" grpId="0" nodeType="afterEffect">
                                  <p:stCondLst>
                                    <p:cond delay="0"/>
                                  </p:stCondLst>
                                  <p:childTnLst>
                                    <p:set>
                                      <p:cBhvr>
                                        <p:cTn id="86" dur="1" fill="hold">
                                          <p:stCondLst>
                                            <p:cond delay="0"/>
                                          </p:stCondLst>
                                        </p:cTn>
                                        <p:tgtEl>
                                          <p:spTgt spid="32"/>
                                        </p:tgtEl>
                                        <p:attrNameLst>
                                          <p:attrName>style.visibility</p:attrName>
                                        </p:attrNameLst>
                                      </p:cBhvr>
                                      <p:to>
                                        <p:strVal val="visible"/>
                                      </p:to>
                                    </p:set>
                                    <p:animEffect transition="in" filter="fade">
                                      <p:cBhvr>
                                        <p:cTn id="8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62" grpId="0"/>
      <p:bldP spid="3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9935" y="240072"/>
            <a:ext cx="8516815" cy="971306"/>
          </a:xfrm>
        </p:spPr>
        <p:txBody>
          <a:bodyPr/>
          <a:lstStyle/>
          <a:p>
            <a:pPr algn="l"/>
            <a:r>
              <a:rPr lang="en-US" smtClean="0"/>
              <a:t>Road To Success</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24" name="Group 23"/>
          <p:cNvGrpSpPr/>
          <p:nvPr/>
        </p:nvGrpSpPr>
        <p:grpSpPr>
          <a:xfrm>
            <a:off x="6237408" y="0"/>
            <a:ext cx="2217859" cy="6858000"/>
            <a:chOff x="6237408" y="0"/>
            <a:chExt cx="2217859" cy="6858000"/>
          </a:xfrm>
        </p:grpSpPr>
        <p:sp>
          <p:nvSpPr>
            <p:cNvPr id="4" name="任意多边形 28"/>
            <p:cNvSpPr/>
            <p:nvPr/>
          </p:nvSpPr>
          <p:spPr>
            <a:xfrm>
              <a:off x="6454283" y="0"/>
              <a:ext cx="2000984" cy="6858000"/>
            </a:xfrm>
            <a:custGeom>
              <a:avLst/>
              <a:gdLst/>
              <a:ahLst/>
              <a:cxnLst/>
              <a:rect l="l" t="t" r="r" b="b"/>
              <a:pathLst>
                <a:path w="2000984" h="6858000">
                  <a:moveTo>
                    <a:pt x="424500" y="0"/>
                  </a:moveTo>
                  <a:lnTo>
                    <a:pt x="1118271" y="0"/>
                  </a:lnTo>
                  <a:lnTo>
                    <a:pt x="1134341" y="14991"/>
                  </a:lnTo>
                  <a:cubicBezTo>
                    <a:pt x="1395601" y="319791"/>
                    <a:pt x="2087213" y="1094283"/>
                    <a:pt x="1992064" y="1828801"/>
                  </a:cubicBezTo>
                  <a:cubicBezTo>
                    <a:pt x="1896915" y="2563319"/>
                    <a:pt x="620701" y="3577653"/>
                    <a:pt x="563449" y="4422099"/>
                  </a:cubicBezTo>
                  <a:cubicBezTo>
                    <a:pt x="507882" y="5241712"/>
                    <a:pt x="1524362" y="6416713"/>
                    <a:pt x="1638502" y="6858000"/>
                  </a:cubicBezTo>
                  <a:lnTo>
                    <a:pt x="928309" y="6858000"/>
                  </a:lnTo>
                  <a:cubicBezTo>
                    <a:pt x="650691" y="6431575"/>
                    <a:pt x="-65106" y="5229042"/>
                    <a:pt x="4775" y="4377129"/>
                  </a:cubicBezTo>
                  <a:cubicBezTo>
                    <a:pt x="75068" y="3520191"/>
                    <a:pt x="1354884" y="2458387"/>
                    <a:pt x="1354884" y="1723869"/>
                  </a:cubicBezTo>
                  <a:cubicBezTo>
                    <a:pt x="1354884" y="989351"/>
                    <a:pt x="461257" y="284814"/>
                    <a:pt x="424500" y="1"/>
                  </a:cubicBezTo>
                  <a:close/>
                </a:path>
              </a:pathLst>
            </a:custGeom>
            <a:solidFill>
              <a:schemeClr val="bg1">
                <a:lumMod val="50000"/>
              </a:schemeClr>
            </a:solidFill>
            <a:ln w="25400" cap="flat" cmpd="sng" algn="ctr">
              <a:noFill/>
              <a:prstDash val="solid"/>
            </a:ln>
            <a:effectLst>
              <a:innerShdw blurRad="63500" dist="50800" dir="108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cxnSp>
          <p:nvCxnSpPr>
            <p:cNvPr id="5" name="曲线连接符 29"/>
            <p:cNvCxnSpPr/>
            <p:nvPr/>
          </p:nvCxnSpPr>
          <p:spPr>
            <a:xfrm rot="16200000" flipH="1">
              <a:off x="7036457" y="202332"/>
              <a:ext cx="1268760" cy="864096"/>
            </a:xfrm>
            <a:prstGeom prst="curvedConnector3">
              <a:avLst/>
            </a:prstGeom>
            <a:noFill/>
            <a:ln w="38100" cap="flat" cmpd="sng" algn="ctr">
              <a:solidFill>
                <a:schemeClr val="bg1">
                  <a:lumMod val="95000"/>
                  <a:alpha val="60000"/>
                </a:schemeClr>
              </a:solidFill>
              <a:prstDash val="solid"/>
              <a:tailEnd type="arrow"/>
            </a:ln>
            <a:effectLst/>
          </p:spPr>
        </p:cxnSp>
        <p:cxnSp>
          <p:nvCxnSpPr>
            <p:cNvPr id="6" name="曲线连接符 30"/>
            <p:cNvCxnSpPr/>
            <p:nvPr/>
          </p:nvCxnSpPr>
          <p:spPr>
            <a:xfrm rot="5100000">
              <a:off x="7252481" y="1975148"/>
              <a:ext cx="1268760" cy="864096"/>
            </a:xfrm>
            <a:prstGeom prst="curvedConnector3">
              <a:avLst/>
            </a:prstGeom>
            <a:noFill/>
            <a:ln w="38100" cap="flat" cmpd="sng" algn="ctr">
              <a:solidFill>
                <a:schemeClr val="bg1">
                  <a:lumMod val="95000"/>
                  <a:alpha val="60000"/>
                </a:schemeClr>
              </a:solidFill>
              <a:prstDash val="solid"/>
              <a:tailEnd type="arrow"/>
            </a:ln>
            <a:effectLst/>
          </p:spPr>
        </p:cxnSp>
        <p:cxnSp>
          <p:nvCxnSpPr>
            <p:cNvPr id="7" name="曲线连接符 31"/>
            <p:cNvCxnSpPr/>
            <p:nvPr/>
          </p:nvCxnSpPr>
          <p:spPr>
            <a:xfrm rot="18900000" flipH="1">
              <a:off x="6237408" y="3751031"/>
              <a:ext cx="1268760" cy="864096"/>
            </a:xfrm>
            <a:prstGeom prst="curvedConnector3">
              <a:avLst/>
            </a:prstGeom>
            <a:noFill/>
            <a:ln w="38100" cap="flat" cmpd="sng" algn="ctr">
              <a:solidFill>
                <a:schemeClr val="bg1">
                  <a:lumMod val="95000"/>
                  <a:alpha val="60000"/>
                </a:schemeClr>
              </a:solidFill>
              <a:prstDash val="solid"/>
              <a:tailEnd type="arrow"/>
            </a:ln>
            <a:effectLst/>
          </p:spPr>
        </p:cxnSp>
        <p:cxnSp>
          <p:nvCxnSpPr>
            <p:cNvPr id="8" name="曲线连接符 32"/>
            <p:cNvCxnSpPr/>
            <p:nvPr/>
          </p:nvCxnSpPr>
          <p:spPr>
            <a:xfrm rot="1380000">
              <a:off x="6781110" y="5658751"/>
              <a:ext cx="1268760" cy="864096"/>
            </a:xfrm>
            <a:prstGeom prst="curvedConnector3">
              <a:avLst/>
            </a:prstGeom>
            <a:noFill/>
            <a:ln w="38100" cap="flat" cmpd="sng" algn="ctr">
              <a:solidFill>
                <a:schemeClr val="bg1">
                  <a:lumMod val="95000"/>
                  <a:alpha val="60000"/>
                </a:schemeClr>
              </a:solidFill>
              <a:prstDash val="solid"/>
              <a:tailEnd type="arrow"/>
            </a:ln>
            <a:effectLst/>
          </p:spPr>
        </p:cxnSp>
      </p:grpSp>
      <p:grpSp>
        <p:nvGrpSpPr>
          <p:cNvPr id="25" name="Group 24"/>
          <p:cNvGrpSpPr/>
          <p:nvPr/>
        </p:nvGrpSpPr>
        <p:grpSpPr>
          <a:xfrm>
            <a:off x="7638550" y="315659"/>
            <a:ext cx="1242342" cy="1390354"/>
            <a:chOff x="7638550" y="315659"/>
            <a:chExt cx="1242342" cy="1390354"/>
          </a:xfrm>
        </p:grpSpPr>
        <p:grpSp>
          <p:nvGrpSpPr>
            <p:cNvPr id="9" name="组合 33"/>
            <p:cNvGrpSpPr/>
            <p:nvPr/>
          </p:nvGrpSpPr>
          <p:grpSpPr>
            <a:xfrm>
              <a:off x="7638550" y="315659"/>
              <a:ext cx="1242342" cy="1390354"/>
              <a:chOff x="2369425" y="2522568"/>
              <a:chExt cx="2473214" cy="2767871"/>
            </a:xfrm>
          </p:grpSpPr>
          <p:sp>
            <p:nvSpPr>
              <p:cNvPr id="10" name="泪滴形 1"/>
              <p:cNvSpPr/>
              <p:nvPr/>
            </p:nvSpPr>
            <p:spPr>
              <a:xfrm rot="8194362">
                <a:off x="2810532" y="3321029"/>
                <a:ext cx="2032107" cy="1969410"/>
              </a:xfrm>
              <a:custGeom>
                <a:avLst/>
                <a:gdLst>
                  <a:gd name="connsiteX0" fmla="*/ 0 w 2232248"/>
                  <a:gd name="connsiteY0" fmla="*/ 1116124 h 2232248"/>
                  <a:gd name="connsiteX1" fmla="*/ 1116124 w 2232248"/>
                  <a:gd name="connsiteY1" fmla="*/ 0 h 2232248"/>
                  <a:gd name="connsiteX2" fmla="*/ 2232248 w 2232248"/>
                  <a:gd name="connsiteY2" fmla="*/ 0 h 2232248"/>
                  <a:gd name="connsiteX3" fmla="*/ 2232248 w 2232248"/>
                  <a:gd name="connsiteY3" fmla="*/ 1116124 h 2232248"/>
                  <a:gd name="connsiteX4" fmla="*/ 1116124 w 2232248"/>
                  <a:gd name="connsiteY4" fmla="*/ 2232248 h 2232248"/>
                  <a:gd name="connsiteX5" fmla="*/ 0 w 2232248"/>
                  <a:gd name="connsiteY5" fmla="*/ 1116124 h 2232248"/>
                  <a:gd name="connsiteX0-1" fmla="*/ 0 w 2232248"/>
                  <a:gd name="connsiteY0-2" fmla="*/ 1116124 h 2232248"/>
                  <a:gd name="connsiteX1-3" fmla="*/ 1116124 w 2232248"/>
                  <a:gd name="connsiteY1-4" fmla="*/ 0 h 2232248"/>
                  <a:gd name="connsiteX2-5" fmla="*/ 2232248 w 2232248"/>
                  <a:gd name="connsiteY2-6" fmla="*/ 0 h 2232248"/>
                  <a:gd name="connsiteX3-7" fmla="*/ 2232248 w 2232248"/>
                  <a:gd name="connsiteY3-8" fmla="*/ 1116124 h 2232248"/>
                  <a:gd name="connsiteX4-9" fmla="*/ 1116124 w 2232248"/>
                  <a:gd name="connsiteY4-10" fmla="*/ 2232248 h 2232248"/>
                  <a:gd name="connsiteX5-11" fmla="*/ 0 w 2232248"/>
                  <a:gd name="connsiteY5-12" fmla="*/ 1116124 h 2232248"/>
                  <a:gd name="connsiteX0-13" fmla="*/ 0 w 2232248"/>
                  <a:gd name="connsiteY0-14" fmla="*/ 1116124 h 2232248"/>
                  <a:gd name="connsiteX1-15" fmla="*/ 1116124 w 2232248"/>
                  <a:gd name="connsiteY1-16" fmla="*/ 0 h 2232248"/>
                  <a:gd name="connsiteX2-17" fmla="*/ 2215809 w 2232248"/>
                  <a:gd name="connsiteY2-18" fmla="*/ 74373 h 2232248"/>
                  <a:gd name="connsiteX3-19" fmla="*/ 2232248 w 2232248"/>
                  <a:gd name="connsiteY3-20" fmla="*/ 1116124 h 2232248"/>
                  <a:gd name="connsiteX4-21" fmla="*/ 1116124 w 2232248"/>
                  <a:gd name="connsiteY4-22" fmla="*/ 2232248 h 2232248"/>
                  <a:gd name="connsiteX5-23" fmla="*/ 0 w 2232248"/>
                  <a:gd name="connsiteY5-24" fmla="*/ 1116124 h 2232248"/>
                  <a:gd name="connsiteX0-25" fmla="*/ 0 w 2232248"/>
                  <a:gd name="connsiteY0-26" fmla="*/ 1116124 h 2232248"/>
                  <a:gd name="connsiteX1-27" fmla="*/ 1116124 w 2232248"/>
                  <a:gd name="connsiteY1-28" fmla="*/ 0 h 2232248"/>
                  <a:gd name="connsiteX2-29" fmla="*/ 2215809 w 2232248"/>
                  <a:gd name="connsiteY2-30" fmla="*/ 74373 h 2232248"/>
                  <a:gd name="connsiteX3-31" fmla="*/ 2232248 w 2232248"/>
                  <a:gd name="connsiteY3-32" fmla="*/ 1116124 h 2232248"/>
                  <a:gd name="connsiteX4-33" fmla="*/ 1116124 w 2232248"/>
                  <a:gd name="connsiteY4-34" fmla="*/ 2232248 h 2232248"/>
                  <a:gd name="connsiteX5-35" fmla="*/ 0 w 2232248"/>
                  <a:gd name="connsiteY5-36" fmla="*/ 1116124 h 223224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2232248" h="2232248">
                    <a:moveTo>
                      <a:pt x="0" y="1116124"/>
                    </a:moveTo>
                    <a:cubicBezTo>
                      <a:pt x="0" y="499706"/>
                      <a:pt x="499706" y="0"/>
                      <a:pt x="1116124" y="0"/>
                    </a:cubicBezTo>
                    <a:lnTo>
                      <a:pt x="2215809" y="74373"/>
                    </a:lnTo>
                    <a:cubicBezTo>
                      <a:pt x="1363299" y="358937"/>
                      <a:pt x="2232248" y="744083"/>
                      <a:pt x="2232248" y="1116124"/>
                    </a:cubicBezTo>
                    <a:cubicBezTo>
                      <a:pt x="2232248" y="1732542"/>
                      <a:pt x="1732542" y="2232248"/>
                      <a:pt x="1116124" y="2232248"/>
                    </a:cubicBezTo>
                    <a:cubicBezTo>
                      <a:pt x="499706" y="2232248"/>
                      <a:pt x="0" y="1732542"/>
                      <a:pt x="0" y="1116124"/>
                    </a:cubicBezTo>
                    <a:close/>
                  </a:path>
                </a:pathLst>
              </a:custGeom>
              <a:gradFill flip="none" rotWithShape="1">
                <a:gsLst>
                  <a:gs pos="0">
                    <a:sysClr val="windowText" lastClr="000000">
                      <a:lumMod val="65000"/>
                      <a:lumOff val="35000"/>
                      <a:shade val="30000"/>
                      <a:satMod val="115000"/>
                    </a:sysClr>
                  </a:gs>
                  <a:gs pos="77000">
                    <a:sysClr val="windowText" lastClr="000000">
                      <a:lumMod val="65000"/>
                      <a:lumOff val="35000"/>
                      <a:shade val="100000"/>
                      <a:satMod val="115000"/>
                      <a:alpha val="0"/>
                    </a:sysClr>
                  </a:gs>
                </a:gsLst>
                <a:lin ang="8400000" scaled="0"/>
                <a:tileRect/>
              </a:gradFill>
              <a:ln w="25400" cap="flat" cmpd="sng" algn="ctr">
                <a:noFill/>
                <a:prstDash val="solid"/>
              </a:ln>
              <a:effectLst/>
              <a:scene3d>
                <a:camera prst="isometricOffAxis1Top">
                  <a:rot lat="19138283" lon="19960832" rev="21342385"/>
                </a:camera>
                <a:lightRig rig="threePt" dir="t"/>
              </a:scene3d>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1" name="泪滴形 1"/>
              <p:cNvSpPr/>
              <p:nvPr/>
            </p:nvSpPr>
            <p:spPr>
              <a:xfrm rot="8194362">
                <a:off x="2369425" y="2522568"/>
                <a:ext cx="2232249" cy="2232249"/>
              </a:xfrm>
              <a:custGeom>
                <a:avLst/>
                <a:gdLst>
                  <a:gd name="connsiteX0" fmla="*/ 0 w 2232248"/>
                  <a:gd name="connsiteY0" fmla="*/ 1116124 h 2232248"/>
                  <a:gd name="connsiteX1" fmla="*/ 1116124 w 2232248"/>
                  <a:gd name="connsiteY1" fmla="*/ 0 h 2232248"/>
                  <a:gd name="connsiteX2" fmla="*/ 2232248 w 2232248"/>
                  <a:gd name="connsiteY2" fmla="*/ 0 h 2232248"/>
                  <a:gd name="connsiteX3" fmla="*/ 2232248 w 2232248"/>
                  <a:gd name="connsiteY3" fmla="*/ 1116124 h 2232248"/>
                  <a:gd name="connsiteX4" fmla="*/ 1116124 w 2232248"/>
                  <a:gd name="connsiteY4" fmla="*/ 2232248 h 2232248"/>
                  <a:gd name="connsiteX5" fmla="*/ 0 w 2232248"/>
                  <a:gd name="connsiteY5" fmla="*/ 1116124 h 2232248"/>
                  <a:gd name="connsiteX0-1" fmla="*/ 0 w 2232248"/>
                  <a:gd name="connsiteY0-2" fmla="*/ 1116124 h 2232248"/>
                  <a:gd name="connsiteX1-3" fmla="*/ 1116124 w 2232248"/>
                  <a:gd name="connsiteY1-4" fmla="*/ 0 h 2232248"/>
                  <a:gd name="connsiteX2-5" fmla="*/ 2232248 w 2232248"/>
                  <a:gd name="connsiteY2-6" fmla="*/ 0 h 2232248"/>
                  <a:gd name="connsiteX3-7" fmla="*/ 2232248 w 2232248"/>
                  <a:gd name="connsiteY3-8" fmla="*/ 1116124 h 2232248"/>
                  <a:gd name="connsiteX4-9" fmla="*/ 1116124 w 2232248"/>
                  <a:gd name="connsiteY4-10" fmla="*/ 2232248 h 2232248"/>
                  <a:gd name="connsiteX5-11" fmla="*/ 0 w 2232248"/>
                  <a:gd name="connsiteY5-12" fmla="*/ 1116124 h 2232248"/>
                  <a:gd name="connsiteX0-13" fmla="*/ 0 w 2232248"/>
                  <a:gd name="connsiteY0-14" fmla="*/ 1116124 h 2232248"/>
                  <a:gd name="connsiteX1-15" fmla="*/ 1116124 w 2232248"/>
                  <a:gd name="connsiteY1-16" fmla="*/ 0 h 2232248"/>
                  <a:gd name="connsiteX2-17" fmla="*/ 2215809 w 2232248"/>
                  <a:gd name="connsiteY2-18" fmla="*/ 74373 h 2232248"/>
                  <a:gd name="connsiteX3-19" fmla="*/ 2232248 w 2232248"/>
                  <a:gd name="connsiteY3-20" fmla="*/ 1116124 h 2232248"/>
                  <a:gd name="connsiteX4-21" fmla="*/ 1116124 w 2232248"/>
                  <a:gd name="connsiteY4-22" fmla="*/ 2232248 h 2232248"/>
                  <a:gd name="connsiteX5-23" fmla="*/ 0 w 2232248"/>
                  <a:gd name="connsiteY5-24" fmla="*/ 1116124 h 2232248"/>
                  <a:gd name="connsiteX0-25" fmla="*/ 0 w 2232248"/>
                  <a:gd name="connsiteY0-26" fmla="*/ 1116124 h 2232248"/>
                  <a:gd name="connsiteX1-27" fmla="*/ 1116124 w 2232248"/>
                  <a:gd name="connsiteY1-28" fmla="*/ 0 h 2232248"/>
                  <a:gd name="connsiteX2-29" fmla="*/ 2215809 w 2232248"/>
                  <a:gd name="connsiteY2-30" fmla="*/ 74373 h 2232248"/>
                  <a:gd name="connsiteX3-31" fmla="*/ 2232248 w 2232248"/>
                  <a:gd name="connsiteY3-32" fmla="*/ 1116124 h 2232248"/>
                  <a:gd name="connsiteX4-33" fmla="*/ 1116124 w 2232248"/>
                  <a:gd name="connsiteY4-34" fmla="*/ 2232248 h 2232248"/>
                  <a:gd name="connsiteX5-35" fmla="*/ 0 w 2232248"/>
                  <a:gd name="connsiteY5-36" fmla="*/ 1116124 h 223224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2232248" h="2232248">
                    <a:moveTo>
                      <a:pt x="0" y="1116124"/>
                    </a:moveTo>
                    <a:cubicBezTo>
                      <a:pt x="0" y="499706"/>
                      <a:pt x="499706" y="0"/>
                      <a:pt x="1116124" y="0"/>
                    </a:cubicBezTo>
                    <a:lnTo>
                      <a:pt x="2215809" y="74373"/>
                    </a:lnTo>
                    <a:cubicBezTo>
                      <a:pt x="1363299" y="358937"/>
                      <a:pt x="2232248" y="744083"/>
                      <a:pt x="2232248" y="1116124"/>
                    </a:cubicBezTo>
                    <a:cubicBezTo>
                      <a:pt x="2232248" y="1732542"/>
                      <a:pt x="1732542" y="2232248"/>
                      <a:pt x="1116124" y="2232248"/>
                    </a:cubicBezTo>
                    <a:cubicBezTo>
                      <a:pt x="499706" y="2232248"/>
                      <a:pt x="0" y="1732542"/>
                      <a:pt x="0" y="1116124"/>
                    </a:cubicBezTo>
                    <a:close/>
                  </a:path>
                </a:pathLst>
              </a:custGeom>
              <a:solidFill>
                <a:schemeClr val="accent1"/>
              </a:solidFill>
              <a:ln w="25400" cap="flat" cmpd="sng" algn="ctr">
                <a:solidFill>
                  <a:sysClr val="window" lastClr="FFFFFF"/>
                </a:solidFill>
                <a:prstDash val="solid"/>
              </a:ln>
              <a:effectLst>
                <a:outerShdw blurRad="241300" sx="104000" sy="104000" algn="ctr" rotWithShape="0">
                  <a:prstClr val="black">
                    <a:alpha val="17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2" name="椭圆 36"/>
              <p:cNvSpPr/>
              <p:nvPr/>
            </p:nvSpPr>
            <p:spPr>
              <a:xfrm>
                <a:off x="2549444" y="2636912"/>
                <a:ext cx="1872208" cy="1872208"/>
              </a:xfrm>
              <a:prstGeom prst="ellipse">
                <a:avLst/>
              </a:prstGeom>
              <a:solidFill>
                <a:schemeClr val="accent4"/>
              </a:solidFill>
              <a:ln w="25400" cap="flat" cmpd="sng" algn="ctr">
                <a:solidFill>
                  <a:sysClr val="window" lastClr="FFFFFF"/>
                </a:solidFill>
                <a:prstDash val="solid"/>
              </a:ln>
              <a:effectLst>
                <a:innerShdw blurRad="63500" dist="50800" dir="54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grpSp>
        <p:sp>
          <p:nvSpPr>
            <p:cNvPr id="13" name="TextBox 12"/>
            <p:cNvSpPr txBox="1"/>
            <p:nvPr/>
          </p:nvSpPr>
          <p:spPr>
            <a:xfrm rot="1701029" flipH="1">
              <a:off x="7856222" y="602298"/>
              <a:ext cx="663348" cy="54662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3600" b="1" i="0" u="none" strike="noStrike" kern="0" cap="none" spc="0" normalizeH="0" baseline="0" noProof="0" dirty="0" smtClean="0">
                  <a:ln w="18415" cmpd="sng">
                    <a:noFill/>
                    <a:prstDash val="solid"/>
                  </a:ln>
                  <a:solidFill>
                    <a:sysClr val="window" lastClr="FFFFFF"/>
                  </a:solidFill>
                  <a:effectLst/>
                  <a:uLnTx/>
                  <a:uFillTx/>
                  <a:latin typeface="+mn-lt"/>
                  <a:ea typeface="微软雅黑" panose="020B0503020204020204" pitchFamily="34" charset="-122"/>
                  <a:cs typeface="Times New Roman" panose="02020603050405020304" pitchFamily="18" charset="0"/>
                </a:rPr>
                <a:t>01</a:t>
              </a:r>
              <a:endParaRPr kumimoji="0" lang="zh-CN" altLang="en-US" sz="3600" b="1" i="0" u="none" strike="noStrike" kern="0" cap="none" spc="0" normalizeH="0" baseline="0" noProof="0" dirty="0">
                <a:ln w="18415" cmpd="sng">
                  <a:noFill/>
                  <a:prstDash val="solid"/>
                </a:ln>
                <a:solidFill>
                  <a:sysClr val="window" lastClr="FFFFFF"/>
                </a:solidFill>
                <a:effectLst/>
                <a:uLnTx/>
                <a:uFillTx/>
                <a:latin typeface="+mn-lt"/>
                <a:ea typeface="微软雅黑" panose="020B0503020204020204" pitchFamily="34" charset="-122"/>
                <a:cs typeface="Times New Roman" panose="02020603050405020304" pitchFamily="18" charset="0"/>
              </a:endParaRPr>
            </a:p>
          </p:txBody>
        </p:sp>
      </p:grpSp>
      <p:grpSp>
        <p:nvGrpSpPr>
          <p:cNvPr id="38" name="Group 37"/>
          <p:cNvGrpSpPr/>
          <p:nvPr/>
        </p:nvGrpSpPr>
        <p:grpSpPr>
          <a:xfrm>
            <a:off x="6590717" y="1966637"/>
            <a:ext cx="1242343" cy="1390355"/>
            <a:chOff x="6590717" y="1966637"/>
            <a:chExt cx="1242343" cy="1390355"/>
          </a:xfrm>
        </p:grpSpPr>
        <p:grpSp>
          <p:nvGrpSpPr>
            <p:cNvPr id="14" name="组合 38"/>
            <p:cNvGrpSpPr/>
            <p:nvPr/>
          </p:nvGrpSpPr>
          <p:grpSpPr>
            <a:xfrm>
              <a:off x="6590717" y="1966637"/>
              <a:ext cx="1242343" cy="1390355"/>
              <a:chOff x="2369424" y="2522567"/>
              <a:chExt cx="2473215" cy="2767872"/>
            </a:xfrm>
          </p:grpSpPr>
          <p:sp>
            <p:nvSpPr>
              <p:cNvPr id="15" name="泪滴形 1"/>
              <p:cNvSpPr/>
              <p:nvPr/>
            </p:nvSpPr>
            <p:spPr>
              <a:xfrm rot="8194362">
                <a:off x="2810532" y="3321029"/>
                <a:ext cx="2032107" cy="1969410"/>
              </a:xfrm>
              <a:custGeom>
                <a:avLst/>
                <a:gdLst>
                  <a:gd name="connsiteX0" fmla="*/ 0 w 2232248"/>
                  <a:gd name="connsiteY0" fmla="*/ 1116124 h 2232248"/>
                  <a:gd name="connsiteX1" fmla="*/ 1116124 w 2232248"/>
                  <a:gd name="connsiteY1" fmla="*/ 0 h 2232248"/>
                  <a:gd name="connsiteX2" fmla="*/ 2232248 w 2232248"/>
                  <a:gd name="connsiteY2" fmla="*/ 0 h 2232248"/>
                  <a:gd name="connsiteX3" fmla="*/ 2232248 w 2232248"/>
                  <a:gd name="connsiteY3" fmla="*/ 1116124 h 2232248"/>
                  <a:gd name="connsiteX4" fmla="*/ 1116124 w 2232248"/>
                  <a:gd name="connsiteY4" fmla="*/ 2232248 h 2232248"/>
                  <a:gd name="connsiteX5" fmla="*/ 0 w 2232248"/>
                  <a:gd name="connsiteY5" fmla="*/ 1116124 h 2232248"/>
                  <a:gd name="connsiteX0-1" fmla="*/ 0 w 2232248"/>
                  <a:gd name="connsiteY0-2" fmla="*/ 1116124 h 2232248"/>
                  <a:gd name="connsiteX1-3" fmla="*/ 1116124 w 2232248"/>
                  <a:gd name="connsiteY1-4" fmla="*/ 0 h 2232248"/>
                  <a:gd name="connsiteX2-5" fmla="*/ 2232248 w 2232248"/>
                  <a:gd name="connsiteY2-6" fmla="*/ 0 h 2232248"/>
                  <a:gd name="connsiteX3-7" fmla="*/ 2232248 w 2232248"/>
                  <a:gd name="connsiteY3-8" fmla="*/ 1116124 h 2232248"/>
                  <a:gd name="connsiteX4-9" fmla="*/ 1116124 w 2232248"/>
                  <a:gd name="connsiteY4-10" fmla="*/ 2232248 h 2232248"/>
                  <a:gd name="connsiteX5-11" fmla="*/ 0 w 2232248"/>
                  <a:gd name="connsiteY5-12" fmla="*/ 1116124 h 2232248"/>
                  <a:gd name="connsiteX0-13" fmla="*/ 0 w 2232248"/>
                  <a:gd name="connsiteY0-14" fmla="*/ 1116124 h 2232248"/>
                  <a:gd name="connsiteX1-15" fmla="*/ 1116124 w 2232248"/>
                  <a:gd name="connsiteY1-16" fmla="*/ 0 h 2232248"/>
                  <a:gd name="connsiteX2-17" fmla="*/ 2215809 w 2232248"/>
                  <a:gd name="connsiteY2-18" fmla="*/ 74373 h 2232248"/>
                  <a:gd name="connsiteX3-19" fmla="*/ 2232248 w 2232248"/>
                  <a:gd name="connsiteY3-20" fmla="*/ 1116124 h 2232248"/>
                  <a:gd name="connsiteX4-21" fmla="*/ 1116124 w 2232248"/>
                  <a:gd name="connsiteY4-22" fmla="*/ 2232248 h 2232248"/>
                  <a:gd name="connsiteX5-23" fmla="*/ 0 w 2232248"/>
                  <a:gd name="connsiteY5-24" fmla="*/ 1116124 h 2232248"/>
                  <a:gd name="connsiteX0-25" fmla="*/ 0 w 2232248"/>
                  <a:gd name="connsiteY0-26" fmla="*/ 1116124 h 2232248"/>
                  <a:gd name="connsiteX1-27" fmla="*/ 1116124 w 2232248"/>
                  <a:gd name="connsiteY1-28" fmla="*/ 0 h 2232248"/>
                  <a:gd name="connsiteX2-29" fmla="*/ 2215809 w 2232248"/>
                  <a:gd name="connsiteY2-30" fmla="*/ 74373 h 2232248"/>
                  <a:gd name="connsiteX3-31" fmla="*/ 2232248 w 2232248"/>
                  <a:gd name="connsiteY3-32" fmla="*/ 1116124 h 2232248"/>
                  <a:gd name="connsiteX4-33" fmla="*/ 1116124 w 2232248"/>
                  <a:gd name="connsiteY4-34" fmla="*/ 2232248 h 2232248"/>
                  <a:gd name="connsiteX5-35" fmla="*/ 0 w 2232248"/>
                  <a:gd name="connsiteY5-36" fmla="*/ 1116124 h 223224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2232248" h="2232248">
                    <a:moveTo>
                      <a:pt x="0" y="1116124"/>
                    </a:moveTo>
                    <a:cubicBezTo>
                      <a:pt x="0" y="499706"/>
                      <a:pt x="499706" y="0"/>
                      <a:pt x="1116124" y="0"/>
                    </a:cubicBezTo>
                    <a:lnTo>
                      <a:pt x="2215809" y="74373"/>
                    </a:lnTo>
                    <a:cubicBezTo>
                      <a:pt x="1363299" y="358937"/>
                      <a:pt x="2232248" y="744083"/>
                      <a:pt x="2232248" y="1116124"/>
                    </a:cubicBezTo>
                    <a:cubicBezTo>
                      <a:pt x="2232248" y="1732542"/>
                      <a:pt x="1732542" y="2232248"/>
                      <a:pt x="1116124" y="2232248"/>
                    </a:cubicBezTo>
                    <a:cubicBezTo>
                      <a:pt x="499706" y="2232248"/>
                      <a:pt x="0" y="1732542"/>
                      <a:pt x="0" y="1116124"/>
                    </a:cubicBezTo>
                    <a:close/>
                  </a:path>
                </a:pathLst>
              </a:custGeom>
              <a:gradFill flip="none" rotWithShape="1">
                <a:gsLst>
                  <a:gs pos="0">
                    <a:sysClr val="windowText" lastClr="000000">
                      <a:lumMod val="65000"/>
                      <a:lumOff val="35000"/>
                      <a:shade val="30000"/>
                      <a:satMod val="115000"/>
                    </a:sysClr>
                  </a:gs>
                  <a:gs pos="77000">
                    <a:sysClr val="windowText" lastClr="000000">
                      <a:lumMod val="65000"/>
                      <a:lumOff val="35000"/>
                      <a:shade val="100000"/>
                      <a:satMod val="115000"/>
                      <a:alpha val="0"/>
                    </a:sysClr>
                  </a:gs>
                </a:gsLst>
                <a:lin ang="8400000" scaled="0"/>
                <a:tileRect/>
              </a:gradFill>
              <a:ln w="25400" cap="flat" cmpd="sng" algn="ctr">
                <a:noFill/>
                <a:prstDash val="solid"/>
              </a:ln>
              <a:effectLst/>
              <a:scene3d>
                <a:camera prst="isometricOffAxis1Top">
                  <a:rot lat="19138283" lon="19960832" rev="21342385"/>
                </a:camera>
                <a:lightRig rig="threePt" dir="t"/>
              </a:scene3d>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6" name="泪滴形 1"/>
              <p:cNvSpPr/>
              <p:nvPr/>
            </p:nvSpPr>
            <p:spPr>
              <a:xfrm rot="8194362">
                <a:off x="2369424" y="2522567"/>
                <a:ext cx="2232248" cy="2232248"/>
              </a:xfrm>
              <a:custGeom>
                <a:avLst/>
                <a:gdLst>
                  <a:gd name="connsiteX0" fmla="*/ 0 w 2232248"/>
                  <a:gd name="connsiteY0" fmla="*/ 1116124 h 2232248"/>
                  <a:gd name="connsiteX1" fmla="*/ 1116124 w 2232248"/>
                  <a:gd name="connsiteY1" fmla="*/ 0 h 2232248"/>
                  <a:gd name="connsiteX2" fmla="*/ 2232248 w 2232248"/>
                  <a:gd name="connsiteY2" fmla="*/ 0 h 2232248"/>
                  <a:gd name="connsiteX3" fmla="*/ 2232248 w 2232248"/>
                  <a:gd name="connsiteY3" fmla="*/ 1116124 h 2232248"/>
                  <a:gd name="connsiteX4" fmla="*/ 1116124 w 2232248"/>
                  <a:gd name="connsiteY4" fmla="*/ 2232248 h 2232248"/>
                  <a:gd name="connsiteX5" fmla="*/ 0 w 2232248"/>
                  <a:gd name="connsiteY5" fmla="*/ 1116124 h 2232248"/>
                  <a:gd name="connsiteX0-1" fmla="*/ 0 w 2232248"/>
                  <a:gd name="connsiteY0-2" fmla="*/ 1116124 h 2232248"/>
                  <a:gd name="connsiteX1-3" fmla="*/ 1116124 w 2232248"/>
                  <a:gd name="connsiteY1-4" fmla="*/ 0 h 2232248"/>
                  <a:gd name="connsiteX2-5" fmla="*/ 2232248 w 2232248"/>
                  <a:gd name="connsiteY2-6" fmla="*/ 0 h 2232248"/>
                  <a:gd name="connsiteX3-7" fmla="*/ 2232248 w 2232248"/>
                  <a:gd name="connsiteY3-8" fmla="*/ 1116124 h 2232248"/>
                  <a:gd name="connsiteX4-9" fmla="*/ 1116124 w 2232248"/>
                  <a:gd name="connsiteY4-10" fmla="*/ 2232248 h 2232248"/>
                  <a:gd name="connsiteX5-11" fmla="*/ 0 w 2232248"/>
                  <a:gd name="connsiteY5-12" fmla="*/ 1116124 h 2232248"/>
                  <a:gd name="connsiteX0-13" fmla="*/ 0 w 2232248"/>
                  <a:gd name="connsiteY0-14" fmla="*/ 1116124 h 2232248"/>
                  <a:gd name="connsiteX1-15" fmla="*/ 1116124 w 2232248"/>
                  <a:gd name="connsiteY1-16" fmla="*/ 0 h 2232248"/>
                  <a:gd name="connsiteX2-17" fmla="*/ 2215809 w 2232248"/>
                  <a:gd name="connsiteY2-18" fmla="*/ 74373 h 2232248"/>
                  <a:gd name="connsiteX3-19" fmla="*/ 2232248 w 2232248"/>
                  <a:gd name="connsiteY3-20" fmla="*/ 1116124 h 2232248"/>
                  <a:gd name="connsiteX4-21" fmla="*/ 1116124 w 2232248"/>
                  <a:gd name="connsiteY4-22" fmla="*/ 2232248 h 2232248"/>
                  <a:gd name="connsiteX5-23" fmla="*/ 0 w 2232248"/>
                  <a:gd name="connsiteY5-24" fmla="*/ 1116124 h 2232248"/>
                  <a:gd name="connsiteX0-25" fmla="*/ 0 w 2232248"/>
                  <a:gd name="connsiteY0-26" fmla="*/ 1116124 h 2232248"/>
                  <a:gd name="connsiteX1-27" fmla="*/ 1116124 w 2232248"/>
                  <a:gd name="connsiteY1-28" fmla="*/ 0 h 2232248"/>
                  <a:gd name="connsiteX2-29" fmla="*/ 2215809 w 2232248"/>
                  <a:gd name="connsiteY2-30" fmla="*/ 74373 h 2232248"/>
                  <a:gd name="connsiteX3-31" fmla="*/ 2232248 w 2232248"/>
                  <a:gd name="connsiteY3-32" fmla="*/ 1116124 h 2232248"/>
                  <a:gd name="connsiteX4-33" fmla="*/ 1116124 w 2232248"/>
                  <a:gd name="connsiteY4-34" fmla="*/ 2232248 h 2232248"/>
                  <a:gd name="connsiteX5-35" fmla="*/ 0 w 2232248"/>
                  <a:gd name="connsiteY5-36" fmla="*/ 1116124 h 223224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2232248" h="2232248">
                    <a:moveTo>
                      <a:pt x="0" y="1116124"/>
                    </a:moveTo>
                    <a:cubicBezTo>
                      <a:pt x="0" y="499706"/>
                      <a:pt x="499706" y="0"/>
                      <a:pt x="1116124" y="0"/>
                    </a:cubicBezTo>
                    <a:lnTo>
                      <a:pt x="2215809" y="74373"/>
                    </a:lnTo>
                    <a:cubicBezTo>
                      <a:pt x="1363299" y="358937"/>
                      <a:pt x="2232248" y="744083"/>
                      <a:pt x="2232248" y="1116124"/>
                    </a:cubicBezTo>
                    <a:cubicBezTo>
                      <a:pt x="2232248" y="1732542"/>
                      <a:pt x="1732542" y="2232248"/>
                      <a:pt x="1116124" y="2232248"/>
                    </a:cubicBezTo>
                    <a:cubicBezTo>
                      <a:pt x="499706" y="2232248"/>
                      <a:pt x="0" y="1732542"/>
                      <a:pt x="0" y="1116124"/>
                    </a:cubicBezTo>
                    <a:close/>
                  </a:path>
                </a:pathLst>
              </a:custGeom>
              <a:solidFill>
                <a:schemeClr val="accent2"/>
              </a:solidFill>
              <a:ln w="25400" cap="flat" cmpd="sng" algn="ctr">
                <a:solidFill>
                  <a:sysClr val="window" lastClr="FFFFFF"/>
                </a:solidFill>
                <a:prstDash val="solid"/>
              </a:ln>
              <a:effectLst>
                <a:outerShdw blurRad="241300" sx="104000" sy="104000" algn="ctr" rotWithShape="0">
                  <a:prstClr val="black">
                    <a:alpha val="17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7" name="椭圆 41"/>
              <p:cNvSpPr/>
              <p:nvPr/>
            </p:nvSpPr>
            <p:spPr>
              <a:xfrm>
                <a:off x="2549444" y="2636912"/>
                <a:ext cx="1872208" cy="1872208"/>
              </a:xfrm>
              <a:prstGeom prst="ellipse">
                <a:avLst/>
              </a:prstGeom>
              <a:solidFill>
                <a:schemeClr val="accent5"/>
              </a:solidFill>
              <a:ln w="25400" cap="flat" cmpd="sng" algn="ctr">
                <a:solidFill>
                  <a:sysClr val="window" lastClr="FFFFFF"/>
                </a:solidFill>
                <a:prstDash val="solid"/>
              </a:ln>
              <a:effectLst>
                <a:innerShdw blurRad="63500" dist="50800" dir="54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grpSp>
        <p:sp>
          <p:nvSpPr>
            <p:cNvPr id="18" name="TextBox 17"/>
            <p:cNvSpPr txBox="1"/>
            <p:nvPr/>
          </p:nvSpPr>
          <p:spPr>
            <a:xfrm rot="1701029" flipH="1">
              <a:off x="6822104" y="2258482"/>
              <a:ext cx="663348" cy="54662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3600" b="1" i="0" u="none" strike="noStrike" kern="0" cap="none" spc="0" normalizeH="0" baseline="0" noProof="0" dirty="0" smtClean="0">
                  <a:ln w="18415" cmpd="sng">
                    <a:noFill/>
                    <a:prstDash val="solid"/>
                  </a:ln>
                  <a:solidFill>
                    <a:sysClr val="window" lastClr="FFFFFF"/>
                  </a:solidFill>
                  <a:effectLst/>
                  <a:uLnTx/>
                  <a:uFillTx/>
                  <a:latin typeface="+mn-lt"/>
                  <a:ea typeface="微软雅黑" panose="020B0503020204020204" pitchFamily="34" charset="-122"/>
                  <a:cs typeface="Times New Roman" panose="02020603050405020304" pitchFamily="18" charset="0"/>
                </a:rPr>
                <a:t>02</a:t>
              </a:r>
              <a:endParaRPr kumimoji="0" lang="zh-CN" altLang="en-US" sz="3600" b="1" i="0" u="none" strike="noStrike" kern="0" cap="none" spc="0" normalizeH="0" baseline="0" noProof="0" dirty="0">
                <a:ln w="18415" cmpd="sng">
                  <a:noFill/>
                  <a:prstDash val="solid"/>
                </a:ln>
                <a:solidFill>
                  <a:sysClr val="window" lastClr="FFFFFF"/>
                </a:solidFill>
                <a:effectLst/>
                <a:uLnTx/>
                <a:uFillTx/>
                <a:latin typeface="+mn-lt"/>
                <a:ea typeface="微软雅黑" panose="020B0503020204020204" pitchFamily="34" charset="-122"/>
                <a:cs typeface="Times New Roman" panose="02020603050405020304" pitchFamily="18" charset="0"/>
              </a:endParaRPr>
            </a:p>
          </p:txBody>
        </p:sp>
      </p:grpSp>
      <p:grpSp>
        <p:nvGrpSpPr>
          <p:cNvPr id="41" name="Group 40"/>
          <p:cNvGrpSpPr/>
          <p:nvPr/>
        </p:nvGrpSpPr>
        <p:grpSpPr>
          <a:xfrm>
            <a:off x="6428494" y="4054869"/>
            <a:ext cx="1242343" cy="1390355"/>
            <a:chOff x="6428494" y="4054869"/>
            <a:chExt cx="1242343" cy="1390355"/>
          </a:xfrm>
        </p:grpSpPr>
        <p:grpSp>
          <p:nvGrpSpPr>
            <p:cNvPr id="19" name="组合 43"/>
            <p:cNvGrpSpPr/>
            <p:nvPr/>
          </p:nvGrpSpPr>
          <p:grpSpPr>
            <a:xfrm>
              <a:off x="6428494" y="4054869"/>
              <a:ext cx="1242343" cy="1390355"/>
              <a:chOff x="2369424" y="2522567"/>
              <a:chExt cx="2473215" cy="2767872"/>
            </a:xfrm>
          </p:grpSpPr>
          <p:sp>
            <p:nvSpPr>
              <p:cNvPr id="20" name="泪滴形 1"/>
              <p:cNvSpPr/>
              <p:nvPr/>
            </p:nvSpPr>
            <p:spPr>
              <a:xfrm rot="8194362">
                <a:off x="2810532" y="3321029"/>
                <a:ext cx="2032107" cy="1969410"/>
              </a:xfrm>
              <a:custGeom>
                <a:avLst/>
                <a:gdLst>
                  <a:gd name="connsiteX0" fmla="*/ 0 w 2232248"/>
                  <a:gd name="connsiteY0" fmla="*/ 1116124 h 2232248"/>
                  <a:gd name="connsiteX1" fmla="*/ 1116124 w 2232248"/>
                  <a:gd name="connsiteY1" fmla="*/ 0 h 2232248"/>
                  <a:gd name="connsiteX2" fmla="*/ 2232248 w 2232248"/>
                  <a:gd name="connsiteY2" fmla="*/ 0 h 2232248"/>
                  <a:gd name="connsiteX3" fmla="*/ 2232248 w 2232248"/>
                  <a:gd name="connsiteY3" fmla="*/ 1116124 h 2232248"/>
                  <a:gd name="connsiteX4" fmla="*/ 1116124 w 2232248"/>
                  <a:gd name="connsiteY4" fmla="*/ 2232248 h 2232248"/>
                  <a:gd name="connsiteX5" fmla="*/ 0 w 2232248"/>
                  <a:gd name="connsiteY5" fmla="*/ 1116124 h 2232248"/>
                  <a:gd name="connsiteX0-1" fmla="*/ 0 w 2232248"/>
                  <a:gd name="connsiteY0-2" fmla="*/ 1116124 h 2232248"/>
                  <a:gd name="connsiteX1-3" fmla="*/ 1116124 w 2232248"/>
                  <a:gd name="connsiteY1-4" fmla="*/ 0 h 2232248"/>
                  <a:gd name="connsiteX2-5" fmla="*/ 2232248 w 2232248"/>
                  <a:gd name="connsiteY2-6" fmla="*/ 0 h 2232248"/>
                  <a:gd name="connsiteX3-7" fmla="*/ 2232248 w 2232248"/>
                  <a:gd name="connsiteY3-8" fmla="*/ 1116124 h 2232248"/>
                  <a:gd name="connsiteX4-9" fmla="*/ 1116124 w 2232248"/>
                  <a:gd name="connsiteY4-10" fmla="*/ 2232248 h 2232248"/>
                  <a:gd name="connsiteX5-11" fmla="*/ 0 w 2232248"/>
                  <a:gd name="connsiteY5-12" fmla="*/ 1116124 h 2232248"/>
                  <a:gd name="connsiteX0-13" fmla="*/ 0 w 2232248"/>
                  <a:gd name="connsiteY0-14" fmla="*/ 1116124 h 2232248"/>
                  <a:gd name="connsiteX1-15" fmla="*/ 1116124 w 2232248"/>
                  <a:gd name="connsiteY1-16" fmla="*/ 0 h 2232248"/>
                  <a:gd name="connsiteX2-17" fmla="*/ 2215809 w 2232248"/>
                  <a:gd name="connsiteY2-18" fmla="*/ 74373 h 2232248"/>
                  <a:gd name="connsiteX3-19" fmla="*/ 2232248 w 2232248"/>
                  <a:gd name="connsiteY3-20" fmla="*/ 1116124 h 2232248"/>
                  <a:gd name="connsiteX4-21" fmla="*/ 1116124 w 2232248"/>
                  <a:gd name="connsiteY4-22" fmla="*/ 2232248 h 2232248"/>
                  <a:gd name="connsiteX5-23" fmla="*/ 0 w 2232248"/>
                  <a:gd name="connsiteY5-24" fmla="*/ 1116124 h 2232248"/>
                  <a:gd name="connsiteX0-25" fmla="*/ 0 w 2232248"/>
                  <a:gd name="connsiteY0-26" fmla="*/ 1116124 h 2232248"/>
                  <a:gd name="connsiteX1-27" fmla="*/ 1116124 w 2232248"/>
                  <a:gd name="connsiteY1-28" fmla="*/ 0 h 2232248"/>
                  <a:gd name="connsiteX2-29" fmla="*/ 2215809 w 2232248"/>
                  <a:gd name="connsiteY2-30" fmla="*/ 74373 h 2232248"/>
                  <a:gd name="connsiteX3-31" fmla="*/ 2232248 w 2232248"/>
                  <a:gd name="connsiteY3-32" fmla="*/ 1116124 h 2232248"/>
                  <a:gd name="connsiteX4-33" fmla="*/ 1116124 w 2232248"/>
                  <a:gd name="connsiteY4-34" fmla="*/ 2232248 h 2232248"/>
                  <a:gd name="connsiteX5-35" fmla="*/ 0 w 2232248"/>
                  <a:gd name="connsiteY5-36" fmla="*/ 1116124 h 223224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2232248" h="2232248">
                    <a:moveTo>
                      <a:pt x="0" y="1116124"/>
                    </a:moveTo>
                    <a:cubicBezTo>
                      <a:pt x="0" y="499706"/>
                      <a:pt x="499706" y="0"/>
                      <a:pt x="1116124" y="0"/>
                    </a:cubicBezTo>
                    <a:lnTo>
                      <a:pt x="2215809" y="74373"/>
                    </a:lnTo>
                    <a:cubicBezTo>
                      <a:pt x="1363299" y="358937"/>
                      <a:pt x="2232248" y="744083"/>
                      <a:pt x="2232248" y="1116124"/>
                    </a:cubicBezTo>
                    <a:cubicBezTo>
                      <a:pt x="2232248" y="1732542"/>
                      <a:pt x="1732542" y="2232248"/>
                      <a:pt x="1116124" y="2232248"/>
                    </a:cubicBezTo>
                    <a:cubicBezTo>
                      <a:pt x="499706" y="2232248"/>
                      <a:pt x="0" y="1732542"/>
                      <a:pt x="0" y="1116124"/>
                    </a:cubicBezTo>
                    <a:close/>
                  </a:path>
                </a:pathLst>
              </a:custGeom>
              <a:gradFill flip="none" rotWithShape="1">
                <a:gsLst>
                  <a:gs pos="0">
                    <a:sysClr val="windowText" lastClr="000000">
                      <a:lumMod val="65000"/>
                      <a:lumOff val="35000"/>
                      <a:shade val="30000"/>
                      <a:satMod val="115000"/>
                    </a:sysClr>
                  </a:gs>
                  <a:gs pos="77000">
                    <a:sysClr val="windowText" lastClr="000000">
                      <a:lumMod val="65000"/>
                      <a:lumOff val="35000"/>
                      <a:shade val="100000"/>
                      <a:satMod val="115000"/>
                      <a:alpha val="0"/>
                    </a:sysClr>
                  </a:gs>
                </a:gsLst>
                <a:lin ang="8400000" scaled="0"/>
                <a:tileRect/>
              </a:gradFill>
              <a:ln w="25400" cap="flat" cmpd="sng" algn="ctr">
                <a:noFill/>
                <a:prstDash val="solid"/>
              </a:ln>
              <a:effectLst/>
              <a:scene3d>
                <a:camera prst="isometricOffAxis1Top">
                  <a:rot lat="19138283" lon="19960832" rev="21342385"/>
                </a:camera>
                <a:lightRig rig="threePt" dir="t"/>
              </a:scene3d>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1" name="泪滴形 1"/>
              <p:cNvSpPr/>
              <p:nvPr/>
            </p:nvSpPr>
            <p:spPr>
              <a:xfrm rot="8194362">
                <a:off x="2369424" y="2522567"/>
                <a:ext cx="2232248" cy="2232248"/>
              </a:xfrm>
              <a:custGeom>
                <a:avLst/>
                <a:gdLst>
                  <a:gd name="connsiteX0" fmla="*/ 0 w 2232248"/>
                  <a:gd name="connsiteY0" fmla="*/ 1116124 h 2232248"/>
                  <a:gd name="connsiteX1" fmla="*/ 1116124 w 2232248"/>
                  <a:gd name="connsiteY1" fmla="*/ 0 h 2232248"/>
                  <a:gd name="connsiteX2" fmla="*/ 2232248 w 2232248"/>
                  <a:gd name="connsiteY2" fmla="*/ 0 h 2232248"/>
                  <a:gd name="connsiteX3" fmla="*/ 2232248 w 2232248"/>
                  <a:gd name="connsiteY3" fmla="*/ 1116124 h 2232248"/>
                  <a:gd name="connsiteX4" fmla="*/ 1116124 w 2232248"/>
                  <a:gd name="connsiteY4" fmla="*/ 2232248 h 2232248"/>
                  <a:gd name="connsiteX5" fmla="*/ 0 w 2232248"/>
                  <a:gd name="connsiteY5" fmla="*/ 1116124 h 2232248"/>
                  <a:gd name="connsiteX0-1" fmla="*/ 0 w 2232248"/>
                  <a:gd name="connsiteY0-2" fmla="*/ 1116124 h 2232248"/>
                  <a:gd name="connsiteX1-3" fmla="*/ 1116124 w 2232248"/>
                  <a:gd name="connsiteY1-4" fmla="*/ 0 h 2232248"/>
                  <a:gd name="connsiteX2-5" fmla="*/ 2232248 w 2232248"/>
                  <a:gd name="connsiteY2-6" fmla="*/ 0 h 2232248"/>
                  <a:gd name="connsiteX3-7" fmla="*/ 2232248 w 2232248"/>
                  <a:gd name="connsiteY3-8" fmla="*/ 1116124 h 2232248"/>
                  <a:gd name="connsiteX4-9" fmla="*/ 1116124 w 2232248"/>
                  <a:gd name="connsiteY4-10" fmla="*/ 2232248 h 2232248"/>
                  <a:gd name="connsiteX5-11" fmla="*/ 0 w 2232248"/>
                  <a:gd name="connsiteY5-12" fmla="*/ 1116124 h 2232248"/>
                  <a:gd name="connsiteX0-13" fmla="*/ 0 w 2232248"/>
                  <a:gd name="connsiteY0-14" fmla="*/ 1116124 h 2232248"/>
                  <a:gd name="connsiteX1-15" fmla="*/ 1116124 w 2232248"/>
                  <a:gd name="connsiteY1-16" fmla="*/ 0 h 2232248"/>
                  <a:gd name="connsiteX2-17" fmla="*/ 2215809 w 2232248"/>
                  <a:gd name="connsiteY2-18" fmla="*/ 74373 h 2232248"/>
                  <a:gd name="connsiteX3-19" fmla="*/ 2232248 w 2232248"/>
                  <a:gd name="connsiteY3-20" fmla="*/ 1116124 h 2232248"/>
                  <a:gd name="connsiteX4-21" fmla="*/ 1116124 w 2232248"/>
                  <a:gd name="connsiteY4-22" fmla="*/ 2232248 h 2232248"/>
                  <a:gd name="connsiteX5-23" fmla="*/ 0 w 2232248"/>
                  <a:gd name="connsiteY5-24" fmla="*/ 1116124 h 2232248"/>
                  <a:gd name="connsiteX0-25" fmla="*/ 0 w 2232248"/>
                  <a:gd name="connsiteY0-26" fmla="*/ 1116124 h 2232248"/>
                  <a:gd name="connsiteX1-27" fmla="*/ 1116124 w 2232248"/>
                  <a:gd name="connsiteY1-28" fmla="*/ 0 h 2232248"/>
                  <a:gd name="connsiteX2-29" fmla="*/ 2215809 w 2232248"/>
                  <a:gd name="connsiteY2-30" fmla="*/ 74373 h 2232248"/>
                  <a:gd name="connsiteX3-31" fmla="*/ 2232248 w 2232248"/>
                  <a:gd name="connsiteY3-32" fmla="*/ 1116124 h 2232248"/>
                  <a:gd name="connsiteX4-33" fmla="*/ 1116124 w 2232248"/>
                  <a:gd name="connsiteY4-34" fmla="*/ 2232248 h 2232248"/>
                  <a:gd name="connsiteX5-35" fmla="*/ 0 w 2232248"/>
                  <a:gd name="connsiteY5-36" fmla="*/ 1116124 h 223224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2232248" h="2232248">
                    <a:moveTo>
                      <a:pt x="0" y="1116124"/>
                    </a:moveTo>
                    <a:cubicBezTo>
                      <a:pt x="0" y="499706"/>
                      <a:pt x="499706" y="0"/>
                      <a:pt x="1116124" y="0"/>
                    </a:cubicBezTo>
                    <a:lnTo>
                      <a:pt x="2215809" y="74373"/>
                    </a:lnTo>
                    <a:cubicBezTo>
                      <a:pt x="1363299" y="358937"/>
                      <a:pt x="2232248" y="744083"/>
                      <a:pt x="2232248" y="1116124"/>
                    </a:cubicBezTo>
                    <a:cubicBezTo>
                      <a:pt x="2232248" y="1732542"/>
                      <a:pt x="1732542" y="2232248"/>
                      <a:pt x="1116124" y="2232248"/>
                    </a:cubicBezTo>
                    <a:cubicBezTo>
                      <a:pt x="499706" y="2232248"/>
                      <a:pt x="0" y="1732542"/>
                      <a:pt x="0" y="1116124"/>
                    </a:cubicBezTo>
                    <a:close/>
                  </a:path>
                </a:pathLst>
              </a:custGeom>
              <a:solidFill>
                <a:schemeClr val="accent3"/>
              </a:solidFill>
              <a:ln w="25400" cap="flat" cmpd="sng" algn="ctr">
                <a:solidFill>
                  <a:sysClr val="window" lastClr="FFFFFF"/>
                </a:solidFill>
                <a:prstDash val="solid"/>
              </a:ln>
              <a:effectLst>
                <a:outerShdw blurRad="241300" sx="104000" sy="104000" algn="ctr" rotWithShape="0">
                  <a:prstClr val="black">
                    <a:alpha val="17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2" name="椭圆 46"/>
              <p:cNvSpPr/>
              <p:nvPr/>
            </p:nvSpPr>
            <p:spPr>
              <a:xfrm>
                <a:off x="2549444" y="2636912"/>
                <a:ext cx="1872208" cy="1872208"/>
              </a:xfrm>
              <a:prstGeom prst="ellipse">
                <a:avLst/>
              </a:prstGeom>
              <a:solidFill>
                <a:schemeClr val="accent6"/>
              </a:solidFill>
              <a:ln w="25400" cap="flat" cmpd="sng" algn="ctr">
                <a:solidFill>
                  <a:sysClr val="window" lastClr="FFFFFF"/>
                </a:solidFill>
                <a:prstDash val="solid"/>
              </a:ln>
              <a:effectLst>
                <a:innerShdw blurRad="63500" dist="50800" dir="54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grpSp>
        <p:sp>
          <p:nvSpPr>
            <p:cNvPr id="23" name="TextBox 22"/>
            <p:cNvSpPr txBox="1"/>
            <p:nvPr/>
          </p:nvSpPr>
          <p:spPr>
            <a:xfrm rot="1701029" flipH="1">
              <a:off x="6662137" y="4342206"/>
              <a:ext cx="663348" cy="54662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3600" b="1" i="0" u="none" strike="noStrike" kern="0" cap="none" spc="0" normalizeH="0" baseline="0" noProof="0" dirty="0" smtClean="0">
                  <a:ln w="18415" cmpd="sng">
                    <a:noFill/>
                    <a:prstDash val="solid"/>
                  </a:ln>
                  <a:solidFill>
                    <a:sysClr val="window" lastClr="FFFFFF"/>
                  </a:solidFill>
                  <a:effectLst/>
                  <a:uLnTx/>
                  <a:uFillTx/>
                  <a:latin typeface="+mn-lt"/>
                  <a:ea typeface="微软雅黑" panose="020B0503020204020204" pitchFamily="34" charset="-122"/>
                  <a:cs typeface="Times New Roman" panose="02020603050405020304" pitchFamily="18" charset="0"/>
                </a:rPr>
                <a:t>03</a:t>
              </a:r>
              <a:endParaRPr kumimoji="0" lang="zh-CN" altLang="en-US" sz="3600" b="1" i="0" u="none" strike="noStrike" kern="0" cap="none" spc="0" normalizeH="0" baseline="0" noProof="0" dirty="0">
                <a:ln w="18415" cmpd="sng">
                  <a:noFill/>
                  <a:prstDash val="solid"/>
                </a:ln>
                <a:solidFill>
                  <a:sysClr val="window" lastClr="FFFFFF"/>
                </a:solidFill>
                <a:effectLst/>
                <a:uLnTx/>
                <a:uFillTx/>
                <a:latin typeface="+mn-lt"/>
                <a:ea typeface="微软雅黑" panose="020B0503020204020204" pitchFamily="34" charset="-122"/>
                <a:cs typeface="Times New Roman" panose="02020603050405020304" pitchFamily="18" charset="0"/>
              </a:endParaRPr>
            </a:p>
          </p:txBody>
        </p:sp>
      </p:grpSp>
      <p:sp>
        <p:nvSpPr>
          <p:cNvPr id="26" name="TextBox 25"/>
          <p:cNvSpPr txBox="1"/>
          <p:nvPr/>
        </p:nvSpPr>
        <p:spPr>
          <a:xfrm>
            <a:off x="460515" y="971761"/>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27" name="Straight Connector 26"/>
          <p:cNvCxnSpPr/>
          <p:nvPr/>
        </p:nvCxnSpPr>
        <p:spPr>
          <a:xfrm>
            <a:off x="579649" y="1339016"/>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0" name="Group 29"/>
          <p:cNvGrpSpPr/>
          <p:nvPr/>
        </p:nvGrpSpPr>
        <p:grpSpPr>
          <a:xfrm>
            <a:off x="8887391" y="802570"/>
            <a:ext cx="2989785" cy="1297945"/>
            <a:chOff x="9202215" y="501294"/>
            <a:chExt cx="2989785" cy="1297945"/>
          </a:xfrm>
        </p:grpSpPr>
        <p:sp>
          <p:nvSpPr>
            <p:cNvPr id="28" name="TextBox 27"/>
            <p:cNvSpPr txBox="1"/>
            <p:nvPr/>
          </p:nvSpPr>
          <p:spPr>
            <a:xfrm>
              <a:off x="9202215" y="501294"/>
              <a:ext cx="1603772" cy="400110"/>
            </a:xfrm>
            <a:prstGeom prst="rect">
              <a:avLst/>
            </a:prstGeom>
            <a:noFill/>
          </p:spPr>
          <p:txBody>
            <a:bodyPr wrap="none" rtlCol="0">
              <a:spAutoFit/>
            </a:bodyPr>
            <a:lstStyle/>
            <a:p>
              <a:r>
                <a:rPr lang="en-US" sz="2000" b="1" smtClean="0"/>
                <a:t>Web Analysis</a:t>
              </a:r>
              <a:endParaRPr lang="en-GB" sz="2000" b="1"/>
            </a:p>
          </p:txBody>
        </p:sp>
        <p:sp>
          <p:nvSpPr>
            <p:cNvPr id="29" name="Rectangle 28"/>
            <p:cNvSpPr/>
            <p:nvPr/>
          </p:nvSpPr>
          <p:spPr>
            <a:xfrm>
              <a:off x="9202215" y="845132"/>
              <a:ext cx="2989785" cy="954107"/>
            </a:xfrm>
            <a:prstGeom prst="rect">
              <a:avLst/>
            </a:prstGeom>
          </p:spPr>
          <p:txBody>
            <a:bodyPr wrap="square">
              <a:spAutoFit/>
            </a:bodyPr>
            <a:lstStyle/>
            <a:p>
              <a:r>
                <a:rPr lang="en-GB" sz="1400"/>
                <a:t>Lorem ipsum dolor sit amet, consectetuer adipiscing elit, sed diam nonummy nibh euismod tincidunt ut laoreet dolore magna </a:t>
              </a:r>
              <a:r>
                <a:rPr lang="en-GB" sz="1400" smtClean="0"/>
                <a:t>aliquam</a:t>
              </a:r>
              <a:endParaRPr lang="en-GB" sz="1400"/>
            </a:p>
          </p:txBody>
        </p:sp>
      </p:grpSp>
      <p:grpSp>
        <p:nvGrpSpPr>
          <p:cNvPr id="31" name="Group 30"/>
          <p:cNvGrpSpPr/>
          <p:nvPr/>
        </p:nvGrpSpPr>
        <p:grpSpPr>
          <a:xfrm>
            <a:off x="8372555" y="2663550"/>
            <a:ext cx="2989785" cy="1297945"/>
            <a:chOff x="9202215" y="501294"/>
            <a:chExt cx="2989785" cy="1297945"/>
          </a:xfrm>
        </p:grpSpPr>
        <p:sp>
          <p:nvSpPr>
            <p:cNvPr id="32" name="TextBox 31"/>
            <p:cNvSpPr txBox="1"/>
            <p:nvPr/>
          </p:nvSpPr>
          <p:spPr>
            <a:xfrm>
              <a:off x="9202215" y="501294"/>
              <a:ext cx="1580882" cy="400110"/>
            </a:xfrm>
            <a:prstGeom prst="rect">
              <a:avLst/>
            </a:prstGeom>
            <a:noFill/>
          </p:spPr>
          <p:txBody>
            <a:bodyPr wrap="none" rtlCol="0">
              <a:spAutoFit/>
            </a:bodyPr>
            <a:lstStyle/>
            <a:p>
              <a:r>
                <a:rPr lang="en-US" sz="2000" b="1" smtClean="0"/>
                <a:t>HTML Design</a:t>
              </a:r>
              <a:endParaRPr lang="en-GB" sz="2000" b="1"/>
            </a:p>
          </p:txBody>
        </p:sp>
        <p:sp>
          <p:nvSpPr>
            <p:cNvPr id="33" name="Rectangle 32"/>
            <p:cNvSpPr/>
            <p:nvPr/>
          </p:nvSpPr>
          <p:spPr>
            <a:xfrm>
              <a:off x="9202215" y="845132"/>
              <a:ext cx="2989785" cy="954107"/>
            </a:xfrm>
            <a:prstGeom prst="rect">
              <a:avLst/>
            </a:prstGeom>
          </p:spPr>
          <p:txBody>
            <a:bodyPr wrap="square">
              <a:spAutoFit/>
            </a:bodyPr>
            <a:lstStyle/>
            <a:p>
              <a:r>
                <a:rPr lang="en-GB" sz="1400"/>
                <a:t>Lorem ipsum dolor sit amet, consectetuer adipiscing elit, sed diam nonummy nibh euismod tincidunt ut laoreet dolore magna </a:t>
              </a:r>
              <a:r>
                <a:rPr lang="en-GB" sz="1400" smtClean="0"/>
                <a:t>aliquam</a:t>
              </a:r>
              <a:endParaRPr lang="en-GB" sz="1400"/>
            </a:p>
          </p:txBody>
        </p:sp>
      </p:grpSp>
      <p:grpSp>
        <p:nvGrpSpPr>
          <p:cNvPr id="34" name="Group 33"/>
          <p:cNvGrpSpPr/>
          <p:nvPr/>
        </p:nvGrpSpPr>
        <p:grpSpPr>
          <a:xfrm>
            <a:off x="7766216" y="4468921"/>
            <a:ext cx="3621970" cy="1297945"/>
            <a:chOff x="9202215" y="501294"/>
            <a:chExt cx="3621970" cy="1297945"/>
          </a:xfrm>
        </p:grpSpPr>
        <p:sp>
          <p:nvSpPr>
            <p:cNvPr id="35" name="TextBox 34"/>
            <p:cNvSpPr txBox="1"/>
            <p:nvPr/>
          </p:nvSpPr>
          <p:spPr>
            <a:xfrm>
              <a:off x="9202215" y="501294"/>
              <a:ext cx="1603772" cy="400110"/>
            </a:xfrm>
            <a:prstGeom prst="rect">
              <a:avLst/>
            </a:prstGeom>
            <a:noFill/>
          </p:spPr>
          <p:txBody>
            <a:bodyPr wrap="none" rtlCol="0">
              <a:spAutoFit/>
            </a:bodyPr>
            <a:lstStyle/>
            <a:p>
              <a:r>
                <a:rPr lang="en-US" sz="2000" b="1" smtClean="0"/>
                <a:t>Web Analysis</a:t>
              </a:r>
              <a:endParaRPr lang="en-GB" sz="2000" b="1"/>
            </a:p>
          </p:txBody>
        </p:sp>
        <p:sp>
          <p:nvSpPr>
            <p:cNvPr id="36" name="Rectangle 35"/>
            <p:cNvSpPr/>
            <p:nvPr/>
          </p:nvSpPr>
          <p:spPr>
            <a:xfrm>
              <a:off x="9202215" y="845132"/>
              <a:ext cx="3621970" cy="954107"/>
            </a:xfrm>
            <a:prstGeom prst="rect">
              <a:avLst/>
            </a:prstGeom>
          </p:spPr>
          <p:txBody>
            <a:bodyPr wrap="square">
              <a:spAutoFit/>
            </a:bodyPr>
            <a:lstStyle/>
            <a:p>
              <a:r>
                <a:rPr lang="en-GB" sz="1400"/>
                <a:t>Lorem ipsum dolor sit amet, consectetuer adipiscing elit, sed diam nonummy nibh euismod tincidunt ut laoreet dolore magna </a:t>
              </a:r>
              <a:r>
                <a:rPr lang="en-GB" sz="1400" smtClean="0"/>
                <a:t>aliquam</a:t>
              </a:r>
              <a:endParaRPr lang="en-GB" sz="1400"/>
            </a:p>
          </p:txBody>
        </p:sp>
      </p:grpSp>
      <p:sp>
        <p:nvSpPr>
          <p:cNvPr id="37" name="TextBox 36"/>
          <p:cNvSpPr txBox="1"/>
          <p:nvPr/>
        </p:nvSpPr>
        <p:spPr>
          <a:xfrm>
            <a:off x="459935" y="1897629"/>
            <a:ext cx="1534394" cy="923330"/>
          </a:xfrm>
          <a:prstGeom prst="rect">
            <a:avLst/>
          </a:prstGeom>
          <a:noFill/>
        </p:spPr>
        <p:txBody>
          <a:bodyPr wrap="none" rtlCol="0">
            <a:spAutoFit/>
          </a:bodyPr>
          <a:lstStyle/>
          <a:p>
            <a:r>
              <a:rPr lang="en-US" sz="5400" smtClean="0">
                <a:solidFill>
                  <a:schemeClr val="accent4"/>
                </a:solidFill>
                <a:latin typeface="+mj-lt"/>
              </a:rPr>
              <a:t>96%</a:t>
            </a:r>
            <a:endParaRPr lang="en-GB" sz="5400">
              <a:solidFill>
                <a:schemeClr val="accent4"/>
              </a:solidFill>
              <a:latin typeface="+mj-lt"/>
            </a:endParaRPr>
          </a:p>
        </p:txBody>
      </p:sp>
      <p:sp>
        <p:nvSpPr>
          <p:cNvPr id="39" name="Rectangle 38"/>
          <p:cNvSpPr/>
          <p:nvPr/>
        </p:nvSpPr>
        <p:spPr>
          <a:xfrm>
            <a:off x="1950422" y="1970000"/>
            <a:ext cx="4121156" cy="738664"/>
          </a:xfrm>
          <a:prstGeom prst="rect">
            <a:avLst/>
          </a:prstGeom>
        </p:spPr>
        <p:txBody>
          <a:bodyPr wrap="square">
            <a:spAutoFit/>
          </a:bodyPr>
          <a:lstStyle/>
          <a:p>
            <a:r>
              <a:rPr lang="en-GB" sz="1400"/>
              <a:t>Lorem ipsum dolor sit amet, consectetuer adipiscing elit, sed diam nonummy nibh euismod tincidunt ut laoreet dolore magna aliquam erat volutpat. </a:t>
            </a:r>
            <a:endParaRPr lang="en-GB" sz="1400"/>
          </a:p>
        </p:txBody>
      </p:sp>
      <p:sp>
        <p:nvSpPr>
          <p:cNvPr id="40" name="Rectangle 39"/>
          <p:cNvSpPr/>
          <p:nvPr/>
        </p:nvSpPr>
        <p:spPr>
          <a:xfrm>
            <a:off x="459934" y="2674604"/>
            <a:ext cx="5611643" cy="954107"/>
          </a:xfrm>
          <a:prstGeom prst="rect">
            <a:avLst/>
          </a:prstGeom>
        </p:spPr>
        <p:txBody>
          <a:bodyPr wrap="square">
            <a:spAutoFit/>
          </a:bodyPr>
          <a:lstStyle/>
          <a:p>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p>
        </p:txBody>
      </p:sp>
      <p:grpSp>
        <p:nvGrpSpPr>
          <p:cNvPr id="74" name="Group 73"/>
          <p:cNvGrpSpPr/>
          <p:nvPr/>
        </p:nvGrpSpPr>
        <p:grpSpPr>
          <a:xfrm>
            <a:off x="3313845" y="3884690"/>
            <a:ext cx="687003" cy="687003"/>
            <a:chOff x="3053847" y="5304677"/>
            <a:chExt cx="687003" cy="687003"/>
          </a:xfrm>
        </p:grpSpPr>
        <p:sp>
          <p:nvSpPr>
            <p:cNvPr id="68" name="Oval 67"/>
            <p:cNvSpPr/>
            <p:nvPr/>
          </p:nvSpPr>
          <p:spPr>
            <a:xfrm>
              <a:off x="3053847" y="5304677"/>
              <a:ext cx="687003" cy="68700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 name="AutoShape 83"/>
            <p:cNvSpPr/>
            <p:nvPr/>
          </p:nvSpPr>
          <p:spPr bwMode="auto">
            <a:xfrm>
              <a:off x="3205421" y="5514965"/>
              <a:ext cx="383755" cy="2519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610" y="13990"/>
                  </a:moveTo>
                  <a:cubicBezTo>
                    <a:pt x="11373" y="14259"/>
                    <a:pt x="11093" y="14400"/>
                    <a:pt x="10800" y="14400"/>
                  </a:cubicBezTo>
                  <a:cubicBezTo>
                    <a:pt x="10505" y="14400"/>
                    <a:pt x="10225" y="14259"/>
                    <a:pt x="9990" y="13990"/>
                  </a:cubicBezTo>
                  <a:lnTo>
                    <a:pt x="7198" y="10800"/>
                  </a:lnTo>
                  <a:lnTo>
                    <a:pt x="6636" y="10157"/>
                  </a:lnTo>
                  <a:lnTo>
                    <a:pt x="1349" y="4115"/>
                  </a:lnTo>
                  <a:lnTo>
                    <a:pt x="1349" y="4114"/>
                  </a:lnTo>
                  <a:cubicBezTo>
                    <a:pt x="1349" y="2980"/>
                    <a:pt x="1955" y="2057"/>
                    <a:pt x="2699" y="2057"/>
                  </a:cubicBezTo>
                  <a:lnTo>
                    <a:pt x="18899" y="2057"/>
                  </a:lnTo>
                  <a:cubicBezTo>
                    <a:pt x="19643" y="2057"/>
                    <a:pt x="20249" y="2980"/>
                    <a:pt x="20249" y="4114"/>
                  </a:cubicBezTo>
                  <a:cubicBezTo>
                    <a:pt x="20249" y="4114"/>
                    <a:pt x="11610" y="13990"/>
                    <a:pt x="11610" y="13990"/>
                  </a:cubicBezTo>
                  <a:close/>
                  <a:moveTo>
                    <a:pt x="20249" y="16198"/>
                  </a:moveTo>
                  <a:lnTo>
                    <a:pt x="15525" y="10800"/>
                  </a:lnTo>
                  <a:lnTo>
                    <a:pt x="20249" y="5399"/>
                  </a:lnTo>
                  <a:cubicBezTo>
                    <a:pt x="20249" y="5399"/>
                    <a:pt x="20249" y="16198"/>
                    <a:pt x="20249" y="16198"/>
                  </a:cubicBezTo>
                  <a:close/>
                  <a:moveTo>
                    <a:pt x="20249" y="17484"/>
                  </a:moveTo>
                  <a:cubicBezTo>
                    <a:pt x="20249" y="18620"/>
                    <a:pt x="19643" y="19541"/>
                    <a:pt x="18899" y="19541"/>
                  </a:cubicBezTo>
                  <a:lnTo>
                    <a:pt x="2699" y="19541"/>
                  </a:lnTo>
                  <a:cubicBezTo>
                    <a:pt x="1955" y="19541"/>
                    <a:pt x="1349" y="18620"/>
                    <a:pt x="1349" y="17484"/>
                  </a:cubicBezTo>
                  <a:lnTo>
                    <a:pt x="6636" y="11442"/>
                  </a:lnTo>
                  <a:lnTo>
                    <a:pt x="9585" y="14813"/>
                  </a:lnTo>
                  <a:cubicBezTo>
                    <a:pt x="9945" y="15222"/>
                    <a:pt x="10372" y="15429"/>
                    <a:pt x="10800" y="15429"/>
                  </a:cubicBezTo>
                  <a:cubicBezTo>
                    <a:pt x="11228" y="15429"/>
                    <a:pt x="11654" y="15222"/>
                    <a:pt x="12015" y="14813"/>
                  </a:cubicBezTo>
                  <a:lnTo>
                    <a:pt x="14963" y="11442"/>
                  </a:lnTo>
                  <a:cubicBezTo>
                    <a:pt x="14963" y="11442"/>
                    <a:pt x="20249" y="17484"/>
                    <a:pt x="20249" y="17484"/>
                  </a:cubicBezTo>
                  <a:close/>
                  <a:moveTo>
                    <a:pt x="1349" y="5399"/>
                  </a:moveTo>
                  <a:lnTo>
                    <a:pt x="6074" y="10800"/>
                  </a:lnTo>
                  <a:lnTo>
                    <a:pt x="1349" y="16198"/>
                  </a:lnTo>
                  <a:cubicBezTo>
                    <a:pt x="1349" y="16198"/>
                    <a:pt x="1349" y="5399"/>
                    <a:pt x="1349" y="5399"/>
                  </a:cubicBezTo>
                  <a:close/>
                  <a:moveTo>
                    <a:pt x="18899" y="0"/>
                  </a:moveTo>
                  <a:lnTo>
                    <a:pt x="2699" y="0"/>
                  </a:lnTo>
                  <a:cubicBezTo>
                    <a:pt x="1208" y="0"/>
                    <a:pt x="0" y="1842"/>
                    <a:pt x="0" y="4114"/>
                  </a:cubicBezTo>
                  <a:lnTo>
                    <a:pt x="0" y="17484"/>
                  </a:lnTo>
                  <a:cubicBezTo>
                    <a:pt x="0" y="19756"/>
                    <a:pt x="1208" y="21600"/>
                    <a:pt x="2699" y="21600"/>
                  </a:cubicBezTo>
                  <a:lnTo>
                    <a:pt x="18899" y="21600"/>
                  </a:lnTo>
                  <a:cubicBezTo>
                    <a:pt x="20391" y="21600"/>
                    <a:pt x="21600" y="19756"/>
                    <a:pt x="21600" y="17484"/>
                  </a:cubicBezTo>
                  <a:lnTo>
                    <a:pt x="21600" y="4114"/>
                  </a:lnTo>
                  <a:cubicBezTo>
                    <a:pt x="21600" y="1842"/>
                    <a:pt x="20391" y="0"/>
                    <a:pt x="18899" y="0"/>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73" name="Group 72"/>
          <p:cNvGrpSpPr/>
          <p:nvPr/>
        </p:nvGrpSpPr>
        <p:grpSpPr>
          <a:xfrm>
            <a:off x="604833" y="5129858"/>
            <a:ext cx="687003" cy="687003"/>
            <a:chOff x="2273586" y="4571574"/>
            <a:chExt cx="687003" cy="687003"/>
          </a:xfrm>
        </p:grpSpPr>
        <p:sp>
          <p:nvSpPr>
            <p:cNvPr id="69" name="Oval 68"/>
            <p:cNvSpPr/>
            <p:nvPr/>
          </p:nvSpPr>
          <p:spPr>
            <a:xfrm>
              <a:off x="2273586" y="4571574"/>
              <a:ext cx="687003" cy="68700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4" name="Group 43"/>
            <p:cNvGrpSpPr/>
            <p:nvPr/>
          </p:nvGrpSpPr>
          <p:grpSpPr>
            <a:xfrm>
              <a:off x="2423956" y="4722869"/>
              <a:ext cx="383755" cy="384412"/>
              <a:chOff x="9145588" y="4435475"/>
              <a:chExt cx="464344" cy="465138"/>
            </a:xfrm>
            <a:solidFill>
              <a:schemeClr val="bg2"/>
            </a:solidFill>
          </p:grpSpPr>
          <p:sp>
            <p:nvSpPr>
              <p:cNvPr id="45"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6"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7"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8"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9"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0"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1"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2"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3"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75" name="Group 74"/>
          <p:cNvGrpSpPr/>
          <p:nvPr/>
        </p:nvGrpSpPr>
        <p:grpSpPr>
          <a:xfrm>
            <a:off x="3308561" y="5130556"/>
            <a:ext cx="687003" cy="687003"/>
            <a:chOff x="2378970" y="5288753"/>
            <a:chExt cx="687003" cy="687003"/>
          </a:xfrm>
        </p:grpSpPr>
        <p:sp>
          <p:nvSpPr>
            <p:cNvPr id="70" name="Oval 69"/>
            <p:cNvSpPr/>
            <p:nvPr/>
          </p:nvSpPr>
          <p:spPr>
            <a:xfrm>
              <a:off x="2378970" y="5288753"/>
              <a:ext cx="687003" cy="68700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9" name="Group 58"/>
            <p:cNvGrpSpPr/>
            <p:nvPr/>
          </p:nvGrpSpPr>
          <p:grpSpPr>
            <a:xfrm>
              <a:off x="2584472" y="5455972"/>
              <a:ext cx="263709" cy="384412"/>
              <a:chOff x="3582988" y="3510757"/>
              <a:chExt cx="319088" cy="465138"/>
            </a:xfrm>
            <a:solidFill>
              <a:schemeClr val="bg2"/>
            </a:solidFill>
          </p:grpSpPr>
          <p:sp>
            <p:nvSpPr>
              <p:cNvPr id="60"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1"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72" name="Group 71"/>
          <p:cNvGrpSpPr/>
          <p:nvPr/>
        </p:nvGrpSpPr>
        <p:grpSpPr>
          <a:xfrm>
            <a:off x="606070" y="3887048"/>
            <a:ext cx="687003" cy="687003"/>
            <a:chOff x="807127" y="4357204"/>
            <a:chExt cx="687003" cy="687003"/>
          </a:xfrm>
        </p:grpSpPr>
        <p:sp>
          <p:nvSpPr>
            <p:cNvPr id="71" name="Oval 70"/>
            <p:cNvSpPr/>
            <p:nvPr/>
          </p:nvSpPr>
          <p:spPr>
            <a:xfrm>
              <a:off x="807127" y="4357204"/>
              <a:ext cx="687003" cy="68700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4" name="Group 63"/>
            <p:cNvGrpSpPr/>
            <p:nvPr/>
          </p:nvGrpSpPr>
          <p:grpSpPr>
            <a:xfrm>
              <a:off x="963209" y="4508827"/>
              <a:ext cx="383755" cy="383755"/>
              <a:chOff x="4439444" y="1652588"/>
              <a:chExt cx="464344" cy="464344"/>
            </a:xfrm>
            <a:solidFill>
              <a:schemeClr val="bg2"/>
            </a:solidFill>
          </p:grpSpPr>
          <p:sp>
            <p:nvSpPr>
              <p:cNvPr id="65"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6"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7"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sp>
        <p:nvSpPr>
          <p:cNvPr id="76" name="Rectangle 75"/>
          <p:cNvSpPr/>
          <p:nvPr/>
        </p:nvSpPr>
        <p:spPr>
          <a:xfrm>
            <a:off x="1286448" y="3858859"/>
            <a:ext cx="1834660" cy="738664"/>
          </a:xfrm>
          <a:prstGeom prst="rect">
            <a:avLst/>
          </a:prstGeom>
        </p:spPr>
        <p:txBody>
          <a:bodyPr wrap="square">
            <a:spAutoFit/>
          </a:bodyPr>
          <a:lstStyle/>
          <a:p>
            <a:r>
              <a:rPr lang="en-GB" sz="1400"/>
              <a:t>Lorem ipsum dolor sit amet, consectetuer </a:t>
            </a:r>
            <a:r>
              <a:rPr lang="en-GB" sz="1400" smtClean="0"/>
              <a:t>adipiscing elit</a:t>
            </a:r>
            <a:endParaRPr lang="en-GB" sz="1400"/>
          </a:p>
        </p:txBody>
      </p:sp>
      <p:sp>
        <p:nvSpPr>
          <p:cNvPr id="77" name="Rectangle 76"/>
          <p:cNvSpPr/>
          <p:nvPr/>
        </p:nvSpPr>
        <p:spPr>
          <a:xfrm>
            <a:off x="1286033" y="5103699"/>
            <a:ext cx="1834660" cy="738664"/>
          </a:xfrm>
          <a:prstGeom prst="rect">
            <a:avLst/>
          </a:prstGeom>
        </p:spPr>
        <p:txBody>
          <a:bodyPr wrap="square">
            <a:spAutoFit/>
          </a:bodyPr>
          <a:lstStyle/>
          <a:p>
            <a:r>
              <a:rPr lang="en-GB" sz="1400"/>
              <a:t>Lorem ipsum dolor sit amet, consectetuer </a:t>
            </a:r>
            <a:r>
              <a:rPr lang="en-GB" sz="1400" smtClean="0"/>
              <a:t>adipiscing elit</a:t>
            </a:r>
            <a:endParaRPr lang="en-GB" sz="1400"/>
          </a:p>
        </p:txBody>
      </p:sp>
      <p:sp>
        <p:nvSpPr>
          <p:cNvPr id="78" name="Rectangle 77"/>
          <p:cNvSpPr/>
          <p:nvPr/>
        </p:nvSpPr>
        <p:spPr>
          <a:xfrm>
            <a:off x="3989523" y="3862245"/>
            <a:ext cx="1834660" cy="738664"/>
          </a:xfrm>
          <a:prstGeom prst="rect">
            <a:avLst/>
          </a:prstGeom>
        </p:spPr>
        <p:txBody>
          <a:bodyPr wrap="square">
            <a:spAutoFit/>
          </a:bodyPr>
          <a:lstStyle/>
          <a:p>
            <a:r>
              <a:rPr lang="en-GB" sz="1400"/>
              <a:t>Lorem ipsum dolor sit amet, consectetuer </a:t>
            </a:r>
            <a:r>
              <a:rPr lang="en-GB" sz="1400" smtClean="0"/>
              <a:t>adipiscing elit</a:t>
            </a:r>
            <a:endParaRPr lang="en-GB" sz="1400"/>
          </a:p>
        </p:txBody>
      </p:sp>
      <p:sp>
        <p:nvSpPr>
          <p:cNvPr id="79" name="Rectangle 78"/>
          <p:cNvSpPr/>
          <p:nvPr/>
        </p:nvSpPr>
        <p:spPr>
          <a:xfrm>
            <a:off x="3986686" y="5098105"/>
            <a:ext cx="1834660" cy="738664"/>
          </a:xfrm>
          <a:prstGeom prst="rect">
            <a:avLst/>
          </a:prstGeom>
        </p:spPr>
        <p:txBody>
          <a:bodyPr wrap="square">
            <a:spAutoFit/>
          </a:bodyPr>
          <a:lstStyle/>
          <a:p>
            <a:r>
              <a:rPr lang="en-GB" sz="1400"/>
              <a:t>Lorem ipsum dolor sit amet, consectetuer </a:t>
            </a:r>
            <a:r>
              <a:rPr lang="en-GB" sz="1400" smtClean="0"/>
              <a:t>adipiscing elit</a:t>
            </a:r>
            <a:endParaRPr lang="en-GB" sz="140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left)">
                                      <p:cBhvr>
                                        <p:cTn id="11" dur="500"/>
                                        <p:tgtEl>
                                          <p:spTgt spid="26"/>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wipe(left)">
                                      <p:cBhvr>
                                        <p:cTn id="15" dur="500"/>
                                        <p:tgtEl>
                                          <p:spTgt spid="27"/>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up)">
                                      <p:cBhvr>
                                        <p:cTn id="19" dur="500"/>
                                        <p:tgtEl>
                                          <p:spTgt spid="24"/>
                                        </p:tgtEl>
                                      </p:cBhvr>
                                    </p:animEffect>
                                  </p:childTnLst>
                                </p:cTn>
                              </p:par>
                            </p:childTnLst>
                          </p:cTn>
                        </p:par>
                        <p:par>
                          <p:cTn id="20" fill="hold">
                            <p:stCondLst>
                              <p:cond delay="2000"/>
                            </p:stCondLst>
                            <p:childTnLst>
                              <p:par>
                                <p:cTn id="21" presetID="30" presetClass="entr" presetSubtype="0" fill="hold" nodeType="afterEffect">
                                  <p:stCondLst>
                                    <p:cond delay="0"/>
                                  </p:stCondLst>
                                  <p:childTnLst>
                                    <p:set>
                                      <p:cBhvr>
                                        <p:cTn id="22" dur="1" fill="hold">
                                          <p:stCondLst>
                                            <p:cond delay="0"/>
                                          </p:stCondLst>
                                        </p:cTn>
                                        <p:tgtEl>
                                          <p:spTgt spid="25"/>
                                        </p:tgtEl>
                                        <p:attrNameLst>
                                          <p:attrName>style.visibility</p:attrName>
                                        </p:attrNameLst>
                                      </p:cBhvr>
                                      <p:to>
                                        <p:strVal val="visible"/>
                                      </p:to>
                                    </p:set>
                                    <p:animEffect transition="in" filter="fade">
                                      <p:cBhvr>
                                        <p:cTn id="23" dur="800" decel="100000"/>
                                        <p:tgtEl>
                                          <p:spTgt spid="25"/>
                                        </p:tgtEl>
                                      </p:cBhvr>
                                    </p:animEffect>
                                    <p:anim calcmode="lin" valueType="num">
                                      <p:cBhvr>
                                        <p:cTn id="24" dur="800" decel="100000" fill="hold"/>
                                        <p:tgtEl>
                                          <p:spTgt spid="25"/>
                                        </p:tgtEl>
                                        <p:attrNameLst>
                                          <p:attrName>style.rotation</p:attrName>
                                        </p:attrNameLst>
                                      </p:cBhvr>
                                      <p:tavLst>
                                        <p:tav tm="0">
                                          <p:val>
                                            <p:fltVal val="-90"/>
                                          </p:val>
                                        </p:tav>
                                        <p:tav tm="100000">
                                          <p:val>
                                            <p:fltVal val="0"/>
                                          </p:val>
                                        </p:tav>
                                      </p:tavLst>
                                    </p:anim>
                                    <p:anim calcmode="lin" valueType="num">
                                      <p:cBhvr>
                                        <p:cTn id="25" dur="800" decel="100000" fill="hold"/>
                                        <p:tgtEl>
                                          <p:spTgt spid="25"/>
                                        </p:tgtEl>
                                        <p:attrNameLst>
                                          <p:attrName>ppt_x</p:attrName>
                                        </p:attrNameLst>
                                      </p:cBhvr>
                                      <p:tavLst>
                                        <p:tav tm="0">
                                          <p:val>
                                            <p:strVal val="#ppt_x+0.4"/>
                                          </p:val>
                                        </p:tav>
                                        <p:tav tm="100000">
                                          <p:val>
                                            <p:strVal val="#ppt_x-0.05"/>
                                          </p:val>
                                        </p:tav>
                                      </p:tavLst>
                                    </p:anim>
                                    <p:anim calcmode="lin" valueType="num">
                                      <p:cBhvr>
                                        <p:cTn id="26" dur="800" decel="100000" fill="hold"/>
                                        <p:tgtEl>
                                          <p:spTgt spid="25"/>
                                        </p:tgtEl>
                                        <p:attrNameLst>
                                          <p:attrName>ppt_y</p:attrName>
                                        </p:attrNameLst>
                                      </p:cBhvr>
                                      <p:tavLst>
                                        <p:tav tm="0">
                                          <p:val>
                                            <p:strVal val="#ppt_y-0.4"/>
                                          </p:val>
                                        </p:tav>
                                        <p:tav tm="100000">
                                          <p:val>
                                            <p:strVal val="#ppt_y+0.1"/>
                                          </p:val>
                                        </p:tav>
                                      </p:tavLst>
                                    </p:anim>
                                    <p:anim calcmode="lin" valueType="num">
                                      <p:cBhvr>
                                        <p:cTn id="27" dur="200" accel="100000" fill="hold">
                                          <p:stCondLst>
                                            <p:cond delay="800"/>
                                          </p:stCondLst>
                                        </p:cTn>
                                        <p:tgtEl>
                                          <p:spTgt spid="25"/>
                                        </p:tgtEl>
                                        <p:attrNameLst>
                                          <p:attrName>ppt_x</p:attrName>
                                        </p:attrNameLst>
                                      </p:cBhvr>
                                      <p:tavLst>
                                        <p:tav tm="0">
                                          <p:val>
                                            <p:strVal val="#ppt_x-0.05"/>
                                          </p:val>
                                        </p:tav>
                                        <p:tav tm="100000">
                                          <p:val>
                                            <p:strVal val="#ppt_x"/>
                                          </p:val>
                                        </p:tav>
                                      </p:tavLst>
                                    </p:anim>
                                    <p:anim calcmode="lin" valueType="num">
                                      <p:cBhvr>
                                        <p:cTn id="28" dur="200" accel="100000" fill="hold">
                                          <p:stCondLst>
                                            <p:cond delay="800"/>
                                          </p:stCondLst>
                                        </p:cTn>
                                        <p:tgtEl>
                                          <p:spTgt spid="25"/>
                                        </p:tgtEl>
                                        <p:attrNameLst>
                                          <p:attrName>ppt_y</p:attrName>
                                        </p:attrNameLst>
                                      </p:cBhvr>
                                      <p:tavLst>
                                        <p:tav tm="0">
                                          <p:val>
                                            <p:strVal val="#ppt_y+0.1"/>
                                          </p:val>
                                        </p:tav>
                                        <p:tav tm="100000">
                                          <p:val>
                                            <p:strVal val="#ppt_y"/>
                                          </p:val>
                                        </p:tav>
                                      </p:tavLst>
                                    </p:anim>
                                  </p:childTnLst>
                                </p:cTn>
                              </p:par>
                            </p:childTnLst>
                          </p:cTn>
                        </p:par>
                        <p:par>
                          <p:cTn id="29" fill="hold">
                            <p:stCondLst>
                              <p:cond delay="3000"/>
                            </p:stCondLst>
                            <p:childTnLst>
                              <p:par>
                                <p:cTn id="30" presetID="12" presetClass="entr" presetSubtype="8" fill="hold" nodeType="afterEffect">
                                  <p:stCondLst>
                                    <p:cond delay="0"/>
                                  </p:stCondLst>
                                  <p:childTnLst>
                                    <p:set>
                                      <p:cBhvr>
                                        <p:cTn id="31" dur="1" fill="hold">
                                          <p:stCondLst>
                                            <p:cond delay="0"/>
                                          </p:stCondLst>
                                        </p:cTn>
                                        <p:tgtEl>
                                          <p:spTgt spid="30"/>
                                        </p:tgtEl>
                                        <p:attrNameLst>
                                          <p:attrName>style.visibility</p:attrName>
                                        </p:attrNameLst>
                                      </p:cBhvr>
                                      <p:to>
                                        <p:strVal val="visible"/>
                                      </p:to>
                                    </p:set>
                                    <p:anim calcmode="lin" valueType="num">
                                      <p:cBhvr additive="base">
                                        <p:cTn id="32" dur="500"/>
                                        <p:tgtEl>
                                          <p:spTgt spid="30"/>
                                        </p:tgtEl>
                                        <p:attrNameLst>
                                          <p:attrName>ppt_x</p:attrName>
                                        </p:attrNameLst>
                                      </p:cBhvr>
                                      <p:tavLst>
                                        <p:tav tm="0">
                                          <p:val>
                                            <p:strVal val="#ppt_x-#ppt_w*1.125000"/>
                                          </p:val>
                                        </p:tav>
                                        <p:tav tm="100000">
                                          <p:val>
                                            <p:strVal val="#ppt_x"/>
                                          </p:val>
                                        </p:tav>
                                      </p:tavLst>
                                    </p:anim>
                                    <p:animEffect transition="in" filter="wipe(right)">
                                      <p:cBhvr>
                                        <p:cTn id="33" dur="500"/>
                                        <p:tgtEl>
                                          <p:spTgt spid="30"/>
                                        </p:tgtEl>
                                      </p:cBhvr>
                                    </p:animEffect>
                                  </p:childTnLst>
                                </p:cTn>
                              </p:par>
                            </p:childTnLst>
                          </p:cTn>
                        </p:par>
                        <p:par>
                          <p:cTn id="34" fill="hold">
                            <p:stCondLst>
                              <p:cond delay="3500"/>
                            </p:stCondLst>
                            <p:childTnLst>
                              <p:par>
                                <p:cTn id="35" presetID="30" presetClass="entr" presetSubtype="0" fill="hold" nodeType="afterEffect">
                                  <p:stCondLst>
                                    <p:cond delay="0"/>
                                  </p:stCondLst>
                                  <p:childTnLst>
                                    <p:set>
                                      <p:cBhvr>
                                        <p:cTn id="36" dur="1" fill="hold">
                                          <p:stCondLst>
                                            <p:cond delay="0"/>
                                          </p:stCondLst>
                                        </p:cTn>
                                        <p:tgtEl>
                                          <p:spTgt spid="38"/>
                                        </p:tgtEl>
                                        <p:attrNameLst>
                                          <p:attrName>style.visibility</p:attrName>
                                        </p:attrNameLst>
                                      </p:cBhvr>
                                      <p:to>
                                        <p:strVal val="visible"/>
                                      </p:to>
                                    </p:set>
                                    <p:animEffect transition="in" filter="fade">
                                      <p:cBhvr>
                                        <p:cTn id="37" dur="800" decel="100000"/>
                                        <p:tgtEl>
                                          <p:spTgt spid="38"/>
                                        </p:tgtEl>
                                      </p:cBhvr>
                                    </p:animEffect>
                                    <p:anim calcmode="lin" valueType="num">
                                      <p:cBhvr>
                                        <p:cTn id="38" dur="800" decel="100000" fill="hold"/>
                                        <p:tgtEl>
                                          <p:spTgt spid="38"/>
                                        </p:tgtEl>
                                        <p:attrNameLst>
                                          <p:attrName>style.rotation</p:attrName>
                                        </p:attrNameLst>
                                      </p:cBhvr>
                                      <p:tavLst>
                                        <p:tav tm="0">
                                          <p:val>
                                            <p:fltVal val="-90"/>
                                          </p:val>
                                        </p:tav>
                                        <p:tav tm="100000">
                                          <p:val>
                                            <p:fltVal val="0"/>
                                          </p:val>
                                        </p:tav>
                                      </p:tavLst>
                                    </p:anim>
                                    <p:anim calcmode="lin" valueType="num">
                                      <p:cBhvr>
                                        <p:cTn id="39" dur="800" decel="100000" fill="hold"/>
                                        <p:tgtEl>
                                          <p:spTgt spid="38"/>
                                        </p:tgtEl>
                                        <p:attrNameLst>
                                          <p:attrName>ppt_x</p:attrName>
                                        </p:attrNameLst>
                                      </p:cBhvr>
                                      <p:tavLst>
                                        <p:tav tm="0">
                                          <p:val>
                                            <p:strVal val="#ppt_x+0.4"/>
                                          </p:val>
                                        </p:tav>
                                        <p:tav tm="100000">
                                          <p:val>
                                            <p:strVal val="#ppt_x-0.05"/>
                                          </p:val>
                                        </p:tav>
                                      </p:tavLst>
                                    </p:anim>
                                    <p:anim calcmode="lin" valueType="num">
                                      <p:cBhvr>
                                        <p:cTn id="40" dur="800" decel="100000" fill="hold"/>
                                        <p:tgtEl>
                                          <p:spTgt spid="38"/>
                                        </p:tgtEl>
                                        <p:attrNameLst>
                                          <p:attrName>ppt_y</p:attrName>
                                        </p:attrNameLst>
                                      </p:cBhvr>
                                      <p:tavLst>
                                        <p:tav tm="0">
                                          <p:val>
                                            <p:strVal val="#ppt_y-0.4"/>
                                          </p:val>
                                        </p:tav>
                                        <p:tav tm="100000">
                                          <p:val>
                                            <p:strVal val="#ppt_y+0.1"/>
                                          </p:val>
                                        </p:tav>
                                      </p:tavLst>
                                    </p:anim>
                                    <p:anim calcmode="lin" valueType="num">
                                      <p:cBhvr>
                                        <p:cTn id="41" dur="200" accel="100000" fill="hold">
                                          <p:stCondLst>
                                            <p:cond delay="800"/>
                                          </p:stCondLst>
                                        </p:cTn>
                                        <p:tgtEl>
                                          <p:spTgt spid="38"/>
                                        </p:tgtEl>
                                        <p:attrNameLst>
                                          <p:attrName>ppt_x</p:attrName>
                                        </p:attrNameLst>
                                      </p:cBhvr>
                                      <p:tavLst>
                                        <p:tav tm="0">
                                          <p:val>
                                            <p:strVal val="#ppt_x-0.05"/>
                                          </p:val>
                                        </p:tav>
                                        <p:tav tm="100000">
                                          <p:val>
                                            <p:strVal val="#ppt_x"/>
                                          </p:val>
                                        </p:tav>
                                      </p:tavLst>
                                    </p:anim>
                                    <p:anim calcmode="lin" valueType="num">
                                      <p:cBhvr>
                                        <p:cTn id="42" dur="200" accel="100000" fill="hold">
                                          <p:stCondLst>
                                            <p:cond delay="800"/>
                                          </p:stCondLst>
                                        </p:cTn>
                                        <p:tgtEl>
                                          <p:spTgt spid="38"/>
                                        </p:tgtEl>
                                        <p:attrNameLst>
                                          <p:attrName>ppt_y</p:attrName>
                                        </p:attrNameLst>
                                      </p:cBhvr>
                                      <p:tavLst>
                                        <p:tav tm="0">
                                          <p:val>
                                            <p:strVal val="#ppt_y+0.1"/>
                                          </p:val>
                                        </p:tav>
                                        <p:tav tm="100000">
                                          <p:val>
                                            <p:strVal val="#ppt_y"/>
                                          </p:val>
                                        </p:tav>
                                      </p:tavLst>
                                    </p:anim>
                                  </p:childTnLst>
                                </p:cTn>
                              </p:par>
                            </p:childTnLst>
                          </p:cTn>
                        </p:par>
                        <p:par>
                          <p:cTn id="43" fill="hold">
                            <p:stCondLst>
                              <p:cond delay="4500"/>
                            </p:stCondLst>
                            <p:childTnLst>
                              <p:par>
                                <p:cTn id="44" presetID="12" presetClass="entr" presetSubtype="8" fill="hold" nodeType="afterEffect">
                                  <p:stCondLst>
                                    <p:cond delay="0"/>
                                  </p:stCondLst>
                                  <p:childTnLst>
                                    <p:set>
                                      <p:cBhvr>
                                        <p:cTn id="45" dur="1" fill="hold">
                                          <p:stCondLst>
                                            <p:cond delay="0"/>
                                          </p:stCondLst>
                                        </p:cTn>
                                        <p:tgtEl>
                                          <p:spTgt spid="31"/>
                                        </p:tgtEl>
                                        <p:attrNameLst>
                                          <p:attrName>style.visibility</p:attrName>
                                        </p:attrNameLst>
                                      </p:cBhvr>
                                      <p:to>
                                        <p:strVal val="visible"/>
                                      </p:to>
                                    </p:set>
                                    <p:anim calcmode="lin" valueType="num">
                                      <p:cBhvr additive="base">
                                        <p:cTn id="46" dur="500"/>
                                        <p:tgtEl>
                                          <p:spTgt spid="31"/>
                                        </p:tgtEl>
                                        <p:attrNameLst>
                                          <p:attrName>ppt_x</p:attrName>
                                        </p:attrNameLst>
                                      </p:cBhvr>
                                      <p:tavLst>
                                        <p:tav tm="0">
                                          <p:val>
                                            <p:strVal val="#ppt_x-#ppt_w*1.125000"/>
                                          </p:val>
                                        </p:tav>
                                        <p:tav tm="100000">
                                          <p:val>
                                            <p:strVal val="#ppt_x"/>
                                          </p:val>
                                        </p:tav>
                                      </p:tavLst>
                                    </p:anim>
                                    <p:animEffect transition="in" filter="wipe(right)">
                                      <p:cBhvr>
                                        <p:cTn id="47" dur="500"/>
                                        <p:tgtEl>
                                          <p:spTgt spid="31"/>
                                        </p:tgtEl>
                                      </p:cBhvr>
                                    </p:animEffect>
                                  </p:childTnLst>
                                </p:cTn>
                              </p:par>
                            </p:childTnLst>
                          </p:cTn>
                        </p:par>
                        <p:par>
                          <p:cTn id="48" fill="hold">
                            <p:stCondLst>
                              <p:cond delay="5000"/>
                            </p:stCondLst>
                            <p:childTnLst>
                              <p:par>
                                <p:cTn id="49" presetID="30" presetClass="entr" presetSubtype="0" fill="hold" nodeType="afterEffect">
                                  <p:stCondLst>
                                    <p:cond delay="0"/>
                                  </p:stCondLst>
                                  <p:childTnLst>
                                    <p:set>
                                      <p:cBhvr>
                                        <p:cTn id="50" dur="1" fill="hold">
                                          <p:stCondLst>
                                            <p:cond delay="0"/>
                                          </p:stCondLst>
                                        </p:cTn>
                                        <p:tgtEl>
                                          <p:spTgt spid="41"/>
                                        </p:tgtEl>
                                        <p:attrNameLst>
                                          <p:attrName>style.visibility</p:attrName>
                                        </p:attrNameLst>
                                      </p:cBhvr>
                                      <p:to>
                                        <p:strVal val="visible"/>
                                      </p:to>
                                    </p:set>
                                    <p:animEffect transition="in" filter="fade">
                                      <p:cBhvr>
                                        <p:cTn id="51" dur="800" decel="100000"/>
                                        <p:tgtEl>
                                          <p:spTgt spid="41"/>
                                        </p:tgtEl>
                                      </p:cBhvr>
                                    </p:animEffect>
                                    <p:anim calcmode="lin" valueType="num">
                                      <p:cBhvr>
                                        <p:cTn id="52" dur="800" decel="100000" fill="hold"/>
                                        <p:tgtEl>
                                          <p:spTgt spid="41"/>
                                        </p:tgtEl>
                                        <p:attrNameLst>
                                          <p:attrName>style.rotation</p:attrName>
                                        </p:attrNameLst>
                                      </p:cBhvr>
                                      <p:tavLst>
                                        <p:tav tm="0">
                                          <p:val>
                                            <p:fltVal val="-90"/>
                                          </p:val>
                                        </p:tav>
                                        <p:tav tm="100000">
                                          <p:val>
                                            <p:fltVal val="0"/>
                                          </p:val>
                                        </p:tav>
                                      </p:tavLst>
                                    </p:anim>
                                    <p:anim calcmode="lin" valueType="num">
                                      <p:cBhvr>
                                        <p:cTn id="53" dur="800" decel="100000" fill="hold"/>
                                        <p:tgtEl>
                                          <p:spTgt spid="41"/>
                                        </p:tgtEl>
                                        <p:attrNameLst>
                                          <p:attrName>ppt_x</p:attrName>
                                        </p:attrNameLst>
                                      </p:cBhvr>
                                      <p:tavLst>
                                        <p:tav tm="0">
                                          <p:val>
                                            <p:strVal val="#ppt_x+0.4"/>
                                          </p:val>
                                        </p:tav>
                                        <p:tav tm="100000">
                                          <p:val>
                                            <p:strVal val="#ppt_x-0.05"/>
                                          </p:val>
                                        </p:tav>
                                      </p:tavLst>
                                    </p:anim>
                                    <p:anim calcmode="lin" valueType="num">
                                      <p:cBhvr>
                                        <p:cTn id="54" dur="800" decel="100000" fill="hold"/>
                                        <p:tgtEl>
                                          <p:spTgt spid="41"/>
                                        </p:tgtEl>
                                        <p:attrNameLst>
                                          <p:attrName>ppt_y</p:attrName>
                                        </p:attrNameLst>
                                      </p:cBhvr>
                                      <p:tavLst>
                                        <p:tav tm="0">
                                          <p:val>
                                            <p:strVal val="#ppt_y-0.4"/>
                                          </p:val>
                                        </p:tav>
                                        <p:tav tm="100000">
                                          <p:val>
                                            <p:strVal val="#ppt_y+0.1"/>
                                          </p:val>
                                        </p:tav>
                                      </p:tavLst>
                                    </p:anim>
                                    <p:anim calcmode="lin" valueType="num">
                                      <p:cBhvr>
                                        <p:cTn id="55" dur="200" accel="100000" fill="hold">
                                          <p:stCondLst>
                                            <p:cond delay="800"/>
                                          </p:stCondLst>
                                        </p:cTn>
                                        <p:tgtEl>
                                          <p:spTgt spid="41"/>
                                        </p:tgtEl>
                                        <p:attrNameLst>
                                          <p:attrName>ppt_x</p:attrName>
                                        </p:attrNameLst>
                                      </p:cBhvr>
                                      <p:tavLst>
                                        <p:tav tm="0">
                                          <p:val>
                                            <p:strVal val="#ppt_x-0.05"/>
                                          </p:val>
                                        </p:tav>
                                        <p:tav tm="100000">
                                          <p:val>
                                            <p:strVal val="#ppt_x"/>
                                          </p:val>
                                        </p:tav>
                                      </p:tavLst>
                                    </p:anim>
                                    <p:anim calcmode="lin" valueType="num">
                                      <p:cBhvr>
                                        <p:cTn id="56" dur="200" accel="100000" fill="hold">
                                          <p:stCondLst>
                                            <p:cond delay="800"/>
                                          </p:stCondLst>
                                        </p:cTn>
                                        <p:tgtEl>
                                          <p:spTgt spid="41"/>
                                        </p:tgtEl>
                                        <p:attrNameLst>
                                          <p:attrName>ppt_y</p:attrName>
                                        </p:attrNameLst>
                                      </p:cBhvr>
                                      <p:tavLst>
                                        <p:tav tm="0">
                                          <p:val>
                                            <p:strVal val="#ppt_y+0.1"/>
                                          </p:val>
                                        </p:tav>
                                        <p:tav tm="100000">
                                          <p:val>
                                            <p:strVal val="#ppt_y"/>
                                          </p:val>
                                        </p:tav>
                                      </p:tavLst>
                                    </p:anim>
                                  </p:childTnLst>
                                </p:cTn>
                              </p:par>
                            </p:childTnLst>
                          </p:cTn>
                        </p:par>
                        <p:par>
                          <p:cTn id="57" fill="hold">
                            <p:stCondLst>
                              <p:cond delay="6000"/>
                            </p:stCondLst>
                            <p:childTnLst>
                              <p:par>
                                <p:cTn id="58" presetID="12" presetClass="entr" presetSubtype="8" fill="hold" nodeType="afterEffect">
                                  <p:stCondLst>
                                    <p:cond delay="0"/>
                                  </p:stCondLst>
                                  <p:childTnLst>
                                    <p:set>
                                      <p:cBhvr>
                                        <p:cTn id="59" dur="1" fill="hold">
                                          <p:stCondLst>
                                            <p:cond delay="0"/>
                                          </p:stCondLst>
                                        </p:cTn>
                                        <p:tgtEl>
                                          <p:spTgt spid="34"/>
                                        </p:tgtEl>
                                        <p:attrNameLst>
                                          <p:attrName>style.visibility</p:attrName>
                                        </p:attrNameLst>
                                      </p:cBhvr>
                                      <p:to>
                                        <p:strVal val="visible"/>
                                      </p:to>
                                    </p:set>
                                    <p:anim calcmode="lin" valueType="num">
                                      <p:cBhvr additive="base">
                                        <p:cTn id="60" dur="500"/>
                                        <p:tgtEl>
                                          <p:spTgt spid="34"/>
                                        </p:tgtEl>
                                        <p:attrNameLst>
                                          <p:attrName>ppt_x</p:attrName>
                                        </p:attrNameLst>
                                      </p:cBhvr>
                                      <p:tavLst>
                                        <p:tav tm="0">
                                          <p:val>
                                            <p:strVal val="#ppt_x-#ppt_w*1.125000"/>
                                          </p:val>
                                        </p:tav>
                                        <p:tav tm="100000">
                                          <p:val>
                                            <p:strVal val="#ppt_x"/>
                                          </p:val>
                                        </p:tav>
                                      </p:tavLst>
                                    </p:anim>
                                    <p:animEffect transition="in" filter="wipe(right)">
                                      <p:cBhvr>
                                        <p:cTn id="61" dur="500"/>
                                        <p:tgtEl>
                                          <p:spTgt spid="34"/>
                                        </p:tgtEl>
                                      </p:cBhvr>
                                    </p:animEffect>
                                  </p:childTnLst>
                                </p:cTn>
                              </p:par>
                            </p:childTnLst>
                          </p:cTn>
                        </p:par>
                        <p:par>
                          <p:cTn id="62" fill="hold">
                            <p:stCondLst>
                              <p:cond delay="6500"/>
                            </p:stCondLst>
                            <p:childTnLst>
                              <p:par>
                                <p:cTn id="63" presetID="53" presetClass="entr" presetSubtype="16" fill="hold" grpId="0" nodeType="afterEffect">
                                  <p:stCondLst>
                                    <p:cond delay="0"/>
                                  </p:stCondLst>
                                  <p:childTnLst>
                                    <p:set>
                                      <p:cBhvr>
                                        <p:cTn id="64" dur="1" fill="hold">
                                          <p:stCondLst>
                                            <p:cond delay="0"/>
                                          </p:stCondLst>
                                        </p:cTn>
                                        <p:tgtEl>
                                          <p:spTgt spid="37"/>
                                        </p:tgtEl>
                                        <p:attrNameLst>
                                          <p:attrName>style.visibility</p:attrName>
                                        </p:attrNameLst>
                                      </p:cBhvr>
                                      <p:to>
                                        <p:strVal val="visible"/>
                                      </p:to>
                                    </p:set>
                                    <p:anim calcmode="lin" valueType="num">
                                      <p:cBhvr>
                                        <p:cTn id="65" dur="500" fill="hold"/>
                                        <p:tgtEl>
                                          <p:spTgt spid="37"/>
                                        </p:tgtEl>
                                        <p:attrNameLst>
                                          <p:attrName>ppt_w</p:attrName>
                                        </p:attrNameLst>
                                      </p:cBhvr>
                                      <p:tavLst>
                                        <p:tav tm="0">
                                          <p:val>
                                            <p:fltVal val="0"/>
                                          </p:val>
                                        </p:tav>
                                        <p:tav tm="100000">
                                          <p:val>
                                            <p:strVal val="#ppt_w"/>
                                          </p:val>
                                        </p:tav>
                                      </p:tavLst>
                                    </p:anim>
                                    <p:anim calcmode="lin" valueType="num">
                                      <p:cBhvr>
                                        <p:cTn id="66" dur="500" fill="hold"/>
                                        <p:tgtEl>
                                          <p:spTgt spid="37"/>
                                        </p:tgtEl>
                                        <p:attrNameLst>
                                          <p:attrName>ppt_h</p:attrName>
                                        </p:attrNameLst>
                                      </p:cBhvr>
                                      <p:tavLst>
                                        <p:tav tm="0">
                                          <p:val>
                                            <p:fltVal val="0"/>
                                          </p:val>
                                        </p:tav>
                                        <p:tav tm="100000">
                                          <p:val>
                                            <p:strVal val="#ppt_h"/>
                                          </p:val>
                                        </p:tav>
                                      </p:tavLst>
                                    </p:anim>
                                    <p:animEffect transition="in" filter="fade">
                                      <p:cBhvr>
                                        <p:cTn id="67" dur="500"/>
                                        <p:tgtEl>
                                          <p:spTgt spid="37"/>
                                        </p:tgtEl>
                                      </p:cBhvr>
                                    </p:animEffect>
                                  </p:childTnLst>
                                </p:cTn>
                              </p:par>
                            </p:childTnLst>
                          </p:cTn>
                        </p:par>
                        <p:par>
                          <p:cTn id="68" fill="hold">
                            <p:stCondLst>
                              <p:cond delay="7000"/>
                            </p:stCondLst>
                            <p:childTnLst>
                              <p:par>
                                <p:cTn id="69" presetID="22" presetClass="entr" presetSubtype="8" fill="hold" grpId="0" nodeType="afterEffect">
                                  <p:stCondLst>
                                    <p:cond delay="0"/>
                                  </p:stCondLst>
                                  <p:childTnLst>
                                    <p:set>
                                      <p:cBhvr>
                                        <p:cTn id="70" dur="1" fill="hold">
                                          <p:stCondLst>
                                            <p:cond delay="0"/>
                                          </p:stCondLst>
                                        </p:cTn>
                                        <p:tgtEl>
                                          <p:spTgt spid="39"/>
                                        </p:tgtEl>
                                        <p:attrNameLst>
                                          <p:attrName>style.visibility</p:attrName>
                                        </p:attrNameLst>
                                      </p:cBhvr>
                                      <p:to>
                                        <p:strVal val="visible"/>
                                      </p:to>
                                    </p:set>
                                    <p:animEffect transition="in" filter="wipe(left)">
                                      <p:cBhvr>
                                        <p:cTn id="71" dur="500"/>
                                        <p:tgtEl>
                                          <p:spTgt spid="39"/>
                                        </p:tgtEl>
                                      </p:cBhvr>
                                    </p:animEffect>
                                  </p:childTnLst>
                                </p:cTn>
                              </p:par>
                            </p:childTnLst>
                          </p:cTn>
                        </p:par>
                        <p:par>
                          <p:cTn id="72" fill="hold">
                            <p:stCondLst>
                              <p:cond delay="7500"/>
                            </p:stCondLst>
                            <p:childTnLst>
                              <p:par>
                                <p:cTn id="73" presetID="22" presetClass="entr" presetSubtype="1" fill="hold" grpId="0" nodeType="afterEffect">
                                  <p:stCondLst>
                                    <p:cond delay="0"/>
                                  </p:stCondLst>
                                  <p:childTnLst>
                                    <p:set>
                                      <p:cBhvr>
                                        <p:cTn id="74" dur="1" fill="hold">
                                          <p:stCondLst>
                                            <p:cond delay="0"/>
                                          </p:stCondLst>
                                        </p:cTn>
                                        <p:tgtEl>
                                          <p:spTgt spid="40"/>
                                        </p:tgtEl>
                                        <p:attrNameLst>
                                          <p:attrName>style.visibility</p:attrName>
                                        </p:attrNameLst>
                                      </p:cBhvr>
                                      <p:to>
                                        <p:strVal val="visible"/>
                                      </p:to>
                                    </p:set>
                                    <p:animEffect transition="in" filter="wipe(up)">
                                      <p:cBhvr>
                                        <p:cTn id="75" dur="500"/>
                                        <p:tgtEl>
                                          <p:spTgt spid="40"/>
                                        </p:tgtEl>
                                      </p:cBhvr>
                                    </p:animEffect>
                                  </p:childTnLst>
                                </p:cTn>
                              </p:par>
                            </p:childTnLst>
                          </p:cTn>
                        </p:par>
                        <p:par>
                          <p:cTn id="76" fill="hold">
                            <p:stCondLst>
                              <p:cond delay="8000"/>
                            </p:stCondLst>
                            <p:childTnLst>
                              <p:par>
                                <p:cTn id="77" presetID="53" presetClass="entr" presetSubtype="16" fill="hold" nodeType="afterEffect">
                                  <p:stCondLst>
                                    <p:cond delay="0"/>
                                  </p:stCondLst>
                                  <p:childTnLst>
                                    <p:set>
                                      <p:cBhvr>
                                        <p:cTn id="78" dur="1" fill="hold">
                                          <p:stCondLst>
                                            <p:cond delay="0"/>
                                          </p:stCondLst>
                                        </p:cTn>
                                        <p:tgtEl>
                                          <p:spTgt spid="72"/>
                                        </p:tgtEl>
                                        <p:attrNameLst>
                                          <p:attrName>style.visibility</p:attrName>
                                        </p:attrNameLst>
                                      </p:cBhvr>
                                      <p:to>
                                        <p:strVal val="visible"/>
                                      </p:to>
                                    </p:set>
                                    <p:anim calcmode="lin" valueType="num">
                                      <p:cBhvr>
                                        <p:cTn id="79" dur="500" fill="hold"/>
                                        <p:tgtEl>
                                          <p:spTgt spid="72"/>
                                        </p:tgtEl>
                                        <p:attrNameLst>
                                          <p:attrName>ppt_w</p:attrName>
                                        </p:attrNameLst>
                                      </p:cBhvr>
                                      <p:tavLst>
                                        <p:tav tm="0">
                                          <p:val>
                                            <p:fltVal val="0"/>
                                          </p:val>
                                        </p:tav>
                                        <p:tav tm="100000">
                                          <p:val>
                                            <p:strVal val="#ppt_w"/>
                                          </p:val>
                                        </p:tav>
                                      </p:tavLst>
                                    </p:anim>
                                    <p:anim calcmode="lin" valueType="num">
                                      <p:cBhvr>
                                        <p:cTn id="80" dur="500" fill="hold"/>
                                        <p:tgtEl>
                                          <p:spTgt spid="72"/>
                                        </p:tgtEl>
                                        <p:attrNameLst>
                                          <p:attrName>ppt_h</p:attrName>
                                        </p:attrNameLst>
                                      </p:cBhvr>
                                      <p:tavLst>
                                        <p:tav tm="0">
                                          <p:val>
                                            <p:fltVal val="0"/>
                                          </p:val>
                                        </p:tav>
                                        <p:tav tm="100000">
                                          <p:val>
                                            <p:strVal val="#ppt_h"/>
                                          </p:val>
                                        </p:tav>
                                      </p:tavLst>
                                    </p:anim>
                                    <p:animEffect transition="in" filter="fade">
                                      <p:cBhvr>
                                        <p:cTn id="81" dur="500"/>
                                        <p:tgtEl>
                                          <p:spTgt spid="72"/>
                                        </p:tgtEl>
                                      </p:cBhvr>
                                    </p:animEffect>
                                  </p:childTnLst>
                                </p:cTn>
                              </p:par>
                            </p:childTnLst>
                          </p:cTn>
                        </p:par>
                        <p:par>
                          <p:cTn id="82" fill="hold">
                            <p:stCondLst>
                              <p:cond delay="8500"/>
                            </p:stCondLst>
                            <p:childTnLst>
                              <p:par>
                                <p:cTn id="83" presetID="10" presetClass="entr" presetSubtype="0" fill="hold" grpId="0" nodeType="afterEffect">
                                  <p:stCondLst>
                                    <p:cond delay="0"/>
                                  </p:stCondLst>
                                  <p:childTnLst>
                                    <p:set>
                                      <p:cBhvr>
                                        <p:cTn id="84" dur="1" fill="hold">
                                          <p:stCondLst>
                                            <p:cond delay="0"/>
                                          </p:stCondLst>
                                        </p:cTn>
                                        <p:tgtEl>
                                          <p:spTgt spid="76"/>
                                        </p:tgtEl>
                                        <p:attrNameLst>
                                          <p:attrName>style.visibility</p:attrName>
                                        </p:attrNameLst>
                                      </p:cBhvr>
                                      <p:to>
                                        <p:strVal val="visible"/>
                                      </p:to>
                                    </p:set>
                                    <p:animEffect transition="in" filter="fade">
                                      <p:cBhvr>
                                        <p:cTn id="85" dur="500"/>
                                        <p:tgtEl>
                                          <p:spTgt spid="76"/>
                                        </p:tgtEl>
                                      </p:cBhvr>
                                    </p:animEffect>
                                  </p:childTnLst>
                                </p:cTn>
                              </p:par>
                            </p:childTnLst>
                          </p:cTn>
                        </p:par>
                        <p:par>
                          <p:cTn id="86" fill="hold">
                            <p:stCondLst>
                              <p:cond delay="9000"/>
                            </p:stCondLst>
                            <p:childTnLst>
                              <p:par>
                                <p:cTn id="87" presetID="53" presetClass="entr" presetSubtype="16" fill="hold" nodeType="afterEffect">
                                  <p:stCondLst>
                                    <p:cond delay="0"/>
                                  </p:stCondLst>
                                  <p:childTnLst>
                                    <p:set>
                                      <p:cBhvr>
                                        <p:cTn id="88" dur="1" fill="hold">
                                          <p:stCondLst>
                                            <p:cond delay="0"/>
                                          </p:stCondLst>
                                        </p:cTn>
                                        <p:tgtEl>
                                          <p:spTgt spid="74"/>
                                        </p:tgtEl>
                                        <p:attrNameLst>
                                          <p:attrName>style.visibility</p:attrName>
                                        </p:attrNameLst>
                                      </p:cBhvr>
                                      <p:to>
                                        <p:strVal val="visible"/>
                                      </p:to>
                                    </p:set>
                                    <p:anim calcmode="lin" valueType="num">
                                      <p:cBhvr>
                                        <p:cTn id="89" dur="500" fill="hold"/>
                                        <p:tgtEl>
                                          <p:spTgt spid="74"/>
                                        </p:tgtEl>
                                        <p:attrNameLst>
                                          <p:attrName>ppt_w</p:attrName>
                                        </p:attrNameLst>
                                      </p:cBhvr>
                                      <p:tavLst>
                                        <p:tav tm="0">
                                          <p:val>
                                            <p:fltVal val="0"/>
                                          </p:val>
                                        </p:tav>
                                        <p:tav tm="100000">
                                          <p:val>
                                            <p:strVal val="#ppt_w"/>
                                          </p:val>
                                        </p:tav>
                                      </p:tavLst>
                                    </p:anim>
                                    <p:anim calcmode="lin" valueType="num">
                                      <p:cBhvr>
                                        <p:cTn id="90" dur="500" fill="hold"/>
                                        <p:tgtEl>
                                          <p:spTgt spid="74"/>
                                        </p:tgtEl>
                                        <p:attrNameLst>
                                          <p:attrName>ppt_h</p:attrName>
                                        </p:attrNameLst>
                                      </p:cBhvr>
                                      <p:tavLst>
                                        <p:tav tm="0">
                                          <p:val>
                                            <p:fltVal val="0"/>
                                          </p:val>
                                        </p:tav>
                                        <p:tav tm="100000">
                                          <p:val>
                                            <p:strVal val="#ppt_h"/>
                                          </p:val>
                                        </p:tav>
                                      </p:tavLst>
                                    </p:anim>
                                    <p:animEffect transition="in" filter="fade">
                                      <p:cBhvr>
                                        <p:cTn id="91" dur="500"/>
                                        <p:tgtEl>
                                          <p:spTgt spid="74"/>
                                        </p:tgtEl>
                                      </p:cBhvr>
                                    </p:animEffect>
                                  </p:childTnLst>
                                </p:cTn>
                              </p:par>
                            </p:childTnLst>
                          </p:cTn>
                        </p:par>
                        <p:par>
                          <p:cTn id="92" fill="hold">
                            <p:stCondLst>
                              <p:cond delay="9500"/>
                            </p:stCondLst>
                            <p:childTnLst>
                              <p:par>
                                <p:cTn id="93" presetID="10" presetClass="entr" presetSubtype="0" fill="hold" grpId="0" nodeType="afterEffect">
                                  <p:stCondLst>
                                    <p:cond delay="0"/>
                                  </p:stCondLst>
                                  <p:childTnLst>
                                    <p:set>
                                      <p:cBhvr>
                                        <p:cTn id="94" dur="1" fill="hold">
                                          <p:stCondLst>
                                            <p:cond delay="0"/>
                                          </p:stCondLst>
                                        </p:cTn>
                                        <p:tgtEl>
                                          <p:spTgt spid="78"/>
                                        </p:tgtEl>
                                        <p:attrNameLst>
                                          <p:attrName>style.visibility</p:attrName>
                                        </p:attrNameLst>
                                      </p:cBhvr>
                                      <p:to>
                                        <p:strVal val="visible"/>
                                      </p:to>
                                    </p:set>
                                    <p:animEffect transition="in" filter="fade">
                                      <p:cBhvr>
                                        <p:cTn id="95" dur="500"/>
                                        <p:tgtEl>
                                          <p:spTgt spid="78"/>
                                        </p:tgtEl>
                                      </p:cBhvr>
                                    </p:animEffect>
                                  </p:childTnLst>
                                </p:cTn>
                              </p:par>
                            </p:childTnLst>
                          </p:cTn>
                        </p:par>
                        <p:par>
                          <p:cTn id="96" fill="hold">
                            <p:stCondLst>
                              <p:cond delay="10000"/>
                            </p:stCondLst>
                            <p:childTnLst>
                              <p:par>
                                <p:cTn id="97" presetID="53" presetClass="entr" presetSubtype="16" fill="hold" nodeType="afterEffect">
                                  <p:stCondLst>
                                    <p:cond delay="0"/>
                                  </p:stCondLst>
                                  <p:childTnLst>
                                    <p:set>
                                      <p:cBhvr>
                                        <p:cTn id="98" dur="1" fill="hold">
                                          <p:stCondLst>
                                            <p:cond delay="0"/>
                                          </p:stCondLst>
                                        </p:cTn>
                                        <p:tgtEl>
                                          <p:spTgt spid="73"/>
                                        </p:tgtEl>
                                        <p:attrNameLst>
                                          <p:attrName>style.visibility</p:attrName>
                                        </p:attrNameLst>
                                      </p:cBhvr>
                                      <p:to>
                                        <p:strVal val="visible"/>
                                      </p:to>
                                    </p:set>
                                    <p:anim calcmode="lin" valueType="num">
                                      <p:cBhvr>
                                        <p:cTn id="99" dur="500" fill="hold"/>
                                        <p:tgtEl>
                                          <p:spTgt spid="73"/>
                                        </p:tgtEl>
                                        <p:attrNameLst>
                                          <p:attrName>ppt_w</p:attrName>
                                        </p:attrNameLst>
                                      </p:cBhvr>
                                      <p:tavLst>
                                        <p:tav tm="0">
                                          <p:val>
                                            <p:fltVal val="0"/>
                                          </p:val>
                                        </p:tav>
                                        <p:tav tm="100000">
                                          <p:val>
                                            <p:strVal val="#ppt_w"/>
                                          </p:val>
                                        </p:tav>
                                      </p:tavLst>
                                    </p:anim>
                                    <p:anim calcmode="lin" valueType="num">
                                      <p:cBhvr>
                                        <p:cTn id="100" dur="500" fill="hold"/>
                                        <p:tgtEl>
                                          <p:spTgt spid="73"/>
                                        </p:tgtEl>
                                        <p:attrNameLst>
                                          <p:attrName>ppt_h</p:attrName>
                                        </p:attrNameLst>
                                      </p:cBhvr>
                                      <p:tavLst>
                                        <p:tav tm="0">
                                          <p:val>
                                            <p:fltVal val="0"/>
                                          </p:val>
                                        </p:tav>
                                        <p:tav tm="100000">
                                          <p:val>
                                            <p:strVal val="#ppt_h"/>
                                          </p:val>
                                        </p:tav>
                                      </p:tavLst>
                                    </p:anim>
                                    <p:animEffect transition="in" filter="fade">
                                      <p:cBhvr>
                                        <p:cTn id="101" dur="500"/>
                                        <p:tgtEl>
                                          <p:spTgt spid="73"/>
                                        </p:tgtEl>
                                      </p:cBhvr>
                                    </p:animEffect>
                                  </p:childTnLst>
                                </p:cTn>
                              </p:par>
                            </p:childTnLst>
                          </p:cTn>
                        </p:par>
                        <p:par>
                          <p:cTn id="102" fill="hold">
                            <p:stCondLst>
                              <p:cond delay="10500"/>
                            </p:stCondLst>
                            <p:childTnLst>
                              <p:par>
                                <p:cTn id="103" presetID="10" presetClass="entr" presetSubtype="0" fill="hold" grpId="0" nodeType="afterEffect">
                                  <p:stCondLst>
                                    <p:cond delay="0"/>
                                  </p:stCondLst>
                                  <p:childTnLst>
                                    <p:set>
                                      <p:cBhvr>
                                        <p:cTn id="104" dur="1" fill="hold">
                                          <p:stCondLst>
                                            <p:cond delay="0"/>
                                          </p:stCondLst>
                                        </p:cTn>
                                        <p:tgtEl>
                                          <p:spTgt spid="77"/>
                                        </p:tgtEl>
                                        <p:attrNameLst>
                                          <p:attrName>style.visibility</p:attrName>
                                        </p:attrNameLst>
                                      </p:cBhvr>
                                      <p:to>
                                        <p:strVal val="visible"/>
                                      </p:to>
                                    </p:set>
                                    <p:animEffect transition="in" filter="fade">
                                      <p:cBhvr>
                                        <p:cTn id="105" dur="500"/>
                                        <p:tgtEl>
                                          <p:spTgt spid="77"/>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75"/>
                                        </p:tgtEl>
                                        <p:attrNameLst>
                                          <p:attrName>style.visibility</p:attrName>
                                        </p:attrNameLst>
                                      </p:cBhvr>
                                      <p:to>
                                        <p:strVal val="visible"/>
                                      </p:to>
                                    </p:set>
                                    <p:anim calcmode="lin" valueType="num">
                                      <p:cBhvr>
                                        <p:cTn id="109" dur="500" fill="hold"/>
                                        <p:tgtEl>
                                          <p:spTgt spid="75"/>
                                        </p:tgtEl>
                                        <p:attrNameLst>
                                          <p:attrName>ppt_w</p:attrName>
                                        </p:attrNameLst>
                                      </p:cBhvr>
                                      <p:tavLst>
                                        <p:tav tm="0">
                                          <p:val>
                                            <p:fltVal val="0"/>
                                          </p:val>
                                        </p:tav>
                                        <p:tav tm="100000">
                                          <p:val>
                                            <p:strVal val="#ppt_w"/>
                                          </p:val>
                                        </p:tav>
                                      </p:tavLst>
                                    </p:anim>
                                    <p:anim calcmode="lin" valueType="num">
                                      <p:cBhvr>
                                        <p:cTn id="110" dur="500" fill="hold"/>
                                        <p:tgtEl>
                                          <p:spTgt spid="75"/>
                                        </p:tgtEl>
                                        <p:attrNameLst>
                                          <p:attrName>ppt_h</p:attrName>
                                        </p:attrNameLst>
                                      </p:cBhvr>
                                      <p:tavLst>
                                        <p:tav tm="0">
                                          <p:val>
                                            <p:fltVal val="0"/>
                                          </p:val>
                                        </p:tav>
                                        <p:tav tm="100000">
                                          <p:val>
                                            <p:strVal val="#ppt_h"/>
                                          </p:val>
                                        </p:tav>
                                      </p:tavLst>
                                    </p:anim>
                                    <p:animEffect transition="in" filter="fade">
                                      <p:cBhvr>
                                        <p:cTn id="111" dur="500"/>
                                        <p:tgtEl>
                                          <p:spTgt spid="75"/>
                                        </p:tgtEl>
                                      </p:cBhvr>
                                    </p:animEffect>
                                  </p:childTnLst>
                                </p:cTn>
                              </p:par>
                            </p:childTnLst>
                          </p:cTn>
                        </p:par>
                        <p:par>
                          <p:cTn id="112" fill="hold">
                            <p:stCondLst>
                              <p:cond delay="11500"/>
                            </p:stCondLst>
                            <p:childTnLst>
                              <p:par>
                                <p:cTn id="113" presetID="10" presetClass="entr" presetSubtype="0" fill="hold" grpId="0" nodeType="afterEffect">
                                  <p:stCondLst>
                                    <p:cond delay="0"/>
                                  </p:stCondLst>
                                  <p:childTnLst>
                                    <p:set>
                                      <p:cBhvr>
                                        <p:cTn id="114" dur="1" fill="hold">
                                          <p:stCondLst>
                                            <p:cond delay="0"/>
                                          </p:stCondLst>
                                        </p:cTn>
                                        <p:tgtEl>
                                          <p:spTgt spid="79"/>
                                        </p:tgtEl>
                                        <p:attrNameLst>
                                          <p:attrName>style.visibility</p:attrName>
                                        </p:attrNameLst>
                                      </p:cBhvr>
                                      <p:to>
                                        <p:strVal val="visible"/>
                                      </p:to>
                                    </p:set>
                                    <p:animEffect transition="in" filter="fade">
                                      <p:cBhvr>
                                        <p:cTn id="115" dur="500"/>
                                        <p:tgtEl>
                                          <p:spTgt spid="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6" grpId="0"/>
      <p:bldP spid="37" grpId="0"/>
      <p:bldP spid="39" grpId="0"/>
      <p:bldP spid="40" grpId="0"/>
      <p:bldP spid="76" grpId="0"/>
      <p:bldP spid="77" grpId="0"/>
      <p:bldP spid="78" grpId="0"/>
      <p:bldP spid="7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1905956"/>
            <a:ext cx="12192000" cy="407963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18" name="Title 1"/>
          <p:cNvSpPr txBox="1"/>
          <p:nvPr/>
        </p:nvSpPr>
        <p:spPr>
          <a:xfrm>
            <a:off x="1837592" y="21152"/>
            <a:ext cx="8516815" cy="971306"/>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2800" smtClean="0">
                <a:solidFill>
                  <a:schemeClr val="accent5"/>
                </a:solidFill>
              </a:rPr>
              <a:t>PORTFOLIO</a:t>
            </a:r>
            <a:endParaRPr lang="en-GB" sz="2800">
              <a:solidFill>
                <a:schemeClr val="accent5"/>
              </a:solidFill>
            </a:endParaRPr>
          </a:p>
        </p:txBody>
      </p:sp>
      <p:sp>
        <p:nvSpPr>
          <p:cNvPr id="19" name="TextBox 18"/>
          <p:cNvSpPr txBox="1"/>
          <p:nvPr/>
        </p:nvSpPr>
        <p:spPr>
          <a:xfrm>
            <a:off x="4790995" y="1224201"/>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20" name="Straight Connector 19"/>
          <p:cNvCxnSpPr/>
          <p:nvPr/>
        </p:nvCxnSpPr>
        <p:spPr>
          <a:xfrm>
            <a:off x="5561428" y="1590891"/>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TextBox 15"/>
          <p:cNvSpPr txBox="1"/>
          <p:nvPr/>
        </p:nvSpPr>
        <p:spPr>
          <a:xfrm>
            <a:off x="3629940" y="609611"/>
            <a:ext cx="4932119" cy="707886"/>
          </a:xfrm>
          <a:prstGeom prst="rect">
            <a:avLst/>
          </a:prstGeom>
          <a:noFill/>
        </p:spPr>
        <p:txBody>
          <a:bodyPr wrap="none" rtlCol="0">
            <a:spAutoFit/>
          </a:bodyPr>
          <a:lstStyle/>
          <a:p>
            <a:r>
              <a:rPr lang="en-US" sz="4000" smtClean="0">
                <a:latin typeface="+mj-lt"/>
              </a:rPr>
              <a:t>Two Customer Image</a:t>
            </a:r>
            <a:endParaRPr lang="en-GB" sz="4000">
              <a:latin typeface="+mj-lt"/>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p:tgtEl>
                                          <p:spTgt spid="18"/>
                                        </p:tgtEl>
                                        <p:attrNameLst>
                                          <p:attrName>ppt_y</p:attrName>
                                        </p:attrNameLst>
                                      </p:cBhvr>
                                      <p:tavLst>
                                        <p:tav tm="0">
                                          <p:val>
                                            <p:strVal val="#ppt_y-#ppt_h*1.125000"/>
                                          </p:val>
                                        </p:tav>
                                        <p:tav tm="100000">
                                          <p:val>
                                            <p:strVal val="#ppt_y"/>
                                          </p:val>
                                        </p:tav>
                                      </p:tavLst>
                                    </p:anim>
                                    <p:animEffect transition="in" filter="wipe(down)">
                                      <p:cBhvr>
                                        <p:cTn id="8" dur="500"/>
                                        <p:tgtEl>
                                          <p:spTgt spid="18"/>
                                        </p:tgtEl>
                                      </p:cBhvr>
                                    </p:animEffect>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left)">
                                      <p:cBhvr>
                                        <p:cTn id="12" dur="500"/>
                                        <p:tgtEl>
                                          <p:spTgt spid="16"/>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wipe(left)">
                                      <p:cBhvr>
                                        <p:cTn id="16" dur="500"/>
                                        <p:tgtEl>
                                          <p:spTgt spid="19"/>
                                        </p:tgtEl>
                                      </p:cBhvr>
                                    </p:animEffect>
                                  </p:childTnLst>
                                </p:cTn>
                              </p:par>
                            </p:childTnLst>
                          </p:cTn>
                        </p:par>
                        <p:par>
                          <p:cTn id="17" fill="hold">
                            <p:stCondLst>
                              <p:cond delay="1500"/>
                            </p:stCondLst>
                            <p:childTnLst>
                              <p:par>
                                <p:cTn id="18" presetID="10" presetClass="entr" presetSubtype="0"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1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9" name="Rectangle 3168"/>
          <p:cNvSpPr/>
          <p:nvPr/>
        </p:nvSpPr>
        <p:spPr>
          <a:xfrm>
            <a:off x="0" y="0"/>
            <a:ext cx="12192000" cy="3657601"/>
          </a:xfrm>
          <a:prstGeom prst="rect">
            <a:avLst/>
          </a:prstGeom>
          <a:solidFill>
            <a:schemeClr val="tx2">
              <a:lumMod val="50000"/>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p:cNvSpPr>
            <a:spLocks noGrp="1"/>
          </p:cNvSpPr>
          <p:nvPr>
            <p:ph type="title"/>
          </p:nvPr>
        </p:nvSpPr>
        <p:spPr/>
        <p:txBody>
          <a:bodyPr/>
          <a:lstStyle/>
          <a:p>
            <a:r>
              <a:rPr lang="en-US" smtClean="0">
                <a:solidFill>
                  <a:schemeClr val="bg2"/>
                </a:solidFill>
              </a:rPr>
              <a:t>About Us!!!</a:t>
            </a:r>
            <a:endParaRPr lang="en-GB">
              <a:solidFill>
                <a:schemeClr val="bg2"/>
              </a:solidFill>
            </a:endParaRPr>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3173" name="Rectangle 3172"/>
          <p:cNvSpPr/>
          <p:nvPr/>
        </p:nvSpPr>
        <p:spPr>
          <a:xfrm>
            <a:off x="1903826" y="5263180"/>
            <a:ext cx="8384345" cy="954107"/>
          </a:xfrm>
          <a:prstGeom prst="rect">
            <a:avLst/>
          </a:prstGeom>
        </p:spPr>
        <p:txBody>
          <a:bodyPr wrap="square">
            <a:spAutoFit/>
          </a:bodyPr>
          <a:lstStyle/>
          <a:p>
            <a:pPr algn="ctr"/>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a:t>
            </a:r>
            <a:endParaRPr lang="en-GB" sz="1400"/>
          </a:p>
        </p:txBody>
      </p:sp>
      <p:grpSp>
        <p:nvGrpSpPr>
          <p:cNvPr id="4" name="Group 3"/>
          <p:cNvGrpSpPr/>
          <p:nvPr/>
        </p:nvGrpSpPr>
        <p:grpSpPr>
          <a:xfrm>
            <a:off x="0" y="3657601"/>
            <a:ext cx="2438401" cy="1350498"/>
            <a:chOff x="0" y="3657601"/>
            <a:chExt cx="2438401" cy="1350498"/>
          </a:xfrm>
        </p:grpSpPr>
        <p:sp>
          <p:nvSpPr>
            <p:cNvPr id="3170" name="Rectangle 3169"/>
            <p:cNvSpPr/>
            <p:nvPr/>
          </p:nvSpPr>
          <p:spPr>
            <a:xfrm>
              <a:off x="0" y="3657601"/>
              <a:ext cx="2438401" cy="135049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179" name="Group 3178"/>
            <p:cNvGrpSpPr/>
            <p:nvPr/>
          </p:nvGrpSpPr>
          <p:grpSpPr>
            <a:xfrm>
              <a:off x="109537" y="3778852"/>
              <a:ext cx="2219325" cy="1107996"/>
              <a:chOff x="109537" y="3778852"/>
              <a:chExt cx="2219325" cy="1107996"/>
            </a:xfrm>
          </p:grpSpPr>
          <p:sp>
            <p:nvSpPr>
              <p:cNvPr id="3177" name="TextBox 3176"/>
              <p:cNvSpPr txBox="1"/>
              <p:nvPr/>
            </p:nvSpPr>
            <p:spPr>
              <a:xfrm>
                <a:off x="445046" y="3778852"/>
                <a:ext cx="1457387" cy="369332"/>
              </a:xfrm>
              <a:prstGeom prst="rect">
                <a:avLst/>
              </a:prstGeom>
              <a:noFill/>
            </p:spPr>
            <p:txBody>
              <a:bodyPr wrap="none" rtlCol="0">
                <a:spAutoFit/>
              </a:bodyPr>
              <a:lstStyle/>
              <a:p>
                <a:r>
                  <a:rPr lang="en-US" b="1" smtClean="0">
                    <a:solidFill>
                      <a:schemeClr val="bg2"/>
                    </a:solidFill>
                  </a:rPr>
                  <a:t>Web Analysis</a:t>
                </a:r>
                <a:endParaRPr lang="en-GB" b="1">
                  <a:solidFill>
                    <a:schemeClr val="bg2"/>
                  </a:solidFill>
                </a:endParaRPr>
              </a:p>
            </p:txBody>
          </p:sp>
          <p:sp>
            <p:nvSpPr>
              <p:cNvPr id="3178" name="Rectangle 3177"/>
              <p:cNvSpPr/>
              <p:nvPr/>
            </p:nvSpPr>
            <p:spPr>
              <a:xfrm>
                <a:off x="109537" y="4148184"/>
                <a:ext cx="2219325" cy="738664"/>
              </a:xfrm>
              <a:prstGeom prst="rect">
                <a:avLst/>
              </a:prstGeom>
            </p:spPr>
            <p:txBody>
              <a:bodyPr wrap="none">
                <a:spAutoFit/>
              </a:bodyPr>
              <a:lstStyle/>
              <a:p>
                <a:pPr algn="ctr"/>
                <a:r>
                  <a:rPr lang="en-GB" sz="1400">
                    <a:solidFill>
                      <a:schemeClr val="bg2"/>
                    </a:solidFill>
                  </a:rPr>
                  <a:t>Lorem ipsum dolor sit </a:t>
                </a:r>
                <a:r>
                  <a:rPr lang="en-GB" sz="1400" smtClean="0">
                    <a:solidFill>
                      <a:schemeClr val="bg2"/>
                    </a:solidFill>
                  </a:rPr>
                  <a:t>amet</a:t>
                </a:r>
                <a:endParaRPr lang="en-GB" sz="1400" smtClean="0">
                  <a:solidFill>
                    <a:schemeClr val="bg2"/>
                  </a:solidFill>
                </a:endParaRPr>
              </a:p>
              <a:p>
                <a:pPr algn="ctr"/>
                <a:r>
                  <a:rPr lang="en-GB" sz="1400" smtClean="0">
                    <a:solidFill>
                      <a:schemeClr val="bg2"/>
                    </a:solidFill>
                  </a:rPr>
                  <a:t> </a:t>
                </a:r>
                <a:r>
                  <a:rPr lang="en-GB" sz="1400">
                    <a:solidFill>
                      <a:schemeClr val="bg2"/>
                    </a:solidFill>
                  </a:rPr>
                  <a:t>consectetuer adipiscing </a:t>
                </a:r>
                <a:r>
                  <a:rPr lang="en-GB" sz="1400" smtClean="0">
                    <a:solidFill>
                      <a:schemeClr val="bg2"/>
                    </a:solidFill>
                  </a:rPr>
                  <a:t>elit</a:t>
                </a:r>
                <a:endParaRPr lang="en-GB" sz="1400" smtClean="0">
                  <a:solidFill>
                    <a:schemeClr val="bg2"/>
                  </a:solidFill>
                </a:endParaRPr>
              </a:p>
              <a:p>
                <a:pPr algn="ctr"/>
                <a:r>
                  <a:rPr lang="en-GB" sz="1400" smtClean="0">
                    <a:solidFill>
                      <a:schemeClr val="bg2"/>
                    </a:solidFill>
                  </a:rPr>
                  <a:t> </a:t>
                </a:r>
                <a:r>
                  <a:rPr lang="en-GB" sz="1400">
                    <a:solidFill>
                      <a:schemeClr val="bg2"/>
                    </a:solidFill>
                  </a:rPr>
                  <a:t>sed diam nonummy nibh</a:t>
                </a:r>
                <a:endParaRPr lang="en-GB" sz="1400">
                  <a:solidFill>
                    <a:schemeClr val="bg2"/>
                  </a:solidFill>
                </a:endParaRPr>
              </a:p>
            </p:txBody>
          </p:sp>
        </p:grpSp>
      </p:grpSp>
      <p:grpSp>
        <p:nvGrpSpPr>
          <p:cNvPr id="5" name="Group 4"/>
          <p:cNvGrpSpPr/>
          <p:nvPr/>
        </p:nvGrpSpPr>
        <p:grpSpPr>
          <a:xfrm>
            <a:off x="2438401" y="3657601"/>
            <a:ext cx="2438401" cy="1350498"/>
            <a:chOff x="2438401" y="3657601"/>
            <a:chExt cx="2438401" cy="1350498"/>
          </a:xfrm>
        </p:grpSpPr>
        <p:sp>
          <p:nvSpPr>
            <p:cNvPr id="550" name="Rectangle 549"/>
            <p:cNvSpPr/>
            <p:nvPr/>
          </p:nvSpPr>
          <p:spPr>
            <a:xfrm>
              <a:off x="2438401" y="3657601"/>
              <a:ext cx="2438401" cy="13504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65" name="Group 564"/>
            <p:cNvGrpSpPr/>
            <p:nvPr/>
          </p:nvGrpSpPr>
          <p:grpSpPr>
            <a:xfrm>
              <a:off x="2547938" y="3778852"/>
              <a:ext cx="2219325" cy="1107996"/>
              <a:chOff x="109537" y="3778852"/>
              <a:chExt cx="2219325" cy="1107996"/>
            </a:xfrm>
          </p:grpSpPr>
          <p:sp>
            <p:nvSpPr>
              <p:cNvPr id="566" name="TextBox 565"/>
              <p:cNvSpPr txBox="1"/>
              <p:nvPr/>
            </p:nvSpPr>
            <p:spPr>
              <a:xfrm>
                <a:off x="445046" y="3778852"/>
                <a:ext cx="1474506" cy="369332"/>
              </a:xfrm>
              <a:prstGeom prst="rect">
                <a:avLst/>
              </a:prstGeom>
              <a:noFill/>
            </p:spPr>
            <p:txBody>
              <a:bodyPr wrap="none" rtlCol="0">
                <a:spAutoFit/>
              </a:bodyPr>
              <a:lstStyle/>
              <a:p>
                <a:r>
                  <a:rPr lang="en-US" b="1" smtClean="0">
                    <a:solidFill>
                      <a:schemeClr val="bg2"/>
                    </a:solidFill>
                  </a:rPr>
                  <a:t>Development</a:t>
                </a:r>
                <a:endParaRPr lang="en-GB" b="1">
                  <a:solidFill>
                    <a:schemeClr val="bg2"/>
                  </a:solidFill>
                </a:endParaRPr>
              </a:p>
            </p:txBody>
          </p:sp>
          <p:sp>
            <p:nvSpPr>
              <p:cNvPr id="567" name="Rectangle 566"/>
              <p:cNvSpPr/>
              <p:nvPr/>
            </p:nvSpPr>
            <p:spPr>
              <a:xfrm>
                <a:off x="109537" y="4148184"/>
                <a:ext cx="2219325" cy="738664"/>
              </a:xfrm>
              <a:prstGeom prst="rect">
                <a:avLst/>
              </a:prstGeom>
            </p:spPr>
            <p:txBody>
              <a:bodyPr wrap="none">
                <a:spAutoFit/>
              </a:bodyPr>
              <a:lstStyle/>
              <a:p>
                <a:pPr algn="ctr"/>
                <a:r>
                  <a:rPr lang="en-GB" sz="1400">
                    <a:solidFill>
                      <a:schemeClr val="bg2"/>
                    </a:solidFill>
                  </a:rPr>
                  <a:t>Lorem ipsum dolor sit </a:t>
                </a:r>
                <a:r>
                  <a:rPr lang="en-GB" sz="1400" smtClean="0">
                    <a:solidFill>
                      <a:schemeClr val="bg2"/>
                    </a:solidFill>
                  </a:rPr>
                  <a:t>amet</a:t>
                </a:r>
                <a:endParaRPr lang="en-GB" sz="1400" smtClean="0">
                  <a:solidFill>
                    <a:schemeClr val="bg2"/>
                  </a:solidFill>
                </a:endParaRPr>
              </a:p>
              <a:p>
                <a:pPr algn="ctr"/>
                <a:r>
                  <a:rPr lang="en-GB" sz="1400" smtClean="0">
                    <a:solidFill>
                      <a:schemeClr val="bg2"/>
                    </a:solidFill>
                  </a:rPr>
                  <a:t> </a:t>
                </a:r>
                <a:r>
                  <a:rPr lang="en-GB" sz="1400">
                    <a:solidFill>
                      <a:schemeClr val="bg2"/>
                    </a:solidFill>
                  </a:rPr>
                  <a:t>consectetuer adipiscing </a:t>
                </a:r>
                <a:r>
                  <a:rPr lang="en-GB" sz="1400" smtClean="0">
                    <a:solidFill>
                      <a:schemeClr val="bg2"/>
                    </a:solidFill>
                  </a:rPr>
                  <a:t>elit</a:t>
                </a:r>
                <a:endParaRPr lang="en-GB" sz="1400" smtClean="0">
                  <a:solidFill>
                    <a:schemeClr val="bg2"/>
                  </a:solidFill>
                </a:endParaRPr>
              </a:p>
              <a:p>
                <a:pPr algn="ctr"/>
                <a:r>
                  <a:rPr lang="en-GB" sz="1400" smtClean="0">
                    <a:solidFill>
                      <a:schemeClr val="bg2"/>
                    </a:solidFill>
                  </a:rPr>
                  <a:t> </a:t>
                </a:r>
                <a:r>
                  <a:rPr lang="en-GB" sz="1400">
                    <a:solidFill>
                      <a:schemeClr val="bg2"/>
                    </a:solidFill>
                  </a:rPr>
                  <a:t>sed diam nonummy nibh</a:t>
                </a:r>
                <a:endParaRPr lang="en-GB" sz="1400">
                  <a:solidFill>
                    <a:schemeClr val="bg2"/>
                  </a:solidFill>
                </a:endParaRPr>
              </a:p>
            </p:txBody>
          </p:sp>
        </p:grpSp>
      </p:grpSp>
      <p:grpSp>
        <p:nvGrpSpPr>
          <p:cNvPr id="8" name="Group 7"/>
          <p:cNvGrpSpPr/>
          <p:nvPr/>
        </p:nvGrpSpPr>
        <p:grpSpPr>
          <a:xfrm>
            <a:off x="4876802" y="3657601"/>
            <a:ext cx="2438401" cy="1350498"/>
            <a:chOff x="4876802" y="3657601"/>
            <a:chExt cx="2438401" cy="1350498"/>
          </a:xfrm>
        </p:grpSpPr>
        <p:sp>
          <p:nvSpPr>
            <p:cNvPr id="551" name="Rectangle 550"/>
            <p:cNvSpPr/>
            <p:nvPr/>
          </p:nvSpPr>
          <p:spPr>
            <a:xfrm>
              <a:off x="4876802" y="3657601"/>
              <a:ext cx="2438401" cy="135049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68" name="Group 567"/>
            <p:cNvGrpSpPr/>
            <p:nvPr/>
          </p:nvGrpSpPr>
          <p:grpSpPr>
            <a:xfrm>
              <a:off x="4986337" y="3778852"/>
              <a:ext cx="2219325" cy="1107996"/>
              <a:chOff x="109537" y="3778852"/>
              <a:chExt cx="2219325" cy="1107996"/>
            </a:xfrm>
          </p:grpSpPr>
          <p:sp>
            <p:nvSpPr>
              <p:cNvPr id="569" name="TextBox 568"/>
              <p:cNvSpPr txBox="1"/>
              <p:nvPr/>
            </p:nvSpPr>
            <p:spPr>
              <a:xfrm>
                <a:off x="356399" y="3778852"/>
                <a:ext cx="1615892" cy="369332"/>
              </a:xfrm>
              <a:prstGeom prst="rect">
                <a:avLst/>
              </a:prstGeom>
              <a:noFill/>
            </p:spPr>
            <p:txBody>
              <a:bodyPr wrap="none" rtlCol="0">
                <a:spAutoFit/>
              </a:bodyPr>
              <a:lstStyle/>
              <a:p>
                <a:r>
                  <a:rPr lang="en-US" b="1" smtClean="0">
                    <a:solidFill>
                      <a:schemeClr val="bg2"/>
                    </a:solidFill>
                  </a:rPr>
                  <a:t>Graphic Design</a:t>
                </a:r>
                <a:endParaRPr lang="en-GB" b="1">
                  <a:solidFill>
                    <a:schemeClr val="bg2"/>
                  </a:solidFill>
                </a:endParaRPr>
              </a:p>
            </p:txBody>
          </p:sp>
          <p:sp>
            <p:nvSpPr>
              <p:cNvPr id="570" name="Rectangle 569"/>
              <p:cNvSpPr/>
              <p:nvPr/>
            </p:nvSpPr>
            <p:spPr>
              <a:xfrm>
                <a:off x="109537" y="4148184"/>
                <a:ext cx="2219325" cy="738664"/>
              </a:xfrm>
              <a:prstGeom prst="rect">
                <a:avLst/>
              </a:prstGeom>
            </p:spPr>
            <p:txBody>
              <a:bodyPr wrap="none">
                <a:spAutoFit/>
              </a:bodyPr>
              <a:lstStyle/>
              <a:p>
                <a:pPr algn="ctr"/>
                <a:r>
                  <a:rPr lang="en-GB" sz="1400">
                    <a:solidFill>
                      <a:schemeClr val="bg2"/>
                    </a:solidFill>
                  </a:rPr>
                  <a:t>Lorem ipsum dolor sit </a:t>
                </a:r>
                <a:r>
                  <a:rPr lang="en-GB" sz="1400" smtClean="0">
                    <a:solidFill>
                      <a:schemeClr val="bg2"/>
                    </a:solidFill>
                  </a:rPr>
                  <a:t>amet</a:t>
                </a:r>
                <a:endParaRPr lang="en-GB" sz="1400" smtClean="0">
                  <a:solidFill>
                    <a:schemeClr val="bg2"/>
                  </a:solidFill>
                </a:endParaRPr>
              </a:p>
              <a:p>
                <a:pPr algn="ctr"/>
                <a:r>
                  <a:rPr lang="en-GB" sz="1400" smtClean="0">
                    <a:solidFill>
                      <a:schemeClr val="bg2"/>
                    </a:solidFill>
                  </a:rPr>
                  <a:t> </a:t>
                </a:r>
                <a:r>
                  <a:rPr lang="en-GB" sz="1400">
                    <a:solidFill>
                      <a:schemeClr val="bg2"/>
                    </a:solidFill>
                  </a:rPr>
                  <a:t>consectetuer adipiscing </a:t>
                </a:r>
                <a:r>
                  <a:rPr lang="en-GB" sz="1400" smtClean="0">
                    <a:solidFill>
                      <a:schemeClr val="bg2"/>
                    </a:solidFill>
                  </a:rPr>
                  <a:t>elit</a:t>
                </a:r>
                <a:endParaRPr lang="en-GB" sz="1400" smtClean="0">
                  <a:solidFill>
                    <a:schemeClr val="bg2"/>
                  </a:solidFill>
                </a:endParaRPr>
              </a:p>
              <a:p>
                <a:pPr algn="ctr"/>
                <a:r>
                  <a:rPr lang="en-GB" sz="1400" smtClean="0">
                    <a:solidFill>
                      <a:schemeClr val="bg2"/>
                    </a:solidFill>
                  </a:rPr>
                  <a:t> </a:t>
                </a:r>
                <a:r>
                  <a:rPr lang="en-GB" sz="1400">
                    <a:solidFill>
                      <a:schemeClr val="bg2"/>
                    </a:solidFill>
                  </a:rPr>
                  <a:t>sed diam nonummy nibh</a:t>
                </a:r>
                <a:endParaRPr lang="en-GB" sz="1400">
                  <a:solidFill>
                    <a:schemeClr val="bg2"/>
                  </a:solidFill>
                </a:endParaRPr>
              </a:p>
            </p:txBody>
          </p:sp>
        </p:grpSp>
      </p:grpSp>
      <p:grpSp>
        <p:nvGrpSpPr>
          <p:cNvPr id="6" name="Group 5"/>
          <p:cNvGrpSpPr/>
          <p:nvPr/>
        </p:nvGrpSpPr>
        <p:grpSpPr>
          <a:xfrm>
            <a:off x="7315201" y="3657601"/>
            <a:ext cx="2438401" cy="1350498"/>
            <a:chOff x="7315201" y="3657601"/>
            <a:chExt cx="2438401" cy="1350498"/>
          </a:xfrm>
        </p:grpSpPr>
        <p:sp>
          <p:nvSpPr>
            <p:cNvPr id="552" name="Rectangle 551"/>
            <p:cNvSpPr/>
            <p:nvPr/>
          </p:nvSpPr>
          <p:spPr>
            <a:xfrm>
              <a:off x="7315201" y="3657601"/>
              <a:ext cx="2438401" cy="135049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71" name="Group 570"/>
            <p:cNvGrpSpPr/>
            <p:nvPr/>
          </p:nvGrpSpPr>
          <p:grpSpPr>
            <a:xfrm>
              <a:off x="7421279" y="3778852"/>
              <a:ext cx="2219325" cy="1107996"/>
              <a:chOff x="109537" y="3778852"/>
              <a:chExt cx="2219325" cy="1107996"/>
            </a:xfrm>
          </p:grpSpPr>
          <p:sp>
            <p:nvSpPr>
              <p:cNvPr id="572" name="TextBox 571"/>
              <p:cNvSpPr txBox="1"/>
              <p:nvPr/>
            </p:nvSpPr>
            <p:spPr>
              <a:xfrm>
                <a:off x="434369" y="3778852"/>
                <a:ext cx="1438214" cy="369332"/>
              </a:xfrm>
              <a:prstGeom prst="rect">
                <a:avLst/>
              </a:prstGeom>
              <a:noFill/>
            </p:spPr>
            <p:txBody>
              <a:bodyPr wrap="none" rtlCol="0">
                <a:spAutoFit/>
              </a:bodyPr>
              <a:lstStyle/>
              <a:p>
                <a:r>
                  <a:rPr lang="en-US" b="1" smtClean="0">
                    <a:solidFill>
                      <a:schemeClr val="bg2"/>
                    </a:solidFill>
                  </a:rPr>
                  <a:t>HTML Design</a:t>
                </a:r>
                <a:endParaRPr lang="en-GB" b="1">
                  <a:solidFill>
                    <a:schemeClr val="bg2"/>
                  </a:solidFill>
                </a:endParaRPr>
              </a:p>
            </p:txBody>
          </p:sp>
          <p:sp>
            <p:nvSpPr>
              <p:cNvPr id="573" name="Rectangle 572"/>
              <p:cNvSpPr/>
              <p:nvPr/>
            </p:nvSpPr>
            <p:spPr>
              <a:xfrm>
                <a:off x="109537" y="4148184"/>
                <a:ext cx="2219325" cy="738664"/>
              </a:xfrm>
              <a:prstGeom prst="rect">
                <a:avLst/>
              </a:prstGeom>
            </p:spPr>
            <p:txBody>
              <a:bodyPr wrap="none">
                <a:spAutoFit/>
              </a:bodyPr>
              <a:lstStyle/>
              <a:p>
                <a:pPr algn="ctr"/>
                <a:r>
                  <a:rPr lang="en-GB" sz="1400">
                    <a:solidFill>
                      <a:schemeClr val="bg2"/>
                    </a:solidFill>
                  </a:rPr>
                  <a:t>Lorem ipsum dolor sit </a:t>
                </a:r>
                <a:r>
                  <a:rPr lang="en-GB" sz="1400" smtClean="0">
                    <a:solidFill>
                      <a:schemeClr val="bg2"/>
                    </a:solidFill>
                  </a:rPr>
                  <a:t>amet</a:t>
                </a:r>
                <a:endParaRPr lang="en-GB" sz="1400" smtClean="0">
                  <a:solidFill>
                    <a:schemeClr val="bg2"/>
                  </a:solidFill>
                </a:endParaRPr>
              </a:p>
              <a:p>
                <a:pPr algn="ctr"/>
                <a:r>
                  <a:rPr lang="en-GB" sz="1400" smtClean="0">
                    <a:solidFill>
                      <a:schemeClr val="bg2"/>
                    </a:solidFill>
                  </a:rPr>
                  <a:t> </a:t>
                </a:r>
                <a:r>
                  <a:rPr lang="en-GB" sz="1400">
                    <a:solidFill>
                      <a:schemeClr val="bg2"/>
                    </a:solidFill>
                  </a:rPr>
                  <a:t>consectetuer adipiscing </a:t>
                </a:r>
                <a:r>
                  <a:rPr lang="en-GB" sz="1400" smtClean="0">
                    <a:solidFill>
                      <a:schemeClr val="bg2"/>
                    </a:solidFill>
                  </a:rPr>
                  <a:t>elit</a:t>
                </a:r>
                <a:endParaRPr lang="en-GB" sz="1400" smtClean="0">
                  <a:solidFill>
                    <a:schemeClr val="bg2"/>
                  </a:solidFill>
                </a:endParaRPr>
              </a:p>
              <a:p>
                <a:pPr algn="ctr"/>
                <a:r>
                  <a:rPr lang="en-GB" sz="1400" smtClean="0">
                    <a:solidFill>
                      <a:schemeClr val="bg2"/>
                    </a:solidFill>
                  </a:rPr>
                  <a:t> </a:t>
                </a:r>
                <a:r>
                  <a:rPr lang="en-GB" sz="1400">
                    <a:solidFill>
                      <a:schemeClr val="bg2"/>
                    </a:solidFill>
                  </a:rPr>
                  <a:t>sed diam nonummy nibh</a:t>
                </a:r>
                <a:endParaRPr lang="en-GB" sz="1400">
                  <a:solidFill>
                    <a:schemeClr val="bg2"/>
                  </a:solidFill>
                </a:endParaRPr>
              </a:p>
            </p:txBody>
          </p:sp>
        </p:grpSp>
      </p:grpSp>
      <p:grpSp>
        <p:nvGrpSpPr>
          <p:cNvPr id="7" name="Group 6"/>
          <p:cNvGrpSpPr/>
          <p:nvPr/>
        </p:nvGrpSpPr>
        <p:grpSpPr>
          <a:xfrm>
            <a:off x="9753599" y="3657601"/>
            <a:ext cx="2438401" cy="1350498"/>
            <a:chOff x="9753599" y="3657601"/>
            <a:chExt cx="2438401" cy="1350498"/>
          </a:xfrm>
        </p:grpSpPr>
        <p:sp>
          <p:nvSpPr>
            <p:cNvPr id="553" name="Rectangle 552"/>
            <p:cNvSpPr/>
            <p:nvPr/>
          </p:nvSpPr>
          <p:spPr>
            <a:xfrm>
              <a:off x="9753599" y="3657601"/>
              <a:ext cx="2438401" cy="135049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74" name="Group 573"/>
            <p:cNvGrpSpPr/>
            <p:nvPr/>
          </p:nvGrpSpPr>
          <p:grpSpPr>
            <a:xfrm>
              <a:off x="9863116" y="3778852"/>
              <a:ext cx="2219325" cy="1107996"/>
              <a:chOff x="109537" y="3778852"/>
              <a:chExt cx="2219325" cy="1107996"/>
            </a:xfrm>
          </p:grpSpPr>
          <p:sp>
            <p:nvSpPr>
              <p:cNvPr id="575" name="TextBox 574"/>
              <p:cNvSpPr txBox="1"/>
              <p:nvPr/>
            </p:nvSpPr>
            <p:spPr>
              <a:xfrm>
                <a:off x="618489" y="3778852"/>
                <a:ext cx="1121654" cy="369332"/>
              </a:xfrm>
              <a:prstGeom prst="rect">
                <a:avLst/>
              </a:prstGeom>
              <a:noFill/>
            </p:spPr>
            <p:txBody>
              <a:bodyPr wrap="none" rtlCol="0">
                <a:spAutoFit/>
              </a:bodyPr>
              <a:lstStyle/>
              <a:p>
                <a:r>
                  <a:rPr lang="en-US" b="1" smtClean="0">
                    <a:solidFill>
                      <a:schemeClr val="bg2"/>
                    </a:solidFill>
                  </a:rPr>
                  <a:t>Illustrator</a:t>
                </a:r>
                <a:endParaRPr lang="en-GB" b="1">
                  <a:solidFill>
                    <a:schemeClr val="bg2"/>
                  </a:solidFill>
                </a:endParaRPr>
              </a:p>
            </p:txBody>
          </p:sp>
          <p:sp>
            <p:nvSpPr>
              <p:cNvPr id="576" name="Rectangle 575"/>
              <p:cNvSpPr/>
              <p:nvPr/>
            </p:nvSpPr>
            <p:spPr>
              <a:xfrm>
                <a:off x="109537" y="4148184"/>
                <a:ext cx="2219325" cy="738664"/>
              </a:xfrm>
              <a:prstGeom prst="rect">
                <a:avLst/>
              </a:prstGeom>
            </p:spPr>
            <p:txBody>
              <a:bodyPr wrap="none">
                <a:spAutoFit/>
              </a:bodyPr>
              <a:lstStyle/>
              <a:p>
                <a:pPr algn="ctr"/>
                <a:r>
                  <a:rPr lang="en-GB" sz="1400">
                    <a:solidFill>
                      <a:schemeClr val="bg2"/>
                    </a:solidFill>
                  </a:rPr>
                  <a:t>Lorem ipsum dolor sit </a:t>
                </a:r>
                <a:r>
                  <a:rPr lang="en-GB" sz="1400" smtClean="0">
                    <a:solidFill>
                      <a:schemeClr val="bg2"/>
                    </a:solidFill>
                  </a:rPr>
                  <a:t>amet</a:t>
                </a:r>
                <a:endParaRPr lang="en-GB" sz="1400" smtClean="0">
                  <a:solidFill>
                    <a:schemeClr val="bg2"/>
                  </a:solidFill>
                </a:endParaRPr>
              </a:p>
              <a:p>
                <a:pPr algn="ctr"/>
                <a:r>
                  <a:rPr lang="en-GB" sz="1400" smtClean="0">
                    <a:solidFill>
                      <a:schemeClr val="bg2"/>
                    </a:solidFill>
                  </a:rPr>
                  <a:t> </a:t>
                </a:r>
                <a:r>
                  <a:rPr lang="en-GB" sz="1400">
                    <a:solidFill>
                      <a:schemeClr val="bg2"/>
                    </a:solidFill>
                  </a:rPr>
                  <a:t>consectetuer adipiscing </a:t>
                </a:r>
                <a:r>
                  <a:rPr lang="en-GB" sz="1400" smtClean="0">
                    <a:solidFill>
                      <a:schemeClr val="bg2"/>
                    </a:solidFill>
                  </a:rPr>
                  <a:t>elit</a:t>
                </a:r>
                <a:endParaRPr lang="en-GB" sz="1400" smtClean="0">
                  <a:solidFill>
                    <a:schemeClr val="bg2"/>
                  </a:solidFill>
                </a:endParaRPr>
              </a:p>
              <a:p>
                <a:pPr algn="ctr"/>
                <a:r>
                  <a:rPr lang="en-GB" sz="1400" smtClean="0">
                    <a:solidFill>
                      <a:schemeClr val="bg2"/>
                    </a:solidFill>
                  </a:rPr>
                  <a:t> </a:t>
                </a:r>
                <a:r>
                  <a:rPr lang="en-GB" sz="1400">
                    <a:solidFill>
                      <a:schemeClr val="bg2"/>
                    </a:solidFill>
                  </a:rPr>
                  <a:t>sed diam nonummy nibh</a:t>
                </a:r>
                <a:endParaRPr lang="en-GB" sz="1400">
                  <a:solidFill>
                    <a:schemeClr val="bg2"/>
                  </a:solidFill>
                </a:endParaRPr>
              </a:p>
            </p:txBody>
          </p:sp>
        </p:grpSp>
      </p:grpSp>
      <p:sp>
        <p:nvSpPr>
          <p:cNvPr id="513" name="Rectangle 512"/>
          <p:cNvSpPr/>
          <p:nvPr/>
        </p:nvSpPr>
        <p:spPr>
          <a:xfrm>
            <a:off x="3657600" y="1219165"/>
            <a:ext cx="8534400" cy="2438435"/>
          </a:xfrm>
          <a:prstGeom prst="rect">
            <a:avLst/>
          </a:prstGeom>
          <a:solidFill>
            <a:schemeClr val="accent1">
              <a:lumMod val="5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5" name="TextBox 514"/>
          <p:cNvSpPr txBox="1"/>
          <p:nvPr/>
        </p:nvSpPr>
        <p:spPr>
          <a:xfrm>
            <a:off x="5473330" y="1771994"/>
            <a:ext cx="3800912" cy="461665"/>
          </a:xfrm>
          <a:prstGeom prst="rect">
            <a:avLst/>
          </a:prstGeom>
          <a:noFill/>
        </p:spPr>
        <p:txBody>
          <a:bodyPr wrap="none" rtlCol="0">
            <a:spAutoFit/>
          </a:bodyPr>
          <a:lstStyle/>
          <a:p>
            <a:r>
              <a:rPr lang="en-US" sz="2400" smtClean="0">
                <a:solidFill>
                  <a:schemeClr val="bg2"/>
                </a:solidFill>
                <a:latin typeface="+mj-lt"/>
              </a:rPr>
              <a:t>THE KEY IS ALWAYS YOU!</a:t>
            </a:r>
            <a:endParaRPr lang="en-GB" sz="2400">
              <a:solidFill>
                <a:schemeClr val="bg2"/>
              </a:solidFill>
              <a:latin typeface="+mj-lt"/>
            </a:endParaRPr>
          </a:p>
        </p:txBody>
      </p:sp>
      <p:grpSp>
        <p:nvGrpSpPr>
          <p:cNvPr id="517" name="Group 516"/>
          <p:cNvGrpSpPr/>
          <p:nvPr/>
        </p:nvGrpSpPr>
        <p:grpSpPr>
          <a:xfrm>
            <a:off x="4487094" y="1545627"/>
            <a:ext cx="914400" cy="914400"/>
            <a:chOff x="4114800" y="1467247"/>
            <a:chExt cx="914400" cy="914400"/>
          </a:xfrm>
        </p:grpSpPr>
        <p:sp>
          <p:nvSpPr>
            <p:cNvPr id="516" name="Diamond 515"/>
            <p:cNvSpPr/>
            <p:nvPr/>
          </p:nvSpPr>
          <p:spPr>
            <a:xfrm>
              <a:off x="4114800" y="1467247"/>
              <a:ext cx="914400" cy="914400"/>
            </a:xfrm>
            <a:prstGeom prst="diamond">
              <a:avLst/>
            </a:prstGeom>
            <a:solidFill>
              <a:schemeClr val="accent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21" name="Group 620"/>
            <p:cNvGrpSpPr/>
            <p:nvPr/>
          </p:nvGrpSpPr>
          <p:grpSpPr>
            <a:xfrm>
              <a:off x="4397267" y="1750013"/>
              <a:ext cx="349465" cy="348868"/>
              <a:chOff x="2581275" y="2582069"/>
              <a:chExt cx="465138" cy="464344"/>
            </a:xfrm>
            <a:solidFill>
              <a:schemeClr val="bg2"/>
            </a:solidFill>
          </p:grpSpPr>
          <p:sp>
            <p:nvSpPr>
              <p:cNvPr id="622"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23"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cxnSp>
        <p:nvCxnSpPr>
          <p:cNvPr id="519" name="Straight Connector 518"/>
          <p:cNvCxnSpPr/>
          <p:nvPr/>
        </p:nvCxnSpPr>
        <p:spPr>
          <a:xfrm>
            <a:off x="5059593" y="971306"/>
            <a:ext cx="1963103"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629" name="Rectangle 628"/>
          <p:cNvSpPr/>
          <p:nvPr/>
        </p:nvSpPr>
        <p:spPr>
          <a:xfrm>
            <a:off x="4487095" y="2521483"/>
            <a:ext cx="6518031"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solidFill>
                <a:schemeClr val="bg2"/>
              </a:solidFill>
            </a:endParaRPr>
          </a:p>
        </p:txBody>
      </p:sp>
      <p:sp>
        <p:nvSpPr>
          <p:cNvPr id="9" name="Rectangle 8"/>
          <p:cNvSpPr/>
          <p:nvPr/>
        </p:nvSpPr>
        <p:spPr>
          <a:xfrm>
            <a:off x="0" y="1219164"/>
            <a:ext cx="3657600" cy="24384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6" presetClass="entr" presetSubtype="21" fill="hold" nodeType="afterEffect">
                                  <p:stCondLst>
                                    <p:cond delay="0"/>
                                  </p:stCondLst>
                                  <p:childTnLst>
                                    <p:set>
                                      <p:cBhvr>
                                        <p:cTn id="11" dur="1" fill="hold">
                                          <p:stCondLst>
                                            <p:cond delay="0"/>
                                          </p:stCondLst>
                                        </p:cTn>
                                        <p:tgtEl>
                                          <p:spTgt spid="519"/>
                                        </p:tgtEl>
                                        <p:attrNameLst>
                                          <p:attrName>style.visibility</p:attrName>
                                        </p:attrNameLst>
                                      </p:cBhvr>
                                      <p:to>
                                        <p:strVal val="visible"/>
                                      </p:to>
                                    </p:set>
                                    <p:animEffect transition="in" filter="barn(inVertical)">
                                      <p:cBhvr>
                                        <p:cTn id="12" dur="500"/>
                                        <p:tgtEl>
                                          <p:spTgt spid="519"/>
                                        </p:tgtEl>
                                      </p:cBhvr>
                                    </p:animEffect>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517"/>
                                        </p:tgtEl>
                                        <p:attrNameLst>
                                          <p:attrName>style.visibility</p:attrName>
                                        </p:attrNameLst>
                                      </p:cBhvr>
                                      <p:to>
                                        <p:strVal val="visible"/>
                                      </p:to>
                                    </p:set>
                                    <p:anim calcmode="lin" valueType="num">
                                      <p:cBhvr>
                                        <p:cTn id="16" dur="500" fill="hold"/>
                                        <p:tgtEl>
                                          <p:spTgt spid="517"/>
                                        </p:tgtEl>
                                        <p:attrNameLst>
                                          <p:attrName>ppt_w</p:attrName>
                                        </p:attrNameLst>
                                      </p:cBhvr>
                                      <p:tavLst>
                                        <p:tav tm="0">
                                          <p:val>
                                            <p:fltVal val="0"/>
                                          </p:val>
                                        </p:tav>
                                        <p:tav tm="100000">
                                          <p:val>
                                            <p:strVal val="#ppt_w"/>
                                          </p:val>
                                        </p:tav>
                                      </p:tavLst>
                                    </p:anim>
                                    <p:anim calcmode="lin" valueType="num">
                                      <p:cBhvr>
                                        <p:cTn id="17" dur="500" fill="hold"/>
                                        <p:tgtEl>
                                          <p:spTgt spid="517"/>
                                        </p:tgtEl>
                                        <p:attrNameLst>
                                          <p:attrName>ppt_h</p:attrName>
                                        </p:attrNameLst>
                                      </p:cBhvr>
                                      <p:tavLst>
                                        <p:tav tm="0">
                                          <p:val>
                                            <p:fltVal val="0"/>
                                          </p:val>
                                        </p:tav>
                                        <p:tav tm="100000">
                                          <p:val>
                                            <p:strVal val="#ppt_h"/>
                                          </p:val>
                                        </p:tav>
                                      </p:tavLst>
                                    </p:anim>
                                    <p:animEffect transition="in" filter="fade">
                                      <p:cBhvr>
                                        <p:cTn id="18" dur="500"/>
                                        <p:tgtEl>
                                          <p:spTgt spid="517"/>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515"/>
                                        </p:tgtEl>
                                        <p:attrNameLst>
                                          <p:attrName>style.visibility</p:attrName>
                                        </p:attrNameLst>
                                      </p:cBhvr>
                                      <p:to>
                                        <p:strVal val="visible"/>
                                      </p:to>
                                    </p:set>
                                    <p:animEffect transition="in" filter="wipe(left)">
                                      <p:cBhvr>
                                        <p:cTn id="22" dur="500"/>
                                        <p:tgtEl>
                                          <p:spTgt spid="515"/>
                                        </p:tgtEl>
                                      </p:cBhvr>
                                    </p:animEffect>
                                  </p:childTnLst>
                                </p:cTn>
                              </p:par>
                            </p:childTnLst>
                          </p:cTn>
                        </p:par>
                        <p:par>
                          <p:cTn id="23" fill="hold">
                            <p:stCondLst>
                              <p:cond delay="2000"/>
                            </p:stCondLst>
                            <p:childTnLst>
                              <p:par>
                                <p:cTn id="24" presetID="12" presetClass="entr" presetSubtype="1" fill="hold" grpId="0" nodeType="afterEffect">
                                  <p:stCondLst>
                                    <p:cond delay="0"/>
                                  </p:stCondLst>
                                  <p:childTnLst>
                                    <p:set>
                                      <p:cBhvr>
                                        <p:cTn id="25" dur="1" fill="hold">
                                          <p:stCondLst>
                                            <p:cond delay="0"/>
                                          </p:stCondLst>
                                        </p:cTn>
                                        <p:tgtEl>
                                          <p:spTgt spid="629"/>
                                        </p:tgtEl>
                                        <p:attrNameLst>
                                          <p:attrName>style.visibility</p:attrName>
                                        </p:attrNameLst>
                                      </p:cBhvr>
                                      <p:to>
                                        <p:strVal val="visible"/>
                                      </p:to>
                                    </p:set>
                                    <p:anim calcmode="lin" valueType="num">
                                      <p:cBhvr additive="base">
                                        <p:cTn id="26" dur="500"/>
                                        <p:tgtEl>
                                          <p:spTgt spid="629"/>
                                        </p:tgtEl>
                                        <p:attrNameLst>
                                          <p:attrName>ppt_y</p:attrName>
                                        </p:attrNameLst>
                                      </p:cBhvr>
                                      <p:tavLst>
                                        <p:tav tm="0">
                                          <p:val>
                                            <p:strVal val="#ppt_y-#ppt_h*1.125000"/>
                                          </p:val>
                                        </p:tav>
                                        <p:tav tm="100000">
                                          <p:val>
                                            <p:strVal val="#ppt_y"/>
                                          </p:val>
                                        </p:tav>
                                      </p:tavLst>
                                    </p:anim>
                                    <p:animEffect transition="in" filter="wipe(down)">
                                      <p:cBhvr>
                                        <p:cTn id="27" dur="500"/>
                                        <p:tgtEl>
                                          <p:spTgt spid="629"/>
                                        </p:tgtEl>
                                      </p:cBhvr>
                                    </p:animEffect>
                                  </p:childTnLst>
                                </p:cTn>
                              </p:par>
                            </p:childTnLst>
                          </p:cTn>
                        </p:par>
                        <p:par>
                          <p:cTn id="28" fill="hold">
                            <p:stCondLst>
                              <p:cond delay="2500"/>
                            </p:stCondLst>
                            <p:childTnLst>
                              <p:par>
                                <p:cTn id="29" presetID="18" presetClass="entr" presetSubtype="12"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strips(downLeft)">
                                      <p:cBhvr>
                                        <p:cTn id="31" dur="500"/>
                                        <p:tgtEl>
                                          <p:spTgt spid="4"/>
                                        </p:tgtEl>
                                      </p:cBhvr>
                                    </p:animEffect>
                                  </p:childTnLst>
                                </p:cTn>
                              </p:par>
                            </p:childTnLst>
                          </p:cTn>
                        </p:par>
                        <p:par>
                          <p:cTn id="32" fill="hold">
                            <p:stCondLst>
                              <p:cond delay="3000"/>
                            </p:stCondLst>
                            <p:childTnLst>
                              <p:par>
                                <p:cTn id="33" presetID="18" presetClass="entr" presetSubtype="12"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strips(downLeft)">
                                      <p:cBhvr>
                                        <p:cTn id="35" dur="500"/>
                                        <p:tgtEl>
                                          <p:spTgt spid="5"/>
                                        </p:tgtEl>
                                      </p:cBhvr>
                                    </p:animEffect>
                                  </p:childTnLst>
                                </p:cTn>
                              </p:par>
                            </p:childTnLst>
                          </p:cTn>
                        </p:par>
                        <p:par>
                          <p:cTn id="36" fill="hold">
                            <p:stCondLst>
                              <p:cond delay="3500"/>
                            </p:stCondLst>
                            <p:childTnLst>
                              <p:par>
                                <p:cTn id="37" presetID="18" presetClass="entr" presetSubtype="12"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strips(downLeft)">
                                      <p:cBhvr>
                                        <p:cTn id="39" dur="500"/>
                                        <p:tgtEl>
                                          <p:spTgt spid="8"/>
                                        </p:tgtEl>
                                      </p:cBhvr>
                                    </p:animEffect>
                                  </p:childTnLst>
                                </p:cTn>
                              </p:par>
                            </p:childTnLst>
                          </p:cTn>
                        </p:par>
                        <p:par>
                          <p:cTn id="40" fill="hold">
                            <p:stCondLst>
                              <p:cond delay="4000"/>
                            </p:stCondLst>
                            <p:childTnLst>
                              <p:par>
                                <p:cTn id="41" presetID="18" presetClass="entr" presetSubtype="12" fill="hold" nodeType="after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strips(downLeft)">
                                      <p:cBhvr>
                                        <p:cTn id="43" dur="500"/>
                                        <p:tgtEl>
                                          <p:spTgt spid="6"/>
                                        </p:tgtEl>
                                      </p:cBhvr>
                                    </p:animEffect>
                                  </p:childTnLst>
                                </p:cTn>
                              </p:par>
                            </p:childTnLst>
                          </p:cTn>
                        </p:par>
                        <p:par>
                          <p:cTn id="44" fill="hold">
                            <p:stCondLst>
                              <p:cond delay="4500"/>
                            </p:stCondLst>
                            <p:childTnLst>
                              <p:par>
                                <p:cTn id="45" presetID="18" presetClass="entr" presetSubtype="12"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strips(downLeft)">
                                      <p:cBhvr>
                                        <p:cTn id="47" dur="500"/>
                                        <p:tgtEl>
                                          <p:spTgt spid="7"/>
                                        </p:tgtEl>
                                      </p:cBhvr>
                                    </p:animEffect>
                                  </p:childTnLst>
                                </p:cTn>
                              </p:par>
                            </p:childTnLst>
                          </p:cTn>
                        </p:par>
                        <p:par>
                          <p:cTn id="48" fill="hold">
                            <p:stCondLst>
                              <p:cond delay="5000"/>
                            </p:stCondLst>
                            <p:childTnLst>
                              <p:par>
                                <p:cTn id="49" presetID="16" presetClass="entr" presetSubtype="21" fill="hold" grpId="0" nodeType="afterEffect">
                                  <p:stCondLst>
                                    <p:cond delay="0"/>
                                  </p:stCondLst>
                                  <p:childTnLst>
                                    <p:set>
                                      <p:cBhvr>
                                        <p:cTn id="50" dur="1" fill="hold">
                                          <p:stCondLst>
                                            <p:cond delay="0"/>
                                          </p:stCondLst>
                                        </p:cTn>
                                        <p:tgtEl>
                                          <p:spTgt spid="3173"/>
                                        </p:tgtEl>
                                        <p:attrNameLst>
                                          <p:attrName>style.visibility</p:attrName>
                                        </p:attrNameLst>
                                      </p:cBhvr>
                                      <p:to>
                                        <p:strVal val="visible"/>
                                      </p:to>
                                    </p:set>
                                    <p:animEffect transition="in" filter="barn(inVertical)">
                                      <p:cBhvr>
                                        <p:cTn id="51" dur="500"/>
                                        <p:tgtEl>
                                          <p:spTgt spid="3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173" grpId="0"/>
      <p:bldP spid="515" grpId="0"/>
      <p:bldP spid="629"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Rectangle 49"/>
          <p:cNvSpPr/>
          <p:nvPr/>
        </p:nvSpPr>
        <p:spPr>
          <a:xfrm>
            <a:off x="0" y="1794498"/>
            <a:ext cx="12192000" cy="4320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8" name="Group 7"/>
          <p:cNvGrpSpPr/>
          <p:nvPr/>
        </p:nvGrpSpPr>
        <p:grpSpPr>
          <a:xfrm>
            <a:off x="2032000" y="1794498"/>
            <a:ext cx="2032000" cy="2160000"/>
            <a:chOff x="2032000" y="0"/>
            <a:chExt cx="2032000" cy="2160000"/>
          </a:xfrm>
        </p:grpSpPr>
        <p:sp>
          <p:nvSpPr>
            <p:cNvPr id="11" name="Rectangle 10"/>
            <p:cNvSpPr/>
            <p:nvPr/>
          </p:nvSpPr>
          <p:spPr>
            <a:xfrm>
              <a:off x="2032000" y="0"/>
              <a:ext cx="2032000" cy="21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 name="Group 23"/>
            <p:cNvGrpSpPr/>
            <p:nvPr/>
          </p:nvGrpSpPr>
          <p:grpSpPr>
            <a:xfrm>
              <a:off x="2104278" y="438062"/>
              <a:ext cx="1887443" cy="1283877"/>
              <a:chOff x="3879152" y="4788009"/>
              <a:chExt cx="1887443" cy="1283877"/>
            </a:xfrm>
          </p:grpSpPr>
          <p:sp>
            <p:nvSpPr>
              <p:cNvPr id="22" name="TextBox 21"/>
              <p:cNvSpPr txBox="1"/>
              <p:nvPr/>
            </p:nvSpPr>
            <p:spPr>
              <a:xfrm>
                <a:off x="4020988" y="4788009"/>
                <a:ext cx="1603772" cy="400110"/>
              </a:xfrm>
              <a:prstGeom prst="rect">
                <a:avLst/>
              </a:prstGeom>
              <a:noFill/>
            </p:spPr>
            <p:txBody>
              <a:bodyPr wrap="none" rtlCol="0">
                <a:spAutoFit/>
              </a:bodyPr>
              <a:lstStyle/>
              <a:p>
                <a:r>
                  <a:rPr lang="en-US" sz="2000" b="1" smtClean="0">
                    <a:solidFill>
                      <a:schemeClr val="bg2"/>
                    </a:solidFill>
                  </a:rPr>
                  <a:t>Web Analysis</a:t>
                </a:r>
                <a:endParaRPr lang="en-GB" sz="2000" b="1">
                  <a:solidFill>
                    <a:schemeClr val="bg2"/>
                  </a:solidFill>
                </a:endParaRPr>
              </a:p>
            </p:txBody>
          </p:sp>
          <p:sp>
            <p:nvSpPr>
              <p:cNvPr id="23" name="Rectangle 22"/>
              <p:cNvSpPr/>
              <p:nvPr/>
            </p:nvSpPr>
            <p:spPr>
              <a:xfrm>
                <a:off x="3879152" y="5117779"/>
                <a:ext cx="1887443" cy="954107"/>
              </a:xfrm>
              <a:prstGeom prst="rect">
                <a:avLst/>
              </a:prstGeom>
            </p:spPr>
            <p:txBody>
              <a:bodyPr wrap="square">
                <a:spAutoFit/>
              </a:bodyPr>
              <a:lstStyle/>
              <a:p>
                <a:pPr algn="ctr"/>
                <a:r>
                  <a:rPr lang="en-GB" sz="1400">
                    <a:solidFill>
                      <a:schemeClr val="bg2"/>
                    </a:solidFill>
                  </a:rPr>
                  <a:t>Lorem ipsum dolor sit amet, consectetuer adipiscing elit, sed diam </a:t>
                </a:r>
                <a:r>
                  <a:rPr lang="en-GB" sz="1400" smtClean="0">
                    <a:solidFill>
                      <a:schemeClr val="bg2"/>
                    </a:solidFill>
                  </a:rPr>
                  <a:t>nibh</a:t>
                </a:r>
                <a:endParaRPr lang="en-GB" sz="1400">
                  <a:solidFill>
                    <a:schemeClr val="bg2"/>
                  </a:solidFill>
                </a:endParaRPr>
              </a:p>
            </p:txBody>
          </p:sp>
        </p:grpSp>
      </p:grpSp>
      <p:grpSp>
        <p:nvGrpSpPr>
          <p:cNvPr id="10" name="Group 9"/>
          <p:cNvGrpSpPr/>
          <p:nvPr/>
        </p:nvGrpSpPr>
        <p:grpSpPr>
          <a:xfrm>
            <a:off x="6096000" y="1794498"/>
            <a:ext cx="2032000" cy="2160000"/>
            <a:chOff x="6096000" y="0"/>
            <a:chExt cx="2032000" cy="2160000"/>
          </a:xfrm>
        </p:grpSpPr>
        <p:sp>
          <p:nvSpPr>
            <p:cNvPr id="12" name="Rectangle 11"/>
            <p:cNvSpPr/>
            <p:nvPr/>
          </p:nvSpPr>
          <p:spPr>
            <a:xfrm>
              <a:off x="6096000" y="0"/>
              <a:ext cx="2032000" cy="216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5" name="Group 24"/>
            <p:cNvGrpSpPr/>
            <p:nvPr/>
          </p:nvGrpSpPr>
          <p:grpSpPr>
            <a:xfrm>
              <a:off x="6168278" y="438062"/>
              <a:ext cx="1887443" cy="1283877"/>
              <a:chOff x="3879152" y="4788009"/>
              <a:chExt cx="1887443" cy="1283877"/>
            </a:xfrm>
          </p:grpSpPr>
          <p:sp>
            <p:nvSpPr>
              <p:cNvPr id="26" name="TextBox 25"/>
              <p:cNvSpPr txBox="1"/>
              <p:nvPr/>
            </p:nvSpPr>
            <p:spPr>
              <a:xfrm>
                <a:off x="4020988" y="4788009"/>
                <a:ext cx="1603772" cy="400110"/>
              </a:xfrm>
              <a:prstGeom prst="rect">
                <a:avLst/>
              </a:prstGeom>
              <a:noFill/>
            </p:spPr>
            <p:txBody>
              <a:bodyPr wrap="none" rtlCol="0">
                <a:spAutoFit/>
              </a:bodyPr>
              <a:lstStyle/>
              <a:p>
                <a:r>
                  <a:rPr lang="en-US" sz="2000" b="1" smtClean="0">
                    <a:solidFill>
                      <a:schemeClr val="bg2"/>
                    </a:solidFill>
                  </a:rPr>
                  <a:t>Web Analysis</a:t>
                </a:r>
                <a:endParaRPr lang="en-GB" sz="2000" b="1">
                  <a:solidFill>
                    <a:schemeClr val="bg2"/>
                  </a:solidFill>
                </a:endParaRPr>
              </a:p>
            </p:txBody>
          </p:sp>
          <p:sp>
            <p:nvSpPr>
              <p:cNvPr id="27" name="Rectangle 26"/>
              <p:cNvSpPr/>
              <p:nvPr/>
            </p:nvSpPr>
            <p:spPr>
              <a:xfrm>
                <a:off x="3879152" y="5117779"/>
                <a:ext cx="1887443" cy="954107"/>
              </a:xfrm>
              <a:prstGeom prst="rect">
                <a:avLst/>
              </a:prstGeom>
            </p:spPr>
            <p:txBody>
              <a:bodyPr wrap="square">
                <a:spAutoFit/>
              </a:bodyPr>
              <a:lstStyle/>
              <a:p>
                <a:pPr algn="ctr"/>
                <a:r>
                  <a:rPr lang="en-GB" sz="1400">
                    <a:solidFill>
                      <a:schemeClr val="bg2"/>
                    </a:solidFill>
                  </a:rPr>
                  <a:t>Lorem ipsum dolor sit amet, consectetuer adipiscing elit, sed diam </a:t>
                </a:r>
                <a:r>
                  <a:rPr lang="en-GB" sz="1400" smtClean="0">
                    <a:solidFill>
                      <a:schemeClr val="bg2"/>
                    </a:solidFill>
                  </a:rPr>
                  <a:t>nibh</a:t>
                </a:r>
                <a:endParaRPr lang="en-GB" sz="1400">
                  <a:solidFill>
                    <a:schemeClr val="bg2"/>
                  </a:solidFill>
                </a:endParaRPr>
              </a:p>
            </p:txBody>
          </p:sp>
        </p:grpSp>
      </p:grpSp>
      <p:grpSp>
        <p:nvGrpSpPr>
          <p:cNvPr id="17" name="Group 16"/>
          <p:cNvGrpSpPr/>
          <p:nvPr/>
        </p:nvGrpSpPr>
        <p:grpSpPr>
          <a:xfrm>
            <a:off x="10160000" y="1794498"/>
            <a:ext cx="2032000" cy="2160000"/>
            <a:chOff x="10160000" y="0"/>
            <a:chExt cx="2032000" cy="2160000"/>
          </a:xfrm>
        </p:grpSpPr>
        <p:sp>
          <p:nvSpPr>
            <p:cNvPr id="13" name="Rectangle 12"/>
            <p:cNvSpPr/>
            <p:nvPr/>
          </p:nvSpPr>
          <p:spPr>
            <a:xfrm>
              <a:off x="10160000" y="0"/>
              <a:ext cx="2032000" cy="216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8" name="Group 27"/>
            <p:cNvGrpSpPr/>
            <p:nvPr/>
          </p:nvGrpSpPr>
          <p:grpSpPr>
            <a:xfrm>
              <a:off x="10232277" y="438061"/>
              <a:ext cx="1887443" cy="1283877"/>
              <a:chOff x="3879152" y="4788009"/>
              <a:chExt cx="1887443" cy="1283877"/>
            </a:xfrm>
          </p:grpSpPr>
          <p:sp>
            <p:nvSpPr>
              <p:cNvPr id="29" name="TextBox 28"/>
              <p:cNvSpPr txBox="1"/>
              <p:nvPr/>
            </p:nvSpPr>
            <p:spPr>
              <a:xfrm>
                <a:off x="4020988" y="4788009"/>
                <a:ext cx="1603772" cy="400110"/>
              </a:xfrm>
              <a:prstGeom prst="rect">
                <a:avLst/>
              </a:prstGeom>
              <a:noFill/>
            </p:spPr>
            <p:txBody>
              <a:bodyPr wrap="none" rtlCol="0">
                <a:spAutoFit/>
              </a:bodyPr>
              <a:lstStyle/>
              <a:p>
                <a:r>
                  <a:rPr lang="en-US" sz="2000" b="1" smtClean="0">
                    <a:solidFill>
                      <a:schemeClr val="bg2"/>
                    </a:solidFill>
                  </a:rPr>
                  <a:t>Web Analysis</a:t>
                </a:r>
                <a:endParaRPr lang="en-GB" sz="2000" b="1">
                  <a:solidFill>
                    <a:schemeClr val="bg2"/>
                  </a:solidFill>
                </a:endParaRPr>
              </a:p>
            </p:txBody>
          </p:sp>
          <p:sp>
            <p:nvSpPr>
              <p:cNvPr id="30" name="Rectangle 29"/>
              <p:cNvSpPr/>
              <p:nvPr/>
            </p:nvSpPr>
            <p:spPr>
              <a:xfrm>
                <a:off x="3879152" y="5117779"/>
                <a:ext cx="1887443" cy="954107"/>
              </a:xfrm>
              <a:prstGeom prst="rect">
                <a:avLst/>
              </a:prstGeom>
            </p:spPr>
            <p:txBody>
              <a:bodyPr wrap="square">
                <a:spAutoFit/>
              </a:bodyPr>
              <a:lstStyle/>
              <a:p>
                <a:pPr algn="ctr"/>
                <a:r>
                  <a:rPr lang="en-GB" sz="1400">
                    <a:solidFill>
                      <a:schemeClr val="bg2"/>
                    </a:solidFill>
                  </a:rPr>
                  <a:t>Lorem ipsum dolor sit amet, consectetuer adipiscing elit, sed diam </a:t>
                </a:r>
                <a:r>
                  <a:rPr lang="en-GB" sz="1400" smtClean="0">
                    <a:solidFill>
                      <a:schemeClr val="bg2"/>
                    </a:solidFill>
                  </a:rPr>
                  <a:t>nibh</a:t>
                </a:r>
                <a:endParaRPr lang="en-GB" sz="1400">
                  <a:solidFill>
                    <a:schemeClr val="bg2"/>
                  </a:solidFill>
                </a:endParaRPr>
              </a:p>
            </p:txBody>
          </p:sp>
        </p:grpSp>
      </p:grpSp>
      <p:grpSp>
        <p:nvGrpSpPr>
          <p:cNvPr id="2" name="Group 1"/>
          <p:cNvGrpSpPr/>
          <p:nvPr/>
        </p:nvGrpSpPr>
        <p:grpSpPr>
          <a:xfrm>
            <a:off x="0" y="3954498"/>
            <a:ext cx="2032000" cy="2160000"/>
            <a:chOff x="0" y="2160000"/>
            <a:chExt cx="2032000" cy="2160000"/>
          </a:xfrm>
        </p:grpSpPr>
        <p:sp>
          <p:nvSpPr>
            <p:cNvPr id="16" name="Rectangle 15"/>
            <p:cNvSpPr/>
            <p:nvPr/>
          </p:nvSpPr>
          <p:spPr>
            <a:xfrm>
              <a:off x="0" y="2160000"/>
              <a:ext cx="2032000" cy="216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1" name="Group 30"/>
            <p:cNvGrpSpPr/>
            <p:nvPr/>
          </p:nvGrpSpPr>
          <p:grpSpPr>
            <a:xfrm>
              <a:off x="72279" y="2598061"/>
              <a:ext cx="1887443" cy="1283877"/>
              <a:chOff x="3879152" y="4788009"/>
              <a:chExt cx="1887443" cy="1283877"/>
            </a:xfrm>
          </p:grpSpPr>
          <p:sp>
            <p:nvSpPr>
              <p:cNvPr id="32" name="TextBox 31"/>
              <p:cNvSpPr txBox="1"/>
              <p:nvPr/>
            </p:nvSpPr>
            <p:spPr>
              <a:xfrm>
                <a:off x="4020988" y="4788009"/>
                <a:ext cx="1603772" cy="400110"/>
              </a:xfrm>
              <a:prstGeom prst="rect">
                <a:avLst/>
              </a:prstGeom>
              <a:noFill/>
            </p:spPr>
            <p:txBody>
              <a:bodyPr wrap="none" rtlCol="0">
                <a:spAutoFit/>
              </a:bodyPr>
              <a:lstStyle/>
              <a:p>
                <a:r>
                  <a:rPr lang="en-US" sz="2000" b="1" smtClean="0">
                    <a:solidFill>
                      <a:schemeClr val="bg2"/>
                    </a:solidFill>
                  </a:rPr>
                  <a:t>Web Analysis</a:t>
                </a:r>
                <a:endParaRPr lang="en-GB" sz="2000" b="1">
                  <a:solidFill>
                    <a:schemeClr val="bg2"/>
                  </a:solidFill>
                </a:endParaRPr>
              </a:p>
            </p:txBody>
          </p:sp>
          <p:sp>
            <p:nvSpPr>
              <p:cNvPr id="33" name="Rectangle 32"/>
              <p:cNvSpPr/>
              <p:nvPr/>
            </p:nvSpPr>
            <p:spPr>
              <a:xfrm>
                <a:off x="3879152" y="5117779"/>
                <a:ext cx="1887443" cy="954107"/>
              </a:xfrm>
              <a:prstGeom prst="rect">
                <a:avLst/>
              </a:prstGeom>
            </p:spPr>
            <p:txBody>
              <a:bodyPr wrap="square">
                <a:spAutoFit/>
              </a:bodyPr>
              <a:lstStyle/>
              <a:p>
                <a:pPr algn="ctr"/>
                <a:r>
                  <a:rPr lang="en-GB" sz="1400">
                    <a:solidFill>
                      <a:schemeClr val="bg2"/>
                    </a:solidFill>
                  </a:rPr>
                  <a:t>Lorem ipsum dolor sit amet, consectetuer adipiscing elit, sed diam </a:t>
                </a:r>
                <a:r>
                  <a:rPr lang="en-GB" sz="1400" smtClean="0">
                    <a:solidFill>
                      <a:schemeClr val="bg2"/>
                    </a:solidFill>
                  </a:rPr>
                  <a:t>nibh</a:t>
                </a:r>
                <a:endParaRPr lang="en-GB" sz="1400">
                  <a:solidFill>
                    <a:schemeClr val="bg2"/>
                  </a:solidFill>
                </a:endParaRPr>
              </a:p>
            </p:txBody>
          </p:sp>
        </p:grpSp>
      </p:grpSp>
      <p:grpSp>
        <p:nvGrpSpPr>
          <p:cNvPr id="44" name="Group 43"/>
          <p:cNvGrpSpPr/>
          <p:nvPr/>
        </p:nvGrpSpPr>
        <p:grpSpPr>
          <a:xfrm>
            <a:off x="4064000" y="3954498"/>
            <a:ext cx="2032000" cy="2160000"/>
            <a:chOff x="4064000" y="2160000"/>
            <a:chExt cx="2032000" cy="2160000"/>
          </a:xfrm>
        </p:grpSpPr>
        <p:sp>
          <p:nvSpPr>
            <p:cNvPr id="15" name="Rectangle 14"/>
            <p:cNvSpPr/>
            <p:nvPr/>
          </p:nvSpPr>
          <p:spPr>
            <a:xfrm>
              <a:off x="4064000" y="2160000"/>
              <a:ext cx="2032000" cy="2160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4" name="Group 33"/>
            <p:cNvGrpSpPr/>
            <p:nvPr/>
          </p:nvGrpSpPr>
          <p:grpSpPr>
            <a:xfrm>
              <a:off x="4136278" y="2598061"/>
              <a:ext cx="1887443" cy="1283877"/>
              <a:chOff x="3879152" y="4788009"/>
              <a:chExt cx="1887443" cy="1283877"/>
            </a:xfrm>
          </p:grpSpPr>
          <p:sp>
            <p:nvSpPr>
              <p:cNvPr id="35" name="TextBox 34"/>
              <p:cNvSpPr txBox="1"/>
              <p:nvPr/>
            </p:nvSpPr>
            <p:spPr>
              <a:xfrm>
                <a:off x="4020988" y="4788009"/>
                <a:ext cx="1603772" cy="400110"/>
              </a:xfrm>
              <a:prstGeom prst="rect">
                <a:avLst/>
              </a:prstGeom>
              <a:noFill/>
            </p:spPr>
            <p:txBody>
              <a:bodyPr wrap="none" rtlCol="0">
                <a:spAutoFit/>
              </a:bodyPr>
              <a:lstStyle/>
              <a:p>
                <a:r>
                  <a:rPr lang="en-US" sz="2000" b="1" smtClean="0">
                    <a:solidFill>
                      <a:schemeClr val="bg2"/>
                    </a:solidFill>
                  </a:rPr>
                  <a:t>Web Analysis</a:t>
                </a:r>
                <a:endParaRPr lang="en-GB" sz="2000" b="1">
                  <a:solidFill>
                    <a:schemeClr val="bg2"/>
                  </a:solidFill>
                </a:endParaRPr>
              </a:p>
            </p:txBody>
          </p:sp>
          <p:sp>
            <p:nvSpPr>
              <p:cNvPr id="36" name="Rectangle 35"/>
              <p:cNvSpPr/>
              <p:nvPr/>
            </p:nvSpPr>
            <p:spPr>
              <a:xfrm>
                <a:off x="3879152" y="5117779"/>
                <a:ext cx="1887443" cy="954107"/>
              </a:xfrm>
              <a:prstGeom prst="rect">
                <a:avLst/>
              </a:prstGeom>
            </p:spPr>
            <p:txBody>
              <a:bodyPr wrap="square">
                <a:spAutoFit/>
              </a:bodyPr>
              <a:lstStyle/>
              <a:p>
                <a:pPr algn="ctr"/>
                <a:r>
                  <a:rPr lang="en-GB" sz="1400">
                    <a:solidFill>
                      <a:schemeClr val="bg2"/>
                    </a:solidFill>
                  </a:rPr>
                  <a:t>Lorem ipsum dolor sit amet, consectetuer adipiscing elit, sed diam </a:t>
                </a:r>
                <a:r>
                  <a:rPr lang="en-GB" sz="1400" smtClean="0">
                    <a:solidFill>
                      <a:schemeClr val="bg2"/>
                    </a:solidFill>
                  </a:rPr>
                  <a:t>nibh</a:t>
                </a:r>
                <a:endParaRPr lang="en-GB" sz="1400">
                  <a:solidFill>
                    <a:schemeClr val="bg2"/>
                  </a:solidFill>
                </a:endParaRPr>
              </a:p>
            </p:txBody>
          </p:sp>
        </p:grpSp>
      </p:grpSp>
      <p:grpSp>
        <p:nvGrpSpPr>
          <p:cNvPr id="18" name="Group 17"/>
          <p:cNvGrpSpPr/>
          <p:nvPr/>
        </p:nvGrpSpPr>
        <p:grpSpPr>
          <a:xfrm>
            <a:off x="8128000" y="3954498"/>
            <a:ext cx="2032000" cy="2160000"/>
            <a:chOff x="8128000" y="2160000"/>
            <a:chExt cx="2032000" cy="2160000"/>
          </a:xfrm>
        </p:grpSpPr>
        <p:sp>
          <p:nvSpPr>
            <p:cNvPr id="14" name="Rectangle 13"/>
            <p:cNvSpPr/>
            <p:nvPr/>
          </p:nvSpPr>
          <p:spPr>
            <a:xfrm>
              <a:off x="8128000" y="2160000"/>
              <a:ext cx="2032000" cy="2160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7" name="Group 36"/>
            <p:cNvGrpSpPr/>
            <p:nvPr/>
          </p:nvGrpSpPr>
          <p:grpSpPr>
            <a:xfrm>
              <a:off x="8200278" y="2598061"/>
              <a:ext cx="1887443" cy="1283877"/>
              <a:chOff x="3879152" y="4788009"/>
              <a:chExt cx="1887443" cy="1283877"/>
            </a:xfrm>
          </p:grpSpPr>
          <p:sp>
            <p:nvSpPr>
              <p:cNvPr id="38" name="TextBox 37"/>
              <p:cNvSpPr txBox="1"/>
              <p:nvPr/>
            </p:nvSpPr>
            <p:spPr>
              <a:xfrm>
                <a:off x="4020988" y="4788009"/>
                <a:ext cx="1603772" cy="400110"/>
              </a:xfrm>
              <a:prstGeom prst="rect">
                <a:avLst/>
              </a:prstGeom>
              <a:noFill/>
            </p:spPr>
            <p:txBody>
              <a:bodyPr wrap="none" rtlCol="0">
                <a:spAutoFit/>
              </a:bodyPr>
              <a:lstStyle/>
              <a:p>
                <a:r>
                  <a:rPr lang="en-US" sz="2000" b="1" smtClean="0">
                    <a:solidFill>
                      <a:schemeClr val="bg2"/>
                    </a:solidFill>
                  </a:rPr>
                  <a:t>Web Analysis</a:t>
                </a:r>
                <a:endParaRPr lang="en-GB" sz="2000" b="1">
                  <a:solidFill>
                    <a:schemeClr val="bg2"/>
                  </a:solidFill>
                </a:endParaRPr>
              </a:p>
            </p:txBody>
          </p:sp>
          <p:sp>
            <p:nvSpPr>
              <p:cNvPr id="39" name="Rectangle 38"/>
              <p:cNvSpPr/>
              <p:nvPr/>
            </p:nvSpPr>
            <p:spPr>
              <a:xfrm>
                <a:off x="3879152" y="5117779"/>
                <a:ext cx="1887443" cy="954107"/>
              </a:xfrm>
              <a:prstGeom prst="rect">
                <a:avLst/>
              </a:prstGeom>
            </p:spPr>
            <p:txBody>
              <a:bodyPr wrap="square">
                <a:spAutoFit/>
              </a:bodyPr>
              <a:lstStyle/>
              <a:p>
                <a:pPr algn="ctr"/>
                <a:r>
                  <a:rPr lang="en-GB" sz="1400">
                    <a:solidFill>
                      <a:schemeClr val="bg2"/>
                    </a:solidFill>
                  </a:rPr>
                  <a:t>Lorem ipsum dolor sit amet, consectetuer adipiscing elit, sed diam </a:t>
                </a:r>
                <a:r>
                  <a:rPr lang="en-GB" sz="1400" smtClean="0">
                    <a:solidFill>
                      <a:schemeClr val="bg2"/>
                    </a:solidFill>
                  </a:rPr>
                  <a:t>nibh</a:t>
                </a:r>
                <a:endParaRPr lang="en-GB" sz="1400">
                  <a:solidFill>
                    <a:schemeClr val="bg2"/>
                  </a:solidFill>
                </a:endParaRPr>
              </a:p>
            </p:txBody>
          </p:sp>
        </p:grpSp>
      </p:grpSp>
      <p:sp>
        <p:nvSpPr>
          <p:cNvPr id="45" name="Title 1"/>
          <p:cNvSpPr txBox="1"/>
          <p:nvPr/>
        </p:nvSpPr>
        <p:spPr>
          <a:xfrm>
            <a:off x="1837592" y="21152"/>
            <a:ext cx="8516815" cy="971306"/>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000" kern="1200">
                <a:solidFill>
                  <a:schemeClr val="tx1"/>
                </a:solidFill>
                <a:latin typeface="+mj-lt"/>
                <a:ea typeface="+mj-ea"/>
                <a:cs typeface="+mj-cs"/>
              </a:defRPr>
            </a:lvl1pPr>
          </a:lstStyle>
          <a:p>
            <a:r>
              <a:rPr lang="en-US" sz="2800" smtClean="0">
                <a:solidFill>
                  <a:schemeClr val="accent5"/>
                </a:solidFill>
              </a:rPr>
              <a:t>PORTFOLIO</a:t>
            </a:r>
            <a:endParaRPr lang="en-GB" sz="2800">
              <a:solidFill>
                <a:schemeClr val="accent5"/>
              </a:solidFill>
            </a:endParaRPr>
          </a:p>
        </p:txBody>
      </p:sp>
      <p:sp>
        <p:nvSpPr>
          <p:cNvPr id="46" name="TextBox 45"/>
          <p:cNvSpPr txBox="1"/>
          <p:nvPr/>
        </p:nvSpPr>
        <p:spPr>
          <a:xfrm>
            <a:off x="4790995" y="1224201"/>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47" name="Straight Connector 46"/>
          <p:cNvCxnSpPr/>
          <p:nvPr/>
        </p:nvCxnSpPr>
        <p:spPr>
          <a:xfrm>
            <a:off x="5561428" y="1590891"/>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49" name="TextBox 48"/>
          <p:cNvSpPr txBox="1"/>
          <p:nvPr/>
        </p:nvSpPr>
        <p:spPr>
          <a:xfrm>
            <a:off x="3629940" y="609611"/>
            <a:ext cx="4932119" cy="707886"/>
          </a:xfrm>
          <a:prstGeom prst="rect">
            <a:avLst/>
          </a:prstGeom>
          <a:noFill/>
        </p:spPr>
        <p:txBody>
          <a:bodyPr wrap="none" rtlCol="0">
            <a:spAutoFit/>
          </a:bodyPr>
          <a:lstStyle/>
          <a:p>
            <a:r>
              <a:rPr lang="en-US" sz="4000" smtClean="0">
                <a:latin typeface="+mj-lt"/>
              </a:rPr>
              <a:t>Two Customer Image</a:t>
            </a:r>
            <a:endParaRPr lang="en-GB" sz="4000">
              <a:latin typeface="+mj-lt"/>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p:tgtEl>
                                          <p:spTgt spid="45"/>
                                        </p:tgtEl>
                                        <p:attrNameLst>
                                          <p:attrName>ppt_y</p:attrName>
                                        </p:attrNameLst>
                                      </p:cBhvr>
                                      <p:tavLst>
                                        <p:tav tm="0">
                                          <p:val>
                                            <p:strVal val="#ppt_y-#ppt_h*1.125000"/>
                                          </p:val>
                                        </p:tav>
                                        <p:tav tm="100000">
                                          <p:val>
                                            <p:strVal val="#ppt_y"/>
                                          </p:val>
                                        </p:tav>
                                      </p:tavLst>
                                    </p:anim>
                                    <p:animEffect transition="in" filter="wipe(down)">
                                      <p:cBhvr>
                                        <p:cTn id="8" dur="500"/>
                                        <p:tgtEl>
                                          <p:spTgt spid="45"/>
                                        </p:tgtEl>
                                      </p:cBhvr>
                                    </p:animEffect>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wipe(left)">
                                      <p:cBhvr>
                                        <p:cTn id="12" dur="500"/>
                                        <p:tgtEl>
                                          <p:spTgt spid="49"/>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46"/>
                                        </p:tgtEl>
                                        <p:attrNameLst>
                                          <p:attrName>style.visibility</p:attrName>
                                        </p:attrNameLst>
                                      </p:cBhvr>
                                      <p:to>
                                        <p:strVal val="visible"/>
                                      </p:to>
                                    </p:set>
                                    <p:animEffect transition="in" filter="wipe(left)">
                                      <p:cBhvr>
                                        <p:cTn id="16" dur="500"/>
                                        <p:tgtEl>
                                          <p:spTgt spid="46"/>
                                        </p:tgtEl>
                                      </p:cBhvr>
                                    </p:animEffect>
                                  </p:childTnLst>
                                </p:cTn>
                              </p:par>
                            </p:childTnLst>
                          </p:cTn>
                        </p:par>
                        <p:par>
                          <p:cTn id="17" fill="hold">
                            <p:stCondLst>
                              <p:cond delay="1500"/>
                            </p:stCondLst>
                            <p:childTnLst>
                              <p:par>
                                <p:cTn id="18" presetID="10" presetClass="entr" presetSubtype="0" fill="hold" nodeType="afterEffect">
                                  <p:stCondLst>
                                    <p:cond delay="0"/>
                                  </p:stCondLst>
                                  <p:childTnLst>
                                    <p:set>
                                      <p:cBhvr>
                                        <p:cTn id="19" dur="1" fill="hold">
                                          <p:stCondLst>
                                            <p:cond delay="0"/>
                                          </p:stCondLst>
                                        </p:cTn>
                                        <p:tgtEl>
                                          <p:spTgt spid="47"/>
                                        </p:tgtEl>
                                        <p:attrNameLst>
                                          <p:attrName>style.visibility</p:attrName>
                                        </p:attrNameLst>
                                      </p:cBhvr>
                                      <p:to>
                                        <p:strVal val="visible"/>
                                      </p:to>
                                    </p:set>
                                    <p:animEffect transition="in" filter="fade">
                                      <p:cBhvr>
                                        <p:cTn id="20" dur="500"/>
                                        <p:tgtEl>
                                          <p:spTgt spid="4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1000"/>
                                        <p:tgtEl>
                                          <p:spTgt spid="8"/>
                                        </p:tgtEl>
                                      </p:cBhvr>
                                    </p:animEffect>
                                    <p:anim calcmode="lin" valueType="num">
                                      <p:cBhvr>
                                        <p:cTn id="25" dur="1000" fill="hold"/>
                                        <p:tgtEl>
                                          <p:spTgt spid="8"/>
                                        </p:tgtEl>
                                        <p:attrNameLst>
                                          <p:attrName>ppt_x</p:attrName>
                                        </p:attrNameLst>
                                      </p:cBhvr>
                                      <p:tavLst>
                                        <p:tav tm="0">
                                          <p:val>
                                            <p:strVal val="#ppt_x"/>
                                          </p:val>
                                        </p:tav>
                                        <p:tav tm="100000">
                                          <p:val>
                                            <p:strVal val="#ppt_x"/>
                                          </p:val>
                                        </p:tav>
                                      </p:tavLst>
                                    </p:anim>
                                    <p:anim calcmode="lin" valueType="num">
                                      <p:cBhvr>
                                        <p:cTn id="26" dur="1000" fill="hold"/>
                                        <p:tgtEl>
                                          <p:spTgt spid="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47" presetClass="entr" presetSubtype="0" fill="hold"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47" presetClass="entr" presetSubtype="0" fill="hold" nodeType="after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fade">
                                      <p:cBhvr>
                                        <p:cTn id="36" dur="1000"/>
                                        <p:tgtEl>
                                          <p:spTgt spid="17"/>
                                        </p:tgtEl>
                                      </p:cBhvr>
                                    </p:animEffect>
                                    <p:anim calcmode="lin" valueType="num">
                                      <p:cBhvr>
                                        <p:cTn id="37" dur="1000" fill="hold"/>
                                        <p:tgtEl>
                                          <p:spTgt spid="17"/>
                                        </p:tgtEl>
                                        <p:attrNameLst>
                                          <p:attrName>ppt_x</p:attrName>
                                        </p:attrNameLst>
                                      </p:cBhvr>
                                      <p:tavLst>
                                        <p:tav tm="0">
                                          <p:val>
                                            <p:strVal val="#ppt_x"/>
                                          </p:val>
                                        </p:tav>
                                        <p:tav tm="100000">
                                          <p:val>
                                            <p:strVal val="#ppt_x"/>
                                          </p:val>
                                        </p:tav>
                                      </p:tavLst>
                                    </p:anim>
                                    <p:anim calcmode="lin" valueType="num">
                                      <p:cBhvr>
                                        <p:cTn id="38" dur="1000" fill="hold"/>
                                        <p:tgtEl>
                                          <p:spTgt spid="17"/>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47" presetClass="entr" presetSubtype="0" fill="hold" nodeType="afterEffect">
                                  <p:stCondLst>
                                    <p:cond delay="0"/>
                                  </p:stCondLst>
                                  <p:childTnLst>
                                    <p:set>
                                      <p:cBhvr>
                                        <p:cTn id="41" dur="1" fill="hold">
                                          <p:stCondLst>
                                            <p:cond delay="0"/>
                                          </p:stCondLst>
                                        </p:cTn>
                                        <p:tgtEl>
                                          <p:spTgt spid="2"/>
                                        </p:tgtEl>
                                        <p:attrNameLst>
                                          <p:attrName>style.visibility</p:attrName>
                                        </p:attrNameLst>
                                      </p:cBhvr>
                                      <p:to>
                                        <p:strVal val="visible"/>
                                      </p:to>
                                    </p:set>
                                    <p:animEffect transition="in" filter="fade">
                                      <p:cBhvr>
                                        <p:cTn id="42" dur="1000"/>
                                        <p:tgtEl>
                                          <p:spTgt spid="2"/>
                                        </p:tgtEl>
                                      </p:cBhvr>
                                    </p:animEffect>
                                    <p:anim calcmode="lin" valueType="num">
                                      <p:cBhvr>
                                        <p:cTn id="43" dur="1000" fill="hold"/>
                                        <p:tgtEl>
                                          <p:spTgt spid="2"/>
                                        </p:tgtEl>
                                        <p:attrNameLst>
                                          <p:attrName>ppt_x</p:attrName>
                                        </p:attrNameLst>
                                      </p:cBhvr>
                                      <p:tavLst>
                                        <p:tav tm="0">
                                          <p:val>
                                            <p:strVal val="#ppt_x"/>
                                          </p:val>
                                        </p:tav>
                                        <p:tav tm="100000">
                                          <p:val>
                                            <p:strVal val="#ppt_x"/>
                                          </p:val>
                                        </p:tav>
                                      </p:tavLst>
                                    </p:anim>
                                    <p:anim calcmode="lin" valueType="num">
                                      <p:cBhvr>
                                        <p:cTn id="44" dur="1000" fill="hold"/>
                                        <p:tgtEl>
                                          <p:spTgt spid="2"/>
                                        </p:tgtEl>
                                        <p:attrNameLst>
                                          <p:attrName>ppt_y</p:attrName>
                                        </p:attrNameLst>
                                      </p:cBhvr>
                                      <p:tavLst>
                                        <p:tav tm="0">
                                          <p:val>
                                            <p:strVal val="#ppt_y-.1"/>
                                          </p:val>
                                        </p:tav>
                                        <p:tav tm="100000">
                                          <p:val>
                                            <p:strVal val="#ppt_y"/>
                                          </p:val>
                                        </p:tav>
                                      </p:tavLst>
                                    </p:anim>
                                  </p:childTnLst>
                                </p:cTn>
                              </p:par>
                            </p:childTnLst>
                          </p:cTn>
                        </p:par>
                        <p:par>
                          <p:cTn id="45" fill="hold">
                            <p:stCondLst>
                              <p:cond delay="6000"/>
                            </p:stCondLst>
                            <p:childTnLst>
                              <p:par>
                                <p:cTn id="46" presetID="47" presetClass="entr" presetSubtype="0" fill="hold" nodeType="afterEffect">
                                  <p:stCondLst>
                                    <p:cond delay="0"/>
                                  </p:stCondLst>
                                  <p:childTnLst>
                                    <p:set>
                                      <p:cBhvr>
                                        <p:cTn id="47" dur="1" fill="hold">
                                          <p:stCondLst>
                                            <p:cond delay="0"/>
                                          </p:stCondLst>
                                        </p:cTn>
                                        <p:tgtEl>
                                          <p:spTgt spid="44"/>
                                        </p:tgtEl>
                                        <p:attrNameLst>
                                          <p:attrName>style.visibility</p:attrName>
                                        </p:attrNameLst>
                                      </p:cBhvr>
                                      <p:to>
                                        <p:strVal val="visible"/>
                                      </p:to>
                                    </p:set>
                                    <p:animEffect transition="in" filter="fade">
                                      <p:cBhvr>
                                        <p:cTn id="48" dur="1000"/>
                                        <p:tgtEl>
                                          <p:spTgt spid="44"/>
                                        </p:tgtEl>
                                      </p:cBhvr>
                                    </p:animEffect>
                                    <p:anim calcmode="lin" valueType="num">
                                      <p:cBhvr>
                                        <p:cTn id="49" dur="1000" fill="hold"/>
                                        <p:tgtEl>
                                          <p:spTgt spid="44"/>
                                        </p:tgtEl>
                                        <p:attrNameLst>
                                          <p:attrName>ppt_x</p:attrName>
                                        </p:attrNameLst>
                                      </p:cBhvr>
                                      <p:tavLst>
                                        <p:tav tm="0">
                                          <p:val>
                                            <p:strVal val="#ppt_x"/>
                                          </p:val>
                                        </p:tav>
                                        <p:tav tm="100000">
                                          <p:val>
                                            <p:strVal val="#ppt_x"/>
                                          </p:val>
                                        </p:tav>
                                      </p:tavLst>
                                    </p:anim>
                                    <p:anim calcmode="lin" valueType="num">
                                      <p:cBhvr>
                                        <p:cTn id="50" dur="1000" fill="hold"/>
                                        <p:tgtEl>
                                          <p:spTgt spid="44"/>
                                        </p:tgtEl>
                                        <p:attrNameLst>
                                          <p:attrName>ppt_y</p:attrName>
                                        </p:attrNameLst>
                                      </p:cBhvr>
                                      <p:tavLst>
                                        <p:tav tm="0">
                                          <p:val>
                                            <p:strVal val="#ppt_y-.1"/>
                                          </p:val>
                                        </p:tav>
                                        <p:tav tm="100000">
                                          <p:val>
                                            <p:strVal val="#ppt_y"/>
                                          </p:val>
                                        </p:tav>
                                      </p:tavLst>
                                    </p:anim>
                                  </p:childTnLst>
                                </p:cTn>
                              </p:par>
                            </p:childTnLst>
                          </p:cTn>
                        </p:par>
                        <p:par>
                          <p:cTn id="51" fill="hold">
                            <p:stCondLst>
                              <p:cond delay="7000"/>
                            </p:stCondLst>
                            <p:childTnLst>
                              <p:par>
                                <p:cTn id="52" presetID="47" presetClass="entr" presetSubtype="0" fill="hold" nodeType="after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fade">
                                      <p:cBhvr>
                                        <p:cTn id="54" dur="1000"/>
                                        <p:tgtEl>
                                          <p:spTgt spid="18"/>
                                        </p:tgtEl>
                                      </p:cBhvr>
                                    </p:animEffect>
                                    <p:anim calcmode="lin" valueType="num">
                                      <p:cBhvr>
                                        <p:cTn id="55" dur="1000" fill="hold"/>
                                        <p:tgtEl>
                                          <p:spTgt spid="18"/>
                                        </p:tgtEl>
                                        <p:attrNameLst>
                                          <p:attrName>ppt_x</p:attrName>
                                        </p:attrNameLst>
                                      </p:cBhvr>
                                      <p:tavLst>
                                        <p:tav tm="0">
                                          <p:val>
                                            <p:strVal val="#ppt_x"/>
                                          </p:val>
                                        </p:tav>
                                        <p:tav tm="100000">
                                          <p:val>
                                            <p:strVal val="#ppt_x"/>
                                          </p:val>
                                        </p:tav>
                                      </p:tavLst>
                                    </p:anim>
                                    <p:anim calcmode="lin" valueType="num">
                                      <p:cBhvr>
                                        <p:cTn id="56"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P spid="4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4384513" y="1380905"/>
            <a:ext cx="3422969" cy="281126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p:cNvSpPr/>
          <p:nvPr/>
        </p:nvSpPr>
        <p:spPr>
          <a:xfrm>
            <a:off x="684377" y="1380905"/>
            <a:ext cx="3422969" cy="281126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p:cNvSpPr/>
          <p:nvPr/>
        </p:nvSpPr>
        <p:spPr>
          <a:xfrm>
            <a:off x="8084648" y="1380905"/>
            <a:ext cx="3422969" cy="281126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p:cNvSpPr>
            <a:spLocks noGrp="1"/>
          </p:cNvSpPr>
          <p:nvPr>
            <p:ph type="title"/>
          </p:nvPr>
        </p:nvSpPr>
        <p:spPr/>
        <p:txBody>
          <a:bodyPr/>
          <a:lstStyle/>
          <a:p>
            <a:r>
              <a:rPr lang="en-US" smtClean="0"/>
              <a:t>Portfolio 2</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9" name="TextBox 8"/>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10" name="Straight Connector 9"/>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1139148" y="4334497"/>
            <a:ext cx="2513428" cy="1785105"/>
            <a:chOff x="1008212" y="4483024"/>
            <a:chExt cx="2513428" cy="1785105"/>
          </a:xfrm>
        </p:grpSpPr>
        <p:sp>
          <p:nvSpPr>
            <p:cNvPr id="11" name="TextBox 10"/>
            <p:cNvSpPr txBox="1"/>
            <p:nvPr/>
          </p:nvSpPr>
          <p:spPr>
            <a:xfrm>
              <a:off x="1463040" y="4483024"/>
              <a:ext cx="1603772" cy="400110"/>
            </a:xfrm>
            <a:prstGeom prst="rect">
              <a:avLst/>
            </a:prstGeom>
            <a:noFill/>
          </p:spPr>
          <p:txBody>
            <a:bodyPr wrap="none" rtlCol="0">
              <a:spAutoFit/>
            </a:bodyPr>
            <a:lstStyle/>
            <a:p>
              <a:r>
                <a:rPr lang="en-US" sz="2000" b="1" smtClean="0"/>
                <a:t>Web Analysis</a:t>
              </a:r>
              <a:endParaRPr lang="en-GB" sz="2000" b="1"/>
            </a:p>
          </p:txBody>
        </p:sp>
        <p:sp>
          <p:nvSpPr>
            <p:cNvPr id="12" name="Rectangle 11"/>
            <p:cNvSpPr/>
            <p:nvPr/>
          </p:nvSpPr>
          <p:spPr>
            <a:xfrm>
              <a:off x="1008212" y="4883134"/>
              <a:ext cx="2513428" cy="1384995"/>
            </a:xfrm>
            <a:prstGeom prst="rect">
              <a:avLst/>
            </a:prstGeom>
          </p:spPr>
          <p:txBody>
            <a:bodyPr wrap="square">
              <a:spAutoFit/>
            </a:bodyPr>
            <a:lstStyle/>
            <a:p>
              <a:pPr algn="ctr"/>
              <a:r>
                <a:rPr lang="en-GB" sz="1400"/>
                <a:t>Lorem ipsum dolor sit amet, consectetuer adipiscing elit, sed diam nonummy nibh euismod tincidunt ut laoreet dolore magna aliquam erat volutpat. Ut wisi enim </a:t>
              </a:r>
              <a:r>
                <a:rPr lang="en-GB" sz="1400" smtClean="0"/>
                <a:t>ad</a:t>
              </a:r>
              <a:endParaRPr lang="en-GB" sz="1400"/>
            </a:p>
          </p:txBody>
        </p:sp>
      </p:grpSp>
      <p:grpSp>
        <p:nvGrpSpPr>
          <p:cNvPr id="14" name="Group 13"/>
          <p:cNvGrpSpPr/>
          <p:nvPr/>
        </p:nvGrpSpPr>
        <p:grpSpPr>
          <a:xfrm>
            <a:off x="4839284" y="4334497"/>
            <a:ext cx="2513428" cy="1785105"/>
            <a:chOff x="1008212" y="4483024"/>
            <a:chExt cx="2513428" cy="1785105"/>
          </a:xfrm>
        </p:grpSpPr>
        <p:sp>
          <p:nvSpPr>
            <p:cNvPr id="15" name="TextBox 14"/>
            <p:cNvSpPr txBox="1"/>
            <p:nvPr/>
          </p:nvSpPr>
          <p:spPr>
            <a:xfrm>
              <a:off x="1474487" y="4483024"/>
              <a:ext cx="1580882" cy="400110"/>
            </a:xfrm>
            <a:prstGeom prst="rect">
              <a:avLst/>
            </a:prstGeom>
            <a:noFill/>
          </p:spPr>
          <p:txBody>
            <a:bodyPr wrap="none" rtlCol="0">
              <a:spAutoFit/>
            </a:bodyPr>
            <a:lstStyle/>
            <a:p>
              <a:r>
                <a:rPr lang="en-US" sz="2000" b="1" smtClean="0"/>
                <a:t>HTML Design</a:t>
              </a:r>
              <a:endParaRPr lang="en-GB" sz="2000" b="1"/>
            </a:p>
          </p:txBody>
        </p:sp>
        <p:sp>
          <p:nvSpPr>
            <p:cNvPr id="16" name="Rectangle 15"/>
            <p:cNvSpPr/>
            <p:nvPr/>
          </p:nvSpPr>
          <p:spPr>
            <a:xfrm>
              <a:off x="1008212" y="4883134"/>
              <a:ext cx="2513428" cy="1384995"/>
            </a:xfrm>
            <a:prstGeom prst="rect">
              <a:avLst/>
            </a:prstGeom>
          </p:spPr>
          <p:txBody>
            <a:bodyPr wrap="square">
              <a:spAutoFit/>
            </a:bodyPr>
            <a:lstStyle/>
            <a:p>
              <a:pPr algn="ctr"/>
              <a:r>
                <a:rPr lang="en-GB" sz="1400"/>
                <a:t>Lorem ipsum dolor sit amet, consectetuer adipiscing elit, sed diam nonummy nibh euismod tincidunt ut laoreet dolore magna aliquam erat volutpat. Ut wisi enim </a:t>
              </a:r>
              <a:r>
                <a:rPr lang="en-GB" sz="1400" smtClean="0"/>
                <a:t>ad</a:t>
              </a:r>
              <a:endParaRPr lang="en-GB" sz="1400"/>
            </a:p>
          </p:txBody>
        </p:sp>
      </p:grpSp>
      <p:grpSp>
        <p:nvGrpSpPr>
          <p:cNvPr id="17" name="Group 16"/>
          <p:cNvGrpSpPr/>
          <p:nvPr/>
        </p:nvGrpSpPr>
        <p:grpSpPr>
          <a:xfrm>
            <a:off x="8539420" y="4328292"/>
            <a:ext cx="2513428" cy="1785105"/>
            <a:chOff x="1008212" y="4483024"/>
            <a:chExt cx="2513428" cy="1785105"/>
          </a:xfrm>
        </p:grpSpPr>
        <p:sp>
          <p:nvSpPr>
            <p:cNvPr id="18" name="TextBox 17"/>
            <p:cNvSpPr txBox="1"/>
            <p:nvPr/>
          </p:nvSpPr>
          <p:spPr>
            <a:xfrm>
              <a:off x="1650302" y="4483024"/>
              <a:ext cx="1229247" cy="400110"/>
            </a:xfrm>
            <a:prstGeom prst="rect">
              <a:avLst/>
            </a:prstGeom>
            <a:noFill/>
          </p:spPr>
          <p:txBody>
            <a:bodyPr wrap="none" rtlCol="0">
              <a:spAutoFit/>
            </a:bodyPr>
            <a:lstStyle/>
            <a:p>
              <a:r>
                <a:rPr lang="en-US" sz="2000" b="1" smtClean="0"/>
                <a:t>Illustrator</a:t>
              </a:r>
              <a:endParaRPr lang="en-GB" sz="2000" b="1"/>
            </a:p>
          </p:txBody>
        </p:sp>
        <p:sp>
          <p:nvSpPr>
            <p:cNvPr id="19" name="Rectangle 18"/>
            <p:cNvSpPr/>
            <p:nvPr/>
          </p:nvSpPr>
          <p:spPr>
            <a:xfrm>
              <a:off x="1008212" y="4883134"/>
              <a:ext cx="2513428" cy="1384995"/>
            </a:xfrm>
            <a:prstGeom prst="rect">
              <a:avLst/>
            </a:prstGeom>
          </p:spPr>
          <p:txBody>
            <a:bodyPr wrap="square">
              <a:spAutoFit/>
            </a:bodyPr>
            <a:lstStyle/>
            <a:p>
              <a:pPr algn="ctr"/>
              <a:r>
                <a:rPr lang="en-GB" sz="1400"/>
                <a:t>Lorem ipsum dolor sit amet, consectetuer adipiscing elit, sed diam nonummy nibh euismod tincidunt ut laoreet dolore magna aliquam erat volutpat. Ut wisi enim </a:t>
              </a:r>
              <a:r>
                <a:rPr lang="en-GB" sz="1400" smtClean="0"/>
                <a:t>ad</a:t>
              </a:r>
              <a:endParaRPr lang="en-GB" sz="140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1038055" y="1542990"/>
            <a:ext cx="1977192" cy="188601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p:cNvSpPr/>
          <p:nvPr/>
        </p:nvSpPr>
        <p:spPr>
          <a:xfrm>
            <a:off x="6697931" y="1542990"/>
            <a:ext cx="1977192" cy="188601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28"/>
          <p:cNvSpPr/>
          <p:nvPr/>
        </p:nvSpPr>
        <p:spPr>
          <a:xfrm>
            <a:off x="6697931" y="4073194"/>
            <a:ext cx="1977192" cy="188601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1051611" y="4073194"/>
            <a:ext cx="1977192" cy="188601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 name="Group 9"/>
          <p:cNvGrpSpPr/>
          <p:nvPr/>
        </p:nvGrpSpPr>
        <p:grpSpPr>
          <a:xfrm>
            <a:off x="3000996" y="4073194"/>
            <a:ext cx="3095004" cy="1886010"/>
            <a:chOff x="3000996" y="4073194"/>
            <a:chExt cx="3095004" cy="1886010"/>
          </a:xfrm>
        </p:grpSpPr>
        <p:sp>
          <p:nvSpPr>
            <p:cNvPr id="21" name="Rectangle 20"/>
            <p:cNvSpPr/>
            <p:nvPr/>
          </p:nvSpPr>
          <p:spPr>
            <a:xfrm>
              <a:off x="3000996" y="4073194"/>
              <a:ext cx="3095003" cy="1886010"/>
            </a:xfrm>
            <a:prstGeom prst="rect">
              <a:avLst/>
            </a:prstGeom>
            <a:gradFill>
              <a:gsLst>
                <a:gs pos="0">
                  <a:schemeClr val="bg1">
                    <a:lumMod val="85000"/>
                  </a:schemeClr>
                </a:gs>
                <a:gs pos="100000">
                  <a:schemeClr val="bg2"/>
                </a:gs>
              </a:gsLst>
              <a:lin ang="2700000" scaled="0"/>
            </a:gradFill>
            <a:ln w="34925">
              <a:gradFill>
                <a:gsLst>
                  <a:gs pos="0">
                    <a:schemeClr val="bg1">
                      <a:lumMod val="85000"/>
                    </a:schemeClr>
                  </a:gs>
                  <a:gs pos="100000">
                    <a:schemeClr val="bg1"/>
                  </a:gs>
                </a:gsLst>
                <a:lin ang="135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p:cNvSpPr/>
            <p:nvPr/>
          </p:nvSpPr>
          <p:spPr>
            <a:xfrm>
              <a:off x="3294743" y="4475355"/>
              <a:ext cx="2801257" cy="1169551"/>
            </a:xfrm>
            <a:prstGeom prst="rect">
              <a:avLst/>
            </a:prstGeom>
          </p:spPr>
          <p:txBody>
            <a:bodyPr wrap="square">
              <a:spAutoFit/>
            </a:bodyPr>
            <a:lstStyle/>
            <a:p>
              <a:r>
                <a:rPr lang="en-GB" sz="1400" smtClean="0"/>
                <a:t>Lorem ipsum dolor sit amet, consectetuer adipiscing elit, sed diam nonummy nibh euismod tincidunt ut laoreet dolore magna aliquam erat volutpat. </a:t>
              </a:r>
              <a:endParaRPr lang="en-GB" sz="1400"/>
            </a:p>
          </p:txBody>
        </p:sp>
      </p:grpSp>
      <p:grpSp>
        <p:nvGrpSpPr>
          <p:cNvPr id="11" name="Group 10"/>
          <p:cNvGrpSpPr/>
          <p:nvPr/>
        </p:nvGrpSpPr>
        <p:grpSpPr>
          <a:xfrm>
            <a:off x="8661566" y="4073194"/>
            <a:ext cx="3108559" cy="1886010"/>
            <a:chOff x="8661566" y="4073194"/>
            <a:chExt cx="3108559" cy="1886010"/>
          </a:xfrm>
        </p:grpSpPr>
        <p:sp>
          <p:nvSpPr>
            <p:cNvPr id="18" name="Rectangle 17"/>
            <p:cNvSpPr/>
            <p:nvPr/>
          </p:nvSpPr>
          <p:spPr>
            <a:xfrm>
              <a:off x="8661566" y="4073194"/>
              <a:ext cx="3095003" cy="1886010"/>
            </a:xfrm>
            <a:prstGeom prst="rect">
              <a:avLst/>
            </a:prstGeom>
            <a:gradFill>
              <a:gsLst>
                <a:gs pos="0">
                  <a:schemeClr val="bg1">
                    <a:lumMod val="85000"/>
                  </a:schemeClr>
                </a:gs>
                <a:gs pos="100000">
                  <a:schemeClr val="bg2"/>
                </a:gs>
              </a:gsLst>
              <a:lin ang="2700000" scaled="0"/>
            </a:gradFill>
            <a:ln w="34925">
              <a:gradFill>
                <a:gsLst>
                  <a:gs pos="0">
                    <a:schemeClr val="bg1">
                      <a:lumMod val="85000"/>
                    </a:schemeClr>
                  </a:gs>
                  <a:gs pos="100000">
                    <a:schemeClr val="bg1"/>
                  </a:gs>
                </a:gsLst>
                <a:lin ang="135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p:cNvSpPr/>
            <p:nvPr/>
          </p:nvSpPr>
          <p:spPr>
            <a:xfrm>
              <a:off x="8968868" y="4475355"/>
              <a:ext cx="2801257" cy="1169551"/>
            </a:xfrm>
            <a:prstGeom prst="rect">
              <a:avLst/>
            </a:prstGeom>
          </p:spPr>
          <p:txBody>
            <a:bodyPr wrap="square">
              <a:spAutoFit/>
            </a:bodyPr>
            <a:lstStyle/>
            <a:p>
              <a:r>
                <a:rPr lang="en-GB" sz="1400" smtClean="0"/>
                <a:t>Lorem ipsum dolor sit amet, consectetuer adipiscing elit, sed diam nonummy nibh euismod tincidunt ut laoreet dolore magna aliquam erat volutpat. </a:t>
              </a:r>
              <a:endParaRPr lang="en-GB" sz="1400"/>
            </a:p>
          </p:txBody>
        </p:sp>
      </p:grpSp>
      <p:grpSp>
        <p:nvGrpSpPr>
          <p:cNvPr id="8" name="Group 7"/>
          <p:cNvGrpSpPr/>
          <p:nvPr/>
        </p:nvGrpSpPr>
        <p:grpSpPr>
          <a:xfrm>
            <a:off x="3000996" y="1542990"/>
            <a:ext cx="3095004" cy="1886010"/>
            <a:chOff x="3000996" y="1542990"/>
            <a:chExt cx="3095004" cy="1886010"/>
          </a:xfrm>
        </p:grpSpPr>
        <p:sp>
          <p:nvSpPr>
            <p:cNvPr id="20" name="Rectangle 19"/>
            <p:cNvSpPr/>
            <p:nvPr/>
          </p:nvSpPr>
          <p:spPr>
            <a:xfrm>
              <a:off x="3000996" y="1542990"/>
              <a:ext cx="3095003" cy="1886010"/>
            </a:xfrm>
            <a:prstGeom prst="rect">
              <a:avLst/>
            </a:prstGeom>
            <a:gradFill>
              <a:gsLst>
                <a:gs pos="0">
                  <a:schemeClr val="bg1">
                    <a:lumMod val="85000"/>
                  </a:schemeClr>
                </a:gs>
                <a:gs pos="100000">
                  <a:schemeClr val="bg2"/>
                </a:gs>
              </a:gsLst>
              <a:lin ang="2700000" scaled="0"/>
            </a:gradFill>
            <a:ln w="34925">
              <a:gradFill>
                <a:gsLst>
                  <a:gs pos="0">
                    <a:schemeClr val="bg1">
                      <a:lumMod val="85000"/>
                    </a:schemeClr>
                  </a:gs>
                  <a:gs pos="100000">
                    <a:schemeClr val="bg1"/>
                  </a:gs>
                </a:gsLst>
                <a:lin ang="135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p:cNvSpPr/>
            <p:nvPr/>
          </p:nvSpPr>
          <p:spPr>
            <a:xfrm>
              <a:off x="3294743" y="1940032"/>
              <a:ext cx="2801257" cy="1169551"/>
            </a:xfrm>
            <a:prstGeom prst="rect">
              <a:avLst/>
            </a:prstGeom>
          </p:spPr>
          <p:txBody>
            <a:bodyPr wrap="square">
              <a:spAutoFit/>
            </a:bodyPr>
            <a:lstStyle/>
            <a:p>
              <a:r>
                <a:rPr lang="en-GB" sz="1400" smtClean="0"/>
                <a:t>Lorem ipsum dolor sit amet, consectetuer adipiscing elit, sed diam nonummy nibh euismod tincidunt ut laoreet dolore magna aliquam erat volutpat. </a:t>
              </a:r>
              <a:endParaRPr lang="en-GB" sz="1400"/>
            </a:p>
          </p:txBody>
        </p:sp>
      </p:grpSp>
      <p:grpSp>
        <p:nvGrpSpPr>
          <p:cNvPr id="9" name="Group 8"/>
          <p:cNvGrpSpPr/>
          <p:nvPr/>
        </p:nvGrpSpPr>
        <p:grpSpPr>
          <a:xfrm>
            <a:off x="8661566" y="1542990"/>
            <a:ext cx="3108559" cy="1886010"/>
            <a:chOff x="8661566" y="1542990"/>
            <a:chExt cx="3108559" cy="1886010"/>
          </a:xfrm>
        </p:grpSpPr>
        <p:sp>
          <p:nvSpPr>
            <p:cNvPr id="19" name="Rectangle 18"/>
            <p:cNvSpPr/>
            <p:nvPr/>
          </p:nvSpPr>
          <p:spPr>
            <a:xfrm>
              <a:off x="8661566" y="1542990"/>
              <a:ext cx="3095003" cy="1886010"/>
            </a:xfrm>
            <a:prstGeom prst="rect">
              <a:avLst/>
            </a:prstGeom>
            <a:gradFill>
              <a:gsLst>
                <a:gs pos="0">
                  <a:schemeClr val="bg1">
                    <a:lumMod val="85000"/>
                  </a:schemeClr>
                </a:gs>
                <a:gs pos="100000">
                  <a:schemeClr val="bg2"/>
                </a:gs>
              </a:gsLst>
              <a:lin ang="2700000" scaled="0"/>
            </a:gradFill>
            <a:ln w="34925">
              <a:gradFill>
                <a:gsLst>
                  <a:gs pos="0">
                    <a:schemeClr val="bg1">
                      <a:lumMod val="85000"/>
                    </a:schemeClr>
                  </a:gs>
                  <a:gs pos="100000">
                    <a:schemeClr val="bg1"/>
                  </a:gs>
                </a:gsLst>
                <a:lin ang="135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p:cNvSpPr/>
            <p:nvPr/>
          </p:nvSpPr>
          <p:spPr>
            <a:xfrm>
              <a:off x="8968868" y="1940031"/>
              <a:ext cx="2801257" cy="1169551"/>
            </a:xfrm>
            <a:prstGeom prst="rect">
              <a:avLst/>
            </a:prstGeom>
          </p:spPr>
          <p:txBody>
            <a:bodyPr wrap="square">
              <a:spAutoFit/>
            </a:bodyPr>
            <a:lstStyle/>
            <a:p>
              <a:r>
                <a:rPr lang="en-GB" sz="1400" smtClean="0"/>
                <a:t>Lorem ipsum dolor sit amet, consectetuer adipiscing elit, sed diam nonummy nibh euismod tincidunt ut laoreet dolore magna aliquam erat volutpat. </a:t>
              </a:r>
              <a:endParaRPr lang="en-GB" sz="1400"/>
            </a:p>
          </p:txBody>
        </p:sp>
      </p:grpSp>
      <p:sp>
        <p:nvSpPr>
          <p:cNvPr id="2" name="Title 1"/>
          <p:cNvSpPr>
            <a:spLocks noGrp="1"/>
          </p:cNvSpPr>
          <p:nvPr>
            <p:ph type="title"/>
          </p:nvPr>
        </p:nvSpPr>
        <p:spPr/>
        <p:txBody>
          <a:bodyPr/>
          <a:lstStyle/>
          <a:p>
            <a:r>
              <a:rPr lang="en-US" smtClean="0"/>
              <a:t>Creative Portfolio</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22" name="TextBox 21"/>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23" name="Straight Connector 22"/>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wipe(left)">
                                      <p:cBhvr>
                                        <p:cTn id="11" dur="500"/>
                                        <p:tgtEl>
                                          <p:spTgt spid="2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1500"/>
                            </p:stCondLst>
                            <p:childTnLst>
                              <p:par>
                                <p:cTn id="17" presetID="12" presetClass="entr" presetSubtype="8" fill="hold"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p:tgtEl>
                                          <p:spTgt spid="8"/>
                                        </p:tgtEl>
                                        <p:attrNameLst>
                                          <p:attrName>ppt_x</p:attrName>
                                        </p:attrNameLst>
                                      </p:cBhvr>
                                      <p:tavLst>
                                        <p:tav tm="0">
                                          <p:val>
                                            <p:strVal val="#ppt_x-#ppt_w*1.125000"/>
                                          </p:val>
                                        </p:tav>
                                        <p:tav tm="100000">
                                          <p:val>
                                            <p:strVal val="#ppt_x"/>
                                          </p:val>
                                        </p:tav>
                                      </p:tavLst>
                                    </p:anim>
                                    <p:animEffect transition="in" filter="wipe(right)">
                                      <p:cBhvr>
                                        <p:cTn id="20" dur="500"/>
                                        <p:tgtEl>
                                          <p:spTgt spid="8"/>
                                        </p:tgtEl>
                                      </p:cBhvr>
                                    </p:animEffect>
                                  </p:childTnLst>
                                </p:cTn>
                              </p:par>
                            </p:childTnLst>
                          </p:cTn>
                        </p:par>
                        <p:par>
                          <p:cTn id="21" fill="hold">
                            <p:stCondLst>
                              <p:cond delay="2000"/>
                            </p:stCondLst>
                            <p:childTnLst>
                              <p:par>
                                <p:cTn id="22" presetID="12" presetClass="entr" presetSubtype="8" fill="hold" nodeType="after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p:tgtEl>
                                          <p:spTgt spid="9"/>
                                        </p:tgtEl>
                                        <p:attrNameLst>
                                          <p:attrName>ppt_x</p:attrName>
                                        </p:attrNameLst>
                                      </p:cBhvr>
                                      <p:tavLst>
                                        <p:tav tm="0">
                                          <p:val>
                                            <p:strVal val="#ppt_x-#ppt_w*1.125000"/>
                                          </p:val>
                                        </p:tav>
                                        <p:tav tm="100000">
                                          <p:val>
                                            <p:strVal val="#ppt_x"/>
                                          </p:val>
                                        </p:tav>
                                      </p:tavLst>
                                    </p:anim>
                                    <p:animEffect transition="in" filter="wipe(right)">
                                      <p:cBhvr>
                                        <p:cTn id="25" dur="500"/>
                                        <p:tgtEl>
                                          <p:spTgt spid="9"/>
                                        </p:tgtEl>
                                      </p:cBhvr>
                                    </p:animEffect>
                                  </p:childTnLst>
                                </p:cTn>
                              </p:par>
                            </p:childTnLst>
                          </p:cTn>
                        </p:par>
                        <p:par>
                          <p:cTn id="26" fill="hold">
                            <p:stCondLst>
                              <p:cond delay="2500"/>
                            </p:stCondLst>
                            <p:childTnLst>
                              <p:par>
                                <p:cTn id="27" presetID="12" presetClass="entr" presetSubtype="8" fill="hold" nodeType="after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p:tgtEl>
                                          <p:spTgt spid="10"/>
                                        </p:tgtEl>
                                        <p:attrNameLst>
                                          <p:attrName>ppt_x</p:attrName>
                                        </p:attrNameLst>
                                      </p:cBhvr>
                                      <p:tavLst>
                                        <p:tav tm="0">
                                          <p:val>
                                            <p:strVal val="#ppt_x-#ppt_w*1.125000"/>
                                          </p:val>
                                        </p:tav>
                                        <p:tav tm="100000">
                                          <p:val>
                                            <p:strVal val="#ppt_x"/>
                                          </p:val>
                                        </p:tav>
                                      </p:tavLst>
                                    </p:anim>
                                    <p:animEffect transition="in" filter="wipe(right)">
                                      <p:cBhvr>
                                        <p:cTn id="30" dur="500"/>
                                        <p:tgtEl>
                                          <p:spTgt spid="10"/>
                                        </p:tgtEl>
                                      </p:cBhvr>
                                    </p:animEffect>
                                  </p:childTnLst>
                                </p:cTn>
                              </p:par>
                            </p:childTnLst>
                          </p:cTn>
                        </p:par>
                        <p:par>
                          <p:cTn id="31" fill="hold">
                            <p:stCondLst>
                              <p:cond delay="3000"/>
                            </p:stCondLst>
                            <p:childTnLst>
                              <p:par>
                                <p:cTn id="32" presetID="12" presetClass="entr" presetSubtype="8" fill="hold" nodeType="afterEffect">
                                  <p:stCondLst>
                                    <p:cond delay="0"/>
                                  </p:stCondLst>
                                  <p:childTnLst>
                                    <p:set>
                                      <p:cBhvr>
                                        <p:cTn id="33" dur="1" fill="hold">
                                          <p:stCondLst>
                                            <p:cond delay="0"/>
                                          </p:stCondLst>
                                        </p:cTn>
                                        <p:tgtEl>
                                          <p:spTgt spid="11"/>
                                        </p:tgtEl>
                                        <p:attrNameLst>
                                          <p:attrName>style.visibility</p:attrName>
                                        </p:attrNameLst>
                                      </p:cBhvr>
                                      <p:to>
                                        <p:strVal val="visible"/>
                                      </p:to>
                                    </p:set>
                                    <p:anim calcmode="lin" valueType="num">
                                      <p:cBhvr additive="base">
                                        <p:cTn id="34" dur="500"/>
                                        <p:tgtEl>
                                          <p:spTgt spid="11"/>
                                        </p:tgtEl>
                                        <p:attrNameLst>
                                          <p:attrName>ppt_x</p:attrName>
                                        </p:attrNameLst>
                                      </p:cBhvr>
                                      <p:tavLst>
                                        <p:tav tm="0">
                                          <p:val>
                                            <p:strVal val="#ppt_x-#ppt_w*1.125000"/>
                                          </p:val>
                                        </p:tav>
                                        <p:tav tm="100000">
                                          <p:val>
                                            <p:strVal val="#ppt_x"/>
                                          </p:val>
                                        </p:tav>
                                      </p:tavLst>
                                    </p:anim>
                                    <p:animEffect transition="in" filter="wipe(right)">
                                      <p:cBhvr>
                                        <p:cTn id="35"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70C262CF-5CC9-4929-99CD-9F101191856B}" type="slidenum">
              <a:rPr lang="en-GB" smtClean="0"/>
            </a:fld>
            <a:endParaRPr lang="en-GB"/>
          </a:p>
        </p:txBody>
      </p:sp>
      <p:grpSp>
        <p:nvGrpSpPr>
          <p:cNvPr id="3" name="Group 2"/>
          <p:cNvGrpSpPr/>
          <p:nvPr/>
        </p:nvGrpSpPr>
        <p:grpSpPr>
          <a:xfrm>
            <a:off x="99878" y="1931308"/>
            <a:ext cx="11992243" cy="2815921"/>
            <a:chOff x="185399" y="2020629"/>
            <a:chExt cx="11992243" cy="2815921"/>
          </a:xfrm>
        </p:grpSpPr>
        <p:sp>
          <p:nvSpPr>
            <p:cNvPr id="4" name="Flowchart: Decision 3"/>
            <p:cNvSpPr/>
            <p:nvPr/>
          </p:nvSpPr>
          <p:spPr>
            <a:xfrm>
              <a:off x="3226220" y="2021449"/>
              <a:ext cx="2869780" cy="2815101"/>
            </a:xfrm>
            <a:prstGeom prst="flowChartDecision">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Flowchart: Decision 4"/>
            <p:cNvSpPr/>
            <p:nvPr/>
          </p:nvSpPr>
          <p:spPr>
            <a:xfrm>
              <a:off x="6267041" y="2020629"/>
              <a:ext cx="2869780" cy="2815101"/>
            </a:xfrm>
            <a:prstGeom prst="flowChartDecision">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Flowchart: Decision 5"/>
            <p:cNvSpPr/>
            <p:nvPr/>
          </p:nvSpPr>
          <p:spPr>
            <a:xfrm>
              <a:off x="9307862" y="2021449"/>
              <a:ext cx="2869780" cy="2815101"/>
            </a:xfrm>
            <a:prstGeom prst="flowChartDecision">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Flowchart: Decision 6"/>
            <p:cNvSpPr/>
            <p:nvPr/>
          </p:nvSpPr>
          <p:spPr>
            <a:xfrm>
              <a:off x="185399" y="2020630"/>
              <a:ext cx="2869780" cy="2815101"/>
            </a:xfrm>
            <a:prstGeom prst="flowChartDecision">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 name="TextBox 7"/>
          <p:cNvSpPr txBox="1"/>
          <p:nvPr/>
        </p:nvSpPr>
        <p:spPr>
          <a:xfrm>
            <a:off x="3764257" y="124701"/>
            <a:ext cx="4663486" cy="523220"/>
          </a:xfrm>
          <a:prstGeom prst="rect">
            <a:avLst/>
          </a:prstGeom>
          <a:noFill/>
        </p:spPr>
        <p:txBody>
          <a:bodyPr wrap="square" rtlCol="0">
            <a:spAutoFit/>
          </a:bodyPr>
          <a:lstStyle/>
          <a:p>
            <a:pPr algn="ctr"/>
            <a:r>
              <a:rPr lang="en-US" sz="2800" smtClean="0">
                <a:solidFill>
                  <a:schemeClr val="accent5"/>
                </a:solidFill>
                <a:latin typeface="+mj-lt"/>
              </a:rPr>
              <a:t>PORTFOLIO</a:t>
            </a:r>
            <a:endParaRPr lang="en-GB" sz="2800">
              <a:solidFill>
                <a:schemeClr val="accent5"/>
              </a:solidFill>
              <a:latin typeface="+mj-lt"/>
            </a:endParaRPr>
          </a:p>
        </p:txBody>
      </p:sp>
      <p:sp>
        <p:nvSpPr>
          <p:cNvPr id="10" name="TextBox 9"/>
          <p:cNvSpPr txBox="1"/>
          <p:nvPr/>
        </p:nvSpPr>
        <p:spPr>
          <a:xfrm>
            <a:off x="4240364" y="518064"/>
            <a:ext cx="3711272" cy="707886"/>
          </a:xfrm>
          <a:prstGeom prst="rect">
            <a:avLst/>
          </a:prstGeom>
          <a:noFill/>
        </p:spPr>
        <p:txBody>
          <a:bodyPr wrap="none" rtlCol="0">
            <a:spAutoFit/>
          </a:bodyPr>
          <a:lstStyle/>
          <a:p>
            <a:r>
              <a:rPr lang="en-US" sz="4000" smtClean="0">
                <a:latin typeface="+mj-lt"/>
              </a:rPr>
              <a:t>Diamond Image</a:t>
            </a:r>
            <a:endParaRPr lang="en-GB" sz="4000">
              <a:latin typeface="+mj-lt"/>
            </a:endParaRPr>
          </a:p>
        </p:txBody>
      </p:sp>
      <p:sp>
        <p:nvSpPr>
          <p:cNvPr id="11" name="TextBox 10"/>
          <p:cNvSpPr txBox="1"/>
          <p:nvPr/>
        </p:nvSpPr>
        <p:spPr>
          <a:xfrm>
            <a:off x="4790995" y="1123623"/>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12" name="Straight Connector 11"/>
          <p:cNvCxnSpPr/>
          <p:nvPr/>
        </p:nvCxnSpPr>
        <p:spPr>
          <a:xfrm>
            <a:off x="5561428" y="1490313"/>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1073727" y="5355606"/>
            <a:ext cx="10044545" cy="738664"/>
          </a:xfrm>
          <a:prstGeom prst="rect">
            <a:avLst/>
          </a:prstGeom>
        </p:spPr>
        <p:txBody>
          <a:bodyPr wrap="square">
            <a:spAutoFit/>
          </a:bodyPr>
          <a:lstStyle/>
          <a:p>
            <a:pPr algn="ctr">
              <a:defRPr/>
            </a:pPr>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a:t>
            </a:r>
            <a:r>
              <a:rPr lang="en-GB" sz="1400" smtClean="0"/>
              <a:t>consequa</a:t>
            </a:r>
            <a:endParaRPr lang="en-GB" sz="1400"/>
          </a:p>
        </p:txBody>
      </p:sp>
      <p:sp>
        <p:nvSpPr>
          <p:cNvPr id="14" name="Diamond 13"/>
          <p:cNvSpPr/>
          <p:nvPr/>
        </p:nvSpPr>
        <p:spPr>
          <a:xfrm>
            <a:off x="2597979" y="2090549"/>
            <a:ext cx="914400" cy="914400"/>
          </a:xfrm>
          <a:prstGeom prst="diamond">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Diamond 14"/>
          <p:cNvSpPr/>
          <p:nvPr/>
        </p:nvSpPr>
        <p:spPr>
          <a:xfrm>
            <a:off x="5638799" y="3615318"/>
            <a:ext cx="914400" cy="914400"/>
          </a:xfrm>
          <a:prstGeom prst="diamond">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Diamond 15"/>
          <p:cNvSpPr/>
          <p:nvPr/>
        </p:nvSpPr>
        <p:spPr>
          <a:xfrm>
            <a:off x="8679621" y="2090549"/>
            <a:ext cx="914400" cy="914400"/>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left)">
                                      <p:cBhvr>
                                        <p:cTn id="12" dur="500"/>
                                        <p:tgtEl>
                                          <p:spTgt spid="10"/>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left)">
                                      <p:cBhvr>
                                        <p:cTn id="16" dur="500"/>
                                        <p:tgtEl>
                                          <p:spTgt spid="11"/>
                                        </p:tgtEl>
                                      </p:cBhvr>
                                    </p:animEffect>
                                  </p:childTnLst>
                                </p:cTn>
                              </p:par>
                            </p:childTnLst>
                          </p:cTn>
                        </p:par>
                        <p:par>
                          <p:cTn id="17" fill="hold">
                            <p:stCondLst>
                              <p:cond delay="1500"/>
                            </p:stCondLst>
                            <p:childTnLst>
                              <p:par>
                                <p:cTn id="18" presetID="10" presetClass="entr" presetSubtype="0" fill="hold"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500"/>
                                        <p:tgtEl>
                                          <p:spTgt spid="12"/>
                                        </p:tgtEl>
                                      </p:cBhvr>
                                    </p:animEffect>
                                  </p:childTnLst>
                                </p:cTn>
                              </p:par>
                            </p:childTnLst>
                          </p:cTn>
                        </p:par>
                        <p:par>
                          <p:cTn id="21" fill="hold">
                            <p:stCondLst>
                              <p:cond delay="2000"/>
                            </p:stCondLst>
                            <p:childTnLst>
                              <p:par>
                                <p:cTn id="22" presetID="2" presetClass="entr" presetSubtype="4"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additive="base">
                                        <p:cTn id="24" dur="500" fill="hold"/>
                                        <p:tgtEl>
                                          <p:spTgt spid="3"/>
                                        </p:tgtEl>
                                        <p:attrNameLst>
                                          <p:attrName>ppt_x</p:attrName>
                                        </p:attrNameLst>
                                      </p:cBhvr>
                                      <p:tavLst>
                                        <p:tav tm="0">
                                          <p:val>
                                            <p:strVal val="#ppt_x"/>
                                          </p:val>
                                        </p:tav>
                                        <p:tav tm="100000">
                                          <p:val>
                                            <p:strVal val="#ppt_x"/>
                                          </p:val>
                                        </p:tav>
                                      </p:tavLst>
                                    </p:anim>
                                    <p:anim calcmode="lin" valueType="num">
                                      <p:cBhvr additive="base">
                                        <p:cTn id="25" dur="500" fill="hold"/>
                                        <p:tgtEl>
                                          <p:spTgt spid="3"/>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500"/>
                                        <p:tgtEl>
                                          <p:spTgt spid="14"/>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500"/>
                                        <p:tgtEl>
                                          <p:spTgt spid="15"/>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childTnLst>
                          </p:cTn>
                        </p:par>
                        <p:par>
                          <p:cTn id="38" fill="hold">
                            <p:stCondLst>
                              <p:cond delay="4000"/>
                            </p:stCondLst>
                            <p:childTnLst>
                              <p:par>
                                <p:cTn id="39" presetID="16" presetClass="entr" presetSubtype="21" fill="hold" grpId="0" nodeType="afterEffect">
                                  <p:stCondLst>
                                    <p:cond delay="0"/>
                                  </p:stCondLst>
                                  <p:childTnLst>
                                    <p:set>
                                      <p:cBhvr>
                                        <p:cTn id="40" dur="1" fill="hold">
                                          <p:stCondLst>
                                            <p:cond delay="0"/>
                                          </p:stCondLst>
                                        </p:cTn>
                                        <p:tgtEl>
                                          <p:spTgt spid="13"/>
                                        </p:tgtEl>
                                        <p:attrNameLst>
                                          <p:attrName>style.visibility</p:attrName>
                                        </p:attrNameLst>
                                      </p:cBhvr>
                                      <p:to>
                                        <p:strVal val="visible"/>
                                      </p:to>
                                    </p:set>
                                    <p:animEffect transition="in" filter="barn(inVertical)">
                                      <p:cBhvr>
                                        <p:cTn id="4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3" grpId="0"/>
      <p:bldP spid="14" grpId="0" animBg="1"/>
      <p:bldP spid="15" grpId="0" animBg="1"/>
      <p:bldP spid="16"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257370" y="1326145"/>
            <a:ext cx="7934630" cy="481416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p:cNvSpPr>
            <a:spLocks noGrp="1"/>
          </p:cNvSpPr>
          <p:nvPr>
            <p:ph type="title"/>
          </p:nvPr>
        </p:nvSpPr>
        <p:spPr/>
        <p:txBody>
          <a:bodyPr/>
          <a:lstStyle/>
          <a:p>
            <a:r>
              <a:rPr lang="en-US" smtClean="0"/>
              <a:t>Creative Portfolio 3</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12" name="TextBox 11"/>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13" name="Straight Connector 12"/>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1" name="Group 20"/>
          <p:cNvGrpSpPr/>
          <p:nvPr/>
        </p:nvGrpSpPr>
        <p:grpSpPr>
          <a:xfrm>
            <a:off x="0" y="1326145"/>
            <a:ext cx="4249002" cy="4814160"/>
            <a:chOff x="0" y="1326145"/>
            <a:chExt cx="4249002" cy="4814160"/>
          </a:xfrm>
        </p:grpSpPr>
        <p:sp>
          <p:nvSpPr>
            <p:cNvPr id="11" name="Rectangle 10"/>
            <p:cNvSpPr/>
            <p:nvPr/>
          </p:nvSpPr>
          <p:spPr>
            <a:xfrm>
              <a:off x="0" y="1326145"/>
              <a:ext cx="4249002" cy="4814160"/>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TextBox 13"/>
            <p:cNvSpPr txBox="1"/>
            <p:nvPr/>
          </p:nvSpPr>
          <p:spPr>
            <a:xfrm>
              <a:off x="389090" y="1767488"/>
              <a:ext cx="3470822" cy="584775"/>
            </a:xfrm>
            <a:prstGeom prst="rect">
              <a:avLst/>
            </a:prstGeom>
            <a:noFill/>
          </p:spPr>
          <p:txBody>
            <a:bodyPr wrap="none" rtlCol="0">
              <a:spAutoFit/>
            </a:bodyPr>
            <a:lstStyle/>
            <a:p>
              <a:r>
                <a:rPr lang="en-US" sz="3200" b="1" smtClean="0">
                  <a:solidFill>
                    <a:schemeClr val="bg2"/>
                  </a:solidFill>
                </a:rPr>
                <a:t>Portfolio Collection</a:t>
              </a:r>
              <a:endParaRPr lang="en-GB" sz="3200" b="1">
                <a:solidFill>
                  <a:schemeClr val="bg2"/>
                </a:solidFill>
              </a:endParaRPr>
            </a:p>
          </p:txBody>
        </p:sp>
        <p:grpSp>
          <p:nvGrpSpPr>
            <p:cNvPr id="15" name="Group 14"/>
            <p:cNvGrpSpPr/>
            <p:nvPr/>
          </p:nvGrpSpPr>
          <p:grpSpPr>
            <a:xfrm>
              <a:off x="1743392" y="2529685"/>
              <a:ext cx="770585" cy="822614"/>
              <a:chOff x="9159875" y="1647825"/>
              <a:chExt cx="434975" cy="464344"/>
            </a:xfrm>
            <a:solidFill>
              <a:schemeClr val="bg2"/>
            </a:solidFill>
          </p:grpSpPr>
          <p:sp>
            <p:nvSpPr>
              <p:cNvPr id="16" name="AutoShape 78"/>
              <p:cNvSpPr/>
              <p:nvPr/>
            </p:nvSpPr>
            <p:spPr bwMode="auto">
              <a:xfrm>
                <a:off x="9159875" y="1647825"/>
                <a:ext cx="434975"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7" name="AutoShape 79"/>
              <p:cNvSpPr/>
              <p:nvPr/>
            </p:nvSpPr>
            <p:spPr bwMode="auto">
              <a:xfrm>
                <a:off x="9217819" y="1705769"/>
                <a:ext cx="319088" cy="290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8" name="AutoShape 80"/>
              <p:cNvSpPr/>
              <p:nvPr/>
            </p:nvSpPr>
            <p:spPr bwMode="auto">
              <a:xfrm>
                <a:off x="9391650" y="1749425"/>
                <a:ext cx="87313"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19" name="Rectangle 18"/>
            <p:cNvSpPr/>
            <p:nvPr/>
          </p:nvSpPr>
          <p:spPr>
            <a:xfrm>
              <a:off x="299177" y="4136546"/>
              <a:ext cx="3650647" cy="1600438"/>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solidFill>
                  <a:schemeClr val="bg2"/>
                </a:solidFill>
              </a:endParaRPr>
            </a:p>
          </p:txBody>
        </p:sp>
        <p:sp>
          <p:nvSpPr>
            <p:cNvPr id="20" name="Rectangle 19"/>
            <p:cNvSpPr/>
            <p:nvPr/>
          </p:nvSpPr>
          <p:spPr>
            <a:xfrm>
              <a:off x="91123" y="3733225"/>
              <a:ext cx="4066754" cy="307777"/>
            </a:xfrm>
            <a:prstGeom prst="rect">
              <a:avLst/>
            </a:prstGeom>
          </p:spPr>
          <p:txBody>
            <a:bodyPr wrap="none">
              <a:spAutoFit/>
            </a:bodyPr>
            <a:lstStyle/>
            <a:p>
              <a:r>
                <a:rPr lang="en-GB" sz="1400" b="1">
                  <a:solidFill>
                    <a:schemeClr val="bg2"/>
                  </a:solidFill>
                </a:rPr>
                <a:t>Lorem ipsum dolor sit amet, consectetuer adipiscing</a:t>
              </a:r>
              <a:endParaRPr lang="en-GB" sz="1400" b="1"/>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childTnLst>
                          </p:cTn>
                        </p:par>
                        <p:par>
                          <p:cTn id="16" fill="hold">
                            <p:stCondLst>
                              <p:cond delay="1500"/>
                            </p:stCondLst>
                            <p:childTnLst>
                              <p:par>
                                <p:cTn id="17" presetID="18" presetClass="entr" presetSubtype="12"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strips(downLeft)">
                                      <p:cBhvr>
                                        <p:cTn id="1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7"/>
          <p:cNvSpPr/>
          <p:nvPr/>
        </p:nvSpPr>
        <p:spPr>
          <a:xfrm>
            <a:off x="4527755" y="0"/>
            <a:ext cx="7664245" cy="6858000"/>
          </a:xfrm>
          <a:custGeom>
            <a:avLst/>
            <a:gdLst>
              <a:gd name="connsiteX0" fmla="*/ 0 w 7664245"/>
              <a:gd name="connsiteY0" fmla="*/ 0 h 6858000"/>
              <a:gd name="connsiteX1" fmla="*/ 7664245 w 7664245"/>
              <a:gd name="connsiteY1" fmla="*/ 0 h 6858000"/>
              <a:gd name="connsiteX2" fmla="*/ 7664245 w 7664245"/>
              <a:gd name="connsiteY2" fmla="*/ 6858000 h 6858000"/>
              <a:gd name="connsiteX3" fmla="*/ 0 w 7664245"/>
              <a:gd name="connsiteY3" fmla="*/ 6858000 h 6858000"/>
              <a:gd name="connsiteX4" fmla="*/ 0 w 7664245"/>
              <a:gd name="connsiteY4" fmla="*/ 0 h 6858000"/>
              <a:gd name="connsiteX0-1" fmla="*/ 3657600 w 7664245"/>
              <a:gd name="connsiteY0-2" fmla="*/ 0 h 6858000"/>
              <a:gd name="connsiteX1-3" fmla="*/ 7664245 w 7664245"/>
              <a:gd name="connsiteY1-4" fmla="*/ 0 h 6858000"/>
              <a:gd name="connsiteX2-5" fmla="*/ 7664245 w 7664245"/>
              <a:gd name="connsiteY2-6" fmla="*/ 6858000 h 6858000"/>
              <a:gd name="connsiteX3-7" fmla="*/ 0 w 7664245"/>
              <a:gd name="connsiteY3-8" fmla="*/ 6858000 h 6858000"/>
              <a:gd name="connsiteX4-9" fmla="*/ 3657600 w 7664245"/>
              <a:gd name="connsiteY4-10" fmla="*/ 0 h 6858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7664245" h="6858000">
                <a:moveTo>
                  <a:pt x="3657600" y="0"/>
                </a:moveTo>
                <a:lnTo>
                  <a:pt x="7664245" y="0"/>
                </a:lnTo>
                <a:lnTo>
                  <a:pt x="7664245" y="6858000"/>
                </a:lnTo>
                <a:lnTo>
                  <a:pt x="0" y="6858000"/>
                </a:lnTo>
                <a:lnTo>
                  <a:pt x="365760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19" name="Title 1"/>
          <p:cNvSpPr>
            <a:spLocks noGrp="1"/>
          </p:cNvSpPr>
          <p:nvPr>
            <p:ph type="title"/>
          </p:nvPr>
        </p:nvSpPr>
        <p:spPr>
          <a:xfrm>
            <a:off x="415691" y="240072"/>
            <a:ext cx="8516815" cy="971306"/>
          </a:xfrm>
        </p:spPr>
        <p:txBody>
          <a:bodyPr/>
          <a:lstStyle/>
          <a:p>
            <a:pPr algn="l"/>
            <a:r>
              <a:rPr lang="en-US" smtClean="0"/>
              <a:t>Creative Detail</a:t>
            </a:r>
            <a:endParaRPr lang="en-GB"/>
          </a:p>
        </p:txBody>
      </p:sp>
      <p:cxnSp>
        <p:nvCxnSpPr>
          <p:cNvPr id="21" name="Straight Connector 20"/>
          <p:cNvCxnSpPr/>
          <p:nvPr/>
        </p:nvCxnSpPr>
        <p:spPr>
          <a:xfrm>
            <a:off x="550154" y="1088293"/>
            <a:ext cx="1470377"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26" name="Pentagon 25"/>
          <p:cNvSpPr/>
          <p:nvPr/>
        </p:nvSpPr>
        <p:spPr>
          <a:xfrm>
            <a:off x="460515" y="2400584"/>
            <a:ext cx="607515" cy="364112"/>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mtClean="0"/>
              <a:t>01</a:t>
            </a:r>
            <a:endParaRPr lang="en-GB" sz="2000"/>
          </a:p>
        </p:txBody>
      </p:sp>
      <p:sp>
        <p:nvSpPr>
          <p:cNvPr id="27" name="Rectangle 26"/>
          <p:cNvSpPr/>
          <p:nvPr/>
        </p:nvSpPr>
        <p:spPr>
          <a:xfrm>
            <a:off x="1121017" y="2321030"/>
            <a:ext cx="4849483" cy="523220"/>
          </a:xfrm>
          <a:prstGeom prst="rect">
            <a:avLst/>
          </a:prstGeom>
        </p:spPr>
        <p:txBody>
          <a:bodyPr wrap="square">
            <a:spAutoFit/>
          </a:bodyPr>
          <a:lstStyle/>
          <a:p>
            <a:r>
              <a:rPr lang="en-GB" sz="1400"/>
              <a:t>Lorem ipsum dolor sit amet, consectetuer adipiscing elit, sed diam nonummy nibh euismod tincidunt </a:t>
            </a:r>
            <a:endParaRPr lang="en-GB" sz="1400"/>
          </a:p>
        </p:txBody>
      </p:sp>
      <p:sp>
        <p:nvSpPr>
          <p:cNvPr id="34" name="Pentagon 33"/>
          <p:cNvSpPr/>
          <p:nvPr/>
        </p:nvSpPr>
        <p:spPr>
          <a:xfrm>
            <a:off x="460515" y="3246944"/>
            <a:ext cx="607515" cy="364112"/>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mtClean="0"/>
              <a:t>02</a:t>
            </a:r>
            <a:endParaRPr lang="en-GB" sz="2000"/>
          </a:p>
        </p:txBody>
      </p:sp>
      <p:sp>
        <p:nvSpPr>
          <p:cNvPr id="35" name="Rectangle 34"/>
          <p:cNvSpPr/>
          <p:nvPr/>
        </p:nvSpPr>
        <p:spPr>
          <a:xfrm>
            <a:off x="1121018" y="3167390"/>
            <a:ext cx="3731202" cy="738664"/>
          </a:xfrm>
          <a:prstGeom prst="rect">
            <a:avLst/>
          </a:prstGeom>
        </p:spPr>
        <p:txBody>
          <a:bodyPr wrap="square">
            <a:spAutoFit/>
          </a:bodyPr>
          <a:lstStyle/>
          <a:p>
            <a:r>
              <a:rPr lang="en-GB" sz="1400"/>
              <a:t>Lorem ipsum dolor sit amet, consectetuer adipiscing elit, sed diam nonummy nibh euismod tincidunt </a:t>
            </a:r>
            <a:endParaRPr lang="en-GB" sz="1400"/>
          </a:p>
        </p:txBody>
      </p:sp>
      <p:sp>
        <p:nvSpPr>
          <p:cNvPr id="37" name="Pentagon 36"/>
          <p:cNvSpPr/>
          <p:nvPr/>
        </p:nvSpPr>
        <p:spPr>
          <a:xfrm>
            <a:off x="460515" y="4124834"/>
            <a:ext cx="607515" cy="364112"/>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mtClean="0"/>
              <a:t>03</a:t>
            </a:r>
            <a:endParaRPr lang="en-GB" sz="2000"/>
          </a:p>
        </p:txBody>
      </p:sp>
      <p:sp>
        <p:nvSpPr>
          <p:cNvPr id="38" name="Rectangle 37"/>
          <p:cNvSpPr/>
          <p:nvPr/>
        </p:nvSpPr>
        <p:spPr>
          <a:xfrm>
            <a:off x="1121018" y="4045280"/>
            <a:ext cx="3170764" cy="738664"/>
          </a:xfrm>
          <a:prstGeom prst="rect">
            <a:avLst/>
          </a:prstGeom>
        </p:spPr>
        <p:txBody>
          <a:bodyPr wrap="square">
            <a:spAutoFit/>
          </a:bodyPr>
          <a:lstStyle/>
          <a:p>
            <a:r>
              <a:rPr lang="en-GB" sz="1400"/>
              <a:t>Lorem ipsum dolor sit amet, consectetuer adipiscing elit, sed diam nonummy nibh euismod tincidunt </a:t>
            </a:r>
            <a:endParaRPr lang="en-GB" sz="1400"/>
          </a:p>
        </p:txBody>
      </p:sp>
      <p:sp>
        <p:nvSpPr>
          <p:cNvPr id="40" name="Pentagon 39"/>
          <p:cNvSpPr/>
          <p:nvPr/>
        </p:nvSpPr>
        <p:spPr>
          <a:xfrm>
            <a:off x="460515" y="5032395"/>
            <a:ext cx="607515" cy="364112"/>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mtClean="0"/>
              <a:t>04</a:t>
            </a:r>
            <a:endParaRPr lang="en-GB" sz="2000"/>
          </a:p>
        </p:txBody>
      </p:sp>
      <p:sp>
        <p:nvSpPr>
          <p:cNvPr id="41" name="Rectangle 40"/>
          <p:cNvSpPr/>
          <p:nvPr/>
        </p:nvSpPr>
        <p:spPr>
          <a:xfrm>
            <a:off x="1121017" y="4952841"/>
            <a:ext cx="2993783" cy="738664"/>
          </a:xfrm>
          <a:prstGeom prst="rect">
            <a:avLst/>
          </a:prstGeom>
        </p:spPr>
        <p:txBody>
          <a:bodyPr wrap="square">
            <a:spAutoFit/>
          </a:bodyPr>
          <a:lstStyle/>
          <a:p>
            <a:r>
              <a:rPr lang="en-GB" sz="1400"/>
              <a:t>Lorem ipsum dolor sit amet, consectetuer adipiscing elit, sed diam nonummy nibh euismod tincidunt </a:t>
            </a:r>
            <a:endParaRPr lang="en-GB" sz="1400"/>
          </a:p>
        </p:txBody>
      </p:sp>
      <p:grpSp>
        <p:nvGrpSpPr>
          <p:cNvPr id="4" name="Group 3"/>
          <p:cNvGrpSpPr/>
          <p:nvPr/>
        </p:nvGrpSpPr>
        <p:grpSpPr>
          <a:xfrm>
            <a:off x="5621315" y="2514600"/>
            <a:ext cx="2107496" cy="914400"/>
            <a:chOff x="5621315" y="2514600"/>
            <a:chExt cx="2107496" cy="914400"/>
          </a:xfrm>
        </p:grpSpPr>
        <p:sp>
          <p:nvSpPr>
            <p:cNvPr id="15" name="Parallelogram 14"/>
            <p:cNvSpPr/>
            <p:nvPr/>
          </p:nvSpPr>
          <p:spPr>
            <a:xfrm>
              <a:off x="5621315" y="2514600"/>
              <a:ext cx="2107496" cy="914400"/>
            </a:xfrm>
            <a:prstGeom prst="parallelogram">
              <a:avLst>
                <a:gd name="adj" fmla="val 5241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AutoShape 59"/>
            <p:cNvSpPr/>
            <p:nvPr/>
          </p:nvSpPr>
          <p:spPr bwMode="auto">
            <a:xfrm>
              <a:off x="6442494" y="2777487"/>
              <a:ext cx="465138" cy="464344"/>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2" name="Group 1"/>
          <p:cNvGrpSpPr/>
          <p:nvPr/>
        </p:nvGrpSpPr>
        <p:grpSpPr>
          <a:xfrm>
            <a:off x="6162090" y="1310315"/>
            <a:ext cx="2107496" cy="914400"/>
            <a:chOff x="6162090" y="1310315"/>
            <a:chExt cx="2107496" cy="914400"/>
          </a:xfrm>
        </p:grpSpPr>
        <p:sp>
          <p:nvSpPr>
            <p:cNvPr id="14" name="Parallelogram 13"/>
            <p:cNvSpPr/>
            <p:nvPr/>
          </p:nvSpPr>
          <p:spPr>
            <a:xfrm>
              <a:off x="6162090" y="1310315"/>
              <a:ext cx="2107496" cy="914400"/>
            </a:xfrm>
            <a:prstGeom prst="parallelogram">
              <a:avLst>
                <a:gd name="adj" fmla="val 5241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3" name="Group 42"/>
            <p:cNvGrpSpPr/>
            <p:nvPr/>
          </p:nvGrpSpPr>
          <p:grpSpPr>
            <a:xfrm>
              <a:off x="6983269" y="1549630"/>
              <a:ext cx="465138" cy="435769"/>
              <a:chOff x="5368132" y="3540125"/>
              <a:chExt cx="465138" cy="435769"/>
            </a:xfrm>
            <a:solidFill>
              <a:schemeClr val="bg2"/>
            </a:solidFill>
          </p:grpSpPr>
          <p:sp>
            <p:nvSpPr>
              <p:cNvPr id="44"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 name="Group 5"/>
          <p:cNvGrpSpPr/>
          <p:nvPr/>
        </p:nvGrpSpPr>
        <p:grpSpPr>
          <a:xfrm>
            <a:off x="4454013" y="4923170"/>
            <a:ext cx="2107496" cy="914400"/>
            <a:chOff x="4454013" y="4923170"/>
            <a:chExt cx="2107496" cy="914400"/>
          </a:xfrm>
        </p:grpSpPr>
        <p:sp>
          <p:nvSpPr>
            <p:cNvPr id="17" name="Parallelogram 16"/>
            <p:cNvSpPr/>
            <p:nvPr/>
          </p:nvSpPr>
          <p:spPr>
            <a:xfrm>
              <a:off x="4454013" y="4923170"/>
              <a:ext cx="2107496" cy="914400"/>
            </a:xfrm>
            <a:prstGeom prst="parallelogram">
              <a:avLst>
                <a:gd name="adj" fmla="val 52419"/>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6" name="Group 45"/>
            <p:cNvGrpSpPr/>
            <p:nvPr/>
          </p:nvGrpSpPr>
          <p:grpSpPr>
            <a:xfrm>
              <a:off x="5348217" y="5147801"/>
              <a:ext cx="319088" cy="465138"/>
              <a:chOff x="3582988" y="3510757"/>
              <a:chExt cx="319088" cy="465138"/>
            </a:xfrm>
            <a:solidFill>
              <a:schemeClr val="bg2"/>
            </a:solidFill>
          </p:grpSpPr>
          <p:sp>
            <p:nvSpPr>
              <p:cNvPr id="47"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8"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5" name="Group 4"/>
          <p:cNvGrpSpPr/>
          <p:nvPr/>
        </p:nvGrpSpPr>
        <p:grpSpPr>
          <a:xfrm>
            <a:off x="5042252" y="3718885"/>
            <a:ext cx="2107496" cy="914400"/>
            <a:chOff x="5042252" y="3718885"/>
            <a:chExt cx="2107496" cy="914400"/>
          </a:xfrm>
        </p:grpSpPr>
        <p:sp>
          <p:nvSpPr>
            <p:cNvPr id="16" name="Parallelogram 15"/>
            <p:cNvSpPr/>
            <p:nvPr/>
          </p:nvSpPr>
          <p:spPr>
            <a:xfrm>
              <a:off x="5042252" y="3718885"/>
              <a:ext cx="2107496" cy="914400"/>
            </a:xfrm>
            <a:prstGeom prst="parallelogram">
              <a:avLst>
                <a:gd name="adj" fmla="val 5241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9" name="Group 48"/>
            <p:cNvGrpSpPr/>
            <p:nvPr/>
          </p:nvGrpSpPr>
          <p:grpSpPr>
            <a:xfrm>
              <a:off x="5863431" y="3980425"/>
              <a:ext cx="465138" cy="391319"/>
              <a:chOff x="5368132" y="2625725"/>
              <a:chExt cx="465138" cy="391319"/>
            </a:xfrm>
            <a:solidFill>
              <a:schemeClr val="bg2"/>
            </a:solidFill>
          </p:grpSpPr>
          <p:sp>
            <p:nvSpPr>
              <p:cNvPr id="50"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1"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sp>
        <p:nvSpPr>
          <p:cNvPr id="54" name="Rectangle 53"/>
          <p:cNvSpPr/>
          <p:nvPr/>
        </p:nvSpPr>
        <p:spPr>
          <a:xfrm>
            <a:off x="415691" y="1225753"/>
            <a:ext cx="5746399" cy="523220"/>
          </a:xfrm>
          <a:prstGeom prst="rect">
            <a:avLst/>
          </a:prstGeom>
        </p:spPr>
        <p:txBody>
          <a:bodyPr wrap="square">
            <a:spAutoFit/>
          </a:bodyPr>
          <a:lstStyle/>
          <a:p>
            <a:r>
              <a:rPr lang="en-GB" sz="1400" i="1"/>
              <a:t>Lorem ipsum dolor sit amet, consectetuer adipiscing elit, sed diam nonummy nibh euismod tincidunt ut laoreet dolore magna </a:t>
            </a:r>
            <a:endParaRPr lang="en-GB" sz="1400" i="1"/>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wipe(left)">
                                      <p:cBhvr>
                                        <p:cTn id="15" dur="500"/>
                                        <p:tgtEl>
                                          <p:spTgt spid="54"/>
                                        </p:tgtEl>
                                      </p:cBhvr>
                                    </p:animEffect>
                                  </p:childTnLst>
                                </p:cTn>
                              </p:par>
                            </p:childTnLst>
                          </p:cTn>
                        </p:par>
                        <p:par>
                          <p:cTn id="16" fill="hold">
                            <p:stCondLst>
                              <p:cond delay="1500"/>
                            </p:stCondLst>
                            <p:childTnLst>
                              <p:par>
                                <p:cTn id="17" presetID="18" presetClass="entr" presetSubtype="12"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strips(downLeft)">
                                      <p:cBhvr>
                                        <p:cTn id="19" dur="500"/>
                                        <p:tgtEl>
                                          <p:spTgt spid="22"/>
                                        </p:tgtEl>
                                      </p:cBhvr>
                                    </p:animEffect>
                                  </p:childTnLst>
                                </p:cTn>
                              </p:par>
                            </p:childTnLst>
                          </p:cTn>
                        </p:par>
                        <p:par>
                          <p:cTn id="20" fill="hold">
                            <p:stCondLst>
                              <p:cond delay="2000"/>
                            </p:stCondLst>
                            <p:childTnLst>
                              <p:par>
                                <p:cTn id="21" presetID="2" presetClass="entr" presetSubtype="3"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1+#ppt_w/2"/>
                                          </p:val>
                                        </p:tav>
                                        <p:tav tm="100000">
                                          <p:val>
                                            <p:strVal val="#ppt_x"/>
                                          </p:val>
                                        </p:tav>
                                      </p:tavLst>
                                    </p:anim>
                                    <p:anim calcmode="lin" valueType="num">
                                      <p:cBhvr additive="base">
                                        <p:cTn id="24" dur="500" fill="hold"/>
                                        <p:tgtEl>
                                          <p:spTgt spid="2"/>
                                        </p:tgtEl>
                                        <p:attrNameLst>
                                          <p:attrName>ppt_y</p:attrName>
                                        </p:attrNameLst>
                                      </p:cBhvr>
                                      <p:tavLst>
                                        <p:tav tm="0">
                                          <p:val>
                                            <p:strVal val="0-#ppt_h/2"/>
                                          </p:val>
                                        </p:tav>
                                        <p:tav tm="100000">
                                          <p:val>
                                            <p:strVal val="#ppt_y"/>
                                          </p:val>
                                        </p:tav>
                                      </p:tavLst>
                                    </p:anim>
                                  </p:childTnLst>
                                </p:cTn>
                              </p:par>
                            </p:childTnLst>
                          </p:cTn>
                        </p:par>
                        <p:par>
                          <p:cTn id="25" fill="hold">
                            <p:stCondLst>
                              <p:cond delay="2500"/>
                            </p:stCondLst>
                            <p:childTnLst>
                              <p:par>
                                <p:cTn id="26" presetID="2" presetClass="entr" presetSubtype="3" fill="hold" nodeType="afterEffect">
                                  <p:stCondLst>
                                    <p:cond delay="0"/>
                                  </p:stCondLst>
                                  <p:childTnLst>
                                    <p:set>
                                      <p:cBhvr>
                                        <p:cTn id="27" dur="1" fill="hold">
                                          <p:stCondLst>
                                            <p:cond delay="0"/>
                                          </p:stCondLst>
                                        </p:cTn>
                                        <p:tgtEl>
                                          <p:spTgt spid="4"/>
                                        </p:tgtEl>
                                        <p:attrNameLst>
                                          <p:attrName>style.visibility</p:attrName>
                                        </p:attrNameLst>
                                      </p:cBhvr>
                                      <p:to>
                                        <p:strVal val="visible"/>
                                      </p:to>
                                    </p:set>
                                    <p:anim calcmode="lin" valueType="num">
                                      <p:cBhvr additive="base">
                                        <p:cTn id="28" dur="500" fill="hold"/>
                                        <p:tgtEl>
                                          <p:spTgt spid="4"/>
                                        </p:tgtEl>
                                        <p:attrNameLst>
                                          <p:attrName>ppt_x</p:attrName>
                                        </p:attrNameLst>
                                      </p:cBhvr>
                                      <p:tavLst>
                                        <p:tav tm="0">
                                          <p:val>
                                            <p:strVal val="1+#ppt_w/2"/>
                                          </p:val>
                                        </p:tav>
                                        <p:tav tm="100000">
                                          <p:val>
                                            <p:strVal val="#ppt_x"/>
                                          </p:val>
                                        </p:tav>
                                      </p:tavLst>
                                    </p:anim>
                                    <p:anim calcmode="lin" valueType="num">
                                      <p:cBhvr additive="base">
                                        <p:cTn id="29" dur="500" fill="hold"/>
                                        <p:tgtEl>
                                          <p:spTgt spid="4"/>
                                        </p:tgtEl>
                                        <p:attrNameLst>
                                          <p:attrName>ppt_y</p:attrName>
                                        </p:attrNameLst>
                                      </p:cBhvr>
                                      <p:tavLst>
                                        <p:tav tm="0">
                                          <p:val>
                                            <p:strVal val="0-#ppt_h/2"/>
                                          </p:val>
                                        </p:tav>
                                        <p:tav tm="100000">
                                          <p:val>
                                            <p:strVal val="#ppt_y"/>
                                          </p:val>
                                        </p:tav>
                                      </p:tavLst>
                                    </p:anim>
                                  </p:childTnLst>
                                </p:cTn>
                              </p:par>
                            </p:childTnLst>
                          </p:cTn>
                        </p:par>
                        <p:par>
                          <p:cTn id="30" fill="hold">
                            <p:stCondLst>
                              <p:cond delay="3000"/>
                            </p:stCondLst>
                            <p:childTnLst>
                              <p:par>
                                <p:cTn id="31" presetID="2" presetClass="entr" presetSubtype="3"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additive="base">
                                        <p:cTn id="33" dur="500" fill="hold"/>
                                        <p:tgtEl>
                                          <p:spTgt spid="5"/>
                                        </p:tgtEl>
                                        <p:attrNameLst>
                                          <p:attrName>ppt_x</p:attrName>
                                        </p:attrNameLst>
                                      </p:cBhvr>
                                      <p:tavLst>
                                        <p:tav tm="0">
                                          <p:val>
                                            <p:strVal val="1+#ppt_w/2"/>
                                          </p:val>
                                        </p:tav>
                                        <p:tav tm="100000">
                                          <p:val>
                                            <p:strVal val="#ppt_x"/>
                                          </p:val>
                                        </p:tav>
                                      </p:tavLst>
                                    </p:anim>
                                    <p:anim calcmode="lin" valueType="num">
                                      <p:cBhvr additive="base">
                                        <p:cTn id="34" dur="500" fill="hold"/>
                                        <p:tgtEl>
                                          <p:spTgt spid="5"/>
                                        </p:tgtEl>
                                        <p:attrNameLst>
                                          <p:attrName>ppt_y</p:attrName>
                                        </p:attrNameLst>
                                      </p:cBhvr>
                                      <p:tavLst>
                                        <p:tav tm="0">
                                          <p:val>
                                            <p:strVal val="0-#ppt_h/2"/>
                                          </p:val>
                                        </p:tav>
                                        <p:tav tm="100000">
                                          <p:val>
                                            <p:strVal val="#ppt_y"/>
                                          </p:val>
                                        </p:tav>
                                      </p:tavLst>
                                    </p:anim>
                                  </p:childTnLst>
                                </p:cTn>
                              </p:par>
                            </p:childTnLst>
                          </p:cTn>
                        </p:par>
                        <p:par>
                          <p:cTn id="35" fill="hold">
                            <p:stCondLst>
                              <p:cond delay="3500"/>
                            </p:stCondLst>
                            <p:childTnLst>
                              <p:par>
                                <p:cTn id="36" presetID="2" presetClass="entr" presetSubtype="3" fill="hold" nodeType="after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1+#ppt_w/2"/>
                                          </p:val>
                                        </p:tav>
                                        <p:tav tm="100000">
                                          <p:val>
                                            <p:strVal val="#ppt_x"/>
                                          </p:val>
                                        </p:tav>
                                      </p:tavLst>
                                    </p:anim>
                                    <p:anim calcmode="lin" valueType="num">
                                      <p:cBhvr additive="base">
                                        <p:cTn id="39" dur="500" fill="hold"/>
                                        <p:tgtEl>
                                          <p:spTgt spid="6"/>
                                        </p:tgtEl>
                                        <p:attrNameLst>
                                          <p:attrName>ppt_y</p:attrName>
                                        </p:attrNameLst>
                                      </p:cBhvr>
                                      <p:tavLst>
                                        <p:tav tm="0">
                                          <p:val>
                                            <p:strVal val="0-#ppt_h/2"/>
                                          </p:val>
                                        </p:tav>
                                        <p:tav tm="100000">
                                          <p:val>
                                            <p:strVal val="#ppt_y"/>
                                          </p:val>
                                        </p:tav>
                                      </p:tavLst>
                                    </p:anim>
                                  </p:childTnLst>
                                </p:cTn>
                              </p:par>
                            </p:childTnLst>
                          </p:cTn>
                        </p:par>
                        <p:par>
                          <p:cTn id="40" fill="hold">
                            <p:stCondLst>
                              <p:cond delay="4000"/>
                            </p:stCondLst>
                            <p:childTnLst>
                              <p:par>
                                <p:cTn id="41" presetID="2" presetClass="entr" presetSubtype="8" fill="hold" grpId="0" nodeType="afterEffect">
                                  <p:stCondLst>
                                    <p:cond delay="0"/>
                                  </p:stCondLst>
                                  <p:childTnLst>
                                    <p:set>
                                      <p:cBhvr>
                                        <p:cTn id="42" dur="1" fill="hold">
                                          <p:stCondLst>
                                            <p:cond delay="0"/>
                                          </p:stCondLst>
                                        </p:cTn>
                                        <p:tgtEl>
                                          <p:spTgt spid="26"/>
                                        </p:tgtEl>
                                        <p:attrNameLst>
                                          <p:attrName>style.visibility</p:attrName>
                                        </p:attrNameLst>
                                      </p:cBhvr>
                                      <p:to>
                                        <p:strVal val="visible"/>
                                      </p:to>
                                    </p:set>
                                    <p:anim calcmode="lin" valueType="num">
                                      <p:cBhvr additive="base">
                                        <p:cTn id="43" dur="500" fill="hold"/>
                                        <p:tgtEl>
                                          <p:spTgt spid="26"/>
                                        </p:tgtEl>
                                        <p:attrNameLst>
                                          <p:attrName>ppt_x</p:attrName>
                                        </p:attrNameLst>
                                      </p:cBhvr>
                                      <p:tavLst>
                                        <p:tav tm="0">
                                          <p:val>
                                            <p:strVal val="0-#ppt_w/2"/>
                                          </p:val>
                                        </p:tav>
                                        <p:tav tm="100000">
                                          <p:val>
                                            <p:strVal val="#ppt_x"/>
                                          </p:val>
                                        </p:tav>
                                      </p:tavLst>
                                    </p:anim>
                                    <p:anim calcmode="lin" valueType="num">
                                      <p:cBhvr additive="base">
                                        <p:cTn id="44" dur="500" fill="hold"/>
                                        <p:tgtEl>
                                          <p:spTgt spid="26"/>
                                        </p:tgtEl>
                                        <p:attrNameLst>
                                          <p:attrName>ppt_y</p:attrName>
                                        </p:attrNameLst>
                                      </p:cBhvr>
                                      <p:tavLst>
                                        <p:tav tm="0">
                                          <p:val>
                                            <p:strVal val="#ppt_y"/>
                                          </p:val>
                                        </p:tav>
                                        <p:tav tm="100000">
                                          <p:val>
                                            <p:strVal val="#ppt_y"/>
                                          </p:val>
                                        </p:tav>
                                      </p:tavLst>
                                    </p:anim>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27"/>
                                        </p:tgtEl>
                                        <p:attrNameLst>
                                          <p:attrName>style.visibility</p:attrName>
                                        </p:attrNameLst>
                                      </p:cBhvr>
                                      <p:to>
                                        <p:strVal val="visible"/>
                                      </p:to>
                                    </p:set>
                                    <p:animEffect transition="in" filter="fade">
                                      <p:cBhvr>
                                        <p:cTn id="48" dur="500"/>
                                        <p:tgtEl>
                                          <p:spTgt spid="27"/>
                                        </p:tgtEl>
                                      </p:cBhvr>
                                    </p:animEffect>
                                  </p:childTnLst>
                                </p:cTn>
                              </p:par>
                            </p:childTnLst>
                          </p:cTn>
                        </p:par>
                        <p:par>
                          <p:cTn id="49" fill="hold">
                            <p:stCondLst>
                              <p:cond delay="5000"/>
                            </p:stCondLst>
                            <p:childTnLst>
                              <p:par>
                                <p:cTn id="50" presetID="2" presetClass="entr" presetSubtype="8" fill="hold" grpId="0" nodeType="afterEffect">
                                  <p:stCondLst>
                                    <p:cond delay="0"/>
                                  </p:stCondLst>
                                  <p:childTnLst>
                                    <p:set>
                                      <p:cBhvr>
                                        <p:cTn id="51" dur="1" fill="hold">
                                          <p:stCondLst>
                                            <p:cond delay="0"/>
                                          </p:stCondLst>
                                        </p:cTn>
                                        <p:tgtEl>
                                          <p:spTgt spid="34"/>
                                        </p:tgtEl>
                                        <p:attrNameLst>
                                          <p:attrName>style.visibility</p:attrName>
                                        </p:attrNameLst>
                                      </p:cBhvr>
                                      <p:to>
                                        <p:strVal val="visible"/>
                                      </p:to>
                                    </p:set>
                                    <p:anim calcmode="lin" valueType="num">
                                      <p:cBhvr additive="base">
                                        <p:cTn id="52" dur="500" fill="hold"/>
                                        <p:tgtEl>
                                          <p:spTgt spid="34"/>
                                        </p:tgtEl>
                                        <p:attrNameLst>
                                          <p:attrName>ppt_x</p:attrName>
                                        </p:attrNameLst>
                                      </p:cBhvr>
                                      <p:tavLst>
                                        <p:tav tm="0">
                                          <p:val>
                                            <p:strVal val="0-#ppt_w/2"/>
                                          </p:val>
                                        </p:tav>
                                        <p:tav tm="100000">
                                          <p:val>
                                            <p:strVal val="#ppt_x"/>
                                          </p:val>
                                        </p:tav>
                                      </p:tavLst>
                                    </p:anim>
                                    <p:anim calcmode="lin" valueType="num">
                                      <p:cBhvr additive="base">
                                        <p:cTn id="53" dur="500" fill="hold"/>
                                        <p:tgtEl>
                                          <p:spTgt spid="34"/>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10" presetClass="entr" presetSubtype="0" fill="hold" grpId="0" nodeType="afterEffect">
                                  <p:stCondLst>
                                    <p:cond delay="0"/>
                                  </p:stCondLst>
                                  <p:childTnLst>
                                    <p:set>
                                      <p:cBhvr>
                                        <p:cTn id="56" dur="1" fill="hold">
                                          <p:stCondLst>
                                            <p:cond delay="0"/>
                                          </p:stCondLst>
                                        </p:cTn>
                                        <p:tgtEl>
                                          <p:spTgt spid="35"/>
                                        </p:tgtEl>
                                        <p:attrNameLst>
                                          <p:attrName>style.visibility</p:attrName>
                                        </p:attrNameLst>
                                      </p:cBhvr>
                                      <p:to>
                                        <p:strVal val="visible"/>
                                      </p:to>
                                    </p:set>
                                    <p:animEffect transition="in" filter="fade">
                                      <p:cBhvr>
                                        <p:cTn id="57" dur="500"/>
                                        <p:tgtEl>
                                          <p:spTgt spid="35"/>
                                        </p:tgtEl>
                                      </p:cBhvr>
                                    </p:animEffect>
                                  </p:childTnLst>
                                </p:cTn>
                              </p:par>
                            </p:childTnLst>
                          </p:cTn>
                        </p:par>
                        <p:par>
                          <p:cTn id="58" fill="hold">
                            <p:stCondLst>
                              <p:cond delay="6000"/>
                            </p:stCondLst>
                            <p:childTnLst>
                              <p:par>
                                <p:cTn id="59" presetID="2" presetClass="entr" presetSubtype="8" fill="hold" grpId="0" nodeType="afterEffect">
                                  <p:stCondLst>
                                    <p:cond delay="0"/>
                                  </p:stCondLst>
                                  <p:childTnLst>
                                    <p:set>
                                      <p:cBhvr>
                                        <p:cTn id="60" dur="1" fill="hold">
                                          <p:stCondLst>
                                            <p:cond delay="0"/>
                                          </p:stCondLst>
                                        </p:cTn>
                                        <p:tgtEl>
                                          <p:spTgt spid="37"/>
                                        </p:tgtEl>
                                        <p:attrNameLst>
                                          <p:attrName>style.visibility</p:attrName>
                                        </p:attrNameLst>
                                      </p:cBhvr>
                                      <p:to>
                                        <p:strVal val="visible"/>
                                      </p:to>
                                    </p:set>
                                    <p:anim calcmode="lin" valueType="num">
                                      <p:cBhvr additive="base">
                                        <p:cTn id="61" dur="500" fill="hold"/>
                                        <p:tgtEl>
                                          <p:spTgt spid="37"/>
                                        </p:tgtEl>
                                        <p:attrNameLst>
                                          <p:attrName>ppt_x</p:attrName>
                                        </p:attrNameLst>
                                      </p:cBhvr>
                                      <p:tavLst>
                                        <p:tav tm="0">
                                          <p:val>
                                            <p:strVal val="0-#ppt_w/2"/>
                                          </p:val>
                                        </p:tav>
                                        <p:tav tm="100000">
                                          <p:val>
                                            <p:strVal val="#ppt_x"/>
                                          </p:val>
                                        </p:tav>
                                      </p:tavLst>
                                    </p:anim>
                                    <p:anim calcmode="lin" valueType="num">
                                      <p:cBhvr additive="base">
                                        <p:cTn id="62" dur="500" fill="hold"/>
                                        <p:tgtEl>
                                          <p:spTgt spid="3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10"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500"/>
                                        <p:tgtEl>
                                          <p:spTgt spid="38"/>
                                        </p:tgtEl>
                                      </p:cBhvr>
                                    </p:animEffect>
                                  </p:childTnLst>
                                </p:cTn>
                              </p:par>
                            </p:childTnLst>
                          </p:cTn>
                        </p:par>
                        <p:par>
                          <p:cTn id="67" fill="hold">
                            <p:stCondLst>
                              <p:cond delay="7000"/>
                            </p:stCondLst>
                            <p:childTnLst>
                              <p:par>
                                <p:cTn id="68" presetID="2" presetClass="entr" presetSubtype="8" fill="hold" grpId="0" nodeType="afterEffect">
                                  <p:stCondLst>
                                    <p:cond delay="0"/>
                                  </p:stCondLst>
                                  <p:childTnLst>
                                    <p:set>
                                      <p:cBhvr>
                                        <p:cTn id="69" dur="1" fill="hold">
                                          <p:stCondLst>
                                            <p:cond delay="0"/>
                                          </p:stCondLst>
                                        </p:cTn>
                                        <p:tgtEl>
                                          <p:spTgt spid="40"/>
                                        </p:tgtEl>
                                        <p:attrNameLst>
                                          <p:attrName>style.visibility</p:attrName>
                                        </p:attrNameLst>
                                      </p:cBhvr>
                                      <p:to>
                                        <p:strVal val="visible"/>
                                      </p:to>
                                    </p:set>
                                    <p:anim calcmode="lin" valueType="num">
                                      <p:cBhvr additive="base">
                                        <p:cTn id="70" dur="500" fill="hold"/>
                                        <p:tgtEl>
                                          <p:spTgt spid="40"/>
                                        </p:tgtEl>
                                        <p:attrNameLst>
                                          <p:attrName>ppt_x</p:attrName>
                                        </p:attrNameLst>
                                      </p:cBhvr>
                                      <p:tavLst>
                                        <p:tav tm="0">
                                          <p:val>
                                            <p:strVal val="0-#ppt_w/2"/>
                                          </p:val>
                                        </p:tav>
                                        <p:tav tm="100000">
                                          <p:val>
                                            <p:strVal val="#ppt_x"/>
                                          </p:val>
                                        </p:tav>
                                      </p:tavLst>
                                    </p:anim>
                                    <p:anim calcmode="lin" valueType="num">
                                      <p:cBhvr additive="base">
                                        <p:cTn id="71" dur="500" fill="hold"/>
                                        <p:tgtEl>
                                          <p:spTgt spid="40"/>
                                        </p:tgtEl>
                                        <p:attrNameLst>
                                          <p:attrName>ppt_y</p:attrName>
                                        </p:attrNameLst>
                                      </p:cBhvr>
                                      <p:tavLst>
                                        <p:tav tm="0">
                                          <p:val>
                                            <p:strVal val="#ppt_y"/>
                                          </p:val>
                                        </p:tav>
                                        <p:tav tm="100000">
                                          <p:val>
                                            <p:strVal val="#ppt_y"/>
                                          </p:val>
                                        </p:tav>
                                      </p:tavLst>
                                    </p:anim>
                                  </p:childTnLst>
                                </p:cTn>
                              </p:par>
                            </p:childTnLst>
                          </p:cTn>
                        </p:par>
                        <p:par>
                          <p:cTn id="72" fill="hold">
                            <p:stCondLst>
                              <p:cond delay="7500"/>
                            </p:stCondLst>
                            <p:childTnLst>
                              <p:par>
                                <p:cTn id="73" presetID="10" presetClass="entr" presetSubtype="0" fill="hold" grpId="0" nodeType="afterEffect">
                                  <p:stCondLst>
                                    <p:cond delay="0"/>
                                  </p:stCondLst>
                                  <p:childTnLst>
                                    <p:set>
                                      <p:cBhvr>
                                        <p:cTn id="74" dur="1" fill="hold">
                                          <p:stCondLst>
                                            <p:cond delay="0"/>
                                          </p:stCondLst>
                                        </p:cTn>
                                        <p:tgtEl>
                                          <p:spTgt spid="41"/>
                                        </p:tgtEl>
                                        <p:attrNameLst>
                                          <p:attrName>style.visibility</p:attrName>
                                        </p:attrNameLst>
                                      </p:cBhvr>
                                      <p:to>
                                        <p:strVal val="visible"/>
                                      </p:to>
                                    </p:set>
                                    <p:animEffect transition="in" filter="fade">
                                      <p:cBhvr>
                                        <p:cTn id="75"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19" grpId="0"/>
      <p:bldP spid="26" grpId="0" animBg="1"/>
      <p:bldP spid="27" grpId="0"/>
      <p:bldP spid="34" grpId="0" animBg="1"/>
      <p:bldP spid="35" grpId="0"/>
      <p:bldP spid="37" grpId="0" animBg="1"/>
      <p:bldP spid="38" grpId="0"/>
      <p:bldP spid="40" grpId="0" animBg="1"/>
      <p:bldP spid="41" grpId="0"/>
      <p:bldP spid="54"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70C262CF-5CC9-4929-99CD-9F101191856B}" type="slidenum">
              <a:rPr lang="en-GB" smtClean="0"/>
            </a:fld>
            <a:endParaRPr lang="en-GB"/>
          </a:p>
        </p:txBody>
      </p:sp>
      <p:sp>
        <p:nvSpPr>
          <p:cNvPr id="3" name="Rectangle 2"/>
          <p:cNvSpPr/>
          <p:nvPr/>
        </p:nvSpPr>
        <p:spPr>
          <a:xfrm>
            <a:off x="0" y="6265096"/>
            <a:ext cx="12192000" cy="592904"/>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TextBox 3"/>
          <p:cNvSpPr txBox="1"/>
          <p:nvPr/>
        </p:nvSpPr>
        <p:spPr>
          <a:xfrm>
            <a:off x="4997654" y="280219"/>
            <a:ext cx="2196692" cy="523220"/>
          </a:xfrm>
          <a:prstGeom prst="rect">
            <a:avLst/>
          </a:prstGeom>
          <a:noFill/>
        </p:spPr>
        <p:txBody>
          <a:bodyPr wrap="none" rtlCol="0">
            <a:spAutoFit/>
          </a:bodyPr>
          <a:lstStyle/>
          <a:p>
            <a:r>
              <a:rPr lang="en-US" sz="2800" smtClean="0">
                <a:solidFill>
                  <a:schemeClr val="accent5"/>
                </a:solidFill>
                <a:latin typeface="+mj-lt"/>
              </a:rPr>
              <a:t>PORTFOLIO</a:t>
            </a:r>
            <a:endParaRPr lang="en-GB" sz="2800">
              <a:solidFill>
                <a:schemeClr val="accent5"/>
              </a:solidFill>
              <a:latin typeface="+mj-lt"/>
            </a:endParaRPr>
          </a:p>
        </p:txBody>
      </p:sp>
      <p:sp>
        <p:nvSpPr>
          <p:cNvPr id="5" name="TextBox 4"/>
          <p:cNvSpPr txBox="1"/>
          <p:nvPr/>
        </p:nvSpPr>
        <p:spPr>
          <a:xfrm>
            <a:off x="4339750" y="839962"/>
            <a:ext cx="3512500" cy="707886"/>
          </a:xfrm>
          <a:prstGeom prst="rect">
            <a:avLst/>
          </a:prstGeom>
          <a:noFill/>
        </p:spPr>
        <p:txBody>
          <a:bodyPr wrap="none" rtlCol="0">
            <a:spAutoFit/>
          </a:bodyPr>
          <a:lstStyle/>
          <a:p>
            <a:r>
              <a:rPr lang="en-US" sz="4000" smtClean="0">
                <a:latin typeface="+mj-lt"/>
              </a:rPr>
              <a:t>Small Size Grid</a:t>
            </a:r>
            <a:endParaRPr lang="en-GB" sz="4000">
              <a:latin typeface="+mj-lt"/>
            </a:endParaRPr>
          </a:p>
        </p:txBody>
      </p:sp>
      <p:sp>
        <p:nvSpPr>
          <p:cNvPr id="7" name="Rectangle 6"/>
          <p:cNvSpPr/>
          <p:nvPr/>
        </p:nvSpPr>
        <p:spPr>
          <a:xfrm>
            <a:off x="1042219" y="1749661"/>
            <a:ext cx="10107561" cy="738664"/>
          </a:xfrm>
          <a:prstGeom prst="rect">
            <a:avLst/>
          </a:prstGeom>
        </p:spPr>
        <p:txBody>
          <a:bodyPr wrap="square">
            <a:spAutoFit/>
          </a:bodyPr>
          <a:lstStyle/>
          <a:p>
            <a:pPr algn="ctr">
              <a:defRPr/>
            </a:pPr>
            <a:r>
              <a:rPr lang="en-GB" sz="1400"/>
              <a:t>My dreams come true et iusto odio dignissim qui blandit praesent luptatum zzril delenit augue duis dolore te feugait nulla facilisi. </a:t>
            </a:r>
            <a:endParaRPr lang="en-GB" sz="1400"/>
          </a:p>
          <a:p>
            <a:pPr algn="ctr">
              <a:defRPr/>
            </a:pPr>
            <a:r>
              <a:rPr lang="en-GB" sz="1400"/>
              <a:t>Nam liber tempor cum soluta nobis eleifend option congue nihil imperdiet doming id quod mazim placerat facer possim assum. Typi non habent claritatem insitam; est usus legentis in iis qui facit eorum claritatem. </a:t>
            </a:r>
            <a:endParaRPr lang="en-GB" sz="1400"/>
          </a:p>
        </p:txBody>
      </p:sp>
      <p:sp>
        <p:nvSpPr>
          <p:cNvPr id="8" name="Rectangle 7"/>
          <p:cNvSpPr/>
          <p:nvPr/>
        </p:nvSpPr>
        <p:spPr>
          <a:xfrm>
            <a:off x="1523999" y="2690138"/>
            <a:ext cx="9144000" cy="307777"/>
          </a:xfrm>
          <a:prstGeom prst="rect">
            <a:avLst/>
          </a:prstGeom>
        </p:spPr>
        <p:txBody>
          <a:bodyPr wrap="square">
            <a:spAutoFit/>
          </a:bodyPr>
          <a:lstStyle/>
          <a:p>
            <a:pPr algn="ctr">
              <a:defRPr/>
            </a:pPr>
            <a:r>
              <a:rPr lang="en-GB" sz="1400"/>
              <a:t>My dreams come true et iusto odio dignissim qui blandit praesent luptatum zzril delenit augue duis </a:t>
            </a:r>
            <a:endParaRPr lang="en-GB" sz="1400"/>
          </a:p>
        </p:txBody>
      </p:sp>
      <p:sp>
        <p:nvSpPr>
          <p:cNvPr id="16" name="Rectangle 15"/>
          <p:cNvSpPr/>
          <p:nvPr/>
        </p:nvSpPr>
        <p:spPr>
          <a:xfrm>
            <a:off x="2843315" y="6395754"/>
            <a:ext cx="9144000" cy="338554"/>
          </a:xfrm>
          <a:prstGeom prst="rect">
            <a:avLst/>
          </a:prstGeom>
        </p:spPr>
        <p:txBody>
          <a:bodyPr wrap="square">
            <a:spAutoFit/>
          </a:bodyPr>
          <a:lstStyle/>
          <a:p>
            <a:pPr algn="r">
              <a:defRPr/>
            </a:pPr>
            <a:r>
              <a:rPr lang="en-GB" sz="1600" i="1">
                <a:solidFill>
                  <a:schemeClr val="bg1">
                    <a:lumMod val="85000"/>
                  </a:schemeClr>
                </a:solidFill>
              </a:rPr>
              <a:t>My dreams come true et iusto odio dignissim qui blandit praesent luptatum zzril delenit augue duis </a:t>
            </a:r>
            <a:endParaRPr lang="en-GB" sz="1600" i="1">
              <a:solidFill>
                <a:schemeClr val="bg1">
                  <a:lumMod val="85000"/>
                </a:schemeClr>
              </a:solidFill>
            </a:endParaRPr>
          </a:p>
        </p:txBody>
      </p:sp>
      <p:sp>
        <p:nvSpPr>
          <p:cNvPr id="6" name="Rectangle 5"/>
          <p:cNvSpPr/>
          <p:nvPr/>
        </p:nvSpPr>
        <p:spPr>
          <a:xfrm>
            <a:off x="-1" y="3330750"/>
            <a:ext cx="12192001" cy="293434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par>
                          <p:cTn id="22" fill="hold">
                            <p:stCondLst>
                              <p:cond delay="2000"/>
                            </p:stCondLst>
                            <p:childTnLst>
                              <p:par>
                                <p:cTn id="23" presetID="2" presetClass="entr" presetSubtype="8" fill="hold" grpId="0"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additive="base">
                                        <p:cTn id="25" dur="500" fill="hold"/>
                                        <p:tgtEl>
                                          <p:spTgt spid="16"/>
                                        </p:tgtEl>
                                        <p:attrNameLst>
                                          <p:attrName>ppt_x</p:attrName>
                                        </p:attrNameLst>
                                      </p:cBhvr>
                                      <p:tavLst>
                                        <p:tav tm="0">
                                          <p:val>
                                            <p:strVal val="0-#ppt_w/2"/>
                                          </p:val>
                                        </p:tav>
                                        <p:tav tm="100000">
                                          <p:val>
                                            <p:strVal val="#ppt_x"/>
                                          </p:val>
                                        </p:tav>
                                      </p:tavLst>
                                    </p:anim>
                                    <p:anim calcmode="lin" valueType="num">
                                      <p:cBhvr additive="base">
                                        <p:cTn id="26"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p:bldP spid="8" grpId="0"/>
      <p:bldP spid="1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5" name="Rectangle 4"/>
          <p:cNvSpPr/>
          <p:nvPr/>
        </p:nvSpPr>
        <p:spPr>
          <a:xfrm>
            <a:off x="6096000" y="0"/>
            <a:ext cx="6096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TextBox 5"/>
          <p:cNvSpPr txBox="1"/>
          <p:nvPr/>
        </p:nvSpPr>
        <p:spPr>
          <a:xfrm>
            <a:off x="457200" y="265471"/>
            <a:ext cx="4075155" cy="707886"/>
          </a:xfrm>
          <a:prstGeom prst="rect">
            <a:avLst/>
          </a:prstGeom>
          <a:noFill/>
        </p:spPr>
        <p:txBody>
          <a:bodyPr wrap="none" rtlCol="0">
            <a:spAutoFit/>
          </a:bodyPr>
          <a:lstStyle/>
          <a:p>
            <a:r>
              <a:rPr lang="en-US" sz="4000" smtClean="0">
                <a:latin typeface="+mj-lt"/>
              </a:rPr>
              <a:t>Half Image Detail</a:t>
            </a:r>
            <a:endParaRPr lang="en-GB" sz="4000">
              <a:latin typeface="+mj-lt"/>
            </a:endParaRPr>
          </a:p>
        </p:txBody>
      </p:sp>
      <p:sp>
        <p:nvSpPr>
          <p:cNvPr id="7" name="TextBox 6"/>
          <p:cNvSpPr txBox="1"/>
          <p:nvPr/>
        </p:nvSpPr>
        <p:spPr>
          <a:xfrm>
            <a:off x="457200" y="943861"/>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8" name="Straight Connector 7"/>
          <p:cNvCxnSpPr/>
          <p:nvPr/>
        </p:nvCxnSpPr>
        <p:spPr>
          <a:xfrm>
            <a:off x="578108" y="1311116"/>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457200" y="1651747"/>
            <a:ext cx="5117690" cy="1169551"/>
          </a:xfrm>
          <a:prstGeom prst="rect">
            <a:avLst/>
          </a:prstGeom>
        </p:spPr>
        <p:txBody>
          <a:bodyPr wrap="square">
            <a:spAutoFit/>
          </a:bodyPr>
          <a:lstStyle/>
          <a:p>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a:t>
            </a:r>
            <a:endParaRPr lang="en-GB" sz="1400"/>
          </a:p>
        </p:txBody>
      </p:sp>
      <p:sp>
        <p:nvSpPr>
          <p:cNvPr id="10" name="Rectangle 9"/>
          <p:cNvSpPr/>
          <p:nvPr/>
        </p:nvSpPr>
        <p:spPr>
          <a:xfrm>
            <a:off x="457200" y="2929020"/>
            <a:ext cx="5117690" cy="523220"/>
          </a:xfrm>
          <a:prstGeom prst="rect">
            <a:avLst/>
          </a:prstGeom>
        </p:spPr>
        <p:txBody>
          <a:bodyPr wrap="square">
            <a:spAutoFit/>
          </a:bodyPr>
          <a:lstStyle/>
          <a:p>
            <a:r>
              <a:rPr lang="en-GB" sz="1400"/>
              <a:t>Lorem ipsum dolor sit amet, consectetuer adipiscing elit, sed diam nonummy nibh euismod tincidunt ut </a:t>
            </a:r>
            <a:endParaRPr lang="en-GB" sz="1400"/>
          </a:p>
        </p:txBody>
      </p:sp>
      <p:grpSp>
        <p:nvGrpSpPr>
          <p:cNvPr id="31" name="Group 30"/>
          <p:cNvGrpSpPr/>
          <p:nvPr/>
        </p:nvGrpSpPr>
        <p:grpSpPr>
          <a:xfrm>
            <a:off x="457200" y="3756597"/>
            <a:ext cx="1659686" cy="707886"/>
            <a:chOff x="677324" y="3862960"/>
            <a:chExt cx="1659686" cy="707886"/>
          </a:xfrm>
        </p:grpSpPr>
        <p:grpSp>
          <p:nvGrpSpPr>
            <p:cNvPr id="24" name="Group 23"/>
            <p:cNvGrpSpPr/>
            <p:nvPr/>
          </p:nvGrpSpPr>
          <p:grpSpPr>
            <a:xfrm>
              <a:off x="677324" y="3985525"/>
              <a:ext cx="464344" cy="464344"/>
              <a:chOff x="4439444" y="1652588"/>
              <a:chExt cx="464344" cy="464344"/>
            </a:xfrm>
          </p:grpSpPr>
          <p:sp>
            <p:nvSpPr>
              <p:cNvPr id="25"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6"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7"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28" name="TextBox 27"/>
            <p:cNvSpPr txBox="1"/>
            <p:nvPr/>
          </p:nvSpPr>
          <p:spPr>
            <a:xfrm>
              <a:off x="1152070" y="3862960"/>
              <a:ext cx="1184940" cy="707886"/>
            </a:xfrm>
            <a:prstGeom prst="rect">
              <a:avLst/>
            </a:prstGeom>
            <a:noFill/>
          </p:spPr>
          <p:txBody>
            <a:bodyPr wrap="none" rtlCol="0">
              <a:spAutoFit/>
            </a:bodyPr>
            <a:lstStyle/>
            <a:p>
              <a:r>
                <a:rPr lang="en-US" sz="4000" smtClean="0">
                  <a:solidFill>
                    <a:schemeClr val="accent1"/>
                  </a:solidFill>
                  <a:latin typeface="+mj-lt"/>
                </a:rPr>
                <a:t>85%</a:t>
              </a:r>
              <a:endParaRPr lang="en-GB" sz="4000">
                <a:solidFill>
                  <a:schemeClr val="accent1"/>
                </a:solidFill>
                <a:latin typeface="+mj-lt"/>
              </a:endParaRPr>
            </a:p>
          </p:txBody>
        </p:sp>
      </p:grpSp>
      <p:grpSp>
        <p:nvGrpSpPr>
          <p:cNvPr id="32" name="Group 31"/>
          <p:cNvGrpSpPr/>
          <p:nvPr/>
        </p:nvGrpSpPr>
        <p:grpSpPr>
          <a:xfrm>
            <a:off x="2417815" y="3756597"/>
            <a:ext cx="1605627" cy="707886"/>
            <a:chOff x="2373125" y="3862960"/>
            <a:chExt cx="1605627" cy="707886"/>
          </a:xfrm>
        </p:grpSpPr>
        <p:grpSp>
          <p:nvGrpSpPr>
            <p:cNvPr id="21" name="Group 20"/>
            <p:cNvGrpSpPr/>
            <p:nvPr/>
          </p:nvGrpSpPr>
          <p:grpSpPr>
            <a:xfrm>
              <a:off x="2373125" y="3999812"/>
              <a:ext cx="465138" cy="435769"/>
              <a:chOff x="5368132" y="3540125"/>
              <a:chExt cx="465138" cy="435769"/>
            </a:xfrm>
          </p:grpSpPr>
          <p:sp>
            <p:nvSpPr>
              <p:cNvPr id="22"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3"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29" name="TextBox 28"/>
            <p:cNvSpPr txBox="1"/>
            <p:nvPr/>
          </p:nvSpPr>
          <p:spPr>
            <a:xfrm>
              <a:off x="2793812" y="3862960"/>
              <a:ext cx="1184940" cy="707886"/>
            </a:xfrm>
            <a:prstGeom prst="rect">
              <a:avLst/>
            </a:prstGeom>
            <a:noFill/>
          </p:spPr>
          <p:txBody>
            <a:bodyPr wrap="none" rtlCol="0">
              <a:spAutoFit/>
            </a:bodyPr>
            <a:lstStyle/>
            <a:p>
              <a:r>
                <a:rPr lang="en-US" sz="4000" smtClean="0">
                  <a:solidFill>
                    <a:schemeClr val="accent2"/>
                  </a:solidFill>
                  <a:latin typeface="+mj-lt"/>
                </a:rPr>
                <a:t>12%</a:t>
              </a:r>
              <a:endParaRPr lang="en-GB" sz="4000">
                <a:solidFill>
                  <a:schemeClr val="accent2"/>
                </a:solidFill>
                <a:latin typeface="+mj-lt"/>
              </a:endParaRPr>
            </a:p>
          </p:txBody>
        </p:sp>
      </p:grpSp>
      <p:grpSp>
        <p:nvGrpSpPr>
          <p:cNvPr id="33" name="Group 32"/>
          <p:cNvGrpSpPr/>
          <p:nvPr/>
        </p:nvGrpSpPr>
        <p:grpSpPr>
          <a:xfrm>
            <a:off x="4176784" y="3756597"/>
            <a:ext cx="1616791" cy="707886"/>
            <a:chOff x="4068011" y="3865959"/>
            <a:chExt cx="1616791" cy="707886"/>
          </a:xfrm>
        </p:grpSpPr>
        <p:grpSp>
          <p:nvGrpSpPr>
            <p:cNvPr id="11" name="Group 10"/>
            <p:cNvGrpSpPr/>
            <p:nvPr/>
          </p:nvGrpSpPr>
          <p:grpSpPr>
            <a:xfrm>
              <a:off x="4068011" y="3984731"/>
              <a:ext cx="464344" cy="465138"/>
              <a:chOff x="9145588" y="4435475"/>
              <a:chExt cx="464344" cy="465138"/>
            </a:xfrm>
          </p:grpSpPr>
          <p:sp>
            <p:nvSpPr>
              <p:cNvPr id="12"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3"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4"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5"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6"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7"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8"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9"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0"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30" name="TextBox 29"/>
            <p:cNvSpPr txBox="1"/>
            <p:nvPr/>
          </p:nvSpPr>
          <p:spPr>
            <a:xfrm>
              <a:off x="4499862" y="3865959"/>
              <a:ext cx="1184940" cy="707886"/>
            </a:xfrm>
            <a:prstGeom prst="rect">
              <a:avLst/>
            </a:prstGeom>
            <a:noFill/>
          </p:spPr>
          <p:txBody>
            <a:bodyPr wrap="none" rtlCol="0">
              <a:spAutoFit/>
            </a:bodyPr>
            <a:lstStyle/>
            <a:p>
              <a:r>
                <a:rPr lang="en-US" sz="4000">
                  <a:solidFill>
                    <a:schemeClr val="accent4"/>
                  </a:solidFill>
                  <a:latin typeface="+mj-lt"/>
                </a:rPr>
                <a:t>4</a:t>
              </a:r>
              <a:r>
                <a:rPr lang="en-US" sz="4000" smtClean="0">
                  <a:solidFill>
                    <a:schemeClr val="accent4"/>
                  </a:solidFill>
                  <a:latin typeface="+mj-lt"/>
                </a:rPr>
                <a:t>5%</a:t>
              </a:r>
              <a:endParaRPr lang="en-GB" sz="4000">
                <a:solidFill>
                  <a:schemeClr val="accent4"/>
                </a:solidFill>
                <a:latin typeface="+mj-lt"/>
              </a:endParaRPr>
            </a:p>
          </p:txBody>
        </p:sp>
      </p:grpSp>
      <p:grpSp>
        <p:nvGrpSpPr>
          <p:cNvPr id="2" name="Group 1"/>
          <p:cNvGrpSpPr/>
          <p:nvPr/>
        </p:nvGrpSpPr>
        <p:grpSpPr>
          <a:xfrm>
            <a:off x="457200" y="4982104"/>
            <a:ext cx="1594178" cy="835355"/>
            <a:chOff x="457200" y="4982104"/>
            <a:chExt cx="1594178" cy="835355"/>
          </a:xfrm>
        </p:grpSpPr>
        <p:sp>
          <p:nvSpPr>
            <p:cNvPr id="36" name="Chevron 35"/>
            <p:cNvSpPr/>
            <p:nvPr/>
          </p:nvSpPr>
          <p:spPr>
            <a:xfrm>
              <a:off x="457200" y="4982104"/>
              <a:ext cx="1594178" cy="835355"/>
            </a:xfrm>
            <a:prstGeom prst="chevr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38" name="TextBox 37"/>
            <p:cNvSpPr txBox="1"/>
            <p:nvPr/>
          </p:nvSpPr>
          <p:spPr>
            <a:xfrm>
              <a:off x="884802" y="5168948"/>
              <a:ext cx="973343" cy="461665"/>
            </a:xfrm>
            <a:prstGeom prst="rect">
              <a:avLst/>
            </a:prstGeom>
            <a:noFill/>
          </p:spPr>
          <p:txBody>
            <a:bodyPr wrap="none" rtlCol="0">
              <a:spAutoFit/>
            </a:bodyPr>
            <a:lstStyle/>
            <a:p>
              <a:r>
                <a:rPr lang="en-US" sz="2400" smtClean="0">
                  <a:solidFill>
                    <a:schemeClr val="bg2"/>
                  </a:solidFill>
                </a:rPr>
                <a:t>Sound</a:t>
              </a:r>
              <a:endParaRPr lang="en-GB" sz="2400">
                <a:solidFill>
                  <a:schemeClr val="bg2"/>
                </a:solidFill>
              </a:endParaRPr>
            </a:p>
          </p:txBody>
        </p:sp>
      </p:grpSp>
      <p:grpSp>
        <p:nvGrpSpPr>
          <p:cNvPr id="4" name="Group 3"/>
          <p:cNvGrpSpPr/>
          <p:nvPr/>
        </p:nvGrpSpPr>
        <p:grpSpPr>
          <a:xfrm>
            <a:off x="2009358" y="4982104"/>
            <a:ext cx="1594178" cy="835355"/>
            <a:chOff x="2009358" y="4982104"/>
            <a:chExt cx="1594178" cy="835355"/>
          </a:xfrm>
        </p:grpSpPr>
        <p:sp>
          <p:nvSpPr>
            <p:cNvPr id="35" name="Chevron 34"/>
            <p:cNvSpPr/>
            <p:nvPr/>
          </p:nvSpPr>
          <p:spPr>
            <a:xfrm>
              <a:off x="2009358" y="4982104"/>
              <a:ext cx="1594178" cy="835355"/>
            </a:xfrm>
            <a:prstGeom prst="chevr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39" name="TextBox 38"/>
            <p:cNvSpPr txBox="1"/>
            <p:nvPr/>
          </p:nvSpPr>
          <p:spPr>
            <a:xfrm>
              <a:off x="2556536" y="5168947"/>
              <a:ext cx="673582" cy="461665"/>
            </a:xfrm>
            <a:prstGeom prst="rect">
              <a:avLst/>
            </a:prstGeom>
            <a:noFill/>
          </p:spPr>
          <p:txBody>
            <a:bodyPr wrap="none" rtlCol="0">
              <a:spAutoFit/>
            </a:bodyPr>
            <a:lstStyle/>
            <a:p>
              <a:r>
                <a:rPr lang="en-US" sz="2400" smtClean="0">
                  <a:solidFill>
                    <a:schemeClr val="bg2"/>
                  </a:solidFill>
                </a:rPr>
                <a:t>PSD</a:t>
              </a:r>
              <a:endParaRPr lang="en-GB" sz="2400">
                <a:solidFill>
                  <a:schemeClr val="bg2"/>
                </a:solidFill>
              </a:endParaRPr>
            </a:p>
          </p:txBody>
        </p:sp>
      </p:grpSp>
      <p:grpSp>
        <p:nvGrpSpPr>
          <p:cNvPr id="37" name="Group 36"/>
          <p:cNvGrpSpPr/>
          <p:nvPr/>
        </p:nvGrpSpPr>
        <p:grpSpPr>
          <a:xfrm>
            <a:off x="3564174" y="4982104"/>
            <a:ext cx="1594178" cy="835355"/>
            <a:chOff x="3564174" y="4982104"/>
            <a:chExt cx="1594178" cy="835355"/>
          </a:xfrm>
        </p:grpSpPr>
        <p:sp>
          <p:nvSpPr>
            <p:cNvPr id="34" name="Chevron 33"/>
            <p:cNvSpPr/>
            <p:nvPr/>
          </p:nvSpPr>
          <p:spPr>
            <a:xfrm>
              <a:off x="3564174" y="4982104"/>
              <a:ext cx="1594178" cy="835355"/>
            </a:xfrm>
            <a:prstGeom prst="chevr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40" name="TextBox 39"/>
            <p:cNvSpPr txBox="1"/>
            <p:nvPr/>
          </p:nvSpPr>
          <p:spPr>
            <a:xfrm>
              <a:off x="3965345" y="5168948"/>
              <a:ext cx="981359" cy="461665"/>
            </a:xfrm>
            <a:prstGeom prst="rect">
              <a:avLst/>
            </a:prstGeom>
            <a:noFill/>
          </p:spPr>
          <p:txBody>
            <a:bodyPr wrap="none" rtlCol="0">
              <a:spAutoFit/>
            </a:bodyPr>
            <a:lstStyle/>
            <a:p>
              <a:r>
                <a:rPr lang="en-US" sz="2400" smtClean="0">
                  <a:solidFill>
                    <a:schemeClr val="bg2"/>
                  </a:solidFill>
                </a:rPr>
                <a:t>Media</a:t>
              </a:r>
              <a:endParaRPr lang="en-GB" sz="2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500"/>
                                        <p:tgtEl>
                                          <p:spTgt spid="7"/>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18" presetClass="entr" presetSubtype="12"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strips(downLeft)">
                                      <p:cBhvr>
                                        <p:cTn id="19" dur="500"/>
                                        <p:tgtEl>
                                          <p:spTgt spid="5"/>
                                        </p:tgtEl>
                                      </p:cBhvr>
                                    </p:animEffect>
                                  </p:childTnLst>
                                </p:cTn>
                              </p:par>
                            </p:childTnLst>
                          </p:cTn>
                        </p:par>
                        <p:par>
                          <p:cTn id="20" fill="hold">
                            <p:stCondLst>
                              <p:cond delay="2000"/>
                            </p:stCondLst>
                            <p:childTnLst>
                              <p:par>
                                <p:cTn id="21" presetID="2" presetClass="entr" presetSubtype="4"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ppt_x"/>
                                          </p:val>
                                        </p:tav>
                                        <p:tav tm="100000">
                                          <p:val>
                                            <p:strVal val="#ppt_x"/>
                                          </p:val>
                                        </p:tav>
                                      </p:tavLst>
                                    </p:anim>
                                    <p:anim calcmode="lin" valueType="num">
                                      <p:cBhvr additive="base">
                                        <p:cTn id="24" dur="500" fill="hold"/>
                                        <p:tgtEl>
                                          <p:spTgt spid="9"/>
                                        </p:tgtEl>
                                        <p:attrNameLst>
                                          <p:attrName>ppt_y</p:attrName>
                                        </p:attrNameLst>
                                      </p:cBhvr>
                                      <p:tavLst>
                                        <p:tav tm="0">
                                          <p:val>
                                            <p:strVal val="1+#ppt_h/2"/>
                                          </p:val>
                                        </p:tav>
                                        <p:tav tm="100000">
                                          <p:val>
                                            <p:strVal val="#ppt_y"/>
                                          </p:val>
                                        </p:tav>
                                      </p:tavLst>
                                    </p:anim>
                                  </p:childTnLst>
                                </p:cTn>
                              </p:par>
                            </p:childTnLst>
                          </p:cTn>
                        </p:par>
                        <p:par>
                          <p:cTn id="25" fill="hold">
                            <p:stCondLst>
                              <p:cond delay="2500"/>
                            </p:stCondLst>
                            <p:childTnLst>
                              <p:par>
                                <p:cTn id="26" presetID="2" presetClass="entr" presetSubtype="4"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ppt_x"/>
                                          </p:val>
                                        </p:tav>
                                        <p:tav tm="100000">
                                          <p:val>
                                            <p:strVal val="#ppt_x"/>
                                          </p:val>
                                        </p:tav>
                                      </p:tavLst>
                                    </p:anim>
                                    <p:anim calcmode="lin" valueType="num">
                                      <p:cBhvr additive="base">
                                        <p:cTn id="29" dur="500" fill="hold"/>
                                        <p:tgtEl>
                                          <p:spTgt spid="10"/>
                                        </p:tgtEl>
                                        <p:attrNameLst>
                                          <p:attrName>ppt_y</p:attrName>
                                        </p:attrNameLst>
                                      </p:cBhvr>
                                      <p:tavLst>
                                        <p:tav tm="0">
                                          <p:val>
                                            <p:strVal val="1+#ppt_h/2"/>
                                          </p:val>
                                        </p:tav>
                                        <p:tav tm="100000">
                                          <p:val>
                                            <p:strVal val="#ppt_y"/>
                                          </p:val>
                                        </p:tav>
                                      </p:tavLst>
                                    </p:anim>
                                  </p:childTnLst>
                                </p:cTn>
                              </p:par>
                            </p:childTnLst>
                          </p:cTn>
                        </p:par>
                        <p:par>
                          <p:cTn id="30" fill="hold">
                            <p:stCondLst>
                              <p:cond delay="3000"/>
                            </p:stCondLst>
                            <p:childTnLst>
                              <p:par>
                                <p:cTn id="31" presetID="53" presetClass="entr" presetSubtype="16" fill="hold" nodeType="after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p:cTn id="33" dur="500" fill="hold"/>
                                        <p:tgtEl>
                                          <p:spTgt spid="31"/>
                                        </p:tgtEl>
                                        <p:attrNameLst>
                                          <p:attrName>ppt_w</p:attrName>
                                        </p:attrNameLst>
                                      </p:cBhvr>
                                      <p:tavLst>
                                        <p:tav tm="0">
                                          <p:val>
                                            <p:fltVal val="0"/>
                                          </p:val>
                                        </p:tav>
                                        <p:tav tm="100000">
                                          <p:val>
                                            <p:strVal val="#ppt_w"/>
                                          </p:val>
                                        </p:tav>
                                      </p:tavLst>
                                    </p:anim>
                                    <p:anim calcmode="lin" valueType="num">
                                      <p:cBhvr>
                                        <p:cTn id="34" dur="500" fill="hold"/>
                                        <p:tgtEl>
                                          <p:spTgt spid="31"/>
                                        </p:tgtEl>
                                        <p:attrNameLst>
                                          <p:attrName>ppt_h</p:attrName>
                                        </p:attrNameLst>
                                      </p:cBhvr>
                                      <p:tavLst>
                                        <p:tav tm="0">
                                          <p:val>
                                            <p:fltVal val="0"/>
                                          </p:val>
                                        </p:tav>
                                        <p:tav tm="100000">
                                          <p:val>
                                            <p:strVal val="#ppt_h"/>
                                          </p:val>
                                        </p:tav>
                                      </p:tavLst>
                                    </p:anim>
                                    <p:animEffect transition="in" filter="fade">
                                      <p:cBhvr>
                                        <p:cTn id="35" dur="500"/>
                                        <p:tgtEl>
                                          <p:spTgt spid="31"/>
                                        </p:tgtEl>
                                      </p:cBhvr>
                                    </p:animEffect>
                                  </p:childTnLst>
                                </p:cTn>
                              </p:par>
                            </p:childTnLst>
                          </p:cTn>
                        </p:par>
                        <p:par>
                          <p:cTn id="36" fill="hold">
                            <p:stCondLst>
                              <p:cond delay="3500"/>
                            </p:stCondLst>
                            <p:childTnLst>
                              <p:par>
                                <p:cTn id="37" presetID="53" presetClass="entr" presetSubtype="16" fill="hold" nodeType="afterEffect">
                                  <p:stCondLst>
                                    <p:cond delay="0"/>
                                  </p:stCondLst>
                                  <p:childTnLst>
                                    <p:set>
                                      <p:cBhvr>
                                        <p:cTn id="38" dur="1" fill="hold">
                                          <p:stCondLst>
                                            <p:cond delay="0"/>
                                          </p:stCondLst>
                                        </p:cTn>
                                        <p:tgtEl>
                                          <p:spTgt spid="32"/>
                                        </p:tgtEl>
                                        <p:attrNameLst>
                                          <p:attrName>style.visibility</p:attrName>
                                        </p:attrNameLst>
                                      </p:cBhvr>
                                      <p:to>
                                        <p:strVal val="visible"/>
                                      </p:to>
                                    </p:set>
                                    <p:anim calcmode="lin" valueType="num">
                                      <p:cBhvr>
                                        <p:cTn id="39" dur="500" fill="hold"/>
                                        <p:tgtEl>
                                          <p:spTgt spid="32"/>
                                        </p:tgtEl>
                                        <p:attrNameLst>
                                          <p:attrName>ppt_w</p:attrName>
                                        </p:attrNameLst>
                                      </p:cBhvr>
                                      <p:tavLst>
                                        <p:tav tm="0">
                                          <p:val>
                                            <p:fltVal val="0"/>
                                          </p:val>
                                        </p:tav>
                                        <p:tav tm="100000">
                                          <p:val>
                                            <p:strVal val="#ppt_w"/>
                                          </p:val>
                                        </p:tav>
                                      </p:tavLst>
                                    </p:anim>
                                    <p:anim calcmode="lin" valueType="num">
                                      <p:cBhvr>
                                        <p:cTn id="40" dur="500" fill="hold"/>
                                        <p:tgtEl>
                                          <p:spTgt spid="32"/>
                                        </p:tgtEl>
                                        <p:attrNameLst>
                                          <p:attrName>ppt_h</p:attrName>
                                        </p:attrNameLst>
                                      </p:cBhvr>
                                      <p:tavLst>
                                        <p:tav tm="0">
                                          <p:val>
                                            <p:fltVal val="0"/>
                                          </p:val>
                                        </p:tav>
                                        <p:tav tm="100000">
                                          <p:val>
                                            <p:strVal val="#ppt_h"/>
                                          </p:val>
                                        </p:tav>
                                      </p:tavLst>
                                    </p:anim>
                                    <p:animEffect transition="in" filter="fade">
                                      <p:cBhvr>
                                        <p:cTn id="41" dur="500"/>
                                        <p:tgtEl>
                                          <p:spTgt spid="32"/>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childTnLst>
                                </p:cTn>
                              </p:par>
                            </p:childTnLst>
                          </p:cTn>
                        </p:par>
                        <p:par>
                          <p:cTn id="48" fill="hold">
                            <p:stCondLst>
                              <p:cond delay="4500"/>
                            </p:stCondLst>
                            <p:childTnLst>
                              <p:par>
                                <p:cTn id="49" presetID="2" presetClass="entr" presetSubtype="8" fill="hold"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additive="base">
                                        <p:cTn id="51" dur="500" fill="hold"/>
                                        <p:tgtEl>
                                          <p:spTgt spid="2"/>
                                        </p:tgtEl>
                                        <p:attrNameLst>
                                          <p:attrName>ppt_x</p:attrName>
                                        </p:attrNameLst>
                                      </p:cBhvr>
                                      <p:tavLst>
                                        <p:tav tm="0">
                                          <p:val>
                                            <p:strVal val="0-#ppt_w/2"/>
                                          </p:val>
                                        </p:tav>
                                        <p:tav tm="100000">
                                          <p:val>
                                            <p:strVal val="#ppt_x"/>
                                          </p:val>
                                        </p:tav>
                                      </p:tavLst>
                                    </p:anim>
                                    <p:anim calcmode="lin" valueType="num">
                                      <p:cBhvr additive="base">
                                        <p:cTn id="52" dur="500" fill="hold"/>
                                        <p:tgtEl>
                                          <p:spTgt spid="2"/>
                                        </p:tgtEl>
                                        <p:attrNameLst>
                                          <p:attrName>ppt_y</p:attrName>
                                        </p:attrNameLst>
                                      </p:cBhvr>
                                      <p:tavLst>
                                        <p:tav tm="0">
                                          <p:val>
                                            <p:strVal val="#ppt_y"/>
                                          </p:val>
                                        </p:tav>
                                        <p:tav tm="100000">
                                          <p:val>
                                            <p:strVal val="#ppt_y"/>
                                          </p:val>
                                        </p:tav>
                                      </p:tavLst>
                                    </p:anim>
                                  </p:childTnLst>
                                </p:cTn>
                              </p:par>
                            </p:childTnLst>
                          </p:cTn>
                        </p:par>
                        <p:par>
                          <p:cTn id="53" fill="hold">
                            <p:stCondLst>
                              <p:cond delay="5000"/>
                            </p:stCondLst>
                            <p:childTnLst>
                              <p:par>
                                <p:cTn id="54" presetID="2" presetClass="entr" presetSubtype="8" fill="hold" nodeType="afterEffect">
                                  <p:stCondLst>
                                    <p:cond delay="0"/>
                                  </p:stCondLst>
                                  <p:childTnLst>
                                    <p:set>
                                      <p:cBhvr>
                                        <p:cTn id="55" dur="1" fill="hold">
                                          <p:stCondLst>
                                            <p:cond delay="0"/>
                                          </p:stCondLst>
                                        </p:cTn>
                                        <p:tgtEl>
                                          <p:spTgt spid="4"/>
                                        </p:tgtEl>
                                        <p:attrNameLst>
                                          <p:attrName>style.visibility</p:attrName>
                                        </p:attrNameLst>
                                      </p:cBhvr>
                                      <p:to>
                                        <p:strVal val="visible"/>
                                      </p:to>
                                    </p:set>
                                    <p:anim calcmode="lin" valueType="num">
                                      <p:cBhvr additive="base">
                                        <p:cTn id="56" dur="500" fill="hold"/>
                                        <p:tgtEl>
                                          <p:spTgt spid="4"/>
                                        </p:tgtEl>
                                        <p:attrNameLst>
                                          <p:attrName>ppt_x</p:attrName>
                                        </p:attrNameLst>
                                      </p:cBhvr>
                                      <p:tavLst>
                                        <p:tav tm="0">
                                          <p:val>
                                            <p:strVal val="0-#ppt_w/2"/>
                                          </p:val>
                                        </p:tav>
                                        <p:tav tm="100000">
                                          <p:val>
                                            <p:strVal val="#ppt_x"/>
                                          </p:val>
                                        </p:tav>
                                      </p:tavLst>
                                    </p:anim>
                                    <p:anim calcmode="lin" valueType="num">
                                      <p:cBhvr additive="base">
                                        <p:cTn id="57" dur="500" fill="hold"/>
                                        <p:tgtEl>
                                          <p:spTgt spid="4"/>
                                        </p:tgtEl>
                                        <p:attrNameLst>
                                          <p:attrName>ppt_y</p:attrName>
                                        </p:attrNameLst>
                                      </p:cBhvr>
                                      <p:tavLst>
                                        <p:tav tm="0">
                                          <p:val>
                                            <p:strVal val="#ppt_y"/>
                                          </p:val>
                                        </p:tav>
                                        <p:tav tm="100000">
                                          <p:val>
                                            <p:strVal val="#ppt_y"/>
                                          </p:val>
                                        </p:tav>
                                      </p:tavLst>
                                    </p:anim>
                                  </p:childTnLst>
                                </p:cTn>
                              </p:par>
                            </p:childTnLst>
                          </p:cTn>
                        </p:par>
                        <p:par>
                          <p:cTn id="58" fill="hold">
                            <p:stCondLst>
                              <p:cond delay="5500"/>
                            </p:stCondLst>
                            <p:childTnLst>
                              <p:par>
                                <p:cTn id="59" presetID="2" presetClass="entr" presetSubtype="8" fill="hold" nodeType="afterEffect">
                                  <p:stCondLst>
                                    <p:cond delay="0"/>
                                  </p:stCondLst>
                                  <p:childTnLst>
                                    <p:set>
                                      <p:cBhvr>
                                        <p:cTn id="60" dur="1" fill="hold">
                                          <p:stCondLst>
                                            <p:cond delay="0"/>
                                          </p:stCondLst>
                                        </p:cTn>
                                        <p:tgtEl>
                                          <p:spTgt spid="37"/>
                                        </p:tgtEl>
                                        <p:attrNameLst>
                                          <p:attrName>style.visibility</p:attrName>
                                        </p:attrNameLst>
                                      </p:cBhvr>
                                      <p:to>
                                        <p:strVal val="visible"/>
                                      </p:to>
                                    </p:set>
                                    <p:anim calcmode="lin" valueType="num">
                                      <p:cBhvr additive="base">
                                        <p:cTn id="61" dur="500" fill="hold"/>
                                        <p:tgtEl>
                                          <p:spTgt spid="37"/>
                                        </p:tgtEl>
                                        <p:attrNameLst>
                                          <p:attrName>ppt_x</p:attrName>
                                        </p:attrNameLst>
                                      </p:cBhvr>
                                      <p:tavLst>
                                        <p:tav tm="0">
                                          <p:val>
                                            <p:strVal val="0-#ppt_w/2"/>
                                          </p:val>
                                        </p:tav>
                                        <p:tav tm="100000">
                                          <p:val>
                                            <p:strVal val="#ppt_x"/>
                                          </p:val>
                                        </p:tav>
                                      </p:tavLst>
                                    </p:anim>
                                    <p:anim calcmode="lin" valueType="num">
                                      <p:cBhvr additive="base">
                                        <p:cTn id="62" dur="500" fill="hold"/>
                                        <p:tgtEl>
                                          <p:spTgt spid="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p:bldP spid="9" grpId="0"/>
      <p:bldP spid="10"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615261" y="1492267"/>
            <a:ext cx="5480739" cy="447814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p:cNvSpPr>
            <a:spLocks noGrp="1"/>
          </p:cNvSpPr>
          <p:nvPr>
            <p:ph type="title"/>
          </p:nvPr>
        </p:nvSpPr>
        <p:spPr/>
        <p:txBody>
          <a:bodyPr/>
          <a:lstStyle/>
          <a:p>
            <a:r>
              <a:rPr lang="en-US" smtClean="0"/>
              <a:t>Four Medium Images</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11" name="TextBox 10"/>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12" name="Straight Connector 11"/>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2802802" y="3178129"/>
            <a:ext cx="1106424" cy="1106424"/>
            <a:chOff x="2802802" y="3178129"/>
            <a:chExt cx="1106424" cy="1106424"/>
          </a:xfrm>
        </p:grpSpPr>
        <p:sp>
          <p:nvSpPr>
            <p:cNvPr id="13" name="Rounded Rectangle 12"/>
            <p:cNvSpPr/>
            <p:nvPr/>
          </p:nvSpPr>
          <p:spPr>
            <a:xfrm>
              <a:off x="2802802" y="3178129"/>
              <a:ext cx="1106424" cy="1106424"/>
            </a:xfrm>
            <a:prstGeom prst="roundRect">
              <a:avLst/>
            </a:prstGeom>
            <a:solidFill>
              <a:schemeClr val="accent1">
                <a:lumMod val="50000"/>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AutoShape 117"/>
            <p:cNvSpPr/>
            <p:nvPr/>
          </p:nvSpPr>
          <p:spPr bwMode="auto">
            <a:xfrm>
              <a:off x="3024883" y="3465491"/>
              <a:ext cx="679846" cy="561193"/>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16" name="Rectangle 15"/>
          <p:cNvSpPr/>
          <p:nvPr/>
        </p:nvSpPr>
        <p:spPr>
          <a:xfrm>
            <a:off x="6414169" y="2246064"/>
            <a:ext cx="5414037" cy="1384995"/>
          </a:xfrm>
          <a:prstGeom prst="rect">
            <a:avLst/>
          </a:prstGeom>
        </p:spPr>
        <p:txBody>
          <a:bodyPr wrap="square">
            <a:spAutoFit/>
          </a:bodyPr>
          <a:lstStyle/>
          <a:p>
            <a:pPr>
              <a:defRPr/>
            </a:pPr>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a:t>
            </a:r>
            <a:r>
              <a:rPr lang="en-GB" sz="1400" smtClean="0"/>
              <a:t>consequa</a:t>
            </a:r>
            <a:endParaRPr lang="en-GB" sz="1400"/>
          </a:p>
        </p:txBody>
      </p:sp>
      <p:sp>
        <p:nvSpPr>
          <p:cNvPr id="17" name="Rectangle 16"/>
          <p:cNvSpPr/>
          <p:nvPr/>
        </p:nvSpPr>
        <p:spPr>
          <a:xfrm>
            <a:off x="6414169" y="1839516"/>
            <a:ext cx="4844403" cy="338554"/>
          </a:xfrm>
          <a:prstGeom prst="rect">
            <a:avLst/>
          </a:prstGeom>
        </p:spPr>
        <p:txBody>
          <a:bodyPr wrap="none">
            <a:spAutoFit/>
          </a:bodyPr>
          <a:lstStyle/>
          <a:p>
            <a:r>
              <a:rPr lang="en-GB" sz="1600">
                <a:solidFill>
                  <a:schemeClr val="accent5"/>
                </a:solidFill>
              </a:rPr>
              <a:t>Lorem ipsum dolor sit amet, consectetuer adipiscing elit</a:t>
            </a:r>
            <a:endParaRPr lang="en-GB" sz="1600">
              <a:solidFill>
                <a:schemeClr val="accent5"/>
              </a:solidFill>
            </a:endParaRPr>
          </a:p>
        </p:txBody>
      </p:sp>
      <p:sp>
        <p:nvSpPr>
          <p:cNvPr id="19" name="Rectangle 18"/>
          <p:cNvSpPr/>
          <p:nvPr/>
        </p:nvSpPr>
        <p:spPr>
          <a:xfrm>
            <a:off x="6414169" y="3699053"/>
            <a:ext cx="5573146" cy="1815882"/>
          </a:xfrm>
          <a:prstGeom prst="rect">
            <a:avLst/>
          </a:prstGeom>
        </p:spPr>
        <p:txBody>
          <a:bodyPr wrap="square">
            <a:spAutoFit/>
          </a:bodyPr>
          <a:lstStyle/>
          <a:p>
            <a:pPr>
              <a:defRPr/>
            </a:pPr>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 vel illum dolore eu feugiat nulla facilisis at vero eros et accumsan et iusto odio dignissim qui blandit praesent luptatum zzril delenit augue duis dolore te feugait nulla facilisi. </a:t>
            </a:r>
            <a:endParaRPr lang="en-GB" sz="140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childTnLst>
                          </p:cTn>
                        </p:par>
                        <p:par>
                          <p:cTn id="16" fill="hold">
                            <p:stCondLst>
                              <p:cond delay="1500"/>
                            </p:stCondLst>
                            <p:childTnLst>
                              <p:par>
                                <p:cTn id="17" presetID="52" presetClass="entr" presetSubtype="0"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Scale>
                                      <p:cBhvr>
                                        <p:cTn id="19" dur="1000" decel="50000" fill="hold">
                                          <p:stCondLst>
                                            <p:cond delay="0"/>
                                          </p:stCondLst>
                                        </p:cTn>
                                        <p:tgtEl>
                                          <p:spTgt spid="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0" dur="1000" decel="50000" fill="hold">
                                          <p:stCondLst>
                                            <p:cond delay="0"/>
                                          </p:stCondLst>
                                        </p:cTn>
                                        <p:tgtEl>
                                          <p:spTgt spid="6"/>
                                        </p:tgtEl>
                                        <p:attrNameLst>
                                          <p:attrName>ppt_x</p:attrName>
                                          <p:attrName>ppt_y</p:attrName>
                                        </p:attrNameLst>
                                      </p:cBhvr>
                                    </p:animMotion>
                                    <p:animEffect transition="in" filter="fade">
                                      <p:cBhvr>
                                        <p:cTn id="21" dur="1000"/>
                                        <p:tgtEl>
                                          <p:spTgt spid="6"/>
                                        </p:tgtEl>
                                      </p:cBhvr>
                                    </p:animEffect>
                                  </p:childTnLst>
                                </p:cTn>
                              </p:par>
                            </p:childTnLst>
                          </p:cTn>
                        </p:par>
                        <p:par>
                          <p:cTn id="22" fill="hold">
                            <p:stCondLst>
                              <p:cond delay="2500"/>
                            </p:stCondLst>
                            <p:childTnLst>
                              <p:par>
                                <p:cTn id="23" presetID="2" presetClass="entr" presetSubtype="8"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additive="base">
                                        <p:cTn id="25" dur="500" fill="hold"/>
                                        <p:tgtEl>
                                          <p:spTgt spid="17"/>
                                        </p:tgtEl>
                                        <p:attrNameLst>
                                          <p:attrName>ppt_x</p:attrName>
                                        </p:attrNameLst>
                                      </p:cBhvr>
                                      <p:tavLst>
                                        <p:tav tm="0">
                                          <p:val>
                                            <p:strVal val="0-#ppt_w/2"/>
                                          </p:val>
                                        </p:tav>
                                        <p:tav tm="100000">
                                          <p:val>
                                            <p:strVal val="#ppt_x"/>
                                          </p:val>
                                        </p:tav>
                                      </p:tavLst>
                                    </p:anim>
                                    <p:anim calcmode="lin" valueType="num">
                                      <p:cBhvr additive="base">
                                        <p:cTn id="26" dur="500" fill="hold"/>
                                        <p:tgtEl>
                                          <p:spTgt spid="17"/>
                                        </p:tgtEl>
                                        <p:attrNameLst>
                                          <p:attrName>ppt_y</p:attrName>
                                        </p:attrNameLst>
                                      </p:cBhvr>
                                      <p:tavLst>
                                        <p:tav tm="0">
                                          <p:val>
                                            <p:strVal val="#ppt_y"/>
                                          </p:val>
                                        </p:tav>
                                        <p:tav tm="100000">
                                          <p:val>
                                            <p:strVal val="#ppt_y"/>
                                          </p:val>
                                        </p:tav>
                                      </p:tavLst>
                                    </p:anim>
                                  </p:childTnLst>
                                </p:cTn>
                              </p:par>
                            </p:childTnLst>
                          </p:cTn>
                        </p:par>
                        <p:par>
                          <p:cTn id="27" fill="hold">
                            <p:stCondLst>
                              <p:cond delay="3000"/>
                            </p:stCondLst>
                            <p:childTnLst>
                              <p:par>
                                <p:cTn id="28" presetID="2" presetClass="entr" presetSubtype="8"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 calcmode="lin" valueType="num">
                                      <p:cBhvr additive="base">
                                        <p:cTn id="30" dur="500" fill="hold"/>
                                        <p:tgtEl>
                                          <p:spTgt spid="16"/>
                                        </p:tgtEl>
                                        <p:attrNameLst>
                                          <p:attrName>ppt_x</p:attrName>
                                        </p:attrNameLst>
                                      </p:cBhvr>
                                      <p:tavLst>
                                        <p:tav tm="0">
                                          <p:val>
                                            <p:strVal val="0-#ppt_w/2"/>
                                          </p:val>
                                        </p:tav>
                                        <p:tav tm="100000">
                                          <p:val>
                                            <p:strVal val="#ppt_x"/>
                                          </p:val>
                                        </p:tav>
                                      </p:tavLst>
                                    </p:anim>
                                    <p:anim calcmode="lin" valueType="num">
                                      <p:cBhvr additive="base">
                                        <p:cTn id="31" dur="500" fill="hold"/>
                                        <p:tgtEl>
                                          <p:spTgt spid="16"/>
                                        </p:tgtEl>
                                        <p:attrNameLst>
                                          <p:attrName>ppt_y</p:attrName>
                                        </p:attrNameLst>
                                      </p:cBhvr>
                                      <p:tavLst>
                                        <p:tav tm="0">
                                          <p:val>
                                            <p:strVal val="#ppt_y"/>
                                          </p:val>
                                        </p:tav>
                                        <p:tav tm="100000">
                                          <p:val>
                                            <p:strVal val="#ppt_y"/>
                                          </p:val>
                                        </p:tav>
                                      </p:tavLst>
                                    </p:anim>
                                  </p:childTnLst>
                                </p:cTn>
                              </p:par>
                            </p:childTnLst>
                          </p:cTn>
                        </p:par>
                        <p:par>
                          <p:cTn id="32" fill="hold">
                            <p:stCondLst>
                              <p:cond delay="3500"/>
                            </p:stCondLst>
                            <p:childTnLst>
                              <p:par>
                                <p:cTn id="33" presetID="2" presetClass="entr" presetSubtype="8" fill="hold" grpId="0" nodeType="after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500" fill="hold"/>
                                        <p:tgtEl>
                                          <p:spTgt spid="19"/>
                                        </p:tgtEl>
                                        <p:attrNameLst>
                                          <p:attrName>ppt_x</p:attrName>
                                        </p:attrNameLst>
                                      </p:cBhvr>
                                      <p:tavLst>
                                        <p:tav tm="0">
                                          <p:val>
                                            <p:strVal val="0-#ppt_w/2"/>
                                          </p:val>
                                        </p:tav>
                                        <p:tav tm="100000">
                                          <p:val>
                                            <p:strVal val="#ppt_x"/>
                                          </p:val>
                                        </p:tav>
                                      </p:tavLst>
                                    </p:anim>
                                    <p:anim calcmode="lin" valueType="num">
                                      <p:cBhvr additive="base">
                                        <p:cTn id="36" dur="500" fill="hold"/>
                                        <p:tgtEl>
                                          <p:spTgt spid="19"/>
                                        </p:tgtEl>
                                        <p:attrNameLst>
                                          <p:attrName>ppt_y</p:attrName>
                                        </p:attrNameLst>
                                      </p:cBhvr>
                                      <p:tavLst>
                                        <p:tav tm="0">
                                          <p:val>
                                            <p:strVal val="#ppt_y"/>
                                          </p:val>
                                        </p:tav>
                                        <p:tav tm="100000">
                                          <p:val>
                                            <p:strVal val="#ppt_y"/>
                                          </p:val>
                                        </p:tav>
                                      </p:tavLst>
                                    </p:anim>
                                  </p:childTnLst>
                                </p:cTn>
                              </p:par>
                            </p:childTnLst>
                          </p:cTn>
                        </p:par>
                        <p:par>
                          <p:cTn id="37" fill="hold">
                            <p:stCondLst>
                              <p:cond delay="4000"/>
                            </p:stCondLst>
                            <p:childTnLst>
                              <p:par>
                                <p:cTn id="38" presetID="26" presetClass="emph" presetSubtype="0" fill="hold" nodeType="afterEffect">
                                  <p:stCondLst>
                                    <p:cond delay="0"/>
                                  </p:stCondLst>
                                  <p:childTnLst>
                                    <p:animEffect transition="out" filter="fade">
                                      <p:cBhvr>
                                        <p:cTn id="39" dur="500" tmFilter="0, 0; .2, .5; .8, .5; 1, 0"/>
                                        <p:tgtEl>
                                          <p:spTgt spid="6"/>
                                        </p:tgtEl>
                                      </p:cBhvr>
                                    </p:animEffect>
                                    <p:animScale>
                                      <p:cBhvr>
                                        <p:cTn id="40" dur="250" autoRev="1" fill="hold"/>
                                        <p:tgtEl>
                                          <p:spTgt spid="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p:bldP spid="16" grpId="0"/>
      <p:bldP spid="17" grpId="0"/>
      <p:bldP spid="19"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0" y="1403751"/>
            <a:ext cx="12192000" cy="285842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p:cNvSpPr>
            <a:spLocks noGrp="1"/>
          </p:cNvSpPr>
          <p:nvPr>
            <p:ph type="title"/>
          </p:nvPr>
        </p:nvSpPr>
        <p:spPr/>
        <p:txBody>
          <a:bodyPr/>
          <a:lstStyle/>
          <a:p>
            <a:r>
              <a:rPr lang="en-US" smtClean="0"/>
              <a:t>Wide Image</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5" name="TextBox 4"/>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6" name="Straight Connector 5"/>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431159" y="4913684"/>
            <a:ext cx="5261720" cy="1169551"/>
          </a:xfrm>
          <a:prstGeom prst="rect">
            <a:avLst/>
          </a:prstGeom>
        </p:spPr>
        <p:txBody>
          <a:bodyPr wrap="square">
            <a:spAutoFit/>
          </a:bodyPr>
          <a:lstStyle/>
          <a:p>
            <a:pPr>
              <a:defRPr/>
            </a:pPr>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p>
        </p:txBody>
      </p:sp>
      <p:grpSp>
        <p:nvGrpSpPr>
          <p:cNvPr id="13" name="Group 12"/>
          <p:cNvGrpSpPr/>
          <p:nvPr/>
        </p:nvGrpSpPr>
        <p:grpSpPr>
          <a:xfrm>
            <a:off x="5115951" y="1852912"/>
            <a:ext cx="1960098" cy="1960098"/>
            <a:chOff x="5115951" y="1852912"/>
            <a:chExt cx="1960098" cy="1960098"/>
          </a:xfrm>
        </p:grpSpPr>
        <p:sp>
          <p:nvSpPr>
            <p:cNvPr id="8" name="Oval 7"/>
            <p:cNvSpPr/>
            <p:nvPr/>
          </p:nvSpPr>
          <p:spPr>
            <a:xfrm>
              <a:off x="5115951" y="1852912"/>
              <a:ext cx="1960098" cy="1960098"/>
            </a:xfrm>
            <a:prstGeom prst="ellipse">
              <a:avLst/>
            </a:prstGeom>
            <a:noFill/>
            <a:ln w="4127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TextBox 8"/>
            <p:cNvSpPr txBox="1"/>
            <p:nvPr/>
          </p:nvSpPr>
          <p:spPr>
            <a:xfrm>
              <a:off x="5534787" y="2417462"/>
              <a:ext cx="1122423" cy="830997"/>
            </a:xfrm>
            <a:prstGeom prst="rect">
              <a:avLst/>
            </a:prstGeom>
            <a:noFill/>
          </p:spPr>
          <p:txBody>
            <a:bodyPr wrap="none" rtlCol="0">
              <a:spAutoFit/>
            </a:bodyPr>
            <a:lstStyle/>
            <a:p>
              <a:r>
                <a:rPr lang="en-US" sz="4800" smtClean="0">
                  <a:solidFill>
                    <a:schemeClr val="bg2"/>
                  </a:solidFill>
                </a:rPr>
                <a:t>$50</a:t>
              </a:r>
              <a:endParaRPr lang="en-GB" sz="4800">
                <a:solidFill>
                  <a:schemeClr val="bg2"/>
                </a:solidFill>
              </a:endParaRPr>
            </a:p>
          </p:txBody>
        </p:sp>
      </p:grpSp>
      <p:sp>
        <p:nvSpPr>
          <p:cNvPr id="10" name="TextBox 9"/>
          <p:cNvSpPr txBox="1"/>
          <p:nvPr/>
        </p:nvSpPr>
        <p:spPr>
          <a:xfrm>
            <a:off x="431159" y="4513574"/>
            <a:ext cx="1603772" cy="400110"/>
          </a:xfrm>
          <a:prstGeom prst="rect">
            <a:avLst/>
          </a:prstGeom>
          <a:noFill/>
        </p:spPr>
        <p:txBody>
          <a:bodyPr wrap="none" rtlCol="0">
            <a:spAutoFit/>
          </a:bodyPr>
          <a:lstStyle/>
          <a:p>
            <a:r>
              <a:rPr lang="en-US" sz="2000" b="1" smtClean="0">
                <a:solidFill>
                  <a:schemeClr val="accent5"/>
                </a:solidFill>
              </a:rPr>
              <a:t>Web Analysis</a:t>
            </a:r>
            <a:endParaRPr lang="en-GB" sz="2000" b="1">
              <a:solidFill>
                <a:schemeClr val="accent5"/>
              </a:solidFill>
            </a:endParaRPr>
          </a:p>
        </p:txBody>
      </p:sp>
      <p:sp>
        <p:nvSpPr>
          <p:cNvPr id="11" name="Rectangle 10"/>
          <p:cNvSpPr/>
          <p:nvPr/>
        </p:nvSpPr>
        <p:spPr>
          <a:xfrm>
            <a:off x="6291215" y="4913684"/>
            <a:ext cx="5261720" cy="1169551"/>
          </a:xfrm>
          <a:prstGeom prst="rect">
            <a:avLst/>
          </a:prstGeom>
        </p:spPr>
        <p:txBody>
          <a:bodyPr wrap="square">
            <a:spAutoFit/>
          </a:bodyPr>
          <a:lstStyle/>
          <a:p>
            <a:pPr>
              <a:defRPr/>
            </a:pPr>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p>
        </p:txBody>
      </p:sp>
      <p:sp>
        <p:nvSpPr>
          <p:cNvPr id="12" name="TextBox 11"/>
          <p:cNvSpPr txBox="1"/>
          <p:nvPr/>
        </p:nvSpPr>
        <p:spPr>
          <a:xfrm>
            <a:off x="6291215" y="4513574"/>
            <a:ext cx="1580882" cy="400110"/>
          </a:xfrm>
          <a:prstGeom prst="rect">
            <a:avLst/>
          </a:prstGeom>
          <a:noFill/>
        </p:spPr>
        <p:txBody>
          <a:bodyPr wrap="none" rtlCol="0">
            <a:spAutoFit/>
          </a:bodyPr>
          <a:lstStyle/>
          <a:p>
            <a:r>
              <a:rPr lang="en-US" sz="2000" b="1" smtClean="0">
                <a:solidFill>
                  <a:schemeClr val="accent5"/>
                </a:solidFill>
              </a:rPr>
              <a:t>HTML Design</a:t>
            </a:r>
            <a:endParaRPr lang="en-GB" sz="2000" b="1">
              <a:solidFill>
                <a:schemeClr val="accent5"/>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500"/>
                            </p:stCondLst>
                            <p:childTnLst>
                              <p:par>
                                <p:cTn id="17" presetID="23" presetClass="entr" presetSubtype="16" fill="hold" nodeType="after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500"/>
                                        <p:tgtEl>
                                          <p:spTgt spid="10"/>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500"/>
                                        <p:tgtEl>
                                          <p:spTgt spid="7"/>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500"/>
                                        <p:tgtEl>
                                          <p:spTgt spid="12"/>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fade">
                                      <p:cBhvr>
                                        <p:cTn id="36" dur="500"/>
                                        <p:tgtEl>
                                          <p:spTgt spid="11"/>
                                        </p:tgtEl>
                                      </p:cBhvr>
                                    </p:animEffect>
                                  </p:childTnLst>
                                </p:cTn>
                              </p:par>
                            </p:childTnLst>
                          </p:cTn>
                        </p:par>
                        <p:par>
                          <p:cTn id="37" fill="hold">
                            <p:stCondLst>
                              <p:cond delay="4000"/>
                            </p:stCondLst>
                            <p:childTnLst>
                              <p:par>
                                <p:cTn id="38" presetID="26" presetClass="emph" presetSubtype="0" fill="hold" nodeType="afterEffect">
                                  <p:stCondLst>
                                    <p:cond delay="0"/>
                                  </p:stCondLst>
                                  <p:childTnLst>
                                    <p:animEffect transition="out" filter="fade">
                                      <p:cBhvr>
                                        <p:cTn id="39" dur="500" tmFilter="0, 0; .2, .5; .8, .5; 1, 0"/>
                                        <p:tgtEl>
                                          <p:spTgt spid="13"/>
                                        </p:tgtEl>
                                      </p:cBhvr>
                                    </p:animEffect>
                                    <p:animScale>
                                      <p:cBhvr>
                                        <p:cTn id="40" dur="250" autoRev="1" fill="hold"/>
                                        <p:tgtEl>
                                          <p:spTgt spid="13"/>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7" grpId="0"/>
      <p:bldP spid="10" grpId="0"/>
      <p:bldP spid="11" grpId="0"/>
      <p:bldP spid="1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Isosceles Triangle 20"/>
          <p:cNvSpPr/>
          <p:nvPr/>
        </p:nvSpPr>
        <p:spPr>
          <a:xfrm flipV="1">
            <a:off x="5812114" y="4217815"/>
            <a:ext cx="567771" cy="395719"/>
          </a:xfrm>
          <a:prstGeom prst="triangle">
            <a:avLst/>
          </a:prstGeom>
          <a:solidFill>
            <a:schemeClr val="tx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14" name="Rectangle 13"/>
          <p:cNvSpPr/>
          <p:nvPr/>
        </p:nvSpPr>
        <p:spPr>
          <a:xfrm>
            <a:off x="1" y="0"/>
            <a:ext cx="12192000" cy="4211782"/>
          </a:xfrm>
          <a:prstGeom prst="rect">
            <a:avLst/>
          </a:prstGeom>
          <a:solidFill>
            <a:schemeClr val="tx2">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TextBox 14"/>
          <p:cNvSpPr txBox="1"/>
          <p:nvPr/>
        </p:nvSpPr>
        <p:spPr>
          <a:xfrm>
            <a:off x="3613532" y="199201"/>
            <a:ext cx="4958858" cy="707886"/>
          </a:xfrm>
          <a:prstGeom prst="rect">
            <a:avLst/>
          </a:prstGeom>
          <a:noFill/>
        </p:spPr>
        <p:txBody>
          <a:bodyPr wrap="none" rtlCol="0">
            <a:spAutoFit/>
          </a:bodyPr>
          <a:lstStyle/>
          <a:p>
            <a:r>
              <a:rPr lang="en-US" sz="4000" smtClean="0">
                <a:solidFill>
                  <a:schemeClr val="bg1"/>
                </a:solidFill>
                <a:latin typeface="+mj-lt"/>
              </a:rPr>
              <a:t>Welcome To The Plus</a:t>
            </a:r>
            <a:endParaRPr lang="en-GB" sz="4000">
              <a:solidFill>
                <a:schemeClr val="bg1"/>
              </a:solidFill>
              <a:latin typeface="+mj-lt"/>
            </a:endParaRPr>
          </a:p>
        </p:txBody>
      </p:sp>
      <p:sp>
        <p:nvSpPr>
          <p:cNvPr id="16" name="TextBox 15"/>
          <p:cNvSpPr txBox="1"/>
          <p:nvPr/>
        </p:nvSpPr>
        <p:spPr>
          <a:xfrm>
            <a:off x="4627702" y="856011"/>
            <a:ext cx="2938690" cy="338554"/>
          </a:xfrm>
          <a:prstGeom prst="rect">
            <a:avLst/>
          </a:prstGeom>
          <a:noFill/>
        </p:spPr>
        <p:txBody>
          <a:bodyPr wrap="none" rtlCol="0">
            <a:spAutoFit/>
          </a:bodyPr>
          <a:lstStyle/>
          <a:p>
            <a:r>
              <a:rPr lang="en-US" sz="1600" smtClean="0">
                <a:solidFill>
                  <a:schemeClr val="bg1"/>
                </a:solidFill>
                <a:latin typeface="+mn-lt"/>
              </a:rPr>
              <a:t>Put a relevant subtitle </a:t>
            </a:r>
            <a:r>
              <a:rPr lang="en-US" sz="1600" b="1" smtClean="0">
                <a:solidFill>
                  <a:schemeClr val="accent4"/>
                </a:solidFill>
                <a:latin typeface="+mn-lt"/>
              </a:rPr>
              <a:t>in this line</a:t>
            </a:r>
            <a:endParaRPr lang="en-US" sz="1600" b="1" dirty="0">
              <a:solidFill>
                <a:schemeClr val="accent4"/>
              </a:solidFill>
              <a:latin typeface="+mn-lt"/>
            </a:endParaRPr>
          </a:p>
        </p:txBody>
      </p:sp>
      <p:cxnSp>
        <p:nvCxnSpPr>
          <p:cNvPr id="17" name="Straight Connector 16"/>
          <p:cNvCxnSpPr/>
          <p:nvPr/>
        </p:nvCxnSpPr>
        <p:spPr>
          <a:xfrm>
            <a:off x="5320267" y="1292523"/>
            <a:ext cx="1645920" cy="0"/>
          </a:xfrm>
          <a:prstGeom prst="line">
            <a:avLst/>
          </a:prstGeom>
          <a:ln w="5715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Oval 23"/>
          <p:cNvSpPr/>
          <p:nvPr/>
        </p:nvSpPr>
        <p:spPr>
          <a:xfrm>
            <a:off x="5115945" y="1441770"/>
            <a:ext cx="1960098" cy="1960098"/>
          </a:xfrm>
          <a:prstGeom prst="ellipse">
            <a:avLst/>
          </a:prstGeom>
          <a:solidFill>
            <a:schemeClr val="tx1"/>
          </a:solidFill>
          <a:ln>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TextBox 24"/>
          <p:cNvSpPr txBox="1"/>
          <p:nvPr/>
        </p:nvSpPr>
        <p:spPr>
          <a:xfrm>
            <a:off x="5161456" y="3402538"/>
            <a:ext cx="1863011" cy="461665"/>
          </a:xfrm>
          <a:prstGeom prst="rect">
            <a:avLst/>
          </a:prstGeom>
          <a:noFill/>
        </p:spPr>
        <p:txBody>
          <a:bodyPr wrap="none" rtlCol="0">
            <a:spAutoFit/>
          </a:bodyPr>
          <a:lstStyle/>
          <a:p>
            <a:r>
              <a:rPr lang="en-US" sz="2400" smtClean="0">
                <a:solidFill>
                  <a:schemeClr val="bg2"/>
                </a:solidFill>
              </a:rPr>
              <a:t>JOHN MILLER</a:t>
            </a:r>
            <a:endParaRPr lang="en-GB" sz="2400">
              <a:solidFill>
                <a:schemeClr val="bg2"/>
              </a:solidFill>
            </a:endParaRPr>
          </a:p>
        </p:txBody>
      </p:sp>
      <p:cxnSp>
        <p:nvCxnSpPr>
          <p:cNvPr id="26" name="Straight Connector 25"/>
          <p:cNvCxnSpPr/>
          <p:nvPr/>
        </p:nvCxnSpPr>
        <p:spPr>
          <a:xfrm>
            <a:off x="5779476" y="3836067"/>
            <a:ext cx="633046"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 name="TextBox 26"/>
          <p:cNvSpPr txBox="1"/>
          <p:nvPr/>
        </p:nvSpPr>
        <p:spPr>
          <a:xfrm>
            <a:off x="5383176" y="3864203"/>
            <a:ext cx="1425647" cy="307777"/>
          </a:xfrm>
          <a:prstGeom prst="rect">
            <a:avLst/>
          </a:prstGeom>
          <a:noFill/>
        </p:spPr>
        <p:txBody>
          <a:bodyPr wrap="none" rtlCol="0">
            <a:spAutoFit/>
          </a:bodyPr>
          <a:lstStyle/>
          <a:p>
            <a:r>
              <a:rPr lang="en-US" sz="1400" smtClean="0">
                <a:solidFill>
                  <a:schemeClr val="bg2"/>
                </a:solidFill>
              </a:rPr>
              <a:t>CEO &amp; DESIGNER</a:t>
            </a:r>
            <a:endParaRPr lang="en-GB" sz="1400">
              <a:solidFill>
                <a:schemeClr val="bg2"/>
              </a:solidFill>
            </a:endParaRPr>
          </a:p>
        </p:txBody>
      </p:sp>
      <p:sp>
        <p:nvSpPr>
          <p:cNvPr id="28" name="TextBox 27"/>
          <p:cNvSpPr txBox="1"/>
          <p:nvPr/>
        </p:nvSpPr>
        <p:spPr>
          <a:xfrm>
            <a:off x="4489951" y="4565907"/>
            <a:ext cx="3212098" cy="400110"/>
          </a:xfrm>
          <a:prstGeom prst="rect">
            <a:avLst/>
          </a:prstGeom>
          <a:noFill/>
        </p:spPr>
        <p:txBody>
          <a:bodyPr wrap="none" rtlCol="0">
            <a:spAutoFit/>
          </a:bodyPr>
          <a:lstStyle/>
          <a:p>
            <a:r>
              <a:rPr lang="en-US" sz="2000" smtClean="0"/>
              <a:t>Hi Everyone, I am John Miller</a:t>
            </a:r>
            <a:endParaRPr lang="en-GB" sz="2000"/>
          </a:p>
        </p:txBody>
      </p:sp>
      <p:sp>
        <p:nvSpPr>
          <p:cNvPr id="29" name="Rectangle 28"/>
          <p:cNvSpPr/>
          <p:nvPr/>
        </p:nvSpPr>
        <p:spPr>
          <a:xfrm>
            <a:off x="777712" y="5063783"/>
            <a:ext cx="10636574" cy="1169551"/>
          </a:xfrm>
          <a:prstGeom prst="rect">
            <a:avLst/>
          </a:prstGeom>
        </p:spPr>
        <p:txBody>
          <a:bodyPr wrap="square">
            <a:spAutoFit/>
          </a:bodyPr>
          <a:lstStyle/>
          <a:p>
            <a:pPr>
              <a:defRPr/>
            </a:pPr>
            <a:r>
              <a:rPr lang="en-GB" sz="1400" b="1"/>
              <a:t>Lorem ipsum dolor sit amet</a:t>
            </a:r>
            <a:r>
              <a:rPr lang="en-GB" sz="1400"/>
              <a:t>, consectetuer adipiscing elit, sed diam nonummy nibh euismod tincidunt ut laoreet dolore magna aliquam erat volutpat. Ut wisi enim ad minim veniam, quis nostrud exerci tation ullamcorper suscipit lobortis nisl ut aliquip ex ea commodo consequat. </a:t>
            </a:r>
            <a:endParaRPr lang="en-GB" sz="1400" smtClean="0"/>
          </a:p>
          <a:p>
            <a:pPr>
              <a:defRPr/>
            </a:pPr>
            <a:endParaRPr lang="en-GB" sz="1400"/>
          </a:p>
          <a:p>
            <a:pPr>
              <a:defRPr/>
            </a:pPr>
            <a:r>
              <a:rPr lang="en-GB" sz="1400" smtClean="0"/>
              <a:t>Duis </a:t>
            </a:r>
            <a:r>
              <a:rPr lang="en-GB" sz="1400"/>
              <a:t>autem vel eum iriure dolor in hendrerit in vulputate velit esse molestie consequat, vel illum dolore eu feugiat nulla facilisis at vero eros et accumsan et iusto odio dignissim qui blandit praesent luptatum zzril delenit augue duis dolore te feugait nulla facilisi. </a:t>
            </a:r>
            <a:endParaRPr lang="en-GB" sz="140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p:tgtEl>
                                          <p:spTgt spid="15"/>
                                        </p:tgtEl>
                                        <p:attrNameLst>
                                          <p:attrName>ppt_x</p:attrName>
                                        </p:attrNameLst>
                                      </p:cBhvr>
                                      <p:tavLst>
                                        <p:tav tm="0">
                                          <p:val>
                                            <p:strVal val="#ppt_x-#ppt_w*1.125000"/>
                                          </p:val>
                                        </p:tav>
                                        <p:tav tm="100000">
                                          <p:val>
                                            <p:strVal val="#ppt_x"/>
                                          </p:val>
                                        </p:tav>
                                      </p:tavLst>
                                    </p:anim>
                                    <p:animEffect transition="in" filter="wipe(right)">
                                      <p:cBhvr>
                                        <p:cTn id="8" dur="500"/>
                                        <p:tgtEl>
                                          <p:spTgt spid="15"/>
                                        </p:tgtEl>
                                      </p:cBhvr>
                                    </p:animEffect>
                                  </p:childTnLst>
                                </p:cTn>
                              </p:par>
                            </p:childTnLst>
                          </p:cTn>
                        </p:par>
                        <p:par>
                          <p:cTn id="9" fill="hold">
                            <p:stCondLst>
                              <p:cond delay="500"/>
                            </p:stCondLst>
                            <p:childTnLst>
                              <p:par>
                                <p:cTn id="10" presetID="12" presetClass="entr" presetSubtype="8"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500"/>
                                        <p:tgtEl>
                                          <p:spTgt spid="16"/>
                                        </p:tgtEl>
                                        <p:attrNameLst>
                                          <p:attrName>ppt_x</p:attrName>
                                        </p:attrNameLst>
                                      </p:cBhvr>
                                      <p:tavLst>
                                        <p:tav tm="0">
                                          <p:val>
                                            <p:strVal val="#ppt_x-#ppt_w*1.125000"/>
                                          </p:val>
                                        </p:tav>
                                        <p:tav tm="100000">
                                          <p:val>
                                            <p:strVal val="#ppt_x"/>
                                          </p:val>
                                        </p:tav>
                                      </p:tavLst>
                                    </p:anim>
                                    <p:animEffect transition="in" filter="wipe(right)">
                                      <p:cBhvr>
                                        <p:cTn id="13" dur="500"/>
                                        <p:tgtEl>
                                          <p:spTgt spid="16"/>
                                        </p:tgtEl>
                                      </p:cBhvr>
                                    </p:animEffect>
                                  </p:childTnLst>
                                </p:cTn>
                              </p:par>
                            </p:childTnLst>
                          </p:cTn>
                        </p:par>
                        <p:par>
                          <p:cTn id="14" fill="hold">
                            <p:stCondLst>
                              <p:cond delay="1000"/>
                            </p:stCondLst>
                            <p:childTnLst>
                              <p:par>
                                <p:cTn id="15" presetID="22" presetClass="entr" presetSubtype="8"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wipe(left)">
                                      <p:cBhvr>
                                        <p:cTn id="17" dur="500"/>
                                        <p:tgtEl>
                                          <p:spTgt spid="17"/>
                                        </p:tgtEl>
                                      </p:cBhvr>
                                    </p:animEffect>
                                  </p:childTnLst>
                                </p:cTn>
                              </p:par>
                            </p:childTnLst>
                          </p:cTn>
                        </p:par>
                        <p:par>
                          <p:cTn id="18" fill="hold">
                            <p:stCondLst>
                              <p:cond delay="1500"/>
                            </p:stCondLst>
                            <p:childTnLst>
                              <p:par>
                                <p:cTn id="19" presetID="53" presetClass="entr" presetSubtype="16"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 calcmode="lin" valueType="num">
                                      <p:cBhvr>
                                        <p:cTn id="21" dur="500" fill="hold"/>
                                        <p:tgtEl>
                                          <p:spTgt spid="24"/>
                                        </p:tgtEl>
                                        <p:attrNameLst>
                                          <p:attrName>ppt_w</p:attrName>
                                        </p:attrNameLst>
                                      </p:cBhvr>
                                      <p:tavLst>
                                        <p:tav tm="0">
                                          <p:val>
                                            <p:fltVal val="0"/>
                                          </p:val>
                                        </p:tav>
                                        <p:tav tm="100000">
                                          <p:val>
                                            <p:strVal val="#ppt_w"/>
                                          </p:val>
                                        </p:tav>
                                      </p:tavLst>
                                    </p:anim>
                                    <p:anim calcmode="lin" valueType="num">
                                      <p:cBhvr>
                                        <p:cTn id="22" dur="500" fill="hold"/>
                                        <p:tgtEl>
                                          <p:spTgt spid="24"/>
                                        </p:tgtEl>
                                        <p:attrNameLst>
                                          <p:attrName>ppt_h</p:attrName>
                                        </p:attrNameLst>
                                      </p:cBhvr>
                                      <p:tavLst>
                                        <p:tav tm="0">
                                          <p:val>
                                            <p:fltVal val="0"/>
                                          </p:val>
                                        </p:tav>
                                        <p:tav tm="100000">
                                          <p:val>
                                            <p:strVal val="#ppt_h"/>
                                          </p:val>
                                        </p:tav>
                                      </p:tavLst>
                                    </p:anim>
                                    <p:animEffect transition="in" filter="fade">
                                      <p:cBhvr>
                                        <p:cTn id="23" dur="500"/>
                                        <p:tgtEl>
                                          <p:spTgt spid="24"/>
                                        </p:tgtEl>
                                      </p:cBhvr>
                                    </p:animEffect>
                                  </p:childTnLst>
                                </p:cTn>
                              </p:par>
                            </p:childTnLst>
                          </p:cTn>
                        </p:par>
                        <p:par>
                          <p:cTn id="24" fill="hold">
                            <p:stCondLst>
                              <p:cond delay="2000"/>
                            </p:stCondLst>
                            <p:childTnLst>
                              <p:par>
                                <p:cTn id="25" presetID="2" presetClass="entr" presetSubtype="1"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additive="base">
                                        <p:cTn id="27" dur="500" fill="hold"/>
                                        <p:tgtEl>
                                          <p:spTgt spid="25"/>
                                        </p:tgtEl>
                                        <p:attrNameLst>
                                          <p:attrName>ppt_x</p:attrName>
                                        </p:attrNameLst>
                                      </p:cBhvr>
                                      <p:tavLst>
                                        <p:tav tm="0">
                                          <p:val>
                                            <p:strVal val="#ppt_x"/>
                                          </p:val>
                                        </p:tav>
                                        <p:tav tm="100000">
                                          <p:val>
                                            <p:strVal val="#ppt_x"/>
                                          </p:val>
                                        </p:tav>
                                      </p:tavLst>
                                    </p:anim>
                                    <p:anim calcmode="lin" valueType="num">
                                      <p:cBhvr additive="base">
                                        <p:cTn id="28" dur="500" fill="hold"/>
                                        <p:tgtEl>
                                          <p:spTgt spid="25"/>
                                        </p:tgtEl>
                                        <p:attrNameLst>
                                          <p:attrName>ppt_y</p:attrName>
                                        </p:attrNameLst>
                                      </p:cBhvr>
                                      <p:tavLst>
                                        <p:tav tm="0">
                                          <p:val>
                                            <p:strVal val="0-#ppt_h/2"/>
                                          </p:val>
                                        </p:tav>
                                        <p:tav tm="100000">
                                          <p:val>
                                            <p:strVal val="#ppt_y"/>
                                          </p:val>
                                        </p:tav>
                                      </p:tavLst>
                                    </p:anim>
                                  </p:childTnLst>
                                </p:cTn>
                              </p:par>
                            </p:childTnLst>
                          </p:cTn>
                        </p:par>
                        <p:par>
                          <p:cTn id="29" fill="hold">
                            <p:stCondLst>
                              <p:cond delay="2500"/>
                            </p:stCondLst>
                            <p:childTnLst>
                              <p:par>
                                <p:cTn id="30" presetID="10"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500"/>
                                        <p:tgtEl>
                                          <p:spTgt spid="26"/>
                                        </p:tgtEl>
                                      </p:cBhvr>
                                    </p:animEffect>
                                  </p:childTnLst>
                                </p:cTn>
                              </p:par>
                            </p:childTnLst>
                          </p:cTn>
                        </p:par>
                        <p:par>
                          <p:cTn id="33" fill="hold">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27"/>
                                        </p:tgtEl>
                                        <p:attrNameLst>
                                          <p:attrName>style.visibility</p:attrName>
                                        </p:attrNameLst>
                                      </p:cBhvr>
                                      <p:to>
                                        <p:strVal val="visible"/>
                                      </p:to>
                                    </p:set>
                                    <p:animEffect transition="in" filter="fade">
                                      <p:cBhvr>
                                        <p:cTn id="36" dur="500"/>
                                        <p:tgtEl>
                                          <p:spTgt spid="27"/>
                                        </p:tgtEl>
                                      </p:cBhvr>
                                    </p:animEffect>
                                  </p:childTnLst>
                                </p:cTn>
                              </p:par>
                            </p:childTnLst>
                          </p:cTn>
                        </p:par>
                        <p:par>
                          <p:cTn id="37" fill="hold">
                            <p:stCondLst>
                              <p:cond delay="3500"/>
                            </p:stCondLst>
                            <p:childTnLst>
                              <p:par>
                                <p:cTn id="38" presetID="22" presetClass="entr" presetSubtype="1" fill="hold" grpId="0" nodeType="afterEffect">
                                  <p:stCondLst>
                                    <p:cond delay="0"/>
                                  </p:stCondLst>
                                  <p:childTnLst>
                                    <p:set>
                                      <p:cBhvr>
                                        <p:cTn id="39" dur="1" fill="hold">
                                          <p:stCondLst>
                                            <p:cond delay="0"/>
                                          </p:stCondLst>
                                        </p:cTn>
                                        <p:tgtEl>
                                          <p:spTgt spid="28"/>
                                        </p:tgtEl>
                                        <p:attrNameLst>
                                          <p:attrName>style.visibility</p:attrName>
                                        </p:attrNameLst>
                                      </p:cBhvr>
                                      <p:to>
                                        <p:strVal val="visible"/>
                                      </p:to>
                                    </p:set>
                                    <p:animEffect transition="in" filter="wipe(up)">
                                      <p:cBhvr>
                                        <p:cTn id="40" dur="500"/>
                                        <p:tgtEl>
                                          <p:spTgt spid="28"/>
                                        </p:tgtEl>
                                      </p:cBhvr>
                                    </p:animEffect>
                                  </p:childTnLst>
                                </p:cTn>
                              </p:par>
                            </p:childTnLst>
                          </p:cTn>
                        </p:par>
                        <p:par>
                          <p:cTn id="41" fill="hold">
                            <p:stCondLst>
                              <p:cond delay="4000"/>
                            </p:stCondLst>
                            <p:childTnLst>
                              <p:par>
                                <p:cTn id="42" presetID="16" presetClass="entr" presetSubtype="21" fill="hold" grpId="0" nodeType="after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barn(inVertical)">
                                      <p:cBhvr>
                                        <p:cTn id="4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24" grpId="0" animBg="1"/>
      <p:bldP spid="25" grpId="0"/>
      <p:bldP spid="27" grpId="0"/>
      <p:bldP spid="28" grpId="0"/>
      <p:bldP spid="2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3159"/>
            <a:ext cx="12191999" cy="686115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Slide Number Placeholder 1"/>
          <p:cNvSpPr>
            <a:spLocks noGrp="1"/>
          </p:cNvSpPr>
          <p:nvPr>
            <p:ph type="sldNum" sz="quarter" idx="12"/>
          </p:nvPr>
        </p:nvSpPr>
        <p:spPr/>
        <p:txBody>
          <a:bodyPr/>
          <a:lstStyle/>
          <a:p>
            <a:fld id="{70C262CF-5CC9-4929-99CD-9F101191856B}" type="slidenum">
              <a:rPr lang="en-GB" smtClean="0"/>
            </a:fld>
            <a:endParaRPr lang="en-GB"/>
          </a:p>
        </p:txBody>
      </p:sp>
      <p:sp>
        <p:nvSpPr>
          <p:cNvPr id="19" name="Rectangle 18"/>
          <p:cNvSpPr/>
          <p:nvPr/>
        </p:nvSpPr>
        <p:spPr>
          <a:xfrm>
            <a:off x="5324165" y="0"/>
            <a:ext cx="4165541" cy="3429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TextBox 19"/>
          <p:cNvSpPr txBox="1"/>
          <p:nvPr/>
        </p:nvSpPr>
        <p:spPr>
          <a:xfrm>
            <a:off x="5487621" y="407769"/>
            <a:ext cx="2196692" cy="523220"/>
          </a:xfrm>
          <a:prstGeom prst="rect">
            <a:avLst/>
          </a:prstGeom>
          <a:noFill/>
        </p:spPr>
        <p:txBody>
          <a:bodyPr wrap="none" rtlCol="0">
            <a:spAutoFit/>
          </a:bodyPr>
          <a:lstStyle/>
          <a:p>
            <a:r>
              <a:rPr lang="en-US" sz="2800" smtClean="0">
                <a:solidFill>
                  <a:schemeClr val="accent4"/>
                </a:solidFill>
                <a:latin typeface="+mj-lt"/>
              </a:rPr>
              <a:t>PORTFOLIO</a:t>
            </a:r>
            <a:endParaRPr lang="en-GB" sz="2800">
              <a:solidFill>
                <a:schemeClr val="accent4"/>
              </a:solidFill>
              <a:latin typeface="+mj-lt"/>
            </a:endParaRPr>
          </a:p>
        </p:txBody>
      </p:sp>
      <p:sp>
        <p:nvSpPr>
          <p:cNvPr id="21" name="TextBox 20"/>
          <p:cNvSpPr txBox="1"/>
          <p:nvPr/>
        </p:nvSpPr>
        <p:spPr>
          <a:xfrm>
            <a:off x="5487621" y="911075"/>
            <a:ext cx="3405099" cy="707886"/>
          </a:xfrm>
          <a:prstGeom prst="rect">
            <a:avLst/>
          </a:prstGeom>
          <a:noFill/>
        </p:spPr>
        <p:txBody>
          <a:bodyPr wrap="none" rtlCol="0">
            <a:spAutoFit/>
          </a:bodyPr>
          <a:lstStyle/>
          <a:p>
            <a:r>
              <a:rPr lang="en-US" sz="4000" smtClean="0">
                <a:solidFill>
                  <a:schemeClr val="bg2"/>
                </a:solidFill>
                <a:latin typeface="+mj-lt"/>
              </a:rPr>
              <a:t>Masonry Style</a:t>
            </a:r>
            <a:endParaRPr lang="en-GB" sz="4000">
              <a:solidFill>
                <a:schemeClr val="bg2"/>
              </a:solidFill>
              <a:latin typeface="+mj-lt"/>
            </a:endParaRPr>
          </a:p>
        </p:txBody>
      </p:sp>
      <p:sp>
        <p:nvSpPr>
          <p:cNvPr id="22" name="Rectangle 21"/>
          <p:cNvSpPr/>
          <p:nvPr/>
        </p:nvSpPr>
        <p:spPr>
          <a:xfrm>
            <a:off x="5487621" y="1618961"/>
            <a:ext cx="3774366" cy="1384995"/>
          </a:xfrm>
          <a:prstGeom prst="rect">
            <a:avLst/>
          </a:prstGeom>
        </p:spPr>
        <p:txBody>
          <a:bodyPr wrap="square">
            <a:spAutoFit/>
          </a:bodyPr>
          <a:lstStyle/>
          <a:p>
            <a:r>
              <a:rPr lang="en-GB" sz="1400">
                <a:solidFill>
                  <a:schemeClr val="bg1">
                    <a:lumMod val="95000"/>
                  </a:schemeClr>
                </a:solidFill>
              </a:rPr>
              <a:t>Lorem ipsum dolor sit amet, consectetuer adipiscing elit, sed diam nonummy nibh euismod tincidunt ut laoreet dolore magna aliquam erat volutpat. Ut wisi enim ad minim veniam, quis nostrud exerci tation ullamcorper suscipit lobortis nisl ut </a:t>
            </a:r>
            <a:endParaRPr lang="en-GB" sz="1400">
              <a:solidFill>
                <a:schemeClr val="bg1">
                  <a:lumMod val="95000"/>
                </a:schemeClr>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70C262CF-5CC9-4929-99CD-9F101191856B}" type="slidenum">
              <a:rPr lang="en-GB" smtClean="0"/>
            </a:fld>
            <a:endParaRPr lang="en-GB"/>
          </a:p>
        </p:txBody>
      </p:sp>
      <p:sp>
        <p:nvSpPr>
          <p:cNvPr id="4" name="Rectangle 3"/>
          <p:cNvSpPr/>
          <p:nvPr/>
        </p:nvSpPr>
        <p:spPr>
          <a:xfrm>
            <a:off x="-1" y="0"/>
            <a:ext cx="12191999" cy="6858000"/>
          </a:xfrm>
          <a:prstGeom prst="rect">
            <a:avLst/>
          </a:prstGeom>
          <a:solidFill>
            <a:schemeClr val="accent1">
              <a:lumMod val="5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 name="Group 13"/>
          <p:cNvGrpSpPr/>
          <p:nvPr/>
        </p:nvGrpSpPr>
        <p:grpSpPr>
          <a:xfrm>
            <a:off x="818629" y="55869"/>
            <a:ext cx="4198513" cy="6858000"/>
            <a:chOff x="-1" y="0"/>
            <a:chExt cx="4198513" cy="6858000"/>
          </a:xfrm>
        </p:grpSpPr>
        <p:sp>
          <p:nvSpPr>
            <p:cNvPr id="15" name="Rectangle 14"/>
            <p:cNvSpPr/>
            <p:nvPr/>
          </p:nvSpPr>
          <p:spPr>
            <a:xfrm>
              <a:off x="-1" y="0"/>
              <a:ext cx="4198513" cy="6151418"/>
            </a:xfrm>
            <a:prstGeom prst="rect">
              <a:avLst/>
            </a:prstGeom>
            <a:solidFill>
              <a:schemeClr val="accent1">
                <a:lumMod val="50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Rectangle 15"/>
            <p:cNvSpPr/>
            <p:nvPr/>
          </p:nvSpPr>
          <p:spPr>
            <a:xfrm>
              <a:off x="0" y="6151418"/>
              <a:ext cx="4198512" cy="706582"/>
            </a:xfrm>
            <a:prstGeom prst="rect">
              <a:avLst/>
            </a:prstGeom>
            <a:solidFill>
              <a:schemeClr val="accent2">
                <a:lumMod val="7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 name="TextBox 16"/>
          <p:cNvSpPr txBox="1"/>
          <p:nvPr/>
        </p:nvSpPr>
        <p:spPr>
          <a:xfrm>
            <a:off x="990112" y="755147"/>
            <a:ext cx="3855543" cy="646331"/>
          </a:xfrm>
          <a:prstGeom prst="rect">
            <a:avLst/>
          </a:prstGeom>
          <a:noFill/>
        </p:spPr>
        <p:txBody>
          <a:bodyPr wrap="none" rtlCol="0">
            <a:spAutoFit/>
          </a:bodyPr>
          <a:lstStyle/>
          <a:p>
            <a:r>
              <a:rPr lang="en-US" sz="3600" smtClean="0">
                <a:solidFill>
                  <a:schemeClr val="bg1"/>
                </a:solidFill>
                <a:latin typeface="+mj-lt"/>
              </a:rPr>
              <a:t>MEET </a:t>
            </a:r>
            <a:r>
              <a:rPr lang="en-US" sz="3600" smtClean="0">
                <a:solidFill>
                  <a:schemeClr val="accent5"/>
                </a:solidFill>
                <a:latin typeface="+mj-lt"/>
              </a:rPr>
              <a:t>THE TEAM </a:t>
            </a:r>
            <a:endParaRPr lang="en-GB" sz="3600">
              <a:solidFill>
                <a:schemeClr val="accent5"/>
              </a:solidFill>
              <a:latin typeface="+mj-lt"/>
            </a:endParaRPr>
          </a:p>
        </p:txBody>
      </p:sp>
      <p:grpSp>
        <p:nvGrpSpPr>
          <p:cNvPr id="18" name="Group 17"/>
          <p:cNvGrpSpPr/>
          <p:nvPr/>
        </p:nvGrpSpPr>
        <p:grpSpPr>
          <a:xfrm>
            <a:off x="1634454" y="1478833"/>
            <a:ext cx="2566857" cy="60252"/>
            <a:chOff x="5708073" y="2743200"/>
            <a:chExt cx="4572000" cy="96982"/>
          </a:xfrm>
        </p:grpSpPr>
        <p:sp>
          <p:nvSpPr>
            <p:cNvPr id="19" name="Rectangle 18"/>
            <p:cNvSpPr/>
            <p:nvPr/>
          </p:nvSpPr>
          <p:spPr>
            <a:xfrm>
              <a:off x="5708073" y="2743200"/>
              <a:ext cx="914400" cy="9698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p:cNvSpPr/>
            <p:nvPr/>
          </p:nvSpPr>
          <p:spPr>
            <a:xfrm>
              <a:off x="6622473" y="2743200"/>
              <a:ext cx="914400" cy="969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p:cNvSpPr/>
            <p:nvPr/>
          </p:nvSpPr>
          <p:spPr>
            <a:xfrm>
              <a:off x="7536873" y="2743200"/>
              <a:ext cx="914400" cy="969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p:cNvSpPr/>
            <p:nvPr/>
          </p:nvSpPr>
          <p:spPr>
            <a:xfrm>
              <a:off x="8451273" y="2743200"/>
              <a:ext cx="914400" cy="9698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p:cNvSpPr/>
            <p:nvPr/>
          </p:nvSpPr>
          <p:spPr>
            <a:xfrm>
              <a:off x="9365673" y="2743200"/>
              <a:ext cx="914400" cy="9698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4" name="组合 40"/>
          <p:cNvGrpSpPr/>
          <p:nvPr/>
        </p:nvGrpSpPr>
        <p:grpSpPr>
          <a:xfrm>
            <a:off x="2123210" y="1985156"/>
            <a:ext cx="1589344" cy="1589344"/>
            <a:chOff x="1180898" y="5210305"/>
            <a:chExt cx="758550" cy="758550"/>
          </a:xfrm>
        </p:grpSpPr>
        <p:sp>
          <p:nvSpPr>
            <p:cNvPr id="25" name="椭圆 32"/>
            <p:cNvSpPr/>
            <p:nvPr/>
          </p:nvSpPr>
          <p:spPr>
            <a:xfrm>
              <a:off x="1180898" y="5210305"/>
              <a:ext cx="758550" cy="758550"/>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15"/>
            <p:cNvSpPr/>
            <p:nvPr/>
          </p:nvSpPr>
          <p:spPr>
            <a:xfrm>
              <a:off x="1401978" y="5429877"/>
              <a:ext cx="304800" cy="311150"/>
            </a:xfrm>
            <a:custGeom>
              <a:avLst/>
              <a:gdLst>
                <a:gd name="connsiteX0" fmla="*/ 193675 w 304800"/>
                <a:gd name="connsiteY0" fmla="*/ 69850 h 311150"/>
                <a:gd name="connsiteX1" fmla="*/ 149225 w 304800"/>
                <a:gd name="connsiteY1" fmla="*/ 0 h 311150"/>
                <a:gd name="connsiteX2" fmla="*/ 104775 w 304800"/>
                <a:gd name="connsiteY2" fmla="*/ 98425 h 311150"/>
                <a:gd name="connsiteX3" fmla="*/ 0 w 304800"/>
                <a:gd name="connsiteY3" fmla="*/ 117475 h 311150"/>
                <a:gd name="connsiteX4" fmla="*/ 73025 w 304800"/>
                <a:gd name="connsiteY4" fmla="*/ 200025 h 311150"/>
                <a:gd name="connsiteX5" fmla="*/ 63500 w 304800"/>
                <a:gd name="connsiteY5" fmla="*/ 311150 h 311150"/>
                <a:gd name="connsiteX6" fmla="*/ 155575 w 304800"/>
                <a:gd name="connsiteY6" fmla="*/ 260350 h 311150"/>
                <a:gd name="connsiteX7" fmla="*/ 244475 w 304800"/>
                <a:gd name="connsiteY7" fmla="*/ 301625 h 311150"/>
                <a:gd name="connsiteX8" fmla="*/ 241300 w 304800"/>
                <a:gd name="connsiteY8" fmla="*/ 196850 h 311150"/>
                <a:gd name="connsiteX9" fmla="*/ 304800 w 304800"/>
                <a:gd name="connsiteY9" fmla="*/ 123825 h 311150"/>
                <a:gd name="connsiteX10" fmla="*/ 273050 w 304800"/>
                <a:gd name="connsiteY10" fmla="*/ 111125 h 31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00" h="311150">
                  <a:moveTo>
                    <a:pt x="193675" y="69850"/>
                  </a:moveTo>
                  <a:lnTo>
                    <a:pt x="149225" y="0"/>
                  </a:lnTo>
                  <a:lnTo>
                    <a:pt x="104775" y="98425"/>
                  </a:lnTo>
                  <a:lnTo>
                    <a:pt x="0" y="117475"/>
                  </a:lnTo>
                  <a:lnTo>
                    <a:pt x="73025" y="200025"/>
                  </a:lnTo>
                  <a:lnTo>
                    <a:pt x="63500" y="311150"/>
                  </a:lnTo>
                  <a:lnTo>
                    <a:pt x="155575" y="260350"/>
                  </a:lnTo>
                  <a:lnTo>
                    <a:pt x="244475" y="301625"/>
                  </a:lnTo>
                  <a:cubicBezTo>
                    <a:pt x="243417" y="266700"/>
                    <a:pt x="242358" y="231775"/>
                    <a:pt x="241300" y="196850"/>
                  </a:cubicBezTo>
                  <a:lnTo>
                    <a:pt x="304800" y="123825"/>
                  </a:lnTo>
                  <a:lnTo>
                    <a:pt x="273050" y="111125"/>
                  </a:lnTo>
                </a:path>
              </a:pathLst>
            </a:custGeom>
            <a:noFill/>
            <a:ln w="15875"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16"/>
            <p:cNvSpPr/>
            <p:nvPr/>
          </p:nvSpPr>
          <p:spPr>
            <a:xfrm>
              <a:off x="1569516" y="5403834"/>
              <a:ext cx="179227" cy="192412"/>
            </a:xfrm>
            <a:custGeom>
              <a:avLst/>
              <a:gdLst>
                <a:gd name="connsiteX0" fmla="*/ 133350 w 177800"/>
                <a:gd name="connsiteY0" fmla="*/ 0 h 184150"/>
                <a:gd name="connsiteX1" fmla="*/ 12700 w 177800"/>
                <a:gd name="connsiteY1" fmla="*/ 133350 h 184150"/>
                <a:gd name="connsiteX2" fmla="*/ 0 w 177800"/>
                <a:gd name="connsiteY2" fmla="*/ 184150 h 184150"/>
                <a:gd name="connsiteX3" fmla="*/ 53975 w 177800"/>
                <a:gd name="connsiteY3" fmla="*/ 155575 h 184150"/>
                <a:gd name="connsiteX4" fmla="*/ 177800 w 177800"/>
                <a:gd name="connsiteY4" fmla="*/ 28575 h 184150"/>
                <a:gd name="connsiteX5" fmla="*/ 133350 w 177800"/>
                <a:gd name="connsiteY5" fmla="*/ 0 h 184150"/>
                <a:gd name="connsiteX0-1" fmla="*/ 135098 w 179548"/>
                <a:gd name="connsiteY0-2" fmla="*/ 0 h 184150"/>
                <a:gd name="connsiteX1-3" fmla="*/ 14448 w 179548"/>
                <a:gd name="connsiteY1-4" fmla="*/ 133350 h 184150"/>
                <a:gd name="connsiteX2-5" fmla="*/ 1748 w 179548"/>
                <a:gd name="connsiteY2-6" fmla="*/ 184150 h 184150"/>
                <a:gd name="connsiteX3-7" fmla="*/ 55723 w 179548"/>
                <a:gd name="connsiteY3-8" fmla="*/ 155575 h 184150"/>
                <a:gd name="connsiteX4-9" fmla="*/ 179548 w 179548"/>
                <a:gd name="connsiteY4-10" fmla="*/ 28575 h 184150"/>
                <a:gd name="connsiteX5-11" fmla="*/ 135098 w 179548"/>
                <a:gd name="connsiteY5-12" fmla="*/ 0 h 184150"/>
                <a:gd name="connsiteX0-13" fmla="*/ 135098 w 176373"/>
                <a:gd name="connsiteY0-14" fmla="*/ 0 h 184150"/>
                <a:gd name="connsiteX1-15" fmla="*/ 14448 w 176373"/>
                <a:gd name="connsiteY1-16" fmla="*/ 133350 h 184150"/>
                <a:gd name="connsiteX2-17" fmla="*/ 1748 w 176373"/>
                <a:gd name="connsiteY2-18" fmla="*/ 184150 h 184150"/>
                <a:gd name="connsiteX3-19" fmla="*/ 55723 w 176373"/>
                <a:gd name="connsiteY3-20" fmla="*/ 155575 h 184150"/>
                <a:gd name="connsiteX4-21" fmla="*/ 176373 w 176373"/>
                <a:gd name="connsiteY4-22" fmla="*/ 28575 h 184150"/>
                <a:gd name="connsiteX5-23" fmla="*/ 135098 w 176373"/>
                <a:gd name="connsiteY5-24" fmla="*/ 0 h 184150"/>
                <a:gd name="connsiteX0-25" fmla="*/ 135098 w 173279"/>
                <a:gd name="connsiteY0-26" fmla="*/ 0 h 184150"/>
                <a:gd name="connsiteX1-27" fmla="*/ 14448 w 173279"/>
                <a:gd name="connsiteY1-28" fmla="*/ 133350 h 184150"/>
                <a:gd name="connsiteX2-29" fmla="*/ 1748 w 173279"/>
                <a:gd name="connsiteY2-30" fmla="*/ 184150 h 184150"/>
                <a:gd name="connsiteX3-31" fmla="*/ 55723 w 173279"/>
                <a:gd name="connsiteY3-32" fmla="*/ 155575 h 184150"/>
                <a:gd name="connsiteX4-33" fmla="*/ 173279 w 173279"/>
                <a:gd name="connsiteY4-34" fmla="*/ 30895 h 184150"/>
                <a:gd name="connsiteX5-35" fmla="*/ 135098 w 173279"/>
                <a:gd name="connsiteY5-36" fmla="*/ 0 h 184150"/>
                <a:gd name="connsiteX0-37" fmla="*/ 133350 w 171531"/>
                <a:gd name="connsiteY0-38" fmla="*/ 0 h 184150"/>
                <a:gd name="connsiteX1-39" fmla="*/ 12700 w 171531"/>
                <a:gd name="connsiteY1-40" fmla="*/ 133350 h 184150"/>
                <a:gd name="connsiteX2-41" fmla="*/ 0 w 171531"/>
                <a:gd name="connsiteY2-42" fmla="*/ 184150 h 184150"/>
                <a:gd name="connsiteX3-43" fmla="*/ 53975 w 171531"/>
                <a:gd name="connsiteY3-44" fmla="*/ 155575 h 184150"/>
                <a:gd name="connsiteX4-45" fmla="*/ 171531 w 171531"/>
                <a:gd name="connsiteY4-46" fmla="*/ 30895 h 184150"/>
                <a:gd name="connsiteX5-47" fmla="*/ 133350 w 171531"/>
                <a:gd name="connsiteY5-48" fmla="*/ 0 h 184150"/>
                <a:gd name="connsiteX0-49" fmla="*/ 133350 w 171531"/>
                <a:gd name="connsiteY0-50" fmla="*/ 0 h 184150"/>
                <a:gd name="connsiteX1-51" fmla="*/ 12700 w 171531"/>
                <a:gd name="connsiteY1-52" fmla="*/ 133350 h 184150"/>
                <a:gd name="connsiteX2-53" fmla="*/ 0 w 171531"/>
                <a:gd name="connsiteY2-54" fmla="*/ 184150 h 184150"/>
                <a:gd name="connsiteX3-55" fmla="*/ 50882 w 171531"/>
                <a:gd name="connsiteY3-56" fmla="*/ 156348 h 184150"/>
                <a:gd name="connsiteX4-57" fmla="*/ 171531 w 171531"/>
                <a:gd name="connsiteY4-58" fmla="*/ 30895 h 184150"/>
                <a:gd name="connsiteX5-59" fmla="*/ 133350 w 171531"/>
                <a:gd name="connsiteY5-60" fmla="*/ 0 h 184150"/>
                <a:gd name="connsiteX0-61" fmla="*/ 133350 w 171531"/>
                <a:gd name="connsiteY0-62" fmla="*/ 0 h 184150"/>
                <a:gd name="connsiteX1-63" fmla="*/ 12700 w 171531"/>
                <a:gd name="connsiteY1-64" fmla="*/ 133350 h 184150"/>
                <a:gd name="connsiteX2-65" fmla="*/ 0 w 171531"/>
                <a:gd name="connsiteY2-66" fmla="*/ 184150 h 184150"/>
                <a:gd name="connsiteX3-67" fmla="*/ 50882 w 171531"/>
                <a:gd name="connsiteY3-68" fmla="*/ 156348 h 184150"/>
                <a:gd name="connsiteX4-69" fmla="*/ 171531 w 171531"/>
                <a:gd name="connsiteY4-70" fmla="*/ 30895 h 184150"/>
                <a:gd name="connsiteX5-71" fmla="*/ 133350 w 171531"/>
                <a:gd name="connsiteY5-72" fmla="*/ 0 h 184150"/>
                <a:gd name="connsiteX0-73" fmla="*/ 133350 w 186280"/>
                <a:gd name="connsiteY0-74" fmla="*/ 8873 h 193023"/>
                <a:gd name="connsiteX1-75" fmla="*/ 12700 w 186280"/>
                <a:gd name="connsiteY1-76" fmla="*/ 142223 h 193023"/>
                <a:gd name="connsiteX2-77" fmla="*/ 0 w 186280"/>
                <a:gd name="connsiteY2-78" fmla="*/ 193023 h 193023"/>
                <a:gd name="connsiteX3-79" fmla="*/ 50882 w 186280"/>
                <a:gd name="connsiteY3-80" fmla="*/ 165221 h 193023"/>
                <a:gd name="connsiteX4-81" fmla="*/ 171531 w 186280"/>
                <a:gd name="connsiteY4-82" fmla="*/ 39768 h 193023"/>
                <a:gd name="connsiteX5-83" fmla="*/ 133350 w 186280"/>
                <a:gd name="connsiteY5-84" fmla="*/ 8873 h 193023"/>
                <a:gd name="connsiteX0-85" fmla="*/ 133350 w 174033"/>
                <a:gd name="connsiteY0-86" fmla="*/ 4364 h 188514"/>
                <a:gd name="connsiteX1-87" fmla="*/ 12700 w 174033"/>
                <a:gd name="connsiteY1-88" fmla="*/ 137714 h 188514"/>
                <a:gd name="connsiteX2-89" fmla="*/ 0 w 174033"/>
                <a:gd name="connsiteY2-90" fmla="*/ 188514 h 188514"/>
                <a:gd name="connsiteX3-91" fmla="*/ 50882 w 174033"/>
                <a:gd name="connsiteY3-92" fmla="*/ 160712 h 188514"/>
                <a:gd name="connsiteX4-93" fmla="*/ 171531 w 174033"/>
                <a:gd name="connsiteY4-94" fmla="*/ 35259 h 188514"/>
                <a:gd name="connsiteX5-95" fmla="*/ 133350 w 174033"/>
                <a:gd name="connsiteY5-96" fmla="*/ 4364 h 188514"/>
                <a:gd name="connsiteX0-97" fmla="*/ 133350 w 175383"/>
                <a:gd name="connsiteY0-98" fmla="*/ 6042 h 190192"/>
                <a:gd name="connsiteX1-99" fmla="*/ 12700 w 175383"/>
                <a:gd name="connsiteY1-100" fmla="*/ 139392 h 190192"/>
                <a:gd name="connsiteX2-101" fmla="*/ 0 w 175383"/>
                <a:gd name="connsiteY2-102" fmla="*/ 190192 h 190192"/>
                <a:gd name="connsiteX3-103" fmla="*/ 50882 w 175383"/>
                <a:gd name="connsiteY3-104" fmla="*/ 162390 h 190192"/>
                <a:gd name="connsiteX4-105" fmla="*/ 171531 w 175383"/>
                <a:gd name="connsiteY4-106" fmla="*/ 36937 h 190192"/>
                <a:gd name="connsiteX5-107" fmla="*/ 133350 w 175383"/>
                <a:gd name="connsiteY5-108" fmla="*/ 6042 h 190192"/>
                <a:gd name="connsiteX0-109" fmla="*/ 133350 w 175058"/>
                <a:gd name="connsiteY0-110" fmla="*/ 8337 h 192487"/>
                <a:gd name="connsiteX1-111" fmla="*/ 12700 w 175058"/>
                <a:gd name="connsiteY1-112" fmla="*/ 141687 h 192487"/>
                <a:gd name="connsiteX2-113" fmla="*/ 0 w 175058"/>
                <a:gd name="connsiteY2-114" fmla="*/ 192487 h 192487"/>
                <a:gd name="connsiteX3-115" fmla="*/ 50882 w 175058"/>
                <a:gd name="connsiteY3-116" fmla="*/ 164685 h 192487"/>
                <a:gd name="connsiteX4-117" fmla="*/ 171531 w 175058"/>
                <a:gd name="connsiteY4-118" fmla="*/ 39232 h 192487"/>
                <a:gd name="connsiteX5-119" fmla="*/ 133350 w 175058"/>
                <a:gd name="connsiteY5-120" fmla="*/ 8337 h 192487"/>
                <a:gd name="connsiteX0-121" fmla="*/ 133350 w 174801"/>
                <a:gd name="connsiteY0-122" fmla="*/ 0 h 184150"/>
                <a:gd name="connsiteX1-123" fmla="*/ 12700 w 174801"/>
                <a:gd name="connsiteY1-124" fmla="*/ 133350 h 184150"/>
                <a:gd name="connsiteX2-125" fmla="*/ 0 w 174801"/>
                <a:gd name="connsiteY2-126" fmla="*/ 184150 h 184150"/>
                <a:gd name="connsiteX3-127" fmla="*/ 50882 w 174801"/>
                <a:gd name="connsiteY3-128" fmla="*/ 156348 h 184150"/>
                <a:gd name="connsiteX4-129" fmla="*/ 171531 w 174801"/>
                <a:gd name="connsiteY4-130" fmla="*/ 30895 h 184150"/>
                <a:gd name="connsiteX5-131" fmla="*/ 133350 w 174801"/>
                <a:gd name="connsiteY5-132" fmla="*/ 0 h 184150"/>
                <a:gd name="connsiteX0-133" fmla="*/ 133350 w 174601"/>
                <a:gd name="connsiteY0-134" fmla="*/ 0 h 184150"/>
                <a:gd name="connsiteX1-135" fmla="*/ 12700 w 174601"/>
                <a:gd name="connsiteY1-136" fmla="*/ 133350 h 184150"/>
                <a:gd name="connsiteX2-137" fmla="*/ 0 w 174601"/>
                <a:gd name="connsiteY2-138" fmla="*/ 184150 h 184150"/>
                <a:gd name="connsiteX3-139" fmla="*/ 50882 w 174601"/>
                <a:gd name="connsiteY3-140" fmla="*/ 156348 h 184150"/>
                <a:gd name="connsiteX4-141" fmla="*/ 171531 w 174601"/>
                <a:gd name="connsiteY4-142" fmla="*/ 30895 h 184150"/>
                <a:gd name="connsiteX5-143" fmla="*/ 133350 w 174601"/>
                <a:gd name="connsiteY5-144" fmla="*/ 0 h 184150"/>
                <a:gd name="connsiteX0-145" fmla="*/ 133350 w 171531"/>
                <a:gd name="connsiteY0-146" fmla="*/ 0 h 184150"/>
                <a:gd name="connsiteX1-147" fmla="*/ 12700 w 171531"/>
                <a:gd name="connsiteY1-148" fmla="*/ 133350 h 184150"/>
                <a:gd name="connsiteX2-149" fmla="*/ 0 w 171531"/>
                <a:gd name="connsiteY2-150" fmla="*/ 184150 h 184150"/>
                <a:gd name="connsiteX3-151" fmla="*/ 50882 w 171531"/>
                <a:gd name="connsiteY3-152" fmla="*/ 156348 h 184150"/>
                <a:gd name="connsiteX4-153" fmla="*/ 171531 w 171531"/>
                <a:gd name="connsiteY4-154" fmla="*/ 30895 h 184150"/>
                <a:gd name="connsiteX5-155" fmla="*/ 133350 w 171531"/>
                <a:gd name="connsiteY5-156" fmla="*/ 0 h 184150"/>
                <a:gd name="connsiteX0-157" fmla="*/ 133350 w 171531"/>
                <a:gd name="connsiteY0-158" fmla="*/ 0 h 184150"/>
                <a:gd name="connsiteX1-159" fmla="*/ 12700 w 171531"/>
                <a:gd name="connsiteY1-160" fmla="*/ 133350 h 184150"/>
                <a:gd name="connsiteX2-161" fmla="*/ 0 w 171531"/>
                <a:gd name="connsiteY2-162" fmla="*/ 184150 h 184150"/>
                <a:gd name="connsiteX3-163" fmla="*/ 50882 w 171531"/>
                <a:gd name="connsiteY3-164" fmla="*/ 156348 h 184150"/>
                <a:gd name="connsiteX4-165" fmla="*/ 171531 w 171531"/>
                <a:gd name="connsiteY4-166" fmla="*/ 30895 h 184150"/>
                <a:gd name="connsiteX5-167" fmla="*/ 133350 w 171531"/>
                <a:gd name="connsiteY5-168" fmla="*/ 0 h 18415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171531" h="184150">
                  <a:moveTo>
                    <a:pt x="133350" y="0"/>
                  </a:moveTo>
                  <a:cubicBezTo>
                    <a:pt x="110745" y="22490"/>
                    <a:pt x="34925" y="102658"/>
                    <a:pt x="12700" y="133350"/>
                  </a:cubicBezTo>
                  <a:lnTo>
                    <a:pt x="0" y="184150"/>
                  </a:lnTo>
                  <a:cubicBezTo>
                    <a:pt x="16961" y="174883"/>
                    <a:pt x="33921" y="167935"/>
                    <a:pt x="50882" y="156348"/>
                  </a:cubicBezTo>
                  <a:lnTo>
                    <a:pt x="171531" y="30895"/>
                  </a:lnTo>
                  <a:cubicBezTo>
                    <a:pt x="166361" y="11580"/>
                    <a:pt x="149346" y="752"/>
                    <a:pt x="133350" y="0"/>
                  </a:cubicBezTo>
                  <a:close/>
                </a:path>
              </a:pathLst>
            </a:custGeom>
            <a:noFill/>
            <a:ln w="158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8" name="TextBox 27"/>
          <p:cNvSpPr txBox="1"/>
          <p:nvPr/>
        </p:nvSpPr>
        <p:spPr>
          <a:xfrm>
            <a:off x="1482909" y="3797086"/>
            <a:ext cx="2869945" cy="1169551"/>
          </a:xfrm>
          <a:prstGeom prst="rect">
            <a:avLst/>
          </a:prstGeom>
          <a:noFill/>
        </p:spPr>
        <p:txBody>
          <a:bodyPr wrap="square" rtlCol="0">
            <a:spAutoFit/>
          </a:bodyPr>
          <a:lstStyle/>
          <a:p>
            <a:pPr algn="ctr"/>
            <a:r>
              <a:rPr lang="en-GB" sz="1400" smtClean="0">
                <a:solidFill>
                  <a:schemeClr val="bg1"/>
                </a:solidFill>
              </a:rPr>
              <a:t>Lorem </a:t>
            </a:r>
            <a:r>
              <a:rPr lang="en-GB" sz="1400">
                <a:solidFill>
                  <a:schemeClr val="bg1"/>
                </a:solidFill>
              </a:rPr>
              <a:t>ipsum dolor sit amet, consectetur adipiscing elit, sed do eiusmod tempor incididunt ut labore et dolore magna aliqua. Ut enim ad minim </a:t>
            </a:r>
            <a:r>
              <a:rPr lang="en-GB" sz="1400" smtClean="0">
                <a:solidFill>
                  <a:schemeClr val="bg1"/>
                </a:solidFill>
              </a:rPr>
              <a:t>veniam</a:t>
            </a:r>
            <a:r>
              <a:rPr lang="en-GB" sz="1400">
                <a:solidFill>
                  <a:schemeClr val="bg1"/>
                </a:solidFill>
              </a:rPr>
              <a:t>.</a:t>
            </a:r>
            <a:endParaRPr lang="en-GB" sz="1400">
              <a:solidFill>
                <a:schemeClr val="bg1"/>
              </a:solidFill>
            </a:endParaRPr>
          </a:p>
        </p:txBody>
      </p:sp>
      <p:grpSp>
        <p:nvGrpSpPr>
          <p:cNvPr id="41" name="Group 40"/>
          <p:cNvGrpSpPr/>
          <p:nvPr/>
        </p:nvGrpSpPr>
        <p:grpSpPr>
          <a:xfrm>
            <a:off x="1249458" y="5073570"/>
            <a:ext cx="3312564" cy="915424"/>
            <a:chOff x="1289775" y="5126330"/>
            <a:chExt cx="3312564" cy="915424"/>
          </a:xfrm>
        </p:grpSpPr>
        <p:grpSp>
          <p:nvGrpSpPr>
            <p:cNvPr id="29" name="Group 28"/>
            <p:cNvGrpSpPr/>
            <p:nvPr/>
          </p:nvGrpSpPr>
          <p:grpSpPr>
            <a:xfrm>
              <a:off x="1289775" y="5127354"/>
              <a:ext cx="914400" cy="914400"/>
              <a:chOff x="956087" y="2725818"/>
              <a:chExt cx="914400" cy="914400"/>
            </a:xfrm>
          </p:grpSpPr>
          <p:sp>
            <p:nvSpPr>
              <p:cNvPr id="30" name="Oval 29"/>
              <p:cNvSpPr/>
              <p:nvPr/>
            </p:nvSpPr>
            <p:spPr>
              <a:xfrm>
                <a:off x="956087" y="2725818"/>
                <a:ext cx="914400" cy="914400"/>
              </a:xfrm>
              <a:prstGeom prst="ellipse">
                <a:avLst/>
              </a:prstGeom>
              <a:no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AutoShape 47"/>
              <p:cNvSpPr/>
              <p:nvPr/>
            </p:nvSpPr>
            <p:spPr bwMode="auto">
              <a:xfrm>
                <a:off x="1145836" y="2943703"/>
                <a:ext cx="464344" cy="464344"/>
              </a:xfrm>
              <a:custGeom>
                <a:avLst/>
                <a:gdLst>
                  <a:gd name="T0" fmla="+- 0 10853 107"/>
                  <a:gd name="T1" fmla="*/ T0 w 21493"/>
                  <a:gd name="T2" fmla="*/ 10800 h 21600"/>
                  <a:gd name="T3" fmla="+- 0 10853 107"/>
                  <a:gd name="T4" fmla="*/ T3 w 21493"/>
                  <a:gd name="T5" fmla="*/ 10800 h 21600"/>
                  <a:gd name="T6" fmla="+- 0 10853 107"/>
                  <a:gd name="T7" fmla="*/ T6 w 21493"/>
                  <a:gd name="T8" fmla="*/ 10800 h 21600"/>
                  <a:gd name="T9" fmla="+- 0 10853 107"/>
                  <a:gd name="T10" fmla="*/ T9 w 21493"/>
                  <a:gd name="T11" fmla="*/ 10800 h 21600"/>
                </a:gdLst>
                <a:ahLst/>
                <a:cxnLst>
                  <a:cxn ang="0">
                    <a:pos x="T1" y="T2"/>
                  </a:cxn>
                  <a:cxn ang="0">
                    <a:pos x="T4" y="T5"/>
                  </a:cxn>
                  <a:cxn ang="0">
                    <a:pos x="T7" y="T8"/>
                  </a:cxn>
                  <a:cxn ang="0">
                    <a:pos x="T10" y="T11"/>
                  </a:cxn>
                </a:cxnLst>
                <a:rect l="0" t="0" r="r" b="b"/>
                <a:pathLst>
                  <a:path w="21493" h="21600">
                    <a:moveTo>
                      <a:pt x="20123" y="3375"/>
                    </a:moveTo>
                    <a:lnTo>
                      <a:pt x="8704" y="5400"/>
                    </a:lnTo>
                    <a:lnTo>
                      <a:pt x="8704" y="4725"/>
                    </a:lnTo>
                    <a:lnTo>
                      <a:pt x="8704" y="3375"/>
                    </a:lnTo>
                    <a:lnTo>
                      <a:pt x="20123" y="1350"/>
                    </a:lnTo>
                    <a:lnTo>
                      <a:pt x="20123" y="2700"/>
                    </a:lnTo>
                    <a:cubicBezTo>
                      <a:pt x="20123" y="2700"/>
                      <a:pt x="20123" y="3375"/>
                      <a:pt x="20123" y="3375"/>
                    </a:cubicBezTo>
                    <a:close/>
                    <a:moveTo>
                      <a:pt x="17901" y="18014"/>
                    </a:moveTo>
                    <a:cubicBezTo>
                      <a:pt x="16291" y="18553"/>
                      <a:pt x="14628" y="18025"/>
                      <a:pt x="14187" y="16839"/>
                    </a:cubicBezTo>
                    <a:cubicBezTo>
                      <a:pt x="13745" y="15651"/>
                      <a:pt x="14691" y="14251"/>
                      <a:pt x="16300" y="13712"/>
                    </a:cubicBezTo>
                    <a:cubicBezTo>
                      <a:pt x="17910" y="13173"/>
                      <a:pt x="19573" y="13699"/>
                      <a:pt x="20014" y="14886"/>
                    </a:cubicBezTo>
                    <a:cubicBezTo>
                      <a:pt x="20456" y="16074"/>
                      <a:pt x="19510" y="17474"/>
                      <a:pt x="17901" y="18014"/>
                    </a:cubicBezTo>
                    <a:moveTo>
                      <a:pt x="5163" y="20039"/>
                    </a:moveTo>
                    <a:cubicBezTo>
                      <a:pt x="3554" y="20578"/>
                      <a:pt x="1890" y="20050"/>
                      <a:pt x="1450" y="18864"/>
                    </a:cubicBezTo>
                    <a:cubicBezTo>
                      <a:pt x="1008" y="17676"/>
                      <a:pt x="1954" y="16276"/>
                      <a:pt x="3562" y="15737"/>
                    </a:cubicBezTo>
                    <a:cubicBezTo>
                      <a:pt x="5172" y="15198"/>
                      <a:pt x="6836" y="15724"/>
                      <a:pt x="7277" y="16911"/>
                    </a:cubicBezTo>
                    <a:cubicBezTo>
                      <a:pt x="7719" y="18099"/>
                      <a:pt x="6773" y="19499"/>
                      <a:pt x="5163" y="20039"/>
                    </a:cubicBezTo>
                    <a:moveTo>
                      <a:pt x="21012" y="316"/>
                    </a:moveTo>
                    <a:cubicBezTo>
                      <a:pt x="20770" y="110"/>
                      <a:pt x="20463" y="0"/>
                      <a:pt x="20149" y="0"/>
                    </a:cubicBezTo>
                    <a:cubicBezTo>
                      <a:pt x="20072" y="0"/>
                      <a:pt x="19993" y="6"/>
                      <a:pt x="19916" y="21"/>
                    </a:cubicBezTo>
                    <a:lnTo>
                      <a:pt x="8497" y="2046"/>
                    </a:lnTo>
                    <a:cubicBezTo>
                      <a:pt x="7855" y="2159"/>
                      <a:pt x="7387" y="2719"/>
                      <a:pt x="7387" y="3375"/>
                    </a:cubicBezTo>
                    <a:lnTo>
                      <a:pt x="7387" y="4725"/>
                    </a:lnTo>
                    <a:lnTo>
                      <a:pt x="7387" y="5400"/>
                    </a:lnTo>
                    <a:lnTo>
                      <a:pt x="7387" y="14964"/>
                    </a:lnTo>
                    <a:cubicBezTo>
                      <a:pt x="6706" y="14467"/>
                      <a:pt x="5822" y="14175"/>
                      <a:pt x="4839" y="14175"/>
                    </a:cubicBezTo>
                    <a:cubicBezTo>
                      <a:pt x="4268" y="14175"/>
                      <a:pt x="3696" y="14269"/>
                      <a:pt x="3139" y="14455"/>
                    </a:cubicBezTo>
                    <a:cubicBezTo>
                      <a:pt x="1865" y="14882"/>
                      <a:pt x="843" y="15739"/>
                      <a:pt x="336" y="16807"/>
                    </a:cubicBezTo>
                    <a:cubicBezTo>
                      <a:pt x="-56" y="17633"/>
                      <a:pt x="-107" y="18530"/>
                      <a:pt x="192" y="19336"/>
                    </a:cubicBezTo>
                    <a:cubicBezTo>
                      <a:pt x="703" y="20711"/>
                      <a:pt x="2155" y="21599"/>
                      <a:pt x="3892" y="21599"/>
                    </a:cubicBezTo>
                    <a:cubicBezTo>
                      <a:pt x="4462" y="21599"/>
                      <a:pt x="5033" y="21506"/>
                      <a:pt x="5590" y="21319"/>
                    </a:cubicBezTo>
                    <a:cubicBezTo>
                      <a:pt x="6865" y="20893"/>
                      <a:pt x="7887" y="20036"/>
                      <a:pt x="8394" y="18969"/>
                    </a:cubicBezTo>
                    <a:cubicBezTo>
                      <a:pt x="8612" y="18509"/>
                      <a:pt x="8714" y="18027"/>
                      <a:pt x="8718" y="17549"/>
                    </a:cubicBezTo>
                    <a:lnTo>
                      <a:pt x="8730" y="17549"/>
                    </a:lnTo>
                    <a:lnTo>
                      <a:pt x="8730" y="6750"/>
                    </a:lnTo>
                    <a:cubicBezTo>
                      <a:pt x="8807" y="6750"/>
                      <a:pt x="8886" y="6743"/>
                      <a:pt x="8964" y="6730"/>
                    </a:cubicBezTo>
                    <a:lnTo>
                      <a:pt x="20149" y="4746"/>
                    </a:lnTo>
                    <a:lnTo>
                      <a:pt x="20149" y="12939"/>
                    </a:lnTo>
                    <a:cubicBezTo>
                      <a:pt x="19468" y="12442"/>
                      <a:pt x="18584" y="12150"/>
                      <a:pt x="17600" y="12150"/>
                    </a:cubicBezTo>
                    <a:cubicBezTo>
                      <a:pt x="17030" y="12150"/>
                      <a:pt x="16459" y="12244"/>
                      <a:pt x="15902" y="12430"/>
                    </a:cubicBezTo>
                    <a:cubicBezTo>
                      <a:pt x="14628" y="12857"/>
                      <a:pt x="13606" y="13714"/>
                      <a:pt x="13098" y="14782"/>
                    </a:cubicBezTo>
                    <a:cubicBezTo>
                      <a:pt x="12706" y="15608"/>
                      <a:pt x="12656" y="16505"/>
                      <a:pt x="12955" y="17311"/>
                    </a:cubicBezTo>
                    <a:cubicBezTo>
                      <a:pt x="13466" y="18686"/>
                      <a:pt x="14918" y="19575"/>
                      <a:pt x="16653" y="19575"/>
                    </a:cubicBezTo>
                    <a:cubicBezTo>
                      <a:pt x="17224" y="19575"/>
                      <a:pt x="17796" y="19481"/>
                      <a:pt x="18352" y="19294"/>
                    </a:cubicBezTo>
                    <a:cubicBezTo>
                      <a:pt x="19627" y="18868"/>
                      <a:pt x="20649" y="18011"/>
                      <a:pt x="21157" y="16944"/>
                    </a:cubicBezTo>
                    <a:cubicBezTo>
                      <a:pt x="21374" y="16484"/>
                      <a:pt x="21477" y="16002"/>
                      <a:pt x="21480" y="15525"/>
                    </a:cubicBezTo>
                    <a:lnTo>
                      <a:pt x="21493" y="15525"/>
                    </a:lnTo>
                    <a:lnTo>
                      <a:pt x="21493" y="3375"/>
                    </a:lnTo>
                    <a:lnTo>
                      <a:pt x="21493" y="2700"/>
                    </a:lnTo>
                    <a:lnTo>
                      <a:pt x="21493" y="1350"/>
                    </a:lnTo>
                    <a:cubicBezTo>
                      <a:pt x="21493" y="951"/>
                      <a:pt x="21317" y="572"/>
                      <a:pt x="21012" y="316"/>
                    </a:cubicBezTo>
                  </a:path>
                </a:pathLst>
              </a:custGeom>
              <a:solidFill>
                <a:schemeClr val="bg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2" name="Group 31"/>
            <p:cNvGrpSpPr/>
            <p:nvPr/>
          </p:nvGrpSpPr>
          <p:grpSpPr>
            <a:xfrm>
              <a:off x="3687939" y="5126330"/>
              <a:ext cx="914400" cy="914400"/>
              <a:chOff x="3354251" y="2724794"/>
              <a:chExt cx="914400" cy="914400"/>
            </a:xfrm>
          </p:grpSpPr>
          <p:sp>
            <p:nvSpPr>
              <p:cNvPr id="33" name="Oval 32"/>
              <p:cNvSpPr/>
              <p:nvPr/>
            </p:nvSpPr>
            <p:spPr>
              <a:xfrm>
                <a:off x="3354251" y="2724794"/>
                <a:ext cx="914400" cy="914400"/>
              </a:xfrm>
              <a:prstGeom prst="ellipse">
                <a:avLst/>
              </a:prstGeom>
              <a:no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4" name="Group 33"/>
              <p:cNvGrpSpPr/>
              <p:nvPr/>
            </p:nvGrpSpPr>
            <p:grpSpPr>
              <a:xfrm>
                <a:off x="3579279" y="2949822"/>
                <a:ext cx="464344" cy="464344"/>
                <a:chOff x="4439444" y="2582069"/>
                <a:chExt cx="464344" cy="464344"/>
              </a:xfrm>
              <a:solidFill>
                <a:schemeClr val="bg1"/>
              </a:solidFill>
            </p:grpSpPr>
            <p:sp>
              <p:nvSpPr>
                <p:cNvPr id="35"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6"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38" name="Group 37"/>
            <p:cNvGrpSpPr/>
            <p:nvPr/>
          </p:nvGrpSpPr>
          <p:grpSpPr>
            <a:xfrm>
              <a:off x="2488857" y="5127354"/>
              <a:ext cx="914400" cy="914400"/>
              <a:chOff x="2155169" y="2725818"/>
              <a:chExt cx="914400" cy="914400"/>
            </a:xfrm>
          </p:grpSpPr>
          <p:sp>
            <p:nvSpPr>
              <p:cNvPr id="39" name="Oval 38"/>
              <p:cNvSpPr/>
              <p:nvPr/>
            </p:nvSpPr>
            <p:spPr>
              <a:xfrm>
                <a:off x="2155169" y="2725818"/>
                <a:ext cx="914400" cy="914400"/>
              </a:xfrm>
              <a:prstGeom prst="ellipse">
                <a:avLst/>
              </a:prstGeom>
              <a:no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AutoShape 137"/>
              <p:cNvSpPr/>
              <p:nvPr/>
            </p:nvSpPr>
            <p:spPr bwMode="auto">
              <a:xfrm>
                <a:off x="2396488" y="2949822"/>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solidFill>
                <a:schemeClr val="bg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strips(downLeft)">
                                      <p:cBhvr>
                                        <p:cTn id="7" dur="500"/>
                                        <p:tgtEl>
                                          <p:spTgt spid="14"/>
                                        </p:tgtEl>
                                      </p:cBhvr>
                                    </p:animEffect>
                                  </p:childTnLst>
                                </p:cTn>
                              </p:par>
                            </p:childTnLst>
                          </p:cTn>
                        </p:par>
                        <p:par>
                          <p:cTn id="8" fill="hold">
                            <p:stCondLst>
                              <p:cond delay="500"/>
                            </p:stCondLst>
                            <p:childTnLst>
                              <p:par>
                                <p:cTn id="9" presetID="12" presetClass="entr" presetSubtype="1"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p:tgtEl>
                                          <p:spTgt spid="17"/>
                                        </p:tgtEl>
                                        <p:attrNameLst>
                                          <p:attrName>ppt_y</p:attrName>
                                        </p:attrNameLst>
                                      </p:cBhvr>
                                      <p:tavLst>
                                        <p:tav tm="0">
                                          <p:val>
                                            <p:strVal val="#ppt_y-#ppt_h*1.125000"/>
                                          </p:val>
                                        </p:tav>
                                        <p:tav tm="100000">
                                          <p:val>
                                            <p:strVal val="#ppt_y"/>
                                          </p:val>
                                        </p:tav>
                                      </p:tavLst>
                                    </p:anim>
                                    <p:animEffect transition="in" filter="wipe(down)">
                                      <p:cBhvr>
                                        <p:cTn id="12" dur="500"/>
                                        <p:tgtEl>
                                          <p:spTgt spid="17"/>
                                        </p:tgtEl>
                                      </p:cBhvr>
                                    </p:animEffect>
                                  </p:childTnLst>
                                </p:cTn>
                              </p:par>
                            </p:childTnLst>
                          </p:cTn>
                        </p:par>
                        <p:par>
                          <p:cTn id="13" fill="hold">
                            <p:stCondLst>
                              <p:cond delay="1000"/>
                            </p:stCondLst>
                            <p:childTnLst>
                              <p:par>
                                <p:cTn id="14" presetID="22" presetClass="entr" presetSubtype="8"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wipe(left)">
                                      <p:cBhvr>
                                        <p:cTn id="16" dur="500"/>
                                        <p:tgtEl>
                                          <p:spTgt spid="18"/>
                                        </p:tgtEl>
                                      </p:cBhvr>
                                    </p:animEffect>
                                  </p:childTnLst>
                                </p:cTn>
                              </p:par>
                            </p:childTnLst>
                          </p:cTn>
                        </p:par>
                        <p:par>
                          <p:cTn id="17" fill="hold">
                            <p:stCondLst>
                              <p:cond delay="1500"/>
                            </p:stCondLst>
                            <p:childTnLst>
                              <p:par>
                                <p:cTn id="18" presetID="53" presetClass="entr" presetSubtype="16" fill="hold" nodeType="afterEffect">
                                  <p:stCondLst>
                                    <p:cond delay="0"/>
                                  </p:stCondLst>
                                  <p:childTnLst>
                                    <p:set>
                                      <p:cBhvr>
                                        <p:cTn id="19" dur="1" fill="hold">
                                          <p:stCondLst>
                                            <p:cond delay="0"/>
                                          </p:stCondLst>
                                        </p:cTn>
                                        <p:tgtEl>
                                          <p:spTgt spid="24"/>
                                        </p:tgtEl>
                                        <p:attrNameLst>
                                          <p:attrName>style.visibility</p:attrName>
                                        </p:attrNameLst>
                                      </p:cBhvr>
                                      <p:to>
                                        <p:strVal val="visible"/>
                                      </p:to>
                                    </p:set>
                                    <p:anim calcmode="lin" valueType="num">
                                      <p:cBhvr>
                                        <p:cTn id="20" dur="500" fill="hold"/>
                                        <p:tgtEl>
                                          <p:spTgt spid="24"/>
                                        </p:tgtEl>
                                        <p:attrNameLst>
                                          <p:attrName>ppt_w</p:attrName>
                                        </p:attrNameLst>
                                      </p:cBhvr>
                                      <p:tavLst>
                                        <p:tav tm="0">
                                          <p:val>
                                            <p:fltVal val="0"/>
                                          </p:val>
                                        </p:tav>
                                        <p:tav tm="100000">
                                          <p:val>
                                            <p:strVal val="#ppt_w"/>
                                          </p:val>
                                        </p:tav>
                                      </p:tavLst>
                                    </p:anim>
                                    <p:anim calcmode="lin" valueType="num">
                                      <p:cBhvr>
                                        <p:cTn id="21" dur="500" fill="hold"/>
                                        <p:tgtEl>
                                          <p:spTgt spid="24"/>
                                        </p:tgtEl>
                                        <p:attrNameLst>
                                          <p:attrName>ppt_h</p:attrName>
                                        </p:attrNameLst>
                                      </p:cBhvr>
                                      <p:tavLst>
                                        <p:tav tm="0">
                                          <p:val>
                                            <p:fltVal val="0"/>
                                          </p:val>
                                        </p:tav>
                                        <p:tav tm="100000">
                                          <p:val>
                                            <p:strVal val="#ppt_h"/>
                                          </p:val>
                                        </p:tav>
                                      </p:tavLst>
                                    </p:anim>
                                    <p:animEffect transition="in" filter="fade">
                                      <p:cBhvr>
                                        <p:cTn id="22" dur="500"/>
                                        <p:tgtEl>
                                          <p:spTgt spid="24"/>
                                        </p:tgtEl>
                                      </p:cBhvr>
                                    </p:animEffect>
                                  </p:childTnLst>
                                </p:cTn>
                              </p:par>
                            </p:childTnLst>
                          </p:cTn>
                        </p:par>
                        <p:par>
                          <p:cTn id="23" fill="hold">
                            <p:stCondLst>
                              <p:cond delay="2000"/>
                            </p:stCondLst>
                            <p:childTnLst>
                              <p:par>
                                <p:cTn id="24" presetID="12" presetClass="entr" presetSubtype="1"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 calcmode="lin" valueType="num">
                                      <p:cBhvr additive="base">
                                        <p:cTn id="26" dur="500"/>
                                        <p:tgtEl>
                                          <p:spTgt spid="28"/>
                                        </p:tgtEl>
                                        <p:attrNameLst>
                                          <p:attrName>ppt_y</p:attrName>
                                        </p:attrNameLst>
                                      </p:cBhvr>
                                      <p:tavLst>
                                        <p:tav tm="0">
                                          <p:val>
                                            <p:strVal val="#ppt_y-#ppt_h*1.125000"/>
                                          </p:val>
                                        </p:tav>
                                        <p:tav tm="100000">
                                          <p:val>
                                            <p:strVal val="#ppt_y"/>
                                          </p:val>
                                        </p:tav>
                                      </p:tavLst>
                                    </p:anim>
                                    <p:animEffect transition="in" filter="wipe(down)">
                                      <p:cBhvr>
                                        <p:cTn id="27" dur="500"/>
                                        <p:tgtEl>
                                          <p:spTgt spid="28"/>
                                        </p:tgtEl>
                                      </p:cBhvr>
                                    </p:animEffect>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41"/>
                                        </p:tgtEl>
                                        <p:attrNameLst>
                                          <p:attrName>style.visibility</p:attrName>
                                        </p:attrNameLst>
                                      </p:cBhvr>
                                      <p:to>
                                        <p:strVal val="visible"/>
                                      </p:to>
                                    </p:set>
                                    <p:animEffect transition="in" filter="fade">
                                      <p:cBhvr>
                                        <p:cTn id="31" dur="500"/>
                                        <p:tgtEl>
                                          <p:spTgt spid="41"/>
                                        </p:tgtEl>
                                      </p:cBhvr>
                                    </p:animEffect>
                                  </p:childTnLst>
                                </p:cTn>
                              </p:par>
                            </p:childTnLst>
                          </p:cTn>
                        </p:par>
                        <p:par>
                          <p:cTn id="32" fill="hold">
                            <p:stCondLst>
                              <p:cond delay="3000"/>
                            </p:stCondLst>
                            <p:childTnLst>
                              <p:par>
                                <p:cTn id="33" presetID="26" presetClass="emph" presetSubtype="0" fill="hold" nodeType="afterEffect">
                                  <p:stCondLst>
                                    <p:cond delay="0"/>
                                  </p:stCondLst>
                                  <p:childTnLst>
                                    <p:animEffect transition="out" filter="fade">
                                      <p:cBhvr>
                                        <p:cTn id="34" dur="500" tmFilter="0, 0; .2, .5; .8, .5; 1, 0"/>
                                        <p:tgtEl>
                                          <p:spTgt spid="24"/>
                                        </p:tgtEl>
                                      </p:cBhvr>
                                    </p:animEffect>
                                    <p:animScale>
                                      <p:cBhvr>
                                        <p:cTn id="35" dur="250" autoRev="1" fill="hold"/>
                                        <p:tgtEl>
                                          <p:spTgt spid="2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Meet Our Great Team</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9" name="Oval 8"/>
          <p:cNvSpPr/>
          <p:nvPr/>
        </p:nvSpPr>
        <p:spPr>
          <a:xfrm>
            <a:off x="484807" y="1688396"/>
            <a:ext cx="2574001" cy="2574001"/>
          </a:xfrm>
          <a:prstGeom prst="ellipse">
            <a:avLst/>
          </a:prstGeom>
          <a:solidFill>
            <a:schemeClr val="tx1"/>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Oval 9"/>
          <p:cNvSpPr/>
          <p:nvPr/>
        </p:nvSpPr>
        <p:spPr>
          <a:xfrm>
            <a:off x="3367601" y="1688395"/>
            <a:ext cx="2574001" cy="2574001"/>
          </a:xfrm>
          <a:prstGeom prst="ellipse">
            <a:avLst/>
          </a:prstGeom>
          <a:solidFill>
            <a:schemeClr val="tx1"/>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Oval 10"/>
          <p:cNvSpPr/>
          <p:nvPr/>
        </p:nvSpPr>
        <p:spPr>
          <a:xfrm>
            <a:off x="6250395" y="1688394"/>
            <a:ext cx="2574001" cy="2574001"/>
          </a:xfrm>
          <a:prstGeom prst="ellipse">
            <a:avLst/>
          </a:prstGeom>
          <a:solidFill>
            <a:schemeClr val="tx1"/>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Oval 11"/>
          <p:cNvSpPr/>
          <p:nvPr/>
        </p:nvSpPr>
        <p:spPr>
          <a:xfrm>
            <a:off x="9133189" y="1688394"/>
            <a:ext cx="2574001" cy="2574001"/>
          </a:xfrm>
          <a:prstGeom prst="ellipse">
            <a:avLst/>
          </a:prstGeom>
          <a:solidFill>
            <a:schemeClr val="tx1"/>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TextBox 12"/>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14" name="Straight Connector 13"/>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1091973" y="4439264"/>
            <a:ext cx="1359668" cy="663643"/>
            <a:chOff x="1091973" y="4439264"/>
            <a:chExt cx="1359668" cy="663643"/>
          </a:xfrm>
        </p:grpSpPr>
        <p:sp>
          <p:nvSpPr>
            <p:cNvPr id="17" name="TextBox 16"/>
            <p:cNvSpPr txBox="1"/>
            <p:nvPr/>
          </p:nvSpPr>
          <p:spPr>
            <a:xfrm>
              <a:off x="1091973" y="4439264"/>
              <a:ext cx="1359668" cy="400110"/>
            </a:xfrm>
            <a:prstGeom prst="rect">
              <a:avLst/>
            </a:prstGeom>
            <a:noFill/>
          </p:spPr>
          <p:txBody>
            <a:bodyPr wrap="none" rtlCol="0">
              <a:spAutoFit/>
            </a:bodyPr>
            <a:lstStyle/>
            <a:p>
              <a:pPr algn="ctr"/>
              <a:r>
                <a:rPr lang="en-US" sz="2000" b="1" smtClean="0"/>
                <a:t>John Smith</a:t>
              </a:r>
              <a:endParaRPr lang="en-GB" sz="2000" b="1"/>
            </a:p>
          </p:txBody>
        </p:sp>
        <p:sp>
          <p:nvSpPr>
            <p:cNvPr id="21" name="TextBox 20"/>
            <p:cNvSpPr txBox="1"/>
            <p:nvPr/>
          </p:nvSpPr>
          <p:spPr>
            <a:xfrm>
              <a:off x="1106208" y="4795130"/>
              <a:ext cx="1331198" cy="307777"/>
            </a:xfrm>
            <a:prstGeom prst="rect">
              <a:avLst/>
            </a:prstGeom>
            <a:noFill/>
          </p:spPr>
          <p:txBody>
            <a:bodyPr wrap="none" rtlCol="0">
              <a:spAutoFit/>
            </a:bodyPr>
            <a:lstStyle/>
            <a:p>
              <a:pPr algn="ctr"/>
              <a:r>
                <a:rPr lang="en-US" sz="1400" smtClean="0"/>
                <a:t>CEO &amp; Designer</a:t>
              </a:r>
              <a:endParaRPr lang="en-GB" sz="1400"/>
            </a:p>
          </p:txBody>
        </p:sp>
      </p:grpSp>
      <p:grpSp>
        <p:nvGrpSpPr>
          <p:cNvPr id="5" name="Group 4"/>
          <p:cNvGrpSpPr/>
          <p:nvPr/>
        </p:nvGrpSpPr>
        <p:grpSpPr>
          <a:xfrm>
            <a:off x="3803086" y="4439264"/>
            <a:ext cx="1703030" cy="663643"/>
            <a:chOff x="3803086" y="4439264"/>
            <a:chExt cx="1703030" cy="663643"/>
          </a:xfrm>
        </p:grpSpPr>
        <p:sp>
          <p:nvSpPr>
            <p:cNvPr id="18" name="TextBox 17"/>
            <p:cNvSpPr txBox="1"/>
            <p:nvPr/>
          </p:nvSpPr>
          <p:spPr>
            <a:xfrm>
              <a:off x="3803086" y="4439264"/>
              <a:ext cx="1703030" cy="400110"/>
            </a:xfrm>
            <a:prstGeom prst="rect">
              <a:avLst/>
            </a:prstGeom>
            <a:noFill/>
          </p:spPr>
          <p:txBody>
            <a:bodyPr wrap="none" rtlCol="0">
              <a:spAutoFit/>
            </a:bodyPr>
            <a:lstStyle/>
            <a:p>
              <a:pPr algn="ctr"/>
              <a:r>
                <a:rPr lang="en-US" sz="2000" b="1" smtClean="0"/>
                <a:t>Jennifer Pham</a:t>
              </a:r>
              <a:endParaRPr lang="en-GB" sz="2000" b="1"/>
            </a:p>
          </p:txBody>
        </p:sp>
        <p:sp>
          <p:nvSpPr>
            <p:cNvPr id="22" name="TextBox 21"/>
            <p:cNvSpPr txBox="1"/>
            <p:nvPr/>
          </p:nvSpPr>
          <p:spPr>
            <a:xfrm>
              <a:off x="3989002" y="4795130"/>
              <a:ext cx="1331198" cy="307777"/>
            </a:xfrm>
            <a:prstGeom prst="rect">
              <a:avLst/>
            </a:prstGeom>
            <a:noFill/>
          </p:spPr>
          <p:txBody>
            <a:bodyPr wrap="none" rtlCol="0">
              <a:spAutoFit/>
            </a:bodyPr>
            <a:lstStyle/>
            <a:p>
              <a:pPr algn="ctr"/>
              <a:r>
                <a:rPr lang="en-US" sz="1400" smtClean="0"/>
                <a:t>CEO &amp; Designer</a:t>
              </a:r>
              <a:endParaRPr lang="en-GB" sz="1400"/>
            </a:p>
          </p:txBody>
        </p:sp>
      </p:grpSp>
      <p:grpSp>
        <p:nvGrpSpPr>
          <p:cNvPr id="6" name="Group 5"/>
          <p:cNvGrpSpPr/>
          <p:nvPr/>
        </p:nvGrpSpPr>
        <p:grpSpPr>
          <a:xfrm>
            <a:off x="6852977" y="4439886"/>
            <a:ext cx="1368836" cy="663021"/>
            <a:chOff x="6852977" y="4439886"/>
            <a:chExt cx="1368836" cy="663021"/>
          </a:xfrm>
        </p:grpSpPr>
        <p:sp>
          <p:nvSpPr>
            <p:cNvPr id="20" name="TextBox 19"/>
            <p:cNvSpPr txBox="1"/>
            <p:nvPr/>
          </p:nvSpPr>
          <p:spPr>
            <a:xfrm>
              <a:off x="6852977" y="4439886"/>
              <a:ext cx="1368836" cy="400110"/>
            </a:xfrm>
            <a:prstGeom prst="rect">
              <a:avLst/>
            </a:prstGeom>
            <a:noFill/>
          </p:spPr>
          <p:txBody>
            <a:bodyPr wrap="none" rtlCol="0">
              <a:spAutoFit/>
            </a:bodyPr>
            <a:lstStyle/>
            <a:p>
              <a:pPr algn="ctr"/>
              <a:r>
                <a:rPr lang="en-US" sz="2000" b="1" smtClean="0"/>
                <a:t>David Song</a:t>
              </a:r>
              <a:endParaRPr lang="en-GB" sz="2000" b="1"/>
            </a:p>
          </p:txBody>
        </p:sp>
        <p:sp>
          <p:nvSpPr>
            <p:cNvPr id="23" name="TextBox 22"/>
            <p:cNvSpPr txBox="1"/>
            <p:nvPr/>
          </p:nvSpPr>
          <p:spPr>
            <a:xfrm>
              <a:off x="6867212" y="4795130"/>
              <a:ext cx="1331198" cy="307777"/>
            </a:xfrm>
            <a:prstGeom prst="rect">
              <a:avLst/>
            </a:prstGeom>
            <a:noFill/>
          </p:spPr>
          <p:txBody>
            <a:bodyPr wrap="none" rtlCol="0">
              <a:spAutoFit/>
            </a:bodyPr>
            <a:lstStyle/>
            <a:p>
              <a:pPr algn="ctr"/>
              <a:r>
                <a:rPr lang="en-US" sz="1400" smtClean="0"/>
                <a:t>CEO &amp; Designer</a:t>
              </a:r>
              <a:endParaRPr lang="en-GB" sz="1400"/>
            </a:p>
          </p:txBody>
        </p:sp>
      </p:grpSp>
      <p:grpSp>
        <p:nvGrpSpPr>
          <p:cNvPr id="7" name="Group 6"/>
          <p:cNvGrpSpPr/>
          <p:nvPr/>
        </p:nvGrpSpPr>
        <p:grpSpPr>
          <a:xfrm>
            <a:off x="9754589" y="4439264"/>
            <a:ext cx="1331198" cy="663643"/>
            <a:chOff x="9754589" y="4439264"/>
            <a:chExt cx="1331198" cy="663643"/>
          </a:xfrm>
        </p:grpSpPr>
        <p:sp>
          <p:nvSpPr>
            <p:cNvPr id="19" name="TextBox 18"/>
            <p:cNvSpPr txBox="1"/>
            <p:nvPr/>
          </p:nvSpPr>
          <p:spPr>
            <a:xfrm>
              <a:off x="9812105" y="4439264"/>
              <a:ext cx="1216167" cy="400110"/>
            </a:xfrm>
            <a:prstGeom prst="rect">
              <a:avLst/>
            </a:prstGeom>
            <a:noFill/>
          </p:spPr>
          <p:txBody>
            <a:bodyPr wrap="none" rtlCol="0">
              <a:spAutoFit/>
            </a:bodyPr>
            <a:lstStyle/>
            <a:p>
              <a:pPr algn="ctr"/>
              <a:r>
                <a:rPr lang="en-US" sz="2000" b="1" smtClean="0"/>
                <a:t>Alex Cech</a:t>
              </a:r>
              <a:endParaRPr lang="en-GB" sz="2000" b="1"/>
            </a:p>
          </p:txBody>
        </p:sp>
        <p:sp>
          <p:nvSpPr>
            <p:cNvPr id="24" name="TextBox 23"/>
            <p:cNvSpPr txBox="1"/>
            <p:nvPr/>
          </p:nvSpPr>
          <p:spPr>
            <a:xfrm>
              <a:off x="9754589" y="4795130"/>
              <a:ext cx="1331198" cy="307777"/>
            </a:xfrm>
            <a:prstGeom prst="rect">
              <a:avLst/>
            </a:prstGeom>
            <a:noFill/>
          </p:spPr>
          <p:txBody>
            <a:bodyPr wrap="none" rtlCol="0">
              <a:spAutoFit/>
            </a:bodyPr>
            <a:lstStyle/>
            <a:p>
              <a:pPr algn="ctr"/>
              <a:r>
                <a:rPr lang="en-US" sz="1400" smtClean="0"/>
                <a:t>CEO &amp; Designer</a:t>
              </a:r>
              <a:endParaRPr lang="en-GB" sz="1400"/>
            </a:p>
          </p:txBody>
        </p:sp>
      </p:grpSp>
      <p:sp>
        <p:nvSpPr>
          <p:cNvPr id="25" name="Freeform 16"/>
          <p:cNvSpPr/>
          <p:nvPr/>
        </p:nvSpPr>
        <p:spPr bwMode="auto">
          <a:xfrm>
            <a:off x="1562575" y="5288744"/>
            <a:ext cx="418463" cy="340057"/>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1"/>
          </a:solidFill>
          <a:ln>
            <a:noFill/>
          </a:ln>
        </p:spPr>
        <p:txBody>
          <a:bodyPr vert="horz" wrap="square" lIns="91440" tIns="45720" rIns="91440" bIns="45720" numCol="1" anchor="t" anchorCtr="0" compatLnSpc="1"/>
          <a:lstStyle/>
          <a:p>
            <a:endParaRPr lang="en-US" dirty="0"/>
          </a:p>
        </p:txBody>
      </p:sp>
      <p:sp>
        <p:nvSpPr>
          <p:cNvPr id="26" name="Freeform 16"/>
          <p:cNvSpPr/>
          <p:nvPr/>
        </p:nvSpPr>
        <p:spPr bwMode="auto">
          <a:xfrm>
            <a:off x="4445369" y="5288743"/>
            <a:ext cx="418463" cy="340057"/>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2"/>
          </a:solidFill>
          <a:ln>
            <a:noFill/>
          </a:ln>
        </p:spPr>
        <p:txBody>
          <a:bodyPr vert="horz" wrap="square" lIns="91440" tIns="45720" rIns="91440" bIns="45720" numCol="1" anchor="t" anchorCtr="0" compatLnSpc="1"/>
          <a:lstStyle/>
          <a:p>
            <a:endParaRPr lang="en-US" dirty="0"/>
          </a:p>
        </p:txBody>
      </p:sp>
      <p:sp>
        <p:nvSpPr>
          <p:cNvPr id="27" name="Freeform 16"/>
          <p:cNvSpPr/>
          <p:nvPr/>
        </p:nvSpPr>
        <p:spPr bwMode="auto">
          <a:xfrm>
            <a:off x="7328163" y="5288743"/>
            <a:ext cx="418463" cy="340057"/>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4"/>
          </a:solidFill>
          <a:ln>
            <a:noFill/>
          </a:ln>
        </p:spPr>
        <p:txBody>
          <a:bodyPr vert="horz" wrap="square" lIns="91440" tIns="45720" rIns="91440" bIns="45720" numCol="1" anchor="t" anchorCtr="0" compatLnSpc="1"/>
          <a:lstStyle/>
          <a:p>
            <a:endParaRPr lang="en-US" dirty="0"/>
          </a:p>
        </p:txBody>
      </p:sp>
      <p:sp>
        <p:nvSpPr>
          <p:cNvPr id="28" name="Freeform 16"/>
          <p:cNvSpPr/>
          <p:nvPr/>
        </p:nvSpPr>
        <p:spPr bwMode="auto">
          <a:xfrm>
            <a:off x="10215711" y="5288742"/>
            <a:ext cx="418463" cy="340057"/>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5"/>
          </a:solidFill>
          <a:ln>
            <a:noFill/>
          </a:ln>
        </p:spPr>
        <p:txBody>
          <a:bodyPr vert="horz" wrap="square" lIns="91440" tIns="45720" rIns="91440" bIns="45720" numCol="1" anchor="t" anchorCtr="0" compatLnSpc="1"/>
          <a:lstStyle/>
          <a:p>
            <a:endParaRPr lang="en-US" dirty="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2000"/>
                            </p:stCondLst>
                            <p:childTnLst>
                              <p:par>
                                <p:cTn id="23" presetID="12" presetClass="entr" presetSubtype="1"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p:tgtEl>
                                          <p:spTgt spid="4"/>
                                        </p:tgtEl>
                                        <p:attrNameLst>
                                          <p:attrName>ppt_y</p:attrName>
                                        </p:attrNameLst>
                                      </p:cBhvr>
                                      <p:tavLst>
                                        <p:tav tm="0">
                                          <p:val>
                                            <p:strVal val="#ppt_y-#ppt_h*1.125000"/>
                                          </p:val>
                                        </p:tav>
                                        <p:tav tm="100000">
                                          <p:val>
                                            <p:strVal val="#ppt_y"/>
                                          </p:val>
                                        </p:tav>
                                      </p:tavLst>
                                    </p:anim>
                                    <p:animEffect transition="in" filter="wipe(down)">
                                      <p:cBhvr>
                                        <p:cTn id="26" dur="500"/>
                                        <p:tgtEl>
                                          <p:spTgt spid="4"/>
                                        </p:tgtEl>
                                      </p:cBhvr>
                                    </p:animEffect>
                                  </p:childTnLst>
                                </p:cTn>
                              </p:par>
                            </p:childTnLst>
                          </p:cTn>
                        </p:par>
                        <p:par>
                          <p:cTn id="27" fill="hold">
                            <p:stCondLst>
                              <p:cond delay="2500"/>
                            </p:stCondLst>
                            <p:childTnLst>
                              <p:par>
                                <p:cTn id="28" presetID="49" presetClass="entr" presetSubtype="0" decel="100000" fill="hold" grpId="0" nodeType="afterEffect">
                                  <p:stCondLst>
                                    <p:cond delay="0"/>
                                  </p:stCondLst>
                                  <p:childTnLst>
                                    <p:set>
                                      <p:cBhvr>
                                        <p:cTn id="29" dur="1" fill="hold">
                                          <p:stCondLst>
                                            <p:cond delay="0"/>
                                          </p:stCondLst>
                                        </p:cTn>
                                        <p:tgtEl>
                                          <p:spTgt spid="25"/>
                                        </p:tgtEl>
                                        <p:attrNameLst>
                                          <p:attrName>style.visibility</p:attrName>
                                        </p:attrNameLst>
                                      </p:cBhvr>
                                      <p:to>
                                        <p:strVal val="visible"/>
                                      </p:to>
                                    </p:set>
                                    <p:anim calcmode="lin" valueType="num">
                                      <p:cBhvr>
                                        <p:cTn id="30" dur="500" fill="hold"/>
                                        <p:tgtEl>
                                          <p:spTgt spid="25"/>
                                        </p:tgtEl>
                                        <p:attrNameLst>
                                          <p:attrName>ppt_w</p:attrName>
                                        </p:attrNameLst>
                                      </p:cBhvr>
                                      <p:tavLst>
                                        <p:tav tm="0">
                                          <p:val>
                                            <p:fltVal val="0"/>
                                          </p:val>
                                        </p:tav>
                                        <p:tav tm="100000">
                                          <p:val>
                                            <p:strVal val="#ppt_w"/>
                                          </p:val>
                                        </p:tav>
                                      </p:tavLst>
                                    </p:anim>
                                    <p:anim calcmode="lin" valueType="num">
                                      <p:cBhvr>
                                        <p:cTn id="31" dur="500" fill="hold"/>
                                        <p:tgtEl>
                                          <p:spTgt spid="25"/>
                                        </p:tgtEl>
                                        <p:attrNameLst>
                                          <p:attrName>ppt_h</p:attrName>
                                        </p:attrNameLst>
                                      </p:cBhvr>
                                      <p:tavLst>
                                        <p:tav tm="0">
                                          <p:val>
                                            <p:fltVal val="0"/>
                                          </p:val>
                                        </p:tav>
                                        <p:tav tm="100000">
                                          <p:val>
                                            <p:strVal val="#ppt_h"/>
                                          </p:val>
                                        </p:tav>
                                      </p:tavLst>
                                    </p:anim>
                                    <p:anim calcmode="lin" valueType="num">
                                      <p:cBhvr>
                                        <p:cTn id="32" dur="500" fill="hold"/>
                                        <p:tgtEl>
                                          <p:spTgt spid="25"/>
                                        </p:tgtEl>
                                        <p:attrNameLst>
                                          <p:attrName>style.rotation</p:attrName>
                                        </p:attrNameLst>
                                      </p:cBhvr>
                                      <p:tavLst>
                                        <p:tav tm="0">
                                          <p:val>
                                            <p:fltVal val="360"/>
                                          </p:val>
                                        </p:tav>
                                        <p:tav tm="100000">
                                          <p:val>
                                            <p:fltVal val="0"/>
                                          </p:val>
                                        </p:tav>
                                      </p:tavLst>
                                    </p:anim>
                                    <p:animEffect transition="in" filter="fade">
                                      <p:cBhvr>
                                        <p:cTn id="33" dur="500"/>
                                        <p:tgtEl>
                                          <p:spTgt spid="25"/>
                                        </p:tgtEl>
                                      </p:cBhvr>
                                    </p:animEffect>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p:cTn id="37" dur="500" fill="hold"/>
                                        <p:tgtEl>
                                          <p:spTgt spid="10"/>
                                        </p:tgtEl>
                                        <p:attrNameLst>
                                          <p:attrName>ppt_w</p:attrName>
                                        </p:attrNameLst>
                                      </p:cBhvr>
                                      <p:tavLst>
                                        <p:tav tm="0">
                                          <p:val>
                                            <p:fltVal val="0"/>
                                          </p:val>
                                        </p:tav>
                                        <p:tav tm="100000">
                                          <p:val>
                                            <p:strVal val="#ppt_w"/>
                                          </p:val>
                                        </p:tav>
                                      </p:tavLst>
                                    </p:anim>
                                    <p:anim calcmode="lin" valueType="num">
                                      <p:cBhvr>
                                        <p:cTn id="38" dur="500" fill="hold"/>
                                        <p:tgtEl>
                                          <p:spTgt spid="10"/>
                                        </p:tgtEl>
                                        <p:attrNameLst>
                                          <p:attrName>ppt_h</p:attrName>
                                        </p:attrNameLst>
                                      </p:cBhvr>
                                      <p:tavLst>
                                        <p:tav tm="0">
                                          <p:val>
                                            <p:fltVal val="0"/>
                                          </p:val>
                                        </p:tav>
                                        <p:tav tm="100000">
                                          <p:val>
                                            <p:strVal val="#ppt_h"/>
                                          </p:val>
                                        </p:tav>
                                      </p:tavLst>
                                    </p:anim>
                                    <p:animEffect transition="in" filter="fade">
                                      <p:cBhvr>
                                        <p:cTn id="39" dur="500"/>
                                        <p:tgtEl>
                                          <p:spTgt spid="10"/>
                                        </p:tgtEl>
                                      </p:cBhvr>
                                    </p:animEffect>
                                  </p:childTnLst>
                                </p:cTn>
                              </p:par>
                            </p:childTnLst>
                          </p:cTn>
                        </p:par>
                        <p:par>
                          <p:cTn id="40" fill="hold">
                            <p:stCondLst>
                              <p:cond delay="3500"/>
                            </p:stCondLst>
                            <p:childTnLst>
                              <p:par>
                                <p:cTn id="41" presetID="12" presetClass="entr" presetSubtype="1" fill="hold" nodeType="after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additive="base">
                                        <p:cTn id="43" dur="500"/>
                                        <p:tgtEl>
                                          <p:spTgt spid="5"/>
                                        </p:tgtEl>
                                        <p:attrNameLst>
                                          <p:attrName>ppt_y</p:attrName>
                                        </p:attrNameLst>
                                      </p:cBhvr>
                                      <p:tavLst>
                                        <p:tav tm="0">
                                          <p:val>
                                            <p:strVal val="#ppt_y-#ppt_h*1.125000"/>
                                          </p:val>
                                        </p:tav>
                                        <p:tav tm="100000">
                                          <p:val>
                                            <p:strVal val="#ppt_y"/>
                                          </p:val>
                                        </p:tav>
                                      </p:tavLst>
                                    </p:anim>
                                    <p:animEffect transition="in" filter="wipe(down)">
                                      <p:cBhvr>
                                        <p:cTn id="44" dur="500"/>
                                        <p:tgtEl>
                                          <p:spTgt spid="5"/>
                                        </p:tgtEl>
                                      </p:cBhvr>
                                    </p:animEffect>
                                  </p:childTnLst>
                                </p:cTn>
                              </p:par>
                            </p:childTnLst>
                          </p:cTn>
                        </p:par>
                        <p:par>
                          <p:cTn id="45" fill="hold">
                            <p:stCondLst>
                              <p:cond delay="4000"/>
                            </p:stCondLst>
                            <p:childTnLst>
                              <p:par>
                                <p:cTn id="46" presetID="49" presetClass="entr" presetSubtype="0" decel="100000" fill="hold" grpId="0" nodeType="afterEffect">
                                  <p:stCondLst>
                                    <p:cond delay="0"/>
                                  </p:stCondLst>
                                  <p:childTnLst>
                                    <p:set>
                                      <p:cBhvr>
                                        <p:cTn id="47" dur="1" fill="hold">
                                          <p:stCondLst>
                                            <p:cond delay="0"/>
                                          </p:stCondLst>
                                        </p:cTn>
                                        <p:tgtEl>
                                          <p:spTgt spid="26"/>
                                        </p:tgtEl>
                                        <p:attrNameLst>
                                          <p:attrName>style.visibility</p:attrName>
                                        </p:attrNameLst>
                                      </p:cBhvr>
                                      <p:to>
                                        <p:strVal val="visible"/>
                                      </p:to>
                                    </p:set>
                                    <p:anim calcmode="lin" valueType="num">
                                      <p:cBhvr>
                                        <p:cTn id="48" dur="500" fill="hold"/>
                                        <p:tgtEl>
                                          <p:spTgt spid="26"/>
                                        </p:tgtEl>
                                        <p:attrNameLst>
                                          <p:attrName>ppt_w</p:attrName>
                                        </p:attrNameLst>
                                      </p:cBhvr>
                                      <p:tavLst>
                                        <p:tav tm="0">
                                          <p:val>
                                            <p:fltVal val="0"/>
                                          </p:val>
                                        </p:tav>
                                        <p:tav tm="100000">
                                          <p:val>
                                            <p:strVal val="#ppt_w"/>
                                          </p:val>
                                        </p:tav>
                                      </p:tavLst>
                                    </p:anim>
                                    <p:anim calcmode="lin" valueType="num">
                                      <p:cBhvr>
                                        <p:cTn id="49" dur="500" fill="hold"/>
                                        <p:tgtEl>
                                          <p:spTgt spid="26"/>
                                        </p:tgtEl>
                                        <p:attrNameLst>
                                          <p:attrName>ppt_h</p:attrName>
                                        </p:attrNameLst>
                                      </p:cBhvr>
                                      <p:tavLst>
                                        <p:tav tm="0">
                                          <p:val>
                                            <p:fltVal val="0"/>
                                          </p:val>
                                        </p:tav>
                                        <p:tav tm="100000">
                                          <p:val>
                                            <p:strVal val="#ppt_h"/>
                                          </p:val>
                                        </p:tav>
                                      </p:tavLst>
                                    </p:anim>
                                    <p:anim calcmode="lin" valueType="num">
                                      <p:cBhvr>
                                        <p:cTn id="50" dur="500" fill="hold"/>
                                        <p:tgtEl>
                                          <p:spTgt spid="26"/>
                                        </p:tgtEl>
                                        <p:attrNameLst>
                                          <p:attrName>style.rotation</p:attrName>
                                        </p:attrNameLst>
                                      </p:cBhvr>
                                      <p:tavLst>
                                        <p:tav tm="0">
                                          <p:val>
                                            <p:fltVal val="360"/>
                                          </p:val>
                                        </p:tav>
                                        <p:tav tm="100000">
                                          <p:val>
                                            <p:fltVal val="0"/>
                                          </p:val>
                                        </p:tav>
                                      </p:tavLst>
                                    </p:anim>
                                    <p:animEffect transition="in" filter="fade">
                                      <p:cBhvr>
                                        <p:cTn id="51" dur="500"/>
                                        <p:tgtEl>
                                          <p:spTgt spid="26"/>
                                        </p:tgtEl>
                                      </p:cBhvr>
                                    </p:animEffect>
                                  </p:childTnLst>
                                </p:cTn>
                              </p:par>
                            </p:childTnLst>
                          </p:cTn>
                        </p:par>
                        <p:par>
                          <p:cTn id="52" fill="hold">
                            <p:stCondLst>
                              <p:cond delay="4500"/>
                            </p:stCondLst>
                            <p:childTnLst>
                              <p:par>
                                <p:cTn id="53" presetID="53" presetClass="entr" presetSubtype="16" fill="hold" grpId="0" nodeType="after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500" fill="hold"/>
                                        <p:tgtEl>
                                          <p:spTgt spid="11"/>
                                        </p:tgtEl>
                                        <p:attrNameLst>
                                          <p:attrName>ppt_w</p:attrName>
                                        </p:attrNameLst>
                                      </p:cBhvr>
                                      <p:tavLst>
                                        <p:tav tm="0">
                                          <p:val>
                                            <p:fltVal val="0"/>
                                          </p:val>
                                        </p:tav>
                                        <p:tav tm="100000">
                                          <p:val>
                                            <p:strVal val="#ppt_w"/>
                                          </p:val>
                                        </p:tav>
                                      </p:tavLst>
                                    </p:anim>
                                    <p:anim calcmode="lin" valueType="num">
                                      <p:cBhvr>
                                        <p:cTn id="56" dur="500" fill="hold"/>
                                        <p:tgtEl>
                                          <p:spTgt spid="11"/>
                                        </p:tgtEl>
                                        <p:attrNameLst>
                                          <p:attrName>ppt_h</p:attrName>
                                        </p:attrNameLst>
                                      </p:cBhvr>
                                      <p:tavLst>
                                        <p:tav tm="0">
                                          <p:val>
                                            <p:fltVal val="0"/>
                                          </p:val>
                                        </p:tav>
                                        <p:tav tm="100000">
                                          <p:val>
                                            <p:strVal val="#ppt_h"/>
                                          </p:val>
                                        </p:tav>
                                      </p:tavLst>
                                    </p:anim>
                                    <p:animEffect transition="in" filter="fade">
                                      <p:cBhvr>
                                        <p:cTn id="57" dur="500"/>
                                        <p:tgtEl>
                                          <p:spTgt spid="11"/>
                                        </p:tgtEl>
                                      </p:cBhvr>
                                    </p:animEffect>
                                  </p:childTnLst>
                                </p:cTn>
                              </p:par>
                            </p:childTnLst>
                          </p:cTn>
                        </p:par>
                        <p:par>
                          <p:cTn id="58" fill="hold">
                            <p:stCondLst>
                              <p:cond delay="5000"/>
                            </p:stCondLst>
                            <p:childTnLst>
                              <p:par>
                                <p:cTn id="59" presetID="12" presetClass="entr" presetSubtype="1" fill="hold" nodeType="afterEffect">
                                  <p:stCondLst>
                                    <p:cond delay="0"/>
                                  </p:stCondLst>
                                  <p:childTnLst>
                                    <p:set>
                                      <p:cBhvr>
                                        <p:cTn id="60" dur="1" fill="hold">
                                          <p:stCondLst>
                                            <p:cond delay="0"/>
                                          </p:stCondLst>
                                        </p:cTn>
                                        <p:tgtEl>
                                          <p:spTgt spid="6"/>
                                        </p:tgtEl>
                                        <p:attrNameLst>
                                          <p:attrName>style.visibility</p:attrName>
                                        </p:attrNameLst>
                                      </p:cBhvr>
                                      <p:to>
                                        <p:strVal val="visible"/>
                                      </p:to>
                                    </p:set>
                                    <p:anim calcmode="lin" valueType="num">
                                      <p:cBhvr additive="base">
                                        <p:cTn id="61" dur="500"/>
                                        <p:tgtEl>
                                          <p:spTgt spid="6"/>
                                        </p:tgtEl>
                                        <p:attrNameLst>
                                          <p:attrName>ppt_y</p:attrName>
                                        </p:attrNameLst>
                                      </p:cBhvr>
                                      <p:tavLst>
                                        <p:tav tm="0">
                                          <p:val>
                                            <p:strVal val="#ppt_y-#ppt_h*1.125000"/>
                                          </p:val>
                                        </p:tav>
                                        <p:tav tm="100000">
                                          <p:val>
                                            <p:strVal val="#ppt_y"/>
                                          </p:val>
                                        </p:tav>
                                      </p:tavLst>
                                    </p:anim>
                                    <p:animEffect transition="in" filter="wipe(down)">
                                      <p:cBhvr>
                                        <p:cTn id="62" dur="500"/>
                                        <p:tgtEl>
                                          <p:spTgt spid="6"/>
                                        </p:tgtEl>
                                      </p:cBhvr>
                                    </p:animEffect>
                                  </p:childTnLst>
                                </p:cTn>
                              </p:par>
                            </p:childTnLst>
                          </p:cTn>
                        </p:par>
                        <p:par>
                          <p:cTn id="63" fill="hold">
                            <p:stCondLst>
                              <p:cond delay="5500"/>
                            </p:stCondLst>
                            <p:childTnLst>
                              <p:par>
                                <p:cTn id="64" presetID="49" presetClass="entr" presetSubtype="0" decel="100000" fill="hold" grpId="0" nodeType="afterEffect">
                                  <p:stCondLst>
                                    <p:cond delay="0"/>
                                  </p:stCondLst>
                                  <p:childTnLst>
                                    <p:set>
                                      <p:cBhvr>
                                        <p:cTn id="65" dur="1" fill="hold">
                                          <p:stCondLst>
                                            <p:cond delay="0"/>
                                          </p:stCondLst>
                                        </p:cTn>
                                        <p:tgtEl>
                                          <p:spTgt spid="27"/>
                                        </p:tgtEl>
                                        <p:attrNameLst>
                                          <p:attrName>style.visibility</p:attrName>
                                        </p:attrNameLst>
                                      </p:cBhvr>
                                      <p:to>
                                        <p:strVal val="visible"/>
                                      </p:to>
                                    </p:set>
                                    <p:anim calcmode="lin" valueType="num">
                                      <p:cBhvr>
                                        <p:cTn id="66" dur="500" fill="hold"/>
                                        <p:tgtEl>
                                          <p:spTgt spid="27"/>
                                        </p:tgtEl>
                                        <p:attrNameLst>
                                          <p:attrName>ppt_w</p:attrName>
                                        </p:attrNameLst>
                                      </p:cBhvr>
                                      <p:tavLst>
                                        <p:tav tm="0">
                                          <p:val>
                                            <p:fltVal val="0"/>
                                          </p:val>
                                        </p:tav>
                                        <p:tav tm="100000">
                                          <p:val>
                                            <p:strVal val="#ppt_w"/>
                                          </p:val>
                                        </p:tav>
                                      </p:tavLst>
                                    </p:anim>
                                    <p:anim calcmode="lin" valueType="num">
                                      <p:cBhvr>
                                        <p:cTn id="67" dur="500" fill="hold"/>
                                        <p:tgtEl>
                                          <p:spTgt spid="27"/>
                                        </p:tgtEl>
                                        <p:attrNameLst>
                                          <p:attrName>ppt_h</p:attrName>
                                        </p:attrNameLst>
                                      </p:cBhvr>
                                      <p:tavLst>
                                        <p:tav tm="0">
                                          <p:val>
                                            <p:fltVal val="0"/>
                                          </p:val>
                                        </p:tav>
                                        <p:tav tm="100000">
                                          <p:val>
                                            <p:strVal val="#ppt_h"/>
                                          </p:val>
                                        </p:tav>
                                      </p:tavLst>
                                    </p:anim>
                                    <p:anim calcmode="lin" valueType="num">
                                      <p:cBhvr>
                                        <p:cTn id="68" dur="500" fill="hold"/>
                                        <p:tgtEl>
                                          <p:spTgt spid="27"/>
                                        </p:tgtEl>
                                        <p:attrNameLst>
                                          <p:attrName>style.rotation</p:attrName>
                                        </p:attrNameLst>
                                      </p:cBhvr>
                                      <p:tavLst>
                                        <p:tav tm="0">
                                          <p:val>
                                            <p:fltVal val="360"/>
                                          </p:val>
                                        </p:tav>
                                        <p:tav tm="100000">
                                          <p:val>
                                            <p:fltVal val="0"/>
                                          </p:val>
                                        </p:tav>
                                      </p:tavLst>
                                    </p:anim>
                                    <p:animEffect transition="in" filter="fade">
                                      <p:cBhvr>
                                        <p:cTn id="69" dur="500"/>
                                        <p:tgtEl>
                                          <p:spTgt spid="27"/>
                                        </p:tgtEl>
                                      </p:cBhvr>
                                    </p:animEffect>
                                  </p:childTnLst>
                                </p:cTn>
                              </p:par>
                            </p:childTnLst>
                          </p:cTn>
                        </p:par>
                        <p:par>
                          <p:cTn id="70" fill="hold">
                            <p:stCondLst>
                              <p:cond delay="6000"/>
                            </p:stCondLst>
                            <p:childTnLst>
                              <p:par>
                                <p:cTn id="71" presetID="53" presetClass="entr" presetSubtype="16" fill="hold" grpId="0" nodeType="afterEffect">
                                  <p:stCondLst>
                                    <p:cond delay="0"/>
                                  </p:stCondLst>
                                  <p:childTnLst>
                                    <p:set>
                                      <p:cBhvr>
                                        <p:cTn id="72" dur="1" fill="hold">
                                          <p:stCondLst>
                                            <p:cond delay="0"/>
                                          </p:stCondLst>
                                        </p:cTn>
                                        <p:tgtEl>
                                          <p:spTgt spid="12"/>
                                        </p:tgtEl>
                                        <p:attrNameLst>
                                          <p:attrName>style.visibility</p:attrName>
                                        </p:attrNameLst>
                                      </p:cBhvr>
                                      <p:to>
                                        <p:strVal val="visible"/>
                                      </p:to>
                                    </p:set>
                                    <p:anim calcmode="lin" valueType="num">
                                      <p:cBhvr>
                                        <p:cTn id="73" dur="500" fill="hold"/>
                                        <p:tgtEl>
                                          <p:spTgt spid="12"/>
                                        </p:tgtEl>
                                        <p:attrNameLst>
                                          <p:attrName>ppt_w</p:attrName>
                                        </p:attrNameLst>
                                      </p:cBhvr>
                                      <p:tavLst>
                                        <p:tav tm="0">
                                          <p:val>
                                            <p:fltVal val="0"/>
                                          </p:val>
                                        </p:tav>
                                        <p:tav tm="100000">
                                          <p:val>
                                            <p:strVal val="#ppt_w"/>
                                          </p:val>
                                        </p:tav>
                                      </p:tavLst>
                                    </p:anim>
                                    <p:anim calcmode="lin" valueType="num">
                                      <p:cBhvr>
                                        <p:cTn id="74" dur="500" fill="hold"/>
                                        <p:tgtEl>
                                          <p:spTgt spid="12"/>
                                        </p:tgtEl>
                                        <p:attrNameLst>
                                          <p:attrName>ppt_h</p:attrName>
                                        </p:attrNameLst>
                                      </p:cBhvr>
                                      <p:tavLst>
                                        <p:tav tm="0">
                                          <p:val>
                                            <p:fltVal val="0"/>
                                          </p:val>
                                        </p:tav>
                                        <p:tav tm="100000">
                                          <p:val>
                                            <p:strVal val="#ppt_h"/>
                                          </p:val>
                                        </p:tav>
                                      </p:tavLst>
                                    </p:anim>
                                    <p:animEffect transition="in" filter="fade">
                                      <p:cBhvr>
                                        <p:cTn id="75" dur="500"/>
                                        <p:tgtEl>
                                          <p:spTgt spid="12"/>
                                        </p:tgtEl>
                                      </p:cBhvr>
                                    </p:animEffect>
                                  </p:childTnLst>
                                </p:cTn>
                              </p:par>
                            </p:childTnLst>
                          </p:cTn>
                        </p:par>
                        <p:par>
                          <p:cTn id="76" fill="hold">
                            <p:stCondLst>
                              <p:cond delay="6500"/>
                            </p:stCondLst>
                            <p:childTnLst>
                              <p:par>
                                <p:cTn id="77" presetID="12" presetClass="entr" presetSubtype="1" fill="hold" nodeType="afterEffect">
                                  <p:stCondLst>
                                    <p:cond delay="0"/>
                                  </p:stCondLst>
                                  <p:childTnLst>
                                    <p:set>
                                      <p:cBhvr>
                                        <p:cTn id="78" dur="1" fill="hold">
                                          <p:stCondLst>
                                            <p:cond delay="0"/>
                                          </p:stCondLst>
                                        </p:cTn>
                                        <p:tgtEl>
                                          <p:spTgt spid="7"/>
                                        </p:tgtEl>
                                        <p:attrNameLst>
                                          <p:attrName>style.visibility</p:attrName>
                                        </p:attrNameLst>
                                      </p:cBhvr>
                                      <p:to>
                                        <p:strVal val="visible"/>
                                      </p:to>
                                    </p:set>
                                    <p:anim calcmode="lin" valueType="num">
                                      <p:cBhvr additive="base">
                                        <p:cTn id="79" dur="500"/>
                                        <p:tgtEl>
                                          <p:spTgt spid="7"/>
                                        </p:tgtEl>
                                        <p:attrNameLst>
                                          <p:attrName>ppt_y</p:attrName>
                                        </p:attrNameLst>
                                      </p:cBhvr>
                                      <p:tavLst>
                                        <p:tav tm="0">
                                          <p:val>
                                            <p:strVal val="#ppt_y-#ppt_h*1.125000"/>
                                          </p:val>
                                        </p:tav>
                                        <p:tav tm="100000">
                                          <p:val>
                                            <p:strVal val="#ppt_y"/>
                                          </p:val>
                                        </p:tav>
                                      </p:tavLst>
                                    </p:anim>
                                    <p:animEffect transition="in" filter="wipe(down)">
                                      <p:cBhvr>
                                        <p:cTn id="80" dur="500"/>
                                        <p:tgtEl>
                                          <p:spTgt spid="7"/>
                                        </p:tgtEl>
                                      </p:cBhvr>
                                    </p:animEffect>
                                  </p:childTnLst>
                                </p:cTn>
                              </p:par>
                            </p:childTnLst>
                          </p:cTn>
                        </p:par>
                        <p:par>
                          <p:cTn id="81" fill="hold">
                            <p:stCondLst>
                              <p:cond delay="7000"/>
                            </p:stCondLst>
                            <p:childTnLst>
                              <p:par>
                                <p:cTn id="82" presetID="49" presetClass="entr" presetSubtype="0" decel="100000" fill="hold" grpId="0" nodeType="afterEffect">
                                  <p:stCondLst>
                                    <p:cond delay="0"/>
                                  </p:stCondLst>
                                  <p:childTnLst>
                                    <p:set>
                                      <p:cBhvr>
                                        <p:cTn id="83" dur="1" fill="hold">
                                          <p:stCondLst>
                                            <p:cond delay="0"/>
                                          </p:stCondLst>
                                        </p:cTn>
                                        <p:tgtEl>
                                          <p:spTgt spid="28"/>
                                        </p:tgtEl>
                                        <p:attrNameLst>
                                          <p:attrName>style.visibility</p:attrName>
                                        </p:attrNameLst>
                                      </p:cBhvr>
                                      <p:to>
                                        <p:strVal val="visible"/>
                                      </p:to>
                                    </p:set>
                                    <p:anim calcmode="lin" valueType="num">
                                      <p:cBhvr>
                                        <p:cTn id="84" dur="500" fill="hold"/>
                                        <p:tgtEl>
                                          <p:spTgt spid="28"/>
                                        </p:tgtEl>
                                        <p:attrNameLst>
                                          <p:attrName>ppt_w</p:attrName>
                                        </p:attrNameLst>
                                      </p:cBhvr>
                                      <p:tavLst>
                                        <p:tav tm="0">
                                          <p:val>
                                            <p:fltVal val="0"/>
                                          </p:val>
                                        </p:tav>
                                        <p:tav tm="100000">
                                          <p:val>
                                            <p:strVal val="#ppt_w"/>
                                          </p:val>
                                        </p:tav>
                                      </p:tavLst>
                                    </p:anim>
                                    <p:anim calcmode="lin" valueType="num">
                                      <p:cBhvr>
                                        <p:cTn id="85" dur="500" fill="hold"/>
                                        <p:tgtEl>
                                          <p:spTgt spid="28"/>
                                        </p:tgtEl>
                                        <p:attrNameLst>
                                          <p:attrName>ppt_h</p:attrName>
                                        </p:attrNameLst>
                                      </p:cBhvr>
                                      <p:tavLst>
                                        <p:tav tm="0">
                                          <p:val>
                                            <p:fltVal val="0"/>
                                          </p:val>
                                        </p:tav>
                                        <p:tav tm="100000">
                                          <p:val>
                                            <p:strVal val="#ppt_h"/>
                                          </p:val>
                                        </p:tav>
                                      </p:tavLst>
                                    </p:anim>
                                    <p:anim calcmode="lin" valueType="num">
                                      <p:cBhvr>
                                        <p:cTn id="86" dur="500" fill="hold"/>
                                        <p:tgtEl>
                                          <p:spTgt spid="28"/>
                                        </p:tgtEl>
                                        <p:attrNameLst>
                                          <p:attrName>style.rotation</p:attrName>
                                        </p:attrNameLst>
                                      </p:cBhvr>
                                      <p:tavLst>
                                        <p:tav tm="0">
                                          <p:val>
                                            <p:fltVal val="360"/>
                                          </p:val>
                                        </p:tav>
                                        <p:tav tm="100000">
                                          <p:val>
                                            <p:fltVal val="0"/>
                                          </p:val>
                                        </p:tav>
                                      </p:tavLst>
                                    </p:anim>
                                    <p:animEffect transition="in" filter="fade">
                                      <p:cBhvr>
                                        <p:cTn id="8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 grpId="0" animBg="1"/>
      <p:bldP spid="10" grpId="0" animBg="1"/>
      <p:bldP spid="11" grpId="0" animBg="1"/>
      <p:bldP spid="12" grpId="0" animBg="1"/>
      <p:bldP spid="13" grpId="0"/>
      <p:bldP spid="25" grpId="0" animBg="1"/>
      <p:bldP spid="26" grpId="0" animBg="1"/>
      <p:bldP spid="27" grpId="0" animBg="1"/>
      <p:bldP spid="28"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Our Team</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4" name="TextBox 3"/>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5" name="Straight Connector 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420326" y="1544492"/>
            <a:ext cx="2863419" cy="245127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 name="Group 5"/>
          <p:cNvGrpSpPr/>
          <p:nvPr/>
        </p:nvGrpSpPr>
        <p:grpSpPr>
          <a:xfrm>
            <a:off x="1000520" y="4088610"/>
            <a:ext cx="1703030" cy="661547"/>
            <a:chOff x="1000520" y="4088610"/>
            <a:chExt cx="1703030" cy="661547"/>
          </a:xfrm>
        </p:grpSpPr>
        <p:sp>
          <p:nvSpPr>
            <p:cNvPr id="8" name="TextBox 7"/>
            <p:cNvSpPr txBox="1"/>
            <p:nvPr/>
          </p:nvSpPr>
          <p:spPr>
            <a:xfrm>
              <a:off x="1000520" y="4088610"/>
              <a:ext cx="1703030" cy="400110"/>
            </a:xfrm>
            <a:prstGeom prst="rect">
              <a:avLst/>
            </a:prstGeom>
            <a:noFill/>
          </p:spPr>
          <p:txBody>
            <a:bodyPr wrap="none" rtlCol="0">
              <a:spAutoFit/>
            </a:bodyPr>
            <a:lstStyle/>
            <a:p>
              <a:r>
                <a:rPr lang="en-US" sz="2000" b="1" smtClean="0"/>
                <a:t>Jennifer Pham</a:t>
              </a:r>
              <a:endParaRPr lang="en-GB" sz="2000" b="1"/>
            </a:p>
          </p:txBody>
        </p:sp>
        <p:sp>
          <p:nvSpPr>
            <p:cNvPr id="9" name="TextBox 8"/>
            <p:cNvSpPr txBox="1"/>
            <p:nvPr/>
          </p:nvSpPr>
          <p:spPr>
            <a:xfrm>
              <a:off x="1186436" y="4442380"/>
              <a:ext cx="1331198" cy="307777"/>
            </a:xfrm>
            <a:prstGeom prst="rect">
              <a:avLst/>
            </a:prstGeom>
            <a:noFill/>
          </p:spPr>
          <p:txBody>
            <a:bodyPr wrap="none" rtlCol="0">
              <a:spAutoFit/>
            </a:bodyPr>
            <a:lstStyle/>
            <a:p>
              <a:pPr algn="ctr"/>
              <a:r>
                <a:rPr lang="en-US" sz="1400" smtClean="0"/>
                <a:t>CEO &amp; Designer</a:t>
              </a:r>
              <a:endParaRPr lang="en-GB" sz="1400"/>
            </a:p>
          </p:txBody>
        </p:sp>
      </p:grpSp>
      <p:grpSp>
        <p:nvGrpSpPr>
          <p:cNvPr id="10" name="Group 9"/>
          <p:cNvGrpSpPr/>
          <p:nvPr/>
        </p:nvGrpSpPr>
        <p:grpSpPr>
          <a:xfrm>
            <a:off x="1489112" y="4887472"/>
            <a:ext cx="725845" cy="260325"/>
            <a:chOff x="2007841" y="5382892"/>
            <a:chExt cx="1711508" cy="613831"/>
          </a:xfrm>
        </p:grpSpPr>
        <p:sp>
          <p:nvSpPr>
            <p:cNvPr id="11" name="AutoShape 13"/>
            <p:cNvSpPr/>
            <p:nvPr/>
          </p:nvSpPr>
          <p:spPr bwMode="auto">
            <a:xfrm>
              <a:off x="3244415" y="5382892"/>
              <a:ext cx="474934" cy="613831"/>
            </a:xfrm>
            <a:custGeom>
              <a:avLst/>
              <a:gdLst>
                <a:gd name="T0" fmla="*/ 536544193 w 21545"/>
                <a:gd name="T1" fmla="*/ 1809212526 h 21515"/>
                <a:gd name="T2" fmla="*/ 494557843 w 21545"/>
                <a:gd name="T3" fmla="*/ 2087334032 h 21515"/>
                <a:gd name="T4" fmla="*/ 447328334 w 21545"/>
                <a:gd name="T5" fmla="*/ 2147483646 h 21515"/>
                <a:gd name="T6" fmla="*/ 312790812 w 21545"/>
                <a:gd name="T7" fmla="*/ 2147483646 h 21515"/>
                <a:gd name="T8" fmla="*/ 284619960 w 21545"/>
                <a:gd name="T9" fmla="*/ 2147483646 h 21515"/>
                <a:gd name="T10" fmla="*/ 273483974 w 21545"/>
                <a:gd name="T11" fmla="*/ 2147483646 h 21515"/>
                <a:gd name="T12" fmla="*/ 260976991 w 21545"/>
                <a:gd name="T13" fmla="*/ 2147483646 h 21515"/>
                <a:gd name="T14" fmla="*/ 299689027 w 21545"/>
                <a:gd name="T15" fmla="*/ 2000438612 h 21515"/>
                <a:gd name="T16" fmla="*/ 394144999 w 21545"/>
                <a:gd name="T17" fmla="*/ 1331084764 h 21515"/>
                <a:gd name="T18" fmla="*/ 400100348 w 21545"/>
                <a:gd name="T19" fmla="*/ 1282667061 h 21515"/>
                <a:gd name="T20" fmla="*/ 371871543 w 21545"/>
                <a:gd name="T21" fmla="*/ 1098026760 h 21515"/>
                <a:gd name="T22" fmla="*/ 381102730 w 21545"/>
                <a:gd name="T23" fmla="*/ 887045795 h 21515"/>
                <a:gd name="T24" fmla="*/ 505693789 w 21545"/>
                <a:gd name="T25" fmla="*/ 633070619 h 21515"/>
                <a:gd name="T26" fmla="*/ 619864179 w 21545"/>
                <a:gd name="T27" fmla="*/ 647402006 h 21515"/>
                <a:gd name="T28" fmla="*/ 676979112 w 21545"/>
                <a:gd name="T29" fmla="*/ 782589932 h 21515"/>
                <a:gd name="T30" fmla="*/ 671678000 w 21545"/>
                <a:gd name="T31" fmla="*/ 988144878 h 21515"/>
                <a:gd name="T32" fmla="*/ 610036708 w 21545"/>
                <a:gd name="T33" fmla="*/ 1347613164 h 21515"/>
                <a:gd name="T34" fmla="*/ 597531247 w 21545"/>
                <a:gd name="T35" fmla="*/ 1544390415 h 21515"/>
                <a:gd name="T36" fmla="*/ 653334619 w 21545"/>
                <a:gd name="T37" fmla="*/ 1682804821 h 21515"/>
                <a:gd name="T38" fmla="*/ 760239621 w 21545"/>
                <a:gd name="T39" fmla="*/ 1732257195 h 21515"/>
                <a:gd name="T40" fmla="*/ 934799218 w 21545"/>
                <a:gd name="T41" fmla="*/ 1561950859 h 21515"/>
                <a:gd name="T42" fmla="*/ 1044978534 w 21545"/>
                <a:gd name="T43" fmla="*/ 1052963259 h 21515"/>
                <a:gd name="T44" fmla="*/ 1049564369 w 21545"/>
                <a:gd name="T45" fmla="*/ 834236692 h 21515"/>
                <a:gd name="T46" fmla="*/ 975475570 w 21545"/>
                <a:gd name="T47" fmla="*/ 495688256 h 21515"/>
                <a:gd name="T48" fmla="*/ 810147120 w 21545"/>
                <a:gd name="T49" fmla="*/ 310013335 h 21515"/>
                <a:gd name="T50" fmla="*/ 563464522 w 21545"/>
                <a:gd name="T51" fmla="*/ 284707291 h 21515"/>
                <a:gd name="T52" fmla="*/ 240012011 w 21545"/>
                <a:gd name="T53" fmla="*/ 668188978 h 21515"/>
                <a:gd name="T54" fmla="*/ 184922353 w 21545"/>
                <a:gd name="T55" fmla="*/ 1038759595 h 21515"/>
                <a:gd name="T56" fmla="*/ 229470826 w 21545"/>
                <a:gd name="T57" fmla="*/ 1310167541 h 21515"/>
                <a:gd name="T58" fmla="*/ 259666953 w 21545"/>
                <a:gd name="T59" fmla="*/ 1374985922 h 21515"/>
                <a:gd name="T60" fmla="*/ 251805281 w 21545"/>
                <a:gd name="T61" fmla="*/ 1501393627 h 21515"/>
                <a:gd name="T62" fmla="*/ 211127445 w 21545"/>
                <a:gd name="T63" fmla="*/ 1612435275 h 21515"/>
                <a:gd name="T64" fmla="*/ 169141056 w 21545"/>
                <a:gd name="T65" fmla="*/ 1586094610 h 21515"/>
                <a:gd name="T66" fmla="*/ 9706996 w 21545"/>
                <a:gd name="T67" fmla="*/ 1180533357 h 21515"/>
                <a:gd name="T68" fmla="*/ 9706996 w 21545"/>
                <a:gd name="T69" fmla="*/ 828813250 h 21515"/>
                <a:gd name="T70" fmla="*/ 71407764 w 21545"/>
                <a:gd name="T71" fmla="*/ 548367058 h 21515"/>
                <a:gd name="T72" fmla="*/ 299092743 w 21545"/>
                <a:gd name="T73" fmla="*/ 161528642 h 21515"/>
                <a:gd name="T74" fmla="*/ 556197612 w 21545"/>
                <a:gd name="T75" fmla="*/ 15366057 h 21515"/>
                <a:gd name="T76" fmla="*/ 661852052 w 21545"/>
                <a:gd name="T77" fmla="*/ 1162343 h 21515"/>
                <a:gd name="T78" fmla="*/ 946590965 w 21545"/>
                <a:gd name="T79" fmla="*/ 88962082 h 21515"/>
                <a:gd name="T80" fmla="*/ 1142710303 w 21545"/>
                <a:gd name="T81" fmla="*/ 322022613 h 21515"/>
                <a:gd name="T82" fmla="*/ 1263491803 w 21545"/>
                <a:gd name="T83" fmla="*/ 681488322 h 21515"/>
                <a:gd name="T84" fmla="*/ 1283145221 w 21545"/>
                <a:gd name="T85" fmla="*/ 929912333 h 21515"/>
                <a:gd name="T86" fmla="*/ 1269387676 w 21545"/>
                <a:gd name="T87" fmla="*/ 1186988842 h 21515"/>
                <a:gd name="T88" fmla="*/ 1016809205 w 21545"/>
                <a:gd name="T89" fmla="*/ 1888362344 h 21515"/>
                <a:gd name="T90" fmla="*/ 901328778 w 21545"/>
                <a:gd name="T91" fmla="*/ 1976292333 h 21515"/>
                <a:gd name="T92" fmla="*/ 753687987 w 21545"/>
                <a:gd name="T93" fmla="*/ 2007021870 h 21515"/>
                <a:gd name="T94" fmla="*/ 623140016 w 21545"/>
                <a:gd name="T95" fmla="*/ 1944400504 h 21515"/>
                <a:gd name="T96" fmla="*/ 536544193 w 21545"/>
                <a:gd name="T97" fmla="*/ 1809212526 h 21515"/>
                <a:gd name="T98" fmla="*/ 536544193 w 21545"/>
                <a:gd name="T99" fmla="*/ 1809212526 h 215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545" h="21515">
                  <a:moveTo>
                    <a:pt x="9009" y="14012"/>
                  </a:moveTo>
                  <a:cubicBezTo>
                    <a:pt x="8778" y="14713"/>
                    <a:pt x="8545" y="15448"/>
                    <a:pt x="8304" y="16166"/>
                  </a:cubicBezTo>
                  <a:cubicBezTo>
                    <a:pt x="8066" y="16874"/>
                    <a:pt x="7857" y="17593"/>
                    <a:pt x="7511" y="18243"/>
                  </a:cubicBezTo>
                  <a:cubicBezTo>
                    <a:pt x="6937" y="19321"/>
                    <a:pt x="6135" y="20315"/>
                    <a:pt x="5252" y="21206"/>
                  </a:cubicBezTo>
                  <a:cubicBezTo>
                    <a:pt x="5135" y="21325"/>
                    <a:pt x="4970" y="21542"/>
                    <a:pt x="4779" y="21512"/>
                  </a:cubicBezTo>
                  <a:cubicBezTo>
                    <a:pt x="4633" y="21489"/>
                    <a:pt x="4620" y="21380"/>
                    <a:pt x="4592" y="21223"/>
                  </a:cubicBezTo>
                  <a:cubicBezTo>
                    <a:pt x="4436" y="20366"/>
                    <a:pt x="4325" y="19376"/>
                    <a:pt x="4382" y="18413"/>
                  </a:cubicBezTo>
                  <a:cubicBezTo>
                    <a:pt x="4449" y="17316"/>
                    <a:pt x="4751" y="16405"/>
                    <a:pt x="5032" y="15493"/>
                  </a:cubicBezTo>
                  <a:cubicBezTo>
                    <a:pt x="5568" y="13758"/>
                    <a:pt x="6078" y="12056"/>
                    <a:pt x="6618" y="10309"/>
                  </a:cubicBezTo>
                  <a:cubicBezTo>
                    <a:pt x="6654" y="10193"/>
                    <a:pt x="6751" y="10001"/>
                    <a:pt x="6718" y="9934"/>
                  </a:cubicBezTo>
                  <a:cubicBezTo>
                    <a:pt x="6473" y="9449"/>
                    <a:pt x="6314" y="9013"/>
                    <a:pt x="6244" y="8504"/>
                  </a:cubicBezTo>
                  <a:cubicBezTo>
                    <a:pt x="6163" y="7919"/>
                    <a:pt x="6225" y="7373"/>
                    <a:pt x="6399" y="6870"/>
                  </a:cubicBezTo>
                  <a:cubicBezTo>
                    <a:pt x="6703" y="5980"/>
                    <a:pt x="7407" y="5191"/>
                    <a:pt x="8491" y="4903"/>
                  </a:cubicBezTo>
                  <a:cubicBezTo>
                    <a:pt x="9180" y="4721"/>
                    <a:pt x="9945" y="4803"/>
                    <a:pt x="10408" y="5014"/>
                  </a:cubicBezTo>
                  <a:cubicBezTo>
                    <a:pt x="10886" y="5231"/>
                    <a:pt x="11213" y="5575"/>
                    <a:pt x="11367" y="6061"/>
                  </a:cubicBezTo>
                  <a:cubicBezTo>
                    <a:pt x="11530" y="6579"/>
                    <a:pt x="11409" y="7198"/>
                    <a:pt x="11278" y="7653"/>
                  </a:cubicBezTo>
                  <a:cubicBezTo>
                    <a:pt x="10983" y="8677"/>
                    <a:pt x="10596" y="9447"/>
                    <a:pt x="10243" y="10437"/>
                  </a:cubicBezTo>
                  <a:cubicBezTo>
                    <a:pt x="10068" y="10927"/>
                    <a:pt x="9871" y="11431"/>
                    <a:pt x="10033" y="11961"/>
                  </a:cubicBezTo>
                  <a:cubicBezTo>
                    <a:pt x="10183" y="12446"/>
                    <a:pt x="10516" y="12781"/>
                    <a:pt x="10970" y="13033"/>
                  </a:cubicBezTo>
                  <a:cubicBezTo>
                    <a:pt x="11440" y="13293"/>
                    <a:pt x="11996" y="13437"/>
                    <a:pt x="12765" y="13416"/>
                  </a:cubicBezTo>
                  <a:cubicBezTo>
                    <a:pt x="14122" y="13380"/>
                    <a:pt x="15065" y="12719"/>
                    <a:pt x="15696" y="12097"/>
                  </a:cubicBezTo>
                  <a:cubicBezTo>
                    <a:pt x="16703" y="11101"/>
                    <a:pt x="17314" y="9755"/>
                    <a:pt x="17546" y="8155"/>
                  </a:cubicBezTo>
                  <a:cubicBezTo>
                    <a:pt x="17620" y="7639"/>
                    <a:pt x="17676" y="7046"/>
                    <a:pt x="17623" y="6461"/>
                  </a:cubicBezTo>
                  <a:cubicBezTo>
                    <a:pt x="17527" y="5381"/>
                    <a:pt x="17083" y="4513"/>
                    <a:pt x="16379" y="3839"/>
                  </a:cubicBezTo>
                  <a:cubicBezTo>
                    <a:pt x="15708" y="3198"/>
                    <a:pt x="14758" y="2688"/>
                    <a:pt x="13603" y="2401"/>
                  </a:cubicBezTo>
                  <a:cubicBezTo>
                    <a:pt x="12457" y="2116"/>
                    <a:pt x="10870" y="2021"/>
                    <a:pt x="9461" y="2205"/>
                  </a:cubicBezTo>
                  <a:cubicBezTo>
                    <a:pt x="6900" y="2539"/>
                    <a:pt x="5093" y="3646"/>
                    <a:pt x="4030" y="5175"/>
                  </a:cubicBezTo>
                  <a:cubicBezTo>
                    <a:pt x="3472" y="5977"/>
                    <a:pt x="3105" y="6898"/>
                    <a:pt x="3105" y="8045"/>
                  </a:cubicBezTo>
                  <a:cubicBezTo>
                    <a:pt x="3105" y="8928"/>
                    <a:pt x="3392" y="9614"/>
                    <a:pt x="3853" y="10147"/>
                  </a:cubicBezTo>
                  <a:cubicBezTo>
                    <a:pt x="4000" y="10317"/>
                    <a:pt x="4217" y="10456"/>
                    <a:pt x="4360" y="10649"/>
                  </a:cubicBezTo>
                  <a:cubicBezTo>
                    <a:pt x="4564" y="10923"/>
                    <a:pt x="4329" y="11332"/>
                    <a:pt x="4228" y="11628"/>
                  </a:cubicBezTo>
                  <a:cubicBezTo>
                    <a:pt x="4106" y="11986"/>
                    <a:pt x="4094" y="12480"/>
                    <a:pt x="3545" y="12488"/>
                  </a:cubicBezTo>
                  <a:cubicBezTo>
                    <a:pt x="3319" y="12492"/>
                    <a:pt x="3033" y="12365"/>
                    <a:pt x="2840" y="12284"/>
                  </a:cubicBezTo>
                  <a:cubicBezTo>
                    <a:pt x="1399" y="11677"/>
                    <a:pt x="523" y="10574"/>
                    <a:pt x="163" y="9143"/>
                  </a:cubicBezTo>
                  <a:cubicBezTo>
                    <a:pt x="-55" y="8274"/>
                    <a:pt x="-54" y="7259"/>
                    <a:pt x="163" y="6419"/>
                  </a:cubicBezTo>
                  <a:cubicBezTo>
                    <a:pt x="374" y="5606"/>
                    <a:pt x="766" y="4856"/>
                    <a:pt x="1199" y="4247"/>
                  </a:cubicBezTo>
                  <a:cubicBezTo>
                    <a:pt x="2099" y="2984"/>
                    <a:pt x="3417" y="1973"/>
                    <a:pt x="5022" y="1251"/>
                  </a:cubicBezTo>
                  <a:cubicBezTo>
                    <a:pt x="6255" y="696"/>
                    <a:pt x="7647" y="306"/>
                    <a:pt x="9339" y="119"/>
                  </a:cubicBezTo>
                  <a:cubicBezTo>
                    <a:pt x="9901" y="57"/>
                    <a:pt x="10482" y="31"/>
                    <a:pt x="11113" y="9"/>
                  </a:cubicBezTo>
                  <a:cubicBezTo>
                    <a:pt x="12956" y="-58"/>
                    <a:pt x="14632" y="260"/>
                    <a:pt x="15894" y="689"/>
                  </a:cubicBezTo>
                  <a:cubicBezTo>
                    <a:pt x="17226" y="1142"/>
                    <a:pt x="18288" y="1746"/>
                    <a:pt x="19187" y="2494"/>
                  </a:cubicBezTo>
                  <a:cubicBezTo>
                    <a:pt x="20113" y="3264"/>
                    <a:pt x="20787" y="4159"/>
                    <a:pt x="21215" y="5278"/>
                  </a:cubicBezTo>
                  <a:cubicBezTo>
                    <a:pt x="21437" y="5860"/>
                    <a:pt x="21545" y="6483"/>
                    <a:pt x="21545" y="7202"/>
                  </a:cubicBezTo>
                  <a:cubicBezTo>
                    <a:pt x="21545" y="7923"/>
                    <a:pt x="21453" y="8558"/>
                    <a:pt x="21314" y="9193"/>
                  </a:cubicBezTo>
                  <a:cubicBezTo>
                    <a:pt x="20790" y="11573"/>
                    <a:pt x="19303" y="13518"/>
                    <a:pt x="17073" y="14625"/>
                  </a:cubicBezTo>
                  <a:cubicBezTo>
                    <a:pt x="16532" y="14894"/>
                    <a:pt x="15877" y="15141"/>
                    <a:pt x="15134" y="15306"/>
                  </a:cubicBezTo>
                  <a:cubicBezTo>
                    <a:pt x="14397" y="15470"/>
                    <a:pt x="13556" y="15592"/>
                    <a:pt x="12655" y="15544"/>
                  </a:cubicBezTo>
                  <a:cubicBezTo>
                    <a:pt x="11780" y="15499"/>
                    <a:pt x="11065" y="15318"/>
                    <a:pt x="10463" y="15059"/>
                  </a:cubicBezTo>
                  <a:cubicBezTo>
                    <a:pt x="9866" y="14803"/>
                    <a:pt x="9365" y="14488"/>
                    <a:pt x="9009" y="14012"/>
                  </a:cubicBezTo>
                  <a:close/>
                  <a:moveTo>
                    <a:pt x="9009" y="14012"/>
                  </a:moveTo>
                </a:path>
              </a:pathLst>
            </a:custGeom>
            <a:solidFill>
              <a:schemeClr val="accent4"/>
            </a:solidFill>
            <a:ln>
              <a:noFill/>
            </a:ln>
          </p:spPr>
          <p:txBody>
            <a:bodyPr lIns="0" tIns="0" rIns="0" bIns="0"/>
            <a:lstStyle/>
            <a:p>
              <a:endParaRPr lang="en-GB"/>
            </a:p>
          </p:txBody>
        </p:sp>
        <p:sp>
          <p:nvSpPr>
            <p:cNvPr id="12" name="AutoShape 14"/>
            <p:cNvSpPr/>
            <p:nvPr/>
          </p:nvSpPr>
          <p:spPr bwMode="auto">
            <a:xfrm>
              <a:off x="2480002" y="5441857"/>
              <a:ext cx="602181" cy="549042"/>
            </a:xfrm>
            <a:custGeom>
              <a:avLst/>
              <a:gdLst>
                <a:gd name="T0" fmla="*/ 2147483646 w 21590"/>
                <a:gd name="T1" fmla="*/ 303068522 h 16690"/>
                <a:gd name="T2" fmla="*/ 2147483646 w 21590"/>
                <a:gd name="T3" fmla="*/ 614467900 h 16690"/>
                <a:gd name="T4" fmla="*/ 0 w 21590"/>
                <a:gd name="T5" fmla="*/ 2147483646 h 16690"/>
                <a:gd name="T6" fmla="*/ 782832664 w 21590"/>
                <a:gd name="T7" fmla="*/ 1946161268 h 16690"/>
                <a:gd name="T8" fmla="*/ 286036553 w 21590"/>
                <a:gd name="T9" fmla="*/ 1513714635 h 16690"/>
                <a:gd name="T10" fmla="*/ 511874951 w 21590"/>
                <a:gd name="T11" fmla="*/ 1496463517 h 16690"/>
                <a:gd name="T12" fmla="*/ 90358306 w 21590"/>
                <a:gd name="T13" fmla="*/ 891067454 h 16690"/>
                <a:gd name="T14" fmla="*/ 316196704 w 21590"/>
                <a:gd name="T15" fmla="*/ 942966873 h 16690"/>
                <a:gd name="T16" fmla="*/ 150558932 w 21590"/>
                <a:gd name="T17" fmla="*/ 112721961 h 16690"/>
                <a:gd name="T18" fmla="*/ 1279628774 w 21590"/>
                <a:gd name="T19" fmla="*/ 770017444 h 16690"/>
                <a:gd name="T20" fmla="*/ 2147483646 w 21590"/>
                <a:gd name="T21" fmla="*/ 199269682 h 16690"/>
                <a:gd name="T22" fmla="*/ 2147483646 w 21590"/>
                <a:gd name="T23" fmla="*/ 60822541 h 16690"/>
                <a:gd name="T24" fmla="*/ 2147483646 w 21590"/>
                <a:gd name="T25" fmla="*/ 389470283 h 16690"/>
                <a:gd name="T26" fmla="*/ 2147483646 w 21590"/>
                <a:gd name="T27" fmla="*/ 303068522 h 16690"/>
                <a:gd name="T28" fmla="*/ 2147483646 w 21590"/>
                <a:gd name="T29" fmla="*/ 303068522 h 166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590" h="16690">
                  <a:moveTo>
                    <a:pt x="21590" y="2038"/>
                  </a:moveTo>
                  <a:cubicBezTo>
                    <a:pt x="21486" y="2795"/>
                    <a:pt x="20307" y="3555"/>
                    <a:pt x="19593" y="4132"/>
                  </a:cubicBezTo>
                  <a:cubicBezTo>
                    <a:pt x="20298" y="13815"/>
                    <a:pt x="8559" y="19854"/>
                    <a:pt x="0" y="14947"/>
                  </a:cubicBezTo>
                  <a:cubicBezTo>
                    <a:pt x="2400" y="14964"/>
                    <a:pt x="5061" y="14350"/>
                    <a:pt x="6489" y="13087"/>
                  </a:cubicBezTo>
                  <a:cubicBezTo>
                    <a:pt x="4412" y="12774"/>
                    <a:pt x="2942" y="11896"/>
                    <a:pt x="2371" y="10179"/>
                  </a:cubicBezTo>
                  <a:cubicBezTo>
                    <a:pt x="2979" y="10126"/>
                    <a:pt x="3833" y="10301"/>
                    <a:pt x="4243" y="10063"/>
                  </a:cubicBezTo>
                  <a:cubicBezTo>
                    <a:pt x="2343" y="9391"/>
                    <a:pt x="841" y="8348"/>
                    <a:pt x="749" y="5992"/>
                  </a:cubicBezTo>
                  <a:cubicBezTo>
                    <a:pt x="1425" y="6059"/>
                    <a:pt x="1777" y="6430"/>
                    <a:pt x="2621" y="6341"/>
                  </a:cubicBezTo>
                  <a:cubicBezTo>
                    <a:pt x="1392" y="5607"/>
                    <a:pt x="-10" y="2816"/>
                    <a:pt x="1248" y="758"/>
                  </a:cubicBezTo>
                  <a:cubicBezTo>
                    <a:pt x="3477" y="3062"/>
                    <a:pt x="6259" y="4849"/>
                    <a:pt x="10607" y="5178"/>
                  </a:cubicBezTo>
                  <a:cubicBezTo>
                    <a:pt x="9529" y="903"/>
                    <a:pt x="15610" y="-1746"/>
                    <a:pt x="18345" y="1340"/>
                  </a:cubicBezTo>
                  <a:cubicBezTo>
                    <a:pt x="19408" y="1129"/>
                    <a:pt x="20305" y="763"/>
                    <a:pt x="21215" y="409"/>
                  </a:cubicBezTo>
                  <a:cubicBezTo>
                    <a:pt x="20842" y="1380"/>
                    <a:pt x="20085" y="1993"/>
                    <a:pt x="19343" y="2619"/>
                  </a:cubicBezTo>
                  <a:cubicBezTo>
                    <a:pt x="20149" y="2479"/>
                    <a:pt x="21001" y="2381"/>
                    <a:pt x="21590" y="2038"/>
                  </a:cubicBezTo>
                  <a:close/>
                  <a:moveTo>
                    <a:pt x="21590" y="2038"/>
                  </a:moveTo>
                </a:path>
              </a:pathLst>
            </a:custGeom>
            <a:solidFill>
              <a:schemeClr val="accent2"/>
            </a:solidFill>
            <a:ln>
              <a:noFill/>
            </a:ln>
          </p:spPr>
          <p:txBody>
            <a:bodyPr lIns="0" tIns="0" rIns="0" bIns="0"/>
            <a:lstStyle/>
            <a:p>
              <a:endParaRPr lang="en-GB"/>
            </a:p>
          </p:txBody>
        </p:sp>
        <p:sp>
          <p:nvSpPr>
            <p:cNvPr id="13" name="AutoShape 15"/>
            <p:cNvSpPr/>
            <p:nvPr/>
          </p:nvSpPr>
          <p:spPr bwMode="auto">
            <a:xfrm>
              <a:off x="2007841" y="5388718"/>
              <a:ext cx="280478" cy="602180"/>
            </a:xfrm>
            <a:custGeom>
              <a:avLst/>
              <a:gdLst>
                <a:gd name="T0" fmla="*/ 262945285 w 21600"/>
                <a:gd name="T1" fmla="*/ 616631 h 21437"/>
                <a:gd name="T2" fmla="*/ 262945285 w 21600"/>
                <a:gd name="T3" fmla="*/ 451557226 h 21437"/>
                <a:gd name="T4" fmla="*/ 180361170 w 21600"/>
                <a:gd name="T5" fmla="*/ 514655930 h 21437"/>
                <a:gd name="T6" fmla="*/ 173604519 w 21600"/>
                <a:gd name="T7" fmla="*/ 869221096 h 21437"/>
                <a:gd name="T8" fmla="*/ 262945285 w 21600"/>
                <a:gd name="T9" fmla="*/ 869221096 h 21437"/>
                <a:gd name="T10" fmla="*/ 252829379 w 21600"/>
                <a:gd name="T11" fmla="*/ 1326201898 h 21437"/>
                <a:gd name="T12" fmla="*/ 176977025 w 21600"/>
                <a:gd name="T13" fmla="*/ 1326201898 h 21437"/>
                <a:gd name="T14" fmla="*/ 176977025 w 21600"/>
                <a:gd name="T15" fmla="*/ 2147483646 h 21437"/>
                <a:gd name="T16" fmla="*/ 57300181 w 21600"/>
                <a:gd name="T17" fmla="*/ 2147483646 h 21437"/>
                <a:gd name="T18" fmla="*/ 57300181 w 21600"/>
                <a:gd name="T19" fmla="*/ 1326201898 h 21437"/>
                <a:gd name="T20" fmla="*/ 0 w 21600"/>
                <a:gd name="T21" fmla="*/ 1326201898 h 21437"/>
                <a:gd name="T22" fmla="*/ 0 w 21600"/>
                <a:gd name="T23" fmla="*/ 869221096 h 21437"/>
                <a:gd name="T24" fmla="*/ 55620013 w 21600"/>
                <a:gd name="T25" fmla="*/ 869221096 h 21437"/>
                <a:gd name="T26" fmla="*/ 87648428 w 21600"/>
                <a:gd name="T27" fmla="*/ 152203103 h 21437"/>
                <a:gd name="T28" fmla="*/ 262945285 w 21600"/>
                <a:gd name="T29" fmla="*/ 616631 h 21437"/>
                <a:gd name="T30" fmla="*/ 262945285 w 21600"/>
                <a:gd name="T31" fmla="*/ 616631 h 214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00" h="21437">
                  <a:moveTo>
                    <a:pt x="21600" y="5"/>
                  </a:moveTo>
                  <a:cubicBezTo>
                    <a:pt x="21600" y="1241"/>
                    <a:pt x="21600" y="3664"/>
                    <a:pt x="21600" y="3664"/>
                  </a:cubicBezTo>
                  <a:cubicBezTo>
                    <a:pt x="21600" y="3664"/>
                    <a:pt x="15693" y="3516"/>
                    <a:pt x="14816" y="4176"/>
                  </a:cubicBezTo>
                  <a:cubicBezTo>
                    <a:pt x="14095" y="4718"/>
                    <a:pt x="14328" y="5933"/>
                    <a:pt x="14261" y="7053"/>
                  </a:cubicBezTo>
                  <a:cubicBezTo>
                    <a:pt x="16662" y="7053"/>
                    <a:pt x="19200" y="7053"/>
                    <a:pt x="21600" y="7053"/>
                  </a:cubicBezTo>
                  <a:cubicBezTo>
                    <a:pt x="21438" y="8341"/>
                    <a:pt x="21132" y="9564"/>
                    <a:pt x="20769" y="10761"/>
                  </a:cubicBezTo>
                  <a:cubicBezTo>
                    <a:pt x="18692" y="10761"/>
                    <a:pt x="14538" y="10761"/>
                    <a:pt x="14538" y="10761"/>
                  </a:cubicBezTo>
                  <a:lnTo>
                    <a:pt x="14538" y="21437"/>
                  </a:lnTo>
                  <a:cubicBezTo>
                    <a:pt x="14538" y="21437"/>
                    <a:pt x="7938" y="21437"/>
                    <a:pt x="4707" y="21437"/>
                  </a:cubicBezTo>
                  <a:cubicBezTo>
                    <a:pt x="4709" y="18133"/>
                    <a:pt x="4705" y="14278"/>
                    <a:pt x="4707" y="10761"/>
                  </a:cubicBezTo>
                  <a:cubicBezTo>
                    <a:pt x="3137" y="10761"/>
                    <a:pt x="1568" y="10761"/>
                    <a:pt x="0" y="10761"/>
                  </a:cubicBezTo>
                  <a:cubicBezTo>
                    <a:pt x="0" y="9525"/>
                    <a:pt x="0" y="8288"/>
                    <a:pt x="0" y="7053"/>
                  </a:cubicBezTo>
                  <a:cubicBezTo>
                    <a:pt x="1522" y="7053"/>
                    <a:pt x="3046" y="7053"/>
                    <a:pt x="4569" y="7053"/>
                  </a:cubicBezTo>
                  <a:cubicBezTo>
                    <a:pt x="4787" y="4587"/>
                    <a:pt x="4552" y="2480"/>
                    <a:pt x="7200" y="1235"/>
                  </a:cubicBezTo>
                  <a:cubicBezTo>
                    <a:pt x="10176" y="-163"/>
                    <a:pt x="15466" y="8"/>
                    <a:pt x="21600" y="5"/>
                  </a:cubicBezTo>
                  <a:close/>
                  <a:moveTo>
                    <a:pt x="21600" y="5"/>
                  </a:moveTo>
                </a:path>
              </a:pathLst>
            </a:custGeom>
            <a:solidFill>
              <a:schemeClr val="accent1"/>
            </a:solidFill>
            <a:ln>
              <a:noFill/>
            </a:ln>
          </p:spPr>
          <p:txBody>
            <a:bodyPr lIns="0" tIns="0" rIns="0" bIns="0"/>
            <a:lstStyle/>
            <a:p>
              <a:endParaRPr lang="en-GB"/>
            </a:p>
          </p:txBody>
        </p:sp>
      </p:grpSp>
      <p:grpSp>
        <p:nvGrpSpPr>
          <p:cNvPr id="25" name="Group 24"/>
          <p:cNvGrpSpPr/>
          <p:nvPr/>
        </p:nvGrpSpPr>
        <p:grpSpPr>
          <a:xfrm>
            <a:off x="7912309" y="3501951"/>
            <a:ext cx="3868758" cy="274532"/>
            <a:chOff x="5833477" y="3140692"/>
            <a:chExt cx="5149317" cy="274532"/>
          </a:xfrm>
        </p:grpSpPr>
        <p:sp>
          <p:nvSpPr>
            <p:cNvPr id="15" name="Rectangle 14"/>
            <p:cNvSpPr/>
            <p:nvPr/>
          </p:nvSpPr>
          <p:spPr>
            <a:xfrm>
              <a:off x="5833477" y="3140693"/>
              <a:ext cx="5149317" cy="274531"/>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Rectangle 15"/>
            <p:cNvSpPr/>
            <p:nvPr/>
          </p:nvSpPr>
          <p:spPr>
            <a:xfrm>
              <a:off x="5833477" y="3140692"/>
              <a:ext cx="4255634" cy="2745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6" name="Group 25"/>
          <p:cNvGrpSpPr/>
          <p:nvPr/>
        </p:nvGrpSpPr>
        <p:grpSpPr>
          <a:xfrm>
            <a:off x="7912309" y="4440831"/>
            <a:ext cx="3868758" cy="274532"/>
            <a:chOff x="5833477" y="3773607"/>
            <a:chExt cx="5149317" cy="274532"/>
          </a:xfrm>
        </p:grpSpPr>
        <p:sp>
          <p:nvSpPr>
            <p:cNvPr id="17" name="Rectangle 16"/>
            <p:cNvSpPr/>
            <p:nvPr/>
          </p:nvSpPr>
          <p:spPr>
            <a:xfrm>
              <a:off x="5833477" y="3773608"/>
              <a:ext cx="5149317" cy="274531"/>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Rectangle 17"/>
            <p:cNvSpPr/>
            <p:nvPr/>
          </p:nvSpPr>
          <p:spPr>
            <a:xfrm>
              <a:off x="5833477" y="3773607"/>
              <a:ext cx="3342701" cy="27453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7" name="Group 26"/>
          <p:cNvGrpSpPr/>
          <p:nvPr/>
        </p:nvGrpSpPr>
        <p:grpSpPr>
          <a:xfrm>
            <a:off x="7912309" y="5373604"/>
            <a:ext cx="3868758" cy="274532"/>
            <a:chOff x="5833477" y="4401008"/>
            <a:chExt cx="5149317" cy="274532"/>
          </a:xfrm>
        </p:grpSpPr>
        <p:sp>
          <p:nvSpPr>
            <p:cNvPr id="19" name="Rectangle 18"/>
            <p:cNvSpPr/>
            <p:nvPr/>
          </p:nvSpPr>
          <p:spPr>
            <a:xfrm>
              <a:off x="5833477" y="4401009"/>
              <a:ext cx="5149317" cy="274531"/>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p:cNvSpPr/>
            <p:nvPr/>
          </p:nvSpPr>
          <p:spPr>
            <a:xfrm>
              <a:off x="5833477" y="4401008"/>
              <a:ext cx="4255634" cy="27453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3" name="TextBox 22"/>
          <p:cNvSpPr txBox="1"/>
          <p:nvPr/>
        </p:nvSpPr>
        <p:spPr>
          <a:xfrm>
            <a:off x="7807464" y="1465752"/>
            <a:ext cx="869149" cy="523220"/>
          </a:xfrm>
          <a:prstGeom prst="rect">
            <a:avLst/>
          </a:prstGeom>
          <a:noFill/>
        </p:spPr>
        <p:txBody>
          <a:bodyPr wrap="none" rtlCol="0">
            <a:spAutoFit/>
          </a:bodyPr>
          <a:lstStyle/>
          <a:p>
            <a:r>
              <a:rPr lang="en-US" sz="2800" b="1" smtClean="0">
                <a:latin typeface="+mj-lt"/>
              </a:rPr>
              <a:t>Skill</a:t>
            </a:r>
            <a:endParaRPr lang="en-GB" sz="2800" b="1">
              <a:latin typeface="+mj-lt"/>
            </a:endParaRPr>
          </a:p>
        </p:txBody>
      </p:sp>
      <p:sp>
        <p:nvSpPr>
          <p:cNvPr id="28" name="TextBox 27"/>
          <p:cNvSpPr txBox="1"/>
          <p:nvPr/>
        </p:nvSpPr>
        <p:spPr>
          <a:xfrm>
            <a:off x="7807465" y="2224261"/>
            <a:ext cx="1086772" cy="338554"/>
          </a:xfrm>
          <a:prstGeom prst="rect">
            <a:avLst/>
          </a:prstGeom>
          <a:noFill/>
        </p:spPr>
        <p:txBody>
          <a:bodyPr wrap="none" rtlCol="0">
            <a:spAutoFit/>
          </a:bodyPr>
          <a:lstStyle/>
          <a:p>
            <a:r>
              <a:rPr lang="en-US" sz="1600" smtClean="0"/>
              <a:t>Photoshop</a:t>
            </a:r>
            <a:endParaRPr lang="en-GB" sz="1600"/>
          </a:p>
        </p:txBody>
      </p:sp>
      <p:sp>
        <p:nvSpPr>
          <p:cNvPr id="41" name="TextBox 40"/>
          <p:cNvSpPr txBox="1"/>
          <p:nvPr/>
        </p:nvSpPr>
        <p:spPr>
          <a:xfrm>
            <a:off x="7807464" y="3190280"/>
            <a:ext cx="1279517" cy="338554"/>
          </a:xfrm>
          <a:prstGeom prst="rect">
            <a:avLst/>
          </a:prstGeom>
          <a:noFill/>
        </p:spPr>
        <p:txBody>
          <a:bodyPr wrap="none" rtlCol="0">
            <a:spAutoFit/>
          </a:bodyPr>
          <a:lstStyle/>
          <a:p>
            <a:r>
              <a:rPr lang="en-US" sz="1600" smtClean="0"/>
              <a:t>HTML Design</a:t>
            </a:r>
            <a:endParaRPr lang="en-GB" sz="1600"/>
          </a:p>
        </p:txBody>
      </p:sp>
      <p:sp>
        <p:nvSpPr>
          <p:cNvPr id="42" name="TextBox 41"/>
          <p:cNvSpPr txBox="1"/>
          <p:nvPr/>
        </p:nvSpPr>
        <p:spPr>
          <a:xfrm>
            <a:off x="7807464" y="4146521"/>
            <a:ext cx="994952" cy="338554"/>
          </a:xfrm>
          <a:prstGeom prst="rect">
            <a:avLst/>
          </a:prstGeom>
          <a:noFill/>
        </p:spPr>
        <p:txBody>
          <a:bodyPr wrap="none" rtlCol="0">
            <a:spAutoFit/>
          </a:bodyPr>
          <a:lstStyle/>
          <a:p>
            <a:r>
              <a:rPr lang="en-US" sz="1600" smtClean="0"/>
              <a:t>Illustrator</a:t>
            </a:r>
            <a:endParaRPr lang="en-GB" sz="1600"/>
          </a:p>
        </p:txBody>
      </p:sp>
      <p:sp>
        <p:nvSpPr>
          <p:cNvPr id="43" name="TextBox 42"/>
          <p:cNvSpPr txBox="1"/>
          <p:nvPr/>
        </p:nvSpPr>
        <p:spPr>
          <a:xfrm>
            <a:off x="7807465" y="5041156"/>
            <a:ext cx="760144" cy="338554"/>
          </a:xfrm>
          <a:prstGeom prst="rect">
            <a:avLst/>
          </a:prstGeom>
          <a:noFill/>
        </p:spPr>
        <p:txBody>
          <a:bodyPr wrap="none" rtlCol="0">
            <a:spAutoFit/>
          </a:bodyPr>
          <a:lstStyle/>
          <a:p>
            <a:r>
              <a:rPr lang="en-US" sz="1600"/>
              <a:t>C</a:t>
            </a:r>
            <a:r>
              <a:rPr lang="en-US" sz="1600" smtClean="0"/>
              <a:t>oding</a:t>
            </a:r>
            <a:endParaRPr lang="en-GB" sz="1600"/>
          </a:p>
        </p:txBody>
      </p:sp>
      <p:grpSp>
        <p:nvGrpSpPr>
          <p:cNvPr id="24" name="Group 23"/>
          <p:cNvGrpSpPr/>
          <p:nvPr/>
        </p:nvGrpSpPr>
        <p:grpSpPr>
          <a:xfrm>
            <a:off x="7912309" y="2563072"/>
            <a:ext cx="3868758" cy="274532"/>
            <a:chOff x="5833477" y="2507748"/>
            <a:chExt cx="5149317" cy="274532"/>
          </a:xfrm>
        </p:grpSpPr>
        <p:sp>
          <p:nvSpPr>
            <p:cNvPr id="21" name="Rectangle 20"/>
            <p:cNvSpPr/>
            <p:nvPr/>
          </p:nvSpPr>
          <p:spPr>
            <a:xfrm>
              <a:off x="5833477" y="2507749"/>
              <a:ext cx="5149317" cy="274531"/>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p:cNvSpPr/>
            <p:nvPr/>
          </p:nvSpPr>
          <p:spPr>
            <a:xfrm>
              <a:off x="5833477" y="2507748"/>
              <a:ext cx="4742010" cy="2745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2" name="Group 31"/>
          <p:cNvGrpSpPr/>
          <p:nvPr/>
        </p:nvGrpSpPr>
        <p:grpSpPr>
          <a:xfrm>
            <a:off x="11188615" y="2066048"/>
            <a:ext cx="572871" cy="403204"/>
            <a:chOff x="11188615" y="2066048"/>
            <a:chExt cx="572871" cy="403204"/>
          </a:xfrm>
        </p:grpSpPr>
        <p:grpSp>
          <p:nvGrpSpPr>
            <p:cNvPr id="31" name="Group 30"/>
            <p:cNvGrpSpPr/>
            <p:nvPr/>
          </p:nvGrpSpPr>
          <p:grpSpPr>
            <a:xfrm>
              <a:off x="11188615" y="2090302"/>
              <a:ext cx="572871" cy="378950"/>
              <a:chOff x="10678790" y="1581658"/>
              <a:chExt cx="838741" cy="554823"/>
            </a:xfrm>
          </p:grpSpPr>
          <p:sp>
            <p:nvSpPr>
              <p:cNvPr id="29" name="Rectangle 28"/>
              <p:cNvSpPr/>
              <p:nvPr/>
            </p:nvSpPr>
            <p:spPr>
              <a:xfrm>
                <a:off x="10678790" y="1581658"/>
                <a:ext cx="838741" cy="41969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ight Triangle 29"/>
              <p:cNvSpPr/>
              <p:nvPr/>
            </p:nvSpPr>
            <p:spPr>
              <a:xfrm rot="2700000" flipH="1">
                <a:off x="10937915" y="1815989"/>
                <a:ext cx="320492" cy="320492"/>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4" name="TextBox 53"/>
            <p:cNvSpPr txBox="1"/>
            <p:nvPr/>
          </p:nvSpPr>
          <p:spPr>
            <a:xfrm>
              <a:off x="11212001" y="2066048"/>
              <a:ext cx="540533" cy="338554"/>
            </a:xfrm>
            <a:prstGeom prst="rect">
              <a:avLst/>
            </a:prstGeom>
            <a:noFill/>
          </p:spPr>
          <p:txBody>
            <a:bodyPr wrap="none" rtlCol="0">
              <a:spAutoFit/>
            </a:bodyPr>
            <a:lstStyle/>
            <a:p>
              <a:r>
                <a:rPr lang="en-US" sz="1600" smtClean="0">
                  <a:solidFill>
                    <a:schemeClr val="bg2"/>
                  </a:solidFill>
                </a:rPr>
                <a:t>90%</a:t>
              </a:r>
              <a:endParaRPr lang="en-GB" sz="1600">
                <a:solidFill>
                  <a:schemeClr val="bg2"/>
                </a:solidFill>
              </a:endParaRPr>
            </a:p>
          </p:txBody>
        </p:sp>
      </p:grpSp>
      <p:grpSp>
        <p:nvGrpSpPr>
          <p:cNvPr id="33" name="Group 32"/>
          <p:cNvGrpSpPr/>
          <p:nvPr/>
        </p:nvGrpSpPr>
        <p:grpSpPr>
          <a:xfrm>
            <a:off x="10823194" y="2991884"/>
            <a:ext cx="572871" cy="406090"/>
            <a:chOff x="10823194" y="2991884"/>
            <a:chExt cx="572871" cy="406090"/>
          </a:xfrm>
        </p:grpSpPr>
        <p:grpSp>
          <p:nvGrpSpPr>
            <p:cNvPr id="45" name="Group 44"/>
            <p:cNvGrpSpPr/>
            <p:nvPr/>
          </p:nvGrpSpPr>
          <p:grpSpPr>
            <a:xfrm>
              <a:off x="10823194" y="3019024"/>
              <a:ext cx="572871" cy="378950"/>
              <a:chOff x="10678790" y="1581658"/>
              <a:chExt cx="838741" cy="554823"/>
            </a:xfrm>
          </p:grpSpPr>
          <p:sp>
            <p:nvSpPr>
              <p:cNvPr id="46" name="Rectangle 45"/>
              <p:cNvSpPr/>
              <p:nvPr/>
            </p:nvSpPr>
            <p:spPr>
              <a:xfrm>
                <a:off x="10678790" y="1581658"/>
                <a:ext cx="838741" cy="41969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 name="Right Triangle 46"/>
              <p:cNvSpPr/>
              <p:nvPr/>
            </p:nvSpPr>
            <p:spPr>
              <a:xfrm rot="2700000" flipH="1">
                <a:off x="10937915" y="1815989"/>
                <a:ext cx="320492" cy="320492"/>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5" name="TextBox 54"/>
            <p:cNvSpPr txBox="1"/>
            <p:nvPr/>
          </p:nvSpPr>
          <p:spPr>
            <a:xfrm>
              <a:off x="10842986" y="2991884"/>
              <a:ext cx="540533" cy="338554"/>
            </a:xfrm>
            <a:prstGeom prst="rect">
              <a:avLst/>
            </a:prstGeom>
            <a:noFill/>
          </p:spPr>
          <p:txBody>
            <a:bodyPr wrap="none" rtlCol="0">
              <a:spAutoFit/>
            </a:bodyPr>
            <a:lstStyle/>
            <a:p>
              <a:r>
                <a:rPr lang="en-US" sz="1600">
                  <a:solidFill>
                    <a:schemeClr val="bg2"/>
                  </a:solidFill>
                </a:rPr>
                <a:t>8</a:t>
              </a:r>
              <a:r>
                <a:rPr lang="en-US" sz="1600" smtClean="0">
                  <a:solidFill>
                    <a:schemeClr val="bg2"/>
                  </a:solidFill>
                </a:rPr>
                <a:t>0%</a:t>
              </a:r>
              <a:endParaRPr lang="en-GB" sz="1600">
                <a:solidFill>
                  <a:schemeClr val="bg2"/>
                </a:solidFill>
              </a:endParaRPr>
            </a:p>
          </p:txBody>
        </p:sp>
      </p:grpSp>
      <p:grpSp>
        <p:nvGrpSpPr>
          <p:cNvPr id="34" name="Group 33"/>
          <p:cNvGrpSpPr/>
          <p:nvPr/>
        </p:nvGrpSpPr>
        <p:grpSpPr>
          <a:xfrm>
            <a:off x="10154879" y="3944603"/>
            <a:ext cx="572871" cy="405541"/>
            <a:chOff x="10154879" y="3944603"/>
            <a:chExt cx="572871" cy="405541"/>
          </a:xfrm>
        </p:grpSpPr>
        <p:grpSp>
          <p:nvGrpSpPr>
            <p:cNvPr id="48" name="Group 47"/>
            <p:cNvGrpSpPr/>
            <p:nvPr/>
          </p:nvGrpSpPr>
          <p:grpSpPr>
            <a:xfrm>
              <a:off x="10154879" y="3971194"/>
              <a:ext cx="572871" cy="378950"/>
              <a:chOff x="10678790" y="1581658"/>
              <a:chExt cx="838741" cy="554823"/>
            </a:xfrm>
          </p:grpSpPr>
          <p:sp>
            <p:nvSpPr>
              <p:cNvPr id="49" name="Rectangle 48"/>
              <p:cNvSpPr/>
              <p:nvPr/>
            </p:nvSpPr>
            <p:spPr>
              <a:xfrm>
                <a:off x="10678790" y="1581658"/>
                <a:ext cx="838741" cy="41969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 name="Right Triangle 49"/>
              <p:cNvSpPr/>
              <p:nvPr/>
            </p:nvSpPr>
            <p:spPr>
              <a:xfrm rot="2700000" flipH="1">
                <a:off x="10937915" y="1815989"/>
                <a:ext cx="320492" cy="320492"/>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6" name="TextBox 55"/>
            <p:cNvSpPr txBox="1"/>
            <p:nvPr/>
          </p:nvSpPr>
          <p:spPr>
            <a:xfrm>
              <a:off x="10169627" y="3944603"/>
              <a:ext cx="540533" cy="338554"/>
            </a:xfrm>
            <a:prstGeom prst="rect">
              <a:avLst/>
            </a:prstGeom>
            <a:noFill/>
          </p:spPr>
          <p:txBody>
            <a:bodyPr wrap="none" rtlCol="0">
              <a:spAutoFit/>
            </a:bodyPr>
            <a:lstStyle/>
            <a:p>
              <a:r>
                <a:rPr lang="en-US" sz="1600">
                  <a:solidFill>
                    <a:schemeClr val="bg2"/>
                  </a:solidFill>
                </a:rPr>
                <a:t>6</a:t>
              </a:r>
              <a:r>
                <a:rPr lang="en-US" sz="1600" smtClean="0">
                  <a:solidFill>
                    <a:schemeClr val="bg2"/>
                  </a:solidFill>
                </a:rPr>
                <a:t>0%</a:t>
              </a:r>
              <a:endParaRPr lang="en-GB" sz="1600">
                <a:solidFill>
                  <a:schemeClr val="bg2"/>
                </a:solidFill>
              </a:endParaRPr>
            </a:p>
          </p:txBody>
        </p:sp>
      </p:grpSp>
      <p:grpSp>
        <p:nvGrpSpPr>
          <p:cNvPr id="35" name="Group 34"/>
          <p:cNvGrpSpPr/>
          <p:nvPr/>
        </p:nvGrpSpPr>
        <p:grpSpPr>
          <a:xfrm>
            <a:off x="10819986" y="4874483"/>
            <a:ext cx="572871" cy="405885"/>
            <a:chOff x="10819986" y="4874483"/>
            <a:chExt cx="572871" cy="405885"/>
          </a:xfrm>
        </p:grpSpPr>
        <p:grpSp>
          <p:nvGrpSpPr>
            <p:cNvPr id="51" name="Group 50"/>
            <p:cNvGrpSpPr/>
            <p:nvPr/>
          </p:nvGrpSpPr>
          <p:grpSpPr>
            <a:xfrm>
              <a:off x="10819986" y="4901418"/>
              <a:ext cx="572871" cy="378950"/>
              <a:chOff x="10678790" y="1581658"/>
              <a:chExt cx="838741" cy="554823"/>
            </a:xfrm>
          </p:grpSpPr>
          <p:sp>
            <p:nvSpPr>
              <p:cNvPr id="52" name="Rectangle 51"/>
              <p:cNvSpPr/>
              <p:nvPr/>
            </p:nvSpPr>
            <p:spPr>
              <a:xfrm>
                <a:off x="10678790" y="1581658"/>
                <a:ext cx="838741" cy="41969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Right Triangle 52"/>
              <p:cNvSpPr/>
              <p:nvPr/>
            </p:nvSpPr>
            <p:spPr>
              <a:xfrm rot="2700000" flipH="1">
                <a:off x="10937915" y="1815989"/>
                <a:ext cx="320492" cy="320492"/>
              </a:xfrm>
              <a:prstGeom prst="r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7" name="TextBox 56"/>
            <p:cNvSpPr txBox="1"/>
            <p:nvPr/>
          </p:nvSpPr>
          <p:spPr>
            <a:xfrm>
              <a:off x="10842986" y="4874483"/>
              <a:ext cx="540533" cy="338554"/>
            </a:xfrm>
            <a:prstGeom prst="rect">
              <a:avLst/>
            </a:prstGeom>
            <a:noFill/>
          </p:spPr>
          <p:txBody>
            <a:bodyPr wrap="none" rtlCol="0">
              <a:spAutoFit/>
            </a:bodyPr>
            <a:lstStyle/>
            <a:p>
              <a:r>
                <a:rPr lang="en-US" sz="1600">
                  <a:solidFill>
                    <a:schemeClr val="bg2"/>
                  </a:solidFill>
                </a:rPr>
                <a:t>8</a:t>
              </a:r>
              <a:r>
                <a:rPr lang="en-US" sz="1600" smtClean="0">
                  <a:solidFill>
                    <a:schemeClr val="bg2"/>
                  </a:solidFill>
                </a:rPr>
                <a:t>0%</a:t>
              </a:r>
              <a:endParaRPr lang="en-GB" sz="1600">
                <a:solidFill>
                  <a:schemeClr val="bg2"/>
                </a:solidFill>
              </a:endParaRPr>
            </a:p>
          </p:txBody>
        </p:sp>
      </p:grpSp>
      <p:sp>
        <p:nvSpPr>
          <p:cNvPr id="58" name="TextBox 57"/>
          <p:cNvSpPr txBox="1"/>
          <p:nvPr/>
        </p:nvSpPr>
        <p:spPr>
          <a:xfrm>
            <a:off x="3651547" y="1471246"/>
            <a:ext cx="2376100" cy="523220"/>
          </a:xfrm>
          <a:prstGeom prst="rect">
            <a:avLst/>
          </a:prstGeom>
          <a:noFill/>
        </p:spPr>
        <p:txBody>
          <a:bodyPr wrap="none" rtlCol="0">
            <a:spAutoFit/>
          </a:bodyPr>
          <a:lstStyle/>
          <a:p>
            <a:r>
              <a:rPr lang="en-US" sz="2800" b="1" smtClean="0"/>
              <a:t>About Jennifer</a:t>
            </a:r>
            <a:endParaRPr lang="en-GB" sz="2800" b="1"/>
          </a:p>
        </p:txBody>
      </p:sp>
      <p:sp>
        <p:nvSpPr>
          <p:cNvPr id="59" name="Rectangle 58"/>
          <p:cNvSpPr/>
          <p:nvPr/>
        </p:nvSpPr>
        <p:spPr>
          <a:xfrm>
            <a:off x="3651547" y="3796049"/>
            <a:ext cx="4047926" cy="1815882"/>
          </a:xfrm>
          <a:prstGeom prst="rect">
            <a:avLst/>
          </a:prstGeom>
        </p:spPr>
        <p:txBody>
          <a:bodyPr wrap="square">
            <a:spAutoFit/>
          </a:bodyPr>
          <a:lstStyle/>
          <a:p>
            <a:pPr>
              <a:defRPr/>
            </a:pPr>
            <a:r>
              <a:rPr lang="en-GB" sz="1400" smtClean="0"/>
              <a:t>Lorem ipsum dolor sit amet, consectetuer adipiscing elit, sed diam nonummy nibh euismod tincidunt ut laoreet dolore magna aliquam erat volutpat. Ut wisi enim ad minim veniam, quis nostrud exerci tation ullamcorper suscipit lobortis nisl ut aliquip ex ea commodo consequat. Duis autem vel eum iriure dolor in hendrerit in vulputate velit esse molestie consequat</a:t>
            </a:r>
            <a:endParaRPr lang="en-GB" sz="1400"/>
          </a:p>
        </p:txBody>
      </p:sp>
      <p:sp>
        <p:nvSpPr>
          <p:cNvPr id="60" name="Rectangle 59"/>
          <p:cNvSpPr/>
          <p:nvPr/>
        </p:nvSpPr>
        <p:spPr>
          <a:xfrm>
            <a:off x="3651548" y="2031856"/>
            <a:ext cx="3911686" cy="738664"/>
          </a:xfrm>
          <a:prstGeom prst="rect">
            <a:avLst/>
          </a:prstGeom>
        </p:spPr>
        <p:txBody>
          <a:bodyPr wrap="square">
            <a:spAutoFit/>
          </a:bodyPr>
          <a:lstStyle/>
          <a:p>
            <a:r>
              <a:rPr lang="en-GB" sz="1400"/>
              <a:t>Lorem ipsum dolor sit amet, consectetuer adipiscing elit, sed diam nonummy nibh euismod tincidunt ut laoreet</a:t>
            </a:r>
            <a:endParaRPr lang="en-GB" sz="1400"/>
          </a:p>
        </p:txBody>
      </p:sp>
      <p:sp>
        <p:nvSpPr>
          <p:cNvPr id="61" name="Rectangle 60"/>
          <p:cNvSpPr/>
          <p:nvPr/>
        </p:nvSpPr>
        <p:spPr>
          <a:xfrm>
            <a:off x="3651547" y="2807910"/>
            <a:ext cx="4012129" cy="954107"/>
          </a:xfrm>
          <a:prstGeom prst="rect">
            <a:avLst/>
          </a:prstGeom>
        </p:spPr>
        <p:txBody>
          <a:bodyPr wrap="square">
            <a:spAutoFit/>
          </a:bodyPr>
          <a:lstStyle/>
          <a:p>
            <a:r>
              <a:rPr lang="en-GB" sz="1400" b="1"/>
              <a:t>Lorem ipsum dolor sit amet</a:t>
            </a:r>
            <a:r>
              <a:rPr lang="en-GB" sz="1400"/>
              <a:t>, consectetuer adipiscing elit, sed diam nonummy nibh euismod tincidunt ut laoreet dolore magna aliquam erat volutpat. Ut wisi enim ad minim veniam</a:t>
            </a:r>
            <a:endParaRPr lang="en-GB" sz="1400"/>
          </a:p>
        </p:txBody>
      </p:sp>
      <p:cxnSp>
        <p:nvCxnSpPr>
          <p:cNvPr id="63" name="Straight Connector 62"/>
          <p:cNvCxnSpPr/>
          <p:nvPr/>
        </p:nvCxnSpPr>
        <p:spPr>
          <a:xfrm>
            <a:off x="7696791" y="2201005"/>
            <a:ext cx="0" cy="312202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3483668" y="2251581"/>
            <a:ext cx="0" cy="312202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6" presetClass="entr" presetSubtype="16"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circle(in)">
                                      <p:cBhvr>
                                        <p:cTn id="19" dur="2000"/>
                                        <p:tgtEl>
                                          <p:spTgt spid="7"/>
                                        </p:tgtEl>
                                      </p:cBhvr>
                                    </p:animEffect>
                                  </p:childTnLst>
                                </p:cTn>
                              </p:par>
                            </p:childTnLst>
                          </p:cTn>
                        </p:par>
                        <p:par>
                          <p:cTn id="20" fill="hold">
                            <p:stCondLst>
                              <p:cond delay="3500"/>
                            </p:stCondLst>
                            <p:childTnLst>
                              <p:par>
                                <p:cTn id="21" presetID="10"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500"/>
                                        <p:tgtEl>
                                          <p:spTgt spid="6"/>
                                        </p:tgtEl>
                                      </p:cBhvr>
                                    </p:animEffect>
                                  </p:childTnLst>
                                </p:cTn>
                              </p:par>
                            </p:childTnLst>
                          </p:cTn>
                        </p:par>
                        <p:par>
                          <p:cTn id="24" fill="hold">
                            <p:stCondLst>
                              <p:cond delay="4000"/>
                            </p:stCondLst>
                            <p:childTnLst>
                              <p:par>
                                <p:cTn id="25" presetID="10" presetClass="entr" presetSubtype="0"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fade">
                                      <p:cBhvr>
                                        <p:cTn id="27" dur="500"/>
                                        <p:tgtEl>
                                          <p:spTgt spid="10"/>
                                        </p:tgtEl>
                                      </p:cBhvr>
                                    </p:animEffect>
                                  </p:childTnLst>
                                </p:cTn>
                              </p:par>
                            </p:childTnLst>
                          </p:cTn>
                        </p:par>
                        <p:par>
                          <p:cTn id="28" fill="hold">
                            <p:stCondLst>
                              <p:cond delay="4500"/>
                            </p:stCondLst>
                            <p:childTnLst>
                              <p:par>
                                <p:cTn id="29" presetID="22" presetClass="entr" presetSubtype="8" fill="hold" grpId="0" nodeType="afterEffect">
                                  <p:stCondLst>
                                    <p:cond delay="0"/>
                                  </p:stCondLst>
                                  <p:childTnLst>
                                    <p:set>
                                      <p:cBhvr>
                                        <p:cTn id="30" dur="1" fill="hold">
                                          <p:stCondLst>
                                            <p:cond delay="0"/>
                                          </p:stCondLst>
                                        </p:cTn>
                                        <p:tgtEl>
                                          <p:spTgt spid="58"/>
                                        </p:tgtEl>
                                        <p:attrNameLst>
                                          <p:attrName>style.visibility</p:attrName>
                                        </p:attrNameLst>
                                      </p:cBhvr>
                                      <p:to>
                                        <p:strVal val="visible"/>
                                      </p:to>
                                    </p:set>
                                    <p:animEffect transition="in" filter="wipe(left)">
                                      <p:cBhvr>
                                        <p:cTn id="31" dur="500"/>
                                        <p:tgtEl>
                                          <p:spTgt spid="58"/>
                                        </p:tgtEl>
                                      </p:cBhvr>
                                    </p:animEffect>
                                  </p:childTnLst>
                                </p:cTn>
                              </p:par>
                            </p:childTnLst>
                          </p:cTn>
                        </p:par>
                        <p:par>
                          <p:cTn id="32" fill="hold">
                            <p:stCondLst>
                              <p:cond delay="5000"/>
                            </p:stCondLst>
                            <p:childTnLst>
                              <p:par>
                                <p:cTn id="33" presetID="22" presetClass="entr" presetSubtype="8" fill="hold" grpId="0" nodeType="afterEffect">
                                  <p:stCondLst>
                                    <p:cond delay="0"/>
                                  </p:stCondLst>
                                  <p:childTnLst>
                                    <p:set>
                                      <p:cBhvr>
                                        <p:cTn id="34" dur="1" fill="hold">
                                          <p:stCondLst>
                                            <p:cond delay="0"/>
                                          </p:stCondLst>
                                        </p:cTn>
                                        <p:tgtEl>
                                          <p:spTgt spid="60"/>
                                        </p:tgtEl>
                                        <p:attrNameLst>
                                          <p:attrName>style.visibility</p:attrName>
                                        </p:attrNameLst>
                                      </p:cBhvr>
                                      <p:to>
                                        <p:strVal val="visible"/>
                                      </p:to>
                                    </p:set>
                                    <p:animEffect transition="in" filter="wipe(left)">
                                      <p:cBhvr>
                                        <p:cTn id="35" dur="500"/>
                                        <p:tgtEl>
                                          <p:spTgt spid="60"/>
                                        </p:tgtEl>
                                      </p:cBhvr>
                                    </p:animEffect>
                                  </p:childTnLst>
                                </p:cTn>
                              </p:par>
                            </p:childTnLst>
                          </p:cTn>
                        </p:par>
                        <p:par>
                          <p:cTn id="36" fill="hold">
                            <p:stCondLst>
                              <p:cond delay="5500"/>
                            </p:stCondLst>
                            <p:childTnLst>
                              <p:par>
                                <p:cTn id="37" presetID="22" presetClass="entr" presetSubtype="8" fill="hold" grpId="0" nodeType="afterEffect">
                                  <p:stCondLst>
                                    <p:cond delay="0"/>
                                  </p:stCondLst>
                                  <p:childTnLst>
                                    <p:set>
                                      <p:cBhvr>
                                        <p:cTn id="38" dur="1" fill="hold">
                                          <p:stCondLst>
                                            <p:cond delay="0"/>
                                          </p:stCondLst>
                                        </p:cTn>
                                        <p:tgtEl>
                                          <p:spTgt spid="61"/>
                                        </p:tgtEl>
                                        <p:attrNameLst>
                                          <p:attrName>style.visibility</p:attrName>
                                        </p:attrNameLst>
                                      </p:cBhvr>
                                      <p:to>
                                        <p:strVal val="visible"/>
                                      </p:to>
                                    </p:set>
                                    <p:animEffect transition="in" filter="wipe(left)">
                                      <p:cBhvr>
                                        <p:cTn id="39" dur="500"/>
                                        <p:tgtEl>
                                          <p:spTgt spid="61"/>
                                        </p:tgtEl>
                                      </p:cBhvr>
                                    </p:animEffect>
                                  </p:childTnLst>
                                </p:cTn>
                              </p:par>
                            </p:childTnLst>
                          </p:cTn>
                        </p:par>
                        <p:par>
                          <p:cTn id="40" fill="hold">
                            <p:stCondLst>
                              <p:cond delay="6000"/>
                            </p:stCondLst>
                            <p:childTnLst>
                              <p:par>
                                <p:cTn id="41" presetID="22" presetClass="entr" presetSubtype="8" fill="hold" grpId="0" nodeType="afterEffect">
                                  <p:stCondLst>
                                    <p:cond delay="0"/>
                                  </p:stCondLst>
                                  <p:childTnLst>
                                    <p:set>
                                      <p:cBhvr>
                                        <p:cTn id="42" dur="1" fill="hold">
                                          <p:stCondLst>
                                            <p:cond delay="0"/>
                                          </p:stCondLst>
                                        </p:cTn>
                                        <p:tgtEl>
                                          <p:spTgt spid="59"/>
                                        </p:tgtEl>
                                        <p:attrNameLst>
                                          <p:attrName>style.visibility</p:attrName>
                                        </p:attrNameLst>
                                      </p:cBhvr>
                                      <p:to>
                                        <p:strVal val="visible"/>
                                      </p:to>
                                    </p:set>
                                    <p:animEffect transition="in" filter="wipe(left)">
                                      <p:cBhvr>
                                        <p:cTn id="43" dur="500"/>
                                        <p:tgtEl>
                                          <p:spTgt spid="59"/>
                                        </p:tgtEl>
                                      </p:cBhvr>
                                    </p:animEffect>
                                  </p:childTnLst>
                                </p:cTn>
                              </p:par>
                            </p:childTnLst>
                          </p:cTn>
                        </p:par>
                        <p:par>
                          <p:cTn id="44" fill="hold">
                            <p:stCondLst>
                              <p:cond delay="6500"/>
                            </p:stCondLst>
                            <p:childTnLst>
                              <p:par>
                                <p:cTn id="45" presetID="22" presetClass="entr" presetSubtype="4"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down)">
                                      <p:cBhvr>
                                        <p:cTn id="47" dur="500"/>
                                        <p:tgtEl>
                                          <p:spTgt spid="23"/>
                                        </p:tgtEl>
                                      </p:cBhvr>
                                    </p:animEffect>
                                  </p:childTnLst>
                                </p:cTn>
                              </p:par>
                            </p:childTnLst>
                          </p:cTn>
                        </p:par>
                        <p:par>
                          <p:cTn id="48" fill="hold">
                            <p:stCondLst>
                              <p:cond delay="7000"/>
                            </p:stCondLst>
                            <p:childTnLst>
                              <p:par>
                                <p:cTn id="49" presetID="10" presetClass="entr" presetSubtype="0" fill="hold" grpId="0" nodeType="afterEffect">
                                  <p:stCondLst>
                                    <p:cond delay="0"/>
                                  </p:stCondLst>
                                  <p:childTnLst>
                                    <p:set>
                                      <p:cBhvr>
                                        <p:cTn id="50" dur="1" fill="hold">
                                          <p:stCondLst>
                                            <p:cond delay="0"/>
                                          </p:stCondLst>
                                        </p:cTn>
                                        <p:tgtEl>
                                          <p:spTgt spid="28"/>
                                        </p:tgtEl>
                                        <p:attrNameLst>
                                          <p:attrName>style.visibility</p:attrName>
                                        </p:attrNameLst>
                                      </p:cBhvr>
                                      <p:to>
                                        <p:strVal val="visible"/>
                                      </p:to>
                                    </p:set>
                                    <p:animEffect transition="in" filter="fade">
                                      <p:cBhvr>
                                        <p:cTn id="51" dur="500"/>
                                        <p:tgtEl>
                                          <p:spTgt spid="28"/>
                                        </p:tgtEl>
                                      </p:cBhvr>
                                    </p:animEffect>
                                  </p:childTnLst>
                                </p:cTn>
                              </p:par>
                            </p:childTnLst>
                          </p:cTn>
                        </p:par>
                        <p:par>
                          <p:cTn id="52" fill="hold">
                            <p:stCondLst>
                              <p:cond delay="7500"/>
                            </p:stCondLst>
                            <p:childTnLst>
                              <p:par>
                                <p:cTn id="53" presetID="22" presetClass="entr" presetSubtype="8" fill="hold" nodeType="after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wipe(left)">
                                      <p:cBhvr>
                                        <p:cTn id="55" dur="500"/>
                                        <p:tgtEl>
                                          <p:spTgt spid="24"/>
                                        </p:tgtEl>
                                      </p:cBhvr>
                                    </p:animEffect>
                                  </p:childTnLst>
                                </p:cTn>
                              </p:par>
                            </p:childTnLst>
                          </p:cTn>
                        </p:par>
                        <p:par>
                          <p:cTn id="56" fill="hold">
                            <p:stCondLst>
                              <p:cond delay="8000"/>
                            </p:stCondLst>
                            <p:childTnLst>
                              <p:par>
                                <p:cTn id="57" presetID="47" presetClass="entr" presetSubtype="0" fill="hold" nodeType="afterEffect">
                                  <p:stCondLst>
                                    <p:cond delay="0"/>
                                  </p:stCondLst>
                                  <p:childTnLst>
                                    <p:set>
                                      <p:cBhvr>
                                        <p:cTn id="58" dur="1" fill="hold">
                                          <p:stCondLst>
                                            <p:cond delay="0"/>
                                          </p:stCondLst>
                                        </p:cTn>
                                        <p:tgtEl>
                                          <p:spTgt spid="32"/>
                                        </p:tgtEl>
                                        <p:attrNameLst>
                                          <p:attrName>style.visibility</p:attrName>
                                        </p:attrNameLst>
                                      </p:cBhvr>
                                      <p:to>
                                        <p:strVal val="visible"/>
                                      </p:to>
                                    </p:set>
                                    <p:animEffect transition="in" filter="fade">
                                      <p:cBhvr>
                                        <p:cTn id="59" dur="1000"/>
                                        <p:tgtEl>
                                          <p:spTgt spid="32"/>
                                        </p:tgtEl>
                                      </p:cBhvr>
                                    </p:animEffect>
                                    <p:anim calcmode="lin" valueType="num">
                                      <p:cBhvr>
                                        <p:cTn id="60" dur="1000" fill="hold"/>
                                        <p:tgtEl>
                                          <p:spTgt spid="32"/>
                                        </p:tgtEl>
                                        <p:attrNameLst>
                                          <p:attrName>ppt_x</p:attrName>
                                        </p:attrNameLst>
                                      </p:cBhvr>
                                      <p:tavLst>
                                        <p:tav tm="0">
                                          <p:val>
                                            <p:strVal val="#ppt_x"/>
                                          </p:val>
                                        </p:tav>
                                        <p:tav tm="100000">
                                          <p:val>
                                            <p:strVal val="#ppt_x"/>
                                          </p:val>
                                        </p:tav>
                                      </p:tavLst>
                                    </p:anim>
                                    <p:anim calcmode="lin" valueType="num">
                                      <p:cBhvr>
                                        <p:cTn id="61" dur="1000" fill="hold"/>
                                        <p:tgtEl>
                                          <p:spTgt spid="32"/>
                                        </p:tgtEl>
                                        <p:attrNameLst>
                                          <p:attrName>ppt_y</p:attrName>
                                        </p:attrNameLst>
                                      </p:cBhvr>
                                      <p:tavLst>
                                        <p:tav tm="0">
                                          <p:val>
                                            <p:strVal val="#ppt_y-.1"/>
                                          </p:val>
                                        </p:tav>
                                        <p:tav tm="100000">
                                          <p:val>
                                            <p:strVal val="#ppt_y"/>
                                          </p:val>
                                        </p:tav>
                                      </p:tavLst>
                                    </p:anim>
                                  </p:childTnLst>
                                </p:cTn>
                              </p:par>
                            </p:childTnLst>
                          </p:cTn>
                        </p:par>
                        <p:par>
                          <p:cTn id="62" fill="hold">
                            <p:stCondLst>
                              <p:cond delay="9000"/>
                            </p:stCondLst>
                            <p:childTnLst>
                              <p:par>
                                <p:cTn id="63" presetID="10" presetClass="entr" presetSubtype="0" fill="hold" grpId="0" nodeType="afterEffect">
                                  <p:stCondLst>
                                    <p:cond delay="0"/>
                                  </p:stCondLst>
                                  <p:childTnLst>
                                    <p:set>
                                      <p:cBhvr>
                                        <p:cTn id="64" dur="1" fill="hold">
                                          <p:stCondLst>
                                            <p:cond delay="0"/>
                                          </p:stCondLst>
                                        </p:cTn>
                                        <p:tgtEl>
                                          <p:spTgt spid="41"/>
                                        </p:tgtEl>
                                        <p:attrNameLst>
                                          <p:attrName>style.visibility</p:attrName>
                                        </p:attrNameLst>
                                      </p:cBhvr>
                                      <p:to>
                                        <p:strVal val="visible"/>
                                      </p:to>
                                    </p:set>
                                    <p:animEffect transition="in" filter="fade">
                                      <p:cBhvr>
                                        <p:cTn id="65" dur="500"/>
                                        <p:tgtEl>
                                          <p:spTgt spid="41"/>
                                        </p:tgtEl>
                                      </p:cBhvr>
                                    </p:animEffect>
                                  </p:childTnLst>
                                </p:cTn>
                              </p:par>
                            </p:childTnLst>
                          </p:cTn>
                        </p:par>
                        <p:par>
                          <p:cTn id="66" fill="hold">
                            <p:stCondLst>
                              <p:cond delay="9500"/>
                            </p:stCondLst>
                            <p:childTnLst>
                              <p:par>
                                <p:cTn id="67" presetID="22" presetClass="entr" presetSubtype="8" fill="hold" nodeType="afterEffect">
                                  <p:stCondLst>
                                    <p:cond delay="0"/>
                                  </p:stCondLst>
                                  <p:childTnLst>
                                    <p:set>
                                      <p:cBhvr>
                                        <p:cTn id="68" dur="1" fill="hold">
                                          <p:stCondLst>
                                            <p:cond delay="0"/>
                                          </p:stCondLst>
                                        </p:cTn>
                                        <p:tgtEl>
                                          <p:spTgt spid="25"/>
                                        </p:tgtEl>
                                        <p:attrNameLst>
                                          <p:attrName>style.visibility</p:attrName>
                                        </p:attrNameLst>
                                      </p:cBhvr>
                                      <p:to>
                                        <p:strVal val="visible"/>
                                      </p:to>
                                    </p:set>
                                    <p:animEffect transition="in" filter="wipe(left)">
                                      <p:cBhvr>
                                        <p:cTn id="69" dur="500"/>
                                        <p:tgtEl>
                                          <p:spTgt spid="25"/>
                                        </p:tgtEl>
                                      </p:cBhvr>
                                    </p:animEffect>
                                  </p:childTnLst>
                                </p:cTn>
                              </p:par>
                            </p:childTnLst>
                          </p:cTn>
                        </p:par>
                        <p:par>
                          <p:cTn id="70" fill="hold">
                            <p:stCondLst>
                              <p:cond delay="10000"/>
                            </p:stCondLst>
                            <p:childTnLst>
                              <p:par>
                                <p:cTn id="71" presetID="47" presetClass="entr" presetSubtype="0" fill="hold"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fade">
                                      <p:cBhvr>
                                        <p:cTn id="73" dur="1000"/>
                                        <p:tgtEl>
                                          <p:spTgt spid="33"/>
                                        </p:tgtEl>
                                      </p:cBhvr>
                                    </p:animEffect>
                                    <p:anim calcmode="lin" valueType="num">
                                      <p:cBhvr>
                                        <p:cTn id="74" dur="1000" fill="hold"/>
                                        <p:tgtEl>
                                          <p:spTgt spid="33"/>
                                        </p:tgtEl>
                                        <p:attrNameLst>
                                          <p:attrName>ppt_x</p:attrName>
                                        </p:attrNameLst>
                                      </p:cBhvr>
                                      <p:tavLst>
                                        <p:tav tm="0">
                                          <p:val>
                                            <p:strVal val="#ppt_x"/>
                                          </p:val>
                                        </p:tav>
                                        <p:tav tm="100000">
                                          <p:val>
                                            <p:strVal val="#ppt_x"/>
                                          </p:val>
                                        </p:tav>
                                      </p:tavLst>
                                    </p:anim>
                                    <p:anim calcmode="lin" valueType="num">
                                      <p:cBhvr>
                                        <p:cTn id="75" dur="1000" fill="hold"/>
                                        <p:tgtEl>
                                          <p:spTgt spid="33"/>
                                        </p:tgtEl>
                                        <p:attrNameLst>
                                          <p:attrName>ppt_y</p:attrName>
                                        </p:attrNameLst>
                                      </p:cBhvr>
                                      <p:tavLst>
                                        <p:tav tm="0">
                                          <p:val>
                                            <p:strVal val="#ppt_y-.1"/>
                                          </p:val>
                                        </p:tav>
                                        <p:tav tm="100000">
                                          <p:val>
                                            <p:strVal val="#ppt_y"/>
                                          </p:val>
                                        </p:tav>
                                      </p:tavLst>
                                    </p:anim>
                                  </p:childTnLst>
                                </p:cTn>
                              </p:par>
                            </p:childTnLst>
                          </p:cTn>
                        </p:par>
                        <p:par>
                          <p:cTn id="76" fill="hold">
                            <p:stCondLst>
                              <p:cond delay="11000"/>
                            </p:stCondLst>
                            <p:childTnLst>
                              <p:par>
                                <p:cTn id="77" presetID="10" presetClass="entr" presetSubtype="0" fill="hold" grpId="0" nodeType="afterEffect">
                                  <p:stCondLst>
                                    <p:cond delay="0"/>
                                  </p:stCondLst>
                                  <p:childTnLst>
                                    <p:set>
                                      <p:cBhvr>
                                        <p:cTn id="78" dur="1" fill="hold">
                                          <p:stCondLst>
                                            <p:cond delay="0"/>
                                          </p:stCondLst>
                                        </p:cTn>
                                        <p:tgtEl>
                                          <p:spTgt spid="42"/>
                                        </p:tgtEl>
                                        <p:attrNameLst>
                                          <p:attrName>style.visibility</p:attrName>
                                        </p:attrNameLst>
                                      </p:cBhvr>
                                      <p:to>
                                        <p:strVal val="visible"/>
                                      </p:to>
                                    </p:set>
                                    <p:animEffect transition="in" filter="fade">
                                      <p:cBhvr>
                                        <p:cTn id="79" dur="500"/>
                                        <p:tgtEl>
                                          <p:spTgt spid="42"/>
                                        </p:tgtEl>
                                      </p:cBhvr>
                                    </p:animEffect>
                                  </p:childTnLst>
                                </p:cTn>
                              </p:par>
                            </p:childTnLst>
                          </p:cTn>
                        </p:par>
                        <p:par>
                          <p:cTn id="80" fill="hold">
                            <p:stCondLst>
                              <p:cond delay="11500"/>
                            </p:stCondLst>
                            <p:childTnLst>
                              <p:par>
                                <p:cTn id="81" presetID="22" presetClass="entr" presetSubtype="8" fill="hold"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wipe(left)">
                                      <p:cBhvr>
                                        <p:cTn id="83" dur="500"/>
                                        <p:tgtEl>
                                          <p:spTgt spid="26"/>
                                        </p:tgtEl>
                                      </p:cBhvr>
                                    </p:animEffect>
                                  </p:childTnLst>
                                </p:cTn>
                              </p:par>
                            </p:childTnLst>
                          </p:cTn>
                        </p:par>
                        <p:par>
                          <p:cTn id="84" fill="hold">
                            <p:stCondLst>
                              <p:cond delay="12000"/>
                            </p:stCondLst>
                            <p:childTnLst>
                              <p:par>
                                <p:cTn id="85" presetID="47" presetClass="entr" presetSubtype="0" fill="hold" nodeType="afterEffect">
                                  <p:stCondLst>
                                    <p:cond delay="0"/>
                                  </p:stCondLst>
                                  <p:childTnLst>
                                    <p:set>
                                      <p:cBhvr>
                                        <p:cTn id="86" dur="1" fill="hold">
                                          <p:stCondLst>
                                            <p:cond delay="0"/>
                                          </p:stCondLst>
                                        </p:cTn>
                                        <p:tgtEl>
                                          <p:spTgt spid="34"/>
                                        </p:tgtEl>
                                        <p:attrNameLst>
                                          <p:attrName>style.visibility</p:attrName>
                                        </p:attrNameLst>
                                      </p:cBhvr>
                                      <p:to>
                                        <p:strVal val="visible"/>
                                      </p:to>
                                    </p:set>
                                    <p:animEffect transition="in" filter="fade">
                                      <p:cBhvr>
                                        <p:cTn id="87" dur="1000"/>
                                        <p:tgtEl>
                                          <p:spTgt spid="34"/>
                                        </p:tgtEl>
                                      </p:cBhvr>
                                    </p:animEffect>
                                    <p:anim calcmode="lin" valueType="num">
                                      <p:cBhvr>
                                        <p:cTn id="88" dur="1000" fill="hold"/>
                                        <p:tgtEl>
                                          <p:spTgt spid="34"/>
                                        </p:tgtEl>
                                        <p:attrNameLst>
                                          <p:attrName>ppt_x</p:attrName>
                                        </p:attrNameLst>
                                      </p:cBhvr>
                                      <p:tavLst>
                                        <p:tav tm="0">
                                          <p:val>
                                            <p:strVal val="#ppt_x"/>
                                          </p:val>
                                        </p:tav>
                                        <p:tav tm="100000">
                                          <p:val>
                                            <p:strVal val="#ppt_x"/>
                                          </p:val>
                                        </p:tav>
                                      </p:tavLst>
                                    </p:anim>
                                    <p:anim calcmode="lin" valueType="num">
                                      <p:cBhvr>
                                        <p:cTn id="89" dur="1000" fill="hold"/>
                                        <p:tgtEl>
                                          <p:spTgt spid="34"/>
                                        </p:tgtEl>
                                        <p:attrNameLst>
                                          <p:attrName>ppt_y</p:attrName>
                                        </p:attrNameLst>
                                      </p:cBhvr>
                                      <p:tavLst>
                                        <p:tav tm="0">
                                          <p:val>
                                            <p:strVal val="#ppt_y-.1"/>
                                          </p:val>
                                        </p:tav>
                                        <p:tav tm="100000">
                                          <p:val>
                                            <p:strVal val="#ppt_y"/>
                                          </p:val>
                                        </p:tav>
                                      </p:tavLst>
                                    </p:anim>
                                  </p:childTnLst>
                                </p:cTn>
                              </p:par>
                            </p:childTnLst>
                          </p:cTn>
                        </p:par>
                        <p:par>
                          <p:cTn id="90" fill="hold">
                            <p:stCondLst>
                              <p:cond delay="13000"/>
                            </p:stCondLst>
                            <p:childTnLst>
                              <p:par>
                                <p:cTn id="91" presetID="10" presetClass="entr" presetSubtype="0" fill="hold" grpId="0" nodeType="afterEffect">
                                  <p:stCondLst>
                                    <p:cond delay="0"/>
                                  </p:stCondLst>
                                  <p:childTnLst>
                                    <p:set>
                                      <p:cBhvr>
                                        <p:cTn id="92" dur="1" fill="hold">
                                          <p:stCondLst>
                                            <p:cond delay="0"/>
                                          </p:stCondLst>
                                        </p:cTn>
                                        <p:tgtEl>
                                          <p:spTgt spid="43"/>
                                        </p:tgtEl>
                                        <p:attrNameLst>
                                          <p:attrName>style.visibility</p:attrName>
                                        </p:attrNameLst>
                                      </p:cBhvr>
                                      <p:to>
                                        <p:strVal val="visible"/>
                                      </p:to>
                                    </p:set>
                                    <p:animEffect transition="in" filter="fade">
                                      <p:cBhvr>
                                        <p:cTn id="93" dur="500"/>
                                        <p:tgtEl>
                                          <p:spTgt spid="43"/>
                                        </p:tgtEl>
                                      </p:cBhvr>
                                    </p:animEffect>
                                  </p:childTnLst>
                                </p:cTn>
                              </p:par>
                            </p:childTnLst>
                          </p:cTn>
                        </p:par>
                        <p:par>
                          <p:cTn id="94" fill="hold">
                            <p:stCondLst>
                              <p:cond delay="13500"/>
                            </p:stCondLst>
                            <p:childTnLst>
                              <p:par>
                                <p:cTn id="95" presetID="22" presetClass="entr" presetSubtype="8" fill="hold" nodeType="afterEffect">
                                  <p:stCondLst>
                                    <p:cond delay="0"/>
                                  </p:stCondLst>
                                  <p:childTnLst>
                                    <p:set>
                                      <p:cBhvr>
                                        <p:cTn id="96" dur="1" fill="hold">
                                          <p:stCondLst>
                                            <p:cond delay="0"/>
                                          </p:stCondLst>
                                        </p:cTn>
                                        <p:tgtEl>
                                          <p:spTgt spid="27"/>
                                        </p:tgtEl>
                                        <p:attrNameLst>
                                          <p:attrName>style.visibility</p:attrName>
                                        </p:attrNameLst>
                                      </p:cBhvr>
                                      <p:to>
                                        <p:strVal val="visible"/>
                                      </p:to>
                                    </p:set>
                                    <p:animEffect transition="in" filter="wipe(left)">
                                      <p:cBhvr>
                                        <p:cTn id="97" dur="500"/>
                                        <p:tgtEl>
                                          <p:spTgt spid="27"/>
                                        </p:tgtEl>
                                      </p:cBhvr>
                                    </p:animEffect>
                                  </p:childTnLst>
                                </p:cTn>
                              </p:par>
                            </p:childTnLst>
                          </p:cTn>
                        </p:par>
                        <p:par>
                          <p:cTn id="98" fill="hold">
                            <p:stCondLst>
                              <p:cond delay="14000"/>
                            </p:stCondLst>
                            <p:childTnLst>
                              <p:par>
                                <p:cTn id="99" presetID="47" presetClass="entr" presetSubtype="0" fill="hold" nodeType="afterEffect">
                                  <p:stCondLst>
                                    <p:cond delay="0"/>
                                  </p:stCondLst>
                                  <p:childTnLst>
                                    <p:set>
                                      <p:cBhvr>
                                        <p:cTn id="100" dur="1" fill="hold">
                                          <p:stCondLst>
                                            <p:cond delay="0"/>
                                          </p:stCondLst>
                                        </p:cTn>
                                        <p:tgtEl>
                                          <p:spTgt spid="35"/>
                                        </p:tgtEl>
                                        <p:attrNameLst>
                                          <p:attrName>style.visibility</p:attrName>
                                        </p:attrNameLst>
                                      </p:cBhvr>
                                      <p:to>
                                        <p:strVal val="visible"/>
                                      </p:to>
                                    </p:set>
                                    <p:animEffect transition="in" filter="fade">
                                      <p:cBhvr>
                                        <p:cTn id="101" dur="1000"/>
                                        <p:tgtEl>
                                          <p:spTgt spid="35"/>
                                        </p:tgtEl>
                                      </p:cBhvr>
                                    </p:animEffect>
                                    <p:anim calcmode="lin" valueType="num">
                                      <p:cBhvr>
                                        <p:cTn id="102" dur="1000" fill="hold"/>
                                        <p:tgtEl>
                                          <p:spTgt spid="35"/>
                                        </p:tgtEl>
                                        <p:attrNameLst>
                                          <p:attrName>ppt_x</p:attrName>
                                        </p:attrNameLst>
                                      </p:cBhvr>
                                      <p:tavLst>
                                        <p:tav tm="0">
                                          <p:val>
                                            <p:strVal val="#ppt_x"/>
                                          </p:val>
                                        </p:tav>
                                        <p:tav tm="100000">
                                          <p:val>
                                            <p:strVal val="#ppt_x"/>
                                          </p:val>
                                        </p:tav>
                                      </p:tavLst>
                                    </p:anim>
                                    <p:anim calcmode="lin" valueType="num">
                                      <p:cBhvr>
                                        <p:cTn id="103"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7" grpId="0" animBg="1"/>
      <p:bldP spid="23" grpId="0"/>
      <p:bldP spid="28" grpId="0"/>
      <p:bldP spid="41" grpId="0"/>
      <p:bldP spid="42" grpId="0"/>
      <p:bldP spid="43" grpId="0"/>
      <p:bldP spid="58" grpId="0"/>
      <p:bldP spid="59" grpId="0"/>
      <p:bldP spid="60" grpId="0"/>
      <p:bldP spid="61"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4"/>
          <p:cNvSpPr/>
          <p:nvPr/>
        </p:nvSpPr>
        <p:spPr>
          <a:xfrm>
            <a:off x="1274554" y="1752944"/>
            <a:ext cx="3516441" cy="386778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p:cNvSpPr>
            <a:spLocks noGrp="1"/>
          </p:cNvSpPr>
          <p:nvPr>
            <p:ph type="title"/>
          </p:nvPr>
        </p:nvSpPr>
        <p:spPr/>
        <p:txBody>
          <a:bodyPr/>
          <a:lstStyle/>
          <a:p>
            <a:r>
              <a:rPr lang="en-US" smtClean="0"/>
              <a:t>Our Support Team</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4" name="TextBox 3"/>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5" name="Straight Connector 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7" name="Group 6"/>
          <p:cNvGrpSpPr/>
          <p:nvPr/>
        </p:nvGrpSpPr>
        <p:grpSpPr>
          <a:xfrm>
            <a:off x="6096001" y="1877179"/>
            <a:ext cx="624548" cy="624548"/>
            <a:chOff x="6235758" y="1686600"/>
            <a:chExt cx="914400" cy="914400"/>
          </a:xfrm>
        </p:grpSpPr>
        <p:sp>
          <p:nvSpPr>
            <p:cNvPr id="8" name="Oval 7"/>
            <p:cNvSpPr/>
            <p:nvPr/>
          </p:nvSpPr>
          <p:spPr>
            <a:xfrm>
              <a:off x="6235758" y="1686600"/>
              <a:ext cx="914400" cy="914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组合 4161"/>
            <p:cNvGrpSpPr/>
            <p:nvPr/>
          </p:nvGrpSpPr>
          <p:grpSpPr>
            <a:xfrm>
              <a:off x="6452047" y="1906130"/>
              <a:ext cx="481822" cy="475339"/>
              <a:chOff x="7264401" y="4192588"/>
              <a:chExt cx="354013" cy="349250"/>
            </a:xfrm>
            <a:solidFill>
              <a:schemeClr val="bg2"/>
            </a:solidFill>
          </p:grpSpPr>
          <p:sp>
            <p:nvSpPr>
              <p:cNvPr id="10" name="Freeform 1531"/>
              <p:cNvSpPr>
                <a:spLocks noEditPoints="1"/>
              </p:cNvSpPr>
              <p:nvPr/>
            </p:nvSpPr>
            <p:spPr bwMode="auto">
              <a:xfrm>
                <a:off x="7264401" y="4192588"/>
                <a:ext cx="354013" cy="349250"/>
              </a:xfrm>
              <a:custGeom>
                <a:avLst/>
                <a:gdLst>
                  <a:gd name="T0" fmla="*/ 74 w 94"/>
                  <a:gd name="T1" fmla="*/ 93 h 93"/>
                  <a:gd name="T2" fmla="*/ 23 w 94"/>
                  <a:gd name="T3" fmla="*/ 71 h 93"/>
                  <a:gd name="T4" fmla="*/ 23 w 94"/>
                  <a:gd name="T5" fmla="*/ 70 h 93"/>
                  <a:gd name="T6" fmla="*/ 1 w 94"/>
                  <a:gd name="T7" fmla="*/ 18 h 93"/>
                  <a:gd name="T8" fmla="*/ 1 w 94"/>
                  <a:gd name="T9" fmla="*/ 17 h 93"/>
                  <a:gd name="T10" fmla="*/ 1 w 94"/>
                  <a:gd name="T11" fmla="*/ 16 h 93"/>
                  <a:gd name="T12" fmla="*/ 5 w 94"/>
                  <a:gd name="T13" fmla="*/ 12 h 93"/>
                  <a:gd name="T14" fmla="*/ 22 w 94"/>
                  <a:gd name="T15" fmla="*/ 1 h 93"/>
                  <a:gd name="T16" fmla="*/ 25 w 94"/>
                  <a:gd name="T17" fmla="*/ 0 h 93"/>
                  <a:gd name="T18" fmla="*/ 33 w 94"/>
                  <a:gd name="T19" fmla="*/ 5 h 93"/>
                  <a:gd name="T20" fmla="*/ 40 w 94"/>
                  <a:gd name="T21" fmla="*/ 26 h 93"/>
                  <a:gd name="T22" fmla="*/ 37 w 94"/>
                  <a:gd name="T23" fmla="*/ 35 h 93"/>
                  <a:gd name="T24" fmla="*/ 30 w 94"/>
                  <a:gd name="T25" fmla="*/ 40 h 93"/>
                  <a:gd name="T26" fmla="*/ 31 w 94"/>
                  <a:gd name="T27" fmla="*/ 42 h 93"/>
                  <a:gd name="T28" fmla="*/ 40 w 94"/>
                  <a:gd name="T29" fmla="*/ 53 h 93"/>
                  <a:gd name="T30" fmla="*/ 51 w 94"/>
                  <a:gd name="T31" fmla="*/ 63 h 93"/>
                  <a:gd name="T32" fmla="*/ 54 w 94"/>
                  <a:gd name="T33" fmla="*/ 63 h 93"/>
                  <a:gd name="T34" fmla="*/ 54 w 94"/>
                  <a:gd name="T35" fmla="*/ 63 h 93"/>
                  <a:gd name="T36" fmla="*/ 58 w 94"/>
                  <a:gd name="T37" fmla="*/ 57 h 93"/>
                  <a:gd name="T38" fmla="*/ 66 w 94"/>
                  <a:gd name="T39" fmla="*/ 53 h 93"/>
                  <a:gd name="T40" fmla="*/ 67 w 94"/>
                  <a:gd name="T41" fmla="*/ 54 h 93"/>
                  <a:gd name="T42" fmla="*/ 89 w 94"/>
                  <a:gd name="T43" fmla="*/ 61 h 93"/>
                  <a:gd name="T44" fmla="*/ 93 w 94"/>
                  <a:gd name="T45" fmla="*/ 71 h 93"/>
                  <a:gd name="T46" fmla="*/ 82 w 94"/>
                  <a:gd name="T47" fmla="*/ 88 h 93"/>
                  <a:gd name="T48" fmla="*/ 78 w 94"/>
                  <a:gd name="T49" fmla="*/ 92 h 93"/>
                  <a:gd name="T50" fmla="*/ 76 w 94"/>
                  <a:gd name="T51" fmla="*/ 93 h 93"/>
                  <a:gd name="T52" fmla="*/ 74 w 94"/>
                  <a:gd name="T53" fmla="*/ 93 h 93"/>
                  <a:gd name="T54" fmla="*/ 29 w 94"/>
                  <a:gd name="T55" fmla="*/ 65 h 93"/>
                  <a:gd name="T56" fmla="*/ 29 w 94"/>
                  <a:gd name="T57" fmla="*/ 65 h 93"/>
                  <a:gd name="T58" fmla="*/ 74 w 94"/>
                  <a:gd name="T59" fmla="*/ 85 h 93"/>
                  <a:gd name="T60" fmla="*/ 76 w 94"/>
                  <a:gd name="T61" fmla="*/ 83 h 93"/>
                  <a:gd name="T62" fmla="*/ 86 w 94"/>
                  <a:gd name="T63" fmla="*/ 69 h 93"/>
                  <a:gd name="T64" fmla="*/ 85 w 94"/>
                  <a:gd name="T65" fmla="*/ 68 h 93"/>
                  <a:gd name="T66" fmla="*/ 66 w 94"/>
                  <a:gd name="T67" fmla="*/ 61 h 93"/>
                  <a:gd name="T68" fmla="*/ 65 w 94"/>
                  <a:gd name="T69" fmla="*/ 62 h 93"/>
                  <a:gd name="T70" fmla="*/ 61 w 94"/>
                  <a:gd name="T71" fmla="*/ 68 h 93"/>
                  <a:gd name="T72" fmla="*/ 47 w 94"/>
                  <a:gd name="T73" fmla="*/ 69 h 93"/>
                  <a:gd name="T74" fmla="*/ 35 w 94"/>
                  <a:gd name="T75" fmla="*/ 59 h 93"/>
                  <a:gd name="T76" fmla="*/ 24 w 94"/>
                  <a:gd name="T77" fmla="*/ 47 h 93"/>
                  <a:gd name="T78" fmla="*/ 22 w 94"/>
                  <a:gd name="T79" fmla="*/ 38 h 93"/>
                  <a:gd name="T80" fmla="*/ 26 w 94"/>
                  <a:gd name="T81" fmla="*/ 33 h 93"/>
                  <a:gd name="T82" fmla="*/ 32 w 94"/>
                  <a:gd name="T83" fmla="*/ 29 h 93"/>
                  <a:gd name="T84" fmla="*/ 32 w 94"/>
                  <a:gd name="T85" fmla="*/ 28 h 93"/>
                  <a:gd name="T86" fmla="*/ 26 w 94"/>
                  <a:gd name="T87" fmla="*/ 8 h 93"/>
                  <a:gd name="T88" fmla="*/ 25 w 94"/>
                  <a:gd name="T89" fmla="*/ 8 h 93"/>
                  <a:gd name="T90" fmla="*/ 11 w 94"/>
                  <a:gd name="T91" fmla="*/ 17 h 93"/>
                  <a:gd name="T92" fmla="*/ 9 w 94"/>
                  <a:gd name="T93" fmla="*/ 20 h 93"/>
                  <a:gd name="T94" fmla="*/ 29 w 94"/>
                  <a:gd name="T95" fmla="*/ 6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 h="93">
                    <a:moveTo>
                      <a:pt x="74" y="93"/>
                    </a:moveTo>
                    <a:cubicBezTo>
                      <a:pt x="56" y="93"/>
                      <a:pt x="38" y="85"/>
                      <a:pt x="23" y="71"/>
                    </a:cubicBezTo>
                    <a:cubicBezTo>
                      <a:pt x="23" y="70"/>
                      <a:pt x="23" y="70"/>
                      <a:pt x="23" y="70"/>
                    </a:cubicBezTo>
                    <a:cubicBezTo>
                      <a:pt x="8" y="55"/>
                      <a:pt x="0" y="37"/>
                      <a:pt x="1" y="18"/>
                    </a:cubicBezTo>
                    <a:cubicBezTo>
                      <a:pt x="1" y="17"/>
                      <a:pt x="1" y="17"/>
                      <a:pt x="1" y="17"/>
                    </a:cubicBezTo>
                    <a:cubicBezTo>
                      <a:pt x="1" y="16"/>
                      <a:pt x="1" y="16"/>
                      <a:pt x="1" y="16"/>
                    </a:cubicBezTo>
                    <a:cubicBezTo>
                      <a:pt x="3" y="14"/>
                      <a:pt x="4" y="13"/>
                      <a:pt x="5" y="12"/>
                    </a:cubicBezTo>
                    <a:cubicBezTo>
                      <a:pt x="10" y="7"/>
                      <a:pt x="16" y="3"/>
                      <a:pt x="22" y="1"/>
                    </a:cubicBezTo>
                    <a:cubicBezTo>
                      <a:pt x="23" y="0"/>
                      <a:pt x="24" y="0"/>
                      <a:pt x="25" y="0"/>
                    </a:cubicBezTo>
                    <a:cubicBezTo>
                      <a:pt x="27" y="0"/>
                      <a:pt x="32" y="1"/>
                      <a:pt x="33" y="5"/>
                    </a:cubicBezTo>
                    <a:cubicBezTo>
                      <a:pt x="35" y="11"/>
                      <a:pt x="38" y="19"/>
                      <a:pt x="40" y="26"/>
                    </a:cubicBezTo>
                    <a:cubicBezTo>
                      <a:pt x="41" y="28"/>
                      <a:pt x="40" y="34"/>
                      <a:pt x="37" y="35"/>
                    </a:cubicBezTo>
                    <a:cubicBezTo>
                      <a:pt x="30" y="40"/>
                      <a:pt x="30" y="40"/>
                      <a:pt x="30" y="40"/>
                    </a:cubicBezTo>
                    <a:cubicBezTo>
                      <a:pt x="30" y="40"/>
                      <a:pt x="30" y="41"/>
                      <a:pt x="31" y="42"/>
                    </a:cubicBezTo>
                    <a:cubicBezTo>
                      <a:pt x="34" y="46"/>
                      <a:pt x="37" y="50"/>
                      <a:pt x="40" y="53"/>
                    </a:cubicBezTo>
                    <a:cubicBezTo>
                      <a:pt x="44" y="57"/>
                      <a:pt x="48" y="60"/>
                      <a:pt x="51" y="63"/>
                    </a:cubicBezTo>
                    <a:cubicBezTo>
                      <a:pt x="52" y="63"/>
                      <a:pt x="53" y="63"/>
                      <a:pt x="54" y="63"/>
                    </a:cubicBezTo>
                    <a:cubicBezTo>
                      <a:pt x="54" y="63"/>
                      <a:pt x="54" y="63"/>
                      <a:pt x="54" y="63"/>
                    </a:cubicBezTo>
                    <a:cubicBezTo>
                      <a:pt x="58" y="57"/>
                      <a:pt x="58" y="57"/>
                      <a:pt x="58" y="57"/>
                    </a:cubicBezTo>
                    <a:cubicBezTo>
                      <a:pt x="60" y="53"/>
                      <a:pt x="65" y="53"/>
                      <a:pt x="66" y="53"/>
                    </a:cubicBezTo>
                    <a:cubicBezTo>
                      <a:pt x="66" y="53"/>
                      <a:pt x="67" y="53"/>
                      <a:pt x="67" y="54"/>
                    </a:cubicBezTo>
                    <a:cubicBezTo>
                      <a:pt x="77" y="56"/>
                      <a:pt x="82" y="57"/>
                      <a:pt x="89" y="61"/>
                    </a:cubicBezTo>
                    <a:cubicBezTo>
                      <a:pt x="92" y="62"/>
                      <a:pt x="94" y="68"/>
                      <a:pt x="93" y="71"/>
                    </a:cubicBezTo>
                    <a:cubicBezTo>
                      <a:pt x="91" y="78"/>
                      <a:pt x="87" y="83"/>
                      <a:pt x="82" y="88"/>
                    </a:cubicBezTo>
                    <a:cubicBezTo>
                      <a:pt x="81" y="90"/>
                      <a:pt x="79" y="91"/>
                      <a:pt x="78" y="92"/>
                    </a:cubicBezTo>
                    <a:cubicBezTo>
                      <a:pt x="76" y="93"/>
                      <a:pt x="76" y="93"/>
                      <a:pt x="76" y="93"/>
                    </a:cubicBezTo>
                    <a:lnTo>
                      <a:pt x="74" y="93"/>
                    </a:lnTo>
                    <a:close/>
                    <a:moveTo>
                      <a:pt x="29" y="65"/>
                    </a:moveTo>
                    <a:cubicBezTo>
                      <a:pt x="29" y="65"/>
                      <a:pt x="29" y="65"/>
                      <a:pt x="29" y="65"/>
                    </a:cubicBezTo>
                    <a:cubicBezTo>
                      <a:pt x="42" y="78"/>
                      <a:pt x="58" y="85"/>
                      <a:pt x="74" y="85"/>
                    </a:cubicBezTo>
                    <a:cubicBezTo>
                      <a:pt x="75" y="84"/>
                      <a:pt x="75" y="83"/>
                      <a:pt x="76" y="83"/>
                    </a:cubicBezTo>
                    <a:cubicBezTo>
                      <a:pt x="80" y="79"/>
                      <a:pt x="83" y="74"/>
                      <a:pt x="86" y="69"/>
                    </a:cubicBezTo>
                    <a:cubicBezTo>
                      <a:pt x="85" y="68"/>
                      <a:pt x="85" y="68"/>
                      <a:pt x="85" y="68"/>
                    </a:cubicBezTo>
                    <a:cubicBezTo>
                      <a:pt x="79" y="65"/>
                      <a:pt x="74" y="63"/>
                      <a:pt x="66" y="61"/>
                    </a:cubicBezTo>
                    <a:cubicBezTo>
                      <a:pt x="65" y="62"/>
                      <a:pt x="65" y="62"/>
                      <a:pt x="65" y="62"/>
                    </a:cubicBezTo>
                    <a:cubicBezTo>
                      <a:pt x="61" y="68"/>
                      <a:pt x="61" y="68"/>
                      <a:pt x="61" y="68"/>
                    </a:cubicBezTo>
                    <a:cubicBezTo>
                      <a:pt x="58" y="72"/>
                      <a:pt x="51" y="73"/>
                      <a:pt x="47" y="69"/>
                    </a:cubicBezTo>
                    <a:cubicBezTo>
                      <a:pt x="43" y="66"/>
                      <a:pt x="39" y="63"/>
                      <a:pt x="35" y="59"/>
                    </a:cubicBezTo>
                    <a:cubicBezTo>
                      <a:pt x="31" y="55"/>
                      <a:pt x="27" y="51"/>
                      <a:pt x="24" y="47"/>
                    </a:cubicBezTo>
                    <a:cubicBezTo>
                      <a:pt x="23" y="44"/>
                      <a:pt x="22" y="41"/>
                      <a:pt x="22" y="38"/>
                    </a:cubicBezTo>
                    <a:cubicBezTo>
                      <a:pt x="23" y="36"/>
                      <a:pt x="24" y="34"/>
                      <a:pt x="26" y="33"/>
                    </a:cubicBezTo>
                    <a:cubicBezTo>
                      <a:pt x="32" y="29"/>
                      <a:pt x="32" y="29"/>
                      <a:pt x="32" y="29"/>
                    </a:cubicBezTo>
                    <a:cubicBezTo>
                      <a:pt x="32" y="29"/>
                      <a:pt x="32" y="28"/>
                      <a:pt x="32" y="28"/>
                    </a:cubicBezTo>
                    <a:cubicBezTo>
                      <a:pt x="30" y="21"/>
                      <a:pt x="28" y="14"/>
                      <a:pt x="26" y="8"/>
                    </a:cubicBezTo>
                    <a:cubicBezTo>
                      <a:pt x="25" y="8"/>
                      <a:pt x="25" y="8"/>
                      <a:pt x="25" y="8"/>
                    </a:cubicBezTo>
                    <a:cubicBezTo>
                      <a:pt x="20" y="10"/>
                      <a:pt x="15" y="13"/>
                      <a:pt x="11" y="17"/>
                    </a:cubicBezTo>
                    <a:cubicBezTo>
                      <a:pt x="10" y="18"/>
                      <a:pt x="9" y="19"/>
                      <a:pt x="9" y="20"/>
                    </a:cubicBezTo>
                    <a:cubicBezTo>
                      <a:pt x="9" y="35"/>
                      <a:pt x="16" y="52"/>
                      <a:pt x="29"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532"/>
              <p:cNvSpPr/>
              <p:nvPr/>
            </p:nvSpPr>
            <p:spPr bwMode="auto">
              <a:xfrm>
                <a:off x="7486651" y="4225925"/>
                <a:ext cx="93663" cy="93663"/>
              </a:xfrm>
              <a:custGeom>
                <a:avLst/>
                <a:gdLst>
                  <a:gd name="T0" fmla="*/ 40 w 59"/>
                  <a:gd name="T1" fmla="*/ 59 h 59"/>
                  <a:gd name="T2" fmla="*/ 38 w 59"/>
                  <a:gd name="T3" fmla="*/ 21 h 59"/>
                  <a:gd name="T4" fmla="*/ 0 w 59"/>
                  <a:gd name="T5" fmla="*/ 19 h 59"/>
                  <a:gd name="T6" fmla="*/ 2 w 59"/>
                  <a:gd name="T7" fmla="*/ 0 h 59"/>
                  <a:gd name="T8" fmla="*/ 57 w 59"/>
                  <a:gd name="T9" fmla="*/ 2 h 59"/>
                  <a:gd name="T10" fmla="*/ 59 w 59"/>
                  <a:gd name="T11" fmla="*/ 57 h 59"/>
                  <a:gd name="T12" fmla="*/ 40 w 59"/>
                  <a:gd name="T13" fmla="*/ 59 h 59"/>
                </a:gdLst>
                <a:ahLst/>
                <a:cxnLst>
                  <a:cxn ang="0">
                    <a:pos x="T0" y="T1"/>
                  </a:cxn>
                  <a:cxn ang="0">
                    <a:pos x="T2" y="T3"/>
                  </a:cxn>
                  <a:cxn ang="0">
                    <a:pos x="T4" y="T5"/>
                  </a:cxn>
                  <a:cxn ang="0">
                    <a:pos x="T6" y="T7"/>
                  </a:cxn>
                  <a:cxn ang="0">
                    <a:pos x="T8" y="T9"/>
                  </a:cxn>
                  <a:cxn ang="0">
                    <a:pos x="T10" y="T11"/>
                  </a:cxn>
                  <a:cxn ang="0">
                    <a:pos x="T12" y="T13"/>
                  </a:cxn>
                </a:cxnLst>
                <a:rect l="0" t="0" r="r" b="b"/>
                <a:pathLst>
                  <a:path w="59" h="59">
                    <a:moveTo>
                      <a:pt x="40" y="59"/>
                    </a:moveTo>
                    <a:lnTo>
                      <a:pt x="38" y="21"/>
                    </a:lnTo>
                    <a:lnTo>
                      <a:pt x="0" y="19"/>
                    </a:lnTo>
                    <a:lnTo>
                      <a:pt x="2" y="0"/>
                    </a:lnTo>
                    <a:lnTo>
                      <a:pt x="57" y="2"/>
                    </a:lnTo>
                    <a:lnTo>
                      <a:pt x="59" y="57"/>
                    </a:lnTo>
                    <a:lnTo>
                      <a:pt x="40" y="5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533"/>
              <p:cNvSpPr/>
              <p:nvPr/>
            </p:nvSpPr>
            <p:spPr bwMode="auto">
              <a:xfrm>
                <a:off x="7461251" y="4240213"/>
                <a:ext cx="104775" cy="106363"/>
              </a:xfrm>
              <a:custGeom>
                <a:avLst/>
                <a:gdLst>
                  <a:gd name="T0" fmla="*/ 14 w 66"/>
                  <a:gd name="T1" fmla="*/ 67 h 67"/>
                  <a:gd name="T2" fmla="*/ 0 w 66"/>
                  <a:gd name="T3" fmla="*/ 52 h 67"/>
                  <a:gd name="T4" fmla="*/ 52 w 66"/>
                  <a:gd name="T5" fmla="*/ 0 h 67"/>
                  <a:gd name="T6" fmla="*/ 66 w 66"/>
                  <a:gd name="T7" fmla="*/ 15 h 67"/>
                  <a:gd name="T8" fmla="*/ 14 w 66"/>
                  <a:gd name="T9" fmla="*/ 67 h 67"/>
                </a:gdLst>
                <a:ahLst/>
                <a:cxnLst>
                  <a:cxn ang="0">
                    <a:pos x="T0" y="T1"/>
                  </a:cxn>
                  <a:cxn ang="0">
                    <a:pos x="T2" y="T3"/>
                  </a:cxn>
                  <a:cxn ang="0">
                    <a:pos x="T4" y="T5"/>
                  </a:cxn>
                  <a:cxn ang="0">
                    <a:pos x="T6" y="T7"/>
                  </a:cxn>
                  <a:cxn ang="0">
                    <a:pos x="T8" y="T9"/>
                  </a:cxn>
                </a:cxnLst>
                <a:rect l="0" t="0" r="r" b="b"/>
                <a:pathLst>
                  <a:path w="66" h="67">
                    <a:moveTo>
                      <a:pt x="14" y="67"/>
                    </a:moveTo>
                    <a:lnTo>
                      <a:pt x="0" y="52"/>
                    </a:lnTo>
                    <a:lnTo>
                      <a:pt x="52" y="0"/>
                    </a:lnTo>
                    <a:lnTo>
                      <a:pt x="66" y="15"/>
                    </a:lnTo>
                    <a:lnTo>
                      <a:pt x="14" y="6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13" name="Group 12"/>
          <p:cNvGrpSpPr/>
          <p:nvPr/>
        </p:nvGrpSpPr>
        <p:grpSpPr>
          <a:xfrm>
            <a:off x="6096001" y="3945130"/>
            <a:ext cx="624548" cy="624548"/>
            <a:chOff x="6539464" y="3429000"/>
            <a:chExt cx="914400" cy="914400"/>
          </a:xfrm>
        </p:grpSpPr>
        <p:sp>
          <p:nvSpPr>
            <p:cNvPr id="14" name="Oval 13"/>
            <p:cNvSpPr/>
            <p:nvPr/>
          </p:nvSpPr>
          <p:spPr>
            <a:xfrm>
              <a:off x="6539464" y="3429000"/>
              <a:ext cx="914400" cy="914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5" name="组合 4165"/>
            <p:cNvGrpSpPr/>
            <p:nvPr/>
          </p:nvGrpSpPr>
          <p:grpSpPr>
            <a:xfrm>
              <a:off x="6761886" y="3694354"/>
              <a:ext cx="469554" cy="383693"/>
              <a:chOff x="7107238" y="1501775"/>
              <a:chExt cx="555625" cy="454026"/>
            </a:xfrm>
            <a:solidFill>
              <a:schemeClr val="bg2"/>
            </a:solidFill>
          </p:grpSpPr>
          <p:sp>
            <p:nvSpPr>
              <p:cNvPr id="16" name="Freeform 1430"/>
              <p:cNvSpPr>
                <a:spLocks noEditPoints="1"/>
              </p:cNvSpPr>
              <p:nvPr/>
            </p:nvSpPr>
            <p:spPr bwMode="auto">
              <a:xfrm>
                <a:off x="7107238" y="1504950"/>
                <a:ext cx="555625" cy="450850"/>
              </a:xfrm>
              <a:custGeom>
                <a:avLst/>
                <a:gdLst>
                  <a:gd name="T0" fmla="*/ 30 w 148"/>
                  <a:gd name="T1" fmla="*/ 120 h 120"/>
                  <a:gd name="T2" fmla="*/ 18 w 148"/>
                  <a:gd name="T3" fmla="*/ 111 h 120"/>
                  <a:gd name="T4" fmla="*/ 1 w 148"/>
                  <a:gd name="T5" fmla="*/ 42 h 120"/>
                  <a:gd name="T6" fmla="*/ 2 w 148"/>
                  <a:gd name="T7" fmla="*/ 33 h 120"/>
                  <a:gd name="T8" fmla="*/ 9 w 148"/>
                  <a:gd name="T9" fmla="*/ 27 h 120"/>
                  <a:gd name="T10" fmla="*/ 114 w 148"/>
                  <a:gd name="T11" fmla="*/ 0 h 120"/>
                  <a:gd name="T12" fmla="*/ 117 w 148"/>
                  <a:gd name="T13" fmla="*/ 0 h 120"/>
                  <a:gd name="T14" fmla="*/ 129 w 148"/>
                  <a:gd name="T15" fmla="*/ 9 h 120"/>
                  <a:gd name="T16" fmla="*/ 147 w 148"/>
                  <a:gd name="T17" fmla="*/ 77 h 120"/>
                  <a:gd name="T18" fmla="*/ 146 w 148"/>
                  <a:gd name="T19" fmla="*/ 87 h 120"/>
                  <a:gd name="T20" fmla="*/ 138 w 148"/>
                  <a:gd name="T21" fmla="*/ 92 h 120"/>
                  <a:gd name="T22" fmla="*/ 33 w 148"/>
                  <a:gd name="T23" fmla="*/ 119 h 120"/>
                  <a:gd name="T24" fmla="*/ 30 w 148"/>
                  <a:gd name="T25" fmla="*/ 120 h 120"/>
                  <a:gd name="T26" fmla="*/ 117 w 148"/>
                  <a:gd name="T27" fmla="*/ 8 h 120"/>
                  <a:gd name="T28" fmla="*/ 116 w 148"/>
                  <a:gd name="T29" fmla="*/ 8 h 120"/>
                  <a:gd name="T30" fmla="*/ 11 w 148"/>
                  <a:gd name="T31" fmla="*/ 35 h 120"/>
                  <a:gd name="T32" fmla="*/ 9 w 148"/>
                  <a:gd name="T33" fmla="*/ 37 h 120"/>
                  <a:gd name="T34" fmla="*/ 8 w 148"/>
                  <a:gd name="T35" fmla="*/ 40 h 120"/>
                  <a:gd name="T36" fmla="*/ 26 w 148"/>
                  <a:gd name="T37" fmla="*/ 109 h 120"/>
                  <a:gd name="T38" fmla="*/ 31 w 148"/>
                  <a:gd name="T39" fmla="*/ 111 h 120"/>
                  <a:gd name="T40" fmla="*/ 136 w 148"/>
                  <a:gd name="T41" fmla="*/ 84 h 120"/>
                  <a:gd name="T42" fmla="*/ 139 w 148"/>
                  <a:gd name="T43" fmla="*/ 83 h 120"/>
                  <a:gd name="T44" fmla="*/ 139 w 148"/>
                  <a:gd name="T45" fmla="*/ 79 h 120"/>
                  <a:gd name="T46" fmla="*/ 121 w 148"/>
                  <a:gd name="T47" fmla="*/ 11 h 120"/>
                  <a:gd name="T48" fmla="*/ 117 w 148"/>
                  <a:gd name="T49" fmla="*/ 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120">
                    <a:moveTo>
                      <a:pt x="30" y="120"/>
                    </a:moveTo>
                    <a:cubicBezTo>
                      <a:pt x="25" y="120"/>
                      <a:pt x="20" y="116"/>
                      <a:pt x="18" y="111"/>
                    </a:cubicBezTo>
                    <a:cubicBezTo>
                      <a:pt x="1" y="42"/>
                      <a:pt x="1" y="42"/>
                      <a:pt x="1" y="42"/>
                    </a:cubicBezTo>
                    <a:cubicBezTo>
                      <a:pt x="0" y="39"/>
                      <a:pt x="0" y="35"/>
                      <a:pt x="2" y="33"/>
                    </a:cubicBezTo>
                    <a:cubicBezTo>
                      <a:pt x="4" y="30"/>
                      <a:pt x="6" y="28"/>
                      <a:pt x="9" y="27"/>
                    </a:cubicBezTo>
                    <a:cubicBezTo>
                      <a:pt x="114" y="0"/>
                      <a:pt x="114" y="0"/>
                      <a:pt x="114" y="0"/>
                    </a:cubicBezTo>
                    <a:cubicBezTo>
                      <a:pt x="115" y="0"/>
                      <a:pt x="116" y="0"/>
                      <a:pt x="117" y="0"/>
                    </a:cubicBezTo>
                    <a:cubicBezTo>
                      <a:pt x="123" y="0"/>
                      <a:pt x="128" y="3"/>
                      <a:pt x="129" y="9"/>
                    </a:cubicBezTo>
                    <a:cubicBezTo>
                      <a:pt x="147" y="77"/>
                      <a:pt x="147" y="77"/>
                      <a:pt x="147" y="77"/>
                    </a:cubicBezTo>
                    <a:cubicBezTo>
                      <a:pt x="148" y="81"/>
                      <a:pt x="147" y="84"/>
                      <a:pt x="146" y="87"/>
                    </a:cubicBezTo>
                    <a:cubicBezTo>
                      <a:pt x="144" y="89"/>
                      <a:pt x="141" y="91"/>
                      <a:pt x="138" y="92"/>
                    </a:cubicBezTo>
                    <a:cubicBezTo>
                      <a:pt x="33" y="119"/>
                      <a:pt x="33" y="119"/>
                      <a:pt x="33" y="119"/>
                    </a:cubicBezTo>
                    <a:cubicBezTo>
                      <a:pt x="32" y="120"/>
                      <a:pt x="31" y="120"/>
                      <a:pt x="30" y="120"/>
                    </a:cubicBezTo>
                    <a:close/>
                    <a:moveTo>
                      <a:pt x="117" y="8"/>
                    </a:moveTo>
                    <a:cubicBezTo>
                      <a:pt x="116" y="8"/>
                      <a:pt x="116" y="8"/>
                      <a:pt x="116" y="8"/>
                    </a:cubicBezTo>
                    <a:cubicBezTo>
                      <a:pt x="11" y="35"/>
                      <a:pt x="11" y="35"/>
                      <a:pt x="11" y="35"/>
                    </a:cubicBezTo>
                    <a:cubicBezTo>
                      <a:pt x="10" y="35"/>
                      <a:pt x="9" y="36"/>
                      <a:pt x="9" y="37"/>
                    </a:cubicBezTo>
                    <a:cubicBezTo>
                      <a:pt x="8" y="38"/>
                      <a:pt x="8" y="39"/>
                      <a:pt x="8" y="40"/>
                    </a:cubicBezTo>
                    <a:cubicBezTo>
                      <a:pt x="26" y="109"/>
                      <a:pt x="26" y="109"/>
                      <a:pt x="26" y="109"/>
                    </a:cubicBezTo>
                    <a:cubicBezTo>
                      <a:pt x="27" y="111"/>
                      <a:pt x="29" y="112"/>
                      <a:pt x="31" y="111"/>
                    </a:cubicBezTo>
                    <a:cubicBezTo>
                      <a:pt x="136" y="84"/>
                      <a:pt x="136" y="84"/>
                      <a:pt x="136" y="84"/>
                    </a:cubicBezTo>
                    <a:cubicBezTo>
                      <a:pt x="137" y="84"/>
                      <a:pt x="138" y="84"/>
                      <a:pt x="139" y="83"/>
                    </a:cubicBezTo>
                    <a:cubicBezTo>
                      <a:pt x="139" y="82"/>
                      <a:pt x="139" y="81"/>
                      <a:pt x="139" y="79"/>
                    </a:cubicBezTo>
                    <a:cubicBezTo>
                      <a:pt x="121" y="11"/>
                      <a:pt x="121" y="11"/>
                      <a:pt x="121" y="11"/>
                    </a:cubicBezTo>
                    <a:cubicBezTo>
                      <a:pt x="121" y="9"/>
                      <a:pt x="119" y="8"/>
                      <a:pt x="11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7" name="Freeform 1431"/>
              <p:cNvSpPr/>
              <p:nvPr/>
            </p:nvSpPr>
            <p:spPr bwMode="auto">
              <a:xfrm>
                <a:off x="7178676" y="1700213"/>
                <a:ext cx="481013" cy="255588"/>
              </a:xfrm>
              <a:custGeom>
                <a:avLst/>
                <a:gdLst>
                  <a:gd name="T0" fmla="*/ 11 w 128"/>
                  <a:gd name="T1" fmla="*/ 68 h 68"/>
                  <a:gd name="T2" fmla="*/ 1 w 128"/>
                  <a:gd name="T3" fmla="*/ 62 h 68"/>
                  <a:gd name="T4" fmla="*/ 0 w 128"/>
                  <a:gd name="T5" fmla="*/ 60 h 68"/>
                  <a:gd name="T6" fmla="*/ 33 w 128"/>
                  <a:gd name="T7" fmla="*/ 11 h 68"/>
                  <a:gd name="T8" fmla="*/ 39 w 128"/>
                  <a:gd name="T9" fmla="*/ 15 h 68"/>
                  <a:gd name="T10" fmla="*/ 10 w 128"/>
                  <a:gd name="T11" fmla="*/ 59 h 68"/>
                  <a:gd name="T12" fmla="*/ 12 w 128"/>
                  <a:gd name="T13" fmla="*/ 59 h 68"/>
                  <a:gd name="T14" fmla="*/ 117 w 128"/>
                  <a:gd name="T15" fmla="*/ 32 h 68"/>
                  <a:gd name="T16" fmla="*/ 119 w 128"/>
                  <a:gd name="T17" fmla="*/ 31 h 68"/>
                  <a:gd name="T18" fmla="*/ 71 w 128"/>
                  <a:gd name="T19" fmla="*/ 7 h 68"/>
                  <a:gd name="T20" fmla="*/ 75 w 128"/>
                  <a:gd name="T21" fmla="*/ 0 h 68"/>
                  <a:gd name="T22" fmla="*/ 128 w 128"/>
                  <a:gd name="T23" fmla="*/ 27 h 68"/>
                  <a:gd name="T24" fmla="*/ 128 w 128"/>
                  <a:gd name="T25" fmla="*/ 30 h 68"/>
                  <a:gd name="T26" fmla="*/ 119 w 128"/>
                  <a:gd name="T27" fmla="*/ 40 h 68"/>
                  <a:gd name="T28" fmla="*/ 14 w 128"/>
                  <a:gd name="T29" fmla="*/ 67 h 68"/>
                  <a:gd name="T30" fmla="*/ 11 w 128"/>
                  <a:gd name="T3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68">
                    <a:moveTo>
                      <a:pt x="11" y="68"/>
                    </a:moveTo>
                    <a:cubicBezTo>
                      <a:pt x="7" y="68"/>
                      <a:pt x="3" y="66"/>
                      <a:pt x="1" y="62"/>
                    </a:cubicBezTo>
                    <a:cubicBezTo>
                      <a:pt x="0" y="60"/>
                      <a:pt x="0" y="60"/>
                      <a:pt x="0" y="60"/>
                    </a:cubicBezTo>
                    <a:cubicBezTo>
                      <a:pt x="33" y="11"/>
                      <a:pt x="33" y="11"/>
                      <a:pt x="33" y="11"/>
                    </a:cubicBezTo>
                    <a:cubicBezTo>
                      <a:pt x="39" y="15"/>
                      <a:pt x="39" y="15"/>
                      <a:pt x="39" y="15"/>
                    </a:cubicBezTo>
                    <a:cubicBezTo>
                      <a:pt x="10" y="59"/>
                      <a:pt x="10" y="59"/>
                      <a:pt x="10" y="59"/>
                    </a:cubicBezTo>
                    <a:cubicBezTo>
                      <a:pt x="11" y="60"/>
                      <a:pt x="11" y="60"/>
                      <a:pt x="12" y="59"/>
                    </a:cubicBezTo>
                    <a:cubicBezTo>
                      <a:pt x="117" y="32"/>
                      <a:pt x="117" y="32"/>
                      <a:pt x="117" y="32"/>
                    </a:cubicBezTo>
                    <a:cubicBezTo>
                      <a:pt x="118" y="32"/>
                      <a:pt x="119" y="32"/>
                      <a:pt x="119" y="31"/>
                    </a:cubicBezTo>
                    <a:cubicBezTo>
                      <a:pt x="71" y="7"/>
                      <a:pt x="71" y="7"/>
                      <a:pt x="71" y="7"/>
                    </a:cubicBezTo>
                    <a:cubicBezTo>
                      <a:pt x="75" y="0"/>
                      <a:pt x="75" y="0"/>
                      <a:pt x="75" y="0"/>
                    </a:cubicBezTo>
                    <a:cubicBezTo>
                      <a:pt x="128" y="27"/>
                      <a:pt x="128" y="27"/>
                      <a:pt x="128" y="27"/>
                    </a:cubicBezTo>
                    <a:cubicBezTo>
                      <a:pt x="128" y="30"/>
                      <a:pt x="128" y="30"/>
                      <a:pt x="128" y="30"/>
                    </a:cubicBezTo>
                    <a:cubicBezTo>
                      <a:pt x="128" y="35"/>
                      <a:pt x="124" y="39"/>
                      <a:pt x="119" y="40"/>
                    </a:cubicBezTo>
                    <a:cubicBezTo>
                      <a:pt x="14" y="67"/>
                      <a:pt x="14" y="67"/>
                      <a:pt x="14" y="67"/>
                    </a:cubicBezTo>
                    <a:cubicBezTo>
                      <a:pt x="13" y="67"/>
                      <a:pt x="12" y="68"/>
                      <a:pt x="11"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8" name="Freeform 1432"/>
              <p:cNvSpPr>
                <a:spLocks noEditPoints="1"/>
              </p:cNvSpPr>
              <p:nvPr/>
            </p:nvSpPr>
            <p:spPr bwMode="auto">
              <a:xfrm>
                <a:off x="7107238" y="1501775"/>
                <a:ext cx="484188" cy="307975"/>
              </a:xfrm>
              <a:custGeom>
                <a:avLst/>
                <a:gdLst>
                  <a:gd name="T0" fmla="*/ 79 w 129"/>
                  <a:gd name="T1" fmla="*/ 82 h 82"/>
                  <a:gd name="T2" fmla="*/ 0 w 129"/>
                  <a:gd name="T3" fmla="*/ 41 h 82"/>
                  <a:gd name="T4" fmla="*/ 0 w 129"/>
                  <a:gd name="T5" fmla="*/ 38 h 82"/>
                  <a:gd name="T6" fmla="*/ 9 w 129"/>
                  <a:gd name="T7" fmla="*/ 28 h 82"/>
                  <a:gd name="T8" fmla="*/ 114 w 129"/>
                  <a:gd name="T9" fmla="*/ 1 h 82"/>
                  <a:gd name="T10" fmla="*/ 127 w 129"/>
                  <a:gd name="T11" fmla="*/ 6 h 82"/>
                  <a:gd name="T12" fmla="*/ 129 w 129"/>
                  <a:gd name="T13" fmla="*/ 8 h 82"/>
                  <a:gd name="T14" fmla="*/ 79 w 129"/>
                  <a:gd name="T15" fmla="*/ 82 h 82"/>
                  <a:gd name="T16" fmla="*/ 9 w 129"/>
                  <a:gd name="T17" fmla="*/ 37 h 82"/>
                  <a:gd name="T18" fmla="*/ 77 w 129"/>
                  <a:gd name="T19" fmla="*/ 72 h 82"/>
                  <a:gd name="T20" fmla="*/ 119 w 129"/>
                  <a:gd name="T21" fmla="*/ 9 h 82"/>
                  <a:gd name="T22" fmla="*/ 116 w 129"/>
                  <a:gd name="T23" fmla="*/ 9 h 82"/>
                  <a:gd name="T24" fmla="*/ 11 w 129"/>
                  <a:gd name="T25" fmla="*/ 36 h 82"/>
                  <a:gd name="T26" fmla="*/ 9 w 129"/>
                  <a:gd name="T27" fmla="*/ 3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82">
                    <a:moveTo>
                      <a:pt x="79" y="82"/>
                    </a:moveTo>
                    <a:cubicBezTo>
                      <a:pt x="0" y="41"/>
                      <a:pt x="0" y="41"/>
                      <a:pt x="0" y="41"/>
                    </a:cubicBezTo>
                    <a:cubicBezTo>
                      <a:pt x="0" y="38"/>
                      <a:pt x="0" y="38"/>
                      <a:pt x="0" y="38"/>
                    </a:cubicBezTo>
                    <a:cubicBezTo>
                      <a:pt x="1" y="33"/>
                      <a:pt x="5" y="29"/>
                      <a:pt x="9" y="28"/>
                    </a:cubicBezTo>
                    <a:cubicBezTo>
                      <a:pt x="114" y="1"/>
                      <a:pt x="114" y="1"/>
                      <a:pt x="114" y="1"/>
                    </a:cubicBezTo>
                    <a:cubicBezTo>
                      <a:pt x="119" y="0"/>
                      <a:pt x="124" y="2"/>
                      <a:pt x="127" y="6"/>
                    </a:cubicBezTo>
                    <a:cubicBezTo>
                      <a:pt x="129" y="8"/>
                      <a:pt x="129" y="8"/>
                      <a:pt x="129" y="8"/>
                    </a:cubicBezTo>
                    <a:lnTo>
                      <a:pt x="79" y="82"/>
                    </a:lnTo>
                    <a:close/>
                    <a:moveTo>
                      <a:pt x="9" y="37"/>
                    </a:moveTo>
                    <a:cubicBezTo>
                      <a:pt x="77" y="72"/>
                      <a:pt x="77" y="72"/>
                      <a:pt x="77" y="72"/>
                    </a:cubicBezTo>
                    <a:cubicBezTo>
                      <a:pt x="119" y="9"/>
                      <a:pt x="119" y="9"/>
                      <a:pt x="119" y="9"/>
                    </a:cubicBezTo>
                    <a:cubicBezTo>
                      <a:pt x="118" y="9"/>
                      <a:pt x="117" y="9"/>
                      <a:pt x="116" y="9"/>
                    </a:cubicBezTo>
                    <a:cubicBezTo>
                      <a:pt x="11" y="36"/>
                      <a:pt x="11" y="36"/>
                      <a:pt x="11" y="36"/>
                    </a:cubicBezTo>
                    <a:cubicBezTo>
                      <a:pt x="11" y="36"/>
                      <a:pt x="10" y="36"/>
                      <a:pt x="9"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grpSp>
        <p:nvGrpSpPr>
          <p:cNvPr id="19" name="Group 18"/>
          <p:cNvGrpSpPr/>
          <p:nvPr/>
        </p:nvGrpSpPr>
        <p:grpSpPr>
          <a:xfrm>
            <a:off x="6096001" y="2075126"/>
            <a:ext cx="4906297" cy="1450551"/>
            <a:chOff x="6485266" y="2001384"/>
            <a:chExt cx="4906297" cy="1450551"/>
          </a:xfrm>
        </p:grpSpPr>
        <p:sp>
          <p:nvSpPr>
            <p:cNvPr id="20" name="TextBox 19"/>
            <p:cNvSpPr txBox="1"/>
            <p:nvPr/>
          </p:nvSpPr>
          <p:spPr>
            <a:xfrm>
              <a:off x="7171069" y="2001384"/>
              <a:ext cx="3586110" cy="400110"/>
            </a:xfrm>
            <a:prstGeom prst="rect">
              <a:avLst/>
            </a:prstGeom>
            <a:noFill/>
          </p:spPr>
          <p:txBody>
            <a:bodyPr wrap="none" rtlCol="0">
              <a:spAutoFit/>
            </a:bodyPr>
            <a:lstStyle/>
            <a:p>
              <a:r>
                <a:rPr lang="en-US" sz="2000" b="1" smtClean="0"/>
                <a:t>Our Call Center is available 24/7</a:t>
              </a:r>
              <a:endParaRPr lang="en-GB" sz="2000" b="1"/>
            </a:p>
          </p:txBody>
        </p:sp>
        <p:sp>
          <p:nvSpPr>
            <p:cNvPr id="21" name="Rectangle 20"/>
            <p:cNvSpPr/>
            <p:nvPr/>
          </p:nvSpPr>
          <p:spPr>
            <a:xfrm>
              <a:off x="6485266" y="2497828"/>
              <a:ext cx="4906297" cy="954107"/>
            </a:xfrm>
            <a:prstGeom prst="rect">
              <a:avLst/>
            </a:prstGeom>
          </p:spPr>
          <p:txBody>
            <a:bodyPr wrap="square">
              <a:spAutoFit/>
            </a:bodyPr>
            <a:lstStyle/>
            <a:p>
              <a:r>
                <a:rPr lang="en-GB" sz="1400" smtClean="0"/>
                <a:t>Lorem ipsum dolor sit amet, consectetuer adipiscing elit, sed diam nonummy nibh euismod tincidunt ut laoreet dolore magna aliquam erat volutpat. Ut wisi enim ad minim veniam, quis nostrud exerci </a:t>
              </a:r>
              <a:endParaRPr lang="en-GB" sz="1400"/>
            </a:p>
          </p:txBody>
        </p:sp>
      </p:grpSp>
      <p:grpSp>
        <p:nvGrpSpPr>
          <p:cNvPr id="22" name="Group 21"/>
          <p:cNvGrpSpPr/>
          <p:nvPr/>
        </p:nvGrpSpPr>
        <p:grpSpPr>
          <a:xfrm>
            <a:off x="6096000" y="4143077"/>
            <a:ext cx="4906297" cy="1450551"/>
            <a:chOff x="6485265" y="4069335"/>
            <a:chExt cx="4906297" cy="1450551"/>
          </a:xfrm>
        </p:grpSpPr>
        <p:sp>
          <p:nvSpPr>
            <p:cNvPr id="23" name="TextBox 22"/>
            <p:cNvSpPr txBox="1"/>
            <p:nvPr/>
          </p:nvSpPr>
          <p:spPr>
            <a:xfrm>
              <a:off x="7171069" y="4069335"/>
              <a:ext cx="2395849" cy="400110"/>
            </a:xfrm>
            <a:prstGeom prst="rect">
              <a:avLst/>
            </a:prstGeom>
            <a:noFill/>
          </p:spPr>
          <p:txBody>
            <a:bodyPr wrap="none" rtlCol="0">
              <a:spAutoFit/>
            </a:bodyPr>
            <a:lstStyle/>
            <a:p>
              <a:r>
                <a:rPr lang="en-US" sz="2000" b="1" smtClean="0"/>
                <a:t>Contact Us By Emails</a:t>
              </a:r>
              <a:endParaRPr lang="en-GB" sz="2000" b="1"/>
            </a:p>
          </p:txBody>
        </p:sp>
        <p:sp>
          <p:nvSpPr>
            <p:cNvPr id="24" name="Rectangle 23"/>
            <p:cNvSpPr/>
            <p:nvPr/>
          </p:nvSpPr>
          <p:spPr>
            <a:xfrm>
              <a:off x="6485265" y="4565779"/>
              <a:ext cx="4906297" cy="954107"/>
            </a:xfrm>
            <a:prstGeom prst="rect">
              <a:avLst/>
            </a:prstGeom>
          </p:spPr>
          <p:txBody>
            <a:bodyPr wrap="square">
              <a:spAutoFit/>
            </a:bodyPr>
            <a:lstStyle/>
            <a:p>
              <a:r>
                <a:rPr lang="en-GB" sz="1400" smtClean="0"/>
                <a:t>Lorem ipsum dolor sit amet, consectetuer adipiscing elit, sed diam nonummy nibh euismod tincidunt ut laoreet dolore magna aliquam erat volutpat. Ut wisi enim ad minim veniam, quis nostrud exerci </a:t>
              </a:r>
              <a:endParaRPr lang="en-GB" sz="140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2000"/>
                            </p:stCondLst>
                            <p:childTnLst>
                              <p:par>
                                <p:cTn id="23" presetID="22" presetClass="entr" presetSubtype="8" fill="hold"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wipe(left)">
                                      <p:cBhvr>
                                        <p:cTn id="25" dur="500"/>
                                        <p:tgtEl>
                                          <p:spTgt spid="19"/>
                                        </p:tgtEl>
                                      </p:cBhvr>
                                    </p:animEffect>
                                  </p:childTnLst>
                                </p:cTn>
                              </p:par>
                            </p:childTnLst>
                          </p:cTn>
                        </p:par>
                        <p:par>
                          <p:cTn id="26" fill="hold">
                            <p:stCondLst>
                              <p:cond delay="2500"/>
                            </p:stCondLst>
                            <p:childTnLst>
                              <p:par>
                                <p:cTn id="27" presetID="53" presetClass="entr" presetSubtype="16" fill="hold" nodeType="afterEffect">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cBhvr>
                                        <p:cTn id="29" dur="500" fill="hold"/>
                                        <p:tgtEl>
                                          <p:spTgt spid="13"/>
                                        </p:tgtEl>
                                        <p:attrNameLst>
                                          <p:attrName>ppt_w</p:attrName>
                                        </p:attrNameLst>
                                      </p:cBhvr>
                                      <p:tavLst>
                                        <p:tav tm="0">
                                          <p:val>
                                            <p:fltVal val="0"/>
                                          </p:val>
                                        </p:tav>
                                        <p:tav tm="100000">
                                          <p:val>
                                            <p:strVal val="#ppt_w"/>
                                          </p:val>
                                        </p:tav>
                                      </p:tavLst>
                                    </p:anim>
                                    <p:anim calcmode="lin" valueType="num">
                                      <p:cBhvr>
                                        <p:cTn id="30" dur="500" fill="hold"/>
                                        <p:tgtEl>
                                          <p:spTgt spid="13"/>
                                        </p:tgtEl>
                                        <p:attrNameLst>
                                          <p:attrName>ppt_h</p:attrName>
                                        </p:attrNameLst>
                                      </p:cBhvr>
                                      <p:tavLst>
                                        <p:tav tm="0">
                                          <p:val>
                                            <p:fltVal val="0"/>
                                          </p:val>
                                        </p:tav>
                                        <p:tav tm="100000">
                                          <p:val>
                                            <p:strVal val="#ppt_h"/>
                                          </p:val>
                                        </p:tav>
                                      </p:tavLst>
                                    </p:anim>
                                    <p:animEffect transition="in" filter="fade">
                                      <p:cBhvr>
                                        <p:cTn id="31" dur="500"/>
                                        <p:tgtEl>
                                          <p:spTgt spid="13"/>
                                        </p:tgtEl>
                                      </p:cBhvr>
                                    </p:animEffect>
                                  </p:childTnLst>
                                </p:cTn>
                              </p:par>
                            </p:childTnLst>
                          </p:cTn>
                        </p:par>
                        <p:par>
                          <p:cTn id="32" fill="hold">
                            <p:stCondLst>
                              <p:cond delay="3000"/>
                            </p:stCondLst>
                            <p:childTnLst>
                              <p:par>
                                <p:cTn id="33" presetID="22" presetClass="entr" presetSubtype="8" fill="hold" nodeType="after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wipe(left)">
                                      <p:cBhvr>
                                        <p:cTn id="3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 y="0"/>
            <a:ext cx="12191999" cy="6858000"/>
          </a:xfrm>
          <a:prstGeom prst="rect">
            <a:avLst/>
          </a:prstGeom>
          <a:solidFill>
            <a:schemeClr val="bg2">
              <a:lumMod val="1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p:cNvSpPr/>
          <p:nvPr/>
        </p:nvSpPr>
        <p:spPr>
          <a:xfrm>
            <a:off x="1" y="2034862"/>
            <a:ext cx="12191999" cy="2487639"/>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TextBox 5"/>
          <p:cNvSpPr txBox="1"/>
          <p:nvPr/>
        </p:nvSpPr>
        <p:spPr>
          <a:xfrm>
            <a:off x="4728734" y="2939484"/>
            <a:ext cx="2734531" cy="769441"/>
          </a:xfrm>
          <a:prstGeom prst="rect">
            <a:avLst/>
          </a:prstGeom>
          <a:noFill/>
        </p:spPr>
        <p:txBody>
          <a:bodyPr wrap="none" rtlCol="0">
            <a:spAutoFit/>
          </a:bodyPr>
          <a:lstStyle/>
          <a:p>
            <a:r>
              <a:rPr lang="en-US" sz="4400" smtClean="0">
                <a:solidFill>
                  <a:schemeClr val="bg2"/>
                </a:solidFill>
                <a:latin typeface="+mj-lt"/>
              </a:rPr>
              <a:t>ANALYSIS</a:t>
            </a:r>
            <a:endParaRPr lang="en-GB" sz="4400">
              <a:solidFill>
                <a:schemeClr val="bg2"/>
              </a:solidFill>
              <a:latin typeface="+mj-lt"/>
            </a:endParaRPr>
          </a:p>
        </p:txBody>
      </p:sp>
      <p:grpSp>
        <p:nvGrpSpPr>
          <p:cNvPr id="9" name="Group 8"/>
          <p:cNvGrpSpPr/>
          <p:nvPr/>
        </p:nvGrpSpPr>
        <p:grpSpPr>
          <a:xfrm>
            <a:off x="5700797" y="2288841"/>
            <a:ext cx="790400" cy="578436"/>
            <a:chOff x="1319147" y="1682594"/>
            <a:chExt cx="790400" cy="578436"/>
          </a:xfrm>
          <a:solidFill>
            <a:schemeClr val="bg2"/>
          </a:solidFill>
        </p:grpSpPr>
        <p:sp>
          <p:nvSpPr>
            <p:cNvPr id="10" name="任意多边形 85"/>
            <p:cNvSpPr/>
            <p:nvPr/>
          </p:nvSpPr>
          <p:spPr>
            <a:xfrm>
              <a:off x="1342520" y="1784432"/>
              <a:ext cx="628567" cy="476598"/>
            </a:xfrm>
            <a:custGeom>
              <a:avLst/>
              <a:gdLst>
                <a:gd name="connsiteX0" fmla="*/ 96105 w 628567"/>
                <a:gd name="connsiteY0" fmla="*/ 192304 h 476598"/>
                <a:gd name="connsiteX1" fmla="*/ 96105 w 628567"/>
                <a:gd name="connsiteY1" fmla="*/ 476598 h 476598"/>
                <a:gd name="connsiteX2" fmla="*/ 0 w 628567"/>
                <a:gd name="connsiteY2" fmla="*/ 476598 h 476598"/>
                <a:gd name="connsiteX3" fmla="*/ 0 w 628567"/>
                <a:gd name="connsiteY3" fmla="*/ 267440 h 476598"/>
                <a:gd name="connsiteX4" fmla="*/ 451079 w 628567"/>
                <a:gd name="connsiteY4" fmla="*/ 149738 h 476598"/>
                <a:gd name="connsiteX5" fmla="*/ 451079 w 628567"/>
                <a:gd name="connsiteY5" fmla="*/ 476598 h 476598"/>
                <a:gd name="connsiteX6" fmla="*/ 354974 w 628567"/>
                <a:gd name="connsiteY6" fmla="*/ 476598 h 476598"/>
                <a:gd name="connsiteX7" fmla="*/ 354974 w 628567"/>
                <a:gd name="connsiteY7" fmla="*/ 196833 h 476598"/>
                <a:gd name="connsiteX8" fmla="*/ 357633 w 628567"/>
                <a:gd name="connsiteY8" fmla="*/ 200277 h 476598"/>
                <a:gd name="connsiteX9" fmla="*/ 359009 w 628567"/>
                <a:gd name="connsiteY9" fmla="*/ 199214 h 476598"/>
                <a:gd name="connsiteX10" fmla="*/ 372907 w 628567"/>
                <a:gd name="connsiteY10" fmla="*/ 215687 h 476598"/>
                <a:gd name="connsiteX11" fmla="*/ 255352 w 628567"/>
                <a:gd name="connsiteY11" fmla="*/ 67803 h 476598"/>
                <a:gd name="connsiteX12" fmla="*/ 273592 w 628567"/>
                <a:gd name="connsiteY12" fmla="*/ 91427 h 476598"/>
                <a:gd name="connsiteX13" fmla="*/ 273592 w 628567"/>
                <a:gd name="connsiteY13" fmla="*/ 476598 h 476598"/>
                <a:gd name="connsiteX14" fmla="*/ 177487 w 628567"/>
                <a:gd name="connsiteY14" fmla="*/ 476598 h 476598"/>
                <a:gd name="connsiteX15" fmla="*/ 177487 w 628567"/>
                <a:gd name="connsiteY15" fmla="*/ 128679 h 476598"/>
                <a:gd name="connsiteX16" fmla="*/ 628567 w 628567"/>
                <a:gd name="connsiteY16" fmla="*/ 0 h 476598"/>
                <a:gd name="connsiteX17" fmla="*/ 628567 w 628567"/>
                <a:gd name="connsiteY17" fmla="*/ 476598 h 476598"/>
                <a:gd name="connsiteX18" fmla="*/ 532462 w 628567"/>
                <a:gd name="connsiteY18" fmla="*/ 476598 h 476598"/>
                <a:gd name="connsiteX19" fmla="*/ 532462 w 628567"/>
                <a:gd name="connsiteY19" fmla="*/ 81079 h 47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567" h="476598">
                  <a:moveTo>
                    <a:pt x="96105" y="192304"/>
                  </a:moveTo>
                  <a:lnTo>
                    <a:pt x="96105" y="476598"/>
                  </a:lnTo>
                  <a:lnTo>
                    <a:pt x="0" y="476598"/>
                  </a:lnTo>
                  <a:lnTo>
                    <a:pt x="0" y="267440"/>
                  </a:lnTo>
                  <a:close/>
                  <a:moveTo>
                    <a:pt x="451079" y="149738"/>
                  </a:moveTo>
                  <a:lnTo>
                    <a:pt x="451079" y="476598"/>
                  </a:lnTo>
                  <a:lnTo>
                    <a:pt x="354974" y="476598"/>
                  </a:lnTo>
                  <a:lnTo>
                    <a:pt x="354974" y="196833"/>
                  </a:lnTo>
                  <a:lnTo>
                    <a:pt x="357633" y="200277"/>
                  </a:lnTo>
                  <a:lnTo>
                    <a:pt x="359009" y="199214"/>
                  </a:lnTo>
                  <a:lnTo>
                    <a:pt x="372907" y="215687"/>
                  </a:lnTo>
                  <a:close/>
                  <a:moveTo>
                    <a:pt x="255352" y="67803"/>
                  </a:moveTo>
                  <a:lnTo>
                    <a:pt x="273592" y="91427"/>
                  </a:lnTo>
                  <a:lnTo>
                    <a:pt x="273592" y="476598"/>
                  </a:lnTo>
                  <a:lnTo>
                    <a:pt x="177487" y="476598"/>
                  </a:lnTo>
                  <a:lnTo>
                    <a:pt x="177487" y="128679"/>
                  </a:lnTo>
                  <a:close/>
                  <a:moveTo>
                    <a:pt x="628567" y="0"/>
                  </a:moveTo>
                  <a:lnTo>
                    <a:pt x="628567" y="476598"/>
                  </a:lnTo>
                  <a:lnTo>
                    <a:pt x="532462" y="476598"/>
                  </a:lnTo>
                  <a:lnTo>
                    <a:pt x="532462" y="8107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 name="任意多边形 86"/>
            <p:cNvSpPr/>
            <p:nvPr/>
          </p:nvSpPr>
          <p:spPr>
            <a:xfrm rot="13790841">
              <a:off x="1551389" y="1450352"/>
              <a:ext cx="325915" cy="790400"/>
            </a:xfrm>
            <a:custGeom>
              <a:avLst/>
              <a:gdLst>
                <a:gd name="connsiteX0" fmla="*/ 97660 w 325915"/>
                <a:gd name="connsiteY0" fmla="*/ 790400 h 790400"/>
                <a:gd name="connsiteX1" fmla="*/ 0 w 325915"/>
                <a:gd name="connsiteY1" fmla="*/ 664808 h 790400"/>
                <a:gd name="connsiteX2" fmla="*/ 70970 w 325915"/>
                <a:gd name="connsiteY2" fmla="*/ 664808 h 790400"/>
                <a:gd name="connsiteX3" fmla="*/ 70970 w 325915"/>
                <a:gd name="connsiteY3" fmla="*/ 320500 h 790400"/>
                <a:gd name="connsiteX4" fmla="*/ 92523 w 325915"/>
                <a:gd name="connsiteY4" fmla="*/ 320500 h 790400"/>
                <a:gd name="connsiteX5" fmla="*/ 92598 w 325915"/>
                <a:gd name="connsiteY5" fmla="*/ 318763 h 790400"/>
                <a:gd name="connsiteX6" fmla="*/ 259805 w 325915"/>
                <a:gd name="connsiteY6" fmla="*/ 326009 h 790400"/>
                <a:gd name="connsiteX7" fmla="*/ 271953 w 325915"/>
                <a:gd name="connsiteY7" fmla="*/ 0 h 790400"/>
                <a:gd name="connsiteX8" fmla="*/ 325915 w 325915"/>
                <a:gd name="connsiteY8" fmla="*/ 2011 h 790400"/>
                <a:gd name="connsiteX9" fmla="*/ 311729 w 325915"/>
                <a:gd name="connsiteY9" fmla="*/ 382747 h 790400"/>
                <a:gd name="connsiteX10" fmla="*/ 257766 w 325915"/>
                <a:gd name="connsiteY10" fmla="*/ 380736 h 790400"/>
                <a:gd name="connsiteX11" fmla="*/ 257794 w 325915"/>
                <a:gd name="connsiteY11" fmla="*/ 379973 h 790400"/>
                <a:gd name="connsiteX12" fmla="*/ 124349 w 325915"/>
                <a:gd name="connsiteY12" fmla="*/ 374190 h 790400"/>
                <a:gd name="connsiteX13" fmla="*/ 124349 w 325915"/>
                <a:gd name="connsiteY13" fmla="*/ 664808 h 790400"/>
                <a:gd name="connsiteX14" fmla="*/ 195319 w 325915"/>
                <a:gd name="connsiteY14" fmla="*/ 664808 h 7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5915" h="790400">
                  <a:moveTo>
                    <a:pt x="97660" y="790400"/>
                  </a:moveTo>
                  <a:lnTo>
                    <a:pt x="0" y="664808"/>
                  </a:lnTo>
                  <a:lnTo>
                    <a:pt x="70970" y="664808"/>
                  </a:lnTo>
                  <a:lnTo>
                    <a:pt x="70970" y="320500"/>
                  </a:lnTo>
                  <a:lnTo>
                    <a:pt x="92523" y="320500"/>
                  </a:lnTo>
                  <a:lnTo>
                    <a:pt x="92598" y="318763"/>
                  </a:lnTo>
                  <a:lnTo>
                    <a:pt x="259805" y="326009"/>
                  </a:lnTo>
                  <a:lnTo>
                    <a:pt x="271953" y="0"/>
                  </a:lnTo>
                  <a:lnTo>
                    <a:pt x="325915" y="2011"/>
                  </a:lnTo>
                  <a:lnTo>
                    <a:pt x="311729" y="382747"/>
                  </a:lnTo>
                  <a:lnTo>
                    <a:pt x="257766" y="380736"/>
                  </a:lnTo>
                  <a:lnTo>
                    <a:pt x="257794" y="379973"/>
                  </a:lnTo>
                  <a:lnTo>
                    <a:pt x="124349" y="374190"/>
                  </a:lnTo>
                  <a:lnTo>
                    <a:pt x="124349" y="664808"/>
                  </a:lnTo>
                  <a:lnTo>
                    <a:pt x="195319" y="66480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sp>
        <p:nvSpPr>
          <p:cNvPr id="2" name="Rectangle 1"/>
          <p:cNvSpPr/>
          <p:nvPr/>
        </p:nvSpPr>
        <p:spPr>
          <a:xfrm>
            <a:off x="2822916" y="3708925"/>
            <a:ext cx="6546167" cy="738664"/>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 Ut wisi enim ad minim </a:t>
            </a:r>
            <a:r>
              <a:rPr lang="en-GB" sz="1400" smtClean="0">
                <a:solidFill>
                  <a:schemeClr val="bg2"/>
                </a:solidFill>
              </a:rPr>
              <a:t>nisl </a:t>
            </a:r>
            <a:r>
              <a:rPr lang="en-GB" sz="1400">
                <a:solidFill>
                  <a:schemeClr val="bg2"/>
                </a:solidFill>
              </a:rPr>
              <a:t>ut aliquip ex </a:t>
            </a:r>
            <a:endParaRPr lang="en-GB" sz="1400">
              <a:solidFill>
                <a:schemeClr val="bg2"/>
              </a:solidFill>
            </a:endParaRPr>
          </a:p>
        </p:txBody>
      </p:sp>
      <p:grpSp>
        <p:nvGrpSpPr>
          <p:cNvPr id="12" name="Group 11"/>
          <p:cNvGrpSpPr/>
          <p:nvPr/>
        </p:nvGrpSpPr>
        <p:grpSpPr>
          <a:xfrm>
            <a:off x="4439718" y="4775850"/>
            <a:ext cx="914400" cy="914400"/>
            <a:chOff x="956087" y="2725818"/>
            <a:chExt cx="914400" cy="914400"/>
          </a:xfrm>
        </p:grpSpPr>
        <p:sp>
          <p:nvSpPr>
            <p:cNvPr id="13" name="Oval 12"/>
            <p:cNvSpPr/>
            <p:nvPr/>
          </p:nvSpPr>
          <p:spPr>
            <a:xfrm>
              <a:off x="956087" y="2725818"/>
              <a:ext cx="914400" cy="914400"/>
            </a:xfrm>
            <a:prstGeom prst="ellipse">
              <a:avLst/>
            </a:prstGeom>
            <a:no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AutoShape 47"/>
            <p:cNvSpPr/>
            <p:nvPr/>
          </p:nvSpPr>
          <p:spPr bwMode="auto">
            <a:xfrm>
              <a:off x="1145836" y="2943703"/>
              <a:ext cx="464344" cy="464344"/>
            </a:xfrm>
            <a:custGeom>
              <a:avLst/>
              <a:gdLst>
                <a:gd name="T0" fmla="+- 0 10853 107"/>
                <a:gd name="T1" fmla="*/ T0 w 21493"/>
                <a:gd name="T2" fmla="*/ 10800 h 21600"/>
                <a:gd name="T3" fmla="+- 0 10853 107"/>
                <a:gd name="T4" fmla="*/ T3 w 21493"/>
                <a:gd name="T5" fmla="*/ 10800 h 21600"/>
                <a:gd name="T6" fmla="+- 0 10853 107"/>
                <a:gd name="T7" fmla="*/ T6 w 21493"/>
                <a:gd name="T8" fmla="*/ 10800 h 21600"/>
                <a:gd name="T9" fmla="+- 0 10853 107"/>
                <a:gd name="T10" fmla="*/ T9 w 21493"/>
                <a:gd name="T11" fmla="*/ 10800 h 21600"/>
              </a:gdLst>
              <a:ahLst/>
              <a:cxnLst>
                <a:cxn ang="0">
                  <a:pos x="T1" y="T2"/>
                </a:cxn>
                <a:cxn ang="0">
                  <a:pos x="T4" y="T5"/>
                </a:cxn>
                <a:cxn ang="0">
                  <a:pos x="T7" y="T8"/>
                </a:cxn>
                <a:cxn ang="0">
                  <a:pos x="T10" y="T11"/>
                </a:cxn>
              </a:cxnLst>
              <a:rect l="0" t="0" r="r" b="b"/>
              <a:pathLst>
                <a:path w="21493" h="21600">
                  <a:moveTo>
                    <a:pt x="20123" y="3375"/>
                  </a:moveTo>
                  <a:lnTo>
                    <a:pt x="8704" y="5400"/>
                  </a:lnTo>
                  <a:lnTo>
                    <a:pt x="8704" y="4725"/>
                  </a:lnTo>
                  <a:lnTo>
                    <a:pt x="8704" y="3375"/>
                  </a:lnTo>
                  <a:lnTo>
                    <a:pt x="20123" y="1350"/>
                  </a:lnTo>
                  <a:lnTo>
                    <a:pt x="20123" y="2700"/>
                  </a:lnTo>
                  <a:cubicBezTo>
                    <a:pt x="20123" y="2700"/>
                    <a:pt x="20123" y="3375"/>
                    <a:pt x="20123" y="3375"/>
                  </a:cubicBezTo>
                  <a:close/>
                  <a:moveTo>
                    <a:pt x="17901" y="18014"/>
                  </a:moveTo>
                  <a:cubicBezTo>
                    <a:pt x="16291" y="18553"/>
                    <a:pt x="14628" y="18025"/>
                    <a:pt x="14187" y="16839"/>
                  </a:cubicBezTo>
                  <a:cubicBezTo>
                    <a:pt x="13745" y="15651"/>
                    <a:pt x="14691" y="14251"/>
                    <a:pt x="16300" y="13712"/>
                  </a:cubicBezTo>
                  <a:cubicBezTo>
                    <a:pt x="17910" y="13173"/>
                    <a:pt x="19573" y="13699"/>
                    <a:pt x="20014" y="14886"/>
                  </a:cubicBezTo>
                  <a:cubicBezTo>
                    <a:pt x="20456" y="16074"/>
                    <a:pt x="19510" y="17474"/>
                    <a:pt x="17901" y="18014"/>
                  </a:cubicBezTo>
                  <a:moveTo>
                    <a:pt x="5163" y="20039"/>
                  </a:moveTo>
                  <a:cubicBezTo>
                    <a:pt x="3554" y="20578"/>
                    <a:pt x="1890" y="20050"/>
                    <a:pt x="1450" y="18864"/>
                  </a:cubicBezTo>
                  <a:cubicBezTo>
                    <a:pt x="1008" y="17676"/>
                    <a:pt x="1954" y="16276"/>
                    <a:pt x="3562" y="15737"/>
                  </a:cubicBezTo>
                  <a:cubicBezTo>
                    <a:pt x="5172" y="15198"/>
                    <a:pt x="6836" y="15724"/>
                    <a:pt x="7277" y="16911"/>
                  </a:cubicBezTo>
                  <a:cubicBezTo>
                    <a:pt x="7719" y="18099"/>
                    <a:pt x="6773" y="19499"/>
                    <a:pt x="5163" y="20039"/>
                  </a:cubicBezTo>
                  <a:moveTo>
                    <a:pt x="21012" y="316"/>
                  </a:moveTo>
                  <a:cubicBezTo>
                    <a:pt x="20770" y="110"/>
                    <a:pt x="20463" y="0"/>
                    <a:pt x="20149" y="0"/>
                  </a:cubicBezTo>
                  <a:cubicBezTo>
                    <a:pt x="20072" y="0"/>
                    <a:pt x="19993" y="6"/>
                    <a:pt x="19916" y="21"/>
                  </a:cubicBezTo>
                  <a:lnTo>
                    <a:pt x="8497" y="2046"/>
                  </a:lnTo>
                  <a:cubicBezTo>
                    <a:pt x="7855" y="2159"/>
                    <a:pt x="7387" y="2719"/>
                    <a:pt x="7387" y="3375"/>
                  </a:cubicBezTo>
                  <a:lnTo>
                    <a:pt x="7387" y="4725"/>
                  </a:lnTo>
                  <a:lnTo>
                    <a:pt x="7387" y="5400"/>
                  </a:lnTo>
                  <a:lnTo>
                    <a:pt x="7387" y="14964"/>
                  </a:lnTo>
                  <a:cubicBezTo>
                    <a:pt x="6706" y="14467"/>
                    <a:pt x="5822" y="14175"/>
                    <a:pt x="4839" y="14175"/>
                  </a:cubicBezTo>
                  <a:cubicBezTo>
                    <a:pt x="4268" y="14175"/>
                    <a:pt x="3696" y="14269"/>
                    <a:pt x="3139" y="14455"/>
                  </a:cubicBezTo>
                  <a:cubicBezTo>
                    <a:pt x="1865" y="14882"/>
                    <a:pt x="843" y="15739"/>
                    <a:pt x="336" y="16807"/>
                  </a:cubicBezTo>
                  <a:cubicBezTo>
                    <a:pt x="-56" y="17633"/>
                    <a:pt x="-107" y="18530"/>
                    <a:pt x="192" y="19336"/>
                  </a:cubicBezTo>
                  <a:cubicBezTo>
                    <a:pt x="703" y="20711"/>
                    <a:pt x="2155" y="21599"/>
                    <a:pt x="3892" y="21599"/>
                  </a:cubicBezTo>
                  <a:cubicBezTo>
                    <a:pt x="4462" y="21599"/>
                    <a:pt x="5033" y="21506"/>
                    <a:pt x="5590" y="21319"/>
                  </a:cubicBezTo>
                  <a:cubicBezTo>
                    <a:pt x="6865" y="20893"/>
                    <a:pt x="7887" y="20036"/>
                    <a:pt x="8394" y="18969"/>
                  </a:cubicBezTo>
                  <a:cubicBezTo>
                    <a:pt x="8612" y="18509"/>
                    <a:pt x="8714" y="18027"/>
                    <a:pt x="8718" y="17549"/>
                  </a:cubicBezTo>
                  <a:lnTo>
                    <a:pt x="8730" y="17549"/>
                  </a:lnTo>
                  <a:lnTo>
                    <a:pt x="8730" y="6750"/>
                  </a:lnTo>
                  <a:cubicBezTo>
                    <a:pt x="8807" y="6750"/>
                    <a:pt x="8886" y="6743"/>
                    <a:pt x="8964" y="6730"/>
                  </a:cubicBezTo>
                  <a:lnTo>
                    <a:pt x="20149" y="4746"/>
                  </a:lnTo>
                  <a:lnTo>
                    <a:pt x="20149" y="12939"/>
                  </a:lnTo>
                  <a:cubicBezTo>
                    <a:pt x="19468" y="12442"/>
                    <a:pt x="18584" y="12150"/>
                    <a:pt x="17600" y="12150"/>
                  </a:cubicBezTo>
                  <a:cubicBezTo>
                    <a:pt x="17030" y="12150"/>
                    <a:pt x="16459" y="12244"/>
                    <a:pt x="15902" y="12430"/>
                  </a:cubicBezTo>
                  <a:cubicBezTo>
                    <a:pt x="14628" y="12857"/>
                    <a:pt x="13606" y="13714"/>
                    <a:pt x="13098" y="14782"/>
                  </a:cubicBezTo>
                  <a:cubicBezTo>
                    <a:pt x="12706" y="15608"/>
                    <a:pt x="12656" y="16505"/>
                    <a:pt x="12955" y="17311"/>
                  </a:cubicBezTo>
                  <a:cubicBezTo>
                    <a:pt x="13466" y="18686"/>
                    <a:pt x="14918" y="19575"/>
                    <a:pt x="16653" y="19575"/>
                  </a:cubicBezTo>
                  <a:cubicBezTo>
                    <a:pt x="17224" y="19575"/>
                    <a:pt x="17796" y="19481"/>
                    <a:pt x="18352" y="19294"/>
                  </a:cubicBezTo>
                  <a:cubicBezTo>
                    <a:pt x="19627" y="18868"/>
                    <a:pt x="20649" y="18011"/>
                    <a:pt x="21157" y="16944"/>
                  </a:cubicBezTo>
                  <a:cubicBezTo>
                    <a:pt x="21374" y="16484"/>
                    <a:pt x="21477" y="16002"/>
                    <a:pt x="21480" y="15525"/>
                  </a:cubicBezTo>
                  <a:lnTo>
                    <a:pt x="21493" y="15525"/>
                  </a:lnTo>
                  <a:lnTo>
                    <a:pt x="21493" y="3375"/>
                  </a:lnTo>
                  <a:lnTo>
                    <a:pt x="21493" y="2700"/>
                  </a:lnTo>
                  <a:lnTo>
                    <a:pt x="21493" y="1350"/>
                  </a:lnTo>
                  <a:cubicBezTo>
                    <a:pt x="21493" y="951"/>
                    <a:pt x="21317" y="572"/>
                    <a:pt x="21012" y="316"/>
                  </a:cubicBezTo>
                </a:path>
              </a:pathLst>
            </a:custGeom>
            <a:solidFill>
              <a:schemeClr val="bg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5" name="Group 14"/>
          <p:cNvGrpSpPr/>
          <p:nvPr/>
        </p:nvGrpSpPr>
        <p:grpSpPr>
          <a:xfrm>
            <a:off x="6837882" y="4774826"/>
            <a:ext cx="914400" cy="914400"/>
            <a:chOff x="3354251" y="2724794"/>
            <a:chExt cx="914400" cy="914400"/>
          </a:xfrm>
        </p:grpSpPr>
        <p:sp>
          <p:nvSpPr>
            <p:cNvPr id="16" name="Oval 15"/>
            <p:cNvSpPr/>
            <p:nvPr/>
          </p:nvSpPr>
          <p:spPr>
            <a:xfrm>
              <a:off x="3354251" y="2724794"/>
              <a:ext cx="914400" cy="914400"/>
            </a:xfrm>
            <a:prstGeom prst="ellipse">
              <a:avLst/>
            </a:prstGeom>
            <a:no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7" name="Group 16"/>
            <p:cNvGrpSpPr/>
            <p:nvPr/>
          </p:nvGrpSpPr>
          <p:grpSpPr>
            <a:xfrm>
              <a:off x="3579279" y="2949822"/>
              <a:ext cx="464344" cy="464344"/>
              <a:chOff x="4439444" y="2582069"/>
              <a:chExt cx="464344" cy="464344"/>
            </a:xfrm>
            <a:solidFill>
              <a:schemeClr val="bg1"/>
            </a:solidFill>
          </p:grpSpPr>
          <p:sp>
            <p:nvSpPr>
              <p:cNvPr id="18"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9"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0"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1" name="Group 20"/>
          <p:cNvGrpSpPr/>
          <p:nvPr/>
        </p:nvGrpSpPr>
        <p:grpSpPr>
          <a:xfrm>
            <a:off x="5638800" y="4775850"/>
            <a:ext cx="914400" cy="914400"/>
            <a:chOff x="2155169" y="2725818"/>
            <a:chExt cx="914400" cy="914400"/>
          </a:xfrm>
        </p:grpSpPr>
        <p:sp>
          <p:nvSpPr>
            <p:cNvPr id="22" name="Oval 21"/>
            <p:cNvSpPr/>
            <p:nvPr/>
          </p:nvSpPr>
          <p:spPr>
            <a:xfrm>
              <a:off x="2155169" y="2725818"/>
              <a:ext cx="914400" cy="914400"/>
            </a:xfrm>
            <a:prstGeom prst="ellipse">
              <a:avLst/>
            </a:prstGeom>
            <a:no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AutoShape 137"/>
            <p:cNvSpPr/>
            <p:nvPr/>
          </p:nvSpPr>
          <p:spPr bwMode="auto">
            <a:xfrm>
              <a:off x="2396488" y="2949822"/>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solidFill>
              <a:schemeClr val="bg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animEffect transition="in" filter="fade">
                                      <p:cBhvr>
                                        <p:cTn id="13" dur="500"/>
                                        <p:tgtEl>
                                          <p:spTgt spid="9"/>
                                        </p:tgtEl>
                                      </p:cBhvr>
                                    </p:animEffect>
                                  </p:childTnLst>
                                </p:cTn>
                              </p:par>
                            </p:childTnLst>
                          </p:cTn>
                        </p:par>
                        <p:par>
                          <p:cTn id="14" fill="hold">
                            <p:stCondLst>
                              <p:cond delay="1000"/>
                            </p:stCondLst>
                            <p:childTnLst>
                              <p:par>
                                <p:cTn id="15" presetID="22" presetClass="entr" presetSubtype="1"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up)">
                                      <p:cBhvr>
                                        <p:cTn id="17" dur="500"/>
                                        <p:tgtEl>
                                          <p:spTgt spid="6"/>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up)">
                                      <p:cBhvr>
                                        <p:cTn id="21" dur="500"/>
                                        <p:tgtEl>
                                          <p:spTgt spid="2"/>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500" fill="hold"/>
                                        <p:tgtEl>
                                          <p:spTgt spid="12"/>
                                        </p:tgtEl>
                                        <p:attrNameLst>
                                          <p:attrName>ppt_w</p:attrName>
                                        </p:attrNameLst>
                                      </p:cBhvr>
                                      <p:tavLst>
                                        <p:tav tm="0">
                                          <p:val>
                                            <p:fltVal val="0"/>
                                          </p:val>
                                        </p:tav>
                                        <p:tav tm="100000">
                                          <p:val>
                                            <p:strVal val="#ppt_w"/>
                                          </p:val>
                                        </p:tav>
                                      </p:tavLst>
                                    </p:anim>
                                    <p:anim calcmode="lin" valueType="num">
                                      <p:cBhvr>
                                        <p:cTn id="26" dur="500" fill="hold"/>
                                        <p:tgtEl>
                                          <p:spTgt spid="12"/>
                                        </p:tgtEl>
                                        <p:attrNameLst>
                                          <p:attrName>ppt_h</p:attrName>
                                        </p:attrNameLst>
                                      </p:cBhvr>
                                      <p:tavLst>
                                        <p:tav tm="0">
                                          <p:val>
                                            <p:fltVal val="0"/>
                                          </p:val>
                                        </p:tav>
                                        <p:tav tm="100000">
                                          <p:val>
                                            <p:strVal val="#ppt_h"/>
                                          </p:val>
                                        </p:tav>
                                      </p:tavLst>
                                    </p:anim>
                                    <p:animEffect transition="in" filter="fade">
                                      <p:cBhvr>
                                        <p:cTn id="27" dur="500"/>
                                        <p:tgtEl>
                                          <p:spTgt spid="12"/>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p:cTn id="31" dur="500" fill="hold"/>
                                        <p:tgtEl>
                                          <p:spTgt spid="21"/>
                                        </p:tgtEl>
                                        <p:attrNameLst>
                                          <p:attrName>ppt_w</p:attrName>
                                        </p:attrNameLst>
                                      </p:cBhvr>
                                      <p:tavLst>
                                        <p:tav tm="0">
                                          <p:val>
                                            <p:fltVal val="0"/>
                                          </p:val>
                                        </p:tav>
                                        <p:tav tm="100000">
                                          <p:val>
                                            <p:strVal val="#ppt_w"/>
                                          </p:val>
                                        </p:tav>
                                      </p:tavLst>
                                    </p:anim>
                                    <p:anim calcmode="lin" valueType="num">
                                      <p:cBhvr>
                                        <p:cTn id="32" dur="500" fill="hold"/>
                                        <p:tgtEl>
                                          <p:spTgt spid="21"/>
                                        </p:tgtEl>
                                        <p:attrNameLst>
                                          <p:attrName>ppt_h</p:attrName>
                                        </p:attrNameLst>
                                      </p:cBhvr>
                                      <p:tavLst>
                                        <p:tav tm="0">
                                          <p:val>
                                            <p:fltVal val="0"/>
                                          </p:val>
                                        </p:tav>
                                        <p:tav tm="100000">
                                          <p:val>
                                            <p:strVal val="#ppt_h"/>
                                          </p:val>
                                        </p:tav>
                                      </p:tavLst>
                                    </p:anim>
                                    <p:animEffect transition="in" filter="fade">
                                      <p:cBhvr>
                                        <p:cTn id="33" dur="500"/>
                                        <p:tgtEl>
                                          <p:spTgt spid="21"/>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15"/>
                                        </p:tgtEl>
                                        <p:attrNameLst>
                                          <p:attrName>style.visibility</p:attrName>
                                        </p:attrNameLst>
                                      </p:cBhvr>
                                      <p:to>
                                        <p:strVal val="visible"/>
                                      </p:to>
                                    </p:set>
                                    <p:anim calcmode="lin" valueType="num">
                                      <p:cBhvr>
                                        <p:cTn id="37" dur="500" fill="hold"/>
                                        <p:tgtEl>
                                          <p:spTgt spid="15"/>
                                        </p:tgtEl>
                                        <p:attrNameLst>
                                          <p:attrName>ppt_w</p:attrName>
                                        </p:attrNameLst>
                                      </p:cBhvr>
                                      <p:tavLst>
                                        <p:tav tm="0">
                                          <p:val>
                                            <p:fltVal val="0"/>
                                          </p:val>
                                        </p:tav>
                                        <p:tav tm="100000">
                                          <p:val>
                                            <p:strVal val="#ppt_w"/>
                                          </p:val>
                                        </p:tav>
                                      </p:tavLst>
                                    </p:anim>
                                    <p:anim calcmode="lin" valueType="num">
                                      <p:cBhvr>
                                        <p:cTn id="38" dur="500" fill="hold"/>
                                        <p:tgtEl>
                                          <p:spTgt spid="15"/>
                                        </p:tgtEl>
                                        <p:attrNameLst>
                                          <p:attrName>ppt_h</p:attrName>
                                        </p:attrNameLst>
                                      </p:cBhvr>
                                      <p:tavLst>
                                        <p:tav tm="0">
                                          <p:val>
                                            <p:fltVal val="0"/>
                                          </p:val>
                                        </p:tav>
                                        <p:tav tm="100000">
                                          <p:val>
                                            <p:strVal val="#ppt_h"/>
                                          </p:val>
                                        </p:tav>
                                      </p:tavLst>
                                    </p:anim>
                                    <p:animEffect transition="in" filter="fade">
                                      <p:cBhvr>
                                        <p:cTn id="3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p:bldP spid="2"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70C262CF-5CC9-4929-99CD-9F101191856B}" type="slidenum">
              <a:rPr lang="en-GB" smtClean="0"/>
            </a:fld>
            <a:endParaRPr lang="en-GB"/>
          </a:p>
        </p:txBody>
      </p:sp>
      <p:cxnSp>
        <p:nvCxnSpPr>
          <p:cNvPr id="4" name="Straight Connector 3"/>
          <p:cNvCxnSpPr/>
          <p:nvPr/>
        </p:nvCxnSpPr>
        <p:spPr>
          <a:xfrm>
            <a:off x="3435927" y="3429000"/>
            <a:ext cx="3837709" cy="0"/>
          </a:xfrm>
          <a:prstGeom prst="line">
            <a:avLst/>
          </a:prstGeom>
          <a:ln w="22225">
            <a:solidFill>
              <a:schemeClr val="bg1">
                <a:lumMod val="6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6" name="TextBox 5"/>
          <p:cNvSpPr txBox="1"/>
          <p:nvPr/>
        </p:nvSpPr>
        <p:spPr>
          <a:xfrm>
            <a:off x="3636897" y="124660"/>
            <a:ext cx="4918206" cy="707886"/>
          </a:xfrm>
          <a:prstGeom prst="rect">
            <a:avLst/>
          </a:prstGeom>
          <a:noFill/>
        </p:spPr>
        <p:txBody>
          <a:bodyPr wrap="none" rtlCol="0">
            <a:spAutoFit/>
          </a:bodyPr>
          <a:lstStyle/>
          <a:p>
            <a:r>
              <a:rPr lang="en-US" sz="4000" smtClean="0">
                <a:latin typeface="+mj-lt"/>
              </a:rPr>
              <a:t>TimeLine Infographic</a:t>
            </a:r>
            <a:endParaRPr lang="en-GB" sz="4000">
              <a:latin typeface="+mj-lt"/>
            </a:endParaRPr>
          </a:p>
        </p:txBody>
      </p:sp>
      <p:sp>
        <p:nvSpPr>
          <p:cNvPr id="7" name="TextBox 6"/>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8" name="Straight Connector 7"/>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8977745" y="3429000"/>
            <a:ext cx="3214255" cy="0"/>
          </a:xfrm>
          <a:prstGeom prst="line">
            <a:avLst/>
          </a:prstGeom>
          <a:ln w="22225">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8" name="Oval 17"/>
          <p:cNvSpPr/>
          <p:nvPr/>
        </p:nvSpPr>
        <p:spPr>
          <a:xfrm>
            <a:off x="10350256" y="3194384"/>
            <a:ext cx="469232" cy="46923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Oval 18"/>
          <p:cNvSpPr/>
          <p:nvPr/>
        </p:nvSpPr>
        <p:spPr>
          <a:xfrm>
            <a:off x="5120165" y="3194384"/>
            <a:ext cx="469232" cy="46923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3" name="Group 32"/>
          <p:cNvGrpSpPr/>
          <p:nvPr/>
        </p:nvGrpSpPr>
        <p:grpSpPr>
          <a:xfrm>
            <a:off x="2100415" y="2875788"/>
            <a:ext cx="1106424" cy="1106424"/>
            <a:chOff x="2100415" y="2875788"/>
            <a:chExt cx="1106424" cy="1106424"/>
          </a:xfrm>
        </p:grpSpPr>
        <p:sp>
          <p:nvSpPr>
            <p:cNvPr id="10" name="Oval 9"/>
            <p:cNvSpPr/>
            <p:nvPr/>
          </p:nvSpPr>
          <p:spPr>
            <a:xfrm>
              <a:off x="2100415" y="2875788"/>
              <a:ext cx="1106424" cy="1106424"/>
            </a:xfrm>
            <a:prstGeom prst="ellipse">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0" name="Group 19"/>
            <p:cNvGrpSpPr/>
            <p:nvPr/>
          </p:nvGrpSpPr>
          <p:grpSpPr>
            <a:xfrm>
              <a:off x="2421455" y="3194384"/>
              <a:ext cx="464344" cy="464344"/>
              <a:chOff x="8216107" y="1647825"/>
              <a:chExt cx="464344" cy="464344"/>
            </a:xfrm>
            <a:solidFill>
              <a:schemeClr val="accent1"/>
            </a:solidFill>
          </p:grpSpPr>
          <p:sp>
            <p:nvSpPr>
              <p:cNvPr id="21" name="AutoShape 81"/>
              <p:cNvSpPr/>
              <p:nvPr/>
            </p:nvSpPr>
            <p:spPr bwMode="auto">
              <a:xfrm>
                <a:off x="8216107" y="1647825"/>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2" name="AutoShape 82"/>
              <p:cNvSpPr/>
              <p:nvPr/>
            </p:nvSpPr>
            <p:spPr bwMode="auto">
              <a:xfrm>
                <a:off x="8259763" y="2024857"/>
                <a:ext cx="43657" cy="43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4400"/>
                    </a:moveTo>
                    <a:cubicBezTo>
                      <a:pt x="8820" y="14400"/>
                      <a:pt x="7200" y="12782"/>
                      <a:pt x="7200" y="10800"/>
                    </a:cubicBezTo>
                    <a:cubicBezTo>
                      <a:pt x="7200" y="8817"/>
                      <a:pt x="8820" y="7200"/>
                      <a:pt x="10800" y="7200"/>
                    </a:cubicBezTo>
                    <a:cubicBezTo>
                      <a:pt x="12779" y="7200"/>
                      <a:pt x="14400" y="8817"/>
                      <a:pt x="14400" y="10800"/>
                    </a:cubicBezTo>
                    <a:cubicBezTo>
                      <a:pt x="14400" y="12782"/>
                      <a:pt x="12779" y="14400"/>
                      <a:pt x="10800" y="14400"/>
                    </a:cubicBezTo>
                    <a:moveTo>
                      <a:pt x="10800" y="0"/>
                    </a:moveTo>
                    <a:cubicBezTo>
                      <a:pt x="4837" y="0"/>
                      <a:pt x="0" y="4837"/>
                      <a:pt x="0" y="10800"/>
                    </a:cubicBezTo>
                    <a:cubicBezTo>
                      <a:pt x="0" y="16762"/>
                      <a:pt x="4837" y="21599"/>
                      <a:pt x="10800" y="21599"/>
                    </a:cubicBezTo>
                    <a:cubicBezTo>
                      <a:pt x="16762" y="21599"/>
                      <a:pt x="21600" y="16762"/>
                      <a:pt x="21600" y="10800"/>
                    </a:cubicBezTo>
                    <a:cubicBezTo>
                      <a:pt x="21600" y="4837"/>
                      <a:pt x="16762"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sp>
        <p:nvSpPr>
          <p:cNvPr id="23" name="TextBox 22"/>
          <p:cNvSpPr txBox="1"/>
          <p:nvPr/>
        </p:nvSpPr>
        <p:spPr>
          <a:xfrm>
            <a:off x="1032360" y="3164946"/>
            <a:ext cx="882421" cy="523220"/>
          </a:xfrm>
          <a:prstGeom prst="rect">
            <a:avLst/>
          </a:prstGeom>
          <a:noFill/>
        </p:spPr>
        <p:txBody>
          <a:bodyPr wrap="none" rtlCol="0">
            <a:spAutoFit/>
          </a:bodyPr>
          <a:lstStyle/>
          <a:p>
            <a:r>
              <a:rPr lang="en-US" sz="2800" smtClean="0">
                <a:solidFill>
                  <a:schemeClr val="accent1"/>
                </a:solidFill>
              </a:rPr>
              <a:t>Start</a:t>
            </a:r>
            <a:endParaRPr lang="en-GB" sz="2800">
              <a:solidFill>
                <a:schemeClr val="accent1"/>
              </a:solidFill>
            </a:endParaRPr>
          </a:p>
        </p:txBody>
      </p:sp>
      <p:grpSp>
        <p:nvGrpSpPr>
          <p:cNvPr id="32" name="Group 31"/>
          <p:cNvGrpSpPr/>
          <p:nvPr/>
        </p:nvGrpSpPr>
        <p:grpSpPr>
          <a:xfrm>
            <a:off x="7572478" y="2875788"/>
            <a:ext cx="1106424" cy="1106424"/>
            <a:chOff x="7572478" y="2875788"/>
            <a:chExt cx="1106424" cy="1106424"/>
          </a:xfrm>
        </p:grpSpPr>
        <p:sp>
          <p:nvSpPr>
            <p:cNvPr id="13" name="Oval 12"/>
            <p:cNvSpPr/>
            <p:nvPr/>
          </p:nvSpPr>
          <p:spPr>
            <a:xfrm>
              <a:off x="7572478" y="2875788"/>
              <a:ext cx="1106424" cy="1106424"/>
            </a:xfrm>
            <a:prstGeom prst="ellipse">
              <a:avLst/>
            </a:pr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 name="Group 23"/>
            <p:cNvGrpSpPr/>
            <p:nvPr/>
          </p:nvGrpSpPr>
          <p:grpSpPr>
            <a:xfrm>
              <a:off x="7893121" y="3233340"/>
              <a:ext cx="465138" cy="391319"/>
              <a:chOff x="5368132" y="2625725"/>
              <a:chExt cx="465138" cy="391319"/>
            </a:xfrm>
            <a:solidFill>
              <a:schemeClr val="accent2"/>
            </a:solidFill>
          </p:grpSpPr>
          <p:sp>
            <p:nvSpPr>
              <p:cNvPr id="25"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6"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7"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sp>
        <p:nvSpPr>
          <p:cNvPr id="28" name="TextBox 27"/>
          <p:cNvSpPr txBox="1"/>
          <p:nvPr/>
        </p:nvSpPr>
        <p:spPr>
          <a:xfrm>
            <a:off x="10181556" y="2703281"/>
            <a:ext cx="806632" cy="461665"/>
          </a:xfrm>
          <a:prstGeom prst="rect">
            <a:avLst/>
          </a:prstGeom>
          <a:noFill/>
        </p:spPr>
        <p:txBody>
          <a:bodyPr wrap="none" rtlCol="0">
            <a:spAutoFit/>
          </a:bodyPr>
          <a:lstStyle/>
          <a:p>
            <a:pPr algn="ctr"/>
            <a:r>
              <a:rPr lang="en-US" sz="2400" b="1" smtClean="0">
                <a:solidFill>
                  <a:schemeClr val="accent2"/>
                </a:solidFill>
              </a:rPr>
              <a:t>2010</a:t>
            </a:r>
            <a:endParaRPr lang="en-GB" sz="2400" b="1">
              <a:solidFill>
                <a:schemeClr val="accent2"/>
              </a:solidFill>
            </a:endParaRPr>
          </a:p>
        </p:txBody>
      </p:sp>
      <p:grpSp>
        <p:nvGrpSpPr>
          <p:cNvPr id="29" name="Group 28"/>
          <p:cNvGrpSpPr/>
          <p:nvPr/>
        </p:nvGrpSpPr>
        <p:grpSpPr>
          <a:xfrm>
            <a:off x="6131484" y="4149831"/>
            <a:ext cx="3988409" cy="1138774"/>
            <a:chOff x="1588254" y="4139057"/>
            <a:chExt cx="3988409" cy="1138774"/>
          </a:xfrm>
        </p:grpSpPr>
        <p:sp>
          <p:nvSpPr>
            <p:cNvPr id="30" name="TextBox 29"/>
            <p:cNvSpPr txBox="1"/>
            <p:nvPr/>
          </p:nvSpPr>
          <p:spPr>
            <a:xfrm>
              <a:off x="2811259" y="4139057"/>
              <a:ext cx="1542410" cy="400110"/>
            </a:xfrm>
            <a:prstGeom prst="rect">
              <a:avLst/>
            </a:prstGeom>
            <a:noFill/>
          </p:spPr>
          <p:txBody>
            <a:bodyPr wrap="none" rtlCol="0">
              <a:spAutoFit/>
            </a:bodyPr>
            <a:lstStyle/>
            <a:p>
              <a:pPr algn="ctr"/>
              <a:r>
                <a:rPr lang="en-US" sz="2000" b="1" smtClean="0"/>
                <a:t>Social Media</a:t>
              </a:r>
              <a:endParaRPr lang="en-GB" sz="2000" b="1"/>
            </a:p>
          </p:txBody>
        </p:sp>
        <p:sp>
          <p:nvSpPr>
            <p:cNvPr id="31" name="Rectangle 30"/>
            <p:cNvSpPr/>
            <p:nvPr/>
          </p:nvSpPr>
          <p:spPr>
            <a:xfrm>
              <a:off x="1588254" y="4539167"/>
              <a:ext cx="3988409" cy="738664"/>
            </a:xfrm>
            <a:prstGeom prst="rect">
              <a:avLst/>
            </a:prstGeom>
          </p:spPr>
          <p:txBody>
            <a:bodyPr wrap="square">
              <a:spAutoFit/>
            </a:bodyPr>
            <a:lstStyle/>
            <a:p>
              <a:pPr algn="ctr"/>
              <a:r>
                <a:rPr lang="en-GB" sz="1400" smtClean="0"/>
                <a:t>Lorem ipsum dolor sit amet, consectetur adipiscing elit, sed do eiusmod tempor incididunt ut labore et dolore magna aliqua. </a:t>
              </a:r>
              <a:endParaRPr lang="en-GB" sz="1400"/>
            </a:p>
          </p:txBody>
        </p:sp>
      </p:grpSp>
      <p:sp>
        <p:nvSpPr>
          <p:cNvPr id="34" name="TextBox 33"/>
          <p:cNvSpPr txBox="1"/>
          <p:nvPr/>
        </p:nvSpPr>
        <p:spPr>
          <a:xfrm>
            <a:off x="4951465" y="3688166"/>
            <a:ext cx="806632" cy="461665"/>
          </a:xfrm>
          <a:prstGeom prst="rect">
            <a:avLst/>
          </a:prstGeom>
          <a:noFill/>
        </p:spPr>
        <p:txBody>
          <a:bodyPr wrap="none" rtlCol="0">
            <a:spAutoFit/>
          </a:bodyPr>
          <a:lstStyle/>
          <a:p>
            <a:pPr algn="ctr"/>
            <a:r>
              <a:rPr lang="en-US" sz="2400" b="1" smtClean="0">
                <a:solidFill>
                  <a:schemeClr val="accent1"/>
                </a:solidFill>
              </a:rPr>
              <a:t>2009</a:t>
            </a:r>
            <a:endParaRPr lang="en-GB" sz="2400" b="1">
              <a:solidFill>
                <a:schemeClr val="accent1"/>
              </a:solidFill>
            </a:endParaRPr>
          </a:p>
        </p:txBody>
      </p:sp>
      <p:sp>
        <p:nvSpPr>
          <p:cNvPr id="35" name="Rectangle 34"/>
          <p:cNvSpPr/>
          <p:nvPr/>
        </p:nvSpPr>
        <p:spPr>
          <a:xfrm>
            <a:off x="2403533" y="1355993"/>
            <a:ext cx="7384933" cy="738664"/>
          </a:xfrm>
          <a:prstGeom prst="rect">
            <a:avLst/>
          </a:prstGeom>
        </p:spPr>
        <p:txBody>
          <a:bodyPr wrap="square">
            <a:spAutoFit/>
          </a:bodyPr>
          <a:lstStyle/>
          <a:p>
            <a:pPr algn="ctr"/>
            <a:r>
              <a:rPr lang="en-GB" sz="1400" smtClean="0"/>
              <a:t>Lorem ipsum dolor sit amet, consectetur adipiscing elit, sed do eiusmod tempor incididunt ut labore et dolore magna aliqua. Ut enim ad minim veniam, quis nostrud exercitation ullamco laboris nisi ut aliquip ex ea commodo consequat. </a:t>
            </a:r>
            <a:endParaRPr lang="en-GB" sz="140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500"/>
                                        <p:tgtEl>
                                          <p:spTgt spid="7"/>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16" presetClass="entr" presetSubtype="21"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barn(inVertical)">
                                      <p:cBhvr>
                                        <p:cTn id="19" dur="500"/>
                                        <p:tgtEl>
                                          <p:spTgt spid="35"/>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33"/>
                                        </p:tgtEl>
                                        <p:attrNameLst>
                                          <p:attrName>style.visibility</p:attrName>
                                        </p:attrNameLst>
                                      </p:cBhvr>
                                      <p:to>
                                        <p:strVal val="visible"/>
                                      </p:to>
                                    </p:set>
                                    <p:anim calcmode="lin" valueType="num">
                                      <p:cBhvr>
                                        <p:cTn id="23" dur="500" fill="hold"/>
                                        <p:tgtEl>
                                          <p:spTgt spid="33"/>
                                        </p:tgtEl>
                                        <p:attrNameLst>
                                          <p:attrName>ppt_w</p:attrName>
                                        </p:attrNameLst>
                                      </p:cBhvr>
                                      <p:tavLst>
                                        <p:tav tm="0">
                                          <p:val>
                                            <p:fltVal val="0"/>
                                          </p:val>
                                        </p:tav>
                                        <p:tav tm="100000">
                                          <p:val>
                                            <p:strVal val="#ppt_w"/>
                                          </p:val>
                                        </p:tav>
                                      </p:tavLst>
                                    </p:anim>
                                    <p:anim calcmode="lin" valueType="num">
                                      <p:cBhvr>
                                        <p:cTn id="24" dur="500" fill="hold"/>
                                        <p:tgtEl>
                                          <p:spTgt spid="33"/>
                                        </p:tgtEl>
                                        <p:attrNameLst>
                                          <p:attrName>ppt_h</p:attrName>
                                        </p:attrNameLst>
                                      </p:cBhvr>
                                      <p:tavLst>
                                        <p:tav tm="0">
                                          <p:val>
                                            <p:fltVal val="0"/>
                                          </p:val>
                                        </p:tav>
                                        <p:tav tm="100000">
                                          <p:val>
                                            <p:strVal val="#ppt_h"/>
                                          </p:val>
                                        </p:tav>
                                      </p:tavLst>
                                    </p:anim>
                                    <p:animEffect transition="in" filter="fade">
                                      <p:cBhvr>
                                        <p:cTn id="25" dur="500"/>
                                        <p:tgtEl>
                                          <p:spTgt spid="33"/>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fade">
                                      <p:cBhvr>
                                        <p:cTn id="29" dur="500"/>
                                        <p:tgtEl>
                                          <p:spTgt spid="23"/>
                                        </p:tgtEl>
                                      </p:cBhvr>
                                    </p:animEffect>
                                  </p:childTnLst>
                                </p:cTn>
                              </p:par>
                            </p:childTnLst>
                          </p:cTn>
                        </p:par>
                        <p:par>
                          <p:cTn id="30" fill="hold">
                            <p:stCondLst>
                              <p:cond delay="3000"/>
                            </p:stCondLst>
                            <p:childTnLst>
                              <p:par>
                                <p:cTn id="31" presetID="22" presetClass="entr" presetSubtype="8" fill="hold" nodeType="after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wipe(left)">
                                      <p:cBhvr>
                                        <p:cTn id="33" dur="500"/>
                                        <p:tgtEl>
                                          <p:spTgt spid="4"/>
                                        </p:tgtEl>
                                      </p:cBhvr>
                                    </p:animEffect>
                                  </p:childTnLst>
                                </p:cTn>
                              </p:par>
                            </p:childTnLst>
                          </p:cTn>
                        </p:par>
                        <p:par>
                          <p:cTn id="34" fill="hold">
                            <p:stCondLst>
                              <p:cond delay="3500"/>
                            </p:stCondLst>
                            <p:childTnLst>
                              <p:par>
                                <p:cTn id="35" presetID="2" presetClass="entr" presetSubtype="8"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0-#ppt_w/2"/>
                                          </p:val>
                                        </p:tav>
                                        <p:tav tm="100000">
                                          <p:val>
                                            <p:strVal val="#ppt_x"/>
                                          </p:val>
                                        </p:tav>
                                      </p:tavLst>
                                    </p:anim>
                                    <p:anim calcmode="lin" valueType="num">
                                      <p:cBhvr additive="base">
                                        <p:cTn id="38" dur="500" fill="hold"/>
                                        <p:tgtEl>
                                          <p:spTgt spid="1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fade">
                                      <p:cBhvr>
                                        <p:cTn id="42" dur="500"/>
                                        <p:tgtEl>
                                          <p:spTgt spid="34"/>
                                        </p:tgtEl>
                                      </p:cBhvr>
                                    </p:animEffect>
                                  </p:childTnLst>
                                </p:cTn>
                              </p:par>
                            </p:childTnLst>
                          </p:cTn>
                        </p:par>
                        <p:par>
                          <p:cTn id="43" fill="hold">
                            <p:stCondLst>
                              <p:cond delay="4500"/>
                            </p:stCondLst>
                            <p:childTnLst>
                              <p:par>
                                <p:cTn id="44" presetID="53" presetClass="entr" presetSubtype="16" fill="hold" nodeType="afterEffect">
                                  <p:stCondLst>
                                    <p:cond delay="0"/>
                                  </p:stCondLst>
                                  <p:childTnLst>
                                    <p:set>
                                      <p:cBhvr>
                                        <p:cTn id="45" dur="1" fill="hold">
                                          <p:stCondLst>
                                            <p:cond delay="0"/>
                                          </p:stCondLst>
                                        </p:cTn>
                                        <p:tgtEl>
                                          <p:spTgt spid="32"/>
                                        </p:tgtEl>
                                        <p:attrNameLst>
                                          <p:attrName>style.visibility</p:attrName>
                                        </p:attrNameLst>
                                      </p:cBhvr>
                                      <p:to>
                                        <p:strVal val="visible"/>
                                      </p:to>
                                    </p:set>
                                    <p:anim calcmode="lin" valueType="num">
                                      <p:cBhvr>
                                        <p:cTn id="46" dur="500" fill="hold"/>
                                        <p:tgtEl>
                                          <p:spTgt spid="32"/>
                                        </p:tgtEl>
                                        <p:attrNameLst>
                                          <p:attrName>ppt_w</p:attrName>
                                        </p:attrNameLst>
                                      </p:cBhvr>
                                      <p:tavLst>
                                        <p:tav tm="0">
                                          <p:val>
                                            <p:fltVal val="0"/>
                                          </p:val>
                                        </p:tav>
                                        <p:tav tm="100000">
                                          <p:val>
                                            <p:strVal val="#ppt_w"/>
                                          </p:val>
                                        </p:tav>
                                      </p:tavLst>
                                    </p:anim>
                                    <p:anim calcmode="lin" valueType="num">
                                      <p:cBhvr>
                                        <p:cTn id="47" dur="500" fill="hold"/>
                                        <p:tgtEl>
                                          <p:spTgt spid="32"/>
                                        </p:tgtEl>
                                        <p:attrNameLst>
                                          <p:attrName>ppt_h</p:attrName>
                                        </p:attrNameLst>
                                      </p:cBhvr>
                                      <p:tavLst>
                                        <p:tav tm="0">
                                          <p:val>
                                            <p:fltVal val="0"/>
                                          </p:val>
                                        </p:tav>
                                        <p:tav tm="100000">
                                          <p:val>
                                            <p:strVal val="#ppt_h"/>
                                          </p:val>
                                        </p:tav>
                                      </p:tavLst>
                                    </p:anim>
                                    <p:animEffect transition="in" filter="fade">
                                      <p:cBhvr>
                                        <p:cTn id="48" dur="500"/>
                                        <p:tgtEl>
                                          <p:spTgt spid="32"/>
                                        </p:tgtEl>
                                      </p:cBhvr>
                                    </p:animEffect>
                                  </p:childTnLst>
                                </p:cTn>
                              </p:par>
                            </p:childTnLst>
                          </p:cTn>
                        </p:par>
                        <p:par>
                          <p:cTn id="49" fill="hold">
                            <p:stCondLst>
                              <p:cond delay="5000"/>
                            </p:stCondLst>
                            <p:childTnLst>
                              <p:par>
                                <p:cTn id="50" presetID="12" presetClass="entr" presetSubtype="1" fill="hold" nodeType="after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additive="base">
                                        <p:cTn id="52" dur="500"/>
                                        <p:tgtEl>
                                          <p:spTgt spid="29"/>
                                        </p:tgtEl>
                                        <p:attrNameLst>
                                          <p:attrName>ppt_y</p:attrName>
                                        </p:attrNameLst>
                                      </p:cBhvr>
                                      <p:tavLst>
                                        <p:tav tm="0">
                                          <p:val>
                                            <p:strVal val="#ppt_y-#ppt_h*1.125000"/>
                                          </p:val>
                                        </p:tav>
                                        <p:tav tm="100000">
                                          <p:val>
                                            <p:strVal val="#ppt_y"/>
                                          </p:val>
                                        </p:tav>
                                      </p:tavLst>
                                    </p:anim>
                                    <p:animEffect transition="in" filter="wipe(down)">
                                      <p:cBhvr>
                                        <p:cTn id="53" dur="500"/>
                                        <p:tgtEl>
                                          <p:spTgt spid="29"/>
                                        </p:tgtEl>
                                      </p:cBhvr>
                                    </p:animEffect>
                                  </p:childTnLst>
                                </p:cTn>
                              </p:par>
                            </p:childTnLst>
                          </p:cTn>
                        </p:par>
                        <p:par>
                          <p:cTn id="54" fill="hold">
                            <p:stCondLst>
                              <p:cond delay="5500"/>
                            </p:stCondLst>
                            <p:childTnLst>
                              <p:par>
                                <p:cTn id="55" presetID="22" presetClass="entr" presetSubtype="8" fill="hold"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wipe(left)">
                                      <p:cBhvr>
                                        <p:cTn id="57" dur="500"/>
                                        <p:tgtEl>
                                          <p:spTgt spid="16"/>
                                        </p:tgtEl>
                                      </p:cBhvr>
                                    </p:animEffect>
                                  </p:childTnLst>
                                </p:cTn>
                              </p:par>
                            </p:childTnLst>
                          </p:cTn>
                        </p:par>
                        <p:par>
                          <p:cTn id="58" fill="hold">
                            <p:stCondLst>
                              <p:cond delay="6000"/>
                            </p:stCondLst>
                            <p:childTnLst>
                              <p:par>
                                <p:cTn id="59" presetID="2" presetClass="entr" presetSubtype="8" fill="hold" grpId="0" nodeType="after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0-#ppt_w/2"/>
                                          </p:val>
                                        </p:tav>
                                        <p:tav tm="100000">
                                          <p:val>
                                            <p:strVal val="#ppt_x"/>
                                          </p:val>
                                        </p:tav>
                                      </p:tavLst>
                                    </p:anim>
                                    <p:anim calcmode="lin" valueType="num">
                                      <p:cBhvr additive="base">
                                        <p:cTn id="62" dur="500" fill="hold"/>
                                        <p:tgtEl>
                                          <p:spTgt spid="18"/>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10" presetClass="entr" presetSubtype="0" fill="hold" grpId="0" nodeType="afterEffect">
                                  <p:stCondLst>
                                    <p:cond delay="0"/>
                                  </p:stCondLst>
                                  <p:childTnLst>
                                    <p:set>
                                      <p:cBhvr>
                                        <p:cTn id="65" dur="1" fill="hold">
                                          <p:stCondLst>
                                            <p:cond delay="0"/>
                                          </p:stCondLst>
                                        </p:cTn>
                                        <p:tgtEl>
                                          <p:spTgt spid="28"/>
                                        </p:tgtEl>
                                        <p:attrNameLst>
                                          <p:attrName>style.visibility</p:attrName>
                                        </p:attrNameLst>
                                      </p:cBhvr>
                                      <p:to>
                                        <p:strVal val="visible"/>
                                      </p:to>
                                    </p:set>
                                    <p:animEffect transition="in" filter="fade">
                                      <p:cBhvr>
                                        <p:cTn id="66"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18" grpId="0" animBg="1"/>
      <p:bldP spid="19" grpId="0" animBg="1"/>
      <p:bldP spid="23" grpId="0"/>
      <p:bldP spid="28" grpId="0"/>
      <p:bldP spid="34" grpId="0"/>
      <p:bldP spid="35"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70C262CF-5CC9-4929-99CD-9F101191856B}" type="slidenum">
              <a:rPr lang="en-GB" smtClean="0"/>
            </a:fld>
            <a:endParaRPr lang="en-GB"/>
          </a:p>
        </p:txBody>
      </p:sp>
      <p:cxnSp>
        <p:nvCxnSpPr>
          <p:cNvPr id="3" name="Straight Connector 2"/>
          <p:cNvCxnSpPr/>
          <p:nvPr/>
        </p:nvCxnSpPr>
        <p:spPr>
          <a:xfrm>
            <a:off x="0" y="3429000"/>
            <a:ext cx="2757055" cy="0"/>
          </a:xfrm>
          <a:prstGeom prst="line">
            <a:avLst/>
          </a:prstGeom>
          <a:ln w="22225">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4412672" y="3429000"/>
            <a:ext cx="3151910" cy="0"/>
          </a:xfrm>
          <a:prstGeom prst="line">
            <a:avLst/>
          </a:prstGeom>
          <a:ln w="22225">
            <a:solidFill>
              <a:schemeClr val="bg1">
                <a:lumMod val="6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9185564" y="3429000"/>
            <a:ext cx="3006436" cy="0"/>
          </a:xfrm>
          <a:prstGeom prst="line">
            <a:avLst/>
          </a:prstGeom>
          <a:ln w="22225">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3" name="Oval 12"/>
          <p:cNvSpPr/>
          <p:nvPr/>
        </p:nvSpPr>
        <p:spPr>
          <a:xfrm>
            <a:off x="5754011" y="3194384"/>
            <a:ext cx="469232" cy="46923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Oval 13"/>
          <p:cNvSpPr/>
          <p:nvPr/>
        </p:nvSpPr>
        <p:spPr>
          <a:xfrm>
            <a:off x="10454166" y="3194384"/>
            <a:ext cx="469232" cy="4692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4" name="Group 43"/>
          <p:cNvGrpSpPr/>
          <p:nvPr/>
        </p:nvGrpSpPr>
        <p:grpSpPr>
          <a:xfrm>
            <a:off x="7821861" y="2875788"/>
            <a:ext cx="1106424" cy="1106424"/>
            <a:chOff x="7821861" y="2875788"/>
            <a:chExt cx="1106424" cy="1106424"/>
          </a:xfrm>
        </p:grpSpPr>
        <p:sp>
          <p:nvSpPr>
            <p:cNvPr id="9" name="Oval 8"/>
            <p:cNvSpPr/>
            <p:nvPr/>
          </p:nvSpPr>
          <p:spPr>
            <a:xfrm>
              <a:off x="7821861" y="2875788"/>
              <a:ext cx="1106424" cy="1106424"/>
            </a:xfrm>
            <a:prstGeom prst="ellipse">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7" name="Group 16"/>
            <p:cNvGrpSpPr/>
            <p:nvPr/>
          </p:nvGrpSpPr>
          <p:grpSpPr>
            <a:xfrm>
              <a:off x="8142901" y="3198478"/>
              <a:ext cx="464344" cy="465138"/>
              <a:chOff x="9145588" y="4435475"/>
              <a:chExt cx="464344" cy="465138"/>
            </a:xfrm>
            <a:solidFill>
              <a:schemeClr val="accent4"/>
            </a:solidFill>
          </p:grpSpPr>
          <p:sp>
            <p:nvSpPr>
              <p:cNvPr id="18"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9"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0"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1"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2"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3"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4"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5"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6"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45" name="Group 44"/>
          <p:cNvGrpSpPr/>
          <p:nvPr/>
        </p:nvGrpSpPr>
        <p:grpSpPr>
          <a:xfrm>
            <a:off x="3031651" y="2875788"/>
            <a:ext cx="1106424" cy="1106424"/>
            <a:chOff x="3031651" y="2875788"/>
            <a:chExt cx="1106424" cy="1106424"/>
          </a:xfrm>
        </p:grpSpPr>
        <p:sp>
          <p:nvSpPr>
            <p:cNvPr id="6" name="Oval 5"/>
            <p:cNvSpPr/>
            <p:nvPr/>
          </p:nvSpPr>
          <p:spPr>
            <a:xfrm>
              <a:off x="3031651" y="2875788"/>
              <a:ext cx="1106424" cy="1106424"/>
            </a:xfrm>
            <a:prstGeom prst="ellipse">
              <a:avLst/>
            </a:prstGeom>
            <a:noFill/>
            <a:ln w="285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7" name="Group 26"/>
            <p:cNvGrpSpPr/>
            <p:nvPr/>
          </p:nvGrpSpPr>
          <p:grpSpPr>
            <a:xfrm>
              <a:off x="3352689" y="3199272"/>
              <a:ext cx="464344" cy="464344"/>
              <a:chOff x="4439444" y="1652588"/>
              <a:chExt cx="464344" cy="464344"/>
            </a:xfrm>
            <a:solidFill>
              <a:schemeClr val="accent3"/>
            </a:solidFill>
          </p:grpSpPr>
          <p:sp>
            <p:nvSpPr>
              <p:cNvPr id="28"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9"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0"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31" name="Group 30"/>
          <p:cNvGrpSpPr/>
          <p:nvPr/>
        </p:nvGrpSpPr>
        <p:grpSpPr>
          <a:xfrm>
            <a:off x="1590658" y="4153513"/>
            <a:ext cx="3988409" cy="1138774"/>
            <a:chOff x="1588254" y="4139057"/>
            <a:chExt cx="3988409" cy="1138774"/>
          </a:xfrm>
        </p:grpSpPr>
        <p:sp>
          <p:nvSpPr>
            <p:cNvPr id="32" name="TextBox 31"/>
            <p:cNvSpPr txBox="1"/>
            <p:nvPr/>
          </p:nvSpPr>
          <p:spPr>
            <a:xfrm>
              <a:off x="2479787" y="4139057"/>
              <a:ext cx="2205348" cy="400110"/>
            </a:xfrm>
            <a:prstGeom prst="rect">
              <a:avLst/>
            </a:prstGeom>
            <a:noFill/>
          </p:spPr>
          <p:txBody>
            <a:bodyPr wrap="none" rtlCol="0">
              <a:spAutoFit/>
            </a:bodyPr>
            <a:lstStyle/>
            <a:p>
              <a:pPr algn="ctr"/>
              <a:r>
                <a:rPr lang="en-US" sz="2000" b="1" smtClean="0"/>
                <a:t>Music Introduction</a:t>
              </a:r>
              <a:endParaRPr lang="en-GB" sz="2000" b="1"/>
            </a:p>
          </p:txBody>
        </p:sp>
        <p:sp>
          <p:nvSpPr>
            <p:cNvPr id="33" name="Rectangle 32"/>
            <p:cNvSpPr/>
            <p:nvPr/>
          </p:nvSpPr>
          <p:spPr>
            <a:xfrm>
              <a:off x="1588254" y="4539167"/>
              <a:ext cx="3988409" cy="738664"/>
            </a:xfrm>
            <a:prstGeom prst="rect">
              <a:avLst/>
            </a:prstGeom>
          </p:spPr>
          <p:txBody>
            <a:bodyPr wrap="square">
              <a:spAutoFit/>
            </a:bodyPr>
            <a:lstStyle/>
            <a:p>
              <a:pPr algn="ctr"/>
              <a:r>
                <a:rPr lang="en-GB" sz="1400" smtClean="0"/>
                <a:t>Lorem ipsum dolor sit amet, consectetur adipiscing elit, sed do eiusmod tempor incididunt ut labore et dolore magna aliqua. </a:t>
              </a:r>
              <a:endParaRPr lang="en-GB" sz="1400"/>
            </a:p>
          </p:txBody>
        </p:sp>
      </p:grpSp>
      <p:sp>
        <p:nvSpPr>
          <p:cNvPr id="34" name="TextBox 33"/>
          <p:cNvSpPr txBox="1"/>
          <p:nvPr/>
        </p:nvSpPr>
        <p:spPr>
          <a:xfrm>
            <a:off x="5574236" y="2732719"/>
            <a:ext cx="806632" cy="461665"/>
          </a:xfrm>
          <a:prstGeom prst="rect">
            <a:avLst/>
          </a:prstGeom>
          <a:noFill/>
        </p:spPr>
        <p:txBody>
          <a:bodyPr wrap="none" rtlCol="0">
            <a:spAutoFit/>
          </a:bodyPr>
          <a:lstStyle/>
          <a:p>
            <a:pPr algn="ctr"/>
            <a:r>
              <a:rPr lang="en-US" sz="2400" b="1" smtClean="0">
                <a:solidFill>
                  <a:schemeClr val="accent3"/>
                </a:solidFill>
              </a:rPr>
              <a:t>2011</a:t>
            </a:r>
            <a:endParaRPr lang="en-GB" sz="2400" b="1">
              <a:solidFill>
                <a:schemeClr val="accent3"/>
              </a:solidFill>
            </a:endParaRPr>
          </a:p>
        </p:txBody>
      </p:sp>
      <p:sp>
        <p:nvSpPr>
          <p:cNvPr id="39" name="TextBox 38"/>
          <p:cNvSpPr txBox="1"/>
          <p:nvPr/>
        </p:nvSpPr>
        <p:spPr>
          <a:xfrm>
            <a:off x="10285466" y="3663616"/>
            <a:ext cx="806632" cy="461665"/>
          </a:xfrm>
          <a:prstGeom prst="rect">
            <a:avLst/>
          </a:prstGeom>
          <a:noFill/>
        </p:spPr>
        <p:txBody>
          <a:bodyPr wrap="none" rtlCol="0">
            <a:spAutoFit/>
          </a:bodyPr>
          <a:lstStyle/>
          <a:p>
            <a:pPr algn="ctr"/>
            <a:r>
              <a:rPr lang="en-US" sz="2400" b="1" smtClean="0">
                <a:solidFill>
                  <a:schemeClr val="accent4"/>
                </a:solidFill>
              </a:rPr>
              <a:t>2012</a:t>
            </a:r>
            <a:endParaRPr lang="en-GB" sz="2400" b="1">
              <a:solidFill>
                <a:schemeClr val="accent4"/>
              </a:solidFill>
            </a:endParaRPr>
          </a:p>
        </p:txBody>
      </p:sp>
      <p:grpSp>
        <p:nvGrpSpPr>
          <p:cNvPr id="41" name="Group 40"/>
          <p:cNvGrpSpPr/>
          <p:nvPr/>
        </p:nvGrpSpPr>
        <p:grpSpPr>
          <a:xfrm>
            <a:off x="6382130" y="1582727"/>
            <a:ext cx="3988409" cy="1138774"/>
            <a:chOff x="1588254" y="4139057"/>
            <a:chExt cx="3988409" cy="1138774"/>
          </a:xfrm>
        </p:grpSpPr>
        <p:sp>
          <p:nvSpPr>
            <p:cNvPr id="42" name="TextBox 41"/>
            <p:cNvSpPr txBox="1"/>
            <p:nvPr/>
          </p:nvSpPr>
          <p:spPr>
            <a:xfrm>
              <a:off x="2811259" y="4139057"/>
              <a:ext cx="1542410" cy="400110"/>
            </a:xfrm>
            <a:prstGeom prst="rect">
              <a:avLst/>
            </a:prstGeom>
            <a:noFill/>
          </p:spPr>
          <p:txBody>
            <a:bodyPr wrap="none" rtlCol="0">
              <a:spAutoFit/>
            </a:bodyPr>
            <a:lstStyle/>
            <a:p>
              <a:pPr algn="ctr"/>
              <a:r>
                <a:rPr lang="en-US" sz="2000" b="1" smtClean="0"/>
                <a:t>Social Media</a:t>
              </a:r>
              <a:endParaRPr lang="en-GB" sz="2000" b="1"/>
            </a:p>
          </p:txBody>
        </p:sp>
        <p:sp>
          <p:nvSpPr>
            <p:cNvPr id="43" name="Rectangle 42"/>
            <p:cNvSpPr/>
            <p:nvPr/>
          </p:nvSpPr>
          <p:spPr>
            <a:xfrm>
              <a:off x="1588254" y="4539167"/>
              <a:ext cx="3988409" cy="738664"/>
            </a:xfrm>
            <a:prstGeom prst="rect">
              <a:avLst/>
            </a:prstGeom>
          </p:spPr>
          <p:txBody>
            <a:bodyPr wrap="square">
              <a:spAutoFit/>
            </a:bodyPr>
            <a:lstStyle/>
            <a:p>
              <a:pPr algn="ctr"/>
              <a:r>
                <a:rPr lang="en-GB" sz="1400" smtClean="0"/>
                <a:t>Lorem ipsum dolor sit amet, consectetur adipiscing elit, sed do eiusmod tempor incididunt ut labore et dolore magna aliqua. </a:t>
              </a:r>
              <a:endParaRPr lang="en-GB" sz="140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5"/>
                                        </p:tgtEl>
                                        <p:attrNameLst>
                                          <p:attrName>style.visibility</p:attrName>
                                        </p:attrNameLst>
                                      </p:cBhvr>
                                      <p:to>
                                        <p:strVal val="visible"/>
                                      </p:to>
                                    </p:set>
                                    <p:anim calcmode="lin" valueType="num">
                                      <p:cBhvr>
                                        <p:cTn id="11" dur="500" fill="hold"/>
                                        <p:tgtEl>
                                          <p:spTgt spid="45"/>
                                        </p:tgtEl>
                                        <p:attrNameLst>
                                          <p:attrName>ppt_w</p:attrName>
                                        </p:attrNameLst>
                                      </p:cBhvr>
                                      <p:tavLst>
                                        <p:tav tm="0">
                                          <p:val>
                                            <p:fltVal val="0"/>
                                          </p:val>
                                        </p:tav>
                                        <p:tav tm="100000">
                                          <p:val>
                                            <p:strVal val="#ppt_w"/>
                                          </p:val>
                                        </p:tav>
                                      </p:tavLst>
                                    </p:anim>
                                    <p:anim calcmode="lin" valueType="num">
                                      <p:cBhvr>
                                        <p:cTn id="12" dur="500" fill="hold"/>
                                        <p:tgtEl>
                                          <p:spTgt spid="45"/>
                                        </p:tgtEl>
                                        <p:attrNameLst>
                                          <p:attrName>ppt_h</p:attrName>
                                        </p:attrNameLst>
                                      </p:cBhvr>
                                      <p:tavLst>
                                        <p:tav tm="0">
                                          <p:val>
                                            <p:fltVal val="0"/>
                                          </p:val>
                                        </p:tav>
                                        <p:tav tm="100000">
                                          <p:val>
                                            <p:strVal val="#ppt_h"/>
                                          </p:val>
                                        </p:tav>
                                      </p:tavLst>
                                    </p:anim>
                                    <p:animEffect transition="in" filter="fade">
                                      <p:cBhvr>
                                        <p:cTn id="13" dur="500"/>
                                        <p:tgtEl>
                                          <p:spTgt spid="45"/>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additive="base">
                                        <p:cTn id="17" dur="500"/>
                                        <p:tgtEl>
                                          <p:spTgt spid="31"/>
                                        </p:tgtEl>
                                        <p:attrNameLst>
                                          <p:attrName>ppt_y</p:attrName>
                                        </p:attrNameLst>
                                      </p:cBhvr>
                                      <p:tavLst>
                                        <p:tav tm="0">
                                          <p:val>
                                            <p:strVal val="#ppt_y-#ppt_h*1.125000"/>
                                          </p:val>
                                        </p:tav>
                                        <p:tav tm="100000">
                                          <p:val>
                                            <p:strVal val="#ppt_y"/>
                                          </p:val>
                                        </p:tav>
                                      </p:tavLst>
                                    </p:anim>
                                    <p:animEffect transition="in" filter="wipe(down)">
                                      <p:cBhvr>
                                        <p:cTn id="18" dur="500"/>
                                        <p:tgtEl>
                                          <p:spTgt spid="31"/>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left)">
                                      <p:cBhvr>
                                        <p:cTn id="22" dur="500"/>
                                        <p:tgtEl>
                                          <p:spTgt spid="7"/>
                                        </p:tgtEl>
                                      </p:cBhvr>
                                    </p:animEffect>
                                  </p:childTnLst>
                                </p:cTn>
                              </p:par>
                            </p:childTnLst>
                          </p:cTn>
                        </p:par>
                        <p:par>
                          <p:cTn id="23" fill="hold">
                            <p:stCondLst>
                              <p:cond delay="2000"/>
                            </p:stCondLst>
                            <p:childTnLst>
                              <p:par>
                                <p:cTn id="24" presetID="2" presetClass="entr" presetSubtype="8" fill="hold" grpId="0" nodeType="after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0-#ppt_w/2"/>
                                          </p:val>
                                        </p:tav>
                                        <p:tav tm="100000">
                                          <p:val>
                                            <p:strVal val="#ppt_x"/>
                                          </p:val>
                                        </p:tav>
                                      </p:tavLst>
                                    </p:anim>
                                    <p:anim calcmode="lin" valueType="num">
                                      <p:cBhvr additive="base">
                                        <p:cTn id="27" dur="500" fill="hold"/>
                                        <p:tgtEl>
                                          <p:spTgt spid="13"/>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500"/>
                                        <p:tgtEl>
                                          <p:spTgt spid="34"/>
                                        </p:tgtEl>
                                      </p:cBhvr>
                                    </p:animEffect>
                                  </p:childTnLst>
                                </p:cTn>
                              </p:par>
                            </p:childTnLst>
                          </p:cTn>
                        </p:par>
                        <p:par>
                          <p:cTn id="32" fill="hold">
                            <p:stCondLst>
                              <p:cond delay="3000"/>
                            </p:stCondLst>
                            <p:childTnLst>
                              <p:par>
                                <p:cTn id="33" presetID="53" presetClass="entr" presetSubtype="16" fill="hold" nodeType="afterEffect">
                                  <p:stCondLst>
                                    <p:cond delay="0"/>
                                  </p:stCondLst>
                                  <p:childTnLst>
                                    <p:set>
                                      <p:cBhvr>
                                        <p:cTn id="34" dur="1" fill="hold">
                                          <p:stCondLst>
                                            <p:cond delay="0"/>
                                          </p:stCondLst>
                                        </p:cTn>
                                        <p:tgtEl>
                                          <p:spTgt spid="44"/>
                                        </p:tgtEl>
                                        <p:attrNameLst>
                                          <p:attrName>style.visibility</p:attrName>
                                        </p:attrNameLst>
                                      </p:cBhvr>
                                      <p:to>
                                        <p:strVal val="visible"/>
                                      </p:to>
                                    </p:set>
                                    <p:anim calcmode="lin" valueType="num">
                                      <p:cBhvr>
                                        <p:cTn id="35" dur="500" fill="hold"/>
                                        <p:tgtEl>
                                          <p:spTgt spid="44"/>
                                        </p:tgtEl>
                                        <p:attrNameLst>
                                          <p:attrName>ppt_w</p:attrName>
                                        </p:attrNameLst>
                                      </p:cBhvr>
                                      <p:tavLst>
                                        <p:tav tm="0">
                                          <p:val>
                                            <p:fltVal val="0"/>
                                          </p:val>
                                        </p:tav>
                                        <p:tav tm="100000">
                                          <p:val>
                                            <p:strVal val="#ppt_w"/>
                                          </p:val>
                                        </p:tav>
                                      </p:tavLst>
                                    </p:anim>
                                    <p:anim calcmode="lin" valueType="num">
                                      <p:cBhvr>
                                        <p:cTn id="36" dur="500" fill="hold"/>
                                        <p:tgtEl>
                                          <p:spTgt spid="44"/>
                                        </p:tgtEl>
                                        <p:attrNameLst>
                                          <p:attrName>ppt_h</p:attrName>
                                        </p:attrNameLst>
                                      </p:cBhvr>
                                      <p:tavLst>
                                        <p:tav tm="0">
                                          <p:val>
                                            <p:fltVal val="0"/>
                                          </p:val>
                                        </p:tav>
                                        <p:tav tm="100000">
                                          <p:val>
                                            <p:strVal val="#ppt_h"/>
                                          </p:val>
                                        </p:tav>
                                      </p:tavLst>
                                    </p:anim>
                                    <p:animEffect transition="in" filter="fade">
                                      <p:cBhvr>
                                        <p:cTn id="37" dur="500"/>
                                        <p:tgtEl>
                                          <p:spTgt spid="44"/>
                                        </p:tgtEl>
                                      </p:cBhvr>
                                    </p:animEffect>
                                  </p:childTnLst>
                                </p:cTn>
                              </p:par>
                            </p:childTnLst>
                          </p:cTn>
                        </p:par>
                        <p:par>
                          <p:cTn id="38" fill="hold">
                            <p:stCondLst>
                              <p:cond delay="3500"/>
                            </p:stCondLst>
                            <p:childTnLst>
                              <p:par>
                                <p:cTn id="39" presetID="12" presetClass="entr" presetSubtype="4" fill="hold" nodeType="afterEffect">
                                  <p:stCondLst>
                                    <p:cond delay="0"/>
                                  </p:stCondLst>
                                  <p:childTnLst>
                                    <p:set>
                                      <p:cBhvr>
                                        <p:cTn id="40" dur="1" fill="hold">
                                          <p:stCondLst>
                                            <p:cond delay="0"/>
                                          </p:stCondLst>
                                        </p:cTn>
                                        <p:tgtEl>
                                          <p:spTgt spid="41"/>
                                        </p:tgtEl>
                                        <p:attrNameLst>
                                          <p:attrName>style.visibility</p:attrName>
                                        </p:attrNameLst>
                                      </p:cBhvr>
                                      <p:to>
                                        <p:strVal val="visible"/>
                                      </p:to>
                                    </p:set>
                                    <p:anim calcmode="lin" valueType="num">
                                      <p:cBhvr additive="base">
                                        <p:cTn id="41" dur="500"/>
                                        <p:tgtEl>
                                          <p:spTgt spid="41"/>
                                        </p:tgtEl>
                                        <p:attrNameLst>
                                          <p:attrName>ppt_y</p:attrName>
                                        </p:attrNameLst>
                                      </p:cBhvr>
                                      <p:tavLst>
                                        <p:tav tm="0">
                                          <p:val>
                                            <p:strVal val="#ppt_y+#ppt_h*1.125000"/>
                                          </p:val>
                                        </p:tav>
                                        <p:tav tm="100000">
                                          <p:val>
                                            <p:strVal val="#ppt_y"/>
                                          </p:val>
                                        </p:tav>
                                      </p:tavLst>
                                    </p:anim>
                                    <p:animEffect transition="in" filter="wipe(up)">
                                      <p:cBhvr>
                                        <p:cTn id="42" dur="500"/>
                                        <p:tgtEl>
                                          <p:spTgt spid="41"/>
                                        </p:tgtEl>
                                      </p:cBhvr>
                                    </p:animEffect>
                                  </p:childTnLst>
                                </p:cTn>
                              </p:par>
                            </p:childTnLst>
                          </p:cTn>
                        </p:par>
                        <p:par>
                          <p:cTn id="43" fill="hold">
                            <p:stCondLst>
                              <p:cond delay="4000"/>
                            </p:stCondLst>
                            <p:childTnLst>
                              <p:par>
                                <p:cTn id="44" presetID="22" presetClass="entr" presetSubtype="8" fill="hold" nodeType="afterEffect">
                                  <p:stCondLst>
                                    <p:cond delay="0"/>
                                  </p:stCondLst>
                                  <p:childTnLst>
                                    <p:set>
                                      <p:cBhvr>
                                        <p:cTn id="45" dur="1" fill="hold">
                                          <p:stCondLst>
                                            <p:cond delay="0"/>
                                          </p:stCondLst>
                                        </p:cTn>
                                        <p:tgtEl>
                                          <p:spTgt spid="10"/>
                                        </p:tgtEl>
                                        <p:attrNameLst>
                                          <p:attrName>style.visibility</p:attrName>
                                        </p:attrNameLst>
                                      </p:cBhvr>
                                      <p:to>
                                        <p:strVal val="visible"/>
                                      </p:to>
                                    </p:set>
                                    <p:animEffect transition="in" filter="wipe(left)">
                                      <p:cBhvr>
                                        <p:cTn id="46" dur="500"/>
                                        <p:tgtEl>
                                          <p:spTgt spid="10"/>
                                        </p:tgtEl>
                                      </p:cBhvr>
                                    </p:animEffect>
                                  </p:childTnLst>
                                </p:cTn>
                              </p:par>
                            </p:childTnLst>
                          </p:cTn>
                        </p:par>
                        <p:par>
                          <p:cTn id="47" fill="hold">
                            <p:stCondLst>
                              <p:cond delay="4500"/>
                            </p:stCondLst>
                            <p:childTnLst>
                              <p:par>
                                <p:cTn id="48" presetID="2" presetClass="entr" presetSubtype="8" fill="hold" grpId="0" nodeType="afterEffect">
                                  <p:stCondLst>
                                    <p:cond delay="0"/>
                                  </p:stCondLst>
                                  <p:childTnLst>
                                    <p:set>
                                      <p:cBhvr>
                                        <p:cTn id="49" dur="1" fill="hold">
                                          <p:stCondLst>
                                            <p:cond delay="0"/>
                                          </p:stCondLst>
                                        </p:cTn>
                                        <p:tgtEl>
                                          <p:spTgt spid="14"/>
                                        </p:tgtEl>
                                        <p:attrNameLst>
                                          <p:attrName>style.visibility</p:attrName>
                                        </p:attrNameLst>
                                      </p:cBhvr>
                                      <p:to>
                                        <p:strVal val="visible"/>
                                      </p:to>
                                    </p:set>
                                    <p:anim calcmode="lin" valueType="num">
                                      <p:cBhvr additive="base">
                                        <p:cTn id="50" dur="500" fill="hold"/>
                                        <p:tgtEl>
                                          <p:spTgt spid="14"/>
                                        </p:tgtEl>
                                        <p:attrNameLst>
                                          <p:attrName>ppt_x</p:attrName>
                                        </p:attrNameLst>
                                      </p:cBhvr>
                                      <p:tavLst>
                                        <p:tav tm="0">
                                          <p:val>
                                            <p:strVal val="0-#ppt_w/2"/>
                                          </p:val>
                                        </p:tav>
                                        <p:tav tm="100000">
                                          <p:val>
                                            <p:strVal val="#ppt_x"/>
                                          </p:val>
                                        </p:tav>
                                      </p:tavLst>
                                    </p:anim>
                                    <p:anim calcmode="lin" valueType="num">
                                      <p:cBhvr additive="base">
                                        <p:cTn id="51" dur="500" fill="hold"/>
                                        <p:tgtEl>
                                          <p:spTgt spid="14"/>
                                        </p:tgtEl>
                                        <p:attrNameLst>
                                          <p:attrName>ppt_y</p:attrName>
                                        </p:attrNameLst>
                                      </p:cBhvr>
                                      <p:tavLst>
                                        <p:tav tm="0">
                                          <p:val>
                                            <p:strVal val="#ppt_y"/>
                                          </p:val>
                                        </p:tav>
                                        <p:tav tm="100000">
                                          <p:val>
                                            <p:strVal val="#ppt_y"/>
                                          </p:val>
                                        </p:tav>
                                      </p:tavLst>
                                    </p:anim>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Effect transition="in" filter="fade">
                                      <p:cBhvr>
                                        <p:cTn id="55"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34" grpId="0"/>
      <p:bldP spid="39"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70C262CF-5CC9-4929-99CD-9F101191856B}" type="slidenum">
              <a:rPr lang="en-GB" smtClean="0"/>
            </a:fld>
            <a:endParaRPr lang="en-GB"/>
          </a:p>
        </p:txBody>
      </p:sp>
      <p:cxnSp>
        <p:nvCxnSpPr>
          <p:cNvPr id="3" name="Straight Connector 2"/>
          <p:cNvCxnSpPr/>
          <p:nvPr/>
        </p:nvCxnSpPr>
        <p:spPr>
          <a:xfrm>
            <a:off x="0" y="3429000"/>
            <a:ext cx="2757055" cy="0"/>
          </a:xfrm>
          <a:prstGeom prst="line">
            <a:avLst/>
          </a:prstGeom>
          <a:ln w="22225">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4412672" y="3429000"/>
            <a:ext cx="3151910" cy="0"/>
          </a:xfrm>
          <a:prstGeom prst="line">
            <a:avLst/>
          </a:prstGeom>
          <a:ln w="22225">
            <a:solidFill>
              <a:schemeClr val="bg1">
                <a:lumMod val="6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9185564" y="3429000"/>
            <a:ext cx="3006436" cy="0"/>
          </a:xfrm>
          <a:prstGeom prst="line">
            <a:avLst/>
          </a:prstGeom>
          <a:ln w="22225">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8" name="Oval 7"/>
          <p:cNvSpPr/>
          <p:nvPr/>
        </p:nvSpPr>
        <p:spPr>
          <a:xfrm>
            <a:off x="5754011" y="3194384"/>
            <a:ext cx="469232" cy="46923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Oval 8"/>
          <p:cNvSpPr/>
          <p:nvPr/>
        </p:nvSpPr>
        <p:spPr>
          <a:xfrm>
            <a:off x="10454166" y="3194384"/>
            <a:ext cx="469232" cy="46923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 name="Group 9"/>
          <p:cNvGrpSpPr/>
          <p:nvPr/>
        </p:nvGrpSpPr>
        <p:grpSpPr>
          <a:xfrm>
            <a:off x="6380868" y="1565714"/>
            <a:ext cx="3988409" cy="1138774"/>
            <a:chOff x="1588254" y="4139057"/>
            <a:chExt cx="3988409" cy="1138774"/>
          </a:xfrm>
        </p:grpSpPr>
        <p:sp>
          <p:nvSpPr>
            <p:cNvPr id="11" name="TextBox 10"/>
            <p:cNvSpPr txBox="1"/>
            <p:nvPr/>
          </p:nvSpPr>
          <p:spPr>
            <a:xfrm>
              <a:off x="2698175" y="4139057"/>
              <a:ext cx="1782860" cy="400110"/>
            </a:xfrm>
            <a:prstGeom prst="rect">
              <a:avLst/>
            </a:prstGeom>
            <a:noFill/>
          </p:spPr>
          <p:txBody>
            <a:bodyPr wrap="none" rtlCol="0">
              <a:spAutoFit/>
            </a:bodyPr>
            <a:lstStyle/>
            <a:p>
              <a:pPr algn="ctr"/>
              <a:r>
                <a:rPr lang="en-US" sz="2000" b="1" smtClean="0"/>
                <a:t>Moible Section</a:t>
              </a:r>
              <a:endParaRPr lang="en-GB" sz="2000" b="1"/>
            </a:p>
          </p:txBody>
        </p:sp>
        <p:sp>
          <p:nvSpPr>
            <p:cNvPr id="12" name="Rectangle 11"/>
            <p:cNvSpPr/>
            <p:nvPr/>
          </p:nvSpPr>
          <p:spPr>
            <a:xfrm>
              <a:off x="1588254" y="4539167"/>
              <a:ext cx="3988409" cy="738664"/>
            </a:xfrm>
            <a:prstGeom prst="rect">
              <a:avLst/>
            </a:prstGeom>
          </p:spPr>
          <p:txBody>
            <a:bodyPr wrap="square">
              <a:spAutoFit/>
            </a:bodyPr>
            <a:lstStyle/>
            <a:p>
              <a:pPr algn="ctr"/>
              <a:r>
                <a:rPr lang="en-GB" sz="1400" smtClean="0"/>
                <a:t>Lorem ipsum dolor sit amet, consectetur adipiscing elit, sed do eiusmod tempor incididunt ut labore et dolore magna aliqua. </a:t>
              </a:r>
              <a:endParaRPr lang="en-GB" sz="1400"/>
            </a:p>
          </p:txBody>
        </p:sp>
      </p:grpSp>
      <p:grpSp>
        <p:nvGrpSpPr>
          <p:cNvPr id="13" name="Group 12"/>
          <p:cNvGrpSpPr/>
          <p:nvPr/>
        </p:nvGrpSpPr>
        <p:grpSpPr>
          <a:xfrm>
            <a:off x="1590658" y="4153513"/>
            <a:ext cx="3988409" cy="1138774"/>
            <a:chOff x="1588254" y="4139057"/>
            <a:chExt cx="3988409" cy="1138774"/>
          </a:xfrm>
        </p:grpSpPr>
        <p:sp>
          <p:nvSpPr>
            <p:cNvPr id="14" name="TextBox 13"/>
            <p:cNvSpPr txBox="1"/>
            <p:nvPr/>
          </p:nvSpPr>
          <p:spPr>
            <a:xfrm>
              <a:off x="2518287" y="4139057"/>
              <a:ext cx="2128340" cy="400110"/>
            </a:xfrm>
            <a:prstGeom prst="rect">
              <a:avLst/>
            </a:prstGeom>
            <a:noFill/>
          </p:spPr>
          <p:txBody>
            <a:bodyPr wrap="none" rtlCol="0">
              <a:spAutoFit/>
            </a:bodyPr>
            <a:lstStyle/>
            <a:p>
              <a:pPr algn="ctr"/>
              <a:r>
                <a:rPr lang="en-US" sz="2000" b="1" smtClean="0"/>
                <a:t>Computer Graphic</a:t>
              </a:r>
              <a:endParaRPr lang="en-GB" sz="2000" b="1"/>
            </a:p>
          </p:txBody>
        </p:sp>
        <p:sp>
          <p:nvSpPr>
            <p:cNvPr id="15" name="Rectangle 14"/>
            <p:cNvSpPr/>
            <p:nvPr/>
          </p:nvSpPr>
          <p:spPr>
            <a:xfrm>
              <a:off x="1588254" y="4539167"/>
              <a:ext cx="3988409" cy="738664"/>
            </a:xfrm>
            <a:prstGeom prst="rect">
              <a:avLst/>
            </a:prstGeom>
          </p:spPr>
          <p:txBody>
            <a:bodyPr wrap="square">
              <a:spAutoFit/>
            </a:bodyPr>
            <a:lstStyle/>
            <a:p>
              <a:pPr algn="ctr"/>
              <a:r>
                <a:rPr lang="en-GB" sz="1400" smtClean="0"/>
                <a:t>Lorem ipsum dolor sit amet, consectetur adipiscing elit, sed do eiusmod tempor incididunt ut labore et dolore magna aliqua. </a:t>
              </a:r>
              <a:endParaRPr lang="en-GB" sz="1400"/>
            </a:p>
          </p:txBody>
        </p:sp>
      </p:grpSp>
      <p:grpSp>
        <p:nvGrpSpPr>
          <p:cNvPr id="26" name="Group 25"/>
          <p:cNvGrpSpPr/>
          <p:nvPr/>
        </p:nvGrpSpPr>
        <p:grpSpPr>
          <a:xfrm>
            <a:off x="7821861" y="2875788"/>
            <a:ext cx="1106424" cy="1106424"/>
            <a:chOff x="7821861" y="2875788"/>
            <a:chExt cx="1106424" cy="1106424"/>
          </a:xfrm>
        </p:grpSpPr>
        <p:sp>
          <p:nvSpPr>
            <p:cNvPr id="6" name="Oval 5"/>
            <p:cNvSpPr/>
            <p:nvPr/>
          </p:nvSpPr>
          <p:spPr>
            <a:xfrm>
              <a:off x="7821861" y="2875788"/>
              <a:ext cx="1106424" cy="1106424"/>
            </a:xfrm>
            <a:prstGeom prst="ellipse">
              <a:avLst/>
            </a:prstGeom>
            <a:no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6" name="Group 15"/>
            <p:cNvGrpSpPr/>
            <p:nvPr/>
          </p:nvGrpSpPr>
          <p:grpSpPr>
            <a:xfrm>
              <a:off x="8215528" y="3209330"/>
              <a:ext cx="319088" cy="465138"/>
              <a:chOff x="5441157" y="4440238"/>
              <a:chExt cx="319088" cy="465138"/>
            </a:xfrm>
            <a:solidFill>
              <a:schemeClr val="accent6"/>
            </a:solidFill>
          </p:grpSpPr>
          <p:sp>
            <p:nvSpPr>
              <p:cNvPr id="17" name="AutoShape 97"/>
              <p:cNvSpPr/>
              <p:nvPr/>
            </p:nvSpPr>
            <p:spPr bwMode="auto">
              <a:xfrm>
                <a:off x="5441157" y="4440238"/>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6" y="3374"/>
                    </a:moveTo>
                    <a:lnTo>
                      <a:pt x="1963" y="3375"/>
                    </a:lnTo>
                    <a:lnTo>
                      <a:pt x="1963" y="2025"/>
                    </a:lnTo>
                    <a:cubicBezTo>
                      <a:pt x="1963" y="1653"/>
                      <a:pt x="2402" y="1350"/>
                      <a:pt x="2945" y="1350"/>
                    </a:cubicBezTo>
                    <a:lnTo>
                      <a:pt x="18654" y="1349"/>
                    </a:lnTo>
                    <a:cubicBezTo>
                      <a:pt x="19195" y="1349"/>
                      <a:pt x="19636" y="1652"/>
                      <a:pt x="19636" y="2024"/>
                    </a:cubicBezTo>
                    <a:cubicBezTo>
                      <a:pt x="19636" y="2024"/>
                      <a:pt x="19636" y="3374"/>
                      <a:pt x="19636" y="3374"/>
                    </a:cubicBezTo>
                    <a:close/>
                    <a:moveTo>
                      <a:pt x="19636" y="17546"/>
                    </a:moveTo>
                    <a:lnTo>
                      <a:pt x="1963" y="17547"/>
                    </a:lnTo>
                    <a:lnTo>
                      <a:pt x="1963" y="4050"/>
                    </a:lnTo>
                    <a:lnTo>
                      <a:pt x="19636" y="4049"/>
                    </a:lnTo>
                    <a:cubicBezTo>
                      <a:pt x="19636" y="4049"/>
                      <a:pt x="19636" y="17546"/>
                      <a:pt x="19636" y="17546"/>
                    </a:cubicBezTo>
                    <a:close/>
                    <a:moveTo>
                      <a:pt x="19636" y="19574"/>
                    </a:moveTo>
                    <a:cubicBezTo>
                      <a:pt x="19636" y="19946"/>
                      <a:pt x="19195" y="20249"/>
                      <a:pt x="18654" y="20249"/>
                    </a:cubicBezTo>
                    <a:lnTo>
                      <a:pt x="2945" y="20250"/>
                    </a:lnTo>
                    <a:cubicBezTo>
                      <a:pt x="2402" y="20250"/>
                      <a:pt x="1963" y="19947"/>
                      <a:pt x="1963" y="19575"/>
                    </a:cubicBezTo>
                    <a:lnTo>
                      <a:pt x="1963" y="18222"/>
                    </a:lnTo>
                    <a:lnTo>
                      <a:pt x="19636" y="18221"/>
                    </a:lnTo>
                    <a:cubicBezTo>
                      <a:pt x="19636" y="18221"/>
                      <a:pt x="19636" y="19574"/>
                      <a:pt x="19636" y="19574"/>
                    </a:cubicBezTo>
                    <a:close/>
                    <a:moveTo>
                      <a:pt x="18654" y="0"/>
                    </a:moveTo>
                    <a:lnTo>
                      <a:pt x="2945" y="0"/>
                    </a:lnTo>
                    <a:cubicBezTo>
                      <a:pt x="1317" y="0"/>
                      <a:pt x="0" y="907"/>
                      <a:pt x="0" y="2025"/>
                    </a:cubicBezTo>
                    <a:lnTo>
                      <a:pt x="0" y="19575"/>
                    </a:lnTo>
                    <a:cubicBezTo>
                      <a:pt x="0" y="20693"/>
                      <a:pt x="1317" y="21600"/>
                      <a:pt x="2945" y="21600"/>
                    </a:cubicBezTo>
                    <a:lnTo>
                      <a:pt x="18654" y="21599"/>
                    </a:lnTo>
                    <a:cubicBezTo>
                      <a:pt x="20280" y="21599"/>
                      <a:pt x="21600" y="20693"/>
                      <a:pt x="21600" y="19574"/>
                    </a:cubicBezTo>
                    <a:lnTo>
                      <a:pt x="21600" y="2024"/>
                    </a:lnTo>
                    <a:cubicBezTo>
                      <a:pt x="21600" y="906"/>
                      <a:pt x="20280" y="0"/>
                      <a:pt x="18654"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8" name="AutoShape 98"/>
              <p:cNvSpPr/>
              <p:nvPr/>
            </p:nvSpPr>
            <p:spPr bwMode="auto">
              <a:xfrm>
                <a:off x="5571332" y="4483894"/>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58"/>
                      <a:pt x="20387" y="21599"/>
                      <a:pt x="18899" y="21599"/>
                    </a:cubicBezTo>
                    <a:lnTo>
                      <a:pt x="2699" y="21599"/>
                    </a:lnTo>
                    <a:cubicBezTo>
                      <a:pt x="1202" y="21599"/>
                      <a:pt x="0" y="16758"/>
                      <a:pt x="0" y="10800"/>
                    </a:cubicBezTo>
                    <a:cubicBezTo>
                      <a:pt x="0" y="4841"/>
                      <a:pt x="1202" y="0"/>
                      <a:pt x="2699" y="0"/>
                    </a:cubicBezTo>
                    <a:lnTo>
                      <a:pt x="18899" y="0"/>
                    </a:lnTo>
                    <a:cubicBezTo>
                      <a:pt x="20387" y="0"/>
                      <a:pt x="21600" y="4841"/>
                      <a:pt x="2160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9" name="AutoShape 99"/>
              <p:cNvSpPr/>
              <p:nvPr/>
            </p:nvSpPr>
            <p:spPr bwMode="auto">
              <a:xfrm>
                <a:off x="5586413" y="4847432"/>
                <a:ext cx="28575"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69"/>
                      <a:pt x="19174" y="21599"/>
                      <a:pt x="16199" y="21599"/>
                    </a:cubicBezTo>
                    <a:lnTo>
                      <a:pt x="5399" y="21599"/>
                    </a:lnTo>
                    <a:cubicBezTo>
                      <a:pt x="2404" y="21599"/>
                      <a:pt x="0" y="16769"/>
                      <a:pt x="0" y="10800"/>
                    </a:cubicBezTo>
                    <a:cubicBezTo>
                      <a:pt x="0" y="4830"/>
                      <a:pt x="2404" y="0"/>
                      <a:pt x="5399" y="0"/>
                    </a:cubicBezTo>
                    <a:lnTo>
                      <a:pt x="16199" y="0"/>
                    </a:lnTo>
                    <a:cubicBezTo>
                      <a:pt x="19174" y="0"/>
                      <a:pt x="21600" y="4830"/>
                      <a:pt x="2160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5" name="Group 24"/>
          <p:cNvGrpSpPr/>
          <p:nvPr/>
        </p:nvGrpSpPr>
        <p:grpSpPr>
          <a:xfrm>
            <a:off x="3031651" y="2875788"/>
            <a:ext cx="1106424" cy="1106424"/>
            <a:chOff x="3031651" y="2875788"/>
            <a:chExt cx="1106424" cy="1106424"/>
          </a:xfrm>
        </p:grpSpPr>
        <p:sp>
          <p:nvSpPr>
            <p:cNvPr id="4" name="Oval 3"/>
            <p:cNvSpPr/>
            <p:nvPr/>
          </p:nvSpPr>
          <p:spPr>
            <a:xfrm>
              <a:off x="3031651" y="2875788"/>
              <a:ext cx="1106424" cy="1106424"/>
            </a:xfrm>
            <a:prstGeom prst="ellipse">
              <a:avLst/>
            </a:prstGeom>
            <a:noFill/>
            <a:ln w="285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0" name="Group 19"/>
            <p:cNvGrpSpPr/>
            <p:nvPr/>
          </p:nvGrpSpPr>
          <p:grpSpPr>
            <a:xfrm>
              <a:off x="3352293" y="3224015"/>
              <a:ext cx="465138" cy="435769"/>
              <a:chOff x="5368132" y="3540125"/>
              <a:chExt cx="465138" cy="435769"/>
            </a:xfrm>
            <a:solidFill>
              <a:schemeClr val="accent5"/>
            </a:solidFill>
          </p:grpSpPr>
          <p:sp>
            <p:nvSpPr>
              <p:cNvPr id="21"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2"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sp>
        <p:nvSpPr>
          <p:cNvPr id="23" name="TextBox 22"/>
          <p:cNvSpPr txBox="1"/>
          <p:nvPr/>
        </p:nvSpPr>
        <p:spPr>
          <a:xfrm>
            <a:off x="10285466" y="3659784"/>
            <a:ext cx="806631" cy="461665"/>
          </a:xfrm>
          <a:prstGeom prst="rect">
            <a:avLst/>
          </a:prstGeom>
          <a:noFill/>
        </p:spPr>
        <p:txBody>
          <a:bodyPr wrap="none" rtlCol="0">
            <a:spAutoFit/>
          </a:bodyPr>
          <a:lstStyle/>
          <a:p>
            <a:r>
              <a:rPr lang="en-US" sz="2400" b="1" smtClean="0">
                <a:solidFill>
                  <a:schemeClr val="accent6"/>
                </a:solidFill>
              </a:rPr>
              <a:t>2014</a:t>
            </a:r>
            <a:endParaRPr lang="en-GB" sz="2400" b="1">
              <a:solidFill>
                <a:schemeClr val="accent6"/>
              </a:solidFill>
            </a:endParaRPr>
          </a:p>
        </p:txBody>
      </p:sp>
      <p:sp>
        <p:nvSpPr>
          <p:cNvPr id="24" name="TextBox 23"/>
          <p:cNvSpPr txBox="1"/>
          <p:nvPr/>
        </p:nvSpPr>
        <p:spPr>
          <a:xfrm>
            <a:off x="5574237" y="2732719"/>
            <a:ext cx="806631" cy="461665"/>
          </a:xfrm>
          <a:prstGeom prst="rect">
            <a:avLst/>
          </a:prstGeom>
          <a:noFill/>
        </p:spPr>
        <p:txBody>
          <a:bodyPr wrap="none" rtlCol="0">
            <a:spAutoFit/>
          </a:bodyPr>
          <a:lstStyle/>
          <a:p>
            <a:pPr algn="ctr"/>
            <a:r>
              <a:rPr lang="en-US" sz="2400" b="1" smtClean="0">
                <a:solidFill>
                  <a:schemeClr val="accent5"/>
                </a:solidFill>
              </a:rPr>
              <a:t>2013</a:t>
            </a:r>
            <a:endParaRPr lang="en-GB" sz="2400" b="1">
              <a:solidFill>
                <a:schemeClr val="accent5"/>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p:cTn id="11" dur="500" fill="hold"/>
                                        <p:tgtEl>
                                          <p:spTgt spid="25"/>
                                        </p:tgtEl>
                                        <p:attrNameLst>
                                          <p:attrName>ppt_w</p:attrName>
                                        </p:attrNameLst>
                                      </p:cBhvr>
                                      <p:tavLst>
                                        <p:tav tm="0">
                                          <p:val>
                                            <p:fltVal val="0"/>
                                          </p:val>
                                        </p:tav>
                                        <p:tav tm="100000">
                                          <p:val>
                                            <p:strVal val="#ppt_w"/>
                                          </p:val>
                                        </p:tav>
                                      </p:tavLst>
                                    </p:anim>
                                    <p:anim calcmode="lin" valueType="num">
                                      <p:cBhvr>
                                        <p:cTn id="12" dur="500" fill="hold"/>
                                        <p:tgtEl>
                                          <p:spTgt spid="25"/>
                                        </p:tgtEl>
                                        <p:attrNameLst>
                                          <p:attrName>ppt_h</p:attrName>
                                        </p:attrNameLst>
                                      </p:cBhvr>
                                      <p:tavLst>
                                        <p:tav tm="0">
                                          <p:val>
                                            <p:fltVal val="0"/>
                                          </p:val>
                                        </p:tav>
                                        <p:tav tm="100000">
                                          <p:val>
                                            <p:strVal val="#ppt_h"/>
                                          </p:val>
                                        </p:tav>
                                      </p:tavLst>
                                    </p:anim>
                                    <p:animEffect transition="in" filter="fade">
                                      <p:cBhvr>
                                        <p:cTn id="13" dur="500"/>
                                        <p:tgtEl>
                                          <p:spTgt spid="25"/>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p:tgtEl>
                                          <p:spTgt spid="13"/>
                                        </p:tgtEl>
                                        <p:attrNameLst>
                                          <p:attrName>ppt_y</p:attrName>
                                        </p:attrNameLst>
                                      </p:cBhvr>
                                      <p:tavLst>
                                        <p:tav tm="0">
                                          <p:val>
                                            <p:strVal val="#ppt_y-#ppt_h*1.125000"/>
                                          </p:val>
                                        </p:tav>
                                        <p:tav tm="100000">
                                          <p:val>
                                            <p:strVal val="#ppt_y"/>
                                          </p:val>
                                        </p:tav>
                                      </p:tavLst>
                                    </p:anim>
                                    <p:animEffect transition="in" filter="wipe(down)">
                                      <p:cBhvr>
                                        <p:cTn id="18" dur="500"/>
                                        <p:tgtEl>
                                          <p:spTgt spid="13"/>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left)">
                                      <p:cBhvr>
                                        <p:cTn id="22" dur="500"/>
                                        <p:tgtEl>
                                          <p:spTgt spid="5"/>
                                        </p:tgtEl>
                                      </p:cBhvr>
                                    </p:animEffect>
                                  </p:childTnLst>
                                </p:cTn>
                              </p:par>
                            </p:childTnLst>
                          </p:cTn>
                        </p:par>
                        <p:par>
                          <p:cTn id="23" fill="hold">
                            <p:stCondLst>
                              <p:cond delay="2000"/>
                            </p:stCondLst>
                            <p:childTnLst>
                              <p:par>
                                <p:cTn id="24" presetID="2" presetClass="entr" presetSubtype="8"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500" fill="hold"/>
                                        <p:tgtEl>
                                          <p:spTgt spid="8"/>
                                        </p:tgtEl>
                                        <p:attrNameLst>
                                          <p:attrName>ppt_x</p:attrName>
                                        </p:attrNameLst>
                                      </p:cBhvr>
                                      <p:tavLst>
                                        <p:tav tm="0">
                                          <p:val>
                                            <p:strVal val="0-#ppt_w/2"/>
                                          </p:val>
                                        </p:tav>
                                        <p:tav tm="100000">
                                          <p:val>
                                            <p:strVal val="#ppt_x"/>
                                          </p:val>
                                        </p:tav>
                                      </p:tavLst>
                                    </p:anim>
                                    <p:anim calcmode="lin" valueType="num">
                                      <p:cBhvr additive="base">
                                        <p:cTn id="27" dur="500" fill="hold"/>
                                        <p:tgtEl>
                                          <p:spTgt spid="8"/>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childTnLst>
                          </p:cTn>
                        </p:par>
                        <p:par>
                          <p:cTn id="32" fill="hold">
                            <p:stCondLst>
                              <p:cond delay="3000"/>
                            </p:stCondLst>
                            <p:childTnLst>
                              <p:par>
                                <p:cTn id="33" presetID="53" presetClass="entr" presetSubtype="16" fill="hold" nodeType="afterEffect">
                                  <p:stCondLst>
                                    <p:cond delay="0"/>
                                  </p:stCondLst>
                                  <p:childTnLst>
                                    <p:set>
                                      <p:cBhvr>
                                        <p:cTn id="34" dur="1" fill="hold">
                                          <p:stCondLst>
                                            <p:cond delay="0"/>
                                          </p:stCondLst>
                                        </p:cTn>
                                        <p:tgtEl>
                                          <p:spTgt spid="26"/>
                                        </p:tgtEl>
                                        <p:attrNameLst>
                                          <p:attrName>style.visibility</p:attrName>
                                        </p:attrNameLst>
                                      </p:cBhvr>
                                      <p:to>
                                        <p:strVal val="visible"/>
                                      </p:to>
                                    </p:set>
                                    <p:anim calcmode="lin" valueType="num">
                                      <p:cBhvr>
                                        <p:cTn id="35" dur="500" fill="hold"/>
                                        <p:tgtEl>
                                          <p:spTgt spid="26"/>
                                        </p:tgtEl>
                                        <p:attrNameLst>
                                          <p:attrName>ppt_w</p:attrName>
                                        </p:attrNameLst>
                                      </p:cBhvr>
                                      <p:tavLst>
                                        <p:tav tm="0">
                                          <p:val>
                                            <p:fltVal val="0"/>
                                          </p:val>
                                        </p:tav>
                                        <p:tav tm="100000">
                                          <p:val>
                                            <p:strVal val="#ppt_w"/>
                                          </p:val>
                                        </p:tav>
                                      </p:tavLst>
                                    </p:anim>
                                    <p:anim calcmode="lin" valueType="num">
                                      <p:cBhvr>
                                        <p:cTn id="36" dur="500" fill="hold"/>
                                        <p:tgtEl>
                                          <p:spTgt spid="26"/>
                                        </p:tgtEl>
                                        <p:attrNameLst>
                                          <p:attrName>ppt_h</p:attrName>
                                        </p:attrNameLst>
                                      </p:cBhvr>
                                      <p:tavLst>
                                        <p:tav tm="0">
                                          <p:val>
                                            <p:fltVal val="0"/>
                                          </p:val>
                                        </p:tav>
                                        <p:tav tm="100000">
                                          <p:val>
                                            <p:strVal val="#ppt_h"/>
                                          </p:val>
                                        </p:tav>
                                      </p:tavLst>
                                    </p:anim>
                                    <p:animEffect transition="in" filter="fade">
                                      <p:cBhvr>
                                        <p:cTn id="37" dur="500"/>
                                        <p:tgtEl>
                                          <p:spTgt spid="26"/>
                                        </p:tgtEl>
                                      </p:cBhvr>
                                    </p:animEffect>
                                  </p:childTnLst>
                                </p:cTn>
                              </p:par>
                            </p:childTnLst>
                          </p:cTn>
                        </p:par>
                        <p:par>
                          <p:cTn id="38" fill="hold">
                            <p:stCondLst>
                              <p:cond delay="3500"/>
                            </p:stCondLst>
                            <p:childTnLst>
                              <p:par>
                                <p:cTn id="39" presetID="12" presetClass="entr" presetSubtype="4" fill="hold"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additive="base">
                                        <p:cTn id="41" dur="500"/>
                                        <p:tgtEl>
                                          <p:spTgt spid="10"/>
                                        </p:tgtEl>
                                        <p:attrNameLst>
                                          <p:attrName>ppt_y</p:attrName>
                                        </p:attrNameLst>
                                      </p:cBhvr>
                                      <p:tavLst>
                                        <p:tav tm="0">
                                          <p:val>
                                            <p:strVal val="#ppt_y+#ppt_h*1.125000"/>
                                          </p:val>
                                        </p:tav>
                                        <p:tav tm="100000">
                                          <p:val>
                                            <p:strVal val="#ppt_y"/>
                                          </p:val>
                                        </p:tav>
                                      </p:tavLst>
                                    </p:anim>
                                    <p:animEffect transition="in" filter="wipe(up)">
                                      <p:cBhvr>
                                        <p:cTn id="42" dur="500"/>
                                        <p:tgtEl>
                                          <p:spTgt spid="10"/>
                                        </p:tgtEl>
                                      </p:cBhvr>
                                    </p:animEffect>
                                  </p:childTnLst>
                                </p:cTn>
                              </p:par>
                            </p:childTnLst>
                          </p:cTn>
                        </p:par>
                        <p:par>
                          <p:cTn id="43" fill="hold">
                            <p:stCondLst>
                              <p:cond delay="4000"/>
                            </p:stCondLst>
                            <p:childTnLst>
                              <p:par>
                                <p:cTn id="44" presetID="22" presetClass="entr" presetSubtype="8" fill="hold" nodeType="afterEffect">
                                  <p:stCondLst>
                                    <p:cond delay="0"/>
                                  </p:stCondLst>
                                  <p:childTnLst>
                                    <p:set>
                                      <p:cBhvr>
                                        <p:cTn id="45" dur="1" fill="hold">
                                          <p:stCondLst>
                                            <p:cond delay="0"/>
                                          </p:stCondLst>
                                        </p:cTn>
                                        <p:tgtEl>
                                          <p:spTgt spid="7"/>
                                        </p:tgtEl>
                                        <p:attrNameLst>
                                          <p:attrName>style.visibility</p:attrName>
                                        </p:attrNameLst>
                                      </p:cBhvr>
                                      <p:to>
                                        <p:strVal val="visible"/>
                                      </p:to>
                                    </p:set>
                                    <p:animEffect transition="in" filter="wipe(left)">
                                      <p:cBhvr>
                                        <p:cTn id="46" dur="500"/>
                                        <p:tgtEl>
                                          <p:spTgt spid="7"/>
                                        </p:tgtEl>
                                      </p:cBhvr>
                                    </p:animEffect>
                                  </p:childTnLst>
                                </p:cTn>
                              </p:par>
                            </p:childTnLst>
                          </p:cTn>
                        </p:par>
                        <p:par>
                          <p:cTn id="47" fill="hold">
                            <p:stCondLst>
                              <p:cond delay="4500"/>
                            </p:stCondLst>
                            <p:childTnLst>
                              <p:par>
                                <p:cTn id="48" presetID="2" presetClass="entr" presetSubtype="8"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additive="base">
                                        <p:cTn id="50" dur="500" fill="hold"/>
                                        <p:tgtEl>
                                          <p:spTgt spid="9"/>
                                        </p:tgtEl>
                                        <p:attrNameLst>
                                          <p:attrName>ppt_x</p:attrName>
                                        </p:attrNameLst>
                                      </p:cBhvr>
                                      <p:tavLst>
                                        <p:tav tm="0">
                                          <p:val>
                                            <p:strVal val="0-#ppt_w/2"/>
                                          </p:val>
                                        </p:tav>
                                        <p:tav tm="100000">
                                          <p:val>
                                            <p:strVal val="#ppt_x"/>
                                          </p:val>
                                        </p:tav>
                                      </p:tavLst>
                                    </p:anim>
                                    <p:anim calcmode="lin" valueType="num">
                                      <p:cBhvr additive="base">
                                        <p:cTn id="51" dur="500" fill="hold"/>
                                        <p:tgtEl>
                                          <p:spTgt spid="9"/>
                                        </p:tgtEl>
                                        <p:attrNameLst>
                                          <p:attrName>ppt_y</p:attrName>
                                        </p:attrNameLst>
                                      </p:cBhvr>
                                      <p:tavLst>
                                        <p:tav tm="0">
                                          <p:val>
                                            <p:strVal val="#ppt_y"/>
                                          </p:val>
                                        </p:tav>
                                        <p:tav tm="100000">
                                          <p:val>
                                            <p:strVal val="#ppt_y"/>
                                          </p:val>
                                        </p:tav>
                                      </p:tavLst>
                                    </p:anim>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23"/>
                                        </p:tgtEl>
                                        <p:attrNameLst>
                                          <p:attrName>style.visibility</p:attrName>
                                        </p:attrNameLst>
                                      </p:cBhvr>
                                      <p:to>
                                        <p:strVal val="visible"/>
                                      </p:to>
                                    </p:set>
                                    <p:animEffect transition="in" filter="fade">
                                      <p:cBhvr>
                                        <p:cTn id="5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23" grpId="0"/>
      <p:bldP spid="24"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70C262CF-5CC9-4929-99CD-9F101191856B}" type="slidenum">
              <a:rPr lang="en-GB" smtClean="0"/>
            </a:fld>
            <a:endParaRPr lang="en-GB"/>
          </a:p>
        </p:txBody>
      </p:sp>
      <p:cxnSp>
        <p:nvCxnSpPr>
          <p:cNvPr id="3" name="Straight Connector 2"/>
          <p:cNvCxnSpPr/>
          <p:nvPr/>
        </p:nvCxnSpPr>
        <p:spPr>
          <a:xfrm>
            <a:off x="0" y="3429000"/>
            <a:ext cx="2757055" cy="0"/>
          </a:xfrm>
          <a:prstGeom prst="line">
            <a:avLst/>
          </a:prstGeom>
          <a:ln w="22225">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4412672" y="3429000"/>
            <a:ext cx="3151910" cy="0"/>
          </a:xfrm>
          <a:prstGeom prst="line">
            <a:avLst/>
          </a:prstGeom>
          <a:ln w="22225">
            <a:solidFill>
              <a:schemeClr val="bg1">
                <a:lumMod val="6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7" name="Oval 6"/>
          <p:cNvSpPr/>
          <p:nvPr/>
        </p:nvSpPr>
        <p:spPr>
          <a:xfrm>
            <a:off x="5754011" y="3194384"/>
            <a:ext cx="469232" cy="46923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TextBox 7"/>
          <p:cNvSpPr txBox="1"/>
          <p:nvPr/>
        </p:nvSpPr>
        <p:spPr>
          <a:xfrm>
            <a:off x="5585311" y="3695584"/>
            <a:ext cx="806631" cy="461665"/>
          </a:xfrm>
          <a:prstGeom prst="rect">
            <a:avLst/>
          </a:prstGeom>
          <a:noFill/>
        </p:spPr>
        <p:txBody>
          <a:bodyPr wrap="none" rtlCol="0">
            <a:spAutoFit/>
          </a:bodyPr>
          <a:lstStyle/>
          <a:p>
            <a:pPr algn="ctr"/>
            <a:r>
              <a:rPr lang="en-US" sz="2400" b="1" smtClean="0">
                <a:solidFill>
                  <a:schemeClr val="accent1"/>
                </a:solidFill>
              </a:rPr>
              <a:t>2015</a:t>
            </a:r>
            <a:endParaRPr lang="en-GB" sz="2400" b="1">
              <a:solidFill>
                <a:schemeClr val="accent1"/>
              </a:solidFill>
            </a:endParaRPr>
          </a:p>
        </p:txBody>
      </p:sp>
      <p:grpSp>
        <p:nvGrpSpPr>
          <p:cNvPr id="11" name="Group 10"/>
          <p:cNvGrpSpPr/>
          <p:nvPr/>
        </p:nvGrpSpPr>
        <p:grpSpPr>
          <a:xfrm>
            <a:off x="7733281" y="2538045"/>
            <a:ext cx="1781907" cy="1781907"/>
            <a:chOff x="7821861" y="2875788"/>
            <a:chExt cx="1106424" cy="1106424"/>
          </a:xfrm>
        </p:grpSpPr>
        <p:sp>
          <p:nvSpPr>
            <p:cNvPr id="6" name="Oval 5"/>
            <p:cNvSpPr/>
            <p:nvPr/>
          </p:nvSpPr>
          <p:spPr>
            <a:xfrm>
              <a:off x="7821861" y="2875788"/>
              <a:ext cx="1106424" cy="1106424"/>
            </a:xfrm>
            <a:prstGeom prst="ellipse">
              <a:avLst/>
            </a:pr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Freeform 8"/>
            <p:cNvSpPr>
              <a:spLocks noEditPoints="1"/>
            </p:cNvSpPr>
            <p:nvPr/>
          </p:nvSpPr>
          <p:spPr bwMode="auto">
            <a:xfrm>
              <a:off x="8155135" y="3204146"/>
              <a:ext cx="439876" cy="449708"/>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accent2"/>
            </a:solidFill>
            <a:ln>
              <a:noFill/>
            </a:ln>
          </p:spPr>
          <p:txBody>
            <a:bodyPr vert="horz" wrap="square" lIns="91440" tIns="45720" rIns="91440" bIns="45720" numCol="1" anchor="t" anchorCtr="0" compatLnSpc="1"/>
            <a:lstStyle/>
            <a:p>
              <a:endParaRPr lang="en-US" dirty="0"/>
            </a:p>
          </p:txBody>
        </p:sp>
      </p:grpSp>
      <p:sp>
        <p:nvSpPr>
          <p:cNvPr id="10" name="TextBox 9"/>
          <p:cNvSpPr txBox="1"/>
          <p:nvPr/>
        </p:nvSpPr>
        <p:spPr>
          <a:xfrm>
            <a:off x="9592612" y="3013499"/>
            <a:ext cx="1963806" cy="830997"/>
          </a:xfrm>
          <a:prstGeom prst="rect">
            <a:avLst/>
          </a:prstGeom>
          <a:noFill/>
        </p:spPr>
        <p:txBody>
          <a:bodyPr wrap="none" rtlCol="0">
            <a:spAutoFit/>
          </a:bodyPr>
          <a:lstStyle/>
          <a:p>
            <a:pPr algn="ctr"/>
            <a:r>
              <a:rPr lang="en-US" sz="2400" smtClean="0">
                <a:solidFill>
                  <a:schemeClr val="accent2"/>
                </a:solidFill>
              </a:rPr>
              <a:t>Complete And</a:t>
            </a:r>
            <a:endParaRPr lang="en-US" sz="2400" smtClean="0">
              <a:solidFill>
                <a:schemeClr val="accent2"/>
              </a:solidFill>
            </a:endParaRPr>
          </a:p>
          <a:p>
            <a:pPr algn="ctr"/>
            <a:r>
              <a:rPr lang="en-US" sz="2400" smtClean="0">
                <a:solidFill>
                  <a:schemeClr val="accent2"/>
                </a:solidFill>
              </a:rPr>
              <a:t>Success!</a:t>
            </a:r>
            <a:endParaRPr lang="en-GB" sz="2400">
              <a:solidFill>
                <a:schemeClr val="accent2"/>
              </a:solidFill>
            </a:endParaRPr>
          </a:p>
        </p:txBody>
      </p:sp>
      <p:sp>
        <p:nvSpPr>
          <p:cNvPr id="26" name="Freeform 25"/>
          <p:cNvSpPr/>
          <p:nvPr/>
        </p:nvSpPr>
        <p:spPr>
          <a:xfrm>
            <a:off x="8665578" y="1182347"/>
            <a:ext cx="2036618" cy="1302328"/>
          </a:xfrm>
          <a:custGeom>
            <a:avLst/>
            <a:gdLst>
              <a:gd name="connsiteX0" fmla="*/ 0 w 2036618"/>
              <a:gd name="connsiteY0" fmla="*/ 1302328 h 1302328"/>
              <a:gd name="connsiteX1" fmla="*/ 429491 w 2036618"/>
              <a:gd name="connsiteY1" fmla="*/ 803564 h 1302328"/>
              <a:gd name="connsiteX2" fmla="*/ 1316182 w 2036618"/>
              <a:gd name="connsiteY2" fmla="*/ 1080655 h 1302328"/>
              <a:gd name="connsiteX3" fmla="*/ 1274618 w 2036618"/>
              <a:gd name="connsiteY3" fmla="*/ 346364 h 1302328"/>
              <a:gd name="connsiteX4" fmla="*/ 1898073 w 2036618"/>
              <a:gd name="connsiteY4" fmla="*/ 332509 h 1302328"/>
              <a:gd name="connsiteX5" fmla="*/ 2036618 w 2036618"/>
              <a:gd name="connsiteY5" fmla="*/ 0 h 1302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6618" h="1302328">
                <a:moveTo>
                  <a:pt x="0" y="1302328"/>
                </a:moveTo>
                <a:cubicBezTo>
                  <a:pt x="105063" y="1071418"/>
                  <a:pt x="210127" y="840509"/>
                  <a:pt x="429491" y="803564"/>
                </a:cubicBezTo>
                <a:cubicBezTo>
                  <a:pt x="648855" y="766619"/>
                  <a:pt x="1175328" y="1156855"/>
                  <a:pt x="1316182" y="1080655"/>
                </a:cubicBezTo>
                <a:cubicBezTo>
                  <a:pt x="1457036" y="1004455"/>
                  <a:pt x="1177636" y="471055"/>
                  <a:pt x="1274618" y="346364"/>
                </a:cubicBezTo>
                <a:cubicBezTo>
                  <a:pt x="1371600" y="221673"/>
                  <a:pt x="1771073" y="390236"/>
                  <a:pt x="1898073" y="332509"/>
                </a:cubicBezTo>
                <a:cubicBezTo>
                  <a:pt x="2025073" y="274782"/>
                  <a:pt x="2004291" y="120073"/>
                  <a:pt x="2036618" y="0"/>
                </a:cubicBezTo>
              </a:path>
            </a:pathLst>
          </a:cu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AutoShape 59"/>
          <p:cNvSpPr/>
          <p:nvPr/>
        </p:nvSpPr>
        <p:spPr bwMode="auto">
          <a:xfrm>
            <a:off x="10574515" y="510935"/>
            <a:ext cx="619099" cy="618042"/>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tx1"/>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8" name="TextBox 27"/>
          <p:cNvSpPr txBox="1"/>
          <p:nvPr/>
        </p:nvSpPr>
        <p:spPr>
          <a:xfrm>
            <a:off x="8270022" y="619901"/>
            <a:ext cx="2051074" cy="400110"/>
          </a:xfrm>
          <a:prstGeom prst="rect">
            <a:avLst/>
          </a:prstGeom>
          <a:noFill/>
        </p:spPr>
        <p:txBody>
          <a:bodyPr wrap="none" rtlCol="0">
            <a:spAutoFit/>
          </a:bodyPr>
          <a:lstStyle/>
          <a:p>
            <a:r>
              <a:rPr lang="en-US" sz="2000" smtClean="0"/>
              <a:t>To be Continue…..</a:t>
            </a:r>
            <a:endParaRPr lang="en-GB" sz="2000"/>
          </a:p>
        </p:txBody>
      </p:sp>
      <p:grpSp>
        <p:nvGrpSpPr>
          <p:cNvPr id="33" name="Group 32"/>
          <p:cNvGrpSpPr/>
          <p:nvPr/>
        </p:nvGrpSpPr>
        <p:grpSpPr>
          <a:xfrm>
            <a:off x="3031651" y="2875788"/>
            <a:ext cx="1106424" cy="1106424"/>
            <a:chOff x="3031651" y="2875788"/>
            <a:chExt cx="1106424" cy="1106424"/>
          </a:xfrm>
        </p:grpSpPr>
        <p:sp>
          <p:nvSpPr>
            <p:cNvPr id="4" name="Oval 3"/>
            <p:cNvSpPr/>
            <p:nvPr/>
          </p:nvSpPr>
          <p:spPr>
            <a:xfrm>
              <a:off x="3031651" y="2875788"/>
              <a:ext cx="1106424" cy="1106424"/>
            </a:xfrm>
            <a:prstGeom prst="ellipse">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9" name="Group 28"/>
            <p:cNvGrpSpPr/>
            <p:nvPr/>
          </p:nvGrpSpPr>
          <p:grpSpPr>
            <a:xfrm>
              <a:off x="3422915" y="3198478"/>
              <a:ext cx="319088" cy="465138"/>
              <a:chOff x="3582988" y="3510757"/>
              <a:chExt cx="319088" cy="465138"/>
            </a:xfrm>
            <a:solidFill>
              <a:schemeClr val="accent1"/>
            </a:solidFill>
          </p:grpSpPr>
          <p:sp>
            <p:nvSpPr>
              <p:cNvPr id="30"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1"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35" name="Group 34"/>
          <p:cNvGrpSpPr/>
          <p:nvPr/>
        </p:nvGrpSpPr>
        <p:grpSpPr>
          <a:xfrm>
            <a:off x="1588254" y="1603531"/>
            <a:ext cx="3988409" cy="1138774"/>
            <a:chOff x="1588254" y="4139057"/>
            <a:chExt cx="3988409" cy="1138774"/>
          </a:xfrm>
        </p:grpSpPr>
        <p:sp>
          <p:nvSpPr>
            <p:cNvPr id="32" name="TextBox 31"/>
            <p:cNvSpPr txBox="1"/>
            <p:nvPr/>
          </p:nvSpPr>
          <p:spPr>
            <a:xfrm>
              <a:off x="2626678" y="4139057"/>
              <a:ext cx="1925848" cy="400110"/>
            </a:xfrm>
            <a:prstGeom prst="rect">
              <a:avLst/>
            </a:prstGeom>
            <a:noFill/>
          </p:spPr>
          <p:txBody>
            <a:bodyPr wrap="none" rtlCol="0">
              <a:spAutoFit/>
            </a:bodyPr>
            <a:lstStyle/>
            <a:p>
              <a:pPr algn="ctr"/>
              <a:r>
                <a:rPr lang="en-US" sz="2000" b="1" smtClean="0"/>
                <a:t>Bulb Infographic</a:t>
              </a:r>
              <a:endParaRPr lang="en-GB" sz="2000" b="1"/>
            </a:p>
          </p:txBody>
        </p:sp>
        <p:sp>
          <p:nvSpPr>
            <p:cNvPr id="34" name="Rectangle 33"/>
            <p:cNvSpPr/>
            <p:nvPr/>
          </p:nvSpPr>
          <p:spPr>
            <a:xfrm>
              <a:off x="1588254" y="4539167"/>
              <a:ext cx="3988409" cy="738664"/>
            </a:xfrm>
            <a:prstGeom prst="rect">
              <a:avLst/>
            </a:prstGeom>
          </p:spPr>
          <p:txBody>
            <a:bodyPr wrap="square">
              <a:spAutoFit/>
            </a:bodyPr>
            <a:lstStyle/>
            <a:p>
              <a:pPr algn="ctr"/>
              <a:r>
                <a:rPr lang="en-GB" sz="1400" smtClean="0"/>
                <a:t>Lorem ipsum dolor sit amet, consectetur adipiscing elit, sed do eiusmod tempor incididunt ut labore et dolore magna aliqua. </a:t>
              </a:r>
              <a:endParaRPr lang="en-GB" sz="1400"/>
            </a:p>
          </p:txBody>
        </p:sp>
      </p:grpSp>
      <p:grpSp>
        <p:nvGrpSpPr>
          <p:cNvPr id="36" name="Group 35"/>
          <p:cNvGrpSpPr/>
          <p:nvPr/>
        </p:nvGrpSpPr>
        <p:grpSpPr>
          <a:xfrm>
            <a:off x="6630029" y="4477823"/>
            <a:ext cx="3988409" cy="1138774"/>
            <a:chOff x="1588254" y="4139057"/>
            <a:chExt cx="3988409" cy="1138774"/>
          </a:xfrm>
        </p:grpSpPr>
        <p:sp>
          <p:nvSpPr>
            <p:cNvPr id="37" name="TextBox 36"/>
            <p:cNvSpPr txBox="1"/>
            <p:nvPr/>
          </p:nvSpPr>
          <p:spPr>
            <a:xfrm>
              <a:off x="3101329" y="4139057"/>
              <a:ext cx="976549" cy="400110"/>
            </a:xfrm>
            <a:prstGeom prst="rect">
              <a:avLst/>
            </a:prstGeom>
            <a:noFill/>
          </p:spPr>
          <p:txBody>
            <a:bodyPr wrap="none" rtlCol="0">
              <a:spAutoFit/>
            </a:bodyPr>
            <a:lstStyle/>
            <a:p>
              <a:pPr algn="ctr"/>
              <a:r>
                <a:rPr lang="en-US" sz="2000" b="1" smtClean="0"/>
                <a:t>Winner</a:t>
              </a:r>
              <a:endParaRPr lang="en-GB" sz="2000" b="1"/>
            </a:p>
          </p:txBody>
        </p:sp>
        <p:sp>
          <p:nvSpPr>
            <p:cNvPr id="38" name="Rectangle 37"/>
            <p:cNvSpPr/>
            <p:nvPr/>
          </p:nvSpPr>
          <p:spPr>
            <a:xfrm>
              <a:off x="1588254" y="4539167"/>
              <a:ext cx="3988409" cy="738664"/>
            </a:xfrm>
            <a:prstGeom prst="rect">
              <a:avLst/>
            </a:prstGeom>
          </p:spPr>
          <p:txBody>
            <a:bodyPr wrap="square">
              <a:spAutoFit/>
            </a:bodyPr>
            <a:lstStyle/>
            <a:p>
              <a:pPr algn="ctr"/>
              <a:r>
                <a:rPr lang="en-GB" sz="1400" smtClean="0"/>
                <a:t>Lorem ipsum dolor sit amet, consectetur adipiscing elit, sed do eiusmod tempor incididunt ut labore et dolore magna aliqua. </a:t>
              </a:r>
              <a:endParaRPr lang="en-GB" sz="140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3"/>
                                        </p:tgtEl>
                                        <p:attrNameLst>
                                          <p:attrName>style.visibility</p:attrName>
                                        </p:attrNameLst>
                                      </p:cBhvr>
                                      <p:to>
                                        <p:strVal val="visible"/>
                                      </p:to>
                                    </p:set>
                                    <p:anim calcmode="lin" valueType="num">
                                      <p:cBhvr>
                                        <p:cTn id="11" dur="500" fill="hold"/>
                                        <p:tgtEl>
                                          <p:spTgt spid="33"/>
                                        </p:tgtEl>
                                        <p:attrNameLst>
                                          <p:attrName>ppt_w</p:attrName>
                                        </p:attrNameLst>
                                      </p:cBhvr>
                                      <p:tavLst>
                                        <p:tav tm="0">
                                          <p:val>
                                            <p:fltVal val="0"/>
                                          </p:val>
                                        </p:tav>
                                        <p:tav tm="100000">
                                          <p:val>
                                            <p:strVal val="#ppt_w"/>
                                          </p:val>
                                        </p:tav>
                                      </p:tavLst>
                                    </p:anim>
                                    <p:anim calcmode="lin" valueType="num">
                                      <p:cBhvr>
                                        <p:cTn id="12" dur="500" fill="hold"/>
                                        <p:tgtEl>
                                          <p:spTgt spid="33"/>
                                        </p:tgtEl>
                                        <p:attrNameLst>
                                          <p:attrName>ppt_h</p:attrName>
                                        </p:attrNameLst>
                                      </p:cBhvr>
                                      <p:tavLst>
                                        <p:tav tm="0">
                                          <p:val>
                                            <p:fltVal val="0"/>
                                          </p:val>
                                        </p:tav>
                                        <p:tav tm="100000">
                                          <p:val>
                                            <p:strVal val="#ppt_h"/>
                                          </p:val>
                                        </p:tav>
                                      </p:tavLst>
                                    </p:anim>
                                    <p:animEffect transition="in" filter="fade">
                                      <p:cBhvr>
                                        <p:cTn id="13" dur="500"/>
                                        <p:tgtEl>
                                          <p:spTgt spid="33"/>
                                        </p:tgtEl>
                                      </p:cBhvr>
                                    </p:animEffect>
                                  </p:childTnLst>
                                </p:cTn>
                              </p:par>
                            </p:childTnLst>
                          </p:cTn>
                        </p:par>
                        <p:par>
                          <p:cTn id="14" fill="hold">
                            <p:stCondLst>
                              <p:cond delay="1000"/>
                            </p:stCondLst>
                            <p:childTnLst>
                              <p:par>
                                <p:cTn id="15" presetID="12" presetClass="entr" presetSubtype="4" fill="hold" nodeType="afterEffect">
                                  <p:stCondLst>
                                    <p:cond delay="0"/>
                                  </p:stCondLst>
                                  <p:childTnLst>
                                    <p:set>
                                      <p:cBhvr>
                                        <p:cTn id="16" dur="1" fill="hold">
                                          <p:stCondLst>
                                            <p:cond delay="0"/>
                                          </p:stCondLst>
                                        </p:cTn>
                                        <p:tgtEl>
                                          <p:spTgt spid="35"/>
                                        </p:tgtEl>
                                        <p:attrNameLst>
                                          <p:attrName>style.visibility</p:attrName>
                                        </p:attrNameLst>
                                      </p:cBhvr>
                                      <p:to>
                                        <p:strVal val="visible"/>
                                      </p:to>
                                    </p:set>
                                    <p:anim calcmode="lin" valueType="num">
                                      <p:cBhvr additive="base">
                                        <p:cTn id="17" dur="500"/>
                                        <p:tgtEl>
                                          <p:spTgt spid="35"/>
                                        </p:tgtEl>
                                        <p:attrNameLst>
                                          <p:attrName>ppt_y</p:attrName>
                                        </p:attrNameLst>
                                      </p:cBhvr>
                                      <p:tavLst>
                                        <p:tav tm="0">
                                          <p:val>
                                            <p:strVal val="#ppt_y+#ppt_h*1.125000"/>
                                          </p:val>
                                        </p:tav>
                                        <p:tav tm="100000">
                                          <p:val>
                                            <p:strVal val="#ppt_y"/>
                                          </p:val>
                                        </p:tav>
                                      </p:tavLst>
                                    </p:anim>
                                    <p:animEffect transition="in" filter="wipe(up)">
                                      <p:cBhvr>
                                        <p:cTn id="18" dur="500"/>
                                        <p:tgtEl>
                                          <p:spTgt spid="35"/>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left)">
                                      <p:cBhvr>
                                        <p:cTn id="22" dur="500"/>
                                        <p:tgtEl>
                                          <p:spTgt spid="5"/>
                                        </p:tgtEl>
                                      </p:cBhvr>
                                    </p:animEffect>
                                  </p:childTnLst>
                                </p:cTn>
                              </p:par>
                            </p:childTnLst>
                          </p:cTn>
                        </p:par>
                        <p:par>
                          <p:cTn id="23" fill="hold">
                            <p:stCondLst>
                              <p:cond delay="2000"/>
                            </p:stCondLst>
                            <p:childTnLst>
                              <p:par>
                                <p:cTn id="24" presetID="2" presetClass="entr" presetSubtype="8"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0-#ppt_w/2"/>
                                          </p:val>
                                        </p:tav>
                                        <p:tav tm="100000">
                                          <p:val>
                                            <p:strVal val="#ppt_x"/>
                                          </p:val>
                                        </p:tav>
                                      </p:tavLst>
                                    </p:anim>
                                    <p:anim calcmode="lin" valueType="num">
                                      <p:cBhvr additive="base">
                                        <p:cTn id="27" dur="500" fill="hold"/>
                                        <p:tgtEl>
                                          <p:spTgt spid="7"/>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fade">
                                      <p:cBhvr>
                                        <p:cTn id="31" dur="500"/>
                                        <p:tgtEl>
                                          <p:spTgt spid="8"/>
                                        </p:tgtEl>
                                      </p:cBhvr>
                                    </p:animEffect>
                                  </p:childTnLst>
                                </p:cTn>
                              </p:par>
                            </p:childTnLst>
                          </p:cTn>
                        </p:par>
                        <p:par>
                          <p:cTn id="32" fill="hold">
                            <p:stCondLst>
                              <p:cond delay="3000"/>
                            </p:stCondLst>
                            <p:childTnLst>
                              <p:par>
                                <p:cTn id="33" presetID="53" presetClass="entr" presetSubtype="16"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par>
                          <p:cTn id="38" fill="hold">
                            <p:stCondLst>
                              <p:cond delay="3500"/>
                            </p:stCondLst>
                            <p:childTnLst>
                              <p:par>
                                <p:cTn id="39" presetID="1" presetClass="entr" presetSubtype="0"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childTnLst>
                                </p:cTn>
                              </p:par>
                            </p:childTnLst>
                          </p:cTn>
                        </p:par>
                        <p:par>
                          <p:cTn id="41" fill="hold">
                            <p:stCondLst>
                              <p:cond delay="3500"/>
                            </p:stCondLst>
                            <p:childTnLst>
                              <p:par>
                                <p:cTn id="42" presetID="12" presetClass="entr" presetSubtype="1" fill="hold" nodeType="afterEffect">
                                  <p:stCondLst>
                                    <p:cond delay="0"/>
                                  </p:stCondLst>
                                  <p:childTnLst>
                                    <p:set>
                                      <p:cBhvr>
                                        <p:cTn id="43" dur="1" fill="hold">
                                          <p:stCondLst>
                                            <p:cond delay="0"/>
                                          </p:stCondLst>
                                        </p:cTn>
                                        <p:tgtEl>
                                          <p:spTgt spid="36"/>
                                        </p:tgtEl>
                                        <p:attrNameLst>
                                          <p:attrName>style.visibility</p:attrName>
                                        </p:attrNameLst>
                                      </p:cBhvr>
                                      <p:to>
                                        <p:strVal val="visible"/>
                                      </p:to>
                                    </p:set>
                                    <p:anim calcmode="lin" valueType="num">
                                      <p:cBhvr additive="base">
                                        <p:cTn id="44" dur="500"/>
                                        <p:tgtEl>
                                          <p:spTgt spid="36"/>
                                        </p:tgtEl>
                                        <p:attrNameLst>
                                          <p:attrName>ppt_y</p:attrName>
                                        </p:attrNameLst>
                                      </p:cBhvr>
                                      <p:tavLst>
                                        <p:tav tm="0">
                                          <p:val>
                                            <p:strVal val="#ppt_y-#ppt_h*1.125000"/>
                                          </p:val>
                                        </p:tav>
                                        <p:tav tm="100000">
                                          <p:val>
                                            <p:strVal val="#ppt_y"/>
                                          </p:val>
                                        </p:tav>
                                      </p:tavLst>
                                    </p:anim>
                                    <p:animEffect transition="in" filter="wipe(down)">
                                      <p:cBhvr>
                                        <p:cTn id="45" dur="500"/>
                                        <p:tgtEl>
                                          <p:spTgt spid="36"/>
                                        </p:tgtEl>
                                      </p:cBhvr>
                                    </p:animEffect>
                                  </p:childTnLst>
                                </p:cTn>
                              </p:par>
                            </p:childTnLst>
                          </p:cTn>
                        </p:par>
                        <p:par>
                          <p:cTn id="46" fill="hold">
                            <p:stCondLst>
                              <p:cond delay="4000"/>
                            </p:stCondLst>
                            <p:childTnLst>
                              <p:par>
                                <p:cTn id="47" presetID="22" presetClass="entr" presetSubtype="4" fill="hold" grpId="0" nodeType="after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wipe(down)">
                                      <p:cBhvr>
                                        <p:cTn id="49" dur="500"/>
                                        <p:tgtEl>
                                          <p:spTgt spid="26"/>
                                        </p:tgtEl>
                                      </p:cBhvr>
                                    </p:animEffect>
                                  </p:childTnLst>
                                </p:cTn>
                              </p:par>
                            </p:childTnLst>
                          </p:cTn>
                        </p:par>
                        <p:par>
                          <p:cTn id="50" fill="hold">
                            <p:stCondLst>
                              <p:cond delay="4500"/>
                            </p:stCondLst>
                            <p:childTnLst>
                              <p:par>
                                <p:cTn id="51" presetID="2" presetClass="entr" presetSubtype="12" fill="hold" grpId="0" nodeType="afterEffect">
                                  <p:stCondLst>
                                    <p:cond delay="0"/>
                                  </p:stCondLst>
                                  <p:childTnLst>
                                    <p:set>
                                      <p:cBhvr>
                                        <p:cTn id="52" dur="1" fill="hold">
                                          <p:stCondLst>
                                            <p:cond delay="0"/>
                                          </p:stCondLst>
                                        </p:cTn>
                                        <p:tgtEl>
                                          <p:spTgt spid="27"/>
                                        </p:tgtEl>
                                        <p:attrNameLst>
                                          <p:attrName>style.visibility</p:attrName>
                                        </p:attrNameLst>
                                      </p:cBhvr>
                                      <p:to>
                                        <p:strVal val="visible"/>
                                      </p:to>
                                    </p:set>
                                    <p:anim calcmode="lin" valueType="num">
                                      <p:cBhvr additive="base">
                                        <p:cTn id="53" dur="500" fill="hold"/>
                                        <p:tgtEl>
                                          <p:spTgt spid="27"/>
                                        </p:tgtEl>
                                        <p:attrNameLst>
                                          <p:attrName>ppt_x</p:attrName>
                                        </p:attrNameLst>
                                      </p:cBhvr>
                                      <p:tavLst>
                                        <p:tav tm="0">
                                          <p:val>
                                            <p:strVal val="0-#ppt_w/2"/>
                                          </p:val>
                                        </p:tav>
                                        <p:tav tm="100000">
                                          <p:val>
                                            <p:strVal val="#ppt_x"/>
                                          </p:val>
                                        </p:tav>
                                      </p:tavLst>
                                    </p:anim>
                                    <p:anim calcmode="lin" valueType="num">
                                      <p:cBhvr additive="base">
                                        <p:cTn id="54" dur="500" fill="hold"/>
                                        <p:tgtEl>
                                          <p:spTgt spid="27"/>
                                        </p:tgtEl>
                                        <p:attrNameLst>
                                          <p:attrName>ppt_y</p:attrName>
                                        </p:attrNameLst>
                                      </p:cBhvr>
                                      <p:tavLst>
                                        <p:tav tm="0">
                                          <p:val>
                                            <p:strVal val="1+#ppt_h/2"/>
                                          </p:val>
                                        </p:tav>
                                        <p:tav tm="100000">
                                          <p:val>
                                            <p:strVal val="#ppt_y"/>
                                          </p:val>
                                        </p:tav>
                                      </p:tavLst>
                                    </p:anim>
                                  </p:childTnLst>
                                </p:cTn>
                              </p:par>
                            </p:childTnLst>
                          </p:cTn>
                        </p:par>
                        <p:par>
                          <p:cTn id="55" fill="hold">
                            <p:stCondLst>
                              <p:cond delay="5000"/>
                            </p:stCondLst>
                            <p:childTnLst>
                              <p:par>
                                <p:cTn id="56" presetID="22" presetClass="entr" presetSubtype="8" fill="hold" grpId="0" nodeType="afterEffect">
                                  <p:stCondLst>
                                    <p:cond delay="0"/>
                                  </p:stCondLst>
                                  <p:childTnLst>
                                    <p:set>
                                      <p:cBhvr>
                                        <p:cTn id="57" dur="1" fill="hold">
                                          <p:stCondLst>
                                            <p:cond delay="0"/>
                                          </p:stCondLst>
                                        </p:cTn>
                                        <p:tgtEl>
                                          <p:spTgt spid="28"/>
                                        </p:tgtEl>
                                        <p:attrNameLst>
                                          <p:attrName>style.visibility</p:attrName>
                                        </p:attrNameLst>
                                      </p:cBhvr>
                                      <p:to>
                                        <p:strVal val="visible"/>
                                      </p:to>
                                    </p:set>
                                    <p:animEffect transition="in" filter="wipe(left)">
                                      <p:cBhvr>
                                        <p:cTn id="58"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10" grpId="0"/>
      <p:bldP spid="26" grpId="0" animBg="1"/>
      <p:bldP spid="27" grpId="0" animBg="1"/>
      <p:bldP spid="2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Timeline  Functions</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 name="Group 3"/>
          <p:cNvGrpSpPr/>
          <p:nvPr/>
        </p:nvGrpSpPr>
        <p:grpSpPr>
          <a:xfrm>
            <a:off x="9790547" y="3147157"/>
            <a:ext cx="2252830" cy="835054"/>
            <a:chOff x="9790547" y="3147157"/>
            <a:chExt cx="2252830" cy="835054"/>
          </a:xfrm>
        </p:grpSpPr>
        <p:sp>
          <p:nvSpPr>
            <p:cNvPr id="5" name="Rectangle 4"/>
            <p:cNvSpPr/>
            <p:nvPr/>
          </p:nvSpPr>
          <p:spPr>
            <a:xfrm>
              <a:off x="9790547" y="3151915"/>
              <a:ext cx="1958109" cy="9005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 name="Group 5"/>
            <p:cNvGrpSpPr/>
            <p:nvPr/>
          </p:nvGrpSpPr>
          <p:grpSpPr>
            <a:xfrm>
              <a:off x="11208323" y="3147157"/>
              <a:ext cx="835054" cy="835054"/>
              <a:chOff x="11208323" y="3020292"/>
              <a:chExt cx="835054" cy="835054"/>
            </a:xfrm>
          </p:grpSpPr>
          <p:grpSp>
            <p:nvGrpSpPr>
              <p:cNvPr id="7" name="Group 6"/>
              <p:cNvGrpSpPr/>
              <p:nvPr/>
            </p:nvGrpSpPr>
            <p:grpSpPr>
              <a:xfrm>
                <a:off x="11208323" y="3020292"/>
                <a:ext cx="835054" cy="835054"/>
                <a:chOff x="4595928" y="4332692"/>
                <a:chExt cx="835054" cy="835054"/>
              </a:xfrm>
            </p:grpSpPr>
            <p:sp>
              <p:nvSpPr>
                <p:cNvPr id="18" name="Rounded Rectangle 17"/>
                <p:cNvSpPr/>
                <p:nvPr/>
              </p:nvSpPr>
              <p:spPr>
                <a:xfrm>
                  <a:off x="4599709" y="4336473"/>
                  <a:ext cx="831273" cy="831273"/>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ounded Rectangle 18"/>
                <p:cNvSpPr/>
                <p:nvPr/>
              </p:nvSpPr>
              <p:spPr>
                <a:xfrm>
                  <a:off x="4595928" y="4332692"/>
                  <a:ext cx="755703" cy="755703"/>
                </a:xfrm>
                <a:prstGeom prst="roundRect">
                  <a:avLst/>
                </a:prstGeom>
                <a:solidFill>
                  <a:schemeClr val="bg2"/>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 name="Group 7"/>
              <p:cNvGrpSpPr/>
              <p:nvPr/>
            </p:nvGrpSpPr>
            <p:grpSpPr>
              <a:xfrm>
                <a:off x="11354002" y="3207140"/>
                <a:ext cx="464344" cy="465138"/>
                <a:chOff x="9145588" y="4435475"/>
                <a:chExt cx="464344" cy="465138"/>
              </a:xfrm>
              <a:solidFill>
                <a:schemeClr val="accent6"/>
              </a:solidFill>
            </p:grpSpPr>
            <p:sp>
              <p:nvSpPr>
                <p:cNvPr id="9"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0"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1"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2"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3"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7"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grpSp>
        <p:nvGrpSpPr>
          <p:cNvPr id="21" name="Group 20"/>
          <p:cNvGrpSpPr/>
          <p:nvPr/>
        </p:nvGrpSpPr>
        <p:grpSpPr>
          <a:xfrm>
            <a:off x="7832437" y="2406919"/>
            <a:ext cx="2373746" cy="835054"/>
            <a:chOff x="7832437" y="2406919"/>
            <a:chExt cx="2373746" cy="835054"/>
          </a:xfrm>
        </p:grpSpPr>
        <p:grpSp>
          <p:nvGrpSpPr>
            <p:cNvPr id="20" name="Group 19"/>
            <p:cNvGrpSpPr/>
            <p:nvPr/>
          </p:nvGrpSpPr>
          <p:grpSpPr>
            <a:xfrm>
              <a:off x="7832437" y="2410700"/>
              <a:ext cx="2373746" cy="831273"/>
              <a:chOff x="7832437" y="2410700"/>
              <a:chExt cx="2373746" cy="831273"/>
            </a:xfrm>
          </p:grpSpPr>
          <p:sp>
            <p:nvSpPr>
              <p:cNvPr id="29" name="Rectangle 28"/>
              <p:cNvSpPr/>
              <p:nvPr/>
            </p:nvSpPr>
            <p:spPr>
              <a:xfrm>
                <a:off x="7832437" y="3151915"/>
                <a:ext cx="1958109" cy="9005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Rounded Rectangle 30"/>
              <p:cNvSpPr/>
              <p:nvPr/>
            </p:nvSpPr>
            <p:spPr>
              <a:xfrm>
                <a:off x="9374910" y="2410700"/>
                <a:ext cx="831273" cy="831273"/>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2" name="Rounded Rectangle 31"/>
            <p:cNvSpPr/>
            <p:nvPr/>
          </p:nvSpPr>
          <p:spPr>
            <a:xfrm>
              <a:off x="9371129" y="2406919"/>
              <a:ext cx="755703" cy="755703"/>
            </a:xfrm>
            <a:prstGeom prst="roundRect">
              <a:avLst/>
            </a:prstGeom>
            <a:solidFill>
              <a:schemeClr val="bg2"/>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2" name="Group 21"/>
            <p:cNvGrpSpPr/>
            <p:nvPr/>
          </p:nvGrpSpPr>
          <p:grpSpPr>
            <a:xfrm>
              <a:off x="9516808" y="2552201"/>
              <a:ext cx="464344" cy="465138"/>
              <a:chOff x="7287419" y="3505994"/>
              <a:chExt cx="464344" cy="465138"/>
            </a:xfrm>
            <a:solidFill>
              <a:schemeClr val="accent5"/>
            </a:solidFill>
          </p:grpSpPr>
          <p:sp>
            <p:nvSpPr>
              <p:cNvPr id="23" name="AutoShape 37"/>
              <p:cNvSpPr/>
              <p:nvPr/>
            </p:nvSpPr>
            <p:spPr bwMode="auto">
              <a:xfrm>
                <a:off x="7287419" y="354965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4" name="AutoShape 38"/>
              <p:cNvSpPr/>
              <p:nvPr/>
            </p:nvSpPr>
            <p:spPr bwMode="auto">
              <a:xfrm>
                <a:off x="7490619" y="373856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5" name="AutoShape 39"/>
              <p:cNvSpPr/>
              <p:nvPr/>
            </p:nvSpPr>
            <p:spPr bwMode="auto">
              <a:xfrm>
                <a:off x="7679532" y="350599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6" name="AutoShape 40"/>
              <p:cNvSpPr/>
              <p:nvPr/>
            </p:nvSpPr>
            <p:spPr bwMode="auto">
              <a:xfrm>
                <a:off x="7403307" y="372427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7" name="AutoShape 41"/>
              <p:cNvSpPr/>
              <p:nvPr/>
            </p:nvSpPr>
            <p:spPr bwMode="auto">
              <a:xfrm>
                <a:off x="7461250" y="382587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8" name="AutoShape 42"/>
              <p:cNvSpPr/>
              <p:nvPr/>
            </p:nvSpPr>
            <p:spPr bwMode="auto">
              <a:xfrm>
                <a:off x="7693819" y="360759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30" name="Group 29"/>
          <p:cNvGrpSpPr/>
          <p:nvPr/>
        </p:nvGrpSpPr>
        <p:grpSpPr>
          <a:xfrm>
            <a:off x="5874328" y="3147894"/>
            <a:ext cx="2373745" cy="835054"/>
            <a:chOff x="5874328" y="3147894"/>
            <a:chExt cx="2373745" cy="835054"/>
          </a:xfrm>
        </p:grpSpPr>
        <p:sp>
          <p:nvSpPr>
            <p:cNvPr id="34" name="Rectangle 33"/>
            <p:cNvSpPr/>
            <p:nvPr/>
          </p:nvSpPr>
          <p:spPr>
            <a:xfrm>
              <a:off x="5874328" y="3151915"/>
              <a:ext cx="1958109" cy="9005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6" name="Group 35"/>
            <p:cNvGrpSpPr/>
            <p:nvPr/>
          </p:nvGrpSpPr>
          <p:grpSpPr>
            <a:xfrm>
              <a:off x="7413019" y="3147894"/>
              <a:ext cx="835054" cy="835054"/>
              <a:chOff x="4595928" y="4332692"/>
              <a:chExt cx="835054" cy="835054"/>
            </a:xfrm>
          </p:grpSpPr>
          <p:sp>
            <p:nvSpPr>
              <p:cNvPr id="40" name="Rounded Rectangle 39"/>
              <p:cNvSpPr/>
              <p:nvPr/>
            </p:nvSpPr>
            <p:spPr>
              <a:xfrm>
                <a:off x="4599709" y="4336473"/>
                <a:ext cx="831273" cy="831273"/>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Rounded Rectangle 40"/>
              <p:cNvSpPr/>
              <p:nvPr/>
            </p:nvSpPr>
            <p:spPr>
              <a:xfrm>
                <a:off x="4595928" y="4332692"/>
                <a:ext cx="755703" cy="755703"/>
              </a:xfrm>
              <a:prstGeom prst="roundRect">
                <a:avLst/>
              </a:prstGeom>
              <a:solidFill>
                <a:schemeClr val="bg2"/>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7" name="Group 36"/>
            <p:cNvGrpSpPr/>
            <p:nvPr/>
          </p:nvGrpSpPr>
          <p:grpSpPr>
            <a:xfrm>
              <a:off x="7558698" y="3313383"/>
              <a:ext cx="464344" cy="450850"/>
              <a:chOff x="8216107" y="4449763"/>
              <a:chExt cx="464344" cy="450850"/>
            </a:xfrm>
            <a:solidFill>
              <a:schemeClr val="accent4"/>
            </a:solidFill>
          </p:grpSpPr>
          <p:sp>
            <p:nvSpPr>
              <p:cNvPr id="38" name="AutoShape 16"/>
              <p:cNvSpPr/>
              <p:nvPr/>
            </p:nvSpPr>
            <p:spPr bwMode="auto">
              <a:xfrm>
                <a:off x="8448675" y="4696619"/>
                <a:ext cx="57944" cy="58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4841"/>
                      <a:pt x="0" y="10800"/>
                    </a:cubicBezTo>
                    <a:cubicBezTo>
                      <a:pt x="0" y="16758"/>
                      <a:pt x="4838" y="21599"/>
                      <a:pt x="10800" y="21599"/>
                    </a:cubicBezTo>
                    <a:cubicBezTo>
                      <a:pt x="16761" y="21599"/>
                      <a:pt x="21600" y="16758"/>
                      <a:pt x="21600" y="10800"/>
                    </a:cubicBezTo>
                    <a:cubicBezTo>
                      <a:pt x="21600" y="4841"/>
                      <a:pt x="16761"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9" name="AutoShape 17"/>
              <p:cNvSpPr/>
              <p:nvPr/>
            </p:nvSpPr>
            <p:spPr bwMode="auto">
              <a:xfrm>
                <a:off x="8216107" y="4449763"/>
                <a:ext cx="464344" cy="450850"/>
              </a:xfrm>
              <a:custGeom>
                <a:avLst/>
                <a:gdLst>
                  <a:gd name="T0" fmla="*/ 10473 w 20946"/>
                  <a:gd name="T1" fmla="*/ 10800 h 21600"/>
                  <a:gd name="T2" fmla="*/ 10473 w 20946"/>
                  <a:gd name="T3" fmla="*/ 10800 h 21600"/>
                  <a:gd name="T4" fmla="*/ 10473 w 20946"/>
                  <a:gd name="T5" fmla="*/ 10800 h 21600"/>
                  <a:gd name="T6" fmla="*/ 10473 w 20946"/>
                  <a:gd name="T7" fmla="*/ 10800 h 21600"/>
                </a:gdLst>
                <a:ahLst/>
                <a:cxnLst>
                  <a:cxn ang="0">
                    <a:pos x="T0" y="T1"/>
                  </a:cxn>
                  <a:cxn ang="0">
                    <a:pos x="T2" y="T3"/>
                  </a:cxn>
                  <a:cxn ang="0">
                    <a:pos x="T4" y="T5"/>
                  </a:cxn>
                  <a:cxn ang="0">
                    <a:pos x="T6" y="T7"/>
                  </a:cxn>
                </a:cxnLst>
                <a:rect l="0" t="0" r="r" b="b"/>
                <a:pathLst>
                  <a:path w="20946" h="21600">
                    <a:moveTo>
                      <a:pt x="18509" y="15329"/>
                    </a:moveTo>
                    <a:lnTo>
                      <a:pt x="11782" y="15329"/>
                    </a:lnTo>
                    <a:cubicBezTo>
                      <a:pt x="10699" y="15329"/>
                      <a:pt x="9818" y="14391"/>
                      <a:pt x="9818" y="13238"/>
                    </a:cubicBezTo>
                    <a:cubicBezTo>
                      <a:pt x="9818" y="12086"/>
                      <a:pt x="10699" y="11148"/>
                      <a:pt x="11782" y="11148"/>
                    </a:cubicBezTo>
                    <a:lnTo>
                      <a:pt x="17673" y="11148"/>
                    </a:lnTo>
                    <a:cubicBezTo>
                      <a:pt x="18077" y="11142"/>
                      <a:pt x="18477" y="10934"/>
                      <a:pt x="18721" y="10588"/>
                    </a:cubicBezTo>
                    <a:cubicBezTo>
                      <a:pt x="18789" y="10491"/>
                      <a:pt x="18842" y="10381"/>
                      <a:pt x="18885" y="10267"/>
                    </a:cubicBezTo>
                    <a:cubicBezTo>
                      <a:pt x="18890" y="10251"/>
                      <a:pt x="18901" y="10239"/>
                      <a:pt x="18906" y="10224"/>
                    </a:cubicBezTo>
                    <a:cubicBezTo>
                      <a:pt x="19377" y="10880"/>
                      <a:pt x="19636" y="11686"/>
                      <a:pt x="19636" y="12541"/>
                    </a:cubicBezTo>
                    <a:cubicBezTo>
                      <a:pt x="19636" y="13613"/>
                      <a:pt x="19230" y="14607"/>
                      <a:pt x="18509" y="15329"/>
                    </a:cubicBezTo>
                    <a:moveTo>
                      <a:pt x="17673" y="17767"/>
                    </a:moveTo>
                    <a:cubicBezTo>
                      <a:pt x="17673" y="19114"/>
                      <a:pt x="16647" y="20206"/>
                      <a:pt x="15382" y="20206"/>
                    </a:cubicBezTo>
                    <a:lnTo>
                      <a:pt x="3600" y="20206"/>
                    </a:lnTo>
                    <a:cubicBezTo>
                      <a:pt x="2334" y="20206"/>
                      <a:pt x="1309" y="19114"/>
                      <a:pt x="1309" y="17767"/>
                    </a:cubicBezTo>
                    <a:lnTo>
                      <a:pt x="1309" y="6786"/>
                    </a:lnTo>
                    <a:cubicBezTo>
                      <a:pt x="1931" y="7334"/>
                      <a:pt x="2730" y="7664"/>
                      <a:pt x="3600" y="7664"/>
                    </a:cubicBezTo>
                    <a:lnTo>
                      <a:pt x="14400" y="7664"/>
                    </a:lnTo>
                    <a:lnTo>
                      <a:pt x="17018" y="7664"/>
                    </a:lnTo>
                    <a:cubicBezTo>
                      <a:pt x="17379" y="7664"/>
                      <a:pt x="17673" y="7976"/>
                      <a:pt x="17673" y="8361"/>
                    </a:cubicBezTo>
                    <a:lnTo>
                      <a:pt x="17673" y="9754"/>
                    </a:lnTo>
                    <a:lnTo>
                      <a:pt x="11782" y="9754"/>
                    </a:lnTo>
                    <a:cubicBezTo>
                      <a:pt x="9974" y="9754"/>
                      <a:pt x="8509" y="11314"/>
                      <a:pt x="8509" y="13238"/>
                    </a:cubicBezTo>
                    <a:cubicBezTo>
                      <a:pt x="8509" y="15163"/>
                      <a:pt x="9974" y="16722"/>
                      <a:pt x="11782" y="16722"/>
                    </a:cubicBezTo>
                    <a:lnTo>
                      <a:pt x="17673" y="16722"/>
                    </a:lnTo>
                    <a:cubicBezTo>
                      <a:pt x="17673" y="16722"/>
                      <a:pt x="17673" y="17767"/>
                      <a:pt x="17673" y="17767"/>
                    </a:cubicBezTo>
                    <a:close/>
                    <a:moveTo>
                      <a:pt x="16363" y="5574"/>
                    </a:moveTo>
                    <a:lnTo>
                      <a:pt x="16363" y="6270"/>
                    </a:lnTo>
                    <a:lnTo>
                      <a:pt x="14400" y="6270"/>
                    </a:lnTo>
                    <a:lnTo>
                      <a:pt x="3600" y="6270"/>
                    </a:lnTo>
                    <a:cubicBezTo>
                      <a:pt x="3246" y="6270"/>
                      <a:pt x="2916" y="6179"/>
                      <a:pt x="2617" y="6027"/>
                    </a:cubicBezTo>
                    <a:lnTo>
                      <a:pt x="2617" y="5574"/>
                    </a:lnTo>
                    <a:cubicBezTo>
                      <a:pt x="2617" y="5574"/>
                      <a:pt x="16363" y="5574"/>
                      <a:pt x="16363" y="5574"/>
                    </a:cubicBezTo>
                    <a:close/>
                    <a:moveTo>
                      <a:pt x="16363" y="4877"/>
                    </a:moveTo>
                    <a:lnTo>
                      <a:pt x="2617" y="4877"/>
                    </a:lnTo>
                    <a:lnTo>
                      <a:pt x="2617" y="4180"/>
                    </a:lnTo>
                    <a:lnTo>
                      <a:pt x="16363" y="4180"/>
                    </a:lnTo>
                    <a:cubicBezTo>
                      <a:pt x="16363" y="4180"/>
                      <a:pt x="16363" y="4877"/>
                      <a:pt x="16363" y="4877"/>
                    </a:cubicBezTo>
                    <a:close/>
                    <a:moveTo>
                      <a:pt x="16363" y="3483"/>
                    </a:moveTo>
                    <a:lnTo>
                      <a:pt x="2617" y="3483"/>
                    </a:lnTo>
                    <a:lnTo>
                      <a:pt x="2617" y="2787"/>
                    </a:lnTo>
                    <a:lnTo>
                      <a:pt x="16363" y="2787"/>
                    </a:lnTo>
                    <a:cubicBezTo>
                      <a:pt x="16363" y="2787"/>
                      <a:pt x="16363" y="3483"/>
                      <a:pt x="16363" y="3483"/>
                    </a:cubicBezTo>
                    <a:close/>
                    <a:moveTo>
                      <a:pt x="3600" y="1393"/>
                    </a:moveTo>
                    <a:lnTo>
                      <a:pt x="14400" y="1393"/>
                    </a:lnTo>
                    <a:lnTo>
                      <a:pt x="17018" y="1393"/>
                    </a:lnTo>
                    <a:cubicBezTo>
                      <a:pt x="17379" y="1393"/>
                      <a:pt x="17673" y="1705"/>
                      <a:pt x="17673" y="2090"/>
                    </a:cubicBezTo>
                    <a:lnTo>
                      <a:pt x="17673" y="3832"/>
                    </a:lnTo>
                    <a:lnTo>
                      <a:pt x="17673" y="4180"/>
                    </a:lnTo>
                    <a:lnTo>
                      <a:pt x="17673" y="6398"/>
                    </a:lnTo>
                    <a:cubicBezTo>
                      <a:pt x="17466" y="6321"/>
                      <a:pt x="17249" y="6270"/>
                      <a:pt x="17018" y="6270"/>
                    </a:cubicBezTo>
                    <a:lnTo>
                      <a:pt x="17018" y="5574"/>
                    </a:lnTo>
                    <a:lnTo>
                      <a:pt x="17018" y="4180"/>
                    </a:lnTo>
                    <a:lnTo>
                      <a:pt x="17018" y="2787"/>
                    </a:lnTo>
                    <a:cubicBezTo>
                      <a:pt x="17018" y="2401"/>
                      <a:pt x="16724" y="2090"/>
                      <a:pt x="16363" y="2090"/>
                    </a:cubicBezTo>
                    <a:lnTo>
                      <a:pt x="2617" y="2090"/>
                    </a:lnTo>
                    <a:cubicBezTo>
                      <a:pt x="2256" y="2090"/>
                      <a:pt x="1963" y="2401"/>
                      <a:pt x="1963" y="2787"/>
                    </a:cubicBezTo>
                    <a:lnTo>
                      <a:pt x="1963" y="4180"/>
                    </a:lnTo>
                    <a:lnTo>
                      <a:pt x="1963" y="5534"/>
                    </a:lnTo>
                    <a:cubicBezTo>
                      <a:pt x="1559" y="5094"/>
                      <a:pt x="1309" y="4495"/>
                      <a:pt x="1309" y="3832"/>
                    </a:cubicBezTo>
                    <a:cubicBezTo>
                      <a:pt x="1309" y="2485"/>
                      <a:pt x="2334" y="1393"/>
                      <a:pt x="3600" y="1393"/>
                    </a:cubicBezTo>
                    <a:moveTo>
                      <a:pt x="18983" y="8361"/>
                    </a:moveTo>
                    <a:lnTo>
                      <a:pt x="18982" y="8361"/>
                    </a:lnTo>
                    <a:lnTo>
                      <a:pt x="18982" y="4180"/>
                    </a:lnTo>
                    <a:lnTo>
                      <a:pt x="18982" y="3832"/>
                    </a:lnTo>
                    <a:lnTo>
                      <a:pt x="18982" y="2090"/>
                    </a:lnTo>
                    <a:cubicBezTo>
                      <a:pt x="18982" y="935"/>
                      <a:pt x="18102" y="0"/>
                      <a:pt x="17018" y="0"/>
                    </a:cubicBezTo>
                    <a:lnTo>
                      <a:pt x="14400" y="0"/>
                    </a:lnTo>
                    <a:lnTo>
                      <a:pt x="3600" y="0"/>
                    </a:lnTo>
                    <a:cubicBezTo>
                      <a:pt x="1614" y="0"/>
                      <a:pt x="0" y="1719"/>
                      <a:pt x="0" y="3832"/>
                    </a:cubicBezTo>
                    <a:lnTo>
                      <a:pt x="0" y="17767"/>
                    </a:lnTo>
                    <a:cubicBezTo>
                      <a:pt x="0" y="19880"/>
                      <a:pt x="1614" y="21600"/>
                      <a:pt x="3600" y="21600"/>
                    </a:cubicBezTo>
                    <a:lnTo>
                      <a:pt x="15382" y="21600"/>
                    </a:lnTo>
                    <a:cubicBezTo>
                      <a:pt x="17366" y="21600"/>
                      <a:pt x="18982" y="19880"/>
                      <a:pt x="18982" y="17767"/>
                    </a:cubicBezTo>
                    <a:lnTo>
                      <a:pt x="18982" y="16722"/>
                    </a:lnTo>
                    <a:lnTo>
                      <a:pt x="18983" y="16722"/>
                    </a:lnTo>
                    <a:cubicBezTo>
                      <a:pt x="21600" y="14631"/>
                      <a:pt x="21600" y="10452"/>
                      <a:pt x="18983" y="8361"/>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2" name="Group 41"/>
          <p:cNvGrpSpPr/>
          <p:nvPr/>
        </p:nvGrpSpPr>
        <p:grpSpPr>
          <a:xfrm>
            <a:off x="3916219" y="2406919"/>
            <a:ext cx="2373746" cy="835054"/>
            <a:chOff x="3916219" y="2226806"/>
            <a:chExt cx="2373746" cy="835054"/>
          </a:xfrm>
        </p:grpSpPr>
        <p:grpSp>
          <p:nvGrpSpPr>
            <p:cNvPr id="43" name="Group 42"/>
            <p:cNvGrpSpPr/>
            <p:nvPr/>
          </p:nvGrpSpPr>
          <p:grpSpPr>
            <a:xfrm>
              <a:off x="3916219" y="2226806"/>
              <a:ext cx="2373746" cy="835054"/>
              <a:chOff x="3916219" y="2226806"/>
              <a:chExt cx="2373746" cy="835054"/>
            </a:xfrm>
          </p:grpSpPr>
          <p:sp>
            <p:nvSpPr>
              <p:cNvPr id="48" name="Rectangle 47"/>
              <p:cNvSpPr/>
              <p:nvPr/>
            </p:nvSpPr>
            <p:spPr>
              <a:xfrm>
                <a:off x="3916219" y="2971802"/>
                <a:ext cx="1958109" cy="9005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9" name="Group 48"/>
              <p:cNvGrpSpPr/>
              <p:nvPr/>
            </p:nvGrpSpPr>
            <p:grpSpPr>
              <a:xfrm>
                <a:off x="5454911" y="2226806"/>
                <a:ext cx="835054" cy="835054"/>
                <a:chOff x="4595928" y="4332692"/>
                <a:chExt cx="835054" cy="835054"/>
              </a:xfrm>
            </p:grpSpPr>
            <p:sp>
              <p:nvSpPr>
                <p:cNvPr id="50" name="Rounded Rectangle 49"/>
                <p:cNvSpPr/>
                <p:nvPr/>
              </p:nvSpPr>
              <p:spPr>
                <a:xfrm>
                  <a:off x="4599709" y="4336473"/>
                  <a:ext cx="831273" cy="831273"/>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Rounded Rectangle 50"/>
                <p:cNvSpPr/>
                <p:nvPr/>
              </p:nvSpPr>
              <p:spPr>
                <a:xfrm>
                  <a:off x="4595928" y="4332692"/>
                  <a:ext cx="755703" cy="755703"/>
                </a:xfrm>
                <a:prstGeom prst="roundRect">
                  <a:avLst/>
                </a:prstGeom>
                <a:solidFill>
                  <a:schemeClr val="bg2"/>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44" name="Group 43"/>
            <p:cNvGrpSpPr/>
            <p:nvPr/>
          </p:nvGrpSpPr>
          <p:grpSpPr>
            <a:xfrm>
              <a:off x="5600590" y="2390851"/>
              <a:ext cx="464344" cy="464344"/>
              <a:chOff x="7287419" y="2577307"/>
              <a:chExt cx="464344" cy="464344"/>
            </a:xfrm>
            <a:solidFill>
              <a:schemeClr val="accent4"/>
            </a:solidFill>
          </p:grpSpPr>
          <p:sp>
            <p:nvSpPr>
              <p:cNvPr id="45" name="AutoShape 56"/>
              <p:cNvSpPr/>
              <p:nvPr/>
            </p:nvSpPr>
            <p:spPr bwMode="auto">
              <a:xfrm>
                <a:off x="7287419"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solidFill>
                <a:schemeClr val="accent3"/>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 name="AutoShape 57"/>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solidFill>
                <a:schemeClr val="accent3"/>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7" name="AutoShape 58"/>
              <p:cNvSpPr/>
              <p:nvPr/>
            </p:nvSpPr>
            <p:spPr bwMode="auto">
              <a:xfrm>
                <a:off x="7446963"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solidFill>
                <a:schemeClr val="accent3"/>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2" name="Group 51"/>
          <p:cNvGrpSpPr/>
          <p:nvPr/>
        </p:nvGrpSpPr>
        <p:grpSpPr>
          <a:xfrm>
            <a:off x="1958109" y="3148925"/>
            <a:ext cx="2354394" cy="835054"/>
            <a:chOff x="1958109" y="3051150"/>
            <a:chExt cx="2354394" cy="835054"/>
          </a:xfrm>
        </p:grpSpPr>
        <p:sp>
          <p:nvSpPr>
            <p:cNvPr id="53" name="Rectangle 52"/>
            <p:cNvSpPr/>
            <p:nvPr/>
          </p:nvSpPr>
          <p:spPr>
            <a:xfrm>
              <a:off x="1958109" y="3054140"/>
              <a:ext cx="1958109" cy="9005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4" name="Group 53"/>
            <p:cNvGrpSpPr/>
            <p:nvPr/>
          </p:nvGrpSpPr>
          <p:grpSpPr>
            <a:xfrm>
              <a:off x="3477449" y="3051150"/>
              <a:ext cx="835054" cy="835054"/>
              <a:chOff x="3477911" y="3020292"/>
              <a:chExt cx="835054" cy="835054"/>
            </a:xfrm>
          </p:grpSpPr>
          <p:grpSp>
            <p:nvGrpSpPr>
              <p:cNvPr id="55" name="Group 54"/>
              <p:cNvGrpSpPr/>
              <p:nvPr/>
            </p:nvGrpSpPr>
            <p:grpSpPr>
              <a:xfrm>
                <a:off x="3477911" y="3020292"/>
                <a:ext cx="835054" cy="835054"/>
                <a:chOff x="4595928" y="4332692"/>
                <a:chExt cx="835054" cy="835054"/>
              </a:xfrm>
            </p:grpSpPr>
            <p:sp>
              <p:nvSpPr>
                <p:cNvPr id="57" name="Rounded Rectangle 56"/>
                <p:cNvSpPr/>
                <p:nvPr/>
              </p:nvSpPr>
              <p:spPr>
                <a:xfrm>
                  <a:off x="4599709" y="4336473"/>
                  <a:ext cx="831273" cy="831273"/>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Rounded Rectangle 57"/>
                <p:cNvSpPr/>
                <p:nvPr/>
              </p:nvSpPr>
              <p:spPr>
                <a:xfrm>
                  <a:off x="4595928" y="4332692"/>
                  <a:ext cx="755703" cy="755703"/>
                </a:xfrm>
                <a:prstGeom prst="roundRect">
                  <a:avLst/>
                </a:prstGeom>
                <a:solidFill>
                  <a:schemeClr val="bg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6" name="AutoShape 59"/>
              <p:cNvSpPr/>
              <p:nvPr/>
            </p:nvSpPr>
            <p:spPr bwMode="auto">
              <a:xfrm>
                <a:off x="3596364" y="3165971"/>
                <a:ext cx="465138" cy="464344"/>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59" name="Group 58"/>
          <p:cNvGrpSpPr/>
          <p:nvPr/>
        </p:nvGrpSpPr>
        <p:grpSpPr>
          <a:xfrm>
            <a:off x="0" y="2408705"/>
            <a:ext cx="2339423" cy="835054"/>
            <a:chOff x="0" y="2226806"/>
            <a:chExt cx="2339423" cy="835054"/>
          </a:xfrm>
        </p:grpSpPr>
        <p:sp>
          <p:nvSpPr>
            <p:cNvPr id="60" name="Rectangle 59"/>
            <p:cNvSpPr/>
            <p:nvPr/>
          </p:nvSpPr>
          <p:spPr>
            <a:xfrm>
              <a:off x="0" y="2970016"/>
              <a:ext cx="1958109" cy="900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1" name="Group 60"/>
            <p:cNvGrpSpPr/>
            <p:nvPr/>
          </p:nvGrpSpPr>
          <p:grpSpPr>
            <a:xfrm>
              <a:off x="1504369" y="2226806"/>
              <a:ext cx="835054" cy="835054"/>
              <a:chOff x="1504369" y="2226806"/>
              <a:chExt cx="835054" cy="835054"/>
            </a:xfrm>
          </p:grpSpPr>
          <p:grpSp>
            <p:nvGrpSpPr>
              <p:cNvPr id="62" name="Group 61"/>
              <p:cNvGrpSpPr/>
              <p:nvPr/>
            </p:nvGrpSpPr>
            <p:grpSpPr>
              <a:xfrm>
                <a:off x="1504369" y="2226806"/>
                <a:ext cx="835054" cy="835054"/>
                <a:chOff x="4595928" y="4332692"/>
                <a:chExt cx="835054" cy="835054"/>
              </a:xfrm>
            </p:grpSpPr>
            <p:sp>
              <p:nvSpPr>
                <p:cNvPr id="67" name="Rounded Rectangle 66"/>
                <p:cNvSpPr/>
                <p:nvPr/>
              </p:nvSpPr>
              <p:spPr>
                <a:xfrm>
                  <a:off x="4599709" y="4336473"/>
                  <a:ext cx="831273" cy="831273"/>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Rounded Rectangle 67"/>
                <p:cNvSpPr/>
                <p:nvPr/>
              </p:nvSpPr>
              <p:spPr>
                <a:xfrm>
                  <a:off x="4595928" y="4332692"/>
                  <a:ext cx="755703" cy="755703"/>
                </a:xfrm>
                <a:prstGeom prst="roundRect">
                  <a:avLst/>
                </a:prstGeom>
                <a:solidFill>
                  <a:schemeClr val="bg2"/>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3" name="Group 62"/>
              <p:cNvGrpSpPr/>
              <p:nvPr/>
            </p:nvGrpSpPr>
            <p:grpSpPr>
              <a:xfrm>
                <a:off x="1649651" y="2405536"/>
                <a:ext cx="465138" cy="391319"/>
                <a:chOff x="5368132" y="2625725"/>
                <a:chExt cx="465138" cy="391319"/>
              </a:xfrm>
              <a:solidFill>
                <a:schemeClr val="accent1"/>
              </a:solidFill>
            </p:grpSpPr>
            <p:sp>
              <p:nvSpPr>
                <p:cNvPr id="64"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5"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6"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grpSp>
        <p:nvGrpSpPr>
          <p:cNvPr id="69" name="Group 68"/>
          <p:cNvGrpSpPr/>
          <p:nvPr/>
        </p:nvGrpSpPr>
        <p:grpSpPr>
          <a:xfrm>
            <a:off x="668501" y="3341301"/>
            <a:ext cx="2372758" cy="1499905"/>
            <a:chOff x="670441" y="3130834"/>
            <a:chExt cx="2372758" cy="1499905"/>
          </a:xfrm>
        </p:grpSpPr>
        <p:sp>
          <p:nvSpPr>
            <p:cNvPr id="70" name="TextBox 69"/>
            <p:cNvSpPr txBox="1"/>
            <p:nvPr/>
          </p:nvSpPr>
          <p:spPr>
            <a:xfrm>
              <a:off x="1531724" y="3130834"/>
              <a:ext cx="646331" cy="369332"/>
            </a:xfrm>
            <a:prstGeom prst="rect">
              <a:avLst/>
            </a:prstGeom>
            <a:noFill/>
          </p:spPr>
          <p:txBody>
            <a:bodyPr wrap="none" rtlCol="0">
              <a:spAutoFit/>
            </a:bodyPr>
            <a:lstStyle/>
            <a:p>
              <a:r>
                <a:rPr lang="en-US" b="1" smtClean="0"/>
                <a:t>2010</a:t>
              </a:r>
              <a:endParaRPr lang="en-GB" b="1"/>
            </a:p>
          </p:txBody>
        </p:sp>
        <p:grpSp>
          <p:nvGrpSpPr>
            <p:cNvPr id="71" name="Group 70"/>
            <p:cNvGrpSpPr/>
            <p:nvPr/>
          </p:nvGrpSpPr>
          <p:grpSpPr>
            <a:xfrm>
              <a:off x="670441" y="3542897"/>
              <a:ext cx="2372758" cy="1087842"/>
              <a:chOff x="670441" y="3432057"/>
              <a:chExt cx="2372758" cy="1087842"/>
            </a:xfrm>
          </p:grpSpPr>
          <p:sp>
            <p:nvSpPr>
              <p:cNvPr id="72" name="TextBox 71"/>
              <p:cNvSpPr txBox="1"/>
              <p:nvPr/>
            </p:nvSpPr>
            <p:spPr>
              <a:xfrm>
                <a:off x="1083178" y="3432057"/>
                <a:ext cx="1547283" cy="400110"/>
              </a:xfrm>
              <a:prstGeom prst="rect">
                <a:avLst/>
              </a:prstGeom>
              <a:noFill/>
            </p:spPr>
            <p:txBody>
              <a:bodyPr wrap="none" rtlCol="0">
                <a:spAutoFit/>
              </a:bodyPr>
              <a:lstStyle/>
              <a:p>
                <a:r>
                  <a:rPr lang="en-US" sz="2000" b="1" smtClean="0">
                    <a:solidFill>
                      <a:schemeClr val="accent1"/>
                    </a:solidFill>
                  </a:rPr>
                  <a:t>Photography</a:t>
                </a:r>
                <a:endParaRPr lang="en-GB" sz="2000" b="1">
                  <a:solidFill>
                    <a:schemeClr val="accent1"/>
                  </a:solidFill>
                </a:endParaRPr>
              </a:p>
            </p:txBody>
          </p:sp>
          <p:sp>
            <p:nvSpPr>
              <p:cNvPr id="73" name="TextBox 72"/>
              <p:cNvSpPr txBox="1"/>
              <p:nvPr/>
            </p:nvSpPr>
            <p:spPr>
              <a:xfrm>
                <a:off x="670441" y="3781235"/>
                <a:ext cx="2372758" cy="738664"/>
              </a:xfrm>
              <a:prstGeom prst="rect">
                <a:avLst/>
              </a:prstGeom>
              <a:noFill/>
            </p:spPr>
            <p:txBody>
              <a:bodyPr wrap="square" rtlCol="0">
                <a:spAutoFit/>
              </a:bodyPr>
              <a:lstStyle/>
              <a:p>
                <a:pPr algn="ctr"/>
                <a:r>
                  <a:rPr lang="en-GB" sz="1400" smtClean="0"/>
                  <a:t>Lorem </a:t>
                </a:r>
                <a:r>
                  <a:rPr lang="en-GB" sz="1400"/>
                  <a:t>ipsum dolor sit amet, consectetur adipiscing elit, sed do </a:t>
                </a:r>
                <a:endParaRPr lang="en-GB" sz="1400"/>
              </a:p>
            </p:txBody>
          </p:sp>
        </p:grpSp>
      </p:grpSp>
      <p:grpSp>
        <p:nvGrpSpPr>
          <p:cNvPr id="74" name="Group 73"/>
          <p:cNvGrpSpPr/>
          <p:nvPr/>
        </p:nvGrpSpPr>
        <p:grpSpPr>
          <a:xfrm>
            <a:off x="4644907" y="3307539"/>
            <a:ext cx="2372758" cy="1486476"/>
            <a:chOff x="4644907" y="3141206"/>
            <a:chExt cx="2372758" cy="1486476"/>
          </a:xfrm>
        </p:grpSpPr>
        <p:sp>
          <p:nvSpPr>
            <p:cNvPr id="75" name="TextBox 74"/>
            <p:cNvSpPr txBox="1"/>
            <p:nvPr/>
          </p:nvSpPr>
          <p:spPr>
            <a:xfrm>
              <a:off x="5506390" y="3141206"/>
              <a:ext cx="646331" cy="369332"/>
            </a:xfrm>
            <a:prstGeom prst="rect">
              <a:avLst/>
            </a:prstGeom>
            <a:noFill/>
          </p:spPr>
          <p:txBody>
            <a:bodyPr wrap="none" rtlCol="0">
              <a:spAutoFit/>
            </a:bodyPr>
            <a:lstStyle/>
            <a:p>
              <a:r>
                <a:rPr lang="en-US" b="1" smtClean="0"/>
                <a:t>2012</a:t>
              </a:r>
              <a:endParaRPr lang="en-GB" b="1"/>
            </a:p>
          </p:txBody>
        </p:sp>
        <p:grpSp>
          <p:nvGrpSpPr>
            <p:cNvPr id="76" name="Group 75"/>
            <p:cNvGrpSpPr/>
            <p:nvPr/>
          </p:nvGrpSpPr>
          <p:grpSpPr>
            <a:xfrm>
              <a:off x="4644907" y="3539840"/>
              <a:ext cx="2372758" cy="1087842"/>
              <a:chOff x="670441" y="3432057"/>
              <a:chExt cx="2372758" cy="1087842"/>
            </a:xfrm>
          </p:grpSpPr>
          <p:sp>
            <p:nvSpPr>
              <p:cNvPr id="77" name="TextBox 76"/>
              <p:cNvSpPr txBox="1"/>
              <p:nvPr/>
            </p:nvSpPr>
            <p:spPr>
              <a:xfrm>
                <a:off x="964877" y="3432057"/>
                <a:ext cx="1780424" cy="400110"/>
              </a:xfrm>
              <a:prstGeom prst="rect">
                <a:avLst/>
              </a:prstGeom>
              <a:noFill/>
            </p:spPr>
            <p:txBody>
              <a:bodyPr wrap="none" rtlCol="0">
                <a:spAutoFit/>
              </a:bodyPr>
              <a:lstStyle/>
              <a:p>
                <a:r>
                  <a:rPr lang="en-US" sz="2000" b="1" smtClean="0">
                    <a:solidFill>
                      <a:schemeClr val="accent3"/>
                    </a:solidFill>
                  </a:rPr>
                  <a:t>Graphic Design</a:t>
                </a:r>
                <a:endParaRPr lang="en-GB" sz="2000" b="1">
                  <a:solidFill>
                    <a:schemeClr val="accent3"/>
                  </a:solidFill>
                </a:endParaRPr>
              </a:p>
            </p:txBody>
          </p:sp>
          <p:sp>
            <p:nvSpPr>
              <p:cNvPr id="78" name="TextBox 77"/>
              <p:cNvSpPr txBox="1"/>
              <p:nvPr/>
            </p:nvSpPr>
            <p:spPr>
              <a:xfrm>
                <a:off x="670441" y="3781235"/>
                <a:ext cx="2372758" cy="738664"/>
              </a:xfrm>
              <a:prstGeom prst="rect">
                <a:avLst/>
              </a:prstGeom>
              <a:noFill/>
            </p:spPr>
            <p:txBody>
              <a:bodyPr wrap="square" rtlCol="0">
                <a:spAutoFit/>
              </a:bodyPr>
              <a:lstStyle/>
              <a:p>
                <a:pPr algn="ctr"/>
                <a:r>
                  <a:rPr lang="en-GB" sz="1400" smtClean="0"/>
                  <a:t>Lorem </a:t>
                </a:r>
                <a:r>
                  <a:rPr lang="en-GB" sz="1400"/>
                  <a:t>ipsum dolor sit amet, consectetur adipiscing elit, sed do </a:t>
                </a:r>
                <a:endParaRPr lang="en-GB" sz="1400"/>
              </a:p>
            </p:txBody>
          </p:sp>
        </p:grpSp>
      </p:grpSp>
      <p:grpSp>
        <p:nvGrpSpPr>
          <p:cNvPr id="79" name="Group 78"/>
          <p:cNvGrpSpPr/>
          <p:nvPr/>
        </p:nvGrpSpPr>
        <p:grpSpPr>
          <a:xfrm>
            <a:off x="2704676" y="1543368"/>
            <a:ext cx="2372758" cy="1512620"/>
            <a:chOff x="2705977" y="1461369"/>
            <a:chExt cx="2372758" cy="1512620"/>
          </a:xfrm>
        </p:grpSpPr>
        <p:sp>
          <p:nvSpPr>
            <p:cNvPr id="80" name="TextBox 79"/>
            <p:cNvSpPr txBox="1"/>
            <p:nvPr/>
          </p:nvSpPr>
          <p:spPr>
            <a:xfrm>
              <a:off x="3569190" y="2604657"/>
              <a:ext cx="646331" cy="369332"/>
            </a:xfrm>
            <a:prstGeom prst="rect">
              <a:avLst/>
            </a:prstGeom>
            <a:noFill/>
          </p:spPr>
          <p:txBody>
            <a:bodyPr wrap="none" rtlCol="0">
              <a:spAutoFit/>
            </a:bodyPr>
            <a:lstStyle/>
            <a:p>
              <a:r>
                <a:rPr lang="en-US" b="1" smtClean="0"/>
                <a:t>2011</a:t>
              </a:r>
              <a:endParaRPr lang="en-GB" b="1"/>
            </a:p>
          </p:txBody>
        </p:sp>
        <p:grpSp>
          <p:nvGrpSpPr>
            <p:cNvPr id="81" name="Group 80"/>
            <p:cNvGrpSpPr/>
            <p:nvPr/>
          </p:nvGrpSpPr>
          <p:grpSpPr>
            <a:xfrm>
              <a:off x="2705977" y="1461369"/>
              <a:ext cx="2372758" cy="1087842"/>
              <a:chOff x="670441" y="3432057"/>
              <a:chExt cx="2372758" cy="1087842"/>
            </a:xfrm>
          </p:grpSpPr>
          <p:sp>
            <p:nvSpPr>
              <p:cNvPr id="82" name="TextBox 81"/>
              <p:cNvSpPr txBox="1"/>
              <p:nvPr/>
            </p:nvSpPr>
            <p:spPr>
              <a:xfrm>
                <a:off x="910608" y="3432057"/>
                <a:ext cx="1924822" cy="400110"/>
              </a:xfrm>
              <a:prstGeom prst="rect">
                <a:avLst/>
              </a:prstGeom>
              <a:noFill/>
            </p:spPr>
            <p:txBody>
              <a:bodyPr wrap="none" rtlCol="0">
                <a:spAutoFit/>
              </a:bodyPr>
              <a:lstStyle/>
              <a:p>
                <a:r>
                  <a:rPr lang="en-US" sz="2000" b="1" smtClean="0">
                    <a:solidFill>
                      <a:schemeClr val="accent2"/>
                    </a:solidFill>
                  </a:rPr>
                  <a:t>Marketing Email</a:t>
                </a:r>
                <a:endParaRPr lang="en-GB" sz="2000" b="1">
                  <a:solidFill>
                    <a:schemeClr val="accent2"/>
                  </a:solidFill>
                </a:endParaRPr>
              </a:p>
            </p:txBody>
          </p:sp>
          <p:sp>
            <p:nvSpPr>
              <p:cNvPr id="83" name="TextBox 82"/>
              <p:cNvSpPr txBox="1"/>
              <p:nvPr/>
            </p:nvSpPr>
            <p:spPr>
              <a:xfrm>
                <a:off x="670441" y="3781235"/>
                <a:ext cx="2372758" cy="738664"/>
              </a:xfrm>
              <a:prstGeom prst="rect">
                <a:avLst/>
              </a:prstGeom>
              <a:noFill/>
            </p:spPr>
            <p:txBody>
              <a:bodyPr wrap="square" rtlCol="0">
                <a:spAutoFit/>
              </a:bodyPr>
              <a:lstStyle/>
              <a:p>
                <a:pPr algn="ctr"/>
                <a:r>
                  <a:rPr lang="en-GB" sz="1400" smtClean="0"/>
                  <a:t>Lorem </a:t>
                </a:r>
                <a:r>
                  <a:rPr lang="en-GB" sz="1400"/>
                  <a:t>ipsum dolor sit amet, consectetur adipiscing elit, sed do </a:t>
                </a:r>
                <a:endParaRPr lang="en-GB" sz="1400"/>
              </a:p>
            </p:txBody>
          </p:sp>
        </p:grpSp>
      </p:grpSp>
      <p:grpSp>
        <p:nvGrpSpPr>
          <p:cNvPr id="84" name="Group 83"/>
          <p:cNvGrpSpPr/>
          <p:nvPr/>
        </p:nvGrpSpPr>
        <p:grpSpPr>
          <a:xfrm>
            <a:off x="6604491" y="1561174"/>
            <a:ext cx="2372758" cy="1495515"/>
            <a:chOff x="6628152" y="1478474"/>
            <a:chExt cx="2372758" cy="1495515"/>
          </a:xfrm>
        </p:grpSpPr>
        <p:sp>
          <p:nvSpPr>
            <p:cNvPr id="85" name="TextBox 84"/>
            <p:cNvSpPr txBox="1"/>
            <p:nvPr/>
          </p:nvSpPr>
          <p:spPr>
            <a:xfrm>
              <a:off x="7492208" y="2604657"/>
              <a:ext cx="646331" cy="369332"/>
            </a:xfrm>
            <a:prstGeom prst="rect">
              <a:avLst/>
            </a:prstGeom>
            <a:noFill/>
          </p:spPr>
          <p:txBody>
            <a:bodyPr wrap="none" rtlCol="0">
              <a:spAutoFit/>
            </a:bodyPr>
            <a:lstStyle/>
            <a:p>
              <a:r>
                <a:rPr lang="en-US" b="1" smtClean="0"/>
                <a:t>2013</a:t>
              </a:r>
              <a:endParaRPr lang="en-GB" b="1"/>
            </a:p>
          </p:txBody>
        </p:sp>
        <p:grpSp>
          <p:nvGrpSpPr>
            <p:cNvPr id="86" name="Group 85"/>
            <p:cNvGrpSpPr/>
            <p:nvPr/>
          </p:nvGrpSpPr>
          <p:grpSpPr>
            <a:xfrm>
              <a:off x="6628152" y="1478474"/>
              <a:ext cx="2372758" cy="1087836"/>
              <a:chOff x="670441" y="3432063"/>
              <a:chExt cx="2372758" cy="1087836"/>
            </a:xfrm>
          </p:grpSpPr>
          <p:sp>
            <p:nvSpPr>
              <p:cNvPr id="87" name="TextBox 86"/>
              <p:cNvSpPr txBox="1"/>
              <p:nvPr/>
            </p:nvSpPr>
            <p:spPr>
              <a:xfrm>
                <a:off x="1233933" y="3432063"/>
                <a:ext cx="1247457" cy="400110"/>
              </a:xfrm>
              <a:prstGeom prst="rect">
                <a:avLst/>
              </a:prstGeom>
              <a:noFill/>
            </p:spPr>
            <p:txBody>
              <a:bodyPr wrap="none" rtlCol="0">
                <a:spAutoFit/>
              </a:bodyPr>
              <a:lstStyle/>
              <a:p>
                <a:r>
                  <a:rPr lang="en-US" sz="2000" b="1" smtClean="0">
                    <a:solidFill>
                      <a:schemeClr val="accent4"/>
                    </a:solidFill>
                  </a:rPr>
                  <a:t>Collection</a:t>
                </a:r>
                <a:endParaRPr lang="en-GB" sz="2000" b="1">
                  <a:solidFill>
                    <a:schemeClr val="accent4"/>
                  </a:solidFill>
                </a:endParaRPr>
              </a:p>
            </p:txBody>
          </p:sp>
          <p:sp>
            <p:nvSpPr>
              <p:cNvPr id="88" name="TextBox 87"/>
              <p:cNvSpPr txBox="1"/>
              <p:nvPr/>
            </p:nvSpPr>
            <p:spPr>
              <a:xfrm>
                <a:off x="670441" y="3781235"/>
                <a:ext cx="2372758" cy="738664"/>
              </a:xfrm>
              <a:prstGeom prst="rect">
                <a:avLst/>
              </a:prstGeom>
              <a:noFill/>
            </p:spPr>
            <p:txBody>
              <a:bodyPr wrap="square" rtlCol="0">
                <a:spAutoFit/>
              </a:bodyPr>
              <a:lstStyle/>
              <a:p>
                <a:pPr algn="ctr"/>
                <a:r>
                  <a:rPr lang="en-GB" sz="1400" smtClean="0"/>
                  <a:t>Lorem </a:t>
                </a:r>
                <a:r>
                  <a:rPr lang="en-GB" sz="1400"/>
                  <a:t>ipsum dolor sit amet, consectetur adipiscing elit, sed do </a:t>
                </a:r>
                <a:endParaRPr lang="en-GB" sz="1400"/>
              </a:p>
            </p:txBody>
          </p:sp>
        </p:grpSp>
      </p:grpSp>
      <p:grpSp>
        <p:nvGrpSpPr>
          <p:cNvPr id="89" name="Group 88"/>
          <p:cNvGrpSpPr/>
          <p:nvPr/>
        </p:nvGrpSpPr>
        <p:grpSpPr>
          <a:xfrm>
            <a:off x="10094933" y="1522106"/>
            <a:ext cx="1866291" cy="1533652"/>
            <a:chOff x="10100461" y="1480283"/>
            <a:chExt cx="1866291" cy="1533652"/>
          </a:xfrm>
        </p:grpSpPr>
        <p:sp>
          <p:nvSpPr>
            <p:cNvPr id="90" name="TextBox 89"/>
            <p:cNvSpPr txBox="1"/>
            <p:nvPr/>
          </p:nvSpPr>
          <p:spPr>
            <a:xfrm>
              <a:off x="11259404" y="2644603"/>
              <a:ext cx="652743" cy="369332"/>
            </a:xfrm>
            <a:prstGeom prst="rect">
              <a:avLst/>
            </a:prstGeom>
            <a:noFill/>
          </p:spPr>
          <p:txBody>
            <a:bodyPr wrap="none" rtlCol="0">
              <a:spAutoFit/>
            </a:bodyPr>
            <a:lstStyle/>
            <a:p>
              <a:r>
                <a:rPr lang="en-US" b="1" smtClean="0"/>
                <a:t>2015</a:t>
              </a:r>
              <a:endParaRPr lang="en-GB" b="1"/>
            </a:p>
          </p:txBody>
        </p:sp>
        <p:grpSp>
          <p:nvGrpSpPr>
            <p:cNvPr id="91" name="Group 90"/>
            <p:cNvGrpSpPr/>
            <p:nvPr/>
          </p:nvGrpSpPr>
          <p:grpSpPr>
            <a:xfrm>
              <a:off x="10100461" y="1480283"/>
              <a:ext cx="1866291" cy="1087842"/>
              <a:chOff x="1176907" y="3432057"/>
              <a:chExt cx="1866291" cy="1087842"/>
            </a:xfrm>
          </p:grpSpPr>
          <p:sp>
            <p:nvSpPr>
              <p:cNvPr id="92" name="TextBox 91"/>
              <p:cNvSpPr txBox="1"/>
              <p:nvPr/>
            </p:nvSpPr>
            <p:spPr>
              <a:xfrm>
                <a:off x="1470695" y="3432057"/>
                <a:ext cx="1542410" cy="400110"/>
              </a:xfrm>
              <a:prstGeom prst="rect">
                <a:avLst/>
              </a:prstGeom>
              <a:noFill/>
            </p:spPr>
            <p:txBody>
              <a:bodyPr wrap="none" rtlCol="0">
                <a:spAutoFit/>
              </a:bodyPr>
              <a:lstStyle/>
              <a:p>
                <a:pPr algn="r"/>
                <a:r>
                  <a:rPr lang="en-US" sz="2000" b="1" smtClean="0">
                    <a:solidFill>
                      <a:schemeClr val="accent6"/>
                    </a:solidFill>
                  </a:rPr>
                  <a:t>Social Media</a:t>
                </a:r>
                <a:endParaRPr lang="en-GB" sz="2000" b="1">
                  <a:solidFill>
                    <a:schemeClr val="accent6"/>
                  </a:solidFill>
                </a:endParaRPr>
              </a:p>
            </p:txBody>
          </p:sp>
          <p:sp>
            <p:nvSpPr>
              <p:cNvPr id="93" name="TextBox 92"/>
              <p:cNvSpPr txBox="1"/>
              <p:nvPr/>
            </p:nvSpPr>
            <p:spPr>
              <a:xfrm>
                <a:off x="1176907" y="3781235"/>
                <a:ext cx="1866291" cy="738664"/>
              </a:xfrm>
              <a:prstGeom prst="rect">
                <a:avLst/>
              </a:prstGeom>
              <a:noFill/>
            </p:spPr>
            <p:txBody>
              <a:bodyPr wrap="square" rtlCol="0">
                <a:spAutoFit/>
              </a:bodyPr>
              <a:lstStyle/>
              <a:p>
                <a:pPr algn="r"/>
                <a:r>
                  <a:rPr lang="en-GB" sz="1400" smtClean="0"/>
                  <a:t>Lorem </a:t>
                </a:r>
                <a:r>
                  <a:rPr lang="en-GB" sz="1400"/>
                  <a:t>ipsum dolor sit amet, consectetur adipiscing </a:t>
                </a:r>
                <a:r>
                  <a:rPr lang="en-GB" sz="1400" smtClean="0"/>
                  <a:t>elit</a:t>
                </a:r>
                <a:endParaRPr lang="en-GB" sz="1400"/>
              </a:p>
            </p:txBody>
          </p:sp>
        </p:grpSp>
      </p:grpSp>
      <p:grpSp>
        <p:nvGrpSpPr>
          <p:cNvPr id="94" name="Group 93"/>
          <p:cNvGrpSpPr/>
          <p:nvPr/>
        </p:nvGrpSpPr>
        <p:grpSpPr>
          <a:xfrm>
            <a:off x="8604167" y="3337913"/>
            <a:ext cx="2372758" cy="1488691"/>
            <a:chOff x="8569744" y="3128912"/>
            <a:chExt cx="2372758" cy="1488691"/>
          </a:xfrm>
        </p:grpSpPr>
        <p:grpSp>
          <p:nvGrpSpPr>
            <p:cNvPr id="95" name="Group 94"/>
            <p:cNvGrpSpPr/>
            <p:nvPr/>
          </p:nvGrpSpPr>
          <p:grpSpPr>
            <a:xfrm>
              <a:off x="8569744" y="3536529"/>
              <a:ext cx="2372758" cy="1081074"/>
              <a:chOff x="670441" y="3432057"/>
              <a:chExt cx="2372758" cy="1081074"/>
            </a:xfrm>
          </p:grpSpPr>
          <p:sp>
            <p:nvSpPr>
              <p:cNvPr id="97" name="TextBox 96"/>
              <p:cNvSpPr txBox="1"/>
              <p:nvPr/>
            </p:nvSpPr>
            <p:spPr>
              <a:xfrm>
                <a:off x="1323855" y="3432057"/>
                <a:ext cx="1055097" cy="400110"/>
              </a:xfrm>
              <a:prstGeom prst="rect">
                <a:avLst/>
              </a:prstGeom>
              <a:noFill/>
            </p:spPr>
            <p:txBody>
              <a:bodyPr wrap="none" rtlCol="0">
                <a:spAutoFit/>
              </a:bodyPr>
              <a:lstStyle/>
              <a:p>
                <a:r>
                  <a:rPr lang="en-US" sz="2000" b="1" smtClean="0">
                    <a:solidFill>
                      <a:schemeClr val="accent5"/>
                    </a:solidFill>
                  </a:rPr>
                  <a:t>Analysis</a:t>
                </a:r>
                <a:endParaRPr lang="en-GB" sz="2000" b="1">
                  <a:solidFill>
                    <a:schemeClr val="accent5"/>
                  </a:solidFill>
                </a:endParaRPr>
              </a:p>
            </p:txBody>
          </p:sp>
          <p:sp>
            <p:nvSpPr>
              <p:cNvPr id="98" name="TextBox 97"/>
              <p:cNvSpPr txBox="1"/>
              <p:nvPr/>
            </p:nvSpPr>
            <p:spPr>
              <a:xfrm>
                <a:off x="670441" y="3774467"/>
                <a:ext cx="2372758" cy="738664"/>
              </a:xfrm>
              <a:prstGeom prst="rect">
                <a:avLst/>
              </a:prstGeom>
              <a:noFill/>
            </p:spPr>
            <p:txBody>
              <a:bodyPr wrap="square" rtlCol="0">
                <a:spAutoFit/>
              </a:bodyPr>
              <a:lstStyle/>
              <a:p>
                <a:pPr algn="ctr"/>
                <a:r>
                  <a:rPr lang="en-GB" sz="1400" smtClean="0"/>
                  <a:t>Lorem </a:t>
                </a:r>
                <a:r>
                  <a:rPr lang="en-GB" sz="1400"/>
                  <a:t>ipsum dolor sit amet, consectetur adipiscing elit, sed do </a:t>
                </a:r>
                <a:endParaRPr lang="en-GB" sz="1400"/>
              </a:p>
            </p:txBody>
          </p:sp>
        </p:grpSp>
        <p:sp>
          <p:nvSpPr>
            <p:cNvPr id="96" name="TextBox 95"/>
            <p:cNvSpPr txBox="1"/>
            <p:nvPr/>
          </p:nvSpPr>
          <p:spPr>
            <a:xfrm>
              <a:off x="9429751" y="3128912"/>
              <a:ext cx="646331" cy="369332"/>
            </a:xfrm>
            <a:prstGeom prst="rect">
              <a:avLst/>
            </a:prstGeom>
            <a:noFill/>
          </p:spPr>
          <p:txBody>
            <a:bodyPr wrap="none" rtlCol="0">
              <a:spAutoFit/>
            </a:bodyPr>
            <a:lstStyle/>
            <a:p>
              <a:r>
                <a:rPr lang="en-US" b="1" smtClean="0"/>
                <a:t>2014</a:t>
              </a:r>
              <a:endParaRPr lang="en-GB" b="1"/>
            </a:p>
          </p:txBody>
        </p:sp>
      </p:grpSp>
      <p:sp>
        <p:nvSpPr>
          <p:cNvPr id="99" name="Rectangle 98"/>
          <p:cNvSpPr/>
          <p:nvPr/>
        </p:nvSpPr>
        <p:spPr>
          <a:xfrm>
            <a:off x="902029" y="5281961"/>
            <a:ext cx="10386827" cy="738664"/>
          </a:xfrm>
          <a:prstGeom prst="rect">
            <a:avLst/>
          </a:prstGeom>
        </p:spPr>
        <p:txBody>
          <a:bodyPr wrap="square">
            <a:spAutoFit/>
          </a:bodyPr>
          <a:lstStyle/>
          <a:p>
            <a:pPr algn="ctr"/>
            <a:r>
              <a:rPr lang="en-GB" sz="1400" smtClean="0"/>
              <a:t>Lorem ipsum dolor sit amet, consectetur adipiscing elit, sed do eiusmod tempor incididunt ut labore et dolore magna aliqua. Ut enim ad minim veniam, quis nostrud exercitation ullamco laboris nisi ut aliquip ex ea commodo consequat. </a:t>
            </a:r>
            <a:endParaRPr lang="en-GB" sz="1400"/>
          </a:p>
          <a:p>
            <a:pPr algn="ctr"/>
            <a:r>
              <a:rPr lang="en-GB" sz="1400" smtClean="0"/>
              <a:t>sed </a:t>
            </a:r>
            <a:r>
              <a:rPr lang="en-GB" sz="1400"/>
              <a:t>do eiusmod tempor incididunt ut labore et dolore magna aliqua</a:t>
            </a:r>
            <a:endParaRPr lang="en-GB" sz="1400"/>
          </a:p>
        </p:txBody>
      </p:sp>
      <p:cxnSp>
        <p:nvCxnSpPr>
          <p:cNvPr id="100" name="Straight Connector 99"/>
          <p:cNvCxnSpPr/>
          <p:nvPr/>
        </p:nvCxnSpPr>
        <p:spPr>
          <a:xfrm>
            <a:off x="2380986" y="5098473"/>
            <a:ext cx="710329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01" name="TextBox 100"/>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102" name="Straight Connector 101"/>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01"/>
                                        </p:tgtEl>
                                        <p:attrNameLst>
                                          <p:attrName>style.visibility</p:attrName>
                                        </p:attrNameLst>
                                      </p:cBhvr>
                                      <p:to>
                                        <p:strVal val="visible"/>
                                      </p:to>
                                    </p:set>
                                    <p:animEffect transition="in" filter="wipe(left)">
                                      <p:cBhvr>
                                        <p:cTn id="10" dur="500"/>
                                        <p:tgtEl>
                                          <p:spTgt spid="10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02"/>
                                        </p:tgtEl>
                                        <p:attrNameLst>
                                          <p:attrName>style.visibility</p:attrName>
                                        </p:attrNameLst>
                                      </p:cBhvr>
                                      <p:to>
                                        <p:strVal val="visible"/>
                                      </p:to>
                                    </p:set>
                                    <p:animEffect transition="in" filter="fade">
                                      <p:cBhvr>
                                        <p:cTn id="15" dur="500"/>
                                        <p:tgtEl>
                                          <p:spTgt spid="102"/>
                                        </p:tgtEl>
                                      </p:cBhvr>
                                    </p:animEffect>
                                  </p:childTnLst>
                                </p:cTn>
                              </p:par>
                            </p:childTnLst>
                          </p:cTn>
                        </p:par>
                        <p:par>
                          <p:cTn id="16" fill="hold">
                            <p:stCondLst>
                              <p:cond delay="500"/>
                            </p:stCondLst>
                            <p:childTnLst>
                              <p:par>
                                <p:cTn id="17" presetID="2" presetClass="entr" presetSubtype="8" fill="hold" nodeType="afterEffect">
                                  <p:stCondLst>
                                    <p:cond delay="0"/>
                                  </p:stCondLst>
                                  <p:childTnLst>
                                    <p:set>
                                      <p:cBhvr>
                                        <p:cTn id="18" dur="1" fill="hold">
                                          <p:stCondLst>
                                            <p:cond delay="0"/>
                                          </p:stCondLst>
                                        </p:cTn>
                                        <p:tgtEl>
                                          <p:spTgt spid="59"/>
                                        </p:tgtEl>
                                        <p:attrNameLst>
                                          <p:attrName>style.visibility</p:attrName>
                                        </p:attrNameLst>
                                      </p:cBhvr>
                                      <p:to>
                                        <p:strVal val="visible"/>
                                      </p:to>
                                    </p:set>
                                    <p:anim calcmode="lin" valueType="num">
                                      <p:cBhvr additive="base">
                                        <p:cTn id="19" dur="500" fill="hold"/>
                                        <p:tgtEl>
                                          <p:spTgt spid="59"/>
                                        </p:tgtEl>
                                        <p:attrNameLst>
                                          <p:attrName>ppt_x</p:attrName>
                                        </p:attrNameLst>
                                      </p:cBhvr>
                                      <p:tavLst>
                                        <p:tav tm="0">
                                          <p:val>
                                            <p:strVal val="0-#ppt_w/2"/>
                                          </p:val>
                                        </p:tav>
                                        <p:tav tm="100000">
                                          <p:val>
                                            <p:strVal val="#ppt_x"/>
                                          </p:val>
                                        </p:tav>
                                      </p:tavLst>
                                    </p:anim>
                                    <p:anim calcmode="lin" valueType="num">
                                      <p:cBhvr additive="base">
                                        <p:cTn id="20" dur="500" fill="hold"/>
                                        <p:tgtEl>
                                          <p:spTgt spid="59"/>
                                        </p:tgtEl>
                                        <p:attrNameLst>
                                          <p:attrName>ppt_y</p:attrName>
                                        </p:attrNameLst>
                                      </p:cBhvr>
                                      <p:tavLst>
                                        <p:tav tm="0">
                                          <p:val>
                                            <p:strVal val="#ppt_y"/>
                                          </p:val>
                                        </p:tav>
                                        <p:tav tm="100000">
                                          <p:val>
                                            <p:strVal val="#ppt_y"/>
                                          </p:val>
                                        </p:tav>
                                      </p:tavLst>
                                    </p:anim>
                                  </p:childTnLst>
                                </p:cTn>
                              </p:par>
                            </p:childTnLst>
                          </p:cTn>
                        </p:par>
                        <p:par>
                          <p:cTn id="21" fill="hold">
                            <p:stCondLst>
                              <p:cond delay="1000"/>
                            </p:stCondLst>
                            <p:childTnLst>
                              <p:par>
                                <p:cTn id="22" presetID="42" presetClass="entr" presetSubtype="0" fill="hold" nodeType="afterEffect">
                                  <p:stCondLst>
                                    <p:cond delay="0"/>
                                  </p:stCondLst>
                                  <p:childTnLst>
                                    <p:set>
                                      <p:cBhvr>
                                        <p:cTn id="23" dur="1" fill="hold">
                                          <p:stCondLst>
                                            <p:cond delay="0"/>
                                          </p:stCondLst>
                                        </p:cTn>
                                        <p:tgtEl>
                                          <p:spTgt spid="69"/>
                                        </p:tgtEl>
                                        <p:attrNameLst>
                                          <p:attrName>style.visibility</p:attrName>
                                        </p:attrNameLst>
                                      </p:cBhvr>
                                      <p:to>
                                        <p:strVal val="visible"/>
                                      </p:to>
                                    </p:set>
                                    <p:animEffect transition="in" filter="fade">
                                      <p:cBhvr>
                                        <p:cTn id="24" dur="1000"/>
                                        <p:tgtEl>
                                          <p:spTgt spid="69"/>
                                        </p:tgtEl>
                                      </p:cBhvr>
                                    </p:animEffect>
                                    <p:anim calcmode="lin" valueType="num">
                                      <p:cBhvr>
                                        <p:cTn id="25" dur="1000" fill="hold"/>
                                        <p:tgtEl>
                                          <p:spTgt spid="69"/>
                                        </p:tgtEl>
                                        <p:attrNameLst>
                                          <p:attrName>ppt_x</p:attrName>
                                        </p:attrNameLst>
                                      </p:cBhvr>
                                      <p:tavLst>
                                        <p:tav tm="0">
                                          <p:val>
                                            <p:strVal val="#ppt_x"/>
                                          </p:val>
                                        </p:tav>
                                        <p:tav tm="100000">
                                          <p:val>
                                            <p:strVal val="#ppt_x"/>
                                          </p:val>
                                        </p:tav>
                                      </p:tavLst>
                                    </p:anim>
                                    <p:anim calcmode="lin" valueType="num">
                                      <p:cBhvr>
                                        <p:cTn id="26" dur="1000" fill="hold"/>
                                        <p:tgtEl>
                                          <p:spTgt spid="69"/>
                                        </p:tgtEl>
                                        <p:attrNameLst>
                                          <p:attrName>ppt_y</p:attrName>
                                        </p:attrNameLst>
                                      </p:cBhvr>
                                      <p:tavLst>
                                        <p:tav tm="0">
                                          <p:val>
                                            <p:strVal val="#ppt_y+.1"/>
                                          </p:val>
                                        </p:tav>
                                        <p:tav tm="100000">
                                          <p:val>
                                            <p:strVal val="#ppt_y"/>
                                          </p:val>
                                        </p:tav>
                                      </p:tavLst>
                                    </p:anim>
                                  </p:childTnLst>
                                </p:cTn>
                              </p:par>
                            </p:childTnLst>
                          </p:cTn>
                        </p:par>
                        <p:par>
                          <p:cTn id="27" fill="hold">
                            <p:stCondLst>
                              <p:cond delay="2000"/>
                            </p:stCondLst>
                            <p:childTnLst>
                              <p:par>
                                <p:cTn id="28" presetID="2" presetClass="entr" presetSubtype="8" fill="hold" nodeType="afterEffect">
                                  <p:stCondLst>
                                    <p:cond delay="0"/>
                                  </p:stCondLst>
                                  <p:childTnLst>
                                    <p:set>
                                      <p:cBhvr>
                                        <p:cTn id="29" dur="1" fill="hold">
                                          <p:stCondLst>
                                            <p:cond delay="0"/>
                                          </p:stCondLst>
                                        </p:cTn>
                                        <p:tgtEl>
                                          <p:spTgt spid="52"/>
                                        </p:tgtEl>
                                        <p:attrNameLst>
                                          <p:attrName>style.visibility</p:attrName>
                                        </p:attrNameLst>
                                      </p:cBhvr>
                                      <p:to>
                                        <p:strVal val="visible"/>
                                      </p:to>
                                    </p:set>
                                    <p:anim calcmode="lin" valueType="num">
                                      <p:cBhvr additive="base">
                                        <p:cTn id="30" dur="500" fill="hold"/>
                                        <p:tgtEl>
                                          <p:spTgt spid="52"/>
                                        </p:tgtEl>
                                        <p:attrNameLst>
                                          <p:attrName>ppt_x</p:attrName>
                                        </p:attrNameLst>
                                      </p:cBhvr>
                                      <p:tavLst>
                                        <p:tav tm="0">
                                          <p:val>
                                            <p:strVal val="0-#ppt_w/2"/>
                                          </p:val>
                                        </p:tav>
                                        <p:tav tm="100000">
                                          <p:val>
                                            <p:strVal val="#ppt_x"/>
                                          </p:val>
                                        </p:tav>
                                      </p:tavLst>
                                    </p:anim>
                                    <p:anim calcmode="lin" valueType="num">
                                      <p:cBhvr additive="base">
                                        <p:cTn id="31" dur="500" fill="hold"/>
                                        <p:tgtEl>
                                          <p:spTgt spid="52"/>
                                        </p:tgtEl>
                                        <p:attrNameLst>
                                          <p:attrName>ppt_y</p:attrName>
                                        </p:attrNameLst>
                                      </p:cBhvr>
                                      <p:tavLst>
                                        <p:tav tm="0">
                                          <p:val>
                                            <p:strVal val="#ppt_y"/>
                                          </p:val>
                                        </p:tav>
                                        <p:tav tm="100000">
                                          <p:val>
                                            <p:strVal val="#ppt_y"/>
                                          </p:val>
                                        </p:tav>
                                      </p:tavLst>
                                    </p:anim>
                                  </p:childTnLst>
                                </p:cTn>
                              </p:par>
                            </p:childTnLst>
                          </p:cTn>
                        </p:par>
                        <p:par>
                          <p:cTn id="32" fill="hold">
                            <p:stCondLst>
                              <p:cond delay="2500"/>
                            </p:stCondLst>
                            <p:childTnLst>
                              <p:par>
                                <p:cTn id="33" presetID="47" presetClass="entr" presetSubtype="0" fill="hold" nodeType="afterEffect">
                                  <p:stCondLst>
                                    <p:cond delay="0"/>
                                  </p:stCondLst>
                                  <p:childTnLst>
                                    <p:set>
                                      <p:cBhvr>
                                        <p:cTn id="34" dur="1" fill="hold">
                                          <p:stCondLst>
                                            <p:cond delay="0"/>
                                          </p:stCondLst>
                                        </p:cTn>
                                        <p:tgtEl>
                                          <p:spTgt spid="79"/>
                                        </p:tgtEl>
                                        <p:attrNameLst>
                                          <p:attrName>style.visibility</p:attrName>
                                        </p:attrNameLst>
                                      </p:cBhvr>
                                      <p:to>
                                        <p:strVal val="visible"/>
                                      </p:to>
                                    </p:set>
                                    <p:animEffect transition="in" filter="fade">
                                      <p:cBhvr>
                                        <p:cTn id="35" dur="1000"/>
                                        <p:tgtEl>
                                          <p:spTgt spid="79"/>
                                        </p:tgtEl>
                                      </p:cBhvr>
                                    </p:animEffect>
                                    <p:anim calcmode="lin" valueType="num">
                                      <p:cBhvr>
                                        <p:cTn id="36" dur="1000" fill="hold"/>
                                        <p:tgtEl>
                                          <p:spTgt spid="79"/>
                                        </p:tgtEl>
                                        <p:attrNameLst>
                                          <p:attrName>ppt_x</p:attrName>
                                        </p:attrNameLst>
                                      </p:cBhvr>
                                      <p:tavLst>
                                        <p:tav tm="0">
                                          <p:val>
                                            <p:strVal val="#ppt_x"/>
                                          </p:val>
                                        </p:tav>
                                        <p:tav tm="100000">
                                          <p:val>
                                            <p:strVal val="#ppt_x"/>
                                          </p:val>
                                        </p:tav>
                                      </p:tavLst>
                                    </p:anim>
                                    <p:anim calcmode="lin" valueType="num">
                                      <p:cBhvr>
                                        <p:cTn id="37" dur="1000" fill="hold"/>
                                        <p:tgtEl>
                                          <p:spTgt spid="79"/>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2" presetClass="entr" presetSubtype="8" fill="hold" nodeType="afterEffect">
                                  <p:stCondLst>
                                    <p:cond delay="0"/>
                                  </p:stCondLst>
                                  <p:childTnLst>
                                    <p:set>
                                      <p:cBhvr>
                                        <p:cTn id="40" dur="1" fill="hold">
                                          <p:stCondLst>
                                            <p:cond delay="0"/>
                                          </p:stCondLst>
                                        </p:cTn>
                                        <p:tgtEl>
                                          <p:spTgt spid="42"/>
                                        </p:tgtEl>
                                        <p:attrNameLst>
                                          <p:attrName>style.visibility</p:attrName>
                                        </p:attrNameLst>
                                      </p:cBhvr>
                                      <p:to>
                                        <p:strVal val="visible"/>
                                      </p:to>
                                    </p:set>
                                    <p:anim calcmode="lin" valueType="num">
                                      <p:cBhvr additive="base">
                                        <p:cTn id="41" dur="500" fill="hold"/>
                                        <p:tgtEl>
                                          <p:spTgt spid="42"/>
                                        </p:tgtEl>
                                        <p:attrNameLst>
                                          <p:attrName>ppt_x</p:attrName>
                                        </p:attrNameLst>
                                      </p:cBhvr>
                                      <p:tavLst>
                                        <p:tav tm="0">
                                          <p:val>
                                            <p:strVal val="0-#ppt_w/2"/>
                                          </p:val>
                                        </p:tav>
                                        <p:tav tm="100000">
                                          <p:val>
                                            <p:strVal val="#ppt_x"/>
                                          </p:val>
                                        </p:tav>
                                      </p:tavLst>
                                    </p:anim>
                                    <p:anim calcmode="lin" valueType="num">
                                      <p:cBhvr additive="base">
                                        <p:cTn id="42" dur="500" fill="hold"/>
                                        <p:tgtEl>
                                          <p:spTgt spid="42"/>
                                        </p:tgtEl>
                                        <p:attrNameLst>
                                          <p:attrName>ppt_y</p:attrName>
                                        </p:attrNameLst>
                                      </p:cBhvr>
                                      <p:tavLst>
                                        <p:tav tm="0">
                                          <p:val>
                                            <p:strVal val="#ppt_y"/>
                                          </p:val>
                                        </p:tav>
                                        <p:tav tm="100000">
                                          <p:val>
                                            <p:strVal val="#ppt_y"/>
                                          </p:val>
                                        </p:tav>
                                      </p:tavLst>
                                    </p:anim>
                                  </p:childTnLst>
                                </p:cTn>
                              </p:par>
                            </p:childTnLst>
                          </p:cTn>
                        </p:par>
                        <p:par>
                          <p:cTn id="43" fill="hold">
                            <p:stCondLst>
                              <p:cond delay="4000"/>
                            </p:stCondLst>
                            <p:childTnLst>
                              <p:par>
                                <p:cTn id="44" presetID="42" presetClass="entr" presetSubtype="0" fill="hold" nodeType="afterEffect">
                                  <p:stCondLst>
                                    <p:cond delay="0"/>
                                  </p:stCondLst>
                                  <p:childTnLst>
                                    <p:set>
                                      <p:cBhvr>
                                        <p:cTn id="45" dur="1" fill="hold">
                                          <p:stCondLst>
                                            <p:cond delay="0"/>
                                          </p:stCondLst>
                                        </p:cTn>
                                        <p:tgtEl>
                                          <p:spTgt spid="74"/>
                                        </p:tgtEl>
                                        <p:attrNameLst>
                                          <p:attrName>style.visibility</p:attrName>
                                        </p:attrNameLst>
                                      </p:cBhvr>
                                      <p:to>
                                        <p:strVal val="visible"/>
                                      </p:to>
                                    </p:set>
                                    <p:animEffect transition="in" filter="fade">
                                      <p:cBhvr>
                                        <p:cTn id="46" dur="1000"/>
                                        <p:tgtEl>
                                          <p:spTgt spid="74"/>
                                        </p:tgtEl>
                                      </p:cBhvr>
                                    </p:animEffect>
                                    <p:anim calcmode="lin" valueType="num">
                                      <p:cBhvr>
                                        <p:cTn id="47" dur="1000" fill="hold"/>
                                        <p:tgtEl>
                                          <p:spTgt spid="74"/>
                                        </p:tgtEl>
                                        <p:attrNameLst>
                                          <p:attrName>ppt_x</p:attrName>
                                        </p:attrNameLst>
                                      </p:cBhvr>
                                      <p:tavLst>
                                        <p:tav tm="0">
                                          <p:val>
                                            <p:strVal val="#ppt_x"/>
                                          </p:val>
                                        </p:tav>
                                        <p:tav tm="100000">
                                          <p:val>
                                            <p:strVal val="#ppt_x"/>
                                          </p:val>
                                        </p:tav>
                                      </p:tavLst>
                                    </p:anim>
                                    <p:anim calcmode="lin" valueType="num">
                                      <p:cBhvr>
                                        <p:cTn id="48" dur="1000" fill="hold"/>
                                        <p:tgtEl>
                                          <p:spTgt spid="74"/>
                                        </p:tgtEl>
                                        <p:attrNameLst>
                                          <p:attrName>ppt_y</p:attrName>
                                        </p:attrNameLst>
                                      </p:cBhvr>
                                      <p:tavLst>
                                        <p:tav tm="0">
                                          <p:val>
                                            <p:strVal val="#ppt_y+.1"/>
                                          </p:val>
                                        </p:tav>
                                        <p:tav tm="100000">
                                          <p:val>
                                            <p:strVal val="#ppt_y"/>
                                          </p:val>
                                        </p:tav>
                                      </p:tavLst>
                                    </p:anim>
                                  </p:childTnLst>
                                </p:cTn>
                              </p:par>
                            </p:childTnLst>
                          </p:cTn>
                        </p:par>
                        <p:par>
                          <p:cTn id="49" fill="hold">
                            <p:stCondLst>
                              <p:cond delay="5000"/>
                            </p:stCondLst>
                            <p:childTnLst>
                              <p:par>
                                <p:cTn id="50" presetID="2" presetClass="entr" presetSubtype="8" fill="hold" nodeType="afterEffect">
                                  <p:stCondLst>
                                    <p:cond delay="0"/>
                                  </p:stCondLst>
                                  <p:childTnLst>
                                    <p:set>
                                      <p:cBhvr>
                                        <p:cTn id="51" dur="1" fill="hold">
                                          <p:stCondLst>
                                            <p:cond delay="0"/>
                                          </p:stCondLst>
                                        </p:cTn>
                                        <p:tgtEl>
                                          <p:spTgt spid="30"/>
                                        </p:tgtEl>
                                        <p:attrNameLst>
                                          <p:attrName>style.visibility</p:attrName>
                                        </p:attrNameLst>
                                      </p:cBhvr>
                                      <p:to>
                                        <p:strVal val="visible"/>
                                      </p:to>
                                    </p:set>
                                    <p:anim calcmode="lin" valueType="num">
                                      <p:cBhvr additive="base">
                                        <p:cTn id="52" dur="500" fill="hold"/>
                                        <p:tgtEl>
                                          <p:spTgt spid="30"/>
                                        </p:tgtEl>
                                        <p:attrNameLst>
                                          <p:attrName>ppt_x</p:attrName>
                                        </p:attrNameLst>
                                      </p:cBhvr>
                                      <p:tavLst>
                                        <p:tav tm="0">
                                          <p:val>
                                            <p:strVal val="0-#ppt_w/2"/>
                                          </p:val>
                                        </p:tav>
                                        <p:tav tm="100000">
                                          <p:val>
                                            <p:strVal val="#ppt_x"/>
                                          </p:val>
                                        </p:tav>
                                      </p:tavLst>
                                    </p:anim>
                                    <p:anim calcmode="lin" valueType="num">
                                      <p:cBhvr additive="base">
                                        <p:cTn id="53" dur="500" fill="hold"/>
                                        <p:tgtEl>
                                          <p:spTgt spid="30"/>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47" presetClass="entr" presetSubtype="0" fill="hold" nodeType="afterEffect">
                                  <p:stCondLst>
                                    <p:cond delay="0"/>
                                  </p:stCondLst>
                                  <p:childTnLst>
                                    <p:set>
                                      <p:cBhvr>
                                        <p:cTn id="56" dur="1" fill="hold">
                                          <p:stCondLst>
                                            <p:cond delay="0"/>
                                          </p:stCondLst>
                                        </p:cTn>
                                        <p:tgtEl>
                                          <p:spTgt spid="84"/>
                                        </p:tgtEl>
                                        <p:attrNameLst>
                                          <p:attrName>style.visibility</p:attrName>
                                        </p:attrNameLst>
                                      </p:cBhvr>
                                      <p:to>
                                        <p:strVal val="visible"/>
                                      </p:to>
                                    </p:set>
                                    <p:animEffect transition="in" filter="fade">
                                      <p:cBhvr>
                                        <p:cTn id="57" dur="1000"/>
                                        <p:tgtEl>
                                          <p:spTgt spid="84"/>
                                        </p:tgtEl>
                                      </p:cBhvr>
                                    </p:animEffect>
                                    <p:anim calcmode="lin" valueType="num">
                                      <p:cBhvr>
                                        <p:cTn id="58" dur="1000" fill="hold"/>
                                        <p:tgtEl>
                                          <p:spTgt spid="84"/>
                                        </p:tgtEl>
                                        <p:attrNameLst>
                                          <p:attrName>ppt_x</p:attrName>
                                        </p:attrNameLst>
                                      </p:cBhvr>
                                      <p:tavLst>
                                        <p:tav tm="0">
                                          <p:val>
                                            <p:strVal val="#ppt_x"/>
                                          </p:val>
                                        </p:tav>
                                        <p:tav tm="100000">
                                          <p:val>
                                            <p:strVal val="#ppt_x"/>
                                          </p:val>
                                        </p:tav>
                                      </p:tavLst>
                                    </p:anim>
                                    <p:anim calcmode="lin" valueType="num">
                                      <p:cBhvr>
                                        <p:cTn id="59" dur="1000" fill="hold"/>
                                        <p:tgtEl>
                                          <p:spTgt spid="84"/>
                                        </p:tgtEl>
                                        <p:attrNameLst>
                                          <p:attrName>ppt_y</p:attrName>
                                        </p:attrNameLst>
                                      </p:cBhvr>
                                      <p:tavLst>
                                        <p:tav tm="0">
                                          <p:val>
                                            <p:strVal val="#ppt_y-.1"/>
                                          </p:val>
                                        </p:tav>
                                        <p:tav tm="100000">
                                          <p:val>
                                            <p:strVal val="#ppt_y"/>
                                          </p:val>
                                        </p:tav>
                                      </p:tavLst>
                                    </p:anim>
                                  </p:childTnLst>
                                </p:cTn>
                              </p:par>
                            </p:childTnLst>
                          </p:cTn>
                        </p:par>
                        <p:par>
                          <p:cTn id="60" fill="hold">
                            <p:stCondLst>
                              <p:cond delay="6500"/>
                            </p:stCondLst>
                            <p:childTnLst>
                              <p:par>
                                <p:cTn id="61" presetID="2" presetClass="entr" presetSubtype="8" fill="hold" nodeType="afterEffect">
                                  <p:stCondLst>
                                    <p:cond delay="0"/>
                                  </p:stCondLst>
                                  <p:childTnLst>
                                    <p:set>
                                      <p:cBhvr>
                                        <p:cTn id="62" dur="1" fill="hold">
                                          <p:stCondLst>
                                            <p:cond delay="0"/>
                                          </p:stCondLst>
                                        </p:cTn>
                                        <p:tgtEl>
                                          <p:spTgt spid="21"/>
                                        </p:tgtEl>
                                        <p:attrNameLst>
                                          <p:attrName>style.visibility</p:attrName>
                                        </p:attrNameLst>
                                      </p:cBhvr>
                                      <p:to>
                                        <p:strVal val="visible"/>
                                      </p:to>
                                    </p:set>
                                    <p:anim calcmode="lin" valueType="num">
                                      <p:cBhvr additive="base">
                                        <p:cTn id="63" dur="500" fill="hold"/>
                                        <p:tgtEl>
                                          <p:spTgt spid="21"/>
                                        </p:tgtEl>
                                        <p:attrNameLst>
                                          <p:attrName>ppt_x</p:attrName>
                                        </p:attrNameLst>
                                      </p:cBhvr>
                                      <p:tavLst>
                                        <p:tav tm="0">
                                          <p:val>
                                            <p:strVal val="0-#ppt_w/2"/>
                                          </p:val>
                                        </p:tav>
                                        <p:tav tm="100000">
                                          <p:val>
                                            <p:strVal val="#ppt_x"/>
                                          </p:val>
                                        </p:tav>
                                      </p:tavLst>
                                    </p:anim>
                                    <p:anim calcmode="lin" valueType="num">
                                      <p:cBhvr additive="base">
                                        <p:cTn id="64" dur="500" fill="hold"/>
                                        <p:tgtEl>
                                          <p:spTgt spid="21"/>
                                        </p:tgtEl>
                                        <p:attrNameLst>
                                          <p:attrName>ppt_y</p:attrName>
                                        </p:attrNameLst>
                                      </p:cBhvr>
                                      <p:tavLst>
                                        <p:tav tm="0">
                                          <p:val>
                                            <p:strVal val="#ppt_y"/>
                                          </p:val>
                                        </p:tav>
                                        <p:tav tm="100000">
                                          <p:val>
                                            <p:strVal val="#ppt_y"/>
                                          </p:val>
                                        </p:tav>
                                      </p:tavLst>
                                    </p:anim>
                                  </p:childTnLst>
                                </p:cTn>
                              </p:par>
                            </p:childTnLst>
                          </p:cTn>
                        </p:par>
                        <p:par>
                          <p:cTn id="65" fill="hold">
                            <p:stCondLst>
                              <p:cond delay="7000"/>
                            </p:stCondLst>
                            <p:childTnLst>
                              <p:par>
                                <p:cTn id="66" presetID="42" presetClass="entr" presetSubtype="0" fill="hold" nodeType="afterEffect">
                                  <p:stCondLst>
                                    <p:cond delay="0"/>
                                  </p:stCondLst>
                                  <p:childTnLst>
                                    <p:set>
                                      <p:cBhvr>
                                        <p:cTn id="67" dur="1" fill="hold">
                                          <p:stCondLst>
                                            <p:cond delay="0"/>
                                          </p:stCondLst>
                                        </p:cTn>
                                        <p:tgtEl>
                                          <p:spTgt spid="94"/>
                                        </p:tgtEl>
                                        <p:attrNameLst>
                                          <p:attrName>style.visibility</p:attrName>
                                        </p:attrNameLst>
                                      </p:cBhvr>
                                      <p:to>
                                        <p:strVal val="visible"/>
                                      </p:to>
                                    </p:set>
                                    <p:animEffect transition="in" filter="fade">
                                      <p:cBhvr>
                                        <p:cTn id="68" dur="1000"/>
                                        <p:tgtEl>
                                          <p:spTgt spid="94"/>
                                        </p:tgtEl>
                                      </p:cBhvr>
                                    </p:animEffect>
                                    <p:anim calcmode="lin" valueType="num">
                                      <p:cBhvr>
                                        <p:cTn id="69" dur="1000" fill="hold"/>
                                        <p:tgtEl>
                                          <p:spTgt spid="94"/>
                                        </p:tgtEl>
                                        <p:attrNameLst>
                                          <p:attrName>ppt_x</p:attrName>
                                        </p:attrNameLst>
                                      </p:cBhvr>
                                      <p:tavLst>
                                        <p:tav tm="0">
                                          <p:val>
                                            <p:strVal val="#ppt_x"/>
                                          </p:val>
                                        </p:tav>
                                        <p:tav tm="100000">
                                          <p:val>
                                            <p:strVal val="#ppt_x"/>
                                          </p:val>
                                        </p:tav>
                                      </p:tavLst>
                                    </p:anim>
                                    <p:anim calcmode="lin" valueType="num">
                                      <p:cBhvr>
                                        <p:cTn id="70" dur="1000" fill="hold"/>
                                        <p:tgtEl>
                                          <p:spTgt spid="94"/>
                                        </p:tgtEl>
                                        <p:attrNameLst>
                                          <p:attrName>ppt_y</p:attrName>
                                        </p:attrNameLst>
                                      </p:cBhvr>
                                      <p:tavLst>
                                        <p:tav tm="0">
                                          <p:val>
                                            <p:strVal val="#ppt_y+.1"/>
                                          </p:val>
                                        </p:tav>
                                        <p:tav tm="100000">
                                          <p:val>
                                            <p:strVal val="#ppt_y"/>
                                          </p:val>
                                        </p:tav>
                                      </p:tavLst>
                                    </p:anim>
                                  </p:childTnLst>
                                </p:cTn>
                              </p:par>
                            </p:childTnLst>
                          </p:cTn>
                        </p:par>
                        <p:par>
                          <p:cTn id="71" fill="hold">
                            <p:stCondLst>
                              <p:cond delay="8000"/>
                            </p:stCondLst>
                            <p:childTnLst>
                              <p:par>
                                <p:cTn id="72" presetID="2" presetClass="entr" presetSubtype="8" fill="hold" nodeType="afterEffect">
                                  <p:stCondLst>
                                    <p:cond delay="0"/>
                                  </p:stCondLst>
                                  <p:childTnLst>
                                    <p:set>
                                      <p:cBhvr>
                                        <p:cTn id="73" dur="1" fill="hold">
                                          <p:stCondLst>
                                            <p:cond delay="0"/>
                                          </p:stCondLst>
                                        </p:cTn>
                                        <p:tgtEl>
                                          <p:spTgt spid="4"/>
                                        </p:tgtEl>
                                        <p:attrNameLst>
                                          <p:attrName>style.visibility</p:attrName>
                                        </p:attrNameLst>
                                      </p:cBhvr>
                                      <p:to>
                                        <p:strVal val="visible"/>
                                      </p:to>
                                    </p:set>
                                    <p:anim calcmode="lin" valueType="num">
                                      <p:cBhvr additive="base">
                                        <p:cTn id="74" dur="500" fill="hold"/>
                                        <p:tgtEl>
                                          <p:spTgt spid="4"/>
                                        </p:tgtEl>
                                        <p:attrNameLst>
                                          <p:attrName>ppt_x</p:attrName>
                                        </p:attrNameLst>
                                      </p:cBhvr>
                                      <p:tavLst>
                                        <p:tav tm="0">
                                          <p:val>
                                            <p:strVal val="0-#ppt_w/2"/>
                                          </p:val>
                                        </p:tav>
                                        <p:tav tm="100000">
                                          <p:val>
                                            <p:strVal val="#ppt_x"/>
                                          </p:val>
                                        </p:tav>
                                      </p:tavLst>
                                    </p:anim>
                                    <p:anim calcmode="lin" valueType="num">
                                      <p:cBhvr additive="base">
                                        <p:cTn id="75" dur="500" fill="hold"/>
                                        <p:tgtEl>
                                          <p:spTgt spid="4"/>
                                        </p:tgtEl>
                                        <p:attrNameLst>
                                          <p:attrName>ppt_y</p:attrName>
                                        </p:attrNameLst>
                                      </p:cBhvr>
                                      <p:tavLst>
                                        <p:tav tm="0">
                                          <p:val>
                                            <p:strVal val="#ppt_y"/>
                                          </p:val>
                                        </p:tav>
                                        <p:tav tm="100000">
                                          <p:val>
                                            <p:strVal val="#ppt_y"/>
                                          </p:val>
                                        </p:tav>
                                      </p:tavLst>
                                    </p:anim>
                                  </p:childTnLst>
                                </p:cTn>
                              </p:par>
                            </p:childTnLst>
                          </p:cTn>
                        </p:par>
                        <p:par>
                          <p:cTn id="76" fill="hold">
                            <p:stCondLst>
                              <p:cond delay="8500"/>
                            </p:stCondLst>
                            <p:childTnLst>
                              <p:par>
                                <p:cTn id="77" presetID="47" presetClass="entr" presetSubtype="0" fill="hold" nodeType="afterEffect">
                                  <p:stCondLst>
                                    <p:cond delay="0"/>
                                  </p:stCondLst>
                                  <p:childTnLst>
                                    <p:set>
                                      <p:cBhvr>
                                        <p:cTn id="78" dur="1" fill="hold">
                                          <p:stCondLst>
                                            <p:cond delay="0"/>
                                          </p:stCondLst>
                                        </p:cTn>
                                        <p:tgtEl>
                                          <p:spTgt spid="89"/>
                                        </p:tgtEl>
                                        <p:attrNameLst>
                                          <p:attrName>style.visibility</p:attrName>
                                        </p:attrNameLst>
                                      </p:cBhvr>
                                      <p:to>
                                        <p:strVal val="visible"/>
                                      </p:to>
                                    </p:set>
                                    <p:animEffect transition="in" filter="fade">
                                      <p:cBhvr>
                                        <p:cTn id="79" dur="1000"/>
                                        <p:tgtEl>
                                          <p:spTgt spid="89"/>
                                        </p:tgtEl>
                                      </p:cBhvr>
                                    </p:animEffect>
                                    <p:anim calcmode="lin" valueType="num">
                                      <p:cBhvr>
                                        <p:cTn id="80" dur="1000" fill="hold"/>
                                        <p:tgtEl>
                                          <p:spTgt spid="89"/>
                                        </p:tgtEl>
                                        <p:attrNameLst>
                                          <p:attrName>ppt_x</p:attrName>
                                        </p:attrNameLst>
                                      </p:cBhvr>
                                      <p:tavLst>
                                        <p:tav tm="0">
                                          <p:val>
                                            <p:strVal val="#ppt_x"/>
                                          </p:val>
                                        </p:tav>
                                        <p:tav tm="100000">
                                          <p:val>
                                            <p:strVal val="#ppt_x"/>
                                          </p:val>
                                        </p:tav>
                                      </p:tavLst>
                                    </p:anim>
                                    <p:anim calcmode="lin" valueType="num">
                                      <p:cBhvr>
                                        <p:cTn id="81" dur="1000" fill="hold"/>
                                        <p:tgtEl>
                                          <p:spTgt spid="89"/>
                                        </p:tgtEl>
                                        <p:attrNameLst>
                                          <p:attrName>ppt_y</p:attrName>
                                        </p:attrNameLst>
                                      </p:cBhvr>
                                      <p:tavLst>
                                        <p:tav tm="0">
                                          <p:val>
                                            <p:strVal val="#ppt_y-.1"/>
                                          </p:val>
                                        </p:tav>
                                        <p:tav tm="100000">
                                          <p:val>
                                            <p:strVal val="#ppt_y"/>
                                          </p:val>
                                        </p:tav>
                                      </p:tavLst>
                                    </p:anim>
                                  </p:childTnLst>
                                </p:cTn>
                              </p:par>
                            </p:childTnLst>
                          </p:cTn>
                        </p:par>
                        <p:par>
                          <p:cTn id="82" fill="hold">
                            <p:stCondLst>
                              <p:cond delay="9500"/>
                            </p:stCondLst>
                            <p:childTnLst>
                              <p:par>
                                <p:cTn id="83" presetID="22" presetClass="entr" presetSubtype="8" fill="hold" nodeType="afterEffect">
                                  <p:stCondLst>
                                    <p:cond delay="0"/>
                                  </p:stCondLst>
                                  <p:childTnLst>
                                    <p:set>
                                      <p:cBhvr>
                                        <p:cTn id="84" dur="1" fill="hold">
                                          <p:stCondLst>
                                            <p:cond delay="0"/>
                                          </p:stCondLst>
                                        </p:cTn>
                                        <p:tgtEl>
                                          <p:spTgt spid="100"/>
                                        </p:tgtEl>
                                        <p:attrNameLst>
                                          <p:attrName>style.visibility</p:attrName>
                                        </p:attrNameLst>
                                      </p:cBhvr>
                                      <p:to>
                                        <p:strVal val="visible"/>
                                      </p:to>
                                    </p:set>
                                    <p:animEffect transition="in" filter="wipe(left)">
                                      <p:cBhvr>
                                        <p:cTn id="85" dur="500"/>
                                        <p:tgtEl>
                                          <p:spTgt spid="100"/>
                                        </p:tgtEl>
                                      </p:cBhvr>
                                    </p:animEffect>
                                  </p:childTnLst>
                                </p:cTn>
                              </p:par>
                            </p:childTnLst>
                          </p:cTn>
                        </p:par>
                        <p:par>
                          <p:cTn id="86" fill="hold">
                            <p:stCondLst>
                              <p:cond delay="10000"/>
                            </p:stCondLst>
                            <p:childTnLst>
                              <p:par>
                                <p:cTn id="87" presetID="16" presetClass="entr" presetSubtype="21" fill="hold" grpId="0" nodeType="afterEffect">
                                  <p:stCondLst>
                                    <p:cond delay="0"/>
                                  </p:stCondLst>
                                  <p:childTnLst>
                                    <p:set>
                                      <p:cBhvr>
                                        <p:cTn id="88" dur="1" fill="hold">
                                          <p:stCondLst>
                                            <p:cond delay="0"/>
                                          </p:stCondLst>
                                        </p:cTn>
                                        <p:tgtEl>
                                          <p:spTgt spid="99"/>
                                        </p:tgtEl>
                                        <p:attrNameLst>
                                          <p:attrName>style.visibility</p:attrName>
                                        </p:attrNameLst>
                                      </p:cBhvr>
                                      <p:to>
                                        <p:strVal val="visible"/>
                                      </p:to>
                                    </p:set>
                                    <p:animEffect transition="in" filter="barn(inVertical)">
                                      <p:cBhvr>
                                        <p:cTn id="89"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9" grpId="0"/>
      <p:bldP spid="101"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Time Line</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cxnSp>
        <p:nvCxnSpPr>
          <p:cNvPr id="4" name="Straight Connector 3"/>
          <p:cNvCxnSpPr/>
          <p:nvPr/>
        </p:nvCxnSpPr>
        <p:spPr>
          <a:xfrm>
            <a:off x="1671997" y="5400017"/>
            <a:ext cx="8848005" cy="0"/>
          </a:xfrm>
          <a:prstGeom prst="line">
            <a:avLst/>
          </a:prstGeom>
          <a:ln w="1905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
        <p:nvSpPr>
          <p:cNvPr id="5" name="Rectangle 4"/>
          <p:cNvSpPr/>
          <p:nvPr/>
        </p:nvSpPr>
        <p:spPr>
          <a:xfrm>
            <a:off x="2403533" y="5608029"/>
            <a:ext cx="7384933" cy="738664"/>
          </a:xfrm>
          <a:prstGeom prst="rect">
            <a:avLst/>
          </a:prstGeom>
        </p:spPr>
        <p:txBody>
          <a:bodyPr wrap="square">
            <a:spAutoFit/>
          </a:bodyPr>
          <a:lstStyle/>
          <a:p>
            <a:pPr algn="ctr"/>
            <a:r>
              <a:rPr lang="en-GB" sz="1400" smtClean="0"/>
              <a:t>Lorem ipsum dolor sit amet, consectetur adipiscing elit, sed do eiusmod tempor incididunt ut labore et dolore magna aliqua. Ut enim ad minim veniam, quis nostrud exercitation ullamco laboris nisi ut aliquip ex ea commodo consequat. </a:t>
            </a:r>
            <a:endParaRPr lang="en-GB" sz="1400"/>
          </a:p>
        </p:txBody>
      </p:sp>
      <p:grpSp>
        <p:nvGrpSpPr>
          <p:cNvPr id="6" name="Group 5"/>
          <p:cNvGrpSpPr/>
          <p:nvPr/>
        </p:nvGrpSpPr>
        <p:grpSpPr>
          <a:xfrm>
            <a:off x="-7944" y="1594375"/>
            <a:ext cx="3383423" cy="1064492"/>
            <a:chOff x="314705" y="1684159"/>
            <a:chExt cx="3383423" cy="1064492"/>
          </a:xfrm>
        </p:grpSpPr>
        <p:sp>
          <p:nvSpPr>
            <p:cNvPr id="7" name="TextBox 6"/>
            <p:cNvSpPr txBox="1"/>
            <p:nvPr/>
          </p:nvSpPr>
          <p:spPr>
            <a:xfrm>
              <a:off x="2635465" y="1684159"/>
              <a:ext cx="1062663" cy="400110"/>
            </a:xfrm>
            <a:prstGeom prst="rect">
              <a:avLst/>
            </a:prstGeom>
            <a:noFill/>
          </p:spPr>
          <p:txBody>
            <a:bodyPr wrap="none" rtlCol="0">
              <a:spAutoFit/>
            </a:bodyPr>
            <a:lstStyle/>
            <a:p>
              <a:pPr algn="r"/>
              <a:r>
                <a:rPr lang="en-US" sz="2000" b="1" smtClean="0">
                  <a:solidFill>
                    <a:schemeClr val="accent5"/>
                  </a:solidFill>
                </a:rPr>
                <a:t>Develop</a:t>
              </a:r>
              <a:endParaRPr lang="en-GB" sz="2000" b="1">
                <a:solidFill>
                  <a:schemeClr val="accent5"/>
                </a:solidFill>
              </a:endParaRPr>
            </a:p>
          </p:txBody>
        </p:sp>
        <p:sp>
          <p:nvSpPr>
            <p:cNvPr id="8" name="Rectangle 7"/>
            <p:cNvSpPr/>
            <p:nvPr/>
          </p:nvSpPr>
          <p:spPr>
            <a:xfrm>
              <a:off x="314705" y="2009987"/>
              <a:ext cx="3383423" cy="738664"/>
            </a:xfrm>
            <a:prstGeom prst="rect">
              <a:avLst/>
            </a:prstGeom>
          </p:spPr>
          <p:txBody>
            <a:bodyPr wrap="square">
              <a:spAutoFit/>
            </a:bodyPr>
            <a:lstStyle/>
            <a:p>
              <a:pPr algn="r"/>
              <a:r>
                <a:rPr lang="en-GB" sz="1400" smtClean="0"/>
                <a:t>Lorem ipsum dolor sit amet, consectetur adipiscing elit sed do eiusmod aliqua. Ut enim ad minim veniam, quis nostrud</a:t>
              </a:r>
              <a:endParaRPr lang="en-GB" sz="1400"/>
            </a:p>
          </p:txBody>
        </p:sp>
      </p:grpSp>
      <p:grpSp>
        <p:nvGrpSpPr>
          <p:cNvPr id="9" name="Group 8"/>
          <p:cNvGrpSpPr/>
          <p:nvPr/>
        </p:nvGrpSpPr>
        <p:grpSpPr>
          <a:xfrm>
            <a:off x="-7944" y="3111465"/>
            <a:ext cx="3383423" cy="1064492"/>
            <a:chOff x="314705" y="1684159"/>
            <a:chExt cx="3383423" cy="1064492"/>
          </a:xfrm>
        </p:grpSpPr>
        <p:sp>
          <p:nvSpPr>
            <p:cNvPr id="10" name="TextBox 9"/>
            <p:cNvSpPr txBox="1"/>
            <p:nvPr/>
          </p:nvSpPr>
          <p:spPr>
            <a:xfrm>
              <a:off x="2253630" y="1684159"/>
              <a:ext cx="1444498" cy="400110"/>
            </a:xfrm>
            <a:prstGeom prst="rect">
              <a:avLst/>
            </a:prstGeom>
            <a:noFill/>
          </p:spPr>
          <p:txBody>
            <a:bodyPr wrap="none" rtlCol="0">
              <a:spAutoFit/>
            </a:bodyPr>
            <a:lstStyle/>
            <a:p>
              <a:pPr algn="r"/>
              <a:r>
                <a:rPr lang="en-US" sz="2000" b="1" smtClean="0">
                  <a:solidFill>
                    <a:schemeClr val="accent3"/>
                  </a:solidFill>
                </a:rPr>
                <a:t>Brain Storm</a:t>
              </a:r>
              <a:endParaRPr lang="en-GB" sz="2000" b="1">
                <a:solidFill>
                  <a:schemeClr val="accent3"/>
                </a:solidFill>
              </a:endParaRPr>
            </a:p>
          </p:txBody>
        </p:sp>
        <p:sp>
          <p:nvSpPr>
            <p:cNvPr id="11" name="Rectangle 10"/>
            <p:cNvSpPr/>
            <p:nvPr/>
          </p:nvSpPr>
          <p:spPr>
            <a:xfrm>
              <a:off x="314705" y="2009987"/>
              <a:ext cx="3383423" cy="738664"/>
            </a:xfrm>
            <a:prstGeom prst="rect">
              <a:avLst/>
            </a:prstGeom>
          </p:spPr>
          <p:txBody>
            <a:bodyPr wrap="square">
              <a:spAutoFit/>
            </a:bodyPr>
            <a:lstStyle/>
            <a:p>
              <a:pPr algn="r"/>
              <a:r>
                <a:rPr lang="en-GB" sz="1400" smtClean="0"/>
                <a:t>Lorem ipsum dolor sit amet, consectetur adipiscing elit sed do eiusmod aliqua. Ut enim ad minim veniam, quis nostrud</a:t>
              </a:r>
              <a:endParaRPr lang="en-GB" sz="1400"/>
            </a:p>
          </p:txBody>
        </p:sp>
      </p:grpSp>
      <p:grpSp>
        <p:nvGrpSpPr>
          <p:cNvPr id="26" name="Group 25"/>
          <p:cNvGrpSpPr/>
          <p:nvPr/>
        </p:nvGrpSpPr>
        <p:grpSpPr>
          <a:xfrm>
            <a:off x="9561865" y="2396401"/>
            <a:ext cx="2428573" cy="1064492"/>
            <a:chOff x="314705" y="1684159"/>
            <a:chExt cx="2428573" cy="1064492"/>
          </a:xfrm>
        </p:grpSpPr>
        <p:sp>
          <p:nvSpPr>
            <p:cNvPr id="27" name="TextBox 26"/>
            <p:cNvSpPr txBox="1"/>
            <p:nvPr/>
          </p:nvSpPr>
          <p:spPr>
            <a:xfrm>
              <a:off x="314705" y="1684159"/>
              <a:ext cx="1062663" cy="400110"/>
            </a:xfrm>
            <a:prstGeom prst="rect">
              <a:avLst/>
            </a:prstGeom>
            <a:noFill/>
          </p:spPr>
          <p:txBody>
            <a:bodyPr wrap="none" rtlCol="0">
              <a:spAutoFit/>
            </a:bodyPr>
            <a:lstStyle/>
            <a:p>
              <a:r>
                <a:rPr lang="en-US" sz="2000" b="1" smtClean="0">
                  <a:solidFill>
                    <a:schemeClr val="accent4"/>
                  </a:solidFill>
                </a:rPr>
                <a:t>Develop</a:t>
              </a:r>
              <a:endParaRPr lang="en-GB" sz="2000" b="1">
                <a:solidFill>
                  <a:schemeClr val="accent4"/>
                </a:solidFill>
              </a:endParaRPr>
            </a:p>
          </p:txBody>
        </p:sp>
        <p:sp>
          <p:nvSpPr>
            <p:cNvPr id="28" name="Rectangle 27"/>
            <p:cNvSpPr/>
            <p:nvPr/>
          </p:nvSpPr>
          <p:spPr>
            <a:xfrm>
              <a:off x="314706" y="2009987"/>
              <a:ext cx="2428572" cy="738664"/>
            </a:xfrm>
            <a:prstGeom prst="rect">
              <a:avLst/>
            </a:prstGeom>
          </p:spPr>
          <p:txBody>
            <a:bodyPr wrap="square">
              <a:spAutoFit/>
            </a:bodyPr>
            <a:lstStyle/>
            <a:p>
              <a:r>
                <a:rPr lang="en-GB" sz="1400" smtClean="0"/>
                <a:t>Lorem ipsum dolor sit amet, consectetur adipiscing elit sed do eiusmod aliqua. </a:t>
              </a:r>
              <a:endParaRPr lang="en-GB" sz="1400"/>
            </a:p>
          </p:txBody>
        </p:sp>
      </p:grpSp>
      <p:grpSp>
        <p:nvGrpSpPr>
          <p:cNvPr id="29" name="Group 28"/>
          <p:cNvGrpSpPr/>
          <p:nvPr/>
        </p:nvGrpSpPr>
        <p:grpSpPr>
          <a:xfrm>
            <a:off x="9578214" y="3912392"/>
            <a:ext cx="2428573" cy="1064492"/>
            <a:chOff x="314705" y="1684159"/>
            <a:chExt cx="2428573" cy="1064492"/>
          </a:xfrm>
        </p:grpSpPr>
        <p:sp>
          <p:nvSpPr>
            <p:cNvPr id="30" name="TextBox 29"/>
            <p:cNvSpPr txBox="1"/>
            <p:nvPr/>
          </p:nvSpPr>
          <p:spPr>
            <a:xfrm>
              <a:off x="314705" y="1684159"/>
              <a:ext cx="1282018" cy="400110"/>
            </a:xfrm>
            <a:prstGeom prst="rect">
              <a:avLst/>
            </a:prstGeom>
            <a:noFill/>
          </p:spPr>
          <p:txBody>
            <a:bodyPr wrap="none" rtlCol="0">
              <a:spAutoFit/>
            </a:bodyPr>
            <a:lstStyle/>
            <a:p>
              <a:r>
                <a:rPr lang="en-US" sz="2000" b="1" smtClean="0">
                  <a:solidFill>
                    <a:schemeClr val="accent2"/>
                  </a:solidFill>
                </a:rPr>
                <a:t>Marketing</a:t>
              </a:r>
              <a:endParaRPr lang="en-GB" sz="2000" b="1">
                <a:solidFill>
                  <a:schemeClr val="accent2"/>
                </a:solidFill>
              </a:endParaRPr>
            </a:p>
          </p:txBody>
        </p:sp>
        <p:sp>
          <p:nvSpPr>
            <p:cNvPr id="31" name="Rectangle 30"/>
            <p:cNvSpPr/>
            <p:nvPr/>
          </p:nvSpPr>
          <p:spPr>
            <a:xfrm>
              <a:off x="314706" y="2009987"/>
              <a:ext cx="2428572" cy="738664"/>
            </a:xfrm>
            <a:prstGeom prst="rect">
              <a:avLst/>
            </a:prstGeom>
          </p:spPr>
          <p:txBody>
            <a:bodyPr wrap="square">
              <a:spAutoFit/>
            </a:bodyPr>
            <a:lstStyle/>
            <a:p>
              <a:r>
                <a:rPr lang="en-GB" sz="1400" smtClean="0"/>
                <a:t>Lorem ipsum dolor sit amet, consectetur adipiscing elit sed do eiusmod aliqua. </a:t>
              </a:r>
              <a:endParaRPr lang="en-GB" sz="1400"/>
            </a:p>
          </p:txBody>
        </p:sp>
      </p:grpSp>
      <p:sp>
        <p:nvSpPr>
          <p:cNvPr id="64" name="Freeform 63"/>
          <p:cNvSpPr>
            <a:spLocks noEditPoints="1"/>
          </p:cNvSpPr>
          <p:nvPr/>
        </p:nvSpPr>
        <p:spPr bwMode="auto">
          <a:xfrm>
            <a:off x="11009741" y="1423952"/>
            <a:ext cx="708425" cy="724260"/>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accent6"/>
          </a:solidFill>
          <a:ln>
            <a:noFill/>
          </a:ln>
        </p:spPr>
        <p:txBody>
          <a:bodyPr vert="horz" wrap="square" lIns="91440" tIns="45720" rIns="91440" bIns="45720" numCol="1" anchor="t" anchorCtr="0" compatLnSpc="1"/>
          <a:lstStyle/>
          <a:p>
            <a:endParaRPr lang="en-US" dirty="0"/>
          </a:p>
        </p:txBody>
      </p:sp>
      <p:sp>
        <p:nvSpPr>
          <p:cNvPr id="69" name="TextBox 68"/>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70" name="Straight Connector 69"/>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8" name="Group 17"/>
          <p:cNvGrpSpPr/>
          <p:nvPr/>
        </p:nvGrpSpPr>
        <p:grpSpPr>
          <a:xfrm>
            <a:off x="0" y="1412054"/>
            <a:ext cx="10727586" cy="3764489"/>
            <a:chOff x="0" y="1412054"/>
            <a:chExt cx="10727586" cy="3764489"/>
          </a:xfrm>
        </p:grpSpPr>
        <p:sp>
          <p:nvSpPr>
            <p:cNvPr id="65" name="Right Triangle 64"/>
            <p:cNvSpPr/>
            <p:nvPr/>
          </p:nvSpPr>
          <p:spPr>
            <a:xfrm rot="8100000" flipH="1">
              <a:off x="3695072" y="2009242"/>
              <a:ext cx="320492" cy="320492"/>
            </a:xfrm>
            <a:prstGeom prst="r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Right Triangle 65"/>
            <p:cNvSpPr/>
            <p:nvPr/>
          </p:nvSpPr>
          <p:spPr>
            <a:xfrm rot="8100000" flipH="1">
              <a:off x="3695072" y="3501213"/>
              <a:ext cx="320492" cy="320492"/>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Right Triangle 66"/>
            <p:cNvSpPr/>
            <p:nvPr/>
          </p:nvSpPr>
          <p:spPr>
            <a:xfrm rot="13500000">
              <a:off x="9140265" y="2768401"/>
              <a:ext cx="320492" cy="320492"/>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Right Triangle 67"/>
            <p:cNvSpPr/>
            <p:nvPr/>
          </p:nvSpPr>
          <p:spPr>
            <a:xfrm rot="13500000">
              <a:off x="9146988" y="4287453"/>
              <a:ext cx="320492" cy="320492"/>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7" name="Group 16"/>
            <p:cNvGrpSpPr/>
            <p:nvPr/>
          </p:nvGrpSpPr>
          <p:grpSpPr>
            <a:xfrm>
              <a:off x="0" y="1412054"/>
              <a:ext cx="10727586" cy="3764489"/>
              <a:chOff x="0" y="1412054"/>
              <a:chExt cx="10727586" cy="3764489"/>
            </a:xfrm>
          </p:grpSpPr>
          <p:grpSp>
            <p:nvGrpSpPr>
              <p:cNvPr id="12" name="Group 11"/>
              <p:cNvGrpSpPr/>
              <p:nvPr/>
            </p:nvGrpSpPr>
            <p:grpSpPr>
              <a:xfrm>
                <a:off x="3996395" y="1453806"/>
                <a:ext cx="6731191" cy="1290795"/>
                <a:chOff x="3996395" y="1453806"/>
                <a:chExt cx="6731191" cy="1290795"/>
              </a:xfrm>
            </p:grpSpPr>
            <p:grpSp>
              <p:nvGrpSpPr>
                <p:cNvPr id="13" name="Group 12"/>
                <p:cNvGrpSpPr/>
                <p:nvPr/>
              </p:nvGrpSpPr>
              <p:grpSpPr>
                <a:xfrm flipH="1">
                  <a:off x="3996395" y="1453806"/>
                  <a:ext cx="6731191" cy="1290795"/>
                  <a:chOff x="2251867" y="3768352"/>
                  <a:chExt cx="8959212" cy="1718048"/>
                </a:xfrm>
                <a:solidFill>
                  <a:schemeClr val="accent5"/>
                </a:solidFill>
              </p:grpSpPr>
              <p:sp>
                <p:nvSpPr>
                  <p:cNvPr id="22" name="Rectangle 21"/>
                  <p:cNvSpPr/>
                  <p:nvPr/>
                </p:nvSpPr>
                <p:spPr>
                  <a:xfrm>
                    <a:off x="6850964" y="4965895"/>
                    <a:ext cx="3758423" cy="52050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Block Arc 22"/>
                  <p:cNvSpPr/>
                  <p:nvPr/>
                </p:nvSpPr>
                <p:spPr>
                  <a:xfrm rot="5400000">
                    <a:off x="9824283" y="4099604"/>
                    <a:ext cx="1530948" cy="1242644"/>
                  </a:xfrm>
                  <a:prstGeom prst="blockArc">
                    <a:avLst>
                      <a:gd name="adj1" fmla="val 10800000"/>
                      <a:gd name="adj2" fmla="val 56368"/>
                      <a:gd name="adj3" fmla="val 4188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24" name="Rectangle 23"/>
                  <p:cNvSpPr/>
                  <p:nvPr/>
                </p:nvSpPr>
                <p:spPr>
                  <a:xfrm>
                    <a:off x="2898984" y="3955451"/>
                    <a:ext cx="7710406" cy="52050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Isosceles Triangle 24"/>
                  <p:cNvSpPr/>
                  <p:nvPr/>
                </p:nvSpPr>
                <p:spPr>
                  <a:xfrm rot="16200000" flipH="1">
                    <a:off x="2128073" y="3892146"/>
                    <a:ext cx="894704" cy="647115"/>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 name="TextBox 15"/>
                <p:cNvSpPr txBox="1"/>
                <p:nvPr/>
              </p:nvSpPr>
              <p:spPr>
                <a:xfrm>
                  <a:off x="9373476" y="1578986"/>
                  <a:ext cx="780983" cy="400110"/>
                </a:xfrm>
                <a:prstGeom prst="rect">
                  <a:avLst/>
                </a:prstGeom>
                <a:noFill/>
              </p:spPr>
              <p:txBody>
                <a:bodyPr wrap="none" rtlCol="0">
                  <a:spAutoFit/>
                </a:bodyPr>
                <a:lstStyle/>
                <a:p>
                  <a:r>
                    <a:rPr lang="en-US" sz="2000" b="1" smtClean="0">
                      <a:solidFill>
                        <a:schemeClr val="bg1"/>
                      </a:solidFill>
                    </a:rPr>
                    <a:t>Finish</a:t>
                  </a:r>
                  <a:endParaRPr lang="en-GB" sz="2000" b="1">
                    <a:solidFill>
                      <a:schemeClr val="bg1"/>
                    </a:solidFill>
                  </a:endParaRPr>
                </a:p>
              </p:txBody>
            </p:sp>
          </p:grpSp>
          <p:grpSp>
            <p:nvGrpSpPr>
              <p:cNvPr id="35" name="Group 34"/>
              <p:cNvGrpSpPr/>
              <p:nvPr/>
            </p:nvGrpSpPr>
            <p:grpSpPr>
              <a:xfrm>
                <a:off x="5900354" y="2212965"/>
                <a:ext cx="3277689" cy="1290795"/>
                <a:chOff x="6868106" y="3768351"/>
                <a:chExt cx="4362603" cy="1718048"/>
              </a:xfrm>
              <a:solidFill>
                <a:schemeClr val="accent4"/>
              </a:solidFill>
            </p:grpSpPr>
            <p:sp>
              <p:nvSpPr>
                <p:cNvPr id="37" name="Rectangle 36"/>
                <p:cNvSpPr/>
                <p:nvPr/>
              </p:nvSpPr>
              <p:spPr>
                <a:xfrm>
                  <a:off x="6868106" y="4965896"/>
                  <a:ext cx="3758422" cy="52050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Block Arc 37"/>
                <p:cNvSpPr/>
                <p:nvPr/>
              </p:nvSpPr>
              <p:spPr>
                <a:xfrm rot="5400000">
                  <a:off x="9843913" y="4099603"/>
                  <a:ext cx="1530948" cy="1242644"/>
                </a:xfrm>
                <a:prstGeom prst="blockArc">
                  <a:avLst>
                    <a:gd name="adj1" fmla="val 10800000"/>
                    <a:gd name="adj2" fmla="val 56368"/>
                    <a:gd name="adj3" fmla="val 4188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39" name="Rectangle 38"/>
                <p:cNvSpPr/>
                <p:nvPr/>
              </p:nvSpPr>
              <p:spPr>
                <a:xfrm>
                  <a:off x="8711198" y="3955451"/>
                  <a:ext cx="1915330" cy="52050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Isosceles Triangle 39"/>
                <p:cNvSpPr/>
                <p:nvPr/>
              </p:nvSpPr>
              <p:spPr>
                <a:xfrm rot="16200000" flipH="1">
                  <a:off x="7940290" y="3892145"/>
                  <a:ext cx="894703" cy="647115"/>
                </a:xfrm>
                <a:prstGeom prst="triangle">
                  <a:avLst/>
                </a:prstGeom>
                <a:grp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4" name="Group 43"/>
              <p:cNvGrpSpPr/>
              <p:nvPr/>
            </p:nvGrpSpPr>
            <p:grpSpPr>
              <a:xfrm flipH="1">
                <a:off x="3996165" y="2972127"/>
                <a:ext cx="3276053" cy="1290795"/>
                <a:chOff x="6850964" y="3768351"/>
                <a:chExt cx="4360426" cy="1718048"/>
              </a:xfrm>
              <a:solidFill>
                <a:schemeClr val="accent3"/>
              </a:solidFill>
            </p:grpSpPr>
            <p:sp>
              <p:nvSpPr>
                <p:cNvPr id="46" name="Rectangle 45"/>
                <p:cNvSpPr/>
                <p:nvPr/>
              </p:nvSpPr>
              <p:spPr>
                <a:xfrm>
                  <a:off x="6850964" y="4965895"/>
                  <a:ext cx="3758423" cy="52050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 name="Block Arc 46"/>
                <p:cNvSpPr/>
                <p:nvPr/>
              </p:nvSpPr>
              <p:spPr>
                <a:xfrm rot="5400000">
                  <a:off x="9824594" y="4099602"/>
                  <a:ext cx="1530948" cy="1242644"/>
                </a:xfrm>
                <a:prstGeom prst="blockArc">
                  <a:avLst>
                    <a:gd name="adj1" fmla="val 10800000"/>
                    <a:gd name="adj2" fmla="val 56368"/>
                    <a:gd name="adj3" fmla="val 4188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48" name="Rectangle 47"/>
                <p:cNvSpPr/>
                <p:nvPr/>
              </p:nvSpPr>
              <p:spPr>
                <a:xfrm>
                  <a:off x="8694057" y="3955451"/>
                  <a:ext cx="1915330" cy="52050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Isosceles Triangle 48"/>
                <p:cNvSpPr/>
                <p:nvPr/>
              </p:nvSpPr>
              <p:spPr>
                <a:xfrm rot="16200000" flipH="1">
                  <a:off x="7923148" y="3892145"/>
                  <a:ext cx="894704" cy="647115"/>
                </a:xfrm>
                <a:prstGeom prst="triangle">
                  <a:avLst/>
                </a:prstGeom>
                <a:gr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3" name="Group 52"/>
              <p:cNvGrpSpPr/>
              <p:nvPr/>
            </p:nvGrpSpPr>
            <p:grpSpPr>
              <a:xfrm>
                <a:off x="5900354" y="3731289"/>
                <a:ext cx="3277689" cy="1290796"/>
                <a:chOff x="6868106" y="3768350"/>
                <a:chExt cx="4362601" cy="1718050"/>
              </a:xfrm>
            </p:grpSpPr>
            <p:sp>
              <p:nvSpPr>
                <p:cNvPr id="55" name="Rectangle 54"/>
                <p:cNvSpPr/>
                <p:nvPr/>
              </p:nvSpPr>
              <p:spPr>
                <a:xfrm>
                  <a:off x="6868106" y="4965895"/>
                  <a:ext cx="3758423" cy="52050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 name="Block Arc 55"/>
                <p:cNvSpPr/>
                <p:nvPr/>
              </p:nvSpPr>
              <p:spPr>
                <a:xfrm rot="5400000">
                  <a:off x="9843911" y="4099604"/>
                  <a:ext cx="1530948" cy="1242644"/>
                </a:xfrm>
                <a:prstGeom prst="blockArc">
                  <a:avLst>
                    <a:gd name="adj1" fmla="val 10800000"/>
                    <a:gd name="adj2" fmla="val 56368"/>
                    <a:gd name="adj3" fmla="val 4188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57" name="Rectangle 56"/>
                <p:cNvSpPr/>
                <p:nvPr/>
              </p:nvSpPr>
              <p:spPr>
                <a:xfrm>
                  <a:off x="8711199" y="3955451"/>
                  <a:ext cx="1915330" cy="52050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Isosceles Triangle 57"/>
                <p:cNvSpPr/>
                <p:nvPr/>
              </p:nvSpPr>
              <p:spPr>
                <a:xfrm rot="16200000" flipH="1">
                  <a:off x="7940290" y="3892145"/>
                  <a:ext cx="894704" cy="647114"/>
                </a:xfrm>
                <a:prstGeom prst="triangle">
                  <a:avLst/>
                </a:prstGeom>
                <a:solidFill>
                  <a:schemeClr val="accent2"/>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9" name="Group 58"/>
              <p:cNvGrpSpPr/>
              <p:nvPr/>
            </p:nvGrpSpPr>
            <p:grpSpPr>
              <a:xfrm>
                <a:off x="0" y="4504339"/>
                <a:ext cx="6339092" cy="672204"/>
                <a:chOff x="0" y="4504339"/>
                <a:chExt cx="6339092" cy="672204"/>
              </a:xfrm>
            </p:grpSpPr>
            <p:grpSp>
              <p:nvGrpSpPr>
                <p:cNvPr id="60" name="Group 59"/>
                <p:cNvGrpSpPr/>
                <p:nvPr/>
              </p:nvGrpSpPr>
              <p:grpSpPr>
                <a:xfrm>
                  <a:off x="0" y="4504339"/>
                  <a:ext cx="6339092" cy="672204"/>
                  <a:chOff x="-1537419" y="5137684"/>
                  <a:chExt cx="8437331" cy="894704"/>
                </a:xfrm>
              </p:grpSpPr>
              <p:sp>
                <p:nvSpPr>
                  <p:cNvPr id="62" name="Rectangle 61"/>
                  <p:cNvSpPr/>
                  <p:nvPr/>
                </p:nvSpPr>
                <p:spPr>
                  <a:xfrm>
                    <a:off x="-1537419" y="5306299"/>
                    <a:ext cx="7790216" cy="52050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Isosceles Triangle 62"/>
                  <p:cNvSpPr/>
                  <p:nvPr/>
                </p:nvSpPr>
                <p:spPr>
                  <a:xfrm rot="5400000">
                    <a:off x="6129003" y="5261478"/>
                    <a:ext cx="894704" cy="647115"/>
                  </a:xfrm>
                  <a:prstGeom prst="triangle">
                    <a:avLst/>
                  </a:prstGeom>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1" name="TextBox 60"/>
                <p:cNvSpPr txBox="1"/>
                <p:nvPr/>
              </p:nvSpPr>
              <p:spPr>
                <a:xfrm>
                  <a:off x="868379" y="4640385"/>
                  <a:ext cx="803618" cy="400110"/>
                </a:xfrm>
                <a:prstGeom prst="rect">
                  <a:avLst/>
                </a:prstGeom>
                <a:noFill/>
              </p:spPr>
              <p:txBody>
                <a:bodyPr wrap="none" rtlCol="0">
                  <a:spAutoFit/>
                </a:bodyPr>
                <a:lstStyle/>
                <a:p>
                  <a:r>
                    <a:rPr lang="en-US" sz="2000" b="1" smtClean="0">
                      <a:solidFill>
                        <a:schemeClr val="bg1"/>
                      </a:solidFill>
                    </a:rPr>
                    <a:t>START</a:t>
                  </a:r>
                  <a:endParaRPr lang="en-GB" sz="2000" b="1">
                    <a:solidFill>
                      <a:schemeClr val="bg1"/>
                    </a:solidFill>
                  </a:endParaRPr>
                </a:p>
              </p:txBody>
            </p:sp>
          </p:grpSp>
          <p:sp>
            <p:nvSpPr>
              <p:cNvPr id="52" name="Oval 51"/>
              <p:cNvSpPr/>
              <p:nvPr/>
            </p:nvSpPr>
            <p:spPr>
              <a:xfrm>
                <a:off x="8617775" y="1412054"/>
                <a:ext cx="755703" cy="75570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Oval 53"/>
              <p:cNvSpPr/>
              <p:nvPr/>
            </p:nvSpPr>
            <p:spPr>
              <a:xfrm>
                <a:off x="8711740" y="1504109"/>
                <a:ext cx="567771" cy="567771"/>
              </a:xfrm>
              <a:prstGeom prst="ellipse">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 name="Freeform 70"/>
              <p:cNvSpPr/>
              <p:nvPr/>
            </p:nvSpPr>
            <p:spPr bwMode="auto">
              <a:xfrm>
                <a:off x="8865714" y="1642032"/>
                <a:ext cx="277795" cy="28810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15" name="Rectangle 14"/>
              <p:cNvSpPr/>
              <p:nvPr/>
            </p:nvSpPr>
            <p:spPr>
              <a:xfrm>
                <a:off x="4649336" y="1622513"/>
                <a:ext cx="1803186" cy="338554"/>
              </a:xfrm>
              <a:prstGeom prst="rect">
                <a:avLst/>
              </a:prstGeom>
            </p:spPr>
            <p:txBody>
              <a:bodyPr wrap="none">
                <a:spAutoFit/>
              </a:bodyPr>
              <a:lstStyle/>
              <a:p>
                <a:r>
                  <a:rPr lang="en-GB" sz="1600">
                    <a:solidFill>
                      <a:schemeClr val="bg2"/>
                    </a:solidFill>
                  </a:rPr>
                  <a:t>Lorem ipsum dolor </a:t>
                </a:r>
                <a:endParaRPr lang="en-GB" sz="1600">
                  <a:solidFill>
                    <a:schemeClr val="bg2"/>
                  </a:solidFill>
                </a:endParaRPr>
              </a:p>
            </p:txBody>
          </p:sp>
          <p:sp>
            <p:nvSpPr>
              <p:cNvPr id="72" name="Rectangle 71"/>
              <p:cNvSpPr/>
              <p:nvPr/>
            </p:nvSpPr>
            <p:spPr>
              <a:xfrm>
                <a:off x="6623309" y="4655016"/>
                <a:ext cx="1803186" cy="338554"/>
              </a:xfrm>
              <a:prstGeom prst="rect">
                <a:avLst/>
              </a:prstGeom>
            </p:spPr>
            <p:txBody>
              <a:bodyPr wrap="none">
                <a:spAutoFit/>
              </a:bodyPr>
              <a:lstStyle/>
              <a:p>
                <a:r>
                  <a:rPr lang="en-GB" sz="1600">
                    <a:solidFill>
                      <a:schemeClr val="bg2"/>
                    </a:solidFill>
                  </a:rPr>
                  <a:t>Lorem ipsum dolor </a:t>
                </a:r>
                <a:endParaRPr lang="en-GB" sz="1600">
                  <a:solidFill>
                    <a:schemeClr val="bg2"/>
                  </a:solidFill>
                </a:endParaRPr>
              </a:p>
            </p:txBody>
          </p:sp>
          <p:sp>
            <p:nvSpPr>
              <p:cNvPr id="73" name="Rectangle 72"/>
              <p:cNvSpPr/>
              <p:nvPr/>
            </p:nvSpPr>
            <p:spPr>
              <a:xfrm>
                <a:off x="6757485" y="3139561"/>
                <a:ext cx="1803186" cy="338554"/>
              </a:xfrm>
              <a:prstGeom prst="rect">
                <a:avLst/>
              </a:prstGeom>
            </p:spPr>
            <p:txBody>
              <a:bodyPr wrap="none">
                <a:spAutoFit/>
              </a:bodyPr>
              <a:lstStyle/>
              <a:p>
                <a:r>
                  <a:rPr lang="en-GB" sz="1600">
                    <a:solidFill>
                      <a:schemeClr val="bg2"/>
                    </a:solidFill>
                  </a:rPr>
                  <a:t>Lorem ipsum dolor </a:t>
                </a:r>
                <a:endParaRPr lang="en-GB" sz="1600">
                  <a:solidFill>
                    <a:schemeClr val="bg2"/>
                  </a:solidFill>
                </a:endParaRPr>
              </a:p>
            </p:txBody>
          </p:sp>
          <p:sp>
            <p:nvSpPr>
              <p:cNvPr id="74" name="Rectangle 73"/>
              <p:cNvSpPr/>
              <p:nvPr/>
            </p:nvSpPr>
            <p:spPr>
              <a:xfrm>
                <a:off x="4659835" y="3887529"/>
                <a:ext cx="1803186" cy="338554"/>
              </a:xfrm>
              <a:prstGeom prst="rect">
                <a:avLst/>
              </a:prstGeom>
            </p:spPr>
            <p:txBody>
              <a:bodyPr wrap="none">
                <a:spAutoFit/>
              </a:bodyPr>
              <a:lstStyle/>
              <a:p>
                <a:r>
                  <a:rPr lang="en-GB" sz="1600">
                    <a:solidFill>
                      <a:schemeClr val="bg2"/>
                    </a:solidFill>
                  </a:rPr>
                  <a:t>Lorem ipsum dolor </a:t>
                </a:r>
                <a:endParaRPr lang="en-GB" sz="1600">
                  <a:solidFill>
                    <a:schemeClr val="bg2"/>
                  </a:solidFill>
                </a:endParaRPr>
              </a:p>
            </p:txBody>
          </p:sp>
        </p:gr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9"/>
                                        </p:tgtEl>
                                        <p:attrNameLst>
                                          <p:attrName>style.visibility</p:attrName>
                                        </p:attrNameLst>
                                      </p:cBhvr>
                                      <p:to>
                                        <p:strVal val="visible"/>
                                      </p:to>
                                    </p:set>
                                    <p:animEffect transition="in" filter="wipe(left)">
                                      <p:cBhvr>
                                        <p:cTn id="11" dur="500"/>
                                        <p:tgtEl>
                                          <p:spTgt spid="6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70"/>
                                        </p:tgtEl>
                                        <p:attrNameLst>
                                          <p:attrName>style.visibility</p:attrName>
                                        </p:attrNameLst>
                                      </p:cBhvr>
                                      <p:to>
                                        <p:strVal val="visible"/>
                                      </p:to>
                                    </p:set>
                                    <p:animEffect transition="in" filter="fade">
                                      <p:cBhvr>
                                        <p:cTn id="15" dur="500"/>
                                        <p:tgtEl>
                                          <p:spTgt spid="70"/>
                                        </p:tgtEl>
                                      </p:cBhvr>
                                    </p:animEffect>
                                  </p:childTnLst>
                                </p:cTn>
                              </p:par>
                            </p:childTnLst>
                          </p:cTn>
                        </p:par>
                        <p:par>
                          <p:cTn id="16" fill="hold">
                            <p:stCondLst>
                              <p:cond delay="1500"/>
                            </p:stCondLst>
                            <p:childTnLst>
                              <p:par>
                                <p:cTn id="17" presetID="14" presetClass="entr" presetSubtype="5"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randombar(vertical)">
                                      <p:cBhvr>
                                        <p:cTn id="19" dur="500"/>
                                        <p:tgtEl>
                                          <p:spTgt spid="18"/>
                                        </p:tgtEl>
                                      </p:cBhvr>
                                    </p:animEffect>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p:cTn id="23" dur="500" fill="hold"/>
                                        <p:tgtEl>
                                          <p:spTgt spid="64"/>
                                        </p:tgtEl>
                                        <p:attrNameLst>
                                          <p:attrName>ppt_w</p:attrName>
                                        </p:attrNameLst>
                                      </p:cBhvr>
                                      <p:tavLst>
                                        <p:tav tm="0">
                                          <p:val>
                                            <p:fltVal val="0"/>
                                          </p:val>
                                        </p:tav>
                                        <p:tav tm="100000">
                                          <p:val>
                                            <p:strVal val="#ppt_w"/>
                                          </p:val>
                                        </p:tav>
                                      </p:tavLst>
                                    </p:anim>
                                    <p:anim calcmode="lin" valueType="num">
                                      <p:cBhvr>
                                        <p:cTn id="24" dur="500" fill="hold"/>
                                        <p:tgtEl>
                                          <p:spTgt spid="64"/>
                                        </p:tgtEl>
                                        <p:attrNameLst>
                                          <p:attrName>ppt_h</p:attrName>
                                        </p:attrNameLst>
                                      </p:cBhvr>
                                      <p:tavLst>
                                        <p:tav tm="0">
                                          <p:val>
                                            <p:fltVal val="0"/>
                                          </p:val>
                                        </p:tav>
                                        <p:tav tm="100000">
                                          <p:val>
                                            <p:strVal val="#ppt_h"/>
                                          </p:val>
                                        </p:tav>
                                      </p:tavLst>
                                    </p:anim>
                                    <p:animEffect transition="in" filter="fade">
                                      <p:cBhvr>
                                        <p:cTn id="25" dur="500"/>
                                        <p:tgtEl>
                                          <p:spTgt spid="64"/>
                                        </p:tgtEl>
                                      </p:cBhvr>
                                    </p:animEffect>
                                  </p:childTnLst>
                                </p:cTn>
                              </p:par>
                            </p:childTnLst>
                          </p:cTn>
                        </p:par>
                        <p:par>
                          <p:cTn id="26" fill="hold">
                            <p:stCondLst>
                              <p:cond delay="2500"/>
                            </p:stCondLst>
                            <p:childTnLst>
                              <p:par>
                                <p:cTn id="27" presetID="12" presetClass="entr" presetSubtype="2"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p:tgtEl>
                                          <p:spTgt spid="6"/>
                                        </p:tgtEl>
                                        <p:attrNameLst>
                                          <p:attrName>ppt_x</p:attrName>
                                        </p:attrNameLst>
                                      </p:cBhvr>
                                      <p:tavLst>
                                        <p:tav tm="0">
                                          <p:val>
                                            <p:strVal val="#ppt_x+#ppt_w*1.125000"/>
                                          </p:val>
                                        </p:tav>
                                        <p:tav tm="100000">
                                          <p:val>
                                            <p:strVal val="#ppt_x"/>
                                          </p:val>
                                        </p:tav>
                                      </p:tavLst>
                                    </p:anim>
                                    <p:animEffect transition="in" filter="wipe(left)">
                                      <p:cBhvr>
                                        <p:cTn id="30" dur="500"/>
                                        <p:tgtEl>
                                          <p:spTgt spid="6"/>
                                        </p:tgtEl>
                                      </p:cBhvr>
                                    </p:animEffect>
                                  </p:childTnLst>
                                </p:cTn>
                              </p:par>
                            </p:childTnLst>
                          </p:cTn>
                        </p:par>
                        <p:par>
                          <p:cTn id="31" fill="hold">
                            <p:stCondLst>
                              <p:cond delay="3000"/>
                            </p:stCondLst>
                            <p:childTnLst>
                              <p:par>
                                <p:cTn id="32" presetID="12" presetClass="entr" presetSubtype="2"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additive="base">
                                        <p:cTn id="34" dur="500"/>
                                        <p:tgtEl>
                                          <p:spTgt spid="9"/>
                                        </p:tgtEl>
                                        <p:attrNameLst>
                                          <p:attrName>ppt_x</p:attrName>
                                        </p:attrNameLst>
                                      </p:cBhvr>
                                      <p:tavLst>
                                        <p:tav tm="0">
                                          <p:val>
                                            <p:strVal val="#ppt_x+#ppt_w*1.125000"/>
                                          </p:val>
                                        </p:tav>
                                        <p:tav tm="100000">
                                          <p:val>
                                            <p:strVal val="#ppt_x"/>
                                          </p:val>
                                        </p:tav>
                                      </p:tavLst>
                                    </p:anim>
                                    <p:animEffect transition="in" filter="wipe(left)">
                                      <p:cBhvr>
                                        <p:cTn id="35" dur="500"/>
                                        <p:tgtEl>
                                          <p:spTgt spid="9"/>
                                        </p:tgtEl>
                                      </p:cBhvr>
                                    </p:animEffect>
                                  </p:childTnLst>
                                </p:cTn>
                              </p:par>
                            </p:childTnLst>
                          </p:cTn>
                        </p:par>
                        <p:par>
                          <p:cTn id="36" fill="hold">
                            <p:stCondLst>
                              <p:cond delay="3500"/>
                            </p:stCondLst>
                            <p:childTnLst>
                              <p:par>
                                <p:cTn id="37" presetID="12" presetClass="entr" presetSubtype="8" fill="hold" nodeType="afterEffect">
                                  <p:stCondLst>
                                    <p:cond delay="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500"/>
                                        <p:tgtEl>
                                          <p:spTgt spid="26"/>
                                        </p:tgtEl>
                                        <p:attrNameLst>
                                          <p:attrName>ppt_x</p:attrName>
                                        </p:attrNameLst>
                                      </p:cBhvr>
                                      <p:tavLst>
                                        <p:tav tm="0">
                                          <p:val>
                                            <p:strVal val="#ppt_x-#ppt_w*1.125000"/>
                                          </p:val>
                                        </p:tav>
                                        <p:tav tm="100000">
                                          <p:val>
                                            <p:strVal val="#ppt_x"/>
                                          </p:val>
                                        </p:tav>
                                      </p:tavLst>
                                    </p:anim>
                                    <p:animEffect transition="in" filter="wipe(right)">
                                      <p:cBhvr>
                                        <p:cTn id="40" dur="500"/>
                                        <p:tgtEl>
                                          <p:spTgt spid="26"/>
                                        </p:tgtEl>
                                      </p:cBhvr>
                                    </p:animEffect>
                                  </p:childTnLst>
                                </p:cTn>
                              </p:par>
                            </p:childTnLst>
                          </p:cTn>
                        </p:par>
                        <p:par>
                          <p:cTn id="41" fill="hold">
                            <p:stCondLst>
                              <p:cond delay="4000"/>
                            </p:stCondLst>
                            <p:childTnLst>
                              <p:par>
                                <p:cTn id="42" presetID="12" presetClass="entr" presetSubtype="8" fill="hold" nodeType="afterEffect">
                                  <p:stCondLst>
                                    <p:cond delay="0"/>
                                  </p:stCondLst>
                                  <p:childTnLst>
                                    <p:set>
                                      <p:cBhvr>
                                        <p:cTn id="43" dur="1" fill="hold">
                                          <p:stCondLst>
                                            <p:cond delay="0"/>
                                          </p:stCondLst>
                                        </p:cTn>
                                        <p:tgtEl>
                                          <p:spTgt spid="29"/>
                                        </p:tgtEl>
                                        <p:attrNameLst>
                                          <p:attrName>style.visibility</p:attrName>
                                        </p:attrNameLst>
                                      </p:cBhvr>
                                      <p:to>
                                        <p:strVal val="visible"/>
                                      </p:to>
                                    </p:set>
                                    <p:anim calcmode="lin" valueType="num">
                                      <p:cBhvr additive="base">
                                        <p:cTn id="44" dur="500"/>
                                        <p:tgtEl>
                                          <p:spTgt spid="29"/>
                                        </p:tgtEl>
                                        <p:attrNameLst>
                                          <p:attrName>ppt_x</p:attrName>
                                        </p:attrNameLst>
                                      </p:cBhvr>
                                      <p:tavLst>
                                        <p:tav tm="0">
                                          <p:val>
                                            <p:strVal val="#ppt_x-#ppt_w*1.125000"/>
                                          </p:val>
                                        </p:tav>
                                        <p:tav tm="100000">
                                          <p:val>
                                            <p:strVal val="#ppt_x"/>
                                          </p:val>
                                        </p:tav>
                                      </p:tavLst>
                                    </p:anim>
                                    <p:animEffect transition="in" filter="wipe(right)">
                                      <p:cBhvr>
                                        <p:cTn id="45" dur="500"/>
                                        <p:tgtEl>
                                          <p:spTgt spid="29"/>
                                        </p:tgtEl>
                                      </p:cBhvr>
                                    </p:animEffect>
                                  </p:childTnLst>
                                </p:cTn>
                              </p:par>
                            </p:childTnLst>
                          </p:cTn>
                        </p:par>
                        <p:par>
                          <p:cTn id="46" fill="hold">
                            <p:stCondLst>
                              <p:cond delay="4500"/>
                            </p:stCondLst>
                            <p:childTnLst>
                              <p:par>
                                <p:cTn id="47" presetID="16" presetClass="entr" presetSubtype="21" fill="hold" nodeType="after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barn(inVertical)">
                                      <p:cBhvr>
                                        <p:cTn id="49" dur="500"/>
                                        <p:tgtEl>
                                          <p:spTgt spid="4"/>
                                        </p:tgtEl>
                                      </p:cBhvr>
                                    </p:animEffect>
                                  </p:childTnLst>
                                </p:cTn>
                              </p:par>
                            </p:childTnLst>
                          </p:cTn>
                        </p:par>
                        <p:par>
                          <p:cTn id="50" fill="hold">
                            <p:stCondLst>
                              <p:cond delay="5000"/>
                            </p:stCondLst>
                            <p:childTnLst>
                              <p:par>
                                <p:cTn id="51" presetID="16" presetClass="entr" presetSubtype="21" fill="hold" grpId="0" nodeType="afterEffect">
                                  <p:stCondLst>
                                    <p:cond delay="0"/>
                                  </p:stCondLst>
                                  <p:childTnLst>
                                    <p:set>
                                      <p:cBhvr>
                                        <p:cTn id="52" dur="1" fill="hold">
                                          <p:stCondLst>
                                            <p:cond delay="0"/>
                                          </p:stCondLst>
                                        </p:cTn>
                                        <p:tgtEl>
                                          <p:spTgt spid="5"/>
                                        </p:tgtEl>
                                        <p:attrNameLst>
                                          <p:attrName>style.visibility</p:attrName>
                                        </p:attrNameLst>
                                      </p:cBhvr>
                                      <p:to>
                                        <p:strVal val="visible"/>
                                      </p:to>
                                    </p:set>
                                    <p:animEffect transition="in" filter="barn(inVertical)">
                                      <p:cBhvr>
                                        <p:cTn id="5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64" grpId="0" animBg="1"/>
      <p:bldP spid="69"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 name="Group 3"/>
          <p:cNvGrpSpPr/>
          <p:nvPr/>
        </p:nvGrpSpPr>
        <p:grpSpPr>
          <a:xfrm rot="2700000">
            <a:off x="8583645" y="177561"/>
            <a:ext cx="1082945" cy="5311388"/>
            <a:chOff x="5529181" y="1323332"/>
            <a:chExt cx="1082945" cy="5311388"/>
          </a:xfrm>
        </p:grpSpPr>
        <p:sp>
          <p:nvSpPr>
            <p:cNvPr id="5" name="Rectangle 4"/>
            <p:cNvSpPr/>
            <p:nvPr/>
          </p:nvSpPr>
          <p:spPr>
            <a:xfrm>
              <a:off x="5674859" y="1469010"/>
              <a:ext cx="769258" cy="3872246"/>
            </a:xfrm>
            <a:prstGeom prst="rect">
              <a:avLst/>
            </a:prstGeom>
            <a:noFill/>
            <a:ln w="19050">
              <a:solidFill>
                <a:schemeClr val="accent6"/>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 name="Group 5"/>
            <p:cNvGrpSpPr/>
            <p:nvPr/>
          </p:nvGrpSpPr>
          <p:grpSpPr>
            <a:xfrm>
              <a:off x="5674859" y="5586622"/>
              <a:ext cx="769258" cy="1048098"/>
              <a:chOff x="5674859" y="5586622"/>
              <a:chExt cx="769258" cy="1048098"/>
            </a:xfrm>
          </p:grpSpPr>
          <p:sp>
            <p:nvSpPr>
              <p:cNvPr id="42" name="Isosceles Triangle 41"/>
              <p:cNvSpPr/>
              <p:nvPr/>
            </p:nvSpPr>
            <p:spPr>
              <a:xfrm flipV="1">
                <a:off x="5674859" y="5586622"/>
                <a:ext cx="769258" cy="1048098"/>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Isosceles Triangle 7"/>
              <p:cNvSpPr/>
              <p:nvPr/>
            </p:nvSpPr>
            <p:spPr>
              <a:xfrm flipV="1">
                <a:off x="5882403" y="6097350"/>
                <a:ext cx="354170" cy="537369"/>
              </a:xfrm>
              <a:custGeom>
                <a:avLst/>
                <a:gdLst>
                  <a:gd name="connsiteX0" fmla="*/ 0 w 354170"/>
                  <a:gd name="connsiteY0" fmla="*/ 479252 h 479252"/>
                  <a:gd name="connsiteX1" fmla="*/ 177085 w 354170"/>
                  <a:gd name="connsiteY1" fmla="*/ 0 h 479252"/>
                  <a:gd name="connsiteX2" fmla="*/ 354170 w 354170"/>
                  <a:gd name="connsiteY2" fmla="*/ 479252 h 479252"/>
                  <a:gd name="connsiteX3" fmla="*/ 0 w 354170"/>
                  <a:gd name="connsiteY3" fmla="*/ 479252 h 479252"/>
                  <a:gd name="connsiteX0-1" fmla="*/ 0 w 354170"/>
                  <a:gd name="connsiteY0-2" fmla="*/ 479252 h 537369"/>
                  <a:gd name="connsiteX1-3" fmla="*/ 177085 w 354170"/>
                  <a:gd name="connsiteY1-4" fmla="*/ 0 h 537369"/>
                  <a:gd name="connsiteX2-5" fmla="*/ 354170 w 354170"/>
                  <a:gd name="connsiteY2-6" fmla="*/ 479252 h 537369"/>
                  <a:gd name="connsiteX3-7" fmla="*/ 173116 w 354170"/>
                  <a:gd name="connsiteY3-8" fmla="*/ 537369 h 537369"/>
                  <a:gd name="connsiteX4" fmla="*/ 0 w 354170"/>
                  <a:gd name="connsiteY4" fmla="*/ 479252 h 537369"/>
                </a:gdLst>
                <a:ahLst/>
                <a:cxnLst>
                  <a:cxn ang="0">
                    <a:pos x="connsiteX0-1" y="connsiteY0-2"/>
                  </a:cxn>
                  <a:cxn ang="0">
                    <a:pos x="connsiteX1-3" y="connsiteY1-4"/>
                  </a:cxn>
                  <a:cxn ang="0">
                    <a:pos x="connsiteX2-5" y="connsiteY2-6"/>
                  </a:cxn>
                  <a:cxn ang="0">
                    <a:pos x="connsiteX3-7" y="connsiteY3-8"/>
                  </a:cxn>
                  <a:cxn ang="0">
                    <a:pos x="connsiteX4" y="connsiteY4"/>
                  </a:cxn>
                </a:cxnLst>
                <a:rect l="l" t="t" r="r" b="b"/>
                <a:pathLst>
                  <a:path w="354170" h="537369">
                    <a:moveTo>
                      <a:pt x="0" y="479252"/>
                    </a:moveTo>
                    <a:lnTo>
                      <a:pt x="177085" y="0"/>
                    </a:lnTo>
                    <a:lnTo>
                      <a:pt x="354170" y="479252"/>
                    </a:lnTo>
                    <a:cubicBezTo>
                      <a:pt x="289056" y="480368"/>
                      <a:pt x="238230" y="536253"/>
                      <a:pt x="173116" y="537369"/>
                    </a:cubicBezTo>
                    <a:lnTo>
                      <a:pt x="0" y="479252"/>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 name="Oval 6"/>
            <p:cNvSpPr/>
            <p:nvPr/>
          </p:nvSpPr>
          <p:spPr>
            <a:xfrm>
              <a:off x="5966215" y="5245359"/>
              <a:ext cx="199000" cy="199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8" name="Straight Connector 7"/>
            <p:cNvCxnSpPr>
              <a:endCxn id="27" idx="7"/>
            </p:cNvCxnSpPr>
            <p:nvPr/>
          </p:nvCxnSpPr>
          <p:spPr>
            <a:xfrm flipH="1">
              <a:off x="5745363" y="1501892"/>
              <a:ext cx="648320" cy="433996"/>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9" name="Straight Connector 8"/>
            <p:cNvCxnSpPr>
              <a:endCxn id="31" idx="7"/>
            </p:cNvCxnSpPr>
            <p:nvPr/>
          </p:nvCxnSpPr>
          <p:spPr>
            <a:xfrm flipH="1">
              <a:off x="6131091" y="1960955"/>
              <a:ext cx="225981" cy="206020"/>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endCxn id="31" idx="5"/>
            </p:cNvCxnSpPr>
            <p:nvPr/>
          </p:nvCxnSpPr>
          <p:spPr>
            <a:xfrm flipH="1" flipV="1">
              <a:off x="6131091" y="2372995"/>
              <a:ext cx="218473" cy="261112"/>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a:stCxn id="31" idx="1"/>
            </p:cNvCxnSpPr>
            <p:nvPr/>
          </p:nvCxnSpPr>
          <p:spPr>
            <a:xfrm flipH="1" flipV="1">
              <a:off x="5674860" y="1974065"/>
              <a:ext cx="250211" cy="192910"/>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34" idx="7"/>
            </p:cNvCxnSpPr>
            <p:nvPr/>
          </p:nvCxnSpPr>
          <p:spPr>
            <a:xfrm flipV="1">
              <a:off x="5745363" y="2308332"/>
              <a:ext cx="233620" cy="365764"/>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33" idx="1"/>
            </p:cNvCxnSpPr>
            <p:nvPr/>
          </p:nvCxnSpPr>
          <p:spPr>
            <a:xfrm flipH="1" flipV="1">
              <a:off x="6007136" y="3077187"/>
              <a:ext cx="350523" cy="114087"/>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32" idx="7"/>
            </p:cNvCxnSpPr>
            <p:nvPr/>
          </p:nvCxnSpPr>
          <p:spPr>
            <a:xfrm flipV="1">
              <a:off x="5761616" y="3091254"/>
              <a:ext cx="202309" cy="411956"/>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flipV="1">
              <a:off x="5659729" y="2786494"/>
              <a:ext cx="336895" cy="278331"/>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V="1">
              <a:off x="6028081" y="2655938"/>
              <a:ext cx="416280" cy="364943"/>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a:stCxn id="32" idx="6"/>
            </p:cNvCxnSpPr>
            <p:nvPr/>
          </p:nvCxnSpPr>
          <p:spPr>
            <a:xfrm flipV="1">
              <a:off x="5800405" y="3322550"/>
              <a:ext cx="673799" cy="274306"/>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a:stCxn id="40" idx="1"/>
            </p:cNvCxnSpPr>
            <p:nvPr/>
          </p:nvCxnSpPr>
          <p:spPr>
            <a:xfrm flipH="1" flipV="1">
              <a:off x="5703418" y="3660075"/>
              <a:ext cx="155908" cy="353941"/>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40" idx="3"/>
            </p:cNvCxnSpPr>
            <p:nvPr/>
          </p:nvCxnSpPr>
          <p:spPr>
            <a:xfrm flipV="1">
              <a:off x="5859326" y="3828930"/>
              <a:ext cx="555891" cy="372377"/>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stCxn id="37" idx="1"/>
            </p:cNvCxnSpPr>
            <p:nvPr/>
          </p:nvCxnSpPr>
          <p:spPr>
            <a:xfrm flipH="1" flipV="1">
              <a:off x="6051555" y="4670502"/>
              <a:ext cx="322205" cy="48679"/>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flipH="1">
              <a:off x="5734273" y="4644686"/>
              <a:ext cx="231941" cy="620873"/>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flipH="1" flipV="1">
              <a:off x="6036673" y="4731339"/>
              <a:ext cx="378544" cy="548529"/>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V="1">
              <a:off x="5997660" y="3903674"/>
              <a:ext cx="358924" cy="736503"/>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sp>
          <p:nvSpPr>
            <p:cNvPr id="24" name="Oval 23"/>
            <p:cNvSpPr/>
            <p:nvPr/>
          </p:nvSpPr>
          <p:spPr>
            <a:xfrm>
              <a:off x="5529181" y="1323332"/>
              <a:ext cx="291356" cy="29135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Oval 24"/>
            <p:cNvSpPr/>
            <p:nvPr/>
          </p:nvSpPr>
          <p:spPr>
            <a:xfrm>
              <a:off x="6284233" y="1326934"/>
              <a:ext cx="291356" cy="29135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Oval 25"/>
            <p:cNvSpPr/>
            <p:nvPr/>
          </p:nvSpPr>
          <p:spPr>
            <a:xfrm>
              <a:off x="6320461" y="1794381"/>
              <a:ext cx="218900" cy="2189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Oval 26"/>
            <p:cNvSpPr/>
            <p:nvPr/>
          </p:nvSpPr>
          <p:spPr>
            <a:xfrm>
              <a:off x="5558520" y="1903831"/>
              <a:ext cx="218900" cy="2189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Oval 27"/>
            <p:cNvSpPr/>
            <p:nvPr/>
          </p:nvSpPr>
          <p:spPr>
            <a:xfrm>
              <a:off x="5959988" y="1363160"/>
              <a:ext cx="199000" cy="199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Oval 28"/>
            <p:cNvSpPr/>
            <p:nvPr/>
          </p:nvSpPr>
          <p:spPr>
            <a:xfrm>
              <a:off x="5529181" y="5137946"/>
              <a:ext cx="291356" cy="29135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Oval 29"/>
            <p:cNvSpPr/>
            <p:nvPr/>
          </p:nvSpPr>
          <p:spPr>
            <a:xfrm>
              <a:off x="6270027" y="5137945"/>
              <a:ext cx="291356" cy="29135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Oval 30"/>
            <p:cNvSpPr/>
            <p:nvPr/>
          </p:nvSpPr>
          <p:spPr>
            <a:xfrm>
              <a:off x="5882403" y="2124307"/>
              <a:ext cx="291356" cy="29135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 name="Oval 31"/>
            <p:cNvSpPr/>
            <p:nvPr/>
          </p:nvSpPr>
          <p:spPr>
            <a:xfrm>
              <a:off x="5535536" y="3464421"/>
              <a:ext cx="264869" cy="26486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 name="Oval 32"/>
            <p:cNvSpPr/>
            <p:nvPr/>
          </p:nvSpPr>
          <p:spPr>
            <a:xfrm>
              <a:off x="6325602" y="3159217"/>
              <a:ext cx="218900" cy="2189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Oval 33"/>
            <p:cNvSpPr/>
            <p:nvPr/>
          </p:nvSpPr>
          <p:spPr>
            <a:xfrm>
              <a:off x="5558520" y="2642039"/>
              <a:ext cx="218900" cy="2189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Oval 34"/>
            <p:cNvSpPr/>
            <p:nvPr/>
          </p:nvSpPr>
          <p:spPr>
            <a:xfrm>
              <a:off x="6299057" y="3706305"/>
              <a:ext cx="291356" cy="29135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Oval 35"/>
            <p:cNvSpPr/>
            <p:nvPr/>
          </p:nvSpPr>
          <p:spPr>
            <a:xfrm>
              <a:off x="6320770" y="2480618"/>
              <a:ext cx="291356" cy="29135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Oval 36"/>
            <p:cNvSpPr/>
            <p:nvPr/>
          </p:nvSpPr>
          <p:spPr>
            <a:xfrm>
              <a:off x="6344617" y="4690038"/>
              <a:ext cx="199000" cy="199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Oval 37"/>
            <p:cNvSpPr/>
            <p:nvPr/>
          </p:nvSpPr>
          <p:spPr>
            <a:xfrm>
              <a:off x="5589565" y="4269595"/>
              <a:ext cx="199000" cy="199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Oval 38"/>
            <p:cNvSpPr/>
            <p:nvPr/>
          </p:nvSpPr>
          <p:spPr>
            <a:xfrm>
              <a:off x="5820537" y="4436997"/>
              <a:ext cx="352541" cy="35254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Oval 39"/>
            <p:cNvSpPr/>
            <p:nvPr/>
          </p:nvSpPr>
          <p:spPr>
            <a:xfrm>
              <a:off x="5820537" y="3975227"/>
              <a:ext cx="264869" cy="264869"/>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Oval 40"/>
            <p:cNvSpPr/>
            <p:nvPr/>
          </p:nvSpPr>
          <p:spPr>
            <a:xfrm>
              <a:off x="5854553" y="2904089"/>
              <a:ext cx="291356" cy="29135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4" name="Freeform 43"/>
          <p:cNvSpPr/>
          <p:nvPr/>
        </p:nvSpPr>
        <p:spPr>
          <a:xfrm>
            <a:off x="3181670" y="4793929"/>
            <a:ext cx="3878334" cy="1501535"/>
          </a:xfrm>
          <a:custGeom>
            <a:avLst/>
            <a:gdLst>
              <a:gd name="connsiteX0" fmla="*/ 3878334 w 3878334"/>
              <a:gd name="connsiteY0" fmla="*/ 88371 h 1501535"/>
              <a:gd name="connsiteX1" fmla="*/ 3448843 w 3878334"/>
              <a:gd name="connsiteY1" fmla="*/ 19098 h 1501535"/>
              <a:gd name="connsiteX2" fmla="*/ 3656661 w 3878334"/>
              <a:gd name="connsiteY2" fmla="*/ 393171 h 1501535"/>
              <a:gd name="connsiteX3" fmla="*/ 2908516 w 3878334"/>
              <a:gd name="connsiteY3" fmla="*/ 199207 h 1501535"/>
              <a:gd name="connsiteX4" fmla="*/ 2382043 w 3878334"/>
              <a:gd name="connsiteY4" fmla="*/ 171498 h 1501535"/>
              <a:gd name="connsiteX5" fmla="*/ 2963934 w 3878334"/>
              <a:gd name="connsiteY5" fmla="*/ 794953 h 1501535"/>
              <a:gd name="connsiteX6" fmla="*/ 1315243 w 3878334"/>
              <a:gd name="connsiteY6" fmla="*/ 365462 h 1501535"/>
              <a:gd name="connsiteX7" fmla="*/ 1869425 w 3878334"/>
              <a:gd name="connsiteY7" fmla="*/ 1501535 h 1501535"/>
              <a:gd name="connsiteX8" fmla="*/ 206879 w 3878334"/>
              <a:gd name="connsiteY8" fmla="*/ 822662 h 1501535"/>
              <a:gd name="connsiteX9" fmla="*/ 82188 w 3878334"/>
              <a:gd name="connsiteY9" fmla="*/ 767244 h 1501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8334" h="1501535">
                <a:moveTo>
                  <a:pt x="3878334" y="88371"/>
                </a:moveTo>
                <a:cubicBezTo>
                  <a:pt x="3682061" y="28334"/>
                  <a:pt x="3485788" y="-31702"/>
                  <a:pt x="3448843" y="19098"/>
                </a:cubicBezTo>
                <a:cubicBezTo>
                  <a:pt x="3411898" y="69898"/>
                  <a:pt x="3746715" y="363153"/>
                  <a:pt x="3656661" y="393171"/>
                </a:cubicBezTo>
                <a:cubicBezTo>
                  <a:pt x="3566606" y="423189"/>
                  <a:pt x="3120952" y="236153"/>
                  <a:pt x="2908516" y="199207"/>
                </a:cubicBezTo>
                <a:cubicBezTo>
                  <a:pt x="2696080" y="162262"/>
                  <a:pt x="2372807" y="72207"/>
                  <a:pt x="2382043" y="171498"/>
                </a:cubicBezTo>
                <a:cubicBezTo>
                  <a:pt x="2391279" y="270789"/>
                  <a:pt x="3141734" y="762626"/>
                  <a:pt x="2963934" y="794953"/>
                </a:cubicBezTo>
                <a:cubicBezTo>
                  <a:pt x="2786134" y="827280"/>
                  <a:pt x="1497661" y="247698"/>
                  <a:pt x="1315243" y="365462"/>
                </a:cubicBezTo>
                <a:cubicBezTo>
                  <a:pt x="1132825" y="483226"/>
                  <a:pt x="2054152" y="1425335"/>
                  <a:pt x="1869425" y="1501535"/>
                </a:cubicBezTo>
                <a:lnTo>
                  <a:pt x="206879" y="822662"/>
                </a:lnTo>
                <a:cubicBezTo>
                  <a:pt x="-90994" y="700280"/>
                  <a:pt x="-4403" y="733762"/>
                  <a:pt x="82188" y="767244"/>
                </a:cubicBezTo>
              </a:path>
            </a:pathLst>
          </a:custGeom>
          <a:noFill/>
          <a:ln w="57150" cap="sq" cmpd="tri">
            <a:solidFill>
              <a:schemeClr val="tx1"/>
            </a:solidFill>
            <a:prstDash val="solid"/>
            <a:bevel/>
            <a:tailEnd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TextBox 44"/>
          <p:cNvSpPr txBox="1"/>
          <p:nvPr/>
        </p:nvSpPr>
        <p:spPr>
          <a:xfrm>
            <a:off x="521258" y="366224"/>
            <a:ext cx="6743769" cy="707886"/>
          </a:xfrm>
          <a:prstGeom prst="rect">
            <a:avLst/>
          </a:prstGeom>
          <a:noFill/>
        </p:spPr>
        <p:txBody>
          <a:bodyPr wrap="none" rtlCol="0">
            <a:spAutoFit/>
          </a:bodyPr>
          <a:lstStyle/>
          <a:p>
            <a:r>
              <a:rPr lang="en-US" sz="4000" smtClean="0">
                <a:latin typeface="+mj-lt"/>
              </a:rPr>
              <a:t>Creative Infographic Element</a:t>
            </a:r>
            <a:endParaRPr lang="en-GB" sz="4000">
              <a:latin typeface="+mj-lt"/>
            </a:endParaRPr>
          </a:p>
        </p:txBody>
      </p:sp>
      <p:sp>
        <p:nvSpPr>
          <p:cNvPr id="46" name="TextBox 45"/>
          <p:cNvSpPr txBox="1"/>
          <p:nvPr/>
        </p:nvSpPr>
        <p:spPr>
          <a:xfrm>
            <a:off x="521258" y="1071457"/>
            <a:ext cx="5100960" cy="523220"/>
          </a:xfrm>
          <a:prstGeom prst="rect">
            <a:avLst/>
          </a:prstGeom>
          <a:noFill/>
        </p:spPr>
        <p:txBody>
          <a:bodyPr wrap="square" rtlCol="0">
            <a:spAutoFit/>
          </a:bodyPr>
          <a:lstStyle/>
          <a:p>
            <a:r>
              <a:rPr lang="en-GB" sz="1400" smtClean="0"/>
              <a:t>Lorem </a:t>
            </a:r>
            <a:r>
              <a:rPr lang="en-GB" sz="1400"/>
              <a:t>ipsum dolor sit amet, consectetur adipiscing elit, sed do eiusmod tempor </a:t>
            </a:r>
            <a:r>
              <a:rPr lang="en-GB" sz="1400" smtClean="0"/>
              <a:t>incididun.</a:t>
            </a:r>
            <a:endParaRPr lang="en-GB" sz="1400"/>
          </a:p>
        </p:txBody>
      </p:sp>
      <p:grpSp>
        <p:nvGrpSpPr>
          <p:cNvPr id="47" name="Group 46"/>
          <p:cNvGrpSpPr/>
          <p:nvPr/>
        </p:nvGrpSpPr>
        <p:grpSpPr>
          <a:xfrm>
            <a:off x="2426395" y="2697431"/>
            <a:ext cx="4208196" cy="1323439"/>
            <a:chOff x="2565766" y="2801918"/>
            <a:chExt cx="4208196" cy="1323439"/>
          </a:xfrm>
        </p:grpSpPr>
        <p:sp>
          <p:nvSpPr>
            <p:cNvPr id="48" name="TextBox 47"/>
            <p:cNvSpPr txBox="1"/>
            <p:nvPr/>
          </p:nvSpPr>
          <p:spPr>
            <a:xfrm>
              <a:off x="2567941" y="2801918"/>
              <a:ext cx="2875403" cy="369332"/>
            </a:xfrm>
            <a:prstGeom prst="rect">
              <a:avLst/>
            </a:prstGeom>
            <a:noFill/>
          </p:spPr>
          <p:txBody>
            <a:bodyPr wrap="none" rtlCol="0">
              <a:spAutoFit/>
            </a:bodyPr>
            <a:lstStyle/>
            <a:p>
              <a:r>
                <a:rPr lang="en-US" smtClean="0">
                  <a:solidFill>
                    <a:schemeClr val="accent5"/>
                  </a:solidFill>
                  <a:latin typeface="+mj-lt"/>
                  <a:cs typeface="Adobe Arabic" panose="02040503050201020203" pitchFamily="18" charset="-78"/>
                </a:rPr>
                <a:t>WHY DO CHOOSE WITH US ?</a:t>
              </a:r>
              <a:endParaRPr lang="en-GB">
                <a:solidFill>
                  <a:schemeClr val="accent5"/>
                </a:solidFill>
                <a:latin typeface="+mj-lt"/>
                <a:cs typeface="Adobe Arabic" panose="02040503050201020203" pitchFamily="18" charset="-78"/>
              </a:endParaRPr>
            </a:p>
          </p:txBody>
        </p:sp>
        <p:sp>
          <p:nvSpPr>
            <p:cNvPr id="49" name="Rectangle 48"/>
            <p:cNvSpPr/>
            <p:nvPr/>
          </p:nvSpPr>
          <p:spPr>
            <a:xfrm>
              <a:off x="2565766" y="3171250"/>
              <a:ext cx="4208196" cy="954107"/>
            </a:xfrm>
            <a:prstGeom prst="rect">
              <a:avLst/>
            </a:prstGeom>
          </p:spPr>
          <p:txBody>
            <a:bodyPr wrap="square">
              <a:spAutoFit/>
            </a:bodyPr>
            <a:lstStyle/>
            <a:p>
              <a:r>
                <a:rPr lang="en-GB" sz="1400"/>
                <a:t>Lorem ipsum dolor sit amet, consectetur adipiscing elit, sed do eiusmod tempor incididunt ut labore et dolore magna aliqua. Ut enim ad minim veniam, quis </a:t>
              </a:r>
              <a:r>
                <a:rPr lang="en-GB" sz="1400" smtClean="0"/>
                <a:t>nostrud</a:t>
              </a:r>
              <a:endParaRPr lang="en-GB" sz="1400" smtClean="0"/>
            </a:p>
            <a:p>
              <a:r>
                <a:rPr lang="en-GB" sz="1400"/>
                <a:t>Exercitation ullamco laboris </a:t>
              </a:r>
              <a:r>
                <a:rPr lang="en-GB" sz="1400" smtClean="0"/>
                <a:t>nisi</a:t>
              </a:r>
              <a:endParaRPr lang="en-GB" sz="1400"/>
            </a:p>
          </p:txBody>
        </p:sp>
      </p:grpSp>
      <p:grpSp>
        <p:nvGrpSpPr>
          <p:cNvPr id="50" name="Group 49"/>
          <p:cNvGrpSpPr/>
          <p:nvPr/>
        </p:nvGrpSpPr>
        <p:grpSpPr>
          <a:xfrm>
            <a:off x="751623" y="2577152"/>
            <a:ext cx="1619915" cy="1619915"/>
            <a:chOff x="751623" y="2577152"/>
            <a:chExt cx="1619915" cy="1619915"/>
          </a:xfrm>
        </p:grpSpPr>
        <p:sp>
          <p:nvSpPr>
            <p:cNvPr id="51" name="Oval 50"/>
            <p:cNvSpPr/>
            <p:nvPr/>
          </p:nvSpPr>
          <p:spPr>
            <a:xfrm>
              <a:off x="751623" y="2577152"/>
              <a:ext cx="1619915" cy="16199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Freeform 51"/>
            <p:cNvSpPr>
              <a:spLocks noEditPoints="1"/>
            </p:cNvSpPr>
            <p:nvPr/>
          </p:nvSpPr>
          <p:spPr bwMode="auto">
            <a:xfrm>
              <a:off x="1344248" y="3162255"/>
              <a:ext cx="439876" cy="449708"/>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bg2"/>
            </a:solidFill>
            <a:ln>
              <a:noFill/>
            </a:ln>
          </p:spPr>
          <p:txBody>
            <a:bodyPr vert="horz" wrap="square" lIns="91440" tIns="45720" rIns="91440" bIns="45720" numCol="1" anchor="t" anchorCtr="0" compatLnSpc="1"/>
            <a:lstStyle/>
            <a:p>
              <a:endParaRPr lang="en-US" dirty="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p:tgtEl>
                                          <p:spTgt spid="45"/>
                                        </p:tgtEl>
                                        <p:attrNameLst>
                                          <p:attrName>ppt_x</p:attrName>
                                        </p:attrNameLst>
                                      </p:cBhvr>
                                      <p:tavLst>
                                        <p:tav tm="0">
                                          <p:val>
                                            <p:strVal val="#ppt_x-#ppt_w*1.125000"/>
                                          </p:val>
                                        </p:tav>
                                        <p:tav tm="100000">
                                          <p:val>
                                            <p:strVal val="#ppt_x"/>
                                          </p:val>
                                        </p:tav>
                                      </p:tavLst>
                                    </p:anim>
                                    <p:animEffect transition="in" filter="wipe(right)">
                                      <p:cBhvr>
                                        <p:cTn id="8" dur="500"/>
                                        <p:tgtEl>
                                          <p:spTgt spid="45"/>
                                        </p:tgtEl>
                                      </p:cBhvr>
                                    </p:animEffect>
                                  </p:childTnLst>
                                </p:cTn>
                              </p:par>
                            </p:childTnLst>
                          </p:cTn>
                        </p:par>
                        <p:par>
                          <p:cTn id="9" fill="hold">
                            <p:stCondLst>
                              <p:cond delay="500"/>
                            </p:stCondLst>
                            <p:childTnLst>
                              <p:par>
                                <p:cTn id="10" presetID="12" presetClass="entr" presetSubtype="8" fill="hold" grpId="0" nodeType="afterEffect">
                                  <p:stCondLst>
                                    <p:cond delay="0"/>
                                  </p:stCondLst>
                                  <p:childTnLst>
                                    <p:set>
                                      <p:cBhvr>
                                        <p:cTn id="11" dur="1" fill="hold">
                                          <p:stCondLst>
                                            <p:cond delay="0"/>
                                          </p:stCondLst>
                                        </p:cTn>
                                        <p:tgtEl>
                                          <p:spTgt spid="46"/>
                                        </p:tgtEl>
                                        <p:attrNameLst>
                                          <p:attrName>style.visibility</p:attrName>
                                        </p:attrNameLst>
                                      </p:cBhvr>
                                      <p:to>
                                        <p:strVal val="visible"/>
                                      </p:to>
                                    </p:set>
                                    <p:anim calcmode="lin" valueType="num">
                                      <p:cBhvr additive="base">
                                        <p:cTn id="12" dur="500"/>
                                        <p:tgtEl>
                                          <p:spTgt spid="46"/>
                                        </p:tgtEl>
                                        <p:attrNameLst>
                                          <p:attrName>ppt_x</p:attrName>
                                        </p:attrNameLst>
                                      </p:cBhvr>
                                      <p:tavLst>
                                        <p:tav tm="0">
                                          <p:val>
                                            <p:strVal val="#ppt_x-#ppt_w*1.125000"/>
                                          </p:val>
                                        </p:tav>
                                        <p:tav tm="100000">
                                          <p:val>
                                            <p:strVal val="#ppt_x"/>
                                          </p:val>
                                        </p:tav>
                                      </p:tavLst>
                                    </p:anim>
                                    <p:animEffect transition="in" filter="wipe(right)">
                                      <p:cBhvr>
                                        <p:cTn id="13" dur="500"/>
                                        <p:tgtEl>
                                          <p:spTgt spid="46"/>
                                        </p:tgtEl>
                                      </p:cBhvr>
                                    </p:animEffect>
                                  </p:childTnLst>
                                </p:cTn>
                              </p:par>
                            </p:childTnLst>
                          </p:cTn>
                        </p:par>
                        <p:par>
                          <p:cTn id="14" fill="hold">
                            <p:stCondLst>
                              <p:cond delay="1000"/>
                            </p:stCondLst>
                            <p:childTnLst>
                              <p:par>
                                <p:cTn id="15" presetID="2" presetClass="entr" presetSubtype="3"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2" presetClass="entr" presetSubtype="1" fill="hold" grpId="0" nodeType="after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wipe(up)">
                                      <p:cBhvr>
                                        <p:cTn id="22" dur="500"/>
                                        <p:tgtEl>
                                          <p:spTgt spid="44"/>
                                        </p:tgtEl>
                                      </p:cBhvr>
                                    </p:animEffect>
                                  </p:childTnLst>
                                </p:cTn>
                              </p:par>
                            </p:childTnLst>
                          </p:cTn>
                        </p:par>
                        <p:par>
                          <p:cTn id="23" fill="hold">
                            <p:stCondLst>
                              <p:cond delay="2000"/>
                            </p:stCondLst>
                            <p:childTnLst>
                              <p:par>
                                <p:cTn id="24" presetID="53" presetClass="entr" presetSubtype="16" fill="hold" nodeType="afterEffect">
                                  <p:stCondLst>
                                    <p:cond delay="0"/>
                                  </p:stCondLst>
                                  <p:childTnLst>
                                    <p:set>
                                      <p:cBhvr>
                                        <p:cTn id="25" dur="1" fill="hold">
                                          <p:stCondLst>
                                            <p:cond delay="0"/>
                                          </p:stCondLst>
                                        </p:cTn>
                                        <p:tgtEl>
                                          <p:spTgt spid="50"/>
                                        </p:tgtEl>
                                        <p:attrNameLst>
                                          <p:attrName>style.visibility</p:attrName>
                                        </p:attrNameLst>
                                      </p:cBhvr>
                                      <p:to>
                                        <p:strVal val="visible"/>
                                      </p:to>
                                    </p:set>
                                    <p:anim calcmode="lin" valueType="num">
                                      <p:cBhvr>
                                        <p:cTn id="26" dur="500" fill="hold"/>
                                        <p:tgtEl>
                                          <p:spTgt spid="50"/>
                                        </p:tgtEl>
                                        <p:attrNameLst>
                                          <p:attrName>ppt_w</p:attrName>
                                        </p:attrNameLst>
                                      </p:cBhvr>
                                      <p:tavLst>
                                        <p:tav tm="0">
                                          <p:val>
                                            <p:fltVal val="0"/>
                                          </p:val>
                                        </p:tav>
                                        <p:tav tm="100000">
                                          <p:val>
                                            <p:strVal val="#ppt_w"/>
                                          </p:val>
                                        </p:tav>
                                      </p:tavLst>
                                    </p:anim>
                                    <p:anim calcmode="lin" valueType="num">
                                      <p:cBhvr>
                                        <p:cTn id="27" dur="500" fill="hold"/>
                                        <p:tgtEl>
                                          <p:spTgt spid="50"/>
                                        </p:tgtEl>
                                        <p:attrNameLst>
                                          <p:attrName>ppt_h</p:attrName>
                                        </p:attrNameLst>
                                      </p:cBhvr>
                                      <p:tavLst>
                                        <p:tav tm="0">
                                          <p:val>
                                            <p:fltVal val="0"/>
                                          </p:val>
                                        </p:tav>
                                        <p:tav tm="100000">
                                          <p:val>
                                            <p:strVal val="#ppt_h"/>
                                          </p:val>
                                        </p:tav>
                                      </p:tavLst>
                                    </p:anim>
                                    <p:animEffect transition="in" filter="fade">
                                      <p:cBhvr>
                                        <p:cTn id="28" dur="500"/>
                                        <p:tgtEl>
                                          <p:spTgt spid="50"/>
                                        </p:tgtEl>
                                      </p:cBhvr>
                                    </p:animEffect>
                                  </p:childTnLst>
                                </p:cTn>
                              </p:par>
                            </p:childTnLst>
                          </p:cTn>
                        </p:par>
                        <p:par>
                          <p:cTn id="29" fill="hold">
                            <p:stCondLst>
                              <p:cond delay="2500"/>
                            </p:stCondLst>
                            <p:childTnLst>
                              <p:par>
                                <p:cTn id="30" presetID="12" presetClass="entr" presetSubtype="8" fill="hold" nodeType="afterEffect">
                                  <p:stCondLst>
                                    <p:cond delay="0"/>
                                  </p:stCondLst>
                                  <p:childTnLst>
                                    <p:set>
                                      <p:cBhvr>
                                        <p:cTn id="31" dur="1" fill="hold">
                                          <p:stCondLst>
                                            <p:cond delay="0"/>
                                          </p:stCondLst>
                                        </p:cTn>
                                        <p:tgtEl>
                                          <p:spTgt spid="47"/>
                                        </p:tgtEl>
                                        <p:attrNameLst>
                                          <p:attrName>style.visibility</p:attrName>
                                        </p:attrNameLst>
                                      </p:cBhvr>
                                      <p:to>
                                        <p:strVal val="visible"/>
                                      </p:to>
                                    </p:set>
                                    <p:anim calcmode="lin" valueType="num">
                                      <p:cBhvr additive="base">
                                        <p:cTn id="32" dur="500"/>
                                        <p:tgtEl>
                                          <p:spTgt spid="47"/>
                                        </p:tgtEl>
                                        <p:attrNameLst>
                                          <p:attrName>ppt_x</p:attrName>
                                        </p:attrNameLst>
                                      </p:cBhvr>
                                      <p:tavLst>
                                        <p:tav tm="0">
                                          <p:val>
                                            <p:strVal val="#ppt_x-#ppt_w*1.125000"/>
                                          </p:val>
                                        </p:tav>
                                        <p:tav tm="100000">
                                          <p:val>
                                            <p:strVal val="#ppt_x"/>
                                          </p:val>
                                        </p:tav>
                                      </p:tavLst>
                                    </p:anim>
                                    <p:animEffect transition="in" filter="wipe(right)">
                                      <p:cBhvr>
                                        <p:cTn id="33" dur="500"/>
                                        <p:tgtEl>
                                          <p:spTgt spid="47"/>
                                        </p:tgtEl>
                                      </p:cBhvr>
                                    </p:animEffect>
                                  </p:childTnLst>
                                </p:cTn>
                              </p:par>
                            </p:childTnLst>
                          </p:cTn>
                        </p:par>
                        <p:par>
                          <p:cTn id="34" fill="hold">
                            <p:stCondLst>
                              <p:cond delay="3000"/>
                            </p:stCondLst>
                            <p:childTnLst>
                              <p:par>
                                <p:cTn id="35" presetID="26" presetClass="emph" presetSubtype="0" fill="hold" nodeType="afterEffect">
                                  <p:stCondLst>
                                    <p:cond delay="0"/>
                                  </p:stCondLst>
                                  <p:childTnLst>
                                    <p:animEffect transition="out" filter="fade">
                                      <p:cBhvr>
                                        <p:cTn id="36" dur="500" tmFilter="0, 0; .2, .5; .8, .5; 1, 0"/>
                                        <p:tgtEl>
                                          <p:spTgt spid="50"/>
                                        </p:tgtEl>
                                      </p:cBhvr>
                                    </p:animEffect>
                                    <p:animScale>
                                      <p:cBhvr>
                                        <p:cTn id="37" dur="250" autoRev="1" fill="hold"/>
                                        <p:tgtEl>
                                          <p:spTgt spid="50"/>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p:bldP spid="46"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Pencil Infographic</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 name="Group 3"/>
          <p:cNvGrpSpPr/>
          <p:nvPr/>
        </p:nvGrpSpPr>
        <p:grpSpPr>
          <a:xfrm flipV="1">
            <a:off x="6494030" y="4590097"/>
            <a:ext cx="2113758" cy="689769"/>
            <a:chOff x="6539361" y="2642039"/>
            <a:chExt cx="1289829" cy="492191"/>
          </a:xfrm>
        </p:grpSpPr>
        <p:cxnSp>
          <p:nvCxnSpPr>
            <p:cNvPr id="5" name="Straight Connector 4"/>
            <p:cNvCxnSpPr/>
            <p:nvPr/>
          </p:nvCxnSpPr>
          <p:spPr>
            <a:xfrm>
              <a:off x="6539361" y="2646327"/>
              <a:ext cx="128982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7829190" y="2642039"/>
              <a:ext cx="0" cy="492191"/>
            </a:xfrm>
            <a:prstGeom prst="line">
              <a:avLst/>
            </a:prstGeom>
            <a:ln w="1905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cxnSp>
        <p:nvCxnSpPr>
          <p:cNvPr id="7" name="Straight Connector 6"/>
          <p:cNvCxnSpPr/>
          <p:nvPr/>
        </p:nvCxnSpPr>
        <p:spPr>
          <a:xfrm>
            <a:off x="6474204" y="1903831"/>
            <a:ext cx="2133584" cy="0"/>
          </a:xfrm>
          <a:prstGeom prst="line">
            <a:avLst/>
          </a:prstGeom>
          <a:ln w="1905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588372" y="1945758"/>
            <a:ext cx="4422969" cy="1747569"/>
            <a:chOff x="588372" y="1945758"/>
            <a:chExt cx="4422969" cy="1747569"/>
          </a:xfrm>
        </p:grpSpPr>
        <p:sp>
          <p:nvSpPr>
            <p:cNvPr id="9" name="TextBox 8"/>
            <p:cNvSpPr txBox="1"/>
            <p:nvPr/>
          </p:nvSpPr>
          <p:spPr>
            <a:xfrm>
              <a:off x="588372" y="1945758"/>
              <a:ext cx="1776320" cy="400110"/>
            </a:xfrm>
            <a:prstGeom prst="rect">
              <a:avLst/>
            </a:prstGeom>
            <a:noFill/>
          </p:spPr>
          <p:txBody>
            <a:bodyPr wrap="none" rtlCol="0">
              <a:spAutoFit/>
            </a:bodyPr>
            <a:lstStyle/>
            <a:p>
              <a:r>
                <a:rPr lang="en-US" sz="2000" b="1" smtClean="0">
                  <a:solidFill>
                    <a:schemeClr val="accent5"/>
                  </a:solidFill>
                </a:rPr>
                <a:t>FOR SOLUTION</a:t>
              </a:r>
              <a:endParaRPr lang="en-GB" sz="2000" b="1">
                <a:solidFill>
                  <a:schemeClr val="accent5"/>
                </a:solidFill>
              </a:endParaRPr>
            </a:p>
          </p:txBody>
        </p:sp>
        <p:sp>
          <p:nvSpPr>
            <p:cNvPr id="10" name="Rectangle 9"/>
            <p:cNvSpPr/>
            <p:nvPr/>
          </p:nvSpPr>
          <p:spPr>
            <a:xfrm>
              <a:off x="588372" y="2308332"/>
              <a:ext cx="4422969" cy="1384995"/>
            </a:xfrm>
            <a:prstGeom prst="rect">
              <a:avLst/>
            </a:prstGeom>
          </p:spPr>
          <p:txBody>
            <a:bodyPr wrap="square">
              <a:spAutoFit/>
            </a:bodyPr>
            <a:lstStyle/>
            <a:p>
              <a:r>
                <a:rPr lang="en-GB" sz="1400"/>
                <a:t>Lorem ipsum dolor sit amet, consectetur adipiscing elit, sed do eiusmod tempor incididunt ut labore et dolore magna aliqua. Ut enim ad minim veniam, quis </a:t>
              </a:r>
              <a:r>
                <a:rPr lang="en-GB" sz="1400" smtClean="0"/>
                <a:t>nostrud</a:t>
              </a:r>
              <a:endParaRPr lang="en-GB" sz="1400" smtClean="0"/>
            </a:p>
            <a:p>
              <a:r>
                <a:rPr lang="en-GB" sz="1400"/>
                <a:t>Exercitation ullamco laboris nisi ut aliquip ex ea commodo consequat. </a:t>
              </a:r>
              <a:endParaRPr lang="en-GB" sz="1400"/>
            </a:p>
            <a:p>
              <a:r>
                <a:rPr lang="en-GB" sz="1400" smtClean="0"/>
                <a:t> </a:t>
              </a:r>
              <a:endParaRPr lang="en-GB" sz="1400"/>
            </a:p>
          </p:txBody>
        </p:sp>
      </p:grpSp>
      <p:grpSp>
        <p:nvGrpSpPr>
          <p:cNvPr id="11" name="Group 10"/>
          <p:cNvGrpSpPr/>
          <p:nvPr/>
        </p:nvGrpSpPr>
        <p:grpSpPr>
          <a:xfrm>
            <a:off x="3433424" y="4365468"/>
            <a:ext cx="914400" cy="914400"/>
            <a:chOff x="3433424" y="4365468"/>
            <a:chExt cx="914400" cy="914400"/>
          </a:xfrm>
        </p:grpSpPr>
        <p:sp>
          <p:nvSpPr>
            <p:cNvPr id="12" name="Oval 11"/>
            <p:cNvSpPr/>
            <p:nvPr/>
          </p:nvSpPr>
          <p:spPr>
            <a:xfrm>
              <a:off x="3433424" y="4365468"/>
              <a:ext cx="914400" cy="914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AutoShape 28"/>
            <p:cNvSpPr/>
            <p:nvPr/>
          </p:nvSpPr>
          <p:spPr bwMode="auto">
            <a:xfrm>
              <a:off x="3658055" y="4576654"/>
              <a:ext cx="46513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9450"/>
                  </a:moveTo>
                  <a:cubicBezTo>
                    <a:pt x="20249" y="9823"/>
                    <a:pt x="19947" y="10124"/>
                    <a:pt x="19575" y="10124"/>
                  </a:cubicBezTo>
                  <a:lnTo>
                    <a:pt x="18324" y="10124"/>
                  </a:lnTo>
                  <a:lnTo>
                    <a:pt x="15624" y="5400"/>
                  </a:lnTo>
                  <a:lnTo>
                    <a:pt x="17549" y="5400"/>
                  </a:lnTo>
                  <a:cubicBezTo>
                    <a:pt x="17762" y="5400"/>
                    <a:pt x="17962" y="5500"/>
                    <a:pt x="18089" y="5670"/>
                  </a:cubicBezTo>
                  <a:lnTo>
                    <a:pt x="20114" y="8370"/>
                  </a:lnTo>
                  <a:cubicBezTo>
                    <a:pt x="20202" y="8486"/>
                    <a:pt x="20249" y="8628"/>
                    <a:pt x="20249" y="8774"/>
                  </a:cubicBezTo>
                  <a:cubicBezTo>
                    <a:pt x="20249" y="8774"/>
                    <a:pt x="20249" y="9450"/>
                    <a:pt x="20249" y="9450"/>
                  </a:cubicBezTo>
                  <a:close/>
                  <a:moveTo>
                    <a:pt x="18224" y="20249"/>
                  </a:moveTo>
                  <a:lnTo>
                    <a:pt x="14174" y="20249"/>
                  </a:lnTo>
                  <a:lnTo>
                    <a:pt x="14174" y="13500"/>
                  </a:lnTo>
                  <a:cubicBezTo>
                    <a:pt x="14174" y="13126"/>
                    <a:pt x="13872" y="12825"/>
                    <a:pt x="13499" y="12825"/>
                  </a:cubicBezTo>
                  <a:lnTo>
                    <a:pt x="8437" y="12825"/>
                  </a:lnTo>
                  <a:cubicBezTo>
                    <a:pt x="8064" y="12825"/>
                    <a:pt x="7762" y="13126"/>
                    <a:pt x="7762" y="13500"/>
                  </a:cubicBezTo>
                  <a:lnTo>
                    <a:pt x="7762" y="20249"/>
                  </a:lnTo>
                  <a:lnTo>
                    <a:pt x="3374" y="20249"/>
                  </a:lnTo>
                  <a:lnTo>
                    <a:pt x="3374" y="11475"/>
                  </a:lnTo>
                  <a:lnTo>
                    <a:pt x="18224" y="11475"/>
                  </a:lnTo>
                  <a:cubicBezTo>
                    <a:pt x="18224" y="11475"/>
                    <a:pt x="18224" y="20249"/>
                    <a:pt x="18224" y="20249"/>
                  </a:cubicBezTo>
                  <a:close/>
                  <a:moveTo>
                    <a:pt x="13499" y="20249"/>
                  </a:moveTo>
                  <a:lnTo>
                    <a:pt x="8437" y="20249"/>
                  </a:lnTo>
                  <a:lnTo>
                    <a:pt x="8437" y="13500"/>
                  </a:lnTo>
                  <a:lnTo>
                    <a:pt x="13499" y="13500"/>
                  </a:lnTo>
                  <a:cubicBezTo>
                    <a:pt x="13499" y="13500"/>
                    <a:pt x="13499" y="20249"/>
                    <a:pt x="13499" y="20249"/>
                  </a:cubicBezTo>
                  <a:close/>
                  <a:moveTo>
                    <a:pt x="1349" y="9450"/>
                  </a:moveTo>
                  <a:lnTo>
                    <a:pt x="1349" y="8774"/>
                  </a:lnTo>
                  <a:cubicBezTo>
                    <a:pt x="1349" y="8628"/>
                    <a:pt x="1397" y="8486"/>
                    <a:pt x="1485" y="8370"/>
                  </a:cubicBezTo>
                  <a:lnTo>
                    <a:pt x="3510" y="5670"/>
                  </a:lnTo>
                  <a:cubicBezTo>
                    <a:pt x="3637" y="5500"/>
                    <a:pt x="3837" y="5400"/>
                    <a:pt x="4049" y="5400"/>
                  </a:cubicBezTo>
                  <a:lnTo>
                    <a:pt x="5975" y="5400"/>
                  </a:lnTo>
                  <a:lnTo>
                    <a:pt x="3275" y="10124"/>
                  </a:lnTo>
                  <a:lnTo>
                    <a:pt x="2024" y="10124"/>
                  </a:lnTo>
                  <a:cubicBezTo>
                    <a:pt x="1652" y="10124"/>
                    <a:pt x="1349" y="9823"/>
                    <a:pt x="1349" y="9450"/>
                  </a:cubicBezTo>
                  <a:moveTo>
                    <a:pt x="13369" y="5400"/>
                  </a:moveTo>
                  <a:lnTo>
                    <a:pt x="14846" y="5400"/>
                  </a:lnTo>
                  <a:lnTo>
                    <a:pt x="17546" y="10124"/>
                  </a:lnTo>
                  <a:lnTo>
                    <a:pt x="14719" y="10124"/>
                  </a:lnTo>
                  <a:cubicBezTo>
                    <a:pt x="14719" y="10124"/>
                    <a:pt x="13369" y="5400"/>
                    <a:pt x="13369" y="5400"/>
                  </a:cubicBezTo>
                  <a:close/>
                  <a:moveTo>
                    <a:pt x="11137" y="5400"/>
                  </a:moveTo>
                  <a:lnTo>
                    <a:pt x="12666" y="5400"/>
                  </a:lnTo>
                  <a:lnTo>
                    <a:pt x="14016" y="10124"/>
                  </a:lnTo>
                  <a:lnTo>
                    <a:pt x="11137" y="10124"/>
                  </a:lnTo>
                  <a:cubicBezTo>
                    <a:pt x="11137" y="10124"/>
                    <a:pt x="11137" y="5400"/>
                    <a:pt x="11137" y="5400"/>
                  </a:cubicBezTo>
                  <a:close/>
                  <a:moveTo>
                    <a:pt x="8932" y="5400"/>
                  </a:moveTo>
                  <a:lnTo>
                    <a:pt x="10462" y="5400"/>
                  </a:lnTo>
                  <a:lnTo>
                    <a:pt x="10462" y="10124"/>
                  </a:lnTo>
                  <a:lnTo>
                    <a:pt x="7582" y="10124"/>
                  </a:lnTo>
                  <a:cubicBezTo>
                    <a:pt x="7582" y="10124"/>
                    <a:pt x="8932" y="5400"/>
                    <a:pt x="8932" y="5400"/>
                  </a:cubicBezTo>
                  <a:close/>
                  <a:moveTo>
                    <a:pt x="6880" y="10124"/>
                  </a:moveTo>
                  <a:lnTo>
                    <a:pt x="4052" y="10124"/>
                  </a:lnTo>
                  <a:lnTo>
                    <a:pt x="6752" y="5400"/>
                  </a:lnTo>
                  <a:lnTo>
                    <a:pt x="8230" y="5400"/>
                  </a:lnTo>
                  <a:cubicBezTo>
                    <a:pt x="8230" y="5400"/>
                    <a:pt x="6880" y="10124"/>
                    <a:pt x="6880" y="10124"/>
                  </a:cubicBezTo>
                  <a:close/>
                  <a:moveTo>
                    <a:pt x="17549" y="1350"/>
                  </a:moveTo>
                  <a:lnTo>
                    <a:pt x="17549" y="4050"/>
                  </a:lnTo>
                  <a:lnTo>
                    <a:pt x="4049" y="4050"/>
                  </a:lnTo>
                  <a:lnTo>
                    <a:pt x="4049" y="1350"/>
                  </a:lnTo>
                  <a:cubicBezTo>
                    <a:pt x="4049" y="1350"/>
                    <a:pt x="17549" y="1350"/>
                    <a:pt x="17549" y="1350"/>
                  </a:cubicBezTo>
                  <a:close/>
                  <a:moveTo>
                    <a:pt x="21194" y="7560"/>
                  </a:moveTo>
                  <a:lnTo>
                    <a:pt x="19170" y="4861"/>
                  </a:lnTo>
                  <a:cubicBezTo>
                    <a:pt x="19091" y="4755"/>
                    <a:pt x="18997" y="4663"/>
                    <a:pt x="18899" y="4576"/>
                  </a:cubicBezTo>
                  <a:lnTo>
                    <a:pt x="18899" y="1350"/>
                  </a:lnTo>
                  <a:cubicBezTo>
                    <a:pt x="18899" y="605"/>
                    <a:pt x="18295" y="0"/>
                    <a:pt x="17549" y="0"/>
                  </a:cubicBezTo>
                  <a:lnTo>
                    <a:pt x="4049" y="0"/>
                  </a:lnTo>
                  <a:cubicBezTo>
                    <a:pt x="3304" y="0"/>
                    <a:pt x="2699" y="605"/>
                    <a:pt x="2699" y="1350"/>
                  </a:cubicBezTo>
                  <a:lnTo>
                    <a:pt x="2699" y="4576"/>
                  </a:lnTo>
                  <a:cubicBezTo>
                    <a:pt x="2602" y="4663"/>
                    <a:pt x="2508" y="4754"/>
                    <a:pt x="2430" y="4860"/>
                  </a:cubicBezTo>
                  <a:lnTo>
                    <a:pt x="406" y="7559"/>
                  </a:lnTo>
                  <a:cubicBezTo>
                    <a:pt x="143" y="7907"/>
                    <a:pt x="0" y="8338"/>
                    <a:pt x="0" y="8774"/>
                  </a:cubicBezTo>
                  <a:lnTo>
                    <a:pt x="0" y="9450"/>
                  </a:lnTo>
                  <a:cubicBezTo>
                    <a:pt x="0" y="10566"/>
                    <a:pt x="908" y="11475"/>
                    <a:pt x="2024" y="11475"/>
                  </a:cubicBezTo>
                  <a:lnTo>
                    <a:pt x="2024" y="20249"/>
                  </a:lnTo>
                  <a:cubicBezTo>
                    <a:pt x="2024" y="20994"/>
                    <a:pt x="2629" y="21599"/>
                    <a:pt x="3374" y="21599"/>
                  </a:cubicBezTo>
                  <a:lnTo>
                    <a:pt x="18224" y="21599"/>
                  </a:lnTo>
                  <a:cubicBezTo>
                    <a:pt x="18970" y="21599"/>
                    <a:pt x="19575" y="20994"/>
                    <a:pt x="19575" y="20249"/>
                  </a:cubicBezTo>
                  <a:lnTo>
                    <a:pt x="19575" y="11475"/>
                  </a:lnTo>
                  <a:cubicBezTo>
                    <a:pt x="20691" y="11475"/>
                    <a:pt x="21600" y="10566"/>
                    <a:pt x="21600" y="9450"/>
                  </a:cubicBezTo>
                  <a:lnTo>
                    <a:pt x="21600" y="8774"/>
                  </a:lnTo>
                  <a:cubicBezTo>
                    <a:pt x="21600" y="8338"/>
                    <a:pt x="21456" y="7907"/>
                    <a:pt x="21194" y="7560"/>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4" name="Group 13"/>
          <p:cNvGrpSpPr/>
          <p:nvPr/>
        </p:nvGrpSpPr>
        <p:grpSpPr>
          <a:xfrm>
            <a:off x="1082144" y="4365468"/>
            <a:ext cx="914400" cy="914400"/>
            <a:chOff x="1082144" y="4365468"/>
            <a:chExt cx="914400" cy="914400"/>
          </a:xfrm>
        </p:grpSpPr>
        <p:sp>
          <p:nvSpPr>
            <p:cNvPr id="15" name="Oval 14"/>
            <p:cNvSpPr/>
            <p:nvPr/>
          </p:nvSpPr>
          <p:spPr>
            <a:xfrm>
              <a:off x="1082144" y="4365468"/>
              <a:ext cx="914400" cy="914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6" name="Group 15"/>
            <p:cNvGrpSpPr/>
            <p:nvPr/>
          </p:nvGrpSpPr>
          <p:grpSpPr>
            <a:xfrm>
              <a:off x="1306775" y="4604783"/>
              <a:ext cx="465138" cy="435769"/>
              <a:chOff x="5368132" y="3540125"/>
              <a:chExt cx="465138" cy="435769"/>
            </a:xfrm>
            <a:solidFill>
              <a:schemeClr val="bg2"/>
            </a:solidFill>
          </p:grpSpPr>
          <p:sp>
            <p:nvSpPr>
              <p:cNvPr id="17"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8"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19" name="Group 18"/>
          <p:cNvGrpSpPr/>
          <p:nvPr/>
        </p:nvGrpSpPr>
        <p:grpSpPr>
          <a:xfrm>
            <a:off x="2257784" y="4365468"/>
            <a:ext cx="914400" cy="914400"/>
            <a:chOff x="2257784" y="4365468"/>
            <a:chExt cx="914400" cy="914400"/>
          </a:xfrm>
        </p:grpSpPr>
        <p:sp>
          <p:nvSpPr>
            <p:cNvPr id="20" name="Oval 19"/>
            <p:cNvSpPr/>
            <p:nvPr/>
          </p:nvSpPr>
          <p:spPr>
            <a:xfrm>
              <a:off x="2257784" y="4365468"/>
              <a:ext cx="914400" cy="914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1" name="Group 20"/>
            <p:cNvGrpSpPr/>
            <p:nvPr/>
          </p:nvGrpSpPr>
          <p:grpSpPr>
            <a:xfrm>
              <a:off x="2555440" y="4590098"/>
              <a:ext cx="319088" cy="465138"/>
              <a:chOff x="3582988" y="3510757"/>
              <a:chExt cx="319088" cy="465138"/>
            </a:xfrm>
            <a:solidFill>
              <a:schemeClr val="bg2"/>
            </a:solidFill>
          </p:grpSpPr>
          <p:sp>
            <p:nvSpPr>
              <p:cNvPr id="22"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3"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4" name="Group 23"/>
          <p:cNvGrpSpPr/>
          <p:nvPr/>
        </p:nvGrpSpPr>
        <p:grpSpPr>
          <a:xfrm>
            <a:off x="8773335" y="1518390"/>
            <a:ext cx="3155429" cy="1063208"/>
            <a:chOff x="8011335" y="4011992"/>
            <a:chExt cx="3155429" cy="1063208"/>
          </a:xfrm>
        </p:grpSpPr>
        <p:sp>
          <p:nvSpPr>
            <p:cNvPr id="25" name="TextBox 24"/>
            <p:cNvSpPr txBox="1"/>
            <p:nvPr/>
          </p:nvSpPr>
          <p:spPr>
            <a:xfrm>
              <a:off x="8011335" y="4011992"/>
              <a:ext cx="1385636" cy="400110"/>
            </a:xfrm>
            <a:prstGeom prst="rect">
              <a:avLst/>
            </a:prstGeom>
            <a:noFill/>
          </p:spPr>
          <p:txBody>
            <a:bodyPr wrap="none" rtlCol="0">
              <a:spAutoFit/>
            </a:bodyPr>
            <a:lstStyle/>
            <a:p>
              <a:r>
                <a:rPr lang="en-US" sz="2000" b="1" smtClean="0">
                  <a:solidFill>
                    <a:schemeClr val="accent2"/>
                  </a:solidFill>
                </a:rPr>
                <a:t>Infographic</a:t>
              </a:r>
              <a:endParaRPr lang="en-GB" sz="2000" b="1">
                <a:solidFill>
                  <a:schemeClr val="accent2"/>
                </a:solidFill>
              </a:endParaRPr>
            </a:p>
          </p:txBody>
        </p:sp>
        <p:sp>
          <p:nvSpPr>
            <p:cNvPr id="26" name="Rectangle 25"/>
            <p:cNvSpPr/>
            <p:nvPr/>
          </p:nvSpPr>
          <p:spPr>
            <a:xfrm>
              <a:off x="8011335" y="4336536"/>
              <a:ext cx="3155429" cy="738664"/>
            </a:xfrm>
            <a:prstGeom prst="rect">
              <a:avLst/>
            </a:prstGeom>
          </p:spPr>
          <p:txBody>
            <a:bodyPr wrap="square">
              <a:spAutoFit/>
            </a:bodyPr>
            <a:lstStyle/>
            <a:p>
              <a:r>
                <a:rPr lang="en-GB" sz="1400"/>
                <a:t>Lorem ipsum dolor sit amet, consectetur adipiscing elit, sed do eiusmod tempor incididunt ut labore </a:t>
              </a:r>
              <a:r>
                <a:rPr lang="en-GB" sz="1400" smtClean="0"/>
                <a:t>et.</a:t>
              </a:r>
              <a:endParaRPr lang="en-GB" sz="1400"/>
            </a:p>
          </p:txBody>
        </p:sp>
      </p:grpSp>
      <p:grpSp>
        <p:nvGrpSpPr>
          <p:cNvPr id="27" name="Group 26"/>
          <p:cNvGrpSpPr/>
          <p:nvPr/>
        </p:nvGrpSpPr>
        <p:grpSpPr>
          <a:xfrm>
            <a:off x="6539361" y="2642039"/>
            <a:ext cx="1289829" cy="492191"/>
            <a:chOff x="6539361" y="2642039"/>
            <a:chExt cx="1289829" cy="492191"/>
          </a:xfrm>
        </p:grpSpPr>
        <p:cxnSp>
          <p:nvCxnSpPr>
            <p:cNvPr id="28" name="Straight Connector 27"/>
            <p:cNvCxnSpPr/>
            <p:nvPr/>
          </p:nvCxnSpPr>
          <p:spPr>
            <a:xfrm>
              <a:off x="6539361" y="2646327"/>
              <a:ext cx="128982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7829190" y="2642039"/>
              <a:ext cx="0" cy="492191"/>
            </a:xfrm>
            <a:prstGeom prst="line">
              <a:avLst/>
            </a:prstGeom>
            <a:ln w="1905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grpSp>
        <p:nvGrpSpPr>
          <p:cNvPr id="30" name="Group 29"/>
          <p:cNvGrpSpPr/>
          <p:nvPr/>
        </p:nvGrpSpPr>
        <p:grpSpPr>
          <a:xfrm>
            <a:off x="7184275" y="3246960"/>
            <a:ext cx="3843943" cy="1063208"/>
            <a:chOff x="8011335" y="4011992"/>
            <a:chExt cx="3843943" cy="1063208"/>
          </a:xfrm>
        </p:grpSpPr>
        <p:sp>
          <p:nvSpPr>
            <p:cNvPr id="31" name="TextBox 30"/>
            <p:cNvSpPr txBox="1"/>
            <p:nvPr/>
          </p:nvSpPr>
          <p:spPr>
            <a:xfrm>
              <a:off x="8011335" y="4011992"/>
              <a:ext cx="1780424" cy="400110"/>
            </a:xfrm>
            <a:prstGeom prst="rect">
              <a:avLst/>
            </a:prstGeom>
            <a:noFill/>
          </p:spPr>
          <p:txBody>
            <a:bodyPr wrap="none" rtlCol="0">
              <a:spAutoFit/>
            </a:bodyPr>
            <a:lstStyle/>
            <a:p>
              <a:r>
                <a:rPr lang="en-US" sz="2000" b="1" smtClean="0">
                  <a:solidFill>
                    <a:schemeClr val="accent4"/>
                  </a:solidFill>
                </a:rPr>
                <a:t>Graphic Design</a:t>
              </a:r>
              <a:endParaRPr lang="en-GB" sz="2000" b="1">
                <a:solidFill>
                  <a:schemeClr val="accent4"/>
                </a:solidFill>
              </a:endParaRPr>
            </a:p>
          </p:txBody>
        </p:sp>
        <p:sp>
          <p:nvSpPr>
            <p:cNvPr id="32" name="Rectangle 31"/>
            <p:cNvSpPr/>
            <p:nvPr/>
          </p:nvSpPr>
          <p:spPr>
            <a:xfrm>
              <a:off x="8011335" y="4336536"/>
              <a:ext cx="3843943" cy="738664"/>
            </a:xfrm>
            <a:prstGeom prst="rect">
              <a:avLst/>
            </a:prstGeom>
          </p:spPr>
          <p:txBody>
            <a:bodyPr wrap="square">
              <a:spAutoFit/>
            </a:bodyPr>
            <a:lstStyle/>
            <a:p>
              <a:r>
                <a:rPr lang="en-GB" sz="1400"/>
                <a:t>Lorem ipsum dolor sit amet, consectetur adipiscing elit, sed do eiusmod tempor incididunt ut labore </a:t>
              </a:r>
              <a:r>
                <a:rPr lang="en-GB" sz="1400" smtClean="0"/>
                <a:t>et.</a:t>
              </a:r>
              <a:endParaRPr lang="en-GB" sz="1400"/>
            </a:p>
          </p:txBody>
        </p:sp>
      </p:grpSp>
      <p:grpSp>
        <p:nvGrpSpPr>
          <p:cNvPr id="33" name="Group 32"/>
          <p:cNvGrpSpPr/>
          <p:nvPr/>
        </p:nvGrpSpPr>
        <p:grpSpPr>
          <a:xfrm>
            <a:off x="8689385" y="4436997"/>
            <a:ext cx="3155429" cy="1063208"/>
            <a:chOff x="8011335" y="4011992"/>
            <a:chExt cx="3155429" cy="1063208"/>
          </a:xfrm>
        </p:grpSpPr>
        <p:sp>
          <p:nvSpPr>
            <p:cNvPr id="34" name="TextBox 33"/>
            <p:cNvSpPr txBox="1"/>
            <p:nvPr/>
          </p:nvSpPr>
          <p:spPr>
            <a:xfrm>
              <a:off x="8011335" y="4011992"/>
              <a:ext cx="2173224" cy="400110"/>
            </a:xfrm>
            <a:prstGeom prst="rect">
              <a:avLst/>
            </a:prstGeom>
            <a:noFill/>
          </p:spPr>
          <p:txBody>
            <a:bodyPr wrap="none" rtlCol="0">
              <a:spAutoFit/>
            </a:bodyPr>
            <a:lstStyle/>
            <a:p>
              <a:r>
                <a:rPr lang="en-US" sz="2000" b="1" smtClean="0">
                  <a:solidFill>
                    <a:schemeClr val="accent3"/>
                  </a:solidFill>
                </a:rPr>
                <a:t>Web Development</a:t>
              </a:r>
              <a:endParaRPr lang="en-GB" sz="2000" b="1">
                <a:solidFill>
                  <a:schemeClr val="accent3"/>
                </a:solidFill>
              </a:endParaRPr>
            </a:p>
          </p:txBody>
        </p:sp>
        <p:sp>
          <p:nvSpPr>
            <p:cNvPr id="35" name="Rectangle 34"/>
            <p:cNvSpPr/>
            <p:nvPr/>
          </p:nvSpPr>
          <p:spPr>
            <a:xfrm>
              <a:off x="8011335" y="4336536"/>
              <a:ext cx="3155429" cy="738664"/>
            </a:xfrm>
            <a:prstGeom prst="rect">
              <a:avLst/>
            </a:prstGeom>
          </p:spPr>
          <p:txBody>
            <a:bodyPr wrap="square">
              <a:spAutoFit/>
            </a:bodyPr>
            <a:lstStyle/>
            <a:p>
              <a:r>
                <a:rPr lang="en-GB" sz="1400"/>
                <a:t>Lorem ipsum dolor sit amet, consectetur adipiscing elit, sed do eiusmod tempor incididunt ut labore </a:t>
              </a:r>
              <a:r>
                <a:rPr lang="en-GB" sz="1400" smtClean="0"/>
                <a:t>et.</a:t>
              </a:r>
              <a:endParaRPr lang="en-GB" sz="1400"/>
            </a:p>
          </p:txBody>
        </p:sp>
      </p:grpSp>
      <p:grpSp>
        <p:nvGrpSpPr>
          <p:cNvPr id="36" name="Group 35"/>
          <p:cNvGrpSpPr/>
          <p:nvPr/>
        </p:nvGrpSpPr>
        <p:grpSpPr>
          <a:xfrm>
            <a:off x="5529181" y="1323332"/>
            <a:ext cx="1082945" cy="5311388"/>
            <a:chOff x="5529181" y="1323332"/>
            <a:chExt cx="1082945" cy="5311388"/>
          </a:xfrm>
        </p:grpSpPr>
        <p:sp>
          <p:nvSpPr>
            <p:cNvPr id="37" name="Rectangle 36"/>
            <p:cNvSpPr/>
            <p:nvPr/>
          </p:nvSpPr>
          <p:spPr>
            <a:xfrm>
              <a:off x="5674859" y="1469010"/>
              <a:ext cx="769258" cy="3872246"/>
            </a:xfrm>
            <a:prstGeom prst="rect">
              <a:avLst/>
            </a:prstGeom>
            <a:noFill/>
            <a:ln w="19050">
              <a:solidFill>
                <a:schemeClr val="accent6"/>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8" name="Group 37"/>
            <p:cNvGrpSpPr/>
            <p:nvPr/>
          </p:nvGrpSpPr>
          <p:grpSpPr>
            <a:xfrm>
              <a:off x="5674859" y="5586622"/>
              <a:ext cx="769258" cy="1048098"/>
              <a:chOff x="5674859" y="5586622"/>
              <a:chExt cx="769258" cy="1048098"/>
            </a:xfrm>
          </p:grpSpPr>
          <p:sp>
            <p:nvSpPr>
              <p:cNvPr id="74" name="Isosceles Triangle 73"/>
              <p:cNvSpPr/>
              <p:nvPr/>
            </p:nvSpPr>
            <p:spPr>
              <a:xfrm flipV="1">
                <a:off x="5674859" y="5586622"/>
                <a:ext cx="769258" cy="1048098"/>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 name="Isosceles Triangle 7"/>
              <p:cNvSpPr/>
              <p:nvPr/>
            </p:nvSpPr>
            <p:spPr>
              <a:xfrm flipV="1">
                <a:off x="5882403" y="6097350"/>
                <a:ext cx="354170" cy="537369"/>
              </a:xfrm>
              <a:custGeom>
                <a:avLst/>
                <a:gdLst>
                  <a:gd name="connsiteX0" fmla="*/ 0 w 354170"/>
                  <a:gd name="connsiteY0" fmla="*/ 479252 h 479252"/>
                  <a:gd name="connsiteX1" fmla="*/ 177085 w 354170"/>
                  <a:gd name="connsiteY1" fmla="*/ 0 h 479252"/>
                  <a:gd name="connsiteX2" fmla="*/ 354170 w 354170"/>
                  <a:gd name="connsiteY2" fmla="*/ 479252 h 479252"/>
                  <a:gd name="connsiteX3" fmla="*/ 0 w 354170"/>
                  <a:gd name="connsiteY3" fmla="*/ 479252 h 479252"/>
                  <a:gd name="connsiteX0-1" fmla="*/ 0 w 354170"/>
                  <a:gd name="connsiteY0-2" fmla="*/ 479252 h 537369"/>
                  <a:gd name="connsiteX1-3" fmla="*/ 177085 w 354170"/>
                  <a:gd name="connsiteY1-4" fmla="*/ 0 h 537369"/>
                  <a:gd name="connsiteX2-5" fmla="*/ 354170 w 354170"/>
                  <a:gd name="connsiteY2-6" fmla="*/ 479252 h 537369"/>
                  <a:gd name="connsiteX3-7" fmla="*/ 173116 w 354170"/>
                  <a:gd name="connsiteY3-8" fmla="*/ 537369 h 537369"/>
                  <a:gd name="connsiteX4" fmla="*/ 0 w 354170"/>
                  <a:gd name="connsiteY4" fmla="*/ 479252 h 537369"/>
                </a:gdLst>
                <a:ahLst/>
                <a:cxnLst>
                  <a:cxn ang="0">
                    <a:pos x="connsiteX0-1" y="connsiteY0-2"/>
                  </a:cxn>
                  <a:cxn ang="0">
                    <a:pos x="connsiteX1-3" y="connsiteY1-4"/>
                  </a:cxn>
                  <a:cxn ang="0">
                    <a:pos x="connsiteX2-5" y="connsiteY2-6"/>
                  </a:cxn>
                  <a:cxn ang="0">
                    <a:pos x="connsiteX3-7" y="connsiteY3-8"/>
                  </a:cxn>
                  <a:cxn ang="0">
                    <a:pos x="connsiteX4" y="connsiteY4"/>
                  </a:cxn>
                </a:cxnLst>
                <a:rect l="l" t="t" r="r" b="b"/>
                <a:pathLst>
                  <a:path w="354170" h="537369">
                    <a:moveTo>
                      <a:pt x="0" y="479252"/>
                    </a:moveTo>
                    <a:lnTo>
                      <a:pt x="177085" y="0"/>
                    </a:lnTo>
                    <a:lnTo>
                      <a:pt x="354170" y="479252"/>
                    </a:lnTo>
                    <a:cubicBezTo>
                      <a:pt x="289056" y="480368"/>
                      <a:pt x="238230" y="536253"/>
                      <a:pt x="173116" y="537369"/>
                    </a:cubicBezTo>
                    <a:lnTo>
                      <a:pt x="0" y="479252"/>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9" name="Oval 38"/>
            <p:cNvSpPr/>
            <p:nvPr/>
          </p:nvSpPr>
          <p:spPr>
            <a:xfrm>
              <a:off x="5966215" y="5245359"/>
              <a:ext cx="199000" cy="199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0" name="Straight Connector 39"/>
            <p:cNvCxnSpPr>
              <a:endCxn id="59" idx="7"/>
            </p:cNvCxnSpPr>
            <p:nvPr/>
          </p:nvCxnSpPr>
          <p:spPr>
            <a:xfrm flipH="1">
              <a:off x="5745363" y="1501892"/>
              <a:ext cx="648320" cy="433996"/>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a:endCxn id="63" idx="7"/>
            </p:cNvCxnSpPr>
            <p:nvPr/>
          </p:nvCxnSpPr>
          <p:spPr>
            <a:xfrm flipH="1">
              <a:off x="6131091" y="1960955"/>
              <a:ext cx="225981" cy="206020"/>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endCxn id="63" idx="5"/>
            </p:cNvCxnSpPr>
            <p:nvPr/>
          </p:nvCxnSpPr>
          <p:spPr>
            <a:xfrm flipH="1" flipV="1">
              <a:off x="6131091" y="2372995"/>
              <a:ext cx="218473" cy="261112"/>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a:stCxn id="63" idx="1"/>
            </p:cNvCxnSpPr>
            <p:nvPr/>
          </p:nvCxnSpPr>
          <p:spPr>
            <a:xfrm flipH="1" flipV="1">
              <a:off x="5674860" y="1974065"/>
              <a:ext cx="250211" cy="192910"/>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stCxn id="66" idx="7"/>
            </p:cNvCxnSpPr>
            <p:nvPr/>
          </p:nvCxnSpPr>
          <p:spPr>
            <a:xfrm flipV="1">
              <a:off x="5745363" y="2308332"/>
              <a:ext cx="233620" cy="365764"/>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a:stCxn id="65" idx="1"/>
            </p:cNvCxnSpPr>
            <p:nvPr/>
          </p:nvCxnSpPr>
          <p:spPr>
            <a:xfrm flipH="1" flipV="1">
              <a:off x="6007136" y="3077187"/>
              <a:ext cx="350523" cy="114087"/>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a:stCxn id="64" idx="7"/>
            </p:cNvCxnSpPr>
            <p:nvPr/>
          </p:nvCxnSpPr>
          <p:spPr>
            <a:xfrm flipV="1">
              <a:off x="5761616" y="3091254"/>
              <a:ext cx="202309" cy="411956"/>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flipH="1" flipV="1">
              <a:off x="5659729" y="2786494"/>
              <a:ext cx="336895" cy="278331"/>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flipV="1">
              <a:off x="6028081" y="2655938"/>
              <a:ext cx="416280" cy="364943"/>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a:stCxn id="64" idx="6"/>
            </p:cNvCxnSpPr>
            <p:nvPr/>
          </p:nvCxnSpPr>
          <p:spPr>
            <a:xfrm flipV="1">
              <a:off x="5800405" y="3322550"/>
              <a:ext cx="673799" cy="274306"/>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a:stCxn id="72" idx="1"/>
            </p:cNvCxnSpPr>
            <p:nvPr/>
          </p:nvCxnSpPr>
          <p:spPr>
            <a:xfrm flipH="1" flipV="1">
              <a:off x="5703418" y="3660075"/>
              <a:ext cx="155908" cy="353941"/>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72" idx="3"/>
            </p:cNvCxnSpPr>
            <p:nvPr/>
          </p:nvCxnSpPr>
          <p:spPr>
            <a:xfrm flipV="1">
              <a:off x="5859326" y="3828930"/>
              <a:ext cx="555891" cy="372377"/>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a:stCxn id="69" idx="1"/>
            </p:cNvCxnSpPr>
            <p:nvPr/>
          </p:nvCxnSpPr>
          <p:spPr>
            <a:xfrm flipH="1" flipV="1">
              <a:off x="6051555" y="4670502"/>
              <a:ext cx="322205" cy="48679"/>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flipH="1">
              <a:off x="5734273" y="4644686"/>
              <a:ext cx="231941" cy="620873"/>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flipV="1">
              <a:off x="6036673" y="4731339"/>
              <a:ext cx="378544" cy="548529"/>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V="1">
              <a:off x="5997660" y="3903674"/>
              <a:ext cx="358924" cy="736503"/>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sp>
          <p:nvSpPr>
            <p:cNvPr id="56" name="Oval 55"/>
            <p:cNvSpPr/>
            <p:nvPr/>
          </p:nvSpPr>
          <p:spPr>
            <a:xfrm>
              <a:off x="5529181" y="1323332"/>
              <a:ext cx="291356" cy="29135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 name="Oval 56"/>
            <p:cNvSpPr/>
            <p:nvPr/>
          </p:nvSpPr>
          <p:spPr>
            <a:xfrm>
              <a:off x="6284233" y="1326934"/>
              <a:ext cx="291356" cy="29135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Oval 57"/>
            <p:cNvSpPr/>
            <p:nvPr/>
          </p:nvSpPr>
          <p:spPr>
            <a:xfrm>
              <a:off x="6320461" y="1794381"/>
              <a:ext cx="218900" cy="2189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 name="Oval 58"/>
            <p:cNvSpPr/>
            <p:nvPr/>
          </p:nvSpPr>
          <p:spPr>
            <a:xfrm>
              <a:off x="5558520" y="1903831"/>
              <a:ext cx="218900" cy="2189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 name="Oval 59"/>
            <p:cNvSpPr/>
            <p:nvPr/>
          </p:nvSpPr>
          <p:spPr>
            <a:xfrm>
              <a:off x="5959988" y="1363160"/>
              <a:ext cx="199000" cy="199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 name="Oval 60"/>
            <p:cNvSpPr/>
            <p:nvPr/>
          </p:nvSpPr>
          <p:spPr>
            <a:xfrm>
              <a:off x="5529181" y="5137946"/>
              <a:ext cx="291356" cy="29135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 name="Oval 61"/>
            <p:cNvSpPr/>
            <p:nvPr/>
          </p:nvSpPr>
          <p:spPr>
            <a:xfrm>
              <a:off x="6270027" y="5137945"/>
              <a:ext cx="291356" cy="29135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Oval 62"/>
            <p:cNvSpPr/>
            <p:nvPr/>
          </p:nvSpPr>
          <p:spPr>
            <a:xfrm>
              <a:off x="5882403" y="2124307"/>
              <a:ext cx="291356" cy="29135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 name="Oval 63"/>
            <p:cNvSpPr/>
            <p:nvPr/>
          </p:nvSpPr>
          <p:spPr>
            <a:xfrm>
              <a:off x="5535536" y="3464421"/>
              <a:ext cx="264869" cy="26486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Oval 64"/>
            <p:cNvSpPr/>
            <p:nvPr/>
          </p:nvSpPr>
          <p:spPr>
            <a:xfrm>
              <a:off x="6325602" y="3159217"/>
              <a:ext cx="218900" cy="2189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Oval 65"/>
            <p:cNvSpPr/>
            <p:nvPr/>
          </p:nvSpPr>
          <p:spPr>
            <a:xfrm>
              <a:off x="5558520" y="2642039"/>
              <a:ext cx="218900" cy="2189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Oval 66"/>
            <p:cNvSpPr/>
            <p:nvPr/>
          </p:nvSpPr>
          <p:spPr>
            <a:xfrm>
              <a:off x="6299057" y="3706305"/>
              <a:ext cx="291356" cy="29135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Oval 67"/>
            <p:cNvSpPr/>
            <p:nvPr/>
          </p:nvSpPr>
          <p:spPr>
            <a:xfrm>
              <a:off x="6320770" y="2480618"/>
              <a:ext cx="291356" cy="29135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Oval 68"/>
            <p:cNvSpPr/>
            <p:nvPr/>
          </p:nvSpPr>
          <p:spPr>
            <a:xfrm>
              <a:off x="6344617" y="4690038"/>
              <a:ext cx="199000" cy="199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 name="Oval 69"/>
            <p:cNvSpPr/>
            <p:nvPr/>
          </p:nvSpPr>
          <p:spPr>
            <a:xfrm>
              <a:off x="5589565" y="4269595"/>
              <a:ext cx="199000" cy="199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 name="Oval 70"/>
            <p:cNvSpPr/>
            <p:nvPr/>
          </p:nvSpPr>
          <p:spPr>
            <a:xfrm>
              <a:off x="5820537" y="4436997"/>
              <a:ext cx="352541" cy="35254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 name="Oval 71"/>
            <p:cNvSpPr/>
            <p:nvPr/>
          </p:nvSpPr>
          <p:spPr>
            <a:xfrm>
              <a:off x="5820537" y="3975227"/>
              <a:ext cx="264869" cy="264869"/>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Oval 72"/>
            <p:cNvSpPr/>
            <p:nvPr/>
          </p:nvSpPr>
          <p:spPr>
            <a:xfrm>
              <a:off x="5854553" y="2904089"/>
              <a:ext cx="291356" cy="29135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6" name="TextBox 75"/>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77" name="Straight Connector 76"/>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6"/>
                                        </p:tgtEl>
                                        <p:attrNameLst>
                                          <p:attrName>style.visibility</p:attrName>
                                        </p:attrNameLst>
                                      </p:cBhvr>
                                      <p:to>
                                        <p:strVal val="visible"/>
                                      </p:to>
                                    </p:set>
                                    <p:animEffect transition="in" filter="wipe(left)">
                                      <p:cBhvr>
                                        <p:cTn id="11" dur="500"/>
                                        <p:tgtEl>
                                          <p:spTgt spid="7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77"/>
                                        </p:tgtEl>
                                        <p:attrNameLst>
                                          <p:attrName>style.visibility</p:attrName>
                                        </p:attrNameLst>
                                      </p:cBhvr>
                                      <p:to>
                                        <p:strVal val="visible"/>
                                      </p:to>
                                    </p:set>
                                    <p:animEffect transition="in" filter="fade">
                                      <p:cBhvr>
                                        <p:cTn id="15" dur="500"/>
                                        <p:tgtEl>
                                          <p:spTgt spid="77"/>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down)">
                                      <p:cBhvr>
                                        <p:cTn id="19" dur="500"/>
                                        <p:tgtEl>
                                          <p:spTgt spid="36"/>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wipe(left)">
                                      <p:cBhvr>
                                        <p:cTn id="23" dur="500"/>
                                        <p:tgtEl>
                                          <p:spTgt spid="7"/>
                                        </p:tgtEl>
                                      </p:cBhvr>
                                    </p:animEffect>
                                  </p:childTnLst>
                                </p:cTn>
                              </p:par>
                            </p:childTnLst>
                          </p:cTn>
                        </p:par>
                        <p:par>
                          <p:cTn id="24" fill="hold">
                            <p:stCondLst>
                              <p:cond delay="2500"/>
                            </p:stCondLst>
                            <p:childTnLst>
                              <p:par>
                                <p:cTn id="25" presetID="12" presetClass="entr" presetSubtype="8"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additive="base">
                                        <p:cTn id="27" dur="500"/>
                                        <p:tgtEl>
                                          <p:spTgt spid="24"/>
                                        </p:tgtEl>
                                        <p:attrNameLst>
                                          <p:attrName>ppt_x</p:attrName>
                                        </p:attrNameLst>
                                      </p:cBhvr>
                                      <p:tavLst>
                                        <p:tav tm="0">
                                          <p:val>
                                            <p:strVal val="#ppt_x-#ppt_w*1.125000"/>
                                          </p:val>
                                        </p:tav>
                                        <p:tav tm="100000">
                                          <p:val>
                                            <p:strVal val="#ppt_x"/>
                                          </p:val>
                                        </p:tav>
                                      </p:tavLst>
                                    </p:anim>
                                    <p:animEffect transition="in" filter="wipe(right)">
                                      <p:cBhvr>
                                        <p:cTn id="28" dur="500"/>
                                        <p:tgtEl>
                                          <p:spTgt spid="24"/>
                                        </p:tgtEl>
                                      </p:cBhvr>
                                    </p:animEffect>
                                  </p:childTnLst>
                                </p:cTn>
                              </p:par>
                            </p:childTnLst>
                          </p:cTn>
                        </p:par>
                        <p:par>
                          <p:cTn id="29" fill="hold">
                            <p:stCondLst>
                              <p:cond delay="3000"/>
                            </p:stCondLst>
                            <p:childTnLst>
                              <p:par>
                                <p:cTn id="30" presetID="22" presetClass="entr" presetSubtype="8" fill="hold" nodeType="afterEffect">
                                  <p:stCondLst>
                                    <p:cond delay="0"/>
                                  </p:stCondLst>
                                  <p:childTnLst>
                                    <p:set>
                                      <p:cBhvr>
                                        <p:cTn id="31" dur="1" fill="hold">
                                          <p:stCondLst>
                                            <p:cond delay="0"/>
                                          </p:stCondLst>
                                        </p:cTn>
                                        <p:tgtEl>
                                          <p:spTgt spid="27"/>
                                        </p:tgtEl>
                                        <p:attrNameLst>
                                          <p:attrName>style.visibility</p:attrName>
                                        </p:attrNameLst>
                                      </p:cBhvr>
                                      <p:to>
                                        <p:strVal val="visible"/>
                                      </p:to>
                                    </p:set>
                                    <p:animEffect transition="in" filter="wipe(left)">
                                      <p:cBhvr>
                                        <p:cTn id="32" dur="500"/>
                                        <p:tgtEl>
                                          <p:spTgt spid="27"/>
                                        </p:tgtEl>
                                      </p:cBhvr>
                                    </p:animEffect>
                                  </p:childTnLst>
                                </p:cTn>
                              </p:par>
                            </p:childTnLst>
                          </p:cTn>
                        </p:par>
                        <p:par>
                          <p:cTn id="33" fill="hold">
                            <p:stCondLst>
                              <p:cond delay="3500"/>
                            </p:stCondLst>
                            <p:childTnLst>
                              <p:par>
                                <p:cTn id="34" presetID="12" presetClass="entr" presetSubtype="8" fill="hold" nodeType="afterEffect">
                                  <p:stCondLst>
                                    <p:cond delay="0"/>
                                  </p:stCondLst>
                                  <p:childTnLst>
                                    <p:set>
                                      <p:cBhvr>
                                        <p:cTn id="35" dur="1" fill="hold">
                                          <p:stCondLst>
                                            <p:cond delay="0"/>
                                          </p:stCondLst>
                                        </p:cTn>
                                        <p:tgtEl>
                                          <p:spTgt spid="30"/>
                                        </p:tgtEl>
                                        <p:attrNameLst>
                                          <p:attrName>style.visibility</p:attrName>
                                        </p:attrNameLst>
                                      </p:cBhvr>
                                      <p:to>
                                        <p:strVal val="visible"/>
                                      </p:to>
                                    </p:set>
                                    <p:anim calcmode="lin" valueType="num">
                                      <p:cBhvr additive="base">
                                        <p:cTn id="36" dur="500"/>
                                        <p:tgtEl>
                                          <p:spTgt spid="30"/>
                                        </p:tgtEl>
                                        <p:attrNameLst>
                                          <p:attrName>ppt_x</p:attrName>
                                        </p:attrNameLst>
                                      </p:cBhvr>
                                      <p:tavLst>
                                        <p:tav tm="0">
                                          <p:val>
                                            <p:strVal val="#ppt_x-#ppt_w*1.125000"/>
                                          </p:val>
                                        </p:tav>
                                        <p:tav tm="100000">
                                          <p:val>
                                            <p:strVal val="#ppt_x"/>
                                          </p:val>
                                        </p:tav>
                                      </p:tavLst>
                                    </p:anim>
                                    <p:animEffect transition="in" filter="wipe(right)">
                                      <p:cBhvr>
                                        <p:cTn id="37" dur="500"/>
                                        <p:tgtEl>
                                          <p:spTgt spid="30"/>
                                        </p:tgtEl>
                                      </p:cBhvr>
                                    </p:animEffect>
                                  </p:childTnLst>
                                </p:cTn>
                              </p:par>
                            </p:childTnLst>
                          </p:cTn>
                        </p:par>
                        <p:par>
                          <p:cTn id="38" fill="hold">
                            <p:stCondLst>
                              <p:cond delay="4000"/>
                            </p:stCondLst>
                            <p:childTnLst>
                              <p:par>
                                <p:cTn id="39" presetID="22" presetClass="entr" presetSubtype="8"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left)">
                                      <p:cBhvr>
                                        <p:cTn id="41" dur="500"/>
                                        <p:tgtEl>
                                          <p:spTgt spid="4"/>
                                        </p:tgtEl>
                                      </p:cBhvr>
                                    </p:animEffect>
                                  </p:childTnLst>
                                </p:cTn>
                              </p:par>
                            </p:childTnLst>
                          </p:cTn>
                        </p:par>
                        <p:par>
                          <p:cTn id="42" fill="hold">
                            <p:stCondLst>
                              <p:cond delay="4500"/>
                            </p:stCondLst>
                            <p:childTnLst>
                              <p:par>
                                <p:cTn id="43" presetID="12" presetClass="entr" presetSubtype="8"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additive="base">
                                        <p:cTn id="45" dur="500"/>
                                        <p:tgtEl>
                                          <p:spTgt spid="33"/>
                                        </p:tgtEl>
                                        <p:attrNameLst>
                                          <p:attrName>ppt_x</p:attrName>
                                        </p:attrNameLst>
                                      </p:cBhvr>
                                      <p:tavLst>
                                        <p:tav tm="0">
                                          <p:val>
                                            <p:strVal val="#ppt_x-#ppt_w*1.125000"/>
                                          </p:val>
                                        </p:tav>
                                        <p:tav tm="100000">
                                          <p:val>
                                            <p:strVal val="#ppt_x"/>
                                          </p:val>
                                        </p:tav>
                                      </p:tavLst>
                                    </p:anim>
                                    <p:animEffect transition="in" filter="wipe(right)">
                                      <p:cBhvr>
                                        <p:cTn id="46" dur="500"/>
                                        <p:tgtEl>
                                          <p:spTgt spid="33"/>
                                        </p:tgtEl>
                                      </p:cBhvr>
                                    </p:animEffect>
                                  </p:childTnLst>
                                </p:cTn>
                              </p:par>
                            </p:childTnLst>
                          </p:cTn>
                        </p:par>
                        <p:par>
                          <p:cTn id="47" fill="hold">
                            <p:stCondLst>
                              <p:cond delay="5000"/>
                            </p:stCondLst>
                            <p:childTnLst>
                              <p:par>
                                <p:cTn id="48" presetID="18" presetClass="entr" presetSubtype="12" fill="hold" nodeType="afterEffect">
                                  <p:stCondLst>
                                    <p:cond delay="0"/>
                                  </p:stCondLst>
                                  <p:childTnLst>
                                    <p:set>
                                      <p:cBhvr>
                                        <p:cTn id="49" dur="1" fill="hold">
                                          <p:stCondLst>
                                            <p:cond delay="0"/>
                                          </p:stCondLst>
                                        </p:cTn>
                                        <p:tgtEl>
                                          <p:spTgt spid="8"/>
                                        </p:tgtEl>
                                        <p:attrNameLst>
                                          <p:attrName>style.visibility</p:attrName>
                                        </p:attrNameLst>
                                      </p:cBhvr>
                                      <p:to>
                                        <p:strVal val="visible"/>
                                      </p:to>
                                    </p:set>
                                    <p:animEffect transition="in" filter="strips(downLeft)">
                                      <p:cBhvr>
                                        <p:cTn id="50" dur="500"/>
                                        <p:tgtEl>
                                          <p:spTgt spid="8"/>
                                        </p:tgtEl>
                                      </p:cBhvr>
                                    </p:animEffect>
                                  </p:childTnLst>
                                </p:cTn>
                              </p:par>
                            </p:childTnLst>
                          </p:cTn>
                        </p:par>
                        <p:par>
                          <p:cTn id="51" fill="hold">
                            <p:stCondLst>
                              <p:cond delay="5500"/>
                            </p:stCondLst>
                            <p:childTnLst>
                              <p:par>
                                <p:cTn id="52" presetID="53" presetClass="entr" presetSubtype="16" fill="hold" nodeType="afterEffect">
                                  <p:stCondLst>
                                    <p:cond delay="0"/>
                                  </p:stCondLst>
                                  <p:childTnLst>
                                    <p:set>
                                      <p:cBhvr>
                                        <p:cTn id="53" dur="1" fill="hold">
                                          <p:stCondLst>
                                            <p:cond delay="0"/>
                                          </p:stCondLst>
                                        </p:cTn>
                                        <p:tgtEl>
                                          <p:spTgt spid="14"/>
                                        </p:tgtEl>
                                        <p:attrNameLst>
                                          <p:attrName>style.visibility</p:attrName>
                                        </p:attrNameLst>
                                      </p:cBhvr>
                                      <p:to>
                                        <p:strVal val="visible"/>
                                      </p:to>
                                    </p:set>
                                    <p:anim calcmode="lin" valueType="num">
                                      <p:cBhvr>
                                        <p:cTn id="54" dur="500" fill="hold"/>
                                        <p:tgtEl>
                                          <p:spTgt spid="14"/>
                                        </p:tgtEl>
                                        <p:attrNameLst>
                                          <p:attrName>ppt_w</p:attrName>
                                        </p:attrNameLst>
                                      </p:cBhvr>
                                      <p:tavLst>
                                        <p:tav tm="0">
                                          <p:val>
                                            <p:fltVal val="0"/>
                                          </p:val>
                                        </p:tav>
                                        <p:tav tm="100000">
                                          <p:val>
                                            <p:strVal val="#ppt_w"/>
                                          </p:val>
                                        </p:tav>
                                      </p:tavLst>
                                    </p:anim>
                                    <p:anim calcmode="lin" valueType="num">
                                      <p:cBhvr>
                                        <p:cTn id="55" dur="500" fill="hold"/>
                                        <p:tgtEl>
                                          <p:spTgt spid="14"/>
                                        </p:tgtEl>
                                        <p:attrNameLst>
                                          <p:attrName>ppt_h</p:attrName>
                                        </p:attrNameLst>
                                      </p:cBhvr>
                                      <p:tavLst>
                                        <p:tav tm="0">
                                          <p:val>
                                            <p:fltVal val="0"/>
                                          </p:val>
                                        </p:tav>
                                        <p:tav tm="100000">
                                          <p:val>
                                            <p:strVal val="#ppt_h"/>
                                          </p:val>
                                        </p:tav>
                                      </p:tavLst>
                                    </p:anim>
                                    <p:animEffect transition="in" filter="fade">
                                      <p:cBhvr>
                                        <p:cTn id="56" dur="500"/>
                                        <p:tgtEl>
                                          <p:spTgt spid="14"/>
                                        </p:tgtEl>
                                      </p:cBhvr>
                                    </p:animEffect>
                                  </p:childTnLst>
                                </p:cTn>
                              </p:par>
                            </p:childTnLst>
                          </p:cTn>
                        </p:par>
                        <p:par>
                          <p:cTn id="57" fill="hold">
                            <p:stCondLst>
                              <p:cond delay="6000"/>
                            </p:stCondLst>
                            <p:childTnLst>
                              <p:par>
                                <p:cTn id="58" presetID="53" presetClass="entr" presetSubtype="16" fill="hold" nodeType="afterEffect">
                                  <p:stCondLst>
                                    <p:cond delay="0"/>
                                  </p:stCondLst>
                                  <p:childTnLst>
                                    <p:set>
                                      <p:cBhvr>
                                        <p:cTn id="59" dur="1" fill="hold">
                                          <p:stCondLst>
                                            <p:cond delay="0"/>
                                          </p:stCondLst>
                                        </p:cTn>
                                        <p:tgtEl>
                                          <p:spTgt spid="19"/>
                                        </p:tgtEl>
                                        <p:attrNameLst>
                                          <p:attrName>style.visibility</p:attrName>
                                        </p:attrNameLst>
                                      </p:cBhvr>
                                      <p:to>
                                        <p:strVal val="visible"/>
                                      </p:to>
                                    </p:set>
                                    <p:anim calcmode="lin" valueType="num">
                                      <p:cBhvr>
                                        <p:cTn id="60" dur="500" fill="hold"/>
                                        <p:tgtEl>
                                          <p:spTgt spid="19"/>
                                        </p:tgtEl>
                                        <p:attrNameLst>
                                          <p:attrName>ppt_w</p:attrName>
                                        </p:attrNameLst>
                                      </p:cBhvr>
                                      <p:tavLst>
                                        <p:tav tm="0">
                                          <p:val>
                                            <p:fltVal val="0"/>
                                          </p:val>
                                        </p:tav>
                                        <p:tav tm="100000">
                                          <p:val>
                                            <p:strVal val="#ppt_w"/>
                                          </p:val>
                                        </p:tav>
                                      </p:tavLst>
                                    </p:anim>
                                    <p:anim calcmode="lin" valueType="num">
                                      <p:cBhvr>
                                        <p:cTn id="61" dur="500" fill="hold"/>
                                        <p:tgtEl>
                                          <p:spTgt spid="19"/>
                                        </p:tgtEl>
                                        <p:attrNameLst>
                                          <p:attrName>ppt_h</p:attrName>
                                        </p:attrNameLst>
                                      </p:cBhvr>
                                      <p:tavLst>
                                        <p:tav tm="0">
                                          <p:val>
                                            <p:fltVal val="0"/>
                                          </p:val>
                                        </p:tav>
                                        <p:tav tm="100000">
                                          <p:val>
                                            <p:strVal val="#ppt_h"/>
                                          </p:val>
                                        </p:tav>
                                      </p:tavLst>
                                    </p:anim>
                                    <p:animEffect transition="in" filter="fade">
                                      <p:cBhvr>
                                        <p:cTn id="62" dur="500"/>
                                        <p:tgtEl>
                                          <p:spTgt spid="19"/>
                                        </p:tgtEl>
                                      </p:cBhvr>
                                    </p:animEffect>
                                  </p:childTnLst>
                                </p:cTn>
                              </p:par>
                            </p:childTnLst>
                          </p:cTn>
                        </p:par>
                        <p:par>
                          <p:cTn id="63" fill="hold">
                            <p:stCondLst>
                              <p:cond delay="6500"/>
                            </p:stCondLst>
                            <p:childTnLst>
                              <p:par>
                                <p:cTn id="64" presetID="53" presetClass="entr" presetSubtype="16" fill="hold" nodeType="afterEffect">
                                  <p:stCondLst>
                                    <p:cond delay="0"/>
                                  </p:stCondLst>
                                  <p:childTnLst>
                                    <p:set>
                                      <p:cBhvr>
                                        <p:cTn id="65" dur="1" fill="hold">
                                          <p:stCondLst>
                                            <p:cond delay="0"/>
                                          </p:stCondLst>
                                        </p:cTn>
                                        <p:tgtEl>
                                          <p:spTgt spid="11"/>
                                        </p:tgtEl>
                                        <p:attrNameLst>
                                          <p:attrName>style.visibility</p:attrName>
                                        </p:attrNameLst>
                                      </p:cBhvr>
                                      <p:to>
                                        <p:strVal val="visible"/>
                                      </p:to>
                                    </p:set>
                                    <p:anim calcmode="lin" valueType="num">
                                      <p:cBhvr>
                                        <p:cTn id="66" dur="500" fill="hold"/>
                                        <p:tgtEl>
                                          <p:spTgt spid="11"/>
                                        </p:tgtEl>
                                        <p:attrNameLst>
                                          <p:attrName>ppt_w</p:attrName>
                                        </p:attrNameLst>
                                      </p:cBhvr>
                                      <p:tavLst>
                                        <p:tav tm="0">
                                          <p:val>
                                            <p:fltVal val="0"/>
                                          </p:val>
                                        </p:tav>
                                        <p:tav tm="100000">
                                          <p:val>
                                            <p:strVal val="#ppt_w"/>
                                          </p:val>
                                        </p:tav>
                                      </p:tavLst>
                                    </p:anim>
                                    <p:anim calcmode="lin" valueType="num">
                                      <p:cBhvr>
                                        <p:cTn id="67" dur="500" fill="hold"/>
                                        <p:tgtEl>
                                          <p:spTgt spid="11"/>
                                        </p:tgtEl>
                                        <p:attrNameLst>
                                          <p:attrName>ppt_h</p:attrName>
                                        </p:attrNameLst>
                                      </p:cBhvr>
                                      <p:tavLst>
                                        <p:tav tm="0">
                                          <p:val>
                                            <p:fltVal val="0"/>
                                          </p:val>
                                        </p:tav>
                                        <p:tav tm="100000">
                                          <p:val>
                                            <p:strVal val="#ppt_h"/>
                                          </p:val>
                                        </p:tav>
                                      </p:tavLst>
                                    </p:anim>
                                    <p:animEffect transition="in" filter="fade">
                                      <p:cBhvr>
                                        <p:cTn id="6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6"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Pencil Infographic</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 name="Group 3"/>
          <p:cNvGrpSpPr/>
          <p:nvPr/>
        </p:nvGrpSpPr>
        <p:grpSpPr>
          <a:xfrm>
            <a:off x="5711758" y="1528765"/>
            <a:ext cx="695459" cy="4816157"/>
            <a:chOff x="4160049" y="1274619"/>
            <a:chExt cx="695459" cy="4816157"/>
          </a:xfrm>
        </p:grpSpPr>
        <p:sp>
          <p:nvSpPr>
            <p:cNvPr id="5" name="Rectangle 4"/>
            <p:cNvSpPr/>
            <p:nvPr/>
          </p:nvSpPr>
          <p:spPr>
            <a:xfrm>
              <a:off x="4160049" y="1274619"/>
              <a:ext cx="695459" cy="40597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Isosceles Triangle 5"/>
            <p:cNvSpPr/>
            <p:nvPr/>
          </p:nvSpPr>
          <p:spPr>
            <a:xfrm flipV="1">
              <a:off x="4160049" y="5334390"/>
              <a:ext cx="695459" cy="756386"/>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Isosceles Triangle 6"/>
            <p:cNvSpPr/>
            <p:nvPr/>
          </p:nvSpPr>
          <p:spPr>
            <a:xfrm flipV="1">
              <a:off x="4399999" y="5852463"/>
              <a:ext cx="220319" cy="238313"/>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 name="Group 7"/>
          <p:cNvGrpSpPr/>
          <p:nvPr/>
        </p:nvGrpSpPr>
        <p:grpSpPr>
          <a:xfrm>
            <a:off x="5013756" y="3958570"/>
            <a:ext cx="1393459" cy="1338773"/>
            <a:chOff x="5013756" y="3958570"/>
            <a:chExt cx="1393459" cy="1338773"/>
          </a:xfrm>
        </p:grpSpPr>
        <p:sp>
          <p:nvSpPr>
            <p:cNvPr id="9" name="Diamond 8"/>
            <p:cNvSpPr/>
            <p:nvPr/>
          </p:nvSpPr>
          <p:spPr>
            <a:xfrm>
              <a:off x="5013756" y="3958570"/>
              <a:ext cx="1393459" cy="1338773"/>
            </a:xfrm>
            <a:prstGeom prst="diamond">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 name="Group 9"/>
            <p:cNvGrpSpPr/>
            <p:nvPr/>
          </p:nvGrpSpPr>
          <p:grpSpPr>
            <a:xfrm>
              <a:off x="5478313" y="4439043"/>
              <a:ext cx="464344" cy="377825"/>
              <a:chOff x="10074275" y="4479132"/>
              <a:chExt cx="464344" cy="377825"/>
            </a:xfrm>
            <a:solidFill>
              <a:schemeClr val="bg1"/>
            </a:solidFill>
          </p:grpSpPr>
          <p:sp>
            <p:nvSpPr>
              <p:cNvPr id="11" name="AutoShape 5"/>
              <p:cNvSpPr/>
              <p:nvPr/>
            </p:nvSpPr>
            <p:spPr bwMode="auto">
              <a:xfrm>
                <a:off x="10393363" y="4595019"/>
                <a:ext cx="87313" cy="1166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999" y="18900"/>
                    </a:moveTo>
                    <a:lnTo>
                      <a:pt x="3600" y="18900"/>
                    </a:lnTo>
                    <a:lnTo>
                      <a:pt x="3600" y="2700"/>
                    </a:lnTo>
                    <a:lnTo>
                      <a:pt x="7200" y="2700"/>
                    </a:lnTo>
                    <a:lnTo>
                      <a:pt x="17999" y="14850"/>
                    </a:lnTo>
                    <a:cubicBezTo>
                      <a:pt x="17999" y="14850"/>
                      <a:pt x="17999" y="18900"/>
                      <a:pt x="17999" y="18900"/>
                    </a:cubicBezTo>
                    <a:close/>
                    <a:moveTo>
                      <a:pt x="10195" y="1202"/>
                    </a:moveTo>
                    <a:cubicBezTo>
                      <a:pt x="9527" y="450"/>
                      <a:pt x="8402" y="0"/>
                      <a:pt x="7200" y="0"/>
                    </a:cubicBezTo>
                    <a:lnTo>
                      <a:pt x="3600" y="0"/>
                    </a:lnTo>
                    <a:cubicBezTo>
                      <a:pt x="1610" y="0"/>
                      <a:pt x="0" y="1207"/>
                      <a:pt x="0" y="2700"/>
                    </a:cubicBezTo>
                    <a:lnTo>
                      <a:pt x="0" y="18900"/>
                    </a:lnTo>
                    <a:cubicBezTo>
                      <a:pt x="0" y="20392"/>
                      <a:pt x="1610" y="21599"/>
                      <a:pt x="3600" y="21599"/>
                    </a:cubicBezTo>
                    <a:lnTo>
                      <a:pt x="17999" y="21599"/>
                    </a:lnTo>
                    <a:cubicBezTo>
                      <a:pt x="19989" y="21599"/>
                      <a:pt x="21600" y="20392"/>
                      <a:pt x="21600" y="18900"/>
                    </a:cubicBezTo>
                    <a:lnTo>
                      <a:pt x="21600" y="14850"/>
                    </a:lnTo>
                    <a:cubicBezTo>
                      <a:pt x="21600" y="14317"/>
                      <a:pt x="21389" y="13795"/>
                      <a:pt x="20995" y="13352"/>
                    </a:cubicBezTo>
                    <a:cubicBezTo>
                      <a:pt x="20995" y="13352"/>
                      <a:pt x="10195" y="1202"/>
                      <a:pt x="10195" y="1202"/>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2" name="AutoShape 6"/>
              <p:cNvSpPr/>
              <p:nvPr/>
            </p:nvSpPr>
            <p:spPr bwMode="auto">
              <a:xfrm>
                <a:off x="10074275" y="4479132"/>
                <a:ext cx="464344" cy="377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16615"/>
                    </a:moveTo>
                    <a:cubicBezTo>
                      <a:pt x="20250" y="17074"/>
                      <a:pt x="19948" y="17446"/>
                      <a:pt x="19575" y="17446"/>
                    </a:cubicBezTo>
                    <a:lnTo>
                      <a:pt x="18803" y="17446"/>
                    </a:lnTo>
                    <a:cubicBezTo>
                      <a:pt x="18501" y="16016"/>
                      <a:pt x="17453" y="14953"/>
                      <a:pt x="16200" y="14953"/>
                    </a:cubicBezTo>
                    <a:cubicBezTo>
                      <a:pt x="14945" y="14953"/>
                      <a:pt x="13897" y="16016"/>
                      <a:pt x="13595" y="17446"/>
                    </a:cubicBezTo>
                    <a:lnTo>
                      <a:pt x="10029" y="17446"/>
                    </a:lnTo>
                    <a:cubicBezTo>
                      <a:pt x="9727" y="16016"/>
                      <a:pt x="8679" y="14953"/>
                      <a:pt x="7425" y="14953"/>
                    </a:cubicBezTo>
                    <a:cubicBezTo>
                      <a:pt x="6170" y="14953"/>
                      <a:pt x="5122" y="16016"/>
                      <a:pt x="4820" y="17446"/>
                    </a:cubicBezTo>
                    <a:lnTo>
                      <a:pt x="4050" y="17446"/>
                    </a:lnTo>
                    <a:cubicBezTo>
                      <a:pt x="3677" y="17446"/>
                      <a:pt x="3375" y="17074"/>
                      <a:pt x="3375" y="16615"/>
                    </a:cubicBezTo>
                    <a:lnTo>
                      <a:pt x="3375" y="14123"/>
                    </a:lnTo>
                    <a:lnTo>
                      <a:pt x="12150" y="14123"/>
                    </a:lnTo>
                    <a:cubicBezTo>
                      <a:pt x="13266" y="14123"/>
                      <a:pt x="14175" y="13005"/>
                      <a:pt x="14175" y="11630"/>
                    </a:cubicBezTo>
                    <a:lnTo>
                      <a:pt x="14175" y="5815"/>
                    </a:lnTo>
                    <a:lnTo>
                      <a:pt x="16875" y="5815"/>
                    </a:lnTo>
                    <a:cubicBezTo>
                      <a:pt x="17100" y="5815"/>
                      <a:pt x="17311" y="5954"/>
                      <a:pt x="17436" y="6185"/>
                    </a:cubicBezTo>
                    <a:lnTo>
                      <a:pt x="20136" y="11169"/>
                    </a:lnTo>
                    <a:cubicBezTo>
                      <a:pt x="20210" y="11306"/>
                      <a:pt x="20250" y="11466"/>
                      <a:pt x="20250" y="11630"/>
                    </a:cubicBezTo>
                    <a:cubicBezTo>
                      <a:pt x="20250" y="11630"/>
                      <a:pt x="20250" y="16615"/>
                      <a:pt x="20250" y="16615"/>
                    </a:cubicBezTo>
                    <a:close/>
                    <a:moveTo>
                      <a:pt x="16200" y="19938"/>
                    </a:moveTo>
                    <a:cubicBezTo>
                      <a:pt x="15454" y="19938"/>
                      <a:pt x="14850" y="19193"/>
                      <a:pt x="14850" y="18276"/>
                    </a:cubicBezTo>
                    <a:cubicBezTo>
                      <a:pt x="14850" y="17360"/>
                      <a:pt x="15454" y="16615"/>
                      <a:pt x="16200" y="16615"/>
                    </a:cubicBezTo>
                    <a:cubicBezTo>
                      <a:pt x="16945" y="16615"/>
                      <a:pt x="17550" y="17360"/>
                      <a:pt x="17550" y="18276"/>
                    </a:cubicBezTo>
                    <a:cubicBezTo>
                      <a:pt x="17550" y="19193"/>
                      <a:pt x="16945" y="19938"/>
                      <a:pt x="16200" y="19938"/>
                    </a:cubicBezTo>
                    <a:moveTo>
                      <a:pt x="7425" y="19938"/>
                    </a:moveTo>
                    <a:cubicBezTo>
                      <a:pt x="6679" y="19938"/>
                      <a:pt x="6075" y="19193"/>
                      <a:pt x="6075" y="18276"/>
                    </a:cubicBezTo>
                    <a:cubicBezTo>
                      <a:pt x="6075" y="17360"/>
                      <a:pt x="6679" y="16615"/>
                      <a:pt x="7425" y="16615"/>
                    </a:cubicBezTo>
                    <a:cubicBezTo>
                      <a:pt x="8170" y="16615"/>
                      <a:pt x="8775" y="17360"/>
                      <a:pt x="8775" y="18276"/>
                    </a:cubicBezTo>
                    <a:cubicBezTo>
                      <a:pt x="8775" y="19193"/>
                      <a:pt x="8170" y="19938"/>
                      <a:pt x="7425" y="19938"/>
                    </a:cubicBezTo>
                    <a:moveTo>
                      <a:pt x="2024" y="12461"/>
                    </a:moveTo>
                    <a:cubicBezTo>
                      <a:pt x="1652" y="12461"/>
                      <a:pt x="1349" y="12089"/>
                      <a:pt x="1349" y="11630"/>
                    </a:cubicBezTo>
                    <a:lnTo>
                      <a:pt x="1349" y="2492"/>
                    </a:lnTo>
                    <a:cubicBezTo>
                      <a:pt x="1349" y="2033"/>
                      <a:pt x="1652" y="1661"/>
                      <a:pt x="2024" y="1661"/>
                    </a:cubicBezTo>
                    <a:lnTo>
                      <a:pt x="12150" y="1661"/>
                    </a:lnTo>
                    <a:cubicBezTo>
                      <a:pt x="12523" y="1661"/>
                      <a:pt x="12825" y="2033"/>
                      <a:pt x="12825" y="2492"/>
                    </a:cubicBezTo>
                    <a:lnTo>
                      <a:pt x="12825" y="4153"/>
                    </a:lnTo>
                    <a:lnTo>
                      <a:pt x="12825" y="5815"/>
                    </a:lnTo>
                    <a:lnTo>
                      <a:pt x="12825" y="11630"/>
                    </a:lnTo>
                    <a:cubicBezTo>
                      <a:pt x="12825" y="12089"/>
                      <a:pt x="12523" y="12461"/>
                      <a:pt x="12150" y="12461"/>
                    </a:cubicBezTo>
                    <a:cubicBezTo>
                      <a:pt x="12150" y="12461"/>
                      <a:pt x="2024" y="12461"/>
                      <a:pt x="2024" y="12461"/>
                    </a:cubicBezTo>
                    <a:close/>
                    <a:moveTo>
                      <a:pt x="21259" y="10248"/>
                    </a:moveTo>
                    <a:lnTo>
                      <a:pt x="18559" y="5263"/>
                    </a:lnTo>
                    <a:cubicBezTo>
                      <a:pt x="18182" y="4568"/>
                      <a:pt x="17552" y="4153"/>
                      <a:pt x="16875" y="4153"/>
                    </a:cubicBezTo>
                    <a:lnTo>
                      <a:pt x="14175" y="4153"/>
                    </a:lnTo>
                    <a:lnTo>
                      <a:pt x="14175" y="2492"/>
                    </a:lnTo>
                    <a:cubicBezTo>
                      <a:pt x="14175" y="1117"/>
                      <a:pt x="13266" y="0"/>
                      <a:pt x="12150" y="0"/>
                    </a:cubicBezTo>
                    <a:lnTo>
                      <a:pt x="2024" y="0"/>
                    </a:lnTo>
                    <a:cubicBezTo>
                      <a:pt x="908" y="0"/>
                      <a:pt x="0" y="1117"/>
                      <a:pt x="0" y="2492"/>
                    </a:cubicBezTo>
                    <a:lnTo>
                      <a:pt x="0" y="11630"/>
                    </a:lnTo>
                    <a:cubicBezTo>
                      <a:pt x="0" y="13005"/>
                      <a:pt x="908" y="14123"/>
                      <a:pt x="2024" y="14123"/>
                    </a:cubicBezTo>
                    <a:lnTo>
                      <a:pt x="2025" y="14123"/>
                    </a:lnTo>
                    <a:lnTo>
                      <a:pt x="2025" y="16615"/>
                    </a:lnTo>
                    <a:cubicBezTo>
                      <a:pt x="2025" y="17989"/>
                      <a:pt x="2933" y="19107"/>
                      <a:pt x="4050" y="19107"/>
                    </a:cubicBezTo>
                    <a:lnTo>
                      <a:pt x="4820" y="19107"/>
                    </a:lnTo>
                    <a:cubicBezTo>
                      <a:pt x="5122" y="20537"/>
                      <a:pt x="6170" y="21600"/>
                      <a:pt x="7425" y="21600"/>
                    </a:cubicBezTo>
                    <a:cubicBezTo>
                      <a:pt x="8679" y="21600"/>
                      <a:pt x="9727" y="20537"/>
                      <a:pt x="10029" y="19107"/>
                    </a:cubicBezTo>
                    <a:lnTo>
                      <a:pt x="13595" y="19107"/>
                    </a:lnTo>
                    <a:cubicBezTo>
                      <a:pt x="13897" y="20537"/>
                      <a:pt x="14945" y="21600"/>
                      <a:pt x="16200" y="21600"/>
                    </a:cubicBezTo>
                    <a:cubicBezTo>
                      <a:pt x="17453" y="21600"/>
                      <a:pt x="18501" y="20537"/>
                      <a:pt x="18803" y="19107"/>
                    </a:cubicBezTo>
                    <a:lnTo>
                      <a:pt x="19575" y="19107"/>
                    </a:lnTo>
                    <a:cubicBezTo>
                      <a:pt x="20691" y="19107"/>
                      <a:pt x="21599" y="17989"/>
                      <a:pt x="21599" y="16615"/>
                    </a:cubicBezTo>
                    <a:lnTo>
                      <a:pt x="21599" y="11630"/>
                    </a:lnTo>
                    <a:cubicBezTo>
                      <a:pt x="21599" y="11137"/>
                      <a:pt x="21482" y="10658"/>
                      <a:pt x="21259" y="10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13" name="Group 12"/>
          <p:cNvGrpSpPr/>
          <p:nvPr/>
        </p:nvGrpSpPr>
        <p:grpSpPr>
          <a:xfrm>
            <a:off x="5711758" y="1528765"/>
            <a:ext cx="1393459" cy="1338773"/>
            <a:chOff x="5711758" y="1528765"/>
            <a:chExt cx="1393459" cy="1338773"/>
          </a:xfrm>
        </p:grpSpPr>
        <p:sp>
          <p:nvSpPr>
            <p:cNvPr id="14" name="Diamond 13"/>
            <p:cNvSpPr/>
            <p:nvPr/>
          </p:nvSpPr>
          <p:spPr>
            <a:xfrm>
              <a:off x="5711758" y="1528765"/>
              <a:ext cx="1393459" cy="1338773"/>
            </a:xfrm>
            <a:prstGeom prst="diamond">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AutoShape 83"/>
            <p:cNvSpPr/>
            <p:nvPr/>
          </p:nvSpPr>
          <p:spPr bwMode="auto">
            <a:xfrm>
              <a:off x="6169646" y="2025969"/>
              <a:ext cx="464344"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610" y="13990"/>
                  </a:moveTo>
                  <a:cubicBezTo>
                    <a:pt x="11373" y="14259"/>
                    <a:pt x="11093" y="14400"/>
                    <a:pt x="10800" y="14400"/>
                  </a:cubicBezTo>
                  <a:cubicBezTo>
                    <a:pt x="10505" y="14400"/>
                    <a:pt x="10225" y="14259"/>
                    <a:pt x="9990" y="13990"/>
                  </a:cubicBezTo>
                  <a:lnTo>
                    <a:pt x="7198" y="10800"/>
                  </a:lnTo>
                  <a:lnTo>
                    <a:pt x="6636" y="10157"/>
                  </a:lnTo>
                  <a:lnTo>
                    <a:pt x="1349" y="4115"/>
                  </a:lnTo>
                  <a:lnTo>
                    <a:pt x="1349" y="4114"/>
                  </a:lnTo>
                  <a:cubicBezTo>
                    <a:pt x="1349" y="2980"/>
                    <a:pt x="1955" y="2057"/>
                    <a:pt x="2699" y="2057"/>
                  </a:cubicBezTo>
                  <a:lnTo>
                    <a:pt x="18899" y="2057"/>
                  </a:lnTo>
                  <a:cubicBezTo>
                    <a:pt x="19643" y="2057"/>
                    <a:pt x="20249" y="2980"/>
                    <a:pt x="20249" y="4114"/>
                  </a:cubicBezTo>
                  <a:cubicBezTo>
                    <a:pt x="20249" y="4114"/>
                    <a:pt x="11610" y="13990"/>
                    <a:pt x="11610" y="13990"/>
                  </a:cubicBezTo>
                  <a:close/>
                  <a:moveTo>
                    <a:pt x="20249" y="16198"/>
                  </a:moveTo>
                  <a:lnTo>
                    <a:pt x="15525" y="10800"/>
                  </a:lnTo>
                  <a:lnTo>
                    <a:pt x="20249" y="5399"/>
                  </a:lnTo>
                  <a:cubicBezTo>
                    <a:pt x="20249" y="5399"/>
                    <a:pt x="20249" y="16198"/>
                    <a:pt x="20249" y="16198"/>
                  </a:cubicBezTo>
                  <a:close/>
                  <a:moveTo>
                    <a:pt x="20249" y="17484"/>
                  </a:moveTo>
                  <a:cubicBezTo>
                    <a:pt x="20249" y="18620"/>
                    <a:pt x="19643" y="19541"/>
                    <a:pt x="18899" y="19541"/>
                  </a:cubicBezTo>
                  <a:lnTo>
                    <a:pt x="2699" y="19541"/>
                  </a:lnTo>
                  <a:cubicBezTo>
                    <a:pt x="1955" y="19541"/>
                    <a:pt x="1349" y="18620"/>
                    <a:pt x="1349" y="17484"/>
                  </a:cubicBezTo>
                  <a:lnTo>
                    <a:pt x="6636" y="11442"/>
                  </a:lnTo>
                  <a:lnTo>
                    <a:pt x="9585" y="14813"/>
                  </a:lnTo>
                  <a:cubicBezTo>
                    <a:pt x="9945" y="15222"/>
                    <a:pt x="10372" y="15429"/>
                    <a:pt x="10800" y="15429"/>
                  </a:cubicBezTo>
                  <a:cubicBezTo>
                    <a:pt x="11228" y="15429"/>
                    <a:pt x="11654" y="15222"/>
                    <a:pt x="12015" y="14813"/>
                  </a:cubicBezTo>
                  <a:lnTo>
                    <a:pt x="14963" y="11442"/>
                  </a:lnTo>
                  <a:cubicBezTo>
                    <a:pt x="14963" y="11442"/>
                    <a:pt x="20249" y="17484"/>
                    <a:pt x="20249" y="17484"/>
                  </a:cubicBezTo>
                  <a:close/>
                  <a:moveTo>
                    <a:pt x="1349" y="5399"/>
                  </a:moveTo>
                  <a:lnTo>
                    <a:pt x="6074" y="10800"/>
                  </a:lnTo>
                  <a:lnTo>
                    <a:pt x="1349" y="16198"/>
                  </a:lnTo>
                  <a:cubicBezTo>
                    <a:pt x="1349" y="16198"/>
                    <a:pt x="1349" y="5399"/>
                    <a:pt x="1349" y="5399"/>
                  </a:cubicBezTo>
                  <a:close/>
                  <a:moveTo>
                    <a:pt x="18899" y="0"/>
                  </a:moveTo>
                  <a:lnTo>
                    <a:pt x="2699" y="0"/>
                  </a:lnTo>
                  <a:cubicBezTo>
                    <a:pt x="1208" y="0"/>
                    <a:pt x="0" y="1842"/>
                    <a:pt x="0" y="4114"/>
                  </a:cubicBezTo>
                  <a:lnTo>
                    <a:pt x="0" y="17484"/>
                  </a:lnTo>
                  <a:cubicBezTo>
                    <a:pt x="0" y="19756"/>
                    <a:pt x="1208" y="21600"/>
                    <a:pt x="2699" y="21600"/>
                  </a:cubicBezTo>
                  <a:lnTo>
                    <a:pt x="18899" y="21600"/>
                  </a:lnTo>
                  <a:cubicBezTo>
                    <a:pt x="20391" y="21600"/>
                    <a:pt x="21600" y="19756"/>
                    <a:pt x="21600" y="17484"/>
                  </a:cubicBezTo>
                  <a:lnTo>
                    <a:pt x="21600" y="4114"/>
                  </a:lnTo>
                  <a:cubicBezTo>
                    <a:pt x="21600" y="1842"/>
                    <a:pt x="20391" y="0"/>
                    <a:pt x="18899" y="0"/>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6" name="Group 15"/>
          <p:cNvGrpSpPr/>
          <p:nvPr/>
        </p:nvGrpSpPr>
        <p:grpSpPr>
          <a:xfrm>
            <a:off x="5710487" y="3160643"/>
            <a:ext cx="1393459" cy="1338773"/>
            <a:chOff x="5710487" y="3160643"/>
            <a:chExt cx="1393459" cy="1338773"/>
          </a:xfrm>
        </p:grpSpPr>
        <p:sp>
          <p:nvSpPr>
            <p:cNvPr id="17" name="Diamond 16"/>
            <p:cNvSpPr/>
            <p:nvPr/>
          </p:nvSpPr>
          <p:spPr>
            <a:xfrm>
              <a:off x="5710487" y="3160643"/>
              <a:ext cx="1393459" cy="1338773"/>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 name="Group 17"/>
            <p:cNvGrpSpPr/>
            <p:nvPr/>
          </p:nvGrpSpPr>
          <p:grpSpPr>
            <a:xfrm>
              <a:off x="6175045" y="3597325"/>
              <a:ext cx="464344" cy="464344"/>
              <a:chOff x="4439444" y="2582069"/>
              <a:chExt cx="464344" cy="464344"/>
            </a:xfrm>
            <a:solidFill>
              <a:schemeClr val="bg1"/>
            </a:solidFill>
          </p:grpSpPr>
          <p:sp>
            <p:nvSpPr>
              <p:cNvPr id="19"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0"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1"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2" name="Group 21"/>
          <p:cNvGrpSpPr/>
          <p:nvPr/>
        </p:nvGrpSpPr>
        <p:grpSpPr>
          <a:xfrm>
            <a:off x="5013757" y="2344704"/>
            <a:ext cx="1393459" cy="1338773"/>
            <a:chOff x="5013757" y="2344704"/>
            <a:chExt cx="1393459" cy="1338773"/>
          </a:xfrm>
        </p:grpSpPr>
        <p:sp>
          <p:nvSpPr>
            <p:cNvPr id="23" name="Diamond 22"/>
            <p:cNvSpPr/>
            <p:nvPr/>
          </p:nvSpPr>
          <p:spPr>
            <a:xfrm>
              <a:off x="5013757" y="2344704"/>
              <a:ext cx="1393459" cy="1338773"/>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 name="Group 23"/>
            <p:cNvGrpSpPr/>
            <p:nvPr/>
          </p:nvGrpSpPr>
          <p:grpSpPr>
            <a:xfrm>
              <a:off x="5478313" y="2752368"/>
              <a:ext cx="464344" cy="464344"/>
              <a:chOff x="4439444" y="1652588"/>
              <a:chExt cx="464344" cy="464344"/>
            </a:xfrm>
            <a:solidFill>
              <a:schemeClr val="bg2"/>
            </a:solidFill>
          </p:grpSpPr>
          <p:sp>
            <p:nvSpPr>
              <p:cNvPr id="25"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6"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7"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8" name="Group 27"/>
          <p:cNvGrpSpPr/>
          <p:nvPr/>
        </p:nvGrpSpPr>
        <p:grpSpPr>
          <a:xfrm>
            <a:off x="7338662" y="1624371"/>
            <a:ext cx="4316309" cy="1107996"/>
            <a:chOff x="7338662" y="1708663"/>
            <a:chExt cx="4316309" cy="1107996"/>
          </a:xfrm>
        </p:grpSpPr>
        <p:sp>
          <p:nvSpPr>
            <p:cNvPr id="29" name="TextBox 28"/>
            <p:cNvSpPr txBox="1"/>
            <p:nvPr/>
          </p:nvSpPr>
          <p:spPr>
            <a:xfrm>
              <a:off x="7338662" y="1708663"/>
              <a:ext cx="1780424" cy="400110"/>
            </a:xfrm>
            <a:prstGeom prst="rect">
              <a:avLst/>
            </a:prstGeom>
            <a:noFill/>
          </p:spPr>
          <p:txBody>
            <a:bodyPr wrap="none" rtlCol="0">
              <a:spAutoFit/>
            </a:bodyPr>
            <a:lstStyle/>
            <a:p>
              <a:r>
                <a:rPr lang="en-US" sz="2000" b="1" smtClean="0">
                  <a:solidFill>
                    <a:schemeClr val="accent2"/>
                  </a:solidFill>
                </a:rPr>
                <a:t>Graphic Design</a:t>
              </a:r>
              <a:endParaRPr lang="en-GB" sz="2000" b="1">
                <a:solidFill>
                  <a:schemeClr val="accent2"/>
                </a:solidFill>
              </a:endParaRPr>
            </a:p>
          </p:txBody>
        </p:sp>
        <p:sp>
          <p:nvSpPr>
            <p:cNvPr id="30" name="TextBox 29"/>
            <p:cNvSpPr txBox="1"/>
            <p:nvPr/>
          </p:nvSpPr>
          <p:spPr>
            <a:xfrm>
              <a:off x="7338662" y="2077995"/>
              <a:ext cx="4316309" cy="738664"/>
            </a:xfrm>
            <a:prstGeom prst="rect">
              <a:avLst/>
            </a:prstGeom>
            <a:noFill/>
          </p:spPr>
          <p:txBody>
            <a:bodyPr wrap="square" rtlCol="0">
              <a:spAutoFit/>
            </a:bodyPr>
            <a:lstStyle/>
            <a:p>
              <a:r>
                <a:rPr lang="en-GB" sz="1400" smtClean="0"/>
                <a:t>Lorem </a:t>
              </a:r>
              <a:r>
                <a:rPr lang="en-GB" sz="1400"/>
                <a:t>ipsum dolor sit amet, consectetur adipiscing elit, sed do eiusmod tempor incididunt ut labore et dolore magna aliqua. Ut enim ad minim </a:t>
              </a:r>
              <a:r>
                <a:rPr lang="en-GB" sz="1400" smtClean="0"/>
                <a:t>veniam</a:t>
              </a:r>
              <a:r>
                <a:rPr lang="en-GB" sz="1400"/>
                <a:t>.</a:t>
              </a:r>
              <a:endParaRPr lang="en-GB" sz="1400"/>
            </a:p>
          </p:txBody>
        </p:sp>
      </p:grpSp>
      <p:grpSp>
        <p:nvGrpSpPr>
          <p:cNvPr id="31" name="Group 30"/>
          <p:cNvGrpSpPr/>
          <p:nvPr/>
        </p:nvGrpSpPr>
        <p:grpSpPr>
          <a:xfrm>
            <a:off x="7336120" y="3275102"/>
            <a:ext cx="4316309" cy="1107996"/>
            <a:chOff x="7338662" y="1708663"/>
            <a:chExt cx="4316309" cy="1107996"/>
          </a:xfrm>
        </p:grpSpPr>
        <p:sp>
          <p:nvSpPr>
            <p:cNvPr id="32" name="TextBox 31"/>
            <p:cNvSpPr txBox="1"/>
            <p:nvPr/>
          </p:nvSpPr>
          <p:spPr>
            <a:xfrm>
              <a:off x="7338662" y="1708663"/>
              <a:ext cx="1603772" cy="400110"/>
            </a:xfrm>
            <a:prstGeom prst="rect">
              <a:avLst/>
            </a:prstGeom>
            <a:noFill/>
          </p:spPr>
          <p:txBody>
            <a:bodyPr wrap="none" rtlCol="0">
              <a:spAutoFit/>
            </a:bodyPr>
            <a:lstStyle/>
            <a:p>
              <a:r>
                <a:rPr lang="en-US" sz="2000" b="1" smtClean="0">
                  <a:solidFill>
                    <a:schemeClr val="accent4"/>
                  </a:solidFill>
                </a:rPr>
                <a:t>Web Analysis</a:t>
              </a:r>
              <a:endParaRPr lang="en-GB" sz="2000" b="1">
                <a:solidFill>
                  <a:schemeClr val="accent4"/>
                </a:solidFill>
              </a:endParaRPr>
            </a:p>
          </p:txBody>
        </p:sp>
        <p:sp>
          <p:nvSpPr>
            <p:cNvPr id="33" name="TextBox 32"/>
            <p:cNvSpPr txBox="1"/>
            <p:nvPr/>
          </p:nvSpPr>
          <p:spPr>
            <a:xfrm>
              <a:off x="7338662" y="2077995"/>
              <a:ext cx="4316309" cy="738664"/>
            </a:xfrm>
            <a:prstGeom prst="rect">
              <a:avLst/>
            </a:prstGeom>
            <a:noFill/>
          </p:spPr>
          <p:txBody>
            <a:bodyPr wrap="square" rtlCol="0">
              <a:spAutoFit/>
            </a:bodyPr>
            <a:lstStyle/>
            <a:p>
              <a:r>
                <a:rPr lang="en-GB" sz="1400" smtClean="0"/>
                <a:t>Lorem </a:t>
              </a:r>
              <a:r>
                <a:rPr lang="en-GB" sz="1400"/>
                <a:t>ipsum dolor sit amet, consectetur adipiscing elit, sed do eiusmod tempor incididunt ut labore et dolore magna aliqua. Ut enim ad minim </a:t>
              </a:r>
              <a:r>
                <a:rPr lang="en-GB" sz="1400" smtClean="0"/>
                <a:t>veniam</a:t>
              </a:r>
              <a:r>
                <a:rPr lang="en-GB" sz="1400"/>
                <a:t>.</a:t>
              </a:r>
              <a:endParaRPr lang="en-GB" sz="1400"/>
            </a:p>
          </p:txBody>
        </p:sp>
      </p:grpSp>
      <p:grpSp>
        <p:nvGrpSpPr>
          <p:cNvPr id="34" name="Group 33"/>
          <p:cNvGrpSpPr/>
          <p:nvPr/>
        </p:nvGrpSpPr>
        <p:grpSpPr>
          <a:xfrm>
            <a:off x="470675" y="2430542"/>
            <a:ext cx="4316309" cy="1107996"/>
            <a:chOff x="7338662" y="1708663"/>
            <a:chExt cx="4316309" cy="1107996"/>
          </a:xfrm>
        </p:grpSpPr>
        <p:sp>
          <p:nvSpPr>
            <p:cNvPr id="35" name="TextBox 34"/>
            <p:cNvSpPr txBox="1"/>
            <p:nvPr/>
          </p:nvSpPr>
          <p:spPr>
            <a:xfrm>
              <a:off x="10027302" y="1708663"/>
              <a:ext cx="1624547" cy="400110"/>
            </a:xfrm>
            <a:prstGeom prst="rect">
              <a:avLst/>
            </a:prstGeom>
            <a:noFill/>
          </p:spPr>
          <p:txBody>
            <a:bodyPr wrap="none" rtlCol="0">
              <a:spAutoFit/>
            </a:bodyPr>
            <a:lstStyle/>
            <a:p>
              <a:pPr algn="r"/>
              <a:r>
                <a:rPr lang="en-US" sz="2000" b="1" smtClean="0">
                  <a:solidFill>
                    <a:schemeClr val="accent3"/>
                  </a:solidFill>
                </a:rPr>
                <a:t>Development</a:t>
              </a:r>
              <a:endParaRPr lang="en-GB" sz="2000" b="1">
                <a:solidFill>
                  <a:schemeClr val="accent3"/>
                </a:solidFill>
              </a:endParaRPr>
            </a:p>
          </p:txBody>
        </p:sp>
        <p:sp>
          <p:nvSpPr>
            <p:cNvPr id="36" name="TextBox 35"/>
            <p:cNvSpPr txBox="1"/>
            <p:nvPr/>
          </p:nvSpPr>
          <p:spPr>
            <a:xfrm>
              <a:off x="7338662" y="2077995"/>
              <a:ext cx="4316309" cy="738664"/>
            </a:xfrm>
            <a:prstGeom prst="rect">
              <a:avLst/>
            </a:prstGeom>
            <a:noFill/>
          </p:spPr>
          <p:txBody>
            <a:bodyPr wrap="square" rtlCol="0">
              <a:spAutoFit/>
            </a:bodyPr>
            <a:lstStyle/>
            <a:p>
              <a:pPr algn="r"/>
              <a:r>
                <a:rPr lang="en-GB" sz="1400" smtClean="0"/>
                <a:t>Lorem </a:t>
              </a:r>
              <a:r>
                <a:rPr lang="en-GB" sz="1400"/>
                <a:t>ipsum dolor sit amet, consectetur adipiscing elit, sed do eiusmod tempor incididunt ut labore et dolore magna aliqua. Ut enim ad minim </a:t>
              </a:r>
              <a:r>
                <a:rPr lang="en-GB" sz="1400" smtClean="0"/>
                <a:t>veniam</a:t>
              </a:r>
              <a:r>
                <a:rPr lang="en-GB" sz="1400"/>
                <a:t>.</a:t>
              </a:r>
              <a:endParaRPr lang="en-GB" sz="1400"/>
            </a:p>
          </p:txBody>
        </p:sp>
      </p:grpSp>
      <p:grpSp>
        <p:nvGrpSpPr>
          <p:cNvPr id="37" name="Group 36"/>
          <p:cNvGrpSpPr/>
          <p:nvPr/>
        </p:nvGrpSpPr>
        <p:grpSpPr>
          <a:xfrm>
            <a:off x="464004" y="4073957"/>
            <a:ext cx="4316309" cy="1107996"/>
            <a:chOff x="7338662" y="1708663"/>
            <a:chExt cx="4316309" cy="1107996"/>
          </a:xfrm>
        </p:grpSpPr>
        <p:sp>
          <p:nvSpPr>
            <p:cNvPr id="38" name="TextBox 37"/>
            <p:cNvSpPr txBox="1"/>
            <p:nvPr/>
          </p:nvSpPr>
          <p:spPr>
            <a:xfrm>
              <a:off x="10580722" y="1708663"/>
              <a:ext cx="1071127" cy="400110"/>
            </a:xfrm>
            <a:prstGeom prst="rect">
              <a:avLst/>
            </a:prstGeom>
            <a:noFill/>
          </p:spPr>
          <p:txBody>
            <a:bodyPr wrap="none" rtlCol="0">
              <a:spAutoFit/>
            </a:bodyPr>
            <a:lstStyle/>
            <a:p>
              <a:pPr algn="r"/>
              <a:r>
                <a:rPr lang="en-US" sz="2000" b="1" smtClean="0">
                  <a:solidFill>
                    <a:schemeClr val="accent5"/>
                  </a:solidFill>
                </a:rPr>
                <a:t>Sulotion</a:t>
              </a:r>
              <a:endParaRPr lang="en-GB" sz="2000" b="1">
                <a:solidFill>
                  <a:schemeClr val="accent5"/>
                </a:solidFill>
              </a:endParaRPr>
            </a:p>
          </p:txBody>
        </p:sp>
        <p:sp>
          <p:nvSpPr>
            <p:cNvPr id="39" name="TextBox 38"/>
            <p:cNvSpPr txBox="1"/>
            <p:nvPr/>
          </p:nvSpPr>
          <p:spPr>
            <a:xfrm>
              <a:off x="7338662" y="2077995"/>
              <a:ext cx="4316309" cy="738664"/>
            </a:xfrm>
            <a:prstGeom prst="rect">
              <a:avLst/>
            </a:prstGeom>
            <a:noFill/>
          </p:spPr>
          <p:txBody>
            <a:bodyPr wrap="square" rtlCol="0">
              <a:spAutoFit/>
            </a:bodyPr>
            <a:lstStyle/>
            <a:p>
              <a:pPr algn="r"/>
              <a:r>
                <a:rPr lang="en-GB" sz="1400" smtClean="0"/>
                <a:t>Lorem </a:t>
              </a:r>
              <a:r>
                <a:rPr lang="en-GB" sz="1400"/>
                <a:t>ipsum dolor sit amet, consectetur adipiscing elit, sed do eiusmod tempor incididunt ut labore et dolore magna aliqua. Ut enim ad minim </a:t>
              </a:r>
              <a:r>
                <a:rPr lang="en-GB" sz="1400" smtClean="0"/>
                <a:t>veniam</a:t>
              </a:r>
              <a:r>
                <a:rPr lang="en-GB" sz="1400"/>
                <a:t>.</a:t>
              </a:r>
              <a:endParaRPr lang="en-GB" sz="1400"/>
            </a:p>
          </p:txBody>
        </p:sp>
      </p:grpSp>
      <p:sp>
        <p:nvSpPr>
          <p:cNvPr id="40" name="TextBox 39"/>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41" name="Straight Connector 40"/>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Effect transition="in" filter="wipe(left)">
                                      <p:cBhvr>
                                        <p:cTn id="11" dur="500"/>
                                        <p:tgtEl>
                                          <p:spTgt spid="40"/>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fade">
                                      <p:cBhvr>
                                        <p:cTn id="15" dur="500"/>
                                        <p:tgtEl>
                                          <p:spTgt spid="41"/>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childTnLst>
                          </p:cTn>
                        </p:par>
                        <p:par>
                          <p:cTn id="20" fill="hold">
                            <p:stCondLst>
                              <p:cond delay="2000"/>
                            </p:stCondLst>
                            <p:childTnLst>
                              <p:par>
                                <p:cTn id="21" presetID="49" presetClass="entr" presetSubtype="0" decel="100000" fill="hold" nodeType="after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p:cTn id="23" dur="500" fill="hold"/>
                                        <p:tgtEl>
                                          <p:spTgt spid="13"/>
                                        </p:tgtEl>
                                        <p:attrNameLst>
                                          <p:attrName>ppt_w</p:attrName>
                                        </p:attrNameLst>
                                      </p:cBhvr>
                                      <p:tavLst>
                                        <p:tav tm="0">
                                          <p:val>
                                            <p:fltVal val="0"/>
                                          </p:val>
                                        </p:tav>
                                        <p:tav tm="100000">
                                          <p:val>
                                            <p:strVal val="#ppt_w"/>
                                          </p:val>
                                        </p:tav>
                                      </p:tavLst>
                                    </p:anim>
                                    <p:anim calcmode="lin" valueType="num">
                                      <p:cBhvr>
                                        <p:cTn id="24" dur="500" fill="hold"/>
                                        <p:tgtEl>
                                          <p:spTgt spid="13"/>
                                        </p:tgtEl>
                                        <p:attrNameLst>
                                          <p:attrName>ppt_h</p:attrName>
                                        </p:attrNameLst>
                                      </p:cBhvr>
                                      <p:tavLst>
                                        <p:tav tm="0">
                                          <p:val>
                                            <p:fltVal val="0"/>
                                          </p:val>
                                        </p:tav>
                                        <p:tav tm="100000">
                                          <p:val>
                                            <p:strVal val="#ppt_h"/>
                                          </p:val>
                                        </p:tav>
                                      </p:tavLst>
                                    </p:anim>
                                    <p:anim calcmode="lin" valueType="num">
                                      <p:cBhvr>
                                        <p:cTn id="25" dur="500" fill="hold"/>
                                        <p:tgtEl>
                                          <p:spTgt spid="13"/>
                                        </p:tgtEl>
                                        <p:attrNameLst>
                                          <p:attrName>style.rotation</p:attrName>
                                        </p:attrNameLst>
                                      </p:cBhvr>
                                      <p:tavLst>
                                        <p:tav tm="0">
                                          <p:val>
                                            <p:fltVal val="360"/>
                                          </p:val>
                                        </p:tav>
                                        <p:tav tm="100000">
                                          <p:val>
                                            <p:fltVal val="0"/>
                                          </p:val>
                                        </p:tav>
                                      </p:tavLst>
                                    </p:anim>
                                    <p:animEffect transition="in" filter="fade">
                                      <p:cBhvr>
                                        <p:cTn id="26" dur="500"/>
                                        <p:tgtEl>
                                          <p:spTgt spid="13"/>
                                        </p:tgtEl>
                                      </p:cBhvr>
                                    </p:animEffect>
                                  </p:childTnLst>
                                </p:cTn>
                              </p:par>
                            </p:childTnLst>
                          </p:cTn>
                        </p:par>
                        <p:par>
                          <p:cTn id="27" fill="hold">
                            <p:stCondLst>
                              <p:cond delay="2500"/>
                            </p:stCondLst>
                            <p:childTnLst>
                              <p:par>
                                <p:cTn id="28" presetID="12" presetClass="entr" presetSubtype="8" fill="hold" nodeType="afterEffect">
                                  <p:stCondLst>
                                    <p:cond delay="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p:tgtEl>
                                          <p:spTgt spid="28"/>
                                        </p:tgtEl>
                                        <p:attrNameLst>
                                          <p:attrName>ppt_x</p:attrName>
                                        </p:attrNameLst>
                                      </p:cBhvr>
                                      <p:tavLst>
                                        <p:tav tm="0">
                                          <p:val>
                                            <p:strVal val="#ppt_x-#ppt_w*1.125000"/>
                                          </p:val>
                                        </p:tav>
                                        <p:tav tm="100000">
                                          <p:val>
                                            <p:strVal val="#ppt_x"/>
                                          </p:val>
                                        </p:tav>
                                      </p:tavLst>
                                    </p:anim>
                                    <p:animEffect transition="in" filter="wipe(right)">
                                      <p:cBhvr>
                                        <p:cTn id="31" dur="500"/>
                                        <p:tgtEl>
                                          <p:spTgt spid="28"/>
                                        </p:tgtEl>
                                      </p:cBhvr>
                                    </p:animEffect>
                                  </p:childTnLst>
                                </p:cTn>
                              </p:par>
                            </p:childTnLst>
                          </p:cTn>
                        </p:par>
                        <p:par>
                          <p:cTn id="32" fill="hold">
                            <p:stCondLst>
                              <p:cond delay="3000"/>
                            </p:stCondLst>
                            <p:childTnLst>
                              <p:par>
                                <p:cTn id="33" presetID="49" presetClass="entr" presetSubtype="0" decel="100000" fill="hold" nodeType="afterEffect">
                                  <p:stCondLst>
                                    <p:cond delay="0"/>
                                  </p:stCondLst>
                                  <p:childTnLst>
                                    <p:set>
                                      <p:cBhvr>
                                        <p:cTn id="34" dur="1" fill="hold">
                                          <p:stCondLst>
                                            <p:cond delay="0"/>
                                          </p:stCondLst>
                                        </p:cTn>
                                        <p:tgtEl>
                                          <p:spTgt spid="22"/>
                                        </p:tgtEl>
                                        <p:attrNameLst>
                                          <p:attrName>style.visibility</p:attrName>
                                        </p:attrNameLst>
                                      </p:cBhvr>
                                      <p:to>
                                        <p:strVal val="visible"/>
                                      </p:to>
                                    </p:set>
                                    <p:anim calcmode="lin" valueType="num">
                                      <p:cBhvr>
                                        <p:cTn id="35" dur="500" fill="hold"/>
                                        <p:tgtEl>
                                          <p:spTgt spid="22"/>
                                        </p:tgtEl>
                                        <p:attrNameLst>
                                          <p:attrName>ppt_w</p:attrName>
                                        </p:attrNameLst>
                                      </p:cBhvr>
                                      <p:tavLst>
                                        <p:tav tm="0">
                                          <p:val>
                                            <p:fltVal val="0"/>
                                          </p:val>
                                        </p:tav>
                                        <p:tav tm="100000">
                                          <p:val>
                                            <p:strVal val="#ppt_w"/>
                                          </p:val>
                                        </p:tav>
                                      </p:tavLst>
                                    </p:anim>
                                    <p:anim calcmode="lin" valueType="num">
                                      <p:cBhvr>
                                        <p:cTn id="36" dur="500" fill="hold"/>
                                        <p:tgtEl>
                                          <p:spTgt spid="22"/>
                                        </p:tgtEl>
                                        <p:attrNameLst>
                                          <p:attrName>ppt_h</p:attrName>
                                        </p:attrNameLst>
                                      </p:cBhvr>
                                      <p:tavLst>
                                        <p:tav tm="0">
                                          <p:val>
                                            <p:fltVal val="0"/>
                                          </p:val>
                                        </p:tav>
                                        <p:tav tm="100000">
                                          <p:val>
                                            <p:strVal val="#ppt_h"/>
                                          </p:val>
                                        </p:tav>
                                      </p:tavLst>
                                    </p:anim>
                                    <p:anim calcmode="lin" valueType="num">
                                      <p:cBhvr>
                                        <p:cTn id="37" dur="500" fill="hold"/>
                                        <p:tgtEl>
                                          <p:spTgt spid="22"/>
                                        </p:tgtEl>
                                        <p:attrNameLst>
                                          <p:attrName>style.rotation</p:attrName>
                                        </p:attrNameLst>
                                      </p:cBhvr>
                                      <p:tavLst>
                                        <p:tav tm="0">
                                          <p:val>
                                            <p:fltVal val="360"/>
                                          </p:val>
                                        </p:tav>
                                        <p:tav tm="100000">
                                          <p:val>
                                            <p:fltVal val="0"/>
                                          </p:val>
                                        </p:tav>
                                      </p:tavLst>
                                    </p:anim>
                                    <p:animEffect transition="in" filter="fade">
                                      <p:cBhvr>
                                        <p:cTn id="38" dur="500"/>
                                        <p:tgtEl>
                                          <p:spTgt spid="22"/>
                                        </p:tgtEl>
                                      </p:cBhvr>
                                    </p:animEffect>
                                  </p:childTnLst>
                                </p:cTn>
                              </p:par>
                            </p:childTnLst>
                          </p:cTn>
                        </p:par>
                        <p:par>
                          <p:cTn id="39" fill="hold">
                            <p:stCondLst>
                              <p:cond delay="3500"/>
                            </p:stCondLst>
                            <p:childTnLst>
                              <p:par>
                                <p:cTn id="40" presetID="12" presetClass="entr" presetSubtype="2" fill="hold" nodeType="afterEffect">
                                  <p:stCondLst>
                                    <p:cond delay="0"/>
                                  </p:stCondLst>
                                  <p:childTnLst>
                                    <p:set>
                                      <p:cBhvr>
                                        <p:cTn id="41" dur="1" fill="hold">
                                          <p:stCondLst>
                                            <p:cond delay="0"/>
                                          </p:stCondLst>
                                        </p:cTn>
                                        <p:tgtEl>
                                          <p:spTgt spid="34"/>
                                        </p:tgtEl>
                                        <p:attrNameLst>
                                          <p:attrName>style.visibility</p:attrName>
                                        </p:attrNameLst>
                                      </p:cBhvr>
                                      <p:to>
                                        <p:strVal val="visible"/>
                                      </p:to>
                                    </p:set>
                                    <p:anim calcmode="lin" valueType="num">
                                      <p:cBhvr additive="base">
                                        <p:cTn id="42" dur="500"/>
                                        <p:tgtEl>
                                          <p:spTgt spid="34"/>
                                        </p:tgtEl>
                                        <p:attrNameLst>
                                          <p:attrName>ppt_x</p:attrName>
                                        </p:attrNameLst>
                                      </p:cBhvr>
                                      <p:tavLst>
                                        <p:tav tm="0">
                                          <p:val>
                                            <p:strVal val="#ppt_x+#ppt_w*1.125000"/>
                                          </p:val>
                                        </p:tav>
                                        <p:tav tm="100000">
                                          <p:val>
                                            <p:strVal val="#ppt_x"/>
                                          </p:val>
                                        </p:tav>
                                      </p:tavLst>
                                    </p:anim>
                                    <p:animEffect transition="in" filter="wipe(left)">
                                      <p:cBhvr>
                                        <p:cTn id="43" dur="500"/>
                                        <p:tgtEl>
                                          <p:spTgt spid="34"/>
                                        </p:tgtEl>
                                      </p:cBhvr>
                                    </p:animEffect>
                                  </p:childTnLst>
                                </p:cTn>
                              </p:par>
                            </p:childTnLst>
                          </p:cTn>
                        </p:par>
                        <p:par>
                          <p:cTn id="44" fill="hold">
                            <p:stCondLst>
                              <p:cond delay="4000"/>
                            </p:stCondLst>
                            <p:childTnLst>
                              <p:par>
                                <p:cTn id="45" presetID="49" presetClass="entr" presetSubtype="0" decel="100000" fill="hold" nodeType="afterEffect">
                                  <p:stCondLst>
                                    <p:cond delay="0"/>
                                  </p:stCondLst>
                                  <p:childTnLst>
                                    <p:set>
                                      <p:cBhvr>
                                        <p:cTn id="46" dur="1" fill="hold">
                                          <p:stCondLst>
                                            <p:cond delay="0"/>
                                          </p:stCondLst>
                                        </p:cTn>
                                        <p:tgtEl>
                                          <p:spTgt spid="16"/>
                                        </p:tgtEl>
                                        <p:attrNameLst>
                                          <p:attrName>style.visibility</p:attrName>
                                        </p:attrNameLst>
                                      </p:cBhvr>
                                      <p:to>
                                        <p:strVal val="visible"/>
                                      </p:to>
                                    </p:set>
                                    <p:anim calcmode="lin" valueType="num">
                                      <p:cBhvr>
                                        <p:cTn id="47" dur="500" fill="hold"/>
                                        <p:tgtEl>
                                          <p:spTgt spid="16"/>
                                        </p:tgtEl>
                                        <p:attrNameLst>
                                          <p:attrName>ppt_w</p:attrName>
                                        </p:attrNameLst>
                                      </p:cBhvr>
                                      <p:tavLst>
                                        <p:tav tm="0">
                                          <p:val>
                                            <p:fltVal val="0"/>
                                          </p:val>
                                        </p:tav>
                                        <p:tav tm="100000">
                                          <p:val>
                                            <p:strVal val="#ppt_w"/>
                                          </p:val>
                                        </p:tav>
                                      </p:tavLst>
                                    </p:anim>
                                    <p:anim calcmode="lin" valueType="num">
                                      <p:cBhvr>
                                        <p:cTn id="48" dur="500" fill="hold"/>
                                        <p:tgtEl>
                                          <p:spTgt spid="16"/>
                                        </p:tgtEl>
                                        <p:attrNameLst>
                                          <p:attrName>ppt_h</p:attrName>
                                        </p:attrNameLst>
                                      </p:cBhvr>
                                      <p:tavLst>
                                        <p:tav tm="0">
                                          <p:val>
                                            <p:fltVal val="0"/>
                                          </p:val>
                                        </p:tav>
                                        <p:tav tm="100000">
                                          <p:val>
                                            <p:strVal val="#ppt_h"/>
                                          </p:val>
                                        </p:tav>
                                      </p:tavLst>
                                    </p:anim>
                                    <p:anim calcmode="lin" valueType="num">
                                      <p:cBhvr>
                                        <p:cTn id="49" dur="500" fill="hold"/>
                                        <p:tgtEl>
                                          <p:spTgt spid="16"/>
                                        </p:tgtEl>
                                        <p:attrNameLst>
                                          <p:attrName>style.rotation</p:attrName>
                                        </p:attrNameLst>
                                      </p:cBhvr>
                                      <p:tavLst>
                                        <p:tav tm="0">
                                          <p:val>
                                            <p:fltVal val="360"/>
                                          </p:val>
                                        </p:tav>
                                        <p:tav tm="100000">
                                          <p:val>
                                            <p:fltVal val="0"/>
                                          </p:val>
                                        </p:tav>
                                      </p:tavLst>
                                    </p:anim>
                                    <p:animEffect transition="in" filter="fade">
                                      <p:cBhvr>
                                        <p:cTn id="50" dur="500"/>
                                        <p:tgtEl>
                                          <p:spTgt spid="16"/>
                                        </p:tgtEl>
                                      </p:cBhvr>
                                    </p:animEffect>
                                  </p:childTnLst>
                                </p:cTn>
                              </p:par>
                            </p:childTnLst>
                          </p:cTn>
                        </p:par>
                        <p:par>
                          <p:cTn id="51" fill="hold">
                            <p:stCondLst>
                              <p:cond delay="4500"/>
                            </p:stCondLst>
                            <p:childTnLst>
                              <p:par>
                                <p:cTn id="52" presetID="12" presetClass="entr" presetSubtype="8" fill="hold" nodeType="afterEffect">
                                  <p:stCondLst>
                                    <p:cond delay="0"/>
                                  </p:stCondLst>
                                  <p:childTnLst>
                                    <p:set>
                                      <p:cBhvr>
                                        <p:cTn id="53" dur="1" fill="hold">
                                          <p:stCondLst>
                                            <p:cond delay="0"/>
                                          </p:stCondLst>
                                        </p:cTn>
                                        <p:tgtEl>
                                          <p:spTgt spid="31"/>
                                        </p:tgtEl>
                                        <p:attrNameLst>
                                          <p:attrName>style.visibility</p:attrName>
                                        </p:attrNameLst>
                                      </p:cBhvr>
                                      <p:to>
                                        <p:strVal val="visible"/>
                                      </p:to>
                                    </p:set>
                                    <p:anim calcmode="lin" valueType="num">
                                      <p:cBhvr additive="base">
                                        <p:cTn id="54" dur="500"/>
                                        <p:tgtEl>
                                          <p:spTgt spid="31"/>
                                        </p:tgtEl>
                                        <p:attrNameLst>
                                          <p:attrName>ppt_x</p:attrName>
                                        </p:attrNameLst>
                                      </p:cBhvr>
                                      <p:tavLst>
                                        <p:tav tm="0">
                                          <p:val>
                                            <p:strVal val="#ppt_x-#ppt_w*1.125000"/>
                                          </p:val>
                                        </p:tav>
                                        <p:tav tm="100000">
                                          <p:val>
                                            <p:strVal val="#ppt_x"/>
                                          </p:val>
                                        </p:tav>
                                      </p:tavLst>
                                    </p:anim>
                                    <p:animEffect transition="in" filter="wipe(right)">
                                      <p:cBhvr>
                                        <p:cTn id="55" dur="500"/>
                                        <p:tgtEl>
                                          <p:spTgt spid="31"/>
                                        </p:tgtEl>
                                      </p:cBhvr>
                                    </p:animEffect>
                                  </p:childTnLst>
                                </p:cTn>
                              </p:par>
                            </p:childTnLst>
                          </p:cTn>
                        </p:par>
                        <p:par>
                          <p:cTn id="56" fill="hold">
                            <p:stCondLst>
                              <p:cond delay="5000"/>
                            </p:stCondLst>
                            <p:childTnLst>
                              <p:par>
                                <p:cTn id="57" presetID="49" presetClass="entr" presetSubtype="0" decel="100000" fill="hold"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 calcmode="lin" valueType="num">
                                      <p:cBhvr>
                                        <p:cTn id="61" dur="500" fill="hold"/>
                                        <p:tgtEl>
                                          <p:spTgt spid="8"/>
                                        </p:tgtEl>
                                        <p:attrNameLst>
                                          <p:attrName>style.rotation</p:attrName>
                                        </p:attrNameLst>
                                      </p:cBhvr>
                                      <p:tavLst>
                                        <p:tav tm="0">
                                          <p:val>
                                            <p:fltVal val="360"/>
                                          </p:val>
                                        </p:tav>
                                        <p:tav tm="100000">
                                          <p:val>
                                            <p:fltVal val="0"/>
                                          </p:val>
                                        </p:tav>
                                      </p:tavLst>
                                    </p:anim>
                                    <p:animEffect transition="in" filter="fade">
                                      <p:cBhvr>
                                        <p:cTn id="62" dur="500"/>
                                        <p:tgtEl>
                                          <p:spTgt spid="8"/>
                                        </p:tgtEl>
                                      </p:cBhvr>
                                    </p:animEffect>
                                  </p:childTnLst>
                                </p:cTn>
                              </p:par>
                            </p:childTnLst>
                          </p:cTn>
                        </p:par>
                        <p:par>
                          <p:cTn id="63" fill="hold">
                            <p:stCondLst>
                              <p:cond delay="5500"/>
                            </p:stCondLst>
                            <p:childTnLst>
                              <p:par>
                                <p:cTn id="64" presetID="12" presetClass="entr" presetSubtype="2" fill="hold" nodeType="afterEffect">
                                  <p:stCondLst>
                                    <p:cond delay="0"/>
                                  </p:stCondLst>
                                  <p:childTnLst>
                                    <p:set>
                                      <p:cBhvr>
                                        <p:cTn id="65" dur="1" fill="hold">
                                          <p:stCondLst>
                                            <p:cond delay="0"/>
                                          </p:stCondLst>
                                        </p:cTn>
                                        <p:tgtEl>
                                          <p:spTgt spid="37"/>
                                        </p:tgtEl>
                                        <p:attrNameLst>
                                          <p:attrName>style.visibility</p:attrName>
                                        </p:attrNameLst>
                                      </p:cBhvr>
                                      <p:to>
                                        <p:strVal val="visible"/>
                                      </p:to>
                                    </p:set>
                                    <p:anim calcmode="lin" valueType="num">
                                      <p:cBhvr additive="base">
                                        <p:cTn id="66" dur="500"/>
                                        <p:tgtEl>
                                          <p:spTgt spid="37"/>
                                        </p:tgtEl>
                                        <p:attrNameLst>
                                          <p:attrName>ppt_x</p:attrName>
                                        </p:attrNameLst>
                                      </p:cBhvr>
                                      <p:tavLst>
                                        <p:tav tm="0">
                                          <p:val>
                                            <p:strVal val="#ppt_x+#ppt_w*1.125000"/>
                                          </p:val>
                                        </p:tav>
                                        <p:tav tm="100000">
                                          <p:val>
                                            <p:strVal val="#ppt_x"/>
                                          </p:val>
                                        </p:tav>
                                      </p:tavLst>
                                    </p:anim>
                                    <p:animEffect transition="in" filter="wipe(left)">
                                      <p:cBhvr>
                                        <p:cTn id="67"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0"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7" name="Straight Connector 76"/>
          <p:cNvCxnSpPr/>
          <p:nvPr/>
        </p:nvCxnSpPr>
        <p:spPr>
          <a:xfrm>
            <a:off x="2799643" y="5691671"/>
            <a:ext cx="2761785" cy="0"/>
          </a:xfrm>
          <a:prstGeom prst="line">
            <a:avLst/>
          </a:prstGeom>
          <a:ln w="28575">
            <a:solidFill>
              <a:schemeClr val="bg1">
                <a:lumMod val="65000"/>
              </a:schemeClr>
            </a:solidFill>
            <a:prstDash val="sysDot"/>
            <a:headEnd type="triangle"/>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7107511" y="1974581"/>
            <a:ext cx="1994286" cy="0"/>
          </a:xfrm>
          <a:prstGeom prst="line">
            <a:avLst/>
          </a:prstGeom>
          <a:ln w="28575">
            <a:solidFill>
              <a:schemeClr val="bg1">
                <a:lumMod val="65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grpSp>
        <p:nvGrpSpPr>
          <p:cNvPr id="69" name="Group 68"/>
          <p:cNvGrpSpPr/>
          <p:nvPr/>
        </p:nvGrpSpPr>
        <p:grpSpPr>
          <a:xfrm>
            <a:off x="8197028" y="3994572"/>
            <a:ext cx="1890903" cy="525339"/>
            <a:chOff x="2899526" y="1387540"/>
            <a:chExt cx="1372546" cy="1372547"/>
          </a:xfrm>
        </p:grpSpPr>
        <p:cxnSp>
          <p:nvCxnSpPr>
            <p:cNvPr id="70" name="Straight Connector 69"/>
            <p:cNvCxnSpPr/>
            <p:nvPr/>
          </p:nvCxnSpPr>
          <p:spPr>
            <a:xfrm>
              <a:off x="2899526" y="1387540"/>
              <a:ext cx="1372546" cy="0"/>
            </a:xfrm>
            <a:prstGeom prst="line">
              <a:avLst/>
            </a:prstGeom>
            <a:ln w="28575">
              <a:solidFill>
                <a:schemeClr val="bg1">
                  <a:lumMod val="65000"/>
                </a:schemeClr>
              </a:solidFill>
              <a:prstDash val="sysDot"/>
              <a:headEnd type="triangle"/>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a:off x="3582088" y="2073814"/>
              <a:ext cx="1372546" cy="0"/>
            </a:xfrm>
            <a:prstGeom prst="line">
              <a:avLst/>
            </a:prstGeom>
            <a:ln w="28575">
              <a:solidFill>
                <a:schemeClr val="bg1">
                  <a:lumMod val="65000"/>
                </a:schemeClr>
              </a:solidFill>
              <a:prstDash val="sysDot"/>
              <a:headEnd type="triangle"/>
            </a:ln>
          </p:spPr>
          <p:style>
            <a:lnRef idx="1">
              <a:schemeClr val="accent1"/>
            </a:lnRef>
            <a:fillRef idx="0">
              <a:schemeClr val="accent1"/>
            </a:fillRef>
            <a:effectRef idx="0">
              <a:schemeClr val="accent1"/>
            </a:effectRef>
            <a:fontRef idx="minor">
              <a:schemeClr val="tx1"/>
            </a:fontRef>
          </p:style>
        </p:cxnSp>
      </p:grpSp>
      <p:grpSp>
        <p:nvGrpSpPr>
          <p:cNvPr id="68" name="Group 67"/>
          <p:cNvGrpSpPr/>
          <p:nvPr/>
        </p:nvGrpSpPr>
        <p:grpSpPr>
          <a:xfrm>
            <a:off x="2799643" y="2212300"/>
            <a:ext cx="1214093" cy="1348387"/>
            <a:chOff x="2899526" y="1387540"/>
            <a:chExt cx="1372546" cy="1372546"/>
          </a:xfrm>
        </p:grpSpPr>
        <p:cxnSp>
          <p:nvCxnSpPr>
            <p:cNvPr id="66" name="Straight Connector 65"/>
            <p:cNvCxnSpPr/>
            <p:nvPr/>
          </p:nvCxnSpPr>
          <p:spPr>
            <a:xfrm>
              <a:off x="2899526" y="1387540"/>
              <a:ext cx="1372546" cy="0"/>
            </a:xfrm>
            <a:prstGeom prst="line">
              <a:avLst/>
            </a:prstGeom>
            <a:ln w="28575">
              <a:solidFill>
                <a:schemeClr val="bg1">
                  <a:lumMod val="65000"/>
                </a:schemeClr>
              </a:solidFill>
              <a:prstDash val="sysDot"/>
              <a:headEnd type="triangle"/>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16200000">
              <a:off x="3570849" y="2073813"/>
              <a:ext cx="1372546" cy="0"/>
            </a:xfrm>
            <a:prstGeom prst="line">
              <a:avLst/>
            </a:prstGeom>
            <a:ln w="28575">
              <a:solidFill>
                <a:schemeClr val="bg1">
                  <a:lumMod val="65000"/>
                </a:schemeClr>
              </a:solidFill>
              <a:prstDash val="sysDot"/>
              <a:headEnd type="triangle"/>
            </a:ln>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p:txBody>
          <a:bodyPr/>
          <a:lstStyle/>
          <a:p>
            <a:r>
              <a:rPr lang="en-US"/>
              <a:t>Manager Priotity Levels</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51" name="Group 50"/>
          <p:cNvGrpSpPr/>
          <p:nvPr/>
        </p:nvGrpSpPr>
        <p:grpSpPr>
          <a:xfrm>
            <a:off x="3091556" y="1666710"/>
            <a:ext cx="6008885" cy="4580015"/>
            <a:chOff x="3091556" y="1666710"/>
            <a:chExt cx="6008885" cy="4580015"/>
          </a:xfrm>
        </p:grpSpPr>
        <p:grpSp>
          <p:nvGrpSpPr>
            <p:cNvPr id="4" name="Group 3"/>
            <p:cNvGrpSpPr/>
            <p:nvPr/>
          </p:nvGrpSpPr>
          <p:grpSpPr>
            <a:xfrm>
              <a:off x="3091556" y="1666710"/>
              <a:ext cx="6008885" cy="4580015"/>
              <a:chOff x="5005784" y="1125225"/>
              <a:chExt cx="7270750" cy="5541818"/>
            </a:xfrm>
          </p:grpSpPr>
          <p:sp>
            <p:nvSpPr>
              <p:cNvPr id="5" name="椭圆 26"/>
              <p:cNvSpPr/>
              <p:nvPr/>
            </p:nvSpPr>
            <p:spPr bwMode="auto">
              <a:xfrm>
                <a:off x="5005784" y="3063417"/>
                <a:ext cx="2291773" cy="2291773"/>
              </a:xfrm>
              <a:prstGeom prst="ellipse">
                <a:avLst/>
              </a:prstGeom>
              <a:solidFill>
                <a:schemeClr val="accent5"/>
              </a:solidFill>
              <a:ln w="25400" cap="flat" cmpd="sng" algn="ctr">
                <a:solidFill>
                  <a:schemeClr val="accent5"/>
                </a:solidFill>
                <a:prstDash val="solid"/>
              </a:ln>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6" name="椭圆 27"/>
              <p:cNvSpPr/>
              <p:nvPr/>
            </p:nvSpPr>
            <p:spPr bwMode="auto">
              <a:xfrm>
                <a:off x="5100578" y="3051996"/>
                <a:ext cx="2196654" cy="2327134"/>
              </a:xfrm>
              <a:prstGeom prst="ellipse">
                <a:avLst/>
              </a:prstGeom>
              <a:gradFill flip="none" rotWithShape="1">
                <a:gsLst>
                  <a:gs pos="33000">
                    <a:sysClr val="window" lastClr="FFFFFF">
                      <a:lumMod val="75000"/>
                      <a:shade val="30000"/>
                      <a:satMod val="115000"/>
                    </a:sysClr>
                  </a:gs>
                  <a:gs pos="100000">
                    <a:sysClr val="window" lastClr="FFFFFF"/>
                  </a:gs>
                  <a:gs pos="82000">
                    <a:sysClr val="window" lastClr="FFFFFF">
                      <a:lumMod val="75000"/>
                      <a:shade val="100000"/>
                      <a:satMod val="115000"/>
                      <a:alpha val="0"/>
                    </a:sysClr>
                  </a:gs>
                </a:gsLst>
                <a:path path="circle">
                  <a:fillToRect l="50000" t="50000" r="50000" b="50000"/>
                </a:path>
                <a:tileRect/>
              </a:gradFill>
              <a:ln w="25400" cap="flat" cmpd="sng" algn="ctr">
                <a:noFill/>
                <a:prstDash val="solid"/>
              </a:ln>
              <a:effectLst>
                <a:softEdge rad="127000"/>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7" name="椭圆 28"/>
              <p:cNvSpPr/>
              <p:nvPr/>
            </p:nvSpPr>
            <p:spPr bwMode="auto">
              <a:xfrm>
                <a:off x="10028057" y="3782122"/>
                <a:ext cx="1831399" cy="1829955"/>
              </a:xfrm>
              <a:prstGeom prst="ellipse">
                <a:avLst/>
              </a:prstGeom>
              <a:solidFill>
                <a:schemeClr val="accent4"/>
              </a:solidFill>
              <a:ln w="25400" cap="flat" cmpd="sng" algn="ctr">
                <a:solidFill>
                  <a:schemeClr val="accent4"/>
                </a:solidFill>
                <a:prstDash val="solid"/>
              </a:ln>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8" name="椭圆 29"/>
              <p:cNvSpPr/>
              <p:nvPr/>
            </p:nvSpPr>
            <p:spPr bwMode="auto">
              <a:xfrm>
                <a:off x="10038274" y="3805703"/>
                <a:ext cx="1859161" cy="1965066"/>
              </a:xfrm>
              <a:prstGeom prst="ellipse">
                <a:avLst/>
              </a:prstGeom>
              <a:solidFill>
                <a:schemeClr val="accent4"/>
              </a:solidFill>
              <a:ln w="25400" cap="flat" cmpd="sng" algn="ctr">
                <a:noFill/>
                <a:prstDash val="solid"/>
              </a:ln>
              <a:effectLst>
                <a:softEdge rad="127000"/>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9" name="椭圆 30"/>
              <p:cNvSpPr/>
              <p:nvPr/>
            </p:nvSpPr>
            <p:spPr bwMode="auto">
              <a:xfrm>
                <a:off x="7486614" y="1125225"/>
                <a:ext cx="3053773" cy="3052329"/>
              </a:xfrm>
              <a:prstGeom prst="ellipse">
                <a:avLst/>
              </a:prstGeom>
              <a:solidFill>
                <a:schemeClr val="accent1"/>
              </a:solidFill>
              <a:ln w="25400" cap="flat" cmpd="sng" algn="ctr">
                <a:solidFill>
                  <a:schemeClr val="bg2"/>
                </a:solidFill>
                <a:prstDash val="solid"/>
              </a:ln>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10" name="椭圆 31"/>
              <p:cNvSpPr/>
              <p:nvPr/>
            </p:nvSpPr>
            <p:spPr bwMode="auto">
              <a:xfrm>
                <a:off x="7703092" y="4379599"/>
                <a:ext cx="2166215" cy="2164773"/>
              </a:xfrm>
              <a:prstGeom prst="ellipse">
                <a:avLst/>
              </a:prstGeom>
              <a:solidFill>
                <a:schemeClr val="accent2"/>
              </a:solidFill>
              <a:ln w="25400" cap="flat" cmpd="sng" algn="ctr">
                <a:solidFill>
                  <a:schemeClr val="accent2"/>
                </a:solidFill>
                <a:prstDash val="solid"/>
              </a:ln>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11" name="椭圆 32"/>
              <p:cNvSpPr/>
              <p:nvPr/>
            </p:nvSpPr>
            <p:spPr bwMode="auto">
              <a:xfrm>
                <a:off x="7805132" y="1349560"/>
                <a:ext cx="2788097" cy="2946918"/>
              </a:xfrm>
              <a:prstGeom prst="ellipse">
                <a:avLst/>
              </a:prstGeom>
              <a:gradFill flip="none" rotWithShape="1">
                <a:gsLst>
                  <a:gs pos="33000">
                    <a:sysClr val="window" lastClr="FFFFFF">
                      <a:lumMod val="75000"/>
                      <a:shade val="30000"/>
                      <a:satMod val="115000"/>
                    </a:sysClr>
                  </a:gs>
                  <a:gs pos="100000">
                    <a:sysClr val="window" lastClr="FFFFFF"/>
                  </a:gs>
                  <a:gs pos="82000">
                    <a:sysClr val="window" lastClr="FFFFFF">
                      <a:lumMod val="75000"/>
                      <a:shade val="100000"/>
                      <a:satMod val="115000"/>
                      <a:alpha val="0"/>
                    </a:sysClr>
                  </a:gs>
                </a:gsLst>
                <a:path path="circle">
                  <a:fillToRect l="50000" t="50000" r="50000" b="50000"/>
                </a:path>
                <a:tileRect/>
              </a:gradFill>
              <a:ln w="25400" cap="flat" cmpd="sng" algn="ctr">
                <a:noFill/>
                <a:prstDash val="solid"/>
              </a:ln>
              <a:effectLst>
                <a:softEdge rad="127000"/>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12" name="矩形 4"/>
              <p:cNvSpPr/>
              <p:nvPr/>
            </p:nvSpPr>
            <p:spPr bwMode="auto">
              <a:xfrm rot="19694411">
                <a:off x="5035109" y="2052207"/>
                <a:ext cx="5535672" cy="2702353"/>
              </a:xfrm>
              <a:custGeom>
                <a:avLst/>
                <a:gdLst/>
                <a:ahLst/>
                <a:cxnLst/>
                <a:rect l="l" t="t" r="r" b="b"/>
                <a:pathLst>
                  <a:path w="6636810" h="3240537">
                    <a:moveTo>
                      <a:pt x="5995706" y="329447"/>
                    </a:moveTo>
                    <a:cubicBezTo>
                      <a:pt x="6708608" y="870225"/>
                      <a:pt x="6848141" y="1886532"/>
                      <a:pt x="6307363" y="2599433"/>
                    </a:cubicBezTo>
                    <a:cubicBezTo>
                      <a:pt x="5766586" y="3312335"/>
                      <a:pt x="4750279" y="3451868"/>
                      <a:pt x="4037377" y="2911090"/>
                    </a:cubicBezTo>
                    <a:cubicBezTo>
                      <a:pt x="3834697" y="2757346"/>
                      <a:pt x="3678362" y="2565165"/>
                      <a:pt x="3572521" y="2351592"/>
                    </a:cubicBezTo>
                    <a:cubicBezTo>
                      <a:pt x="3382613" y="2221161"/>
                      <a:pt x="3125137" y="2125355"/>
                      <a:pt x="2835026" y="2089472"/>
                    </a:cubicBezTo>
                    <a:cubicBezTo>
                      <a:pt x="2470925" y="2044438"/>
                      <a:pt x="2133683" y="2103468"/>
                      <a:pt x="1902855" y="2234479"/>
                    </a:cubicBezTo>
                    <a:cubicBezTo>
                      <a:pt x="1508230" y="2603881"/>
                      <a:pt x="893457" y="2645913"/>
                      <a:pt x="448097" y="2308081"/>
                    </a:cubicBezTo>
                    <a:cubicBezTo>
                      <a:pt x="-50183" y="1930106"/>
                      <a:pt x="-147709" y="1219762"/>
                      <a:pt x="230265" y="721482"/>
                    </a:cubicBezTo>
                    <a:cubicBezTo>
                      <a:pt x="608240" y="223202"/>
                      <a:pt x="1318584" y="125676"/>
                      <a:pt x="1816864" y="503651"/>
                    </a:cubicBezTo>
                    <a:cubicBezTo>
                      <a:pt x="1922519" y="583796"/>
                      <a:pt x="2010155" y="678885"/>
                      <a:pt x="2077971" y="784443"/>
                    </a:cubicBezTo>
                    <a:cubicBezTo>
                      <a:pt x="2289760" y="902821"/>
                      <a:pt x="2577725" y="972444"/>
                      <a:pt x="2893769" y="967396"/>
                    </a:cubicBezTo>
                    <a:cubicBezTo>
                      <a:pt x="3168575" y="963007"/>
                      <a:pt x="3420358" y="902868"/>
                      <a:pt x="3617906" y="804590"/>
                    </a:cubicBezTo>
                    <a:cubicBezTo>
                      <a:pt x="3649441" y="748230"/>
                      <a:pt x="3685719" y="693837"/>
                      <a:pt x="3725720" y="641104"/>
                    </a:cubicBezTo>
                    <a:cubicBezTo>
                      <a:pt x="4266498" y="-71797"/>
                      <a:pt x="5282805" y="-211331"/>
                      <a:pt x="5995706" y="329447"/>
                    </a:cubicBezTo>
                    <a:close/>
                  </a:path>
                </a:pathLst>
              </a:custGeom>
              <a:solidFill>
                <a:schemeClr val="bg2">
                  <a:lumMod val="90000"/>
                </a:schemeClr>
              </a:solidFill>
              <a:ln w="25400" cap="flat" cmpd="sng" algn="ctr">
                <a:solidFill>
                  <a:sysClr val="window" lastClr="FFFFFF"/>
                </a:solidFill>
                <a:prstDash val="solid"/>
              </a:ln>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13" name="椭圆 34"/>
              <p:cNvSpPr/>
              <p:nvPr/>
            </p:nvSpPr>
            <p:spPr bwMode="auto">
              <a:xfrm>
                <a:off x="7667550" y="1297502"/>
                <a:ext cx="2675848" cy="2706233"/>
              </a:xfrm>
              <a:prstGeom prst="ellipse">
                <a:avLst/>
              </a:prstGeom>
              <a:gradFill flip="none" rotWithShape="1">
                <a:gsLst>
                  <a:gs pos="33000">
                    <a:sysClr val="window" lastClr="FFFFFF">
                      <a:lumMod val="75000"/>
                      <a:shade val="30000"/>
                      <a:satMod val="115000"/>
                    </a:sysClr>
                  </a:gs>
                  <a:gs pos="100000">
                    <a:sysClr val="window" lastClr="FFFFFF"/>
                  </a:gs>
                  <a:gs pos="82000">
                    <a:sysClr val="window" lastClr="FFFFFF">
                      <a:lumMod val="75000"/>
                      <a:shade val="100000"/>
                      <a:satMod val="115000"/>
                      <a:alpha val="0"/>
                    </a:sysClr>
                  </a:gs>
                </a:gsLst>
                <a:path path="circle">
                  <a:fillToRect l="50000" t="50000" r="50000" b="50000"/>
                </a:path>
                <a:tileRect/>
              </a:gradFill>
              <a:ln w="25400" cap="flat" cmpd="sng" algn="ctr">
                <a:noFill/>
                <a:prstDash val="solid"/>
              </a:ln>
              <a:effectLst>
                <a:softEdge rad="127000"/>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14" name="矩形 4"/>
              <p:cNvSpPr/>
              <p:nvPr/>
            </p:nvSpPr>
            <p:spPr bwMode="auto">
              <a:xfrm rot="13415964">
                <a:off x="7511547" y="2326114"/>
                <a:ext cx="4764987" cy="2326127"/>
              </a:xfrm>
              <a:custGeom>
                <a:avLst/>
                <a:gdLst/>
                <a:ahLst/>
                <a:cxnLst/>
                <a:rect l="l" t="t" r="r" b="b"/>
                <a:pathLst>
                  <a:path w="6636810" h="3240537">
                    <a:moveTo>
                      <a:pt x="5995706" y="329447"/>
                    </a:moveTo>
                    <a:cubicBezTo>
                      <a:pt x="6708608" y="870225"/>
                      <a:pt x="6848141" y="1886532"/>
                      <a:pt x="6307363" y="2599433"/>
                    </a:cubicBezTo>
                    <a:cubicBezTo>
                      <a:pt x="5766586" y="3312335"/>
                      <a:pt x="4750279" y="3451868"/>
                      <a:pt x="4037377" y="2911090"/>
                    </a:cubicBezTo>
                    <a:cubicBezTo>
                      <a:pt x="3834697" y="2757346"/>
                      <a:pt x="3678362" y="2565165"/>
                      <a:pt x="3572521" y="2351592"/>
                    </a:cubicBezTo>
                    <a:cubicBezTo>
                      <a:pt x="3382613" y="2221161"/>
                      <a:pt x="3125137" y="2125355"/>
                      <a:pt x="2835026" y="2089472"/>
                    </a:cubicBezTo>
                    <a:cubicBezTo>
                      <a:pt x="2470925" y="2044438"/>
                      <a:pt x="2133683" y="2103468"/>
                      <a:pt x="1902855" y="2234479"/>
                    </a:cubicBezTo>
                    <a:cubicBezTo>
                      <a:pt x="1508230" y="2603881"/>
                      <a:pt x="893457" y="2645913"/>
                      <a:pt x="448097" y="2308081"/>
                    </a:cubicBezTo>
                    <a:cubicBezTo>
                      <a:pt x="-50183" y="1930106"/>
                      <a:pt x="-147709" y="1219762"/>
                      <a:pt x="230265" y="721482"/>
                    </a:cubicBezTo>
                    <a:cubicBezTo>
                      <a:pt x="608240" y="223202"/>
                      <a:pt x="1318584" y="125676"/>
                      <a:pt x="1816864" y="503651"/>
                    </a:cubicBezTo>
                    <a:cubicBezTo>
                      <a:pt x="1922519" y="583796"/>
                      <a:pt x="2010155" y="678885"/>
                      <a:pt x="2077971" y="784443"/>
                    </a:cubicBezTo>
                    <a:cubicBezTo>
                      <a:pt x="2289760" y="902821"/>
                      <a:pt x="2577725" y="972444"/>
                      <a:pt x="2893769" y="967396"/>
                    </a:cubicBezTo>
                    <a:cubicBezTo>
                      <a:pt x="3168575" y="963007"/>
                      <a:pt x="3420358" y="902868"/>
                      <a:pt x="3617906" y="804590"/>
                    </a:cubicBezTo>
                    <a:cubicBezTo>
                      <a:pt x="3649441" y="748230"/>
                      <a:pt x="3685719" y="693837"/>
                      <a:pt x="3725720" y="641104"/>
                    </a:cubicBezTo>
                    <a:cubicBezTo>
                      <a:pt x="4266498" y="-71797"/>
                      <a:pt x="5282805" y="-211331"/>
                      <a:pt x="5995706" y="329447"/>
                    </a:cubicBezTo>
                    <a:close/>
                  </a:path>
                </a:pathLst>
              </a:custGeom>
              <a:solidFill>
                <a:schemeClr val="bg2">
                  <a:lumMod val="90000"/>
                </a:schemeClr>
              </a:solidFill>
              <a:ln w="25400" cap="flat" cmpd="sng" algn="ctr">
                <a:solidFill>
                  <a:sysClr val="window" lastClr="FFFFFF"/>
                </a:solidFill>
                <a:prstDash val="solid"/>
              </a:ln>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15" name="椭圆 36"/>
              <p:cNvSpPr/>
              <p:nvPr/>
            </p:nvSpPr>
            <p:spPr bwMode="auto">
              <a:xfrm>
                <a:off x="10076292" y="3874418"/>
                <a:ext cx="1690169" cy="1641651"/>
              </a:xfrm>
              <a:prstGeom prst="ellipse">
                <a:avLst/>
              </a:prstGeom>
              <a:gradFill flip="none" rotWithShape="1">
                <a:gsLst>
                  <a:gs pos="33000">
                    <a:sysClr val="window" lastClr="FFFFFF">
                      <a:lumMod val="75000"/>
                      <a:shade val="30000"/>
                      <a:satMod val="115000"/>
                    </a:sysClr>
                  </a:gs>
                  <a:gs pos="100000">
                    <a:sysClr val="window" lastClr="FFFFFF"/>
                  </a:gs>
                  <a:gs pos="82000">
                    <a:sysClr val="window" lastClr="FFFFFF">
                      <a:lumMod val="75000"/>
                      <a:shade val="100000"/>
                      <a:satMod val="115000"/>
                      <a:alpha val="0"/>
                    </a:sysClr>
                  </a:gs>
                </a:gsLst>
                <a:path path="circle">
                  <a:fillToRect l="50000" t="50000" r="50000" b="50000"/>
                </a:path>
                <a:tileRect/>
              </a:gradFill>
              <a:ln w="25400" cap="flat" cmpd="sng" algn="ctr">
                <a:noFill/>
                <a:prstDash val="solid"/>
              </a:ln>
              <a:effectLst>
                <a:softEdge rad="127000"/>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16" name="椭圆 37"/>
              <p:cNvSpPr/>
              <p:nvPr/>
            </p:nvSpPr>
            <p:spPr bwMode="auto">
              <a:xfrm>
                <a:off x="7653904" y="4463530"/>
                <a:ext cx="2240135" cy="2203513"/>
              </a:xfrm>
              <a:prstGeom prst="ellipse">
                <a:avLst/>
              </a:prstGeom>
              <a:solidFill>
                <a:schemeClr val="accent2"/>
              </a:solidFill>
              <a:ln w="25400" cap="flat" cmpd="sng" algn="ctr">
                <a:noFill/>
                <a:prstDash val="solid"/>
              </a:ln>
              <a:effectLst>
                <a:softEdge rad="127000"/>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17" name="矩形 4"/>
              <p:cNvSpPr/>
              <p:nvPr/>
            </p:nvSpPr>
            <p:spPr bwMode="auto">
              <a:xfrm rot="9397107">
                <a:off x="7762262" y="4118384"/>
                <a:ext cx="3867727" cy="1887682"/>
              </a:xfrm>
              <a:custGeom>
                <a:avLst/>
                <a:gdLst/>
                <a:ahLst/>
                <a:cxnLst/>
                <a:rect l="l" t="t" r="r" b="b"/>
                <a:pathLst>
                  <a:path w="6636810" h="3240537">
                    <a:moveTo>
                      <a:pt x="5995706" y="329447"/>
                    </a:moveTo>
                    <a:cubicBezTo>
                      <a:pt x="6708608" y="870225"/>
                      <a:pt x="6848141" y="1886532"/>
                      <a:pt x="6307363" y="2599433"/>
                    </a:cubicBezTo>
                    <a:cubicBezTo>
                      <a:pt x="5766586" y="3312335"/>
                      <a:pt x="4750279" y="3451868"/>
                      <a:pt x="4037377" y="2911090"/>
                    </a:cubicBezTo>
                    <a:cubicBezTo>
                      <a:pt x="3834697" y="2757346"/>
                      <a:pt x="3678362" y="2565165"/>
                      <a:pt x="3572521" y="2351592"/>
                    </a:cubicBezTo>
                    <a:cubicBezTo>
                      <a:pt x="3382613" y="2221161"/>
                      <a:pt x="3125137" y="2125355"/>
                      <a:pt x="2835026" y="2089472"/>
                    </a:cubicBezTo>
                    <a:cubicBezTo>
                      <a:pt x="2470925" y="2044438"/>
                      <a:pt x="2133683" y="2103468"/>
                      <a:pt x="1902855" y="2234479"/>
                    </a:cubicBezTo>
                    <a:cubicBezTo>
                      <a:pt x="1508230" y="2603881"/>
                      <a:pt x="893457" y="2645913"/>
                      <a:pt x="448097" y="2308081"/>
                    </a:cubicBezTo>
                    <a:cubicBezTo>
                      <a:pt x="-50183" y="1930106"/>
                      <a:pt x="-147709" y="1219762"/>
                      <a:pt x="230265" y="721482"/>
                    </a:cubicBezTo>
                    <a:cubicBezTo>
                      <a:pt x="608240" y="223202"/>
                      <a:pt x="1318584" y="125676"/>
                      <a:pt x="1816864" y="503651"/>
                    </a:cubicBezTo>
                    <a:cubicBezTo>
                      <a:pt x="1922519" y="583796"/>
                      <a:pt x="2010155" y="678885"/>
                      <a:pt x="2077971" y="784443"/>
                    </a:cubicBezTo>
                    <a:cubicBezTo>
                      <a:pt x="2289760" y="902821"/>
                      <a:pt x="2577725" y="972444"/>
                      <a:pt x="2893769" y="967396"/>
                    </a:cubicBezTo>
                    <a:cubicBezTo>
                      <a:pt x="3168575" y="963007"/>
                      <a:pt x="3420358" y="902868"/>
                      <a:pt x="3617906" y="804590"/>
                    </a:cubicBezTo>
                    <a:cubicBezTo>
                      <a:pt x="3649441" y="748230"/>
                      <a:pt x="3685719" y="693837"/>
                      <a:pt x="3725720" y="641104"/>
                    </a:cubicBezTo>
                    <a:cubicBezTo>
                      <a:pt x="4266498" y="-71797"/>
                      <a:pt x="5282805" y="-211331"/>
                      <a:pt x="5995706" y="329447"/>
                    </a:cubicBezTo>
                    <a:close/>
                  </a:path>
                </a:pathLst>
              </a:custGeom>
              <a:solidFill>
                <a:schemeClr val="bg2">
                  <a:lumMod val="90000"/>
                </a:schemeClr>
              </a:solidFill>
              <a:ln w="25400" cap="flat" cmpd="sng" algn="ctr">
                <a:solidFill>
                  <a:sysClr val="window" lastClr="FFFFFF"/>
                </a:solidFill>
                <a:prstDash val="solid"/>
              </a:ln>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grpSp>
        <p:sp>
          <p:nvSpPr>
            <p:cNvPr id="18" name="Freeform 21"/>
            <p:cNvSpPr>
              <a:spLocks noEditPoints="1"/>
            </p:cNvSpPr>
            <p:nvPr/>
          </p:nvSpPr>
          <p:spPr bwMode="auto">
            <a:xfrm>
              <a:off x="5978518" y="2554767"/>
              <a:ext cx="837133" cy="745198"/>
            </a:xfrm>
            <a:custGeom>
              <a:avLst/>
              <a:gdLst>
                <a:gd name="T0" fmla="*/ 62 w 401"/>
                <a:gd name="T1" fmla="*/ 116 h 357"/>
                <a:gd name="T2" fmla="*/ 117 w 401"/>
                <a:gd name="T3" fmla="*/ 135 h 357"/>
                <a:gd name="T4" fmla="*/ 124 w 401"/>
                <a:gd name="T5" fmla="*/ 133 h 357"/>
                <a:gd name="T6" fmla="*/ 155 w 401"/>
                <a:gd name="T7" fmla="*/ 106 h 357"/>
                <a:gd name="T8" fmla="*/ 156 w 401"/>
                <a:gd name="T9" fmla="*/ 100 h 357"/>
                <a:gd name="T10" fmla="*/ 141 w 401"/>
                <a:gd name="T11" fmla="*/ 81 h 357"/>
                <a:gd name="T12" fmla="*/ 219 w 401"/>
                <a:gd name="T13" fmla="*/ 1 h 357"/>
                <a:gd name="T14" fmla="*/ 160 w 401"/>
                <a:gd name="T15" fmla="*/ 1 h 357"/>
                <a:gd name="T16" fmla="*/ 86 w 401"/>
                <a:gd name="T17" fmla="*/ 39 h 357"/>
                <a:gd name="T18" fmla="*/ 55 w 401"/>
                <a:gd name="T19" fmla="*/ 63 h 357"/>
                <a:gd name="T20" fmla="*/ 43 w 401"/>
                <a:gd name="T21" fmla="*/ 90 h 357"/>
                <a:gd name="T22" fmla="*/ 18 w 401"/>
                <a:gd name="T23" fmla="*/ 98 h 357"/>
                <a:gd name="T24" fmla="*/ 3 w 401"/>
                <a:gd name="T25" fmla="*/ 110 h 357"/>
                <a:gd name="T26" fmla="*/ 2 w 401"/>
                <a:gd name="T27" fmla="*/ 120 h 357"/>
                <a:gd name="T28" fmla="*/ 30 w 401"/>
                <a:gd name="T29" fmla="*/ 150 h 357"/>
                <a:gd name="T30" fmla="*/ 41 w 401"/>
                <a:gd name="T31" fmla="*/ 152 h 357"/>
                <a:gd name="T32" fmla="*/ 55 w 401"/>
                <a:gd name="T33" fmla="*/ 139 h 357"/>
                <a:gd name="T34" fmla="*/ 62 w 401"/>
                <a:gd name="T35" fmla="*/ 116 h 357"/>
                <a:gd name="T36" fmla="*/ 177 w 401"/>
                <a:gd name="T37" fmla="*/ 126 h 357"/>
                <a:gd name="T38" fmla="*/ 169 w 401"/>
                <a:gd name="T39" fmla="*/ 125 h 357"/>
                <a:gd name="T40" fmla="*/ 140 w 401"/>
                <a:gd name="T41" fmla="*/ 150 h 357"/>
                <a:gd name="T42" fmla="*/ 139 w 401"/>
                <a:gd name="T43" fmla="*/ 158 h 357"/>
                <a:gd name="T44" fmla="*/ 305 w 401"/>
                <a:gd name="T45" fmla="*/ 347 h 357"/>
                <a:gd name="T46" fmla="*/ 320 w 401"/>
                <a:gd name="T47" fmla="*/ 348 h 357"/>
                <a:gd name="T48" fmla="*/ 340 w 401"/>
                <a:gd name="T49" fmla="*/ 332 h 357"/>
                <a:gd name="T50" fmla="*/ 341 w 401"/>
                <a:gd name="T51" fmla="*/ 317 h 357"/>
                <a:gd name="T52" fmla="*/ 177 w 401"/>
                <a:gd name="T53" fmla="*/ 126 h 357"/>
                <a:gd name="T54" fmla="*/ 398 w 401"/>
                <a:gd name="T55" fmla="*/ 46 h 357"/>
                <a:gd name="T56" fmla="*/ 389 w 401"/>
                <a:gd name="T57" fmla="*/ 42 h 357"/>
                <a:gd name="T58" fmla="*/ 369 w 401"/>
                <a:gd name="T59" fmla="*/ 72 h 357"/>
                <a:gd name="T60" fmla="*/ 331 w 401"/>
                <a:gd name="T61" fmla="*/ 80 h 357"/>
                <a:gd name="T62" fmla="*/ 320 w 401"/>
                <a:gd name="T63" fmla="*/ 45 h 357"/>
                <a:gd name="T64" fmla="*/ 338 w 401"/>
                <a:gd name="T65" fmla="*/ 13 h 357"/>
                <a:gd name="T66" fmla="*/ 330 w 401"/>
                <a:gd name="T67" fmla="*/ 6 h 357"/>
                <a:gd name="T68" fmla="*/ 274 w 401"/>
                <a:gd name="T69" fmla="*/ 51 h 357"/>
                <a:gd name="T70" fmla="*/ 257 w 401"/>
                <a:gd name="T71" fmla="*/ 121 h 357"/>
                <a:gd name="T72" fmla="*/ 230 w 401"/>
                <a:gd name="T73" fmla="*/ 149 h 357"/>
                <a:gd name="T74" fmla="*/ 257 w 401"/>
                <a:gd name="T75" fmla="*/ 181 h 357"/>
                <a:gd name="T76" fmla="*/ 290 w 401"/>
                <a:gd name="T77" fmla="*/ 149 h 357"/>
                <a:gd name="T78" fmla="*/ 330 w 401"/>
                <a:gd name="T79" fmla="*/ 137 h 357"/>
                <a:gd name="T80" fmla="*/ 391 w 401"/>
                <a:gd name="T81" fmla="*/ 112 h 357"/>
                <a:gd name="T82" fmla="*/ 398 w 401"/>
                <a:gd name="T83" fmla="*/ 46 h 357"/>
                <a:gd name="T84" fmla="*/ 55 w 401"/>
                <a:gd name="T85" fmla="*/ 319 h 357"/>
                <a:gd name="T86" fmla="*/ 55 w 401"/>
                <a:gd name="T87" fmla="*/ 334 h 357"/>
                <a:gd name="T88" fmla="*/ 74 w 401"/>
                <a:gd name="T89" fmla="*/ 353 h 357"/>
                <a:gd name="T90" fmla="*/ 89 w 401"/>
                <a:gd name="T91" fmla="*/ 351 h 357"/>
                <a:gd name="T92" fmla="*/ 187 w 401"/>
                <a:gd name="T93" fmla="*/ 254 h 357"/>
                <a:gd name="T94" fmla="*/ 157 w 401"/>
                <a:gd name="T95" fmla="*/ 220 h 357"/>
                <a:gd name="T96" fmla="*/ 55 w 401"/>
                <a:gd name="T97" fmla="*/ 31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1" h="357">
                  <a:moveTo>
                    <a:pt x="62" y="116"/>
                  </a:moveTo>
                  <a:cubicBezTo>
                    <a:pt x="81" y="101"/>
                    <a:pt x="97" y="111"/>
                    <a:pt x="117" y="135"/>
                  </a:cubicBezTo>
                  <a:cubicBezTo>
                    <a:pt x="120" y="138"/>
                    <a:pt x="123" y="135"/>
                    <a:pt x="124" y="133"/>
                  </a:cubicBezTo>
                  <a:cubicBezTo>
                    <a:pt x="126" y="132"/>
                    <a:pt x="154" y="107"/>
                    <a:pt x="155" y="106"/>
                  </a:cubicBezTo>
                  <a:cubicBezTo>
                    <a:pt x="156" y="105"/>
                    <a:pt x="158" y="102"/>
                    <a:pt x="156" y="100"/>
                  </a:cubicBezTo>
                  <a:cubicBezTo>
                    <a:pt x="154" y="98"/>
                    <a:pt x="146" y="88"/>
                    <a:pt x="141" y="81"/>
                  </a:cubicBezTo>
                  <a:cubicBezTo>
                    <a:pt x="105" y="34"/>
                    <a:pt x="240" y="2"/>
                    <a:pt x="219" y="1"/>
                  </a:cubicBezTo>
                  <a:cubicBezTo>
                    <a:pt x="208" y="1"/>
                    <a:pt x="166" y="0"/>
                    <a:pt x="160" y="1"/>
                  </a:cubicBezTo>
                  <a:cubicBezTo>
                    <a:pt x="134" y="4"/>
                    <a:pt x="102" y="28"/>
                    <a:pt x="86" y="39"/>
                  </a:cubicBezTo>
                  <a:cubicBezTo>
                    <a:pt x="64" y="53"/>
                    <a:pt x="57" y="62"/>
                    <a:pt x="55" y="63"/>
                  </a:cubicBezTo>
                  <a:cubicBezTo>
                    <a:pt x="49" y="68"/>
                    <a:pt x="54" y="80"/>
                    <a:pt x="43" y="90"/>
                  </a:cubicBezTo>
                  <a:cubicBezTo>
                    <a:pt x="32" y="100"/>
                    <a:pt x="25" y="92"/>
                    <a:pt x="18" y="98"/>
                  </a:cubicBezTo>
                  <a:cubicBezTo>
                    <a:pt x="15" y="101"/>
                    <a:pt x="5" y="108"/>
                    <a:pt x="3" y="110"/>
                  </a:cubicBezTo>
                  <a:cubicBezTo>
                    <a:pt x="0" y="113"/>
                    <a:pt x="0" y="117"/>
                    <a:pt x="2" y="120"/>
                  </a:cubicBezTo>
                  <a:cubicBezTo>
                    <a:pt x="2" y="120"/>
                    <a:pt x="28" y="148"/>
                    <a:pt x="30" y="150"/>
                  </a:cubicBezTo>
                  <a:cubicBezTo>
                    <a:pt x="32" y="153"/>
                    <a:pt x="38" y="155"/>
                    <a:pt x="41" y="152"/>
                  </a:cubicBezTo>
                  <a:cubicBezTo>
                    <a:pt x="45" y="149"/>
                    <a:pt x="54" y="141"/>
                    <a:pt x="55" y="139"/>
                  </a:cubicBezTo>
                  <a:cubicBezTo>
                    <a:pt x="57" y="138"/>
                    <a:pt x="54" y="122"/>
                    <a:pt x="62" y="116"/>
                  </a:cubicBezTo>
                  <a:close/>
                  <a:moveTo>
                    <a:pt x="177" y="126"/>
                  </a:moveTo>
                  <a:cubicBezTo>
                    <a:pt x="174" y="123"/>
                    <a:pt x="171" y="123"/>
                    <a:pt x="169" y="125"/>
                  </a:cubicBezTo>
                  <a:cubicBezTo>
                    <a:pt x="140" y="150"/>
                    <a:pt x="140" y="150"/>
                    <a:pt x="140" y="150"/>
                  </a:cubicBezTo>
                  <a:cubicBezTo>
                    <a:pt x="138" y="152"/>
                    <a:pt x="137" y="156"/>
                    <a:pt x="139" y="158"/>
                  </a:cubicBezTo>
                  <a:cubicBezTo>
                    <a:pt x="305" y="347"/>
                    <a:pt x="305" y="347"/>
                    <a:pt x="305" y="347"/>
                  </a:cubicBezTo>
                  <a:cubicBezTo>
                    <a:pt x="309" y="352"/>
                    <a:pt x="316" y="352"/>
                    <a:pt x="320" y="348"/>
                  </a:cubicBezTo>
                  <a:cubicBezTo>
                    <a:pt x="340" y="332"/>
                    <a:pt x="340" y="332"/>
                    <a:pt x="340" y="332"/>
                  </a:cubicBezTo>
                  <a:cubicBezTo>
                    <a:pt x="344" y="328"/>
                    <a:pt x="345" y="321"/>
                    <a:pt x="341" y="317"/>
                  </a:cubicBezTo>
                  <a:lnTo>
                    <a:pt x="177" y="126"/>
                  </a:lnTo>
                  <a:close/>
                  <a:moveTo>
                    <a:pt x="398" y="46"/>
                  </a:moveTo>
                  <a:cubicBezTo>
                    <a:pt x="396" y="36"/>
                    <a:pt x="391" y="38"/>
                    <a:pt x="389" y="42"/>
                  </a:cubicBezTo>
                  <a:cubicBezTo>
                    <a:pt x="386" y="46"/>
                    <a:pt x="374" y="64"/>
                    <a:pt x="369" y="72"/>
                  </a:cubicBezTo>
                  <a:cubicBezTo>
                    <a:pt x="364" y="80"/>
                    <a:pt x="353" y="96"/>
                    <a:pt x="331" y="80"/>
                  </a:cubicBezTo>
                  <a:cubicBezTo>
                    <a:pt x="308" y="64"/>
                    <a:pt x="316" y="53"/>
                    <a:pt x="320" y="45"/>
                  </a:cubicBezTo>
                  <a:cubicBezTo>
                    <a:pt x="324" y="38"/>
                    <a:pt x="336" y="16"/>
                    <a:pt x="338" y="13"/>
                  </a:cubicBezTo>
                  <a:cubicBezTo>
                    <a:pt x="340" y="11"/>
                    <a:pt x="338" y="3"/>
                    <a:pt x="330" y="6"/>
                  </a:cubicBezTo>
                  <a:cubicBezTo>
                    <a:pt x="323" y="9"/>
                    <a:pt x="280" y="27"/>
                    <a:pt x="274" y="51"/>
                  </a:cubicBezTo>
                  <a:cubicBezTo>
                    <a:pt x="268" y="76"/>
                    <a:pt x="279" y="99"/>
                    <a:pt x="257" y="121"/>
                  </a:cubicBezTo>
                  <a:cubicBezTo>
                    <a:pt x="230" y="149"/>
                    <a:pt x="230" y="149"/>
                    <a:pt x="230" y="149"/>
                  </a:cubicBezTo>
                  <a:cubicBezTo>
                    <a:pt x="257" y="181"/>
                    <a:pt x="257" y="181"/>
                    <a:pt x="257" y="181"/>
                  </a:cubicBezTo>
                  <a:cubicBezTo>
                    <a:pt x="290" y="149"/>
                    <a:pt x="290" y="149"/>
                    <a:pt x="290" y="149"/>
                  </a:cubicBezTo>
                  <a:cubicBezTo>
                    <a:pt x="298" y="141"/>
                    <a:pt x="315" y="134"/>
                    <a:pt x="330" y="137"/>
                  </a:cubicBezTo>
                  <a:cubicBezTo>
                    <a:pt x="363" y="144"/>
                    <a:pt x="381" y="132"/>
                    <a:pt x="391" y="112"/>
                  </a:cubicBezTo>
                  <a:cubicBezTo>
                    <a:pt x="401" y="94"/>
                    <a:pt x="399" y="56"/>
                    <a:pt x="398" y="46"/>
                  </a:cubicBezTo>
                  <a:close/>
                  <a:moveTo>
                    <a:pt x="55" y="319"/>
                  </a:moveTo>
                  <a:cubicBezTo>
                    <a:pt x="50" y="323"/>
                    <a:pt x="50" y="330"/>
                    <a:pt x="55" y="334"/>
                  </a:cubicBezTo>
                  <a:cubicBezTo>
                    <a:pt x="74" y="353"/>
                    <a:pt x="74" y="353"/>
                    <a:pt x="74" y="353"/>
                  </a:cubicBezTo>
                  <a:cubicBezTo>
                    <a:pt x="78" y="357"/>
                    <a:pt x="84" y="355"/>
                    <a:pt x="89" y="351"/>
                  </a:cubicBezTo>
                  <a:cubicBezTo>
                    <a:pt x="187" y="254"/>
                    <a:pt x="187" y="254"/>
                    <a:pt x="187" y="254"/>
                  </a:cubicBezTo>
                  <a:cubicBezTo>
                    <a:pt x="157" y="220"/>
                    <a:pt x="157" y="220"/>
                    <a:pt x="157" y="220"/>
                  </a:cubicBezTo>
                  <a:lnTo>
                    <a:pt x="55" y="319"/>
                  </a:lnTo>
                  <a:close/>
                </a:path>
              </a:pathLst>
            </a:custGeom>
            <a:solidFill>
              <a:schemeClr val="accent1"/>
            </a:solidFill>
            <a:ln>
              <a:noFill/>
            </a:ln>
          </p:spPr>
          <p:txBody>
            <a:bodyPr vert="horz" wrap="square" lIns="91440" tIns="45720" rIns="91440" bIns="45720" numCol="1" anchor="t" anchorCtr="0" compatLnSpc="1"/>
            <a:lstStyle/>
            <a:p>
              <a:endParaRPr lang="en-US" dirty="0"/>
            </a:p>
          </p:txBody>
        </p:sp>
        <p:grpSp>
          <p:nvGrpSpPr>
            <p:cNvPr id="19" name="Group 18"/>
            <p:cNvGrpSpPr/>
            <p:nvPr/>
          </p:nvGrpSpPr>
          <p:grpSpPr>
            <a:xfrm>
              <a:off x="7720651" y="4331747"/>
              <a:ext cx="561856" cy="562817"/>
              <a:chOff x="9145588" y="4435475"/>
              <a:chExt cx="464344" cy="465138"/>
            </a:xfrm>
            <a:solidFill>
              <a:schemeClr val="accent4"/>
            </a:solidFill>
          </p:grpSpPr>
          <p:sp>
            <p:nvSpPr>
              <p:cNvPr id="20"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1"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2"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3"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4"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5"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6"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7"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8"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29" name="Group 28"/>
            <p:cNvGrpSpPr/>
            <p:nvPr/>
          </p:nvGrpSpPr>
          <p:grpSpPr>
            <a:xfrm>
              <a:off x="5911816" y="4960272"/>
              <a:ext cx="619099" cy="580009"/>
              <a:chOff x="5368132" y="3540125"/>
              <a:chExt cx="465138" cy="435769"/>
            </a:xfrm>
            <a:solidFill>
              <a:schemeClr val="accent2"/>
            </a:solidFill>
          </p:grpSpPr>
          <p:sp>
            <p:nvSpPr>
              <p:cNvPr id="30"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1"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2" name="Group 31"/>
            <p:cNvGrpSpPr/>
            <p:nvPr/>
          </p:nvGrpSpPr>
          <p:grpSpPr>
            <a:xfrm>
              <a:off x="3731154" y="3974129"/>
              <a:ext cx="618042" cy="482812"/>
              <a:chOff x="2581275" y="1710532"/>
              <a:chExt cx="464344" cy="362744"/>
            </a:xfrm>
            <a:solidFill>
              <a:schemeClr val="accent5"/>
            </a:solidFill>
          </p:grpSpPr>
          <p:sp>
            <p:nvSpPr>
              <p:cNvPr id="33"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4"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5"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6"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8"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9"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sp>
        <p:nvSpPr>
          <p:cNvPr id="40" name="TextBox 39"/>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41" name="Straight Connector 40"/>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2" name="Group 41"/>
          <p:cNvGrpSpPr/>
          <p:nvPr/>
        </p:nvGrpSpPr>
        <p:grpSpPr>
          <a:xfrm>
            <a:off x="152853" y="1774526"/>
            <a:ext cx="2547626" cy="1269344"/>
            <a:chOff x="9748912" y="1598874"/>
            <a:chExt cx="2547626" cy="1269344"/>
          </a:xfrm>
        </p:grpSpPr>
        <p:sp>
          <p:nvSpPr>
            <p:cNvPr id="43" name="TextBox 42"/>
            <p:cNvSpPr txBox="1"/>
            <p:nvPr/>
          </p:nvSpPr>
          <p:spPr>
            <a:xfrm>
              <a:off x="10603382" y="1598874"/>
              <a:ext cx="1693156" cy="400110"/>
            </a:xfrm>
            <a:prstGeom prst="rect">
              <a:avLst/>
            </a:prstGeom>
            <a:noFill/>
          </p:spPr>
          <p:txBody>
            <a:bodyPr wrap="none" rtlCol="0">
              <a:spAutoFit/>
            </a:bodyPr>
            <a:lstStyle/>
            <a:p>
              <a:pPr algn="r"/>
              <a:r>
                <a:rPr lang="en-US" sz="2000" b="1" smtClean="0">
                  <a:solidFill>
                    <a:schemeClr val="accent5"/>
                  </a:solidFill>
                </a:rPr>
                <a:t>TV Production</a:t>
              </a:r>
              <a:endParaRPr lang="en-GB" sz="2000" b="1">
                <a:solidFill>
                  <a:schemeClr val="accent5"/>
                </a:solidFill>
              </a:endParaRPr>
            </a:p>
          </p:txBody>
        </p:sp>
        <p:sp>
          <p:nvSpPr>
            <p:cNvPr id="44" name="Rectangle 43"/>
            <p:cNvSpPr/>
            <p:nvPr/>
          </p:nvSpPr>
          <p:spPr>
            <a:xfrm>
              <a:off x="9748912" y="1914111"/>
              <a:ext cx="2547626" cy="954107"/>
            </a:xfrm>
            <a:prstGeom prst="rect">
              <a:avLst/>
            </a:prstGeom>
          </p:spPr>
          <p:txBody>
            <a:bodyPr wrap="square">
              <a:spAutoFit/>
            </a:bodyPr>
            <a:lstStyle/>
            <a:p>
              <a:pPr algn="r"/>
              <a:r>
                <a:rPr lang="en-GB" sz="1400"/>
                <a:t>Lorem ipsum dolor sit amet, consectetuer adipiscing elit, sed diam nonummy nibh euismod </a:t>
              </a:r>
              <a:r>
                <a:rPr lang="en-GB" sz="1400" smtClean="0"/>
                <a:t>tincidunt</a:t>
              </a:r>
              <a:endParaRPr lang="en-GB" sz="1400"/>
            </a:p>
          </p:txBody>
        </p:sp>
      </p:grpSp>
      <p:grpSp>
        <p:nvGrpSpPr>
          <p:cNvPr id="45" name="Group 44"/>
          <p:cNvGrpSpPr/>
          <p:nvPr/>
        </p:nvGrpSpPr>
        <p:grpSpPr>
          <a:xfrm>
            <a:off x="9220211" y="1774526"/>
            <a:ext cx="2855197" cy="1287203"/>
            <a:chOff x="8190906" y="1581015"/>
            <a:chExt cx="2855197" cy="1287203"/>
          </a:xfrm>
        </p:grpSpPr>
        <p:sp>
          <p:nvSpPr>
            <p:cNvPr id="46" name="TextBox 45"/>
            <p:cNvSpPr txBox="1"/>
            <p:nvPr/>
          </p:nvSpPr>
          <p:spPr>
            <a:xfrm>
              <a:off x="8190906" y="1581015"/>
              <a:ext cx="1733488" cy="400110"/>
            </a:xfrm>
            <a:prstGeom prst="rect">
              <a:avLst/>
            </a:prstGeom>
            <a:noFill/>
          </p:spPr>
          <p:txBody>
            <a:bodyPr wrap="none" rtlCol="0">
              <a:spAutoFit/>
            </a:bodyPr>
            <a:lstStyle/>
            <a:p>
              <a:r>
                <a:rPr lang="en-US" sz="2000" b="1" smtClean="0">
                  <a:solidFill>
                    <a:schemeClr val="accent1"/>
                  </a:solidFill>
                </a:rPr>
                <a:t>Direct Support</a:t>
              </a:r>
              <a:endParaRPr lang="en-GB" sz="2000" b="1">
                <a:solidFill>
                  <a:schemeClr val="accent1"/>
                </a:solidFill>
              </a:endParaRPr>
            </a:p>
          </p:txBody>
        </p:sp>
        <p:sp>
          <p:nvSpPr>
            <p:cNvPr id="47" name="Rectangle 46"/>
            <p:cNvSpPr/>
            <p:nvPr/>
          </p:nvSpPr>
          <p:spPr>
            <a:xfrm>
              <a:off x="8190907" y="1914111"/>
              <a:ext cx="2855196" cy="954107"/>
            </a:xfrm>
            <a:prstGeom prst="rect">
              <a:avLst/>
            </a:prstGeom>
          </p:spPr>
          <p:txBody>
            <a:bodyPr wrap="square">
              <a:spAutoFit/>
            </a:bodyPr>
            <a:lstStyle/>
            <a:p>
              <a:r>
                <a:rPr lang="en-GB" sz="1400"/>
                <a:t>Lorem ipsum dolor sit amet, consectetuer adipiscing elit, sed diam nonummy nibh euismod tincidunt ut laoreet dolore </a:t>
              </a:r>
              <a:r>
                <a:rPr lang="en-GB" sz="1400" smtClean="0"/>
                <a:t>magna. </a:t>
              </a:r>
              <a:endParaRPr lang="en-GB" sz="1400"/>
            </a:p>
          </p:txBody>
        </p:sp>
      </p:grpSp>
      <p:grpSp>
        <p:nvGrpSpPr>
          <p:cNvPr id="48" name="Group 47"/>
          <p:cNvGrpSpPr/>
          <p:nvPr/>
        </p:nvGrpSpPr>
        <p:grpSpPr>
          <a:xfrm>
            <a:off x="9338153" y="4548569"/>
            <a:ext cx="2737255" cy="1287203"/>
            <a:chOff x="8190906" y="1581015"/>
            <a:chExt cx="2737255" cy="1287203"/>
          </a:xfrm>
        </p:grpSpPr>
        <p:sp>
          <p:nvSpPr>
            <p:cNvPr id="49" name="TextBox 48"/>
            <p:cNvSpPr txBox="1"/>
            <p:nvPr/>
          </p:nvSpPr>
          <p:spPr>
            <a:xfrm>
              <a:off x="8190906" y="1581015"/>
              <a:ext cx="1542410" cy="400110"/>
            </a:xfrm>
            <a:prstGeom prst="rect">
              <a:avLst/>
            </a:prstGeom>
            <a:noFill/>
          </p:spPr>
          <p:txBody>
            <a:bodyPr wrap="none" rtlCol="0">
              <a:spAutoFit/>
            </a:bodyPr>
            <a:lstStyle/>
            <a:p>
              <a:r>
                <a:rPr lang="en-US" sz="2000" b="1" smtClean="0">
                  <a:solidFill>
                    <a:schemeClr val="accent4"/>
                  </a:solidFill>
                </a:rPr>
                <a:t>Social Media</a:t>
              </a:r>
              <a:endParaRPr lang="en-GB" sz="2000" b="1">
                <a:solidFill>
                  <a:schemeClr val="accent4"/>
                </a:solidFill>
              </a:endParaRPr>
            </a:p>
          </p:txBody>
        </p:sp>
        <p:sp>
          <p:nvSpPr>
            <p:cNvPr id="50" name="Rectangle 49"/>
            <p:cNvSpPr/>
            <p:nvPr/>
          </p:nvSpPr>
          <p:spPr>
            <a:xfrm>
              <a:off x="8190906" y="1914111"/>
              <a:ext cx="2737255" cy="954107"/>
            </a:xfrm>
            <a:prstGeom prst="rect">
              <a:avLst/>
            </a:prstGeom>
          </p:spPr>
          <p:txBody>
            <a:bodyPr wrap="square">
              <a:spAutoFit/>
            </a:bodyPr>
            <a:lstStyle/>
            <a:p>
              <a:r>
                <a:rPr lang="en-GB" sz="1400"/>
                <a:t>Lorem ipsum dolor sit amet, consectetuer adipiscing elit, sed diam nonummy nibh euismod tincidunt ut laoreet dolore </a:t>
              </a:r>
              <a:r>
                <a:rPr lang="en-GB" sz="1400" smtClean="0"/>
                <a:t>magna. </a:t>
              </a:r>
              <a:endParaRPr lang="en-GB" sz="1400"/>
            </a:p>
          </p:txBody>
        </p:sp>
      </p:grpSp>
      <p:grpSp>
        <p:nvGrpSpPr>
          <p:cNvPr id="60" name="Group 59"/>
          <p:cNvGrpSpPr/>
          <p:nvPr/>
        </p:nvGrpSpPr>
        <p:grpSpPr>
          <a:xfrm>
            <a:off x="152853" y="4566428"/>
            <a:ext cx="2547626" cy="1269344"/>
            <a:chOff x="9748912" y="1598874"/>
            <a:chExt cx="2547626" cy="1269344"/>
          </a:xfrm>
        </p:grpSpPr>
        <p:sp>
          <p:nvSpPr>
            <p:cNvPr id="61" name="TextBox 60"/>
            <p:cNvSpPr txBox="1"/>
            <p:nvPr/>
          </p:nvSpPr>
          <p:spPr>
            <a:xfrm>
              <a:off x="10692766" y="1598874"/>
              <a:ext cx="1603772" cy="400110"/>
            </a:xfrm>
            <a:prstGeom prst="rect">
              <a:avLst/>
            </a:prstGeom>
            <a:noFill/>
          </p:spPr>
          <p:txBody>
            <a:bodyPr wrap="none" rtlCol="0">
              <a:spAutoFit/>
            </a:bodyPr>
            <a:lstStyle/>
            <a:p>
              <a:pPr algn="r"/>
              <a:r>
                <a:rPr lang="en-US" sz="2000" b="1" smtClean="0">
                  <a:solidFill>
                    <a:schemeClr val="accent2"/>
                  </a:solidFill>
                </a:rPr>
                <a:t>Web Analysis</a:t>
              </a:r>
              <a:endParaRPr lang="en-GB" sz="2000" b="1">
                <a:solidFill>
                  <a:schemeClr val="accent2"/>
                </a:solidFill>
              </a:endParaRPr>
            </a:p>
          </p:txBody>
        </p:sp>
        <p:sp>
          <p:nvSpPr>
            <p:cNvPr id="62" name="Rectangle 61"/>
            <p:cNvSpPr/>
            <p:nvPr/>
          </p:nvSpPr>
          <p:spPr>
            <a:xfrm>
              <a:off x="9748912" y="1914111"/>
              <a:ext cx="2547626" cy="954107"/>
            </a:xfrm>
            <a:prstGeom prst="rect">
              <a:avLst/>
            </a:prstGeom>
          </p:spPr>
          <p:txBody>
            <a:bodyPr wrap="square">
              <a:spAutoFit/>
            </a:bodyPr>
            <a:lstStyle/>
            <a:p>
              <a:pPr algn="r"/>
              <a:r>
                <a:rPr lang="en-GB" sz="1400"/>
                <a:t>Lorem ipsum dolor sit amet, consectetuer adipiscing elit, sed diam nonummy nibh euismod </a:t>
              </a:r>
              <a:r>
                <a:rPr lang="en-GB" sz="1400" smtClean="0"/>
                <a:t>tincidunt</a:t>
              </a:r>
              <a:endParaRPr lang="en-GB" sz="140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Effect transition="in" filter="wipe(left)">
                                      <p:cBhvr>
                                        <p:cTn id="11" dur="500"/>
                                        <p:tgtEl>
                                          <p:spTgt spid="40"/>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fade">
                                      <p:cBhvr>
                                        <p:cTn id="15" dur="500"/>
                                        <p:tgtEl>
                                          <p:spTgt spid="41"/>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68"/>
                                        </p:tgtEl>
                                        <p:attrNameLst>
                                          <p:attrName>style.visibility</p:attrName>
                                        </p:attrNameLst>
                                      </p:cBhvr>
                                      <p:to>
                                        <p:strVal val="visible"/>
                                      </p:to>
                                    </p:set>
                                    <p:animEffect transition="in" filter="wipe(right)">
                                      <p:cBhvr>
                                        <p:cTn id="19" dur="500"/>
                                        <p:tgtEl>
                                          <p:spTgt spid="68"/>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500"/>
                                        <p:tgtEl>
                                          <p:spTgt spid="42"/>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75"/>
                                        </p:tgtEl>
                                        <p:attrNameLst>
                                          <p:attrName>style.visibility</p:attrName>
                                        </p:attrNameLst>
                                      </p:cBhvr>
                                      <p:to>
                                        <p:strVal val="visible"/>
                                      </p:to>
                                    </p:set>
                                    <p:animEffect transition="in" filter="wipe(left)">
                                      <p:cBhvr>
                                        <p:cTn id="27" dur="500"/>
                                        <p:tgtEl>
                                          <p:spTgt spid="75"/>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45"/>
                                        </p:tgtEl>
                                        <p:attrNameLst>
                                          <p:attrName>style.visibility</p:attrName>
                                        </p:attrNameLst>
                                      </p:cBhvr>
                                      <p:to>
                                        <p:strVal val="visible"/>
                                      </p:to>
                                    </p:set>
                                    <p:animEffect transition="in" filter="fade">
                                      <p:cBhvr>
                                        <p:cTn id="31" dur="500"/>
                                        <p:tgtEl>
                                          <p:spTgt spid="45"/>
                                        </p:tgtEl>
                                      </p:cBhvr>
                                    </p:animEffect>
                                  </p:childTnLst>
                                </p:cTn>
                              </p:par>
                            </p:childTnLst>
                          </p:cTn>
                        </p:par>
                        <p:par>
                          <p:cTn id="32" fill="hold">
                            <p:stCondLst>
                              <p:cond delay="3500"/>
                            </p:stCondLst>
                            <p:childTnLst>
                              <p:par>
                                <p:cTn id="33" presetID="22" presetClass="entr" presetSubtype="2" fill="hold" nodeType="afterEffect">
                                  <p:stCondLst>
                                    <p:cond delay="0"/>
                                  </p:stCondLst>
                                  <p:childTnLst>
                                    <p:set>
                                      <p:cBhvr>
                                        <p:cTn id="34" dur="1" fill="hold">
                                          <p:stCondLst>
                                            <p:cond delay="0"/>
                                          </p:stCondLst>
                                        </p:cTn>
                                        <p:tgtEl>
                                          <p:spTgt spid="77"/>
                                        </p:tgtEl>
                                        <p:attrNameLst>
                                          <p:attrName>style.visibility</p:attrName>
                                        </p:attrNameLst>
                                      </p:cBhvr>
                                      <p:to>
                                        <p:strVal val="visible"/>
                                      </p:to>
                                    </p:set>
                                    <p:animEffect transition="in" filter="wipe(right)">
                                      <p:cBhvr>
                                        <p:cTn id="35" dur="500"/>
                                        <p:tgtEl>
                                          <p:spTgt spid="77"/>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60"/>
                                        </p:tgtEl>
                                        <p:attrNameLst>
                                          <p:attrName>style.visibility</p:attrName>
                                        </p:attrNameLst>
                                      </p:cBhvr>
                                      <p:to>
                                        <p:strVal val="visible"/>
                                      </p:to>
                                    </p:set>
                                    <p:animEffect transition="in" filter="fade">
                                      <p:cBhvr>
                                        <p:cTn id="39" dur="500"/>
                                        <p:tgtEl>
                                          <p:spTgt spid="60"/>
                                        </p:tgtEl>
                                      </p:cBhvr>
                                    </p:animEffect>
                                  </p:childTnLst>
                                </p:cTn>
                              </p:par>
                            </p:childTnLst>
                          </p:cTn>
                        </p:par>
                        <p:par>
                          <p:cTn id="40" fill="hold">
                            <p:stCondLst>
                              <p:cond delay="4500"/>
                            </p:stCondLst>
                            <p:childTnLst>
                              <p:par>
                                <p:cTn id="41" presetID="22" presetClass="entr" presetSubtype="8" fill="hold" nodeType="afterEffect">
                                  <p:stCondLst>
                                    <p:cond delay="0"/>
                                  </p:stCondLst>
                                  <p:childTnLst>
                                    <p:set>
                                      <p:cBhvr>
                                        <p:cTn id="42" dur="1" fill="hold">
                                          <p:stCondLst>
                                            <p:cond delay="0"/>
                                          </p:stCondLst>
                                        </p:cTn>
                                        <p:tgtEl>
                                          <p:spTgt spid="69"/>
                                        </p:tgtEl>
                                        <p:attrNameLst>
                                          <p:attrName>style.visibility</p:attrName>
                                        </p:attrNameLst>
                                      </p:cBhvr>
                                      <p:to>
                                        <p:strVal val="visible"/>
                                      </p:to>
                                    </p:set>
                                    <p:animEffect transition="in" filter="wipe(left)">
                                      <p:cBhvr>
                                        <p:cTn id="43" dur="500"/>
                                        <p:tgtEl>
                                          <p:spTgt spid="69"/>
                                        </p:tgtEl>
                                      </p:cBhvr>
                                    </p:animEffect>
                                  </p:childTnLst>
                                </p:cTn>
                              </p:par>
                            </p:childTnLst>
                          </p:cTn>
                        </p:par>
                        <p:par>
                          <p:cTn id="44" fill="hold">
                            <p:stCondLst>
                              <p:cond delay="5000"/>
                            </p:stCondLst>
                            <p:childTnLst>
                              <p:par>
                                <p:cTn id="45" presetID="10" presetClass="entr" presetSubtype="0" fill="hold" nodeType="afterEffect">
                                  <p:stCondLst>
                                    <p:cond delay="0"/>
                                  </p:stCondLst>
                                  <p:childTnLst>
                                    <p:set>
                                      <p:cBhvr>
                                        <p:cTn id="46" dur="1" fill="hold">
                                          <p:stCondLst>
                                            <p:cond delay="0"/>
                                          </p:stCondLst>
                                        </p:cTn>
                                        <p:tgtEl>
                                          <p:spTgt spid="48"/>
                                        </p:tgtEl>
                                        <p:attrNameLst>
                                          <p:attrName>style.visibility</p:attrName>
                                        </p:attrNameLst>
                                      </p:cBhvr>
                                      <p:to>
                                        <p:strVal val="visible"/>
                                      </p:to>
                                    </p:set>
                                    <p:animEffect transition="in" filter="fade">
                                      <p:cBhvr>
                                        <p:cTn id="4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0"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Properties Business Contract</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8" name="Group 7"/>
          <p:cNvGrpSpPr/>
          <p:nvPr/>
        </p:nvGrpSpPr>
        <p:grpSpPr>
          <a:xfrm>
            <a:off x="3442858" y="1612670"/>
            <a:ext cx="4659168" cy="4336051"/>
            <a:chOff x="3442858" y="1612670"/>
            <a:chExt cx="4659168" cy="4336051"/>
          </a:xfrm>
        </p:grpSpPr>
        <p:grpSp>
          <p:nvGrpSpPr>
            <p:cNvPr id="38" name="Group 37"/>
            <p:cNvGrpSpPr/>
            <p:nvPr/>
          </p:nvGrpSpPr>
          <p:grpSpPr>
            <a:xfrm>
              <a:off x="3442858" y="1612670"/>
              <a:ext cx="4659168" cy="4336051"/>
              <a:chOff x="3372577" y="418419"/>
              <a:chExt cx="6821487" cy="6348412"/>
            </a:xfrm>
          </p:grpSpPr>
          <p:sp>
            <p:nvSpPr>
              <p:cNvPr id="4" name="梯形 2"/>
              <p:cNvSpPr/>
              <p:nvPr/>
            </p:nvSpPr>
            <p:spPr>
              <a:xfrm rot="9515397">
                <a:off x="8798652" y="4987244"/>
                <a:ext cx="654050" cy="452437"/>
              </a:xfrm>
              <a:custGeom>
                <a:avLst/>
                <a:gdLst/>
                <a:ahLst/>
                <a:cxnLst/>
                <a:rect l="l" t="t" r="r" b="b"/>
                <a:pathLst>
                  <a:path w="1673569" h="1159396">
                    <a:moveTo>
                      <a:pt x="238714" y="0"/>
                    </a:moveTo>
                    <a:lnTo>
                      <a:pt x="1358427" y="0"/>
                    </a:lnTo>
                    <a:cubicBezTo>
                      <a:pt x="1298580" y="183626"/>
                      <a:pt x="1302125" y="424075"/>
                      <a:pt x="1379974" y="668159"/>
                    </a:cubicBezTo>
                    <a:cubicBezTo>
                      <a:pt x="1444682" y="871041"/>
                      <a:pt x="1549792" y="1042153"/>
                      <a:pt x="1673569" y="1159396"/>
                    </a:cubicBezTo>
                    <a:lnTo>
                      <a:pt x="0" y="1159396"/>
                    </a:lnTo>
                    <a:cubicBezTo>
                      <a:pt x="121244" y="1027568"/>
                      <a:pt x="217761" y="835364"/>
                      <a:pt x="264199" y="611606"/>
                    </a:cubicBezTo>
                    <a:cubicBezTo>
                      <a:pt x="310990" y="386150"/>
                      <a:pt x="298390" y="169853"/>
                      <a:pt x="238714" y="0"/>
                    </a:cubicBezTo>
                    <a:close/>
                  </a:path>
                </a:pathLst>
              </a:custGeom>
              <a:solidFill>
                <a:schemeClr val="accent5"/>
              </a:solidFill>
              <a:ln w="25400" cap="flat" cmpd="sng" algn="ctr">
                <a:noFill/>
                <a:prstDash val="solid"/>
              </a:ln>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5" name="梯形 2"/>
              <p:cNvSpPr/>
              <p:nvPr/>
            </p:nvSpPr>
            <p:spPr>
              <a:xfrm rot="12193735">
                <a:off x="7077802" y="5007881"/>
                <a:ext cx="825500" cy="571500"/>
              </a:xfrm>
              <a:custGeom>
                <a:avLst/>
                <a:gdLst/>
                <a:ahLst/>
                <a:cxnLst/>
                <a:rect l="l" t="t" r="r" b="b"/>
                <a:pathLst>
                  <a:path w="1673569" h="1159396">
                    <a:moveTo>
                      <a:pt x="238714" y="0"/>
                    </a:moveTo>
                    <a:lnTo>
                      <a:pt x="1358427" y="0"/>
                    </a:lnTo>
                    <a:cubicBezTo>
                      <a:pt x="1298580" y="183626"/>
                      <a:pt x="1302125" y="424075"/>
                      <a:pt x="1379974" y="668159"/>
                    </a:cubicBezTo>
                    <a:cubicBezTo>
                      <a:pt x="1444682" y="871041"/>
                      <a:pt x="1549792" y="1042153"/>
                      <a:pt x="1673569" y="1159396"/>
                    </a:cubicBezTo>
                    <a:lnTo>
                      <a:pt x="0" y="1159396"/>
                    </a:lnTo>
                    <a:cubicBezTo>
                      <a:pt x="121244" y="1027568"/>
                      <a:pt x="217761" y="835364"/>
                      <a:pt x="264199" y="611606"/>
                    </a:cubicBezTo>
                    <a:cubicBezTo>
                      <a:pt x="310990" y="386150"/>
                      <a:pt x="298390" y="169853"/>
                      <a:pt x="238714" y="0"/>
                    </a:cubicBezTo>
                    <a:close/>
                  </a:path>
                </a:pathLst>
              </a:custGeom>
              <a:solidFill>
                <a:schemeClr val="accent4"/>
              </a:solidFill>
              <a:ln w="25400" cap="flat" cmpd="sng" algn="ctr">
                <a:noFill/>
                <a:prstDash val="solid"/>
              </a:ln>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6" name="梯形 2"/>
              <p:cNvSpPr/>
              <p:nvPr/>
            </p:nvSpPr>
            <p:spPr>
              <a:xfrm rot="15420804">
                <a:off x="5346633" y="3421175"/>
                <a:ext cx="1333500" cy="922338"/>
              </a:xfrm>
              <a:custGeom>
                <a:avLst/>
                <a:gdLst/>
                <a:ahLst/>
                <a:cxnLst/>
                <a:rect l="l" t="t" r="r" b="b"/>
                <a:pathLst>
                  <a:path w="1673569" h="1159396">
                    <a:moveTo>
                      <a:pt x="238714" y="0"/>
                    </a:moveTo>
                    <a:lnTo>
                      <a:pt x="1358427" y="0"/>
                    </a:lnTo>
                    <a:cubicBezTo>
                      <a:pt x="1298580" y="183626"/>
                      <a:pt x="1302125" y="424075"/>
                      <a:pt x="1379974" y="668159"/>
                    </a:cubicBezTo>
                    <a:cubicBezTo>
                      <a:pt x="1444682" y="871041"/>
                      <a:pt x="1549792" y="1042153"/>
                      <a:pt x="1673569" y="1159396"/>
                    </a:cubicBezTo>
                    <a:lnTo>
                      <a:pt x="0" y="1159396"/>
                    </a:lnTo>
                    <a:cubicBezTo>
                      <a:pt x="121244" y="1027568"/>
                      <a:pt x="217761" y="835364"/>
                      <a:pt x="264199" y="611606"/>
                    </a:cubicBezTo>
                    <a:cubicBezTo>
                      <a:pt x="310990" y="386150"/>
                      <a:pt x="298390" y="169853"/>
                      <a:pt x="238714" y="0"/>
                    </a:cubicBezTo>
                    <a:close/>
                  </a:path>
                </a:pathLst>
              </a:custGeom>
              <a:solidFill>
                <a:schemeClr val="accent3"/>
              </a:solidFill>
              <a:ln w="25400" cap="flat" cmpd="sng" algn="ctr">
                <a:noFill/>
                <a:prstDash val="solid"/>
              </a:ln>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7" name="梯形 2"/>
              <p:cNvSpPr/>
              <p:nvPr/>
            </p:nvSpPr>
            <p:spPr>
              <a:xfrm rot="18285329">
                <a:off x="5954645" y="1657463"/>
                <a:ext cx="1019175" cy="706438"/>
              </a:xfrm>
              <a:custGeom>
                <a:avLst/>
                <a:gdLst/>
                <a:ahLst/>
                <a:cxnLst/>
                <a:rect l="l" t="t" r="r" b="b"/>
                <a:pathLst>
                  <a:path w="1673569" h="1159396">
                    <a:moveTo>
                      <a:pt x="238714" y="0"/>
                    </a:moveTo>
                    <a:lnTo>
                      <a:pt x="1358427" y="0"/>
                    </a:lnTo>
                    <a:cubicBezTo>
                      <a:pt x="1298580" y="183626"/>
                      <a:pt x="1302125" y="424075"/>
                      <a:pt x="1379974" y="668159"/>
                    </a:cubicBezTo>
                    <a:cubicBezTo>
                      <a:pt x="1444682" y="871041"/>
                      <a:pt x="1549792" y="1042153"/>
                      <a:pt x="1673569" y="1159396"/>
                    </a:cubicBezTo>
                    <a:lnTo>
                      <a:pt x="0" y="1159396"/>
                    </a:lnTo>
                    <a:cubicBezTo>
                      <a:pt x="121244" y="1027568"/>
                      <a:pt x="217761" y="835364"/>
                      <a:pt x="264199" y="611606"/>
                    </a:cubicBezTo>
                    <a:cubicBezTo>
                      <a:pt x="310990" y="386150"/>
                      <a:pt x="298390" y="169853"/>
                      <a:pt x="238714" y="0"/>
                    </a:cubicBezTo>
                    <a:close/>
                  </a:path>
                </a:pathLst>
              </a:custGeom>
              <a:solidFill>
                <a:schemeClr val="accent2"/>
              </a:solidFill>
              <a:ln w="25400" cap="flat" cmpd="sng" algn="ctr">
                <a:noFill/>
                <a:prstDash val="solid"/>
              </a:ln>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9" name="椭圆 24"/>
              <p:cNvSpPr/>
              <p:nvPr/>
            </p:nvSpPr>
            <p:spPr bwMode="auto">
              <a:xfrm>
                <a:off x="6266589" y="1342344"/>
                <a:ext cx="3927475" cy="3925887"/>
              </a:xfrm>
              <a:prstGeom prst="ellipse">
                <a:avLst/>
              </a:prstGeom>
              <a:solidFill>
                <a:schemeClr val="accent1"/>
              </a:solidFill>
              <a:ln w="25400" cap="flat" cmpd="sng" algn="ctr">
                <a:noFill/>
                <a:prstDash val="solid"/>
              </a:ln>
              <a:effectLst>
                <a:innerShdw blurRad="114300">
                  <a:prstClr val="black"/>
                </a:innerShdw>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10" name="椭圆 25"/>
              <p:cNvSpPr/>
              <p:nvPr/>
            </p:nvSpPr>
            <p:spPr bwMode="auto">
              <a:xfrm>
                <a:off x="6464456" y="1540131"/>
                <a:ext cx="3531739" cy="3530311"/>
              </a:xfrm>
              <a:prstGeom prst="ellipse">
                <a:avLst/>
              </a:prstGeom>
              <a:gradFill flip="none" rotWithShape="1">
                <a:gsLst>
                  <a:gs pos="0">
                    <a:schemeClr val="bg2"/>
                  </a:gs>
                  <a:gs pos="100000">
                    <a:schemeClr val="bg2">
                      <a:lumMod val="90000"/>
                    </a:schemeClr>
                  </a:gs>
                </a:gsLst>
                <a:path path="circle">
                  <a:fillToRect l="50000" t="50000" r="50000" b="50000"/>
                </a:path>
                <a:tileRect/>
              </a:gradFill>
              <a:ln w="25400" cap="flat" cmpd="sng" algn="ctr">
                <a:solidFill>
                  <a:sysClr val="window" lastClr="FFFFFF"/>
                </a:solidFill>
                <a:prstDash val="solid"/>
              </a:ln>
              <a:effectLst>
                <a:outerShdw blurRad="50800" dist="88900" dir="5400000" algn="t" rotWithShape="0">
                  <a:prstClr val="black">
                    <a:alpha val="40000"/>
                  </a:prstClr>
                </a:outerShdw>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21" name="椭圆 26"/>
              <p:cNvSpPr/>
              <p:nvPr/>
            </p:nvSpPr>
            <p:spPr bwMode="auto">
              <a:xfrm>
                <a:off x="4683852" y="418419"/>
                <a:ext cx="1765300" cy="1765300"/>
              </a:xfrm>
              <a:prstGeom prst="ellipse">
                <a:avLst/>
              </a:prstGeom>
              <a:gradFill flip="none" rotWithShape="1">
                <a:gsLst>
                  <a:gs pos="0">
                    <a:schemeClr val="bg2"/>
                  </a:gs>
                  <a:gs pos="55000">
                    <a:schemeClr val="bg2">
                      <a:lumMod val="90000"/>
                    </a:schemeClr>
                  </a:gs>
                  <a:gs pos="100000">
                    <a:schemeClr val="bg2"/>
                  </a:gs>
                </a:gsLst>
                <a:lin ang="2700000" scaled="1"/>
                <a:tileRect/>
              </a:gradFill>
              <a:ln w="9525" cap="flat" cmpd="sng" algn="ctr">
                <a:solidFill>
                  <a:sysClr val="window" lastClr="FFFFFF"/>
                </a:solidFill>
                <a:prstDash val="solid"/>
              </a:ln>
              <a:effectLst>
                <a:outerShdw blurRad="50800" dist="63500" dir="5400000" algn="t" rotWithShape="0">
                  <a:prstClr val="black">
                    <a:alpha val="40000"/>
                  </a:prstClr>
                </a:outerShdw>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27" name="椭圆 27"/>
              <p:cNvSpPr/>
              <p:nvPr/>
            </p:nvSpPr>
            <p:spPr bwMode="auto">
              <a:xfrm>
                <a:off x="3372577" y="2886981"/>
                <a:ext cx="2500312" cy="2500313"/>
              </a:xfrm>
              <a:prstGeom prst="ellipse">
                <a:avLst/>
              </a:prstGeom>
              <a:gradFill flip="none" rotWithShape="1">
                <a:gsLst>
                  <a:gs pos="0">
                    <a:schemeClr val="bg2"/>
                  </a:gs>
                  <a:gs pos="55000">
                    <a:schemeClr val="bg2">
                      <a:lumMod val="90000"/>
                    </a:schemeClr>
                  </a:gs>
                  <a:gs pos="100000">
                    <a:schemeClr val="bg2"/>
                  </a:gs>
                </a:gsLst>
                <a:lin ang="2700000" scaled="1"/>
                <a:tileRect/>
              </a:gradFill>
              <a:ln w="9525" cap="flat" cmpd="sng" algn="ctr">
                <a:solidFill>
                  <a:sysClr val="window" lastClr="FFFFFF"/>
                </a:solidFill>
                <a:prstDash val="solid"/>
              </a:ln>
              <a:effectLst>
                <a:outerShdw blurRad="152400" dist="88900" algn="l" rotWithShape="0">
                  <a:prstClr val="black">
                    <a:alpha val="40000"/>
                  </a:prstClr>
                </a:outerShdw>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31" name="椭圆 28"/>
              <p:cNvSpPr/>
              <p:nvPr/>
            </p:nvSpPr>
            <p:spPr bwMode="auto">
              <a:xfrm>
                <a:off x="6439627" y="5371419"/>
                <a:ext cx="1395412" cy="1395412"/>
              </a:xfrm>
              <a:prstGeom prst="ellipse">
                <a:avLst/>
              </a:prstGeom>
              <a:gradFill flip="none" rotWithShape="1">
                <a:gsLst>
                  <a:gs pos="0">
                    <a:schemeClr val="bg2"/>
                  </a:gs>
                  <a:gs pos="55000">
                    <a:schemeClr val="bg2">
                      <a:lumMod val="90000"/>
                    </a:schemeClr>
                  </a:gs>
                  <a:gs pos="100000">
                    <a:schemeClr val="bg2"/>
                  </a:gs>
                </a:gsLst>
                <a:lin ang="2700000" scaled="1"/>
                <a:tileRect/>
              </a:gradFill>
              <a:ln w="9525" cap="flat" cmpd="sng" algn="ctr">
                <a:solidFill>
                  <a:sysClr val="window" lastClr="FFFFFF"/>
                </a:solidFill>
                <a:prstDash val="solid"/>
              </a:ln>
              <a:effectLst>
                <a:outerShdw blurRad="50800" dist="63500" dir="5400000" algn="t" rotWithShape="0">
                  <a:prstClr val="black">
                    <a:alpha val="40000"/>
                  </a:prstClr>
                </a:outerShdw>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sp>
            <p:nvSpPr>
              <p:cNvPr id="35" name="椭圆 29"/>
              <p:cNvSpPr/>
              <p:nvPr/>
            </p:nvSpPr>
            <p:spPr bwMode="auto">
              <a:xfrm>
                <a:off x="8874852" y="5233306"/>
                <a:ext cx="1022350" cy="1022350"/>
              </a:xfrm>
              <a:prstGeom prst="ellipse">
                <a:avLst/>
              </a:prstGeom>
              <a:gradFill flip="none" rotWithShape="1">
                <a:gsLst>
                  <a:gs pos="0">
                    <a:schemeClr val="bg2"/>
                  </a:gs>
                  <a:gs pos="55000">
                    <a:schemeClr val="bg2">
                      <a:lumMod val="90000"/>
                    </a:schemeClr>
                  </a:gs>
                  <a:gs pos="100000">
                    <a:schemeClr val="bg2"/>
                  </a:gs>
                </a:gsLst>
                <a:lin ang="2700000" scaled="1"/>
                <a:tileRect/>
              </a:gradFill>
              <a:ln w="9525" cap="flat" cmpd="sng" algn="ctr">
                <a:solidFill>
                  <a:sysClr val="window" lastClr="FFFFFF"/>
                </a:solidFill>
                <a:prstDash val="solid"/>
              </a:ln>
              <a:effectLst>
                <a:outerShdw blurRad="50800" dist="63500" dir="5400000" algn="t" rotWithShape="0">
                  <a:prstClr val="black">
                    <a:alpha val="40000"/>
                  </a:prstClr>
                </a:outerShdw>
              </a:effectLst>
            </p:spPr>
            <p:txBody>
              <a:bodyPr anchor="ctr"/>
              <a:lstStyle/>
              <a:p>
                <a:pPr algn="ctr" eaLnBrk="1" fontAlgn="auto" hangingPunct="1">
                  <a:spcBef>
                    <a:spcPts val="0"/>
                  </a:spcBef>
                  <a:spcAft>
                    <a:spcPts val="0"/>
                  </a:spcAft>
                  <a:defRPr/>
                </a:pPr>
                <a:endParaRPr lang="en-US" kern="0">
                  <a:solidFill>
                    <a:sysClr val="window" lastClr="FFFFFF"/>
                  </a:solidFill>
                  <a:latin typeface="Calibri" panose="020F0502020204030204"/>
                </a:endParaRPr>
              </a:p>
            </p:txBody>
          </p:sp>
        </p:grpSp>
        <p:grpSp>
          <p:nvGrpSpPr>
            <p:cNvPr id="12" name="组合 39"/>
            <p:cNvGrpSpPr/>
            <p:nvPr/>
          </p:nvGrpSpPr>
          <p:grpSpPr bwMode="auto">
            <a:xfrm>
              <a:off x="6266934" y="3133790"/>
              <a:ext cx="987664" cy="901298"/>
              <a:chOff x="4121150" y="192088"/>
              <a:chExt cx="752475" cy="755650"/>
            </a:xfrm>
            <a:solidFill>
              <a:schemeClr val="accent1"/>
            </a:solidFill>
          </p:grpSpPr>
          <p:sp>
            <p:nvSpPr>
              <p:cNvPr id="13" name="Freeform 50"/>
              <p:cNvSpPr>
                <a:spLocks noEditPoints="1"/>
              </p:cNvSpPr>
              <p:nvPr/>
            </p:nvSpPr>
            <p:spPr bwMode="auto">
              <a:xfrm>
                <a:off x="4121150" y="192088"/>
                <a:ext cx="752475" cy="755650"/>
              </a:xfrm>
              <a:custGeom>
                <a:avLst/>
                <a:gdLst>
                  <a:gd name="T0" fmla="*/ 160 w 474"/>
                  <a:gd name="T1" fmla="*/ 2 h 476"/>
                  <a:gd name="T2" fmla="*/ 130 w 474"/>
                  <a:gd name="T3" fmla="*/ 26 h 476"/>
                  <a:gd name="T4" fmla="*/ 102 w 474"/>
                  <a:gd name="T5" fmla="*/ 72 h 476"/>
                  <a:gd name="T6" fmla="*/ 74 w 474"/>
                  <a:gd name="T7" fmla="*/ 120 h 476"/>
                  <a:gd name="T8" fmla="*/ 172 w 474"/>
                  <a:gd name="T9" fmla="*/ 174 h 476"/>
                  <a:gd name="T10" fmla="*/ 240 w 474"/>
                  <a:gd name="T11" fmla="*/ 58 h 476"/>
                  <a:gd name="T12" fmla="*/ 216 w 474"/>
                  <a:gd name="T13" fmla="*/ 18 h 476"/>
                  <a:gd name="T14" fmla="*/ 188 w 474"/>
                  <a:gd name="T15" fmla="*/ 0 h 476"/>
                  <a:gd name="T16" fmla="*/ 226 w 474"/>
                  <a:gd name="T17" fmla="*/ 26 h 476"/>
                  <a:gd name="T18" fmla="*/ 254 w 474"/>
                  <a:gd name="T19" fmla="*/ 74 h 476"/>
                  <a:gd name="T20" fmla="*/ 274 w 474"/>
                  <a:gd name="T21" fmla="*/ 130 h 476"/>
                  <a:gd name="T22" fmla="*/ 252 w 474"/>
                  <a:gd name="T23" fmla="*/ 142 h 476"/>
                  <a:gd name="T24" fmla="*/ 360 w 474"/>
                  <a:gd name="T25" fmla="*/ 144 h 476"/>
                  <a:gd name="T26" fmla="*/ 416 w 474"/>
                  <a:gd name="T27" fmla="*/ 46 h 476"/>
                  <a:gd name="T28" fmla="*/ 390 w 474"/>
                  <a:gd name="T29" fmla="*/ 62 h 476"/>
                  <a:gd name="T30" fmla="*/ 372 w 474"/>
                  <a:gd name="T31" fmla="*/ 52 h 476"/>
                  <a:gd name="T32" fmla="*/ 350 w 474"/>
                  <a:gd name="T33" fmla="*/ 10 h 476"/>
                  <a:gd name="T34" fmla="*/ 340 w 474"/>
                  <a:gd name="T35" fmla="*/ 4 h 476"/>
                  <a:gd name="T36" fmla="*/ 290 w 474"/>
                  <a:gd name="T37" fmla="*/ 0 h 476"/>
                  <a:gd name="T38" fmla="*/ 200 w 474"/>
                  <a:gd name="T39" fmla="*/ 2 h 476"/>
                  <a:gd name="T40" fmla="*/ 222 w 474"/>
                  <a:gd name="T41" fmla="*/ 18 h 476"/>
                  <a:gd name="T42" fmla="*/ 442 w 474"/>
                  <a:gd name="T43" fmla="*/ 318 h 476"/>
                  <a:gd name="T44" fmla="*/ 470 w 474"/>
                  <a:gd name="T45" fmla="*/ 270 h 476"/>
                  <a:gd name="T46" fmla="*/ 474 w 474"/>
                  <a:gd name="T47" fmla="*/ 254 h 476"/>
                  <a:gd name="T48" fmla="*/ 460 w 474"/>
                  <a:gd name="T49" fmla="*/ 220 h 476"/>
                  <a:gd name="T50" fmla="*/ 426 w 474"/>
                  <a:gd name="T51" fmla="*/ 156 h 476"/>
                  <a:gd name="T52" fmla="*/ 318 w 474"/>
                  <a:gd name="T53" fmla="*/ 196 h 476"/>
                  <a:gd name="T54" fmla="*/ 362 w 474"/>
                  <a:gd name="T55" fmla="*/ 276 h 476"/>
                  <a:gd name="T56" fmla="*/ 390 w 474"/>
                  <a:gd name="T57" fmla="*/ 324 h 476"/>
                  <a:gd name="T58" fmla="*/ 406 w 474"/>
                  <a:gd name="T59" fmla="*/ 378 h 476"/>
                  <a:gd name="T60" fmla="*/ 442 w 474"/>
                  <a:gd name="T61" fmla="*/ 318 h 476"/>
                  <a:gd name="T62" fmla="*/ 34 w 474"/>
                  <a:gd name="T63" fmla="*/ 188 h 476"/>
                  <a:gd name="T64" fmla="*/ 12 w 474"/>
                  <a:gd name="T65" fmla="*/ 222 h 476"/>
                  <a:gd name="T66" fmla="*/ 0 w 474"/>
                  <a:gd name="T67" fmla="*/ 248 h 476"/>
                  <a:gd name="T68" fmla="*/ 2 w 474"/>
                  <a:gd name="T69" fmla="*/ 268 h 476"/>
                  <a:gd name="T70" fmla="*/ 18 w 474"/>
                  <a:gd name="T71" fmla="*/ 298 h 476"/>
                  <a:gd name="T72" fmla="*/ 66 w 474"/>
                  <a:gd name="T73" fmla="*/ 384 h 476"/>
                  <a:gd name="T74" fmla="*/ 70 w 474"/>
                  <a:gd name="T75" fmla="*/ 350 h 476"/>
                  <a:gd name="T76" fmla="*/ 102 w 474"/>
                  <a:gd name="T77" fmla="*/ 296 h 476"/>
                  <a:gd name="T78" fmla="*/ 132 w 474"/>
                  <a:gd name="T79" fmla="*/ 244 h 476"/>
                  <a:gd name="T80" fmla="*/ 136 w 474"/>
                  <a:gd name="T81" fmla="*/ 214 h 476"/>
                  <a:gd name="T82" fmla="*/ 0 w 474"/>
                  <a:gd name="T83" fmla="*/ 164 h 476"/>
                  <a:gd name="T84" fmla="*/ 16 w 474"/>
                  <a:gd name="T85" fmla="*/ 176 h 476"/>
                  <a:gd name="T86" fmla="*/ 34 w 474"/>
                  <a:gd name="T87" fmla="*/ 188 h 476"/>
                  <a:gd name="T88" fmla="*/ 274 w 474"/>
                  <a:gd name="T89" fmla="*/ 428 h 476"/>
                  <a:gd name="T90" fmla="*/ 302 w 474"/>
                  <a:gd name="T91" fmla="*/ 454 h 476"/>
                  <a:gd name="T92" fmla="*/ 324 w 474"/>
                  <a:gd name="T93" fmla="*/ 434 h 476"/>
                  <a:gd name="T94" fmla="*/ 374 w 474"/>
                  <a:gd name="T95" fmla="*/ 422 h 476"/>
                  <a:gd name="T96" fmla="*/ 400 w 474"/>
                  <a:gd name="T97" fmla="*/ 388 h 476"/>
                  <a:gd name="T98" fmla="*/ 400 w 474"/>
                  <a:gd name="T99" fmla="*/ 356 h 476"/>
                  <a:gd name="T100" fmla="*/ 382 w 474"/>
                  <a:gd name="T101" fmla="*/ 318 h 476"/>
                  <a:gd name="T102" fmla="*/ 302 w 474"/>
                  <a:gd name="T103" fmla="*/ 316 h 476"/>
                  <a:gd name="T104" fmla="*/ 302 w 474"/>
                  <a:gd name="T105" fmla="*/ 290 h 476"/>
                  <a:gd name="T106" fmla="*/ 288 w 474"/>
                  <a:gd name="T107" fmla="*/ 306 h 476"/>
                  <a:gd name="T108" fmla="*/ 248 w 474"/>
                  <a:gd name="T109" fmla="*/ 378 h 476"/>
                  <a:gd name="T110" fmla="*/ 80 w 474"/>
                  <a:gd name="T111" fmla="*/ 340 h 476"/>
                  <a:gd name="T112" fmla="*/ 70 w 474"/>
                  <a:gd name="T113" fmla="*/ 372 h 476"/>
                  <a:gd name="T114" fmla="*/ 74 w 474"/>
                  <a:gd name="T115" fmla="*/ 404 h 476"/>
                  <a:gd name="T116" fmla="*/ 86 w 474"/>
                  <a:gd name="T117" fmla="*/ 418 h 476"/>
                  <a:gd name="T118" fmla="*/ 118 w 474"/>
                  <a:gd name="T119" fmla="*/ 432 h 476"/>
                  <a:gd name="T120" fmla="*/ 180 w 474"/>
                  <a:gd name="T121" fmla="*/ 434 h 476"/>
                  <a:gd name="T122" fmla="*/ 222 w 474"/>
                  <a:gd name="T123" fmla="*/ 320 h 476"/>
                  <a:gd name="T124" fmla="*/ 92 w 474"/>
                  <a:gd name="T125" fmla="*/ 32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4" h="476">
                    <a:moveTo>
                      <a:pt x="174" y="0"/>
                    </a:moveTo>
                    <a:lnTo>
                      <a:pt x="174" y="0"/>
                    </a:lnTo>
                    <a:lnTo>
                      <a:pt x="160" y="2"/>
                    </a:lnTo>
                    <a:lnTo>
                      <a:pt x="148" y="8"/>
                    </a:lnTo>
                    <a:lnTo>
                      <a:pt x="138" y="16"/>
                    </a:lnTo>
                    <a:lnTo>
                      <a:pt x="130" y="26"/>
                    </a:lnTo>
                    <a:lnTo>
                      <a:pt x="122" y="38"/>
                    </a:lnTo>
                    <a:lnTo>
                      <a:pt x="114" y="48"/>
                    </a:lnTo>
                    <a:lnTo>
                      <a:pt x="102" y="72"/>
                    </a:lnTo>
                    <a:lnTo>
                      <a:pt x="102" y="72"/>
                    </a:lnTo>
                    <a:lnTo>
                      <a:pt x="88" y="96"/>
                    </a:lnTo>
                    <a:lnTo>
                      <a:pt x="74" y="120"/>
                    </a:lnTo>
                    <a:lnTo>
                      <a:pt x="74" y="120"/>
                    </a:lnTo>
                    <a:lnTo>
                      <a:pt x="172" y="174"/>
                    </a:lnTo>
                    <a:lnTo>
                      <a:pt x="172" y="174"/>
                    </a:lnTo>
                    <a:lnTo>
                      <a:pt x="206" y="116"/>
                    </a:lnTo>
                    <a:lnTo>
                      <a:pt x="240" y="58"/>
                    </a:lnTo>
                    <a:lnTo>
                      <a:pt x="240" y="58"/>
                    </a:lnTo>
                    <a:lnTo>
                      <a:pt x="230" y="36"/>
                    </a:lnTo>
                    <a:lnTo>
                      <a:pt x="224" y="26"/>
                    </a:lnTo>
                    <a:lnTo>
                      <a:pt x="216" y="18"/>
                    </a:lnTo>
                    <a:lnTo>
                      <a:pt x="208" y="10"/>
                    </a:lnTo>
                    <a:lnTo>
                      <a:pt x="200" y="4"/>
                    </a:lnTo>
                    <a:lnTo>
                      <a:pt x="188" y="0"/>
                    </a:lnTo>
                    <a:lnTo>
                      <a:pt x="174" y="0"/>
                    </a:lnTo>
                    <a:lnTo>
                      <a:pt x="174" y="0"/>
                    </a:lnTo>
                    <a:close/>
                    <a:moveTo>
                      <a:pt x="226" y="26"/>
                    </a:moveTo>
                    <a:lnTo>
                      <a:pt x="226" y="26"/>
                    </a:lnTo>
                    <a:lnTo>
                      <a:pt x="240" y="48"/>
                    </a:lnTo>
                    <a:lnTo>
                      <a:pt x="254" y="74"/>
                    </a:lnTo>
                    <a:lnTo>
                      <a:pt x="280" y="124"/>
                    </a:lnTo>
                    <a:lnTo>
                      <a:pt x="280" y="124"/>
                    </a:lnTo>
                    <a:lnTo>
                      <a:pt x="274" y="130"/>
                    </a:lnTo>
                    <a:lnTo>
                      <a:pt x="266" y="134"/>
                    </a:lnTo>
                    <a:lnTo>
                      <a:pt x="258" y="138"/>
                    </a:lnTo>
                    <a:lnTo>
                      <a:pt x="252" y="142"/>
                    </a:lnTo>
                    <a:lnTo>
                      <a:pt x="252" y="142"/>
                    </a:lnTo>
                    <a:lnTo>
                      <a:pt x="308" y="144"/>
                    </a:lnTo>
                    <a:lnTo>
                      <a:pt x="360" y="144"/>
                    </a:lnTo>
                    <a:lnTo>
                      <a:pt x="360" y="144"/>
                    </a:lnTo>
                    <a:lnTo>
                      <a:pt x="416" y="46"/>
                    </a:lnTo>
                    <a:lnTo>
                      <a:pt x="416" y="46"/>
                    </a:lnTo>
                    <a:lnTo>
                      <a:pt x="406" y="52"/>
                    </a:lnTo>
                    <a:lnTo>
                      <a:pt x="398" y="56"/>
                    </a:lnTo>
                    <a:lnTo>
                      <a:pt x="390" y="62"/>
                    </a:lnTo>
                    <a:lnTo>
                      <a:pt x="380" y="66"/>
                    </a:lnTo>
                    <a:lnTo>
                      <a:pt x="380" y="66"/>
                    </a:lnTo>
                    <a:lnTo>
                      <a:pt x="372" y="52"/>
                    </a:lnTo>
                    <a:lnTo>
                      <a:pt x="364" y="38"/>
                    </a:lnTo>
                    <a:lnTo>
                      <a:pt x="358" y="24"/>
                    </a:lnTo>
                    <a:lnTo>
                      <a:pt x="350" y="10"/>
                    </a:lnTo>
                    <a:lnTo>
                      <a:pt x="350" y="10"/>
                    </a:lnTo>
                    <a:lnTo>
                      <a:pt x="344" y="6"/>
                    </a:lnTo>
                    <a:lnTo>
                      <a:pt x="340" y="4"/>
                    </a:lnTo>
                    <a:lnTo>
                      <a:pt x="324" y="2"/>
                    </a:lnTo>
                    <a:lnTo>
                      <a:pt x="290" y="0"/>
                    </a:lnTo>
                    <a:lnTo>
                      <a:pt x="290" y="0"/>
                    </a:lnTo>
                    <a:lnTo>
                      <a:pt x="240" y="0"/>
                    </a:lnTo>
                    <a:lnTo>
                      <a:pt x="200" y="2"/>
                    </a:lnTo>
                    <a:lnTo>
                      <a:pt x="200" y="2"/>
                    </a:lnTo>
                    <a:lnTo>
                      <a:pt x="208" y="6"/>
                    </a:lnTo>
                    <a:lnTo>
                      <a:pt x="216" y="10"/>
                    </a:lnTo>
                    <a:lnTo>
                      <a:pt x="222" y="18"/>
                    </a:lnTo>
                    <a:lnTo>
                      <a:pt x="226" y="26"/>
                    </a:lnTo>
                    <a:lnTo>
                      <a:pt x="226" y="26"/>
                    </a:lnTo>
                    <a:close/>
                    <a:moveTo>
                      <a:pt x="442" y="318"/>
                    </a:moveTo>
                    <a:lnTo>
                      <a:pt x="442" y="318"/>
                    </a:lnTo>
                    <a:lnTo>
                      <a:pt x="460" y="288"/>
                    </a:lnTo>
                    <a:lnTo>
                      <a:pt x="470" y="270"/>
                    </a:lnTo>
                    <a:lnTo>
                      <a:pt x="472" y="262"/>
                    </a:lnTo>
                    <a:lnTo>
                      <a:pt x="474" y="254"/>
                    </a:lnTo>
                    <a:lnTo>
                      <a:pt x="474" y="254"/>
                    </a:lnTo>
                    <a:lnTo>
                      <a:pt x="472" y="244"/>
                    </a:lnTo>
                    <a:lnTo>
                      <a:pt x="470" y="236"/>
                    </a:lnTo>
                    <a:lnTo>
                      <a:pt x="460" y="220"/>
                    </a:lnTo>
                    <a:lnTo>
                      <a:pt x="460" y="220"/>
                    </a:lnTo>
                    <a:lnTo>
                      <a:pt x="438" y="178"/>
                    </a:lnTo>
                    <a:lnTo>
                      <a:pt x="426" y="156"/>
                    </a:lnTo>
                    <a:lnTo>
                      <a:pt x="416" y="138"/>
                    </a:lnTo>
                    <a:lnTo>
                      <a:pt x="416" y="138"/>
                    </a:lnTo>
                    <a:lnTo>
                      <a:pt x="318" y="196"/>
                    </a:lnTo>
                    <a:lnTo>
                      <a:pt x="318" y="196"/>
                    </a:lnTo>
                    <a:lnTo>
                      <a:pt x="340" y="236"/>
                    </a:lnTo>
                    <a:lnTo>
                      <a:pt x="362" y="276"/>
                    </a:lnTo>
                    <a:lnTo>
                      <a:pt x="362" y="276"/>
                    </a:lnTo>
                    <a:lnTo>
                      <a:pt x="376" y="298"/>
                    </a:lnTo>
                    <a:lnTo>
                      <a:pt x="390" y="324"/>
                    </a:lnTo>
                    <a:lnTo>
                      <a:pt x="400" y="350"/>
                    </a:lnTo>
                    <a:lnTo>
                      <a:pt x="404" y="364"/>
                    </a:lnTo>
                    <a:lnTo>
                      <a:pt x="406" y="378"/>
                    </a:lnTo>
                    <a:lnTo>
                      <a:pt x="406" y="378"/>
                    </a:lnTo>
                    <a:lnTo>
                      <a:pt x="422" y="348"/>
                    </a:lnTo>
                    <a:lnTo>
                      <a:pt x="442" y="318"/>
                    </a:lnTo>
                    <a:lnTo>
                      <a:pt x="442" y="318"/>
                    </a:lnTo>
                    <a:close/>
                    <a:moveTo>
                      <a:pt x="34" y="188"/>
                    </a:moveTo>
                    <a:lnTo>
                      <a:pt x="34" y="188"/>
                    </a:lnTo>
                    <a:lnTo>
                      <a:pt x="28" y="196"/>
                    </a:lnTo>
                    <a:lnTo>
                      <a:pt x="24" y="204"/>
                    </a:lnTo>
                    <a:lnTo>
                      <a:pt x="12" y="222"/>
                    </a:lnTo>
                    <a:lnTo>
                      <a:pt x="6" y="230"/>
                    </a:lnTo>
                    <a:lnTo>
                      <a:pt x="2" y="238"/>
                    </a:lnTo>
                    <a:lnTo>
                      <a:pt x="0" y="248"/>
                    </a:lnTo>
                    <a:lnTo>
                      <a:pt x="0" y="258"/>
                    </a:lnTo>
                    <a:lnTo>
                      <a:pt x="0" y="258"/>
                    </a:lnTo>
                    <a:lnTo>
                      <a:pt x="2" y="268"/>
                    </a:lnTo>
                    <a:lnTo>
                      <a:pt x="6" y="278"/>
                    </a:lnTo>
                    <a:lnTo>
                      <a:pt x="18" y="298"/>
                    </a:lnTo>
                    <a:lnTo>
                      <a:pt x="18" y="298"/>
                    </a:lnTo>
                    <a:lnTo>
                      <a:pt x="42" y="342"/>
                    </a:lnTo>
                    <a:lnTo>
                      <a:pt x="66" y="384"/>
                    </a:lnTo>
                    <a:lnTo>
                      <a:pt x="66" y="384"/>
                    </a:lnTo>
                    <a:lnTo>
                      <a:pt x="66" y="376"/>
                    </a:lnTo>
                    <a:lnTo>
                      <a:pt x="66" y="366"/>
                    </a:lnTo>
                    <a:lnTo>
                      <a:pt x="70" y="350"/>
                    </a:lnTo>
                    <a:lnTo>
                      <a:pt x="70" y="350"/>
                    </a:lnTo>
                    <a:lnTo>
                      <a:pt x="86" y="324"/>
                    </a:lnTo>
                    <a:lnTo>
                      <a:pt x="102" y="296"/>
                    </a:lnTo>
                    <a:lnTo>
                      <a:pt x="116" y="270"/>
                    </a:lnTo>
                    <a:lnTo>
                      <a:pt x="132" y="244"/>
                    </a:lnTo>
                    <a:lnTo>
                      <a:pt x="132" y="244"/>
                    </a:lnTo>
                    <a:lnTo>
                      <a:pt x="160" y="260"/>
                    </a:lnTo>
                    <a:lnTo>
                      <a:pt x="160" y="260"/>
                    </a:lnTo>
                    <a:lnTo>
                      <a:pt x="136" y="214"/>
                    </a:lnTo>
                    <a:lnTo>
                      <a:pt x="110" y="164"/>
                    </a:lnTo>
                    <a:lnTo>
                      <a:pt x="110" y="164"/>
                    </a:lnTo>
                    <a:lnTo>
                      <a:pt x="0" y="164"/>
                    </a:lnTo>
                    <a:lnTo>
                      <a:pt x="0" y="164"/>
                    </a:lnTo>
                    <a:lnTo>
                      <a:pt x="8" y="170"/>
                    </a:lnTo>
                    <a:lnTo>
                      <a:pt x="16" y="176"/>
                    </a:lnTo>
                    <a:lnTo>
                      <a:pt x="26" y="180"/>
                    </a:lnTo>
                    <a:lnTo>
                      <a:pt x="34" y="188"/>
                    </a:lnTo>
                    <a:lnTo>
                      <a:pt x="34" y="188"/>
                    </a:lnTo>
                    <a:close/>
                    <a:moveTo>
                      <a:pt x="248" y="378"/>
                    </a:moveTo>
                    <a:lnTo>
                      <a:pt x="248" y="378"/>
                    </a:lnTo>
                    <a:lnTo>
                      <a:pt x="274" y="428"/>
                    </a:lnTo>
                    <a:lnTo>
                      <a:pt x="302" y="476"/>
                    </a:lnTo>
                    <a:lnTo>
                      <a:pt x="302" y="476"/>
                    </a:lnTo>
                    <a:lnTo>
                      <a:pt x="302" y="454"/>
                    </a:lnTo>
                    <a:lnTo>
                      <a:pt x="302" y="432"/>
                    </a:lnTo>
                    <a:lnTo>
                      <a:pt x="302" y="432"/>
                    </a:lnTo>
                    <a:lnTo>
                      <a:pt x="324" y="434"/>
                    </a:lnTo>
                    <a:lnTo>
                      <a:pt x="342" y="432"/>
                    </a:lnTo>
                    <a:lnTo>
                      <a:pt x="358" y="428"/>
                    </a:lnTo>
                    <a:lnTo>
                      <a:pt x="374" y="422"/>
                    </a:lnTo>
                    <a:lnTo>
                      <a:pt x="384" y="414"/>
                    </a:lnTo>
                    <a:lnTo>
                      <a:pt x="394" y="402"/>
                    </a:lnTo>
                    <a:lnTo>
                      <a:pt x="400" y="388"/>
                    </a:lnTo>
                    <a:lnTo>
                      <a:pt x="402" y="372"/>
                    </a:lnTo>
                    <a:lnTo>
                      <a:pt x="402" y="372"/>
                    </a:lnTo>
                    <a:lnTo>
                      <a:pt x="400" y="356"/>
                    </a:lnTo>
                    <a:lnTo>
                      <a:pt x="394" y="342"/>
                    </a:lnTo>
                    <a:lnTo>
                      <a:pt x="382" y="318"/>
                    </a:lnTo>
                    <a:lnTo>
                      <a:pt x="382" y="318"/>
                    </a:lnTo>
                    <a:lnTo>
                      <a:pt x="342" y="318"/>
                    </a:lnTo>
                    <a:lnTo>
                      <a:pt x="322" y="318"/>
                    </a:lnTo>
                    <a:lnTo>
                      <a:pt x="302" y="316"/>
                    </a:lnTo>
                    <a:lnTo>
                      <a:pt x="302" y="316"/>
                    </a:lnTo>
                    <a:lnTo>
                      <a:pt x="302" y="298"/>
                    </a:lnTo>
                    <a:lnTo>
                      <a:pt x="302" y="290"/>
                    </a:lnTo>
                    <a:lnTo>
                      <a:pt x="302" y="282"/>
                    </a:lnTo>
                    <a:lnTo>
                      <a:pt x="302" y="282"/>
                    </a:lnTo>
                    <a:lnTo>
                      <a:pt x="288" y="306"/>
                    </a:lnTo>
                    <a:lnTo>
                      <a:pt x="274" y="330"/>
                    </a:lnTo>
                    <a:lnTo>
                      <a:pt x="248" y="378"/>
                    </a:lnTo>
                    <a:lnTo>
                      <a:pt x="248" y="378"/>
                    </a:lnTo>
                    <a:close/>
                    <a:moveTo>
                      <a:pt x="92" y="320"/>
                    </a:moveTo>
                    <a:lnTo>
                      <a:pt x="92" y="320"/>
                    </a:lnTo>
                    <a:lnTo>
                      <a:pt x="80" y="340"/>
                    </a:lnTo>
                    <a:lnTo>
                      <a:pt x="76" y="350"/>
                    </a:lnTo>
                    <a:lnTo>
                      <a:pt x="72" y="360"/>
                    </a:lnTo>
                    <a:lnTo>
                      <a:pt x="70" y="372"/>
                    </a:lnTo>
                    <a:lnTo>
                      <a:pt x="68" y="382"/>
                    </a:lnTo>
                    <a:lnTo>
                      <a:pt x="70" y="394"/>
                    </a:lnTo>
                    <a:lnTo>
                      <a:pt x="74" y="404"/>
                    </a:lnTo>
                    <a:lnTo>
                      <a:pt x="74" y="404"/>
                    </a:lnTo>
                    <a:lnTo>
                      <a:pt x="80" y="412"/>
                    </a:lnTo>
                    <a:lnTo>
                      <a:pt x="86" y="418"/>
                    </a:lnTo>
                    <a:lnTo>
                      <a:pt x="92" y="422"/>
                    </a:lnTo>
                    <a:lnTo>
                      <a:pt x="100" y="426"/>
                    </a:lnTo>
                    <a:lnTo>
                      <a:pt x="118" y="432"/>
                    </a:lnTo>
                    <a:lnTo>
                      <a:pt x="138" y="434"/>
                    </a:lnTo>
                    <a:lnTo>
                      <a:pt x="158" y="434"/>
                    </a:lnTo>
                    <a:lnTo>
                      <a:pt x="180" y="434"/>
                    </a:lnTo>
                    <a:lnTo>
                      <a:pt x="222" y="432"/>
                    </a:lnTo>
                    <a:lnTo>
                      <a:pt x="222" y="432"/>
                    </a:lnTo>
                    <a:lnTo>
                      <a:pt x="222" y="320"/>
                    </a:lnTo>
                    <a:lnTo>
                      <a:pt x="222" y="320"/>
                    </a:lnTo>
                    <a:lnTo>
                      <a:pt x="92" y="320"/>
                    </a:lnTo>
                    <a:lnTo>
                      <a:pt x="92" y="3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zh-CN" altLang="en-US">
                  <a:latin typeface="+mn-lt"/>
                </a:endParaRPr>
              </a:p>
            </p:txBody>
          </p:sp>
          <p:sp>
            <p:nvSpPr>
              <p:cNvPr id="14" name="Freeform 51"/>
              <p:cNvSpPr/>
              <p:nvPr/>
            </p:nvSpPr>
            <p:spPr bwMode="auto">
              <a:xfrm>
                <a:off x="4238625" y="192088"/>
                <a:ext cx="263525" cy="276225"/>
              </a:xfrm>
              <a:custGeom>
                <a:avLst/>
                <a:gdLst>
                  <a:gd name="T0" fmla="*/ 166 w 166"/>
                  <a:gd name="T1" fmla="*/ 58 h 174"/>
                  <a:gd name="T2" fmla="*/ 166 w 166"/>
                  <a:gd name="T3" fmla="*/ 58 h 174"/>
                  <a:gd name="T4" fmla="*/ 132 w 166"/>
                  <a:gd name="T5" fmla="*/ 116 h 174"/>
                  <a:gd name="T6" fmla="*/ 98 w 166"/>
                  <a:gd name="T7" fmla="*/ 174 h 174"/>
                  <a:gd name="T8" fmla="*/ 98 w 166"/>
                  <a:gd name="T9" fmla="*/ 174 h 174"/>
                  <a:gd name="T10" fmla="*/ 0 w 166"/>
                  <a:gd name="T11" fmla="*/ 120 h 174"/>
                  <a:gd name="T12" fmla="*/ 0 w 166"/>
                  <a:gd name="T13" fmla="*/ 120 h 174"/>
                  <a:gd name="T14" fmla="*/ 14 w 166"/>
                  <a:gd name="T15" fmla="*/ 96 h 174"/>
                  <a:gd name="T16" fmla="*/ 28 w 166"/>
                  <a:gd name="T17" fmla="*/ 72 h 174"/>
                  <a:gd name="T18" fmla="*/ 28 w 166"/>
                  <a:gd name="T19" fmla="*/ 72 h 174"/>
                  <a:gd name="T20" fmla="*/ 40 w 166"/>
                  <a:gd name="T21" fmla="*/ 48 h 174"/>
                  <a:gd name="T22" fmla="*/ 48 w 166"/>
                  <a:gd name="T23" fmla="*/ 38 h 174"/>
                  <a:gd name="T24" fmla="*/ 56 w 166"/>
                  <a:gd name="T25" fmla="*/ 26 h 174"/>
                  <a:gd name="T26" fmla="*/ 64 w 166"/>
                  <a:gd name="T27" fmla="*/ 16 h 174"/>
                  <a:gd name="T28" fmla="*/ 74 w 166"/>
                  <a:gd name="T29" fmla="*/ 8 h 174"/>
                  <a:gd name="T30" fmla="*/ 86 w 166"/>
                  <a:gd name="T31" fmla="*/ 2 h 174"/>
                  <a:gd name="T32" fmla="*/ 100 w 166"/>
                  <a:gd name="T33" fmla="*/ 0 h 174"/>
                  <a:gd name="T34" fmla="*/ 100 w 166"/>
                  <a:gd name="T35" fmla="*/ 0 h 174"/>
                  <a:gd name="T36" fmla="*/ 114 w 166"/>
                  <a:gd name="T37" fmla="*/ 0 h 174"/>
                  <a:gd name="T38" fmla="*/ 126 w 166"/>
                  <a:gd name="T39" fmla="*/ 4 h 174"/>
                  <a:gd name="T40" fmla="*/ 134 w 166"/>
                  <a:gd name="T41" fmla="*/ 10 h 174"/>
                  <a:gd name="T42" fmla="*/ 142 w 166"/>
                  <a:gd name="T43" fmla="*/ 18 h 174"/>
                  <a:gd name="T44" fmla="*/ 150 w 166"/>
                  <a:gd name="T45" fmla="*/ 26 h 174"/>
                  <a:gd name="T46" fmla="*/ 156 w 166"/>
                  <a:gd name="T47" fmla="*/ 36 h 174"/>
                  <a:gd name="T48" fmla="*/ 166 w 166"/>
                  <a:gd name="T49" fmla="*/ 58 h 174"/>
                  <a:gd name="T50" fmla="*/ 166 w 166"/>
                  <a:gd name="T51" fmla="*/ 5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 h="174">
                    <a:moveTo>
                      <a:pt x="166" y="58"/>
                    </a:moveTo>
                    <a:lnTo>
                      <a:pt x="166" y="58"/>
                    </a:lnTo>
                    <a:lnTo>
                      <a:pt x="132" y="116"/>
                    </a:lnTo>
                    <a:lnTo>
                      <a:pt x="98" y="174"/>
                    </a:lnTo>
                    <a:lnTo>
                      <a:pt x="98" y="174"/>
                    </a:lnTo>
                    <a:lnTo>
                      <a:pt x="0" y="120"/>
                    </a:lnTo>
                    <a:lnTo>
                      <a:pt x="0" y="120"/>
                    </a:lnTo>
                    <a:lnTo>
                      <a:pt x="14" y="96"/>
                    </a:lnTo>
                    <a:lnTo>
                      <a:pt x="28" y="72"/>
                    </a:lnTo>
                    <a:lnTo>
                      <a:pt x="28" y="72"/>
                    </a:lnTo>
                    <a:lnTo>
                      <a:pt x="40" y="48"/>
                    </a:lnTo>
                    <a:lnTo>
                      <a:pt x="48" y="38"/>
                    </a:lnTo>
                    <a:lnTo>
                      <a:pt x="56" y="26"/>
                    </a:lnTo>
                    <a:lnTo>
                      <a:pt x="64" y="16"/>
                    </a:lnTo>
                    <a:lnTo>
                      <a:pt x="74" y="8"/>
                    </a:lnTo>
                    <a:lnTo>
                      <a:pt x="86" y="2"/>
                    </a:lnTo>
                    <a:lnTo>
                      <a:pt x="100" y="0"/>
                    </a:lnTo>
                    <a:lnTo>
                      <a:pt x="100" y="0"/>
                    </a:lnTo>
                    <a:lnTo>
                      <a:pt x="114" y="0"/>
                    </a:lnTo>
                    <a:lnTo>
                      <a:pt x="126" y="4"/>
                    </a:lnTo>
                    <a:lnTo>
                      <a:pt x="134" y="10"/>
                    </a:lnTo>
                    <a:lnTo>
                      <a:pt x="142" y="18"/>
                    </a:lnTo>
                    <a:lnTo>
                      <a:pt x="150" y="26"/>
                    </a:lnTo>
                    <a:lnTo>
                      <a:pt x="156" y="36"/>
                    </a:lnTo>
                    <a:lnTo>
                      <a:pt x="166" y="58"/>
                    </a:lnTo>
                    <a:lnTo>
                      <a:pt x="166" y="5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zh-CN" altLang="en-US">
                  <a:latin typeface="+mn-lt"/>
                </a:endParaRPr>
              </a:p>
            </p:txBody>
          </p:sp>
          <p:sp>
            <p:nvSpPr>
              <p:cNvPr id="15" name="Freeform 52"/>
              <p:cNvSpPr/>
              <p:nvPr/>
            </p:nvSpPr>
            <p:spPr bwMode="auto">
              <a:xfrm>
                <a:off x="4438650" y="192088"/>
                <a:ext cx="342900" cy="228600"/>
              </a:xfrm>
              <a:custGeom>
                <a:avLst/>
                <a:gdLst>
                  <a:gd name="T0" fmla="*/ 0 w 216"/>
                  <a:gd name="T1" fmla="*/ 2 h 144"/>
                  <a:gd name="T2" fmla="*/ 0 w 216"/>
                  <a:gd name="T3" fmla="*/ 2 h 144"/>
                  <a:gd name="T4" fmla="*/ 40 w 216"/>
                  <a:gd name="T5" fmla="*/ 0 h 144"/>
                  <a:gd name="T6" fmla="*/ 90 w 216"/>
                  <a:gd name="T7" fmla="*/ 0 h 144"/>
                  <a:gd name="T8" fmla="*/ 90 w 216"/>
                  <a:gd name="T9" fmla="*/ 0 h 144"/>
                  <a:gd name="T10" fmla="*/ 124 w 216"/>
                  <a:gd name="T11" fmla="*/ 2 h 144"/>
                  <a:gd name="T12" fmla="*/ 140 w 216"/>
                  <a:gd name="T13" fmla="*/ 4 h 144"/>
                  <a:gd name="T14" fmla="*/ 144 w 216"/>
                  <a:gd name="T15" fmla="*/ 6 h 144"/>
                  <a:gd name="T16" fmla="*/ 150 w 216"/>
                  <a:gd name="T17" fmla="*/ 10 h 144"/>
                  <a:gd name="T18" fmla="*/ 150 w 216"/>
                  <a:gd name="T19" fmla="*/ 10 h 144"/>
                  <a:gd name="T20" fmla="*/ 158 w 216"/>
                  <a:gd name="T21" fmla="*/ 24 h 144"/>
                  <a:gd name="T22" fmla="*/ 164 w 216"/>
                  <a:gd name="T23" fmla="*/ 38 h 144"/>
                  <a:gd name="T24" fmla="*/ 172 w 216"/>
                  <a:gd name="T25" fmla="*/ 52 h 144"/>
                  <a:gd name="T26" fmla="*/ 180 w 216"/>
                  <a:gd name="T27" fmla="*/ 66 h 144"/>
                  <a:gd name="T28" fmla="*/ 180 w 216"/>
                  <a:gd name="T29" fmla="*/ 66 h 144"/>
                  <a:gd name="T30" fmla="*/ 190 w 216"/>
                  <a:gd name="T31" fmla="*/ 62 h 144"/>
                  <a:gd name="T32" fmla="*/ 198 w 216"/>
                  <a:gd name="T33" fmla="*/ 56 h 144"/>
                  <a:gd name="T34" fmla="*/ 206 w 216"/>
                  <a:gd name="T35" fmla="*/ 52 h 144"/>
                  <a:gd name="T36" fmla="*/ 216 w 216"/>
                  <a:gd name="T37" fmla="*/ 46 h 144"/>
                  <a:gd name="T38" fmla="*/ 216 w 216"/>
                  <a:gd name="T39" fmla="*/ 46 h 144"/>
                  <a:gd name="T40" fmla="*/ 160 w 216"/>
                  <a:gd name="T41" fmla="*/ 144 h 144"/>
                  <a:gd name="T42" fmla="*/ 160 w 216"/>
                  <a:gd name="T43" fmla="*/ 144 h 144"/>
                  <a:gd name="T44" fmla="*/ 108 w 216"/>
                  <a:gd name="T45" fmla="*/ 144 h 144"/>
                  <a:gd name="T46" fmla="*/ 52 w 216"/>
                  <a:gd name="T47" fmla="*/ 142 h 144"/>
                  <a:gd name="T48" fmla="*/ 52 w 216"/>
                  <a:gd name="T49" fmla="*/ 142 h 144"/>
                  <a:gd name="T50" fmla="*/ 58 w 216"/>
                  <a:gd name="T51" fmla="*/ 138 h 144"/>
                  <a:gd name="T52" fmla="*/ 66 w 216"/>
                  <a:gd name="T53" fmla="*/ 134 h 144"/>
                  <a:gd name="T54" fmla="*/ 74 w 216"/>
                  <a:gd name="T55" fmla="*/ 130 h 144"/>
                  <a:gd name="T56" fmla="*/ 80 w 216"/>
                  <a:gd name="T57" fmla="*/ 124 h 144"/>
                  <a:gd name="T58" fmla="*/ 80 w 216"/>
                  <a:gd name="T59" fmla="*/ 124 h 144"/>
                  <a:gd name="T60" fmla="*/ 54 w 216"/>
                  <a:gd name="T61" fmla="*/ 74 h 144"/>
                  <a:gd name="T62" fmla="*/ 40 w 216"/>
                  <a:gd name="T63" fmla="*/ 48 h 144"/>
                  <a:gd name="T64" fmla="*/ 26 w 216"/>
                  <a:gd name="T65" fmla="*/ 26 h 144"/>
                  <a:gd name="T66" fmla="*/ 26 w 216"/>
                  <a:gd name="T67" fmla="*/ 26 h 144"/>
                  <a:gd name="T68" fmla="*/ 22 w 216"/>
                  <a:gd name="T69" fmla="*/ 18 h 144"/>
                  <a:gd name="T70" fmla="*/ 16 w 216"/>
                  <a:gd name="T71" fmla="*/ 10 h 144"/>
                  <a:gd name="T72" fmla="*/ 8 w 216"/>
                  <a:gd name="T73" fmla="*/ 6 h 144"/>
                  <a:gd name="T74" fmla="*/ 0 w 216"/>
                  <a:gd name="T75" fmla="*/ 2 h 144"/>
                  <a:gd name="T76" fmla="*/ 0 w 216"/>
                  <a:gd name="T77" fmla="*/ 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6" h="144">
                    <a:moveTo>
                      <a:pt x="0" y="2"/>
                    </a:moveTo>
                    <a:lnTo>
                      <a:pt x="0" y="2"/>
                    </a:lnTo>
                    <a:lnTo>
                      <a:pt x="40" y="0"/>
                    </a:lnTo>
                    <a:lnTo>
                      <a:pt x="90" y="0"/>
                    </a:lnTo>
                    <a:lnTo>
                      <a:pt x="90" y="0"/>
                    </a:lnTo>
                    <a:lnTo>
                      <a:pt x="124" y="2"/>
                    </a:lnTo>
                    <a:lnTo>
                      <a:pt x="140" y="4"/>
                    </a:lnTo>
                    <a:lnTo>
                      <a:pt x="144" y="6"/>
                    </a:lnTo>
                    <a:lnTo>
                      <a:pt x="150" y="10"/>
                    </a:lnTo>
                    <a:lnTo>
                      <a:pt x="150" y="10"/>
                    </a:lnTo>
                    <a:lnTo>
                      <a:pt x="158" y="24"/>
                    </a:lnTo>
                    <a:lnTo>
                      <a:pt x="164" y="38"/>
                    </a:lnTo>
                    <a:lnTo>
                      <a:pt x="172" y="52"/>
                    </a:lnTo>
                    <a:lnTo>
                      <a:pt x="180" y="66"/>
                    </a:lnTo>
                    <a:lnTo>
                      <a:pt x="180" y="66"/>
                    </a:lnTo>
                    <a:lnTo>
                      <a:pt x="190" y="62"/>
                    </a:lnTo>
                    <a:lnTo>
                      <a:pt x="198" y="56"/>
                    </a:lnTo>
                    <a:lnTo>
                      <a:pt x="206" y="52"/>
                    </a:lnTo>
                    <a:lnTo>
                      <a:pt x="216" y="46"/>
                    </a:lnTo>
                    <a:lnTo>
                      <a:pt x="216" y="46"/>
                    </a:lnTo>
                    <a:lnTo>
                      <a:pt x="160" y="144"/>
                    </a:lnTo>
                    <a:lnTo>
                      <a:pt x="160" y="144"/>
                    </a:lnTo>
                    <a:lnTo>
                      <a:pt x="108" y="144"/>
                    </a:lnTo>
                    <a:lnTo>
                      <a:pt x="52" y="142"/>
                    </a:lnTo>
                    <a:lnTo>
                      <a:pt x="52" y="142"/>
                    </a:lnTo>
                    <a:lnTo>
                      <a:pt x="58" y="138"/>
                    </a:lnTo>
                    <a:lnTo>
                      <a:pt x="66" y="134"/>
                    </a:lnTo>
                    <a:lnTo>
                      <a:pt x="74" y="130"/>
                    </a:lnTo>
                    <a:lnTo>
                      <a:pt x="80" y="124"/>
                    </a:lnTo>
                    <a:lnTo>
                      <a:pt x="80" y="124"/>
                    </a:lnTo>
                    <a:lnTo>
                      <a:pt x="54" y="74"/>
                    </a:lnTo>
                    <a:lnTo>
                      <a:pt x="40" y="48"/>
                    </a:lnTo>
                    <a:lnTo>
                      <a:pt x="26" y="26"/>
                    </a:lnTo>
                    <a:lnTo>
                      <a:pt x="26" y="26"/>
                    </a:lnTo>
                    <a:lnTo>
                      <a:pt x="22" y="18"/>
                    </a:lnTo>
                    <a:lnTo>
                      <a:pt x="16" y="10"/>
                    </a:lnTo>
                    <a:lnTo>
                      <a:pt x="8" y="6"/>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zh-CN" altLang="en-US">
                  <a:latin typeface="+mn-lt"/>
                </a:endParaRPr>
              </a:p>
            </p:txBody>
          </p:sp>
          <p:sp>
            <p:nvSpPr>
              <p:cNvPr id="16" name="Freeform 53"/>
              <p:cNvSpPr/>
              <p:nvPr/>
            </p:nvSpPr>
            <p:spPr bwMode="auto">
              <a:xfrm>
                <a:off x="4625975" y="411163"/>
                <a:ext cx="247650" cy="381000"/>
              </a:xfrm>
              <a:custGeom>
                <a:avLst/>
                <a:gdLst>
                  <a:gd name="T0" fmla="*/ 88 w 156"/>
                  <a:gd name="T1" fmla="*/ 240 h 240"/>
                  <a:gd name="T2" fmla="*/ 88 w 156"/>
                  <a:gd name="T3" fmla="*/ 240 h 240"/>
                  <a:gd name="T4" fmla="*/ 86 w 156"/>
                  <a:gd name="T5" fmla="*/ 226 h 240"/>
                  <a:gd name="T6" fmla="*/ 82 w 156"/>
                  <a:gd name="T7" fmla="*/ 212 h 240"/>
                  <a:gd name="T8" fmla="*/ 72 w 156"/>
                  <a:gd name="T9" fmla="*/ 186 h 240"/>
                  <a:gd name="T10" fmla="*/ 58 w 156"/>
                  <a:gd name="T11" fmla="*/ 160 h 240"/>
                  <a:gd name="T12" fmla="*/ 44 w 156"/>
                  <a:gd name="T13" fmla="*/ 138 h 240"/>
                  <a:gd name="T14" fmla="*/ 44 w 156"/>
                  <a:gd name="T15" fmla="*/ 138 h 240"/>
                  <a:gd name="T16" fmla="*/ 22 w 156"/>
                  <a:gd name="T17" fmla="*/ 98 h 240"/>
                  <a:gd name="T18" fmla="*/ 0 w 156"/>
                  <a:gd name="T19" fmla="*/ 58 h 240"/>
                  <a:gd name="T20" fmla="*/ 0 w 156"/>
                  <a:gd name="T21" fmla="*/ 58 h 240"/>
                  <a:gd name="T22" fmla="*/ 98 w 156"/>
                  <a:gd name="T23" fmla="*/ 0 h 240"/>
                  <a:gd name="T24" fmla="*/ 98 w 156"/>
                  <a:gd name="T25" fmla="*/ 0 h 240"/>
                  <a:gd name="T26" fmla="*/ 108 w 156"/>
                  <a:gd name="T27" fmla="*/ 18 h 240"/>
                  <a:gd name="T28" fmla="*/ 120 w 156"/>
                  <a:gd name="T29" fmla="*/ 40 h 240"/>
                  <a:gd name="T30" fmla="*/ 142 w 156"/>
                  <a:gd name="T31" fmla="*/ 82 h 240"/>
                  <a:gd name="T32" fmla="*/ 142 w 156"/>
                  <a:gd name="T33" fmla="*/ 82 h 240"/>
                  <a:gd name="T34" fmla="*/ 152 w 156"/>
                  <a:gd name="T35" fmla="*/ 98 h 240"/>
                  <a:gd name="T36" fmla="*/ 154 w 156"/>
                  <a:gd name="T37" fmla="*/ 106 h 240"/>
                  <a:gd name="T38" fmla="*/ 156 w 156"/>
                  <a:gd name="T39" fmla="*/ 116 h 240"/>
                  <a:gd name="T40" fmla="*/ 156 w 156"/>
                  <a:gd name="T41" fmla="*/ 116 h 240"/>
                  <a:gd name="T42" fmla="*/ 154 w 156"/>
                  <a:gd name="T43" fmla="*/ 124 h 240"/>
                  <a:gd name="T44" fmla="*/ 152 w 156"/>
                  <a:gd name="T45" fmla="*/ 132 h 240"/>
                  <a:gd name="T46" fmla="*/ 142 w 156"/>
                  <a:gd name="T47" fmla="*/ 150 h 240"/>
                  <a:gd name="T48" fmla="*/ 124 w 156"/>
                  <a:gd name="T49" fmla="*/ 180 h 240"/>
                  <a:gd name="T50" fmla="*/ 124 w 156"/>
                  <a:gd name="T51" fmla="*/ 180 h 240"/>
                  <a:gd name="T52" fmla="*/ 104 w 156"/>
                  <a:gd name="T53" fmla="*/ 210 h 240"/>
                  <a:gd name="T54" fmla="*/ 88 w 156"/>
                  <a:gd name="T55" fmla="*/ 240 h 240"/>
                  <a:gd name="T56" fmla="*/ 88 w 156"/>
                  <a:gd name="T57"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6" h="240">
                    <a:moveTo>
                      <a:pt x="88" y="240"/>
                    </a:moveTo>
                    <a:lnTo>
                      <a:pt x="88" y="240"/>
                    </a:lnTo>
                    <a:lnTo>
                      <a:pt x="86" y="226"/>
                    </a:lnTo>
                    <a:lnTo>
                      <a:pt x="82" y="212"/>
                    </a:lnTo>
                    <a:lnTo>
                      <a:pt x="72" y="186"/>
                    </a:lnTo>
                    <a:lnTo>
                      <a:pt x="58" y="160"/>
                    </a:lnTo>
                    <a:lnTo>
                      <a:pt x="44" y="138"/>
                    </a:lnTo>
                    <a:lnTo>
                      <a:pt x="44" y="138"/>
                    </a:lnTo>
                    <a:lnTo>
                      <a:pt x="22" y="98"/>
                    </a:lnTo>
                    <a:lnTo>
                      <a:pt x="0" y="58"/>
                    </a:lnTo>
                    <a:lnTo>
                      <a:pt x="0" y="58"/>
                    </a:lnTo>
                    <a:lnTo>
                      <a:pt x="98" y="0"/>
                    </a:lnTo>
                    <a:lnTo>
                      <a:pt x="98" y="0"/>
                    </a:lnTo>
                    <a:lnTo>
                      <a:pt x="108" y="18"/>
                    </a:lnTo>
                    <a:lnTo>
                      <a:pt x="120" y="40"/>
                    </a:lnTo>
                    <a:lnTo>
                      <a:pt x="142" y="82"/>
                    </a:lnTo>
                    <a:lnTo>
                      <a:pt x="142" y="82"/>
                    </a:lnTo>
                    <a:lnTo>
                      <a:pt x="152" y="98"/>
                    </a:lnTo>
                    <a:lnTo>
                      <a:pt x="154" y="106"/>
                    </a:lnTo>
                    <a:lnTo>
                      <a:pt x="156" y="116"/>
                    </a:lnTo>
                    <a:lnTo>
                      <a:pt x="156" y="116"/>
                    </a:lnTo>
                    <a:lnTo>
                      <a:pt x="154" y="124"/>
                    </a:lnTo>
                    <a:lnTo>
                      <a:pt x="152" y="132"/>
                    </a:lnTo>
                    <a:lnTo>
                      <a:pt x="142" y="150"/>
                    </a:lnTo>
                    <a:lnTo>
                      <a:pt x="124" y="180"/>
                    </a:lnTo>
                    <a:lnTo>
                      <a:pt x="124" y="180"/>
                    </a:lnTo>
                    <a:lnTo>
                      <a:pt x="104" y="210"/>
                    </a:lnTo>
                    <a:lnTo>
                      <a:pt x="88" y="240"/>
                    </a:lnTo>
                    <a:lnTo>
                      <a:pt x="88" y="2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zh-CN" altLang="en-US">
                  <a:latin typeface="+mn-lt"/>
                </a:endParaRPr>
              </a:p>
            </p:txBody>
          </p:sp>
          <p:sp>
            <p:nvSpPr>
              <p:cNvPr id="17" name="Freeform 54"/>
              <p:cNvSpPr/>
              <p:nvPr/>
            </p:nvSpPr>
            <p:spPr bwMode="auto">
              <a:xfrm>
                <a:off x="4121150" y="452438"/>
                <a:ext cx="254000" cy="349250"/>
              </a:xfrm>
              <a:custGeom>
                <a:avLst/>
                <a:gdLst>
                  <a:gd name="T0" fmla="*/ 0 w 160"/>
                  <a:gd name="T1" fmla="*/ 0 h 220"/>
                  <a:gd name="T2" fmla="*/ 0 w 160"/>
                  <a:gd name="T3" fmla="*/ 0 h 220"/>
                  <a:gd name="T4" fmla="*/ 110 w 160"/>
                  <a:gd name="T5" fmla="*/ 0 h 220"/>
                  <a:gd name="T6" fmla="*/ 110 w 160"/>
                  <a:gd name="T7" fmla="*/ 0 h 220"/>
                  <a:gd name="T8" fmla="*/ 136 w 160"/>
                  <a:gd name="T9" fmla="*/ 50 h 220"/>
                  <a:gd name="T10" fmla="*/ 160 w 160"/>
                  <a:gd name="T11" fmla="*/ 96 h 220"/>
                  <a:gd name="T12" fmla="*/ 160 w 160"/>
                  <a:gd name="T13" fmla="*/ 96 h 220"/>
                  <a:gd name="T14" fmla="*/ 132 w 160"/>
                  <a:gd name="T15" fmla="*/ 80 h 220"/>
                  <a:gd name="T16" fmla="*/ 132 w 160"/>
                  <a:gd name="T17" fmla="*/ 80 h 220"/>
                  <a:gd name="T18" fmla="*/ 116 w 160"/>
                  <a:gd name="T19" fmla="*/ 106 h 220"/>
                  <a:gd name="T20" fmla="*/ 102 w 160"/>
                  <a:gd name="T21" fmla="*/ 132 h 220"/>
                  <a:gd name="T22" fmla="*/ 86 w 160"/>
                  <a:gd name="T23" fmla="*/ 160 h 220"/>
                  <a:gd name="T24" fmla="*/ 70 w 160"/>
                  <a:gd name="T25" fmla="*/ 186 h 220"/>
                  <a:gd name="T26" fmla="*/ 70 w 160"/>
                  <a:gd name="T27" fmla="*/ 186 h 220"/>
                  <a:gd name="T28" fmla="*/ 66 w 160"/>
                  <a:gd name="T29" fmla="*/ 202 h 220"/>
                  <a:gd name="T30" fmla="*/ 66 w 160"/>
                  <a:gd name="T31" fmla="*/ 212 h 220"/>
                  <a:gd name="T32" fmla="*/ 66 w 160"/>
                  <a:gd name="T33" fmla="*/ 220 h 220"/>
                  <a:gd name="T34" fmla="*/ 66 w 160"/>
                  <a:gd name="T35" fmla="*/ 220 h 220"/>
                  <a:gd name="T36" fmla="*/ 42 w 160"/>
                  <a:gd name="T37" fmla="*/ 178 h 220"/>
                  <a:gd name="T38" fmla="*/ 18 w 160"/>
                  <a:gd name="T39" fmla="*/ 134 h 220"/>
                  <a:gd name="T40" fmla="*/ 18 w 160"/>
                  <a:gd name="T41" fmla="*/ 134 h 220"/>
                  <a:gd name="T42" fmla="*/ 6 w 160"/>
                  <a:gd name="T43" fmla="*/ 114 h 220"/>
                  <a:gd name="T44" fmla="*/ 2 w 160"/>
                  <a:gd name="T45" fmla="*/ 104 h 220"/>
                  <a:gd name="T46" fmla="*/ 0 w 160"/>
                  <a:gd name="T47" fmla="*/ 94 h 220"/>
                  <a:gd name="T48" fmla="*/ 0 w 160"/>
                  <a:gd name="T49" fmla="*/ 94 h 220"/>
                  <a:gd name="T50" fmla="*/ 0 w 160"/>
                  <a:gd name="T51" fmla="*/ 84 h 220"/>
                  <a:gd name="T52" fmla="*/ 2 w 160"/>
                  <a:gd name="T53" fmla="*/ 74 h 220"/>
                  <a:gd name="T54" fmla="*/ 6 w 160"/>
                  <a:gd name="T55" fmla="*/ 66 h 220"/>
                  <a:gd name="T56" fmla="*/ 12 w 160"/>
                  <a:gd name="T57" fmla="*/ 58 h 220"/>
                  <a:gd name="T58" fmla="*/ 24 w 160"/>
                  <a:gd name="T59" fmla="*/ 40 h 220"/>
                  <a:gd name="T60" fmla="*/ 28 w 160"/>
                  <a:gd name="T61" fmla="*/ 32 h 220"/>
                  <a:gd name="T62" fmla="*/ 34 w 160"/>
                  <a:gd name="T63" fmla="*/ 24 h 220"/>
                  <a:gd name="T64" fmla="*/ 34 w 160"/>
                  <a:gd name="T65" fmla="*/ 24 h 220"/>
                  <a:gd name="T66" fmla="*/ 26 w 160"/>
                  <a:gd name="T67" fmla="*/ 16 h 220"/>
                  <a:gd name="T68" fmla="*/ 16 w 160"/>
                  <a:gd name="T69" fmla="*/ 12 h 220"/>
                  <a:gd name="T70" fmla="*/ 8 w 160"/>
                  <a:gd name="T71" fmla="*/ 6 h 220"/>
                  <a:gd name="T72" fmla="*/ 0 w 160"/>
                  <a:gd name="T73" fmla="*/ 0 h 220"/>
                  <a:gd name="T74" fmla="*/ 0 w 160"/>
                  <a:gd name="T75"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220">
                    <a:moveTo>
                      <a:pt x="0" y="0"/>
                    </a:moveTo>
                    <a:lnTo>
                      <a:pt x="0" y="0"/>
                    </a:lnTo>
                    <a:lnTo>
                      <a:pt x="110" y="0"/>
                    </a:lnTo>
                    <a:lnTo>
                      <a:pt x="110" y="0"/>
                    </a:lnTo>
                    <a:lnTo>
                      <a:pt x="136" y="50"/>
                    </a:lnTo>
                    <a:lnTo>
                      <a:pt x="160" y="96"/>
                    </a:lnTo>
                    <a:lnTo>
                      <a:pt x="160" y="96"/>
                    </a:lnTo>
                    <a:lnTo>
                      <a:pt x="132" y="80"/>
                    </a:lnTo>
                    <a:lnTo>
                      <a:pt x="132" y="80"/>
                    </a:lnTo>
                    <a:lnTo>
                      <a:pt x="116" y="106"/>
                    </a:lnTo>
                    <a:lnTo>
                      <a:pt x="102" y="132"/>
                    </a:lnTo>
                    <a:lnTo>
                      <a:pt x="86" y="160"/>
                    </a:lnTo>
                    <a:lnTo>
                      <a:pt x="70" y="186"/>
                    </a:lnTo>
                    <a:lnTo>
                      <a:pt x="70" y="186"/>
                    </a:lnTo>
                    <a:lnTo>
                      <a:pt x="66" y="202"/>
                    </a:lnTo>
                    <a:lnTo>
                      <a:pt x="66" y="212"/>
                    </a:lnTo>
                    <a:lnTo>
                      <a:pt x="66" y="220"/>
                    </a:lnTo>
                    <a:lnTo>
                      <a:pt x="66" y="220"/>
                    </a:lnTo>
                    <a:lnTo>
                      <a:pt x="42" y="178"/>
                    </a:lnTo>
                    <a:lnTo>
                      <a:pt x="18" y="134"/>
                    </a:lnTo>
                    <a:lnTo>
                      <a:pt x="18" y="134"/>
                    </a:lnTo>
                    <a:lnTo>
                      <a:pt x="6" y="114"/>
                    </a:lnTo>
                    <a:lnTo>
                      <a:pt x="2" y="104"/>
                    </a:lnTo>
                    <a:lnTo>
                      <a:pt x="0" y="94"/>
                    </a:lnTo>
                    <a:lnTo>
                      <a:pt x="0" y="94"/>
                    </a:lnTo>
                    <a:lnTo>
                      <a:pt x="0" y="84"/>
                    </a:lnTo>
                    <a:lnTo>
                      <a:pt x="2" y="74"/>
                    </a:lnTo>
                    <a:lnTo>
                      <a:pt x="6" y="66"/>
                    </a:lnTo>
                    <a:lnTo>
                      <a:pt x="12" y="58"/>
                    </a:lnTo>
                    <a:lnTo>
                      <a:pt x="24" y="40"/>
                    </a:lnTo>
                    <a:lnTo>
                      <a:pt x="28" y="32"/>
                    </a:lnTo>
                    <a:lnTo>
                      <a:pt x="34" y="24"/>
                    </a:lnTo>
                    <a:lnTo>
                      <a:pt x="34" y="24"/>
                    </a:lnTo>
                    <a:lnTo>
                      <a:pt x="26" y="16"/>
                    </a:lnTo>
                    <a:lnTo>
                      <a:pt x="16" y="12"/>
                    </a:lnTo>
                    <a:lnTo>
                      <a:pt x="8" y="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zh-CN" altLang="en-US">
                  <a:latin typeface="+mn-lt"/>
                </a:endParaRPr>
              </a:p>
            </p:txBody>
          </p:sp>
          <p:sp>
            <p:nvSpPr>
              <p:cNvPr id="18" name="Freeform 55"/>
              <p:cNvSpPr/>
              <p:nvPr/>
            </p:nvSpPr>
            <p:spPr bwMode="auto">
              <a:xfrm>
                <a:off x="4514850" y="639763"/>
                <a:ext cx="244475" cy="307975"/>
              </a:xfrm>
              <a:custGeom>
                <a:avLst/>
                <a:gdLst>
                  <a:gd name="T0" fmla="*/ 54 w 154"/>
                  <a:gd name="T1" fmla="*/ 0 h 194"/>
                  <a:gd name="T2" fmla="*/ 54 w 154"/>
                  <a:gd name="T3" fmla="*/ 0 h 194"/>
                  <a:gd name="T4" fmla="*/ 54 w 154"/>
                  <a:gd name="T5" fmla="*/ 8 h 194"/>
                  <a:gd name="T6" fmla="*/ 54 w 154"/>
                  <a:gd name="T7" fmla="*/ 16 h 194"/>
                  <a:gd name="T8" fmla="*/ 54 w 154"/>
                  <a:gd name="T9" fmla="*/ 34 h 194"/>
                  <a:gd name="T10" fmla="*/ 54 w 154"/>
                  <a:gd name="T11" fmla="*/ 34 h 194"/>
                  <a:gd name="T12" fmla="*/ 74 w 154"/>
                  <a:gd name="T13" fmla="*/ 36 h 194"/>
                  <a:gd name="T14" fmla="*/ 94 w 154"/>
                  <a:gd name="T15" fmla="*/ 36 h 194"/>
                  <a:gd name="T16" fmla="*/ 134 w 154"/>
                  <a:gd name="T17" fmla="*/ 36 h 194"/>
                  <a:gd name="T18" fmla="*/ 134 w 154"/>
                  <a:gd name="T19" fmla="*/ 36 h 194"/>
                  <a:gd name="T20" fmla="*/ 146 w 154"/>
                  <a:gd name="T21" fmla="*/ 60 h 194"/>
                  <a:gd name="T22" fmla="*/ 152 w 154"/>
                  <a:gd name="T23" fmla="*/ 74 h 194"/>
                  <a:gd name="T24" fmla="*/ 154 w 154"/>
                  <a:gd name="T25" fmla="*/ 90 h 194"/>
                  <a:gd name="T26" fmla="*/ 154 w 154"/>
                  <a:gd name="T27" fmla="*/ 90 h 194"/>
                  <a:gd name="T28" fmla="*/ 152 w 154"/>
                  <a:gd name="T29" fmla="*/ 106 h 194"/>
                  <a:gd name="T30" fmla="*/ 146 w 154"/>
                  <a:gd name="T31" fmla="*/ 120 h 194"/>
                  <a:gd name="T32" fmla="*/ 136 w 154"/>
                  <a:gd name="T33" fmla="*/ 132 h 194"/>
                  <a:gd name="T34" fmla="*/ 126 w 154"/>
                  <a:gd name="T35" fmla="*/ 140 h 194"/>
                  <a:gd name="T36" fmla="*/ 110 w 154"/>
                  <a:gd name="T37" fmla="*/ 146 h 194"/>
                  <a:gd name="T38" fmla="*/ 94 w 154"/>
                  <a:gd name="T39" fmla="*/ 150 h 194"/>
                  <a:gd name="T40" fmla="*/ 76 w 154"/>
                  <a:gd name="T41" fmla="*/ 152 h 194"/>
                  <a:gd name="T42" fmla="*/ 54 w 154"/>
                  <a:gd name="T43" fmla="*/ 150 h 194"/>
                  <a:gd name="T44" fmla="*/ 54 w 154"/>
                  <a:gd name="T45" fmla="*/ 150 h 194"/>
                  <a:gd name="T46" fmla="*/ 54 w 154"/>
                  <a:gd name="T47" fmla="*/ 172 h 194"/>
                  <a:gd name="T48" fmla="*/ 54 w 154"/>
                  <a:gd name="T49" fmla="*/ 194 h 194"/>
                  <a:gd name="T50" fmla="*/ 54 w 154"/>
                  <a:gd name="T51" fmla="*/ 194 h 194"/>
                  <a:gd name="T52" fmla="*/ 26 w 154"/>
                  <a:gd name="T53" fmla="*/ 146 h 194"/>
                  <a:gd name="T54" fmla="*/ 0 w 154"/>
                  <a:gd name="T55" fmla="*/ 96 h 194"/>
                  <a:gd name="T56" fmla="*/ 0 w 154"/>
                  <a:gd name="T57" fmla="*/ 96 h 194"/>
                  <a:gd name="T58" fmla="*/ 26 w 154"/>
                  <a:gd name="T59" fmla="*/ 48 h 194"/>
                  <a:gd name="T60" fmla="*/ 40 w 154"/>
                  <a:gd name="T61" fmla="*/ 24 h 194"/>
                  <a:gd name="T62" fmla="*/ 54 w 154"/>
                  <a:gd name="T63" fmla="*/ 0 h 194"/>
                  <a:gd name="T64" fmla="*/ 54 w 154"/>
                  <a:gd name="T65"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4" h="194">
                    <a:moveTo>
                      <a:pt x="54" y="0"/>
                    </a:moveTo>
                    <a:lnTo>
                      <a:pt x="54" y="0"/>
                    </a:lnTo>
                    <a:lnTo>
                      <a:pt x="54" y="8"/>
                    </a:lnTo>
                    <a:lnTo>
                      <a:pt x="54" y="16"/>
                    </a:lnTo>
                    <a:lnTo>
                      <a:pt x="54" y="34"/>
                    </a:lnTo>
                    <a:lnTo>
                      <a:pt x="54" y="34"/>
                    </a:lnTo>
                    <a:lnTo>
                      <a:pt x="74" y="36"/>
                    </a:lnTo>
                    <a:lnTo>
                      <a:pt x="94" y="36"/>
                    </a:lnTo>
                    <a:lnTo>
                      <a:pt x="134" y="36"/>
                    </a:lnTo>
                    <a:lnTo>
                      <a:pt x="134" y="36"/>
                    </a:lnTo>
                    <a:lnTo>
                      <a:pt x="146" y="60"/>
                    </a:lnTo>
                    <a:lnTo>
                      <a:pt x="152" y="74"/>
                    </a:lnTo>
                    <a:lnTo>
                      <a:pt x="154" y="90"/>
                    </a:lnTo>
                    <a:lnTo>
                      <a:pt x="154" y="90"/>
                    </a:lnTo>
                    <a:lnTo>
                      <a:pt x="152" y="106"/>
                    </a:lnTo>
                    <a:lnTo>
                      <a:pt x="146" y="120"/>
                    </a:lnTo>
                    <a:lnTo>
                      <a:pt x="136" y="132"/>
                    </a:lnTo>
                    <a:lnTo>
                      <a:pt x="126" y="140"/>
                    </a:lnTo>
                    <a:lnTo>
                      <a:pt x="110" y="146"/>
                    </a:lnTo>
                    <a:lnTo>
                      <a:pt x="94" y="150"/>
                    </a:lnTo>
                    <a:lnTo>
                      <a:pt x="76" y="152"/>
                    </a:lnTo>
                    <a:lnTo>
                      <a:pt x="54" y="150"/>
                    </a:lnTo>
                    <a:lnTo>
                      <a:pt x="54" y="150"/>
                    </a:lnTo>
                    <a:lnTo>
                      <a:pt x="54" y="172"/>
                    </a:lnTo>
                    <a:lnTo>
                      <a:pt x="54" y="194"/>
                    </a:lnTo>
                    <a:lnTo>
                      <a:pt x="54" y="194"/>
                    </a:lnTo>
                    <a:lnTo>
                      <a:pt x="26" y="146"/>
                    </a:lnTo>
                    <a:lnTo>
                      <a:pt x="0" y="96"/>
                    </a:lnTo>
                    <a:lnTo>
                      <a:pt x="0" y="96"/>
                    </a:lnTo>
                    <a:lnTo>
                      <a:pt x="26" y="48"/>
                    </a:lnTo>
                    <a:lnTo>
                      <a:pt x="40" y="24"/>
                    </a:lnTo>
                    <a:lnTo>
                      <a:pt x="54" y="0"/>
                    </a:lnTo>
                    <a:lnTo>
                      <a:pt x="5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zh-CN" altLang="en-US">
                  <a:latin typeface="+mn-lt"/>
                </a:endParaRPr>
              </a:p>
            </p:txBody>
          </p:sp>
          <p:sp>
            <p:nvSpPr>
              <p:cNvPr id="19" name="Freeform 56"/>
              <p:cNvSpPr/>
              <p:nvPr/>
            </p:nvSpPr>
            <p:spPr bwMode="auto">
              <a:xfrm>
                <a:off x="4229100" y="700088"/>
                <a:ext cx="244475" cy="180975"/>
              </a:xfrm>
              <a:custGeom>
                <a:avLst/>
                <a:gdLst>
                  <a:gd name="T0" fmla="*/ 154 w 154"/>
                  <a:gd name="T1" fmla="*/ 0 h 114"/>
                  <a:gd name="T2" fmla="*/ 154 w 154"/>
                  <a:gd name="T3" fmla="*/ 0 h 114"/>
                  <a:gd name="T4" fmla="*/ 154 w 154"/>
                  <a:gd name="T5" fmla="*/ 112 h 114"/>
                  <a:gd name="T6" fmla="*/ 154 w 154"/>
                  <a:gd name="T7" fmla="*/ 112 h 114"/>
                  <a:gd name="T8" fmla="*/ 112 w 154"/>
                  <a:gd name="T9" fmla="*/ 114 h 114"/>
                  <a:gd name="T10" fmla="*/ 90 w 154"/>
                  <a:gd name="T11" fmla="*/ 114 h 114"/>
                  <a:gd name="T12" fmla="*/ 70 w 154"/>
                  <a:gd name="T13" fmla="*/ 114 h 114"/>
                  <a:gd name="T14" fmla="*/ 50 w 154"/>
                  <a:gd name="T15" fmla="*/ 112 h 114"/>
                  <a:gd name="T16" fmla="*/ 32 w 154"/>
                  <a:gd name="T17" fmla="*/ 106 h 114"/>
                  <a:gd name="T18" fmla="*/ 24 w 154"/>
                  <a:gd name="T19" fmla="*/ 102 h 114"/>
                  <a:gd name="T20" fmla="*/ 18 w 154"/>
                  <a:gd name="T21" fmla="*/ 98 h 114"/>
                  <a:gd name="T22" fmla="*/ 12 w 154"/>
                  <a:gd name="T23" fmla="*/ 92 h 114"/>
                  <a:gd name="T24" fmla="*/ 6 w 154"/>
                  <a:gd name="T25" fmla="*/ 84 h 114"/>
                  <a:gd name="T26" fmla="*/ 6 w 154"/>
                  <a:gd name="T27" fmla="*/ 84 h 114"/>
                  <a:gd name="T28" fmla="*/ 2 w 154"/>
                  <a:gd name="T29" fmla="*/ 74 h 114"/>
                  <a:gd name="T30" fmla="*/ 0 w 154"/>
                  <a:gd name="T31" fmla="*/ 62 h 114"/>
                  <a:gd name="T32" fmla="*/ 2 w 154"/>
                  <a:gd name="T33" fmla="*/ 52 h 114"/>
                  <a:gd name="T34" fmla="*/ 4 w 154"/>
                  <a:gd name="T35" fmla="*/ 40 h 114"/>
                  <a:gd name="T36" fmla="*/ 8 w 154"/>
                  <a:gd name="T37" fmla="*/ 30 h 114"/>
                  <a:gd name="T38" fmla="*/ 12 w 154"/>
                  <a:gd name="T39" fmla="*/ 20 h 114"/>
                  <a:gd name="T40" fmla="*/ 24 w 154"/>
                  <a:gd name="T41" fmla="*/ 0 h 114"/>
                  <a:gd name="T42" fmla="*/ 24 w 154"/>
                  <a:gd name="T43" fmla="*/ 0 h 114"/>
                  <a:gd name="T44" fmla="*/ 154 w 154"/>
                  <a:gd name="T45" fmla="*/ 0 h 114"/>
                  <a:gd name="T46" fmla="*/ 154 w 154"/>
                  <a:gd name="T4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14">
                    <a:moveTo>
                      <a:pt x="154" y="0"/>
                    </a:moveTo>
                    <a:lnTo>
                      <a:pt x="154" y="0"/>
                    </a:lnTo>
                    <a:lnTo>
                      <a:pt x="154" y="112"/>
                    </a:lnTo>
                    <a:lnTo>
                      <a:pt x="154" y="112"/>
                    </a:lnTo>
                    <a:lnTo>
                      <a:pt x="112" y="114"/>
                    </a:lnTo>
                    <a:lnTo>
                      <a:pt x="90" y="114"/>
                    </a:lnTo>
                    <a:lnTo>
                      <a:pt x="70" y="114"/>
                    </a:lnTo>
                    <a:lnTo>
                      <a:pt x="50" y="112"/>
                    </a:lnTo>
                    <a:lnTo>
                      <a:pt x="32" y="106"/>
                    </a:lnTo>
                    <a:lnTo>
                      <a:pt x="24" y="102"/>
                    </a:lnTo>
                    <a:lnTo>
                      <a:pt x="18" y="98"/>
                    </a:lnTo>
                    <a:lnTo>
                      <a:pt x="12" y="92"/>
                    </a:lnTo>
                    <a:lnTo>
                      <a:pt x="6" y="84"/>
                    </a:lnTo>
                    <a:lnTo>
                      <a:pt x="6" y="84"/>
                    </a:lnTo>
                    <a:lnTo>
                      <a:pt x="2" y="74"/>
                    </a:lnTo>
                    <a:lnTo>
                      <a:pt x="0" y="62"/>
                    </a:lnTo>
                    <a:lnTo>
                      <a:pt x="2" y="52"/>
                    </a:lnTo>
                    <a:lnTo>
                      <a:pt x="4" y="40"/>
                    </a:lnTo>
                    <a:lnTo>
                      <a:pt x="8" y="30"/>
                    </a:lnTo>
                    <a:lnTo>
                      <a:pt x="12" y="20"/>
                    </a:lnTo>
                    <a:lnTo>
                      <a:pt x="24" y="0"/>
                    </a:lnTo>
                    <a:lnTo>
                      <a:pt x="24" y="0"/>
                    </a:lnTo>
                    <a:lnTo>
                      <a:pt x="154" y="0"/>
                    </a:lnTo>
                    <a:lnTo>
                      <a:pt x="15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zh-CN" altLang="en-US">
                  <a:latin typeface="+mn-lt"/>
                </a:endParaRPr>
              </a:p>
            </p:txBody>
          </p:sp>
        </p:grpSp>
        <p:grpSp>
          <p:nvGrpSpPr>
            <p:cNvPr id="39" name="Group 38"/>
            <p:cNvGrpSpPr/>
            <p:nvPr/>
          </p:nvGrpSpPr>
          <p:grpSpPr>
            <a:xfrm>
              <a:off x="3987710" y="3843055"/>
              <a:ext cx="618042" cy="619099"/>
              <a:chOff x="7287419" y="3505994"/>
              <a:chExt cx="464344" cy="465138"/>
            </a:xfrm>
            <a:solidFill>
              <a:schemeClr val="accent3"/>
            </a:solidFill>
          </p:grpSpPr>
          <p:sp>
            <p:nvSpPr>
              <p:cNvPr id="40" name="AutoShape 37"/>
              <p:cNvSpPr/>
              <p:nvPr/>
            </p:nvSpPr>
            <p:spPr bwMode="auto">
              <a:xfrm>
                <a:off x="7287419" y="354965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1" name="AutoShape 38"/>
              <p:cNvSpPr/>
              <p:nvPr/>
            </p:nvSpPr>
            <p:spPr bwMode="auto">
              <a:xfrm>
                <a:off x="7490619" y="373856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2" name="AutoShape 39"/>
              <p:cNvSpPr/>
              <p:nvPr/>
            </p:nvSpPr>
            <p:spPr bwMode="auto">
              <a:xfrm>
                <a:off x="7679532" y="350599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3" name="AutoShape 40"/>
              <p:cNvSpPr/>
              <p:nvPr/>
            </p:nvSpPr>
            <p:spPr bwMode="auto">
              <a:xfrm>
                <a:off x="7403307" y="372427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 name="AutoShape 41"/>
              <p:cNvSpPr/>
              <p:nvPr/>
            </p:nvSpPr>
            <p:spPr bwMode="auto">
              <a:xfrm>
                <a:off x="7461250" y="382587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5" name="AutoShape 42"/>
              <p:cNvSpPr/>
              <p:nvPr/>
            </p:nvSpPr>
            <p:spPr bwMode="auto">
              <a:xfrm>
                <a:off x="7693819" y="360759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46" name="AutoShape 59"/>
            <p:cNvSpPr/>
            <p:nvPr/>
          </p:nvSpPr>
          <p:spPr bwMode="auto">
            <a:xfrm>
              <a:off x="5752307" y="5240006"/>
              <a:ext cx="465138" cy="464344"/>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4"/>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nvGrpSpPr>
            <p:cNvPr id="47" name="Group 46"/>
            <p:cNvGrpSpPr/>
            <p:nvPr/>
          </p:nvGrpSpPr>
          <p:grpSpPr>
            <a:xfrm>
              <a:off x="7358247" y="5062113"/>
              <a:ext cx="383755" cy="383755"/>
              <a:chOff x="4439444" y="2582069"/>
              <a:chExt cx="464344" cy="464344"/>
            </a:xfrm>
            <a:solidFill>
              <a:schemeClr val="accent5"/>
            </a:solidFill>
          </p:grpSpPr>
          <p:sp>
            <p:nvSpPr>
              <p:cNvPr id="48"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9"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0"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51" name="Group 50"/>
            <p:cNvGrpSpPr/>
            <p:nvPr/>
          </p:nvGrpSpPr>
          <p:grpSpPr>
            <a:xfrm>
              <a:off x="4742011" y="1988414"/>
              <a:ext cx="464344" cy="464344"/>
              <a:chOff x="4439444" y="1652588"/>
              <a:chExt cx="464344" cy="464344"/>
            </a:xfrm>
            <a:solidFill>
              <a:schemeClr val="accent2"/>
            </a:solidFill>
          </p:grpSpPr>
          <p:sp>
            <p:nvSpPr>
              <p:cNvPr id="52"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3"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4"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sp>
        <p:nvSpPr>
          <p:cNvPr id="55" name="TextBox 54"/>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56" name="Straight Connector 55"/>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57" name="Rectangle 56"/>
          <p:cNvSpPr/>
          <p:nvPr/>
        </p:nvSpPr>
        <p:spPr>
          <a:xfrm>
            <a:off x="347246" y="1738478"/>
            <a:ext cx="3923658" cy="954107"/>
          </a:xfrm>
          <a:prstGeom prst="rect">
            <a:avLst/>
          </a:prstGeom>
        </p:spPr>
        <p:txBody>
          <a:bodyPr wrap="square">
            <a:spAutoFit/>
          </a:bodyPr>
          <a:lstStyle/>
          <a:p>
            <a:pPr algn="r"/>
            <a:r>
              <a:rPr lang="en-GB" sz="1400"/>
              <a:t>Lorem ipsum dolor sit amet, consectetuer adipiscing elit, sed diam nonummy nibh euismod tincidunt ut laoreet dolore magna aliquam erat volutpat. </a:t>
            </a:r>
            <a:endParaRPr lang="en-GB" sz="1400"/>
          </a:p>
        </p:txBody>
      </p:sp>
      <p:sp>
        <p:nvSpPr>
          <p:cNvPr id="58" name="Rectangle 57"/>
          <p:cNvSpPr/>
          <p:nvPr/>
        </p:nvSpPr>
        <p:spPr>
          <a:xfrm>
            <a:off x="374495" y="3567828"/>
            <a:ext cx="2992979" cy="1169551"/>
          </a:xfrm>
          <a:prstGeom prst="rect">
            <a:avLst/>
          </a:prstGeom>
        </p:spPr>
        <p:txBody>
          <a:bodyPr wrap="square">
            <a:spAutoFit/>
          </a:bodyPr>
          <a:lstStyle/>
          <a:p>
            <a:pPr algn="r"/>
            <a:r>
              <a:rPr lang="en-GB" sz="1400"/>
              <a:t>Lorem ipsum dolor sit amet, consectetuer adipiscing elit, sed diam nonummy nibh euismod tincidunt ut laoreet dolore magna aliquam erat volutpat. </a:t>
            </a:r>
            <a:endParaRPr lang="en-GB" sz="1400"/>
          </a:p>
        </p:txBody>
      </p:sp>
      <p:sp>
        <p:nvSpPr>
          <p:cNvPr id="59" name="Rectangle 58"/>
          <p:cNvSpPr/>
          <p:nvPr/>
        </p:nvSpPr>
        <p:spPr>
          <a:xfrm>
            <a:off x="2657434" y="5187143"/>
            <a:ext cx="2846452" cy="738664"/>
          </a:xfrm>
          <a:prstGeom prst="rect">
            <a:avLst/>
          </a:prstGeom>
        </p:spPr>
        <p:txBody>
          <a:bodyPr wrap="square">
            <a:spAutoFit/>
          </a:bodyPr>
          <a:lstStyle/>
          <a:p>
            <a:pPr algn="r"/>
            <a:r>
              <a:rPr lang="en-GB" sz="1400"/>
              <a:t>Lorem ipsum dolor sit amet, consectetuer adipiscing elit, sed diam nonummy nibh </a:t>
            </a:r>
            <a:r>
              <a:rPr lang="en-GB" sz="1400" smtClean="0"/>
              <a:t>euismod</a:t>
            </a:r>
            <a:endParaRPr lang="en-GB" sz="1400"/>
          </a:p>
        </p:txBody>
      </p:sp>
      <p:sp>
        <p:nvSpPr>
          <p:cNvPr id="60" name="TextBox 59"/>
          <p:cNvSpPr txBox="1"/>
          <p:nvPr/>
        </p:nvSpPr>
        <p:spPr>
          <a:xfrm>
            <a:off x="8196886" y="1814577"/>
            <a:ext cx="1534394" cy="923330"/>
          </a:xfrm>
          <a:prstGeom prst="rect">
            <a:avLst/>
          </a:prstGeom>
          <a:noFill/>
        </p:spPr>
        <p:txBody>
          <a:bodyPr wrap="none" rtlCol="0">
            <a:spAutoFit/>
          </a:bodyPr>
          <a:lstStyle/>
          <a:p>
            <a:r>
              <a:rPr lang="en-US" sz="5400" b="1" smtClean="0">
                <a:solidFill>
                  <a:schemeClr val="accent5"/>
                </a:solidFill>
                <a:latin typeface="+mj-lt"/>
              </a:rPr>
              <a:t>85%</a:t>
            </a:r>
            <a:endParaRPr lang="en-GB" sz="5400" b="1">
              <a:solidFill>
                <a:schemeClr val="accent5"/>
              </a:solidFill>
              <a:latin typeface="+mj-lt"/>
            </a:endParaRPr>
          </a:p>
        </p:txBody>
      </p:sp>
      <p:sp>
        <p:nvSpPr>
          <p:cNvPr id="62" name="TextBox 61"/>
          <p:cNvSpPr txBox="1"/>
          <p:nvPr/>
        </p:nvSpPr>
        <p:spPr>
          <a:xfrm>
            <a:off x="9731280" y="2192898"/>
            <a:ext cx="2003818" cy="400110"/>
          </a:xfrm>
          <a:prstGeom prst="rect">
            <a:avLst/>
          </a:prstGeom>
          <a:noFill/>
        </p:spPr>
        <p:txBody>
          <a:bodyPr wrap="none" rtlCol="0">
            <a:spAutoFit/>
          </a:bodyPr>
          <a:lstStyle/>
          <a:p>
            <a:r>
              <a:rPr lang="en-US" sz="2000" b="1" smtClean="0">
                <a:latin typeface="+mj-lt"/>
              </a:rPr>
              <a:t>WEB ANALYSIS</a:t>
            </a:r>
            <a:endParaRPr lang="en-GB" sz="2000" b="1">
              <a:latin typeface="+mj-lt"/>
            </a:endParaRPr>
          </a:p>
        </p:txBody>
      </p:sp>
      <p:sp>
        <p:nvSpPr>
          <p:cNvPr id="63" name="Rectangle 62"/>
          <p:cNvSpPr/>
          <p:nvPr/>
        </p:nvSpPr>
        <p:spPr>
          <a:xfrm>
            <a:off x="8297229" y="2639174"/>
            <a:ext cx="3220107" cy="954107"/>
          </a:xfrm>
          <a:prstGeom prst="rect">
            <a:avLst/>
          </a:prstGeom>
        </p:spPr>
        <p:txBody>
          <a:bodyPr wrap="square">
            <a:spAutoFit/>
          </a:bodyPr>
          <a:lstStyle/>
          <a:p>
            <a:r>
              <a:rPr lang="en-GB" sz="1400"/>
              <a:t>Lorem ipsum dolor sit amet, consectetuer adipiscing elit, sed diam nonummy nibh euismod tincidunt ut laoreet dolore magna aliquam erat volutpat. </a:t>
            </a:r>
            <a:endParaRPr lang="en-GB" sz="1400"/>
          </a:p>
        </p:txBody>
      </p:sp>
      <p:sp>
        <p:nvSpPr>
          <p:cNvPr id="64" name="Rectangle 63"/>
          <p:cNvSpPr/>
          <p:nvPr/>
        </p:nvSpPr>
        <p:spPr>
          <a:xfrm>
            <a:off x="8297229" y="3633146"/>
            <a:ext cx="3450937" cy="1600438"/>
          </a:xfrm>
          <a:prstGeom prst="rect">
            <a:avLst/>
          </a:prstGeom>
        </p:spPr>
        <p:txBody>
          <a:bodyPr wrap="square">
            <a:spAutoFit/>
          </a:bodyPr>
          <a:lstStyle/>
          <a:p>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wipe(left)">
                                      <p:cBhvr>
                                        <p:cTn id="11" dur="500"/>
                                        <p:tgtEl>
                                          <p:spTgt spid="5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6"/>
                                        </p:tgtEl>
                                        <p:attrNameLst>
                                          <p:attrName>style.visibility</p:attrName>
                                        </p:attrNameLst>
                                      </p:cBhvr>
                                      <p:to>
                                        <p:strVal val="visible"/>
                                      </p:to>
                                    </p:set>
                                    <p:animEffect transition="in" filter="fade">
                                      <p:cBhvr>
                                        <p:cTn id="15" dur="500"/>
                                        <p:tgtEl>
                                          <p:spTgt spid="56"/>
                                        </p:tgtEl>
                                      </p:cBhvr>
                                    </p:animEffect>
                                  </p:childTnLst>
                                </p:cTn>
                              </p:par>
                            </p:childTnLst>
                          </p:cTn>
                        </p:par>
                        <p:par>
                          <p:cTn id="16" fill="hold">
                            <p:stCondLst>
                              <p:cond delay="1500"/>
                            </p:stCondLst>
                            <p:childTnLst>
                              <p:par>
                                <p:cTn id="17" presetID="12" presetClass="entr" presetSubtype="2" fill="hold" grpId="0" nodeType="afterEffect">
                                  <p:stCondLst>
                                    <p:cond delay="0"/>
                                  </p:stCondLst>
                                  <p:childTnLst>
                                    <p:set>
                                      <p:cBhvr>
                                        <p:cTn id="18" dur="1" fill="hold">
                                          <p:stCondLst>
                                            <p:cond delay="0"/>
                                          </p:stCondLst>
                                        </p:cTn>
                                        <p:tgtEl>
                                          <p:spTgt spid="57"/>
                                        </p:tgtEl>
                                        <p:attrNameLst>
                                          <p:attrName>style.visibility</p:attrName>
                                        </p:attrNameLst>
                                      </p:cBhvr>
                                      <p:to>
                                        <p:strVal val="visible"/>
                                      </p:to>
                                    </p:set>
                                    <p:anim calcmode="lin" valueType="num">
                                      <p:cBhvr additive="base">
                                        <p:cTn id="19" dur="500"/>
                                        <p:tgtEl>
                                          <p:spTgt spid="57"/>
                                        </p:tgtEl>
                                        <p:attrNameLst>
                                          <p:attrName>ppt_x</p:attrName>
                                        </p:attrNameLst>
                                      </p:cBhvr>
                                      <p:tavLst>
                                        <p:tav tm="0">
                                          <p:val>
                                            <p:strVal val="#ppt_x+#ppt_w*1.125000"/>
                                          </p:val>
                                        </p:tav>
                                        <p:tav tm="100000">
                                          <p:val>
                                            <p:strVal val="#ppt_x"/>
                                          </p:val>
                                        </p:tav>
                                      </p:tavLst>
                                    </p:anim>
                                    <p:animEffect transition="in" filter="wipe(left)">
                                      <p:cBhvr>
                                        <p:cTn id="20" dur="500"/>
                                        <p:tgtEl>
                                          <p:spTgt spid="57"/>
                                        </p:tgtEl>
                                      </p:cBhvr>
                                    </p:animEffect>
                                  </p:childTnLst>
                                </p:cTn>
                              </p:par>
                            </p:childTnLst>
                          </p:cTn>
                        </p:par>
                        <p:par>
                          <p:cTn id="21" fill="hold">
                            <p:stCondLst>
                              <p:cond delay="2000"/>
                            </p:stCondLst>
                            <p:childTnLst>
                              <p:par>
                                <p:cTn id="22" presetID="12" presetClass="entr" presetSubtype="2" fill="hold" grpId="0" nodeType="afterEffect">
                                  <p:stCondLst>
                                    <p:cond delay="0"/>
                                  </p:stCondLst>
                                  <p:childTnLst>
                                    <p:set>
                                      <p:cBhvr>
                                        <p:cTn id="23" dur="1" fill="hold">
                                          <p:stCondLst>
                                            <p:cond delay="0"/>
                                          </p:stCondLst>
                                        </p:cTn>
                                        <p:tgtEl>
                                          <p:spTgt spid="58"/>
                                        </p:tgtEl>
                                        <p:attrNameLst>
                                          <p:attrName>style.visibility</p:attrName>
                                        </p:attrNameLst>
                                      </p:cBhvr>
                                      <p:to>
                                        <p:strVal val="visible"/>
                                      </p:to>
                                    </p:set>
                                    <p:anim calcmode="lin" valueType="num">
                                      <p:cBhvr additive="base">
                                        <p:cTn id="24" dur="500"/>
                                        <p:tgtEl>
                                          <p:spTgt spid="58"/>
                                        </p:tgtEl>
                                        <p:attrNameLst>
                                          <p:attrName>ppt_x</p:attrName>
                                        </p:attrNameLst>
                                      </p:cBhvr>
                                      <p:tavLst>
                                        <p:tav tm="0">
                                          <p:val>
                                            <p:strVal val="#ppt_x+#ppt_w*1.125000"/>
                                          </p:val>
                                        </p:tav>
                                        <p:tav tm="100000">
                                          <p:val>
                                            <p:strVal val="#ppt_x"/>
                                          </p:val>
                                        </p:tav>
                                      </p:tavLst>
                                    </p:anim>
                                    <p:animEffect transition="in" filter="wipe(left)">
                                      <p:cBhvr>
                                        <p:cTn id="25" dur="500"/>
                                        <p:tgtEl>
                                          <p:spTgt spid="58"/>
                                        </p:tgtEl>
                                      </p:cBhvr>
                                    </p:animEffect>
                                  </p:childTnLst>
                                </p:cTn>
                              </p:par>
                            </p:childTnLst>
                          </p:cTn>
                        </p:par>
                        <p:par>
                          <p:cTn id="26" fill="hold">
                            <p:stCondLst>
                              <p:cond delay="2500"/>
                            </p:stCondLst>
                            <p:childTnLst>
                              <p:par>
                                <p:cTn id="27" presetID="12" presetClass="entr" presetSubtype="2" fill="hold" grpId="0" nodeType="afterEffect">
                                  <p:stCondLst>
                                    <p:cond delay="0"/>
                                  </p:stCondLst>
                                  <p:childTnLst>
                                    <p:set>
                                      <p:cBhvr>
                                        <p:cTn id="28" dur="1" fill="hold">
                                          <p:stCondLst>
                                            <p:cond delay="0"/>
                                          </p:stCondLst>
                                        </p:cTn>
                                        <p:tgtEl>
                                          <p:spTgt spid="59"/>
                                        </p:tgtEl>
                                        <p:attrNameLst>
                                          <p:attrName>style.visibility</p:attrName>
                                        </p:attrNameLst>
                                      </p:cBhvr>
                                      <p:to>
                                        <p:strVal val="visible"/>
                                      </p:to>
                                    </p:set>
                                    <p:anim calcmode="lin" valueType="num">
                                      <p:cBhvr additive="base">
                                        <p:cTn id="29" dur="500"/>
                                        <p:tgtEl>
                                          <p:spTgt spid="59"/>
                                        </p:tgtEl>
                                        <p:attrNameLst>
                                          <p:attrName>ppt_x</p:attrName>
                                        </p:attrNameLst>
                                      </p:cBhvr>
                                      <p:tavLst>
                                        <p:tav tm="0">
                                          <p:val>
                                            <p:strVal val="#ppt_x+#ppt_w*1.125000"/>
                                          </p:val>
                                        </p:tav>
                                        <p:tav tm="100000">
                                          <p:val>
                                            <p:strVal val="#ppt_x"/>
                                          </p:val>
                                        </p:tav>
                                      </p:tavLst>
                                    </p:anim>
                                    <p:animEffect transition="in" filter="wipe(left)">
                                      <p:cBhvr>
                                        <p:cTn id="30" dur="500"/>
                                        <p:tgtEl>
                                          <p:spTgt spid="59"/>
                                        </p:tgtEl>
                                      </p:cBhvr>
                                    </p:animEffect>
                                  </p:childTnLst>
                                </p:cTn>
                              </p:par>
                            </p:childTnLst>
                          </p:cTn>
                        </p:par>
                        <p:par>
                          <p:cTn id="31" fill="hold">
                            <p:stCondLst>
                              <p:cond delay="3000"/>
                            </p:stCondLst>
                            <p:childTnLst>
                              <p:par>
                                <p:cTn id="32" presetID="53" presetClass="entr" presetSubtype="16" fill="hold" grpId="0" nodeType="afterEffect">
                                  <p:stCondLst>
                                    <p:cond delay="0"/>
                                  </p:stCondLst>
                                  <p:childTnLst>
                                    <p:set>
                                      <p:cBhvr>
                                        <p:cTn id="33" dur="1" fill="hold">
                                          <p:stCondLst>
                                            <p:cond delay="0"/>
                                          </p:stCondLst>
                                        </p:cTn>
                                        <p:tgtEl>
                                          <p:spTgt spid="60"/>
                                        </p:tgtEl>
                                        <p:attrNameLst>
                                          <p:attrName>style.visibility</p:attrName>
                                        </p:attrNameLst>
                                      </p:cBhvr>
                                      <p:to>
                                        <p:strVal val="visible"/>
                                      </p:to>
                                    </p:set>
                                    <p:anim calcmode="lin" valueType="num">
                                      <p:cBhvr>
                                        <p:cTn id="34" dur="500" fill="hold"/>
                                        <p:tgtEl>
                                          <p:spTgt spid="60"/>
                                        </p:tgtEl>
                                        <p:attrNameLst>
                                          <p:attrName>ppt_w</p:attrName>
                                        </p:attrNameLst>
                                      </p:cBhvr>
                                      <p:tavLst>
                                        <p:tav tm="0">
                                          <p:val>
                                            <p:fltVal val="0"/>
                                          </p:val>
                                        </p:tav>
                                        <p:tav tm="100000">
                                          <p:val>
                                            <p:strVal val="#ppt_w"/>
                                          </p:val>
                                        </p:tav>
                                      </p:tavLst>
                                    </p:anim>
                                    <p:anim calcmode="lin" valueType="num">
                                      <p:cBhvr>
                                        <p:cTn id="35" dur="500" fill="hold"/>
                                        <p:tgtEl>
                                          <p:spTgt spid="60"/>
                                        </p:tgtEl>
                                        <p:attrNameLst>
                                          <p:attrName>ppt_h</p:attrName>
                                        </p:attrNameLst>
                                      </p:cBhvr>
                                      <p:tavLst>
                                        <p:tav tm="0">
                                          <p:val>
                                            <p:fltVal val="0"/>
                                          </p:val>
                                        </p:tav>
                                        <p:tav tm="100000">
                                          <p:val>
                                            <p:strVal val="#ppt_h"/>
                                          </p:val>
                                        </p:tav>
                                      </p:tavLst>
                                    </p:anim>
                                    <p:animEffect transition="in" filter="fade">
                                      <p:cBhvr>
                                        <p:cTn id="36" dur="500"/>
                                        <p:tgtEl>
                                          <p:spTgt spid="60"/>
                                        </p:tgtEl>
                                      </p:cBhvr>
                                    </p:animEffect>
                                  </p:childTnLst>
                                </p:cTn>
                              </p:par>
                            </p:childTnLst>
                          </p:cTn>
                        </p:par>
                        <p:par>
                          <p:cTn id="37" fill="hold">
                            <p:stCondLst>
                              <p:cond delay="3500"/>
                            </p:stCondLst>
                            <p:childTnLst>
                              <p:par>
                                <p:cTn id="38" presetID="22" presetClass="entr" presetSubtype="8" fill="hold" grpId="0" nodeType="afterEffect">
                                  <p:stCondLst>
                                    <p:cond delay="0"/>
                                  </p:stCondLst>
                                  <p:childTnLst>
                                    <p:set>
                                      <p:cBhvr>
                                        <p:cTn id="39" dur="1" fill="hold">
                                          <p:stCondLst>
                                            <p:cond delay="0"/>
                                          </p:stCondLst>
                                        </p:cTn>
                                        <p:tgtEl>
                                          <p:spTgt spid="62"/>
                                        </p:tgtEl>
                                        <p:attrNameLst>
                                          <p:attrName>style.visibility</p:attrName>
                                        </p:attrNameLst>
                                      </p:cBhvr>
                                      <p:to>
                                        <p:strVal val="visible"/>
                                      </p:to>
                                    </p:set>
                                    <p:animEffect transition="in" filter="wipe(left)">
                                      <p:cBhvr>
                                        <p:cTn id="40" dur="500"/>
                                        <p:tgtEl>
                                          <p:spTgt spid="62"/>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63"/>
                                        </p:tgtEl>
                                        <p:attrNameLst>
                                          <p:attrName>style.visibility</p:attrName>
                                        </p:attrNameLst>
                                      </p:cBhvr>
                                      <p:to>
                                        <p:strVal val="visible"/>
                                      </p:to>
                                    </p:set>
                                    <p:animEffect transition="in" filter="wipe(left)">
                                      <p:cBhvr>
                                        <p:cTn id="44" dur="500"/>
                                        <p:tgtEl>
                                          <p:spTgt spid="6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64"/>
                                        </p:tgtEl>
                                        <p:attrNameLst>
                                          <p:attrName>style.visibility</p:attrName>
                                        </p:attrNameLst>
                                      </p:cBhvr>
                                      <p:to>
                                        <p:strVal val="visible"/>
                                      </p:to>
                                    </p:set>
                                    <p:animEffect transition="in" filter="wipe(left)">
                                      <p:cBhvr>
                                        <p:cTn id="48"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5" grpId="0"/>
      <p:bldP spid="57" grpId="0"/>
      <p:bldP spid="58" grpId="0"/>
      <p:bldP spid="59" grpId="0"/>
      <p:bldP spid="60" grpId="0"/>
      <p:bldP spid="62" grpId="0"/>
      <p:bldP spid="63" grpId="0"/>
      <p:bldP spid="64"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Infographic Element Layout</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61" name="TextBox 60"/>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62" name="Straight Connector 61"/>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379424" y="1277705"/>
            <a:ext cx="4867852" cy="4859194"/>
            <a:chOff x="379424" y="1277705"/>
            <a:chExt cx="4867852" cy="4859194"/>
          </a:xfrm>
        </p:grpSpPr>
        <p:sp>
          <p:nvSpPr>
            <p:cNvPr id="4" name="空心弧 44"/>
            <p:cNvSpPr/>
            <p:nvPr/>
          </p:nvSpPr>
          <p:spPr>
            <a:xfrm rot="11968239">
              <a:off x="379424" y="1277705"/>
              <a:ext cx="4481079" cy="4481080"/>
            </a:xfrm>
            <a:prstGeom prst="blockArc">
              <a:avLst>
                <a:gd name="adj1" fmla="val 5692214"/>
                <a:gd name="adj2" fmla="val 21588400"/>
                <a:gd name="adj3" fmla="val 751"/>
              </a:avLst>
            </a:prstGeom>
            <a:solidFill>
              <a:schemeClr val="accent5"/>
            </a:soli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a:solidFill>
                  <a:sysClr val="windowText" lastClr="000000"/>
                </a:solidFill>
                <a:latin typeface="Calibri" panose="020F0502020204030204"/>
                <a:ea typeface="宋体" panose="02010600030101010101" pitchFamily="2" charset="-122"/>
              </a:endParaRPr>
            </a:p>
          </p:txBody>
        </p:sp>
        <p:sp>
          <p:nvSpPr>
            <p:cNvPr id="5" name="空心弧 45"/>
            <p:cNvSpPr/>
            <p:nvPr/>
          </p:nvSpPr>
          <p:spPr>
            <a:xfrm rot="483470">
              <a:off x="1077924" y="1966103"/>
              <a:ext cx="3193761" cy="3193761"/>
            </a:xfrm>
            <a:prstGeom prst="blockArc">
              <a:avLst>
                <a:gd name="adj1" fmla="val 5692214"/>
                <a:gd name="adj2" fmla="val 42522"/>
                <a:gd name="adj3" fmla="val 1111"/>
              </a:avLst>
            </a:prstGeom>
            <a:solidFill>
              <a:schemeClr val="accent2"/>
            </a:soli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a:solidFill>
                  <a:sysClr val="windowText" lastClr="000000"/>
                </a:solidFill>
                <a:latin typeface="Calibri" panose="020F0502020204030204"/>
                <a:ea typeface="宋体" panose="02010600030101010101" pitchFamily="2" charset="-122"/>
              </a:endParaRPr>
            </a:p>
          </p:txBody>
        </p:sp>
        <p:sp>
          <p:nvSpPr>
            <p:cNvPr id="8" name="椭圆 46"/>
            <p:cNvSpPr/>
            <p:nvPr/>
          </p:nvSpPr>
          <p:spPr bwMode="auto">
            <a:xfrm>
              <a:off x="1268424" y="2156603"/>
              <a:ext cx="2814205" cy="2814205"/>
            </a:xfrm>
            <a:prstGeom prst="ellipse">
              <a:avLst/>
            </a:prstGeom>
            <a:solidFill>
              <a:schemeClr val="accent1"/>
            </a:solidFill>
            <a:ln w="25400" cap="flat" cmpd="sng" algn="ctr">
              <a:noFill/>
              <a:prstDash val="solid"/>
            </a:ln>
            <a:effectLst>
              <a:innerShdw blurRad="101600">
                <a:prstClr val="black"/>
              </a:innerShdw>
            </a:effectLst>
          </p:spPr>
          <p:txBody>
            <a:bodyPr anchor="ctr"/>
            <a:lstStyle/>
            <a:p>
              <a:pPr algn="ctr" eaLnBrk="1" fontAlgn="auto" hangingPunct="1">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9" name="椭圆 47"/>
            <p:cNvSpPr/>
            <p:nvPr/>
          </p:nvSpPr>
          <p:spPr bwMode="auto">
            <a:xfrm>
              <a:off x="1395424" y="2270614"/>
              <a:ext cx="2551546" cy="2552989"/>
            </a:xfrm>
            <a:prstGeom prst="ellipse">
              <a:avLst/>
            </a:prstGeom>
            <a:solidFill>
              <a:schemeClr val="bg1">
                <a:lumMod val="95000"/>
              </a:schemeClr>
            </a:solidFill>
            <a:ln w="25400" cap="flat" cmpd="sng" algn="ctr">
              <a:noFill/>
              <a:prstDash val="solid"/>
            </a:ln>
            <a:effectLst>
              <a:outerShdw blurRad="177800" dist="38100" dir="5400000" algn="t" rotWithShape="0">
                <a:prstClr val="black">
                  <a:alpha val="76000"/>
                </a:prstClr>
              </a:outerShdw>
            </a:effectLst>
          </p:spPr>
          <p:txBody>
            <a:bodyPr anchor="ctr"/>
            <a:lstStyle/>
            <a:p>
              <a:pPr algn="ctr" eaLnBrk="1" fontAlgn="auto" hangingPunct="1">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10" name="椭圆 48"/>
            <p:cNvSpPr/>
            <p:nvPr/>
          </p:nvSpPr>
          <p:spPr bwMode="auto">
            <a:xfrm>
              <a:off x="1636435" y="2526057"/>
              <a:ext cx="2078182" cy="2079625"/>
            </a:xfrm>
            <a:prstGeom prst="ellipse">
              <a:avLst/>
            </a:prstGeom>
            <a:gradFill flip="none" rotWithShape="1">
              <a:gsLst>
                <a:gs pos="39000">
                  <a:sysClr val="window" lastClr="FFFFFF"/>
                </a:gs>
                <a:gs pos="100000">
                  <a:sysClr val="windowText" lastClr="000000">
                    <a:lumMod val="75000"/>
                    <a:lumOff val="25000"/>
                  </a:sysClr>
                </a:gs>
              </a:gsLst>
              <a:lin ang="16200000" scaled="1"/>
              <a:tileRect/>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11" name="椭圆 49"/>
            <p:cNvSpPr/>
            <p:nvPr/>
          </p:nvSpPr>
          <p:spPr bwMode="auto">
            <a:xfrm>
              <a:off x="1698492" y="2570796"/>
              <a:ext cx="1962727" cy="1962727"/>
            </a:xfrm>
            <a:prstGeom prst="ellipse">
              <a:avLst/>
            </a:prstGeom>
            <a:solidFill>
              <a:schemeClr val="bg1">
                <a:lumMod val="95000"/>
              </a:schemeClr>
            </a:solidFill>
            <a:ln w="25400" cap="flat" cmpd="sng" algn="ctr">
              <a:noFill/>
              <a:prstDash val="solid"/>
            </a:ln>
            <a:effectLst>
              <a:outerShdw blurRad="50800" dist="38100" dir="5400000" algn="t" rotWithShape="0">
                <a:prstClr val="black">
                  <a:alpha val="67000"/>
                </a:prstClr>
              </a:outerShdw>
            </a:effectLst>
          </p:spPr>
          <p:txBody>
            <a:bodyPr anchor="ctr"/>
            <a:lstStyle/>
            <a:p>
              <a:pPr algn="ctr" eaLnBrk="1" fontAlgn="auto" hangingPunct="1">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22" name="同心圆 52"/>
            <p:cNvSpPr/>
            <p:nvPr/>
          </p:nvSpPr>
          <p:spPr bwMode="auto">
            <a:xfrm>
              <a:off x="3718947" y="1517273"/>
              <a:ext cx="920750" cy="920750"/>
            </a:xfrm>
            <a:prstGeom prst="donut">
              <a:avLst>
                <a:gd name="adj" fmla="val 3142"/>
              </a:avLst>
            </a:prstGeom>
            <a:solidFill>
              <a:schemeClr val="accent1"/>
            </a:soli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a:solidFill>
                  <a:sysClr val="windowText" lastClr="000000"/>
                </a:solidFill>
                <a:latin typeface="Calibri" panose="020F0502020204030204"/>
                <a:ea typeface="宋体" panose="02010600030101010101" pitchFamily="2" charset="-122"/>
              </a:endParaRPr>
            </a:p>
          </p:txBody>
        </p:sp>
        <p:sp>
          <p:nvSpPr>
            <p:cNvPr id="23" name="椭圆 54"/>
            <p:cNvSpPr/>
            <p:nvPr/>
          </p:nvSpPr>
          <p:spPr bwMode="auto">
            <a:xfrm>
              <a:off x="3941197" y="1755398"/>
              <a:ext cx="477693" cy="477693"/>
            </a:xfrm>
            <a:prstGeom prst="ellipse">
              <a:avLst/>
            </a:prstGeom>
            <a:solidFill>
              <a:schemeClr val="accent1"/>
            </a:soli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24" name="TextBox 53"/>
            <p:cNvSpPr txBox="1">
              <a:spLocks noChangeArrowheads="1"/>
            </p:cNvSpPr>
            <p:nvPr/>
          </p:nvSpPr>
          <p:spPr bwMode="auto">
            <a:xfrm>
              <a:off x="4006264" y="1756912"/>
              <a:ext cx="3401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sz="2400" b="1">
                  <a:solidFill>
                    <a:schemeClr val="bg2"/>
                  </a:solidFill>
                </a:rPr>
                <a:t>1</a:t>
              </a:r>
              <a:endParaRPr lang="en-GB" altLang="en-US" sz="2400" b="1">
                <a:solidFill>
                  <a:schemeClr val="bg2"/>
                </a:solidFill>
              </a:endParaRPr>
            </a:p>
          </p:txBody>
        </p:sp>
        <p:sp>
          <p:nvSpPr>
            <p:cNvPr id="26" name="同心圆 59"/>
            <p:cNvSpPr/>
            <p:nvPr/>
          </p:nvSpPr>
          <p:spPr bwMode="auto">
            <a:xfrm>
              <a:off x="4325083" y="2749751"/>
              <a:ext cx="922193" cy="922194"/>
            </a:xfrm>
            <a:prstGeom prst="donut">
              <a:avLst>
                <a:gd name="adj" fmla="val 3142"/>
              </a:avLst>
            </a:prstGeom>
            <a:solidFill>
              <a:schemeClr val="accent2"/>
            </a:soli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a:solidFill>
                  <a:sysClr val="windowText" lastClr="000000"/>
                </a:solidFill>
                <a:latin typeface="Calibri" panose="020F0502020204030204"/>
                <a:ea typeface="宋体" panose="02010600030101010101" pitchFamily="2" charset="-122"/>
              </a:endParaRPr>
            </a:p>
          </p:txBody>
        </p:sp>
        <p:sp>
          <p:nvSpPr>
            <p:cNvPr id="27" name="椭圆 61"/>
            <p:cNvSpPr/>
            <p:nvPr/>
          </p:nvSpPr>
          <p:spPr bwMode="auto">
            <a:xfrm>
              <a:off x="4548776" y="2987877"/>
              <a:ext cx="477694" cy="479136"/>
            </a:xfrm>
            <a:prstGeom prst="ellipse">
              <a:avLst/>
            </a:prstGeom>
            <a:solidFill>
              <a:schemeClr val="accent2"/>
            </a:soli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28" name="TextBox 54"/>
            <p:cNvSpPr txBox="1">
              <a:spLocks noChangeArrowheads="1"/>
            </p:cNvSpPr>
            <p:nvPr/>
          </p:nvSpPr>
          <p:spPr bwMode="auto">
            <a:xfrm>
              <a:off x="4620916" y="2998970"/>
              <a:ext cx="3401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sz="2400" b="1">
                  <a:solidFill>
                    <a:schemeClr val="bg2"/>
                  </a:solidFill>
                </a:rPr>
                <a:t>2</a:t>
              </a:r>
              <a:endParaRPr lang="en-GB" altLang="en-US" sz="2400" b="1">
                <a:solidFill>
                  <a:schemeClr val="bg2"/>
                </a:solidFill>
              </a:endParaRPr>
            </a:p>
          </p:txBody>
        </p:sp>
        <p:sp>
          <p:nvSpPr>
            <p:cNvPr id="30" name="同心圆 66"/>
            <p:cNvSpPr/>
            <p:nvPr/>
          </p:nvSpPr>
          <p:spPr bwMode="auto">
            <a:xfrm>
              <a:off x="4029230" y="4143864"/>
              <a:ext cx="922194" cy="922194"/>
            </a:xfrm>
            <a:prstGeom prst="donut">
              <a:avLst>
                <a:gd name="adj" fmla="val 3142"/>
              </a:avLst>
            </a:prstGeom>
            <a:solidFill>
              <a:schemeClr val="accent3"/>
            </a:soli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a:solidFill>
                  <a:sysClr val="windowText" lastClr="000000"/>
                </a:solidFill>
                <a:latin typeface="Calibri" panose="020F0502020204030204"/>
                <a:ea typeface="宋体" panose="02010600030101010101" pitchFamily="2" charset="-122"/>
              </a:endParaRPr>
            </a:p>
          </p:txBody>
        </p:sp>
        <p:sp>
          <p:nvSpPr>
            <p:cNvPr id="31" name="椭圆 68"/>
            <p:cNvSpPr/>
            <p:nvPr/>
          </p:nvSpPr>
          <p:spPr bwMode="auto">
            <a:xfrm>
              <a:off x="4252924" y="4381990"/>
              <a:ext cx="477693" cy="479136"/>
            </a:xfrm>
            <a:prstGeom prst="ellipse">
              <a:avLst/>
            </a:prstGeom>
            <a:solidFill>
              <a:schemeClr val="accent3"/>
            </a:soli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32" name="TextBox 55"/>
            <p:cNvSpPr txBox="1">
              <a:spLocks noChangeArrowheads="1"/>
            </p:cNvSpPr>
            <p:nvPr/>
          </p:nvSpPr>
          <p:spPr bwMode="auto">
            <a:xfrm>
              <a:off x="4322893" y="4383734"/>
              <a:ext cx="3401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sz="2400" b="1">
                  <a:solidFill>
                    <a:schemeClr val="bg2"/>
                  </a:solidFill>
                </a:rPr>
                <a:t>3</a:t>
              </a:r>
              <a:endParaRPr lang="en-GB" altLang="en-US" sz="2400" b="1">
                <a:solidFill>
                  <a:schemeClr val="bg2"/>
                </a:solidFill>
              </a:endParaRPr>
            </a:p>
          </p:txBody>
        </p:sp>
        <p:sp>
          <p:nvSpPr>
            <p:cNvPr id="34" name="同心圆 73"/>
            <p:cNvSpPr/>
            <p:nvPr/>
          </p:nvSpPr>
          <p:spPr bwMode="auto">
            <a:xfrm>
              <a:off x="2425856" y="5214705"/>
              <a:ext cx="922193" cy="922194"/>
            </a:xfrm>
            <a:prstGeom prst="donut">
              <a:avLst>
                <a:gd name="adj" fmla="val 3142"/>
              </a:avLst>
            </a:prstGeom>
            <a:solidFill>
              <a:schemeClr val="accent4"/>
            </a:soli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a:solidFill>
                  <a:sysClr val="windowText" lastClr="000000"/>
                </a:solidFill>
                <a:latin typeface="Calibri" panose="020F0502020204030204"/>
                <a:ea typeface="宋体" panose="02010600030101010101" pitchFamily="2" charset="-122"/>
              </a:endParaRPr>
            </a:p>
          </p:txBody>
        </p:sp>
        <p:sp>
          <p:nvSpPr>
            <p:cNvPr id="35" name="椭圆 75"/>
            <p:cNvSpPr/>
            <p:nvPr/>
          </p:nvSpPr>
          <p:spPr bwMode="auto">
            <a:xfrm>
              <a:off x="2649549" y="5452831"/>
              <a:ext cx="477694" cy="479136"/>
            </a:xfrm>
            <a:prstGeom prst="ellipse">
              <a:avLst/>
            </a:prstGeom>
            <a:solidFill>
              <a:schemeClr val="accent4"/>
            </a:soli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36" name="TextBox 56"/>
            <p:cNvSpPr txBox="1">
              <a:spLocks noChangeArrowheads="1"/>
            </p:cNvSpPr>
            <p:nvPr/>
          </p:nvSpPr>
          <p:spPr bwMode="auto">
            <a:xfrm>
              <a:off x="2715755" y="5468325"/>
              <a:ext cx="3401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sz="2400" b="1">
                  <a:solidFill>
                    <a:schemeClr val="bg2"/>
                  </a:solidFill>
                </a:rPr>
                <a:t>4</a:t>
              </a:r>
              <a:endParaRPr lang="en-GB" altLang="en-US" sz="2400" b="1">
                <a:solidFill>
                  <a:schemeClr val="bg2"/>
                </a:solidFill>
              </a:endParaRPr>
            </a:p>
          </p:txBody>
        </p:sp>
        <p:sp>
          <p:nvSpPr>
            <p:cNvPr id="63" name="Freeform 62"/>
            <p:cNvSpPr>
              <a:spLocks noEditPoints="1"/>
            </p:cNvSpPr>
            <p:nvPr/>
          </p:nvSpPr>
          <p:spPr bwMode="auto">
            <a:xfrm>
              <a:off x="2387118" y="2906872"/>
              <a:ext cx="585475" cy="598562"/>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accent5"/>
            </a:solidFill>
            <a:ln>
              <a:noFill/>
            </a:ln>
          </p:spPr>
          <p:txBody>
            <a:bodyPr vert="horz" wrap="square" lIns="91440" tIns="45720" rIns="91440" bIns="45720" numCol="1" anchor="t" anchorCtr="0" compatLnSpc="1"/>
            <a:lstStyle/>
            <a:p>
              <a:endParaRPr lang="en-US" dirty="0"/>
            </a:p>
          </p:txBody>
        </p:sp>
        <p:sp>
          <p:nvSpPr>
            <p:cNvPr id="64" name="TextBox 63"/>
            <p:cNvSpPr txBox="1"/>
            <p:nvPr/>
          </p:nvSpPr>
          <p:spPr>
            <a:xfrm>
              <a:off x="1782069" y="3623491"/>
              <a:ext cx="1766830" cy="369332"/>
            </a:xfrm>
            <a:prstGeom prst="rect">
              <a:avLst/>
            </a:prstGeom>
            <a:noFill/>
          </p:spPr>
          <p:txBody>
            <a:bodyPr wrap="none" rtlCol="0">
              <a:spAutoFit/>
            </a:bodyPr>
            <a:lstStyle/>
            <a:p>
              <a:pPr algn="ctr"/>
              <a:r>
                <a:rPr lang="en-US" smtClean="0">
                  <a:latin typeface="+mj-lt"/>
                </a:rPr>
                <a:t>INFOGRAPHIC</a:t>
              </a:r>
              <a:endParaRPr lang="en-GB">
                <a:latin typeface="+mj-lt"/>
              </a:endParaRPr>
            </a:p>
          </p:txBody>
        </p:sp>
      </p:grpSp>
      <p:sp>
        <p:nvSpPr>
          <p:cNvPr id="65" name="Rectangle 64"/>
          <p:cNvSpPr/>
          <p:nvPr/>
        </p:nvSpPr>
        <p:spPr>
          <a:xfrm>
            <a:off x="4861947" y="1527499"/>
            <a:ext cx="3923658" cy="738664"/>
          </a:xfrm>
          <a:prstGeom prst="rect">
            <a:avLst/>
          </a:prstGeom>
        </p:spPr>
        <p:txBody>
          <a:bodyPr wrap="square">
            <a:spAutoFit/>
          </a:bodyPr>
          <a:lstStyle/>
          <a:p>
            <a:r>
              <a:rPr lang="en-GB" sz="1400"/>
              <a:t>Lorem ipsum dolor sit amet, consectetuer adipiscing elit, sed diam nonummy </a:t>
            </a:r>
            <a:endParaRPr lang="en-GB" sz="1400" smtClean="0"/>
          </a:p>
          <a:p>
            <a:r>
              <a:rPr lang="en-GB" sz="1400" smtClean="0"/>
              <a:t>tincidunt </a:t>
            </a:r>
            <a:r>
              <a:rPr lang="en-GB" sz="1400"/>
              <a:t>ut laoreet dolore </a:t>
            </a:r>
            <a:r>
              <a:rPr lang="en-GB" sz="1400" smtClean="0"/>
              <a:t>magna</a:t>
            </a:r>
            <a:endParaRPr lang="en-GB" sz="1400"/>
          </a:p>
        </p:txBody>
      </p:sp>
      <p:sp>
        <p:nvSpPr>
          <p:cNvPr id="66" name="Rectangle 65"/>
          <p:cNvSpPr/>
          <p:nvPr/>
        </p:nvSpPr>
        <p:spPr>
          <a:xfrm>
            <a:off x="5316293" y="2836821"/>
            <a:ext cx="3025849" cy="738664"/>
          </a:xfrm>
          <a:prstGeom prst="rect">
            <a:avLst/>
          </a:prstGeom>
        </p:spPr>
        <p:txBody>
          <a:bodyPr wrap="square">
            <a:spAutoFit/>
          </a:bodyPr>
          <a:lstStyle/>
          <a:p>
            <a:r>
              <a:rPr lang="en-GB" sz="1400"/>
              <a:t>Lorem ipsum dolor sit amet, consectetuer adipiscing elit, sed </a:t>
            </a:r>
            <a:r>
              <a:rPr lang="en-GB" sz="1400" smtClean="0"/>
              <a:t> </a:t>
            </a:r>
            <a:r>
              <a:rPr lang="en-GB" sz="1400"/>
              <a:t>nonummy nibh </a:t>
            </a:r>
            <a:r>
              <a:rPr lang="en-GB" sz="1400" smtClean="0"/>
              <a:t>euismod</a:t>
            </a:r>
            <a:endParaRPr lang="en-GB" sz="1400"/>
          </a:p>
        </p:txBody>
      </p:sp>
      <p:sp>
        <p:nvSpPr>
          <p:cNvPr id="67" name="Rectangle 66"/>
          <p:cNvSpPr/>
          <p:nvPr/>
        </p:nvSpPr>
        <p:spPr>
          <a:xfrm>
            <a:off x="5000948" y="4252226"/>
            <a:ext cx="3003569" cy="738664"/>
          </a:xfrm>
          <a:prstGeom prst="rect">
            <a:avLst/>
          </a:prstGeom>
        </p:spPr>
        <p:txBody>
          <a:bodyPr wrap="square">
            <a:spAutoFit/>
          </a:bodyPr>
          <a:lstStyle/>
          <a:p>
            <a:r>
              <a:rPr lang="en-GB" sz="1400"/>
              <a:t>Lorem ipsum dolor sit amet, consectetuer adipiscing elit, sed diam nonummy nibh </a:t>
            </a:r>
            <a:r>
              <a:rPr lang="en-GB" sz="1400" smtClean="0"/>
              <a:t>euismod</a:t>
            </a:r>
            <a:endParaRPr lang="en-GB" sz="1400"/>
          </a:p>
        </p:txBody>
      </p:sp>
      <p:sp>
        <p:nvSpPr>
          <p:cNvPr id="68" name="Rectangle 67"/>
          <p:cNvSpPr/>
          <p:nvPr/>
        </p:nvSpPr>
        <p:spPr>
          <a:xfrm>
            <a:off x="3604567" y="5536758"/>
            <a:ext cx="3923658" cy="738664"/>
          </a:xfrm>
          <a:prstGeom prst="rect">
            <a:avLst/>
          </a:prstGeom>
        </p:spPr>
        <p:txBody>
          <a:bodyPr wrap="square">
            <a:spAutoFit/>
          </a:bodyPr>
          <a:lstStyle/>
          <a:p>
            <a:r>
              <a:rPr lang="en-GB" sz="1400"/>
              <a:t>Lorem ipsum dolor sit amet, consectetuer adipiscing elit, sed diam nonummy nibh euismod tincidunt ut laoreet dolore </a:t>
            </a:r>
            <a:r>
              <a:rPr lang="en-GB" sz="1400" smtClean="0"/>
              <a:t>magna</a:t>
            </a:r>
            <a:endParaRPr lang="en-GB" sz="1400"/>
          </a:p>
        </p:txBody>
      </p:sp>
      <p:cxnSp>
        <p:nvCxnSpPr>
          <p:cNvPr id="70" name="Straight Connector 69"/>
          <p:cNvCxnSpPr/>
          <p:nvPr/>
        </p:nvCxnSpPr>
        <p:spPr>
          <a:xfrm>
            <a:off x="8187395" y="1610244"/>
            <a:ext cx="0" cy="468359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8311365" y="2103186"/>
            <a:ext cx="3269869" cy="307777"/>
          </a:xfrm>
          <a:prstGeom prst="rect">
            <a:avLst/>
          </a:prstGeom>
        </p:spPr>
        <p:txBody>
          <a:bodyPr wrap="none">
            <a:spAutoFit/>
          </a:bodyPr>
          <a:lstStyle/>
          <a:p>
            <a:r>
              <a:rPr lang="en-GB" sz="1400"/>
              <a:t>Lorem ipsum dolor sit amet, consectetuer </a:t>
            </a:r>
            <a:endParaRPr lang="en-GB" sz="1400"/>
          </a:p>
        </p:txBody>
      </p:sp>
      <p:sp>
        <p:nvSpPr>
          <p:cNvPr id="72" name="TextBox 71"/>
          <p:cNvSpPr txBox="1"/>
          <p:nvPr/>
        </p:nvSpPr>
        <p:spPr>
          <a:xfrm>
            <a:off x="8311365" y="1785471"/>
            <a:ext cx="1409232" cy="400110"/>
          </a:xfrm>
          <a:prstGeom prst="rect">
            <a:avLst/>
          </a:prstGeom>
          <a:noFill/>
        </p:spPr>
        <p:txBody>
          <a:bodyPr wrap="none" rtlCol="0">
            <a:spAutoFit/>
          </a:bodyPr>
          <a:lstStyle/>
          <a:p>
            <a:r>
              <a:rPr lang="en-US" sz="2000" b="1" smtClean="0">
                <a:latin typeface="+mj-lt"/>
              </a:rPr>
              <a:t>DIAGRAM</a:t>
            </a:r>
            <a:endParaRPr lang="en-GB" sz="2000" b="1">
              <a:latin typeface="+mj-lt"/>
            </a:endParaRPr>
          </a:p>
        </p:txBody>
      </p:sp>
      <p:sp>
        <p:nvSpPr>
          <p:cNvPr id="74" name="TextBox 73"/>
          <p:cNvSpPr txBox="1"/>
          <p:nvPr/>
        </p:nvSpPr>
        <p:spPr>
          <a:xfrm>
            <a:off x="8311365" y="2449098"/>
            <a:ext cx="883575" cy="523220"/>
          </a:xfrm>
          <a:prstGeom prst="rect">
            <a:avLst/>
          </a:prstGeom>
          <a:noFill/>
        </p:spPr>
        <p:txBody>
          <a:bodyPr wrap="none" rtlCol="0">
            <a:spAutoFit/>
          </a:bodyPr>
          <a:lstStyle/>
          <a:p>
            <a:r>
              <a:rPr lang="en-US" sz="2800" smtClean="0">
                <a:solidFill>
                  <a:schemeClr val="accent1"/>
                </a:solidFill>
                <a:latin typeface="+mj-lt"/>
              </a:rPr>
              <a:t>45%</a:t>
            </a:r>
            <a:endParaRPr lang="en-GB" sz="2800">
              <a:solidFill>
                <a:schemeClr val="accent1"/>
              </a:solidFill>
              <a:latin typeface="+mj-lt"/>
            </a:endParaRPr>
          </a:p>
        </p:txBody>
      </p:sp>
      <p:grpSp>
        <p:nvGrpSpPr>
          <p:cNvPr id="7" name="Group 6"/>
          <p:cNvGrpSpPr/>
          <p:nvPr/>
        </p:nvGrpSpPr>
        <p:grpSpPr>
          <a:xfrm>
            <a:off x="8311365" y="2538955"/>
            <a:ext cx="3421088" cy="846623"/>
            <a:chOff x="8311365" y="2538955"/>
            <a:chExt cx="3421088" cy="846623"/>
          </a:xfrm>
        </p:grpSpPr>
        <p:sp>
          <p:nvSpPr>
            <p:cNvPr id="75" name="Rectangle 74"/>
            <p:cNvSpPr/>
            <p:nvPr/>
          </p:nvSpPr>
          <p:spPr>
            <a:xfrm>
              <a:off x="8311365" y="2862358"/>
              <a:ext cx="3421088" cy="523220"/>
            </a:xfrm>
            <a:prstGeom prst="rect">
              <a:avLst/>
            </a:prstGeom>
          </p:spPr>
          <p:txBody>
            <a:bodyPr wrap="square">
              <a:spAutoFit/>
            </a:bodyPr>
            <a:lstStyle/>
            <a:p>
              <a:r>
                <a:rPr lang="en-GB" sz="1400"/>
                <a:t>Lorem ipsum dolor sit amet, consectetuer adipiscing elit, sed </a:t>
              </a:r>
              <a:r>
                <a:rPr lang="en-GB" sz="1400" smtClean="0"/>
                <a:t>diam</a:t>
              </a:r>
              <a:endParaRPr lang="en-GB" sz="1400"/>
            </a:p>
          </p:txBody>
        </p:sp>
        <p:sp>
          <p:nvSpPr>
            <p:cNvPr id="76" name="TextBox 75"/>
            <p:cNvSpPr txBox="1"/>
            <p:nvPr/>
          </p:nvSpPr>
          <p:spPr>
            <a:xfrm>
              <a:off x="9144413" y="2538955"/>
              <a:ext cx="1603772" cy="400110"/>
            </a:xfrm>
            <a:prstGeom prst="rect">
              <a:avLst/>
            </a:prstGeom>
            <a:noFill/>
          </p:spPr>
          <p:txBody>
            <a:bodyPr wrap="none" rtlCol="0">
              <a:spAutoFit/>
            </a:bodyPr>
            <a:lstStyle/>
            <a:p>
              <a:r>
                <a:rPr lang="en-US" sz="2000" smtClean="0"/>
                <a:t>Web Analysis</a:t>
              </a:r>
              <a:endParaRPr lang="en-GB" sz="2000"/>
            </a:p>
          </p:txBody>
        </p:sp>
      </p:grpSp>
      <p:sp>
        <p:nvSpPr>
          <p:cNvPr id="77" name="TextBox 76"/>
          <p:cNvSpPr txBox="1"/>
          <p:nvPr/>
        </p:nvSpPr>
        <p:spPr>
          <a:xfrm>
            <a:off x="8311365" y="3385941"/>
            <a:ext cx="883575" cy="523220"/>
          </a:xfrm>
          <a:prstGeom prst="rect">
            <a:avLst/>
          </a:prstGeom>
          <a:noFill/>
        </p:spPr>
        <p:txBody>
          <a:bodyPr wrap="none" rtlCol="0">
            <a:spAutoFit/>
          </a:bodyPr>
          <a:lstStyle/>
          <a:p>
            <a:r>
              <a:rPr lang="en-US" sz="2800" smtClean="0">
                <a:solidFill>
                  <a:schemeClr val="accent2"/>
                </a:solidFill>
                <a:latin typeface="+mj-lt"/>
              </a:rPr>
              <a:t>70%</a:t>
            </a:r>
            <a:endParaRPr lang="en-GB" sz="2800">
              <a:solidFill>
                <a:schemeClr val="accent2"/>
              </a:solidFill>
              <a:latin typeface="+mj-lt"/>
            </a:endParaRPr>
          </a:p>
        </p:txBody>
      </p:sp>
      <p:grpSp>
        <p:nvGrpSpPr>
          <p:cNvPr id="12" name="Group 11"/>
          <p:cNvGrpSpPr/>
          <p:nvPr/>
        </p:nvGrpSpPr>
        <p:grpSpPr>
          <a:xfrm>
            <a:off x="8311365" y="3475798"/>
            <a:ext cx="3421088" cy="846623"/>
            <a:chOff x="8311365" y="3475798"/>
            <a:chExt cx="3421088" cy="846623"/>
          </a:xfrm>
        </p:grpSpPr>
        <p:sp>
          <p:nvSpPr>
            <p:cNvPr id="78" name="Rectangle 77"/>
            <p:cNvSpPr/>
            <p:nvPr/>
          </p:nvSpPr>
          <p:spPr>
            <a:xfrm>
              <a:off x="8311365" y="3799201"/>
              <a:ext cx="3421088" cy="523220"/>
            </a:xfrm>
            <a:prstGeom prst="rect">
              <a:avLst/>
            </a:prstGeom>
          </p:spPr>
          <p:txBody>
            <a:bodyPr wrap="square">
              <a:spAutoFit/>
            </a:bodyPr>
            <a:lstStyle/>
            <a:p>
              <a:r>
                <a:rPr lang="en-GB" sz="1400"/>
                <a:t>Lorem ipsum dolor sit amet, consectetuer adipiscing elit, sed </a:t>
              </a:r>
              <a:r>
                <a:rPr lang="en-GB" sz="1400" smtClean="0"/>
                <a:t>diam</a:t>
              </a:r>
              <a:endParaRPr lang="en-GB" sz="1400"/>
            </a:p>
          </p:txBody>
        </p:sp>
        <p:sp>
          <p:nvSpPr>
            <p:cNvPr id="79" name="TextBox 78"/>
            <p:cNvSpPr txBox="1"/>
            <p:nvPr/>
          </p:nvSpPr>
          <p:spPr>
            <a:xfrm>
              <a:off x="9144413" y="3475798"/>
              <a:ext cx="1555234" cy="400110"/>
            </a:xfrm>
            <a:prstGeom prst="rect">
              <a:avLst/>
            </a:prstGeom>
            <a:noFill/>
          </p:spPr>
          <p:txBody>
            <a:bodyPr wrap="none" rtlCol="0">
              <a:spAutoFit/>
            </a:bodyPr>
            <a:lstStyle/>
            <a:p>
              <a:r>
                <a:rPr lang="en-US" sz="2000" smtClean="0"/>
                <a:t>HTML Design</a:t>
              </a:r>
              <a:endParaRPr lang="en-GB" sz="2000"/>
            </a:p>
          </p:txBody>
        </p:sp>
      </p:grpSp>
      <p:sp>
        <p:nvSpPr>
          <p:cNvPr id="80" name="TextBox 79"/>
          <p:cNvSpPr txBox="1"/>
          <p:nvPr/>
        </p:nvSpPr>
        <p:spPr>
          <a:xfrm>
            <a:off x="8311365" y="4322421"/>
            <a:ext cx="883575" cy="523220"/>
          </a:xfrm>
          <a:prstGeom prst="rect">
            <a:avLst/>
          </a:prstGeom>
          <a:noFill/>
        </p:spPr>
        <p:txBody>
          <a:bodyPr wrap="none" rtlCol="0">
            <a:spAutoFit/>
          </a:bodyPr>
          <a:lstStyle/>
          <a:p>
            <a:r>
              <a:rPr lang="en-US" sz="2800" smtClean="0">
                <a:solidFill>
                  <a:schemeClr val="accent3"/>
                </a:solidFill>
                <a:latin typeface="+mj-lt"/>
              </a:rPr>
              <a:t>85%</a:t>
            </a:r>
            <a:endParaRPr lang="en-GB" sz="2800">
              <a:solidFill>
                <a:schemeClr val="accent3"/>
              </a:solidFill>
              <a:latin typeface="+mj-lt"/>
            </a:endParaRPr>
          </a:p>
        </p:txBody>
      </p:sp>
      <p:grpSp>
        <p:nvGrpSpPr>
          <p:cNvPr id="13" name="Group 12"/>
          <p:cNvGrpSpPr/>
          <p:nvPr/>
        </p:nvGrpSpPr>
        <p:grpSpPr>
          <a:xfrm>
            <a:off x="8311365" y="4412278"/>
            <a:ext cx="3421088" cy="846623"/>
            <a:chOff x="8311365" y="4412278"/>
            <a:chExt cx="3421088" cy="846623"/>
          </a:xfrm>
        </p:grpSpPr>
        <p:sp>
          <p:nvSpPr>
            <p:cNvPr id="81" name="Rectangle 80"/>
            <p:cNvSpPr/>
            <p:nvPr/>
          </p:nvSpPr>
          <p:spPr>
            <a:xfrm>
              <a:off x="8311365" y="4735681"/>
              <a:ext cx="3421088" cy="523220"/>
            </a:xfrm>
            <a:prstGeom prst="rect">
              <a:avLst/>
            </a:prstGeom>
          </p:spPr>
          <p:txBody>
            <a:bodyPr wrap="square">
              <a:spAutoFit/>
            </a:bodyPr>
            <a:lstStyle/>
            <a:p>
              <a:r>
                <a:rPr lang="en-GB" sz="1400"/>
                <a:t>Lorem ipsum dolor sit amet, consectetuer adipiscing elit, sed </a:t>
              </a:r>
              <a:r>
                <a:rPr lang="en-GB" sz="1400" smtClean="0"/>
                <a:t>diam</a:t>
              </a:r>
              <a:endParaRPr lang="en-GB" sz="1400"/>
            </a:p>
          </p:txBody>
        </p:sp>
        <p:sp>
          <p:nvSpPr>
            <p:cNvPr id="82" name="TextBox 81"/>
            <p:cNvSpPr txBox="1"/>
            <p:nvPr/>
          </p:nvSpPr>
          <p:spPr>
            <a:xfrm>
              <a:off x="9144413" y="4412278"/>
              <a:ext cx="1200778" cy="400110"/>
            </a:xfrm>
            <a:prstGeom prst="rect">
              <a:avLst/>
            </a:prstGeom>
            <a:noFill/>
          </p:spPr>
          <p:txBody>
            <a:bodyPr wrap="none" rtlCol="0">
              <a:spAutoFit/>
            </a:bodyPr>
            <a:lstStyle/>
            <a:p>
              <a:r>
                <a:rPr lang="en-US" sz="2000" smtClean="0"/>
                <a:t>Illustrator</a:t>
              </a:r>
              <a:endParaRPr lang="en-GB" sz="2000"/>
            </a:p>
          </p:txBody>
        </p:sp>
      </p:grpSp>
      <p:sp>
        <p:nvSpPr>
          <p:cNvPr id="92" name="TextBox 91"/>
          <p:cNvSpPr txBox="1"/>
          <p:nvPr/>
        </p:nvSpPr>
        <p:spPr>
          <a:xfrm>
            <a:off x="8311365" y="5257456"/>
            <a:ext cx="883575" cy="523220"/>
          </a:xfrm>
          <a:prstGeom prst="rect">
            <a:avLst/>
          </a:prstGeom>
          <a:noFill/>
        </p:spPr>
        <p:txBody>
          <a:bodyPr wrap="none" rtlCol="0">
            <a:spAutoFit/>
          </a:bodyPr>
          <a:lstStyle/>
          <a:p>
            <a:r>
              <a:rPr lang="en-US" sz="2800" smtClean="0">
                <a:solidFill>
                  <a:schemeClr val="accent4"/>
                </a:solidFill>
                <a:latin typeface="+mj-lt"/>
              </a:rPr>
              <a:t>90%</a:t>
            </a:r>
            <a:endParaRPr lang="en-GB" sz="2800">
              <a:solidFill>
                <a:schemeClr val="accent4"/>
              </a:solidFill>
              <a:latin typeface="+mj-lt"/>
            </a:endParaRPr>
          </a:p>
        </p:txBody>
      </p:sp>
      <p:grpSp>
        <p:nvGrpSpPr>
          <p:cNvPr id="14" name="Group 13"/>
          <p:cNvGrpSpPr/>
          <p:nvPr/>
        </p:nvGrpSpPr>
        <p:grpSpPr>
          <a:xfrm>
            <a:off x="8311365" y="5347313"/>
            <a:ext cx="3421088" cy="846623"/>
            <a:chOff x="8311365" y="5347313"/>
            <a:chExt cx="3421088" cy="846623"/>
          </a:xfrm>
        </p:grpSpPr>
        <p:sp>
          <p:nvSpPr>
            <p:cNvPr id="93" name="Rectangle 92"/>
            <p:cNvSpPr/>
            <p:nvPr/>
          </p:nvSpPr>
          <p:spPr>
            <a:xfrm>
              <a:off x="8311365" y="5670716"/>
              <a:ext cx="3421088" cy="523220"/>
            </a:xfrm>
            <a:prstGeom prst="rect">
              <a:avLst/>
            </a:prstGeom>
          </p:spPr>
          <p:txBody>
            <a:bodyPr wrap="square">
              <a:spAutoFit/>
            </a:bodyPr>
            <a:lstStyle/>
            <a:p>
              <a:r>
                <a:rPr lang="en-GB" sz="1400"/>
                <a:t>Lorem ipsum dolor sit amet, consectetuer adipiscing elit, sed </a:t>
              </a:r>
              <a:r>
                <a:rPr lang="en-GB" sz="1400" smtClean="0"/>
                <a:t>diam</a:t>
              </a:r>
              <a:endParaRPr lang="en-GB" sz="1400"/>
            </a:p>
          </p:txBody>
        </p:sp>
        <p:sp>
          <p:nvSpPr>
            <p:cNvPr id="94" name="TextBox 93"/>
            <p:cNvSpPr txBox="1"/>
            <p:nvPr/>
          </p:nvSpPr>
          <p:spPr>
            <a:xfrm>
              <a:off x="9144413" y="5347313"/>
              <a:ext cx="2049664" cy="400110"/>
            </a:xfrm>
            <a:prstGeom prst="rect">
              <a:avLst/>
            </a:prstGeom>
            <a:noFill/>
          </p:spPr>
          <p:txBody>
            <a:bodyPr wrap="none" rtlCol="0">
              <a:spAutoFit/>
            </a:bodyPr>
            <a:lstStyle/>
            <a:p>
              <a:r>
                <a:rPr lang="en-US" sz="2000" smtClean="0"/>
                <a:t>Adobe Photoshop</a:t>
              </a:r>
              <a:endParaRPr lang="en-GB" sz="200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Effect transition="in" filter="wipe(left)">
                                      <p:cBhvr>
                                        <p:cTn id="11" dur="500"/>
                                        <p:tgtEl>
                                          <p:spTgt spid="6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2"/>
                                        </p:tgtEl>
                                        <p:attrNameLst>
                                          <p:attrName>style.visibility</p:attrName>
                                        </p:attrNameLst>
                                      </p:cBhvr>
                                      <p:to>
                                        <p:strVal val="visible"/>
                                      </p:to>
                                    </p:set>
                                    <p:animEffect transition="in" filter="fade">
                                      <p:cBhvr>
                                        <p:cTn id="15" dur="500"/>
                                        <p:tgtEl>
                                          <p:spTgt spid="62"/>
                                        </p:tgtEl>
                                      </p:cBhvr>
                                    </p:animEffect>
                                  </p:childTnLst>
                                </p:cTn>
                              </p:par>
                            </p:childTnLst>
                          </p:cTn>
                        </p:par>
                        <p:par>
                          <p:cTn id="16" fill="hold">
                            <p:stCondLst>
                              <p:cond delay="1500"/>
                            </p:stCondLst>
                            <p:childTnLst>
                              <p:par>
                                <p:cTn id="17" presetID="20" presetClass="entr" presetSubtype="0"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edge">
                                      <p:cBhvr>
                                        <p:cTn id="19" dur="2000"/>
                                        <p:tgtEl>
                                          <p:spTgt spid="6"/>
                                        </p:tgtEl>
                                      </p:cBhvr>
                                    </p:animEffect>
                                  </p:childTnLst>
                                </p:cTn>
                              </p:par>
                            </p:childTnLst>
                          </p:cTn>
                        </p:par>
                        <p:par>
                          <p:cTn id="20" fill="hold">
                            <p:stCondLst>
                              <p:cond delay="3500"/>
                            </p:stCondLst>
                            <p:childTnLst>
                              <p:par>
                                <p:cTn id="21" presetID="12" presetClass="entr" presetSubtype="8" fill="hold" grpId="0" nodeType="afterEffect">
                                  <p:stCondLst>
                                    <p:cond delay="0"/>
                                  </p:stCondLst>
                                  <p:childTnLst>
                                    <p:set>
                                      <p:cBhvr>
                                        <p:cTn id="22" dur="1" fill="hold">
                                          <p:stCondLst>
                                            <p:cond delay="0"/>
                                          </p:stCondLst>
                                        </p:cTn>
                                        <p:tgtEl>
                                          <p:spTgt spid="65"/>
                                        </p:tgtEl>
                                        <p:attrNameLst>
                                          <p:attrName>style.visibility</p:attrName>
                                        </p:attrNameLst>
                                      </p:cBhvr>
                                      <p:to>
                                        <p:strVal val="visible"/>
                                      </p:to>
                                    </p:set>
                                    <p:anim calcmode="lin" valueType="num">
                                      <p:cBhvr additive="base">
                                        <p:cTn id="23" dur="500"/>
                                        <p:tgtEl>
                                          <p:spTgt spid="65"/>
                                        </p:tgtEl>
                                        <p:attrNameLst>
                                          <p:attrName>ppt_x</p:attrName>
                                        </p:attrNameLst>
                                      </p:cBhvr>
                                      <p:tavLst>
                                        <p:tav tm="0">
                                          <p:val>
                                            <p:strVal val="#ppt_x-#ppt_w*1.125000"/>
                                          </p:val>
                                        </p:tav>
                                        <p:tav tm="100000">
                                          <p:val>
                                            <p:strVal val="#ppt_x"/>
                                          </p:val>
                                        </p:tav>
                                      </p:tavLst>
                                    </p:anim>
                                    <p:animEffect transition="in" filter="wipe(right)">
                                      <p:cBhvr>
                                        <p:cTn id="24" dur="500"/>
                                        <p:tgtEl>
                                          <p:spTgt spid="65"/>
                                        </p:tgtEl>
                                      </p:cBhvr>
                                    </p:animEffect>
                                  </p:childTnLst>
                                </p:cTn>
                              </p:par>
                            </p:childTnLst>
                          </p:cTn>
                        </p:par>
                        <p:par>
                          <p:cTn id="25" fill="hold">
                            <p:stCondLst>
                              <p:cond delay="4000"/>
                            </p:stCondLst>
                            <p:childTnLst>
                              <p:par>
                                <p:cTn id="26" presetID="12" presetClass="entr" presetSubtype="8" fill="hold" grpId="0" nodeType="afterEffect">
                                  <p:stCondLst>
                                    <p:cond delay="0"/>
                                  </p:stCondLst>
                                  <p:childTnLst>
                                    <p:set>
                                      <p:cBhvr>
                                        <p:cTn id="27" dur="1" fill="hold">
                                          <p:stCondLst>
                                            <p:cond delay="0"/>
                                          </p:stCondLst>
                                        </p:cTn>
                                        <p:tgtEl>
                                          <p:spTgt spid="66"/>
                                        </p:tgtEl>
                                        <p:attrNameLst>
                                          <p:attrName>style.visibility</p:attrName>
                                        </p:attrNameLst>
                                      </p:cBhvr>
                                      <p:to>
                                        <p:strVal val="visible"/>
                                      </p:to>
                                    </p:set>
                                    <p:anim calcmode="lin" valueType="num">
                                      <p:cBhvr additive="base">
                                        <p:cTn id="28" dur="500"/>
                                        <p:tgtEl>
                                          <p:spTgt spid="66"/>
                                        </p:tgtEl>
                                        <p:attrNameLst>
                                          <p:attrName>ppt_x</p:attrName>
                                        </p:attrNameLst>
                                      </p:cBhvr>
                                      <p:tavLst>
                                        <p:tav tm="0">
                                          <p:val>
                                            <p:strVal val="#ppt_x-#ppt_w*1.125000"/>
                                          </p:val>
                                        </p:tav>
                                        <p:tav tm="100000">
                                          <p:val>
                                            <p:strVal val="#ppt_x"/>
                                          </p:val>
                                        </p:tav>
                                      </p:tavLst>
                                    </p:anim>
                                    <p:animEffect transition="in" filter="wipe(right)">
                                      <p:cBhvr>
                                        <p:cTn id="29" dur="500"/>
                                        <p:tgtEl>
                                          <p:spTgt spid="66"/>
                                        </p:tgtEl>
                                      </p:cBhvr>
                                    </p:animEffect>
                                  </p:childTnLst>
                                </p:cTn>
                              </p:par>
                            </p:childTnLst>
                          </p:cTn>
                        </p:par>
                        <p:par>
                          <p:cTn id="30" fill="hold">
                            <p:stCondLst>
                              <p:cond delay="4500"/>
                            </p:stCondLst>
                            <p:childTnLst>
                              <p:par>
                                <p:cTn id="31" presetID="12" presetClass="entr" presetSubtype="8" fill="hold" grpId="0" nodeType="afterEffect">
                                  <p:stCondLst>
                                    <p:cond delay="0"/>
                                  </p:stCondLst>
                                  <p:childTnLst>
                                    <p:set>
                                      <p:cBhvr>
                                        <p:cTn id="32" dur="1" fill="hold">
                                          <p:stCondLst>
                                            <p:cond delay="0"/>
                                          </p:stCondLst>
                                        </p:cTn>
                                        <p:tgtEl>
                                          <p:spTgt spid="67"/>
                                        </p:tgtEl>
                                        <p:attrNameLst>
                                          <p:attrName>style.visibility</p:attrName>
                                        </p:attrNameLst>
                                      </p:cBhvr>
                                      <p:to>
                                        <p:strVal val="visible"/>
                                      </p:to>
                                    </p:set>
                                    <p:anim calcmode="lin" valueType="num">
                                      <p:cBhvr additive="base">
                                        <p:cTn id="33" dur="500"/>
                                        <p:tgtEl>
                                          <p:spTgt spid="67"/>
                                        </p:tgtEl>
                                        <p:attrNameLst>
                                          <p:attrName>ppt_x</p:attrName>
                                        </p:attrNameLst>
                                      </p:cBhvr>
                                      <p:tavLst>
                                        <p:tav tm="0">
                                          <p:val>
                                            <p:strVal val="#ppt_x-#ppt_w*1.125000"/>
                                          </p:val>
                                        </p:tav>
                                        <p:tav tm="100000">
                                          <p:val>
                                            <p:strVal val="#ppt_x"/>
                                          </p:val>
                                        </p:tav>
                                      </p:tavLst>
                                    </p:anim>
                                    <p:animEffect transition="in" filter="wipe(right)">
                                      <p:cBhvr>
                                        <p:cTn id="34" dur="500"/>
                                        <p:tgtEl>
                                          <p:spTgt spid="67"/>
                                        </p:tgtEl>
                                      </p:cBhvr>
                                    </p:animEffect>
                                  </p:childTnLst>
                                </p:cTn>
                              </p:par>
                            </p:childTnLst>
                          </p:cTn>
                        </p:par>
                        <p:par>
                          <p:cTn id="35" fill="hold">
                            <p:stCondLst>
                              <p:cond delay="5000"/>
                            </p:stCondLst>
                            <p:childTnLst>
                              <p:par>
                                <p:cTn id="36" presetID="12" presetClass="entr" presetSubtype="8" fill="hold" grpId="0" nodeType="afterEffect">
                                  <p:stCondLst>
                                    <p:cond delay="0"/>
                                  </p:stCondLst>
                                  <p:childTnLst>
                                    <p:set>
                                      <p:cBhvr>
                                        <p:cTn id="37" dur="1" fill="hold">
                                          <p:stCondLst>
                                            <p:cond delay="0"/>
                                          </p:stCondLst>
                                        </p:cTn>
                                        <p:tgtEl>
                                          <p:spTgt spid="68"/>
                                        </p:tgtEl>
                                        <p:attrNameLst>
                                          <p:attrName>style.visibility</p:attrName>
                                        </p:attrNameLst>
                                      </p:cBhvr>
                                      <p:to>
                                        <p:strVal val="visible"/>
                                      </p:to>
                                    </p:set>
                                    <p:anim calcmode="lin" valueType="num">
                                      <p:cBhvr additive="base">
                                        <p:cTn id="38" dur="500"/>
                                        <p:tgtEl>
                                          <p:spTgt spid="68"/>
                                        </p:tgtEl>
                                        <p:attrNameLst>
                                          <p:attrName>ppt_x</p:attrName>
                                        </p:attrNameLst>
                                      </p:cBhvr>
                                      <p:tavLst>
                                        <p:tav tm="0">
                                          <p:val>
                                            <p:strVal val="#ppt_x-#ppt_w*1.125000"/>
                                          </p:val>
                                        </p:tav>
                                        <p:tav tm="100000">
                                          <p:val>
                                            <p:strVal val="#ppt_x"/>
                                          </p:val>
                                        </p:tav>
                                      </p:tavLst>
                                    </p:anim>
                                    <p:animEffect transition="in" filter="wipe(right)">
                                      <p:cBhvr>
                                        <p:cTn id="39" dur="500"/>
                                        <p:tgtEl>
                                          <p:spTgt spid="68"/>
                                        </p:tgtEl>
                                      </p:cBhvr>
                                    </p:animEffect>
                                  </p:childTnLst>
                                </p:cTn>
                              </p:par>
                            </p:childTnLst>
                          </p:cTn>
                        </p:par>
                        <p:par>
                          <p:cTn id="40" fill="hold">
                            <p:stCondLst>
                              <p:cond delay="5500"/>
                            </p:stCondLst>
                            <p:childTnLst>
                              <p:par>
                                <p:cTn id="41" presetID="22" presetClass="entr" presetSubtype="1" fill="hold" nodeType="afterEffect">
                                  <p:stCondLst>
                                    <p:cond delay="0"/>
                                  </p:stCondLst>
                                  <p:childTnLst>
                                    <p:set>
                                      <p:cBhvr>
                                        <p:cTn id="42" dur="1" fill="hold">
                                          <p:stCondLst>
                                            <p:cond delay="0"/>
                                          </p:stCondLst>
                                        </p:cTn>
                                        <p:tgtEl>
                                          <p:spTgt spid="70"/>
                                        </p:tgtEl>
                                        <p:attrNameLst>
                                          <p:attrName>style.visibility</p:attrName>
                                        </p:attrNameLst>
                                      </p:cBhvr>
                                      <p:to>
                                        <p:strVal val="visible"/>
                                      </p:to>
                                    </p:set>
                                    <p:animEffect transition="in" filter="wipe(up)">
                                      <p:cBhvr>
                                        <p:cTn id="43" dur="500"/>
                                        <p:tgtEl>
                                          <p:spTgt spid="70"/>
                                        </p:tgtEl>
                                      </p:cBhvr>
                                    </p:animEffect>
                                  </p:childTnLst>
                                </p:cTn>
                              </p:par>
                            </p:childTnLst>
                          </p:cTn>
                        </p:par>
                        <p:par>
                          <p:cTn id="44" fill="hold">
                            <p:stCondLst>
                              <p:cond delay="6000"/>
                            </p:stCondLst>
                            <p:childTnLst>
                              <p:par>
                                <p:cTn id="45" presetID="22" presetClass="entr" presetSubtype="8" fill="hold" grpId="0" nodeType="afterEffect">
                                  <p:stCondLst>
                                    <p:cond delay="0"/>
                                  </p:stCondLst>
                                  <p:childTnLst>
                                    <p:set>
                                      <p:cBhvr>
                                        <p:cTn id="46" dur="1" fill="hold">
                                          <p:stCondLst>
                                            <p:cond delay="0"/>
                                          </p:stCondLst>
                                        </p:cTn>
                                        <p:tgtEl>
                                          <p:spTgt spid="72"/>
                                        </p:tgtEl>
                                        <p:attrNameLst>
                                          <p:attrName>style.visibility</p:attrName>
                                        </p:attrNameLst>
                                      </p:cBhvr>
                                      <p:to>
                                        <p:strVal val="visible"/>
                                      </p:to>
                                    </p:set>
                                    <p:animEffect transition="in" filter="wipe(left)">
                                      <p:cBhvr>
                                        <p:cTn id="47" dur="500"/>
                                        <p:tgtEl>
                                          <p:spTgt spid="72"/>
                                        </p:tgtEl>
                                      </p:cBhvr>
                                    </p:animEffect>
                                  </p:childTnLst>
                                </p:cTn>
                              </p:par>
                            </p:childTnLst>
                          </p:cTn>
                        </p:par>
                        <p:par>
                          <p:cTn id="48" fill="hold">
                            <p:stCondLst>
                              <p:cond delay="6500"/>
                            </p:stCondLst>
                            <p:childTnLst>
                              <p:par>
                                <p:cTn id="49" presetID="22" presetClass="entr" presetSubtype="8" fill="hold" grpId="0" nodeType="afterEffect">
                                  <p:stCondLst>
                                    <p:cond delay="0"/>
                                  </p:stCondLst>
                                  <p:childTnLst>
                                    <p:set>
                                      <p:cBhvr>
                                        <p:cTn id="50" dur="1" fill="hold">
                                          <p:stCondLst>
                                            <p:cond delay="0"/>
                                          </p:stCondLst>
                                        </p:cTn>
                                        <p:tgtEl>
                                          <p:spTgt spid="71"/>
                                        </p:tgtEl>
                                        <p:attrNameLst>
                                          <p:attrName>style.visibility</p:attrName>
                                        </p:attrNameLst>
                                      </p:cBhvr>
                                      <p:to>
                                        <p:strVal val="visible"/>
                                      </p:to>
                                    </p:set>
                                    <p:animEffect transition="in" filter="wipe(left)">
                                      <p:cBhvr>
                                        <p:cTn id="51" dur="500"/>
                                        <p:tgtEl>
                                          <p:spTgt spid="71"/>
                                        </p:tgtEl>
                                      </p:cBhvr>
                                    </p:animEffect>
                                  </p:childTnLst>
                                </p:cTn>
                              </p:par>
                            </p:childTnLst>
                          </p:cTn>
                        </p:par>
                        <p:par>
                          <p:cTn id="52" fill="hold">
                            <p:stCondLst>
                              <p:cond delay="7000"/>
                            </p:stCondLst>
                            <p:childTnLst>
                              <p:par>
                                <p:cTn id="53" presetID="10" presetClass="entr" presetSubtype="0" fill="hold" grpId="0" nodeType="afterEffect">
                                  <p:stCondLst>
                                    <p:cond delay="0"/>
                                  </p:stCondLst>
                                  <p:childTnLst>
                                    <p:set>
                                      <p:cBhvr>
                                        <p:cTn id="54" dur="1" fill="hold">
                                          <p:stCondLst>
                                            <p:cond delay="0"/>
                                          </p:stCondLst>
                                        </p:cTn>
                                        <p:tgtEl>
                                          <p:spTgt spid="74"/>
                                        </p:tgtEl>
                                        <p:attrNameLst>
                                          <p:attrName>style.visibility</p:attrName>
                                        </p:attrNameLst>
                                      </p:cBhvr>
                                      <p:to>
                                        <p:strVal val="visible"/>
                                      </p:to>
                                    </p:set>
                                    <p:animEffect transition="in" filter="fade">
                                      <p:cBhvr>
                                        <p:cTn id="55" dur="500"/>
                                        <p:tgtEl>
                                          <p:spTgt spid="74"/>
                                        </p:tgtEl>
                                      </p:cBhvr>
                                    </p:animEffect>
                                  </p:childTnLst>
                                </p:cTn>
                              </p:par>
                            </p:childTnLst>
                          </p:cTn>
                        </p:par>
                        <p:par>
                          <p:cTn id="56" fill="hold">
                            <p:stCondLst>
                              <p:cond delay="7500"/>
                            </p:stCondLst>
                            <p:childTnLst>
                              <p:par>
                                <p:cTn id="57" presetID="22" presetClass="entr" presetSubtype="8" fill="hold" nodeType="after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8000"/>
                            </p:stCondLst>
                            <p:childTnLst>
                              <p:par>
                                <p:cTn id="61" presetID="10" presetClass="entr" presetSubtype="0" fill="hold" grpId="0" nodeType="afterEffect">
                                  <p:stCondLst>
                                    <p:cond delay="0"/>
                                  </p:stCondLst>
                                  <p:childTnLst>
                                    <p:set>
                                      <p:cBhvr>
                                        <p:cTn id="62" dur="1" fill="hold">
                                          <p:stCondLst>
                                            <p:cond delay="0"/>
                                          </p:stCondLst>
                                        </p:cTn>
                                        <p:tgtEl>
                                          <p:spTgt spid="77"/>
                                        </p:tgtEl>
                                        <p:attrNameLst>
                                          <p:attrName>style.visibility</p:attrName>
                                        </p:attrNameLst>
                                      </p:cBhvr>
                                      <p:to>
                                        <p:strVal val="visible"/>
                                      </p:to>
                                    </p:set>
                                    <p:animEffect transition="in" filter="fade">
                                      <p:cBhvr>
                                        <p:cTn id="63" dur="500"/>
                                        <p:tgtEl>
                                          <p:spTgt spid="77"/>
                                        </p:tgtEl>
                                      </p:cBhvr>
                                    </p:animEffect>
                                  </p:childTnLst>
                                </p:cTn>
                              </p:par>
                            </p:childTnLst>
                          </p:cTn>
                        </p:par>
                        <p:par>
                          <p:cTn id="64" fill="hold">
                            <p:stCondLst>
                              <p:cond delay="8500"/>
                            </p:stCondLst>
                            <p:childTnLst>
                              <p:par>
                                <p:cTn id="65" presetID="22" presetClass="entr" presetSubtype="8" fill="hold" nodeType="afterEffect">
                                  <p:stCondLst>
                                    <p:cond delay="0"/>
                                  </p:stCondLst>
                                  <p:childTnLst>
                                    <p:set>
                                      <p:cBhvr>
                                        <p:cTn id="66" dur="1" fill="hold">
                                          <p:stCondLst>
                                            <p:cond delay="0"/>
                                          </p:stCondLst>
                                        </p:cTn>
                                        <p:tgtEl>
                                          <p:spTgt spid="12"/>
                                        </p:tgtEl>
                                        <p:attrNameLst>
                                          <p:attrName>style.visibility</p:attrName>
                                        </p:attrNameLst>
                                      </p:cBhvr>
                                      <p:to>
                                        <p:strVal val="visible"/>
                                      </p:to>
                                    </p:set>
                                    <p:animEffect transition="in" filter="wipe(left)">
                                      <p:cBhvr>
                                        <p:cTn id="67" dur="500"/>
                                        <p:tgtEl>
                                          <p:spTgt spid="12"/>
                                        </p:tgtEl>
                                      </p:cBhvr>
                                    </p:animEffect>
                                  </p:childTnLst>
                                </p:cTn>
                              </p:par>
                            </p:childTnLst>
                          </p:cTn>
                        </p:par>
                        <p:par>
                          <p:cTn id="68" fill="hold">
                            <p:stCondLst>
                              <p:cond delay="9000"/>
                            </p:stCondLst>
                            <p:childTnLst>
                              <p:par>
                                <p:cTn id="69" presetID="10" presetClass="entr" presetSubtype="0" fill="hold" grpId="0" nodeType="afterEffect">
                                  <p:stCondLst>
                                    <p:cond delay="0"/>
                                  </p:stCondLst>
                                  <p:childTnLst>
                                    <p:set>
                                      <p:cBhvr>
                                        <p:cTn id="70" dur="1" fill="hold">
                                          <p:stCondLst>
                                            <p:cond delay="0"/>
                                          </p:stCondLst>
                                        </p:cTn>
                                        <p:tgtEl>
                                          <p:spTgt spid="80"/>
                                        </p:tgtEl>
                                        <p:attrNameLst>
                                          <p:attrName>style.visibility</p:attrName>
                                        </p:attrNameLst>
                                      </p:cBhvr>
                                      <p:to>
                                        <p:strVal val="visible"/>
                                      </p:to>
                                    </p:set>
                                    <p:animEffect transition="in" filter="fade">
                                      <p:cBhvr>
                                        <p:cTn id="71" dur="500"/>
                                        <p:tgtEl>
                                          <p:spTgt spid="80"/>
                                        </p:tgtEl>
                                      </p:cBhvr>
                                    </p:animEffect>
                                  </p:childTnLst>
                                </p:cTn>
                              </p:par>
                            </p:childTnLst>
                          </p:cTn>
                        </p:par>
                        <p:par>
                          <p:cTn id="72" fill="hold">
                            <p:stCondLst>
                              <p:cond delay="9500"/>
                            </p:stCondLst>
                            <p:childTnLst>
                              <p:par>
                                <p:cTn id="73" presetID="22" presetClass="entr" presetSubtype="8" fill="hold" nodeType="afterEffect">
                                  <p:stCondLst>
                                    <p:cond delay="0"/>
                                  </p:stCondLst>
                                  <p:childTnLst>
                                    <p:set>
                                      <p:cBhvr>
                                        <p:cTn id="74" dur="1" fill="hold">
                                          <p:stCondLst>
                                            <p:cond delay="0"/>
                                          </p:stCondLst>
                                        </p:cTn>
                                        <p:tgtEl>
                                          <p:spTgt spid="13"/>
                                        </p:tgtEl>
                                        <p:attrNameLst>
                                          <p:attrName>style.visibility</p:attrName>
                                        </p:attrNameLst>
                                      </p:cBhvr>
                                      <p:to>
                                        <p:strVal val="visible"/>
                                      </p:to>
                                    </p:set>
                                    <p:animEffect transition="in" filter="wipe(left)">
                                      <p:cBhvr>
                                        <p:cTn id="75" dur="500"/>
                                        <p:tgtEl>
                                          <p:spTgt spid="13"/>
                                        </p:tgtEl>
                                      </p:cBhvr>
                                    </p:animEffect>
                                  </p:childTnLst>
                                </p:cTn>
                              </p:par>
                            </p:childTnLst>
                          </p:cTn>
                        </p:par>
                        <p:par>
                          <p:cTn id="76" fill="hold">
                            <p:stCondLst>
                              <p:cond delay="10000"/>
                            </p:stCondLst>
                            <p:childTnLst>
                              <p:par>
                                <p:cTn id="77" presetID="10" presetClass="entr" presetSubtype="0" fill="hold" grpId="0" nodeType="afterEffect">
                                  <p:stCondLst>
                                    <p:cond delay="0"/>
                                  </p:stCondLst>
                                  <p:childTnLst>
                                    <p:set>
                                      <p:cBhvr>
                                        <p:cTn id="78" dur="1" fill="hold">
                                          <p:stCondLst>
                                            <p:cond delay="0"/>
                                          </p:stCondLst>
                                        </p:cTn>
                                        <p:tgtEl>
                                          <p:spTgt spid="92"/>
                                        </p:tgtEl>
                                        <p:attrNameLst>
                                          <p:attrName>style.visibility</p:attrName>
                                        </p:attrNameLst>
                                      </p:cBhvr>
                                      <p:to>
                                        <p:strVal val="visible"/>
                                      </p:to>
                                    </p:set>
                                    <p:animEffect transition="in" filter="fade">
                                      <p:cBhvr>
                                        <p:cTn id="79" dur="500"/>
                                        <p:tgtEl>
                                          <p:spTgt spid="92"/>
                                        </p:tgtEl>
                                      </p:cBhvr>
                                    </p:animEffect>
                                  </p:childTnLst>
                                </p:cTn>
                              </p:par>
                            </p:childTnLst>
                          </p:cTn>
                        </p:par>
                        <p:par>
                          <p:cTn id="80" fill="hold">
                            <p:stCondLst>
                              <p:cond delay="10500"/>
                            </p:stCondLst>
                            <p:childTnLst>
                              <p:par>
                                <p:cTn id="81" presetID="22" presetClass="entr" presetSubtype="8" fill="hold" nodeType="afterEffect">
                                  <p:stCondLst>
                                    <p:cond delay="0"/>
                                  </p:stCondLst>
                                  <p:childTnLst>
                                    <p:set>
                                      <p:cBhvr>
                                        <p:cTn id="82" dur="1" fill="hold">
                                          <p:stCondLst>
                                            <p:cond delay="0"/>
                                          </p:stCondLst>
                                        </p:cTn>
                                        <p:tgtEl>
                                          <p:spTgt spid="14"/>
                                        </p:tgtEl>
                                        <p:attrNameLst>
                                          <p:attrName>style.visibility</p:attrName>
                                        </p:attrNameLst>
                                      </p:cBhvr>
                                      <p:to>
                                        <p:strVal val="visible"/>
                                      </p:to>
                                    </p:set>
                                    <p:animEffect transition="in" filter="wipe(left)">
                                      <p:cBhvr>
                                        <p:cTn id="8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1" grpId="0"/>
      <p:bldP spid="65" grpId="0"/>
      <p:bldP spid="66" grpId="0"/>
      <p:bldP spid="67" grpId="0"/>
      <p:bldP spid="68" grpId="0"/>
      <p:bldP spid="71" grpId="0"/>
      <p:bldP spid="72" grpId="0"/>
      <p:bldP spid="74" grpId="0"/>
      <p:bldP spid="77" grpId="0"/>
      <p:bldP spid="80" grpId="0"/>
      <p:bldP spid="92"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Tree Infographic</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26" name="TextBox 25"/>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27" name="Straight Connector 26"/>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5" name="Group 24"/>
          <p:cNvGrpSpPr/>
          <p:nvPr/>
        </p:nvGrpSpPr>
        <p:grpSpPr>
          <a:xfrm>
            <a:off x="3507282" y="1384734"/>
            <a:ext cx="5177435" cy="5473266"/>
            <a:chOff x="3507282" y="1384734"/>
            <a:chExt cx="5177435" cy="5473266"/>
          </a:xfrm>
        </p:grpSpPr>
        <p:sp>
          <p:nvSpPr>
            <p:cNvPr id="5" name="圆角矩形 2"/>
            <p:cNvSpPr/>
            <p:nvPr/>
          </p:nvSpPr>
          <p:spPr>
            <a:xfrm>
              <a:off x="4991863" y="1906909"/>
              <a:ext cx="873854" cy="3826711"/>
            </a:xfrm>
            <a:custGeom>
              <a:avLst/>
              <a:gdLst/>
              <a:ahLst/>
              <a:cxnLst/>
              <a:rect l="l" t="t" r="r" b="b"/>
              <a:pathLst>
                <a:path w="2592287" h="4957492">
                  <a:moveTo>
                    <a:pt x="408646" y="0"/>
                  </a:moveTo>
                  <a:cubicBezTo>
                    <a:pt x="287486" y="172164"/>
                    <a:pt x="216737" y="382135"/>
                    <a:pt x="216737" y="608629"/>
                  </a:cubicBezTo>
                  <a:lnTo>
                    <a:pt x="216737" y="3664577"/>
                  </a:lnTo>
                  <a:cubicBezTo>
                    <a:pt x="216737" y="4252381"/>
                    <a:pt x="693247" y="4728891"/>
                    <a:pt x="1281051" y="4728891"/>
                  </a:cubicBezTo>
                  <a:lnTo>
                    <a:pt x="2592287" y="4728891"/>
                  </a:lnTo>
                  <a:lnTo>
                    <a:pt x="2592287" y="4954005"/>
                  </a:lnTo>
                  <a:cubicBezTo>
                    <a:pt x="2573747" y="4957000"/>
                    <a:pt x="2554974" y="4957492"/>
                    <a:pt x="2536086" y="4957492"/>
                  </a:cubicBezTo>
                  <a:lnTo>
                    <a:pt x="1064314" y="4957492"/>
                  </a:lnTo>
                  <a:cubicBezTo>
                    <a:pt x="476510" y="4957492"/>
                    <a:pt x="0" y="4480982"/>
                    <a:pt x="0" y="3893178"/>
                  </a:cubicBezTo>
                  <a:lnTo>
                    <a:pt x="0" y="837230"/>
                  </a:lnTo>
                  <a:cubicBezTo>
                    <a:pt x="0" y="497021"/>
                    <a:pt x="159624" y="194094"/>
                    <a:pt x="408646" y="0"/>
                  </a:cubicBezTo>
                  <a:close/>
                </a:path>
              </a:pathLst>
            </a:custGeom>
            <a:solidFill>
              <a:schemeClr val="accent3"/>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9" name="圆角矩形 2"/>
            <p:cNvSpPr/>
            <p:nvPr/>
          </p:nvSpPr>
          <p:spPr>
            <a:xfrm flipV="1">
              <a:off x="6219530" y="4652469"/>
              <a:ext cx="959719" cy="2193168"/>
            </a:xfrm>
            <a:custGeom>
              <a:avLst/>
              <a:gdLst/>
              <a:ahLst/>
              <a:cxnLst/>
              <a:rect l="l" t="t" r="r" b="b"/>
              <a:pathLst>
                <a:path w="1028087" h="2349403">
                  <a:moveTo>
                    <a:pt x="422101" y="2349403"/>
                  </a:moveTo>
                  <a:lnTo>
                    <a:pt x="1005798" y="2349403"/>
                  </a:lnTo>
                  <a:cubicBezTo>
                    <a:pt x="1013289" y="2349403"/>
                    <a:pt x="1020734" y="2349123"/>
                    <a:pt x="1028087" y="2347420"/>
                  </a:cubicBezTo>
                  <a:lnTo>
                    <a:pt x="1028087" y="2219390"/>
                  </a:lnTo>
                  <a:lnTo>
                    <a:pt x="508058" y="2219390"/>
                  </a:lnTo>
                  <a:cubicBezTo>
                    <a:pt x="274938" y="2219390"/>
                    <a:pt x="85957" y="1948382"/>
                    <a:pt x="85957" y="1614078"/>
                  </a:cubicBezTo>
                  <a:lnTo>
                    <a:pt x="85957" y="0"/>
                  </a:lnTo>
                  <a:lnTo>
                    <a:pt x="494" y="0"/>
                  </a:lnTo>
                  <a:lnTo>
                    <a:pt x="0" y="6069"/>
                  </a:lnTo>
                  <a:lnTo>
                    <a:pt x="0" y="1744091"/>
                  </a:lnTo>
                  <a:cubicBezTo>
                    <a:pt x="0" y="2078396"/>
                    <a:pt x="188982" y="2349403"/>
                    <a:pt x="422101" y="2349403"/>
                  </a:cubicBezTo>
                  <a:close/>
                </a:path>
              </a:pathLst>
            </a:custGeom>
            <a:solidFill>
              <a:schemeClr val="accent3"/>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8" name="圆角矩形 2"/>
            <p:cNvSpPr/>
            <p:nvPr/>
          </p:nvSpPr>
          <p:spPr>
            <a:xfrm>
              <a:off x="4296531" y="2243006"/>
              <a:ext cx="1170965" cy="2632001"/>
            </a:xfrm>
            <a:custGeom>
              <a:avLst/>
              <a:gdLst/>
              <a:ahLst/>
              <a:cxnLst/>
              <a:rect l="l" t="t" r="r" b="b"/>
              <a:pathLst>
                <a:path w="2592287" h="4957492">
                  <a:moveTo>
                    <a:pt x="408646" y="0"/>
                  </a:moveTo>
                  <a:cubicBezTo>
                    <a:pt x="287486" y="172164"/>
                    <a:pt x="216737" y="382135"/>
                    <a:pt x="216737" y="608629"/>
                  </a:cubicBezTo>
                  <a:lnTo>
                    <a:pt x="216737" y="3664577"/>
                  </a:lnTo>
                  <a:cubicBezTo>
                    <a:pt x="216737" y="4252381"/>
                    <a:pt x="693247" y="4728891"/>
                    <a:pt x="1281051" y="4728891"/>
                  </a:cubicBezTo>
                  <a:lnTo>
                    <a:pt x="2592287" y="4728891"/>
                  </a:lnTo>
                  <a:lnTo>
                    <a:pt x="2592287" y="4954005"/>
                  </a:lnTo>
                  <a:cubicBezTo>
                    <a:pt x="2573747" y="4957000"/>
                    <a:pt x="2554974" y="4957492"/>
                    <a:pt x="2536086" y="4957492"/>
                  </a:cubicBezTo>
                  <a:lnTo>
                    <a:pt x="1064314" y="4957492"/>
                  </a:lnTo>
                  <a:cubicBezTo>
                    <a:pt x="476510" y="4957492"/>
                    <a:pt x="0" y="4480982"/>
                    <a:pt x="0" y="3893178"/>
                  </a:cubicBezTo>
                  <a:lnTo>
                    <a:pt x="0" y="837230"/>
                  </a:lnTo>
                  <a:cubicBezTo>
                    <a:pt x="0" y="497021"/>
                    <a:pt x="159624" y="194094"/>
                    <a:pt x="408646" y="0"/>
                  </a:cubicBezTo>
                  <a:close/>
                </a:path>
              </a:pathLst>
            </a:custGeom>
            <a:solidFill>
              <a:schemeClr val="accent3"/>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6" name="圆角矩形 2"/>
            <p:cNvSpPr/>
            <p:nvPr/>
          </p:nvSpPr>
          <p:spPr>
            <a:xfrm flipH="1" flipV="1">
              <a:off x="4744256" y="4753718"/>
              <a:ext cx="1170965" cy="2091919"/>
            </a:xfrm>
            <a:custGeom>
              <a:avLst/>
              <a:gdLst/>
              <a:ahLst/>
              <a:cxnLst/>
              <a:rect l="l" t="t" r="r" b="b"/>
              <a:pathLst>
                <a:path w="1254380" h="2240941">
                  <a:moveTo>
                    <a:pt x="1227185" y="2240941"/>
                  </a:moveTo>
                  <a:lnTo>
                    <a:pt x="515010" y="2240941"/>
                  </a:lnTo>
                  <a:cubicBezTo>
                    <a:pt x="230578" y="2240941"/>
                    <a:pt x="0" y="1969934"/>
                    <a:pt x="0" y="1635629"/>
                  </a:cubicBezTo>
                  <a:lnTo>
                    <a:pt x="0" y="0"/>
                  </a:lnTo>
                  <a:lnTo>
                    <a:pt x="104877" y="0"/>
                  </a:lnTo>
                  <a:lnTo>
                    <a:pt x="104877" y="1505616"/>
                  </a:lnTo>
                  <a:cubicBezTo>
                    <a:pt x="104877" y="1839920"/>
                    <a:pt x="335455" y="2110928"/>
                    <a:pt x="619887" y="2110928"/>
                  </a:cubicBezTo>
                  <a:lnTo>
                    <a:pt x="1254380" y="2110928"/>
                  </a:lnTo>
                  <a:lnTo>
                    <a:pt x="1254380" y="2238958"/>
                  </a:lnTo>
                  <a:cubicBezTo>
                    <a:pt x="1245409" y="2240661"/>
                    <a:pt x="1236325" y="2240941"/>
                    <a:pt x="1227185" y="2240941"/>
                  </a:cubicBezTo>
                  <a:close/>
                </a:path>
              </a:pathLst>
            </a:custGeom>
            <a:solidFill>
              <a:schemeClr val="accent3"/>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7" name="圆角矩形 2"/>
            <p:cNvSpPr/>
            <p:nvPr/>
          </p:nvSpPr>
          <p:spPr>
            <a:xfrm flipH="1">
              <a:off x="6269033" y="1569610"/>
              <a:ext cx="873854" cy="3698274"/>
            </a:xfrm>
            <a:custGeom>
              <a:avLst/>
              <a:gdLst/>
              <a:ahLst/>
              <a:cxnLst/>
              <a:rect l="l" t="t" r="r" b="b"/>
              <a:pathLst>
                <a:path w="2592287" h="4957492">
                  <a:moveTo>
                    <a:pt x="408646" y="0"/>
                  </a:moveTo>
                  <a:cubicBezTo>
                    <a:pt x="287486" y="172164"/>
                    <a:pt x="216737" y="382135"/>
                    <a:pt x="216737" y="608629"/>
                  </a:cubicBezTo>
                  <a:lnTo>
                    <a:pt x="216737" y="3664577"/>
                  </a:lnTo>
                  <a:cubicBezTo>
                    <a:pt x="216737" y="4252381"/>
                    <a:pt x="693247" y="4728891"/>
                    <a:pt x="1281051" y="4728891"/>
                  </a:cubicBezTo>
                  <a:lnTo>
                    <a:pt x="2592287" y="4728891"/>
                  </a:lnTo>
                  <a:lnTo>
                    <a:pt x="2592287" y="4954005"/>
                  </a:lnTo>
                  <a:cubicBezTo>
                    <a:pt x="2573747" y="4957000"/>
                    <a:pt x="2554974" y="4957492"/>
                    <a:pt x="2536086" y="4957492"/>
                  </a:cubicBezTo>
                  <a:lnTo>
                    <a:pt x="1064314" y="4957492"/>
                  </a:lnTo>
                  <a:cubicBezTo>
                    <a:pt x="476510" y="4957492"/>
                    <a:pt x="0" y="4480982"/>
                    <a:pt x="0" y="3893178"/>
                  </a:cubicBezTo>
                  <a:lnTo>
                    <a:pt x="0" y="837230"/>
                  </a:lnTo>
                  <a:cubicBezTo>
                    <a:pt x="0" y="497021"/>
                    <a:pt x="159624" y="194094"/>
                    <a:pt x="408646" y="0"/>
                  </a:cubicBezTo>
                  <a:close/>
                </a:path>
              </a:pathLst>
            </a:custGeom>
            <a:solidFill>
              <a:schemeClr val="accent3"/>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8" name="圆角矩形 2"/>
            <p:cNvSpPr/>
            <p:nvPr/>
          </p:nvSpPr>
          <p:spPr>
            <a:xfrm flipH="1">
              <a:off x="6666836" y="2147965"/>
              <a:ext cx="959719" cy="2632000"/>
            </a:xfrm>
            <a:custGeom>
              <a:avLst/>
              <a:gdLst/>
              <a:ahLst/>
              <a:cxnLst/>
              <a:rect l="l" t="t" r="r" b="b"/>
              <a:pathLst>
                <a:path w="2592287" h="4957492">
                  <a:moveTo>
                    <a:pt x="408646" y="0"/>
                  </a:moveTo>
                  <a:cubicBezTo>
                    <a:pt x="287486" y="172164"/>
                    <a:pt x="216737" y="382135"/>
                    <a:pt x="216737" y="608629"/>
                  </a:cubicBezTo>
                  <a:lnTo>
                    <a:pt x="216737" y="3664577"/>
                  </a:lnTo>
                  <a:cubicBezTo>
                    <a:pt x="216737" y="4252381"/>
                    <a:pt x="693247" y="4728891"/>
                    <a:pt x="1281051" y="4728891"/>
                  </a:cubicBezTo>
                  <a:lnTo>
                    <a:pt x="2592287" y="4728891"/>
                  </a:lnTo>
                  <a:lnTo>
                    <a:pt x="2592287" y="4954005"/>
                  </a:lnTo>
                  <a:cubicBezTo>
                    <a:pt x="2573747" y="4957000"/>
                    <a:pt x="2554974" y="4957492"/>
                    <a:pt x="2536086" y="4957492"/>
                  </a:cubicBezTo>
                  <a:lnTo>
                    <a:pt x="1064314" y="4957492"/>
                  </a:lnTo>
                  <a:cubicBezTo>
                    <a:pt x="476510" y="4957492"/>
                    <a:pt x="0" y="4480982"/>
                    <a:pt x="0" y="3893178"/>
                  </a:cubicBezTo>
                  <a:lnTo>
                    <a:pt x="0" y="837230"/>
                  </a:lnTo>
                  <a:cubicBezTo>
                    <a:pt x="0" y="497021"/>
                    <a:pt x="159624" y="194094"/>
                    <a:pt x="408646" y="0"/>
                  </a:cubicBezTo>
                  <a:close/>
                </a:path>
              </a:pathLst>
            </a:custGeom>
            <a:solidFill>
              <a:schemeClr val="accent3"/>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0" name="矩形 41"/>
            <p:cNvSpPr/>
            <p:nvPr/>
          </p:nvSpPr>
          <p:spPr>
            <a:xfrm>
              <a:off x="6007146" y="3662674"/>
              <a:ext cx="84937" cy="3195326"/>
            </a:xfrm>
            <a:prstGeom prst="rect">
              <a:avLst/>
            </a:prstGeom>
            <a:solidFill>
              <a:schemeClr val="accent3"/>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1" name="椭圆 42"/>
            <p:cNvSpPr/>
            <p:nvPr/>
          </p:nvSpPr>
          <p:spPr>
            <a:xfrm>
              <a:off x="5114980" y="2897485"/>
              <a:ext cx="1875897" cy="1230699"/>
            </a:xfrm>
            <a:prstGeom prst="ellipse">
              <a:avLst/>
            </a:prstGeom>
            <a:solidFill>
              <a:schemeClr val="accent1"/>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2" name="椭圆 43"/>
            <p:cNvSpPr/>
            <p:nvPr/>
          </p:nvSpPr>
          <p:spPr>
            <a:xfrm>
              <a:off x="7142886" y="3875449"/>
              <a:ext cx="1338702" cy="878268"/>
            </a:xfrm>
            <a:prstGeom prst="ellipse">
              <a:avLst/>
            </a:prstGeom>
            <a:solidFill>
              <a:schemeClr val="accent6"/>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3" name="椭圆 44"/>
            <p:cNvSpPr/>
            <p:nvPr/>
          </p:nvSpPr>
          <p:spPr>
            <a:xfrm>
              <a:off x="6921378" y="2671085"/>
              <a:ext cx="1578497" cy="1035588"/>
            </a:xfrm>
            <a:prstGeom prst="ellipse">
              <a:avLst/>
            </a:prstGeom>
            <a:solidFill>
              <a:schemeClr val="accent5"/>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4" name="椭圆 45"/>
            <p:cNvSpPr/>
            <p:nvPr/>
          </p:nvSpPr>
          <p:spPr>
            <a:xfrm>
              <a:off x="5568048" y="1384734"/>
              <a:ext cx="2036870" cy="1336307"/>
            </a:xfrm>
            <a:prstGeom prst="ellipse">
              <a:avLst/>
            </a:prstGeom>
            <a:solidFill>
              <a:schemeClr val="accent4"/>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5" name="椭圆 46"/>
            <p:cNvSpPr/>
            <p:nvPr/>
          </p:nvSpPr>
          <p:spPr>
            <a:xfrm>
              <a:off x="3551175" y="4398652"/>
              <a:ext cx="1338702" cy="878268"/>
            </a:xfrm>
            <a:prstGeom prst="ellipse">
              <a:avLst/>
            </a:prstGeom>
            <a:solidFill>
              <a:schemeClr val="accent1"/>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6" name="椭圆 47"/>
            <p:cNvSpPr/>
            <p:nvPr/>
          </p:nvSpPr>
          <p:spPr>
            <a:xfrm>
              <a:off x="3507282" y="2834370"/>
              <a:ext cx="1578497" cy="1035588"/>
            </a:xfrm>
            <a:prstGeom prst="ellipse">
              <a:avLst/>
            </a:prstGeom>
            <a:solidFill>
              <a:schemeClr val="accent2"/>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7" name="椭圆 48"/>
            <p:cNvSpPr/>
            <p:nvPr/>
          </p:nvSpPr>
          <p:spPr>
            <a:xfrm>
              <a:off x="3991036" y="1778149"/>
              <a:ext cx="1338702" cy="878268"/>
            </a:xfrm>
            <a:prstGeom prst="ellipse">
              <a:avLst/>
            </a:prstGeom>
            <a:solidFill>
              <a:schemeClr val="accent3"/>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9" name="椭圆 50"/>
            <p:cNvSpPr/>
            <p:nvPr/>
          </p:nvSpPr>
          <p:spPr>
            <a:xfrm>
              <a:off x="5190447" y="4236046"/>
              <a:ext cx="1658137" cy="1087836"/>
            </a:xfrm>
            <a:prstGeom prst="ellipse">
              <a:avLst/>
            </a:prstGeom>
            <a:gradFill flip="none" rotWithShape="1">
              <a:gsLst>
                <a:gs pos="100000">
                  <a:sysClr val="window" lastClr="FFFFFF"/>
                </a:gs>
                <a:gs pos="71000">
                  <a:sysClr val="window" lastClr="FFFFFF">
                    <a:lumMod val="95000"/>
                  </a:sysClr>
                </a:gs>
                <a:gs pos="1000">
                  <a:sysClr val="window" lastClr="FFFFFF">
                    <a:lumMod val="85000"/>
                    <a:shade val="100000"/>
                    <a:satMod val="115000"/>
                  </a:sysClr>
                </a:gs>
              </a:gsLst>
              <a:lin ang="7200000" scaled="0"/>
              <a:tileRect/>
            </a:gradFill>
            <a:ln w="25400" cap="flat" cmpd="sng" algn="ctr">
              <a:solidFill>
                <a:sysClr val="window" lastClr="FFFFFF">
                  <a:lumMod val="95000"/>
                </a:sysClr>
              </a:solidFill>
              <a:prstDash val="solid"/>
            </a:ln>
            <a:effectLst>
              <a:outerShdw blurRad="139700" dist="1016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0" name="椭圆 51"/>
            <p:cNvSpPr/>
            <p:nvPr/>
          </p:nvSpPr>
          <p:spPr>
            <a:xfrm>
              <a:off x="5284256" y="3006685"/>
              <a:ext cx="1543001" cy="1012299"/>
            </a:xfrm>
            <a:prstGeom prst="ellipse">
              <a:avLst/>
            </a:prstGeom>
            <a:gradFill flip="none" rotWithShape="1">
              <a:gsLst>
                <a:gs pos="100000">
                  <a:sysClr val="window" lastClr="FFFFFF"/>
                </a:gs>
                <a:gs pos="71000">
                  <a:sysClr val="window" lastClr="FFFFFF">
                    <a:lumMod val="95000"/>
                  </a:sysClr>
                </a:gs>
                <a:gs pos="1000">
                  <a:sysClr val="window" lastClr="FFFFFF">
                    <a:lumMod val="85000"/>
                    <a:shade val="100000"/>
                    <a:satMod val="115000"/>
                  </a:sysClr>
                </a:gs>
              </a:gsLst>
              <a:lin ang="7200000" scaled="0"/>
              <a:tileRect/>
            </a:gradFill>
            <a:ln w="25400" cap="flat" cmpd="sng" algn="ctr">
              <a:solidFill>
                <a:sysClr val="window" lastClr="FFFFFF">
                  <a:lumMod val="95000"/>
                </a:sysClr>
              </a:solidFill>
              <a:prstDash val="solid"/>
            </a:ln>
            <a:effectLst>
              <a:outerShdw blurRad="139700" dist="1016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1" name="椭圆 52"/>
            <p:cNvSpPr/>
            <p:nvPr/>
          </p:nvSpPr>
          <p:spPr>
            <a:xfrm>
              <a:off x="3626119" y="3476993"/>
              <a:ext cx="1658137" cy="1087836"/>
            </a:xfrm>
            <a:prstGeom prst="ellipse">
              <a:avLst/>
            </a:prstGeom>
            <a:gradFill flip="none" rotWithShape="1">
              <a:gsLst>
                <a:gs pos="100000">
                  <a:sysClr val="window" lastClr="FFFFFF"/>
                </a:gs>
                <a:gs pos="71000">
                  <a:sysClr val="window" lastClr="FFFFFF">
                    <a:lumMod val="95000"/>
                  </a:sysClr>
                </a:gs>
                <a:gs pos="1000">
                  <a:sysClr val="window" lastClr="FFFFFF">
                    <a:lumMod val="85000"/>
                    <a:shade val="100000"/>
                    <a:satMod val="115000"/>
                  </a:sysClr>
                </a:gs>
              </a:gsLst>
              <a:lin ang="7200000" scaled="0"/>
              <a:tileRect/>
            </a:gradFill>
            <a:ln w="25400" cap="flat" cmpd="sng" algn="ctr">
              <a:solidFill>
                <a:sysClr val="window" lastClr="FFFFFF">
                  <a:lumMod val="95000"/>
                </a:sysClr>
              </a:solidFill>
              <a:prstDash val="solid"/>
            </a:ln>
            <a:effectLst>
              <a:outerShdw blurRad="139700" dist="1016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2" name="椭圆 53"/>
            <p:cNvSpPr/>
            <p:nvPr/>
          </p:nvSpPr>
          <p:spPr>
            <a:xfrm>
              <a:off x="6145914" y="1713921"/>
              <a:ext cx="1855036" cy="1217013"/>
            </a:xfrm>
            <a:prstGeom prst="ellipse">
              <a:avLst/>
            </a:prstGeom>
            <a:gradFill flip="none" rotWithShape="1">
              <a:gsLst>
                <a:gs pos="100000">
                  <a:sysClr val="window" lastClr="FFFFFF"/>
                </a:gs>
                <a:gs pos="71000">
                  <a:sysClr val="window" lastClr="FFFFFF">
                    <a:lumMod val="95000"/>
                  </a:sysClr>
                </a:gs>
                <a:gs pos="1000">
                  <a:sysClr val="window" lastClr="FFFFFF">
                    <a:lumMod val="85000"/>
                    <a:shade val="100000"/>
                    <a:satMod val="115000"/>
                  </a:sysClr>
                </a:gs>
              </a:gsLst>
              <a:lin ang="7200000" scaled="0"/>
              <a:tileRect/>
            </a:gradFill>
            <a:ln w="25400" cap="flat" cmpd="sng" algn="ctr">
              <a:solidFill>
                <a:sysClr val="window" lastClr="FFFFFF">
                  <a:lumMod val="95000"/>
                </a:sysClr>
              </a:solidFill>
              <a:prstDash val="solid"/>
            </a:ln>
            <a:effectLst>
              <a:outerShdw blurRad="139700" dist="1016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3" name="椭圆 54"/>
            <p:cNvSpPr/>
            <p:nvPr/>
          </p:nvSpPr>
          <p:spPr>
            <a:xfrm>
              <a:off x="6933124" y="3254198"/>
              <a:ext cx="1751593" cy="1149149"/>
            </a:xfrm>
            <a:prstGeom prst="ellipse">
              <a:avLst/>
            </a:prstGeom>
            <a:gradFill flip="none" rotWithShape="1">
              <a:gsLst>
                <a:gs pos="100000">
                  <a:sysClr val="window" lastClr="FFFFFF"/>
                </a:gs>
                <a:gs pos="71000">
                  <a:sysClr val="window" lastClr="FFFFFF">
                    <a:lumMod val="95000"/>
                  </a:sysClr>
                </a:gs>
                <a:gs pos="1000">
                  <a:sysClr val="window" lastClr="FFFFFF">
                    <a:lumMod val="85000"/>
                    <a:shade val="100000"/>
                    <a:satMod val="115000"/>
                  </a:sysClr>
                </a:gs>
              </a:gsLst>
              <a:lin ang="7200000" scaled="0"/>
              <a:tileRect/>
            </a:gradFill>
            <a:ln w="25400" cap="flat" cmpd="sng" algn="ctr">
              <a:solidFill>
                <a:sysClr val="window" lastClr="FFFFFF">
                  <a:lumMod val="95000"/>
                </a:sysClr>
              </a:solidFill>
              <a:prstDash val="solid"/>
            </a:ln>
            <a:effectLst>
              <a:outerShdw blurRad="139700" dist="1016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4" name="椭圆 55"/>
            <p:cNvSpPr/>
            <p:nvPr/>
          </p:nvSpPr>
          <p:spPr>
            <a:xfrm>
              <a:off x="3816737" y="1870698"/>
              <a:ext cx="1855036" cy="1217013"/>
            </a:xfrm>
            <a:prstGeom prst="ellipse">
              <a:avLst/>
            </a:prstGeom>
            <a:gradFill flip="none" rotWithShape="1">
              <a:gsLst>
                <a:gs pos="100000">
                  <a:sysClr val="window" lastClr="FFFFFF"/>
                </a:gs>
                <a:gs pos="71000">
                  <a:sysClr val="window" lastClr="FFFFFF">
                    <a:lumMod val="95000"/>
                  </a:sysClr>
                </a:gs>
                <a:gs pos="1000">
                  <a:sysClr val="window" lastClr="FFFFFF">
                    <a:lumMod val="85000"/>
                    <a:shade val="100000"/>
                    <a:satMod val="115000"/>
                  </a:sysClr>
                </a:gs>
              </a:gsLst>
              <a:lin ang="7200000" scaled="0"/>
              <a:tileRect/>
            </a:gradFill>
            <a:ln w="25400" cap="flat" cmpd="sng" algn="ctr">
              <a:solidFill>
                <a:sysClr val="window" lastClr="FFFFFF">
                  <a:lumMod val="95000"/>
                </a:sysClr>
              </a:solidFill>
              <a:prstDash val="solid"/>
            </a:ln>
            <a:effectLst>
              <a:outerShdw blurRad="139700" dist="1016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grpSp>
          <p:nvGrpSpPr>
            <p:cNvPr id="28" name="Group 27"/>
            <p:cNvGrpSpPr/>
            <p:nvPr/>
          </p:nvGrpSpPr>
          <p:grpSpPr>
            <a:xfrm>
              <a:off x="7581581" y="3594290"/>
              <a:ext cx="464344" cy="465138"/>
              <a:chOff x="9145588" y="4435475"/>
              <a:chExt cx="464344" cy="465138"/>
            </a:xfrm>
          </p:grpSpPr>
          <p:sp>
            <p:nvSpPr>
              <p:cNvPr id="29"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0"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1"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2"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3"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4"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5"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6"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7"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38" name="AutoShape 59"/>
            <p:cNvSpPr/>
            <p:nvPr/>
          </p:nvSpPr>
          <p:spPr bwMode="auto">
            <a:xfrm>
              <a:off x="6840863" y="2086555"/>
              <a:ext cx="465138" cy="464344"/>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nvGrpSpPr>
            <p:cNvPr id="39" name="Group 38"/>
            <p:cNvGrpSpPr/>
            <p:nvPr/>
          </p:nvGrpSpPr>
          <p:grpSpPr>
            <a:xfrm>
              <a:off x="4224669" y="3776841"/>
              <a:ext cx="465138" cy="464344"/>
              <a:chOff x="2581275" y="2582069"/>
              <a:chExt cx="465138" cy="464344"/>
            </a:xfrm>
          </p:grpSpPr>
          <p:sp>
            <p:nvSpPr>
              <p:cNvPr id="40"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1"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2" name="Group 41"/>
            <p:cNvGrpSpPr/>
            <p:nvPr/>
          </p:nvGrpSpPr>
          <p:grpSpPr>
            <a:xfrm>
              <a:off x="4508242" y="2261514"/>
              <a:ext cx="464344" cy="464344"/>
              <a:chOff x="4439444" y="1652588"/>
              <a:chExt cx="464344" cy="464344"/>
            </a:xfrm>
          </p:grpSpPr>
          <p:sp>
            <p:nvSpPr>
              <p:cNvPr id="43"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5"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46" name="Group 45"/>
            <p:cNvGrpSpPr/>
            <p:nvPr/>
          </p:nvGrpSpPr>
          <p:grpSpPr>
            <a:xfrm>
              <a:off x="5817442" y="4609244"/>
              <a:ext cx="464344" cy="464344"/>
              <a:chOff x="4439444" y="2582069"/>
              <a:chExt cx="464344" cy="464344"/>
            </a:xfrm>
          </p:grpSpPr>
          <p:sp>
            <p:nvSpPr>
              <p:cNvPr id="47"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8"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9"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50" name="Group 49"/>
            <p:cNvGrpSpPr/>
            <p:nvPr/>
          </p:nvGrpSpPr>
          <p:grpSpPr>
            <a:xfrm>
              <a:off x="5831292" y="3329067"/>
              <a:ext cx="464344" cy="362744"/>
              <a:chOff x="2581275" y="1710532"/>
              <a:chExt cx="464344" cy="362744"/>
            </a:xfrm>
          </p:grpSpPr>
          <p:sp>
            <p:nvSpPr>
              <p:cNvPr id="51"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3"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4"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5"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6"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7"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8" name="Group 57"/>
          <p:cNvGrpSpPr/>
          <p:nvPr/>
        </p:nvGrpSpPr>
        <p:grpSpPr>
          <a:xfrm>
            <a:off x="635810" y="1744515"/>
            <a:ext cx="2547626" cy="1269344"/>
            <a:chOff x="9748912" y="1598874"/>
            <a:chExt cx="2547626" cy="1269344"/>
          </a:xfrm>
        </p:grpSpPr>
        <p:sp>
          <p:nvSpPr>
            <p:cNvPr id="59" name="TextBox 58"/>
            <p:cNvSpPr txBox="1"/>
            <p:nvPr/>
          </p:nvSpPr>
          <p:spPr>
            <a:xfrm>
              <a:off x="10675709" y="1598874"/>
              <a:ext cx="1620829" cy="400110"/>
            </a:xfrm>
            <a:prstGeom prst="rect">
              <a:avLst/>
            </a:prstGeom>
            <a:noFill/>
          </p:spPr>
          <p:txBody>
            <a:bodyPr wrap="none" rtlCol="0">
              <a:spAutoFit/>
            </a:bodyPr>
            <a:lstStyle/>
            <a:p>
              <a:pPr algn="r"/>
              <a:r>
                <a:rPr lang="en-US" sz="2000" b="1" smtClean="0">
                  <a:solidFill>
                    <a:schemeClr val="accent5"/>
                  </a:solidFill>
                </a:rPr>
                <a:t>Sound Effects</a:t>
              </a:r>
              <a:endParaRPr lang="en-GB" sz="2000" b="1">
                <a:solidFill>
                  <a:schemeClr val="accent5"/>
                </a:solidFill>
              </a:endParaRPr>
            </a:p>
          </p:txBody>
        </p:sp>
        <p:sp>
          <p:nvSpPr>
            <p:cNvPr id="60" name="Rectangle 59"/>
            <p:cNvSpPr/>
            <p:nvPr/>
          </p:nvSpPr>
          <p:spPr>
            <a:xfrm>
              <a:off x="9748912" y="1914111"/>
              <a:ext cx="2547626" cy="954107"/>
            </a:xfrm>
            <a:prstGeom prst="rect">
              <a:avLst/>
            </a:prstGeom>
          </p:spPr>
          <p:txBody>
            <a:bodyPr wrap="square">
              <a:spAutoFit/>
            </a:bodyPr>
            <a:lstStyle/>
            <a:p>
              <a:pPr algn="r"/>
              <a:r>
                <a:rPr lang="en-GB" sz="1400"/>
                <a:t>Lorem ipsum dolor sit amet, consectetuer adipiscing elit, sed diam nonummy nibh euismod </a:t>
              </a:r>
              <a:r>
                <a:rPr lang="en-GB" sz="1400" smtClean="0"/>
                <a:t>tincidunt</a:t>
              </a:r>
              <a:endParaRPr lang="en-GB" sz="1400"/>
            </a:p>
          </p:txBody>
        </p:sp>
      </p:grpSp>
      <p:grpSp>
        <p:nvGrpSpPr>
          <p:cNvPr id="61" name="Group 60"/>
          <p:cNvGrpSpPr/>
          <p:nvPr/>
        </p:nvGrpSpPr>
        <p:grpSpPr>
          <a:xfrm>
            <a:off x="8697738" y="1726656"/>
            <a:ext cx="2855197" cy="1287203"/>
            <a:chOff x="8190906" y="1581015"/>
            <a:chExt cx="2855197" cy="1287203"/>
          </a:xfrm>
        </p:grpSpPr>
        <p:sp>
          <p:nvSpPr>
            <p:cNvPr id="62" name="TextBox 61"/>
            <p:cNvSpPr txBox="1"/>
            <p:nvPr/>
          </p:nvSpPr>
          <p:spPr>
            <a:xfrm>
              <a:off x="8190906" y="1581015"/>
              <a:ext cx="1815818" cy="400110"/>
            </a:xfrm>
            <a:prstGeom prst="rect">
              <a:avLst/>
            </a:prstGeom>
            <a:noFill/>
          </p:spPr>
          <p:txBody>
            <a:bodyPr wrap="none" rtlCol="0">
              <a:spAutoFit/>
            </a:bodyPr>
            <a:lstStyle/>
            <a:p>
              <a:r>
                <a:rPr lang="en-US" sz="2000" b="1" smtClean="0">
                  <a:solidFill>
                    <a:schemeClr val="accent1"/>
                  </a:solidFill>
                </a:rPr>
                <a:t>Marketing Mail</a:t>
              </a:r>
              <a:endParaRPr lang="en-GB" sz="2000" b="1">
                <a:solidFill>
                  <a:schemeClr val="accent1"/>
                </a:solidFill>
              </a:endParaRPr>
            </a:p>
          </p:txBody>
        </p:sp>
        <p:sp>
          <p:nvSpPr>
            <p:cNvPr id="63" name="Rectangle 62"/>
            <p:cNvSpPr/>
            <p:nvPr/>
          </p:nvSpPr>
          <p:spPr>
            <a:xfrm>
              <a:off x="8190907" y="1914111"/>
              <a:ext cx="2855196" cy="954107"/>
            </a:xfrm>
            <a:prstGeom prst="rect">
              <a:avLst/>
            </a:prstGeom>
          </p:spPr>
          <p:txBody>
            <a:bodyPr wrap="square">
              <a:spAutoFit/>
            </a:bodyPr>
            <a:lstStyle/>
            <a:p>
              <a:r>
                <a:rPr lang="en-GB" sz="1400"/>
                <a:t>Lorem ipsum dolor sit amet, consectetuer adipiscing elit, sed diam nonummy nibh euismod tincidunt ut laoreet dolore </a:t>
              </a:r>
              <a:r>
                <a:rPr lang="en-GB" sz="1400" smtClean="0"/>
                <a:t>magna. </a:t>
              </a:r>
              <a:endParaRPr lang="en-GB" sz="1400"/>
            </a:p>
          </p:txBody>
        </p:sp>
      </p:grpSp>
      <p:grpSp>
        <p:nvGrpSpPr>
          <p:cNvPr id="64" name="Group 63"/>
          <p:cNvGrpSpPr/>
          <p:nvPr/>
        </p:nvGrpSpPr>
        <p:grpSpPr>
          <a:xfrm>
            <a:off x="8697738" y="4429986"/>
            <a:ext cx="2737255" cy="1287203"/>
            <a:chOff x="8190906" y="1581015"/>
            <a:chExt cx="2737255" cy="1287203"/>
          </a:xfrm>
        </p:grpSpPr>
        <p:sp>
          <p:nvSpPr>
            <p:cNvPr id="65" name="TextBox 64"/>
            <p:cNvSpPr txBox="1"/>
            <p:nvPr/>
          </p:nvSpPr>
          <p:spPr>
            <a:xfrm>
              <a:off x="8190906" y="1581015"/>
              <a:ext cx="1542410" cy="400110"/>
            </a:xfrm>
            <a:prstGeom prst="rect">
              <a:avLst/>
            </a:prstGeom>
            <a:noFill/>
          </p:spPr>
          <p:txBody>
            <a:bodyPr wrap="none" rtlCol="0">
              <a:spAutoFit/>
            </a:bodyPr>
            <a:lstStyle/>
            <a:p>
              <a:r>
                <a:rPr lang="en-US" sz="2000" b="1" smtClean="0">
                  <a:solidFill>
                    <a:schemeClr val="accent4"/>
                  </a:solidFill>
                </a:rPr>
                <a:t>Social Media</a:t>
              </a:r>
              <a:endParaRPr lang="en-GB" sz="2000" b="1">
                <a:solidFill>
                  <a:schemeClr val="accent4"/>
                </a:solidFill>
              </a:endParaRPr>
            </a:p>
          </p:txBody>
        </p:sp>
        <p:sp>
          <p:nvSpPr>
            <p:cNvPr id="66" name="Rectangle 65"/>
            <p:cNvSpPr/>
            <p:nvPr/>
          </p:nvSpPr>
          <p:spPr>
            <a:xfrm>
              <a:off x="8190906" y="1914111"/>
              <a:ext cx="2737255" cy="954107"/>
            </a:xfrm>
            <a:prstGeom prst="rect">
              <a:avLst/>
            </a:prstGeom>
          </p:spPr>
          <p:txBody>
            <a:bodyPr wrap="square">
              <a:spAutoFit/>
            </a:bodyPr>
            <a:lstStyle/>
            <a:p>
              <a:r>
                <a:rPr lang="en-GB" sz="1400"/>
                <a:t>Lorem ipsum dolor sit amet, consectetuer adipiscing elit, sed diam nonummy nibh euismod tincidunt ut laoreet dolore </a:t>
              </a:r>
              <a:r>
                <a:rPr lang="en-GB" sz="1400" smtClean="0"/>
                <a:t>magna. </a:t>
              </a:r>
              <a:endParaRPr lang="en-GB" sz="1400"/>
            </a:p>
          </p:txBody>
        </p:sp>
      </p:grpSp>
      <p:grpSp>
        <p:nvGrpSpPr>
          <p:cNvPr id="67" name="Group 66"/>
          <p:cNvGrpSpPr/>
          <p:nvPr/>
        </p:nvGrpSpPr>
        <p:grpSpPr>
          <a:xfrm>
            <a:off x="639753" y="4425964"/>
            <a:ext cx="2547626" cy="1269344"/>
            <a:chOff x="9748912" y="1598874"/>
            <a:chExt cx="2547626" cy="1269344"/>
          </a:xfrm>
        </p:grpSpPr>
        <p:sp>
          <p:nvSpPr>
            <p:cNvPr id="68" name="TextBox 67"/>
            <p:cNvSpPr txBox="1"/>
            <p:nvPr/>
          </p:nvSpPr>
          <p:spPr>
            <a:xfrm>
              <a:off x="10558883" y="1598874"/>
              <a:ext cx="1737655" cy="400110"/>
            </a:xfrm>
            <a:prstGeom prst="rect">
              <a:avLst/>
            </a:prstGeom>
            <a:noFill/>
          </p:spPr>
          <p:txBody>
            <a:bodyPr wrap="none" rtlCol="0">
              <a:spAutoFit/>
            </a:bodyPr>
            <a:lstStyle/>
            <a:p>
              <a:pPr algn="r"/>
              <a:r>
                <a:rPr lang="en-US" sz="2000" b="1" smtClean="0">
                  <a:solidFill>
                    <a:schemeClr val="accent2"/>
                  </a:solidFill>
                </a:rPr>
                <a:t>Key To Success</a:t>
              </a:r>
              <a:endParaRPr lang="en-GB" sz="2000" b="1">
                <a:solidFill>
                  <a:schemeClr val="accent2"/>
                </a:solidFill>
              </a:endParaRPr>
            </a:p>
          </p:txBody>
        </p:sp>
        <p:sp>
          <p:nvSpPr>
            <p:cNvPr id="69" name="Rectangle 68"/>
            <p:cNvSpPr/>
            <p:nvPr/>
          </p:nvSpPr>
          <p:spPr>
            <a:xfrm>
              <a:off x="9748912" y="1914111"/>
              <a:ext cx="2547626" cy="954107"/>
            </a:xfrm>
            <a:prstGeom prst="rect">
              <a:avLst/>
            </a:prstGeom>
          </p:spPr>
          <p:txBody>
            <a:bodyPr wrap="square">
              <a:spAutoFit/>
            </a:bodyPr>
            <a:lstStyle/>
            <a:p>
              <a:pPr algn="r"/>
              <a:r>
                <a:rPr lang="en-GB" sz="1400"/>
                <a:t>Lorem ipsum dolor sit amet, consectetuer adipiscing elit, sed diam nonummy nibh euismod </a:t>
              </a:r>
              <a:r>
                <a:rPr lang="en-GB" sz="1400" smtClean="0"/>
                <a:t>tincidunt</a:t>
              </a:r>
              <a:endParaRPr lang="en-GB" sz="140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left)">
                                      <p:cBhvr>
                                        <p:cTn id="11" dur="500"/>
                                        <p:tgtEl>
                                          <p:spTgt spid="2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500"/>
                                        <p:tgtEl>
                                          <p:spTgt spid="27"/>
                                        </p:tgtEl>
                                      </p:cBhvr>
                                    </p:animEffect>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25"/>
                                        </p:tgtEl>
                                        <p:attrNameLst>
                                          <p:attrName>style.visibility</p:attrName>
                                        </p:attrNameLst>
                                      </p:cBhvr>
                                      <p:to>
                                        <p:strVal val="visible"/>
                                      </p:to>
                                    </p:set>
                                    <p:anim calcmode="lin" valueType="num">
                                      <p:cBhvr additive="base">
                                        <p:cTn id="19" dur="500" fill="hold"/>
                                        <p:tgtEl>
                                          <p:spTgt spid="25"/>
                                        </p:tgtEl>
                                        <p:attrNameLst>
                                          <p:attrName>ppt_x</p:attrName>
                                        </p:attrNameLst>
                                      </p:cBhvr>
                                      <p:tavLst>
                                        <p:tav tm="0">
                                          <p:val>
                                            <p:strVal val="#ppt_x"/>
                                          </p:val>
                                        </p:tav>
                                        <p:tav tm="100000">
                                          <p:val>
                                            <p:strVal val="#ppt_x"/>
                                          </p:val>
                                        </p:tav>
                                      </p:tavLst>
                                    </p:anim>
                                    <p:anim calcmode="lin" valueType="num">
                                      <p:cBhvr additive="base">
                                        <p:cTn id="20" dur="500" fill="hold"/>
                                        <p:tgtEl>
                                          <p:spTgt spid="25"/>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58"/>
                                        </p:tgtEl>
                                        <p:attrNameLst>
                                          <p:attrName>style.visibility</p:attrName>
                                        </p:attrNameLst>
                                      </p:cBhvr>
                                      <p:to>
                                        <p:strVal val="visible"/>
                                      </p:to>
                                    </p:set>
                                    <p:animEffect transition="in" filter="fade">
                                      <p:cBhvr>
                                        <p:cTn id="24" dur="500"/>
                                        <p:tgtEl>
                                          <p:spTgt spid="58"/>
                                        </p:tgtEl>
                                      </p:cBhvr>
                                    </p:animEffect>
                                  </p:childTnLst>
                                </p:cTn>
                              </p:par>
                            </p:childTnLst>
                          </p:cTn>
                        </p:par>
                        <p:par>
                          <p:cTn id="25" fill="hold">
                            <p:stCondLst>
                              <p:cond delay="2500"/>
                            </p:stCondLst>
                            <p:childTnLst>
                              <p:par>
                                <p:cTn id="26" presetID="10" presetClass="entr" presetSubtype="0" fill="hold" nodeType="afterEffect">
                                  <p:stCondLst>
                                    <p:cond delay="0"/>
                                  </p:stCondLst>
                                  <p:childTnLst>
                                    <p:set>
                                      <p:cBhvr>
                                        <p:cTn id="27" dur="1" fill="hold">
                                          <p:stCondLst>
                                            <p:cond delay="0"/>
                                          </p:stCondLst>
                                        </p:cTn>
                                        <p:tgtEl>
                                          <p:spTgt spid="67"/>
                                        </p:tgtEl>
                                        <p:attrNameLst>
                                          <p:attrName>style.visibility</p:attrName>
                                        </p:attrNameLst>
                                      </p:cBhvr>
                                      <p:to>
                                        <p:strVal val="visible"/>
                                      </p:to>
                                    </p:set>
                                    <p:animEffect transition="in" filter="fade">
                                      <p:cBhvr>
                                        <p:cTn id="28" dur="500"/>
                                        <p:tgtEl>
                                          <p:spTgt spid="67"/>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61"/>
                                        </p:tgtEl>
                                        <p:attrNameLst>
                                          <p:attrName>style.visibility</p:attrName>
                                        </p:attrNameLst>
                                      </p:cBhvr>
                                      <p:to>
                                        <p:strVal val="visible"/>
                                      </p:to>
                                    </p:set>
                                    <p:animEffect transition="in" filter="fade">
                                      <p:cBhvr>
                                        <p:cTn id="32" dur="500"/>
                                        <p:tgtEl>
                                          <p:spTgt spid="61"/>
                                        </p:tgtEl>
                                      </p:cBhvr>
                                    </p:animEffect>
                                  </p:childTnLst>
                                </p:cTn>
                              </p:par>
                            </p:childTnLst>
                          </p:cTn>
                        </p:par>
                        <p:par>
                          <p:cTn id="33" fill="hold">
                            <p:stCondLst>
                              <p:cond delay="3500"/>
                            </p:stCondLst>
                            <p:childTnLst>
                              <p:par>
                                <p:cTn id="34" presetID="10" presetClass="entr" presetSubtype="0" fill="hold" nodeType="afterEffect">
                                  <p:stCondLst>
                                    <p:cond delay="0"/>
                                  </p:stCondLst>
                                  <p:childTnLst>
                                    <p:set>
                                      <p:cBhvr>
                                        <p:cTn id="35" dur="1" fill="hold">
                                          <p:stCondLst>
                                            <p:cond delay="0"/>
                                          </p:stCondLst>
                                        </p:cTn>
                                        <p:tgtEl>
                                          <p:spTgt spid="64"/>
                                        </p:tgtEl>
                                        <p:attrNameLst>
                                          <p:attrName>style.visibility</p:attrName>
                                        </p:attrNameLst>
                                      </p:cBhvr>
                                      <p:to>
                                        <p:strVal val="visible"/>
                                      </p:to>
                                    </p:set>
                                    <p:animEffect transition="in" filter="fade">
                                      <p:cBhvr>
                                        <p:cTn id="36"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6"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Tree Infographic</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4" name="矩形 2048"/>
          <p:cNvSpPr/>
          <p:nvPr/>
        </p:nvSpPr>
        <p:spPr>
          <a:xfrm rot="19458485">
            <a:off x="5269751" y="4194820"/>
            <a:ext cx="2255381" cy="2212711"/>
          </a:xfrm>
          <a:custGeom>
            <a:avLst/>
            <a:gdLst/>
            <a:ahLst/>
            <a:cxnLst/>
            <a:rect l="l" t="t" r="r" b="b"/>
            <a:pathLst>
              <a:path w="2255381" h="2212711">
                <a:moveTo>
                  <a:pt x="1762831" y="96037"/>
                </a:moveTo>
                <a:cubicBezTo>
                  <a:pt x="1774596" y="109887"/>
                  <a:pt x="1762506" y="174600"/>
                  <a:pt x="1646561" y="364996"/>
                </a:cubicBezTo>
                <a:cubicBezTo>
                  <a:pt x="1623126" y="418934"/>
                  <a:pt x="1525944" y="582825"/>
                  <a:pt x="1395435" y="793156"/>
                </a:cubicBezTo>
                <a:cubicBezTo>
                  <a:pt x="1536134" y="778726"/>
                  <a:pt x="1697692" y="765828"/>
                  <a:pt x="1831180" y="756058"/>
                </a:cubicBezTo>
                <a:cubicBezTo>
                  <a:pt x="1885036" y="696233"/>
                  <a:pt x="2021048" y="583933"/>
                  <a:pt x="2043438" y="565200"/>
                </a:cubicBezTo>
                <a:cubicBezTo>
                  <a:pt x="2069261" y="543593"/>
                  <a:pt x="2073675" y="543820"/>
                  <a:pt x="2083864" y="544092"/>
                </a:cubicBezTo>
                <a:cubicBezTo>
                  <a:pt x="2090767" y="551669"/>
                  <a:pt x="2104986" y="572225"/>
                  <a:pt x="2104573" y="566823"/>
                </a:cubicBezTo>
                <a:cubicBezTo>
                  <a:pt x="2104160" y="561422"/>
                  <a:pt x="2125877" y="554426"/>
                  <a:pt x="2087839" y="600560"/>
                </a:cubicBezTo>
                <a:cubicBezTo>
                  <a:pt x="2079107" y="615047"/>
                  <a:pt x="2020535" y="684486"/>
                  <a:pt x="1965963" y="746391"/>
                </a:cubicBezTo>
                <a:cubicBezTo>
                  <a:pt x="2026433" y="742222"/>
                  <a:pt x="2071795" y="739277"/>
                  <a:pt x="2092922" y="737850"/>
                </a:cubicBezTo>
                <a:cubicBezTo>
                  <a:pt x="2199976" y="730624"/>
                  <a:pt x="2210042" y="735764"/>
                  <a:pt x="2233807" y="747211"/>
                </a:cubicBezTo>
                <a:cubicBezTo>
                  <a:pt x="2234375" y="766987"/>
                  <a:pt x="2225153" y="815763"/>
                  <a:pt x="2235515" y="806537"/>
                </a:cubicBezTo>
                <a:cubicBezTo>
                  <a:pt x="2245877" y="797311"/>
                  <a:pt x="2312434" y="809401"/>
                  <a:pt x="2124682" y="843303"/>
                </a:cubicBezTo>
                <a:cubicBezTo>
                  <a:pt x="2055381" y="862379"/>
                  <a:pt x="1557988" y="946248"/>
                  <a:pt x="1273593" y="987844"/>
                </a:cubicBezTo>
                <a:cubicBezTo>
                  <a:pt x="978139" y="1456310"/>
                  <a:pt x="595298" y="2038503"/>
                  <a:pt x="457887" y="2212711"/>
                </a:cubicBezTo>
                <a:lnTo>
                  <a:pt x="0" y="1868127"/>
                </a:lnTo>
                <a:cubicBezTo>
                  <a:pt x="68157" y="1710476"/>
                  <a:pt x="330540" y="1371156"/>
                  <a:pt x="606728" y="1037009"/>
                </a:cubicBezTo>
                <a:cubicBezTo>
                  <a:pt x="600981" y="804918"/>
                  <a:pt x="634997" y="289980"/>
                  <a:pt x="640268" y="205084"/>
                </a:cubicBezTo>
                <a:cubicBezTo>
                  <a:pt x="646314" y="107709"/>
                  <a:pt x="652129" y="99237"/>
                  <a:pt x="665240" y="79152"/>
                </a:cubicBezTo>
                <a:cubicBezTo>
                  <a:pt x="683136" y="80960"/>
                  <a:pt x="726034" y="94999"/>
                  <a:pt x="718931" y="84573"/>
                </a:cubicBezTo>
                <a:cubicBezTo>
                  <a:pt x="711827" y="74148"/>
                  <a:pt x="730538" y="15554"/>
                  <a:pt x="739077" y="188821"/>
                </a:cubicBezTo>
                <a:cubicBezTo>
                  <a:pt x="746782" y="243817"/>
                  <a:pt x="760402" y="582985"/>
                  <a:pt x="766840" y="844003"/>
                </a:cubicBezTo>
                <a:cubicBezTo>
                  <a:pt x="1026532" y="535400"/>
                  <a:pt x="1266755" y="263580"/>
                  <a:pt x="1333595" y="187146"/>
                </a:cubicBezTo>
                <a:cubicBezTo>
                  <a:pt x="1484649" y="14408"/>
                  <a:pt x="1513353" y="10556"/>
                  <a:pt x="1579414" y="0"/>
                </a:cubicBezTo>
                <a:cubicBezTo>
                  <a:pt x="1629596" y="41269"/>
                  <a:pt x="1736593" y="158682"/>
                  <a:pt x="1729962" y="123807"/>
                </a:cubicBezTo>
                <a:cubicBezTo>
                  <a:pt x="1727475" y="110728"/>
                  <a:pt x="1744940" y="92417"/>
                  <a:pt x="1756562" y="92996"/>
                </a:cubicBezTo>
                <a:cubicBezTo>
                  <a:pt x="1758983" y="93117"/>
                  <a:pt x="1761150" y="94058"/>
                  <a:pt x="1762831" y="96037"/>
                </a:cubicBezTo>
                <a:close/>
              </a:path>
            </a:pathLst>
          </a:custGeom>
          <a:gradFill flip="none" rotWithShape="1">
            <a:gsLst>
              <a:gs pos="0">
                <a:schemeClr val="tx1">
                  <a:lumMod val="75000"/>
                </a:schemeClr>
              </a:gs>
              <a:gs pos="50000">
                <a:schemeClr val="tx1"/>
              </a:gs>
              <a:gs pos="100000">
                <a:schemeClr val="tx1"/>
              </a:gs>
            </a:gsLst>
            <a:lin ang="16200000" scaled="1"/>
            <a:tileRect/>
          </a:gradFill>
          <a:ln w="19050" cap="flat" cmpd="sng" algn="ctr">
            <a:solidFill>
              <a:sysClr val="window" lastClr="FFFFFF"/>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grpSp>
        <p:nvGrpSpPr>
          <p:cNvPr id="6" name="组合 50"/>
          <p:cNvGrpSpPr/>
          <p:nvPr/>
        </p:nvGrpSpPr>
        <p:grpSpPr>
          <a:xfrm>
            <a:off x="6114488" y="1737736"/>
            <a:ext cx="1061946" cy="1061946"/>
            <a:chOff x="5076056" y="2996952"/>
            <a:chExt cx="1800200" cy="1800200"/>
          </a:xfrm>
          <a:effectLst>
            <a:outerShdw blurRad="50800" dist="38100" dir="5400000" algn="t" rotWithShape="0">
              <a:prstClr val="black">
                <a:alpha val="40000"/>
              </a:prstClr>
            </a:outerShdw>
          </a:effectLst>
        </p:grpSpPr>
        <p:sp>
          <p:nvSpPr>
            <p:cNvPr id="32" name="椭圆 76"/>
            <p:cNvSpPr/>
            <p:nvPr/>
          </p:nvSpPr>
          <p:spPr>
            <a:xfrm>
              <a:off x="5076056" y="2996952"/>
              <a:ext cx="1800200" cy="1800200"/>
            </a:xfrm>
            <a:prstGeom prst="ellipse">
              <a:avLst/>
            </a:prstGeom>
            <a:gradFill flip="none" rotWithShape="1">
              <a:gsLst>
                <a:gs pos="0">
                  <a:schemeClr val="accent5">
                    <a:lumMod val="75000"/>
                  </a:schemeClr>
                </a:gs>
                <a:gs pos="50000">
                  <a:schemeClr val="accent5"/>
                </a:gs>
                <a:gs pos="100000">
                  <a:schemeClr val="accent5">
                    <a:lumMod val="60000"/>
                    <a:lumOff val="40000"/>
                  </a:schemeClr>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33" name="椭圆 77"/>
            <p:cNvSpPr/>
            <p:nvPr/>
          </p:nvSpPr>
          <p:spPr>
            <a:xfrm>
              <a:off x="5270130" y="3191026"/>
              <a:ext cx="1412052" cy="1412052"/>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34" name="椭圆 78"/>
            <p:cNvSpPr/>
            <p:nvPr/>
          </p:nvSpPr>
          <p:spPr>
            <a:xfrm>
              <a:off x="5499115" y="3420011"/>
              <a:ext cx="954083" cy="954083"/>
            </a:xfrm>
            <a:prstGeom prst="ellipse">
              <a:avLst/>
            </a:prstGeom>
            <a:gradFill flip="none" rotWithShape="1">
              <a:gsLst>
                <a:gs pos="0">
                  <a:schemeClr val="accent5">
                    <a:lumMod val="75000"/>
                  </a:schemeClr>
                </a:gs>
                <a:gs pos="50000">
                  <a:schemeClr val="accent5"/>
                </a:gs>
                <a:gs pos="100000">
                  <a:schemeClr val="accent5">
                    <a:lumMod val="60000"/>
                    <a:lumOff val="40000"/>
                  </a:schemeClr>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35" name="椭圆 79"/>
            <p:cNvSpPr/>
            <p:nvPr/>
          </p:nvSpPr>
          <p:spPr>
            <a:xfrm>
              <a:off x="5690650" y="3611546"/>
              <a:ext cx="571013" cy="571013"/>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grpSp>
      <p:grpSp>
        <p:nvGrpSpPr>
          <p:cNvPr id="7" name="组合 51"/>
          <p:cNvGrpSpPr/>
          <p:nvPr/>
        </p:nvGrpSpPr>
        <p:grpSpPr>
          <a:xfrm>
            <a:off x="5663100" y="1601265"/>
            <a:ext cx="695454" cy="695454"/>
            <a:chOff x="5076056" y="2996952"/>
            <a:chExt cx="1800200" cy="1800200"/>
          </a:xfrm>
          <a:effectLst>
            <a:outerShdw blurRad="50800" dist="38100" dir="5400000" algn="t" rotWithShape="0">
              <a:prstClr val="black">
                <a:alpha val="40000"/>
              </a:prstClr>
            </a:outerShdw>
          </a:effectLst>
        </p:grpSpPr>
        <p:sp>
          <p:nvSpPr>
            <p:cNvPr id="28" name="椭圆 72"/>
            <p:cNvSpPr/>
            <p:nvPr/>
          </p:nvSpPr>
          <p:spPr>
            <a:xfrm>
              <a:off x="5076056" y="2996952"/>
              <a:ext cx="1800200" cy="1800200"/>
            </a:xfrm>
            <a:prstGeom prst="ellipse">
              <a:avLst/>
            </a:prstGeom>
            <a:gradFill flip="none" rotWithShape="1">
              <a:gsLst>
                <a:gs pos="0">
                  <a:schemeClr val="accent3">
                    <a:lumMod val="75000"/>
                  </a:schemeClr>
                </a:gs>
                <a:gs pos="50000">
                  <a:schemeClr val="accent3"/>
                </a:gs>
                <a:gs pos="100000">
                  <a:schemeClr val="accent3">
                    <a:lumMod val="60000"/>
                    <a:lumOff val="40000"/>
                  </a:schemeClr>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9" name="椭圆 73"/>
            <p:cNvSpPr/>
            <p:nvPr/>
          </p:nvSpPr>
          <p:spPr>
            <a:xfrm>
              <a:off x="5270130" y="3191026"/>
              <a:ext cx="1412052" cy="1412052"/>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30" name="椭圆 74"/>
            <p:cNvSpPr/>
            <p:nvPr/>
          </p:nvSpPr>
          <p:spPr>
            <a:xfrm>
              <a:off x="5499115" y="3420011"/>
              <a:ext cx="954083" cy="954083"/>
            </a:xfrm>
            <a:prstGeom prst="ellipse">
              <a:avLst/>
            </a:prstGeom>
            <a:gradFill flip="none" rotWithShape="1">
              <a:gsLst>
                <a:gs pos="0">
                  <a:schemeClr val="accent3">
                    <a:lumMod val="75000"/>
                  </a:schemeClr>
                </a:gs>
                <a:gs pos="50000">
                  <a:schemeClr val="accent3"/>
                </a:gs>
                <a:gs pos="100000">
                  <a:schemeClr val="accent3">
                    <a:lumMod val="60000"/>
                    <a:lumOff val="40000"/>
                  </a:schemeClr>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31" name="椭圆 75"/>
            <p:cNvSpPr/>
            <p:nvPr/>
          </p:nvSpPr>
          <p:spPr>
            <a:xfrm>
              <a:off x="5690650" y="3611546"/>
              <a:ext cx="571013" cy="571013"/>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grpSp>
      <p:grpSp>
        <p:nvGrpSpPr>
          <p:cNvPr id="8" name="组合 52"/>
          <p:cNvGrpSpPr/>
          <p:nvPr/>
        </p:nvGrpSpPr>
        <p:grpSpPr>
          <a:xfrm>
            <a:off x="4155152" y="3064593"/>
            <a:ext cx="973766" cy="973766"/>
            <a:chOff x="5076056" y="2996952"/>
            <a:chExt cx="1800200" cy="1800200"/>
          </a:xfrm>
          <a:effectLst>
            <a:outerShdw blurRad="50800" dist="38100" dir="5400000" algn="t" rotWithShape="0">
              <a:prstClr val="black">
                <a:alpha val="40000"/>
              </a:prstClr>
            </a:outerShdw>
          </a:effectLst>
        </p:grpSpPr>
        <p:sp>
          <p:nvSpPr>
            <p:cNvPr id="24" name="椭圆 68"/>
            <p:cNvSpPr/>
            <p:nvPr/>
          </p:nvSpPr>
          <p:spPr>
            <a:xfrm>
              <a:off x="5076056" y="2996952"/>
              <a:ext cx="1800200" cy="1800200"/>
            </a:xfrm>
            <a:prstGeom prst="ellipse">
              <a:avLst/>
            </a:prstGeom>
            <a:gradFill flip="none" rotWithShape="1">
              <a:gsLst>
                <a:gs pos="0">
                  <a:schemeClr val="accent6">
                    <a:lumMod val="75000"/>
                  </a:schemeClr>
                </a:gs>
                <a:gs pos="50000">
                  <a:schemeClr val="accent6"/>
                </a:gs>
                <a:gs pos="100000">
                  <a:schemeClr val="accent6">
                    <a:lumMod val="60000"/>
                    <a:lumOff val="40000"/>
                  </a:schemeClr>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5" name="椭圆 69"/>
            <p:cNvSpPr/>
            <p:nvPr/>
          </p:nvSpPr>
          <p:spPr>
            <a:xfrm>
              <a:off x="5270130" y="3191026"/>
              <a:ext cx="1412052" cy="1412052"/>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6" name="椭圆 70"/>
            <p:cNvSpPr/>
            <p:nvPr/>
          </p:nvSpPr>
          <p:spPr>
            <a:xfrm>
              <a:off x="5499115" y="3420011"/>
              <a:ext cx="954083" cy="954083"/>
            </a:xfrm>
            <a:prstGeom prst="ellipse">
              <a:avLst/>
            </a:prstGeom>
            <a:gradFill flip="none" rotWithShape="1">
              <a:gsLst>
                <a:gs pos="0">
                  <a:schemeClr val="accent6">
                    <a:lumMod val="75000"/>
                  </a:schemeClr>
                </a:gs>
                <a:gs pos="50000">
                  <a:schemeClr val="accent6"/>
                </a:gs>
                <a:gs pos="100000">
                  <a:schemeClr val="accent6">
                    <a:lumMod val="60000"/>
                    <a:lumOff val="40000"/>
                  </a:schemeClr>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7" name="椭圆 71"/>
            <p:cNvSpPr/>
            <p:nvPr/>
          </p:nvSpPr>
          <p:spPr>
            <a:xfrm>
              <a:off x="5690650" y="3611546"/>
              <a:ext cx="571013" cy="571013"/>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grpSp>
      <p:grpSp>
        <p:nvGrpSpPr>
          <p:cNvPr id="9" name="组合 53"/>
          <p:cNvGrpSpPr/>
          <p:nvPr/>
        </p:nvGrpSpPr>
        <p:grpSpPr>
          <a:xfrm>
            <a:off x="4220462" y="1785391"/>
            <a:ext cx="1942311" cy="1942312"/>
            <a:chOff x="5076056" y="2996952"/>
            <a:chExt cx="1800200" cy="1800200"/>
          </a:xfrm>
          <a:effectLst>
            <a:outerShdw blurRad="50800" dist="38100" dir="5400000" algn="t" rotWithShape="0">
              <a:prstClr val="black">
                <a:alpha val="40000"/>
              </a:prstClr>
            </a:outerShdw>
          </a:effectLst>
        </p:grpSpPr>
        <p:sp>
          <p:nvSpPr>
            <p:cNvPr id="20" name="椭圆 64"/>
            <p:cNvSpPr/>
            <p:nvPr/>
          </p:nvSpPr>
          <p:spPr>
            <a:xfrm>
              <a:off x="5076056" y="2996952"/>
              <a:ext cx="1800200" cy="1800200"/>
            </a:xfrm>
            <a:prstGeom prst="ellipse">
              <a:avLst/>
            </a:prstGeom>
            <a:gradFill flip="none" rotWithShape="1">
              <a:gsLst>
                <a:gs pos="0">
                  <a:schemeClr val="accent4">
                    <a:lumMod val="75000"/>
                  </a:schemeClr>
                </a:gs>
                <a:gs pos="50000">
                  <a:schemeClr val="accent4"/>
                </a:gs>
                <a:gs pos="100000">
                  <a:schemeClr val="accent4">
                    <a:lumMod val="60000"/>
                    <a:lumOff val="40000"/>
                  </a:schemeClr>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1" name="椭圆 65"/>
            <p:cNvSpPr/>
            <p:nvPr/>
          </p:nvSpPr>
          <p:spPr>
            <a:xfrm>
              <a:off x="5270130" y="3191026"/>
              <a:ext cx="1412052" cy="1412052"/>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2" name="椭圆 66"/>
            <p:cNvSpPr/>
            <p:nvPr/>
          </p:nvSpPr>
          <p:spPr>
            <a:xfrm>
              <a:off x="5499115" y="3420011"/>
              <a:ext cx="954083" cy="954083"/>
            </a:xfrm>
            <a:prstGeom prst="ellipse">
              <a:avLst/>
            </a:prstGeom>
            <a:gradFill flip="none" rotWithShape="1">
              <a:gsLst>
                <a:gs pos="0">
                  <a:schemeClr val="accent4">
                    <a:lumMod val="75000"/>
                  </a:schemeClr>
                </a:gs>
                <a:gs pos="50000">
                  <a:schemeClr val="accent4"/>
                </a:gs>
                <a:gs pos="100000">
                  <a:schemeClr val="accent4">
                    <a:lumMod val="60000"/>
                    <a:lumOff val="40000"/>
                  </a:schemeClr>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3" name="椭圆 67"/>
            <p:cNvSpPr/>
            <p:nvPr/>
          </p:nvSpPr>
          <p:spPr>
            <a:xfrm>
              <a:off x="5690650" y="3611546"/>
              <a:ext cx="571013" cy="571013"/>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grpSp>
      <p:grpSp>
        <p:nvGrpSpPr>
          <p:cNvPr id="10" name="组合 54"/>
          <p:cNvGrpSpPr/>
          <p:nvPr/>
        </p:nvGrpSpPr>
        <p:grpSpPr>
          <a:xfrm>
            <a:off x="5815213" y="2367603"/>
            <a:ext cx="2315833" cy="2315833"/>
            <a:chOff x="5076056" y="2996952"/>
            <a:chExt cx="1800200" cy="1800200"/>
          </a:xfrm>
          <a:effectLst>
            <a:outerShdw blurRad="50800" dist="38100" dir="5400000" algn="t" rotWithShape="0">
              <a:prstClr val="black">
                <a:alpha val="40000"/>
              </a:prstClr>
            </a:outerShdw>
          </a:effectLst>
        </p:grpSpPr>
        <p:sp>
          <p:nvSpPr>
            <p:cNvPr id="16" name="椭圆 60"/>
            <p:cNvSpPr/>
            <p:nvPr/>
          </p:nvSpPr>
          <p:spPr>
            <a:xfrm>
              <a:off x="5076056" y="2996952"/>
              <a:ext cx="1800200" cy="1800200"/>
            </a:xfrm>
            <a:prstGeom prst="ellipse">
              <a:avLst/>
            </a:prstGeom>
            <a:gradFill flip="none" rotWithShape="1">
              <a:gsLst>
                <a:gs pos="0">
                  <a:schemeClr val="accent1">
                    <a:lumMod val="75000"/>
                  </a:schemeClr>
                </a:gs>
                <a:gs pos="50000">
                  <a:schemeClr val="accent1"/>
                </a:gs>
                <a:gs pos="100000">
                  <a:schemeClr val="accent1">
                    <a:lumMod val="60000"/>
                    <a:lumOff val="40000"/>
                  </a:schemeClr>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7" name="椭圆 61"/>
            <p:cNvSpPr/>
            <p:nvPr/>
          </p:nvSpPr>
          <p:spPr>
            <a:xfrm>
              <a:off x="5270130" y="3191026"/>
              <a:ext cx="1412052" cy="1412052"/>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8" name="椭圆 62"/>
            <p:cNvSpPr/>
            <p:nvPr/>
          </p:nvSpPr>
          <p:spPr>
            <a:xfrm>
              <a:off x="5499115" y="3420011"/>
              <a:ext cx="954083" cy="954083"/>
            </a:xfrm>
            <a:prstGeom prst="ellipse">
              <a:avLst/>
            </a:prstGeom>
            <a:gradFill flip="none" rotWithShape="1">
              <a:gsLst>
                <a:gs pos="0">
                  <a:schemeClr val="accent1">
                    <a:lumMod val="75000"/>
                  </a:schemeClr>
                </a:gs>
                <a:gs pos="50000">
                  <a:schemeClr val="accent1"/>
                </a:gs>
                <a:gs pos="100000">
                  <a:schemeClr val="accent1">
                    <a:lumMod val="60000"/>
                    <a:lumOff val="40000"/>
                  </a:schemeClr>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9" name="椭圆 63"/>
            <p:cNvSpPr/>
            <p:nvPr/>
          </p:nvSpPr>
          <p:spPr>
            <a:xfrm>
              <a:off x="5690650" y="3611546"/>
              <a:ext cx="571013" cy="571013"/>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grpSp>
      <p:grpSp>
        <p:nvGrpSpPr>
          <p:cNvPr id="11" name="组合 55"/>
          <p:cNvGrpSpPr/>
          <p:nvPr/>
        </p:nvGrpSpPr>
        <p:grpSpPr>
          <a:xfrm>
            <a:off x="4774599" y="3515039"/>
            <a:ext cx="1388175" cy="1388175"/>
            <a:chOff x="5076056" y="2996952"/>
            <a:chExt cx="1800200" cy="1800200"/>
          </a:xfrm>
          <a:effectLst>
            <a:outerShdw blurRad="50800" dist="38100" dir="5400000" algn="t" rotWithShape="0">
              <a:prstClr val="black">
                <a:alpha val="40000"/>
              </a:prstClr>
            </a:outerShdw>
          </a:effectLst>
        </p:grpSpPr>
        <p:sp>
          <p:nvSpPr>
            <p:cNvPr id="12" name="椭圆 56"/>
            <p:cNvSpPr/>
            <p:nvPr/>
          </p:nvSpPr>
          <p:spPr>
            <a:xfrm>
              <a:off x="5076056" y="2996952"/>
              <a:ext cx="1800200" cy="1800200"/>
            </a:xfrm>
            <a:prstGeom prst="ellipse">
              <a:avLst/>
            </a:prstGeom>
            <a:gradFill flip="none" rotWithShape="1">
              <a:gsLst>
                <a:gs pos="0">
                  <a:schemeClr val="accent2">
                    <a:lumMod val="75000"/>
                  </a:schemeClr>
                </a:gs>
                <a:gs pos="50000">
                  <a:schemeClr val="accent2"/>
                </a:gs>
                <a:gs pos="100000">
                  <a:schemeClr val="accent2">
                    <a:lumMod val="60000"/>
                    <a:lumOff val="40000"/>
                  </a:schemeClr>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3" name="椭圆 57"/>
            <p:cNvSpPr/>
            <p:nvPr/>
          </p:nvSpPr>
          <p:spPr>
            <a:xfrm>
              <a:off x="5270130" y="3191026"/>
              <a:ext cx="1412052" cy="1412052"/>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4" name="椭圆 58"/>
            <p:cNvSpPr/>
            <p:nvPr/>
          </p:nvSpPr>
          <p:spPr>
            <a:xfrm>
              <a:off x="5499115" y="3420011"/>
              <a:ext cx="954083" cy="954083"/>
            </a:xfrm>
            <a:prstGeom prst="ellipse">
              <a:avLst/>
            </a:prstGeom>
            <a:gradFill flip="none" rotWithShape="1">
              <a:gsLst>
                <a:gs pos="0">
                  <a:schemeClr val="accent2">
                    <a:lumMod val="75000"/>
                  </a:schemeClr>
                </a:gs>
                <a:gs pos="50000">
                  <a:schemeClr val="accent2"/>
                </a:gs>
                <a:gs pos="100000">
                  <a:schemeClr val="accent2">
                    <a:lumMod val="60000"/>
                    <a:lumOff val="40000"/>
                  </a:schemeClr>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5" name="椭圆 59"/>
            <p:cNvSpPr/>
            <p:nvPr/>
          </p:nvSpPr>
          <p:spPr>
            <a:xfrm>
              <a:off x="5690650" y="3611546"/>
              <a:ext cx="571013" cy="571013"/>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grpSp>
      <p:grpSp>
        <p:nvGrpSpPr>
          <p:cNvPr id="52" name="Group 51"/>
          <p:cNvGrpSpPr/>
          <p:nvPr/>
        </p:nvGrpSpPr>
        <p:grpSpPr>
          <a:xfrm>
            <a:off x="7486389" y="2051648"/>
            <a:ext cx="1064712" cy="860191"/>
            <a:chOff x="7486389" y="2051648"/>
            <a:chExt cx="1064712" cy="860191"/>
          </a:xfrm>
        </p:grpSpPr>
        <p:sp>
          <p:nvSpPr>
            <p:cNvPr id="36" name="任意多边形 80"/>
            <p:cNvSpPr/>
            <p:nvPr/>
          </p:nvSpPr>
          <p:spPr>
            <a:xfrm>
              <a:off x="7486389" y="2051648"/>
              <a:ext cx="1064712" cy="651354"/>
            </a:xfrm>
            <a:custGeom>
              <a:avLst/>
              <a:gdLst>
                <a:gd name="connsiteX0" fmla="*/ 0 w 1064712"/>
                <a:gd name="connsiteY0" fmla="*/ 651354 h 651354"/>
                <a:gd name="connsiteX1" fmla="*/ 413359 w 1064712"/>
                <a:gd name="connsiteY1" fmla="*/ 0 h 651354"/>
                <a:gd name="connsiteX2" fmla="*/ 1064712 w 1064712"/>
                <a:gd name="connsiteY2" fmla="*/ 0 h 651354"/>
              </a:gdLst>
              <a:ahLst/>
              <a:cxnLst>
                <a:cxn ang="0">
                  <a:pos x="connsiteX0" y="connsiteY0"/>
                </a:cxn>
                <a:cxn ang="0">
                  <a:pos x="connsiteX1" y="connsiteY1"/>
                </a:cxn>
                <a:cxn ang="0">
                  <a:pos x="connsiteX2" y="connsiteY2"/>
                </a:cxn>
              </a:cxnLst>
              <a:rect l="l" t="t" r="r" b="b"/>
              <a:pathLst>
                <a:path w="1064712" h="651354">
                  <a:moveTo>
                    <a:pt x="0" y="651354"/>
                  </a:moveTo>
                  <a:lnTo>
                    <a:pt x="413359" y="0"/>
                  </a:lnTo>
                  <a:lnTo>
                    <a:pt x="1064712" y="0"/>
                  </a:lnTo>
                </a:path>
              </a:pathLst>
            </a:custGeom>
            <a:noFill/>
            <a:ln w="12700" cap="flat" cmpd="sng" algn="ctr">
              <a:solidFill>
                <a:schemeClr val="accent1"/>
              </a:solidFill>
              <a:prstDash val="solid"/>
              <a:headEnd type="oval" w="med" len="med"/>
              <a:tailEnd type="oval" w="med"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cxnSp>
          <p:nvCxnSpPr>
            <p:cNvPr id="37" name="直接连接符 81"/>
            <p:cNvCxnSpPr/>
            <p:nvPr/>
          </p:nvCxnSpPr>
          <p:spPr>
            <a:xfrm>
              <a:off x="8551101" y="2051648"/>
              <a:ext cx="0" cy="860191"/>
            </a:xfrm>
            <a:prstGeom prst="line">
              <a:avLst/>
            </a:prstGeom>
            <a:noFill/>
            <a:ln w="12700" cap="flat" cmpd="sng" algn="ctr">
              <a:solidFill>
                <a:schemeClr val="accent1"/>
              </a:solidFill>
              <a:prstDash val="solid"/>
              <a:headEnd type="oval" w="med" len="med"/>
              <a:tailEnd type="oval" w="med" len="med"/>
            </a:ln>
            <a:effectLst/>
          </p:spPr>
        </p:cxnSp>
      </p:grpSp>
      <p:grpSp>
        <p:nvGrpSpPr>
          <p:cNvPr id="42" name="Group 41"/>
          <p:cNvGrpSpPr/>
          <p:nvPr/>
        </p:nvGrpSpPr>
        <p:grpSpPr>
          <a:xfrm>
            <a:off x="3640898" y="3955604"/>
            <a:ext cx="1365337" cy="860191"/>
            <a:chOff x="3640898" y="3955604"/>
            <a:chExt cx="1365337" cy="860191"/>
          </a:xfrm>
        </p:grpSpPr>
        <p:sp>
          <p:nvSpPr>
            <p:cNvPr id="38" name="任意多边形 83"/>
            <p:cNvSpPr/>
            <p:nvPr/>
          </p:nvSpPr>
          <p:spPr>
            <a:xfrm>
              <a:off x="3653424" y="3955604"/>
              <a:ext cx="1352811" cy="400833"/>
            </a:xfrm>
            <a:custGeom>
              <a:avLst/>
              <a:gdLst>
                <a:gd name="connsiteX0" fmla="*/ 1352811 w 1352811"/>
                <a:gd name="connsiteY0" fmla="*/ 400833 h 400833"/>
                <a:gd name="connsiteX1" fmla="*/ 325677 w 1352811"/>
                <a:gd name="connsiteY1" fmla="*/ 0 h 400833"/>
                <a:gd name="connsiteX2" fmla="*/ 0 w 1352811"/>
                <a:gd name="connsiteY2" fmla="*/ 0 h 400833"/>
              </a:gdLst>
              <a:ahLst/>
              <a:cxnLst>
                <a:cxn ang="0">
                  <a:pos x="connsiteX0" y="connsiteY0"/>
                </a:cxn>
                <a:cxn ang="0">
                  <a:pos x="connsiteX1" y="connsiteY1"/>
                </a:cxn>
                <a:cxn ang="0">
                  <a:pos x="connsiteX2" y="connsiteY2"/>
                </a:cxn>
              </a:cxnLst>
              <a:rect l="l" t="t" r="r" b="b"/>
              <a:pathLst>
                <a:path w="1352811" h="400833">
                  <a:moveTo>
                    <a:pt x="1352811" y="400833"/>
                  </a:moveTo>
                  <a:lnTo>
                    <a:pt x="325677" y="0"/>
                  </a:lnTo>
                  <a:lnTo>
                    <a:pt x="0" y="0"/>
                  </a:lnTo>
                </a:path>
              </a:pathLst>
            </a:custGeom>
            <a:noFill/>
            <a:ln w="12700" cap="flat" cmpd="sng" algn="ctr">
              <a:solidFill>
                <a:schemeClr val="accent2"/>
              </a:solidFill>
              <a:prstDash val="solid"/>
              <a:headEnd type="oval" w="med" len="med"/>
              <a:tailEnd type="oval" w="med"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cxnSp>
          <p:nvCxnSpPr>
            <p:cNvPr id="39" name="直接连接符 84"/>
            <p:cNvCxnSpPr/>
            <p:nvPr/>
          </p:nvCxnSpPr>
          <p:spPr>
            <a:xfrm>
              <a:off x="3640898" y="3955604"/>
              <a:ext cx="0" cy="860191"/>
            </a:xfrm>
            <a:prstGeom prst="line">
              <a:avLst/>
            </a:prstGeom>
            <a:noFill/>
            <a:ln w="12700" cap="flat" cmpd="sng" algn="ctr">
              <a:solidFill>
                <a:schemeClr val="accent2"/>
              </a:solidFill>
              <a:prstDash val="solid"/>
              <a:headEnd type="oval" w="med" len="med"/>
              <a:tailEnd type="oval" w="med" len="med"/>
            </a:ln>
            <a:effectLst/>
          </p:spPr>
        </p:cxnSp>
      </p:grpSp>
      <p:grpSp>
        <p:nvGrpSpPr>
          <p:cNvPr id="45" name="Group 44"/>
          <p:cNvGrpSpPr/>
          <p:nvPr/>
        </p:nvGrpSpPr>
        <p:grpSpPr>
          <a:xfrm>
            <a:off x="3738558" y="1640341"/>
            <a:ext cx="804214" cy="860191"/>
            <a:chOff x="3738558" y="1640341"/>
            <a:chExt cx="804214" cy="860191"/>
          </a:xfrm>
        </p:grpSpPr>
        <p:sp>
          <p:nvSpPr>
            <p:cNvPr id="40" name="任意多边形 87"/>
            <p:cNvSpPr/>
            <p:nvPr/>
          </p:nvSpPr>
          <p:spPr>
            <a:xfrm>
              <a:off x="3745059" y="1650815"/>
              <a:ext cx="797713" cy="839244"/>
            </a:xfrm>
            <a:custGeom>
              <a:avLst/>
              <a:gdLst>
                <a:gd name="connsiteX0" fmla="*/ 563671 w 563671"/>
                <a:gd name="connsiteY0" fmla="*/ 839244 h 839244"/>
                <a:gd name="connsiteX1" fmla="*/ 501041 w 563671"/>
                <a:gd name="connsiteY1" fmla="*/ 0 h 839244"/>
                <a:gd name="connsiteX2" fmla="*/ 0 w 563671"/>
                <a:gd name="connsiteY2" fmla="*/ 0 h 839244"/>
              </a:gdLst>
              <a:ahLst/>
              <a:cxnLst>
                <a:cxn ang="0">
                  <a:pos x="connsiteX0" y="connsiteY0"/>
                </a:cxn>
                <a:cxn ang="0">
                  <a:pos x="connsiteX1" y="connsiteY1"/>
                </a:cxn>
                <a:cxn ang="0">
                  <a:pos x="connsiteX2" y="connsiteY2"/>
                </a:cxn>
              </a:cxnLst>
              <a:rect l="l" t="t" r="r" b="b"/>
              <a:pathLst>
                <a:path w="563671" h="839244">
                  <a:moveTo>
                    <a:pt x="563671" y="839244"/>
                  </a:moveTo>
                  <a:lnTo>
                    <a:pt x="501041" y="0"/>
                  </a:lnTo>
                  <a:lnTo>
                    <a:pt x="0" y="0"/>
                  </a:lnTo>
                </a:path>
              </a:pathLst>
            </a:custGeom>
            <a:noFill/>
            <a:ln w="12700" cap="flat" cmpd="sng" algn="ctr">
              <a:solidFill>
                <a:schemeClr val="accent4"/>
              </a:solidFill>
              <a:prstDash val="solid"/>
              <a:headEnd type="oval" w="med" len="med"/>
              <a:tailEnd type="oval" w="med"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cxnSp>
          <p:nvCxnSpPr>
            <p:cNvPr id="41" name="直接连接符 88"/>
            <p:cNvCxnSpPr/>
            <p:nvPr/>
          </p:nvCxnSpPr>
          <p:spPr>
            <a:xfrm>
              <a:off x="3738558" y="1640341"/>
              <a:ext cx="0" cy="860191"/>
            </a:xfrm>
            <a:prstGeom prst="line">
              <a:avLst/>
            </a:prstGeom>
            <a:noFill/>
            <a:ln w="12700" cap="flat" cmpd="sng" algn="ctr">
              <a:solidFill>
                <a:schemeClr val="accent4"/>
              </a:solidFill>
              <a:prstDash val="solid"/>
              <a:headEnd type="oval" w="med" len="med"/>
              <a:tailEnd type="oval" w="med" len="med"/>
            </a:ln>
            <a:effectLst/>
          </p:spPr>
        </p:cxnSp>
      </p:grpSp>
      <p:sp>
        <p:nvSpPr>
          <p:cNvPr id="43" name="TextBox 42"/>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44" name="Straight Connector 43"/>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6" name="Group 45"/>
          <p:cNvGrpSpPr/>
          <p:nvPr/>
        </p:nvGrpSpPr>
        <p:grpSpPr>
          <a:xfrm>
            <a:off x="774252" y="1543485"/>
            <a:ext cx="2916150" cy="1053901"/>
            <a:chOff x="9380388" y="1598874"/>
            <a:chExt cx="2916150" cy="1053901"/>
          </a:xfrm>
        </p:grpSpPr>
        <p:sp>
          <p:nvSpPr>
            <p:cNvPr id="47" name="TextBox 46"/>
            <p:cNvSpPr txBox="1"/>
            <p:nvPr/>
          </p:nvSpPr>
          <p:spPr>
            <a:xfrm>
              <a:off x="10692766" y="1598874"/>
              <a:ext cx="1603772" cy="400110"/>
            </a:xfrm>
            <a:prstGeom prst="rect">
              <a:avLst/>
            </a:prstGeom>
            <a:noFill/>
          </p:spPr>
          <p:txBody>
            <a:bodyPr wrap="none" rtlCol="0">
              <a:spAutoFit/>
            </a:bodyPr>
            <a:lstStyle/>
            <a:p>
              <a:pPr algn="r"/>
              <a:r>
                <a:rPr lang="en-US" sz="2000" b="1" smtClean="0">
                  <a:solidFill>
                    <a:schemeClr val="accent4"/>
                  </a:solidFill>
                </a:rPr>
                <a:t>Web Analysis</a:t>
              </a:r>
              <a:endParaRPr lang="en-GB" sz="2000" b="1">
                <a:solidFill>
                  <a:schemeClr val="accent4"/>
                </a:solidFill>
              </a:endParaRPr>
            </a:p>
          </p:txBody>
        </p:sp>
        <p:sp>
          <p:nvSpPr>
            <p:cNvPr id="48" name="Rectangle 47"/>
            <p:cNvSpPr/>
            <p:nvPr/>
          </p:nvSpPr>
          <p:spPr>
            <a:xfrm>
              <a:off x="9380388" y="1914111"/>
              <a:ext cx="2916150" cy="738664"/>
            </a:xfrm>
            <a:prstGeom prst="rect">
              <a:avLst/>
            </a:prstGeom>
          </p:spPr>
          <p:txBody>
            <a:bodyPr wrap="square">
              <a:spAutoFit/>
            </a:bodyPr>
            <a:lstStyle/>
            <a:p>
              <a:pPr algn="r"/>
              <a:r>
                <a:rPr lang="en-GB" sz="1400"/>
                <a:t>Lorem ipsum dolor sit amet, consectetuer adipiscing elit, sed diam nonummy nibh euismod </a:t>
              </a:r>
              <a:r>
                <a:rPr lang="en-GB" sz="1400" smtClean="0"/>
                <a:t>tincidunt</a:t>
              </a:r>
              <a:endParaRPr lang="en-GB" sz="1400"/>
            </a:p>
          </p:txBody>
        </p:sp>
      </p:grpSp>
      <p:grpSp>
        <p:nvGrpSpPr>
          <p:cNvPr id="49" name="Group 48"/>
          <p:cNvGrpSpPr/>
          <p:nvPr/>
        </p:nvGrpSpPr>
        <p:grpSpPr>
          <a:xfrm>
            <a:off x="8638766" y="1987300"/>
            <a:ext cx="2855197" cy="1071760"/>
            <a:chOff x="8190906" y="1581015"/>
            <a:chExt cx="2855197" cy="1071760"/>
          </a:xfrm>
        </p:grpSpPr>
        <p:sp>
          <p:nvSpPr>
            <p:cNvPr id="50" name="TextBox 49"/>
            <p:cNvSpPr txBox="1"/>
            <p:nvPr/>
          </p:nvSpPr>
          <p:spPr>
            <a:xfrm>
              <a:off x="8190906" y="1581015"/>
              <a:ext cx="1580882" cy="400110"/>
            </a:xfrm>
            <a:prstGeom prst="rect">
              <a:avLst/>
            </a:prstGeom>
            <a:noFill/>
          </p:spPr>
          <p:txBody>
            <a:bodyPr wrap="none" rtlCol="0">
              <a:spAutoFit/>
            </a:bodyPr>
            <a:lstStyle/>
            <a:p>
              <a:r>
                <a:rPr lang="en-US" sz="2000" b="1" smtClean="0">
                  <a:solidFill>
                    <a:schemeClr val="accent1"/>
                  </a:solidFill>
                </a:rPr>
                <a:t>HMTL Design</a:t>
              </a:r>
              <a:endParaRPr lang="en-GB" sz="2000" b="1">
                <a:solidFill>
                  <a:schemeClr val="accent1"/>
                </a:solidFill>
              </a:endParaRPr>
            </a:p>
          </p:txBody>
        </p:sp>
        <p:sp>
          <p:nvSpPr>
            <p:cNvPr id="51" name="Rectangle 50"/>
            <p:cNvSpPr/>
            <p:nvPr/>
          </p:nvSpPr>
          <p:spPr>
            <a:xfrm>
              <a:off x="8190907" y="1914111"/>
              <a:ext cx="2855196" cy="738664"/>
            </a:xfrm>
            <a:prstGeom prst="rect">
              <a:avLst/>
            </a:prstGeom>
          </p:spPr>
          <p:txBody>
            <a:bodyPr wrap="square">
              <a:spAutoFit/>
            </a:bodyPr>
            <a:lstStyle/>
            <a:p>
              <a:r>
                <a:rPr lang="en-GB" sz="1400"/>
                <a:t>Lorem ipsum dolor sit amet, consectetuer adipiscing elit, sed diam nonummy nibh </a:t>
              </a:r>
              <a:r>
                <a:rPr lang="en-GB" sz="1400" smtClean="0"/>
                <a:t>euismod</a:t>
              </a:r>
              <a:endParaRPr lang="en-GB" sz="1400"/>
            </a:p>
          </p:txBody>
        </p:sp>
      </p:grpSp>
      <p:grpSp>
        <p:nvGrpSpPr>
          <p:cNvPr id="55" name="Group 54"/>
          <p:cNvGrpSpPr/>
          <p:nvPr/>
        </p:nvGrpSpPr>
        <p:grpSpPr>
          <a:xfrm>
            <a:off x="977839" y="3858748"/>
            <a:ext cx="2547626" cy="1053901"/>
            <a:chOff x="9748912" y="1598874"/>
            <a:chExt cx="2547626" cy="1053901"/>
          </a:xfrm>
        </p:grpSpPr>
        <p:sp>
          <p:nvSpPr>
            <p:cNvPr id="56" name="TextBox 55"/>
            <p:cNvSpPr txBox="1"/>
            <p:nvPr/>
          </p:nvSpPr>
          <p:spPr>
            <a:xfrm>
              <a:off x="10558883" y="1598874"/>
              <a:ext cx="1737655" cy="400110"/>
            </a:xfrm>
            <a:prstGeom prst="rect">
              <a:avLst/>
            </a:prstGeom>
            <a:noFill/>
          </p:spPr>
          <p:txBody>
            <a:bodyPr wrap="none" rtlCol="0">
              <a:spAutoFit/>
            </a:bodyPr>
            <a:lstStyle/>
            <a:p>
              <a:pPr algn="r"/>
              <a:r>
                <a:rPr lang="en-US" sz="2000" b="1" smtClean="0">
                  <a:solidFill>
                    <a:schemeClr val="accent2"/>
                  </a:solidFill>
                </a:rPr>
                <a:t>Key To Success</a:t>
              </a:r>
              <a:endParaRPr lang="en-GB" sz="2000" b="1">
                <a:solidFill>
                  <a:schemeClr val="accent2"/>
                </a:solidFill>
              </a:endParaRPr>
            </a:p>
          </p:txBody>
        </p:sp>
        <p:sp>
          <p:nvSpPr>
            <p:cNvPr id="57" name="Rectangle 56"/>
            <p:cNvSpPr/>
            <p:nvPr/>
          </p:nvSpPr>
          <p:spPr>
            <a:xfrm>
              <a:off x="9748912" y="1914111"/>
              <a:ext cx="2547626" cy="738664"/>
            </a:xfrm>
            <a:prstGeom prst="rect">
              <a:avLst/>
            </a:prstGeom>
          </p:spPr>
          <p:txBody>
            <a:bodyPr wrap="square">
              <a:spAutoFit/>
            </a:bodyPr>
            <a:lstStyle/>
            <a:p>
              <a:pPr algn="r"/>
              <a:r>
                <a:rPr lang="en-GB" sz="1400"/>
                <a:t>Lorem ipsum dolor sit amet, consectetuer adipiscing elit, sed diam </a:t>
              </a:r>
              <a:r>
                <a:rPr lang="en-GB" sz="1400" smtClean="0"/>
                <a:t>nonummy</a:t>
              </a:r>
              <a:endParaRPr lang="en-GB" sz="1400"/>
            </a:p>
          </p:txBody>
        </p:sp>
      </p:grpSp>
      <p:cxnSp>
        <p:nvCxnSpPr>
          <p:cNvPr id="58" name="直接连接符 81"/>
          <p:cNvCxnSpPr/>
          <p:nvPr/>
        </p:nvCxnSpPr>
        <p:spPr>
          <a:xfrm>
            <a:off x="6369427" y="5420277"/>
            <a:ext cx="1217384" cy="0"/>
          </a:xfrm>
          <a:prstGeom prst="line">
            <a:avLst/>
          </a:prstGeom>
          <a:noFill/>
          <a:ln w="12700" cap="flat" cmpd="sng" algn="ctr">
            <a:solidFill>
              <a:schemeClr val="tx1"/>
            </a:solidFill>
            <a:prstDash val="solid"/>
            <a:headEnd type="oval" w="med" len="med"/>
            <a:tailEnd type="oval" w="med" len="med"/>
          </a:ln>
          <a:effectLst/>
        </p:spPr>
      </p:cxnSp>
      <p:grpSp>
        <p:nvGrpSpPr>
          <p:cNvPr id="62" name="Group 61"/>
          <p:cNvGrpSpPr/>
          <p:nvPr/>
        </p:nvGrpSpPr>
        <p:grpSpPr>
          <a:xfrm>
            <a:off x="7763429" y="4804872"/>
            <a:ext cx="3869945" cy="1274864"/>
            <a:chOff x="7682990" y="4612342"/>
            <a:chExt cx="3869945" cy="1274864"/>
          </a:xfrm>
        </p:grpSpPr>
        <p:sp>
          <p:nvSpPr>
            <p:cNvPr id="60" name="Rectangle 59"/>
            <p:cNvSpPr/>
            <p:nvPr/>
          </p:nvSpPr>
          <p:spPr>
            <a:xfrm>
              <a:off x="7682990" y="4933099"/>
              <a:ext cx="3869945" cy="954107"/>
            </a:xfrm>
            <a:prstGeom prst="rect">
              <a:avLst/>
            </a:prstGeom>
          </p:spPr>
          <p:txBody>
            <a:bodyPr wrap="square">
              <a:spAutoFit/>
            </a:bodyPr>
            <a:lstStyle/>
            <a:p>
              <a:r>
                <a:rPr lang="en-GB" sz="1400"/>
                <a:t>Lorem ipsum dolor sit amet, consectetuer adipiscing elit, sed diam nonummy nibh euismod tincidunt ut laoreet dolore magna aliquam erat volutpat. Ut wisi enim ad minim veniam</a:t>
              </a:r>
              <a:endParaRPr lang="en-GB" sz="1400"/>
            </a:p>
          </p:txBody>
        </p:sp>
        <p:sp>
          <p:nvSpPr>
            <p:cNvPr id="61" name="TextBox 60"/>
            <p:cNvSpPr txBox="1"/>
            <p:nvPr/>
          </p:nvSpPr>
          <p:spPr>
            <a:xfrm>
              <a:off x="7682990" y="4612342"/>
              <a:ext cx="788677" cy="400110"/>
            </a:xfrm>
            <a:prstGeom prst="rect">
              <a:avLst/>
            </a:prstGeom>
            <a:noFill/>
          </p:spPr>
          <p:txBody>
            <a:bodyPr wrap="none" rtlCol="0">
              <a:spAutoFit/>
            </a:bodyPr>
            <a:lstStyle/>
            <a:p>
              <a:r>
                <a:rPr lang="en-US" sz="2000" b="1" smtClean="0"/>
                <a:t>Trunk</a:t>
              </a:r>
              <a:endParaRPr lang="en-GB" sz="2000" b="1"/>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wipe(left)">
                                      <p:cBhvr>
                                        <p:cTn id="11" dur="500"/>
                                        <p:tgtEl>
                                          <p:spTgt spid="4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fade">
                                      <p:cBhvr>
                                        <p:cTn id="15" dur="500"/>
                                        <p:tgtEl>
                                          <p:spTgt spid="44"/>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p:cTn id="23" dur="500" fill="hold"/>
                                        <p:tgtEl>
                                          <p:spTgt spid="8"/>
                                        </p:tgtEl>
                                        <p:attrNameLst>
                                          <p:attrName>ppt_w</p:attrName>
                                        </p:attrNameLst>
                                      </p:cBhvr>
                                      <p:tavLst>
                                        <p:tav tm="0">
                                          <p:val>
                                            <p:fltVal val="0"/>
                                          </p:val>
                                        </p:tav>
                                        <p:tav tm="100000">
                                          <p:val>
                                            <p:strVal val="#ppt_w"/>
                                          </p:val>
                                        </p:tav>
                                      </p:tavLst>
                                    </p:anim>
                                    <p:anim calcmode="lin" valueType="num">
                                      <p:cBhvr>
                                        <p:cTn id="24" dur="500" fill="hold"/>
                                        <p:tgtEl>
                                          <p:spTgt spid="8"/>
                                        </p:tgtEl>
                                        <p:attrNameLst>
                                          <p:attrName>ppt_h</p:attrName>
                                        </p:attrNameLst>
                                      </p:cBhvr>
                                      <p:tavLst>
                                        <p:tav tm="0">
                                          <p:val>
                                            <p:fltVal val="0"/>
                                          </p:val>
                                        </p:tav>
                                        <p:tav tm="100000">
                                          <p:val>
                                            <p:strVal val="#ppt_h"/>
                                          </p:val>
                                        </p:tav>
                                      </p:tavLst>
                                    </p:anim>
                                    <p:animEffect transition="in" filter="fade">
                                      <p:cBhvr>
                                        <p:cTn id="25" dur="500"/>
                                        <p:tgtEl>
                                          <p:spTgt spid="8"/>
                                        </p:tgtEl>
                                      </p:cBhvr>
                                    </p:animEffect>
                                  </p:childTnLst>
                                </p:cTn>
                              </p:par>
                            </p:childTnLst>
                          </p:cTn>
                        </p:par>
                        <p:par>
                          <p:cTn id="26" fill="hold">
                            <p:stCondLst>
                              <p:cond delay="2500"/>
                            </p:stCondLst>
                            <p:childTnLst>
                              <p:par>
                                <p:cTn id="27" presetID="53" presetClass="entr" presetSubtype="16" fill="hold"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childTnLst>
                          </p:cTn>
                        </p:par>
                        <p:par>
                          <p:cTn id="32" fill="hold">
                            <p:stCondLst>
                              <p:cond delay="3000"/>
                            </p:stCondLst>
                            <p:childTnLst>
                              <p:par>
                                <p:cTn id="33" presetID="53" presetClass="entr" presetSubtype="16"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500" fill="hold"/>
                                        <p:tgtEl>
                                          <p:spTgt spid="6"/>
                                        </p:tgtEl>
                                        <p:attrNameLst>
                                          <p:attrName>ppt_w</p:attrName>
                                        </p:attrNameLst>
                                      </p:cBhvr>
                                      <p:tavLst>
                                        <p:tav tm="0">
                                          <p:val>
                                            <p:fltVal val="0"/>
                                          </p:val>
                                        </p:tav>
                                        <p:tav tm="100000">
                                          <p:val>
                                            <p:strVal val="#ppt_w"/>
                                          </p:val>
                                        </p:tav>
                                      </p:tavLst>
                                    </p:anim>
                                    <p:anim calcmode="lin" valueType="num">
                                      <p:cBhvr>
                                        <p:cTn id="36" dur="500" fill="hold"/>
                                        <p:tgtEl>
                                          <p:spTgt spid="6"/>
                                        </p:tgtEl>
                                        <p:attrNameLst>
                                          <p:attrName>ppt_h</p:attrName>
                                        </p:attrNameLst>
                                      </p:cBhvr>
                                      <p:tavLst>
                                        <p:tav tm="0">
                                          <p:val>
                                            <p:fltVal val="0"/>
                                          </p:val>
                                        </p:tav>
                                        <p:tav tm="100000">
                                          <p:val>
                                            <p:strVal val="#ppt_h"/>
                                          </p:val>
                                        </p:tav>
                                      </p:tavLst>
                                    </p:anim>
                                    <p:animEffect transition="in" filter="fade">
                                      <p:cBhvr>
                                        <p:cTn id="37" dur="500"/>
                                        <p:tgtEl>
                                          <p:spTgt spid="6"/>
                                        </p:tgtEl>
                                      </p:cBhvr>
                                    </p:animEffect>
                                  </p:childTnLst>
                                </p:cTn>
                              </p:par>
                            </p:childTnLst>
                          </p:cTn>
                        </p:par>
                        <p:par>
                          <p:cTn id="38" fill="hold">
                            <p:stCondLst>
                              <p:cond delay="3500"/>
                            </p:stCondLst>
                            <p:childTnLst>
                              <p:par>
                                <p:cTn id="39" presetID="53" presetClass="entr" presetSubtype="16"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p:cTn id="41" dur="500" fill="hold"/>
                                        <p:tgtEl>
                                          <p:spTgt spid="9"/>
                                        </p:tgtEl>
                                        <p:attrNameLst>
                                          <p:attrName>ppt_w</p:attrName>
                                        </p:attrNameLst>
                                      </p:cBhvr>
                                      <p:tavLst>
                                        <p:tav tm="0">
                                          <p:val>
                                            <p:fltVal val="0"/>
                                          </p:val>
                                        </p:tav>
                                        <p:tav tm="100000">
                                          <p:val>
                                            <p:strVal val="#ppt_w"/>
                                          </p:val>
                                        </p:tav>
                                      </p:tavLst>
                                    </p:anim>
                                    <p:anim calcmode="lin" valueType="num">
                                      <p:cBhvr>
                                        <p:cTn id="42" dur="500" fill="hold"/>
                                        <p:tgtEl>
                                          <p:spTgt spid="9"/>
                                        </p:tgtEl>
                                        <p:attrNameLst>
                                          <p:attrName>ppt_h</p:attrName>
                                        </p:attrNameLst>
                                      </p:cBhvr>
                                      <p:tavLst>
                                        <p:tav tm="0">
                                          <p:val>
                                            <p:fltVal val="0"/>
                                          </p:val>
                                        </p:tav>
                                        <p:tav tm="100000">
                                          <p:val>
                                            <p:strVal val="#ppt_h"/>
                                          </p:val>
                                        </p:tav>
                                      </p:tavLst>
                                    </p:anim>
                                    <p:animEffect transition="in" filter="fade">
                                      <p:cBhvr>
                                        <p:cTn id="43" dur="500"/>
                                        <p:tgtEl>
                                          <p:spTgt spid="9"/>
                                        </p:tgtEl>
                                      </p:cBhvr>
                                    </p:animEffect>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childTnLst>
                          </p:cTn>
                        </p:par>
                        <p:par>
                          <p:cTn id="50" fill="hold">
                            <p:stCondLst>
                              <p:cond delay="4500"/>
                            </p:stCondLst>
                            <p:childTnLst>
                              <p:par>
                                <p:cTn id="51" presetID="53" presetClass="entr" presetSubtype="16"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p:cTn id="53" dur="500" fill="hold"/>
                                        <p:tgtEl>
                                          <p:spTgt spid="10"/>
                                        </p:tgtEl>
                                        <p:attrNameLst>
                                          <p:attrName>ppt_w</p:attrName>
                                        </p:attrNameLst>
                                      </p:cBhvr>
                                      <p:tavLst>
                                        <p:tav tm="0">
                                          <p:val>
                                            <p:fltVal val="0"/>
                                          </p:val>
                                        </p:tav>
                                        <p:tav tm="100000">
                                          <p:val>
                                            <p:strVal val="#ppt_w"/>
                                          </p:val>
                                        </p:tav>
                                      </p:tavLst>
                                    </p:anim>
                                    <p:anim calcmode="lin" valueType="num">
                                      <p:cBhvr>
                                        <p:cTn id="54" dur="500" fill="hold"/>
                                        <p:tgtEl>
                                          <p:spTgt spid="10"/>
                                        </p:tgtEl>
                                        <p:attrNameLst>
                                          <p:attrName>ppt_h</p:attrName>
                                        </p:attrNameLst>
                                      </p:cBhvr>
                                      <p:tavLst>
                                        <p:tav tm="0">
                                          <p:val>
                                            <p:fltVal val="0"/>
                                          </p:val>
                                        </p:tav>
                                        <p:tav tm="100000">
                                          <p:val>
                                            <p:strVal val="#ppt_h"/>
                                          </p:val>
                                        </p:tav>
                                      </p:tavLst>
                                    </p:anim>
                                    <p:animEffect transition="in" filter="fade">
                                      <p:cBhvr>
                                        <p:cTn id="55" dur="500"/>
                                        <p:tgtEl>
                                          <p:spTgt spid="10"/>
                                        </p:tgtEl>
                                      </p:cBhvr>
                                    </p:animEffect>
                                  </p:childTnLst>
                                </p:cTn>
                              </p:par>
                            </p:childTnLst>
                          </p:cTn>
                        </p:par>
                        <p:par>
                          <p:cTn id="56" fill="hold">
                            <p:stCondLst>
                              <p:cond delay="5000"/>
                            </p:stCondLst>
                            <p:childTnLst>
                              <p:par>
                                <p:cTn id="57" presetID="22" presetClass="entr" presetSubtype="2" fill="hold" nodeType="afterEffect">
                                  <p:stCondLst>
                                    <p:cond delay="0"/>
                                  </p:stCondLst>
                                  <p:childTnLst>
                                    <p:set>
                                      <p:cBhvr>
                                        <p:cTn id="58" dur="1" fill="hold">
                                          <p:stCondLst>
                                            <p:cond delay="0"/>
                                          </p:stCondLst>
                                        </p:cTn>
                                        <p:tgtEl>
                                          <p:spTgt spid="45"/>
                                        </p:tgtEl>
                                        <p:attrNameLst>
                                          <p:attrName>style.visibility</p:attrName>
                                        </p:attrNameLst>
                                      </p:cBhvr>
                                      <p:to>
                                        <p:strVal val="visible"/>
                                      </p:to>
                                    </p:set>
                                    <p:animEffect transition="in" filter="wipe(right)">
                                      <p:cBhvr>
                                        <p:cTn id="59" dur="500"/>
                                        <p:tgtEl>
                                          <p:spTgt spid="45"/>
                                        </p:tgtEl>
                                      </p:cBhvr>
                                    </p:animEffect>
                                  </p:childTnLst>
                                </p:cTn>
                              </p:par>
                            </p:childTnLst>
                          </p:cTn>
                        </p:par>
                        <p:par>
                          <p:cTn id="60" fill="hold">
                            <p:stCondLst>
                              <p:cond delay="5500"/>
                            </p:stCondLst>
                            <p:childTnLst>
                              <p:par>
                                <p:cTn id="61" presetID="10" presetClass="entr" presetSubtype="0" fill="hold" nodeType="afterEffect">
                                  <p:stCondLst>
                                    <p:cond delay="0"/>
                                  </p:stCondLst>
                                  <p:childTnLst>
                                    <p:set>
                                      <p:cBhvr>
                                        <p:cTn id="62" dur="1" fill="hold">
                                          <p:stCondLst>
                                            <p:cond delay="0"/>
                                          </p:stCondLst>
                                        </p:cTn>
                                        <p:tgtEl>
                                          <p:spTgt spid="46"/>
                                        </p:tgtEl>
                                        <p:attrNameLst>
                                          <p:attrName>style.visibility</p:attrName>
                                        </p:attrNameLst>
                                      </p:cBhvr>
                                      <p:to>
                                        <p:strVal val="visible"/>
                                      </p:to>
                                    </p:set>
                                    <p:animEffect transition="in" filter="fade">
                                      <p:cBhvr>
                                        <p:cTn id="63" dur="500"/>
                                        <p:tgtEl>
                                          <p:spTgt spid="46"/>
                                        </p:tgtEl>
                                      </p:cBhvr>
                                    </p:animEffect>
                                  </p:childTnLst>
                                </p:cTn>
                              </p:par>
                            </p:childTnLst>
                          </p:cTn>
                        </p:par>
                        <p:par>
                          <p:cTn id="64" fill="hold">
                            <p:stCondLst>
                              <p:cond delay="6000"/>
                            </p:stCondLst>
                            <p:childTnLst>
                              <p:par>
                                <p:cTn id="65" presetID="22" presetClass="entr" presetSubtype="8" fill="hold" nodeType="afterEffect">
                                  <p:stCondLst>
                                    <p:cond delay="0"/>
                                  </p:stCondLst>
                                  <p:childTnLst>
                                    <p:set>
                                      <p:cBhvr>
                                        <p:cTn id="66" dur="1" fill="hold">
                                          <p:stCondLst>
                                            <p:cond delay="0"/>
                                          </p:stCondLst>
                                        </p:cTn>
                                        <p:tgtEl>
                                          <p:spTgt spid="52"/>
                                        </p:tgtEl>
                                        <p:attrNameLst>
                                          <p:attrName>style.visibility</p:attrName>
                                        </p:attrNameLst>
                                      </p:cBhvr>
                                      <p:to>
                                        <p:strVal val="visible"/>
                                      </p:to>
                                    </p:set>
                                    <p:animEffect transition="in" filter="wipe(left)">
                                      <p:cBhvr>
                                        <p:cTn id="67" dur="500"/>
                                        <p:tgtEl>
                                          <p:spTgt spid="52"/>
                                        </p:tgtEl>
                                      </p:cBhvr>
                                    </p:animEffect>
                                  </p:childTnLst>
                                </p:cTn>
                              </p:par>
                            </p:childTnLst>
                          </p:cTn>
                        </p:par>
                        <p:par>
                          <p:cTn id="68" fill="hold">
                            <p:stCondLst>
                              <p:cond delay="6500"/>
                            </p:stCondLst>
                            <p:childTnLst>
                              <p:par>
                                <p:cTn id="69" presetID="10"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500"/>
                                        <p:tgtEl>
                                          <p:spTgt spid="49"/>
                                        </p:tgtEl>
                                      </p:cBhvr>
                                    </p:animEffect>
                                  </p:childTnLst>
                                </p:cTn>
                              </p:par>
                            </p:childTnLst>
                          </p:cTn>
                        </p:par>
                        <p:par>
                          <p:cTn id="72" fill="hold">
                            <p:stCondLst>
                              <p:cond delay="7000"/>
                            </p:stCondLst>
                            <p:childTnLst>
                              <p:par>
                                <p:cTn id="73" presetID="22" presetClass="entr" presetSubtype="2" fill="hold" nodeType="afterEffect">
                                  <p:stCondLst>
                                    <p:cond delay="0"/>
                                  </p:stCondLst>
                                  <p:childTnLst>
                                    <p:set>
                                      <p:cBhvr>
                                        <p:cTn id="74" dur="1" fill="hold">
                                          <p:stCondLst>
                                            <p:cond delay="0"/>
                                          </p:stCondLst>
                                        </p:cTn>
                                        <p:tgtEl>
                                          <p:spTgt spid="42"/>
                                        </p:tgtEl>
                                        <p:attrNameLst>
                                          <p:attrName>style.visibility</p:attrName>
                                        </p:attrNameLst>
                                      </p:cBhvr>
                                      <p:to>
                                        <p:strVal val="visible"/>
                                      </p:to>
                                    </p:set>
                                    <p:animEffect transition="in" filter="wipe(right)">
                                      <p:cBhvr>
                                        <p:cTn id="75" dur="500"/>
                                        <p:tgtEl>
                                          <p:spTgt spid="42"/>
                                        </p:tgtEl>
                                      </p:cBhvr>
                                    </p:animEffect>
                                  </p:childTnLst>
                                </p:cTn>
                              </p:par>
                            </p:childTnLst>
                          </p:cTn>
                        </p:par>
                        <p:par>
                          <p:cTn id="76" fill="hold">
                            <p:stCondLst>
                              <p:cond delay="7500"/>
                            </p:stCondLst>
                            <p:childTnLst>
                              <p:par>
                                <p:cTn id="77" presetID="10" presetClass="entr" presetSubtype="0" fill="hold" nodeType="afterEffect">
                                  <p:stCondLst>
                                    <p:cond delay="0"/>
                                  </p:stCondLst>
                                  <p:childTnLst>
                                    <p:set>
                                      <p:cBhvr>
                                        <p:cTn id="78" dur="1" fill="hold">
                                          <p:stCondLst>
                                            <p:cond delay="0"/>
                                          </p:stCondLst>
                                        </p:cTn>
                                        <p:tgtEl>
                                          <p:spTgt spid="55"/>
                                        </p:tgtEl>
                                        <p:attrNameLst>
                                          <p:attrName>style.visibility</p:attrName>
                                        </p:attrNameLst>
                                      </p:cBhvr>
                                      <p:to>
                                        <p:strVal val="visible"/>
                                      </p:to>
                                    </p:set>
                                    <p:animEffect transition="in" filter="fade">
                                      <p:cBhvr>
                                        <p:cTn id="79" dur="500"/>
                                        <p:tgtEl>
                                          <p:spTgt spid="55"/>
                                        </p:tgtEl>
                                      </p:cBhvr>
                                    </p:animEffect>
                                  </p:childTnLst>
                                </p:cTn>
                              </p:par>
                            </p:childTnLst>
                          </p:cTn>
                        </p:par>
                        <p:par>
                          <p:cTn id="80" fill="hold">
                            <p:stCondLst>
                              <p:cond delay="8000"/>
                            </p:stCondLst>
                            <p:childTnLst>
                              <p:par>
                                <p:cTn id="81" presetID="22" presetClass="entr" presetSubtype="8" fill="hold" nodeType="afterEffect">
                                  <p:stCondLst>
                                    <p:cond delay="0"/>
                                  </p:stCondLst>
                                  <p:childTnLst>
                                    <p:set>
                                      <p:cBhvr>
                                        <p:cTn id="82" dur="1" fill="hold">
                                          <p:stCondLst>
                                            <p:cond delay="0"/>
                                          </p:stCondLst>
                                        </p:cTn>
                                        <p:tgtEl>
                                          <p:spTgt spid="58"/>
                                        </p:tgtEl>
                                        <p:attrNameLst>
                                          <p:attrName>style.visibility</p:attrName>
                                        </p:attrNameLst>
                                      </p:cBhvr>
                                      <p:to>
                                        <p:strVal val="visible"/>
                                      </p:to>
                                    </p:set>
                                    <p:animEffect transition="in" filter="wipe(left)">
                                      <p:cBhvr>
                                        <p:cTn id="83" dur="500"/>
                                        <p:tgtEl>
                                          <p:spTgt spid="58"/>
                                        </p:tgtEl>
                                      </p:cBhvr>
                                    </p:animEffect>
                                  </p:childTnLst>
                                </p:cTn>
                              </p:par>
                            </p:childTnLst>
                          </p:cTn>
                        </p:par>
                        <p:par>
                          <p:cTn id="84" fill="hold">
                            <p:stCondLst>
                              <p:cond delay="8500"/>
                            </p:stCondLst>
                            <p:childTnLst>
                              <p:par>
                                <p:cTn id="85" presetID="10" presetClass="entr" presetSubtype="0" fill="hold" nodeType="afterEffect">
                                  <p:stCondLst>
                                    <p:cond delay="0"/>
                                  </p:stCondLst>
                                  <p:childTnLst>
                                    <p:set>
                                      <p:cBhvr>
                                        <p:cTn id="86" dur="1" fill="hold">
                                          <p:stCondLst>
                                            <p:cond delay="0"/>
                                          </p:stCondLst>
                                        </p:cTn>
                                        <p:tgtEl>
                                          <p:spTgt spid="62"/>
                                        </p:tgtEl>
                                        <p:attrNameLst>
                                          <p:attrName>style.visibility</p:attrName>
                                        </p:attrNameLst>
                                      </p:cBhvr>
                                      <p:to>
                                        <p:strVal val="visible"/>
                                      </p:to>
                                    </p:set>
                                    <p:animEffect transition="in" filter="fade">
                                      <p:cBhvr>
                                        <p:cTn id="87"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4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Book Infographic</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34" name="Line 33"/>
          <p:cNvSpPr>
            <a:spLocks noChangeShapeType="1"/>
          </p:cNvSpPr>
          <p:nvPr/>
        </p:nvSpPr>
        <p:spPr bwMode="auto">
          <a:xfrm flipH="1" flipV="1">
            <a:off x="4041849" y="3146365"/>
            <a:ext cx="1797050" cy="0"/>
          </a:xfrm>
          <a:prstGeom prst="line">
            <a:avLst/>
          </a:prstGeom>
          <a:noFill/>
          <a:ln w="19050">
            <a:solidFill>
              <a:schemeClr val="bg1">
                <a:lumMod val="50000"/>
              </a:schemeClr>
            </a:solidFill>
            <a:prstDash val="sysDot"/>
            <a:round/>
          </a:ln>
          <a:effectLst/>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da-DK" sz="1200" kern="0">
              <a:solidFill>
                <a:sysClr val="windowText" lastClr="000000"/>
              </a:solidFill>
              <a:latin typeface="Arial" panose="020B0604020202020204" pitchFamily="34" charset="0"/>
              <a:ea typeface="MS PGothic" panose="020B0600070205080204" charset="-128"/>
              <a:cs typeface="MS PGothic" panose="020B0600070205080204" charset="-128"/>
            </a:endParaRPr>
          </a:p>
        </p:txBody>
      </p:sp>
      <p:sp>
        <p:nvSpPr>
          <p:cNvPr id="36" name="Line 33"/>
          <p:cNvSpPr>
            <a:spLocks noChangeShapeType="1"/>
          </p:cNvSpPr>
          <p:nvPr/>
        </p:nvSpPr>
        <p:spPr bwMode="auto">
          <a:xfrm flipH="1">
            <a:off x="4914974" y="4368304"/>
            <a:ext cx="1787525" cy="0"/>
          </a:xfrm>
          <a:prstGeom prst="line">
            <a:avLst/>
          </a:prstGeom>
          <a:noFill/>
          <a:ln w="19050">
            <a:solidFill>
              <a:schemeClr val="bg1">
                <a:lumMod val="50000"/>
              </a:schemeClr>
            </a:solidFill>
            <a:prstDash val="sysDot"/>
            <a:round/>
          </a:ln>
          <a:effectLst/>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da-DK" sz="1200" kern="0">
              <a:solidFill>
                <a:sysClr val="windowText" lastClr="000000"/>
              </a:solidFill>
              <a:latin typeface="Arial" panose="020B0604020202020204" pitchFamily="34" charset="0"/>
              <a:ea typeface="MS PGothic" panose="020B0600070205080204" charset="-128"/>
              <a:cs typeface="MS PGothic" panose="020B0600070205080204" charset="-128"/>
            </a:endParaRPr>
          </a:p>
        </p:txBody>
      </p:sp>
      <p:sp>
        <p:nvSpPr>
          <p:cNvPr id="38" name="Line 33"/>
          <p:cNvSpPr>
            <a:spLocks noChangeShapeType="1"/>
          </p:cNvSpPr>
          <p:nvPr/>
        </p:nvSpPr>
        <p:spPr bwMode="auto">
          <a:xfrm flipH="1">
            <a:off x="5190977" y="5523463"/>
            <a:ext cx="2465609" cy="0"/>
          </a:xfrm>
          <a:prstGeom prst="line">
            <a:avLst/>
          </a:prstGeom>
          <a:noFill/>
          <a:ln w="19050">
            <a:solidFill>
              <a:schemeClr val="bg1">
                <a:lumMod val="50000"/>
              </a:schemeClr>
            </a:solidFill>
            <a:prstDash val="sysDot"/>
            <a:round/>
          </a:ln>
          <a:effectLst/>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da-DK" sz="1200" kern="0">
              <a:solidFill>
                <a:sysClr val="windowText" lastClr="000000"/>
              </a:solidFill>
              <a:latin typeface="Arial" panose="020B0604020202020204" pitchFamily="34" charset="0"/>
              <a:ea typeface="MS PGothic" panose="020B0600070205080204" charset="-128"/>
              <a:cs typeface="MS PGothic" panose="020B0600070205080204" charset="-128"/>
            </a:endParaRPr>
          </a:p>
        </p:txBody>
      </p:sp>
      <p:grpSp>
        <p:nvGrpSpPr>
          <p:cNvPr id="37" name="Group 36"/>
          <p:cNvGrpSpPr/>
          <p:nvPr/>
        </p:nvGrpSpPr>
        <p:grpSpPr>
          <a:xfrm>
            <a:off x="5723012" y="2321378"/>
            <a:ext cx="4660116" cy="4225929"/>
            <a:chOff x="5723012" y="2321378"/>
            <a:chExt cx="4660116" cy="4225929"/>
          </a:xfrm>
        </p:grpSpPr>
        <p:grpSp>
          <p:nvGrpSpPr>
            <p:cNvPr id="4" name="Group 8"/>
            <p:cNvGrpSpPr/>
            <p:nvPr/>
          </p:nvGrpSpPr>
          <p:grpSpPr bwMode="auto">
            <a:xfrm>
              <a:off x="5723012" y="2321378"/>
              <a:ext cx="2425700" cy="3163886"/>
              <a:chOff x="944562" y="687387"/>
              <a:chExt cx="2451101" cy="3228975"/>
            </a:xfrm>
          </p:grpSpPr>
          <p:sp>
            <p:nvSpPr>
              <p:cNvPr id="5" name="Freeform 44"/>
              <p:cNvSpPr/>
              <p:nvPr/>
            </p:nvSpPr>
            <p:spPr bwMode="auto">
              <a:xfrm>
                <a:off x="986269" y="721411"/>
                <a:ext cx="2367687" cy="469846"/>
              </a:xfrm>
              <a:custGeom>
                <a:avLst/>
                <a:gdLst/>
                <a:ahLst/>
                <a:cxnLst>
                  <a:cxn ang="0">
                    <a:pos x="1492" y="77"/>
                  </a:cxn>
                  <a:cxn ang="0">
                    <a:pos x="1276" y="0"/>
                  </a:cxn>
                  <a:cxn ang="0">
                    <a:pos x="0" y="180"/>
                  </a:cxn>
                  <a:cxn ang="0">
                    <a:pos x="129" y="296"/>
                  </a:cxn>
                  <a:cxn ang="0">
                    <a:pos x="1492" y="77"/>
                  </a:cxn>
                </a:cxnLst>
                <a:rect l="0" t="0" r="r" b="b"/>
                <a:pathLst>
                  <a:path w="1492" h="296">
                    <a:moveTo>
                      <a:pt x="1492" y="77"/>
                    </a:moveTo>
                    <a:lnTo>
                      <a:pt x="1276" y="0"/>
                    </a:lnTo>
                    <a:lnTo>
                      <a:pt x="0" y="180"/>
                    </a:lnTo>
                    <a:lnTo>
                      <a:pt x="129" y="296"/>
                    </a:lnTo>
                    <a:lnTo>
                      <a:pt x="1492" y="77"/>
                    </a:lnTo>
                    <a:close/>
                  </a:path>
                </a:pathLst>
              </a:custGeom>
              <a:gradFill>
                <a:gsLst>
                  <a:gs pos="0">
                    <a:schemeClr val="bg1">
                      <a:lumMod val="85000"/>
                    </a:schemeClr>
                  </a:gs>
                  <a:gs pos="93000">
                    <a:schemeClr val="bg1">
                      <a:lumMod val="95000"/>
                    </a:schemeClr>
                  </a:gs>
                </a:gsLst>
                <a:lin ang="30000" scaled="0"/>
              </a:gradFill>
              <a:ln w="9525">
                <a:no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defRPr/>
                </a:pPr>
                <a:endParaRPr lang="en-US">
                  <a:solidFill>
                    <a:prstClr val="black"/>
                  </a:solidFill>
                  <a:latin typeface="Arial" panose="020B0604020202020204" pitchFamily="34" charset="0"/>
                  <a:ea typeface="MS PGothic" panose="020B0600070205080204" charset="-128"/>
                  <a:cs typeface="MS PGothic" panose="020B0600070205080204" charset="-128"/>
                </a:endParaRPr>
              </a:p>
            </p:txBody>
          </p:sp>
          <p:sp>
            <p:nvSpPr>
              <p:cNvPr id="6" name="Freeform 10"/>
              <p:cNvSpPr/>
              <p:nvPr/>
            </p:nvSpPr>
            <p:spPr bwMode="auto">
              <a:xfrm>
                <a:off x="944562" y="969294"/>
                <a:ext cx="503695" cy="2947068"/>
              </a:xfrm>
              <a:custGeom>
                <a:avLst/>
                <a:gdLst>
                  <a:gd name="T0" fmla="*/ 0 w 317"/>
                  <a:gd name="T1" fmla="*/ 0 h 1856"/>
                  <a:gd name="T2" fmla="*/ 0 w 317"/>
                  <a:gd name="T3" fmla="*/ 2147483647 h 1856"/>
                  <a:gd name="T4" fmla="*/ 0 w 317"/>
                  <a:gd name="T5" fmla="*/ 2147483647 h 1856"/>
                  <a:gd name="T6" fmla="*/ 2147483647 w 317"/>
                  <a:gd name="T7" fmla="*/ 2147483647 h 1856"/>
                  <a:gd name="T8" fmla="*/ 2147483647 w 317"/>
                  <a:gd name="T9" fmla="*/ 2147483647 h 1856"/>
                  <a:gd name="T10" fmla="*/ 2147483647 w 317"/>
                  <a:gd name="T11" fmla="*/ 2147483647 h 1856"/>
                  <a:gd name="T12" fmla="*/ 2147483647 w 317"/>
                  <a:gd name="T13" fmla="*/ 2147483647 h 1856"/>
                  <a:gd name="T14" fmla="*/ 2147483647 w 317"/>
                  <a:gd name="T15" fmla="*/ 2147483647 h 1856"/>
                  <a:gd name="T16" fmla="*/ 2147483647 w 317"/>
                  <a:gd name="T17" fmla="*/ 2147483647 h 1856"/>
                  <a:gd name="T18" fmla="*/ 2147483647 w 317"/>
                  <a:gd name="T19" fmla="*/ 2147483647 h 1856"/>
                  <a:gd name="T20" fmla="*/ 2147483647 w 317"/>
                  <a:gd name="T21" fmla="*/ 2147483647 h 1856"/>
                  <a:gd name="T22" fmla="*/ 2147483647 w 317"/>
                  <a:gd name="T23" fmla="*/ 2147483647 h 1856"/>
                  <a:gd name="T24" fmla="*/ 2147483647 w 317"/>
                  <a:gd name="T25" fmla="*/ 2147483647 h 1856"/>
                  <a:gd name="T26" fmla="*/ 2147483647 w 317"/>
                  <a:gd name="T27" fmla="*/ 2147483647 h 1856"/>
                  <a:gd name="T28" fmla="*/ 2147483647 w 317"/>
                  <a:gd name="T29" fmla="*/ 2147483647 h 1856"/>
                  <a:gd name="T30" fmla="*/ 2147483647 w 317"/>
                  <a:gd name="T31" fmla="*/ 2147483647 h 1856"/>
                  <a:gd name="T32" fmla="*/ 2147483647 w 317"/>
                  <a:gd name="T33" fmla="*/ 2147483647 h 1856"/>
                  <a:gd name="T34" fmla="*/ 2147483647 w 317"/>
                  <a:gd name="T35" fmla="*/ 2147483647 h 1856"/>
                  <a:gd name="T36" fmla="*/ 2147483647 w 317"/>
                  <a:gd name="T37" fmla="*/ 2147483647 h 1856"/>
                  <a:gd name="T38" fmla="*/ 2147483647 w 317"/>
                  <a:gd name="T39" fmla="*/ 2147483647 h 1856"/>
                  <a:gd name="T40" fmla="*/ 2147483647 w 317"/>
                  <a:gd name="T41" fmla="*/ 2147483647 h 1856"/>
                  <a:gd name="T42" fmla="*/ 2147483647 w 317"/>
                  <a:gd name="T43" fmla="*/ 2147483647 h 1856"/>
                  <a:gd name="T44" fmla="*/ 2147483647 w 317"/>
                  <a:gd name="T45" fmla="*/ 2147483647 h 1856"/>
                  <a:gd name="T46" fmla="*/ 2147483647 w 317"/>
                  <a:gd name="T47" fmla="*/ 2147483647 h 1856"/>
                  <a:gd name="T48" fmla="*/ 2147483647 w 317"/>
                  <a:gd name="T49" fmla="*/ 2147483647 h 1856"/>
                  <a:gd name="T50" fmla="*/ 2147483647 w 317"/>
                  <a:gd name="T51" fmla="*/ 2147483647 h 1856"/>
                  <a:gd name="T52" fmla="*/ 2147483647 w 317"/>
                  <a:gd name="T53" fmla="*/ 2147483647 h 1856"/>
                  <a:gd name="T54" fmla="*/ 2147483647 w 317"/>
                  <a:gd name="T55" fmla="*/ 2147483647 h 1856"/>
                  <a:gd name="T56" fmla="*/ 0 w 317"/>
                  <a:gd name="T57" fmla="*/ 0 h 1856"/>
                  <a:gd name="T58" fmla="*/ 0 w 317"/>
                  <a:gd name="T59" fmla="*/ 0 h 185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17"/>
                  <a:gd name="T91" fmla="*/ 0 h 1856"/>
                  <a:gd name="T92" fmla="*/ 317 w 317"/>
                  <a:gd name="T93" fmla="*/ 1856 h 185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17" h="1856">
                    <a:moveTo>
                      <a:pt x="0" y="0"/>
                    </a:moveTo>
                    <a:lnTo>
                      <a:pt x="0" y="1722"/>
                    </a:lnTo>
                    <a:lnTo>
                      <a:pt x="3" y="1730"/>
                    </a:lnTo>
                    <a:lnTo>
                      <a:pt x="10" y="1748"/>
                    </a:lnTo>
                    <a:lnTo>
                      <a:pt x="26" y="1771"/>
                    </a:lnTo>
                    <a:lnTo>
                      <a:pt x="39" y="1786"/>
                    </a:lnTo>
                    <a:lnTo>
                      <a:pt x="54" y="1799"/>
                    </a:lnTo>
                    <a:lnTo>
                      <a:pt x="72" y="1812"/>
                    </a:lnTo>
                    <a:lnTo>
                      <a:pt x="93" y="1825"/>
                    </a:lnTo>
                    <a:lnTo>
                      <a:pt x="119" y="1835"/>
                    </a:lnTo>
                    <a:lnTo>
                      <a:pt x="149" y="1846"/>
                    </a:lnTo>
                    <a:lnTo>
                      <a:pt x="183" y="1851"/>
                    </a:lnTo>
                    <a:lnTo>
                      <a:pt x="224" y="1856"/>
                    </a:lnTo>
                    <a:lnTo>
                      <a:pt x="268" y="1853"/>
                    </a:lnTo>
                    <a:lnTo>
                      <a:pt x="317" y="1851"/>
                    </a:lnTo>
                    <a:lnTo>
                      <a:pt x="317" y="82"/>
                    </a:lnTo>
                    <a:lnTo>
                      <a:pt x="289" y="88"/>
                    </a:lnTo>
                    <a:lnTo>
                      <a:pt x="255" y="93"/>
                    </a:lnTo>
                    <a:lnTo>
                      <a:pt x="214" y="93"/>
                    </a:lnTo>
                    <a:lnTo>
                      <a:pt x="188" y="90"/>
                    </a:lnTo>
                    <a:lnTo>
                      <a:pt x="165" y="88"/>
                    </a:lnTo>
                    <a:lnTo>
                      <a:pt x="137" y="80"/>
                    </a:lnTo>
                    <a:lnTo>
                      <a:pt x="111" y="72"/>
                    </a:lnTo>
                    <a:lnTo>
                      <a:pt x="82" y="59"/>
                    </a:lnTo>
                    <a:lnTo>
                      <a:pt x="57" y="44"/>
                    </a:lnTo>
                    <a:lnTo>
                      <a:pt x="28" y="23"/>
                    </a:lnTo>
                    <a:lnTo>
                      <a:pt x="0" y="0"/>
                    </a:lnTo>
                    <a:close/>
                  </a:path>
                </a:pathLst>
              </a:custGeom>
              <a:gradFill rotWithShape="1">
                <a:gsLst>
                  <a:gs pos="0">
                    <a:schemeClr val="accent5">
                      <a:lumMod val="75000"/>
                    </a:schemeClr>
                  </a:gs>
                  <a:gs pos="45000">
                    <a:schemeClr val="accent5"/>
                  </a:gs>
                  <a:gs pos="92000">
                    <a:schemeClr val="accent5">
                      <a:lumMod val="75000"/>
                    </a:schemeClr>
                  </a:gs>
                </a:gsLst>
                <a:lin ang="0" scaled="1"/>
              </a:gradFill>
              <a:ln w="9525">
                <a:solidFill>
                  <a:schemeClr val="accent5">
                    <a:lumMod val="75000"/>
                  </a:schemeClr>
                </a:solid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defRPr/>
                </a:pPr>
                <a:endParaRPr lang="en-US">
                  <a:solidFill>
                    <a:prstClr val="black"/>
                  </a:solidFill>
                  <a:latin typeface="Arial" panose="020B0604020202020204" pitchFamily="34" charset="0"/>
                  <a:ea typeface="MS PGothic" panose="020B0600070205080204" charset="-128"/>
                  <a:cs typeface="MS PGothic" panose="020B0600070205080204" charset="-128"/>
                </a:endParaRPr>
              </a:p>
            </p:txBody>
          </p:sp>
          <p:sp>
            <p:nvSpPr>
              <p:cNvPr id="7" name="Freeform 11"/>
              <p:cNvSpPr/>
              <p:nvPr/>
            </p:nvSpPr>
            <p:spPr bwMode="auto">
              <a:xfrm>
                <a:off x="1448257" y="838062"/>
                <a:ext cx="1947406" cy="3070199"/>
              </a:xfrm>
              <a:custGeom>
                <a:avLst/>
                <a:gdLst>
                  <a:gd name="T0" fmla="*/ 0 w 1227"/>
                  <a:gd name="T1" fmla="*/ 2147483647 h 1934"/>
                  <a:gd name="T2" fmla="*/ 2147483647 w 1227"/>
                  <a:gd name="T3" fmla="*/ 0 h 1934"/>
                  <a:gd name="T4" fmla="*/ 2147483647 w 1227"/>
                  <a:gd name="T5" fmla="*/ 2147483647 h 1934"/>
                  <a:gd name="T6" fmla="*/ 0 w 1227"/>
                  <a:gd name="T7" fmla="*/ 2147483647 h 1934"/>
                  <a:gd name="T8" fmla="*/ 0 w 1227"/>
                  <a:gd name="T9" fmla="*/ 2147483647 h 1934"/>
                  <a:gd name="T10" fmla="*/ 0 60000 65536"/>
                  <a:gd name="T11" fmla="*/ 0 60000 65536"/>
                  <a:gd name="T12" fmla="*/ 0 60000 65536"/>
                  <a:gd name="T13" fmla="*/ 0 60000 65536"/>
                  <a:gd name="T14" fmla="*/ 0 60000 65536"/>
                  <a:gd name="T15" fmla="*/ 0 w 1227"/>
                  <a:gd name="T16" fmla="*/ 0 h 1934"/>
                  <a:gd name="T17" fmla="*/ 1227 w 1227"/>
                  <a:gd name="T18" fmla="*/ 1934 h 1934"/>
                </a:gdLst>
                <a:ahLst/>
                <a:cxnLst>
                  <a:cxn ang="T10">
                    <a:pos x="T0" y="T1"/>
                  </a:cxn>
                  <a:cxn ang="T11">
                    <a:pos x="T2" y="T3"/>
                  </a:cxn>
                  <a:cxn ang="T12">
                    <a:pos x="T4" y="T5"/>
                  </a:cxn>
                  <a:cxn ang="T13">
                    <a:pos x="T6" y="T7"/>
                  </a:cxn>
                  <a:cxn ang="T14">
                    <a:pos x="T8" y="T9"/>
                  </a:cxn>
                </a:cxnLst>
                <a:rect l="T15" t="T16" r="T17" b="T18"/>
                <a:pathLst>
                  <a:path w="1227" h="1934">
                    <a:moveTo>
                      <a:pt x="0" y="165"/>
                    </a:moveTo>
                    <a:lnTo>
                      <a:pt x="1227" y="0"/>
                    </a:lnTo>
                    <a:lnTo>
                      <a:pt x="1227" y="1686"/>
                    </a:lnTo>
                    <a:lnTo>
                      <a:pt x="0" y="1934"/>
                    </a:lnTo>
                    <a:lnTo>
                      <a:pt x="0" y="165"/>
                    </a:lnTo>
                    <a:close/>
                  </a:path>
                </a:pathLst>
              </a:custGeom>
              <a:gradFill rotWithShape="1">
                <a:gsLst>
                  <a:gs pos="0">
                    <a:schemeClr val="tx1">
                      <a:lumMod val="75000"/>
                      <a:lumOff val="25000"/>
                    </a:schemeClr>
                  </a:gs>
                  <a:gs pos="8000">
                    <a:schemeClr val="tx1">
                      <a:lumMod val="75000"/>
                      <a:lumOff val="25000"/>
                    </a:schemeClr>
                  </a:gs>
                  <a:gs pos="55000">
                    <a:schemeClr val="bg1">
                      <a:lumMod val="85000"/>
                    </a:schemeClr>
                  </a:gs>
                  <a:gs pos="100000">
                    <a:schemeClr val="tx1">
                      <a:lumMod val="75000"/>
                      <a:lumOff val="25000"/>
                    </a:schemeClr>
                  </a:gs>
                </a:gsLst>
                <a:lin ang="19200000"/>
              </a:gradFill>
              <a:ln w="9525">
                <a:solidFill>
                  <a:schemeClr val="tx1">
                    <a:lumMod val="85000"/>
                    <a:lumOff val="15000"/>
                  </a:schemeClr>
                </a:solid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defRPr/>
                </a:pPr>
                <a:endParaRPr lang="en-US">
                  <a:solidFill>
                    <a:prstClr val="black"/>
                  </a:solidFill>
                  <a:latin typeface="Arial" panose="020B0604020202020204" pitchFamily="34" charset="0"/>
                  <a:ea typeface="MS PGothic" panose="020B0600070205080204" charset="-128"/>
                  <a:cs typeface="MS PGothic" panose="020B0600070205080204" charset="-128"/>
                </a:endParaRPr>
              </a:p>
            </p:txBody>
          </p:sp>
          <p:sp>
            <p:nvSpPr>
              <p:cNvPr id="8" name="Freeform 12"/>
              <p:cNvSpPr/>
              <p:nvPr/>
            </p:nvSpPr>
            <p:spPr bwMode="auto">
              <a:xfrm>
                <a:off x="944562" y="687387"/>
                <a:ext cx="2067715" cy="319172"/>
              </a:xfrm>
              <a:custGeom>
                <a:avLst/>
                <a:gdLst>
                  <a:gd name="T0" fmla="*/ 0 w 1302"/>
                  <a:gd name="T1" fmla="*/ 2147483647 h 201"/>
                  <a:gd name="T2" fmla="*/ 2147483647 w 1302"/>
                  <a:gd name="T3" fmla="*/ 0 h 201"/>
                  <a:gd name="T4" fmla="*/ 2147483647 w 1302"/>
                  <a:gd name="T5" fmla="*/ 2147483647 h 201"/>
                  <a:gd name="T6" fmla="*/ 2147483647 w 1302"/>
                  <a:gd name="T7" fmla="*/ 2147483647 h 201"/>
                  <a:gd name="T8" fmla="*/ 0 w 1302"/>
                  <a:gd name="T9" fmla="*/ 2147483647 h 201"/>
                  <a:gd name="T10" fmla="*/ 0 60000 65536"/>
                  <a:gd name="T11" fmla="*/ 0 60000 65536"/>
                  <a:gd name="T12" fmla="*/ 0 60000 65536"/>
                  <a:gd name="T13" fmla="*/ 0 60000 65536"/>
                  <a:gd name="T14" fmla="*/ 0 60000 65536"/>
                  <a:gd name="T15" fmla="*/ 0 w 1302"/>
                  <a:gd name="T16" fmla="*/ 0 h 201"/>
                  <a:gd name="T17" fmla="*/ 1302 w 1302"/>
                  <a:gd name="T18" fmla="*/ 201 h 201"/>
                </a:gdLst>
                <a:ahLst/>
                <a:cxnLst>
                  <a:cxn ang="T10">
                    <a:pos x="T0" y="T1"/>
                  </a:cxn>
                  <a:cxn ang="T11">
                    <a:pos x="T2" y="T3"/>
                  </a:cxn>
                  <a:cxn ang="T12">
                    <a:pos x="T4" y="T5"/>
                  </a:cxn>
                  <a:cxn ang="T13">
                    <a:pos x="T6" y="T7"/>
                  </a:cxn>
                  <a:cxn ang="T14">
                    <a:pos x="T8" y="T9"/>
                  </a:cxn>
                </a:cxnLst>
                <a:rect l="T15" t="T16" r="T17" b="T18"/>
                <a:pathLst>
                  <a:path w="1302" h="201">
                    <a:moveTo>
                      <a:pt x="0" y="178"/>
                    </a:moveTo>
                    <a:lnTo>
                      <a:pt x="1302" y="0"/>
                    </a:lnTo>
                    <a:lnTo>
                      <a:pt x="1302" y="21"/>
                    </a:lnTo>
                    <a:lnTo>
                      <a:pt x="26" y="201"/>
                    </a:lnTo>
                    <a:lnTo>
                      <a:pt x="0" y="178"/>
                    </a:lnTo>
                    <a:close/>
                  </a:path>
                </a:pathLst>
              </a:custGeom>
              <a:gradFill rotWithShape="0">
                <a:gsLst>
                  <a:gs pos="0">
                    <a:schemeClr val="accent5">
                      <a:lumMod val="75000"/>
                    </a:schemeClr>
                  </a:gs>
                  <a:gs pos="46000">
                    <a:schemeClr val="accent5"/>
                  </a:gs>
                  <a:gs pos="92000">
                    <a:schemeClr val="accent5">
                      <a:lumMod val="75000"/>
                    </a:schemeClr>
                  </a:gs>
                </a:gsLst>
                <a:lin ang="0" scaled="1"/>
              </a:gradFill>
              <a:ln w="9525">
                <a:solidFill>
                  <a:schemeClr val="accent5">
                    <a:lumMod val="75000"/>
                  </a:schemeClr>
                </a:solid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defRPr/>
                </a:pPr>
                <a:endParaRPr lang="en-US">
                  <a:solidFill>
                    <a:prstClr val="black"/>
                  </a:solidFill>
                  <a:latin typeface="Arial" panose="020B0604020202020204" pitchFamily="34" charset="0"/>
                  <a:ea typeface="MS PGothic" panose="020B0600070205080204" charset="-128"/>
                  <a:cs typeface="MS PGothic" panose="020B0600070205080204" charset="-128"/>
                </a:endParaRPr>
              </a:p>
            </p:txBody>
          </p:sp>
          <p:pic>
            <p:nvPicPr>
              <p:cNvPr id="9" name="Picture 13"/>
              <p:cNvPicPr>
                <a:picLocks noChangeAspect="1" noChangeArrowheads="1"/>
              </p:cNvPicPr>
              <p:nvPr/>
            </p:nvPicPr>
            <p:blipFill>
              <a:blip r:embed="rId1" cstate="print"/>
              <a:srcRect/>
              <a:stretch>
                <a:fillRect/>
              </a:stretch>
            </p:blipFill>
            <p:spPr bwMode="auto">
              <a:xfrm>
                <a:off x="2994025" y="700087"/>
                <a:ext cx="36513" cy="36513"/>
              </a:xfrm>
              <a:prstGeom prst="rect">
                <a:avLst/>
              </a:prstGeom>
              <a:noFill/>
              <a:ln w="9525">
                <a:noFill/>
                <a:miter lim="800000"/>
                <a:headEnd/>
                <a:tailEnd/>
              </a:ln>
            </p:spPr>
          </p:pic>
        </p:grpSp>
        <p:grpSp>
          <p:nvGrpSpPr>
            <p:cNvPr id="10" name="Group 8"/>
            <p:cNvGrpSpPr/>
            <p:nvPr/>
          </p:nvGrpSpPr>
          <p:grpSpPr bwMode="auto">
            <a:xfrm>
              <a:off x="6072262" y="2462666"/>
              <a:ext cx="2509837" cy="3271837"/>
              <a:chOff x="944562" y="687387"/>
              <a:chExt cx="2451101" cy="3228975"/>
            </a:xfrm>
          </p:grpSpPr>
          <p:sp>
            <p:nvSpPr>
              <p:cNvPr id="11" name="Freeform 9"/>
              <p:cNvSpPr/>
              <p:nvPr/>
            </p:nvSpPr>
            <p:spPr bwMode="auto">
              <a:xfrm>
                <a:off x="986421" y="720287"/>
                <a:ext cx="2367383" cy="470011"/>
              </a:xfrm>
              <a:custGeom>
                <a:avLst/>
                <a:gdLst/>
                <a:ahLst/>
                <a:cxnLst>
                  <a:cxn ang="0">
                    <a:pos x="1492" y="77"/>
                  </a:cxn>
                  <a:cxn ang="0">
                    <a:pos x="1276" y="0"/>
                  </a:cxn>
                  <a:cxn ang="0">
                    <a:pos x="0" y="180"/>
                  </a:cxn>
                  <a:cxn ang="0">
                    <a:pos x="129" y="296"/>
                  </a:cxn>
                  <a:cxn ang="0">
                    <a:pos x="1492" y="77"/>
                  </a:cxn>
                </a:cxnLst>
                <a:rect l="0" t="0" r="r" b="b"/>
                <a:pathLst>
                  <a:path w="1492" h="296">
                    <a:moveTo>
                      <a:pt x="1492" y="77"/>
                    </a:moveTo>
                    <a:lnTo>
                      <a:pt x="1276" y="0"/>
                    </a:lnTo>
                    <a:lnTo>
                      <a:pt x="0" y="180"/>
                    </a:lnTo>
                    <a:lnTo>
                      <a:pt x="129" y="296"/>
                    </a:lnTo>
                    <a:lnTo>
                      <a:pt x="1492" y="77"/>
                    </a:lnTo>
                    <a:close/>
                  </a:path>
                </a:pathLst>
              </a:custGeom>
              <a:gradFill>
                <a:gsLst>
                  <a:gs pos="0">
                    <a:schemeClr val="bg1">
                      <a:lumMod val="85000"/>
                    </a:schemeClr>
                  </a:gs>
                  <a:gs pos="93000">
                    <a:schemeClr val="bg1">
                      <a:lumMod val="95000"/>
                    </a:schemeClr>
                  </a:gs>
                </a:gsLst>
                <a:lin ang="30000" scaled="0"/>
              </a:gradFill>
              <a:ln w="9525">
                <a:no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defRPr/>
                </a:pPr>
                <a:endParaRPr lang="en-US">
                  <a:solidFill>
                    <a:prstClr val="black"/>
                  </a:solidFill>
                  <a:latin typeface="Arial" panose="020B0604020202020204" pitchFamily="34" charset="0"/>
                  <a:ea typeface="MS PGothic" panose="020B0600070205080204" charset="-128"/>
                  <a:cs typeface="MS PGothic" panose="020B0600070205080204" charset="-128"/>
                </a:endParaRPr>
              </a:p>
            </p:txBody>
          </p:sp>
          <p:sp>
            <p:nvSpPr>
              <p:cNvPr id="12" name="Freeform 10"/>
              <p:cNvSpPr/>
              <p:nvPr/>
            </p:nvSpPr>
            <p:spPr bwMode="auto">
              <a:xfrm>
                <a:off x="944562" y="969962"/>
                <a:ext cx="503238" cy="2946400"/>
              </a:xfrm>
              <a:custGeom>
                <a:avLst/>
                <a:gdLst>
                  <a:gd name="T0" fmla="*/ 0 w 317"/>
                  <a:gd name="T1" fmla="*/ 0 h 1856"/>
                  <a:gd name="T2" fmla="*/ 0 w 317"/>
                  <a:gd name="T3" fmla="*/ 2147483647 h 1856"/>
                  <a:gd name="T4" fmla="*/ 0 w 317"/>
                  <a:gd name="T5" fmla="*/ 2147483647 h 1856"/>
                  <a:gd name="T6" fmla="*/ 2147483647 w 317"/>
                  <a:gd name="T7" fmla="*/ 2147483647 h 1856"/>
                  <a:gd name="T8" fmla="*/ 2147483647 w 317"/>
                  <a:gd name="T9" fmla="*/ 2147483647 h 1856"/>
                  <a:gd name="T10" fmla="*/ 2147483647 w 317"/>
                  <a:gd name="T11" fmla="*/ 2147483647 h 1856"/>
                  <a:gd name="T12" fmla="*/ 2147483647 w 317"/>
                  <a:gd name="T13" fmla="*/ 2147483647 h 1856"/>
                  <a:gd name="T14" fmla="*/ 2147483647 w 317"/>
                  <a:gd name="T15" fmla="*/ 2147483647 h 1856"/>
                  <a:gd name="T16" fmla="*/ 2147483647 w 317"/>
                  <a:gd name="T17" fmla="*/ 2147483647 h 1856"/>
                  <a:gd name="T18" fmla="*/ 2147483647 w 317"/>
                  <a:gd name="T19" fmla="*/ 2147483647 h 1856"/>
                  <a:gd name="T20" fmla="*/ 2147483647 w 317"/>
                  <a:gd name="T21" fmla="*/ 2147483647 h 1856"/>
                  <a:gd name="T22" fmla="*/ 2147483647 w 317"/>
                  <a:gd name="T23" fmla="*/ 2147483647 h 1856"/>
                  <a:gd name="T24" fmla="*/ 2147483647 w 317"/>
                  <a:gd name="T25" fmla="*/ 2147483647 h 1856"/>
                  <a:gd name="T26" fmla="*/ 2147483647 w 317"/>
                  <a:gd name="T27" fmla="*/ 2147483647 h 1856"/>
                  <a:gd name="T28" fmla="*/ 2147483647 w 317"/>
                  <a:gd name="T29" fmla="*/ 2147483647 h 1856"/>
                  <a:gd name="T30" fmla="*/ 2147483647 w 317"/>
                  <a:gd name="T31" fmla="*/ 2147483647 h 1856"/>
                  <a:gd name="T32" fmla="*/ 2147483647 w 317"/>
                  <a:gd name="T33" fmla="*/ 2147483647 h 1856"/>
                  <a:gd name="T34" fmla="*/ 2147483647 w 317"/>
                  <a:gd name="T35" fmla="*/ 2147483647 h 1856"/>
                  <a:gd name="T36" fmla="*/ 2147483647 w 317"/>
                  <a:gd name="T37" fmla="*/ 2147483647 h 1856"/>
                  <a:gd name="T38" fmla="*/ 2147483647 w 317"/>
                  <a:gd name="T39" fmla="*/ 2147483647 h 1856"/>
                  <a:gd name="T40" fmla="*/ 2147483647 w 317"/>
                  <a:gd name="T41" fmla="*/ 2147483647 h 1856"/>
                  <a:gd name="T42" fmla="*/ 2147483647 w 317"/>
                  <a:gd name="T43" fmla="*/ 2147483647 h 1856"/>
                  <a:gd name="T44" fmla="*/ 2147483647 w 317"/>
                  <a:gd name="T45" fmla="*/ 2147483647 h 1856"/>
                  <a:gd name="T46" fmla="*/ 2147483647 w 317"/>
                  <a:gd name="T47" fmla="*/ 2147483647 h 1856"/>
                  <a:gd name="T48" fmla="*/ 2147483647 w 317"/>
                  <a:gd name="T49" fmla="*/ 2147483647 h 1856"/>
                  <a:gd name="T50" fmla="*/ 2147483647 w 317"/>
                  <a:gd name="T51" fmla="*/ 2147483647 h 1856"/>
                  <a:gd name="T52" fmla="*/ 2147483647 w 317"/>
                  <a:gd name="T53" fmla="*/ 2147483647 h 1856"/>
                  <a:gd name="T54" fmla="*/ 2147483647 w 317"/>
                  <a:gd name="T55" fmla="*/ 2147483647 h 1856"/>
                  <a:gd name="T56" fmla="*/ 0 w 317"/>
                  <a:gd name="T57" fmla="*/ 0 h 1856"/>
                  <a:gd name="T58" fmla="*/ 0 w 317"/>
                  <a:gd name="T59" fmla="*/ 0 h 185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17"/>
                  <a:gd name="T91" fmla="*/ 0 h 1856"/>
                  <a:gd name="T92" fmla="*/ 317 w 317"/>
                  <a:gd name="T93" fmla="*/ 1856 h 185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17" h="1856">
                    <a:moveTo>
                      <a:pt x="0" y="0"/>
                    </a:moveTo>
                    <a:lnTo>
                      <a:pt x="0" y="1722"/>
                    </a:lnTo>
                    <a:lnTo>
                      <a:pt x="3" y="1730"/>
                    </a:lnTo>
                    <a:lnTo>
                      <a:pt x="10" y="1748"/>
                    </a:lnTo>
                    <a:lnTo>
                      <a:pt x="26" y="1771"/>
                    </a:lnTo>
                    <a:lnTo>
                      <a:pt x="39" y="1786"/>
                    </a:lnTo>
                    <a:lnTo>
                      <a:pt x="54" y="1799"/>
                    </a:lnTo>
                    <a:lnTo>
                      <a:pt x="72" y="1812"/>
                    </a:lnTo>
                    <a:lnTo>
                      <a:pt x="93" y="1825"/>
                    </a:lnTo>
                    <a:lnTo>
                      <a:pt x="119" y="1835"/>
                    </a:lnTo>
                    <a:lnTo>
                      <a:pt x="149" y="1846"/>
                    </a:lnTo>
                    <a:lnTo>
                      <a:pt x="183" y="1851"/>
                    </a:lnTo>
                    <a:lnTo>
                      <a:pt x="224" y="1856"/>
                    </a:lnTo>
                    <a:lnTo>
                      <a:pt x="268" y="1853"/>
                    </a:lnTo>
                    <a:lnTo>
                      <a:pt x="317" y="1851"/>
                    </a:lnTo>
                    <a:lnTo>
                      <a:pt x="317" y="82"/>
                    </a:lnTo>
                    <a:lnTo>
                      <a:pt x="289" y="88"/>
                    </a:lnTo>
                    <a:lnTo>
                      <a:pt x="255" y="93"/>
                    </a:lnTo>
                    <a:lnTo>
                      <a:pt x="214" y="93"/>
                    </a:lnTo>
                    <a:lnTo>
                      <a:pt x="188" y="90"/>
                    </a:lnTo>
                    <a:lnTo>
                      <a:pt x="165" y="88"/>
                    </a:lnTo>
                    <a:lnTo>
                      <a:pt x="137" y="80"/>
                    </a:lnTo>
                    <a:lnTo>
                      <a:pt x="111" y="72"/>
                    </a:lnTo>
                    <a:lnTo>
                      <a:pt x="82" y="59"/>
                    </a:lnTo>
                    <a:lnTo>
                      <a:pt x="57" y="44"/>
                    </a:lnTo>
                    <a:lnTo>
                      <a:pt x="28" y="23"/>
                    </a:lnTo>
                    <a:lnTo>
                      <a:pt x="0" y="0"/>
                    </a:lnTo>
                    <a:close/>
                  </a:path>
                </a:pathLst>
              </a:custGeom>
              <a:gradFill rotWithShape="1">
                <a:gsLst>
                  <a:gs pos="0">
                    <a:schemeClr val="accent3">
                      <a:lumMod val="75000"/>
                    </a:schemeClr>
                  </a:gs>
                  <a:gs pos="45000">
                    <a:schemeClr val="accent3"/>
                  </a:gs>
                  <a:gs pos="92000">
                    <a:schemeClr val="accent3">
                      <a:lumMod val="75000"/>
                    </a:schemeClr>
                  </a:gs>
                  <a:gs pos="100000">
                    <a:schemeClr val="accent3">
                      <a:lumMod val="75000"/>
                    </a:schemeClr>
                  </a:gs>
                </a:gsLst>
                <a:lin ang="0" scaled="1"/>
              </a:gradFill>
              <a:ln w="9525">
                <a:solidFill>
                  <a:schemeClr val="accent3">
                    <a:lumMod val="75000"/>
                  </a:schemeClr>
                </a:solid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pPr>
                <a:endParaRPr lang="zh-CN" altLang="en-US" smtClean="0">
                  <a:solidFill>
                    <a:prstClr val="black"/>
                  </a:solidFill>
                  <a:ea typeface="MS PGothic" panose="020B0600070205080204" charset="-128"/>
                </a:endParaRPr>
              </a:p>
            </p:txBody>
          </p:sp>
          <p:sp>
            <p:nvSpPr>
              <p:cNvPr id="13" name="Freeform 11"/>
              <p:cNvSpPr/>
              <p:nvPr/>
            </p:nvSpPr>
            <p:spPr bwMode="auto">
              <a:xfrm>
                <a:off x="1447800" y="838200"/>
                <a:ext cx="1947863" cy="3070225"/>
              </a:xfrm>
              <a:custGeom>
                <a:avLst/>
                <a:gdLst>
                  <a:gd name="T0" fmla="*/ 0 w 1227"/>
                  <a:gd name="T1" fmla="*/ 2147483647 h 1934"/>
                  <a:gd name="T2" fmla="*/ 2147483647 w 1227"/>
                  <a:gd name="T3" fmla="*/ 0 h 1934"/>
                  <a:gd name="T4" fmla="*/ 2147483647 w 1227"/>
                  <a:gd name="T5" fmla="*/ 2147483647 h 1934"/>
                  <a:gd name="T6" fmla="*/ 0 w 1227"/>
                  <a:gd name="T7" fmla="*/ 2147483647 h 1934"/>
                  <a:gd name="T8" fmla="*/ 0 w 1227"/>
                  <a:gd name="T9" fmla="*/ 2147483647 h 1934"/>
                  <a:gd name="T10" fmla="*/ 0 60000 65536"/>
                  <a:gd name="T11" fmla="*/ 0 60000 65536"/>
                  <a:gd name="T12" fmla="*/ 0 60000 65536"/>
                  <a:gd name="T13" fmla="*/ 0 60000 65536"/>
                  <a:gd name="T14" fmla="*/ 0 60000 65536"/>
                  <a:gd name="T15" fmla="*/ 0 w 1227"/>
                  <a:gd name="T16" fmla="*/ 0 h 1934"/>
                  <a:gd name="T17" fmla="*/ 1227 w 1227"/>
                  <a:gd name="T18" fmla="*/ 1934 h 1934"/>
                </a:gdLst>
                <a:ahLst/>
                <a:cxnLst>
                  <a:cxn ang="T10">
                    <a:pos x="T0" y="T1"/>
                  </a:cxn>
                  <a:cxn ang="T11">
                    <a:pos x="T2" y="T3"/>
                  </a:cxn>
                  <a:cxn ang="T12">
                    <a:pos x="T4" y="T5"/>
                  </a:cxn>
                  <a:cxn ang="T13">
                    <a:pos x="T6" y="T7"/>
                  </a:cxn>
                  <a:cxn ang="T14">
                    <a:pos x="T8" y="T9"/>
                  </a:cxn>
                </a:cxnLst>
                <a:rect l="T15" t="T16" r="T17" b="T18"/>
                <a:pathLst>
                  <a:path w="1227" h="1934">
                    <a:moveTo>
                      <a:pt x="0" y="165"/>
                    </a:moveTo>
                    <a:lnTo>
                      <a:pt x="1227" y="0"/>
                    </a:lnTo>
                    <a:lnTo>
                      <a:pt x="1227" y="1686"/>
                    </a:lnTo>
                    <a:lnTo>
                      <a:pt x="0" y="1934"/>
                    </a:lnTo>
                    <a:lnTo>
                      <a:pt x="0" y="165"/>
                    </a:lnTo>
                    <a:close/>
                  </a:path>
                </a:pathLst>
              </a:custGeom>
              <a:gradFill rotWithShape="1">
                <a:gsLst>
                  <a:gs pos="0">
                    <a:srgbClr val="2A6F0C"/>
                  </a:gs>
                  <a:gs pos="7001">
                    <a:srgbClr val="2A6F0C"/>
                  </a:gs>
                  <a:gs pos="55000">
                    <a:srgbClr val="77D729"/>
                  </a:gs>
                  <a:gs pos="100000">
                    <a:srgbClr val="2A6F0C"/>
                  </a:gs>
                </a:gsLst>
                <a:lin ang="19200000"/>
              </a:gradFill>
              <a:ln w="9525">
                <a:solidFill>
                  <a:srgbClr val="2A6F0C"/>
                </a:solid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pPr>
                <a:endParaRPr lang="zh-CN" altLang="en-US" smtClean="0">
                  <a:solidFill>
                    <a:prstClr val="black"/>
                  </a:solidFill>
                  <a:ea typeface="MS PGothic" panose="020B0600070205080204" charset="-128"/>
                </a:endParaRPr>
              </a:p>
            </p:txBody>
          </p:sp>
          <p:sp>
            <p:nvSpPr>
              <p:cNvPr id="14" name="Freeform 12"/>
              <p:cNvSpPr/>
              <p:nvPr/>
            </p:nvSpPr>
            <p:spPr bwMode="auto">
              <a:xfrm>
                <a:off x="944562" y="687387"/>
                <a:ext cx="2066925" cy="319088"/>
              </a:xfrm>
              <a:custGeom>
                <a:avLst/>
                <a:gdLst>
                  <a:gd name="T0" fmla="*/ 0 w 1302"/>
                  <a:gd name="T1" fmla="*/ 2147483647 h 201"/>
                  <a:gd name="T2" fmla="*/ 2147483647 w 1302"/>
                  <a:gd name="T3" fmla="*/ 0 h 201"/>
                  <a:gd name="T4" fmla="*/ 2147483647 w 1302"/>
                  <a:gd name="T5" fmla="*/ 2147483647 h 201"/>
                  <a:gd name="T6" fmla="*/ 2147483647 w 1302"/>
                  <a:gd name="T7" fmla="*/ 2147483647 h 201"/>
                  <a:gd name="T8" fmla="*/ 0 w 1302"/>
                  <a:gd name="T9" fmla="*/ 2147483647 h 201"/>
                  <a:gd name="T10" fmla="*/ 0 60000 65536"/>
                  <a:gd name="T11" fmla="*/ 0 60000 65536"/>
                  <a:gd name="T12" fmla="*/ 0 60000 65536"/>
                  <a:gd name="T13" fmla="*/ 0 60000 65536"/>
                  <a:gd name="T14" fmla="*/ 0 60000 65536"/>
                  <a:gd name="T15" fmla="*/ 0 w 1302"/>
                  <a:gd name="T16" fmla="*/ 0 h 201"/>
                  <a:gd name="T17" fmla="*/ 1302 w 1302"/>
                  <a:gd name="T18" fmla="*/ 201 h 201"/>
                </a:gdLst>
                <a:ahLst/>
                <a:cxnLst>
                  <a:cxn ang="T10">
                    <a:pos x="T0" y="T1"/>
                  </a:cxn>
                  <a:cxn ang="T11">
                    <a:pos x="T2" y="T3"/>
                  </a:cxn>
                  <a:cxn ang="T12">
                    <a:pos x="T4" y="T5"/>
                  </a:cxn>
                  <a:cxn ang="T13">
                    <a:pos x="T6" y="T7"/>
                  </a:cxn>
                  <a:cxn ang="T14">
                    <a:pos x="T8" y="T9"/>
                  </a:cxn>
                </a:cxnLst>
                <a:rect l="T15" t="T16" r="T17" b="T18"/>
                <a:pathLst>
                  <a:path w="1302" h="201">
                    <a:moveTo>
                      <a:pt x="0" y="178"/>
                    </a:moveTo>
                    <a:lnTo>
                      <a:pt x="1302" y="0"/>
                    </a:lnTo>
                    <a:lnTo>
                      <a:pt x="1302" y="21"/>
                    </a:lnTo>
                    <a:lnTo>
                      <a:pt x="26" y="201"/>
                    </a:lnTo>
                    <a:lnTo>
                      <a:pt x="0" y="178"/>
                    </a:lnTo>
                    <a:close/>
                  </a:path>
                </a:pathLst>
              </a:custGeom>
              <a:gradFill rotWithShape="0">
                <a:gsLst>
                  <a:gs pos="0">
                    <a:schemeClr val="accent3">
                      <a:lumMod val="75000"/>
                    </a:schemeClr>
                  </a:gs>
                  <a:gs pos="45000">
                    <a:schemeClr val="accent3"/>
                  </a:gs>
                  <a:gs pos="92000">
                    <a:schemeClr val="accent3">
                      <a:lumMod val="75000"/>
                    </a:schemeClr>
                  </a:gs>
                  <a:gs pos="100000">
                    <a:schemeClr val="accent3">
                      <a:lumMod val="75000"/>
                    </a:schemeClr>
                  </a:gs>
                </a:gsLst>
                <a:lin ang="0" scaled="1"/>
              </a:gradFill>
              <a:ln w="9525">
                <a:solidFill>
                  <a:schemeClr val="accent3">
                    <a:lumMod val="75000"/>
                  </a:schemeClr>
                </a:solid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pPr>
                <a:endParaRPr lang="zh-CN" altLang="en-US" smtClean="0">
                  <a:solidFill>
                    <a:prstClr val="black"/>
                  </a:solidFill>
                  <a:ea typeface="MS PGothic" panose="020B0600070205080204" charset="-128"/>
                </a:endParaRPr>
              </a:p>
            </p:txBody>
          </p:sp>
          <p:pic>
            <p:nvPicPr>
              <p:cNvPr id="15" name="Picture 13"/>
              <p:cNvPicPr>
                <a:picLocks noChangeAspect="1" noChangeArrowheads="1"/>
              </p:cNvPicPr>
              <p:nvPr/>
            </p:nvPicPr>
            <p:blipFill>
              <a:blip r:embed="rId1" cstate="print"/>
              <a:srcRect/>
              <a:stretch>
                <a:fillRect/>
              </a:stretch>
            </p:blipFill>
            <p:spPr bwMode="auto">
              <a:xfrm>
                <a:off x="2994025" y="700087"/>
                <a:ext cx="36513" cy="36513"/>
              </a:xfrm>
              <a:prstGeom prst="rect">
                <a:avLst/>
              </a:prstGeom>
              <a:noFill/>
              <a:ln w="9525">
                <a:noFill/>
                <a:miter lim="800000"/>
                <a:headEnd/>
                <a:tailEnd/>
              </a:ln>
            </p:spPr>
          </p:pic>
        </p:grpSp>
        <p:grpSp>
          <p:nvGrpSpPr>
            <p:cNvPr id="16" name="Group 14"/>
            <p:cNvGrpSpPr/>
            <p:nvPr/>
          </p:nvGrpSpPr>
          <p:grpSpPr bwMode="auto">
            <a:xfrm>
              <a:off x="6473898" y="2588078"/>
              <a:ext cx="2578099" cy="3360737"/>
              <a:chOff x="944562" y="687387"/>
              <a:chExt cx="2451101" cy="3228975"/>
            </a:xfrm>
          </p:grpSpPr>
          <p:sp>
            <p:nvSpPr>
              <p:cNvPr id="17" name="Freeform 9"/>
              <p:cNvSpPr/>
              <p:nvPr/>
            </p:nvSpPr>
            <p:spPr bwMode="auto">
              <a:xfrm>
                <a:off x="985314" y="720943"/>
                <a:ext cx="2369599" cy="469780"/>
              </a:xfrm>
              <a:custGeom>
                <a:avLst/>
                <a:gdLst/>
                <a:ahLst/>
                <a:cxnLst>
                  <a:cxn ang="0">
                    <a:pos x="1492" y="77"/>
                  </a:cxn>
                  <a:cxn ang="0">
                    <a:pos x="1276" y="0"/>
                  </a:cxn>
                  <a:cxn ang="0">
                    <a:pos x="0" y="180"/>
                  </a:cxn>
                  <a:cxn ang="0">
                    <a:pos x="129" y="296"/>
                  </a:cxn>
                  <a:cxn ang="0">
                    <a:pos x="1492" y="77"/>
                  </a:cxn>
                </a:cxnLst>
                <a:rect l="0" t="0" r="r" b="b"/>
                <a:pathLst>
                  <a:path w="1492" h="296">
                    <a:moveTo>
                      <a:pt x="1492" y="77"/>
                    </a:moveTo>
                    <a:lnTo>
                      <a:pt x="1276" y="0"/>
                    </a:lnTo>
                    <a:lnTo>
                      <a:pt x="0" y="180"/>
                    </a:lnTo>
                    <a:lnTo>
                      <a:pt x="129" y="296"/>
                    </a:lnTo>
                    <a:lnTo>
                      <a:pt x="1492" y="77"/>
                    </a:lnTo>
                    <a:close/>
                  </a:path>
                </a:pathLst>
              </a:custGeom>
              <a:gradFill>
                <a:gsLst>
                  <a:gs pos="0">
                    <a:schemeClr val="bg1">
                      <a:lumMod val="85000"/>
                    </a:schemeClr>
                  </a:gs>
                  <a:gs pos="93000">
                    <a:schemeClr val="bg1">
                      <a:lumMod val="95000"/>
                    </a:schemeClr>
                  </a:gs>
                </a:gsLst>
                <a:lin ang="30000" scaled="0"/>
              </a:gradFill>
              <a:ln w="9525">
                <a:no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defRPr/>
                </a:pPr>
                <a:endParaRPr lang="en-US">
                  <a:solidFill>
                    <a:prstClr val="black"/>
                  </a:solidFill>
                  <a:latin typeface="Arial" panose="020B0604020202020204" pitchFamily="34" charset="0"/>
                  <a:ea typeface="MS PGothic" panose="020B0600070205080204" charset="-128"/>
                  <a:cs typeface="MS PGothic" panose="020B0600070205080204" charset="-128"/>
                </a:endParaRPr>
              </a:p>
            </p:txBody>
          </p:sp>
          <p:sp>
            <p:nvSpPr>
              <p:cNvPr id="18" name="Freeform 10"/>
              <p:cNvSpPr/>
              <p:nvPr/>
            </p:nvSpPr>
            <p:spPr bwMode="auto">
              <a:xfrm>
                <a:off x="944562" y="969962"/>
                <a:ext cx="503238" cy="2946400"/>
              </a:xfrm>
              <a:custGeom>
                <a:avLst/>
                <a:gdLst>
                  <a:gd name="T0" fmla="*/ 0 w 317"/>
                  <a:gd name="T1" fmla="*/ 0 h 1856"/>
                  <a:gd name="T2" fmla="*/ 0 w 317"/>
                  <a:gd name="T3" fmla="*/ 2147483647 h 1856"/>
                  <a:gd name="T4" fmla="*/ 0 w 317"/>
                  <a:gd name="T5" fmla="*/ 2147483647 h 1856"/>
                  <a:gd name="T6" fmla="*/ 2147483647 w 317"/>
                  <a:gd name="T7" fmla="*/ 2147483647 h 1856"/>
                  <a:gd name="T8" fmla="*/ 2147483647 w 317"/>
                  <a:gd name="T9" fmla="*/ 2147483647 h 1856"/>
                  <a:gd name="T10" fmla="*/ 2147483647 w 317"/>
                  <a:gd name="T11" fmla="*/ 2147483647 h 1856"/>
                  <a:gd name="T12" fmla="*/ 2147483647 w 317"/>
                  <a:gd name="T13" fmla="*/ 2147483647 h 1856"/>
                  <a:gd name="T14" fmla="*/ 2147483647 w 317"/>
                  <a:gd name="T15" fmla="*/ 2147483647 h 1856"/>
                  <a:gd name="T16" fmla="*/ 2147483647 w 317"/>
                  <a:gd name="T17" fmla="*/ 2147483647 h 1856"/>
                  <a:gd name="T18" fmla="*/ 2147483647 w 317"/>
                  <a:gd name="T19" fmla="*/ 2147483647 h 1856"/>
                  <a:gd name="T20" fmla="*/ 2147483647 w 317"/>
                  <a:gd name="T21" fmla="*/ 2147483647 h 1856"/>
                  <a:gd name="T22" fmla="*/ 2147483647 w 317"/>
                  <a:gd name="T23" fmla="*/ 2147483647 h 1856"/>
                  <a:gd name="T24" fmla="*/ 2147483647 w 317"/>
                  <a:gd name="T25" fmla="*/ 2147483647 h 1856"/>
                  <a:gd name="T26" fmla="*/ 2147483647 w 317"/>
                  <a:gd name="T27" fmla="*/ 2147483647 h 1856"/>
                  <a:gd name="T28" fmla="*/ 2147483647 w 317"/>
                  <a:gd name="T29" fmla="*/ 2147483647 h 1856"/>
                  <a:gd name="T30" fmla="*/ 2147483647 w 317"/>
                  <a:gd name="T31" fmla="*/ 2147483647 h 1856"/>
                  <a:gd name="T32" fmla="*/ 2147483647 w 317"/>
                  <a:gd name="T33" fmla="*/ 2147483647 h 1856"/>
                  <a:gd name="T34" fmla="*/ 2147483647 w 317"/>
                  <a:gd name="T35" fmla="*/ 2147483647 h 1856"/>
                  <a:gd name="T36" fmla="*/ 2147483647 w 317"/>
                  <a:gd name="T37" fmla="*/ 2147483647 h 1856"/>
                  <a:gd name="T38" fmla="*/ 2147483647 w 317"/>
                  <a:gd name="T39" fmla="*/ 2147483647 h 1856"/>
                  <a:gd name="T40" fmla="*/ 2147483647 w 317"/>
                  <a:gd name="T41" fmla="*/ 2147483647 h 1856"/>
                  <a:gd name="T42" fmla="*/ 2147483647 w 317"/>
                  <a:gd name="T43" fmla="*/ 2147483647 h 1856"/>
                  <a:gd name="T44" fmla="*/ 2147483647 w 317"/>
                  <a:gd name="T45" fmla="*/ 2147483647 h 1856"/>
                  <a:gd name="T46" fmla="*/ 2147483647 w 317"/>
                  <a:gd name="T47" fmla="*/ 2147483647 h 1856"/>
                  <a:gd name="T48" fmla="*/ 2147483647 w 317"/>
                  <a:gd name="T49" fmla="*/ 2147483647 h 1856"/>
                  <a:gd name="T50" fmla="*/ 2147483647 w 317"/>
                  <a:gd name="T51" fmla="*/ 2147483647 h 1856"/>
                  <a:gd name="T52" fmla="*/ 2147483647 w 317"/>
                  <a:gd name="T53" fmla="*/ 2147483647 h 1856"/>
                  <a:gd name="T54" fmla="*/ 2147483647 w 317"/>
                  <a:gd name="T55" fmla="*/ 2147483647 h 1856"/>
                  <a:gd name="T56" fmla="*/ 0 w 317"/>
                  <a:gd name="T57" fmla="*/ 0 h 1856"/>
                  <a:gd name="T58" fmla="*/ 0 w 317"/>
                  <a:gd name="T59" fmla="*/ 0 h 185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17"/>
                  <a:gd name="T91" fmla="*/ 0 h 1856"/>
                  <a:gd name="T92" fmla="*/ 317 w 317"/>
                  <a:gd name="T93" fmla="*/ 1856 h 185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17" h="1856">
                    <a:moveTo>
                      <a:pt x="0" y="0"/>
                    </a:moveTo>
                    <a:lnTo>
                      <a:pt x="0" y="1722"/>
                    </a:lnTo>
                    <a:lnTo>
                      <a:pt x="3" y="1730"/>
                    </a:lnTo>
                    <a:lnTo>
                      <a:pt x="10" y="1748"/>
                    </a:lnTo>
                    <a:lnTo>
                      <a:pt x="26" y="1771"/>
                    </a:lnTo>
                    <a:lnTo>
                      <a:pt x="39" y="1786"/>
                    </a:lnTo>
                    <a:lnTo>
                      <a:pt x="54" y="1799"/>
                    </a:lnTo>
                    <a:lnTo>
                      <a:pt x="72" y="1812"/>
                    </a:lnTo>
                    <a:lnTo>
                      <a:pt x="93" y="1825"/>
                    </a:lnTo>
                    <a:lnTo>
                      <a:pt x="119" y="1835"/>
                    </a:lnTo>
                    <a:lnTo>
                      <a:pt x="149" y="1846"/>
                    </a:lnTo>
                    <a:lnTo>
                      <a:pt x="183" y="1851"/>
                    </a:lnTo>
                    <a:lnTo>
                      <a:pt x="224" y="1856"/>
                    </a:lnTo>
                    <a:lnTo>
                      <a:pt x="268" y="1853"/>
                    </a:lnTo>
                    <a:lnTo>
                      <a:pt x="317" y="1851"/>
                    </a:lnTo>
                    <a:lnTo>
                      <a:pt x="317" y="82"/>
                    </a:lnTo>
                    <a:lnTo>
                      <a:pt x="289" y="88"/>
                    </a:lnTo>
                    <a:lnTo>
                      <a:pt x="255" y="93"/>
                    </a:lnTo>
                    <a:lnTo>
                      <a:pt x="214" y="93"/>
                    </a:lnTo>
                    <a:lnTo>
                      <a:pt x="188" y="90"/>
                    </a:lnTo>
                    <a:lnTo>
                      <a:pt x="165" y="88"/>
                    </a:lnTo>
                    <a:lnTo>
                      <a:pt x="137" y="80"/>
                    </a:lnTo>
                    <a:lnTo>
                      <a:pt x="111" y="72"/>
                    </a:lnTo>
                    <a:lnTo>
                      <a:pt x="82" y="59"/>
                    </a:lnTo>
                    <a:lnTo>
                      <a:pt x="57" y="44"/>
                    </a:lnTo>
                    <a:lnTo>
                      <a:pt x="28" y="23"/>
                    </a:lnTo>
                    <a:lnTo>
                      <a:pt x="0" y="0"/>
                    </a:lnTo>
                    <a:close/>
                  </a:path>
                </a:pathLst>
              </a:custGeom>
              <a:gradFill rotWithShape="1">
                <a:gsLst>
                  <a:gs pos="0">
                    <a:schemeClr val="accent4">
                      <a:lumMod val="75000"/>
                    </a:schemeClr>
                  </a:gs>
                  <a:gs pos="45000">
                    <a:schemeClr val="accent4"/>
                  </a:gs>
                  <a:gs pos="92999">
                    <a:schemeClr val="accent4">
                      <a:lumMod val="75000"/>
                    </a:schemeClr>
                  </a:gs>
                  <a:gs pos="100000">
                    <a:schemeClr val="accent4">
                      <a:lumMod val="75000"/>
                    </a:schemeClr>
                  </a:gs>
                </a:gsLst>
                <a:lin ang="21540000"/>
              </a:gradFill>
              <a:ln w="9525">
                <a:solidFill>
                  <a:schemeClr val="accent4">
                    <a:lumMod val="75000"/>
                  </a:schemeClr>
                </a:solid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pPr>
                <a:endParaRPr lang="zh-CN" altLang="en-US" smtClean="0">
                  <a:solidFill>
                    <a:prstClr val="black"/>
                  </a:solidFill>
                  <a:ea typeface="MS PGothic" panose="020B0600070205080204" charset="-128"/>
                </a:endParaRPr>
              </a:p>
            </p:txBody>
          </p:sp>
          <p:sp>
            <p:nvSpPr>
              <p:cNvPr id="19" name="Freeform 11"/>
              <p:cNvSpPr/>
              <p:nvPr/>
            </p:nvSpPr>
            <p:spPr bwMode="auto">
              <a:xfrm>
                <a:off x="1447800" y="838200"/>
                <a:ext cx="1947863" cy="3070225"/>
              </a:xfrm>
              <a:custGeom>
                <a:avLst/>
                <a:gdLst>
                  <a:gd name="T0" fmla="*/ 0 w 1227"/>
                  <a:gd name="T1" fmla="*/ 2147483647 h 1934"/>
                  <a:gd name="T2" fmla="*/ 2147483647 w 1227"/>
                  <a:gd name="T3" fmla="*/ 0 h 1934"/>
                  <a:gd name="T4" fmla="*/ 2147483647 w 1227"/>
                  <a:gd name="T5" fmla="*/ 2147483647 h 1934"/>
                  <a:gd name="T6" fmla="*/ 0 w 1227"/>
                  <a:gd name="T7" fmla="*/ 2147483647 h 1934"/>
                  <a:gd name="T8" fmla="*/ 0 w 1227"/>
                  <a:gd name="T9" fmla="*/ 2147483647 h 1934"/>
                  <a:gd name="T10" fmla="*/ 0 60000 65536"/>
                  <a:gd name="T11" fmla="*/ 0 60000 65536"/>
                  <a:gd name="T12" fmla="*/ 0 60000 65536"/>
                  <a:gd name="T13" fmla="*/ 0 60000 65536"/>
                  <a:gd name="T14" fmla="*/ 0 60000 65536"/>
                  <a:gd name="T15" fmla="*/ 0 w 1227"/>
                  <a:gd name="T16" fmla="*/ 0 h 1934"/>
                  <a:gd name="T17" fmla="*/ 1227 w 1227"/>
                  <a:gd name="T18" fmla="*/ 1934 h 1934"/>
                </a:gdLst>
                <a:ahLst/>
                <a:cxnLst>
                  <a:cxn ang="T10">
                    <a:pos x="T0" y="T1"/>
                  </a:cxn>
                  <a:cxn ang="T11">
                    <a:pos x="T2" y="T3"/>
                  </a:cxn>
                  <a:cxn ang="T12">
                    <a:pos x="T4" y="T5"/>
                  </a:cxn>
                  <a:cxn ang="T13">
                    <a:pos x="T6" y="T7"/>
                  </a:cxn>
                  <a:cxn ang="T14">
                    <a:pos x="T8" y="T9"/>
                  </a:cxn>
                </a:cxnLst>
                <a:rect l="T15" t="T16" r="T17" b="T18"/>
                <a:pathLst>
                  <a:path w="1227" h="1934">
                    <a:moveTo>
                      <a:pt x="0" y="165"/>
                    </a:moveTo>
                    <a:lnTo>
                      <a:pt x="1227" y="0"/>
                    </a:lnTo>
                    <a:lnTo>
                      <a:pt x="1227" y="1686"/>
                    </a:lnTo>
                    <a:lnTo>
                      <a:pt x="0" y="1934"/>
                    </a:lnTo>
                    <a:lnTo>
                      <a:pt x="0" y="165"/>
                    </a:lnTo>
                    <a:close/>
                  </a:path>
                </a:pathLst>
              </a:custGeom>
              <a:gradFill rotWithShape="1">
                <a:gsLst>
                  <a:gs pos="0">
                    <a:srgbClr val="D09E00"/>
                  </a:gs>
                  <a:gs pos="7001">
                    <a:srgbClr val="D09E00"/>
                  </a:gs>
                  <a:gs pos="55000">
                    <a:srgbClr val="FFFF00"/>
                  </a:gs>
                  <a:gs pos="100000">
                    <a:srgbClr val="FFC000"/>
                  </a:gs>
                </a:gsLst>
                <a:lin ang="19200000"/>
              </a:gradFill>
              <a:ln w="9525">
                <a:solidFill>
                  <a:srgbClr val="D09E00"/>
                </a:solid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pPr>
                <a:endParaRPr lang="zh-CN" altLang="en-US" smtClean="0">
                  <a:solidFill>
                    <a:prstClr val="black"/>
                  </a:solidFill>
                  <a:ea typeface="MS PGothic" panose="020B0600070205080204" charset="-128"/>
                </a:endParaRPr>
              </a:p>
            </p:txBody>
          </p:sp>
          <p:sp>
            <p:nvSpPr>
              <p:cNvPr id="20" name="Freeform 12"/>
              <p:cNvSpPr/>
              <p:nvPr/>
            </p:nvSpPr>
            <p:spPr bwMode="auto">
              <a:xfrm>
                <a:off x="944562" y="687387"/>
                <a:ext cx="2066925" cy="319088"/>
              </a:xfrm>
              <a:custGeom>
                <a:avLst/>
                <a:gdLst>
                  <a:gd name="T0" fmla="*/ 0 w 1302"/>
                  <a:gd name="T1" fmla="*/ 2147483647 h 201"/>
                  <a:gd name="T2" fmla="*/ 2147483647 w 1302"/>
                  <a:gd name="T3" fmla="*/ 0 h 201"/>
                  <a:gd name="T4" fmla="*/ 2147483647 w 1302"/>
                  <a:gd name="T5" fmla="*/ 2147483647 h 201"/>
                  <a:gd name="T6" fmla="*/ 2147483647 w 1302"/>
                  <a:gd name="T7" fmla="*/ 2147483647 h 201"/>
                  <a:gd name="T8" fmla="*/ 0 w 1302"/>
                  <a:gd name="T9" fmla="*/ 2147483647 h 201"/>
                  <a:gd name="T10" fmla="*/ 0 60000 65536"/>
                  <a:gd name="T11" fmla="*/ 0 60000 65536"/>
                  <a:gd name="T12" fmla="*/ 0 60000 65536"/>
                  <a:gd name="T13" fmla="*/ 0 60000 65536"/>
                  <a:gd name="T14" fmla="*/ 0 60000 65536"/>
                  <a:gd name="T15" fmla="*/ 0 w 1302"/>
                  <a:gd name="T16" fmla="*/ 0 h 201"/>
                  <a:gd name="T17" fmla="*/ 1302 w 1302"/>
                  <a:gd name="T18" fmla="*/ 201 h 201"/>
                </a:gdLst>
                <a:ahLst/>
                <a:cxnLst>
                  <a:cxn ang="T10">
                    <a:pos x="T0" y="T1"/>
                  </a:cxn>
                  <a:cxn ang="T11">
                    <a:pos x="T2" y="T3"/>
                  </a:cxn>
                  <a:cxn ang="T12">
                    <a:pos x="T4" y="T5"/>
                  </a:cxn>
                  <a:cxn ang="T13">
                    <a:pos x="T6" y="T7"/>
                  </a:cxn>
                  <a:cxn ang="T14">
                    <a:pos x="T8" y="T9"/>
                  </a:cxn>
                </a:cxnLst>
                <a:rect l="T15" t="T16" r="T17" b="T18"/>
                <a:pathLst>
                  <a:path w="1302" h="201">
                    <a:moveTo>
                      <a:pt x="0" y="178"/>
                    </a:moveTo>
                    <a:lnTo>
                      <a:pt x="1302" y="0"/>
                    </a:lnTo>
                    <a:lnTo>
                      <a:pt x="1302" y="21"/>
                    </a:lnTo>
                    <a:lnTo>
                      <a:pt x="26" y="201"/>
                    </a:lnTo>
                    <a:lnTo>
                      <a:pt x="0" y="178"/>
                    </a:lnTo>
                    <a:close/>
                  </a:path>
                </a:pathLst>
              </a:custGeom>
              <a:gradFill rotWithShape="1">
                <a:gsLst>
                  <a:gs pos="0">
                    <a:schemeClr val="accent4">
                      <a:lumMod val="75000"/>
                    </a:schemeClr>
                  </a:gs>
                  <a:gs pos="7001">
                    <a:schemeClr val="accent4">
                      <a:lumMod val="75000"/>
                    </a:schemeClr>
                  </a:gs>
                  <a:gs pos="55000">
                    <a:schemeClr val="accent4">
                      <a:lumMod val="60000"/>
                      <a:lumOff val="40000"/>
                    </a:schemeClr>
                  </a:gs>
                  <a:gs pos="100000">
                    <a:schemeClr val="accent4"/>
                  </a:gs>
                </a:gsLst>
                <a:lin ang="19200000"/>
              </a:gradFill>
              <a:ln w="9525">
                <a:solidFill>
                  <a:schemeClr val="accent4">
                    <a:lumMod val="75000"/>
                  </a:schemeClr>
                </a:solid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pPr>
                <a:endParaRPr lang="zh-CN" altLang="en-US" smtClean="0">
                  <a:solidFill>
                    <a:prstClr val="black"/>
                  </a:solidFill>
                  <a:ea typeface="MS PGothic" panose="020B0600070205080204" charset="-128"/>
                </a:endParaRPr>
              </a:p>
            </p:txBody>
          </p:sp>
          <p:pic>
            <p:nvPicPr>
              <p:cNvPr id="21" name="Picture 13"/>
              <p:cNvPicPr>
                <a:picLocks noChangeAspect="1" noChangeArrowheads="1"/>
              </p:cNvPicPr>
              <p:nvPr/>
            </p:nvPicPr>
            <p:blipFill>
              <a:blip r:embed="rId1" cstate="print"/>
              <a:srcRect/>
              <a:stretch>
                <a:fillRect/>
              </a:stretch>
            </p:blipFill>
            <p:spPr bwMode="auto">
              <a:xfrm>
                <a:off x="2994025" y="700087"/>
                <a:ext cx="36513" cy="36513"/>
              </a:xfrm>
              <a:prstGeom prst="rect">
                <a:avLst/>
              </a:prstGeom>
              <a:noFill/>
              <a:ln w="9525">
                <a:noFill/>
                <a:miter lim="800000"/>
                <a:headEnd/>
                <a:tailEnd/>
              </a:ln>
            </p:spPr>
          </p:pic>
        </p:grpSp>
        <p:grpSp>
          <p:nvGrpSpPr>
            <p:cNvPr id="22" name="Group 14"/>
            <p:cNvGrpSpPr/>
            <p:nvPr/>
          </p:nvGrpSpPr>
          <p:grpSpPr bwMode="auto">
            <a:xfrm>
              <a:off x="6959674" y="2702378"/>
              <a:ext cx="2693988" cy="3548065"/>
              <a:chOff x="944562" y="687387"/>
              <a:chExt cx="2451101" cy="3228975"/>
            </a:xfrm>
          </p:grpSpPr>
          <p:sp>
            <p:nvSpPr>
              <p:cNvPr id="23" name="Freeform 9"/>
              <p:cNvSpPr/>
              <p:nvPr/>
            </p:nvSpPr>
            <p:spPr bwMode="auto">
              <a:xfrm>
                <a:off x="986449" y="720616"/>
                <a:ext cx="2367326" cy="469537"/>
              </a:xfrm>
              <a:custGeom>
                <a:avLst/>
                <a:gdLst/>
                <a:ahLst/>
                <a:cxnLst>
                  <a:cxn ang="0">
                    <a:pos x="1492" y="77"/>
                  </a:cxn>
                  <a:cxn ang="0">
                    <a:pos x="1276" y="0"/>
                  </a:cxn>
                  <a:cxn ang="0">
                    <a:pos x="0" y="180"/>
                  </a:cxn>
                  <a:cxn ang="0">
                    <a:pos x="129" y="296"/>
                  </a:cxn>
                  <a:cxn ang="0">
                    <a:pos x="1492" y="77"/>
                  </a:cxn>
                </a:cxnLst>
                <a:rect l="0" t="0" r="r" b="b"/>
                <a:pathLst>
                  <a:path w="1492" h="296">
                    <a:moveTo>
                      <a:pt x="1492" y="77"/>
                    </a:moveTo>
                    <a:lnTo>
                      <a:pt x="1276" y="0"/>
                    </a:lnTo>
                    <a:lnTo>
                      <a:pt x="0" y="180"/>
                    </a:lnTo>
                    <a:lnTo>
                      <a:pt x="129" y="296"/>
                    </a:lnTo>
                    <a:lnTo>
                      <a:pt x="1492" y="77"/>
                    </a:lnTo>
                    <a:close/>
                  </a:path>
                </a:pathLst>
              </a:custGeom>
              <a:gradFill>
                <a:gsLst>
                  <a:gs pos="0">
                    <a:schemeClr val="bg1">
                      <a:lumMod val="85000"/>
                    </a:schemeClr>
                  </a:gs>
                  <a:gs pos="93000">
                    <a:schemeClr val="bg1">
                      <a:lumMod val="95000"/>
                    </a:schemeClr>
                  </a:gs>
                </a:gsLst>
                <a:lin ang="30000" scaled="0"/>
              </a:gradFill>
              <a:ln w="9525">
                <a:no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defRPr/>
                </a:pPr>
                <a:endParaRPr lang="en-US">
                  <a:solidFill>
                    <a:prstClr val="black"/>
                  </a:solidFill>
                  <a:latin typeface="Arial" panose="020B0604020202020204" pitchFamily="34" charset="0"/>
                  <a:ea typeface="MS PGothic" panose="020B0600070205080204" charset="-128"/>
                  <a:cs typeface="MS PGothic" panose="020B0600070205080204" charset="-128"/>
                </a:endParaRPr>
              </a:p>
            </p:txBody>
          </p:sp>
          <p:sp>
            <p:nvSpPr>
              <p:cNvPr id="24" name="Freeform 10"/>
              <p:cNvSpPr/>
              <p:nvPr/>
            </p:nvSpPr>
            <p:spPr bwMode="auto">
              <a:xfrm>
                <a:off x="944562" y="969962"/>
                <a:ext cx="503238" cy="2946400"/>
              </a:xfrm>
              <a:custGeom>
                <a:avLst/>
                <a:gdLst>
                  <a:gd name="T0" fmla="*/ 0 w 317"/>
                  <a:gd name="T1" fmla="*/ 0 h 1856"/>
                  <a:gd name="T2" fmla="*/ 0 w 317"/>
                  <a:gd name="T3" fmla="*/ 2147483647 h 1856"/>
                  <a:gd name="T4" fmla="*/ 0 w 317"/>
                  <a:gd name="T5" fmla="*/ 2147483647 h 1856"/>
                  <a:gd name="T6" fmla="*/ 2147483647 w 317"/>
                  <a:gd name="T7" fmla="*/ 2147483647 h 1856"/>
                  <a:gd name="T8" fmla="*/ 2147483647 w 317"/>
                  <a:gd name="T9" fmla="*/ 2147483647 h 1856"/>
                  <a:gd name="T10" fmla="*/ 2147483647 w 317"/>
                  <a:gd name="T11" fmla="*/ 2147483647 h 1856"/>
                  <a:gd name="T12" fmla="*/ 2147483647 w 317"/>
                  <a:gd name="T13" fmla="*/ 2147483647 h 1856"/>
                  <a:gd name="T14" fmla="*/ 2147483647 w 317"/>
                  <a:gd name="T15" fmla="*/ 2147483647 h 1856"/>
                  <a:gd name="T16" fmla="*/ 2147483647 w 317"/>
                  <a:gd name="T17" fmla="*/ 2147483647 h 1856"/>
                  <a:gd name="T18" fmla="*/ 2147483647 w 317"/>
                  <a:gd name="T19" fmla="*/ 2147483647 h 1856"/>
                  <a:gd name="T20" fmla="*/ 2147483647 w 317"/>
                  <a:gd name="T21" fmla="*/ 2147483647 h 1856"/>
                  <a:gd name="T22" fmla="*/ 2147483647 w 317"/>
                  <a:gd name="T23" fmla="*/ 2147483647 h 1856"/>
                  <a:gd name="T24" fmla="*/ 2147483647 w 317"/>
                  <a:gd name="T25" fmla="*/ 2147483647 h 1856"/>
                  <a:gd name="T26" fmla="*/ 2147483647 w 317"/>
                  <a:gd name="T27" fmla="*/ 2147483647 h 1856"/>
                  <a:gd name="T28" fmla="*/ 2147483647 w 317"/>
                  <a:gd name="T29" fmla="*/ 2147483647 h 1856"/>
                  <a:gd name="T30" fmla="*/ 2147483647 w 317"/>
                  <a:gd name="T31" fmla="*/ 2147483647 h 1856"/>
                  <a:gd name="T32" fmla="*/ 2147483647 w 317"/>
                  <a:gd name="T33" fmla="*/ 2147483647 h 1856"/>
                  <a:gd name="T34" fmla="*/ 2147483647 w 317"/>
                  <a:gd name="T35" fmla="*/ 2147483647 h 1856"/>
                  <a:gd name="T36" fmla="*/ 2147483647 w 317"/>
                  <a:gd name="T37" fmla="*/ 2147483647 h 1856"/>
                  <a:gd name="T38" fmla="*/ 2147483647 w 317"/>
                  <a:gd name="T39" fmla="*/ 2147483647 h 1856"/>
                  <a:gd name="T40" fmla="*/ 2147483647 w 317"/>
                  <a:gd name="T41" fmla="*/ 2147483647 h 1856"/>
                  <a:gd name="T42" fmla="*/ 2147483647 w 317"/>
                  <a:gd name="T43" fmla="*/ 2147483647 h 1856"/>
                  <a:gd name="T44" fmla="*/ 2147483647 w 317"/>
                  <a:gd name="T45" fmla="*/ 2147483647 h 1856"/>
                  <a:gd name="T46" fmla="*/ 2147483647 w 317"/>
                  <a:gd name="T47" fmla="*/ 2147483647 h 1856"/>
                  <a:gd name="T48" fmla="*/ 2147483647 w 317"/>
                  <a:gd name="T49" fmla="*/ 2147483647 h 1856"/>
                  <a:gd name="T50" fmla="*/ 2147483647 w 317"/>
                  <a:gd name="T51" fmla="*/ 2147483647 h 1856"/>
                  <a:gd name="T52" fmla="*/ 2147483647 w 317"/>
                  <a:gd name="T53" fmla="*/ 2147483647 h 1856"/>
                  <a:gd name="T54" fmla="*/ 2147483647 w 317"/>
                  <a:gd name="T55" fmla="*/ 2147483647 h 1856"/>
                  <a:gd name="T56" fmla="*/ 0 w 317"/>
                  <a:gd name="T57" fmla="*/ 0 h 1856"/>
                  <a:gd name="T58" fmla="*/ 0 w 317"/>
                  <a:gd name="T59" fmla="*/ 0 h 185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17"/>
                  <a:gd name="T91" fmla="*/ 0 h 1856"/>
                  <a:gd name="T92" fmla="*/ 317 w 317"/>
                  <a:gd name="T93" fmla="*/ 1856 h 185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17" h="1856">
                    <a:moveTo>
                      <a:pt x="0" y="0"/>
                    </a:moveTo>
                    <a:lnTo>
                      <a:pt x="0" y="1722"/>
                    </a:lnTo>
                    <a:lnTo>
                      <a:pt x="3" y="1730"/>
                    </a:lnTo>
                    <a:lnTo>
                      <a:pt x="10" y="1748"/>
                    </a:lnTo>
                    <a:lnTo>
                      <a:pt x="26" y="1771"/>
                    </a:lnTo>
                    <a:lnTo>
                      <a:pt x="39" y="1786"/>
                    </a:lnTo>
                    <a:lnTo>
                      <a:pt x="54" y="1799"/>
                    </a:lnTo>
                    <a:lnTo>
                      <a:pt x="72" y="1812"/>
                    </a:lnTo>
                    <a:lnTo>
                      <a:pt x="93" y="1825"/>
                    </a:lnTo>
                    <a:lnTo>
                      <a:pt x="119" y="1835"/>
                    </a:lnTo>
                    <a:lnTo>
                      <a:pt x="149" y="1846"/>
                    </a:lnTo>
                    <a:lnTo>
                      <a:pt x="183" y="1851"/>
                    </a:lnTo>
                    <a:lnTo>
                      <a:pt x="224" y="1856"/>
                    </a:lnTo>
                    <a:lnTo>
                      <a:pt x="268" y="1853"/>
                    </a:lnTo>
                    <a:lnTo>
                      <a:pt x="317" y="1851"/>
                    </a:lnTo>
                    <a:lnTo>
                      <a:pt x="317" y="82"/>
                    </a:lnTo>
                    <a:lnTo>
                      <a:pt x="289" y="88"/>
                    </a:lnTo>
                    <a:lnTo>
                      <a:pt x="255" y="93"/>
                    </a:lnTo>
                    <a:lnTo>
                      <a:pt x="214" y="93"/>
                    </a:lnTo>
                    <a:lnTo>
                      <a:pt x="188" y="90"/>
                    </a:lnTo>
                    <a:lnTo>
                      <a:pt x="165" y="88"/>
                    </a:lnTo>
                    <a:lnTo>
                      <a:pt x="137" y="80"/>
                    </a:lnTo>
                    <a:lnTo>
                      <a:pt x="111" y="72"/>
                    </a:lnTo>
                    <a:lnTo>
                      <a:pt x="82" y="59"/>
                    </a:lnTo>
                    <a:lnTo>
                      <a:pt x="57" y="44"/>
                    </a:lnTo>
                    <a:lnTo>
                      <a:pt x="28" y="23"/>
                    </a:lnTo>
                    <a:lnTo>
                      <a:pt x="0" y="0"/>
                    </a:lnTo>
                    <a:close/>
                  </a:path>
                </a:pathLst>
              </a:custGeom>
              <a:gradFill rotWithShape="1">
                <a:gsLst>
                  <a:gs pos="0">
                    <a:schemeClr val="accent2">
                      <a:lumMod val="75000"/>
                    </a:schemeClr>
                  </a:gs>
                  <a:gs pos="45000">
                    <a:schemeClr val="accent2"/>
                  </a:gs>
                  <a:gs pos="92000">
                    <a:schemeClr val="accent2">
                      <a:lumMod val="75000"/>
                    </a:schemeClr>
                  </a:gs>
                  <a:gs pos="100000">
                    <a:schemeClr val="accent2">
                      <a:lumMod val="75000"/>
                    </a:schemeClr>
                  </a:gs>
                </a:gsLst>
                <a:lin ang="21540000"/>
              </a:gradFill>
              <a:ln w="9525">
                <a:solidFill>
                  <a:schemeClr val="accent2">
                    <a:lumMod val="75000"/>
                  </a:schemeClr>
                </a:solid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pPr>
                <a:endParaRPr lang="zh-CN" altLang="en-US" smtClean="0">
                  <a:solidFill>
                    <a:prstClr val="black"/>
                  </a:solidFill>
                  <a:ea typeface="MS PGothic" panose="020B0600070205080204" charset="-128"/>
                </a:endParaRPr>
              </a:p>
            </p:txBody>
          </p:sp>
          <p:sp>
            <p:nvSpPr>
              <p:cNvPr id="25" name="Freeform 11"/>
              <p:cNvSpPr/>
              <p:nvPr/>
            </p:nvSpPr>
            <p:spPr bwMode="auto">
              <a:xfrm>
                <a:off x="1447800" y="838200"/>
                <a:ext cx="1947863" cy="3070225"/>
              </a:xfrm>
              <a:custGeom>
                <a:avLst/>
                <a:gdLst>
                  <a:gd name="T0" fmla="*/ 0 w 1227"/>
                  <a:gd name="T1" fmla="*/ 2147483647 h 1934"/>
                  <a:gd name="T2" fmla="*/ 2147483647 w 1227"/>
                  <a:gd name="T3" fmla="*/ 0 h 1934"/>
                  <a:gd name="T4" fmla="*/ 2147483647 w 1227"/>
                  <a:gd name="T5" fmla="*/ 2147483647 h 1934"/>
                  <a:gd name="T6" fmla="*/ 0 w 1227"/>
                  <a:gd name="T7" fmla="*/ 2147483647 h 1934"/>
                  <a:gd name="T8" fmla="*/ 0 w 1227"/>
                  <a:gd name="T9" fmla="*/ 2147483647 h 1934"/>
                  <a:gd name="T10" fmla="*/ 0 60000 65536"/>
                  <a:gd name="T11" fmla="*/ 0 60000 65536"/>
                  <a:gd name="T12" fmla="*/ 0 60000 65536"/>
                  <a:gd name="T13" fmla="*/ 0 60000 65536"/>
                  <a:gd name="T14" fmla="*/ 0 60000 65536"/>
                  <a:gd name="T15" fmla="*/ 0 w 1227"/>
                  <a:gd name="T16" fmla="*/ 0 h 1934"/>
                  <a:gd name="T17" fmla="*/ 1227 w 1227"/>
                  <a:gd name="T18" fmla="*/ 1934 h 1934"/>
                </a:gdLst>
                <a:ahLst/>
                <a:cxnLst>
                  <a:cxn ang="T10">
                    <a:pos x="T0" y="T1"/>
                  </a:cxn>
                  <a:cxn ang="T11">
                    <a:pos x="T2" y="T3"/>
                  </a:cxn>
                  <a:cxn ang="T12">
                    <a:pos x="T4" y="T5"/>
                  </a:cxn>
                  <a:cxn ang="T13">
                    <a:pos x="T6" y="T7"/>
                  </a:cxn>
                  <a:cxn ang="T14">
                    <a:pos x="T8" y="T9"/>
                  </a:cxn>
                </a:cxnLst>
                <a:rect l="T15" t="T16" r="T17" b="T18"/>
                <a:pathLst>
                  <a:path w="1227" h="1934">
                    <a:moveTo>
                      <a:pt x="0" y="165"/>
                    </a:moveTo>
                    <a:lnTo>
                      <a:pt x="1227" y="0"/>
                    </a:lnTo>
                    <a:lnTo>
                      <a:pt x="1227" y="1686"/>
                    </a:lnTo>
                    <a:lnTo>
                      <a:pt x="0" y="1934"/>
                    </a:lnTo>
                    <a:lnTo>
                      <a:pt x="0" y="165"/>
                    </a:lnTo>
                    <a:close/>
                  </a:path>
                </a:pathLst>
              </a:custGeom>
              <a:gradFill rotWithShape="1">
                <a:gsLst>
                  <a:gs pos="0">
                    <a:srgbClr val="006D68"/>
                  </a:gs>
                  <a:gs pos="7001">
                    <a:srgbClr val="006D68"/>
                  </a:gs>
                  <a:gs pos="55000">
                    <a:srgbClr val="00F0E8"/>
                  </a:gs>
                  <a:gs pos="100000">
                    <a:srgbClr val="006D68"/>
                  </a:gs>
                </a:gsLst>
                <a:lin ang="19200000"/>
              </a:gradFill>
              <a:ln w="9525">
                <a:solidFill>
                  <a:srgbClr val="006D68"/>
                </a:solid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pPr>
                <a:endParaRPr lang="zh-CN" altLang="en-US" smtClean="0">
                  <a:solidFill>
                    <a:prstClr val="black"/>
                  </a:solidFill>
                  <a:ea typeface="MS PGothic" panose="020B0600070205080204" charset="-128"/>
                </a:endParaRPr>
              </a:p>
            </p:txBody>
          </p:sp>
          <p:sp>
            <p:nvSpPr>
              <p:cNvPr id="26" name="Freeform 12"/>
              <p:cNvSpPr/>
              <p:nvPr/>
            </p:nvSpPr>
            <p:spPr bwMode="auto">
              <a:xfrm>
                <a:off x="944562" y="687387"/>
                <a:ext cx="2066925" cy="319088"/>
              </a:xfrm>
              <a:custGeom>
                <a:avLst/>
                <a:gdLst>
                  <a:gd name="T0" fmla="*/ 0 w 1302"/>
                  <a:gd name="T1" fmla="*/ 2147483647 h 201"/>
                  <a:gd name="T2" fmla="*/ 2147483647 w 1302"/>
                  <a:gd name="T3" fmla="*/ 0 h 201"/>
                  <a:gd name="T4" fmla="*/ 2147483647 w 1302"/>
                  <a:gd name="T5" fmla="*/ 2147483647 h 201"/>
                  <a:gd name="T6" fmla="*/ 2147483647 w 1302"/>
                  <a:gd name="T7" fmla="*/ 2147483647 h 201"/>
                  <a:gd name="T8" fmla="*/ 0 w 1302"/>
                  <a:gd name="T9" fmla="*/ 2147483647 h 201"/>
                  <a:gd name="T10" fmla="*/ 0 60000 65536"/>
                  <a:gd name="T11" fmla="*/ 0 60000 65536"/>
                  <a:gd name="T12" fmla="*/ 0 60000 65536"/>
                  <a:gd name="T13" fmla="*/ 0 60000 65536"/>
                  <a:gd name="T14" fmla="*/ 0 60000 65536"/>
                  <a:gd name="T15" fmla="*/ 0 w 1302"/>
                  <a:gd name="T16" fmla="*/ 0 h 201"/>
                  <a:gd name="T17" fmla="*/ 1302 w 1302"/>
                  <a:gd name="T18" fmla="*/ 201 h 201"/>
                </a:gdLst>
                <a:ahLst/>
                <a:cxnLst>
                  <a:cxn ang="T10">
                    <a:pos x="T0" y="T1"/>
                  </a:cxn>
                  <a:cxn ang="T11">
                    <a:pos x="T2" y="T3"/>
                  </a:cxn>
                  <a:cxn ang="T12">
                    <a:pos x="T4" y="T5"/>
                  </a:cxn>
                  <a:cxn ang="T13">
                    <a:pos x="T6" y="T7"/>
                  </a:cxn>
                  <a:cxn ang="T14">
                    <a:pos x="T8" y="T9"/>
                  </a:cxn>
                </a:cxnLst>
                <a:rect l="T15" t="T16" r="T17" b="T18"/>
                <a:pathLst>
                  <a:path w="1302" h="201">
                    <a:moveTo>
                      <a:pt x="0" y="178"/>
                    </a:moveTo>
                    <a:lnTo>
                      <a:pt x="1302" y="0"/>
                    </a:lnTo>
                    <a:lnTo>
                      <a:pt x="1302" y="21"/>
                    </a:lnTo>
                    <a:lnTo>
                      <a:pt x="26" y="201"/>
                    </a:lnTo>
                    <a:lnTo>
                      <a:pt x="0" y="178"/>
                    </a:lnTo>
                    <a:close/>
                  </a:path>
                </a:pathLst>
              </a:custGeom>
              <a:gradFill rotWithShape="1">
                <a:gsLst>
                  <a:gs pos="0">
                    <a:schemeClr val="accent2">
                      <a:lumMod val="75000"/>
                    </a:schemeClr>
                  </a:gs>
                  <a:gs pos="7001">
                    <a:schemeClr val="accent2">
                      <a:lumMod val="75000"/>
                    </a:schemeClr>
                  </a:gs>
                  <a:gs pos="55000">
                    <a:schemeClr val="accent2"/>
                  </a:gs>
                  <a:gs pos="100000">
                    <a:schemeClr val="accent2">
                      <a:lumMod val="75000"/>
                    </a:schemeClr>
                  </a:gs>
                </a:gsLst>
                <a:lin ang="19200000"/>
              </a:gradFill>
              <a:ln w="9525">
                <a:solidFill>
                  <a:schemeClr val="accent2">
                    <a:lumMod val="75000"/>
                  </a:schemeClr>
                </a:solid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pPr>
                <a:endParaRPr lang="zh-CN" altLang="en-US" smtClean="0">
                  <a:solidFill>
                    <a:prstClr val="black"/>
                  </a:solidFill>
                  <a:ea typeface="MS PGothic" panose="020B0600070205080204" charset="-128"/>
                </a:endParaRPr>
              </a:p>
            </p:txBody>
          </p:sp>
          <p:pic>
            <p:nvPicPr>
              <p:cNvPr id="27" name="Picture 13"/>
              <p:cNvPicPr>
                <a:picLocks noChangeAspect="1" noChangeArrowheads="1"/>
              </p:cNvPicPr>
              <p:nvPr/>
            </p:nvPicPr>
            <p:blipFill>
              <a:blip r:embed="rId1" cstate="print"/>
              <a:srcRect/>
              <a:stretch>
                <a:fillRect/>
              </a:stretch>
            </p:blipFill>
            <p:spPr bwMode="auto">
              <a:xfrm>
                <a:off x="2994025" y="700087"/>
                <a:ext cx="36513" cy="36513"/>
              </a:xfrm>
              <a:prstGeom prst="rect">
                <a:avLst/>
              </a:prstGeom>
              <a:noFill/>
              <a:ln w="9525">
                <a:noFill/>
                <a:miter lim="800000"/>
                <a:headEnd/>
                <a:tailEnd/>
              </a:ln>
            </p:spPr>
          </p:pic>
        </p:grpSp>
        <p:grpSp>
          <p:nvGrpSpPr>
            <p:cNvPr id="28" name="Group 14"/>
            <p:cNvGrpSpPr/>
            <p:nvPr/>
          </p:nvGrpSpPr>
          <p:grpSpPr bwMode="auto">
            <a:xfrm>
              <a:off x="7439099" y="2854779"/>
              <a:ext cx="2803525" cy="3692528"/>
              <a:chOff x="944562" y="687387"/>
              <a:chExt cx="2451101" cy="3228975"/>
            </a:xfrm>
          </p:grpSpPr>
          <p:sp>
            <p:nvSpPr>
              <p:cNvPr id="29" name="Freeform 9"/>
              <p:cNvSpPr/>
              <p:nvPr/>
            </p:nvSpPr>
            <p:spPr bwMode="auto">
              <a:xfrm>
                <a:off x="986200" y="720704"/>
                <a:ext cx="2367825" cy="470603"/>
              </a:xfrm>
              <a:custGeom>
                <a:avLst/>
                <a:gdLst/>
                <a:ahLst/>
                <a:cxnLst>
                  <a:cxn ang="0">
                    <a:pos x="1492" y="77"/>
                  </a:cxn>
                  <a:cxn ang="0">
                    <a:pos x="1276" y="0"/>
                  </a:cxn>
                  <a:cxn ang="0">
                    <a:pos x="0" y="180"/>
                  </a:cxn>
                  <a:cxn ang="0">
                    <a:pos x="129" y="296"/>
                  </a:cxn>
                  <a:cxn ang="0">
                    <a:pos x="1492" y="77"/>
                  </a:cxn>
                </a:cxnLst>
                <a:rect l="0" t="0" r="r" b="b"/>
                <a:pathLst>
                  <a:path w="1492" h="296">
                    <a:moveTo>
                      <a:pt x="1492" y="77"/>
                    </a:moveTo>
                    <a:lnTo>
                      <a:pt x="1276" y="0"/>
                    </a:lnTo>
                    <a:lnTo>
                      <a:pt x="0" y="180"/>
                    </a:lnTo>
                    <a:lnTo>
                      <a:pt x="129" y="296"/>
                    </a:lnTo>
                    <a:lnTo>
                      <a:pt x="1492" y="77"/>
                    </a:lnTo>
                    <a:close/>
                  </a:path>
                </a:pathLst>
              </a:custGeom>
              <a:gradFill>
                <a:gsLst>
                  <a:gs pos="0">
                    <a:schemeClr val="bg1">
                      <a:lumMod val="85000"/>
                    </a:schemeClr>
                  </a:gs>
                  <a:gs pos="93000">
                    <a:schemeClr val="bg1">
                      <a:lumMod val="95000"/>
                    </a:schemeClr>
                  </a:gs>
                </a:gsLst>
                <a:lin ang="30000" scaled="0"/>
              </a:gradFill>
              <a:ln w="9525">
                <a:no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defRPr/>
                </a:pPr>
                <a:endParaRPr lang="en-US">
                  <a:solidFill>
                    <a:prstClr val="black"/>
                  </a:solidFill>
                  <a:latin typeface="Arial" panose="020B0604020202020204" pitchFamily="34" charset="0"/>
                  <a:ea typeface="MS PGothic" panose="020B0600070205080204" charset="-128"/>
                  <a:cs typeface="MS PGothic" panose="020B0600070205080204" charset="-128"/>
                </a:endParaRPr>
              </a:p>
            </p:txBody>
          </p:sp>
          <p:sp>
            <p:nvSpPr>
              <p:cNvPr id="30" name="Freeform 10"/>
              <p:cNvSpPr/>
              <p:nvPr/>
            </p:nvSpPr>
            <p:spPr bwMode="auto">
              <a:xfrm>
                <a:off x="944562" y="969962"/>
                <a:ext cx="503238" cy="2946400"/>
              </a:xfrm>
              <a:custGeom>
                <a:avLst/>
                <a:gdLst>
                  <a:gd name="T0" fmla="*/ 0 w 317"/>
                  <a:gd name="T1" fmla="*/ 0 h 1856"/>
                  <a:gd name="T2" fmla="*/ 0 w 317"/>
                  <a:gd name="T3" fmla="*/ 2147483647 h 1856"/>
                  <a:gd name="T4" fmla="*/ 0 w 317"/>
                  <a:gd name="T5" fmla="*/ 2147483647 h 1856"/>
                  <a:gd name="T6" fmla="*/ 2147483647 w 317"/>
                  <a:gd name="T7" fmla="*/ 2147483647 h 1856"/>
                  <a:gd name="T8" fmla="*/ 2147483647 w 317"/>
                  <a:gd name="T9" fmla="*/ 2147483647 h 1856"/>
                  <a:gd name="T10" fmla="*/ 2147483647 w 317"/>
                  <a:gd name="T11" fmla="*/ 2147483647 h 1856"/>
                  <a:gd name="T12" fmla="*/ 2147483647 w 317"/>
                  <a:gd name="T13" fmla="*/ 2147483647 h 1856"/>
                  <a:gd name="T14" fmla="*/ 2147483647 w 317"/>
                  <a:gd name="T15" fmla="*/ 2147483647 h 1856"/>
                  <a:gd name="T16" fmla="*/ 2147483647 w 317"/>
                  <a:gd name="T17" fmla="*/ 2147483647 h 1856"/>
                  <a:gd name="T18" fmla="*/ 2147483647 w 317"/>
                  <a:gd name="T19" fmla="*/ 2147483647 h 1856"/>
                  <a:gd name="T20" fmla="*/ 2147483647 w 317"/>
                  <a:gd name="T21" fmla="*/ 2147483647 h 1856"/>
                  <a:gd name="T22" fmla="*/ 2147483647 w 317"/>
                  <a:gd name="T23" fmla="*/ 2147483647 h 1856"/>
                  <a:gd name="T24" fmla="*/ 2147483647 w 317"/>
                  <a:gd name="T25" fmla="*/ 2147483647 h 1856"/>
                  <a:gd name="T26" fmla="*/ 2147483647 w 317"/>
                  <a:gd name="T27" fmla="*/ 2147483647 h 1856"/>
                  <a:gd name="T28" fmla="*/ 2147483647 w 317"/>
                  <a:gd name="T29" fmla="*/ 2147483647 h 1856"/>
                  <a:gd name="T30" fmla="*/ 2147483647 w 317"/>
                  <a:gd name="T31" fmla="*/ 2147483647 h 1856"/>
                  <a:gd name="T32" fmla="*/ 2147483647 w 317"/>
                  <a:gd name="T33" fmla="*/ 2147483647 h 1856"/>
                  <a:gd name="T34" fmla="*/ 2147483647 w 317"/>
                  <a:gd name="T35" fmla="*/ 2147483647 h 1856"/>
                  <a:gd name="T36" fmla="*/ 2147483647 w 317"/>
                  <a:gd name="T37" fmla="*/ 2147483647 h 1856"/>
                  <a:gd name="T38" fmla="*/ 2147483647 w 317"/>
                  <a:gd name="T39" fmla="*/ 2147483647 h 1856"/>
                  <a:gd name="T40" fmla="*/ 2147483647 w 317"/>
                  <a:gd name="T41" fmla="*/ 2147483647 h 1856"/>
                  <a:gd name="T42" fmla="*/ 2147483647 w 317"/>
                  <a:gd name="T43" fmla="*/ 2147483647 h 1856"/>
                  <a:gd name="T44" fmla="*/ 2147483647 w 317"/>
                  <a:gd name="T45" fmla="*/ 2147483647 h 1856"/>
                  <a:gd name="T46" fmla="*/ 2147483647 w 317"/>
                  <a:gd name="T47" fmla="*/ 2147483647 h 1856"/>
                  <a:gd name="T48" fmla="*/ 2147483647 w 317"/>
                  <a:gd name="T49" fmla="*/ 2147483647 h 1856"/>
                  <a:gd name="T50" fmla="*/ 2147483647 w 317"/>
                  <a:gd name="T51" fmla="*/ 2147483647 h 1856"/>
                  <a:gd name="T52" fmla="*/ 2147483647 w 317"/>
                  <a:gd name="T53" fmla="*/ 2147483647 h 1856"/>
                  <a:gd name="T54" fmla="*/ 2147483647 w 317"/>
                  <a:gd name="T55" fmla="*/ 2147483647 h 1856"/>
                  <a:gd name="T56" fmla="*/ 0 w 317"/>
                  <a:gd name="T57" fmla="*/ 0 h 1856"/>
                  <a:gd name="T58" fmla="*/ 0 w 317"/>
                  <a:gd name="T59" fmla="*/ 0 h 185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17"/>
                  <a:gd name="T91" fmla="*/ 0 h 1856"/>
                  <a:gd name="T92" fmla="*/ 317 w 317"/>
                  <a:gd name="T93" fmla="*/ 1856 h 185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17" h="1856">
                    <a:moveTo>
                      <a:pt x="0" y="0"/>
                    </a:moveTo>
                    <a:lnTo>
                      <a:pt x="0" y="1722"/>
                    </a:lnTo>
                    <a:lnTo>
                      <a:pt x="3" y="1730"/>
                    </a:lnTo>
                    <a:lnTo>
                      <a:pt x="10" y="1748"/>
                    </a:lnTo>
                    <a:lnTo>
                      <a:pt x="26" y="1771"/>
                    </a:lnTo>
                    <a:lnTo>
                      <a:pt x="39" y="1786"/>
                    </a:lnTo>
                    <a:lnTo>
                      <a:pt x="54" y="1799"/>
                    </a:lnTo>
                    <a:lnTo>
                      <a:pt x="72" y="1812"/>
                    </a:lnTo>
                    <a:lnTo>
                      <a:pt x="93" y="1825"/>
                    </a:lnTo>
                    <a:lnTo>
                      <a:pt x="119" y="1835"/>
                    </a:lnTo>
                    <a:lnTo>
                      <a:pt x="149" y="1846"/>
                    </a:lnTo>
                    <a:lnTo>
                      <a:pt x="183" y="1851"/>
                    </a:lnTo>
                    <a:lnTo>
                      <a:pt x="224" y="1856"/>
                    </a:lnTo>
                    <a:lnTo>
                      <a:pt x="268" y="1853"/>
                    </a:lnTo>
                    <a:lnTo>
                      <a:pt x="317" y="1851"/>
                    </a:lnTo>
                    <a:lnTo>
                      <a:pt x="317" y="82"/>
                    </a:lnTo>
                    <a:lnTo>
                      <a:pt x="289" y="88"/>
                    </a:lnTo>
                    <a:lnTo>
                      <a:pt x="255" y="93"/>
                    </a:lnTo>
                    <a:lnTo>
                      <a:pt x="214" y="93"/>
                    </a:lnTo>
                    <a:lnTo>
                      <a:pt x="188" y="90"/>
                    </a:lnTo>
                    <a:lnTo>
                      <a:pt x="165" y="88"/>
                    </a:lnTo>
                    <a:lnTo>
                      <a:pt x="137" y="80"/>
                    </a:lnTo>
                    <a:lnTo>
                      <a:pt x="111" y="72"/>
                    </a:lnTo>
                    <a:lnTo>
                      <a:pt x="82" y="59"/>
                    </a:lnTo>
                    <a:lnTo>
                      <a:pt x="57" y="44"/>
                    </a:lnTo>
                    <a:lnTo>
                      <a:pt x="28" y="23"/>
                    </a:lnTo>
                    <a:lnTo>
                      <a:pt x="0" y="0"/>
                    </a:lnTo>
                    <a:close/>
                  </a:path>
                </a:pathLst>
              </a:custGeom>
              <a:gradFill rotWithShape="1">
                <a:gsLst>
                  <a:gs pos="0">
                    <a:schemeClr val="accent1">
                      <a:lumMod val="75000"/>
                    </a:schemeClr>
                  </a:gs>
                  <a:gs pos="45000">
                    <a:schemeClr val="accent1"/>
                  </a:gs>
                  <a:gs pos="92000">
                    <a:schemeClr val="accent1">
                      <a:lumMod val="75000"/>
                    </a:schemeClr>
                  </a:gs>
                  <a:gs pos="100000">
                    <a:schemeClr val="accent1">
                      <a:lumMod val="75000"/>
                    </a:schemeClr>
                  </a:gs>
                </a:gsLst>
                <a:lin ang="21540000"/>
              </a:gradFill>
              <a:ln w="9525">
                <a:solidFill>
                  <a:schemeClr val="accent1">
                    <a:lumMod val="75000"/>
                  </a:schemeClr>
                </a:solid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pPr>
                <a:endParaRPr lang="zh-CN" altLang="en-US" smtClean="0">
                  <a:solidFill>
                    <a:prstClr val="black"/>
                  </a:solidFill>
                  <a:ea typeface="MS PGothic" panose="020B0600070205080204" charset="-128"/>
                </a:endParaRPr>
              </a:p>
            </p:txBody>
          </p:sp>
          <p:sp>
            <p:nvSpPr>
              <p:cNvPr id="31" name="Freeform 11"/>
              <p:cNvSpPr/>
              <p:nvPr/>
            </p:nvSpPr>
            <p:spPr bwMode="auto">
              <a:xfrm>
                <a:off x="1447800" y="838200"/>
                <a:ext cx="1947863" cy="3070225"/>
              </a:xfrm>
              <a:custGeom>
                <a:avLst/>
                <a:gdLst>
                  <a:gd name="T0" fmla="*/ 0 w 1227"/>
                  <a:gd name="T1" fmla="*/ 2147483647 h 1934"/>
                  <a:gd name="T2" fmla="*/ 2147483647 w 1227"/>
                  <a:gd name="T3" fmla="*/ 0 h 1934"/>
                  <a:gd name="T4" fmla="*/ 2147483647 w 1227"/>
                  <a:gd name="T5" fmla="*/ 2147483647 h 1934"/>
                  <a:gd name="T6" fmla="*/ 0 w 1227"/>
                  <a:gd name="T7" fmla="*/ 2147483647 h 1934"/>
                  <a:gd name="T8" fmla="*/ 0 w 1227"/>
                  <a:gd name="T9" fmla="*/ 2147483647 h 1934"/>
                  <a:gd name="T10" fmla="*/ 0 60000 65536"/>
                  <a:gd name="T11" fmla="*/ 0 60000 65536"/>
                  <a:gd name="T12" fmla="*/ 0 60000 65536"/>
                  <a:gd name="T13" fmla="*/ 0 60000 65536"/>
                  <a:gd name="T14" fmla="*/ 0 60000 65536"/>
                  <a:gd name="T15" fmla="*/ 0 w 1227"/>
                  <a:gd name="T16" fmla="*/ 0 h 1934"/>
                  <a:gd name="T17" fmla="*/ 1227 w 1227"/>
                  <a:gd name="T18" fmla="*/ 1934 h 1934"/>
                </a:gdLst>
                <a:ahLst/>
                <a:cxnLst>
                  <a:cxn ang="T10">
                    <a:pos x="T0" y="T1"/>
                  </a:cxn>
                  <a:cxn ang="T11">
                    <a:pos x="T2" y="T3"/>
                  </a:cxn>
                  <a:cxn ang="T12">
                    <a:pos x="T4" y="T5"/>
                  </a:cxn>
                  <a:cxn ang="T13">
                    <a:pos x="T6" y="T7"/>
                  </a:cxn>
                  <a:cxn ang="T14">
                    <a:pos x="T8" y="T9"/>
                  </a:cxn>
                </a:cxnLst>
                <a:rect l="T15" t="T16" r="T17" b="T18"/>
                <a:pathLst>
                  <a:path w="1227" h="1934">
                    <a:moveTo>
                      <a:pt x="0" y="165"/>
                    </a:moveTo>
                    <a:lnTo>
                      <a:pt x="1227" y="0"/>
                    </a:lnTo>
                    <a:lnTo>
                      <a:pt x="1227" y="1686"/>
                    </a:lnTo>
                    <a:lnTo>
                      <a:pt x="0" y="1934"/>
                    </a:lnTo>
                    <a:lnTo>
                      <a:pt x="0" y="165"/>
                    </a:lnTo>
                    <a:close/>
                  </a:path>
                </a:pathLst>
              </a:custGeom>
              <a:gradFill rotWithShape="1">
                <a:gsLst>
                  <a:gs pos="0">
                    <a:schemeClr val="accent1">
                      <a:lumMod val="75000"/>
                    </a:schemeClr>
                  </a:gs>
                  <a:gs pos="7001">
                    <a:schemeClr val="accent1">
                      <a:lumMod val="75000"/>
                    </a:schemeClr>
                  </a:gs>
                  <a:gs pos="55000">
                    <a:schemeClr val="accent1"/>
                  </a:gs>
                  <a:gs pos="100000">
                    <a:schemeClr val="accent1">
                      <a:lumMod val="75000"/>
                    </a:schemeClr>
                  </a:gs>
                </a:gsLst>
                <a:lin ang="19200000"/>
              </a:gradFill>
              <a:ln w="9525">
                <a:solidFill>
                  <a:schemeClr val="accent1">
                    <a:lumMod val="75000"/>
                  </a:schemeClr>
                </a:solid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pPr>
                <a:endParaRPr lang="zh-CN" altLang="en-US" smtClean="0">
                  <a:solidFill>
                    <a:prstClr val="black"/>
                  </a:solidFill>
                  <a:ea typeface="MS PGothic" panose="020B0600070205080204" charset="-128"/>
                </a:endParaRPr>
              </a:p>
            </p:txBody>
          </p:sp>
          <p:sp>
            <p:nvSpPr>
              <p:cNvPr id="32" name="Freeform 12"/>
              <p:cNvSpPr/>
              <p:nvPr/>
            </p:nvSpPr>
            <p:spPr bwMode="auto">
              <a:xfrm>
                <a:off x="944562" y="687387"/>
                <a:ext cx="2066925" cy="319088"/>
              </a:xfrm>
              <a:custGeom>
                <a:avLst/>
                <a:gdLst>
                  <a:gd name="T0" fmla="*/ 0 w 1302"/>
                  <a:gd name="T1" fmla="*/ 2147483647 h 201"/>
                  <a:gd name="T2" fmla="*/ 2147483647 w 1302"/>
                  <a:gd name="T3" fmla="*/ 0 h 201"/>
                  <a:gd name="T4" fmla="*/ 2147483647 w 1302"/>
                  <a:gd name="T5" fmla="*/ 2147483647 h 201"/>
                  <a:gd name="T6" fmla="*/ 2147483647 w 1302"/>
                  <a:gd name="T7" fmla="*/ 2147483647 h 201"/>
                  <a:gd name="T8" fmla="*/ 0 w 1302"/>
                  <a:gd name="T9" fmla="*/ 2147483647 h 201"/>
                  <a:gd name="T10" fmla="*/ 0 60000 65536"/>
                  <a:gd name="T11" fmla="*/ 0 60000 65536"/>
                  <a:gd name="T12" fmla="*/ 0 60000 65536"/>
                  <a:gd name="T13" fmla="*/ 0 60000 65536"/>
                  <a:gd name="T14" fmla="*/ 0 60000 65536"/>
                  <a:gd name="T15" fmla="*/ 0 w 1302"/>
                  <a:gd name="T16" fmla="*/ 0 h 201"/>
                  <a:gd name="T17" fmla="*/ 1302 w 1302"/>
                  <a:gd name="T18" fmla="*/ 201 h 201"/>
                </a:gdLst>
                <a:ahLst/>
                <a:cxnLst>
                  <a:cxn ang="T10">
                    <a:pos x="T0" y="T1"/>
                  </a:cxn>
                  <a:cxn ang="T11">
                    <a:pos x="T2" y="T3"/>
                  </a:cxn>
                  <a:cxn ang="T12">
                    <a:pos x="T4" y="T5"/>
                  </a:cxn>
                  <a:cxn ang="T13">
                    <a:pos x="T6" y="T7"/>
                  </a:cxn>
                  <a:cxn ang="T14">
                    <a:pos x="T8" y="T9"/>
                  </a:cxn>
                </a:cxnLst>
                <a:rect l="T15" t="T16" r="T17" b="T18"/>
                <a:pathLst>
                  <a:path w="1302" h="201">
                    <a:moveTo>
                      <a:pt x="0" y="178"/>
                    </a:moveTo>
                    <a:lnTo>
                      <a:pt x="1302" y="0"/>
                    </a:lnTo>
                    <a:lnTo>
                      <a:pt x="1302" y="21"/>
                    </a:lnTo>
                    <a:lnTo>
                      <a:pt x="26" y="201"/>
                    </a:lnTo>
                    <a:lnTo>
                      <a:pt x="0" y="178"/>
                    </a:lnTo>
                    <a:close/>
                  </a:path>
                </a:pathLst>
              </a:custGeom>
              <a:gradFill rotWithShape="1">
                <a:gsLst>
                  <a:gs pos="0">
                    <a:schemeClr val="accent1">
                      <a:lumMod val="75000"/>
                    </a:schemeClr>
                  </a:gs>
                  <a:gs pos="7001">
                    <a:schemeClr val="accent1">
                      <a:lumMod val="75000"/>
                    </a:schemeClr>
                  </a:gs>
                  <a:gs pos="55000">
                    <a:schemeClr val="accent1"/>
                  </a:gs>
                  <a:gs pos="100000">
                    <a:schemeClr val="accent1">
                      <a:lumMod val="75000"/>
                    </a:schemeClr>
                  </a:gs>
                </a:gsLst>
                <a:lin ang="19200000"/>
              </a:gradFill>
              <a:ln w="9525">
                <a:solidFill>
                  <a:srgbClr val="006D68"/>
                </a:solidFill>
                <a:round/>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fontAlgn="base">
                  <a:spcBef>
                    <a:spcPct val="0"/>
                  </a:spcBef>
                  <a:spcAft>
                    <a:spcPct val="0"/>
                  </a:spcAft>
                </a:pPr>
                <a:endParaRPr lang="zh-CN" altLang="en-US" smtClean="0">
                  <a:solidFill>
                    <a:prstClr val="black"/>
                  </a:solidFill>
                  <a:ea typeface="MS PGothic" panose="020B0600070205080204" charset="-128"/>
                </a:endParaRPr>
              </a:p>
            </p:txBody>
          </p:sp>
          <p:pic>
            <p:nvPicPr>
              <p:cNvPr id="33" name="Picture 13"/>
              <p:cNvPicPr>
                <a:picLocks noChangeAspect="1" noChangeArrowheads="1"/>
              </p:cNvPicPr>
              <p:nvPr/>
            </p:nvPicPr>
            <p:blipFill>
              <a:blip r:embed="rId1" cstate="print"/>
              <a:srcRect/>
              <a:stretch>
                <a:fillRect/>
              </a:stretch>
            </p:blipFill>
            <p:spPr bwMode="auto">
              <a:xfrm>
                <a:off x="2994025" y="700087"/>
                <a:ext cx="36513" cy="36513"/>
              </a:xfrm>
              <a:prstGeom prst="rect">
                <a:avLst/>
              </a:prstGeom>
              <a:noFill/>
              <a:ln w="9525">
                <a:noFill/>
                <a:miter lim="800000"/>
                <a:headEnd/>
                <a:tailEnd/>
              </a:ln>
            </p:spPr>
          </p:pic>
        </p:grpSp>
        <p:sp>
          <p:nvSpPr>
            <p:cNvPr id="39" name="Rectangle 42"/>
            <p:cNvSpPr>
              <a:spLocks noChangeArrowheads="1"/>
            </p:cNvSpPr>
            <p:nvPr/>
          </p:nvSpPr>
          <p:spPr bwMode="auto">
            <a:xfrm>
              <a:off x="8050895" y="3283892"/>
              <a:ext cx="2332233" cy="3013133"/>
            </a:xfrm>
            <a:prstGeom prst="rect">
              <a:avLst/>
            </a:prstGeom>
            <a:noFill/>
            <a:ln w="9525">
              <a:noFill/>
              <a:miter lim="800000"/>
            </a:ln>
            <a:scene3d>
              <a:camera prst="orthographicFront">
                <a:rot lat="20520000" lon="1560000" rev="21594000"/>
              </a:camera>
              <a:lightRig rig="threePt" dir="t"/>
            </a:scene3d>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nSpc>
                  <a:spcPct val="130000"/>
                </a:lnSpc>
              </a:pPr>
              <a:r>
                <a:rPr lang="en-US" altLang="zh-CN" sz="2000" noProof="1" smtClean="0">
                  <a:solidFill>
                    <a:schemeClr val="bg1"/>
                  </a:solidFill>
                  <a:latin typeface="+mj-lt"/>
                  <a:ea typeface="微软雅黑" panose="020B0503020204020204" pitchFamily="34" charset="-122"/>
                  <a:cs typeface="Arial" panose="020B0604020202020204" pitchFamily="34" charset="0"/>
                </a:rPr>
                <a:t>Book Analysis</a:t>
              </a:r>
              <a:endParaRPr lang="en-US" altLang="zh-CN" sz="2000" noProof="1" smtClean="0">
                <a:solidFill>
                  <a:schemeClr val="bg1"/>
                </a:solidFill>
                <a:latin typeface="+mj-lt"/>
                <a:ea typeface="微软雅黑" panose="020B0503020204020204" pitchFamily="34" charset="-122"/>
                <a:cs typeface="Arial" panose="020B0604020202020204" pitchFamily="34" charset="0"/>
              </a:endParaRPr>
            </a:p>
            <a:p>
              <a:pPr lvl="0">
                <a:lnSpc>
                  <a:spcPct val="130000"/>
                </a:lnSpc>
              </a:pPr>
              <a:endParaRPr lang="en-US" altLang="zh-CN" sz="1400" noProof="1">
                <a:solidFill>
                  <a:schemeClr val="bg1"/>
                </a:solidFill>
                <a:latin typeface="微软雅黑" panose="020B0503020204020204" pitchFamily="34" charset="-122"/>
                <a:ea typeface="微软雅黑" panose="020B0503020204020204" pitchFamily="34" charset="-122"/>
                <a:cs typeface="Arial" panose="020B0604020202020204" pitchFamily="34" charset="0"/>
              </a:endParaRPr>
            </a:p>
            <a:p>
              <a:pPr lvl="0">
                <a:lnSpc>
                  <a:spcPct val="130000"/>
                </a:lnSpc>
              </a:pPr>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a:t>
              </a:r>
              <a:endParaRPr lang="da-DK" sz="1600" noProof="1">
                <a:solidFill>
                  <a:schemeClr val="bg2"/>
                </a:solidFill>
                <a:latin typeface="微软雅黑" panose="020B0503020204020204" pitchFamily="34" charset="-122"/>
                <a:ea typeface="微软雅黑" panose="020B0503020204020204" pitchFamily="34" charset="-122"/>
                <a:cs typeface="Arial" panose="020B0604020202020204" pitchFamily="34" charset="0"/>
              </a:endParaRPr>
            </a:p>
          </p:txBody>
        </p:sp>
      </p:grpSp>
      <p:sp>
        <p:nvSpPr>
          <p:cNvPr id="46" name="TextBox 45"/>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47" name="Straight Connector 46"/>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0" name="Group 49"/>
          <p:cNvGrpSpPr/>
          <p:nvPr/>
        </p:nvGrpSpPr>
        <p:grpSpPr>
          <a:xfrm>
            <a:off x="631524" y="2679401"/>
            <a:ext cx="3284547" cy="1051402"/>
            <a:chOff x="618978" y="1947358"/>
            <a:chExt cx="3284547" cy="1051402"/>
          </a:xfrm>
        </p:grpSpPr>
        <p:sp>
          <p:nvSpPr>
            <p:cNvPr id="48" name="TextBox 47"/>
            <p:cNvSpPr txBox="1"/>
            <p:nvPr/>
          </p:nvSpPr>
          <p:spPr>
            <a:xfrm>
              <a:off x="2602523" y="1947358"/>
              <a:ext cx="1297471" cy="400110"/>
            </a:xfrm>
            <a:prstGeom prst="rect">
              <a:avLst/>
            </a:prstGeom>
            <a:noFill/>
          </p:spPr>
          <p:txBody>
            <a:bodyPr wrap="none" rtlCol="0">
              <a:spAutoFit/>
            </a:bodyPr>
            <a:lstStyle/>
            <a:p>
              <a:pPr algn="r"/>
              <a:r>
                <a:rPr lang="en-US" sz="2000" b="1" smtClean="0">
                  <a:solidFill>
                    <a:schemeClr val="accent5"/>
                  </a:solidFill>
                </a:rPr>
                <a:t>Love Story</a:t>
              </a:r>
              <a:endParaRPr lang="en-GB" sz="2000" b="1">
                <a:solidFill>
                  <a:schemeClr val="accent5"/>
                </a:solidFill>
              </a:endParaRPr>
            </a:p>
          </p:txBody>
        </p:sp>
        <p:sp>
          <p:nvSpPr>
            <p:cNvPr id="49" name="Rectangle 48"/>
            <p:cNvSpPr/>
            <p:nvPr/>
          </p:nvSpPr>
          <p:spPr>
            <a:xfrm>
              <a:off x="618978" y="2260096"/>
              <a:ext cx="3284547" cy="738664"/>
            </a:xfrm>
            <a:prstGeom prst="rect">
              <a:avLst/>
            </a:prstGeom>
          </p:spPr>
          <p:txBody>
            <a:bodyPr wrap="square">
              <a:spAutoFit/>
            </a:bodyPr>
            <a:lstStyle/>
            <a:p>
              <a:pPr algn="r"/>
              <a:r>
                <a:rPr lang="en-GB" sz="1400"/>
                <a:t>Lorem ipsum dolor sit amet, consectetuer adipiscing elit, sed diam nonummy nibh euismod tincidunt </a:t>
              </a:r>
              <a:r>
                <a:rPr lang="en-GB" sz="1400" smtClean="0"/>
                <a:t>ut</a:t>
              </a:r>
              <a:endParaRPr lang="en-GB" sz="1400"/>
            </a:p>
          </p:txBody>
        </p:sp>
      </p:grpSp>
      <p:grpSp>
        <p:nvGrpSpPr>
          <p:cNvPr id="51" name="Group 50"/>
          <p:cNvGrpSpPr/>
          <p:nvPr/>
        </p:nvGrpSpPr>
        <p:grpSpPr>
          <a:xfrm>
            <a:off x="1444369" y="3837841"/>
            <a:ext cx="3284547" cy="1051402"/>
            <a:chOff x="618978" y="1947358"/>
            <a:chExt cx="3284547" cy="1051402"/>
          </a:xfrm>
        </p:grpSpPr>
        <p:sp>
          <p:nvSpPr>
            <p:cNvPr id="52" name="TextBox 51"/>
            <p:cNvSpPr txBox="1"/>
            <p:nvPr/>
          </p:nvSpPr>
          <p:spPr>
            <a:xfrm>
              <a:off x="2480695" y="1947358"/>
              <a:ext cx="1419299" cy="400110"/>
            </a:xfrm>
            <a:prstGeom prst="rect">
              <a:avLst/>
            </a:prstGeom>
            <a:noFill/>
          </p:spPr>
          <p:txBody>
            <a:bodyPr wrap="none" rtlCol="0">
              <a:spAutoFit/>
            </a:bodyPr>
            <a:lstStyle/>
            <a:p>
              <a:pPr algn="r"/>
              <a:r>
                <a:rPr lang="en-US" sz="2000" b="1" smtClean="0">
                  <a:solidFill>
                    <a:schemeClr val="accent4"/>
                  </a:solidFill>
                </a:rPr>
                <a:t>Novel Story</a:t>
              </a:r>
              <a:endParaRPr lang="en-GB" sz="2000" b="1">
                <a:solidFill>
                  <a:schemeClr val="accent4"/>
                </a:solidFill>
              </a:endParaRPr>
            </a:p>
          </p:txBody>
        </p:sp>
        <p:sp>
          <p:nvSpPr>
            <p:cNvPr id="53" name="Rectangle 52"/>
            <p:cNvSpPr/>
            <p:nvPr/>
          </p:nvSpPr>
          <p:spPr>
            <a:xfrm>
              <a:off x="618978" y="2260096"/>
              <a:ext cx="3284547" cy="738664"/>
            </a:xfrm>
            <a:prstGeom prst="rect">
              <a:avLst/>
            </a:prstGeom>
          </p:spPr>
          <p:txBody>
            <a:bodyPr wrap="square">
              <a:spAutoFit/>
            </a:bodyPr>
            <a:lstStyle/>
            <a:p>
              <a:pPr algn="r"/>
              <a:r>
                <a:rPr lang="en-GB" sz="1400"/>
                <a:t>Lorem ipsum dolor sit amet, consectetuer adipiscing elit, sed diam nonummy nibh euismod tincidunt </a:t>
              </a:r>
              <a:r>
                <a:rPr lang="en-GB" sz="1400" smtClean="0"/>
                <a:t>ut</a:t>
              </a:r>
              <a:endParaRPr lang="en-GB" sz="1400"/>
            </a:p>
          </p:txBody>
        </p:sp>
      </p:grpSp>
      <p:grpSp>
        <p:nvGrpSpPr>
          <p:cNvPr id="54" name="Group 53"/>
          <p:cNvGrpSpPr/>
          <p:nvPr/>
        </p:nvGrpSpPr>
        <p:grpSpPr>
          <a:xfrm>
            <a:off x="1836677" y="4997762"/>
            <a:ext cx="3284547" cy="1051402"/>
            <a:chOff x="618978" y="1947358"/>
            <a:chExt cx="3284547" cy="1051402"/>
          </a:xfrm>
        </p:grpSpPr>
        <p:sp>
          <p:nvSpPr>
            <p:cNvPr id="55" name="TextBox 54"/>
            <p:cNvSpPr txBox="1"/>
            <p:nvPr/>
          </p:nvSpPr>
          <p:spPr>
            <a:xfrm>
              <a:off x="2151246" y="1947358"/>
              <a:ext cx="1748748" cy="400110"/>
            </a:xfrm>
            <a:prstGeom prst="rect">
              <a:avLst/>
            </a:prstGeom>
            <a:noFill/>
          </p:spPr>
          <p:txBody>
            <a:bodyPr wrap="none" rtlCol="0">
              <a:spAutoFit/>
            </a:bodyPr>
            <a:lstStyle/>
            <a:p>
              <a:pPr algn="r"/>
              <a:r>
                <a:rPr lang="en-US" sz="2000" b="1" smtClean="0">
                  <a:solidFill>
                    <a:schemeClr val="accent1"/>
                  </a:solidFill>
                </a:rPr>
                <a:t>Ditective Story</a:t>
              </a:r>
              <a:endParaRPr lang="en-GB" sz="2000" b="1">
                <a:solidFill>
                  <a:schemeClr val="accent1"/>
                </a:solidFill>
              </a:endParaRPr>
            </a:p>
          </p:txBody>
        </p:sp>
        <p:sp>
          <p:nvSpPr>
            <p:cNvPr id="56" name="Rectangle 55"/>
            <p:cNvSpPr/>
            <p:nvPr/>
          </p:nvSpPr>
          <p:spPr>
            <a:xfrm>
              <a:off x="618978" y="2260096"/>
              <a:ext cx="3284547" cy="738664"/>
            </a:xfrm>
            <a:prstGeom prst="rect">
              <a:avLst/>
            </a:prstGeom>
          </p:spPr>
          <p:txBody>
            <a:bodyPr wrap="square">
              <a:spAutoFit/>
            </a:bodyPr>
            <a:lstStyle/>
            <a:p>
              <a:pPr algn="r"/>
              <a:r>
                <a:rPr lang="en-GB" sz="1400"/>
                <a:t>Lorem ipsum dolor sit amet, consectetuer adipiscing elit, sed diam nonummy nibh euismod tincidunt </a:t>
              </a:r>
              <a:r>
                <a:rPr lang="en-GB" sz="1400" smtClean="0"/>
                <a:t>ut</a:t>
              </a:r>
              <a:endParaRPr lang="en-GB" sz="1400"/>
            </a:p>
          </p:txBody>
        </p:sp>
      </p:grpSp>
      <p:sp>
        <p:nvSpPr>
          <p:cNvPr id="57" name="Rectangle 56"/>
          <p:cNvSpPr/>
          <p:nvPr/>
        </p:nvSpPr>
        <p:spPr>
          <a:xfrm>
            <a:off x="1256234" y="1410606"/>
            <a:ext cx="9679529" cy="738664"/>
          </a:xfrm>
          <a:prstGeom prst="rect">
            <a:avLst/>
          </a:prstGeom>
        </p:spPr>
        <p:txBody>
          <a:bodyPr wrap="square">
            <a:spAutoFit/>
          </a:bodyPr>
          <a:lstStyle/>
          <a:p>
            <a:pPr algn="ctr"/>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left)">
                                      <p:cBhvr>
                                        <p:cTn id="11" dur="500"/>
                                        <p:tgtEl>
                                          <p:spTgt spid="4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500"/>
                                        <p:tgtEl>
                                          <p:spTgt spid="47"/>
                                        </p:tgtEl>
                                      </p:cBhvr>
                                    </p:animEffect>
                                  </p:childTnLst>
                                </p:cTn>
                              </p:par>
                            </p:childTnLst>
                          </p:cTn>
                        </p:par>
                        <p:par>
                          <p:cTn id="16" fill="hold">
                            <p:stCondLst>
                              <p:cond delay="1500"/>
                            </p:stCondLst>
                            <p:childTnLst>
                              <p:par>
                                <p:cTn id="17" presetID="16" presetClass="entr" presetSubtype="21" fill="hold" grpId="0" nodeType="afterEffect">
                                  <p:stCondLst>
                                    <p:cond delay="0"/>
                                  </p:stCondLst>
                                  <p:childTnLst>
                                    <p:set>
                                      <p:cBhvr>
                                        <p:cTn id="18" dur="1" fill="hold">
                                          <p:stCondLst>
                                            <p:cond delay="0"/>
                                          </p:stCondLst>
                                        </p:cTn>
                                        <p:tgtEl>
                                          <p:spTgt spid="57"/>
                                        </p:tgtEl>
                                        <p:attrNameLst>
                                          <p:attrName>style.visibility</p:attrName>
                                        </p:attrNameLst>
                                      </p:cBhvr>
                                      <p:to>
                                        <p:strVal val="visible"/>
                                      </p:to>
                                    </p:set>
                                    <p:animEffect transition="in" filter="barn(inVertical)">
                                      <p:cBhvr>
                                        <p:cTn id="19" dur="500"/>
                                        <p:tgtEl>
                                          <p:spTgt spid="57"/>
                                        </p:tgtEl>
                                      </p:cBhvr>
                                    </p:animEffect>
                                  </p:childTnLst>
                                </p:cTn>
                              </p:par>
                            </p:childTnLst>
                          </p:cTn>
                        </p:par>
                        <p:par>
                          <p:cTn id="20" fill="hold">
                            <p:stCondLst>
                              <p:cond delay="2000"/>
                            </p:stCondLst>
                            <p:childTnLst>
                              <p:par>
                                <p:cTn id="21" presetID="31" presetClass="entr" presetSubtype="0" fill="hold" nodeType="afterEffect">
                                  <p:stCondLst>
                                    <p:cond delay="0"/>
                                  </p:stCondLst>
                                  <p:childTnLst>
                                    <p:set>
                                      <p:cBhvr>
                                        <p:cTn id="22" dur="1" fill="hold">
                                          <p:stCondLst>
                                            <p:cond delay="0"/>
                                          </p:stCondLst>
                                        </p:cTn>
                                        <p:tgtEl>
                                          <p:spTgt spid="37"/>
                                        </p:tgtEl>
                                        <p:attrNameLst>
                                          <p:attrName>style.visibility</p:attrName>
                                        </p:attrNameLst>
                                      </p:cBhvr>
                                      <p:to>
                                        <p:strVal val="visible"/>
                                      </p:to>
                                    </p:set>
                                    <p:anim calcmode="lin" valueType="num">
                                      <p:cBhvr>
                                        <p:cTn id="23" dur="1000" fill="hold"/>
                                        <p:tgtEl>
                                          <p:spTgt spid="37"/>
                                        </p:tgtEl>
                                        <p:attrNameLst>
                                          <p:attrName>ppt_w</p:attrName>
                                        </p:attrNameLst>
                                      </p:cBhvr>
                                      <p:tavLst>
                                        <p:tav tm="0">
                                          <p:val>
                                            <p:fltVal val="0"/>
                                          </p:val>
                                        </p:tav>
                                        <p:tav tm="100000">
                                          <p:val>
                                            <p:strVal val="#ppt_w"/>
                                          </p:val>
                                        </p:tav>
                                      </p:tavLst>
                                    </p:anim>
                                    <p:anim calcmode="lin" valueType="num">
                                      <p:cBhvr>
                                        <p:cTn id="24" dur="1000" fill="hold"/>
                                        <p:tgtEl>
                                          <p:spTgt spid="37"/>
                                        </p:tgtEl>
                                        <p:attrNameLst>
                                          <p:attrName>ppt_h</p:attrName>
                                        </p:attrNameLst>
                                      </p:cBhvr>
                                      <p:tavLst>
                                        <p:tav tm="0">
                                          <p:val>
                                            <p:fltVal val="0"/>
                                          </p:val>
                                        </p:tav>
                                        <p:tav tm="100000">
                                          <p:val>
                                            <p:strVal val="#ppt_h"/>
                                          </p:val>
                                        </p:tav>
                                      </p:tavLst>
                                    </p:anim>
                                    <p:anim calcmode="lin" valueType="num">
                                      <p:cBhvr>
                                        <p:cTn id="25" dur="1000" fill="hold"/>
                                        <p:tgtEl>
                                          <p:spTgt spid="37"/>
                                        </p:tgtEl>
                                        <p:attrNameLst>
                                          <p:attrName>style.rotation</p:attrName>
                                        </p:attrNameLst>
                                      </p:cBhvr>
                                      <p:tavLst>
                                        <p:tav tm="0">
                                          <p:val>
                                            <p:fltVal val="90"/>
                                          </p:val>
                                        </p:tav>
                                        <p:tav tm="100000">
                                          <p:val>
                                            <p:fltVal val="0"/>
                                          </p:val>
                                        </p:tav>
                                      </p:tavLst>
                                    </p:anim>
                                    <p:animEffect transition="in" filter="fade">
                                      <p:cBhvr>
                                        <p:cTn id="26" dur="1000"/>
                                        <p:tgtEl>
                                          <p:spTgt spid="37"/>
                                        </p:tgtEl>
                                      </p:cBhvr>
                                    </p:animEffect>
                                  </p:childTnLst>
                                </p:cTn>
                              </p:par>
                            </p:childTnLst>
                          </p:cTn>
                        </p:par>
                        <p:par>
                          <p:cTn id="27" fill="hold">
                            <p:stCondLst>
                              <p:cond delay="3000"/>
                            </p:stCondLst>
                            <p:childTnLst>
                              <p:par>
                                <p:cTn id="28" presetID="22" presetClass="entr" presetSubtype="2" fill="hold" grpId="0" nodeType="afterEffect">
                                  <p:stCondLst>
                                    <p:cond delay="0"/>
                                  </p:stCondLst>
                                  <p:childTnLst>
                                    <p:set>
                                      <p:cBhvr>
                                        <p:cTn id="29" dur="1" fill="hold">
                                          <p:stCondLst>
                                            <p:cond delay="0"/>
                                          </p:stCondLst>
                                        </p:cTn>
                                        <p:tgtEl>
                                          <p:spTgt spid="34"/>
                                        </p:tgtEl>
                                        <p:attrNameLst>
                                          <p:attrName>style.visibility</p:attrName>
                                        </p:attrNameLst>
                                      </p:cBhvr>
                                      <p:to>
                                        <p:strVal val="visible"/>
                                      </p:to>
                                    </p:set>
                                    <p:animEffect transition="in" filter="wipe(right)">
                                      <p:cBhvr>
                                        <p:cTn id="30" dur="500"/>
                                        <p:tgtEl>
                                          <p:spTgt spid="34"/>
                                        </p:tgtEl>
                                      </p:cBhvr>
                                    </p:animEffect>
                                  </p:childTnLst>
                                </p:cTn>
                              </p:par>
                            </p:childTnLst>
                          </p:cTn>
                        </p:par>
                        <p:par>
                          <p:cTn id="31" fill="hold">
                            <p:stCondLst>
                              <p:cond delay="3500"/>
                            </p:stCondLst>
                            <p:childTnLst>
                              <p:par>
                                <p:cTn id="32" presetID="22" presetClass="entr" presetSubtype="2" fill="hold" nodeType="afterEffect">
                                  <p:stCondLst>
                                    <p:cond delay="0"/>
                                  </p:stCondLst>
                                  <p:childTnLst>
                                    <p:set>
                                      <p:cBhvr>
                                        <p:cTn id="33" dur="1" fill="hold">
                                          <p:stCondLst>
                                            <p:cond delay="0"/>
                                          </p:stCondLst>
                                        </p:cTn>
                                        <p:tgtEl>
                                          <p:spTgt spid="50"/>
                                        </p:tgtEl>
                                        <p:attrNameLst>
                                          <p:attrName>style.visibility</p:attrName>
                                        </p:attrNameLst>
                                      </p:cBhvr>
                                      <p:to>
                                        <p:strVal val="visible"/>
                                      </p:to>
                                    </p:set>
                                    <p:animEffect transition="in" filter="wipe(right)">
                                      <p:cBhvr>
                                        <p:cTn id="34" dur="500"/>
                                        <p:tgtEl>
                                          <p:spTgt spid="50"/>
                                        </p:tgtEl>
                                      </p:cBhvr>
                                    </p:animEffect>
                                  </p:childTnLst>
                                </p:cTn>
                              </p:par>
                            </p:childTnLst>
                          </p:cTn>
                        </p:par>
                        <p:par>
                          <p:cTn id="35" fill="hold">
                            <p:stCondLst>
                              <p:cond delay="4000"/>
                            </p:stCondLst>
                            <p:childTnLst>
                              <p:par>
                                <p:cTn id="36" presetID="22" presetClass="entr" presetSubtype="2" fill="hold" grpId="0" nodeType="afterEffect">
                                  <p:stCondLst>
                                    <p:cond delay="0"/>
                                  </p:stCondLst>
                                  <p:childTnLst>
                                    <p:set>
                                      <p:cBhvr>
                                        <p:cTn id="37" dur="1" fill="hold">
                                          <p:stCondLst>
                                            <p:cond delay="0"/>
                                          </p:stCondLst>
                                        </p:cTn>
                                        <p:tgtEl>
                                          <p:spTgt spid="36"/>
                                        </p:tgtEl>
                                        <p:attrNameLst>
                                          <p:attrName>style.visibility</p:attrName>
                                        </p:attrNameLst>
                                      </p:cBhvr>
                                      <p:to>
                                        <p:strVal val="visible"/>
                                      </p:to>
                                    </p:set>
                                    <p:animEffect transition="in" filter="wipe(right)">
                                      <p:cBhvr>
                                        <p:cTn id="38" dur="500"/>
                                        <p:tgtEl>
                                          <p:spTgt spid="36"/>
                                        </p:tgtEl>
                                      </p:cBhvr>
                                    </p:animEffect>
                                  </p:childTnLst>
                                </p:cTn>
                              </p:par>
                            </p:childTnLst>
                          </p:cTn>
                        </p:par>
                        <p:par>
                          <p:cTn id="39" fill="hold">
                            <p:stCondLst>
                              <p:cond delay="4500"/>
                            </p:stCondLst>
                            <p:childTnLst>
                              <p:par>
                                <p:cTn id="40" presetID="22" presetClass="entr" presetSubtype="2" fill="hold" nodeType="after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right)">
                                      <p:cBhvr>
                                        <p:cTn id="42" dur="500"/>
                                        <p:tgtEl>
                                          <p:spTgt spid="51"/>
                                        </p:tgtEl>
                                      </p:cBhvr>
                                    </p:animEffect>
                                  </p:childTnLst>
                                </p:cTn>
                              </p:par>
                            </p:childTnLst>
                          </p:cTn>
                        </p:par>
                        <p:par>
                          <p:cTn id="43" fill="hold">
                            <p:stCondLst>
                              <p:cond delay="5000"/>
                            </p:stCondLst>
                            <p:childTnLst>
                              <p:par>
                                <p:cTn id="44" presetID="22" presetClass="entr" presetSubtype="2" fill="hold" grpId="0" nodeType="afterEffect">
                                  <p:stCondLst>
                                    <p:cond delay="0"/>
                                  </p:stCondLst>
                                  <p:childTnLst>
                                    <p:set>
                                      <p:cBhvr>
                                        <p:cTn id="45" dur="1" fill="hold">
                                          <p:stCondLst>
                                            <p:cond delay="0"/>
                                          </p:stCondLst>
                                        </p:cTn>
                                        <p:tgtEl>
                                          <p:spTgt spid="38"/>
                                        </p:tgtEl>
                                        <p:attrNameLst>
                                          <p:attrName>style.visibility</p:attrName>
                                        </p:attrNameLst>
                                      </p:cBhvr>
                                      <p:to>
                                        <p:strVal val="visible"/>
                                      </p:to>
                                    </p:set>
                                    <p:animEffect transition="in" filter="wipe(right)">
                                      <p:cBhvr>
                                        <p:cTn id="46" dur="500"/>
                                        <p:tgtEl>
                                          <p:spTgt spid="38"/>
                                        </p:tgtEl>
                                      </p:cBhvr>
                                    </p:animEffect>
                                  </p:childTnLst>
                                </p:cTn>
                              </p:par>
                            </p:childTnLst>
                          </p:cTn>
                        </p:par>
                        <p:par>
                          <p:cTn id="47" fill="hold">
                            <p:stCondLst>
                              <p:cond delay="5500"/>
                            </p:stCondLst>
                            <p:childTnLst>
                              <p:par>
                                <p:cTn id="48" presetID="22" presetClass="entr" presetSubtype="2" fill="hold" nodeType="afterEffect">
                                  <p:stCondLst>
                                    <p:cond delay="0"/>
                                  </p:stCondLst>
                                  <p:childTnLst>
                                    <p:set>
                                      <p:cBhvr>
                                        <p:cTn id="49" dur="1" fill="hold">
                                          <p:stCondLst>
                                            <p:cond delay="0"/>
                                          </p:stCondLst>
                                        </p:cTn>
                                        <p:tgtEl>
                                          <p:spTgt spid="54"/>
                                        </p:tgtEl>
                                        <p:attrNameLst>
                                          <p:attrName>style.visibility</p:attrName>
                                        </p:attrNameLst>
                                      </p:cBhvr>
                                      <p:to>
                                        <p:strVal val="visible"/>
                                      </p:to>
                                    </p:set>
                                    <p:animEffect transition="in" filter="wipe(right)">
                                      <p:cBhvr>
                                        <p:cTn id="50"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4" grpId="0" animBg="1"/>
      <p:bldP spid="36" grpId="0" animBg="1"/>
      <p:bldP spid="38" grpId="0" animBg="1"/>
      <p:bldP spid="46" grpId="0"/>
      <p:bldP spid="5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12192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65" name="Rectangle 64"/>
          <p:cNvSpPr/>
          <p:nvPr/>
        </p:nvSpPr>
        <p:spPr>
          <a:xfrm>
            <a:off x="0" y="3429000"/>
            <a:ext cx="12192000" cy="3428999"/>
          </a:xfrm>
          <a:prstGeom prst="rect">
            <a:avLst/>
          </a:prstGeom>
          <a:solidFill>
            <a:schemeClr val="tx2">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GB" sz="1400"/>
          </a:p>
        </p:txBody>
      </p:sp>
      <p:grpSp>
        <p:nvGrpSpPr>
          <p:cNvPr id="66" name="Group 65"/>
          <p:cNvGrpSpPr/>
          <p:nvPr/>
        </p:nvGrpSpPr>
        <p:grpSpPr>
          <a:xfrm>
            <a:off x="0" y="1885071"/>
            <a:ext cx="12192000" cy="1543927"/>
            <a:chOff x="0" y="1885071"/>
            <a:chExt cx="12192000" cy="1543927"/>
          </a:xfrm>
        </p:grpSpPr>
        <p:sp>
          <p:nvSpPr>
            <p:cNvPr id="67" name="Rectangle 66"/>
            <p:cNvSpPr/>
            <p:nvPr/>
          </p:nvSpPr>
          <p:spPr>
            <a:xfrm>
              <a:off x="0" y="1885071"/>
              <a:ext cx="12192000" cy="1543927"/>
            </a:xfrm>
            <a:prstGeom prst="rect">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TextBox 67"/>
            <p:cNvSpPr txBox="1"/>
            <p:nvPr/>
          </p:nvSpPr>
          <p:spPr>
            <a:xfrm>
              <a:off x="675249" y="1934131"/>
              <a:ext cx="4486741" cy="646331"/>
            </a:xfrm>
            <a:prstGeom prst="rect">
              <a:avLst/>
            </a:prstGeom>
            <a:noFill/>
          </p:spPr>
          <p:txBody>
            <a:bodyPr wrap="none" rtlCol="0">
              <a:spAutoFit/>
            </a:bodyPr>
            <a:lstStyle/>
            <a:p>
              <a:r>
                <a:rPr lang="en-US" sz="3600" smtClean="0">
                  <a:solidFill>
                    <a:schemeClr val="bg1"/>
                  </a:solidFill>
                  <a:latin typeface="+mj-lt"/>
                </a:rPr>
                <a:t>The Key Is Always You!</a:t>
              </a:r>
              <a:endParaRPr lang="en-GB" sz="3600">
                <a:solidFill>
                  <a:schemeClr val="bg1"/>
                </a:solidFill>
                <a:latin typeface="+mj-lt"/>
              </a:endParaRPr>
            </a:p>
          </p:txBody>
        </p:sp>
        <p:sp>
          <p:nvSpPr>
            <p:cNvPr id="69" name="Rectangle 68"/>
            <p:cNvSpPr/>
            <p:nvPr/>
          </p:nvSpPr>
          <p:spPr>
            <a:xfrm>
              <a:off x="675249" y="2580463"/>
              <a:ext cx="9945859" cy="738664"/>
            </a:xfrm>
            <a:prstGeom prst="rect">
              <a:avLst/>
            </a:prstGeom>
          </p:spPr>
          <p:txBody>
            <a:bodyPr wrap="square">
              <a:spAutoFit/>
            </a:bodyPr>
            <a:lstStyle/>
            <a:p>
              <a:r>
                <a:rPr lang="en-GB" sz="1400" smtClean="0">
                  <a:solidFill>
                    <a:schemeClr val="bg1"/>
                  </a:solidFill>
                </a:rPr>
                <a:t>Lorem ipsum dolor sit amet, nec congue blandit ante auctor. Aenean duis erat ornare id nullam. Mollis at interdum, a mi placerat eget. Phasellus etiam ultricies consequat, suspendisse dolor, dictum luctus, mauris ante maecenas tellus quam imperdiet quis, pellentesque fusce non non tellus pede. Quisque neque viverra lacus ultrices nec turpis. </a:t>
              </a:r>
              <a:endParaRPr lang="en-GB" sz="1400">
                <a:solidFill>
                  <a:schemeClr val="bg1"/>
                </a:solidFill>
              </a:endParaRPr>
            </a:p>
          </p:txBody>
        </p:sp>
      </p:grpSp>
      <p:grpSp>
        <p:nvGrpSpPr>
          <p:cNvPr id="70" name="Group 69"/>
          <p:cNvGrpSpPr/>
          <p:nvPr/>
        </p:nvGrpSpPr>
        <p:grpSpPr>
          <a:xfrm>
            <a:off x="4953983" y="3770164"/>
            <a:ext cx="567771" cy="567771"/>
            <a:chOff x="6627041" y="4124390"/>
            <a:chExt cx="687003" cy="687003"/>
          </a:xfrm>
        </p:grpSpPr>
        <p:sp>
          <p:nvSpPr>
            <p:cNvPr id="71" name="Oval 70"/>
            <p:cNvSpPr/>
            <p:nvPr/>
          </p:nvSpPr>
          <p:spPr>
            <a:xfrm>
              <a:off x="6627041" y="4124390"/>
              <a:ext cx="687003" cy="687003"/>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 name="TextBox 71"/>
            <p:cNvSpPr txBox="1"/>
            <p:nvPr/>
          </p:nvSpPr>
          <p:spPr>
            <a:xfrm>
              <a:off x="6780263" y="4230803"/>
              <a:ext cx="380557" cy="484133"/>
            </a:xfrm>
            <a:prstGeom prst="rect">
              <a:avLst/>
            </a:prstGeom>
            <a:noFill/>
          </p:spPr>
          <p:txBody>
            <a:bodyPr wrap="none" rtlCol="0">
              <a:spAutoFit/>
            </a:bodyPr>
            <a:lstStyle/>
            <a:p>
              <a:pPr algn="ctr"/>
              <a:r>
                <a:rPr lang="en-US" sz="2000" smtClean="0">
                  <a:solidFill>
                    <a:schemeClr val="bg1"/>
                  </a:solidFill>
                </a:rPr>
                <a:t>1</a:t>
              </a:r>
              <a:endParaRPr lang="en-GB" sz="2000">
                <a:solidFill>
                  <a:schemeClr val="bg1"/>
                </a:solidFill>
              </a:endParaRPr>
            </a:p>
          </p:txBody>
        </p:sp>
      </p:grpSp>
      <p:sp>
        <p:nvSpPr>
          <p:cNvPr id="73" name="Rectangle 72"/>
          <p:cNvSpPr/>
          <p:nvPr/>
        </p:nvSpPr>
        <p:spPr>
          <a:xfrm>
            <a:off x="5648384" y="3792439"/>
            <a:ext cx="4072254" cy="523220"/>
          </a:xfrm>
          <a:prstGeom prst="rect">
            <a:avLst/>
          </a:prstGeom>
        </p:spPr>
        <p:txBody>
          <a:bodyPr wrap="square">
            <a:spAutoFit/>
          </a:bodyPr>
          <a:lstStyle/>
          <a:p>
            <a:r>
              <a:rPr lang="en-GB" sz="1400" i="1" smtClean="0">
                <a:solidFill>
                  <a:schemeClr val="bg1"/>
                </a:solidFill>
              </a:rPr>
              <a:t>Lorem ipsum dolor sit amet, nec congue blandit ante auctor. Aenean duis erat ornare id nullam.</a:t>
            </a:r>
            <a:endParaRPr lang="en-GB" sz="1400" i="1"/>
          </a:p>
        </p:txBody>
      </p:sp>
      <p:grpSp>
        <p:nvGrpSpPr>
          <p:cNvPr id="74" name="Group 73"/>
          <p:cNvGrpSpPr/>
          <p:nvPr/>
        </p:nvGrpSpPr>
        <p:grpSpPr>
          <a:xfrm>
            <a:off x="4953983" y="4505388"/>
            <a:ext cx="567771" cy="567771"/>
            <a:chOff x="6627041" y="4124390"/>
            <a:chExt cx="687003" cy="687003"/>
          </a:xfrm>
        </p:grpSpPr>
        <p:sp>
          <p:nvSpPr>
            <p:cNvPr id="75" name="Oval 74"/>
            <p:cNvSpPr/>
            <p:nvPr/>
          </p:nvSpPr>
          <p:spPr>
            <a:xfrm>
              <a:off x="6627041" y="4124390"/>
              <a:ext cx="687003" cy="687003"/>
            </a:xfrm>
            <a:prstGeom prst="ellipse">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 name="TextBox 75"/>
            <p:cNvSpPr txBox="1"/>
            <p:nvPr/>
          </p:nvSpPr>
          <p:spPr>
            <a:xfrm>
              <a:off x="6780263" y="4230803"/>
              <a:ext cx="380557" cy="484133"/>
            </a:xfrm>
            <a:prstGeom prst="rect">
              <a:avLst/>
            </a:prstGeom>
            <a:noFill/>
          </p:spPr>
          <p:txBody>
            <a:bodyPr wrap="none" rtlCol="0">
              <a:spAutoFit/>
            </a:bodyPr>
            <a:lstStyle/>
            <a:p>
              <a:pPr algn="ctr"/>
              <a:r>
                <a:rPr lang="en-US" sz="2000" smtClean="0">
                  <a:solidFill>
                    <a:schemeClr val="bg1"/>
                  </a:solidFill>
                </a:rPr>
                <a:t>2</a:t>
              </a:r>
              <a:endParaRPr lang="en-GB" sz="2000">
                <a:solidFill>
                  <a:schemeClr val="bg1"/>
                </a:solidFill>
              </a:endParaRPr>
            </a:p>
          </p:txBody>
        </p:sp>
      </p:grpSp>
      <p:sp>
        <p:nvSpPr>
          <p:cNvPr id="77" name="Rectangle 76"/>
          <p:cNvSpPr/>
          <p:nvPr/>
        </p:nvSpPr>
        <p:spPr>
          <a:xfrm>
            <a:off x="5648384" y="4527663"/>
            <a:ext cx="4072254" cy="523220"/>
          </a:xfrm>
          <a:prstGeom prst="rect">
            <a:avLst/>
          </a:prstGeom>
        </p:spPr>
        <p:txBody>
          <a:bodyPr wrap="square">
            <a:spAutoFit/>
          </a:bodyPr>
          <a:lstStyle/>
          <a:p>
            <a:r>
              <a:rPr lang="en-GB" sz="1400" i="1" smtClean="0">
                <a:solidFill>
                  <a:schemeClr val="bg1"/>
                </a:solidFill>
              </a:rPr>
              <a:t>Lorem ipsum dolor sit amet, nec congue blandit ante auctor. Aenean duis erat ornare id nullam.</a:t>
            </a:r>
            <a:endParaRPr lang="en-GB" sz="1400" i="1"/>
          </a:p>
        </p:txBody>
      </p:sp>
      <p:grpSp>
        <p:nvGrpSpPr>
          <p:cNvPr id="78" name="Group 77"/>
          <p:cNvGrpSpPr/>
          <p:nvPr/>
        </p:nvGrpSpPr>
        <p:grpSpPr>
          <a:xfrm>
            <a:off x="4953983" y="5240612"/>
            <a:ext cx="567771" cy="567771"/>
            <a:chOff x="6627041" y="4124390"/>
            <a:chExt cx="687003" cy="687003"/>
          </a:xfrm>
        </p:grpSpPr>
        <p:sp>
          <p:nvSpPr>
            <p:cNvPr id="79" name="Oval 78"/>
            <p:cNvSpPr/>
            <p:nvPr/>
          </p:nvSpPr>
          <p:spPr>
            <a:xfrm>
              <a:off x="6627041" y="4124390"/>
              <a:ext cx="687003" cy="687003"/>
            </a:xfrm>
            <a:prstGeom prst="ellipse">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0" name="TextBox 79"/>
            <p:cNvSpPr txBox="1"/>
            <p:nvPr/>
          </p:nvSpPr>
          <p:spPr>
            <a:xfrm>
              <a:off x="6780263" y="4230803"/>
              <a:ext cx="380557" cy="484133"/>
            </a:xfrm>
            <a:prstGeom prst="rect">
              <a:avLst/>
            </a:prstGeom>
            <a:noFill/>
          </p:spPr>
          <p:txBody>
            <a:bodyPr wrap="none" rtlCol="0">
              <a:spAutoFit/>
            </a:bodyPr>
            <a:lstStyle/>
            <a:p>
              <a:pPr algn="ctr"/>
              <a:r>
                <a:rPr lang="en-US" sz="2000" smtClean="0">
                  <a:solidFill>
                    <a:schemeClr val="bg1"/>
                  </a:solidFill>
                </a:rPr>
                <a:t>3</a:t>
              </a:r>
              <a:endParaRPr lang="en-GB" sz="2000">
                <a:solidFill>
                  <a:schemeClr val="bg1"/>
                </a:solidFill>
              </a:endParaRPr>
            </a:p>
          </p:txBody>
        </p:sp>
      </p:grpSp>
      <p:sp>
        <p:nvSpPr>
          <p:cNvPr id="81" name="Rectangle 80"/>
          <p:cNvSpPr/>
          <p:nvPr/>
        </p:nvSpPr>
        <p:spPr>
          <a:xfrm>
            <a:off x="5648384" y="5259790"/>
            <a:ext cx="4072254" cy="523220"/>
          </a:xfrm>
          <a:prstGeom prst="rect">
            <a:avLst/>
          </a:prstGeom>
        </p:spPr>
        <p:txBody>
          <a:bodyPr wrap="square">
            <a:spAutoFit/>
          </a:bodyPr>
          <a:lstStyle/>
          <a:p>
            <a:r>
              <a:rPr lang="en-GB" sz="1400" i="1" smtClean="0">
                <a:solidFill>
                  <a:schemeClr val="bg1"/>
                </a:solidFill>
              </a:rPr>
              <a:t>Lorem ipsum dolor sit amet, nec congue blandit ante auctor. Aenean duis erat ornare id nullam.</a:t>
            </a:r>
            <a:endParaRPr lang="en-GB" sz="1400" i="1"/>
          </a:p>
        </p:txBody>
      </p:sp>
      <p:grpSp>
        <p:nvGrpSpPr>
          <p:cNvPr id="82" name="Group 81"/>
          <p:cNvGrpSpPr/>
          <p:nvPr/>
        </p:nvGrpSpPr>
        <p:grpSpPr>
          <a:xfrm>
            <a:off x="4953983" y="5975861"/>
            <a:ext cx="567771" cy="567771"/>
            <a:chOff x="6627041" y="4124390"/>
            <a:chExt cx="687003" cy="687003"/>
          </a:xfrm>
        </p:grpSpPr>
        <p:sp>
          <p:nvSpPr>
            <p:cNvPr id="83" name="Oval 82"/>
            <p:cNvSpPr/>
            <p:nvPr/>
          </p:nvSpPr>
          <p:spPr>
            <a:xfrm>
              <a:off x="6627041" y="4124390"/>
              <a:ext cx="687003" cy="687003"/>
            </a:xfrm>
            <a:prstGeom prst="ellipse">
              <a:avLst/>
            </a:prstGeom>
            <a:solidFill>
              <a:schemeClr val="accent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 name="TextBox 83"/>
            <p:cNvSpPr txBox="1"/>
            <p:nvPr/>
          </p:nvSpPr>
          <p:spPr>
            <a:xfrm>
              <a:off x="6780263" y="4230803"/>
              <a:ext cx="380557" cy="484133"/>
            </a:xfrm>
            <a:prstGeom prst="rect">
              <a:avLst/>
            </a:prstGeom>
            <a:noFill/>
          </p:spPr>
          <p:txBody>
            <a:bodyPr wrap="none" rtlCol="0">
              <a:spAutoFit/>
            </a:bodyPr>
            <a:lstStyle/>
            <a:p>
              <a:pPr algn="ctr"/>
              <a:r>
                <a:rPr lang="en-US" sz="2000" smtClean="0">
                  <a:solidFill>
                    <a:schemeClr val="bg1"/>
                  </a:solidFill>
                </a:rPr>
                <a:t>4</a:t>
              </a:r>
              <a:endParaRPr lang="en-GB" sz="2000">
                <a:solidFill>
                  <a:schemeClr val="bg1"/>
                </a:solidFill>
              </a:endParaRPr>
            </a:p>
          </p:txBody>
        </p:sp>
      </p:grpSp>
      <p:sp>
        <p:nvSpPr>
          <p:cNvPr id="85" name="Rectangle 84"/>
          <p:cNvSpPr/>
          <p:nvPr/>
        </p:nvSpPr>
        <p:spPr>
          <a:xfrm>
            <a:off x="5648384" y="5991917"/>
            <a:ext cx="4072254" cy="523220"/>
          </a:xfrm>
          <a:prstGeom prst="rect">
            <a:avLst/>
          </a:prstGeom>
        </p:spPr>
        <p:txBody>
          <a:bodyPr wrap="square">
            <a:spAutoFit/>
          </a:bodyPr>
          <a:lstStyle/>
          <a:p>
            <a:r>
              <a:rPr lang="en-GB" sz="1400" i="1" smtClean="0">
                <a:solidFill>
                  <a:schemeClr val="bg1"/>
                </a:solidFill>
              </a:rPr>
              <a:t>Lorem ipsum dolor sit amet, nec congue blandit ante auctor. Aenean duis erat ornare id nullam.</a:t>
            </a:r>
            <a:endParaRPr lang="en-GB" sz="1400" i="1"/>
          </a:p>
        </p:txBody>
      </p:sp>
      <p:grpSp>
        <p:nvGrpSpPr>
          <p:cNvPr id="93" name="Group 92"/>
          <p:cNvGrpSpPr/>
          <p:nvPr/>
        </p:nvGrpSpPr>
        <p:grpSpPr>
          <a:xfrm>
            <a:off x="1872924" y="3751173"/>
            <a:ext cx="1472653" cy="1552979"/>
            <a:chOff x="8880685" y="3071336"/>
            <a:chExt cx="687003" cy="724475"/>
          </a:xfrm>
        </p:grpSpPr>
        <p:sp>
          <p:nvSpPr>
            <p:cNvPr id="94" name="Hexagon 93"/>
            <p:cNvSpPr/>
            <p:nvPr/>
          </p:nvSpPr>
          <p:spPr>
            <a:xfrm rot="16200000">
              <a:off x="8861949" y="3090072"/>
              <a:ext cx="724475" cy="687003"/>
            </a:xfrm>
            <a:prstGeom prst="hexagon">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5" name="Freeform 19"/>
            <p:cNvSpPr>
              <a:spLocks noEditPoints="1"/>
            </p:cNvSpPr>
            <p:nvPr/>
          </p:nvSpPr>
          <p:spPr bwMode="auto">
            <a:xfrm>
              <a:off x="9023538" y="3256023"/>
              <a:ext cx="401295" cy="355100"/>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chemeClr val="bg2"/>
            </a:solidFill>
            <a:ln>
              <a:noFill/>
            </a:ln>
          </p:spPr>
          <p:txBody>
            <a:bodyPr vert="horz" wrap="square" lIns="91440" tIns="45720" rIns="91440" bIns="45720" numCol="1" anchor="t" anchorCtr="0" compatLnSpc="1"/>
            <a:lstStyle/>
            <a:p>
              <a:endParaRPr lang="en-US" dirty="0"/>
            </a:p>
          </p:txBody>
        </p:sp>
      </p:grpSp>
      <p:sp>
        <p:nvSpPr>
          <p:cNvPr id="96" name="Rectangle 95"/>
          <p:cNvSpPr/>
          <p:nvPr/>
        </p:nvSpPr>
        <p:spPr>
          <a:xfrm>
            <a:off x="1039207" y="5425544"/>
            <a:ext cx="3110573" cy="1169551"/>
          </a:xfrm>
          <a:prstGeom prst="rect">
            <a:avLst/>
          </a:prstGeom>
        </p:spPr>
        <p:txBody>
          <a:bodyPr wrap="square">
            <a:spAutoFit/>
          </a:bodyPr>
          <a:lstStyle/>
          <a:p>
            <a:pPr algn="ctr"/>
            <a:r>
              <a:rPr lang="en-GB" sz="1400" smtClean="0">
                <a:solidFill>
                  <a:schemeClr val="bg2"/>
                </a:solidFill>
              </a:rPr>
              <a:t>Lorem ipsum dolor sit amet, consectetur adipiscing elit, sed do eiusmod aliqua. Ut enim ad minim veniam, quis nostrud exercitation ullamco laboris</a:t>
            </a:r>
            <a:endParaRPr lang="en-GB" sz="1400" smtClean="0">
              <a:solidFill>
                <a:schemeClr val="bg2"/>
              </a:solidFill>
            </a:endParaRPr>
          </a:p>
          <a:p>
            <a:pPr algn="ctr"/>
            <a:r>
              <a:rPr lang="en-GB" sz="1400" smtClean="0">
                <a:solidFill>
                  <a:schemeClr val="bg2"/>
                </a:solidFill>
              </a:rPr>
              <a:t> aliquip ex ea</a:t>
            </a:r>
            <a:endParaRPr lang="en-GB" sz="1400">
              <a:solidFill>
                <a:schemeClr val="bg2"/>
              </a:solidFill>
            </a:endParaRPr>
          </a:p>
        </p:txBody>
      </p:sp>
      <p:sp>
        <p:nvSpPr>
          <p:cNvPr id="30" name="TextBox 29"/>
          <p:cNvSpPr txBox="1"/>
          <p:nvPr/>
        </p:nvSpPr>
        <p:spPr>
          <a:xfrm>
            <a:off x="4589016" y="205795"/>
            <a:ext cx="3013967" cy="707886"/>
          </a:xfrm>
          <a:prstGeom prst="rect">
            <a:avLst/>
          </a:prstGeom>
          <a:noFill/>
        </p:spPr>
        <p:txBody>
          <a:bodyPr wrap="none" rtlCol="0">
            <a:spAutoFit/>
          </a:bodyPr>
          <a:lstStyle/>
          <a:p>
            <a:r>
              <a:rPr lang="en-US" sz="4000" smtClean="0">
                <a:solidFill>
                  <a:schemeClr val="bg1"/>
                </a:solidFill>
                <a:latin typeface="+mj-lt"/>
              </a:rPr>
              <a:t>Introduction</a:t>
            </a:r>
            <a:endParaRPr lang="en-GB" sz="4000">
              <a:solidFill>
                <a:schemeClr val="bg1"/>
              </a:solidFill>
              <a:latin typeface="+mj-lt"/>
            </a:endParaRPr>
          </a:p>
        </p:txBody>
      </p:sp>
      <p:sp>
        <p:nvSpPr>
          <p:cNvPr id="31" name="TextBox 30"/>
          <p:cNvSpPr txBox="1"/>
          <p:nvPr/>
        </p:nvSpPr>
        <p:spPr>
          <a:xfrm>
            <a:off x="4627702" y="856011"/>
            <a:ext cx="2938690" cy="338554"/>
          </a:xfrm>
          <a:prstGeom prst="rect">
            <a:avLst/>
          </a:prstGeom>
          <a:noFill/>
        </p:spPr>
        <p:txBody>
          <a:bodyPr wrap="none" rtlCol="0">
            <a:spAutoFit/>
          </a:bodyPr>
          <a:lstStyle/>
          <a:p>
            <a:r>
              <a:rPr lang="en-US" sz="1600" smtClean="0">
                <a:solidFill>
                  <a:schemeClr val="bg1"/>
                </a:solidFill>
                <a:latin typeface="+mn-lt"/>
              </a:rPr>
              <a:t>Put a relevant subtitle </a:t>
            </a:r>
            <a:r>
              <a:rPr lang="en-US" sz="1600" b="1" smtClean="0">
                <a:solidFill>
                  <a:schemeClr val="accent2"/>
                </a:solidFill>
                <a:latin typeface="+mn-lt"/>
              </a:rPr>
              <a:t>in this line</a:t>
            </a:r>
            <a:endParaRPr lang="en-US" sz="1600" b="1" dirty="0">
              <a:solidFill>
                <a:schemeClr val="accent2"/>
              </a:solidFill>
              <a:latin typeface="+mn-lt"/>
            </a:endParaRPr>
          </a:p>
        </p:txBody>
      </p:sp>
      <p:cxnSp>
        <p:nvCxnSpPr>
          <p:cNvPr id="32" name="Straight Connector 31"/>
          <p:cNvCxnSpPr/>
          <p:nvPr/>
        </p:nvCxnSpPr>
        <p:spPr>
          <a:xfrm>
            <a:off x="5320267" y="1292523"/>
            <a:ext cx="1645920" cy="0"/>
          </a:xfrm>
          <a:prstGeom prst="line">
            <a:avLst/>
          </a:prstGeom>
          <a:ln w="57150">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slow" p14:dur="3000">
        <p14:shre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p:tgtEl>
                                          <p:spTgt spid="30"/>
                                        </p:tgtEl>
                                        <p:attrNameLst>
                                          <p:attrName>ppt_x</p:attrName>
                                        </p:attrNameLst>
                                      </p:cBhvr>
                                      <p:tavLst>
                                        <p:tav tm="0">
                                          <p:val>
                                            <p:strVal val="#ppt_x-#ppt_w*1.125000"/>
                                          </p:val>
                                        </p:tav>
                                        <p:tav tm="100000">
                                          <p:val>
                                            <p:strVal val="#ppt_x"/>
                                          </p:val>
                                        </p:tav>
                                      </p:tavLst>
                                    </p:anim>
                                    <p:animEffect transition="in" filter="wipe(right)">
                                      <p:cBhvr>
                                        <p:cTn id="8" dur="500"/>
                                        <p:tgtEl>
                                          <p:spTgt spid="30"/>
                                        </p:tgtEl>
                                      </p:cBhvr>
                                    </p:animEffect>
                                  </p:childTnLst>
                                </p:cTn>
                              </p:par>
                            </p:childTnLst>
                          </p:cTn>
                        </p:par>
                        <p:par>
                          <p:cTn id="9" fill="hold">
                            <p:stCondLst>
                              <p:cond delay="500"/>
                            </p:stCondLst>
                            <p:childTnLst>
                              <p:par>
                                <p:cTn id="10" presetID="12" presetClass="entr" presetSubtype="8"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additive="base">
                                        <p:cTn id="12" dur="500"/>
                                        <p:tgtEl>
                                          <p:spTgt spid="31"/>
                                        </p:tgtEl>
                                        <p:attrNameLst>
                                          <p:attrName>ppt_x</p:attrName>
                                        </p:attrNameLst>
                                      </p:cBhvr>
                                      <p:tavLst>
                                        <p:tav tm="0">
                                          <p:val>
                                            <p:strVal val="#ppt_x-#ppt_w*1.125000"/>
                                          </p:val>
                                        </p:tav>
                                        <p:tav tm="100000">
                                          <p:val>
                                            <p:strVal val="#ppt_x"/>
                                          </p:val>
                                        </p:tav>
                                      </p:tavLst>
                                    </p:anim>
                                    <p:animEffect transition="in" filter="wipe(right)">
                                      <p:cBhvr>
                                        <p:cTn id="13" dur="500"/>
                                        <p:tgtEl>
                                          <p:spTgt spid="31"/>
                                        </p:tgtEl>
                                      </p:cBhvr>
                                    </p:animEffect>
                                  </p:childTnLst>
                                </p:cTn>
                              </p:par>
                            </p:childTnLst>
                          </p:cTn>
                        </p:par>
                        <p:par>
                          <p:cTn id="14" fill="hold">
                            <p:stCondLst>
                              <p:cond delay="1000"/>
                            </p:stCondLst>
                            <p:childTnLst>
                              <p:par>
                                <p:cTn id="15" presetID="22" presetClass="entr" presetSubtype="8" fill="hold" nodeType="afterEffect">
                                  <p:stCondLst>
                                    <p:cond delay="0"/>
                                  </p:stCondLst>
                                  <p:childTnLst>
                                    <p:set>
                                      <p:cBhvr>
                                        <p:cTn id="16" dur="1" fill="hold">
                                          <p:stCondLst>
                                            <p:cond delay="0"/>
                                          </p:stCondLst>
                                        </p:cTn>
                                        <p:tgtEl>
                                          <p:spTgt spid="32"/>
                                        </p:tgtEl>
                                        <p:attrNameLst>
                                          <p:attrName>style.visibility</p:attrName>
                                        </p:attrNameLst>
                                      </p:cBhvr>
                                      <p:to>
                                        <p:strVal val="visible"/>
                                      </p:to>
                                    </p:set>
                                    <p:animEffect transition="in" filter="wipe(left)">
                                      <p:cBhvr>
                                        <p:cTn id="17" dur="500"/>
                                        <p:tgtEl>
                                          <p:spTgt spid="32"/>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66"/>
                                        </p:tgtEl>
                                        <p:attrNameLst>
                                          <p:attrName>style.visibility</p:attrName>
                                        </p:attrNameLst>
                                      </p:cBhvr>
                                      <p:to>
                                        <p:strVal val="visible"/>
                                      </p:to>
                                    </p:set>
                                    <p:animEffect transition="in" filter="wipe(left)">
                                      <p:cBhvr>
                                        <p:cTn id="21" dur="500"/>
                                        <p:tgtEl>
                                          <p:spTgt spid="66"/>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70"/>
                                        </p:tgtEl>
                                        <p:attrNameLst>
                                          <p:attrName>style.visibility</p:attrName>
                                        </p:attrNameLst>
                                      </p:cBhvr>
                                      <p:to>
                                        <p:strVal val="visible"/>
                                      </p:to>
                                    </p:set>
                                    <p:anim calcmode="lin" valueType="num">
                                      <p:cBhvr>
                                        <p:cTn id="25" dur="500" fill="hold"/>
                                        <p:tgtEl>
                                          <p:spTgt spid="70"/>
                                        </p:tgtEl>
                                        <p:attrNameLst>
                                          <p:attrName>ppt_w</p:attrName>
                                        </p:attrNameLst>
                                      </p:cBhvr>
                                      <p:tavLst>
                                        <p:tav tm="0">
                                          <p:val>
                                            <p:fltVal val="0"/>
                                          </p:val>
                                        </p:tav>
                                        <p:tav tm="100000">
                                          <p:val>
                                            <p:strVal val="#ppt_w"/>
                                          </p:val>
                                        </p:tav>
                                      </p:tavLst>
                                    </p:anim>
                                    <p:anim calcmode="lin" valueType="num">
                                      <p:cBhvr>
                                        <p:cTn id="26" dur="500" fill="hold"/>
                                        <p:tgtEl>
                                          <p:spTgt spid="70"/>
                                        </p:tgtEl>
                                        <p:attrNameLst>
                                          <p:attrName>ppt_h</p:attrName>
                                        </p:attrNameLst>
                                      </p:cBhvr>
                                      <p:tavLst>
                                        <p:tav tm="0">
                                          <p:val>
                                            <p:fltVal val="0"/>
                                          </p:val>
                                        </p:tav>
                                        <p:tav tm="100000">
                                          <p:val>
                                            <p:strVal val="#ppt_h"/>
                                          </p:val>
                                        </p:tav>
                                      </p:tavLst>
                                    </p:anim>
                                    <p:animEffect transition="in" filter="fade">
                                      <p:cBhvr>
                                        <p:cTn id="27" dur="500"/>
                                        <p:tgtEl>
                                          <p:spTgt spid="70"/>
                                        </p:tgtEl>
                                      </p:cBhvr>
                                    </p:animEffect>
                                  </p:childTnLst>
                                </p:cTn>
                              </p:par>
                            </p:childTnLst>
                          </p:cTn>
                        </p:par>
                        <p:par>
                          <p:cTn id="28" fill="hold">
                            <p:stCondLst>
                              <p:cond delay="2500"/>
                            </p:stCondLst>
                            <p:childTnLst>
                              <p:par>
                                <p:cTn id="29" presetID="12" presetClass="entr" presetSubtype="8" fill="hold" grpId="0" nodeType="afterEffect">
                                  <p:stCondLst>
                                    <p:cond delay="0"/>
                                  </p:stCondLst>
                                  <p:childTnLst>
                                    <p:set>
                                      <p:cBhvr>
                                        <p:cTn id="30" dur="1" fill="hold">
                                          <p:stCondLst>
                                            <p:cond delay="0"/>
                                          </p:stCondLst>
                                        </p:cTn>
                                        <p:tgtEl>
                                          <p:spTgt spid="73"/>
                                        </p:tgtEl>
                                        <p:attrNameLst>
                                          <p:attrName>style.visibility</p:attrName>
                                        </p:attrNameLst>
                                      </p:cBhvr>
                                      <p:to>
                                        <p:strVal val="visible"/>
                                      </p:to>
                                    </p:set>
                                    <p:anim calcmode="lin" valueType="num">
                                      <p:cBhvr additive="base">
                                        <p:cTn id="31" dur="500"/>
                                        <p:tgtEl>
                                          <p:spTgt spid="73"/>
                                        </p:tgtEl>
                                        <p:attrNameLst>
                                          <p:attrName>ppt_x</p:attrName>
                                        </p:attrNameLst>
                                      </p:cBhvr>
                                      <p:tavLst>
                                        <p:tav tm="0">
                                          <p:val>
                                            <p:strVal val="#ppt_x-#ppt_w*1.125000"/>
                                          </p:val>
                                        </p:tav>
                                        <p:tav tm="100000">
                                          <p:val>
                                            <p:strVal val="#ppt_x"/>
                                          </p:val>
                                        </p:tav>
                                      </p:tavLst>
                                    </p:anim>
                                    <p:animEffect transition="in" filter="wipe(right)">
                                      <p:cBhvr>
                                        <p:cTn id="32" dur="500"/>
                                        <p:tgtEl>
                                          <p:spTgt spid="73"/>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74"/>
                                        </p:tgtEl>
                                        <p:attrNameLst>
                                          <p:attrName>style.visibility</p:attrName>
                                        </p:attrNameLst>
                                      </p:cBhvr>
                                      <p:to>
                                        <p:strVal val="visible"/>
                                      </p:to>
                                    </p:set>
                                    <p:anim calcmode="lin" valueType="num">
                                      <p:cBhvr>
                                        <p:cTn id="36" dur="500" fill="hold"/>
                                        <p:tgtEl>
                                          <p:spTgt spid="74"/>
                                        </p:tgtEl>
                                        <p:attrNameLst>
                                          <p:attrName>ppt_w</p:attrName>
                                        </p:attrNameLst>
                                      </p:cBhvr>
                                      <p:tavLst>
                                        <p:tav tm="0">
                                          <p:val>
                                            <p:fltVal val="0"/>
                                          </p:val>
                                        </p:tav>
                                        <p:tav tm="100000">
                                          <p:val>
                                            <p:strVal val="#ppt_w"/>
                                          </p:val>
                                        </p:tav>
                                      </p:tavLst>
                                    </p:anim>
                                    <p:anim calcmode="lin" valueType="num">
                                      <p:cBhvr>
                                        <p:cTn id="37" dur="500" fill="hold"/>
                                        <p:tgtEl>
                                          <p:spTgt spid="74"/>
                                        </p:tgtEl>
                                        <p:attrNameLst>
                                          <p:attrName>ppt_h</p:attrName>
                                        </p:attrNameLst>
                                      </p:cBhvr>
                                      <p:tavLst>
                                        <p:tav tm="0">
                                          <p:val>
                                            <p:fltVal val="0"/>
                                          </p:val>
                                        </p:tav>
                                        <p:tav tm="100000">
                                          <p:val>
                                            <p:strVal val="#ppt_h"/>
                                          </p:val>
                                        </p:tav>
                                      </p:tavLst>
                                    </p:anim>
                                    <p:animEffect transition="in" filter="fade">
                                      <p:cBhvr>
                                        <p:cTn id="38" dur="500"/>
                                        <p:tgtEl>
                                          <p:spTgt spid="74"/>
                                        </p:tgtEl>
                                      </p:cBhvr>
                                    </p:animEffect>
                                  </p:childTnLst>
                                </p:cTn>
                              </p:par>
                            </p:childTnLst>
                          </p:cTn>
                        </p:par>
                        <p:par>
                          <p:cTn id="39" fill="hold">
                            <p:stCondLst>
                              <p:cond delay="3500"/>
                            </p:stCondLst>
                            <p:childTnLst>
                              <p:par>
                                <p:cTn id="40" presetID="12" presetClass="entr" presetSubtype="8" fill="hold" grpId="0" nodeType="afterEffect">
                                  <p:stCondLst>
                                    <p:cond delay="0"/>
                                  </p:stCondLst>
                                  <p:childTnLst>
                                    <p:set>
                                      <p:cBhvr>
                                        <p:cTn id="41" dur="1" fill="hold">
                                          <p:stCondLst>
                                            <p:cond delay="0"/>
                                          </p:stCondLst>
                                        </p:cTn>
                                        <p:tgtEl>
                                          <p:spTgt spid="77"/>
                                        </p:tgtEl>
                                        <p:attrNameLst>
                                          <p:attrName>style.visibility</p:attrName>
                                        </p:attrNameLst>
                                      </p:cBhvr>
                                      <p:to>
                                        <p:strVal val="visible"/>
                                      </p:to>
                                    </p:set>
                                    <p:anim calcmode="lin" valueType="num">
                                      <p:cBhvr additive="base">
                                        <p:cTn id="42" dur="500"/>
                                        <p:tgtEl>
                                          <p:spTgt spid="77"/>
                                        </p:tgtEl>
                                        <p:attrNameLst>
                                          <p:attrName>ppt_x</p:attrName>
                                        </p:attrNameLst>
                                      </p:cBhvr>
                                      <p:tavLst>
                                        <p:tav tm="0">
                                          <p:val>
                                            <p:strVal val="#ppt_x-#ppt_w*1.125000"/>
                                          </p:val>
                                        </p:tav>
                                        <p:tav tm="100000">
                                          <p:val>
                                            <p:strVal val="#ppt_x"/>
                                          </p:val>
                                        </p:tav>
                                      </p:tavLst>
                                    </p:anim>
                                    <p:animEffect transition="in" filter="wipe(right)">
                                      <p:cBhvr>
                                        <p:cTn id="43" dur="500"/>
                                        <p:tgtEl>
                                          <p:spTgt spid="77"/>
                                        </p:tgtEl>
                                      </p:cBhvr>
                                    </p:animEffect>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78"/>
                                        </p:tgtEl>
                                        <p:attrNameLst>
                                          <p:attrName>style.visibility</p:attrName>
                                        </p:attrNameLst>
                                      </p:cBhvr>
                                      <p:to>
                                        <p:strVal val="visible"/>
                                      </p:to>
                                    </p:set>
                                    <p:anim calcmode="lin" valueType="num">
                                      <p:cBhvr>
                                        <p:cTn id="47" dur="500" fill="hold"/>
                                        <p:tgtEl>
                                          <p:spTgt spid="78"/>
                                        </p:tgtEl>
                                        <p:attrNameLst>
                                          <p:attrName>ppt_w</p:attrName>
                                        </p:attrNameLst>
                                      </p:cBhvr>
                                      <p:tavLst>
                                        <p:tav tm="0">
                                          <p:val>
                                            <p:fltVal val="0"/>
                                          </p:val>
                                        </p:tav>
                                        <p:tav tm="100000">
                                          <p:val>
                                            <p:strVal val="#ppt_w"/>
                                          </p:val>
                                        </p:tav>
                                      </p:tavLst>
                                    </p:anim>
                                    <p:anim calcmode="lin" valueType="num">
                                      <p:cBhvr>
                                        <p:cTn id="48" dur="500" fill="hold"/>
                                        <p:tgtEl>
                                          <p:spTgt spid="78"/>
                                        </p:tgtEl>
                                        <p:attrNameLst>
                                          <p:attrName>ppt_h</p:attrName>
                                        </p:attrNameLst>
                                      </p:cBhvr>
                                      <p:tavLst>
                                        <p:tav tm="0">
                                          <p:val>
                                            <p:fltVal val="0"/>
                                          </p:val>
                                        </p:tav>
                                        <p:tav tm="100000">
                                          <p:val>
                                            <p:strVal val="#ppt_h"/>
                                          </p:val>
                                        </p:tav>
                                      </p:tavLst>
                                    </p:anim>
                                    <p:animEffect transition="in" filter="fade">
                                      <p:cBhvr>
                                        <p:cTn id="49" dur="500"/>
                                        <p:tgtEl>
                                          <p:spTgt spid="78"/>
                                        </p:tgtEl>
                                      </p:cBhvr>
                                    </p:animEffect>
                                  </p:childTnLst>
                                </p:cTn>
                              </p:par>
                            </p:childTnLst>
                          </p:cTn>
                        </p:par>
                        <p:par>
                          <p:cTn id="50" fill="hold">
                            <p:stCondLst>
                              <p:cond delay="4500"/>
                            </p:stCondLst>
                            <p:childTnLst>
                              <p:par>
                                <p:cTn id="51" presetID="12" presetClass="entr" presetSubtype="8" fill="hold" grpId="0" nodeType="afterEffect">
                                  <p:stCondLst>
                                    <p:cond delay="0"/>
                                  </p:stCondLst>
                                  <p:childTnLst>
                                    <p:set>
                                      <p:cBhvr>
                                        <p:cTn id="52" dur="1" fill="hold">
                                          <p:stCondLst>
                                            <p:cond delay="0"/>
                                          </p:stCondLst>
                                        </p:cTn>
                                        <p:tgtEl>
                                          <p:spTgt spid="81"/>
                                        </p:tgtEl>
                                        <p:attrNameLst>
                                          <p:attrName>style.visibility</p:attrName>
                                        </p:attrNameLst>
                                      </p:cBhvr>
                                      <p:to>
                                        <p:strVal val="visible"/>
                                      </p:to>
                                    </p:set>
                                    <p:anim calcmode="lin" valueType="num">
                                      <p:cBhvr additive="base">
                                        <p:cTn id="53" dur="500"/>
                                        <p:tgtEl>
                                          <p:spTgt spid="81"/>
                                        </p:tgtEl>
                                        <p:attrNameLst>
                                          <p:attrName>ppt_x</p:attrName>
                                        </p:attrNameLst>
                                      </p:cBhvr>
                                      <p:tavLst>
                                        <p:tav tm="0">
                                          <p:val>
                                            <p:strVal val="#ppt_x-#ppt_w*1.125000"/>
                                          </p:val>
                                        </p:tav>
                                        <p:tav tm="100000">
                                          <p:val>
                                            <p:strVal val="#ppt_x"/>
                                          </p:val>
                                        </p:tav>
                                      </p:tavLst>
                                    </p:anim>
                                    <p:animEffect transition="in" filter="wipe(right)">
                                      <p:cBhvr>
                                        <p:cTn id="54" dur="500"/>
                                        <p:tgtEl>
                                          <p:spTgt spid="81"/>
                                        </p:tgtEl>
                                      </p:cBhvr>
                                    </p:animEffect>
                                  </p:childTnLst>
                                </p:cTn>
                              </p:par>
                            </p:childTnLst>
                          </p:cTn>
                        </p:par>
                        <p:par>
                          <p:cTn id="55" fill="hold">
                            <p:stCondLst>
                              <p:cond delay="5000"/>
                            </p:stCondLst>
                            <p:childTnLst>
                              <p:par>
                                <p:cTn id="56" presetID="53" presetClass="entr" presetSubtype="16" fill="hold" nodeType="afterEffect">
                                  <p:stCondLst>
                                    <p:cond delay="0"/>
                                  </p:stCondLst>
                                  <p:childTnLst>
                                    <p:set>
                                      <p:cBhvr>
                                        <p:cTn id="57" dur="1" fill="hold">
                                          <p:stCondLst>
                                            <p:cond delay="0"/>
                                          </p:stCondLst>
                                        </p:cTn>
                                        <p:tgtEl>
                                          <p:spTgt spid="82"/>
                                        </p:tgtEl>
                                        <p:attrNameLst>
                                          <p:attrName>style.visibility</p:attrName>
                                        </p:attrNameLst>
                                      </p:cBhvr>
                                      <p:to>
                                        <p:strVal val="visible"/>
                                      </p:to>
                                    </p:set>
                                    <p:anim calcmode="lin" valueType="num">
                                      <p:cBhvr>
                                        <p:cTn id="58" dur="500" fill="hold"/>
                                        <p:tgtEl>
                                          <p:spTgt spid="82"/>
                                        </p:tgtEl>
                                        <p:attrNameLst>
                                          <p:attrName>ppt_w</p:attrName>
                                        </p:attrNameLst>
                                      </p:cBhvr>
                                      <p:tavLst>
                                        <p:tav tm="0">
                                          <p:val>
                                            <p:fltVal val="0"/>
                                          </p:val>
                                        </p:tav>
                                        <p:tav tm="100000">
                                          <p:val>
                                            <p:strVal val="#ppt_w"/>
                                          </p:val>
                                        </p:tav>
                                      </p:tavLst>
                                    </p:anim>
                                    <p:anim calcmode="lin" valueType="num">
                                      <p:cBhvr>
                                        <p:cTn id="59" dur="500" fill="hold"/>
                                        <p:tgtEl>
                                          <p:spTgt spid="82"/>
                                        </p:tgtEl>
                                        <p:attrNameLst>
                                          <p:attrName>ppt_h</p:attrName>
                                        </p:attrNameLst>
                                      </p:cBhvr>
                                      <p:tavLst>
                                        <p:tav tm="0">
                                          <p:val>
                                            <p:fltVal val="0"/>
                                          </p:val>
                                        </p:tav>
                                        <p:tav tm="100000">
                                          <p:val>
                                            <p:strVal val="#ppt_h"/>
                                          </p:val>
                                        </p:tav>
                                      </p:tavLst>
                                    </p:anim>
                                    <p:animEffect transition="in" filter="fade">
                                      <p:cBhvr>
                                        <p:cTn id="60" dur="500"/>
                                        <p:tgtEl>
                                          <p:spTgt spid="82"/>
                                        </p:tgtEl>
                                      </p:cBhvr>
                                    </p:animEffect>
                                  </p:childTnLst>
                                </p:cTn>
                              </p:par>
                            </p:childTnLst>
                          </p:cTn>
                        </p:par>
                        <p:par>
                          <p:cTn id="61" fill="hold">
                            <p:stCondLst>
                              <p:cond delay="5500"/>
                            </p:stCondLst>
                            <p:childTnLst>
                              <p:par>
                                <p:cTn id="62" presetID="12" presetClass="entr" presetSubtype="8" fill="hold" grpId="0" nodeType="afterEffect">
                                  <p:stCondLst>
                                    <p:cond delay="0"/>
                                  </p:stCondLst>
                                  <p:childTnLst>
                                    <p:set>
                                      <p:cBhvr>
                                        <p:cTn id="63" dur="1" fill="hold">
                                          <p:stCondLst>
                                            <p:cond delay="0"/>
                                          </p:stCondLst>
                                        </p:cTn>
                                        <p:tgtEl>
                                          <p:spTgt spid="85"/>
                                        </p:tgtEl>
                                        <p:attrNameLst>
                                          <p:attrName>style.visibility</p:attrName>
                                        </p:attrNameLst>
                                      </p:cBhvr>
                                      <p:to>
                                        <p:strVal val="visible"/>
                                      </p:to>
                                    </p:set>
                                    <p:anim calcmode="lin" valueType="num">
                                      <p:cBhvr additive="base">
                                        <p:cTn id="64" dur="500"/>
                                        <p:tgtEl>
                                          <p:spTgt spid="85"/>
                                        </p:tgtEl>
                                        <p:attrNameLst>
                                          <p:attrName>ppt_x</p:attrName>
                                        </p:attrNameLst>
                                      </p:cBhvr>
                                      <p:tavLst>
                                        <p:tav tm="0">
                                          <p:val>
                                            <p:strVal val="#ppt_x-#ppt_w*1.125000"/>
                                          </p:val>
                                        </p:tav>
                                        <p:tav tm="100000">
                                          <p:val>
                                            <p:strVal val="#ppt_x"/>
                                          </p:val>
                                        </p:tav>
                                      </p:tavLst>
                                    </p:anim>
                                    <p:animEffect transition="in" filter="wipe(right)">
                                      <p:cBhvr>
                                        <p:cTn id="65" dur="500"/>
                                        <p:tgtEl>
                                          <p:spTgt spid="85"/>
                                        </p:tgtEl>
                                      </p:cBhvr>
                                    </p:animEffect>
                                  </p:childTnLst>
                                </p:cTn>
                              </p:par>
                            </p:childTnLst>
                          </p:cTn>
                        </p:par>
                        <p:par>
                          <p:cTn id="66" fill="hold">
                            <p:stCondLst>
                              <p:cond delay="6000"/>
                            </p:stCondLst>
                            <p:childTnLst>
                              <p:par>
                                <p:cTn id="67" presetID="15" presetClass="entr" presetSubtype="0" fill="hold" nodeType="afterEffect">
                                  <p:stCondLst>
                                    <p:cond delay="0"/>
                                  </p:stCondLst>
                                  <p:childTnLst>
                                    <p:set>
                                      <p:cBhvr>
                                        <p:cTn id="68" dur="1" fill="hold">
                                          <p:stCondLst>
                                            <p:cond delay="0"/>
                                          </p:stCondLst>
                                        </p:cTn>
                                        <p:tgtEl>
                                          <p:spTgt spid="93"/>
                                        </p:tgtEl>
                                        <p:attrNameLst>
                                          <p:attrName>style.visibility</p:attrName>
                                        </p:attrNameLst>
                                      </p:cBhvr>
                                      <p:to>
                                        <p:strVal val="visible"/>
                                      </p:to>
                                    </p:set>
                                    <p:anim calcmode="lin" valueType="num">
                                      <p:cBhvr>
                                        <p:cTn id="69" dur="1000" fill="hold"/>
                                        <p:tgtEl>
                                          <p:spTgt spid="93"/>
                                        </p:tgtEl>
                                        <p:attrNameLst>
                                          <p:attrName>ppt_w</p:attrName>
                                        </p:attrNameLst>
                                      </p:cBhvr>
                                      <p:tavLst>
                                        <p:tav tm="0">
                                          <p:val>
                                            <p:fltVal val="0"/>
                                          </p:val>
                                        </p:tav>
                                        <p:tav tm="100000">
                                          <p:val>
                                            <p:strVal val="#ppt_w"/>
                                          </p:val>
                                        </p:tav>
                                      </p:tavLst>
                                    </p:anim>
                                    <p:anim calcmode="lin" valueType="num">
                                      <p:cBhvr>
                                        <p:cTn id="70" dur="1000" fill="hold"/>
                                        <p:tgtEl>
                                          <p:spTgt spid="93"/>
                                        </p:tgtEl>
                                        <p:attrNameLst>
                                          <p:attrName>ppt_h</p:attrName>
                                        </p:attrNameLst>
                                      </p:cBhvr>
                                      <p:tavLst>
                                        <p:tav tm="0">
                                          <p:val>
                                            <p:fltVal val="0"/>
                                          </p:val>
                                        </p:tav>
                                        <p:tav tm="100000">
                                          <p:val>
                                            <p:strVal val="#ppt_h"/>
                                          </p:val>
                                        </p:tav>
                                      </p:tavLst>
                                    </p:anim>
                                    <p:anim calcmode="lin" valueType="num">
                                      <p:cBhvr>
                                        <p:cTn id="71" dur="1000" fill="hold"/>
                                        <p:tgtEl>
                                          <p:spTgt spid="93"/>
                                        </p:tgtEl>
                                        <p:attrNameLst>
                                          <p:attrName>ppt_x</p:attrName>
                                        </p:attrNameLst>
                                      </p:cBhvr>
                                      <p:tavLst>
                                        <p:tav tm="0" fmla="#ppt_x+(cos(-2*pi*(1-$))*-#ppt_x-sin(-2*pi*(1-$))*(1-#ppt_y))*(1-$)">
                                          <p:val>
                                            <p:fltVal val="0"/>
                                          </p:val>
                                        </p:tav>
                                        <p:tav tm="100000">
                                          <p:val>
                                            <p:fltVal val="1"/>
                                          </p:val>
                                        </p:tav>
                                      </p:tavLst>
                                    </p:anim>
                                    <p:anim calcmode="lin" valueType="num">
                                      <p:cBhvr>
                                        <p:cTn id="72" dur="1000" fill="hold"/>
                                        <p:tgtEl>
                                          <p:spTgt spid="93"/>
                                        </p:tgtEl>
                                        <p:attrNameLst>
                                          <p:attrName>ppt_y</p:attrName>
                                        </p:attrNameLst>
                                      </p:cBhvr>
                                      <p:tavLst>
                                        <p:tav tm="0" fmla="#ppt_y+(sin(-2*pi*(1-$))*-#ppt_x+cos(-2*pi*(1-$))*(1-#ppt_y))*(1-$)">
                                          <p:val>
                                            <p:fltVal val="0"/>
                                          </p:val>
                                        </p:tav>
                                        <p:tav tm="100000">
                                          <p:val>
                                            <p:fltVal val="1"/>
                                          </p:val>
                                        </p:tav>
                                      </p:tavLst>
                                    </p:anim>
                                  </p:childTnLst>
                                </p:cTn>
                              </p:par>
                            </p:childTnLst>
                          </p:cTn>
                        </p:par>
                        <p:par>
                          <p:cTn id="73" fill="hold">
                            <p:stCondLst>
                              <p:cond delay="7000"/>
                            </p:stCondLst>
                            <p:childTnLst>
                              <p:par>
                                <p:cTn id="74" presetID="10" presetClass="entr" presetSubtype="0" fill="hold" grpId="0" nodeType="afterEffect">
                                  <p:stCondLst>
                                    <p:cond delay="0"/>
                                  </p:stCondLst>
                                  <p:childTnLst>
                                    <p:set>
                                      <p:cBhvr>
                                        <p:cTn id="75" dur="1" fill="hold">
                                          <p:stCondLst>
                                            <p:cond delay="0"/>
                                          </p:stCondLst>
                                        </p:cTn>
                                        <p:tgtEl>
                                          <p:spTgt spid="96"/>
                                        </p:tgtEl>
                                        <p:attrNameLst>
                                          <p:attrName>style.visibility</p:attrName>
                                        </p:attrNameLst>
                                      </p:cBhvr>
                                      <p:to>
                                        <p:strVal val="visible"/>
                                      </p:to>
                                    </p:set>
                                    <p:animEffect transition="in" filter="fade">
                                      <p:cBhvr>
                                        <p:cTn id="76" dur="500"/>
                                        <p:tgtEl>
                                          <p:spTgt spid="96"/>
                                        </p:tgtEl>
                                      </p:cBhvr>
                                    </p:animEffect>
                                  </p:childTnLst>
                                </p:cTn>
                              </p:par>
                            </p:childTnLst>
                          </p:cTn>
                        </p:par>
                        <p:par>
                          <p:cTn id="77" fill="hold">
                            <p:stCondLst>
                              <p:cond delay="7500"/>
                            </p:stCondLst>
                            <p:childTnLst>
                              <p:par>
                                <p:cTn id="78" presetID="26" presetClass="emph" presetSubtype="0" fill="hold" nodeType="afterEffect">
                                  <p:stCondLst>
                                    <p:cond delay="0"/>
                                  </p:stCondLst>
                                  <p:childTnLst>
                                    <p:animEffect transition="out" filter="fade">
                                      <p:cBhvr>
                                        <p:cTn id="79" dur="500" tmFilter="0, 0; .2, .5; .8, .5; 1, 0"/>
                                        <p:tgtEl>
                                          <p:spTgt spid="93"/>
                                        </p:tgtEl>
                                      </p:cBhvr>
                                    </p:animEffect>
                                    <p:animScale>
                                      <p:cBhvr>
                                        <p:cTn id="80" dur="250" autoRev="1" fill="hold"/>
                                        <p:tgtEl>
                                          <p:spTgt spid="93"/>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p:bldP spid="77" grpId="0"/>
      <p:bldP spid="81" grpId="0"/>
      <p:bldP spid="85" grpId="0"/>
      <p:bldP spid="96" grpId="0"/>
      <p:bldP spid="30" grpId="0"/>
      <p:bldP spid="31"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Fish Chart</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34" name="Group 33"/>
          <p:cNvGrpSpPr/>
          <p:nvPr/>
        </p:nvGrpSpPr>
        <p:grpSpPr>
          <a:xfrm>
            <a:off x="4280204" y="1234493"/>
            <a:ext cx="7486134" cy="4404082"/>
            <a:chOff x="4280204" y="1234493"/>
            <a:chExt cx="7486134" cy="4404082"/>
          </a:xfrm>
        </p:grpSpPr>
        <p:sp>
          <p:nvSpPr>
            <p:cNvPr id="4" name="等腰三角形 33"/>
            <p:cNvSpPr/>
            <p:nvPr/>
          </p:nvSpPr>
          <p:spPr>
            <a:xfrm rot="16200000">
              <a:off x="3992172" y="3328916"/>
              <a:ext cx="2304256" cy="1728192"/>
            </a:xfrm>
            <a:prstGeom prst="triangle">
              <a:avLst/>
            </a:prstGeom>
            <a:solidFill>
              <a:schemeClr val="accent1"/>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5" name="椭圆 34"/>
            <p:cNvSpPr/>
            <p:nvPr/>
          </p:nvSpPr>
          <p:spPr>
            <a:xfrm>
              <a:off x="5300220" y="3652598"/>
              <a:ext cx="432049" cy="432049"/>
            </a:xfrm>
            <a:prstGeom prst="ellips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6" name="椭圆 35"/>
            <p:cNvSpPr/>
            <p:nvPr/>
          </p:nvSpPr>
          <p:spPr>
            <a:xfrm>
              <a:off x="5387858" y="3748382"/>
              <a:ext cx="243873" cy="243873"/>
            </a:xfrm>
            <a:prstGeom prst="ellipse">
              <a:avLst/>
            </a:prstGeom>
            <a:solidFill>
              <a:sysClr val="windowText" lastClr="000000">
                <a:lumMod val="95000"/>
                <a:lumOff val="5000"/>
              </a:sys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7" name="椭圆 36"/>
            <p:cNvSpPr/>
            <p:nvPr/>
          </p:nvSpPr>
          <p:spPr>
            <a:xfrm>
              <a:off x="5551855" y="4051744"/>
              <a:ext cx="65831" cy="65831"/>
            </a:xfrm>
            <a:prstGeom prst="ellips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8" name="矩形 37"/>
            <p:cNvSpPr/>
            <p:nvPr/>
          </p:nvSpPr>
          <p:spPr>
            <a:xfrm>
              <a:off x="5936389" y="4193012"/>
              <a:ext cx="4824536" cy="107659"/>
            </a:xfrm>
            <a:prstGeom prst="rect">
              <a:avLst/>
            </a:prstGeom>
            <a:solidFill>
              <a:schemeClr val="accent1"/>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9" name="等腰三角形 7"/>
            <p:cNvSpPr/>
            <p:nvPr/>
          </p:nvSpPr>
          <p:spPr>
            <a:xfrm rot="16200000">
              <a:off x="10492749" y="3744134"/>
              <a:ext cx="1541765" cy="1005412"/>
            </a:xfrm>
            <a:custGeom>
              <a:avLst/>
              <a:gdLst/>
              <a:ahLst/>
              <a:cxnLst/>
              <a:rect l="l" t="t" r="r" b="b"/>
              <a:pathLst>
                <a:path w="1541765" h="1005412">
                  <a:moveTo>
                    <a:pt x="1541765" y="1005412"/>
                  </a:moveTo>
                  <a:lnTo>
                    <a:pt x="0" y="1005412"/>
                  </a:lnTo>
                  <a:lnTo>
                    <a:pt x="670275" y="0"/>
                  </a:lnTo>
                  <a:lnTo>
                    <a:pt x="871491" y="0"/>
                  </a:lnTo>
                  <a:close/>
                </a:path>
              </a:pathLst>
            </a:custGeom>
            <a:solidFill>
              <a:schemeClr val="accent1"/>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0" name="矩形 39"/>
            <p:cNvSpPr/>
            <p:nvPr/>
          </p:nvSpPr>
          <p:spPr>
            <a:xfrm>
              <a:off x="6584459" y="3073812"/>
              <a:ext cx="504056" cy="1043763"/>
            </a:xfrm>
            <a:prstGeom prst="rect">
              <a:avLst/>
            </a:prstGeom>
            <a:solidFill>
              <a:schemeClr val="accent2"/>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1" name="矩形 40"/>
            <p:cNvSpPr/>
            <p:nvPr/>
          </p:nvSpPr>
          <p:spPr>
            <a:xfrm>
              <a:off x="6584459" y="3895362"/>
              <a:ext cx="504056" cy="222213"/>
            </a:xfrm>
            <a:prstGeom prst="rect">
              <a:avLst/>
            </a:prstGeom>
            <a:solidFill>
              <a:schemeClr val="accent6"/>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2" name="矩形 41"/>
            <p:cNvSpPr/>
            <p:nvPr/>
          </p:nvSpPr>
          <p:spPr>
            <a:xfrm>
              <a:off x="7520563" y="2569756"/>
              <a:ext cx="504056" cy="1547819"/>
            </a:xfrm>
            <a:prstGeom prst="rect">
              <a:avLst/>
            </a:prstGeom>
            <a:solidFill>
              <a:schemeClr val="accent3"/>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3" name="矩形 42"/>
            <p:cNvSpPr/>
            <p:nvPr/>
          </p:nvSpPr>
          <p:spPr>
            <a:xfrm>
              <a:off x="7520563" y="3500661"/>
              <a:ext cx="504056" cy="616914"/>
            </a:xfrm>
            <a:prstGeom prst="rect">
              <a:avLst/>
            </a:prstGeom>
            <a:solidFill>
              <a:schemeClr val="accent6"/>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4" name="矩形 43"/>
            <p:cNvSpPr/>
            <p:nvPr/>
          </p:nvSpPr>
          <p:spPr>
            <a:xfrm>
              <a:off x="8462389" y="2040999"/>
              <a:ext cx="504056" cy="2076576"/>
            </a:xfrm>
            <a:prstGeom prst="rect">
              <a:avLst/>
            </a:prstGeom>
            <a:solidFill>
              <a:schemeClr val="accent4"/>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5" name="矩形 44"/>
            <p:cNvSpPr/>
            <p:nvPr/>
          </p:nvSpPr>
          <p:spPr>
            <a:xfrm>
              <a:off x="8462389" y="3071063"/>
              <a:ext cx="504056" cy="1046512"/>
            </a:xfrm>
            <a:prstGeom prst="rect">
              <a:avLst/>
            </a:prstGeom>
            <a:solidFill>
              <a:schemeClr val="accent6"/>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6" name="矩形 45"/>
            <p:cNvSpPr/>
            <p:nvPr/>
          </p:nvSpPr>
          <p:spPr>
            <a:xfrm>
              <a:off x="9464779" y="1608950"/>
              <a:ext cx="504056" cy="2508625"/>
            </a:xfrm>
            <a:prstGeom prst="rect">
              <a:avLst/>
            </a:prstGeom>
            <a:solidFill>
              <a:schemeClr val="accent5"/>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7" name="矩形 46"/>
            <p:cNvSpPr/>
            <p:nvPr/>
          </p:nvSpPr>
          <p:spPr>
            <a:xfrm>
              <a:off x="9464779" y="2536828"/>
              <a:ext cx="504056" cy="1580747"/>
            </a:xfrm>
            <a:prstGeom prst="rect">
              <a:avLst/>
            </a:prstGeom>
            <a:solidFill>
              <a:schemeClr val="accent6"/>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8" name="任意多边形 47"/>
            <p:cNvSpPr/>
            <p:nvPr/>
          </p:nvSpPr>
          <p:spPr>
            <a:xfrm>
              <a:off x="6809773" y="4323154"/>
              <a:ext cx="248195" cy="640080"/>
            </a:xfrm>
            <a:custGeom>
              <a:avLst/>
              <a:gdLst>
                <a:gd name="connsiteX0" fmla="*/ 0 w 248195"/>
                <a:gd name="connsiteY0" fmla="*/ 0 h 640080"/>
                <a:gd name="connsiteX1" fmla="*/ 0 w 248195"/>
                <a:gd name="connsiteY1" fmla="*/ 391885 h 640080"/>
                <a:gd name="connsiteX2" fmla="*/ 248195 w 248195"/>
                <a:gd name="connsiteY2" fmla="*/ 640080 h 640080"/>
              </a:gdLst>
              <a:ahLst/>
              <a:cxnLst>
                <a:cxn ang="0">
                  <a:pos x="connsiteX0" y="connsiteY0"/>
                </a:cxn>
                <a:cxn ang="0">
                  <a:pos x="connsiteX1" y="connsiteY1"/>
                </a:cxn>
                <a:cxn ang="0">
                  <a:pos x="connsiteX2" y="connsiteY2"/>
                </a:cxn>
              </a:cxnLst>
              <a:rect l="l" t="t" r="r" b="b"/>
              <a:pathLst>
                <a:path w="248195" h="640080">
                  <a:moveTo>
                    <a:pt x="0" y="0"/>
                  </a:moveTo>
                  <a:lnTo>
                    <a:pt x="0" y="391885"/>
                  </a:lnTo>
                  <a:lnTo>
                    <a:pt x="248195" y="640080"/>
                  </a:lnTo>
                </a:path>
              </a:pathLst>
            </a:custGeom>
            <a:noFill/>
            <a:ln w="25400" cap="flat" cmpd="sng" algn="ctr">
              <a:solidFill>
                <a:schemeClr val="bg1">
                  <a:lumMod val="6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9" name="TextBox 18"/>
            <p:cNvSpPr txBox="1"/>
            <p:nvPr/>
          </p:nvSpPr>
          <p:spPr>
            <a:xfrm flipH="1">
              <a:off x="6474455" y="2608836"/>
              <a:ext cx="758076" cy="39517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lang="en-US" altLang="zh-CN" sz="2400" dirty="0" smtClean="0">
                  <a:solidFill>
                    <a:schemeClr val="accent2"/>
                  </a:solidFill>
                  <a:latin typeface="+mn-lt"/>
                  <a:cs typeface="Times New Roman" panose="02020603050405020304" pitchFamily="18" charset="0"/>
                </a:rPr>
                <a:t>10%</a:t>
              </a:r>
              <a:endParaRPr kumimoji="0" lang="zh-CN" altLang="en-US" sz="2400" b="1" i="0" u="none" strike="noStrike" kern="0" cap="none" spc="0" normalizeH="0" baseline="0" noProof="0" dirty="0">
                <a:ln w="18415" cmpd="sng">
                  <a:noFill/>
                  <a:prstDash val="solid"/>
                </a:ln>
                <a:solidFill>
                  <a:schemeClr val="accent2"/>
                </a:solidFill>
                <a:uLnTx/>
                <a:uFillTx/>
                <a:latin typeface="+mn-lt"/>
                <a:cs typeface="Times New Roman" panose="02020603050405020304" pitchFamily="18" charset="0"/>
              </a:endParaRPr>
            </a:p>
          </p:txBody>
        </p:sp>
        <p:sp>
          <p:nvSpPr>
            <p:cNvPr id="20" name="TextBox 19"/>
            <p:cNvSpPr txBox="1"/>
            <p:nvPr/>
          </p:nvSpPr>
          <p:spPr>
            <a:xfrm flipH="1">
              <a:off x="7393553" y="2104780"/>
              <a:ext cx="758076" cy="39517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lang="en-US" altLang="zh-CN" sz="2400" dirty="0" smtClean="0">
                  <a:solidFill>
                    <a:schemeClr val="accent3"/>
                  </a:solidFill>
                  <a:latin typeface="+mn-lt"/>
                  <a:cs typeface="Times New Roman" panose="02020603050405020304" pitchFamily="18" charset="0"/>
                </a:rPr>
                <a:t>20%</a:t>
              </a:r>
              <a:endParaRPr kumimoji="0" lang="zh-CN" altLang="en-US" sz="2400" b="1" i="0" u="none" strike="noStrike" kern="0" cap="none" spc="0" normalizeH="0" baseline="0" noProof="0" dirty="0">
                <a:ln w="18415" cmpd="sng">
                  <a:noFill/>
                  <a:prstDash val="solid"/>
                </a:ln>
                <a:solidFill>
                  <a:schemeClr val="accent3"/>
                </a:solidFill>
                <a:uLnTx/>
                <a:uFillTx/>
                <a:latin typeface="+mn-lt"/>
                <a:cs typeface="Times New Roman" panose="02020603050405020304" pitchFamily="18" charset="0"/>
              </a:endParaRPr>
            </a:p>
          </p:txBody>
        </p:sp>
        <p:sp>
          <p:nvSpPr>
            <p:cNvPr id="21" name="TextBox 20"/>
            <p:cNvSpPr txBox="1"/>
            <p:nvPr/>
          </p:nvSpPr>
          <p:spPr>
            <a:xfrm flipH="1">
              <a:off x="8374783" y="1678631"/>
              <a:ext cx="758076" cy="39517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lang="en-US" altLang="zh-CN" sz="2400" dirty="0" smtClean="0">
                  <a:solidFill>
                    <a:schemeClr val="accent4"/>
                  </a:solidFill>
                  <a:latin typeface="+mn-lt"/>
                  <a:cs typeface="Times New Roman" panose="02020603050405020304" pitchFamily="18" charset="0"/>
                </a:rPr>
                <a:t>50%</a:t>
              </a:r>
              <a:endParaRPr kumimoji="0" lang="zh-CN" altLang="en-US" sz="2400" b="1" i="0" u="none" strike="noStrike" kern="0" cap="none" spc="0" normalizeH="0" baseline="0" noProof="0" dirty="0">
                <a:ln w="18415" cmpd="sng">
                  <a:noFill/>
                  <a:prstDash val="solid"/>
                </a:ln>
                <a:solidFill>
                  <a:schemeClr val="accent4"/>
                </a:solidFill>
                <a:uLnTx/>
                <a:uFillTx/>
                <a:latin typeface="+mn-lt"/>
                <a:cs typeface="Times New Roman" panose="02020603050405020304" pitchFamily="18" charset="0"/>
              </a:endParaRPr>
            </a:p>
          </p:txBody>
        </p:sp>
        <p:sp>
          <p:nvSpPr>
            <p:cNvPr id="22" name="TextBox 21"/>
            <p:cNvSpPr txBox="1"/>
            <p:nvPr/>
          </p:nvSpPr>
          <p:spPr>
            <a:xfrm flipH="1">
              <a:off x="9367560" y="1234493"/>
              <a:ext cx="758076" cy="39517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lang="en-US" altLang="zh-CN" sz="2400" dirty="0" smtClean="0">
                  <a:solidFill>
                    <a:schemeClr val="accent5"/>
                  </a:solidFill>
                  <a:latin typeface="+mn-lt"/>
                  <a:cs typeface="Times New Roman" panose="02020603050405020304" pitchFamily="18" charset="0"/>
                </a:rPr>
                <a:t>70%</a:t>
              </a:r>
              <a:endParaRPr kumimoji="0" lang="zh-CN" altLang="en-US" sz="2400" b="1" i="0" u="none" strike="noStrike" kern="0" cap="none" spc="0" normalizeH="0" baseline="0" noProof="0" dirty="0">
                <a:ln w="18415" cmpd="sng">
                  <a:noFill/>
                  <a:prstDash val="solid"/>
                </a:ln>
                <a:solidFill>
                  <a:schemeClr val="accent5"/>
                </a:solidFill>
                <a:uLnTx/>
                <a:uFillTx/>
                <a:latin typeface="+mn-lt"/>
                <a:cs typeface="Times New Roman" panose="02020603050405020304" pitchFamily="18" charset="0"/>
              </a:endParaRPr>
            </a:p>
          </p:txBody>
        </p:sp>
        <p:sp>
          <p:nvSpPr>
            <p:cNvPr id="23" name="TextBox 22"/>
            <p:cNvSpPr txBox="1"/>
            <p:nvPr/>
          </p:nvSpPr>
          <p:spPr>
            <a:xfrm rot="2514057" flipH="1">
              <a:off x="6866255" y="5319128"/>
              <a:ext cx="1512168" cy="31944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defTabSz="914400" eaLnBrk="1" fontAlgn="auto" latinLnBrk="0" hangingPunct="1">
                <a:lnSpc>
                  <a:spcPct val="80000"/>
                </a:lnSpc>
                <a:spcBef>
                  <a:spcPts val="0"/>
                </a:spcBef>
                <a:spcAft>
                  <a:spcPts val="0"/>
                </a:spcAft>
                <a:buClrTx/>
                <a:buSzTx/>
                <a:buFontTx/>
                <a:buNone/>
                <a:defRPr/>
              </a:pPr>
              <a:r>
                <a:rPr kumimoji="0" lang="en-US" altLang="zh-CN" sz="1800" b="1" i="0" u="none" strike="noStrike" kern="0" cap="none" spc="0" normalizeH="0" baseline="0" noProof="0" smtClean="0">
                  <a:ln w="18415" cmpd="sng">
                    <a:noFill/>
                    <a:prstDash val="solid"/>
                  </a:ln>
                  <a:solidFill>
                    <a:schemeClr val="accent2"/>
                  </a:solidFill>
                  <a:effectLst/>
                  <a:uLnTx/>
                  <a:uFillTx/>
                  <a:latin typeface="+mn-lt"/>
                  <a:ea typeface="微软雅黑" panose="020B0503020204020204" pitchFamily="34" charset="-122"/>
                  <a:cs typeface="Times New Roman" panose="02020603050405020304" pitchFamily="18" charset="0"/>
                </a:rPr>
                <a:t>Marketing</a:t>
              </a:r>
              <a:endParaRPr kumimoji="0" lang="zh-CN" altLang="en-US" sz="1800" b="1" i="0" u="none" strike="noStrike" kern="0" cap="none" spc="0" normalizeH="0" baseline="0" noProof="0" dirty="0">
                <a:ln w="18415" cmpd="sng">
                  <a:noFill/>
                  <a:prstDash val="solid"/>
                </a:ln>
                <a:solidFill>
                  <a:schemeClr val="accent2"/>
                </a:solidFill>
                <a:effectLst/>
                <a:uLnTx/>
                <a:uFillTx/>
                <a:latin typeface="+mn-lt"/>
                <a:ea typeface="微软雅黑" panose="020B0503020204020204" pitchFamily="34" charset="-122"/>
                <a:cs typeface="Times New Roman" panose="02020603050405020304" pitchFamily="18" charset="0"/>
              </a:endParaRPr>
            </a:p>
          </p:txBody>
        </p:sp>
        <p:sp>
          <p:nvSpPr>
            <p:cNvPr id="24" name="椭圆 53"/>
            <p:cNvSpPr/>
            <p:nvPr/>
          </p:nvSpPr>
          <p:spPr>
            <a:xfrm>
              <a:off x="6480986" y="4051744"/>
              <a:ext cx="65831" cy="65831"/>
            </a:xfrm>
            <a:prstGeom prst="ellips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5" name="任意多边形 54"/>
            <p:cNvSpPr/>
            <p:nvPr/>
          </p:nvSpPr>
          <p:spPr>
            <a:xfrm>
              <a:off x="7738904" y="4323154"/>
              <a:ext cx="248195" cy="640080"/>
            </a:xfrm>
            <a:custGeom>
              <a:avLst/>
              <a:gdLst>
                <a:gd name="connsiteX0" fmla="*/ 0 w 248195"/>
                <a:gd name="connsiteY0" fmla="*/ 0 h 640080"/>
                <a:gd name="connsiteX1" fmla="*/ 0 w 248195"/>
                <a:gd name="connsiteY1" fmla="*/ 391885 h 640080"/>
                <a:gd name="connsiteX2" fmla="*/ 248195 w 248195"/>
                <a:gd name="connsiteY2" fmla="*/ 640080 h 640080"/>
              </a:gdLst>
              <a:ahLst/>
              <a:cxnLst>
                <a:cxn ang="0">
                  <a:pos x="connsiteX0" y="connsiteY0"/>
                </a:cxn>
                <a:cxn ang="0">
                  <a:pos x="connsiteX1" y="connsiteY1"/>
                </a:cxn>
                <a:cxn ang="0">
                  <a:pos x="connsiteX2" y="connsiteY2"/>
                </a:cxn>
              </a:cxnLst>
              <a:rect l="l" t="t" r="r" b="b"/>
              <a:pathLst>
                <a:path w="248195" h="640080">
                  <a:moveTo>
                    <a:pt x="0" y="0"/>
                  </a:moveTo>
                  <a:lnTo>
                    <a:pt x="0" y="391885"/>
                  </a:lnTo>
                  <a:lnTo>
                    <a:pt x="248195" y="640080"/>
                  </a:lnTo>
                </a:path>
              </a:pathLst>
            </a:custGeom>
            <a:noFill/>
            <a:ln w="25400" cap="flat" cmpd="sng" algn="ctr">
              <a:solidFill>
                <a:schemeClr val="bg1">
                  <a:lumMod val="6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6" name="TextBox 25"/>
            <p:cNvSpPr txBox="1"/>
            <p:nvPr/>
          </p:nvSpPr>
          <p:spPr>
            <a:xfrm rot="2514057" flipH="1">
              <a:off x="7795386" y="5319129"/>
              <a:ext cx="1512168" cy="31944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defTabSz="914400" eaLnBrk="1" fontAlgn="auto" latinLnBrk="0" hangingPunct="1">
                <a:lnSpc>
                  <a:spcPct val="80000"/>
                </a:lnSpc>
                <a:spcBef>
                  <a:spcPts val="0"/>
                </a:spcBef>
                <a:spcAft>
                  <a:spcPts val="0"/>
                </a:spcAft>
                <a:buClrTx/>
                <a:buSzTx/>
                <a:buFontTx/>
                <a:buNone/>
                <a:defRPr/>
              </a:pPr>
              <a:r>
                <a:rPr kumimoji="0" lang="en-US" altLang="zh-CN" sz="1800" b="1" i="0" u="none" strike="noStrike" kern="0" cap="none" spc="0" normalizeH="0" baseline="0" noProof="0" smtClean="0">
                  <a:ln w="18415" cmpd="sng">
                    <a:noFill/>
                    <a:prstDash val="solid"/>
                  </a:ln>
                  <a:solidFill>
                    <a:schemeClr val="accent3"/>
                  </a:solidFill>
                  <a:effectLst/>
                  <a:uLnTx/>
                  <a:uFillTx/>
                  <a:latin typeface="+mn-lt"/>
                  <a:ea typeface="微软雅黑" panose="020B0503020204020204" pitchFamily="34" charset="-122"/>
                  <a:cs typeface="Times New Roman" panose="02020603050405020304" pitchFamily="18" charset="0"/>
                </a:rPr>
                <a:t>Graphic</a:t>
              </a:r>
              <a:endParaRPr kumimoji="0" lang="zh-CN" altLang="en-US" sz="1800" b="1" i="0" u="none" strike="noStrike" kern="0" cap="none" spc="0" normalizeH="0" baseline="0" noProof="0" dirty="0">
                <a:ln w="18415" cmpd="sng">
                  <a:noFill/>
                  <a:prstDash val="solid"/>
                </a:ln>
                <a:solidFill>
                  <a:schemeClr val="accent3"/>
                </a:solidFill>
                <a:effectLst/>
                <a:uLnTx/>
                <a:uFillTx/>
                <a:latin typeface="+mn-lt"/>
                <a:ea typeface="微软雅黑" panose="020B0503020204020204" pitchFamily="34" charset="-122"/>
                <a:cs typeface="Times New Roman" panose="02020603050405020304" pitchFamily="18" charset="0"/>
              </a:endParaRPr>
            </a:p>
          </p:txBody>
        </p:sp>
        <p:sp>
          <p:nvSpPr>
            <p:cNvPr id="27" name="椭圆 56"/>
            <p:cNvSpPr/>
            <p:nvPr/>
          </p:nvSpPr>
          <p:spPr>
            <a:xfrm>
              <a:off x="7410117" y="4051744"/>
              <a:ext cx="65831" cy="65831"/>
            </a:xfrm>
            <a:prstGeom prst="ellips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8" name="任意多边形 57"/>
            <p:cNvSpPr/>
            <p:nvPr/>
          </p:nvSpPr>
          <p:spPr>
            <a:xfrm>
              <a:off x="8668035" y="4323154"/>
              <a:ext cx="248195" cy="640080"/>
            </a:xfrm>
            <a:custGeom>
              <a:avLst/>
              <a:gdLst>
                <a:gd name="connsiteX0" fmla="*/ 0 w 248195"/>
                <a:gd name="connsiteY0" fmla="*/ 0 h 640080"/>
                <a:gd name="connsiteX1" fmla="*/ 0 w 248195"/>
                <a:gd name="connsiteY1" fmla="*/ 391885 h 640080"/>
                <a:gd name="connsiteX2" fmla="*/ 248195 w 248195"/>
                <a:gd name="connsiteY2" fmla="*/ 640080 h 640080"/>
              </a:gdLst>
              <a:ahLst/>
              <a:cxnLst>
                <a:cxn ang="0">
                  <a:pos x="connsiteX0" y="connsiteY0"/>
                </a:cxn>
                <a:cxn ang="0">
                  <a:pos x="connsiteX1" y="connsiteY1"/>
                </a:cxn>
                <a:cxn ang="0">
                  <a:pos x="connsiteX2" y="connsiteY2"/>
                </a:cxn>
              </a:cxnLst>
              <a:rect l="l" t="t" r="r" b="b"/>
              <a:pathLst>
                <a:path w="248195" h="640080">
                  <a:moveTo>
                    <a:pt x="0" y="0"/>
                  </a:moveTo>
                  <a:lnTo>
                    <a:pt x="0" y="391885"/>
                  </a:lnTo>
                  <a:lnTo>
                    <a:pt x="248195" y="640080"/>
                  </a:lnTo>
                </a:path>
              </a:pathLst>
            </a:custGeom>
            <a:noFill/>
            <a:ln w="25400" cap="flat" cmpd="sng" algn="ctr">
              <a:solidFill>
                <a:schemeClr val="bg1">
                  <a:lumMod val="6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9" name="TextBox 28"/>
            <p:cNvSpPr txBox="1"/>
            <p:nvPr/>
          </p:nvSpPr>
          <p:spPr>
            <a:xfrm rot="2514057" flipH="1">
              <a:off x="8724517" y="5319129"/>
              <a:ext cx="1512168" cy="31944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defTabSz="914400" eaLnBrk="1" fontAlgn="auto" latinLnBrk="0" hangingPunct="1">
                <a:lnSpc>
                  <a:spcPct val="80000"/>
                </a:lnSpc>
                <a:spcBef>
                  <a:spcPts val="0"/>
                </a:spcBef>
                <a:spcAft>
                  <a:spcPts val="0"/>
                </a:spcAft>
                <a:buClrTx/>
                <a:buSzTx/>
                <a:buFontTx/>
                <a:buNone/>
                <a:defRPr/>
              </a:pPr>
              <a:r>
                <a:rPr kumimoji="0" lang="en-US" altLang="zh-CN" sz="1800" b="1" i="0" u="none" strike="noStrike" kern="0" cap="none" spc="0" normalizeH="0" baseline="0" noProof="0" smtClean="0">
                  <a:ln w="18415" cmpd="sng">
                    <a:noFill/>
                    <a:prstDash val="solid"/>
                  </a:ln>
                  <a:solidFill>
                    <a:schemeClr val="accent4"/>
                  </a:solidFill>
                  <a:effectLst/>
                  <a:uLnTx/>
                  <a:uFillTx/>
                  <a:latin typeface="+mn-lt"/>
                  <a:ea typeface="微软雅黑" panose="020B0503020204020204" pitchFamily="34" charset="-122"/>
                  <a:cs typeface="Times New Roman" panose="02020603050405020304" pitchFamily="18" charset="0"/>
                </a:rPr>
                <a:t>Photography</a:t>
              </a:r>
              <a:endParaRPr kumimoji="0" lang="zh-CN" altLang="en-US" sz="1800" b="1" i="0" u="none" strike="noStrike" kern="0" cap="none" spc="0" normalizeH="0" baseline="0" noProof="0" dirty="0">
                <a:ln w="18415" cmpd="sng">
                  <a:noFill/>
                  <a:prstDash val="solid"/>
                </a:ln>
                <a:solidFill>
                  <a:schemeClr val="accent4"/>
                </a:solidFill>
                <a:effectLst/>
                <a:uLnTx/>
                <a:uFillTx/>
                <a:latin typeface="+mn-lt"/>
                <a:ea typeface="微软雅黑" panose="020B0503020204020204" pitchFamily="34" charset="-122"/>
                <a:cs typeface="Times New Roman" panose="02020603050405020304" pitchFamily="18" charset="0"/>
              </a:endParaRPr>
            </a:p>
          </p:txBody>
        </p:sp>
        <p:sp>
          <p:nvSpPr>
            <p:cNvPr id="30" name="椭圆 59"/>
            <p:cNvSpPr/>
            <p:nvPr/>
          </p:nvSpPr>
          <p:spPr>
            <a:xfrm>
              <a:off x="8339248" y="4051744"/>
              <a:ext cx="65831" cy="65831"/>
            </a:xfrm>
            <a:prstGeom prst="ellips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31" name="任意多边形 60"/>
            <p:cNvSpPr/>
            <p:nvPr/>
          </p:nvSpPr>
          <p:spPr>
            <a:xfrm>
              <a:off x="9597166" y="4323154"/>
              <a:ext cx="248195" cy="640080"/>
            </a:xfrm>
            <a:custGeom>
              <a:avLst/>
              <a:gdLst>
                <a:gd name="connsiteX0" fmla="*/ 0 w 248195"/>
                <a:gd name="connsiteY0" fmla="*/ 0 h 640080"/>
                <a:gd name="connsiteX1" fmla="*/ 0 w 248195"/>
                <a:gd name="connsiteY1" fmla="*/ 391885 h 640080"/>
                <a:gd name="connsiteX2" fmla="*/ 248195 w 248195"/>
                <a:gd name="connsiteY2" fmla="*/ 640080 h 640080"/>
              </a:gdLst>
              <a:ahLst/>
              <a:cxnLst>
                <a:cxn ang="0">
                  <a:pos x="connsiteX0" y="connsiteY0"/>
                </a:cxn>
                <a:cxn ang="0">
                  <a:pos x="connsiteX1" y="connsiteY1"/>
                </a:cxn>
                <a:cxn ang="0">
                  <a:pos x="connsiteX2" y="connsiteY2"/>
                </a:cxn>
              </a:cxnLst>
              <a:rect l="l" t="t" r="r" b="b"/>
              <a:pathLst>
                <a:path w="248195" h="640080">
                  <a:moveTo>
                    <a:pt x="0" y="0"/>
                  </a:moveTo>
                  <a:lnTo>
                    <a:pt x="0" y="391885"/>
                  </a:lnTo>
                  <a:lnTo>
                    <a:pt x="248195" y="640080"/>
                  </a:lnTo>
                </a:path>
              </a:pathLst>
            </a:custGeom>
            <a:noFill/>
            <a:ln w="25400" cap="flat" cmpd="sng" algn="ctr">
              <a:solidFill>
                <a:schemeClr val="bg1">
                  <a:lumMod val="6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32" name="TextBox 31"/>
            <p:cNvSpPr txBox="1"/>
            <p:nvPr/>
          </p:nvSpPr>
          <p:spPr>
            <a:xfrm rot="2514057" flipH="1">
              <a:off x="9653648" y="5319129"/>
              <a:ext cx="1512168" cy="31944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defTabSz="914400" eaLnBrk="1" fontAlgn="auto" latinLnBrk="0" hangingPunct="1">
                <a:lnSpc>
                  <a:spcPct val="80000"/>
                </a:lnSpc>
                <a:spcBef>
                  <a:spcPts val="0"/>
                </a:spcBef>
                <a:spcAft>
                  <a:spcPts val="0"/>
                </a:spcAft>
                <a:buClrTx/>
                <a:buSzTx/>
                <a:buFontTx/>
                <a:buNone/>
                <a:defRPr/>
              </a:pPr>
              <a:r>
                <a:rPr kumimoji="0" lang="en-US" altLang="zh-CN" sz="1800" b="1" i="0" u="none" strike="noStrike" kern="0" cap="none" spc="0" normalizeH="0" baseline="0" noProof="0" smtClean="0">
                  <a:ln w="18415" cmpd="sng">
                    <a:noFill/>
                    <a:prstDash val="solid"/>
                  </a:ln>
                  <a:solidFill>
                    <a:schemeClr val="accent5"/>
                  </a:solidFill>
                  <a:effectLst/>
                  <a:uLnTx/>
                  <a:uFillTx/>
                  <a:latin typeface="+mn-lt"/>
                  <a:ea typeface="微软雅黑" panose="020B0503020204020204" pitchFamily="34" charset="-122"/>
                  <a:cs typeface="Times New Roman" panose="02020603050405020304" pitchFamily="18" charset="0"/>
                </a:rPr>
                <a:t>HTML Design</a:t>
              </a:r>
              <a:endParaRPr kumimoji="0" lang="zh-CN" altLang="en-US" sz="1800" b="1" i="0" u="none" strike="noStrike" kern="0" cap="none" spc="0" normalizeH="0" baseline="0" noProof="0" dirty="0">
                <a:ln w="18415" cmpd="sng">
                  <a:noFill/>
                  <a:prstDash val="solid"/>
                </a:ln>
                <a:solidFill>
                  <a:schemeClr val="accent5"/>
                </a:solidFill>
                <a:effectLst/>
                <a:uLnTx/>
                <a:uFillTx/>
                <a:latin typeface="+mn-lt"/>
                <a:ea typeface="微软雅黑" panose="020B0503020204020204" pitchFamily="34" charset="-122"/>
                <a:cs typeface="Times New Roman" panose="02020603050405020304" pitchFamily="18" charset="0"/>
              </a:endParaRPr>
            </a:p>
          </p:txBody>
        </p:sp>
        <p:sp>
          <p:nvSpPr>
            <p:cNvPr id="33" name="椭圆 62"/>
            <p:cNvSpPr/>
            <p:nvPr/>
          </p:nvSpPr>
          <p:spPr>
            <a:xfrm>
              <a:off x="5504339" y="3832972"/>
              <a:ext cx="65831" cy="65831"/>
            </a:xfrm>
            <a:prstGeom prst="ellips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grpSp>
      <p:sp>
        <p:nvSpPr>
          <p:cNvPr id="35" name="TextBox 34"/>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36" name="Straight Connector 35"/>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557432" y="1615251"/>
            <a:ext cx="2124812" cy="400110"/>
          </a:xfrm>
          <a:prstGeom prst="rect">
            <a:avLst/>
          </a:prstGeom>
          <a:noFill/>
        </p:spPr>
        <p:txBody>
          <a:bodyPr wrap="none" rtlCol="0">
            <a:spAutoFit/>
          </a:bodyPr>
          <a:lstStyle/>
          <a:p>
            <a:r>
              <a:rPr lang="en-US" sz="2000" b="1" smtClean="0">
                <a:latin typeface="+mj-lt"/>
              </a:rPr>
              <a:t>DATA DIAGRAM</a:t>
            </a:r>
            <a:endParaRPr lang="en-GB" sz="2000" b="1">
              <a:latin typeface="+mj-lt"/>
            </a:endParaRPr>
          </a:p>
        </p:txBody>
      </p:sp>
      <p:sp>
        <p:nvSpPr>
          <p:cNvPr id="38" name="TextBox 37"/>
          <p:cNvSpPr txBox="1"/>
          <p:nvPr/>
        </p:nvSpPr>
        <p:spPr>
          <a:xfrm>
            <a:off x="513350" y="1908033"/>
            <a:ext cx="1534394" cy="923330"/>
          </a:xfrm>
          <a:prstGeom prst="rect">
            <a:avLst/>
          </a:prstGeom>
          <a:noFill/>
        </p:spPr>
        <p:txBody>
          <a:bodyPr wrap="none" rtlCol="0">
            <a:spAutoFit/>
          </a:bodyPr>
          <a:lstStyle/>
          <a:p>
            <a:r>
              <a:rPr lang="en-US" sz="5400" b="1" smtClean="0">
                <a:solidFill>
                  <a:schemeClr val="accent1"/>
                </a:solidFill>
                <a:latin typeface="+mj-lt"/>
              </a:rPr>
              <a:t>85%</a:t>
            </a:r>
            <a:endParaRPr lang="en-GB" sz="5400" b="1">
              <a:solidFill>
                <a:schemeClr val="accent1"/>
              </a:solidFill>
              <a:latin typeface="+mj-lt"/>
            </a:endParaRPr>
          </a:p>
        </p:txBody>
      </p:sp>
      <p:sp>
        <p:nvSpPr>
          <p:cNvPr id="39" name="Rectangle 38"/>
          <p:cNvSpPr/>
          <p:nvPr/>
        </p:nvSpPr>
        <p:spPr>
          <a:xfrm>
            <a:off x="557432" y="2735079"/>
            <a:ext cx="3272608" cy="1600438"/>
          </a:xfrm>
          <a:prstGeom prst="rect">
            <a:avLst/>
          </a:prstGeom>
        </p:spPr>
        <p:txBody>
          <a:bodyPr wrap="square">
            <a:spAutoFit/>
          </a:bodyPr>
          <a:lstStyle/>
          <a:p>
            <a:pPr algn="just"/>
            <a:r>
              <a:rPr lang="en-GB" sz="1400" b="1" i="1"/>
              <a:t>Lorem ipsum dolor sit amet</a:t>
            </a:r>
            <a:r>
              <a:rPr lang="en-GB" sz="1400"/>
              <a:t>, consectetuer adipiscing elit, sed diam nonummy nibh euismod tincidunt ut laoreet dolore magna aliquam erat volutpat. Ut wisi enim ad minim veniam, quis nostrud exerci tation ullamcorper suscipit lobortis nisl ut aliquip ex ea commodo consequat.</a:t>
            </a:r>
            <a:endParaRPr lang="en-GB" sz="1400"/>
          </a:p>
        </p:txBody>
      </p:sp>
      <p:sp>
        <p:nvSpPr>
          <p:cNvPr id="40" name="Rectangle 39"/>
          <p:cNvSpPr/>
          <p:nvPr/>
        </p:nvSpPr>
        <p:spPr>
          <a:xfrm>
            <a:off x="1967939" y="2207487"/>
            <a:ext cx="2823056" cy="523220"/>
          </a:xfrm>
          <a:prstGeom prst="rect">
            <a:avLst/>
          </a:prstGeom>
        </p:spPr>
        <p:txBody>
          <a:bodyPr wrap="square">
            <a:spAutoFit/>
          </a:bodyPr>
          <a:lstStyle/>
          <a:p>
            <a:r>
              <a:rPr lang="en-GB" sz="1400"/>
              <a:t>Lorem ipsum dolor sit amet, consectetuer adipiscing </a:t>
            </a:r>
            <a:r>
              <a:rPr lang="en-GB" sz="1400" smtClean="0"/>
              <a:t>elit</a:t>
            </a:r>
            <a:endParaRPr lang="en-GB" sz="1400"/>
          </a:p>
        </p:txBody>
      </p:sp>
      <p:sp>
        <p:nvSpPr>
          <p:cNvPr id="41" name="Rectangle 40"/>
          <p:cNvSpPr/>
          <p:nvPr/>
        </p:nvSpPr>
        <p:spPr>
          <a:xfrm>
            <a:off x="557776" y="4502242"/>
            <a:ext cx="3272608" cy="1600438"/>
          </a:xfrm>
          <a:prstGeom prst="rect">
            <a:avLst/>
          </a:prstGeom>
        </p:spPr>
        <p:txBody>
          <a:bodyPr wrap="square">
            <a:spAutoFit/>
          </a:bodyPr>
          <a:lstStyle/>
          <a:p>
            <a:pPr algn="just"/>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a:t>
            </a:r>
            <a:endParaRPr lang="en-GB" sz="140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wipe(left)">
                                      <p:cBhvr>
                                        <p:cTn id="11" dur="500"/>
                                        <p:tgtEl>
                                          <p:spTgt spid="3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1500"/>
                            </p:stCondLst>
                            <p:childTnLst>
                              <p:par>
                                <p:cTn id="17" presetID="2" presetClass="entr" presetSubtype="2" fill="hold" nodeType="afterEffect">
                                  <p:stCondLst>
                                    <p:cond delay="0"/>
                                  </p:stCondLst>
                                  <p:childTnLst>
                                    <p:set>
                                      <p:cBhvr>
                                        <p:cTn id="18" dur="1" fill="hold">
                                          <p:stCondLst>
                                            <p:cond delay="0"/>
                                          </p:stCondLst>
                                        </p:cTn>
                                        <p:tgtEl>
                                          <p:spTgt spid="34"/>
                                        </p:tgtEl>
                                        <p:attrNameLst>
                                          <p:attrName>style.visibility</p:attrName>
                                        </p:attrNameLst>
                                      </p:cBhvr>
                                      <p:to>
                                        <p:strVal val="visible"/>
                                      </p:to>
                                    </p:set>
                                    <p:anim calcmode="lin" valueType="num">
                                      <p:cBhvr additive="base">
                                        <p:cTn id="19" dur="500" fill="hold"/>
                                        <p:tgtEl>
                                          <p:spTgt spid="34"/>
                                        </p:tgtEl>
                                        <p:attrNameLst>
                                          <p:attrName>ppt_x</p:attrName>
                                        </p:attrNameLst>
                                      </p:cBhvr>
                                      <p:tavLst>
                                        <p:tav tm="0">
                                          <p:val>
                                            <p:strVal val="1+#ppt_w/2"/>
                                          </p:val>
                                        </p:tav>
                                        <p:tav tm="100000">
                                          <p:val>
                                            <p:strVal val="#ppt_x"/>
                                          </p:val>
                                        </p:tav>
                                      </p:tavLst>
                                    </p:anim>
                                    <p:anim calcmode="lin" valueType="num">
                                      <p:cBhvr additive="base">
                                        <p:cTn id="20" dur="500" fill="hold"/>
                                        <p:tgtEl>
                                          <p:spTgt spid="34"/>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wipe(left)">
                                      <p:cBhvr>
                                        <p:cTn id="24" dur="500"/>
                                        <p:tgtEl>
                                          <p:spTgt spid="37"/>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500"/>
                                        <p:tgtEl>
                                          <p:spTgt spid="38"/>
                                        </p:tgtEl>
                                      </p:cBhvr>
                                    </p:animEffect>
                                  </p:childTnLst>
                                </p:cTn>
                              </p:par>
                            </p:childTnLst>
                          </p:cTn>
                        </p:par>
                        <p:par>
                          <p:cTn id="29" fill="hold">
                            <p:stCondLst>
                              <p:cond delay="3000"/>
                            </p:stCondLst>
                            <p:childTnLst>
                              <p:par>
                                <p:cTn id="30" presetID="22" presetClass="entr" presetSubtype="8" fill="hold" grpId="0" nodeType="afterEffect">
                                  <p:stCondLst>
                                    <p:cond delay="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500"/>
                                        <p:tgtEl>
                                          <p:spTgt spid="40"/>
                                        </p:tgtEl>
                                      </p:cBhvr>
                                    </p:animEffect>
                                  </p:childTnLst>
                                </p:cTn>
                              </p:par>
                            </p:childTnLst>
                          </p:cTn>
                        </p:par>
                        <p:par>
                          <p:cTn id="33" fill="hold">
                            <p:stCondLst>
                              <p:cond delay="3500"/>
                            </p:stCondLst>
                            <p:childTnLst>
                              <p:par>
                                <p:cTn id="34" presetID="22" presetClass="entr" presetSubtype="8" fill="hold" grpId="0" nodeType="after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wipe(left)">
                                      <p:cBhvr>
                                        <p:cTn id="36" dur="500"/>
                                        <p:tgtEl>
                                          <p:spTgt spid="39"/>
                                        </p:tgtEl>
                                      </p:cBhvr>
                                    </p:animEffect>
                                  </p:childTnLst>
                                </p:cTn>
                              </p:par>
                            </p:childTnLst>
                          </p:cTn>
                        </p:par>
                        <p:par>
                          <p:cTn id="37" fill="hold">
                            <p:stCondLst>
                              <p:cond delay="4000"/>
                            </p:stCondLst>
                            <p:childTnLst>
                              <p:par>
                                <p:cTn id="38" presetID="22" presetClass="entr" presetSubtype="8" fill="hold" grpId="0" nodeType="afterEffect">
                                  <p:stCondLst>
                                    <p:cond delay="0"/>
                                  </p:stCondLst>
                                  <p:childTnLst>
                                    <p:set>
                                      <p:cBhvr>
                                        <p:cTn id="39" dur="1" fill="hold">
                                          <p:stCondLst>
                                            <p:cond delay="0"/>
                                          </p:stCondLst>
                                        </p:cTn>
                                        <p:tgtEl>
                                          <p:spTgt spid="41"/>
                                        </p:tgtEl>
                                        <p:attrNameLst>
                                          <p:attrName>style.visibility</p:attrName>
                                        </p:attrNameLst>
                                      </p:cBhvr>
                                      <p:to>
                                        <p:strVal val="visible"/>
                                      </p:to>
                                    </p:set>
                                    <p:animEffect transition="in" filter="wipe(left)">
                                      <p:cBhvr>
                                        <p:cTn id="40"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5" grpId="0"/>
      <p:bldP spid="37" grpId="0"/>
      <p:bldP spid="38" grpId="0"/>
      <p:bldP spid="39" grpId="0"/>
      <p:bldP spid="40" grpId="0"/>
      <p:bldP spid="41"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 name="Group 32"/>
          <p:cNvGrpSpPr/>
          <p:nvPr/>
        </p:nvGrpSpPr>
        <p:grpSpPr>
          <a:xfrm>
            <a:off x="9362330" y="0"/>
            <a:ext cx="1902668" cy="6268979"/>
            <a:chOff x="9362330" y="0"/>
            <a:chExt cx="1902668" cy="6268979"/>
          </a:xfrm>
        </p:grpSpPr>
        <p:sp>
          <p:nvSpPr>
            <p:cNvPr id="4" name="椭圆 36"/>
            <p:cNvSpPr/>
            <p:nvPr/>
          </p:nvSpPr>
          <p:spPr>
            <a:xfrm>
              <a:off x="9362330" y="4366311"/>
              <a:ext cx="1902668" cy="1902668"/>
            </a:xfrm>
            <a:prstGeom prst="ellipse">
              <a:avLst/>
            </a:prstGeom>
            <a:gradFill flip="none" rotWithShape="1">
              <a:gsLst>
                <a:gs pos="0">
                  <a:schemeClr val="accent1">
                    <a:lumMod val="75000"/>
                  </a:schemeClr>
                </a:gs>
                <a:gs pos="50000">
                  <a:schemeClr val="accent1"/>
                </a:gs>
                <a:gs pos="100000">
                  <a:schemeClr val="accent1">
                    <a:lumMod val="60000"/>
                    <a:lumOff val="40000"/>
                  </a:schemeClr>
                </a:gs>
              </a:gsLst>
              <a:lin ang="16200000" scaled="1"/>
              <a:tileRect/>
            </a:gra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127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nvGrpSpPr>
            <p:cNvPr id="6" name="组合 38"/>
            <p:cNvGrpSpPr/>
            <p:nvPr/>
          </p:nvGrpSpPr>
          <p:grpSpPr>
            <a:xfrm>
              <a:off x="10256791" y="0"/>
              <a:ext cx="141899" cy="4406651"/>
              <a:chOff x="6948264" y="0"/>
              <a:chExt cx="141899" cy="4406651"/>
            </a:xfrm>
          </p:grpSpPr>
          <p:sp>
            <p:nvSpPr>
              <p:cNvPr id="7" name="圆角矩形 1"/>
              <p:cNvSpPr/>
              <p:nvPr/>
            </p:nvSpPr>
            <p:spPr>
              <a:xfrm rot="5400000">
                <a:off x="6786438" y="885631"/>
                <a:ext cx="460795" cy="137142"/>
              </a:xfrm>
              <a:custGeom>
                <a:avLst/>
                <a:gdLst/>
                <a:ahLst/>
                <a:cxnLst/>
                <a:rect l="l" t="t" r="r" b="b"/>
                <a:pathLst>
                  <a:path w="1008112" h="300033">
                    <a:moveTo>
                      <a:pt x="74675" y="151350"/>
                    </a:moveTo>
                    <a:cubicBezTo>
                      <a:pt x="74675" y="201798"/>
                      <a:pt x="115572" y="242694"/>
                      <a:pt x="166020" y="242694"/>
                    </a:cubicBezTo>
                    <a:lnTo>
                      <a:pt x="558960" y="242694"/>
                    </a:lnTo>
                    <a:cubicBezTo>
                      <a:pt x="609408" y="242694"/>
                      <a:pt x="650304" y="201798"/>
                      <a:pt x="650304" y="151350"/>
                    </a:cubicBezTo>
                    <a:cubicBezTo>
                      <a:pt x="650304" y="100903"/>
                      <a:pt x="609408" y="60006"/>
                      <a:pt x="558960" y="60006"/>
                    </a:cubicBezTo>
                    <a:lnTo>
                      <a:pt x="166020" y="60006"/>
                    </a:lnTo>
                    <a:cubicBezTo>
                      <a:pt x="115572" y="60006"/>
                      <a:pt x="74675" y="100903"/>
                      <a:pt x="74675" y="151350"/>
                    </a:cubicBezTo>
                    <a:close/>
                    <a:moveTo>
                      <a:pt x="0" y="150017"/>
                    </a:moveTo>
                    <a:cubicBezTo>
                      <a:pt x="0" y="67165"/>
                      <a:pt x="67165" y="0"/>
                      <a:pt x="150017" y="0"/>
                    </a:cubicBezTo>
                    <a:lnTo>
                      <a:pt x="570063" y="0"/>
                    </a:lnTo>
                    <a:cubicBezTo>
                      <a:pt x="639957" y="0"/>
                      <a:pt x="698687" y="47798"/>
                      <a:pt x="712645" y="113187"/>
                    </a:cubicBezTo>
                    <a:lnTo>
                      <a:pt x="996112" y="113187"/>
                    </a:lnTo>
                    <a:cubicBezTo>
                      <a:pt x="1002739" y="113187"/>
                      <a:pt x="1008112" y="118560"/>
                      <a:pt x="1008112" y="125187"/>
                    </a:cubicBezTo>
                    <a:lnTo>
                      <a:pt x="1008112" y="173187"/>
                    </a:lnTo>
                    <a:cubicBezTo>
                      <a:pt x="1008112" y="179814"/>
                      <a:pt x="1002739" y="185187"/>
                      <a:pt x="996112" y="185187"/>
                    </a:cubicBezTo>
                    <a:lnTo>
                      <a:pt x="712980" y="185187"/>
                    </a:lnTo>
                    <a:cubicBezTo>
                      <a:pt x="699696" y="251409"/>
                      <a:pt x="640558" y="300033"/>
                      <a:pt x="570063" y="300033"/>
                    </a:cubicBezTo>
                    <a:lnTo>
                      <a:pt x="150017" y="300033"/>
                    </a:lnTo>
                    <a:cubicBezTo>
                      <a:pt x="67165" y="300033"/>
                      <a:pt x="0" y="232869"/>
                      <a:pt x="0" y="150017"/>
                    </a:cubicBezTo>
                    <a:close/>
                  </a:path>
                </a:pathLst>
              </a:custGeom>
              <a:solidFill>
                <a:sysClr val="windowText" lastClr="000000">
                  <a:lumMod val="50000"/>
                  <a:lumOff val="50000"/>
                </a:sysClr>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8" name="圆角矩形 1"/>
              <p:cNvSpPr/>
              <p:nvPr/>
            </p:nvSpPr>
            <p:spPr>
              <a:xfrm rot="5400000">
                <a:off x="6791194" y="1344504"/>
                <a:ext cx="460795" cy="137142"/>
              </a:xfrm>
              <a:custGeom>
                <a:avLst/>
                <a:gdLst/>
                <a:ahLst/>
                <a:cxnLst/>
                <a:rect l="l" t="t" r="r" b="b"/>
                <a:pathLst>
                  <a:path w="1008112" h="300033">
                    <a:moveTo>
                      <a:pt x="74675" y="151350"/>
                    </a:moveTo>
                    <a:cubicBezTo>
                      <a:pt x="74675" y="201798"/>
                      <a:pt x="115572" y="242694"/>
                      <a:pt x="166020" y="242694"/>
                    </a:cubicBezTo>
                    <a:lnTo>
                      <a:pt x="558960" y="242694"/>
                    </a:lnTo>
                    <a:cubicBezTo>
                      <a:pt x="609408" y="242694"/>
                      <a:pt x="650304" y="201798"/>
                      <a:pt x="650304" y="151350"/>
                    </a:cubicBezTo>
                    <a:cubicBezTo>
                      <a:pt x="650304" y="100903"/>
                      <a:pt x="609408" y="60006"/>
                      <a:pt x="558960" y="60006"/>
                    </a:cubicBezTo>
                    <a:lnTo>
                      <a:pt x="166020" y="60006"/>
                    </a:lnTo>
                    <a:cubicBezTo>
                      <a:pt x="115572" y="60006"/>
                      <a:pt x="74675" y="100903"/>
                      <a:pt x="74675" y="151350"/>
                    </a:cubicBezTo>
                    <a:close/>
                    <a:moveTo>
                      <a:pt x="0" y="150017"/>
                    </a:moveTo>
                    <a:cubicBezTo>
                      <a:pt x="0" y="67165"/>
                      <a:pt x="67165" y="0"/>
                      <a:pt x="150017" y="0"/>
                    </a:cubicBezTo>
                    <a:lnTo>
                      <a:pt x="570063" y="0"/>
                    </a:lnTo>
                    <a:cubicBezTo>
                      <a:pt x="639957" y="0"/>
                      <a:pt x="698687" y="47798"/>
                      <a:pt x="712645" y="113187"/>
                    </a:cubicBezTo>
                    <a:lnTo>
                      <a:pt x="996112" y="113187"/>
                    </a:lnTo>
                    <a:cubicBezTo>
                      <a:pt x="1002739" y="113187"/>
                      <a:pt x="1008112" y="118560"/>
                      <a:pt x="1008112" y="125187"/>
                    </a:cubicBezTo>
                    <a:lnTo>
                      <a:pt x="1008112" y="173187"/>
                    </a:lnTo>
                    <a:cubicBezTo>
                      <a:pt x="1008112" y="179814"/>
                      <a:pt x="1002739" y="185187"/>
                      <a:pt x="996112" y="185187"/>
                    </a:cubicBezTo>
                    <a:lnTo>
                      <a:pt x="712980" y="185187"/>
                    </a:lnTo>
                    <a:cubicBezTo>
                      <a:pt x="699696" y="251409"/>
                      <a:pt x="640558" y="300033"/>
                      <a:pt x="570063" y="300033"/>
                    </a:cubicBezTo>
                    <a:lnTo>
                      <a:pt x="150017" y="300033"/>
                    </a:lnTo>
                    <a:cubicBezTo>
                      <a:pt x="67165" y="300033"/>
                      <a:pt x="0" y="232869"/>
                      <a:pt x="0" y="150017"/>
                    </a:cubicBezTo>
                    <a:close/>
                  </a:path>
                </a:pathLst>
              </a:custGeom>
              <a:solidFill>
                <a:sysClr val="windowText" lastClr="000000">
                  <a:lumMod val="50000"/>
                  <a:lumOff val="50000"/>
                </a:sysClr>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9" name="圆角矩形 1"/>
              <p:cNvSpPr/>
              <p:nvPr/>
            </p:nvSpPr>
            <p:spPr>
              <a:xfrm rot="5400000">
                <a:off x="6786438" y="1803377"/>
                <a:ext cx="460795" cy="137142"/>
              </a:xfrm>
              <a:custGeom>
                <a:avLst/>
                <a:gdLst/>
                <a:ahLst/>
                <a:cxnLst/>
                <a:rect l="l" t="t" r="r" b="b"/>
                <a:pathLst>
                  <a:path w="1008112" h="300033">
                    <a:moveTo>
                      <a:pt x="74675" y="151350"/>
                    </a:moveTo>
                    <a:cubicBezTo>
                      <a:pt x="74675" y="201798"/>
                      <a:pt x="115572" y="242694"/>
                      <a:pt x="166020" y="242694"/>
                    </a:cubicBezTo>
                    <a:lnTo>
                      <a:pt x="558960" y="242694"/>
                    </a:lnTo>
                    <a:cubicBezTo>
                      <a:pt x="609408" y="242694"/>
                      <a:pt x="650304" y="201798"/>
                      <a:pt x="650304" y="151350"/>
                    </a:cubicBezTo>
                    <a:cubicBezTo>
                      <a:pt x="650304" y="100903"/>
                      <a:pt x="609408" y="60006"/>
                      <a:pt x="558960" y="60006"/>
                    </a:cubicBezTo>
                    <a:lnTo>
                      <a:pt x="166020" y="60006"/>
                    </a:lnTo>
                    <a:cubicBezTo>
                      <a:pt x="115572" y="60006"/>
                      <a:pt x="74675" y="100903"/>
                      <a:pt x="74675" y="151350"/>
                    </a:cubicBezTo>
                    <a:close/>
                    <a:moveTo>
                      <a:pt x="0" y="150017"/>
                    </a:moveTo>
                    <a:cubicBezTo>
                      <a:pt x="0" y="67165"/>
                      <a:pt x="67165" y="0"/>
                      <a:pt x="150017" y="0"/>
                    </a:cubicBezTo>
                    <a:lnTo>
                      <a:pt x="570063" y="0"/>
                    </a:lnTo>
                    <a:cubicBezTo>
                      <a:pt x="639957" y="0"/>
                      <a:pt x="698687" y="47798"/>
                      <a:pt x="712645" y="113187"/>
                    </a:cubicBezTo>
                    <a:lnTo>
                      <a:pt x="996112" y="113187"/>
                    </a:lnTo>
                    <a:cubicBezTo>
                      <a:pt x="1002739" y="113187"/>
                      <a:pt x="1008112" y="118560"/>
                      <a:pt x="1008112" y="125187"/>
                    </a:cubicBezTo>
                    <a:lnTo>
                      <a:pt x="1008112" y="173187"/>
                    </a:lnTo>
                    <a:cubicBezTo>
                      <a:pt x="1008112" y="179814"/>
                      <a:pt x="1002739" y="185187"/>
                      <a:pt x="996112" y="185187"/>
                    </a:cubicBezTo>
                    <a:lnTo>
                      <a:pt x="712980" y="185187"/>
                    </a:lnTo>
                    <a:cubicBezTo>
                      <a:pt x="699696" y="251409"/>
                      <a:pt x="640558" y="300033"/>
                      <a:pt x="570063" y="300033"/>
                    </a:cubicBezTo>
                    <a:lnTo>
                      <a:pt x="150017" y="300033"/>
                    </a:lnTo>
                    <a:cubicBezTo>
                      <a:pt x="67165" y="300033"/>
                      <a:pt x="0" y="232869"/>
                      <a:pt x="0" y="150017"/>
                    </a:cubicBezTo>
                    <a:close/>
                  </a:path>
                </a:pathLst>
              </a:custGeom>
              <a:solidFill>
                <a:sysClr val="windowText" lastClr="000000">
                  <a:lumMod val="50000"/>
                  <a:lumOff val="50000"/>
                </a:sysClr>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0" name="圆角矩形 1"/>
              <p:cNvSpPr/>
              <p:nvPr/>
            </p:nvSpPr>
            <p:spPr>
              <a:xfrm rot="5400000">
                <a:off x="6786437" y="2262250"/>
                <a:ext cx="460795" cy="137142"/>
              </a:xfrm>
              <a:custGeom>
                <a:avLst/>
                <a:gdLst/>
                <a:ahLst/>
                <a:cxnLst/>
                <a:rect l="l" t="t" r="r" b="b"/>
                <a:pathLst>
                  <a:path w="1008112" h="300033">
                    <a:moveTo>
                      <a:pt x="74675" y="151350"/>
                    </a:moveTo>
                    <a:cubicBezTo>
                      <a:pt x="74675" y="201798"/>
                      <a:pt x="115572" y="242694"/>
                      <a:pt x="166020" y="242694"/>
                    </a:cubicBezTo>
                    <a:lnTo>
                      <a:pt x="558960" y="242694"/>
                    </a:lnTo>
                    <a:cubicBezTo>
                      <a:pt x="609408" y="242694"/>
                      <a:pt x="650304" y="201798"/>
                      <a:pt x="650304" y="151350"/>
                    </a:cubicBezTo>
                    <a:cubicBezTo>
                      <a:pt x="650304" y="100903"/>
                      <a:pt x="609408" y="60006"/>
                      <a:pt x="558960" y="60006"/>
                    </a:cubicBezTo>
                    <a:lnTo>
                      <a:pt x="166020" y="60006"/>
                    </a:lnTo>
                    <a:cubicBezTo>
                      <a:pt x="115572" y="60006"/>
                      <a:pt x="74675" y="100903"/>
                      <a:pt x="74675" y="151350"/>
                    </a:cubicBezTo>
                    <a:close/>
                    <a:moveTo>
                      <a:pt x="0" y="150017"/>
                    </a:moveTo>
                    <a:cubicBezTo>
                      <a:pt x="0" y="67165"/>
                      <a:pt x="67165" y="0"/>
                      <a:pt x="150017" y="0"/>
                    </a:cubicBezTo>
                    <a:lnTo>
                      <a:pt x="570063" y="0"/>
                    </a:lnTo>
                    <a:cubicBezTo>
                      <a:pt x="639957" y="0"/>
                      <a:pt x="698687" y="47798"/>
                      <a:pt x="712645" y="113187"/>
                    </a:cubicBezTo>
                    <a:lnTo>
                      <a:pt x="996112" y="113187"/>
                    </a:lnTo>
                    <a:cubicBezTo>
                      <a:pt x="1002739" y="113187"/>
                      <a:pt x="1008112" y="118560"/>
                      <a:pt x="1008112" y="125187"/>
                    </a:cubicBezTo>
                    <a:lnTo>
                      <a:pt x="1008112" y="173187"/>
                    </a:lnTo>
                    <a:cubicBezTo>
                      <a:pt x="1008112" y="179814"/>
                      <a:pt x="1002739" y="185187"/>
                      <a:pt x="996112" y="185187"/>
                    </a:cubicBezTo>
                    <a:lnTo>
                      <a:pt x="712980" y="185187"/>
                    </a:lnTo>
                    <a:cubicBezTo>
                      <a:pt x="699696" y="251409"/>
                      <a:pt x="640558" y="300033"/>
                      <a:pt x="570063" y="300033"/>
                    </a:cubicBezTo>
                    <a:lnTo>
                      <a:pt x="150017" y="300033"/>
                    </a:lnTo>
                    <a:cubicBezTo>
                      <a:pt x="67165" y="300033"/>
                      <a:pt x="0" y="232869"/>
                      <a:pt x="0" y="150017"/>
                    </a:cubicBezTo>
                    <a:close/>
                  </a:path>
                </a:pathLst>
              </a:custGeom>
              <a:solidFill>
                <a:sysClr val="windowText" lastClr="000000">
                  <a:lumMod val="50000"/>
                  <a:lumOff val="50000"/>
                </a:sysClr>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1" name="圆角矩形 1"/>
              <p:cNvSpPr/>
              <p:nvPr/>
            </p:nvSpPr>
            <p:spPr>
              <a:xfrm rot="5400000">
                <a:off x="6786437" y="2721122"/>
                <a:ext cx="460795" cy="137142"/>
              </a:xfrm>
              <a:custGeom>
                <a:avLst/>
                <a:gdLst/>
                <a:ahLst/>
                <a:cxnLst/>
                <a:rect l="l" t="t" r="r" b="b"/>
                <a:pathLst>
                  <a:path w="1008112" h="300033">
                    <a:moveTo>
                      <a:pt x="74675" y="151350"/>
                    </a:moveTo>
                    <a:cubicBezTo>
                      <a:pt x="74675" y="201798"/>
                      <a:pt x="115572" y="242694"/>
                      <a:pt x="166020" y="242694"/>
                    </a:cubicBezTo>
                    <a:lnTo>
                      <a:pt x="558960" y="242694"/>
                    </a:lnTo>
                    <a:cubicBezTo>
                      <a:pt x="609408" y="242694"/>
                      <a:pt x="650304" y="201798"/>
                      <a:pt x="650304" y="151350"/>
                    </a:cubicBezTo>
                    <a:cubicBezTo>
                      <a:pt x="650304" y="100903"/>
                      <a:pt x="609408" y="60006"/>
                      <a:pt x="558960" y="60006"/>
                    </a:cubicBezTo>
                    <a:lnTo>
                      <a:pt x="166020" y="60006"/>
                    </a:lnTo>
                    <a:cubicBezTo>
                      <a:pt x="115572" y="60006"/>
                      <a:pt x="74675" y="100903"/>
                      <a:pt x="74675" y="151350"/>
                    </a:cubicBezTo>
                    <a:close/>
                    <a:moveTo>
                      <a:pt x="0" y="150017"/>
                    </a:moveTo>
                    <a:cubicBezTo>
                      <a:pt x="0" y="67165"/>
                      <a:pt x="67165" y="0"/>
                      <a:pt x="150017" y="0"/>
                    </a:cubicBezTo>
                    <a:lnTo>
                      <a:pt x="570063" y="0"/>
                    </a:lnTo>
                    <a:cubicBezTo>
                      <a:pt x="639957" y="0"/>
                      <a:pt x="698687" y="47798"/>
                      <a:pt x="712645" y="113187"/>
                    </a:cubicBezTo>
                    <a:lnTo>
                      <a:pt x="996112" y="113187"/>
                    </a:lnTo>
                    <a:cubicBezTo>
                      <a:pt x="1002739" y="113187"/>
                      <a:pt x="1008112" y="118560"/>
                      <a:pt x="1008112" y="125187"/>
                    </a:cubicBezTo>
                    <a:lnTo>
                      <a:pt x="1008112" y="173187"/>
                    </a:lnTo>
                    <a:cubicBezTo>
                      <a:pt x="1008112" y="179814"/>
                      <a:pt x="1002739" y="185187"/>
                      <a:pt x="996112" y="185187"/>
                    </a:cubicBezTo>
                    <a:lnTo>
                      <a:pt x="712980" y="185187"/>
                    </a:lnTo>
                    <a:cubicBezTo>
                      <a:pt x="699696" y="251409"/>
                      <a:pt x="640558" y="300033"/>
                      <a:pt x="570063" y="300033"/>
                    </a:cubicBezTo>
                    <a:lnTo>
                      <a:pt x="150017" y="300033"/>
                    </a:lnTo>
                    <a:cubicBezTo>
                      <a:pt x="67165" y="300033"/>
                      <a:pt x="0" y="232869"/>
                      <a:pt x="0" y="150017"/>
                    </a:cubicBezTo>
                    <a:close/>
                  </a:path>
                </a:pathLst>
              </a:custGeom>
              <a:solidFill>
                <a:sysClr val="windowText" lastClr="000000">
                  <a:lumMod val="50000"/>
                  <a:lumOff val="50000"/>
                </a:sysClr>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2" name="圆角矩形 44"/>
              <p:cNvSpPr/>
              <p:nvPr/>
            </p:nvSpPr>
            <p:spPr>
              <a:xfrm>
                <a:off x="7005137" y="0"/>
                <a:ext cx="32911" cy="725727"/>
              </a:xfrm>
              <a:prstGeom prst="roundRect">
                <a:avLst/>
              </a:prstGeom>
              <a:solidFill>
                <a:sysClr val="windowText" lastClr="000000">
                  <a:lumMod val="50000"/>
                  <a:lumOff val="50000"/>
                </a:sysClr>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3" name="圆角矩形 1"/>
              <p:cNvSpPr/>
              <p:nvPr/>
            </p:nvSpPr>
            <p:spPr>
              <a:xfrm rot="5400000">
                <a:off x="6786437" y="3176572"/>
                <a:ext cx="460795" cy="137142"/>
              </a:xfrm>
              <a:custGeom>
                <a:avLst/>
                <a:gdLst/>
                <a:ahLst/>
                <a:cxnLst/>
                <a:rect l="l" t="t" r="r" b="b"/>
                <a:pathLst>
                  <a:path w="1008112" h="300033">
                    <a:moveTo>
                      <a:pt x="74675" y="151350"/>
                    </a:moveTo>
                    <a:cubicBezTo>
                      <a:pt x="74675" y="201798"/>
                      <a:pt x="115572" y="242694"/>
                      <a:pt x="166020" y="242694"/>
                    </a:cubicBezTo>
                    <a:lnTo>
                      <a:pt x="558960" y="242694"/>
                    </a:lnTo>
                    <a:cubicBezTo>
                      <a:pt x="609408" y="242694"/>
                      <a:pt x="650304" y="201798"/>
                      <a:pt x="650304" y="151350"/>
                    </a:cubicBezTo>
                    <a:cubicBezTo>
                      <a:pt x="650304" y="100903"/>
                      <a:pt x="609408" y="60006"/>
                      <a:pt x="558960" y="60006"/>
                    </a:cubicBezTo>
                    <a:lnTo>
                      <a:pt x="166020" y="60006"/>
                    </a:lnTo>
                    <a:cubicBezTo>
                      <a:pt x="115572" y="60006"/>
                      <a:pt x="74675" y="100903"/>
                      <a:pt x="74675" y="151350"/>
                    </a:cubicBezTo>
                    <a:close/>
                    <a:moveTo>
                      <a:pt x="0" y="150017"/>
                    </a:moveTo>
                    <a:cubicBezTo>
                      <a:pt x="0" y="67165"/>
                      <a:pt x="67165" y="0"/>
                      <a:pt x="150017" y="0"/>
                    </a:cubicBezTo>
                    <a:lnTo>
                      <a:pt x="570063" y="0"/>
                    </a:lnTo>
                    <a:cubicBezTo>
                      <a:pt x="639957" y="0"/>
                      <a:pt x="698687" y="47798"/>
                      <a:pt x="712645" y="113187"/>
                    </a:cubicBezTo>
                    <a:lnTo>
                      <a:pt x="996112" y="113187"/>
                    </a:lnTo>
                    <a:cubicBezTo>
                      <a:pt x="1002739" y="113187"/>
                      <a:pt x="1008112" y="118560"/>
                      <a:pt x="1008112" y="125187"/>
                    </a:cubicBezTo>
                    <a:lnTo>
                      <a:pt x="1008112" y="173187"/>
                    </a:lnTo>
                    <a:cubicBezTo>
                      <a:pt x="1008112" y="179814"/>
                      <a:pt x="1002739" y="185187"/>
                      <a:pt x="996112" y="185187"/>
                    </a:cubicBezTo>
                    <a:lnTo>
                      <a:pt x="712980" y="185187"/>
                    </a:lnTo>
                    <a:cubicBezTo>
                      <a:pt x="699696" y="251409"/>
                      <a:pt x="640558" y="300033"/>
                      <a:pt x="570063" y="300033"/>
                    </a:cubicBezTo>
                    <a:lnTo>
                      <a:pt x="150017" y="300033"/>
                    </a:lnTo>
                    <a:cubicBezTo>
                      <a:pt x="67165" y="300033"/>
                      <a:pt x="0" y="232869"/>
                      <a:pt x="0" y="150017"/>
                    </a:cubicBezTo>
                    <a:close/>
                  </a:path>
                </a:pathLst>
              </a:custGeom>
              <a:solidFill>
                <a:sysClr val="windowText" lastClr="000000">
                  <a:lumMod val="50000"/>
                  <a:lumOff val="50000"/>
                </a:sysClr>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4" name="圆角矩形 1"/>
              <p:cNvSpPr/>
              <p:nvPr/>
            </p:nvSpPr>
            <p:spPr>
              <a:xfrm rot="5400000">
                <a:off x="6786437" y="3646887"/>
                <a:ext cx="460795" cy="137142"/>
              </a:xfrm>
              <a:custGeom>
                <a:avLst/>
                <a:gdLst/>
                <a:ahLst/>
                <a:cxnLst/>
                <a:rect l="l" t="t" r="r" b="b"/>
                <a:pathLst>
                  <a:path w="1008112" h="300033">
                    <a:moveTo>
                      <a:pt x="74675" y="151350"/>
                    </a:moveTo>
                    <a:cubicBezTo>
                      <a:pt x="74675" y="201798"/>
                      <a:pt x="115572" y="242694"/>
                      <a:pt x="166020" y="242694"/>
                    </a:cubicBezTo>
                    <a:lnTo>
                      <a:pt x="558960" y="242694"/>
                    </a:lnTo>
                    <a:cubicBezTo>
                      <a:pt x="609408" y="242694"/>
                      <a:pt x="650304" y="201798"/>
                      <a:pt x="650304" y="151350"/>
                    </a:cubicBezTo>
                    <a:cubicBezTo>
                      <a:pt x="650304" y="100903"/>
                      <a:pt x="609408" y="60006"/>
                      <a:pt x="558960" y="60006"/>
                    </a:cubicBezTo>
                    <a:lnTo>
                      <a:pt x="166020" y="60006"/>
                    </a:lnTo>
                    <a:cubicBezTo>
                      <a:pt x="115572" y="60006"/>
                      <a:pt x="74675" y="100903"/>
                      <a:pt x="74675" y="151350"/>
                    </a:cubicBezTo>
                    <a:close/>
                    <a:moveTo>
                      <a:pt x="0" y="150017"/>
                    </a:moveTo>
                    <a:cubicBezTo>
                      <a:pt x="0" y="67165"/>
                      <a:pt x="67165" y="0"/>
                      <a:pt x="150017" y="0"/>
                    </a:cubicBezTo>
                    <a:lnTo>
                      <a:pt x="570063" y="0"/>
                    </a:lnTo>
                    <a:cubicBezTo>
                      <a:pt x="639957" y="0"/>
                      <a:pt x="698687" y="47798"/>
                      <a:pt x="712645" y="113187"/>
                    </a:cubicBezTo>
                    <a:lnTo>
                      <a:pt x="996112" y="113187"/>
                    </a:lnTo>
                    <a:cubicBezTo>
                      <a:pt x="1002739" y="113187"/>
                      <a:pt x="1008112" y="118560"/>
                      <a:pt x="1008112" y="125187"/>
                    </a:cubicBezTo>
                    <a:lnTo>
                      <a:pt x="1008112" y="173187"/>
                    </a:lnTo>
                    <a:cubicBezTo>
                      <a:pt x="1008112" y="179814"/>
                      <a:pt x="1002739" y="185187"/>
                      <a:pt x="996112" y="185187"/>
                    </a:cubicBezTo>
                    <a:lnTo>
                      <a:pt x="712980" y="185187"/>
                    </a:lnTo>
                    <a:cubicBezTo>
                      <a:pt x="699696" y="251409"/>
                      <a:pt x="640558" y="300033"/>
                      <a:pt x="570063" y="300033"/>
                    </a:cubicBezTo>
                    <a:lnTo>
                      <a:pt x="150017" y="300033"/>
                    </a:lnTo>
                    <a:cubicBezTo>
                      <a:pt x="67165" y="300033"/>
                      <a:pt x="0" y="232869"/>
                      <a:pt x="0" y="150017"/>
                    </a:cubicBezTo>
                    <a:close/>
                  </a:path>
                </a:pathLst>
              </a:custGeom>
              <a:solidFill>
                <a:sysClr val="windowText" lastClr="000000">
                  <a:lumMod val="50000"/>
                  <a:lumOff val="50000"/>
                </a:sysClr>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5" name="圆角矩形 1"/>
              <p:cNvSpPr/>
              <p:nvPr/>
            </p:nvSpPr>
            <p:spPr>
              <a:xfrm rot="5400000">
                <a:off x="6786437" y="4107683"/>
                <a:ext cx="460795" cy="137142"/>
              </a:xfrm>
              <a:custGeom>
                <a:avLst/>
                <a:gdLst/>
                <a:ahLst/>
                <a:cxnLst/>
                <a:rect l="l" t="t" r="r" b="b"/>
                <a:pathLst>
                  <a:path w="1008112" h="300033">
                    <a:moveTo>
                      <a:pt x="74675" y="151350"/>
                    </a:moveTo>
                    <a:cubicBezTo>
                      <a:pt x="74675" y="201798"/>
                      <a:pt x="115572" y="242694"/>
                      <a:pt x="166020" y="242694"/>
                    </a:cubicBezTo>
                    <a:lnTo>
                      <a:pt x="558960" y="242694"/>
                    </a:lnTo>
                    <a:cubicBezTo>
                      <a:pt x="609408" y="242694"/>
                      <a:pt x="650304" y="201798"/>
                      <a:pt x="650304" y="151350"/>
                    </a:cubicBezTo>
                    <a:cubicBezTo>
                      <a:pt x="650304" y="100903"/>
                      <a:pt x="609408" y="60006"/>
                      <a:pt x="558960" y="60006"/>
                    </a:cubicBezTo>
                    <a:lnTo>
                      <a:pt x="166020" y="60006"/>
                    </a:lnTo>
                    <a:cubicBezTo>
                      <a:pt x="115572" y="60006"/>
                      <a:pt x="74675" y="100903"/>
                      <a:pt x="74675" y="151350"/>
                    </a:cubicBezTo>
                    <a:close/>
                    <a:moveTo>
                      <a:pt x="0" y="150017"/>
                    </a:moveTo>
                    <a:cubicBezTo>
                      <a:pt x="0" y="67165"/>
                      <a:pt x="67165" y="0"/>
                      <a:pt x="150017" y="0"/>
                    </a:cubicBezTo>
                    <a:lnTo>
                      <a:pt x="570063" y="0"/>
                    </a:lnTo>
                    <a:cubicBezTo>
                      <a:pt x="639957" y="0"/>
                      <a:pt x="698687" y="47798"/>
                      <a:pt x="712645" y="113187"/>
                    </a:cubicBezTo>
                    <a:lnTo>
                      <a:pt x="996112" y="113187"/>
                    </a:lnTo>
                    <a:cubicBezTo>
                      <a:pt x="1002739" y="113187"/>
                      <a:pt x="1008112" y="118560"/>
                      <a:pt x="1008112" y="125187"/>
                    </a:cubicBezTo>
                    <a:lnTo>
                      <a:pt x="1008112" y="173187"/>
                    </a:lnTo>
                    <a:cubicBezTo>
                      <a:pt x="1008112" y="179814"/>
                      <a:pt x="1002739" y="185187"/>
                      <a:pt x="996112" y="185187"/>
                    </a:cubicBezTo>
                    <a:lnTo>
                      <a:pt x="712980" y="185187"/>
                    </a:lnTo>
                    <a:cubicBezTo>
                      <a:pt x="699696" y="251409"/>
                      <a:pt x="640558" y="300033"/>
                      <a:pt x="570063" y="300033"/>
                    </a:cubicBezTo>
                    <a:lnTo>
                      <a:pt x="150017" y="300033"/>
                    </a:lnTo>
                    <a:cubicBezTo>
                      <a:pt x="67165" y="300033"/>
                      <a:pt x="0" y="232869"/>
                      <a:pt x="0" y="150017"/>
                    </a:cubicBezTo>
                    <a:close/>
                  </a:path>
                </a:pathLst>
              </a:custGeom>
              <a:solidFill>
                <a:sysClr val="windowText" lastClr="000000">
                  <a:lumMod val="50000"/>
                  <a:lumOff val="50000"/>
                </a:sysClr>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grpSp>
        <p:sp>
          <p:nvSpPr>
            <p:cNvPr id="36" name="TextBox 35"/>
            <p:cNvSpPr txBox="1"/>
            <p:nvPr/>
          </p:nvSpPr>
          <p:spPr>
            <a:xfrm>
              <a:off x="9404600" y="4963702"/>
              <a:ext cx="1818125" cy="707886"/>
            </a:xfrm>
            <a:prstGeom prst="rect">
              <a:avLst/>
            </a:prstGeom>
            <a:noFill/>
          </p:spPr>
          <p:txBody>
            <a:bodyPr wrap="none" rtlCol="0">
              <a:spAutoFit/>
            </a:bodyPr>
            <a:lstStyle/>
            <a:p>
              <a:pPr algn="ctr"/>
              <a:r>
                <a:rPr lang="en-US" sz="2000" b="1" smtClean="0">
                  <a:solidFill>
                    <a:schemeClr val="bg2"/>
                  </a:solidFill>
                  <a:latin typeface="+mj-lt"/>
                </a:rPr>
                <a:t>COMPLETE &amp; </a:t>
              </a:r>
              <a:endParaRPr lang="en-US" sz="2000" b="1" smtClean="0">
                <a:solidFill>
                  <a:schemeClr val="bg2"/>
                </a:solidFill>
                <a:latin typeface="+mj-lt"/>
              </a:endParaRPr>
            </a:p>
            <a:p>
              <a:pPr algn="ctr"/>
              <a:r>
                <a:rPr lang="en-US" sz="2000" b="1" smtClean="0">
                  <a:solidFill>
                    <a:schemeClr val="bg2"/>
                  </a:solidFill>
                  <a:latin typeface="+mj-lt"/>
                </a:rPr>
                <a:t>SUCCESS </a:t>
              </a:r>
              <a:endParaRPr lang="en-GB" sz="2000" b="1">
                <a:solidFill>
                  <a:schemeClr val="bg2"/>
                </a:solidFill>
                <a:latin typeface="+mj-lt"/>
              </a:endParaRPr>
            </a:p>
          </p:txBody>
        </p:sp>
      </p:grpSp>
      <p:sp>
        <p:nvSpPr>
          <p:cNvPr id="2" name="Title 1"/>
          <p:cNvSpPr>
            <a:spLocks noGrp="1"/>
          </p:cNvSpPr>
          <p:nvPr>
            <p:ph type="title"/>
          </p:nvPr>
        </p:nvSpPr>
        <p:spPr>
          <a:xfrm>
            <a:off x="386860" y="212327"/>
            <a:ext cx="8516815" cy="971306"/>
          </a:xfrm>
        </p:spPr>
        <p:txBody>
          <a:bodyPr/>
          <a:lstStyle/>
          <a:p>
            <a:pPr algn="l"/>
            <a:r>
              <a:rPr lang="en-US" smtClean="0"/>
              <a:t>Table Infographic</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5" name="椭圆 37"/>
          <p:cNvSpPr/>
          <p:nvPr/>
        </p:nvSpPr>
        <p:spPr>
          <a:xfrm>
            <a:off x="10284797" y="4415141"/>
            <a:ext cx="57733" cy="88368"/>
          </a:xfrm>
          <a:prstGeom prst="ellipse">
            <a:avLst/>
          </a:prstGeom>
          <a:gradFill flip="none" rotWithShape="1">
            <a:gsLst>
              <a:gs pos="0">
                <a:sysClr val="window" lastClr="FFFFFF">
                  <a:lumMod val="65000"/>
                </a:sysClr>
              </a:gs>
              <a:gs pos="40000">
                <a:sysClr val="windowText" lastClr="000000">
                  <a:lumMod val="85000"/>
                  <a:lumOff val="15000"/>
                </a:sysClr>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6" name="椭圆 48"/>
          <p:cNvSpPr/>
          <p:nvPr/>
        </p:nvSpPr>
        <p:spPr>
          <a:xfrm>
            <a:off x="10256790" y="4415141"/>
            <a:ext cx="137143" cy="137143"/>
          </a:xfrm>
          <a:prstGeom prst="ellipse">
            <a:avLst/>
          </a:prstGeom>
          <a:solidFill>
            <a:sysClr val="window" lastClr="FFFFFF"/>
          </a:solidFill>
          <a:ln w="25400" cap="flat" cmpd="sng" algn="ctr">
            <a:solidFill>
              <a:schemeClr val="accent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7" name="Oval 65"/>
          <p:cNvSpPr>
            <a:spLocks noChangeArrowheads="1"/>
          </p:cNvSpPr>
          <p:nvPr/>
        </p:nvSpPr>
        <p:spPr bwMode="auto">
          <a:xfrm>
            <a:off x="9228814" y="6318334"/>
            <a:ext cx="2324121" cy="471671"/>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sp>
        <p:nvSpPr>
          <p:cNvPr id="34" name="TextBox 33"/>
          <p:cNvSpPr txBox="1"/>
          <p:nvPr/>
        </p:nvSpPr>
        <p:spPr>
          <a:xfrm>
            <a:off x="457200" y="943861"/>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35" name="Straight Connector 34"/>
          <p:cNvCxnSpPr/>
          <p:nvPr/>
        </p:nvCxnSpPr>
        <p:spPr>
          <a:xfrm>
            <a:off x="578108" y="1311116"/>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9" name="Group 48"/>
          <p:cNvGrpSpPr/>
          <p:nvPr/>
        </p:nvGrpSpPr>
        <p:grpSpPr>
          <a:xfrm>
            <a:off x="5740249" y="908720"/>
            <a:ext cx="4712230" cy="1245089"/>
            <a:chOff x="5740249" y="908720"/>
            <a:chExt cx="4712230" cy="1245089"/>
          </a:xfrm>
        </p:grpSpPr>
        <p:sp>
          <p:nvSpPr>
            <p:cNvPr id="18" name="椭圆 50"/>
            <p:cNvSpPr/>
            <p:nvPr/>
          </p:nvSpPr>
          <p:spPr>
            <a:xfrm>
              <a:off x="10203001" y="1904331"/>
              <a:ext cx="249478" cy="249478"/>
            </a:xfrm>
            <a:prstGeom prst="ellipse">
              <a:avLst/>
            </a:prstGeom>
            <a:solidFill>
              <a:sysClr val="window" lastClr="FFFFFF"/>
            </a:solidFill>
            <a:ln w="107950" cap="flat" cmpd="sng" algn="ctr">
              <a:solidFill>
                <a:schemeClr val="accent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outerShdw blurRad="50800" dist="38100" dir="5400000" algn="t" rotWithShape="0">
                    <a:prstClr val="black">
                      <a:alpha val="40000"/>
                    </a:prstClr>
                  </a:outerShdw>
                </a:effectLst>
                <a:uLnTx/>
                <a:uFillTx/>
                <a:latin typeface="Calibri" panose="020F0502020204030204"/>
                <a:ea typeface="宋体" panose="02010600030101010101" pitchFamily="2" charset="-122"/>
                <a:cs typeface="+mn-cs"/>
              </a:endParaRPr>
            </a:p>
          </p:txBody>
        </p:sp>
        <p:cxnSp>
          <p:nvCxnSpPr>
            <p:cNvPr id="21" name="直接连接符 53"/>
            <p:cNvCxnSpPr>
              <a:stCxn id="18" idx="2"/>
            </p:cNvCxnSpPr>
            <p:nvPr/>
          </p:nvCxnSpPr>
          <p:spPr>
            <a:xfrm flipH="1" flipV="1">
              <a:off x="8384583" y="1675856"/>
              <a:ext cx="1818418" cy="353214"/>
            </a:xfrm>
            <a:prstGeom prst="line">
              <a:avLst/>
            </a:prstGeom>
            <a:noFill/>
            <a:ln w="28575" cap="flat" cmpd="sng" algn="ctr">
              <a:solidFill>
                <a:schemeClr val="accent2"/>
              </a:solidFill>
              <a:prstDash val="sysDash"/>
            </a:ln>
            <a:effectLst/>
          </p:spPr>
        </p:cxnSp>
        <p:grpSp>
          <p:nvGrpSpPr>
            <p:cNvPr id="24" name="组合 56"/>
            <p:cNvGrpSpPr/>
            <p:nvPr/>
          </p:nvGrpSpPr>
          <p:grpSpPr>
            <a:xfrm>
              <a:off x="5740249" y="908720"/>
              <a:ext cx="2736304" cy="1174951"/>
              <a:chOff x="2267744" y="854119"/>
              <a:chExt cx="2736304" cy="1174951"/>
            </a:xfrm>
          </p:grpSpPr>
          <p:sp>
            <p:nvSpPr>
              <p:cNvPr id="25" name="矩形 57"/>
              <p:cNvSpPr/>
              <p:nvPr/>
            </p:nvSpPr>
            <p:spPr>
              <a:xfrm>
                <a:off x="2267744" y="854119"/>
                <a:ext cx="2736304" cy="1174951"/>
              </a:xfrm>
              <a:prstGeom prst="rect">
                <a:avLst/>
              </a:prstGeom>
              <a:solidFill>
                <a:schemeClr val="accent2"/>
              </a:solidFill>
              <a:ln w="12700" cap="flat" cmpd="sng" algn="ctr">
                <a:solidFill>
                  <a:sysClr val="window" lastClr="FFFFFF">
                    <a:lumMod val="85000"/>
                  </a:sysClr>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6" name="矩形 58"/>
              <p:cNvSpPr/>
              <p:nvPr/>
            </p:nvSpPr>
            <p:spPr>
              <a:xfrm>
                <a:off x="2411760" y="967928"/>
                <a:ext cx="2448272" cy="936403"/>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sp>
          <p:nvSpPr>
            <p:cNvPr id="37" name="Rectangle 36"/>
            <p:cNvSpPr/>
            <p:nvPr/>
          </p:nvSpPr>
          <p:spPr>
            <a:xfrm>
              <a:off x="5856129" y="1126223"/>
              <a:ext cx="2508467" cy="738664"/>
            </a:xfrm>
            <a:prstGeom prst="rect">
              <a:avLst/>
            </a:prstGeom>
          </p:spPr>
          <p:txBody>
            <a:bodyPr wrap="square">
              <a:spAutoFit/>
            </a:bodyPr>
            <a:lstStyle/>
            <a:p>
              <a:r>
                <a:rPr lang="en-GB" sz="1400"/>
                <a:t>Lorem ipsum dolor sit amet, consectetuer adipiscing elit, sed diam nonummy nibh </a:t>
              </a:r>
              <a:r>
                <a:rPr lang="en-GB" sz="1400" smtClean="0"/>
                <a:t>euismod</a:t>
              </a:r>
              <a:endParaRPr lang="en-GB" sz="1400"/>
            </a:p>
          </p:txBody>
        </p:sp>
      </p:grpSp>
      <p:grpSp>
        <p:nvGrpSpPr>
          <p:cNvPr id="59" name="Group 58"/>
          <p:cNvGrpSpPr/>
          <p:nvPr/>
        </p:nvGrpSpPr>
        <p:grpSpPr>
          <a:xfrm>
            <a:off x="5740249" y="2379178"/>
            <a:ext cx="4712230" cy="1174951"/>
            <a:chOff x="5740249" y="2379178"/>
            <a:chExt cx="4712230" cy="1174951"/>
          </a:xfrm>
        </p:grpSpPr>
        <p:sp>
          <p:nvSpPr>
            <p:cNvPr id="19" name="椭圆 51"/>
            <p:cNvSpPr/>
            <p:nvPr/>
          </p:nvSpPr>
          <p:spPr>
            <a:xfrm>
              <a:off x="10203001" y="2824463"/>
              <a:ext cx="249478" cy="249478"/>
            </a:xfrm>
            <a:prstGeom prst="ellipse">
              <a:avLst/>
            </a:prstGeom>
            <a:solidFill>
              <a:sysClr val="window" lastClr="FFFFFF"/>
            </a:solidFill>
            <a:ln w="107950" cap="flat" cmpd="sng" algn="ctr">
              <a:solidFill>
                <a:schemeClr val="accent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cxnSp>
          <p:nvCxnSpPr>
            <p:cNvPr id="22" name="直接连接符 54"/>
            <p:cNvCxnSpPr>
              <a:stCxn id="19" idx="2"/>
            </p:cNvCxnSpPr>
            <p:nvPr/>
          </p:nvCxnSpPr>
          <p:spPr>
            <a:xfrm flipH="1">
              <a:off x="8384583" y="2949202"/>
              <a:ext cx="1818418" cy="0"/>
            </a:xfrm>
            <a:prstGeom prst="line">
              <a:avLst/>
            </a:prstGeom>
            <a:noFill/>
            <a:ln w="28575" cap="flat" cmpd="sng" algn="ctr">
              <a:solidFill>
                <a:schemeClr val="accent4"/>
              </a:solidFill>
              <a:prstDash val="sysDash"/>
            </a:ln>
            <a:effectLst/>
          </p:spPr>
        </p:cxnSp>
        <p:grpSp>
          <p:nvGrpSpPr>
            <p:cNvPr id="27" name="组合 59"/>
            <p:cNvGrpSpPr/>
            <p:nvPr/>
          </p:nvGrpSpPr>
          <p:grpSpPr>
            <a:xfrm>
              <a:off x="5740249" y="2379178"/>
              <a:ext cx="2736304" cy="1174951"/>
              <a:chOff x="2267744" y="854119"/>
              <a:chExt cx="2736304" cy="1174951"/>
            </a:xfrm>
          </p:grpSpPr>
          <p:sp>
            <p:nvSpPr>
              <p:cNvPr id="28" name="矩形 60"/>
              <p:cNvSpPr/>
              <p:nvPr/>
            </p:nvSpPr>
            <p:spPr>
              <a:xfrm>
                <a:off x="2267744" y="854119"/>
                <a:ext cx="2736304" cy="1174951"/>
              </a:xfrm>
              <a:prstGeom prst="rect">
                <a:avLst/>
              </a:prstGeom>
              <a:solidFill>
                <a:schemeClr val="accent4"/>
              </a:solidFill>
              <a:ln w="12700" cap="flat" cmpd="sng" algn="ctr">
                <a:solidFill>
                  <a:sysClr val="window" lastClr="FFFFFF">
                    <a:lumMod val="85000"/>
                  </a:sysClr>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9" name="矩形 61"/>
              <p:cNvSpPr/>
              <p:nvPr/>
            </p:nvSpPr>
            <p:spPr>
              <a:xfrm>
                <a:off x="2411760" y="967928"/>
                <a:ext cx="2448272" cy="936403"/>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sp>
          <p:nvSpPr>
            <p:cNvPr id="38" name="Rectangle 37"/>
            <p:cNvSpPr/>
            <p:nvPr/>
          </p:nvSpPr>
          <p:spPr>
            <a:xfrm>
              <a:off x="5856129" y="2591856"/>
              <a:ext cx="2508467" cy="738664"/>
            </a:xfrm>
            <a:prstGeom prst="rect">
              <a:avLst/>
            </a:prstGeom>
          </p:spPr>
          <p:txBody>
            <a:bodyPr wrap="square">
              <a:spAutoFit/>
            </a:bodyPr>
            <a:lstStyle/>
            <a:p>
              <a:r>
                <a:rPr lang="en-GB" sz="1400"/>
                <a:t>Lorem ipsum dolor sit amet, consectetuer adipiscing elit, sed diam nonummy nibh </a:t>
              </a:r>
              <a:r>
                <a:rPr lang="en-GB" sz="1400" smtClean="0"/>
                <a:t>euismod</a:t>
              </a:r>
              <a:endParaRPr lang="en-GB" sz="1400"/>
            </a:p>
          </p:txBody>
        </p:sp>
      </p:grpSp>
      <p:grpSp>
        <p:nvGrpSpPr>
          <p:cNvPr id="71" name="Group 70"/>
          <p:cNvGrpSpPr/>
          <p:nvPr/>
        </p:nvGrpSpPr>
        <p:grpSpPr>
          <a:xfrm>
            <a:off x="5740249" y="3744594"/>
            <a:ext cx="4712230" cy="1279993"/>
            <a:chOff x="5740249" y="3744594"/>
            <a:chExt cx="4712230" cy="1279993"/>
          </a:xfrm>
        </p:grpSpPr>
        <p:sp>
          <p:nvSpPr>
            <p:cNvPr id="20" name="椭圆 52"/>
            <p:cNvSpPr/>
            <p:nvPr/>
          </p:nvSpPr>
          <p:spPr>
            <a:xfrm>
              <a:off x="10203001" y="3744594"/>
              <a:ext cx="249478" cy="249478"/>
            </a:xfrm>
            <a:prstGeom prst="ellipse">
              <a:avLst/>
            </a:prstGeom>
            <a:solidFill>
              <a:sysClr val="window" lastClr="FFFFFF"/>
            </a:solidFill>
            <a:ln w="107950" cap="flat" cmpd="sng" algn="ctr">
              <a:solidFill>
                <a:schemeClr val="accent5"/>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cxnSp>
          <p:nvCxnSpPr>
            <p:cNvPr id="23" name="直接连接符 55"/>
            <p:cNvCxnSpPr>
              <a:stCxn id="20" idx="2"/>
            </p:cNvCxnSpPr>
            <p:nvPr/>
          </p:nvCxnSpPr>
          <p:spPr>
            <a:xfrm flipH="1">
              <a:off x="8384583" y="3869333"/>
              <a:ext cx="1818418" cy="567779"/>
            </a:xfrm>
            <a:prstGeom prst="line">
              <a:avLst/>
            </a:prstGeom>
            <a:noFill/>
            <a:ln w="28575" cap="flat" cmpd="sng" algn="ctr">
              <a:solidFill>
                <a:schemeClr val="accent5"/>
              </a:solidFill>
              <a:prstDash val="sysDash"/>
            </a:ln>
            <a:effectLst/>
          </p:spPr>
        </p:cxnSp>
        <p:grpSp>
          <p:nvGrpSpPr>
            <p:cNvPr id="30" name="组合 62"/>
            <p:cNvGrpSpPr/>
            <p:nvPr/>
          </p:nvGrpSpPr>
          <p:grpSpPr>
            <a:xfrm>
              <a:off x="5740249" y="3849636"/>
              <a:ext cx="2736304" cy="1174951"/>
              <a:chOff x="2267744" y="854119"/>
              <a:chExt cx="2736304" cy="1174951"/>
            </a:xfrm>
          </p:grpSpPr>
          <p:sp>
            <p:nvSpPr>
              <p:cNvPr id="31" name="矩形 63"/>
              <p:cNvSpPr/>
              <p:nvPr/>
            </p:nvSpPr>
            <p:spPr>
              <a:xfrm>
                <a:off x="2267744" y="854119"/>
                <a:ext cx="2736304" cy="1174951"/>
              </a:xfrm>
              <a:prstGeom prst="rect">
                <a:avLst/>
              </a:prstGeom>
              <a:solidFill>
                <a:schemeClr val="accent5"/>
              </a:solidFill>
              <a:ln w="12700" cap="flat" cmpd="sng" algn="ctr">
                <a:solidFill>
                  <a:sysClr val="window" lastClr="FFFFFF">
                    <a:lumMod val="85000"/>
                  </a:sysClr>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32" name="矩形 64"/>
              <p:cNvSpPr/>
              <p:nvPr/>
            </p:nvSpPr>
            <p:spPr>
              <a:xfrm>
                <a:off x="2411760" y="967928"/>
                <a:ext cx="2448272" cy="936403"/>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sp>
          <p:nvSpPr>
            <p:cNvPr id="39" name="Rectangle 38"/>
            <p:cNvSpPr/>
            <p:nvPr/>
          </p:nvSpPr>
          <p:spPr>
            <a:xfrm>
              <a:off x="5856129" y="4062314"/>
              <a:ext cx="2508467" cy="738664"/>
            </a:xfrm>
            <a:prstGeom prst="rect">
              <a:avLst/>
            </a:prstGeom>
          </p:spPr>
          <p:txBody>
            <a:bodyPr wrap="square">
              <a:spAutoFit/>
            </a:bodyPr>
            <a:lstStyle/>
            <a:p>
              <a:r>
                <a:rPr lang="en-GB" sz="1400"/>
                <a:t>Lorem ipsum dolor sit amet, consectetuer adipiscing elit, sed diam nonummy nibh </a:t>
              </a:r>
              <a:r>
                <a:rPr lang="en-GB" sz="1400" smtClean="0"/>
                <a:t>euismod</a:t>
              </a:r>
              <a:endParaRPr lang="en-GB" sz="1400"/>
            </a:p>
          </p:txBody>
        </p:sp>
      </p:grpSp>
      <p:grpSp>
        <p:nvGrpSpPr>
          <p:cNvPr id="74" name="Group 73"/>
          <p:cNvGrpSpPr/>
          <p:nvPr/>
        </p:nvGrpSpPr>
        <p:grpSpPr>
          <a:xfrm>
            <a:off x="578108" y="4054746"/>
            <a:ext cx="624548" cy="624548"/>
            <a:chOff x="578108" y="4054746"/>
            <a:chExt cx="624548" cy="624548"/>
          </a:xfrm>
        </p:grpSpPr>
        <p:sp>
          <p:nvSpPr>
            <p:cNvPr id="51" name="Rectangle 50"/>
            <p:cNvSpPr/>
            <p:nvPr/>
          </p:nvSpPr>
          <p:spPr>
            <a:xfrm>
              <a:off x="578108" y="4054746"/>
              <a:ext cx="624548" cy="62454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AutoShape 117"/>
            <p:cNvSpPr/>
            <p:nvPr/>
          </p:nvSpPr>
          <p:spPr bwMode="auto">
            <a:xfrm>
              <a:off x="679316" y="4202460"/>
              <a:ext cx="422131" cy="316778"/>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73" name="Group 72"/>
          <p:cNvGrpSpPr/>
          <p:nvPr/>
        </p:nvGrpSpPr>
        <p:grpSpPr>
          <a:xfrm>
            <a:off x="578108" y="3047502"/>
            <a:ext cx="624548" cy="624548"/>
            <a:chOff x="578108" y="3047502"/>
            <a:chExt cx="624548" cy="624548"/>
          </a:xfrm>
        </p:grpSpPr>
        <p:sp>
          <p:nvSpPr>
            <p:cNvPr id="50" name="Rectangle 49"/>
            <p:cNvSpPr/>
            <p:nvPr/>
          </p:nvSpPr>
          <p:spPr>
            <a:xfrm>
              <a:off x="578108" y="3047502"/>
              <a:ext cx="624548" cy="62454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2" name="Group 41"/>
            <p:cNvGrpSpPr/>
            <p:nvPr/>
          </p:nvGrpSpPr>
          <p:grpSpPr>
            <a:xfrm>
              <a:off x="698573" y="3192456"/>
              <a:ext cx="384412" cy="323405"/>
              <a:chOff x="5368132" y="2625725"/>
              <a:chExt cx="465138" cy="391319"/>
            </a:xfrm>
            <a:solidFill>
              <a:schemeClr val="bg2"/>
            </a:solidFill>
          </p:grpSpPr>
          <p:sp>
            <p:nvSpPr>
              <p:cNvPr id="43"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4"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75" name="Group 74"/>
          <p:cNvGrpSpPr/>
          <p:nvPr/>
        </p:nvGrpSpPr>
        <p:grpSpPr>
          <a:xfrm>
            <a:off x="578108" y="5081688"/>
            <a:ext cx="624548" cy="624548"/>
            <a:chOff x="578108" y="5081688"/>
            <a:chExt cx="624548" cy="624548"/>
          </a:xfrm>
        </p:grpSpPr>
        <p:sp>
          <p:nvSpPr>
            <p:cNvPr id="52" name="Rectangle 51"/>
            <p:cNvSpPr/>
            <p:nvPr/>
          </p:nvSpPr>
          <p:spPr>
            <a:xfrm>
              <a:off x="578108" y="5081688"/>
              <a:ext cx="624548" cy="62454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6" name="Group 45"/>
            <p:cNvGrpSpPr/>
            <p:nvPr/>
          </p:nvGrpSpPr>
          <p:grpSpPr>
            <a:xfrm>
              <a:off x="698573" y="5202085"/>
              <a:ext cx="384412" cy="383755"/>
              <a:chOff x="2581275" y="2582069"/>
              <a:chExt cx="465138" cy="464344"/>
            </a:xfrm>
            <a:solidFill>
              <a:schemeClr val="bg2"/>
            </a:solidFill>
          </p:grpSpPr>
          <p:sp>
            <p:nvSpPr>
              <p:cNvPr id="47"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8"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5" name="Group 54"/>
          <p:cNvGrpSpPr/>
          <p:nvPr/>
        </p:nvGrpSpPr>
        <p:grpSpPr>
          <a:xfrm>
            <a:off x="1266570" y="1902503"/>
            <a:ext cx="3979532" cy="788714"/>
            <a:chOff x="1728658" y="2425890"/>
            <a:chExt cx="3979532" cy="788714"/>
          </a:xfrm>
        </p:grpSpPr>
        <p:sp>
          <p:nvSpPr>
            <p:cNvPr id="53" name="TextBox 52"/>
            <p:cNvSpPr txBox="1"/>
            <p:nvPr/>
          </p:nvSpPr>
          <p:spPr>
            <a:xfrm>
              <a:off x="1728658" y="2425890"/>
              <a:ext cx="1078309" cy="400110"/>
            </a:xfrm>
            <a:prstGeom prst="rect">
              <a:avLst/>
            </a:prstGeom>
            <a:noFill/>
          </p:spPr>
          <p:txBody>
            <a:bodyPr wrap="none" rtlCol="0">
              <a:spAutoFit/>
            </a:bodyPr>
            <a:lstStyle/>
            <a:p>
              <a:r>
                <a:rPr lang="en-US" sz="2000" b="1" smtClean="0"/>
                <a:t>Diagram</a:t>
              </a:r>
              <a:endParaRPr lang="en-GB" sz="2000" b="1"/>
            </a:p>
          </p:txBody>
        </p:sp>
        <p:sp>
          <p:nvSpPr>
            <p:cNvPr id="54" name="Rectangle 53"/>
            <p:cNvSpPr/>
            <p:nvPr/>
          </p:nvSpPr>
          <p:spPr>
            <a:xfrm>
              <a:off x="1728659" y="2691384"/>
              <a:ext cx="3979531" cy="523220"/>
            </a:xfrm>
            <a:prstGeom prst="rect">
              <a:avLst/>
            </a:prstGeom>
          </p:spPr>
          <p:txBody>
            <a:bodyPr wrap="square">
              <a:spAutoFit/>
            </a:bodyPr>
            <a:lstStyle/>
            <a:p>
              <a:r>
                <a:rPr lang="en-GB" sz="1400"/>
                <a:t>Lorem ipsum dolor sit amet, consectetuer adipiscing elit, sed diam nonummy nibh </a:t>
              </a:r>
              <a:r>
                <a:rPr lang="en-GB" sz="1400" smtClean="0"/>
                <a:t>euismod</a:t>
              </a:r>
              <a:endParaRPr lang="en-GB" sz="1400"/>
            </a:p>
          </p:txBody>
        </p:sp>
      </p:grpSp>
      <p:grpSp>
        <p:nvGrpSpPr>
          <p:cNvPr id="56" name="Group 55"/>
          <p:cNvGrpSpPr/>
          <p:nvPr/>
        </p:nvGrpSpPr>
        <p:grpSpPr>
          <a:xfrm>
            <a:off x="1266570" y="2939608"/>
            <a:ext cx="3979532" cy="788714"/>
            <a:chOff x="1728658" y="2425890"/>
            <a:chExt cx="3979532" cy="788714"/>
          </a:xfrm>
        </p:grpSpPr>
        <p:sp>
          <p:nvSpPr>
            <p:cNvPr id="57" name="TextBox 56"/>
            <p:cNvSpPr txBox="1"/>
            <p:nvPr/>
          </p:nvSpPr>
          <p:spPr>
            <a:xfrm>
              <a:off x="1728658" y="2425890"/>
              <a:ext cx="1547283" cy="400110"/>
            </a:xfrm>
            <a:prstGeom prst="rect">
              <a:avLst/>
            </a:prstGeom>
            <a:noFill/>
          </p:spPr>
          <p:txBody>
            <a:bodyPr wrap="none" rtlCol="0">
              <a:spAutoFit/>
            </a:bodyPr>
            <a:lstStyle/>
            <a:p>
              <a:r>
                <a:rPr lang="en-US" sz="2000" b="1" smtClean="0"/>
                <a:t>Photography</a:t>
              </a:r>
              <a:endParaRPr lang="en-GB" sz="2000" b="1"/>
            </a:p>
          </p:txBody>
        </p:sp>
        <p:sp>
          <p:nvSpPr>
            <p:cNvPr id="58" name="Rectangle 57"/>
            <p:cNvSpPr/>
            <p:nvPr/>
          </p:nvSpPr>
          <p:spPr>
            <a:xfrm>
              <a:off x="1728659" y="2691384"/>
              <a:ext cx="3979531" cy="523220"/>
            </a:xfrm>
            <a:prstGeom prst="rect">
              <a:avLst/>
            </a:prstGeom>
          </p:spPr>
          <p:txBody>
            <a:bodyPr wrap="square">
              <a:spAutoFit/>
            </a:bodyPr>
            <a:lstStyle/>
            <a:p>
              <a:r>
                <a:rPr lang="en-GB" sz="1400"/>
                <a:t>Lorem ipsum dolor sit amet, consectetuer adipiscing elit, sed diam nonummy nibh </a:t>
              </a:r>
              <a:r>
                <a:rPr lang="en-GB" sz="1400" smtClean="0"/>
                <a:t>euismod</a:t>
              </a:r>
              <a:endParaRPr lang="en-GB" sz="1400"/>
            </a:p>
          </p:txBody>
        </p:sp>
      </p:grpSp>
      <p:grpSp>
        <p:nvGrpSpPr>
          <p:cNvPr id="60" name="Group 59"/>
          <p:cNvGrpSpPr/>
          <p:nvPr/>
        </p:nvGrpSpPr>
        <p:grpSpPr>
          <a:xfrm>
            <a:off x="1266570" y="3945329"/>
            <a:ext cx="3979532" cy="788714"/>
            <a:chOff x="1728658" y="2425890"/>
            <a:chExt cx="3979532" cy="788714"/>
          </a:xfrm>
        </p:grpSpPr>
        <p:sp>
          <p:nvSpPr>
            <p:cNvPr id="61" name="TextBox 60"/>
            <p:cNvSpPr txBox="1"/>
            <p:nvPr/>
          </p:nvSpPr>
          <p:spPr>
            <a:xfrm>
              <a:off x="1728658" y="2425890"/>
              <a:ext cx="1295547" cy="400110"/>
            </a:xfrm>
            <a:prstGeom prst="rect">
              <a:avLst/>
            </a:prstGeom>
            <a:noFill/>
          </p:spPr>
          <p:txBody>
            <a:bodyPr wrap="none" rtlCol="0">
              <a:spAutoFit/>
            </a:bodyPr>
            <a:lstStyle/>
            <a:p>
              <a:r>
                <a:rPr lang="en-US" sz="2000" b="1" smtClean="0"/>
                <a:t>Dinamond</a:t>
              </a:r>
              <a:endParaRPr lang="en-GB" sz="2000" b="1"/>
            </a:p>
          </p:txBody>
        </p:sp>
        <p:sp>
          <p:nvSpPr>
            <p:cNvPr id="62" name="Rectangle 61"/>
            <p:cNvSpPr/>
            <p:nvPr/>
          </p:nvSpPr>
          <p:spPr>
            <a:xfrm>
              <a:off x="1728659" y="2691384"/>
              <a:ext cx="3979531" cy="523220"/>
            </a:xfrm>
            <a:prstGeom prst="rect">
              <a:avLst/>
            </a:prstGeom>
          </p:spPr>
          <p:txBody>
            <a:bodyPr wrap="square">
              <a:spAutoFit/>
            </a:bodyPr>
            <a:lstStyle/>
            <a:p>
              <a:r>
                <a:rPr lang="en-GB" sz="1400"/>
                <a:t>Lorem ipsum dolor sit amet, consectetuer adipiscing elit, sed diam nonummy nibh </a:t>
              </a:r>
              <a:r>
                <a:rPr lang="en-GB" sz="1400" smtClean="0"/>
                <a:t>euismod</a:t>
              </a:r>
              <a:endParaRPr lang="en-GB" sz="1400"/>
            </a:p>
          </p:txBody>
        </p:sp>
      </p:grpSp>
      <p:grpSp>
        <p:nvGrpSpPr>
          <p:cNvPr id="63" name="Group 62"/>
          <p:cNvGrpSpPr/>
          <p:nvPr/>
        </p:nvGrpSpPr>
        <p:grpSpPr>
          <a:xfrm>
            <a:off x="1266570" y="4999605"/>
            <a:ext cx="3979532" cy="788714"/>
            <a:chOff x="1728658" y="2425890"/>
            <a:chExt cx="3979532" cy="788714"/>
          </a:xfrm>
        </p:grpSpPr>
        <p:sp>
          <p:nvSpPr>
            <p:cNvPr id="64" name="TextBox 63"/>
            <p:cNvSpPr txBox="1"/>
            <p:nvPr/>
          </p:nvSpPr>
          <p:spPr>
            <a:xfrm>
              <a:off x="1728658" y="2425890"/>
              <a:ext cx="1737655" cy="400110"/>
            </a:xfrm>
            <a:prstGeom prst="rect">
              <a:avLst/>
            </a:prstGeom>
            <a:noFill/>
          </p:spPr>
          <p:txBody>
            <a:bodyPr wrap="none" rtlCol="0">
              <a:spAutoFit/>
            </a:bodyPr>
            <a:lstStyle/>
            <a:p>
              <a:r>
                <a:rPr lang="en-US" sz="2000" b="1" smtClean="0"/>
                <a:t>Key To Success</a:t>
              </a:r>
              <a:endParaRPr lang="en-GB" sz="2000" b="1"/>
            </a:p>
          </p:txBody>
        </p:sp>
        <p:sp>
          <p:nvSpPr>
            <p:cNvPr id="65" name="Rectangle 64"/>
            <p:cNvSpPr/>
            <p:nvPr/>
          </p:nvSpPr>
          <p:spPr>
            <a:xfrm>
              <a:off x="1728659" y="2691384"/>
              <a:ext cx="3979531" cy="523220"/>
            </a:xfrm>
            <a:prstGeom prst="rect">
              <a:avLst/>
            </a:prstGeom>
          </p:spPr>
          <p:txBody>
            <a:bodyPr wrap="square">
              <a:spAutoFit/>
            </a:bodyPr>
            <a:lstStyle/>
            <a:p>
              <a:r>
                <a:rPr lang="en-GB" sz="1400"/>
                <a:t>Lorem ipsum dolor sit amet, consectetuer adipiscing elit, sed diam nonummy nibh </a:t>
              </a:r>
              <a:r>
                <a:rPr lang="en-GB" sz="1400" smtClean="0"/>
                <a:t>euismod</a:t>
              </a:r>
              <a:endParaRPr lang="en-GB" sz="1400"/>
            </a:p>
          </p:txBody>
        </p:sp>
      </p:grpSp>
      <p:grpSp>
        <p:nvGrpSpPr>
          <p:cNvPr id="72" name="Group 71"/>
          <p:cNvGrpSpPr/>
          <p:nvPr/>
        </p:nvGrpSpPr>
        <p:grpSpPr>
          <a:xfrm>
            <a:off x="578108" y="2011857"/>
            <a:ext cx="624548" cy="624548"/>
            <a:chOff x="578108" y="2011857"/>
            <a:chExt cx="624548" cy="624548"/>
          </a:xfrm>
        </p:grpSpPr>
        <p:sp>
          <p:nvSpPr>
            <p:cNvPr id="40" name="Rectangle 39"/>
            <p:cNvSpPr/>
            <p:nvPr/>
          </p:nvSpPr>
          <p:spPr>
            <a:xfrm>
              <a:off x="578108" y="2011857"/>
              <a:ext cx="624548" cy="6245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6" name="Group 65"/>
            <p:cNvGrpSpPr/>
            <p:nvPr/>
          </p:nvGrpSpPr>
          <p:grpSpPr>
            <a:xfrm>
              <a:off x="701853" y="2138943"/>
              <a:ext cx="335868" cy="383755"/>
              <a:chOff x="9174163" y="2577307"/>
              <a:chExt cx="406400" cy="464344"/>
            </a:xfrm>
            <a:solidFill>
              <a:schemeClr val="bg2"/>
            </a:solidFill>
          </p:grpSpPr>
          <p:sp>
            <p:nvSpPr>
              <p:cNvPr id="67" name="AutoShape 48"/>
              <p:cNvSpPr/>
              <p:nvPr/>
            </p:nvSpPr>
            <p:spPr bwMode="auto">
              <a:xfrm>
                <a:off x="9174163" y="2577307"/>
                <a:ext cx="406400"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425"/>
                    </a:moveTo>
                    <a:cubicBezTo>
                      <a:pt x="5687" y="7425"/>
                      <a:pt x="1542" y="6064"/>
                      <a:pt x="1542" y="4387"/>
                    </a:cubicBezTo>
                    <a:cubicBezTo>
                      <a:pt x="1542" y="2709"/>
                      <a:pt x="5687" y="1350"/>
                      <a:pt x="10800" y="1350"/>
                    </a:cubicBezTo>
                    <a:cubicBezTo>
                      <a:pt x="15912" y="1350"/>
                      <a:pt x="20057" y="2709"/>
                      <a:pt x="20057" y="4387"/>
                    </a:cubicBezTo>
                    <a:cubicBezTo>
                      <a:pt x="20057" y="6064"/>
                      <a:pt x="15912" y="7425"/>
                      <a:pt x="10800" y="7425"/>
                    </a:cubicBezTo>
                    <a:moveTo>
                      <a:pt x="20057" y="9112"/>
                    </a:moveTo>
                    <a:lnTo>
                      <a:pt x="20054" y="9112"/>
                    </a:lnTo>
                    <a:cubicBezTo>
                      <a:pt x="20054" y="9119"/>
                      <a:pt x="20057" y="9127"/>
                      <a:pt x="20057" y="9133"/>
                    </a:cubicBezTo>
                    <a:cubicBezTo>
                      <a:pt x="20057" y="10800"/>
                      <a:pt x="15912" y="12150"/>
                      <a:pt x="10800" y="12150"/>
                    </a:cubicBezTo>
                    <a:cubicBezTo>
                      <a:pt x="5687" y="12150"/>
                      <a:pt x="1542" y="10800"/>
                      <a:pt x="1542" y="9133"/>
                    </a:cubicBezTo>
                    <a:cubicBezTo>
                      <a:pt x="1542" y="9127"/>
                      <a:pt x="1545" y="9119"/>
                      <a:pt x="1545" y="9112"/>
                    </a:cubicBezTo>
                    <a:lnTo>
                      <a:pt x="1542" y="9112"/>
                    </a:lnTo>
                    <a:lnTo>
                      <a:pt x="1542" y="6793"/>
                    </a:lnTo>
                    <a:cubicBezTo>
                      <a:pt x="3564" y="8140"/>
                      <a:pt x="7271" y="8774"/>
                      <a:pt x="10800" y="8774"/>
                    </a:cubicBezTo>
                    <a:cubicBezTo>
                      <a:pt x="14328" y="8774"/>
                      <a:pt x="18035" y="8140"/>
                      <a:pt x="20057" y="6793"/>
                    </a:cubicBezTo>
                    <a:cubicBezTo>
                      <a:pt x="20057" y="6793"/>
                      <a:pt x="20057" y="9112"/>
                      <a:pt x="20057" y="9112"/>
                    </a:cubicBezTo>
                    <a:close/>
                    <a:moveTo>
                      <a:pt x="20057" y="13162"/>
                    </a:moveTo>
                    <a:lnTo>
                      <a:pt x="20054" y="13162"/>
                    </a:lnTo>
                    <a:cubicBezTo>
                      <a:pt x="20054" y="13169"/>
                      <a:pt x="20057" y="13177"/>
                      <a:pt x="20057" y="13183"/>
                    </a:cubicBezTo>
                    <a:cubicBezTo>
                      <a:pt x="20057" y="14850"/>
                      <a:pt x="15912" y="16200"/>
                      <a:pt x="10800" y="16200"/>
                    </a:cubicBezTo>
                    <a:cubicBezTo>
                      <a:pt x="5687" y="16200"/>
                      <a:pt x="1542" y="14850"/>
                      <a:pt x="1542" y="13183"/>
                    </a:cubicBezTo>
                    <a:cubicBezTo>
                      <a:pt x="1542" y="13177"/>
                      <a:pt x="1545" y="13169"/>
                      <a:pt x="1545" y="13162"/>
                    </a:cubicBezTo>
                    <a:lnTo>
                      <a:pt x="1542" y="13162"/>
                    </a:lnTo>
                    <a:lnTo>
                      <a:pt x="1542" y="10640"/>
                    </a:lnTo>
                    <a:cubicBezTo>
                      <a:pt x="3136" y="12077"/>
                      <a:pt x="6982" y="12825"/>
                      <a:pt x="10800" y="12825"/>
                    </a:cubicBezTo>
                    <a:cubicBezTo>
                      <a:pt x="14617" y="12825"/>
                      <a:pt x="18463" y="12077"/>
                      <a:pt x="20057" y="10640"/>
                    </a:cubicBezTo>
                    <a:cubicBezTo>
                      <a:pt x="20057" y="10640"/>
                      <a:pt x="20057" y="13162"/>
                      <a:pt x="20057" y="13162"/>
                    </a:cubicBezTo>
                    <a:close/>
                    <a:moveTo>
                      <a:pt x="20057" y="17212"/>
                    </a:moveTo>
                    <a:cubicBezTo>
                      <a:pt x="20057" y="18889"/>
                      <a:pt x="15912" y="20249"/>
                      <a:pt x="10800" y="20249"/>
                    </a:cubicBezTo>
                    <a:cubicBezTo>
                      <a:pt x="5687" y="20249"/>
                      <a:pt x="1542" y="18889"/>
                      <a:pt x="1542" y="17212"/>
                    </a:cubicBezTo>
                    <a:lnTo>
                      <a:pt x="1542" y="14690"/>
                    </a:lnTo>
                    <a:cubicBezTo>
                      <a:pt x="3136" y="16127"/>
                      <a:pt x="6982" y="16875"/>
                      <a:pt x="10800" y="16875"/>
                    </a:cubicBezTo>
                    <a:cubicBezTo>
                      <a:pt x="14617" y="16875"/>
                      <a:pt x="18463" y="16127"/>
                      <a:pt x="20057" y="14690"/>
                    </a:cubicBezTo>
                    <a:cubicBezTo>
                      <a:pt x="20057" y="14690"/>
                      <a:pt x="20057" y="17212"/>
                      <a:pt x="20057" y="17212"/>
                    </a:cubicBezTo>
                    <a:close/>
                    <a:moveTo>
                      <a:pt x="10800" y="0"/>
                    </a:moveTo>
                    <a:cubicBezTo>
                      <a:pt x="5598" y="0"/>
                      <a:pt x="0" y="1372"/>
                      <a:pt x="0" y="4387"/>
                    </a:cubicBezTo>
                    <a:lnTo>
                      <a:pt x="0" y="17212"/>
                    </a:lnTo>
                    <a:cubicBezTo>
                      <a:pt x="0" y="20226"/>
                      <a:pt x="5598" y="21599"/>
                      <a:pt x="10800" y="21599"/>
                    </a:cubicBezTo>
                    <a:cubicBezTo>
                      <a:pt x="16001" y="21599"/>
                      <a:pt x="21599" y="20226"/>
                      <a:pt x="21599" y="17212"/>
                    </a:cubicBezTo>
                    <a:lnTo>
                      <a:pt x="21599" y="4387"/>
                    </a:lnTo>
                    <a:cubicBezTo>
                      <a:pt x="21599" y="1372"/>
                      <a:pt x="16001"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8" name="AutoShape 49"/>
              <p:cNvSpPr/>
              <p:nvPr/>
            </p:nvSpPr>
            <p:spPr bwMode="auto">
              <a:xfrm>
                <a:off x="9493250" y="2940050"/>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9" name="AutoShape 50"/>
              <p:cNvSpPr/>
              <p:nvPr/>
            </p:nvSpPr>
            <p:spPr bwMode="auto">
              <a:xfrm>
                <a:off x="9493250" y="2852738"/>
                <a:ext cx="29369"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0" name="AutoShape 51"/>
              <p:cNvSpPr/>
              <p:nvPr/>
            </p:nvSpPr>
            <p:spPr bwMode="auto">
              <a:xfrm>
                <a:off x="9493250" y="2765425"/>
                <a:ext cx="29369"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left)">
                                      <p:cBhvr>
                                        <p:cTn id="11" dur="500"/>
                                        <p:tgtEl>
                                          <p:spTgt spid="3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500"/>
                                        <p:tgtEl>
                                          <p:spTgt spid="35"/>
                                        </p:tgtEl>
                                      </p:cBhvr>
                                    </p:animEffect>
                                  </p:childTnLst>
                                </p:cTn>
                              </p:par>
                            </p:childTnLst>
                          </p:cTn>
                        </p:par>
                        <p:par>
                          <p:cTn id="16" fill="hold">
                            <p:stCondLst>
                              <p:cond delay="1500"/>
                            </p:stCondLst>
                            <p:childTnLst>
                              <p:par>
                                <p:cTn id="17" presetID="2" presetClass="entr" presetSubtype="1" fill="hold" nodeType="afterEffect">
                                  <p:stCondLst>
                                    <p:cond delay="0"/>
                                  </p:stCondLst>
                                  <p:childTnLst>
                                    <p:set>
                                      <p:cBhvr>
                                        <p:cTn id="18" dur="1" fill="hold">
                                          <p:stCondLst>
                                            <p:cond delay="0"/>
                                          </p:stCondLst>
                                        </p:cTn>
                                        <p:tgtEl>
                                          <p:spTgt spid="33"/>
                                        </p:tgtEl>
                                        <p:attrNameLst>
                                          <p:attrName>style.visibility</p:attrName>
                                        </p:attrNameLst>
                                      </p:cBhvr>
                                      <p:to>
                                        <p:strVal val="visible"/>
                                      </p:to>
                                    </p:set>
                                    <p:anim calcmode="lin" valueType="num">
                                      <p:cBhvr additive="base">
                                        <p:cTn id="19" dur="500" fill="hold"/>
                                        <p:tgtEl>
                                          <p:spTgt spid="33"/>
                                        </p:tgtEl>
                                        <p:attrNameLst>
                                          <p:attrName>ppt_x</p:attrName>
                                        </p:attrNameLst>
                                      </p:cBhvr>
                                      <p:tavLst>
                                        <p:tav tm="0">
                                          <p:val>
                                            <p:strVal val="#ppt_x"/>
                                          </p:val>
                                        </p:tav>
                                        <p:tav tm="100000">
                                          <p:val>
                                            <p:strVal val="#ppt_x"/>
                                          </p:val>
                                        </p:tav>
                                      </p:tavLst>
                                    </p:anim>
                                    <p:anim calcmode="lin" valueType="num">
                                      <p:cBhvr additive="base">
                                        <p:cTn id="20" dur="500" fill="hold"/>
                                        <p:tgtEl>
                                          <p:spTgt spid="33"/>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49"/>
                                        </p:tgtEl>
                                        <p:attrNameLst>
                                          <p:attrName>style.visibility</p:attrName>
                                        </p:attrNameLst>
                                      </p:cBhvr>
                                      <p:to>
                                        <p:strVal val="visible"/>
                                      </p:to>
                                    </p:set>
                                    <p:animEffect transition="in" filter="wipe(right)">
                                      <p:cBhvr>
                                        <p:cTn id="24" dur="500"/>
                                        <p:tgtEl>
                                          <p:spTgt spid="49"/>
                                        </p:tgtEl>
                                      </p:cBhvr>
                                    </p:animEffect>
                                  </p:childTnLst>
                                </p:cTn>
                              </p:par>
                            </p:childTnLst>
                          </p:cTn>
                        </p:par>
                        <p:par>
                          <p:cTn id="25" fill="hold">
                            <p:stCondLst>
                              <p:cond delay="2500"/>
                            </p:stCondLst>
                            <p:childTnLst>
                              <p:par>
                                <p:cTn id="26" presetID="22" presetClass="entr" presetSubtype="2" fill="hold" nodeType="after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wipe(right)">
                                      <p:cBhvr>
                                        <p:cTn id="28" dur="500"/>
                                        <p:tgtEl>
                                          <p:spTgt spid="59"/>
                                        </p:tgtEl>
                                      </p:cBhvr>
                                    </p:animEffect>
                                  </p:childTnLst>
                                </p:cTn>
                              </p:par>
                            </p:childTnLst>
                          </p:cTn>
                        </p:par>
                        <p:par>
                          <p:cTn id="29" fill="hold">
                            <p:stCondLst>
                              <p:cond delay="3000"/>
                            </p:stCondLst>
                            <p:childTnLst>
                              <p:par>
                                <p:cTn id="30" presetID="22" presetClass="entr" presetSubtype="2" fill="hold" nodeType="afterEffect">
                                  <p:stCondLst>
                                    <p:cond delay="0"/>
                                  </p:stCondLst>
                                  <p:childTnLst>
                                    <p:set>
                                      <p:cBhvr>
                                        <p:cTn id="31" dur="1" fill="hold">
                                          <p:stCondLst>
                                            <p:cond delay="0"/>
                                          </p:stCondLst>
                                        </p:cTn>
                                        <p:tgtEl>
                                          <p:spTgt spid="71"/>
                                        </p:tgtEl>
                                        <p:attrNameLst>
                                          <p:attrName>style.visibility</p:attrName>
                                        </p:attrNameLst>
                                      </p:cBhvr>
                                      <p:to>
                                        <p:strVal val="visible"/>
                                      </p:to>
                                    </p:set>
                                    <p:animEffect transition="in" filter="wipe(right)">
                                      <p:cBhvr>
                                        <p:cTn id="32" dur="500"/>
                                        <p:tgtEl>
                                          <p:spTgt spid="71"/>
                                        </p:tgtEl>
                                      </p:cBhvr>
                                    </p:animEffect>
                                  </p:childTnLst>
                                </p:cTn>
                              </p:par>
                            </p:childTnLst>
                          </p:cTn>
                        </p:par>
                        <p:par>
                          <p:cTn id="33" fill="hold">
                            <p:stCondLst>
                              <p:cond delay="3500"/>
                            </p:stCondLst>
                            <p:childTnLst>
                              <p:par>
                                <p:cTn id="34" presetID="53" presetClass="entr" presetSubtype="16" fill="hold" nodeType="afterEffect">
                                  <p:stCondLst>
                                    <p:cond delay="0"/>
                                  </p:stCondLst>
                                  <p:childTnLst>
                                    <p:set>
                                      <p:cBhvr>
                                        <p:cTn id="35" dur="1" fill="hold">
                                          <p:stCondLst>
                                            <p:cond delay="0"/>
                                          </p:stCondLst>
                                        </p:cTn>
                                        <p:tgtEl>
                                          <p:spTgt spid="72"/>
                                        </p:tgtEl>
                                        <p:attrNameLst>
                                          <p:attrName>style.visibility</p:attrName>
                                        </p:attrNameLst>
                                      </p:cBhvr>
                                      <p:to>
                                        <p:strVal val="visible"/>
                                      </p:to>
                                    </p:set>
                                    <p:anim calcmode="lin" valueType="num">
                                      <p:cBhvr>
                                        <p:cTn id="36" dur="500" fill="hold"/>
                                        <p:tgtEl>
                                          <p:spTgt spid="72"/>
                                        </p:tgtEl>
                                        <p:attrNameLst>
                                          <p:attrName>ppt_w</p:attrName>
                                        </p:attrNameLst>
                                      </p:cBhvr>
                                      <p:tavLst>
                                        <p:tav tm="0">
                                          <p:val>
                                            <p:fltVal val="0"/>
                                          </p:val>
                                        </p:tav>
                                        <p:tav tm="100000">
                                          <p:val>
                                            <p:strVal val="#ppt_w"/>
                                          </p:val>
                                        </p:tav>
                                      </p:tavLst>
                                    </p:anim>
                                    <p:anim calcmode="lin" valueType="num">
                                      <p:cBhvr>
                                        <p:cTn id="37" dur="500" fill="hold"/>
                                        <p:tgtEl>
                                          <p:spTgt spid="72"/>
                                        </p:tgtEl>
                                        <p:attrNameLst>
                                          <p:attrName>ppt_h</p:attrName>
                                        </p:attrNameLst>
                                      </p:cBhvr>
                                      <p:tavLst>
                                        <p:tav tm="0">
                                          <p:val>
                                            <p:fltVal val="0"/>
                                          </p:val>
                                        </p:tav>
                                        <p:tav tm="100000">
                                          <p:val>
                                            <p:strVal val="#ppt_h"/>
                                          </p:val>
                                        </p:tav>
                                      </p:tavLst>
                                    </p:anim>
                                    <p:animEffect transition="in" filter="fade">
                                      <p:cBhvr>
                                        <p:cTn id="38" dur="500"/>
                                        <p:tgtEl>
                                          <p:spTgt spid="72"/>
                                        </p:tgtEl>
                                      </p:cBhvr>
                                    </p:animEffect>
                                  </p:childTnLst>
                                </p:cTn>
                              </p:par>
                            </p:childTnLst>
                          </p:cTn>
                        </p:par>
                        <p:par>
                          <p:cTn id="39" fill="hold">
                            <p:stCondLst>
                              <p:cond delay="4000"/>
                            </p:stCondLst>
                            <p:childTnLst>
                              <p:par>
                                <p:cTn id="40" presetID="12" presetClass="entr" presetSubtype="8" fill="hold" nodeType="afterEffect">
                                  <p:stCondLst>
                                    <p:cond delay="0"/>
                                  </p:stCondLst>
                                  <p:childTnLst>
                                    <p:set>
                                      <p:cBhvr>
                                        <p:cTn id="41" dur="1" fill="hold">
                                          <p:stCondLst>
                                            <p:cond delay="0"/>
                                          </p:stCondLst>
                                        </p:cTn>
                                        <p:tgtEl>
                                          <p:spTgt spid="55"/>
                                        </p:tgtEl>
                                        <p:attrNameLst>
                                          <p:attrName>style.visibility</p:attrName>
                                        </p:attrNameLst>
                                      </p:cBhvr>
                                      <p:to>
                                        <p:strVal val="visible"/>
                                      </p:to>
                                    </p:set>
                                    <p:anim calcmode="lin" valueType="num">
                                      <p:cBhvr additive="base">
                                        <p:cTn id="42" dur="500"/>
                                        <p:tgtEl>
                                          <p:spTgt spid="55"/>
                                        </p:tgtEl>
                                        <p:attrNameLst>
                                          <p:attrName>ppt_x</p:attrName>
                                        </p:attrNameLst>
                                      </p:cBhvr>
                                      <p:tavLst>
                                        <p:tav tm="0">
                                          <p:val>
                                            <p:strVal val="#ppt_x-#ppt_w*1.125000"/>
                                          </p:val>
                                        </p:tav>
                                        <p:tav tm="100000">
                                          <p:val>
                                            <p:strVal val="#ppt_x"/>
                                          </p:val>
                                        </p:tav>
                                      </p:tavLst>
                                    </p:anim>
                                    <p:animEffect transition="in" filter="wipe(right)">
                                      <p:cBhvr>
                                        <p:cTn id="43" dur="500"/>
                                        <p:tgtEl>
                                          <p:spTgt spid="55"/>
                                        </p:tgtEl>
                                      </p:cBhvr>
                                    </p:animEffect>
                                  </p:childTnLst>
                                </p:cTn>
                              </p:par>
                            </p:childTnLst>
                          </p:cTn>
                        </p:par>
                        <p:par>
                          <p:cTn id="44" fill="hold">
                            <p:stCondLst>
                              <p:cond delay="4500"/>
                            </p:stCondLst>
                            <p:childTnLst>
                              <p:par>
                                <p:cTn id="45" presetID="53" presetClass="entr" presetSubtype="16"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 calcmode="lin" valueType="num">
                                      <p:cBhvr>
                                        <p:cTn id="47" dur="500" fill="hold"/>
                                        <p:tgtEl>
                                          <p:spTgt spid="73"/>
                                        </p:tgtEl>
                                        <p:attrNameLst>
                                          <p:attrName>ppt_w</p:attrName>
                                        </p:attrNameLst>
                                      </p:cBhvr>
                                      <p:tavLst>
                                        <p:tav tm="0">
                                          <p:val>
                                            <p:fltVal val="0"/>
                                          </p:val>
                                        </p:tav>
                                        <p:tav tm="100000">
                                          <p:val>
                                            <p:strVal val="#ppt_w"/>
                                          </p:val>
                                        </p:tav>
                                      </p:tavLst>
                                    </p:anim>
                                    <p:anim calcmode="lin" valueType="num">
                                      <p:cBhvr>
                                        <p:cTn id="48" dur="500" fill="hold"/>
                                        <p:tgtEl>
                                          <p:spTgt spid="73"/>
                                        </p:tgtEl>
                                        <p:attrNameLst>
                                          <p:attrName>ppt_h</p:attrName>
                                        </p:attrNameLst>
                                      </p:cBhvr>
                                      <p:tavLst>
                                        <p:tav tm="0">
                                          <p:val>
                                            <p:fltVal val="0"/>
                                          </p:val>
                                        </p:tav>
                                        <p:tav tm="100000">
                                          <p:val>
                                            <p:strVal val="#ppt_h"/>
                                          </p:val>
                                        </p:tav>
                                      </p:tavLst>
                                    </p:anim>
                                    <p:animEffect transition="in" filter="fade">
                                      <p:cBhvr>
                                        <p:cTn id="49" dur="500"/>
                                        <p:tgtEl>
                                          <p:spTgt spid="73"/>
                                        </p:tgtEl>
                                      </p:cBhvr>
                                    </p:animEffect>
                                  </p:childTnLst>
                                </p:cTn>
                              </p:par>
                            </p:childTnLst>
                          </p:cTn>
                        </p:par>
                        <p:par>
                          <p:cTn id="50" fill="hold">
                            <p:stCondLst>
                              <p:cond delay="5000"/>
                            </p:stCondLst>
                            <p:childTnLst>
                              <p:par>
                                <p:cTn id="51" presetID="12" presetClass="entr" presetSubtype="8" fill="hold" nodeType="afterEffect">
                                  <p:stCondLst>
                                    <p:cond delay="0"/>
                                  </p:stCondLst>
                                  <p:childTnLst>
                                    <p:set>
                                      <p:cBhvr>
                                        <p:cTn id="52" dur="1" fill="hold">
                                          <p:stCondLst>
                                            <p:cond delay="0"/>
                                          </p:stCondLst>
                                        </p:cTn>
                                        <p:tgtEl>
                                          <p:spTgt spid="56"/>
                                        </p:tgtEl>
                                        <p:attrNameLst>
                                          <p:attrName>style.visibility</p:attrName>
                                        </p:attrNameLst>
                                      </p:cBhvr>
                                      <p:to>
                                        <p:strVal val="visible"/>
                                      </p:to>
                                    </p:set>
                                    <p:anim calcmode="lin" valueType="num">
                                      <p:cBhvr additive="base">
                                        <p:cTn id="53" dur="500"/>
                                        <p:tgtEl>
                                          <p:spTgt spid="56"/>
                                        </p:tgtEl>
                                        <p:attrNameLst>
                                          <p:attrName>ppt_x</p:attrName>
                                        </p:attrNameLst>
                                      </p:cBhvr>
                                      <p:tavLst>
                                        <p:tav tm="0">
                                          <p:val>
                                            <p:strVal val="#ppt_x-#ppt_w*1.125000"/>
                                          </p:val>
                                        </p:tav>
                                        <p:tav tm="100000">
                                          <p:val>
                                            <p:strVal val="#ppt_x"/>
                                          </p:val>
                                        </p:tav>
                                      </p:tavLst>
                                    </p:anim>
                                    <p:animEffect transition="in" filter="wipe(right)">
                                      <p:cBhvr>
                                        <p:cTn id="54" dur="500"/>
                                        <p:tgtEl>
                                          <p:spTgt spid="56"/>
                                        </p:tgtEl>
                                      </p:cBhvr>
                                    </p:animEffect>
                                  </p:childTnLst>
                                </p:cTn>
                              </p:par>
                            </p:childTnLst>
                          </p:cTn>
                        </p:par>
                        <p:par>
                          <p:cTn id="55" fill="hold">
                            <p:stCondLst>
                              <p:cond delay="5500"/>
                            </p:stCondLst>
                            <p:childTnLst>
                              <p:par>
                                <p:cTn id="56" presetID="53" presetClass="entr" presetSubtype="16" fill="hold" nodeType="afterEffect">
                                  <p:stCondLst>
                                    <p:cond delay="0"/>
                                  </p:stCondLst>
                                  <p:childTnLst>
                                    <p:set>
                                      <p:cBhvr>
                                        <p:cTn id="57" dur="1" fill="hold">
                                          <p:stCondLst>
                                            <p:cond delay="0"/>
                                          </p:stCondLst>
                                        </p:cTn>
                                        <p:tgtEl>
                                          <p:spTgt spid="74"/>
                                        </p:tgtEl>
                                        <p:attrNameLst>
                                          <p:attrName>style.visibility</p:attrName>
                                        </p:attrNameLst>
                                      </p:cBhvr>
                                      <p:to>
                                        <p:strVal val="visible"/>
                                      </p:to>
                                    </p:set>
                                    <p:anim calcmode="lin" valueType="num">
                                      <p:cBhvr>
                                        <p:cTn id="58" dur="500" fill="hold"/>
                                        <p:tgtEl>
                                          <p:spTgt spid="74"/>
                                        </p:tgtEl>
                                        <p:attrNameLst>
                                          <p:attrName>ppt_w</p:attrName>
                                        </p:attrNameLst>
                                      </p:cBhvr>
                                      <p:tavLst>
                                        <p:tav tm="0">
                                          <p:val>
                                            <p:fltVal val="0"/>
                                          </p:val>
                                        </p:tav>
                                        <p:tav tm="100000">
                                          <p:val>
                                            <p:strVal val="#ppt_w"/>
                                          </p:val>
                                        </p:tav>
                                      </p:tavLst>
                                    </p:anim>
                                    <p:anim calcmode="lin" valueType="num">
                                      <p:cBhvr>
                                        <p:cTn id="59" dur="500" fill="hold"/>
                                        <p:tgtEl>
                                          <p:spTgt spid="74"/>
                                        </p:tgtEl>
                                        <p:attrNameLst>
                                          <p:attrName>ppt_h</p:attrName>
                                        </p:attrNameLst>
                                      </p:cBhvr>
                                      <p:tavLst>
                                        <p:tav tm="0">
                                          <p:val>
                                            <p:fltVal val="0"/>
                                          </p:val>
                                        </p:tav>
                                        <p:tav tm="100000">
                                          <p:val>
                                            <p:strVal val="#ppt_h"/>
                                          </p:val>
                                        </p:tav>
                                      </p:tavLst>
                                    </p:anim>
                                    <p:animEffect transition="in" filter="fade">
                                      <p:cBhvr>
                                        <p:cTn id="60" dur="500"/>
                                        <p:tgtEl>
                                          <p:spTgt spid="74"/>
                                        </p:tgtEl>
                                      </p:cBhvr>
                                    </p:animEffect>
                                  </p:childTnLst>
                                </p:cTn>
                              </p:par>
                            </p:childTnLst>
                          </p:cTn>
                        </p:par>
                        <p:par>
                          <p:cTn id="61" fill="hold">
                            <p:stCondLst>
                              <p:cond delay="6000"/>
                            </p:stCondLst>
                            <p:childTnLst>
                              <p:par>
                                <p:cTn id="62" presetID="12" presetClass="entr" presetSubtype="8" fill="hold" nodeType="afterEffect">
                                  <p:stCondLst>
                                    <p:cond delay="0"/>
                                  </p:stCondLst>
                                  <p:childTnLst>
                                    <p:set>
                                      <p:cBhvr>
                                        <p:cTn id="63" dur="1" fill="hold">
                                          <p:stCondLst>
                                            <p:cond delay="0"/>
                                          </p:stCondLst>
                                        </p:cTn>
                                        <p:tgtEl>
                                          <p:spTgt spid="60"/>
                                        </p:tgtEl>
                                        <p:attrNameLst>
                                          <p:attrName>style.visibility</p:attrName>
                                        </p:attrNameLst>
                                      </p:cBhvr>
                                      <p:to>
                                        <p:strVal val="visible"/>
                                      </p:to>
                                    </p:set>
                                    <p:anim calcmode="lin" valueType="num">
                                      <p:cBhvr additive="base">
                                        <p:cTn id="64" dur="500"/>
                                        <p:tgtEl>
                                          <p:spTgt spid="60"/>
                                        </p:tgtEl>
                                        <p:attrNameLst>
                                          <p:attrName>ppt_x</p:attrName>
                                        </p:attrNameLst>
                                      </p:cBhvr>
                                      <p:tavLst>
                                        <p:tav tm="0">
                                          <p:val>
                                            <p:strVal val="#ppt_x-#ppt_w*1.125000"/>
                                          </p:val>
                                        </p:tav>
                                        <p:tav tm="100000">
                                          <p:val>
                                            <p:strVal val="#ppt_x"/>
                                          </p:val>
                                        </p:tav>
                                      </p:tavLst>
                                    </p:anim>
                                    <p:animEffect transition="in" filter="wipe(right)">
                                      <p:cBhvr>
                                        <p:cTn id="65" dur="500"/>
                                        <p:tgtEl>
                                          <p:spTgt spid="60"/>
                                        </p:tgtEl>
                                      </p:cBhvr>
                                    </p:animEffect>
                                  </p:childTnLst>
                                </p:cTn>
                              </p:par>
                            </p:childTnLst>
                          </p:cTn>
                        </p:par>
                        <p:par>
                          <p:cTn id="66" fill="hold">
                            <p:stCondLst>
                              <p:cond delay="6500"/>
                            </p:stCondLst>
                            <p:childTnLst>
                              <p:par>
                                <p:cTn id="67" presetID="53" presetClass="entr" presetSubtype="16" fill="hold" nodeType="afterEffect">
                                  <p:stCondLst>
                                    <p:cond delay="0"/>
                                  </p:stCondLst>
                                  <p:childTnLst>
                                    <p:set>
                                      <p:cBhvr>
                                        <p:cTn id="68" dur="1" fill="hold">
                                          <p:stCondLst>
                                            <p:cond delay="0"/>
                                          </p:stCondLst>
                                        </p:cTn>
                                        <p:tgtEl>
                                          <p:spTgt spid="75"/>
                                        </p:tgtEl>
                                        <p:attrNameLst>
                                          <p:attrName>style.visibility</p:attrName>
                                        </p:attrNameLst>
                                      </p:cBhvr>
                                      <p:to>
                                        <p:strVal val="visible"/>
                                      </p:to>
                                    </p:set>
                                    <p:anim calcmode="lin" valueType="num">
                                      <p:cBhvr>
                                        <p:cTn id="69" dur="500" fill="hold"/>
                                        <p:tgtEl>
                                          <p:spTgt spid="75"/>
                                        </p:tgtEl>
                                        <p:attrNameLst>
                                          <p:attrName>ppt_w</p:attrName>
                                        </p:attrNameLst>
                                      </p:cBhvr>
                                      <p:tavLst>
                                        <p:tav tm="0">
                                          <p:val>
                                            <p:fltVal val="0"/>
                                          </p:val>
                                        </p:tav>
                                        <p:tav tm="100000">
                                          <p:val>
                                            <p:strVal val="#ppt_w"/>
                                          </p:val>
                                        </p:tav>
                                      </p:tavLst>
                                    </p:anim>
                                    <p:anim calcmode="lin" valueType="num">
                                      <p:cBhvr>
                                        <p:cTn id="70" dur="500" fill="hold"/>
                                        <p:tgtEl>
                                          <p:spTgt spid="75"/>
                                        </p:tgtEl>
                                        <p:attrNameLst>
                                          <p:attrName>ppt_h</p:attrName>
                                        </p:attrNameLst>
                                      </p:cBhvr>
                                      <p:tavLst>
                                        <p:tav tm="0">
                                          <p:val>
                                            <p:fltVal val="0"/>
                                          </p:val>
                                        </p:tav>
                                        <p:tav tm="100000">
                                          <p:val>
                                            <p:strVal val="#ppt_h"/>
                                          </p:val>
                                        </p:tav>
                                      </p:tavLst>
                                    </p:anim>
                                    <p:animEffect transition="in" filter="fade">
                                      <p:cBhvr>
                                        <p:cTn id="71" dur="500"/>
                                        <p:tgtEl>
                                          <p:spTgt spid="75"/>
                                        </p:tgtEl>
                                      </p:cBhvr>
                                    </p:animEffect>
                                  </p:childTnLst>
                                </p:cTn>
                              </p:par>
                            </p:childTnLst>
                          </p:cTn>
                        </p:par>
                        <p:par>
                          <p:cTn id="72" fill="hold">
                            <p:stCondLst>
                              <p:cond delay="7000"/>
                            </p:stCondLst>
                            <p:childTnLst>
                              <p:par>
                                <p:cTn id="73" presetID="12" presetClass="entr" presetSubtype="8" fill="hold" nodeType="afterEffect">
                                  <p:stCondLst>
                                    <p:cond delay="0"/>
                                  </p:stCondLst>
                                  <p:childTnLst>
                                    <p:set>
                                      <p:cBhvr>
                                        <p:cTn id="74" dur="1" fill="hold">
                                          <p:stCondLst>
                                            <p:cond delay="0"/>
                                          </p:stCondLst>
                                        </p:cTn>
                                        <p:tgtEl>
                                          <p:spTgt spid="63"/>
                                        </p:tgtEl>
                                        <p:attrNameLst>
                                          <p:attrName>style.visibility</p:attrName>
                                        </p:attrNameLst>
                                      </p:cBhvr>
                                      <p:to>
                                        <p:strVal val="visible"/>
                                      </p:to>
                                    </p:set>
                                    <p:anim calcmode="lin" valueType="num">
                                      <p:cBhvr additive="base">
                                        <p:cTn id="75" dur="500"/>
                                        <p:tgtEl>
                                          <p:spTgt spid="63"/>
                                        </p:tgtEl>
                                        <p:attrNameLst>
                                          <p:attrName>ppt_x</p:attrName>
                                        </p:attrNameLst>
                                      </p:cBhvr>
                                      <p:tavLst>
                                        <p:tav tm="0">
                                          <p:val>
                                            <p:strVal val="#ppt_x-#ppt_w*1.125000"/>
                                          </p:val>
                                        </p:tav>
                                        <p:tav tm="100000">
                                          <p:val>
                                            <p:strVal val="#ppt_x"/>
                                          </p:val>
                                        </p:tav>
                                      </p:tavLst>
                                    </p:anim>
                                    <p:animEffect transition="in" filter="wipe(right)">
                                      <p:cBhvr>
                                        <p:cTn id="7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4"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Pie Infographic</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91" name="任意多边形 31"/>
          <p:cNvSpPr/>
          <p:nvPr/>
        </p:nvSpPr>
        <p:spPr>
          <a:xfrm>
            <a:off x="7347194" y="1748282"/>
            <a:ext cx="1123870" cy="481263"/>
          </a:xfrm>
          <a:custGeom>
            <a:avLst/>
            <a:gdLst>
              <a:gd name="connsiteX0" fmla="*/ 0 w 1816769"/>
              <a:gd name="connsiteY0" fmla="*/ 481263 h 481263"/>
              <a:gd name="connsiteX1" fmla="*/ 493295 w 1816769"/>
              <a:gd name="connsiteY1" fmla="*/ 24063 h 481263"/>
              <a:gd name="connsiteX2" fmla="*/ 1816769 w 1816769"/>
              <a:gd name="connsiteY2" fmla="*/ 0 h 481263"/>
            </a:gdLst>
            <a:ahLst/>
            <a:cxnLst>
              <a:cxn ang="0">
                <a:pos x="connsiteX0" y="connsiteY0"/>
              </a:cxn>
              <a:cxn ang="0">
                <a:pos x="connsiteX1" y="connsiteY1"/>
              </a:cxn>
              <a:cxn ang="0">
                <a:pos x="connsiteX2" y="connsiteY2"/>
              </a:cxn>
            </a:cxnLst>
            <a:rect l="l" t="t" r="r" b="b"/>
            <a:pathLst>
              <a:path w="1816769" h="481263">
                <a:moveTo>
                  <a:pt x="0" y="481263"/>
                </a:moveTo>
                <a:lnTo>
                  <a:pt x="493295" y="24063"/>
                </a:lnTo>
                <a:lnTo>
                  <a:pt x="1816769" y="0"/>
                </a:lnTo>
              </a:path>
            </a:pathLst>
          </a:custGeom>
          <a:noFill/>
          <a:ln w="25400" cap="flat" cmpd="sng" algn="ctr">
            <a:solidFill>
              <a:schemeClr val="bg1">
                <a:lumMod val="65000"/>
              </a:schemeClr>
            </a:solidFill>
            <a:prstDash val="sysDot"/>
            <a:headEnd type="oval" w="med" len="med"/>
            <a:tailEnd type="triangle" w="med"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92" name="任意多边形 33"/>
          <p:cNvSpPr/>
          <p:nvPr/>
        </p:nvSpPr>
        <p:spPr>
          <a:xfrm flipV="1">
            <a:off x="7068109" y="4368442"/>
            <a:ext cx="2680802" cy="481263"/>
          </a:xfrm>
          <a:custGeom>
            <a:avLst/>
            <a:gdLst>
              <a:gd name="connsiteX0" fmla="*/ 0 w 1816769"/>
              <a:gd name="connsiteY0" fmla="*/ 481263 h 481263"/>
              <a:gd name="connsiteX1" fmla="*/ 493295 w 1816769"/>
              <a:gd name="connsiteY1" fmla="*/ 24063 h 481263"/>
              <a:gd name="connsiteX2" fmla="*/ 1816769 w 1816769"/>
              <a:gd name="connsiteY2" fmla="*/ 0 h 481263"/>
            </a:gdLst>
            <a:ahLst/>
            <a:cxnLst>
              <a:cxn ang="0">
                <a:pos x="connsiteX0" y="connsiteY0"/>
              </a:cxn>
              <a:cxn ang="0">
                <a:pos x="connsiteX1" y="connsiteY1"/>
              </a:cxn>
              <a:cxn ang="0">
                <a:pos x="connsiteX2" y="connsiteY2"/>
              </a:cxn>
            </a:cxnLst>
            <a:rect l="l" t="t" r="r" b="b"/>
            <a:pathLst>
              <a:path w="1816769" h="481263">
                <a:moveTo>
                  <a:pt x="0" y="481263"/>
                </a:moveTo>
                <a:lnTo>
                  <a:pt x="493295" y="24063"/>
                </a:lnTo>
                <a:lnTo>
                  <a:pt x="1816769" y="0"/>
                </a:lnTo>
              </a:path>
            </a:pathLst>
          </a:custGeom>
          <a:noFill/>
          <a:ln w="25400" cap="flat" cmpd="sng" algn="ctr">
            <a:solidFill>
              <a:schemeClr val="bg1">
                <a:lumMod val="65000"/>
              </a:schemeClr>
            </a:solidFill>
            <a:prstDash val="sysDot"/>
            <a:headEnd type="oval" w="med" len="med"/>
            <a:tailEnd type="triangle" w="med"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cxnSp>
        <p:nvCxnSpPr>
          <p:cNvPr id="93" name="直接连接符 35"/>
          <p:cNvCxnSpPr/>
          <p:nvPr/>
        </p:nvCxnSpPr>
        <p:spPr>
          <a:xfrm flipH="1">
            <a:off x="3408343" y="4846985"/>
            <a:ext cx="1139488" cy="0"/>
          </a:xfrm>
          <a:prstGeom prst="line">
            <a:avLst/>
          </a:prstGeom>
          <a:noFill/>
          <a:ln w="25400" cap="flat" cmpd="sng" algn="ctr">
            <a:solidFill>
              <a:schemeClr val="bg1">
                <a:lumMod val="65000"/>
              </a:schemeClr>
            </a:solidFill>
            <a:prstDash val="sysDot"/>
            <a:headEnd type="oval" w="med" len="med"/>
            <a:tailEnd type="triangle" w="med" len="med"/>
          </a:ln>
          <a:effectLst/>
        </p:spPr>
      </p:cxnSp>
      <p:sp>
        <p:nvSpPr>
          <p:cNvPr id="94" name="任意多边形 37"/>
          <p:cNvSpPr/>
          <p:nvPr/>
        </p:nvSpPr>
        <p:spPr>
          <a:xfrm flipH="1">
            <a:off x="3187991" y="2342998"/>
            <a:ext cx="1592428" cy="1665406"/>
          </a:xfrm>
          <a:custGeom>
            <a:avLst/>
            <a:gdLst>
              <a:gd name="connsiteX0" fmla="*/ 0 w 1816769"/>
              <a:gd name="connsiteY0" fmla="*/ 481263 h 481263"/>
              <a:gd name="connsiteX1" fmla="*/ 493295 w 1816769"/>
              <a:gd name="connsiteY1" fmla="*/ 24063 h 481263"/>
              <a:gd name="connsiteX2" fmla="*/ 1816769 w 1816769"/>
              <a:gd name="connsiteY2" fmla="*/ 0 h 481263"/>
            </a:gdLst>
            <a:ahLst/>
            <a:cxnLst>
              <a:cxn ang="0">
                <a:pos x="connsiteX0" y="connsiteY0"/>
              </a:cxn>
              <a:cxn ang="0">
                <a:pos x="connsiteX1" y="connsiteY1"/>
              </a:cxn>
              <a:cxn ang="0">
                <a:pos x="connsiteX2" y="connsiteY2"/>
              </a:cxn>
            </a:cxnLst>
            <a:rect l="l" t="t" r="r" b="b"/>
            <a:pathLst>
              <a:path w="1816769" h="481263">
                <a:moveTo>
                  <a:pt x="0" y="481263"/>
                </a:moveTo>
                <a:lnTo>
                  <a:pt x="493295" y="24063"/>
                </a:lnTo>
                <a:lnTo>
                  <a:pt x="1816769" y="0"/>
                </a:lnTo>
              </a:path>
            </a:pathLst>
          </a:custGeom>
          <a:noFill/>
          <a:ln w="25400" cap="flat" cmpd="sng" algn="ctr">
            <a:solidFill>
              <a:schemeClr val="bg1">
                <a:lumMod val="65000"/>
              </a:schemeClr>
            </a:solidFill>
            <a:prstDash val="sysDot"/>
            <a:headEnd type="oval" w="med" len="med"/>
            <a:tailEnd type="triangle" w="med"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96" name="TextBox 95"/>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97" name="Straight Connector 96"/>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3168239" y="1920172"/>
            <a:ext cx="4907982" cy="3888432"/>
            <a:chOff x="3168239" y="1920172"/>
            <a:chExt cx="4907982" cy="3888432"/>
          </a:xfrm>
        </p:grpSpPr>
        <p:grpSp>
          <p:nvGrpSpPr>
            <p:cNvPr id="83" name="组合 21"/>
            <p:cNvGrpSpPr/>
            <p:nvPr/>
          </p:nvGrpSpPr>
          <p:grpSpPr>
            <a:xfrm>
              <a:off x="3168239" y="1920172"/>
              <a:ext cx="4907982" cy="3888432"/>
              <a:chOff x="1878788" y="1844824"/>
              <a:chExt cx="5501524" cy="4358676"/>
            </a:xfrm>
            <a:effectLst>
              <a:outerShdw blurRad="76200" dir="18900000" sy="23000" kx="-1200000" algn="bl" rotWithShape="0">
                <a:prstClr val="black">
                  <a:alpha val="20000"/>
                </a:prstClr>
              </a:outerShdw>
            </a:effectLst>
            <a:scene3d>
              <a:camera prst="perspectiveFront" fov="5100000">
                <a:rot lat="0" lon="2400000" rev="600000"/>
              </a:camera>
              <a:lightRig rig="flood" dir="t">
                <a:rot lat="0" lon="0" rev="13800000"/>
              </a:lightRig>
            </a:scene3d>
          </p:grpSpPr>
          <p:grpSp>
            <p:nvGrpSpPr>
              <p:cNvPr id="84" name="组合 22"/>
              <p:cNvGrpSpPr/>
              <p:nvPr/>
            </p:nvGrpSpPr>
            <p:grpSpPr>
              <a:xfrm>
                <a:off x="3973117" y="1844824"/>
                <a:ext cx="3407195" cy="2921225"/>
                <a:chOff x="3653729" y="2072310"/>
                <a:chExt cx="3407195" cy="2921225"/>
              </a:xfrm>
            </p:grpSpPr>
            <p:sp>
              <p:nvSpPr>
                <p:cNvPr id="89" name="椭圆 1"/>
                <p:cNvSpPr/>
                <p:nvPr/>
              </p:nvSpPr>
              <p:spPr>
                <a:xfrm rot="1804572" flipH="1">
                  <a:off x="3653729" y="2072310"/>
                  <a:ext cx="3407195" cy="2681687"/>
                </a:xfrm>
                <a:custGeom>
                  <a:avLst/>
                  <a:gdLst/>
                  <a:ahLst/>
                  <a:cxnLst/>
                  <a:rect l="l" t="t" r="r" b="b"/>
                  <a:pathLst>
                    <a:path w="3681600" h="2897661">
                      <a:moveTo>
                        <a:pt x="1908212" y="0"/>
                      </a:moveTo>
                      <a:cubicBezTo>
                        <a:pt x="2714199" y="0"/>
                        <a:pt x="3403476" y="499696"/>
                        <a:pt x="3681600" y="1206796"/>
                      </a:cubicBezTo>
                      <a:cubicBezTo>
                        <a:pt x="3348680" y="655463"/>
                        <a:pt x="2743363" y="288032"/>
                        <a:pt x="2052228" y="288032"/>
                      </a:cubicBezTo>
                      <a:cubicBezTo>
                        <a:pt x="998352" y="288032"/>
                        <a:pt x="144016" y="1142368"/>
                        <a:pt x="144016" y="2196244"/>
                      </a:cubicBezTo>
                      <a:cubicBezTo>
                        <a:pt x="144016" y="2444134"/>
                        <a:pt x="191284" y="2680983"/>
                        <a:pt x="278840" y="2897661"/>
                      </a:cubicBezTo>
                      <a:cubicBezTo>
                        <a:pt x="101215" y="2610055"/>
                        <a:pt x="0" y="2270953"/>
                        <a:pt x="0" y="1908212"/>
                      </a:cubicBezTo>
                      <a:cubicBezTo>
                        <a:pt x="0" y="854336"/>
                        <a:pt x="854336" y="0"/>
                        <a:pt x="1908212" y="0"/>
                      </a:cubicBezTo>
                      <a:close/>
                    </a:path>
                  </a:pathLst>
                </a:custGeom>
                <a:solidFill>
                  <a:schemeClr val="accent2"/>
                </a:solidFill>
                <a:ln w="25400" cap="flat" cmpd="sng" algn="ctr">
                  <a:noFill/>
                  <a:prstDash val="solid"/>
                </a:ln>
                <a:effectLst>
                  <a:outerShdw sx="1000" sy="1000" algn="ctr">
                    <a:srgbClr val="000000"/>
                  </a:outerShdw>
                </a:effectLst>
                <a:sp3d extrusionH="107950">
                  <a:bevelT w="82550" h="63500" prst="divot"/>
                  <a:bevelB/>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90" name="椭圆 1"/>
                <p:cNvSpPr/>
                <p:nvPr/>
              </p:nvSpPr>
              <p:spPr>
                <a:xfrm rot="2651175" flipH="1">
                  <a:off x="3706262" y="2819731"/>
                  <a:ext cx="2761909" cy="2173804"/>
                </a:xfrm>
                <a:custGeom>
                  <a:avLst/>
                  <a:gdLst/>
                  <a:ahLst/>
                  <a:cxnLst/>
                  <a:rect l="l" t="t" r="r" b="b"/>
                  <a:pathLst>
                    <a:path w="3681600" h="2897661">
                      <a:moveTo>
                        <a:pt x="1908212" y="0"/>
                      </a:moveTo>
                      <a:cubicBezTo>
                        <a:pt x="2714199" y="0"/>
                        <a:pt x="3403476" y="499696"/>
                        <a:pt x="3681600" y="1206796"/>
                      </a:cubicBezTo>
                      <a:cubicBezTo>
                        <a:pt x="3348680" y="655463"/>
                        <a:pt x="2743363" y="288032"/>
                        <a:pt x="2052228" y="288032"/>
                      </a:cubicBezTo>
                      <a:cubicBezTo>
                        <a:pt x="998352" y="288032"/>
                        <a:pt x="144016" y="1142368"/>
                        <a:pt x="144016" y="2196244"/>
                      </a:cubicBezTo>
                      <a:cubicBezTo>
                        <a:pt x="144016" y="2444134"/>
                        <a:pt x="191284" y="2680983"/>
                        <a:pt x="278840" y="2897661"/>
                      </a:cubicBezTo>
                      <a:cubicBezTo>
                        <a:pt x="101215" y="2610055"/>
                        <a:pt x="0" y="2270953"/>
                        <a:pt x="0" y="1908212"/>
                      </a:cubicBezTo>
                      <a:cubicBezTo>
                        <a:pt x="0" y="854336"/>
                        <a:pt x="854336" y="0"/>
                        <a:pt x="1908212" y="0"/>
                      </a:cubicBezTo>
                      <a:close/>
                    </a:path>
                  </a:pathLst>
                </a:custGeom>
                <a:solidFill>
                  <a:schemeClr val="accent3"/>
                </a:solidFill>
                <a:ln w="25400" cap="flat" cmpd="sng" algn="ctr">
                  <a:noFill/>
                  <a:prstDash val="solid"/>
                </a:ln>
                <a:effectLst>
                  <a:outerShdw sx="1000" sy="1000" algn="ctr">
                    <a:srgbClr val="000000"/>
                  </a:outerShdw>
                </a:effectLst>
                <a:sp3d extrusionH="107950">
                  <a:bevelT w="82550" h="63500" prst="divot"/>
                  <a:bevelB/>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sp>
            <p:nvSpPr>
              <p:cNvPr id="85" name="椭圆 23"/>
              <p:cNvSpPr/>
              <p:nvPr/>
            </p:nvSpPr>
            <p:spPr>
              <a:xfrm rot="16200000">
                <a:off x="3374725" y="2854431"/>
                <a:ext cx="2397100" cy="2397100"/>
              </a:xfrm>
              <a:prstGeom prst="ellipse">
                <a:avLst/>
              </a:prstGeom>
              <a:gradFill flip="none" rotWithShape="1">
                <a:gsLst>
                  <a:gs pos="0">
                    <a:schemeClr val="accent1">
                      <a:lumMod val="75000"/>
                    </a:schemeClr>
                  </a:gs>
                  <a:gs pos="100000">
                    <a:schemeClr val="accent1"/>
                  </a:gs>
                </a:gsLst>
                <a:lin ang="2700000" scaled="1"/>
                <a:tileRect/>
              </a:gradFill>
              <a:ln w="25400" cap="flat" cmpd="sng" algn="ctr">
                <a:noFill/>
                <a:prstDash val="solid"/>
              </a:ln>
              <a:effectLst>
                <a:outerShdw sx="1000" sy="1000" algn="ctr">
                  <a:srgbClr val="000000"/>
                </a:outerShdw>
              </a:effectLst>
              <a:sp3d extrusionH="107950">
                <a:bevelT w="82550" h="63500" prst="divot"/>
                <a:bevelB/>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nvGrpSpPr>
              <p:cNvPr id="86" name="组合 24"/>
              <p:cNvGrpSpPr/>
              <p:nvPr/>
            </p:nvGrpSpPr>
            <p:grpSpPr>
              <a:xfrm rot="18319944" flipH="1">
                <a:off x="1635803" y="3039290"/>
                <a:ext cx="3407195" cy="2921226"/>
                <a:chOff x="442591" y="2950100"/>
                <a:chExt cx="3407195" cy="2921226"/>
              </a:xfrm>
            </p:grpSpPr>
            <p:sp>
              <p:nvSpPr>
                <p:cNvPr id="87" name="椭圆 1"/>
                <p:cNvSpPr/>
                <p:nvPr/>
              </p:nvSpPr>
              <p:spPr>
                <a:xfrm rot="1804572" flipH="1">
                  <a:off x="442591" y="2950100"/>
                  <a:ext cx="3407195" cy="2681687"/>
                </a:xfrm>
                <a:custGeom>
                  <a:avLst/>
                  <a:gdLst/>
                  <a:ahLst/>
                  <a:cxnLst/>
                  <a:rect l="l" t="t" r="r" b="b"/>
                  <a:pathLst>
                    <a:path w="3681600" h="2897661">
                      <a:moveTo>
                        <a:pt x="1908212" y="0"/>
                      </a:moveTo>
                      <a:cubicBezTo>
                        <a:pt x="2714199" y="0"/>
                        <a:pt x="3403476" y="499696"/>
                        <a:pt x="3681600" y="1206796"/>
                      </a:cubicBezTo>
                      <a:cubicBezTo>
                        <a:pt x="3348680" y="655463"/>
                        <a:pt x="2743363" y="288032"/>
                        <a:pt x="2052228" y="288032"/>
                      </a:cubicBezTo>
                      <a:cubicBezTo>
                        <a:pt x="998352" y="288032"/>
                        <a:pt x="144016" y="1142368"/>
                        <a:pt x="144016" y="2196244"/>
                      </a:cubicBezTo>
                      <a:cubicBezTo>
                        <a:pt x="144016" y="2444134"/>
                        <a:pt x="191284" y="2680983"/>
                        <a:pt x="278840" y="2897661"/>
                      </a:cubicBezTo>
                      <a:cubicBezTo>
                        <a:pt x="101215" y="2610055"/>
                        <a:pt x="0" y="2270953"/>
                        <a:pt x="0" y="1908212"/>
                      </a:cubicBezTo>
                      <a:cubicBezTo>
                        <a:pt x="0" y="854336"/>
                        <a:pt x="854336" y="0"/>
                        <a:pt x="1908212" y="0"/>
                      </a:cubicBezTo>
                      <a:close/>
                    </a:path>
                  </a:pathLst>
                </a:custGeom>
                <a:solidFill>
                  <a:schemeClr val="accent5"/>
                </a:solidFill>
                <a:ln w="25400" cap="flat" cmpd="sng" algn="ctr">
                  <a:noFill/>
                  <a:prstDash val="solid"/>
                </a:ln>
                <a:effectLst>
                  <a:outerShdw blurRad="184150" dist="241300" dir="11520000" sx="110000" sy="110000" algn="ctr">
                    <a:srgbClr val="000000">
                      <a:alpha val="54000"/>
                    </a:srgbClr>
                  </a:outerShdw>
                </a:effectLst>
                <a:sp3d extrusionH="107950">
                  <a:bevelT w="82550" h="63500" prst="divot"/>
                  <a:bevelB/>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88" name="椭圆 1"/>
                <p:cNvSpPr/>
                <p:nvPr/>
              </p:nvSpPr>
              <p:spPr>
                <a:xfrm rot="2651175" flipH="1">
                  <a:off x="495124" y="3697522"/>
                  <a:ext cx="2761909" cy="2173804"/>
                </a:xfrm>
                <a:custGeom>
                  <a:avLst/>
                  <a:gdLst/>
                  <a:ahLst/>
                  <a:cxnLst/>
                  <a:rect l="l" t="t" r="r" b="b"/>
                  <a:pathLst>
                    <a:path w="3681600" h="2897661">
                      <a:moveTo>
                        <a:pt x="1908212" y="0"/>
                      </a:moveTo>
                      <a:cubicBezTo>
                        <a:pt x="2714199" y="0"/>
                        <a:pt x="3403476" y="499696"/>
                        <a:pt x="3681600" y="1206796"/>
                      </a:cubicBezTo>
                      <a:cubicBezTo>
                        <a:pt x="3348680" y="655463"/>
                        <a:pt x="2743363" y="288032"/>
                        <a:pt x="2052228" y="288032"/>
                      </a:cubicBezTo>
                      <a:cubicBezTo>
                        <a:pt x="998352" y="288032"/>
                        <a:pt x="144016" y="1142368"/>
                        <a:pt x="144016" y="2196244"/>
                      </a:cubicBezTo>
                      <a:cubicBezTo>
                        <a:pt x="144016" y="2444134"/>
                        <a:pt x="191284" y="2680983"/>
                        <a:pt x="278840" y="2897661"/>
                      </a:cubicBezTo>
                      <a:cubicBezTo>
                        <a:pt x="101215" y="2610055"/>
                        <a:pt x="0" y="2270953"/>
                        <a:pt x="0" y="1908212"/>
                      </a:cubicBezTo>
                      <a:cubicBezTo>
                        <a:pt x="0" y="854336"/>
                        <a:pt x="854336" y="0"/>
                        <a:pt x="1908212" y="0"/>
                      </a:cubicBezTo>
                      <a:close/>
                    </a:path>
                  </a:pathLst>
                </a:custGeom>
                <a:solidFill>
                  <a:schemeClr val="accent4"/>
                </a:solidFill>
                <a:ln w="25400" cap="flat" cmpd="sng" algn="ctr">
                  <a:noFill/>
                  <a:prstDash val="solid"/>
                </a:ln>
                <a:effectLst>
                  <a:outerShdw sx="1000" sy="1000" algn="ctr">
                    <a:srgbClr val="000000"/>
                  </a:outerShdw>
                </a:effectLst>
                <a:sp3d extrusionH="107950">
                  <a:bevelT w="82550" h="63500" prst="divot"/>
                  <a:bevelB/>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grpSp>
        <p:sp>
          <p:nvSpPr>
            <p:cNvPr id="98" name="TextBox 97"/>
            <p:cNvSpPr txBox="1"/>
            <p:nvPr/>
          </p:nvSpPr>
          <p:spPr>
            <a:xfrm>
              <a:off x="5025341" y="3597709"/>
              <a:ext cx="1492716" cy="584775"/>
            </a:xfrm>
            <a:prstGeom prst="rect">
              <a:avLst/>
            </a:prstGeom>
            <a:noFill/>
          </p:spPr>
          <p:txBody>
            <a:bodyPr wrap="none" rtlCol="0">
              <a:spAutoFit/>
            </a:bodyPr>
            <a:lstStyle/>
            <a:p>
              <a:pPr algn="ctr"/>
              <a:r>
                <a:rPr lang="en-US" sz="1600" b="1" smtClean="0">
                  <a:solidFill>
                    <a:schemeClr val="bg2"/>
                  </a:solidFill>
                  <a:latin typeface="+mj-lt"/>
                </a:rPr>
                <a:t>COMPLETE &amp; </a:t>
              </a:r>
              <a:endParaRPr lang="en-US" sz="1600" b="1" smtClean="0">
                <a:solidFill>
                  <a:schemeClr val="bg2"/>
                </a:solidFill>
                <a:latin typeface="+mj-lt"/>
              </a:endParaRPr>
            </a:p>
            <a:p>
              <a:pPr algn="ctr"/>
              <a:r>
                <a:rPr lang="en-US" sz="1600" b="1" smtClean="0">
                  <a:solidFill>
                    <a:schemeClr val="bg2"/>
                  </a:solidFill>
                  <a:latin typeface="+mj-lt"/>
                </a:rPr>
                <a:t>SUCCESS </a:t>
              </a:r>
              <a:endParaRPr lang="en-GB" sz="1600" b="1">
                <a:solidFill>
                  <a:schemeClr val="bg2"/>
                </a:solidFill>
                <a:latin typeface="+mj-lt"/>
              </a:endParaRPr>
            </a:p>
          </p:txBody>
        </p:sp>
      </p:grpSp>
      <p:grpSp>
        <p:nvGrpSpPr>
          <p:cNvPr id="104" name="Group 103"/>
          <p:cNvGrpSpPr/>
          <p:nvPr/>
        </p:nvGrpSpPr>
        <p:grpSpPr>
          <a:xfrm>
            <a:off x="476626" y="1664016"/>
            <a:ext cx="2661918" cy="1504101"/>
            <a:chOff x="391802" y="1873343"/>
            <a:chExt cx="2661918" cy="1504101"/>
          </a:xfrm>
        </p:grpSpPr>
        <p:sp>
          <p:nvSpPr>
            <p:cNvPr id="101" name="TextBox 100"/>
            <p:cNvSpPr txBox="1"/>
            <p:nvPr/>
          </p:nvSpPr>
          <p:spPr>
            <a:xfrm>
              <a:off x="1449948" y="1873343"/>
              <a:ext cx="1603772" cy="400110"/>
            </a:xfrm>
            <a:prstGeom prst="rect">
              <a:avLst/>
            </a:prstGeom>
            <a:noFill/>
          </p:spPr>
          <p:txBody>
            <a:bodyPr wrap="none" rtlCol="0">
              <a:spAutoFit/>
            </a:bodyPr>
            <a:lstStyle/>
            <a:p>
              <a:pPr algn="r"/>
              <a:r>
                <a:rPr lang="en-US" sz="2000" b="1" smtClean="0">
                  <a:solidFill>
                    <a:schemeClr val="accent4"/>
                  </a:solidFill>
                </a:rPr>
                <a:t>Web Analysis</a:t>
              </a:r>
              <a:endParaRPr lang="en-GB" sz="2000" b="1">
                <a:solidFill>
                  <a:schemeClr val="accent4"/>
                </a:solidFill>
              </a:endParaRPr>
            </a:p>
          </p:txBody>
        </p:sp>
        <p:sp>
          <p:nvSpPr>
            <p:cNvPr id="103" name="Rectangle 102"/>
            <p:cNvSpPr/>
            <p:nvPr/>
          </p:nvSpPr>
          <p:spPr>
            <a:xfrm>
              <a:off x="391802" y="2207893"/>
              <a:ext cx="2661640" cy="1169551"/>
            </a:xfrm>
            <a:prstGeom prst="rect">
              <a:avLst/>
            </a:prstGeom>
          </p:spPr>
          <p:txBody>
            <a:bodyPr wrap="square">
              <a:spAutoFit/>
            </a:bodyPr>
            <a:lstStyle/>
            <a:p>
              <a:pPr algn="r"/>
              <a:r>
                <a:rPr lang="en-GB" sz="1400"/>
                <a:t>Lorem ipsum dolor sit amet, consectetuer adipiscing elit, sed diam nonummy nibh euismod tincidunt ut laoreet dolore magna aliquam erat volutpat. </a:t>
              </a:r>
              <a:endParaRPr lang="en-GB" sz="1400"/>
            </a:p>
          </p:txBody>
        </p:sp>
      </p:grpSp>
      <p:grpSp>
        <p:nvGrpSpPr>
          <p:cNvPr id="105" name="Group 104"/>
          <p:cNvGrpSpPr/>
          <p:nvPr/>
        </p:nvGrpSpPr>
        <p:grpSpPr>
          <a:xfrm>
            <a:off x="676930" y="4094934"/>
            <a:ext cx="2661918" cy="1504101"/>
            <a:chOff x="391802" y="1873343"/>
            <a:chExt cx="2661918" cy="1504101"/>
          </a:xfrm>
        </p:grpSpPr>
        <p:sp>
          <p:nvSpPr>
            <p:cNvPr id="106" name="TextBox 105"/>
            <p:cNvSpPr txBox="1"/>
            <p:nvPr/>
          </p:nvSpPr>
          <p:spPr>
            <a:xfrm>
              <a:off x="1472838" y="1873343"/>
              <a:ext cx="1580882" cy="400110"/>
            </a:xfrm>
            <a:prstGeom prst="rect">
              <a:avLst/>
            </a:prstGeom>
            <a:noFill/>
          </p:spPr>
          <p:txBody>
            <a:bodyPr wrap="none" rtlCol="0">
              <a:spAutoFit/>
            </a:bodyPr>
            <a:lstStyle/>
            <a:p>
              <a:pPr algn="r"/>
              <a:r>
                <a:rPr lang="en-US" sz="2000" b="1" smtClean="0">
                  <a:solidFill>
                    <a:schemeClr val="accent5"/>
                  </a:solidFill>
                </a:rPr>
                <a:t>HTML Design</a:t>
              </a:r>
              <a:endParaRPr lang="en-GB" sz="2000" b="1">
                <a:solidFill>
                  <a:schemeClr val="accent5"/>
                </a:solidFill>
              </a:endParaRPr>
            </a:p>
          </p:txBody>
        </p:sp>
        <p:sp>
          <p:nvSpPr>
            <p:cNvPr id="107" name="Rectangle 106"/>
            <p:cNvSpPr/>
            <p:nvPr/>
          </p:nvSpPr>
          <p:spPr>
            <a:xfrm>
              <a:off x="391802" y="2207893"/>
              <a:ext cx="2661640" cy="1169551"/>
            </a:xfrm>
            <a:prstGeom prst="rect">
              <a:avLst/>
            </a:prstGeom>
          </p:spPr>
          <p:txBody>
            <a:bodyPr wrap="square">
              <a:spAutoFit/>
            </a:bodyPr>
            <a:lstStyle/>
            <a:p>
              <a:pPr algn="r"/>
              <a:r>
                <a:rPr lang="en-GB" sz="1400"/>
                <a:t>Lorem ipsum dolor sit amet, consectetuer adipiscing elit, sed diam nonummy nibh euismod tincidunt ut laoreet dolore magna aliquam erat volutpat. </a:t>
              </a:r>
              <a:endParaRPr lang="en-GB" sz="1400"/>
            </a:p>
          </p:txBody>
        </p:sp>
      </p:grpSp>
      <p:grpSp>
        <p:nvGrpSpPr>
          <p:cNvPr id="108" name="Group 107"/>
          <p:cNvGrpSpPr/>
          <p:nvPr/>
        </p:nvGrpSpPr>
        <p:grpSpPr>
          <a:xfrm>
            <a:off x="8585491" y="1477494"/>
            <a:ext cx="2661640" cy="1504101"/>
            <a:chOff x="391802" y="1873343"/>
            <a:chExt cx="2661640" cy="1504101"/>
          </a:xfrm>
        </p:grpSpPr>
        <p:sp>
          <p:nvSpPr>
            <p:cNvPr id="109" name="TextBox 108"/>
            <p:cNvSpPr txBox="1"/>
            <p:nvPr/>
          </p:nvSpPr>
          <p:spPr>
            <a:xfrm>
              <a:off x="391802" y="1873343"/>
              <a:ext cx="1780424" cy="400110"/>
            </a:xfrm>
            <a:prstGeom prst="rect">
              <a:avLst/>
            </a:prstGeom>
            <a:noFill/>
          </p:spPr>
          <p:txBody>
            <a:bodyPr wrap="none" rtlCol="0">
              <a:spAutoFit/>
            </a:bodyPr>
            <a:lstStyle/>
            <a:p>
              <a:r>
                <a:rPr lang="en-US" sz="2000" b="1" smtClean="0">
                  <a:solidFill>
                    <a:schemeClr val="accent2"/>
                  </a:solidFill>
                </a:rPr>
                <a:t>Graphic Design</a:t>
              </a:r>
              <a:endParaRPr lang="en-GB" sz="2000" b="1">
                <a:solidFill>
                  <a:schemeClr val="accent2"/>
                </a:solidFill>
              </a:endParaRPr>
            </a:p>
          </p:txBody>
        </p:sp>
        <p:sp>
          <p:nvSpPr>
            <p:cNvPr id="110" name="Rectangle 109"/>
            <p:cNvSpPr/>
            <p:nvPr/>
          </p:nvSpPr>
          <p:spPr>
            <a:xfrm>
              <a:off x="391802" y="2207893"/>
              <a:ext cx="2661640" cy="1169551"/>
            </a:xfrm>
            <a:prstGeom prst="rect">
              <a:avLst/>
            </a:prstGeom>
          </p:spPr>
          <p:txBody>
            <a:bodyPr wrap="square">
              <a:spAutoFit/>
            </a:bodyPr>
            <a:lstStyle/>
            <a:p>
              <a:r>
                <a:rPr lang="en-GB" sz="1400"/>
                <a:t>Lorem ipsum dolor sit amet, consectetuer adipiscing elit, sed diam nonummy nibh euismod tincidunt ut laoreet dolore magna aliquam erat volutpat. </a:t>
              </a:r>
              <a:endParaRPr lang="en-GB" sz="1400"/>
            </a:p>
          </p:txBody>
        </p:sp>
      </p:grpSp>
      <p:grpSp>
        <p:nvGrpSpPr>
          <p:cNvPr id="111" name="Group 110"/>
          <p:cNvGrpSpPr/>
          <p:nvPr/>
        </p:nvGrpSpPr>
        <p:grpSpPr>
          <a:xfrm>
            <a:off x="9760055" y="4268808"/>
            <a:ext cx="2227260" cy="1288657"/>
            <a:chOff x="391802" y="1873343"/>
            <a:chExt cx="2661640" cy="1288657"/>
          </a:xfrm>
        </p:grpSpPr>
        <p:sp>
          <p:nvSpPr>
            <p:cNvPr id="112" name="TextBox 111"/>
            <p:cNvSpPr txBox="1"/>
            <p:nvPr/>
          </p:nvSpPr>
          <p:spPr>
            <a:xfrm>
              <a:off x="391802" y="1873343"/>
              <a:ext cx="1468985" cy="400110"/>
            </a:xfrm>
            <a:prstGeom prst="rect">
              <a:avLst/>
            </a:prstGeom>
            <a:noFill/>
          </p:spPr>
          <p:txBody>
            <a:bodyPr wrap="none" rtlCol="0">
              <a:spAutoFit/>
            </a:bodyPr>
            <a:lstStyle/>
            <a:p>
              <a:r>
                <a:rPr lang="en-US" sz="2000" b="1" smtClean="0">
                  <a:solidFill>
                    <a:schemeClr val="accent3"/>
                  </a:solidFill>
                </a:rPr>
                <a:t>Illustrator</a:t>
              </a:r>
              <a:endParaRPr lang="en-GB" sz="2000" b="1">
                <a:solidFill>
                  <a:schemeClr val="accent3"/>
                </a:solidFill>
              </a:endParaRPr>
            </a:p>
          </p:txBody>
        </p:sp>
        <p:sp>
          <p:nvSpPr>
            <p:cNvPr id="113" name="Rectangle 112"/>
            <p:cNvSpPr/>
            <p:nvPr/>
          </p:nvSpPr>
          <p:spPr>
            <a:xfrm>
              <a:off x="391802" y="2207893"/>
              <a:ext cx="2661640" cy="954107"/>
            </a:xfrm>
            <a:prstGeom prst="rect">
              <a:avLst/>
            </a:prstGeom>
          </p:spPr>
          <p:txBody>
            <a:bodyPr wrap="square">
              <a:spAutoFit/>
            </a:bodyPr>
            <a:lstStyle/>
            <a:p>
              <a:r>
                <a:rPr lang="en-GB" sz="1400"/>
                <a:t>Lorem ipsum dolor sit amet, consectetuer adipiscing elit, sed diam nonummy nibh euismod </a:t>
              </a:r>
              <a:r>
                <a:rPr lang="en-GB" sz="1400" smtClean="0"/>
                <a:t>tincidunt</a:t>
              </a:r>
              <a:endParaRPr lang="en-GB" sz="140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6"/>
                                        </p:tgtEl>
                                        <p:attrNameLst>
                                          <p:attrName>style.visibility</p:attrName>
                                        </p:attrNameLst>
                                      </p:cBhvr>
                                      <p:to>
                                        <p:strVal val="visible"/>
                                      </p:to>
                                    </p:set>
                                    <p:animEffect transition="in" filter="wipe(left)">
                                      <p:cBhvr>
                                        <p:cTn id="11" dur="500"/>
                                        <p:tgtEl>
                                          <p:spTgt spid="9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97"/>
                                        </p:tgtEl>
                                        <p:attrNameLst>
                                          <p:attrName>style.visibility</p:attrName>
                                        </p:attrNameLst>
                                      </p:cBhvr>
                                      <p:to>
                                        <p:strVal val="visible"/>
                                      </p:to>
                                    </p:set>
                                    <p:animEffect transition="in" filter="fade">
                                      <p:cBhvr>
                                        <p:cTn id="15" dur="500"/>
                                        <p:tgtEl>
                                          <p:spTgt spid="97"/>
                                        </p:tgtEl>
                                      </p:cBhvr>
                                    </p:animEffect>
                                  </p:childTnLst>
                                </p:cTn>
                              </p:par>
                            </p:childTnLst>
                          </p:cTn>
                        </p:par>
                        <p:par>
                          <p:cTn id="16" fill="hold">
                            <p:stCondLst>
                              <p:cond delay="1500"/>
                            </p:stCondLst>
                            <p:childTnLst>
                              <p:par>
                                <p:cTn id="17" presetID="16" presetClass="entr" presetSubtype="21"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barn(inVertical)">
                                      <p:cBhvr>
                                        <p:cTn id="19" dur="500"/>
                                        <p:tgtEl>
                                          <p:spTgt spid="4"/>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91"/>
                                        </p:tgtEl>
                                        <p:attrNameLst>
                                          <p:attrName>style.visibility</p:attrName>
                                        </p:attrNameLst>
                                      </p:cBhvr>
                                      <p:to>
                                        <p:strVal val="visible"/>
                                      </p:to>
                                    </p:set>
                                    <p:animEffect transition="in" filter="wipe(left)">
                                      <p:cBhvr>
                                        <p:cTn id="23" dur="500"/>
                                        <p:tgtEl>
                                          <p:spTgt spid="91"/>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108"/>
                                        </p:tgtEl>
                                        <p:attrNameLst>
                                          <p:attrName>style.visibility</p:attrName>
                                        </p:attrNameLst>
                                      </p:cBhvr>
                                      <p:to>
                                        <p:strVal val="visible"/>
                                      </p:to>
                                    </p:set>
                                    <p:animEffect transition="in" filter="fade">
                                      <p:cBhvr>
                                        <p:cTn id="27" dur="500"/>
                                        <p:tgtEl>
                                          <p:spTgt spid="108"/>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left)">
                                      <p:cBhvr>
                                        <p:cTn id="31" dur="500"/>
                                        <p:tgtEl>
                                          <p:spTgt spid="92"/>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111"/>
                                        </p:tgtEl>
                                        <p:attrNameLst>
                                          <p:attrName>style.visibility</p:attrName>
                                        </p:attrNameLst>
                                      </p:cBhvr>
                                      <p:to>
                                        <p:strVal val="visible"/>
                                      </p:to>
                                    </p:set>
                                    <p:animEffect transition="in" filter="fade">
                                      <p:cBhvr>
                                        <p:cTn id="35" dur="500"/>
                                        <p:tgtEl>
                                          <p:spTgt spid="111"/>
                                        </p:tgtEl>
                                      </p:cBhvr>
                                    </p:animEffect>
                                  </p:childTnLst>
                                </p:cTn>
                              </p:par>
                            </p:childTnLst>
                          </p:cTn>
                        </p:par>
                        <p:par>
                          <p:cTn id="36" fill="hold">
                            <p:stCondLst>
                              <p:cond delay="4000"/>
                            </p:stCondLst>
                            <p:childTnLst>
                              <p:par>
                                <p:cTn id="37" presetID="22" presetClass="entr" presetSubtype="2" fill="hold" nodeType="afterEffect">
                                  <p:stCondLst>
                                    <p:cond delay="0"/>
                                  </p:stCondLst>
                                  <p:childTnLst>
                                    <p:set>
                                      <p:cBhvr>
                                        <p:cTn id="38" dur="1" fill="hold">
                                          <p:stCondLst>
                                            <p:cond delay="0"/>
                                          </p:stCondLst>
                                        </p:cTn>
                                        <p:tgtEl>
                                          <p:spTgt spid="93"/>
                                        </p:tgtEl>
                                        <p:attrNameLst>
                                          <p:attrName>style.visibility</p:attrName>
                                        </p:attrNameLst>
                                      </p:cBhvr>
                                      <p:to>
                                        <p:strVal val="visible"/>
                                      </p:to>
                                    </p:set>
                                    <p:animEffect transition="in" filter="wipe(right)">
                                      <p:cBhvr>
                                        <p:cTn id="39" dur="500"/>
                                        <p:tgtEl>
                                          <p:spTgt spid="93"/>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105"/>
                                        </p:tgtEl>
                                        <p:attrNameLst>
                                          <p:attrName>style.visibility</p:attrName>
                                        </p:attrNameLst>
                                      </p:cBhvr>
                                      <p:to>
                                        <p:strVal val="visible"/>
                                      </p:to>
                                    </p:set>
                                    <p:animEffect transition="in" filter="fade">
                                      <p:cBhvr>
                                        <p:cTn id="43" dur="500"/>
                                        <p:tgtEl>
                                          <p:spTgt spid="105"/>
                                        </p:tgtEl>
                                      </p:cBhvr>
                                    </p:animEffect>
                                  </p:childTnLst>
                                </p:cTn>
                              </p:par>
                            </p:childTnLst>
                          </p:cTn>
                        </p:par>
                        <p:par>
                          <p:cTn id="44" fill="hold">
                            <p:stCondLst>
                              <p:cond delay="5000"/>
                            </p:stCondLst>
                            <p:childTnLst>
                              <p:par>
                                <p:cTn id="45" presetID="22" presetClass="entr" presetSubtype="2" fill="hold" grpId="0" nodeType="afterEffect">
                                  <p:stCondLst>
                                    <p:cond delay="0"/>
                                  </p:stCondLst>
                                  <p:childTnLst>
                                    <p:set>
                                      <p:cBhvr>
                                        <p:cTn id="46" dur="1" fill="hold">
                                          <p:stCondLst>
                                            <p:cond delay="0"/>
                                          </p:stCondLst>
                                        </p:cTn>
                                        <p:tgtEl>
                                          <p:spTgt spid="94"/>
                                        </p:tgtEl>
                                        <p:attrNameLst>
                                          <p:attrName>style.visibility</p:attrName>
                                        </p:attrNameLst>
                                      </p:cBhvr>
                                      <p:to>
                                        <p:strVal val="visible"/>
                                      </p:to>
                                    </p:set>
                                    <p:animEffect transition="in" filter="wipe(right)">
                                      <p:cBhvr>
                                        <p:cTn id="47" dur="500"/>
                                        <p:tgtEl>
                                          <p:spTgt spid="94"/>
                                        </p:tgtEl>
                                      </p:cBhvr>
                                    </p:animEffect>
                                  </p:childTnLst>
                                </p:cTn>
                              </p:par>
                            </p:childTnLst>
                          </p:cTn>
                        </p:par>
                        <p:par>
                          <p:cTn id="48" fill="hold">
                            <p:stCondLst>
                              <p:cond delay="5500"/>
                            </p:stCondLst>
                            <p:childTnLst>
                              <p:par>
                                <p:cTn id="49" presetID="10" presetClass="entr" presetSubtype="0" fill="hold" nodeType="afterEffect">
                                  <p:stCondLst>
                                    <p:cond delay="0"/>
                                  </p:stCondLst>
                                  <p:childTnLst>
                                    <p:set>
                                      <p:cBhvr>
                                        <p:cTn id="50" dur="1" fill="hold">
                                          <p:stCondLst>
                                            <p:cond delay="0"/>
                                          </p:stCondLst>
                                        </p:cTn>
                                        <p:tgtEl>
                                          <p:spTgt spid="104"/>
                                        </p:tgtEl>
                                        <p:attrNameLst>
                                          <p:attrName>style.visibility</p:attrName>
                                        </p:attrNameLst>
                                      </p:cBhvr>
                                      <p:to>
                                        <p:strVal val="visible"/>
                                      </p:to>
                                    </p:set>
                                    <p:animEffect transition="in" filter="fade">
                                      <p:cBhvr>
                                        <p:cTn id="51"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1" grpId="0" animBg="1"/>
      <p:bldP spid="92" grpId="0" animBg="1"/>
      <p:bldP spid="94" grpId="0" animBg="1"/>
      <p:bldP spid="96"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Business Model</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5" name="TextBox 4"/>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6" name="Straight Connector 5"/>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2" name="Group 51"/>
          <p:cNvGrpSpPr/>
          <p:nvPr/>
        </p:nvGrpSpPr>
        <p:grpSpPr>
          <a:xfrm>
            <a:off x="3994420" y="1478318"/>
            <a:ext cx="4203158" cy="4901080"/>
            <a:chOff x="3898590" y="1478318"/>
            <a:chExt cx="4203158" cy="4901080"/>
          </a:xfrm>
        </p:grpSpPr>
        <p:sp>
          <p:nvSpPr>
            <p:cNvPr id="4" name="Freeform 10"/>
            <p:cNvSpPr/>
            <p:nvPr/>
          </p:nvSpPr>
          <p:spPr bwMode="auto">
            <a:xfrm>
              <a:off x="3898590" y="1478318"/>
              <a:ext cx="4203158" cy="4901080"/>
            </a:xfrm>
            <a:custGeom>
              <a:avLst/>
              <a:gdLst>
                <a:gd name="T0" fmla="*/ 432 w 680"/>
                <a:gd name="T1" fmla="*/ 430 h 794"/>
                <a:gd name="T2" fmla="*/ 461 w 680"/>
                <a:gd name="T3" fmla="*/ 417 h 794"/>
                <a:gd name="T4" fmla="*/ 573 w 680"/>
                <a:gd name="T5" fmla="*/ 504 h 794"/>
                <a:gd name="T6" fmla="*/ 573 w 680"/>
                <a:gd name="T7" fmla="*/ 290 h 794"/>
                <a:gd name="T8" fmla="*/ 461 w 680"/>
                <a:gd name="T9" fmla="*/ 377 h 794"/>
                <a:gd name="T10" fmla="*/ 432 w 680"/>
                <a:gd name="T11" fmla="*/ 365 h 794"/>
                <a:gd name="T12" fmla="*/ 355 w 680"/>
                <a:gd name="T13" fmla="*/ 336 h 794"/>
                <a:gd name="T14" fmla="*/ 369 w 680"/>
                <a:gd name="T15" fmla="*/ 253 h 794"/>
                <a:gd name="T16" fmla="*/ 356 w 680"/>
                <a:gd name="T17" fmla="*/ 169 h 794"/>
                <a:gd name="T18" fmla="*/ 432 w 680"/>
                <a:gd name="T19" fmla="*/ 140 h 794"/>
                <a:gd name="T20" fmla="*/ 461 w 680"/>
                <a:gd name="T21" fmla="*/ 128 h 794"/>
                <a:gd name="T22" fmla="*/ 573 w 680"/>
                <a:gd name="T23" fmla="*/ 215 h 794"/>
                <a:gd name="T24" fmla="*/ 573 w 680"/>
                <a:gd name="T25" fmla="*/ 0 h 794"/>
                <a:gd name="T26" fmla="*/ 461 w 680"/>
                <a:gd name="T27" fmla="*/ 87 h 794"/>
                <a:gd name="T28" fmla="*/ 432 w 680"/>
                <a:gd name="T29" fmla="*/ 75 h 794"/>
                <a:gd name="T30" fmla="*/ 311 w 680"/>
                <a:gd name="T31" fmla="*/ 107 h 794"/>
                <a:gd name="T32" fmla="*/ 325 w 680"/>
                <a:gd name="T33" fmla="*/ 191 h 794"/>
                <a:gd name="T34" fmla="*/ 248 w 680"/>
                <a:gd name="T35" fmla="*/ 220 h 794"/>
                <a:gd name="T36" fmla="*/ 219 w 680"/>
                <a:gd name="T37" fmla="*/ 233 h 794"/>
                <a:gd name="T38" fmla="*/ 107 w 680"/>
                <a:gd name="T39" fmla="*/ 146 h 794"/>
                <a:gd name="T40" fmla="*/ 107 w 680"/>
                <a:gd name="T41" fmla="*/ 360 h 794"/>
                <a:gd name="T42" fmla="*/ 219 w 680"/>
                <a:gd name="T43" fmla="*/ 273 h 794"/>
                <a:gd name="T44" fmla="*/ 248 w 680"/>
                <a:gd name="T45" fmla="*/ 286 h 794"/>
                <a:gd name="T46" fmla="*/ 324 w 680"/>
                <a:gd name="T47" fmla="*/ 315 h 794"/>
                <a:gd name="T48" fmla="*/ 311 w 680"/>
                <a:gd name="T49" fmla="*/ 397 h 794"/>
                <a:gd name="T50" fmla="*/ 325 w 680"/>
                <a:gd name="T51" fmla="*/ 481 h 794"/>
                <a:gd name="T52" fmla="*/ 248 w 680"/>
                <a:gd name="T53" fmla="*/ 510 h 794"/>
                <a:gd name="T54" fmla="*/ 219 w 680"/>
                <a:gd name="T55" fmla="*/ 522 h 794"/>
                <a:gd name="T56" fmla="*/ 107 w 680"/>
                <a:gd name="T57" fmla="*/ 435 h 794"/>
                <a:gd name="T58" fmla="*/ 107 w 680"/>
                <a:gd name="T59" fmla="*/ 649 h 794"/>
                <a:gd name="T60" fmla="*/ 219 w 680"/>
                <a:gd name="T61" fmla="*/ 562 h 794"/>
                <a:gd name="T62" fmla="*/ 248 w 680"/>
                <a:gd name="T63" fmla="*/ 575 h 794"/>
                <a:gd name="T64" fmla="*/ 324 w 680"/>
                <a:gd name="T65" fmla="*/ 604 h 794"/>
                <a:gd name="T66" fmla="*/ 311 w 680"/>
                <a:gd name="T67" fmla="*/ 687 h 794"/>
                <a:gd name="T68" fmla="*/ 432 w 680"/>
                <a:gd name="T69" fmla="*/ 719 h 794"/>
                <a:gd name="T70" fmla="*/ 461 w 680"/>
                <a:gd name="T71" fmla="*/ 707 h 794"/>
                <a:gd name="T72" fmla="*/ 573 w 680"/>
                <a:gd name="T73" fmla="*/ 794 h 794"/>
                <a:gd name="T74" fmla="*/ 573 w 680"/>
                <a:gd name="T75" fmla="*/ 580 h 794"/>
                <a:gd name="T76" fmla="*/ 461 w 680"/>
                <a:gd name="T77" fmla="*/ 667 h 794"/>
                <a:gd name="T78" fmla="*/ 432 w 680"/>
                <a:gd name="T79" fmla="*/ 654 h 794"/>
                <a:gd name="T80" fmla="*/ 355 w 680"/>
                <a:gd name="T81" fmla="*/ 625 h 794"/>
                <a:gd name="T82" fmla="*/ 369 w 680"/>
                <a:gd name="T83" fmla="*/ 542 h 794"/>
                <a:gd name="T84" fmla="*/ 356 w 680"/>
                <a:gd name="T85" fmla="*/ 459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0" h="794">
                  <a:moveTo>
                    <a:pt x="376" y="462"/>
                  </a:moveTo>
                  <a:cubicBezTo>
                    <a:pt x="400" y="462"/>
                    <a:pt x="421" y="449"/>
                    <a:pt x="432" y="430"/>
                  </a:cubicBezTo>
                  <a:cubicBezTo>
                    <a:pt x="432" y="430"/>
                    <a:pt x="439" y="417"/>
                    <a:pt x="445" y="417"/>
                  </a:cubicBezTo>
                  <a:cubicBezTo>
                    <a:pt x="461" y="417"/>
                    <a:pt x="461" y="417"/>
                    <a:pt x="461" y="417"/>
                  </a:cubicBezTo>
                  <a:cubicBezTo>
                    <a:pt x="468" y="417"/>
                    <a:pt x="472" y="434"/>
                    <a:pt x="472" y="434"/>
                  </a:cubicBezTo>
                  <a:cubicBezTo>
                    <a:pt x="487" y="475"/>
                    <a:pt x="527" y="504"/>
                    <a:pt x="573" y="504"/>
                  </a:cubicBezTo>
                  <a:cubicBezTo>
                    <a:pt x="632" y="504"/>
                    <a:pt x="680" y="456"/>
                    <a:pt x="680" y="397"/>
                  </a:cubicBezTo>
                  <a:cubicBezTo>
                    <a:pt x="680" y="338"/>
                    <a:pt x="632" y="290"/>
                    <a:pt x="573" y="290"/>
                  </a:cubicBezTo>
                  <a:cubicBezTo>
                    <a:pt x="527" y="290"/>
                    <a:pt x="487" y="319"/>
                    <a:pt x="472" y="361"/>
                  </a:cubicBezTo>
                  <a:cubicBezTo>
                    <a:pt x="472" y="361"/>
                    <a:pt x="468" y="377"/>
                    <a:pt x="461" y="377"/>
                  </a:cubicBezTo>
                  <a:cubicBezTo>
                    <a:pt x="445" y="377"/>
                    <a:pt x="445" y="377"/>
                    <a:pt x="445" y="377"/>
                  </a:cubicBezTo>
                  <a:cubicBezTo>
                    <a:pt x="439" y="377"/>
                    <a:pt x="432" y="365"/>
                    <a:pt x="432" y="365"/>
                  </a:cubicBezTo>
                  <a:cubicBezTo>
                    <a:pt x="421" y="345"/>
                    <a:pt x="400" y="332"/>
                    <a:pt x="376" y="332"/>
                  </a:cubicBezTo>
                  <a:cubicBezTo>
                    <a:pt x="369" y="332"/>
                    <a:pt x="362" y="334"/>
                    <a:pt x="355" y="336"/>
                  </a:cubicBezTo>
                  <a:cubicBezTo>
                    <a:pt x="340" y="307"/>
                    <a:pt x="340" y="307"/>
                    <a:pt x="340" y="307"/>
                  </a:cubicBezTo>
                  <a:cubicBezTo>
                    <a:pt x="358" y="295"/>
                    <a:pt x="369" y="276"/>
                    <a:pt x="369" y="253"/>
                  </a:cubicBezTo>
                  <a:cubicBezTo>
                    <a:pt x="369" y="231"/>
                    <a:pt x="358" y="211"/>
                    <a:pt x="341" y="199"/>
                  </a:cubicBezTo>
                  <a:cubicBezTo>
                    <a:pt x="356" y="169"/>
                    <a:pt x="356" y="169"/>
                    <a:pt x="356" y="169"/>
                  </a:cubicBezTo>
                  <a:cubicBezTo>
                    <a:pt x="362" y="171"/>
                    <a:pt x="369" y="172"/>
                    <a:pt x="376" y="172"/>
                  </a:cubicBezTo>
                  <a:cubicBezTo>
                    <a:pt x="400" y="172"/>
                    <a:pt x="421" y="160"/>
                    <a:pt x="432" y="140"/>
                  </a:cubicBezTo>
                  <a:cubicBezTo>
                    <a:pt x="432" y="140"/>
                    <a:pt x="439" y="128"/>
                    <a:pt x="445" y="128"/>
                  </a:cubicBezTo>
                  <a:cubicBezTo>
                    <a:pt x="461" y="128"/>
                    <a:pt x="461" y="128"/>
                    <a:pt x="461" y="128"/>
                  </a:cubicBezTo>
                  <a:cubicBezTo>
                    <a:pt x="468" y="128"/>
                    <a:pt x="472" y="144"/>
                    <a:pt x="472" y="144"/>
                  </a:cubicBezTo>
                  <a:cubicBezTo>
                    <a:pt x="487" y="185"/>
                    <a:pt x="527" y="215"/>
                    <a:pt x="573" y="215"/>
                  </a:cubicBezTo>
                  <a:cubicBezTo>
                    <a:pt x="632" y="215"/>
                    <a:pt x="680" y="167"/>
                    <a:pt x="680" y="107"/>
                  </a:cubicBezTo>
                  <a:cubicBezTo>
                    <a:pt x="680" y="48"/>
                    <a:pt x="632" y="0"/>
                    <a:pt x="573" y="0"/>
                  </a:cubicBezTo>
                  <a:cubicBezTo>
                    <a:pt x="527" y="0"/>
                    <a:pt x="487" y="30"/>
                    <a:pt x="472" y="71"/>
                  </a:cubicBezTo>
                  <a:cubicBezTo>
                    <a:pt x="472" y="71"/>
                    <a:pt x="468" y="87"/>
                    <a:pt x="461" y="87"/>
                  </a:cubicBezTo>
                  <a:cubicBezTo>
                    <a:pt x="445" y="87"/>
                    <a:pt x="445" y="87"/>
                    <a:pt x="445" y="87"/>
                  </a:cubicBezTo>
                  <a:cubicBezTo>
                    <a:pt x="439" y="87"/>
                    <a:pt x="432" y="75"/>
                    <a:pt x="432" y="75"/>
                  </a:cubicBezTo>
                  <a:cubicBezTo>
                    <a:pt x="421" y="55"/>
                    <a:pt x="400" y="42"/>
                    <a:pt x="376" y="42"/>
                  </a:cubicBezTo>
                  <a:cubicBezTo>
                    <a:pt x="340" y="42"/>
                    <a:pt x="311" y="72"/>
                    <a:pt x="311" y="107"/>
                  </a:cubicBezTo>
                  <a:cubicBezTo>
                    <a:pt x="311" y="130"/>
                    <a:pt x="322" y="150"/>
                    <a:pt x="340" y="162"/>
                  </a:cubicBezTo>
                  <a:cubicBezTo>
                    <a:pt x="325" y="191"/>
                    <a:pt x="325" y="191"/>
                    <a:pt x="325" y="191"/>
                  </a:cubicBezTo>
                  <a:cubicBezTo>
                    <a:pt x="318" y="189"/>
                    <a:pt x="311" y="188"/>
                    <a:pt x="304" y="188"/>
                  </a:cubicBezTo>
                  <a:cubicBezTo>
                    <a:pt x="280" y="188"/>
                    <a:pt x="259" y="201"/>
                    <a:pt x="248" y="220"/>
                  </a:cubicBezTo>
                  <a:cubicBezTo>
                    <a:pt x="248" y="220"/>
                    <a:pt x="242" y="233"/>
                    <a:pt x="235" y="233"/>
                  </a:cubicBezTo>
                  <a:cubicBezTo>
                    <a:pt x="219" y="233"/>
                    <a:pt x="219" y="233"/>
                    <a:pt x="219" y="233"/>
                  </a:cubicBezTo>
                  <a:cubicBezTo>
                    <a:pt x="212" y="233"/>
                    <a:pt x="208" y="216"/>
                    <a:pt x="208" y="216"/>
                  </a:cubicBezTo>
                  <a:cubicBezTo>
                    <a:pt x="193" y="175"/>
                    <a:pt x="154" y="146"/>
                    <a:pt x="107" y="146"/>
                  </a:cubicBezTo>
                  <a:cubicBezTo>
                    <a:pt x="48" y="146"/>
                    <a:pt x="0" y="194"/>
                    <a:pt x="0" y="253"/>
                  </a:cubicBezTo>
                  <a:cubicBezTo>
                    <a:pt x="0" y="312"/>
                    <a:pt x="48" y="360"/>
                    <a:pt x="107" y="360"/>
                  </a:cubicBezTo>
                  <a:cubicBezTo>
                    <a:pt x="154" y="360"/>
                    <a:pt x="193" y="331"/>
                    <a:pt x="208" y="290"/>
                  </a:cubicBezTo>
                  <a:cubicBezTo>
                    <a:pt x="208" y="290"/>
                    <a:pt x="212" y="273"/>
                    <a:pt x="219" y="273"/>
                  </a:cubicBezTo>
                  <a:cubicBezTo>
                    <a:pt x="235" y="273"/>
                    <a:pt x="235" y="273"/>
                    <a:pt x="235" y="273"/>
                  </a:cubicBezTo>
                  <a:cubicBezTo>
                    <a:pt x="242" y="273"/>
                    <a:pt x="248" y="286"/>
                    <a:pt x="248" y="286"/>
                  </a:cubicBezTo>
                  <a:cubicBezTo>
                    <a:pt x="259" y="305"/>
                    <a:pt x="280" y="318"/>
                    <a:pt x="304" y="318"/>
                  </a:cubicBezTo>
                  <a:cubicBezTo>
                    <a:pt x="311" y="318"/>
                    <a:pt x="318" y="317"/>
                    <a:pt x="324" y="315"/>
                  </a:cubicBezTo>
                  <a:cubicBezTo>
                    <a:pt x="339" y="344"/>
                    <a:pt x="339" y="344"/>
                    <a:pt x="339" y="344"/>
                  </a:cubicBezTo>
                  <a:cubicBezTo>
                    <a:pt x="322" y="356"/>
                    <a:pt x="311" y="375"/>
                    <a:pt x="311" y="397"/>
                  </a:cubicBezTo>
                  <a:cubicBezTo>
                    <a:pt x="311" y="420"/>
                    <a:pt x="322" y="440"/>
                    <a:pt x="340" y="451"/>
                  </a:cubicBezTo>
                  <a:cubicBezTo>
                    <a:pt x="325" y="481"/>
                    <a:pt x="325" y="481"/>
                    <a:pt x="325" y="481"/>
                  </a:cubicBezTo>
                  <a:cubicBezTo>
                    <a:pt x="318" y="479"/>
                    <a:pt x="311" y="477"/>
                    <a:pt x="304" y="477"/>
                  </a:cubicBezTo>
                  <a:cubicBezTo>
                    <a:pt x="280" y="477"/>
                    <a:pt x="259" y="490"/>
                    <a:pt x="248" y="510"/>
                  </a:cubicBezTo>
                  <a:cubicBezTo>
                    <a:pt x="248" y="510"/>
                    <a:pt x="242" y="522"/>
                    <a:pt x="235" y="522"/>
                  </a:cubicBezTo>
                  <a:cubicBezTo>
                    <a:pt x="219" y="522"/>
                    <a:pt x="219" y="522"/>
                    <a:pt x="219" y="522"/>
                  </a:cubicBezTo>
                  <a:cubicBezTo>
                    <a:pt x="212" y="522"/>
                    <a:pt x="208" y="506"/>
                    <a:pt x="208" y="506"/>
                  </a:cubicBezTo>
                  <a:cubicBezTo>
                    <a:pt x="193" y="464"/>
                    <a:pt x="154" y="435"/>
                    <a:pt x="107" y="435"/>
                  </a:cubicBezTo>
                  <a:cubicBezTo>
                    <a:pt x="48" y="435"/>
                    <a:pt x="0" y="483"/>
                    <a:pt x="0" y="542"/>
                  </a:cubicBezTo>
                  <a:cubicBezTo>
                    <a:pt x="0" y="602"/>
                    <a:pt x="48" y="649"/>
                    <a:pt x="107" y="649"/>
                  </a:cubicBezTo>
                  <a:cubicBezTo>
                    <a:pt x="154" y="649"/>
                    <a:pt x="193" y="620"/>
                    <a:pt x="208" y="579"/>
                  </a:cubicBezTo>
                  <a:cubicBezTo>
                    <a:pt x="208" y="579"/>
                    <a:pt x="212" y="562"/>
                    <a:pt x="219" y="562"/>
                  </a:cubicBezTo>
                  <a:cubicBezTo>
                    <a:pt x="235" y="562"/>
                    <a:pt x="235" y="562"/>
                    <a:pt x="235" y="562"/>
                  </a:cubicBezTo>
                  <a:cubicBezTo>
                    <a:pt x="242" y="562"/>
                    <a:pt x="248" y="575"/>
                    <a:pt x="248" y="575"/>
                  </a:cubicBezTo>
                  <a:cubicBezTo>
                    <a:pt x="259" y="594"/>
                    <a:pt x="280" y="607"/>
                    <a:pt x="304" y="607"/>
                  </a:cubicBezTo>
                  <a:cubicBezTo>
                    <a:pt x="311" y="607"/>
                    <a:pt x="318" y="606"/>
                    <a:pt x="324" y="604"/>
                  </a:cubicBezTo>
                  <a:cubicBezTo>
                    <a:pt x="339" y="633"/>
                    <a:pt x="339" y="633"/>
                    <a:pt x="339" y="633"/>
                  </a:cubicBezTo>
                  <a:cubicBezTo>
                    <a:pt x="322" y="645"/>
                    <a:pt x="311" y="665"/>
                    <a:pt x="311" y="687"/>
                  </a:cubicBezTo>
                  <a:cubicBezTo>
                    <a:pt x="311" y="723"/>
                    <a:pt x="340" y="752"/>
                    <a:pt x="376" y="752"/>
                  </a:cubicBezTo>
                  <a:cubicBezTo>
                    <a:pt x="400" y="752"/>
                    <a:pt x="421" y="739"/>
                    <a:pt x="432" y="719"/>
                  </a:cubicBezTo>
                  <a:cubicBezTo>
                    <a:pt x="432" y="719"/>
                    <a:pt x="439" y="707"/>
                    <a:pt x="445" y="707"/>
                  </a:cubicBezTo>
                  <a:cubicBezTo>
                    <a:pt x="461" y="707"/>
                    <a:pt x="461" y="707"/>
                    <a:pt x="461" y="707"/>
                  </a:cubicBezTo>
                  <a:cubicBezTo>
                    <a:pt x="468" y="707"/>
                    <a:pt x="472" y="723"/>
                    <a:pt x="472" y="723"/>
                  </a:cubicBezTo>
                  <a:cubicBezTo>
                    <a:pt x="487" y="764"/>
                    <a:pt x="527" y="794"/>
                    <a:pt x="573" y="794"/>
                  </a:cubicBezTo>
                  <a:cubicBezTo>
                    <a:pt x="632" y="794"/>
                    <a:pt x="680" y="746"/>
                    <a:pt x="680" y="687"/>
                  </a:cubicBezTo>
                  <a:cubicBezTo>
                    <a:pt x="680" y="628"/>
                    <a:pt x="632" y="580"/>
                    <a:pt x="573" y="580"/>
                  </a:cubicBezTo>
                  <a:cubicBezTo>
                    <a:pt x="527" y="580"/>
                    <a:pt x="487" y="609"/>
                    <a:pt x="472" y="650"/>
                  </a:cubicBezTo>
                  <a:cubicBezTo>
                    <a:pt x="472" y="650"/>
                    <a:pt x="468" y="667"/>
                    <a:pt x="461" y="667"/>
                  </a:cubicBezTo>
                  <a:cubicBezTo>
                    <a:pt x="445" y="667"/>
                    <a:pt x="445" y="667"/>
                    <a:pt x="445" y="667"/>
                  </a:cubicBezTo>
                  <a:cubicBezTo>
                    <a:pt x="439" y="667"/>
                    <a:pt x="432" y="654"/>
                    <a:pt x="432" y="654"/>
                  </a:cubicBezTo>
                  <a:cubicBezTo>
                    <a:pt x="421" y="635"/>
                    <a:pt x="400" y="622"/>
                    <a:pt x="376" y="622"/>
                  </a:cubicBezTo>
                  <a:cubicBezTo>
                    <a:pt x="369" y="622"/>
                    <a:pt x="361" y="623"/>
                    <a:pt x="355" y="625"/>
                  </a:cubicBezTo>
                  <a:cubicBezTo>
                    <a:pt x="340" y="596"/>
                    <a:pt x="340" y="596"/>
                    <a:pt x="340" y="596"/>
                  </a:cubicBezTo>
                  <a:cubicBezTo>
                    <a:pt x="358" y="585"/>
                    <a:pt x="369" y="565"/>
                    <a:pt x="369" y="542"/>
                  </a:cubicBezTo>
                  <a:cubicBezTo>
                    <a:pt x="369" y="520"/>
                    <a:pt x="358" y="500"/>
                    <a:pt x="341" y="489"/>
                  </a:cubicBezTo>
                  <a:cubicBezTo>
                    <a:pt x="356" y="459"/>
                    <a:pt x="356" y="459"/>
                    <a:pt x="356" y="459"/>
                  </a:cubicBezTo>
                  <a:cubicBezTo>
                    <a:pt x="362" y="461"/>
                    <a:pt x="369" y="462"/>
                    <a:pt x="376" y="462"/>
                  </a:cubicBezTo>
                  <a:close/>
                </a:path>
              </a:pathLst>
            </a:custGeom>
            <a:gradFill flip="none" rotWithShape="1">
              <a:gsLst>
                <a:gs pos="0">
                  <a:srgbClr val="D0CFCC"/>
                </a:gs>
                <a:gs pos="76000">
                  <a:schemeClr val="bg1">
                    <a:lumMod val="85000"/>
                  </a:schemeClr>
                </a:gs>
                <a:gs pos="100000">
                  <a:srgbClr val="FEFCFB"/>
                </a:gs>
              </a:gsLst>
              <a:lin ang="10800000" scaled="1"/>
              <a:tileRect/>
            </a:gradFill>
            <a:ln w="9525">
              <a:solidFill>
                <a:schemeClr val="bg1"/>
              </a:solidFill>
              <a:round/>
            </a:ln>
            <a:effectLst>
              <a:outerShdw blurRad="279400" dist="254000" dir="2700000" algn="tl" rotWithShape="0">
                <a:prstClr val="black">
                  <a:alpha val="28000"/>
                </a:prstClr>
              </a:outerShdw>
            </a:effectLst>
          </p:spPr>
          <p:txBody>
            <a:bodyPr vert="horz" wrap="square" lIns="91440" tIns="45720" rIns="91440" bIns="45720" numCol="1" anchor="t" anchorCtr="0" compatLnSpc="1"/>
            <a:lstStyle/>
            <a:p>
              <a:endParaRPr lang="zh-CN" altLang="en-US"/>
            </a:p>
          </p:txBody>
        </p:sp>
        <p:sp>
          <p:nvSpPr>
            <p:cNvPr id="8" name="椭圆 10"/>
            <p:cNvSpPr/>
            <p:nvPr/>
          </p:nvSpPr>
          <p:spPr>
            <a:xfrm>
              <a:off x="5915761" y="1830010"/>
              <a:ext cx="610968" cy="610968"/>
            </a:xfrm>
            <a:prstGeom prst="ellipse">
              <a:avLst/>
            </a:prstGeom>
            <a:gradFill flip="none" rotWithShape="1">
              <a:gsLst>
                <a:gs pos="0">
                  <a:schemeClr val="accent1"/>
                </a:gs>
                <a:gs pos="100000">
                  <a:schemeClr val="accent1">
                    <a:lumMod val="60000"/>
                    <a:lumOff val="40000"/>
                  </a:schemeClr>
                </a:gs>
              </a:gsLst>
              <a:lin ang="2700000" scaled="1"/>
              <a:tileRect/>
            </a:gradFill>
            <a:ln w="28575">
              <a:gradFill flip="none" rotWithShape="1">
                <a:gsLst>
                  <a:gs pos="0">
                    <a:schemeClr val="accent1"/>
                  </a:gs>
                  <a:gs pos="0">
                    <a:schemeClr val="accent1"/>
                  </a:gs>
                  <a:gs pos="100000">
                    <a:schemeClr val="accent1">
                      <a:lumMod val="60000"/>
                      <a:lumOff val="40000"/>
                    </a:schemeClr>
                  </a:gs>
                </a:gsLst>
                <a:lin ang="13500000" scaled="0"/>
                <a:tileRect/>
              </a:gradFill>
            </a:ln>
            <a:effectLst>
              <a:outerShdw blurRad="228600" dist="101600" dir="2700000" algn="tl" rotWithShape="0">
                <a:prstClr val="black">
                  <a:alpha val="3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10"/>
            <p:cNvSpPr/>
            <p:nvPr/>
          </p:nvSpPr>
          <p:spPr>
            <a:xfrm>
              <a:off x="5915761" y="3623374"/>
              <a:ext cx="610968" cy="610968"/>
            </a:xfrm>
            <a:prstGeom prst="ellipse">
              <a:avLst/>
            </a:prstGeom>
            <a:gradFill flip="none" rotWithShape="1">
              <a:gsLst>
                <a:gs pos="0">
                  <a:schemeClr val="accent3"/>
                </a:gs>
                <a:gs pos="100000">
                  <a:schemeClr val="accent3">
                    <a:lumMod val="60000"/>
                    <a:lumOff val="40000"/>
                  </a:schemeClr>
                </a:gs>
              </a:gsLst>
              <a:lin ang="2700000" scaled="1"/>
              <a:tileRect/>
            </a:gradFill>
            <a:ln w="28575">
              <a:gradFill flip="none" rotWithShape="1">
                <a:gsLst>
                  <a:gs pos="0">
                    <a:srgbClr val="FED255"/>
                  </a:gs>
                  <a:gs pos="0">
                    <a:schemeClr val="accent3"/>
                  </a:gs>
                  <a:gs pos="100000">
                    <a:schemeClr val="accent3">
                      <a:lumMod val="60000"/>
                      <a:lumOff val="40000"/>
                    </a:schemeClr>
                  </a:gs>
                </a:gsLst>
                <a:lin ang="13500000" scaled="0"/>
                <a:tileRect/>
              </a:gradFill>
            </a:ln>
            <a:effectLst>
              <a:outerShdw blurRad="228600" dist="101600" dir="2700000" algn="tl" rotWithShape="0">
                <a:prstClr val="black">
                  <a:alpha val="3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10"/>
            <p:cNvSpPr/>
            <p:nvPr/>
          </p:nvSpPr>
          <p:spPr>
            <a:xfrm>
              <a:off x="5915761" y="5416738"/>
              <a:ext cx="610968" cy="610968"/>
            </a:xfrm>
            <a:prstGeom prst="ellipse">
              <a:avLst/>
            </a:prstGeom>
            <a:gradFill flip="none" rotWithShape="1">
              <a:gsLst>
                <a:gs pos="0">
                  <a:schemeClr val="accent5"/>
                </a:gs>
                <a:gs pos="100000">
                  <a:schemeClr val="accent5">
                    <a:lumMod val="60000"/>
                    <a:lumOff val="40000"/>
                  </a:schemeClr>
                </a:gs>
              </a:gsLst>
              <a:lin ang="2700000" scaled="1"/>
              <a:tileRect/>
            </a:gradFill>
            <a:ln w="28575">
              <a:gradFill flip="none" rotWithShape="1">
                <a:gsLst>
                  <a:gs pos="0">
                    <a:srgbClr val="FED255"/>
                  </a:gs>
                  <a:gs pos="0">
                    <a:schemeClr val="accent5"/>
                  </a:gs>
                  <a:gs pos="100000">
                    <a:schemeClr val="accent5">
                      <a:lumMod val="60000"/>
                      <a:lumOff val="40000"/>
                    </a:schemeClr>
                  </a:gs>
                </a:gsLst>
                <a:lin ang="13500000" scaled="0"/>
                <a:tileRect/>
              </a:gradFill>
            </a:ln>
            <a:effectLst>
              <a:outerShdw blurRad="228600" dist="101600" dir="2700000" algn="tl" rotWithShape="0">
                <a:prstClr val="black">
                  <a:alpha val="3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p:cNvSpPr/>
            <p:nvPr/>
          </p:nvSpPr>
          <p:spPr>
            <a:xfrm>
              <a:off x="5469598" y="2726692"/>
              <a:ext cx="610968" cy="610968"/>
            </a:xfrm>
            <a:prstGeom prst="ellipse">
              <a:avLst/>
            </a:prstGeom>
            <a:gradFill flip="none" rotWithShape="1">
              <a:gsLst>
                <a:gs pos="0">
                  <a:schemeClr val="accent2"/>
                </a:gs>
                <a:gs pos="100000">
                  <a:schemeClr val="accent2">
                    <a:lumMod val="60000"/>
                    <a:lumOff val="40000"/>
                  </a:schemeClr>
                </a:gs>
              </a:gsLst>
              <a:lin ang="2700000" scaled="1"/>
              <a:tileRect/>
            </a:gradFill>
            <a:ln w="28575">
              <a:gradFill flip="none" rotWithShape="1">
                <a:gsLst>
                  <a:gs pos="0">
                    <a:schemeClr val="accent2"/>
                  </a:gs>
                  <a:gs pos="0">
                    <a:schemeClr val="accent2"/>
                  </a:gs>
                  <a:gs pos="100000">
                    <a:schemeClr val="accent2">
                      <a:lumMod val="60000"/>
                      <a:lumOff val="40000"/>
                    </a:schemeClr>
                  </a:gs>
                </a:gsLst>
                <a:lin ang="13500000" scaled="0"/>
                <a:tileRect/>
              </a:gradFill>
            </a:ln>
            <a:effectLst>
              <a:outerShdw blurRad="228600" dist="101600" dir="2700000" algn="tl" rotWithShape="0">
                <a:prstClr val="black">
                  <a:alpha val="3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0"/>
            <p:cNvSpPr/>
            <p:nvPr/>
          </p:nvSpPr>
          <p:spPr>
            <a:xfrm>
              <a:off x="5469598" y="4520056"/>
              <a:ext cx="610968" cy="610968"/>
            </a:xfrm>
            <a:prstGeom prst="ellipse">
              <a:avLst/>
            </a:prstGeom>
            <a:gradFill flip="none" rotWithShape="1">
              <a:gsLst>
                <a:gs pos="0">
                  <a:schemeClr val="accent4"/>
                </a:gs>
                <a:gs pos="100000">
                  <a:schemeClr val="accent4">
                    <a:lumMod val="60000"/>
                    <a:lumOff val="40000"/>
                  </a:schemeClr>
                </a:gs>
              </a:gsLst>
              <a:lin ang="2700000" scaled="1"/>
              <a:tileRect/>
            </a:gradFill>
            <a:ln w="28575">
              <a:gradFill flip="none" rotWithShape="1">
                <a:gsLst>
                  <a:gs pos="0">
                    <a:srgbClr val="FED255"/>
                  </a:gs>
                  <a:gs pos="0">
                    <a:schemeClr val="accent4"/>
                  </a:gs>
                  <a:gs pos="100000">
                    <a:schemeClr val="accent4">
                      <a:lumMod val="60000"/>
                      <a:lumOff val="40000"/>
                    </a:schemeClr>
                  </a:gs>
                </a:gsLst>
                <a:lin ang="13500000" scaled="0"/>
                <a:tileRect/>
              </a:gradFill>
            </a:ln>
            <a:effectLst>
              <a:outerShdw blurRad="228600" dist="101600" dir="2700000" algn="tl" rotWithShape="0">
                <a:prstClr val="black">
                  <a:alpha val="3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60"/>
            <p:cNvSpPr/>
            <p:nvPr/>
          </p:nvSpPr>
          <p:spPr>
            <a:xfrm>
              <a:off x="6933333" y="1623165"/>
              <a:ext cx="1024658" cy="1024658"/>
            </a:xfrm>
            <a:prstGeom prst="ellipse">
              <a:avLst/>
            </a:prstGeom>
            <a:gradFill flip="none" rotWithShape="1">
              <a:gsLst>
                <a:gs pos="100000">
                  <a:srgbClr val="FFFFFF"/>
                </a:gs>
                <a:gs pos="0">
                  <a:srgbClr val="CECAC8"/>
                </a:gs>
              </a:gsLst>
              <a:lin ang="2700000" scaled="1"/>
              <a:tileRect/>
            </a:gradFill>
            <a:ln w="41275">
              <a:gradFill flip="none" rotWithShape="1">
                <a:gsLst>
                  <a:gs pos="100000">
                    <a:srgbClr val="FFFFFF"/>
                  </a:gs>
                  <a:gs pos="0">
                    <a:srgbClr val="CDCDCD"/>
                  </a:gs>
                </a:gsLst>
                <a:lin ang="13500000" scaled="1"/>
                <a:tileRect/>
              </a:gradFill>
            </a:ln>
            <a:effectLst>
              <a:outerShdw blurRad="292100" dist="152400" dir="2700000" sx="102000" sy="102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60"/>
            <p:cNvSpPr/>
            <p:nvPr/>
          </p:nvSpPr>
          <p:spPr>
            <a:xfrm>
              <a:off x="4061179" y="2519847"/>
              <a:ext cx="1024658" cy="1024658"/>
            </a:xfrm>
            <a:prstGeom prst="ellipse">
              <a:avLst/>
            </a:prstGeom>
            <a:gradFill flip="none" rotWithShape="1">
              <a:gsLst>
                <a:gs pos="100000">
                  <a:srgbClr val="FFFFFF"/>
                </a:gs>
                <a:gs pos="0">
                  <a:srgbClr val="CECAC8"/>
                </a:gs>
              </a:gsLst>
              <a:lin ang="2700000" scaled="1"/>
              <a:tileRect/>
            </a:gradFill>
            <a:ln w="41275">
              <a:gradFill flip="none" rotWithShape="1">
                <a:gsLst>
                  <a:gs pos="100000">
                    <a:srgbClr val="FFFFFF"/>
                  </a:gs>
                  <a:gs pos="0">
                    <a:srgbClr val="CDCDCD"/>
                  </a:gs>
                </a:gsLst>
                <a:lin ang="13500000" scaled="1"/>
                <a:tileRect/>
              </a:gradFill>
            </a:ln>
            <a:effectLst>
              <a:outerShdw blurRad="292100" dist="152400" dir="2700000" sx="102000" sy="102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椭圆 60"/>
            <p:cNvSpPr/>
            <p:nvPr/>
          </p:nvSpPr>
          <p:spPr>
            <a:xfrm>
              <a:off x="4061179" y="4313211"/>
              <a:ext cx="1024658" cy="1024658"/>
            </a:xfrm>
            <a:prstGeom prst="ellipse">
              <a:avLst/>
            </a:prstGeom>
            <a:gradFill flip="none" rotWithShape="1">
              <a:gsLst>
                <a:gs pos="100000">
                  <a:srgbClr val="FFFFFF"/>
                </a:gs>
                <a:gs pos="0">
                  <a:srgbClr val="CECAC8"/>
                </a:gs>
              </a:gsLst>
              <a:lin ang="2700000" scaled="1"/>
              <a:tileRect/>
            </a:gradFill>
            <a:ln w="41275">
              <a:gradFill flip="none" rotWithShape="1">
                <a:gsLst>
                  <a:gs pos="100000">
                    <a:srgbClr val="FFFFFF"/>
                  </a:gs>
                  <a:gs pos="0">
                    <a:srgbClr val="CDCDCD"/>
                  </a:gs>
                </a:gsLst>
                <a:lin ang="13500000" scaled="1"/>
                <a:tileRect/>
              </a:gradFill>
            </a:ln>
            <a:effectLst>
              <a:outerShdw blurRad="292100" dist="152400" dir="2700000" sx="102000" sy="102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60"/>
            <p:cNvSpPr/>
            <p:nvPr/>
          </p:nvSpPr>
          <p:spPr>
            <a:xfrm>
              <a:off x="6933333" y="3416529"/>
              <a:ext cx="1024658" cy="1024658"/>
            </a:xfrm>
            <a:prstGeom prst="ellipse">
              <a:avLst/>
            </a:prstGeom>
            <a:gradFill flip="none" rotWithShape="1">
              <a:gsLst>
                <a:gs pos="100000">
                  <a:srgbClr val="FFFFFF"/>
                </a:gs>
                <a:gs pos="0">
                  <a:srgbClr val="CECAC8"/>
                </a:gs>
              </a:gsLst>
              <a:lin ang="2700000" scaled="1"/>
              <a:tileRect/>
            </a:gradFill>
            <a:ln w="41275">
              <a:gradFill flip="none" rotWithShape="1">
                <a:gsLst>
                  <a:gs pos="100000">
                    <a:srgbClr val="FFFFFF"/>
                  </a:gs>
                  <a:gs pos="0">
                    <a:srgbClr val="CDCDCD"/>
                  </a:gs>
                </a:gsLst>
                <a:lin ang="13500000" scaled="1"/>
                <a:tileRect/>
              </a:gradFill>
            </a:ln>
            <a:effectLst>
              <a:outerShdw blurRad="292100" dist="152400" dir="2700000" sx="102000" sy="102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椭圆 60"/>
            <p:cNvSpPr/>
            <p:nvPr/>
          </p:nvSpPr>
          <p:spPr>
            <a:xfrm>
              <a:off x="6933333" y="5208630"/>
              <a:ext cx="1024658" cy="1024658"/>
            </a:xfrm>
            <a:prstGeom prst="ellipse">
              <a:avLst/>
            </a:prstGeom>
            <a:gradFill flip="none" rotWithShape="1">
              <a:gsLst>
                <a:gs pos="100000">
                  <a:srgbClr val="FFFFFF"/>
                </a:gs>
                <a:gs pos="0">
                  <a:srgbClr val="CECAC8"/>
                </a:gs>
              </a:gsLst>
              <a:lin ang="2700000" scaled="1"/>
              <a:tileRect/>
            </a:gradFill>
            <a:ln w="41275">
              <a:gradFill flip="none" rotWithShape="1">
                <a:gsLst>
                  <a:gs pos="100000">
                    <a:srgbClr val="FFFFFF"/>
                  </a:gs>
                  <a:gs pos="0">
                    <a:srgbClr val="CDCDCD"/>
                  </a:gs>
                </a:gsLst>
                <a:lin ang="13500000" scaled="1"/>
                <a:tileRect/>
              </a:gradFill>
            </a:ln>
            <a:effectLst>
              <a:outerShdw blurRad="292100" dist="152400" dir="2700000" sx="102000" sy="102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TextBox 18"/>
            <p:cNvSpPr txBox="1"/>
            <p:nvPr/>
          </p:nvSpPr>
          <p:spPr>
            <a:xfrm>
              <a:off x="5946169" y="1873884"/>
              <a:ext cx="550151" cy="523220"/>
            </a:xfrm>
            <a:prstGeom prst="rect">
              <a:avLst/>
            </a:prstGeom>
            <a:noFill/>
          </p:spPr>
          <p:txBody>
            <a:bodyPr wrap="none" rtlCol="0">
              <a:spAutoFit/>
            </a:bodyPr>
            <a:lstStyle/>
            <a:p>
              <a:r>
                <a:rPr lang="en-US" sz="2800" b="1" smtClean="0">
                  <a:solidFill>
                    <a:schemeClr val="bg2"/>
                  </a:solidFill>
                </a:rPr>
                <a:t>01</a:t>
              </a:r>
              <a:endParaRPr lang="en-GB" sz="2800" b="1">
                <a:solidFill>
                  <a:schemeClr val="bg2"/>
                </a:solidFill>
              </a:endParaRPr>
            </a:p>
          </p:txBody>
        </p:sp>
        <p:sp>
          <p:nvSpPr>
            <p:cNvPr id="20" name="TextBox 19"/>
            <p:cNvSpPr txBox="1"/>
            <p:nvPr/>
          </p:nvSpPr>
          <p:spPr>
            <a:xfrm>
              <a:off x="5500006" y="2772979"/>
              <a:ext cx="550151" cy="523220"/>
            </a:xfrm>
            <a:prstGeom prst="rect">
              <a:avLst/>
            </a:prstGeom>
            <a:noFill/>
          </p:spPr>
          <p:txBody>
            <a:bodyPr wrap="none" rtlCol="0">
              <a:spAutoFit/>
            </a:bodyPr>
            <a:lstStyle/>
            <a:p>
              <a:r>
                <a:rPr lang="en-US" sz="2800" b="1" smtClean="0">
                  <a:solidFill>
                    <a:schemeClr val="bg2"/>
                  </a:solidFill>
                </a:rPr>
                <a:t>02</a:t>
              </a:r>
              <a:endParaRPr lang="en-GB" sz="2800" b="1">
                <a:solidFill>
                  <a:schemeClr val="bg2"/>
                </a:solidFill>
              </a:endParaRPr>
            </a:p>
          </p:txBody>
        </p:sp>
        <p:sp>
          <p:nvSpPr>
            <p:cNvPr id="21" name="TextBox 20"/>
            <p:cNvSpPr txBox="1"/>
            <p:nvPr/>
          </p:nvSpPr>
          <p:spPr>
            <a:xfrm>
              <a:off x="5950067" y="3667391"/>
              <a:ext cx="550151" cy="523220"/>
            </a:xfrm>
            <a:prstGeom prst="rect">
              <a:avLst/>
            </a:prstGeom>
            <a:noFill/>
          </p:spPr>
          <p:txBody>
            <a:bodyPr wrap="none" rtlCol="0">
              <a:spAutoFit/>
            </a:bodyPr>
            <a:lstStyle/>
            <a:p>
              <a:r>
                <a:rPr lang="en-US" sz="2800" b="1" smtClean="0">
                  <a:solidFill>
                    <a:schemeClr val="bg2"/>
                  </a:solidFill>
                </a:rPr>
                <a:t>03</a:t>
              </a:r>
              <a:endParaRPr lang="en-GB" sz="2800" b="1">
                <a:solidFill>
                  <a:schemeClr val="bg2"/>
                </a:solidFill>
              </a:endParaRPr>
            </a:p>
          </p:txBody>
        </p:sp>
        <p:sp>
          <p:nvSpPr>
            <p:cNvPr id="22" name="TextBox 21"/>
            <p:cNvSpPr txBox="1"/>
            <p:nvPr/>
          </p:nvSpPr>
          <p:spPr>
            <a:xfrm>
              <a:off x="5500005" y="4561033"/>
              <a:ext cx="550151" cy="523220"/>
            </a:xfrm>
            <a:prstGeom prst="rect">
              <a:avLst/>
            </a:prstGeom>
            <a:noFill/>
          </p:spPr>
          <p:txBody>
            <a:bodyPr wrap="none" rtlCol="0">
              <a:spAutoFit/>
            </a:bodyPr>
            <a:lstStyle/>
            <a:p>
              <a:r>
                <a:rPr lang="en-US" sz="2800" b="1" smtClean="0">
                  <a:solidFill>
                    <a:schemeClr val="bg2"/>
                  </a:solidFill>
                </a:rPr>
                <a:t>04</a:t>
              </a:r>
              <a:endParaRPr lang="en-GB" sz="2800" b="1">
                <a:solidFill>
                  <a:schemeClr val="bg2"/>
                </a:solidFill>
              </a:endParaRPr>
            </a:p>
          </p:txBody>
        </p:sp>
        <p:sp>
          <p:nvSpPr>
            <p:cNvPr id="23" name="TextBox 22"/>
            <p:cNvSpPr txBox="1"/>
            <p:nvPr/>
          </p:nvSpPr>
          <p:spPr>
            <a:xfrm>
              <a:off x="5946169" y="5459349"/>
              <a:ext cx="550151" cy="523220"/>
            </a:xfrm>
            <a:prstGeom prst="rect">
              <a:avLst/>
            </a:prstGeom>
            <a:noFill/>
          </p:spPr>
          <p:txBody>
            <a:bodyPr wrap="none" rtlCol="0">
              <a:spAutoFit/>
            </a:bodyPr>
            <a:lstStyle/>
            <a:p>
              <a:r>
                <a:rPr lang="en-US" sz="2800" b="1" smtClean="0">
                  <a:solidFill>
                    <a:schemeClr val="bg2"/>
                  </a:solidFill>
                </a:rPr>
                <a:t>05</a:t>
              </a:r>
              <a:endParaRPr lang="en-GB" sz="2800" b="1">
                <a:solidFill>
                  <a:schemeClr val="bg2"/>
                </a:solidFill>
              </a:endParaRPr>
            </a:p>
          </p:txBody>
        </p:sp>
        <p:grpSp>
          <p:nvGrpSpPr>
            <p:cNvPr id="24" name="Group 23"/>
            <p:cNvGrpSpPr/>
            <p:nvPr/>
          </p:nvGrpSpPr>
          <p:grpSpPr>
            <a:xfrm>
              <a:off x="7218010" y="3696289"/>
              <a:ext cx="464344" cy="465138"/>
              <a:chOff x="7287419" y="3505994"/>
              <a:chExt cx="464344" cy="465138"/>
            </a:xfrm>
            <a:solidFill>
              <a:schemeClr val="tx1"/>
            </a:solidFill>
          </p:grpSpPr>
          <p:sp>
            <p:nvSpPr>
              <p:cNvPr id="25" name="AutoShape 37"/>
              <p:cNvSpPr/>
              <p:nvPr/>
            </p:nvSpPr>
            <p:spPr bwMode="auto">
              <a:xfrm>
                <a:off x="7287419" y="354965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6" name="AutoShape 38"/>
              <p:cNvSpPr/>
              <p:nvPr/>
            </p:nvSpPr>
            <p:spPr bwMode="auto">
              <a:xfrm>
                <a:off x="7490619" y="373856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7" name="AutoShape 39"/>
              <p:cNvSpPr/>
              <p:nvPr/>
            </p:nvSpPr>
            <p:spPr bwMode="auto">
              <a:xfrm>
                <a:off x="7679532" y="350599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8" name="AutoShape 40"/>
              <p:cNvSpPr/>
              <p:nvPr/>
            </p:nvSpPr>
            <p:spPr bwMode="auto">
              <a:xfrm>
                <a:off x="7403307" y="372427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9" name="AutoShape 41"/>
              <p:cNvSpPr/>
              <p:nvPr/>
            </p:nvSpPr>
            <p:spPr bwMode="auto">
              <a:xfrm>
                <a:off x="7461250" y="382587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0" name="AutoShape 42"/>
              <p:cNvSpPr/>
              <p:nvPr/>
            </p:nvSpPr>
            <p:spPr bwMode="auto">
              <a:xfrm>
                <a:off x="7693819" y="360759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31" name="Group 30"/>
            <p:cNvGrpSpPr/>
            <p:nvPr/>
          </p:nvGrpSpPr>
          <p:grpSpPr>
            <a:xfrm>
              <a:off x="7242406" y="5488787"/>
              <a:ext cx="406400" cy="464344"/>
              <a:chOff x="9174163" y="2577307"/>
              <a:chExt cx="406400" cy="464344"/>
            </a:xfrm>
            <a:solidFill>
              <a:schemeClr val="tx1"/>
            </a:solidFill>
          </p:grpSpPr>
          <p:sp>
            <p:nvSpPr>
              <p:cNvPr id="32" name="AutoShape 48"/>
              <p:cNvSpPr/>
              <p:nvPr/>
            </p:nvSpPr>
            <p:spPr bwMode="auto">
              <a:xfrm>
                <a:off x="9174163" y="2577307"/>
                <a:ext cx="406400"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425"/>
                    </a:moveTo>
                    <a:cubicBezTo>
                      <a:pt x="5687" y="7425"/>
                      <a:pt x="1542" y="6064"/>
                      <a:pt x="1542" y="4387"/>
                    </a:cubicBezTo>
                    <a:cubicBezTo>
                      <a:pt x="1542" y="2709"/>
                      <a:pt x="5687" y="1350"/>
                      <a:pt x="10800" y="1350"/>
                    </a:cubicBezTo>
                    <a:cubicBezTo>
                      <a:pt x="15912" y="1350"/>
                      <a:pt x="20057" y="2709"/>
                      <a:pt x="20057" y="4387"/>
                    </a:cubicBezTo>
                    <a:cubicBezTo>
                      <a:pt x="20057" y="6064"/>
                      <a:pt x="15912" y="7425"/>
                      <a:pt x="10800" y="7425"/>
                    </a:cubicBezTo>
                    <a:moveTo>
                      <a:pt x="20057" y="9112"/>
                    </a:moveTo>
                    <a:lnTo>
                      <a:pt x="20054" y="9112"/>
                    </a:lnTo>
                    <a:cubicBezTo>
                      <a:pt x="20054" y="9119"/>
                      <a:pt x="20057" y="9127"/>
                      <a:pt x="20057" y="9133"/>
                    </a:cubicBezTo>
                    <a:cubicBezTo>
                      <a:pt x="20057" y="10800"/>
                      <a:pt x="15912" y="12150"/>
                      <a:pt x="10800" y="12150"/>
                    </a:cubicBezTo>
                    <a:cubicBezTo>
                      <a:pt x="5687" y="12150"/>
                      <a:pt x="1542" y="10800"/>
                      <a:pt x="1542" y="9133"/>
                    </a:cubicBezTo>
                    <a:cubicBezTo>
                      <a:pt x="1542" y="9127"/>
                      <a:pt x="1545" y="9119"/>
                      <a:pt x="1545" y="9112"/>
                    </a:cubicBezTo>
                    <a:lnTo>
                      <a:pt x="1542" y="9112"/>
                    </a:lnTo>
                    <a:lnTo>
                      <a:pt x="1542" y="6793"/>
                    </a:lnTo>
                    <a:cubicBezTo>
                      <a:pt x="3564" y="8140"/>
                      <a:pt x="7271" y="8774"/>
                      <a:pt x="10800" y="8774"/>
                    </a:cubicBezTo>
                    <a:cubicBezTo>
                      <a:pt x="14328" y="8774"/>
                      <a:pt x="18035" y="8140"/>
                      <a:pt x="20057" y="6793"/>
                    </a:cubicBezTo>
                    <a:cubicBezTo>
                      <a:pt x="20057" y="6793"/>
                      <a:pt x="20057" y="9112"/>
                      <a:pt x="20057" y="9112"/>
                    </a:cubicBezTo>
                    <a:close/>
                    <a:moveTo>
                      <a:pt x="20057" y="13162"/>
                    </a:moveTo>
                    <a:lnTo>
                      <a:pt x="20054" y="13162"/>
                    </a:lnTo>
                    <a:cubicBezTo>
                      <a:pt x="20054" y="13169"/>
                      <a:pt x="20057" y="13177"/>
                      <a:pt x="20057" y="13183"/>
                    </a:cubicBezTo>
                    <a:cubicBezTo>
                      <a:pt x="20057" y="14850"/>
                      <a:pt x="15912" y="16200"/>
                      <a:pt x="10800" y="16200"/>
                    </a:cubicBezTo>
                    <a:cubicBezTo>
                      <a:pt x="5687" y="16200"/>
                      <a:pt x="1542" y="14850"/>
                      <a:pt x="1542" y="13183"/>
                    </a:cubicBezTo>
                    <a:cubicBezTo>
                      <a:pt x="1542" y="13177"/>
                      <a:pt x="1545" y="13169"/>
                      <a:pt x="1545" y="13162"/>
                    </a:cubicBezTo>
                    <a:lnTo>
                      <a:pt x="1542" y="13162"/>
                    </a:lnTo>
                    <a:lnTo>
                      <a:pt x="1542" y="10640"/>
                    </a:lnTo>
                    <a:cubicBezTo>
                      <a:pt x="3136" y="12077"/>
                      <a:pt x="6982" y="12825"/>
                      <a:pt x="10800" y="12825"/>
                    </a:cubicBezTo>
                    <a:cubicBezTo>
                      <a:pt x="14617" y="12825"/>
                      <a:pt x="18463" y="12077"/>
                      <a:pt x="20057" y="10640"/>
                    </a:cubicBezTo>
                    <a:cubicBezTo>
                      <a:pt x="20057" y="10640"/>
                      <a:pt x="20057" y="13162"/>
                      <a:pt x="20057" y="13162"/>
                    </a:cubicBezTo>
                    <a:close/>
                    <a:moveTo>
                      <a:pt x="20057" y="17212"/>
                    </a:moveTo>
                    <a:cubicBezTo>
                      <a:pt x="20057" y="18889"/>
                      <a:pt x="15912" y="20249"/>
                      <a:pt x="10800" y="20249"/>
                    </a:cubicBezTo>
                    <a:cubicBezTo>
                      <a:pt x="5687" y="20249"/>
                      <a:pt x="1542" y="18889"/>
                      <a:pt x="1542" y="17212"/>
                    </a:cubicBezTo>
                    <a:lnTo>
                      <a:pt x="1542" y="14690"/>
                    </a:lnTo>
                    <a:cubicBezTo>
                      <a:pt x="3136" y="16127"/>
                      <a:pt x="6982" y="16875"/>
                      <a:pt x="10800" y="16875"/>
                    </a:cubicBezTo>
                    <a:cubicBezTo>
                      <a:pt x="14617" y="16875"/>
                      <a:pt x="18463" y="16127"/>
                      <a:pt x="20057" y="14690"/>
                    </a:cubicBezTo>
                    <a:cubicBezTo>
                      <a:pt x="20057" y="14690"/>
                      <a:pt x="20057" y="17212"/>
                      <a:pt x="20057" y="17212"/>
                    </a:cubicBezTo>
                    <a:close/>
                    <a:moveTo>
                      <a:pt x="10800" y="0"/>
                    </a:moveTo>
                    <a:cubicBezTo>
                      <a:pt x="5598" y="0"/>
                      <a:pt x="0" y="1372"/>
                      <a:pt x="0" y="4387"/>
                    </a:cubicBezTo>
                    <a:lnTo>
                      <a:pt x="0" y="17212"/>
                    </a:lnTo>
                    <a:cubicBezTo>
                      <a:pt x="0" y="20226"/>
                      <a:pt x="5598" y="21599"/>
                      <a:pt x="10800" y="21599"/>
                    </a:cubicBezTo>
                    <a:cubicBezTo>
                      <a:pt x="16001" y="21599"/>
                      <a:pt x="21599" y="20226"/>
                      <a:pt x="21599" y="17212"/>
                    </a:cubicBezTo>
                    <a:lnTo>
                      <a:pt x="21599" y="4387"/>
                    </a:lnTo>
                    <a:cubicBezTo>
                      <a:pt x="21599" y="1372"/>
                      <a:pt x="16001"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3" name="AutoShape 49"/>
              <p:cNvSpPr/>
              <p:nvPr/>
            </p:nvSpPr>
            <p:spPr bwMode="auto">
              <a:xfrm>
                <a:off x="9493250" y="2940050"/>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4" name="AutoShape 50"/>
              <p:cNvSpPr/>
              <p:nvPr/>
            </p:nvSpPr>
            <p:spPr bwMode="auto">
              <a:xfrm>
                <a:off x="9493250" y="2852738"/>
                <a:ext cx="29369"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5" name="AutoShape 51"/>
              <p:cNvSpPr/>
              <p:nvPr/>
            </p:nvSpPr>
            <p:spPr bwMode="auto">
              <a:xfrm>
                <a:off x="9493250" y="2765425"/>
                <a:ext cx="29369"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6" name="Group 35"/>
            <p:cNvGrpSpPr/>
            <p:nvPr/>
          </p:nvGrpSpPr>
          <p:grpSpPr>
            <a:xfrm>
              <a:off x="7213434" y="1897172"/>
              <a:ext cx="464344" cy="464344"/>
              <a:chOff x="7287419" y="2577307"/>
              <a:chExt cx="464344" cy="464344"/>
            </a:xfrm>
            <a:solidFill>
              <a:schemeClr val="tx1"/>
            </a:solidFill>
          </p:grpSpPr>
          <p:sp>
            <p:nvSpPr>
              <p:cNvPr id="37" name="AutoShape 56"/>
              <p:cNvSpPr/>
              <p:nvPr/>
            </p:nvSpPr>
            <p:spPr bwMode="auto">
              <a:xfrm>
                <a:off x="7287419"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8" name="AutoShape 57"/>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9" name="AutoShape 58"/>
              <p:cNvSpPr/>
              <p:nvPr/>
            </p:nvSpPr>
            <p:spPr bwMode="auto">
              <a:xfrm>
                <a:off x="7446963"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0" name="Group 39"/>
            <p:cNvGrpSpPr/>
            <p:nvPr/>
          </p:nvGrpSpPr>
          <p:grpSpPr>
            <a:xfrm>
              <a:off x="4356020" y="2807338"/>
              <a:ext cx="434975" cy="464344"/>
              <a:chOff x="9159875" y="1647825"/>
              <a:chExt cx="434975" cy="464344"/>
            </a:xfrm>
            <a:solidFill>
              <a:schemeClr val="tx1"/>
            </a:solidFill>
          </p:grpSpPr>
          <p:sp>
            <p:nvSpPr>
              <p:cNvPr id="41" name="AutoShape 78"/>
              <p:cNvSpPr/>
              <p:nvPr/>
            </p:nvSpPr>
            <p:spPr bwMode="auto">
              <a:xfrm>
                <a:off x="9159875" y="1647825"/>
                <a:ext cx="434975"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2" name="AutoShape 79"/>
              <p:cNvSpPr/>
              <p:nvPr/>
            </p:nvSpPr>
            <p:spPr bwMode="auto">
              <a:xfrm>
                <a:off x="9217819" y="1705769"/>
                <a:ext cx="319088" cy="290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3" name="AutoShape 80"/>
              <p:cNvSpPr/>
              <p:nvPr/>
            </p:nvSpPr>
            <p:spPr bwMode="auto">
              <a:xfrm>
                <a:off x="9391650" y="1749425"/>
                <a:ext cx="87313"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4" name="Group 43"/>
            <p:cNvGrpSpPr/>
            <p:nvPr/>
          </p:nvGrpSpPr>
          <p:grpSpPr>
            <a:xfrm>
              <a:off x="4338328" y="4641271"/>
              <a:ext cx="464344" cy="362744"/>
              <a:chOff x="2581275" y="1710532"/>
              <a:chExt cx="464344" cy="362744"/>
            </a:xfrm>
            <a:solidFill>
              <a:schemeClr val="tx1"/>
            </a:solidFill>
          </p:grpSpPr>
          <p:sp>
            <p:nvSpPr>
              <p:cNvPr id="45"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7"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8"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9"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0"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1"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3" name="Group 52"/>
          <p:cNvGrpSpPr/>
          <p:nvPr/>
        </p:nvGrpSpPr>
        <p:grpSpPr>
          <a:xfrm>
            <a:off x="8470055" y="1588557"/>
            <a:ext cx="3234236" cy="1081573"/>
            <a:chOff x="8614471" y="2581594"/>
            <a:chExt cx="3234236" cy="1081573"/>
          </a:xfrm>
        </p:grpSpPr>
        <p:sp>
          <p:nvSpPr>
            <p:cNvPr id="54" name="TextBox 53"/>
            <p:cNvSpPr txBox="1"/>
            <p:nvPr/>
          </p:nvSpPr>
          <p:spPr>
            <a:xfrm>
              <a:off x="8614471" y="2581594"/>
              <a:ext cx="1661480" cy="400110"/>
            </a:xfrm>
            <a:prstGeom prst="rect">
              <a:avLst/>
            </a:prstGeom>
            <a:noFill/>
          </p:spPr>
          <p:txBody>
            <a:bodyPr wrap="none" rtlCol="0">
              <a:spAutoFit/>
            </a:bodyPr>
            <a:lstStyle/>
            <a:p>
              <a:r>
                <a:rPr lang="en-US" sz="2000" b="1" smtClean="0">
                  <a:solidFill>
                    <a:schemeClr val="accent1"/>
                  </a:solidFill>
                </a:rPr>
                <a:t>Web Analysis</a:t>
              </a:r>
              <a:endParaRPr lang="en-GB" sz="2000" b="1">
                <a:solidFill>
                  <a:schemeClr val="accent1"/>
                </a:solidFill>
              </a:endParaRPr>
            </a:p>
          </p:txBody>
        </p:sp>
        <p:sp>
          <p:nvSpPr>
            <p:cNvPr id="55" name="Rectangle 54"/>
            <p:cNvSpPr/>
            <p:nvPr/>
          </p:nvSpPr>
          <p:spPr>
            <a:xfrm>
              <a:off x="8614471" y="2924503"/>
              <a:ext cx="3234236" cy="738664"/>
            </a:xfrm>
            <a:prstGeom prst="rect">
              <a:avLst/>
            </a:prstGeom>
          </p:spPr>
          <p:txBody>
            <a:bodyPr wrap="square">
              <a:spAutoFit/>
            </a:bodyPr>
            <a:lstStyle/>
            <a:p>
              <a:r>
                <a:rPr lang="en-GB" sz="1400"/>
                <a:t>Lorem ipsum dolor sit amet, consectetuer adipiscing elit, sed diam nonummy nibh euismod tincidunt </a:t>
              </a:r>
              <a:r>
                <a:rPr lang="en-GB" sz="1400" smtClean="0"/>
                <a:t>ut</a:t>
              </a:r>
              <a:endParaRPr lang="en-GB" sz="1400"/>
            </a:p>
          </p:txBody>
        </p:sp>
      </p:grpSp>
      <p:grpSp>
        <p:nvGrpSpPr>
          <p:cNvPr id="56" name="Group 55"/>
          <p:cNvGrpSpPr/>
          <p:nvPr/>
        </p:nvGrpSpPr>
        <p:grpSpPr>
          <a:xfrm>
            <a:off x="8470055" y="3388071"/>
            <a:ext cx="3234236" cy="1081573"/>
            <a:chOff x="8614471" y="2581594"/>
            <a:chExt cx="3234236" cy="1081573"/>
          </a:xfrm>
        </p:grpSpPr>
        <p:sp>
          <p:nvSpPr>
            <p:cNvPr id="57" name="TextBox 56"/>
            <p:cNvSpPr txBox="1"/>
            <p:nvPr/>
          </p:nvSpPr>
          <p:spPr>
            <a:xfrm>
              <a:off x="8614471" y="2581594"/>
              <a:ext cx="1638590" cy="400110"/>
            </a:xfrm>
            <a:prstGeom prst="rect">
              <a:avLst/>
            </a:prstGeom>
            <a:noFill/>
          </p:spPr>
          <p:txBody>
            <a:bodyPr wrap="none" rtlCol="0">
              <a:spAutoFit/>
            </a:bodyPr>
            <a:lstStyle/>
            <a:p>
              <a:r>
                <a:rPr lang="en-US" sz="2000" b="1" smtClean="0">
                  <a:solidFill>
                    <a:schemeClr val="accent3"/>
                  </a:solidFill>
                </a:rPr>
                <a:t>HTML Design </a:t>
              </a:r>
              <a:endParaRPr lang="en-GB" sz="2000" b="1">
                <a:solidFill>
                  <a:schemeClr val="accent3"/>
                </a:solidFill>
              </a:endParaRPr>
            </a:p>
          </p:txBody>
        </p:sp>
        <p:sp>
          <p:nvSpPr>
            <p:cNvPr id="58" name="Rectangle 57"/>
            <p:cNvSpPr/>
            <p:nvPr/>
          </p:nvSpPr>
          <p:spPr>
            <a:xfrm>
              <a:off x="8614471" y="2924503"/>
              <a:ext cx="3234236" cy="738664"/>
            </a:xfrm>
            <a:prstGeom prst="rect">
              <a:avLst/>
            </a:prstGeom>
          </p:spPr>
          <p:txBody>
            <a:bodyPr wrap="square">
              <a:spAutoFit/>
            </a:bodyPr>
            <a:lstStyle/>
            <a:p>
              <a:r>
                <a:rPr lang="en-GB" sz="1400"/>
                <a:t>Lorem ipsum dolor sit amet, consectetuer adipiscing elit, sed diam nonummy nibh euismod tincidunt </a:t>
              </a:r>
              <a:r>
                <a:rPr lang="en-GB" sz="1400" smtClean="0"/>
                <a:t>ut</a:t>
              </a:r>
              <a:endParaRPr lang="en-GB" sz="1400"/>
            </a:p>
          </p:txBody>
        </p:sp>
      </p:grpSp>
      <p:grpSp>
        <p:nvGrpSpPr>
          <p:cNvPr id="59" name="Group 58"/>
          <p:cNvGrpSpPr/>
          <p:nvPr/>
        </p:nvGrpSpPr>
        <p:grpSpPr>
          <a:xfrm>
            <a:off x="8470055" y="5180172"/>
            <a:ext cx="3234236" cy="1081573"/>
            <a:chOff x="8614471" y="2581594"/>
            <a:chExt cx="3234236" cy="1081573"/>
          </a:xfrm>
        </p:grpSpPr>
        <p:sp>
          <p:nvSpPr>
            <p:cNvPr id="60" name="TextBox 59"/>
            <p:cNvSpPr txBox="1"/>
            <p:nvPr/>
          </p:nvSpPr>
          <p:spPr>
            <a:xfrm>
              <a:off x="8614471" y="2581594"/>
              <a:ext cx="1838132" cy="400110"/>
            </a:xfrm>
            <a:prstGeom prst="rect">
              <a:avLst/>
            </a:prstGeom>
            <a:noFill/>
          </p:spPr>
          <p:txBody>
            <a:bodyPr wrap="none" rtlCol="0">
              <a:spAutoFit/>
            </a:bodyPr>
            <a:lstStyle/>
            <a:p>
              <a:r>
                <a:rPr lang="en-US" sz="2000" b="1" smtClean="0">
                  <a:solidFill>
                    <a:schemeClr val="accent5"/>
                  </a:solidFill>
                </a:rPr>
                <a:t>Graphic Design </a:t>
              </a:r>
              <a:endParaRPr lang="en-GB" sz="2000" b="1">
                <a:solidFill>
                  <a:schemeClr val="accent5"/>
                </a:solidFill>
              </a:endParaRPr>
            </a:p>
          </p:txBody>
        </p:sp>
        <p:sp>
          <p:nvSpPr>
            <p:cNvPr id="61" name="Rectangle 60"/>
            <p:cNvSpPr/>
            <p:nvPr/>
          </p:nvSpPr>
          <p:spPr>
            <a:xfrm>
              <a:off x="8614471" y="2924503"/>
              <a:ext cx="3234236" cy="738664"/>
            </a:xfrm>
            <a:prstGeom prst="rect">
              <a:avLst/>
            </a:prstGeom>
          </p:spPr>
          <p:txBody>
            <a:bodyPr wrap="square">
              <a:spAutoFit/>
            </a:bodyPr>
            <a:lstStyle/>
            <a:p>
              <a:r>
                <a:rPr lang="en-GB" sz="1400"/>
                <a:t>Lorem ipsum dolor sit amet, consectetuer adipiscing elit, sed diam nonummy nibh euismod tincidunt </a:t>
              </a:r>
              <a:r>
                <a:rPr lang="en-GB" sz="1400" smtClean="0"/>
                <a:t>ut</a:t>
              </a:r>
              <a:endParaRPr lang="en-GB" sz="1400"/>
            </a:p>
          </p:txBody>
        </p:sp>
      </p:grpSp>
      <p:grpSp>
        <p:nvGrpSpPr>
          <p:cNvPr id="62" name="Group 61"/>
          <p:cNvGrpSpPr/>
          <p:nvPr/>
        </p:nvGrpSpPr>
        <p:grpSpPr>
          <a:xfrm>
            <a:off x="639608" y="4289397"/>
            <a:ext cx="3234236" cy="1081573"/>
            <a:chOff x="8614471" y="2581594"/>
            <a:chExt cx="3234236" cy="1081573"/>
          </a:xfrm>
        </p:grpSpPr>
        <p:sp>
          <p:nvSpPr>
            <p:cNvPr id="63" name="TextBox 62"/>
            <p:cNvSpPr txBox="1"/>
            <p:nvPr/>
          </p:nvSpPr>
          <p:spPr>
            <a:xfrm>
              <a:off x="10155551" y="2581594"/>
              <a:ext cx="1693156" cy="400110"/>
            </a:xfrm>
            <a:prstGeom prst="rect">
              <a:avLst/>
            </a:prstGeom>
            <a:noFill/>
          </p:spPr>
          <p:txBody>
            <a:bodyPr wrap="none" rtlCol="0">
              <a:spAutoFit/>
            </a:bodyPr>
            <a:lstStyle/>
            <a:p>
              <a:pPr algn="r"/>
              <a:r>
                <a:rPr lang="en-US" sz="2000" b="1" smtClean="0">
                  <a:solidFill>
                    <a:schemeClr val="accent4"/>
                  </a:solidFill>
                </a:rPr>
                <a:t>TV Production</a:t>
              </a:r>
              <a:endParaRPr lang="en-GB" sz="2000" b="1">
                <a:solidFill>
                  <a:schemeClr val="accent4"/>
                </a:solidFill>
              </a:endParaRPr>
            </a:p>
          </p:txBody>
        </p:sp>
        <p:sp>
          <p:nvSpPr>
            <p:cNvPr id="64" name="Rectangle 63"/>
            <p:cNvSpPr/>
            <p:nvPr/>
          </p:nvSpPr>
          <p:spPr>
            <a:xfrm>
              <a:off x="8614471" y="2924503"/>
              <a:ext cx="3234236" cy="738664"/>
            </a:xfrm>
            <a:prstGeom prst="rect">
              <a:avLst/>
            </a:prstGeom>
          </p:spPr>
          <p:txBody>
            <a:bodyPr wrap="square">
              <a:spAutoFit/>
            </a:bodyPr>
            <a:lstStyle/>
            <a:p>
              <a:pPr algn="r"/>
              <a:r>
                <a:rPr lang="en-GB" sz="1400"/>
                <a:t>Lorem ipsum dolor sit amet, consectetuer adipiscing elit, sed diam nonummy nibh euismod tincidunt </a:t>
              </a:r>
              <a:r>
                <a:rPr lang="en-GB" sz="1400" smtClean="0"/>
                <a:t>ut</a:t>
              </a:r>
              <a:endParaRPr lang="en-GB" sz="1400"/>
            </a:p>
          </p:txBody>
        </p:sp>
      </p:grpSp>
      <p:grpSp>
        <p:nvGrpSpPr>
          <p:cNvPr id="68" name="Group 67"/>
          <p:cNvGrpSpPr/>
          <p:nvPr/>
        </p:nvGrpSpPr>
        <p:grpSpPr>
          <a:xfrm>
            <a:off x="639608" y="2498723"/>
            <a:ext cx="3234236" cy="1081573"/>
            <a:chOff x="8614471" y="2581594"/>
            <a:chExt cx="3234236" cy="1081573"/>
          </a:xfrm>
        </p:grpSpPr>
        <p:sp>
          <p:nvSpPr>
            <p:cNvPr id="69" name="TextBox 68"/>
            <p:cNvSpPr txBox="1"/>
            <p:nvPr/>
          </p:nvSpPr>
          <p:spPr>
            <a:xfrm>
              <a:off x="9793016" y="2581594"/>
              <a:ext cx="2055691" cy="400110"/>
            </a:xfrm>
            <a:prstGeom prst="rect">
              <a:avLst/>
            </a:prstGeom>
            <a:noFill/>
          </p:spPr>
          <p:txBody>
            <a:bodyPr wrap="none" rtlCol="0">
              <a:spAutoFit/>
            </a:bodyPr>
            <a:lstStyle/>
            <a:p>
              <a:pPr algn="r"/>
              <a:r>
                <a:rPr lang="en-US" sz="2000" b="1" smtClean="0">
                  <a:solidFill>
                    <a:schemeClr val="accent2"/>
                  </a:solidFill>
                </a:rPr>
                <a:t>Picture Collection</a:t>
              </a:r>
              <a:endParaRPr lang="en-GB" sz="2000" b="1">
                <a:solidFill>
                  <a:schemeClr val="accent2"/>
                </a:solidFill>
              </a:endParaRPr>
            </a:p>
          </p:txBody>
        </p:sp>
        <p:sp>
          <p:nvSpPr>
            <p:cNvPr id="70" name="Rectangle 69"/>
            <p:cNvSpPr/>
            <p:nvPr/>
          </p:nvSpPr>
          <p:spPr>
            <a:xfrm>
              <a:off x="8614471" y="2924503"/>
              <a:ext cx="3234236" cy="738664"/>
            </a:xfrm>
            <a:prstGeom prst="rect">
              <a:avLst/>
            </a:prstGeom>
          </p:spPr>
          <p:txBody>
            <a:bodyPr wrap="square">
              <a:spAutoFit/>
            </a:bodyPr>
            <a:lstStyle/>
            <a:p>
              <a:pPr algn="r"/>
              <a:r>
                <a:rPr lang="en-GB" sz="1400"/>
                <a:t>Lorem ipsum dolor sit amet, consectetuer adipiscing elit, sed diam nonummy nibh euismod tincidunt </a:t>
              </a:r>
              <a:r>
                <a:rPr lang="en-GB" sz="1400" smtClean="0"/>
                <a:t>ut</a:t>
              </a:r>
              <a:endParaRPr lang="en-GB" sz="140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500"/>
                            </p:stCondLst>
                            <p:childTnLst>
                              <p:par>
                                <p:cTn id="17" presetID="16" presetClass="entr" presetSubtype="21"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Effect transition="in" filter="barn(inVertical)">
                                      <p:cBhvr>
                                        <p:cTn id="19" dur="500"/>
                                        <p:tgtEl>
                                          <p:spTgt spid="52"/>
                                        </p:tgtEl>
                                      </p:cBhvr>
                                    </p:animEffect>
                                  </p:childTnLst>
                                </p:cTn>
                              </p:par>
                            </p:childTnLst>
                          </p:cTn>
                        </p:par>
                        <p:par>
                          <p:cTn id="20" fill="hold">
                            <p:stCondLst>
                              <p:cond delay="2000"/>
                            </p:stCondLst>
                            <p:childTnLst>
                              <p:par>
                                <p:cTn id="21" presetID="12" presetClass="entr" presetSubtype="8" fill="hold" nodeType="afterEffect">
                                  <p:stCondLst>
                                    <p:cond delay="0"/>
                                  </p:stCondLst>
                                  <p:childTnLst>
                                    <p:set>
                                      <p:cBhvr>
                                        <p:cTn id="22" dur="1" fill="hold">
                                          <p:stCondLst>
                                            <p:cond delay="0"/>
                                          </p:stCondLst>
                                        </p:cTn>
                                        <p:tgtEl>
                                          <p:spTgt spid="53"/>
                                        </p:tgtEl>
                                        <p:attrNameLst>
                                          <p:attrName>style.visibility</p:attrName>
                                        </p:attrNameLst>
                                      </p:cBhvr>
                                      <p:to>
                                        <p:strVal val="visible"/>
                                      </p:to>
                                    </p:set>
                                    <p:anim calcmode="lin" valueType="num">
                                      <p:cBhvr additive="base">
                                        <p:cTn id="23" dur="500"/>
                                        <p:tgtEl>
                                          <p:spTgt spid="53"/>
                                        </p:tgtEl>
                                        <p:attrNameLst>
                                          <p:attrName>ppt_x</p:attrName>
                                        </p:attrNameLst>
                                      </p:cBhvr>
                                      <p:tavLst>
                                        <p:tav tm="0">
                                          <p:val>
                                            <p:strVal val="#ppt_x-#ppt_w*1.125000"/>
                                          </p:val>
                                        </p:tav>
                                        <p:tav tm="100000">
                                          <p:val>
                                            <p:strVal val="#ppt_x"/>
                                          </p:val>
                                        </p:tav>
                                      </p:tavLst>
                                    </p:anim>
                                    <p:animEffect transition="in" filter="wipe(right)">
                                      <p:cBhvr>
                                        <p:cTn id="24" dur="500"/>
                                        <p:tgtEl>
                                          <p:spTgt spid="53"/>
                                        </p:tgtEl>
                                      </p:cBhvr>
                                    </p:animEffect>
                                  </p:childTnLst>
                                </p:cTn>
                              </p:par>
                            </p:childTnLst>
                          </p:cTn>
                        </p:par>
                        <p:par>
                          <p:cTn id="25" fill="hold">
                            <p:stCondLst>
                              <p:cond delay="2500"/>
                            </p:stCondLst>
                            <p:childTnLst>
                              <p:par>
                                <p:cTn id="26" presetID="12" presetClass="entr" presetSubtype="8" fill="hold" nodeType="afterEffect">
                                  <p:stCondLst>
                                    <p:cond delay="0"/>
                                  </p:stCondLst>
                                  <p:childTnLst>
                                    <p:set>
                                      <p:cBhvr>
                                        <p:cTn id="27" dur="1" fill="hold">
                                          <p:stCondLst>
                                            <p:cond delay="0"/>
                                          </p:stCondLst>
                                        </p:cTn>
                                        <p:tgtEl>
                                          <p:spTgt spid="56"/>
                                        </p:tgtEl>
                                        <p:attrNameLst>
                                          <p:attrName>style.visibility</p:attrName>
                                        </p:attrNameLst>
                                      </p:cBhvr>
                                      <p:to>
                                        <p:strVal val="visible"/>
                                      </p:to>
                                    </p:set>
                                    <p:anim calcmode="lin" valueType="num">
                                      <p:cBhvr additive="base">
                                        <p:cTn id="28" dur="500"/>
                                        <p:tgtEl>
                                          <p:spTgt spid="56"/>
                                        </p:tgtEl>
                                        <p:attrNameLst>
                                          <p:attrName>ppt_x</p:attrName>
                                        </p:attrNameLst>
                                      </p:cBhvr>
                                      <p:tavLst>
                                        <p:tav tm="0">
                                          <p:val>
                                            <p:strVal val="#ppt_x-#ppt_w*1.125000"/>
                                          </p:val>
                                        </p:tav>
                                        <p:tav tm="100000">
                                          <p:val>
                                            <p:strVal val="#ppt_x"/>
                                          </p:val>
                                        </p:tav>
                                      </p:tavLst>
                                    </p:anim>
                                    <p:animEffect transition="in" filter="wipe(right)">
                                      <p:cBhvr>
                                        <p:cTn id="29" dur="500"/>
                                        <p:tgtEl>
                                          <p:spTgt spid="56"/>
                                        </p:tgtEl>
                                      </p:cBhvr>
                                    </p:animEffect>
                                  </p:childTnLst>
                                </p:cTn>
                              </p:par>
                            </p:childTnLst>
                          </p:cTn>
                        </p:par>
                        <p:par>
                          <p:cTn id="30" fill="hold">
                            <p:stCondLst>
                              <p:cond delay="3000"/>
                            </p:stCondLst>
                            <p:childTnLst>
                              <p:par>
                                <p:cTn id="31" presetID="12" presetClass="entr" presetSubtype="8" fill="hold" nodeType="afterEffect">
                                  <p:stCondLst>
                                    <p:cond delay="0"/>
                                  </p:stCondLst>
                                  <p:childTnLst>
                                    <p:set>
                                      <p:cBhvr>
                                        <p:cTn id="32" dur="1" fill="hold">
                                          <p:stCondLst>
                                            <p:cond delay="0"/>
                                          </p:stCondLst>
                                        </p:cTn>
                                        <p:tgtEl>
                                          <p:spTgt spid="59"/>
                                        </p:tgtEl>
                                        <p:attrNameLst>
                                          <p:attrName>style.visibility</p:attrName>
                                        </p:attrNameLst>
                                      </p:cBhvr>
                                      <p:to>
                                        <p:strVal val="visible"/>
                                      </p:to>
                                    </p:set>
                                    <p:anim calcmode="lin" valueType="num">
                                      <p:cBhvr additive="base">
                                        <p:cTn id="33" dur="500"/>
                                        <p:tgtEl>
                                          <p:spTgt spid="59"/>
                                        </p:tgtEl>
                                        <p:attrNameLst>
                                          <p:attrName>ppt_x</p:attrName>
                                        </p:attrNameLst>
                                      </p:cBhvr>
                                      <p:tavLst>
                                        <p:tav tm="0">
                                          <p:val>
                                            <p:strVal val="#ppt_x-#ppt_w*1.125000"/>
                                          </p:val>
                                        </p:tav>
                                        <p:tav tm="100000">
                                          <p:val>
                                            <p:strVal val="#ppt_x"/>
                                          </p:val>
                                        </p:tav>
                                      </p:tavLst>
                                    </p:anim>
                                    <p:animEffect transition="in" filter="wipe(right)">
                                      <p:cBhvr>
                                        <p:cTn id="34" dur="500"/>
                                        <p:tgtEl>
                                          <p:spTgt spid="59"/>
                                        </p:tgtEl>
                                      </p:cBhvr>
                                    </p:animEffect>
                                  </p:childTnLst>
                                </p:cTn>
                              </p:par>
                            </p:childTnLst>
                          </p:cTn>
                        </p:par>
                        <p:par>
                          <p:cTn id="35" fill="hold">
                            <p:stCondLst>
                              <p:cond delay="3500"/>
                            </p:stCondLst>
                            <p:childTnLst>
                              <p:par>
                                <p:cTn id="36" presetID="12" presetClass="entr" presetSubtype="2" fill="hold" nodeType="afterEffect">
                                  <p:stCondLst>
                                    <p:cond delay="0"/>
                                  </p:stCondLst>
                                  <p:childTnLst>
                                    <p:set>
                                      <p:cBhvr>
                                        <p:cTn id="37" dur="1" fill="hold">
                                          <p:stCondLst>
                                            <p:cond delay="0"/>
                                          </p:stCondLst>
                                        </p:cTn>
                                        <p:tgtEl>
                                          <p:spTgt spid="68"/>
                                        </p:tgtEl>
                                        <p:attrNameLst>
                                          <p:attrName>style.visibility</p:attrName>
                                        </p:attrNameLst>
                                      </p:cBhvr>
                                      <p:to>
                                        <p:strVal val="visible"/>
                                      </p:to>
                                    </p:set>
                                    <p:anim calcmode="lin" valueType="num">
                                      <p:cBhvr additive="base">
                                        <p:cTn id="38" dur="500"/>
                                        <p:tgtEl>
                                          <p:spTgt spid="68"/>
                                        </p:tgtEl>
                                        <p:attrNameLst>
                                          <p:attrName>ppt_x</p:attrName>
                                        </p:attrNameLst>
                                      </p:cBhvr>
                                      <p:tavLst>
                                        <p:tav tm="0">
                                          <p:val>
                                            <p:strVal val="#ppt_x+#ppt_w*1.125000"/>
                                          </p:val>
                                        </p:tav>
                                        <p:tav tm="100000">
                                          <p:val>
                                            <p:strVal val="#ppt_x"/>
                                          </p:val>
                                        </p:tav>
                                      </p:tavLst>
                                    </p:anim>
                                    <p:animEffect transition="in" filter="wipe(left)">
                                      <p:cBhvr>
                                        <p:cTn id="39" dur="500"/>
                                        <p:tgtEl>
                                          <p:spTgt spid="68"/>
                                        </p:tgtEl>
                                      </p:cBhvr>
                                    </p:animEffect>
                                  </p:childTnLst>
                                </p:cTn>
                              </p:par>
                            </p:childTnLst>
                          </p:cTn>
                        </p:par>
                        <p:par>
                          <p:cTn id="40" fill="hold">
                            <p:stCondLst>
                              <p:cond delay="4000"/>
                            </p:stCondLst>
                            <p:childTnLst>
                              <p:par>
                                <p:cTn id="41" presetID="12" presetClass="entr" presetSubtype="2" fill="hold" nodeType="afterEffect">
                                  <p:stCondLst>
                                    <p:cond delay="0"/>
                                  </p:stCondLst>
                                  <p:childTnLst>
                                    <p:set>
                                      <p:cBhvr>
                                        <p:cTn id="42" dur="1" fill="hold">
                                          <p:stCondLst>
                                            <p:cond delay="0"/>
                                          </p:stCondLst>
                                        </p:cTn>
                                        <p:tgtEl>
                                          <p:spTgt spid="62"/>
                                        </p:tgtEl>
                                        <p:attrNameLst>
                                          <p:attrName>style.visibility</p:attrName>
                                        </p:attrNameLst>
                                      </p:cBhvr>
                                      <p:to>
                                        <p:strVal val="visible"/>
                                      </p:to>
                                    </p:set>
                                    <p:anim calcmode="lin" valueType="num">
                                      <p:cBhvr additive="base">
                                        <p:cTn id="43" dur="500"/>
                                        <p:tgtEl>
                                          <p:spTgt spid="62"/>
                                        </p:tgtEl>
                                        <p:attrNameLst>
                                          <p:attrName>ppt_x</p:attrName>
                                        </p:attrNameLst>
                                      </p:cBhvr>
                                      <p:tavLst>
                                        <p:tav tm="0">
                                          <p:val>
                                            <p:strVal val="#ppt_x+#ppt_w*1.125000"/>
                                          </p:val>
                                        </p:tav>
                                        <p:tav tm="100000">
                                          <p:val>
                                            <p:strVal val="#ppt_x"/>
                                          </p:val>
                                        </p:tav>
                                      </p:tavLst>
                                    </p:anim>
                                    <p:animEffect transition="in" filter="wipe(left)">
                                      <p:cBhvr>
                                        <p:cTn id="44"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Box Infographic</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19" name="Group 18"/>
          <p:cNvGrpSpPr/>
          <p:nvPr/>
        </p:nvGrpSpPr>
        <p:grpSpPr>
          <a:xfrm>
            <a:off x="5078868" y="1486080"/>
            <a:ext cx="2126778" cy="5414124"/>
            <a:chOff x="5078868" y="1486080"/>
            <a:chExt cx="2126778" cy="5414124"/>
          </a:xfrm>
        </p:grpSpPr>
        <p:sp>
          <p:nvSpPr>
            <p:cNvPr id="4" name="Freeform 6"/>
            <p:cNvSpPr/>
            <p:nvPr/>
          </p:nvSpPr>
          <p:spPr bwMode="auto">
            <a:xfrm>
              <a:off x="6096000" y="5047978"/>
              <a:ext cx="875972" cy="916580"/>
            </a:xfrm>
            <a:custGeom>
              <a:avLst/>
              <a:gdLst>
                <a:gd name="T0" fmla="*/ 453 w 453"/>
                <a:gd name="T1" fmla="*/ 0 h 474"/>
                <a:gd name="T2" fmla="*/ 0 w 453"/>
                <a:gd name="T3" fmla="*/ 197 h 474"/>
                <a:gd name="T4" fmla="*/ 0 w 453"/>
                <a:gd name="T5" fmla="*/ 474 h 474"/>
                <a:gd name="T6" fmla="*/ 453 w 453"/>
                <a:gd name="T7" fmla="*/ 277 h 474"/>
                <a:gd name="T8" fmla="*/ 453 w 453"/>
                <a:gd name="T9" fmla="*/ 0 h 474"/>
              </a:gdLst>
              <a:ahLst/>
              <a:cxnLst>
                <a:cxn ang="0">
                  <a:pos x="T0" y="T1"/>
                </a:cxn>
                <a:cxn ang="0">
                  <a:pos x="T2" y="T3"/>
                </a:cxn>
                <a:cxn ang="0">
                  <a:pos x="T4" y="T5"/>
                </a:cxn>
                <a:cxn ang="0">
                  <a:pos x="T6" y="T7"/>
                </a:cxn>
                <a:cxn ang="0">
                  <a:pos x="T8" y="T9"/>
                </a:cxn>
              </a:cxnLst>
              <a:rect l="0" t="0" r="r" b="b"/>
              <a:pathLst>
                <a:path w="453" h="474">
                  <a:moveTo>
                    <a:pt x="453" y="0"/>
                  </a:moveTo>
                  <a:lnTo>
                    <a:pt x="0" y="197"/>
                  </a:lnTo>
                  <a:lnTo>
                    <a:pt x="0" y="474"/>
                  </a:lnTo>
                  <a:lnTo>
                    <a:pt x="453" y="277"/>
                  </a:lnTo>
                  <a:lnTo>
                    <a:pt x="453" y="0"/>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5" name="Freeform 7"/>
            <p:cNvSpPr/>
            <p:nvPr/>
          </p:nvSpPr>
          <p:spPr bwMode="auto">
            <a:xfrm>
              <a:off x="5220029" y="5047978"/>
              <a:ext cx="875972" cy="916580"/>
            </a:xfrm>
            <a:custGeom>
              <a:avLst/>
              <a:gdLst>
                <a:gd name="T0" fmla="*/ 0 w 453"/>
                <a:gd name="T1" fmla="*/ 0 h 474"/>
                <a:gd name="T2" fmla="*/ 453 w 453"/>
                <a:gd name="T3" fmla="*/ 197 h 474"/>
                <a:gd name="T4" fmla="*/ 453 w 453"/>
                <a:gd name="T5" fmla="*/ 474 h 474"/>
                <a:gd name="T6" fmla="*/ 0 w 453"/>
                <a:gd name="T7" fmla="*/ 277 h 474"/>
                <a:gd name="T8" fmla="*/ 0 w 453"/>
                <a:gd name="T9" fmla="*/ 0 h 474"/>
              </a:gdLst>
              <a:ahLst/>
              <a:cxnLst>
                <a:cxn ang="0">
                  <a:pos x="T0" y="T1"/>
                </a:cxn>
                <a:cxn ang="0">
                  <a:pos x="T2" y="T3"/>
                </a:cxn>
                <a:cxn ang="0">
                  <a:pos x="T4" y="T5"/>
                </a:cxn>
                <a:cxn ang="0">
                  <a:pos x="T6" y="T7"/>
                </a:cxn>
                <a:cxn ang="0">
                  <a:pos x="T8" y="T9"/>
                </a:cxn>
              </a:cxnLst>
              <a:rect l="0" t="0" r="r" b="b"/>
              <a:pathLst>
                <a:path w="453" h="474">
                  <a:moveTo>
                    <a:pt x="0" y="0"/>
                  </a:moveTo>
                  <a:lnTo>
                    <a:pt x="453" y="197"/>
                  </a:lnTo>
                  <a:lnTo>
                    <a:pt x="453" y="474"/>
                  </a:lnTo>
                  <a:lnTo>
                    <a:pt x="0" y="277"/>
                  </a:lnTo>
                  <a:lnTo>
                    <a:pt x="0" y="0"/>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6" name="Freeform 8"/>
            <p:cNvSpPr/>
            <p:nvPr/>
          </p:nvSpPr>
          <p:spPr bwMode="auto">
            <a:xfrm>
              <a:off x="5220029" y="5047978"/>
              <a:ext cx="875972" cy="916580"/>
            </a:xfrm>
            <a:custGeom>
              <a:avLst/>
              <a:gdLst>
                <a:gd name="T0" fmla="*/ 0 w 453"/>
                <a:gd name="T1" fmla="*/ 0 h 474"/>
                <a:gd name="T2" fmla="*/ 453 w 453"/>
                <a:gd name="T3" fmla="*/ 197 h 474"/>
                <a:gd name="T4" fmla="*/ 453 w 453"/>
                <a:gd name="T5" fmla="*/ 474 h 474"/>
                <a:gd name="T6" fmla="*/ 0 w 453"/>
                <a:gd name="T7" fmla="*/ 277 h 474"/>
                <a:gd name="T8" fmla="*/ 0 w 453"/>
                <a:gd name="T9" fmla="*/ 0 h 474"/>
              </a:gdLst>
              <a:ahLst/>
              <a:cxnLst>
                <a:cxn ang="0">
                  <a:pos x="T0" y="T1"/>
                </a:cxn>
                <a:cxn ang="0">
                  <a:pos x="T2" y="T3"/>
                </a:cxn>
                <a:cxn ang="0">
                  <a:pos x="T4" y="T5"/>
                </a:cxn>
                <a:cxn ang="0">
                  <a:pos x="T6" y="T7"/>
                </a:cxn>
                <a:cxn ang="0">
                  <a:pos x="T8" y="T9"/>
                </a:cxn>
              </a:cxnLst>
              <a:rect l="0" t="0" r="r" b="b"/>
              <a:pathLst>
                <a:path w="453" h="474">
                  <a:moveTo>
                    <a:pt x="0" y="0"/>
                  </a:moveTo>
                  <a:lnTo>
                    <a:pt x="453" y="197"/>
                  </a:lnTo>
                  <a:lnTo>
                    <a:pt x="453" y="474"/>
                  </a:lnTo>
                  <a:lnTo>
                    <a:pt x="0" y="2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9"/>
            <p:cNvSpPr/>
            <p:nvPr/>
          </p:nvSpPr>
          <p:spPr bwMode="auto">
            <a:xfrm>
              <a:off x="5220029" y="4672837"/>
              <a:ext cx="1751943" cy="756081"/>
            </a:xfrm>
            <a:custGeom>
              <a:avLst/>
              <a:gdLst>
                <a:gd name="T0" fmla="*/ 453 w 906"/>
                <a:gd name="T1" fmla="*/ 0 h 391"/>
                <a:gd name="T2" fmla="*/ 0 w 906"/>
                <a:gd name="T3" fmla="*/ 194 h 391"/>
                <a:gd name="T4" fmla="*/ 453 w 906"/>
                <a:gd name="T5" fmla="*/ 391 h 391"/>
                <a:gd name="T6" fmla="*/ 906 w 906"/>
                <a:gd name="T7" fmla="*/ 194 h 391"/>
                <a:gd name="T8" fmla="*/ 453 w 906"/>
                <a:gd name="T9" fmla="*/ 0 h 391"/>
              </a:gdLst>
              <a:ahLst/>
              <a:cxnLst>
                <a:cxn ang="0">
                  <a:pos x="T0" y="T1"/>
                </a:cxn>
                <a:cxn ang="0">
                  <a:pos x="T2" y="T3"/>
                </a:cxn>
                <a:cxn ang="0">
                  <a:pos x="T4" y="T5"/>
                </a:cxn>
                <a:cxn ang="0">
                  <a:pos x="T6" y="T7"/>
                </a:cxn>
                <a:cxn ang="0">
                  <a:pos x="T8" y="T9"/>
                </a:cxn>
              </a:cxnLst>
              <a:rect l="0" t="0" r="r" b="b"/>
              <a:pathLst>
                <a:path w="906" h="391">
                  <a:moveTo>
                    <a:pt x="453" y="0"/>
                  </a:moveTo>
                  <a:lnTo>
                    <a:pt x="0" y="194"/>
                  </a:lnTo>
                  <a:lnTo>
                    <a:pt x="453" y="391"/>
                  </a:lnTo>
                  <a:lnTo>
                    <a:pt x="906" y="194"/>
                  </a:lnTo>
                  <a:lnTo>
                    <a:pt x="453" y="0"/>
                  </a:ln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8" name="Freeform 10"/>
            <p:cNvSpPr/>
            <p:nvPr/>
          </p:nvSpPr>
          <p:spPr bwMode="auto">
            <a:xfrm>
              <a:off x="6096000" y="3986370"/>
              <a:ext cx="875972" cy="914646"/>
            </a:xfrm>
            <a:custGeom>
              <a:avLst/>
              <a:gdLst>
                <a:gd name="T0" fmla="*/ 453 w 453"/>
                <a:gd name="T1" fmla="*/ 0 h 473"/>
                <a:gd name="T2" fmla="*/ 0 w 453"/>
                <a:gd name="T3" fmla="*/ 194 h 473"/>
                <a:gd name="T4" fmla="*/ 0 w 453"/>
                <a:gd name="T5" fmla="*/ 473 h 473"/>
                <a:gd name="T6" fmla="*/ 453 w 453"/>
                <a:gd name="T7" fmla="*/ 277 h 473"/>
                <a:gd name="T8" fmla="*/ 453 w 453"/>
                <a:gd name="T9" fmla="*/ 0 h 473"/>
              </a:gdLst>
              <a:ahLst/>
              <a:cxnLst>
                <a:cxn ang="0">
                  <a:pos x="T0" y="T1"/>
                </a:cxn>
                <a:cxn ang="0">
                  <a:pos x="T2" y="T3"/>
                </a:cxn>
                <a:cxn ang="0">
                  <a:pos x="T4" y="T5"/>
                </a:cxn>
                <a:cxn ang="0">
                  <a:pos x="T6" y="T7"/>
                </a:cxn>
                <a:cxn ang="0">
                  <a:pos x="T8" y="T9"/>
                </a:cxn>
              </a:cxnLst>
              <a:rect l="0" t="0" r="r" b="b"/>
              <a:pathLst>
                <a:path w="453" h="473">
                  <a:moveTo>
                    <a:pt x="453" y="0"/>
                  </a:moveTo>
                  <a:lnTo>
                    <a:pt x="0" y="194"/>
                  </a:lnTo>
                  <a:lnTo>
                    <a:pt x="0" y="473"/>
                  </a:lnTo>
                  <a:lnTo>
                    <a:pt x="453" y="277"/>
                  </a:lnTo>
                  <a:lnTo>
                    <a:pt x="453" y="0"/>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9" name="Freeform 11"/>
            <p:cNvSpPr/>
            <p:nvPr/>
          </p:nvSpPr>
          <p:spPr bwMode="auto">
            <a:xfrm>
              <a:off x="5220029" y="3986370"/>
              <a:ext cx="875972" cy="914646"/>
            </a:xfrm>
            <a:custGeom>
              <a:avLst/>
              <a:gdLst>
                <a:gd name="T0" fmla="*/ 0 w 453"/>
                <a:gd name="T1" fmla="*/ 0 h 473"/>
                <a:gd name="T2" fmla="*/ 453 w 453"/>
                <a:gd name="T3" fmla="*/ 194 h 473"/>
                <a:gd name="T4" fmla="*/ 453 w 453"/>
                <a:gd name="T5" fmla="*/ 473 h 473"/>
                <a:gd name="T6" fmla="*/ 0 w 453"/>
                <a:gd name="T7" fmla="*/ 277 h 473"/>
                <a:gd name="T8" fmla="*/ 0 w 453"/>
                <a:gd name="T9" fmla="*/ 0 h 473"/>
              </a:gdLst>
              <a:ahLst/>
              <a:cxnLst>
                <a:cxn ang="0">
                  <a:pos x="T0" y="T1"/>
                </a:cxn>
                <a:cxn ang="0">
                  <a:pos x="T2" y="T3"/>
                </a:cxn>
                <a:cxn ang="0">
                  <a:pos x="T4" y="T5"/>
                </a:cxn>
                <a:cxn ang="0">
                  <a:pos x="T6" y="T7"/>
                </a:cxn>
                <a:cxn ang="0">
                  <a:pos x="T8" y="T9"/>
                </a:cxn>
              </a:cxnLst>
              <a:rect l="0" t="0" r="r" b="b"/>
              <a:pathLst>
                <a:path w="453" h="473">
                  <a:moveTo>
                    <a:pt x="0" y="0"/>
                  </a:moveTo>
                  <a:lnTo>
                    <a:pt x="453" y="194"/>
                  </a:lnTo>
                  <a:lnTo>
                    <a:pt x="453" y="473"/>
                  </a:lnTo>
                  <a:lnTo>
                    <a:pt x="0" y="277"/>
                  </a:lnTo>
                  <a:lnTo>
                    <a:pt x="0" y="0"/>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 name="Freeform 12"/>
            <p:cNvSpPr/>
            <p:nvPr/>
          </p:nvSpPr>
          <p:spPr bwMode="auto">
            <a:xfrm>
              <a:off x="5220029" y="3611230"/>
              <a:ext cx="1751943" cy="750280"/>
            </a:xfrm>
            <a:custGeom>
              <a:avLst/>
              <a:gdLst>
                <a:gd name="T0" fmla="*/ 453 w 906"/>
                <a:gd name="T1" fmla="*/ 0 h 388"/>
                <a:gd name="T2" fmla="*/ 0 w 906"/>
                <a:gd name="T3" fmla="*/ 194 h 388"/>
                <a:gd name="T4" fmla="*/ 453 w 906"/>
                <a:gd name="T5" fmla="*/ 388 h 388"/>
                <a:gd name="T6" fmla="*/ 906 w 906"/>
                <a:gd name="T7" fmla="*/ 194 h 388"/>
                <a:gd name="T8" fmla="*/ 453 w 906"/>
                <a:gd name="T9" fmla="*/ 0 h 388"/>
              </a:gdLst>
              <a:ahLst/>
              <a:cxnLst>
                <a:cxn ang="0">
                  <a:pos x="T0" y="T1"/>
                </a:cxn>
                <a:cxn ang="0">
                  <a:pos x="T2" y="T3"/>
                </a:cxn>
                <a:cxn ang="0">
                  <a:pos x="T4" y="T5"/>
                </a:cxn>
                <a:cxn ang="0">
                  <a:pos x="T6" y="T7"/>
                </a:cxn>
                <a:cxn ang="0">
                  <a:pos x="T8" y="T9"/>
                </a:cxn>
              </a:cxnLst>
              <a:rect l="0" t="0" r="r" b="b"/>
              <a:pathLst>
                <a:path w="906" h="388">
                  <a:moveTo>
                    <a:pt x="453" y="0"/>
                  </a:moveTo>
                  <a:lnTo>
                    <a:pt x="0" y="194"/>
                  </a:lnTo>
                  <a:lnTo>
                    <a:pt x="453" y="388"/>
                  </a:lnTo>
                  <a:lnTo>
                    <a:pt x="906" y="194"/>
                  </a:lnTo>
                  <a:lnTo>
                    <a:pt x="453" y="0"/>
                  </a:ln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1" name="Freeform 13"/>
            <p:cNvSpPr/>
            <p:nvPr/>
          </p:nvSpPr>
          <p:spPr bwMode="auto">
            <a:xfrm>
              <a:off x="6096000" y="2922828"/>
              <a:ext cx="875972" cy="916580"/>
            </a:xfrm>
            <a:custGeom>
              <a:avLst/>
              <a:gdLst>
                <a:gd name="T0" fmla="*/ 453 w 453"/>
                <a:gd name="T1" fmla="*/ 0 h 474"/>
                <a:gd name="T2" fmla="*/ 0 w 453"/>
                <a:gd name="T3" fmla="*/ 194 h 474"/>
                <a:gd name="T4" fmla="*/ 0 w 453"/>
                <a:gd name="T5" fmla="*/ 474 h 474"/>
                <a:gd name="T6" fmla="*/ 453 w 453"/>
                <a:gd name="T7" fmla="*/ 277 h 474"/>
                <a:gd name="T8" fmla="*/ 453 w 453"/>
                <a:gd name="T9" fmla="*/ 0 h 474"/>
              </a:gdLst>
              <a:ahLst/>
              <a:cxnLst>
                <a:cxn ang="0">
                  <a:pos x="T0" y="T1"/>
                </a:cxn>
                <a:cxn ang="0">
                  <a:pos x="T2" y="T3"/>
                </a:cxn>
                <a:cxn ang="0">
                  <a:pos x="T4" y="T5"/>
                </a:cxn>
                <a:cxn ang="0">
                  <a:pos x="T6" y="T7"/>
                </a:cxn>
                <a:cxn ang="0">
                  <a:pos x="T8" y="T9"/>
                </a:cxn>
              </a:cxnLst>
              <a:rect l="0" t="0" r="r" b="b"/>
              <a:pathLst>
                <a:path w="453" h="474">
                  <a:moveTo>
                    <a:pt x="453" y="0"/>
                  </a:moveTo>
                  <a:lnTo>
                    <a:pt x="0" y="194"/>
                  </a:lnTo>
                  <a:lnTo>
                    <a:pt x="0" y="474"/>
                  </a:lnTo>
                  <a:lnTo>
                    <a:pt x="453" y="277"/>
                  </a:lnTo>
                  <a:lnTo>
                    <a:pt x="453" y="0"/>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2" name="Freeform 14"/>
            <p:cNvSpPr/>
            <p:nvPr/>
          </p:nvSpPr>
          <p:spPr bwMode="auto">
            <a:xfrm>
              <a:off x="5220029" y="2922828"/>
              <a:ext cx="875972" cy="916580"/>
            </a:xfrm>
            <a:custGeom>
              <a:avLst/>
              <a:gdLst>
                <a:gd name="T0" fmla="*/ 0 w 453"/>
                <a:gd name="T1" fmla="*/ 0 h 474"/>
                <a:gd name="T2" fmla="*/ 453 w 453"/>
                <a:gd name="T3" fmla="*/ 194 h 474"/>
                <a:gd name="T4" fmla="*/ 453 w 453"/>
                <a:gd name="T5" fmla="*/ 474 h 474"/>
                <a:gd name="T6" fmla="*/ 0 w 453"/>
                <a:gd name="T7" fmla="*/ 277 h 474"/>
                <a:gd name="T8" fmla="*/ 0 w 453"/>
                <a:gd name="T9" fmla="*/ 0 h 474"/>
              </a:gdLst>
              <a:ahLst/>
              <a:cxnLst>
                <a:cxn ang="0">
                  <a:pos x="T0" y="T1"/>
                </a:cxn>
                <a:cxn ang="0">
                  <a:pos x="T2" y="T3"/>
                </a:cxn>
                <a:cxn ang="0">
                  <a:pos x="T4" y="T5"/>
                </a:cxn>
                <a:cxn ang="0">
                  <a:pos x="T6" y="T7"/>
                </a:cxn>
                <a:cxn ang="0">
                  <a:pos x="T8" y="T9"/>
                </a:cxn>
              </a:cxnLst>
              <a:rect l="0" t="0" r="r" b="b"/>
              <a:pathLst>
                <a:path w="453" h="474">
                  <a:moveTo>
                    <a:pt x="0" y="0"/>
                  </a:moveTo>
                  <a:lnTo>
                    <a:pt x="453" y="194"/>
                  </a:lnTo>
                  <a:lnTo>
                    <a:pt x="453" y="474"/>
                  </a:lnTo>
                  <a:lnTo>
                    <a:pt x="0" y="277"/>
                  </a:lnTo>
                  <a:lnTo>
                    <a:pt x="0" y="0"/>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3" name="Freeform 15"/>
            <p:cNvSpPr/>
            <p:nvPr/>
          </p:nvSpPr>
          <p:spPr bwMode="auto">
            <a:xfrm>
              <a:off x="5220029" y="2922828"/>
              <a:ext cx="875972" cy="916580"/>
            </a:xfrm>
            <a:custGeom>
              <a:avLst/>
              <a:gdLst>
                <a:gd name="T0" fmla="*/ 0 w 453"/>
                <a:gd name="T1" fmla="*/ 0 h 474"/>
                <a:gd name="T2" fmla="*/ 453 w 453"/>
                <a:gd name="T3" fmla="*/ 194 h 474"/>
                <a:gd name="T4" fmla="*/ 453 w 453"/>
                <a:gd name="T5" fmla="*/ 474 h 474"/>
                <a:gd name="T6" fmla="*/ 0 w 453"/>
                <a:gd name="T7" fmla="*/ 277 h 474"/>
                <a:gd name="T8" fmla="*/ 0 w 453"/>
                <a:gd name="T9" fmla="*/ 0 h 474"/>
              </a:gdLst>
              <a:ahLst/>
              <a:cxnLst>
                <a:cxn ang="0">
                  <a:pos x="T0" y="T1"/>
                </a:cxn>
                <a:cxn ang="0">
                  <a:pos x="T2" y="T3"/>
                </a:cxn>
                <a:cxn ang="0">
                  <a:pos x="T4" y="T5"/>
                </a:cxn>
                <a:cxn ang="0">
                  <a:pos x="T6" y="T7"/>
                </a:cxn>
                <a:cxn ang="0">
                  <a:pos x="T8" y="T9"/>
                </a:cxn>
              </a:cxnLst>
              <a:rect l="0" t="0" r="r" b="b"/>
              <a:pathLst>
                <a:path w="453" h="474">
                  <a:moveTo>
                    <a:pt x="0" y="0"/>
                  </a:moveTo>
                  <a:lnTo>
                    <a:pt x="453" y="194"/>
                  </a:lnTo>
                  <a:lnTo>
                    <a:pt x="453" y="474"/>
                  </a:lnTo>
                  <a:lnTo>
                    <a:pt x="0" y="2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6"/>
            <p:cNvSpPr/>
            <p:nvPr/>
          </p:nvSpPr>
          <p:spPr bwMode="auto">
            <a:xfrm>
              <a:off x="5220029" y="2547688"/>
              <a:ext cx="1751943" cy="750280"/>
            </a:xfrm>
            <a:custGeom>
              <a:avLst/>
              <a:gdLst>
                <a:gd name="T0" fmla="*/ 453 w 906"/>
                <a:gd name="T1" fmla="*/ 0 h 388"/>
                <a:gd name="T2" fmla="*/ 0 w 906"/>
                <a:gd name="T3" fmla="*/ 194 h 388"/>
                <a:gd name="T4" fmla="*/ 453 w 906"/>
                <a:gd name="T5" fmla="*/ 388 h 388"/>
                <a:gd name="T6" fmla="*/ 906 w 906"/>
                <a:gd name="T7" fmla="*/ 194 h 388"/>
                <a:gd name="T8" fmla="*/ 453 w 906"/>
                <a:gd name="T9" fmla="*/ 0 h 388"/>
              </a:gdLst>
              <a:ahLst/>
              <a:cxnLst>
                <a:cxn ang="0">
                  <a:pos x="T0" y="T1"/>
                </a:cxn>
                <a:cxn ang="0">
                  <a:pos x="T2" y="T3"/>
                </a:cxn>
                <a:cxn ang="0">
                  <a:pos x="T4" y="T5"/>
                </a:cxn>
                <a:cxn ang="0">
                  <a:pos x="T6" y="T7"/>
                </a:cxn>
                <a:cxn ang="0">
                  <a:pos x="T8" y="T9"/>
                </a:cxn>
              </a:cxnLst>
              <a:rect l="0" t="0" r="r" b="b"/>
              <a:pathLst>
                <a:path w="906" h="388">
                  <a:moveTo>
                    <a:pt x="453" y="0"/>
                  </a:moveTo>
                  <a:lnTo>
                    <a:pt x="0" y="194"/>
                  </a:lnTo>
                  <a:lnTo>
                    <a:pt x="453" y="388"/>
                  </a:lnTo>
                  <a:lnTo>
                    <a:pt x="906" y="194"/>
                  </a:lnTo>
                  <a:lnTo>
                    <a:pt x="453" y="0"/>
                  </a:ln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15" name="Freeform 17"/>
            <p:cNvSpPr/>
            <p:nvPr/>
          </p:nvSpPr>
          <p:spPr bwMode="auto">
            <a:xfrm>
              <a:off x="6096000" y="1861220"/>
              <a:ext cx="875972" cy="916580"/>
            </a:xfrm>
            <a:custGeom>
              <a:avLst/>
              <a:gdLst>
                <a:gd name="T0" fmla="*/ 453 w 453"/>
                <a:gd name="T1" fmla="*/ 0 h 474"/>
                <a:gd name="T2" fmla="*/ 0 w 453"/>
                <a:gd name="T3" fmla="*/ 194 h 474"/>
                <a:gd name="T4" fmla="*/ 0 w 453"/>
                <a:gd name="T5" fmla="*/ 474 h 474"/>
                <a:gd name="T6" fmla="*/ 453 w 453"/>
                <a:gd name="T7" fmla="*/ 277 h 474"/>
                <a:gd name="T8" fmla="*/ 453 w 453"/>
                <a:gd name="T9" fmla="*/ 0 h 474"/>
              </a:gdLst>
              <a:ahLst/>
              <a:cxnLst>
                <a:cxn ang="0">
                  <a:pos x="T0" y="T1"/>
                </a:cxn>
                <a:cxn ang="0">
                  <a:pos x="T2" y="T3"/>
                </a:cxn>
                <a:cxn ang="0">
                  <a:pos x="T4" y="T5"/>
                </a:cxn>
                <a:cxn ang="0">
                  <a:pos x="T6" y="T7"/>
                </a:cxn>
                <a:cxn ang="0">
                  <a:pos x="T8" y="T9"/>
                </a:cxn>
              </a:cxnLst>
              <a:rect l="0" t="0" r="r" b="b"/>
              <a:pathLst>
                <a:path w="453" h="474">
                  <a:moveTo>
                    <a:pt x="453" y="0"/>
                  </a:moveTo>
                  <a:lnTo>
                    <a:pt x="0" y="194"/>
                  </a:lnTo>
                  <a:lnTo>
                    <a:pt x="0" y="474"/>
                  </a:lnTo>
                  <a:lnTo>
                    <a:pt x="453" y="277"/>
                  </a:lnTo>
                  <a:lnTo>
                    <a:pt x="453" y="0"/>
                  </a:lnTo>
                  <a:close/>
                </a:path>
              </a:pathLst>
            </a:custGeom>
            <a:solidFill>
              <a:schemeClr val="accent1"/>
            </a:solidFill>
            <a:ln>
              <a:noFill/>
            </a:ln>
          </p:spPr>
          <p:txBody>
            <a:bodyPr vert="horz" wrap="square" lIns="91440" tIns="45720" rIns="91440" bIns="45720" numCol="1" anchor="t" anchorCtr="0" compatLnSpc="1"/>
            <a:lstStyle/>
            <a:p>
              <a:endParaRPr lang="en-US" altLang="zh-CN" dirty="0" smtClean="0"/>
            </a:p>
          </p:txBody>
        </p:sp>
        <p:sp>
          <p:nvSpPr>
            <p:cNvPr id="16" name="Freeform 18"/>
            <p:cNvSpPr/>
            <p:nvPr/>
          </p:nvSpPr>
          <p:spPr bwMode="auto">
            <a:xfrm>
              <a:off x="5220029" y="1861220"/>
              <a:ext cx="875972" cy="916580"/>
            </a:xfrm>
            <a:custGeom>
              <a:avLst/>
              <a:gdLst>
                <a:gd name="T0" fmla="*/ 0 w 453"/>
                <a:gd name="T1" fmla="*/ 0 h 474"/>
                <a:gd name="T2" fmla="*/ 453 w 453"/>
                <a:gd name="T3" fmla="*/ 194 h 474"/>
                <a:gd name="T4" fmla="*/ 453 w 453"/>
                <a:gd name="T5" fmla="*/ 474 h 474"/>
                <a:gd name="T6" fmla="*/ 0 w 453"/>
                <a:gd name="T7" fmla="*/ 277 h 474"/>
                <a:gd name="T8" fmla="*/ 0 w 453"/>
                <a:gd name="T9" fmla="*/ 0 h 474"/>
              </a:gdLst>
              <a:ahLst/>
              <a:cxnLst>
                <a:cxn ang="0">
                  <a:pos x="T0" y="T1"/>
                </a:cxn>
                <a:cxn ang="0">
                  <a:pos x="T2" y="T3"/>
                </a:cxn>
                <a:cxn ang="0">
                  <a:pos x="T4" y="T5"/>
                </a:cxn>
                <a:cxn ang="0">
                  <a:pos x="T6" y="T7"/>
                </a:cxn>
                <a:cxn ang="0">
                  <a:pos x="T8" y="T9"/>
                </a:cxn>
              </a:cxnLst>
              <a:rect l="0" t="0" r="r" b="b"/>
              <a:pathLst>
                <a:path w="453" h="474">
                  <a:moveTo>
                    <a:pt x="0" y="0"/>
                  </a:moveTo>
                  <a:lnTo>
                    <a:pt x="453" y="194"/>
                  </a:lnTo>
                  <a:lnTo>
                    <a:pt x="453" y="474"/>
                  </a:lnTo>
                  <a:lnTo>
                    <a:pt x="0" y="277"/>
                  </a:lnTo>
                  <a:lnTo>
                    <a:pt x="0" y="0"/>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7" name="Freeform 19"/>
            <p:cNvSpPr/>
            <p:nvPr/>
          </p:nvSpPr>
          <p:spPr bwMode="auto">
            <a:xfrm>
              <a:off x="5220029" y="1861220"/>
              <a:ext cx="875972" cy="916580"/>
            </a:xfrm>
            <a:custGeom>
              <a:avLst/>
              <a:gdLst>
                <a:gd name="T0" fmla="*/ 0 w 453"/>
                <a:gd name="T1" fmla="*/ 0 h 474"/>
                <a:gd name="T2" fmla="*/ 453 w 453"/>
                <a:gd name="T3" fmla="*/ 194 h 474"/>
                <a:gd name="T4" fmla="*/ 453 w 453"/>
                <a:gd name="T5" fmla="*/ 474 h 474"/>
                <a:gd name="T6" fmla="*/ 0 w 453"/>
                <a:gd name="T7" fmla="*/ 277 h 474"/>
                <a:gd name="T8" fmla="*/ 0 w 453"/>
                <a:gd name="T9" fmla="*/ 0 h 474"/>
              </a:gdLst>
              <a:ahLst/>
              <a:cxnLst>
                <a:cxn ang="0">
                  <a:pos x="T0" y="T1"/>
                </a:cxn>
                <a:cxn ang="0">
                  <a:pos x="T2" y="T3"/>
                </a:cxn>
                <a:cxn ang="0">
                  <a:pos x="T4" y="T5"/>
                </a:cxn>
                <a:cxn ang="0">
                  <a:pos x="T6" y="T7"/>
                </a:cxn>
                <a:cxn ang="0">
                  <a:pos x="T8" y="T9"/>
                </a:cxn>
              </a:cxnLst>
              <a:rect l="0" t="0" r="r" b="b"/>
              <a:pathLst>
                <a:path w="453" h="474">
                  <a:moveTo>
                    <a:pt x="0" y="0"/>
                  </a:moveTo>
                  <a:lnTo>
                    <a:pt x="453" y="194"/>
                  </a:lnTo>
                  <a:lnTo>
                    <a:pt x="453" y="474"/>
                  </a:lnTo>
                  <a:lnTo>
                    <a:pt x="0" y="2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20"/>
            <p:cNvSpPr/>
            <p:nvPr/>
          </p:nvSpPr>
          <p:spPr bwMode="auto">
            <a:xfrm>
              <a:off x="5220029" y="1486080"/>
              <a:ext cx="1751943" cy="750280"/>
            </a:xfrm>
            <a:custGeom>
              <a:avLst/>
              <a:gdLst>
                <a:gd name="T0" fmla="*/ 453 w 906"/>
                <a:gd name="T1" fmla="*/ 0 h 388"/>
                <a:gd name="T2" fmla="*/ 0 w 906"/>
                <a:gd name="T3" fmla="*/ 194 h 388"/>
                <a:gd name="T4" fmla="*/ 453 w 906"/>
                <a:gd name="T5" fmla="*/ 388 h 388"/>
                <a:gd name="T6" fmla="*/ 906 w 906"/>
                <a:gd name="T7" fmla="*/ 194 h 388"/>
                <a:gd name="T8" fmla="*/ 453 w 906"/>
                <a:gd name="T9" fmla="*/ 0 h 388"/>
              </a:gdLst>
              <a:ahLst/>
              <a:cxnLst>
                <a:cxn ang="0">
                  <a:pos x="T0" y="T1"/>
                </a:cxn>
                <a:cxn ang="0">
                  <a:pos x="T2" y="T3"/>
                </a:cxn>
                <a:cxn ang="0">
                  <a:pos x="T4" y="T5"/>
                </a:cxn>
                <a:cxn ang="0">
                  <a:pos x="T6" y="T7"/>
                </a:cxn>
                <a:cxn ang="0">
                  <a:pos x="T8" y="T9"/>
                </a:cxn>
              </a:cxnLst>
              <a:rect l="0" t="0" r="r" b="b"/>
              <a:pathLst>
                <a:path w="906" h="388">
                  <a:moveTo>
                    <a:pt x="453" y="0"/>
                  </a:moveTo>
                  <a:lnTo>
                    <a:pt x="0" y="194"/>
                  </a:lnTo>
                  <a:lnTo>
                    <a:pt x="453" y="388"/>
                  </a:lnTo>
                  <a:lnTo>
                    <a:pt x="906" y="194"/>
                  </a:lnTo>
                  <a:lnTo>
                    <a:pt x="453" y="0"/>
                  </a:ln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9" name="Freeform 41"/>
            <p:cNvSpPr>
              <a:spLocks noEditPoints="1"/>
            </p:cNvSpPr>
            <p:nvPr/>
          </p:nvSpPr>
          <p:spPr bwMode="auto">
            <a:xfrm>
              <a:off x="5440472" y="5281957"/>
              <a:ext cx="353869" cy="444754"/>
            </a:xfrm>
            <a:custGeom>
              <a:avLst/>
              <a:gdLst>
                <a:gd name="T0" fmla="*/ 25 w 77"/>
                <a:gd name="T1" fmla="*/ 80 h 97"/>
                <a:gd name="T2" fmla="*/ 9 w 77"/>
                <a:gd name="T3" fmla="*/ 46 h 97"/>
                <a:gd name="T4" fmla="*/ 25 w 77"/>
                <a:gd name="T5" fmla="*/ 26 h 97"/>
                <a:gd name="T6" fmla="*/ 41 w 77"/>
                <a:gd name="T7" fmla="*/ 60 h 97"/>
                <a:gd name="T8" fmla="*/ 22 w 77"/>
                <a:gd name="T9" fmla="*/ 9 h 97"/>
                <a:gd name="T10" fmla="*/ 20 w 77"/>
                <a:gd name="T11" fmla="*/ 17 h 97"/>
                <a:gd name="T12" fmla="*/ 11 w 77"/>
                <a:gd name="T13" fmla="*/ 12 h 97"/>
                <a:gd name="T14" fmla="*/ 8 w 77"/>
                <a:gd name="T15" fmla="*/ 26 h 97"/>
                <a:gd name="T16" fmla="*/ 0 w 77"/>
                <a:gd name="T17" fmla="*/ 36 h 97"/>
                <a:gd name="T18" fmla="*/ 5 w 77"/>
                <a:gd name="T19" fmla="*/ 51 h 97"/>
                <a:gd name="T20" fmla="*/ 5 w 77"/>
                <a:gd name="T21" fmla="*/ 70 h 97"/>
                <a:gd name="T22" fmla="*/ 13 w 77"/>
                <a:gd name="T23" fmla="*/ 77 h 97"/>
                <a:gd name="T24" fmla="*/ 21 w 77"/>
                <a:gd name="T25" fmla="*/ 94 h 97"/>
                <a:gd name="T26" fmla="*/ 29 w 77"/>
                <a:gd name="T27" fmla="*/ 89 h 97"/>
                <a:gd name="T28" fmla="*/ 36 w 77"/>
                <a:gd name="T29" fmla="*/ 87 h 97"/>
                <a:gd name="T30" fmla="*/ 45 w 77"/>
                <a:gd name="T31" fmla="*/ 88 h 97"/>
                <a:gd name="T32" fmla="*/ 45 w 77"/>
                <a:gd name="T33" fmla="*/ 69 h 97"/>
                <a:gd name="T34" fmla="*/ 50 w 77"/>
                <a:gd name="T35" fmla="*/ 58 h 97"/>
                <a:gd name="T36" fmla="*/ 42 w 77"/>
                <a:gd name="T37" fmla="*/ 41 h 97"/>
                <a:gd name="T38" fmla="*/ 40 w 77"/>
                <a:gd name="T39" fmla="*/ 25 h 97"/>
                <a:gd name="T40" fmla="*/ 30 w 77"/>
                <a:gd name="T41" fmla="*/ 21 h 97"/>
                <a:gd name="T42" fmla="*/ 22 w 77"/>
                <a:gd name="T43" fmla="*/ 9 h 97"/>
                <a:gd name="T44" fmla="*/ 60 w 77"/>
                <a:gd name="T45" fmla="*/ 48 h 97"/>
                <a:gd name="T46" fmla="*/ 49 w 77"/>
                <a:gd name="T47" fmla="*/ 25 h 97"/>
                <a:gd name="T48" fmla="*/ 60 w 77"/>
                <a:gd name="T49" fmla="*/ 12 h 97"/>
                <a:gd name="T50" fmla="*/ 70 w 77"/>
                <a:gd name="T51" fmla="*/ 35 h 97"/>
                <a:gd name="T52" fmla="*/ 58 w 77"/>
                <a:gd name="T53" fmla="*/ 0 h 97"/>
                <a:gd name="T54" fmla="*/ 57 w 77"/>
                <a:gd name="T55" fmla="*/ 5 h 97"/>
                <a:gd name="T56" fmla="*/ 50 w 77"/>
                <a:gd name="T57" fmla="*/ 2 h 97"/>
                <a:gd name="T58" fmla="*/ 48 w 77"/>
                <a:gd name="T59" fmla="*/ 11 h 97"/>
                <a:gd name="T60" fmla="*/ 43 w 77"/>
                <a:gd name="T61" fmla="*/ 18 h 97"/>
                <a:gd name="T62" fmla="*/ 46 w 77"/>
                <a:gd name="T63" fmla="*/ 28 h 97"/>
                <a:gd name="T64" fmla="*/ 46 w 77"/>
                <a:gd name="T65" fmla="*/ 41 h 97"/>
                <a:gd name="T66" fmla="*/ 52 w 77"/>
                <a:gd name="T67" fmla="*/ 46 h 97"/>
                <a:gd name="T68" fmla="*/ 57 w 77"/>
                <a:gd name="T69" fmla="*/ 57 h 97"/>
                <a:gd name="T70" fmla="*/ 62 w 77"/>
                <a:gd name="T71" fmla="*/ 55 h 97"/>
                <a:gd name="T72" fmla="*/ 67 w 77"/>
                <a:gd name="T73" fmla="*/ 53 h 97"/>
                <a:gd name="T74" fmla="*/ 73 w 77"/>
                <a:gd name="T75" fmla="*/ 53 h 97"/>
                <a:gd name="T76" fmla="*/ 73 w 77"/>
                <a:gd name="T77" fmla="*/ 41 h 97"/>
                <a:gd name="T78" fmla="*/ 77 w 77"/>
                <a:gd name="T79" fmla="*/ 33 h 97"/>
                <a:gd name="T80" fmla="*/ 72 w 77"/>
                <a:gd name="T81" fmla="*/ 22 h 97"/>
                <a:gd name="T82" fmla="*/ 70 w 77"/>
                <a:gd name="T83" fmla="*/ 11 h 97"/>
                <a:gd name="T84" fmla="*/ 63 w 77"/>
                <a:gd name="T85" fmla="*/ 8 h 97"/>
                <a:gd name="T86" fmla="*/ 58 w 77"/>
                <a:gd name="T8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7" h="97">
                  <a:moveTo>
                    <a:pt x="29" y="81"/>
                  </a:moveTo>
                  <a:cubicBezTo>
                    <a:pt x="28" y="81"/>
                    <a:pt x="26" y="81"/>
                    <a:pt x="25" y="80"/>
                  </a:cubicBezTo>
                  <a:cubicBezTo>
                    <a:pt x="25" y="80"/>
                    <a:pt x="25" y="80"/>
                    <a:pt x="25" y="80"/>
                  </a:cubicBezTo>
                  <a:cubicBezTo>
                    <a:pt x="16" y="76"/>
                    <a:pt x="9" y="61"/>
                    <a:pt x="9" y="46"/>
                  </a:cubicBezTo>
                  <a:cubicBezTo>
                    <a:pt x="10" y="34"/>
                    <a:pt x="15" y="26"/>
                    <a:pt x="22" y="26"/>
                  </a:cubicBezTo>
                  <a:cubicBezTo>
                    <a:pt x="23" y="26"/>
                    <a:pt x="24" y="26"/>
                    <a:pt x="25" y="26"/>
                  </a:cubicBezTo>
                  <a:cubicBezTo>
                    <a:pt x="26" y="27"/>
                    <a:pt x="26" y="27"/>
                    <a:pt x="26" y="27"/>
                  </a:cubicBezTo>
                  <a:cubicBezTo>
                    <a:pt x="34" y="30"/>
                    <a:pt x="41" y="46"/>
                    <a:pt x="41" y="60"/>
                  </a:cubicBezTo>
                  <a:cubicBezTo>
                    <a:pt x="41" y="73"/>
                    <a:pt x="36" y="81"/>
                    <a:pt x="29" y="81"/>
                  </a:cubicBezTo>
                  <a:moveTo>
                    <a:pt x="22" y="9"/>
                  </a:moveTo>
                  <a:cubicBezTo>
                    <a:pt x="22" y="17"/>
                    <a:pt x="22" y="17"/>
                    <a:pt x="22" y="17"/>
                  </a:cubicBezTo>
                  <a:cubicBezTo>
                    <a:pt x="21" y="17"/>
                    <a:pt x="21" y="17"/>
                    <a:pt x="20" y="17"/>
                  </a:cubicBezTo>
                  <a:cubicBezTo>
                    <a:pt x="18" y="17"/>
                    <a:pt x="16" y="18"/>
                    <a:pt x="14" y="19"/>
                  </a:cubicBezTo>
                  <a:cubicBezTo>
                    <a:pt x="11" y="12"/>
                    <a:pt x="11" y="12"/>
                    <a:pt x="11" y="12"/>
                  </a:cubicBezTo>
                  <a:cubicBezTo>
                    <a:pt x="5" y="19"/>
                    <a:pt x="5" y="19"/>
                    <a:pt x="5" y="19"/>
                  </a:cubicBezTo>
                  <a:cubicBezTo>
                    <a:pt x="8" y="26"/>
                    <a:pt x="8" y="26"/>
                    <a:pt x="8" y="26"/>
                  </a:cubicBezTo>
                  <a:cubicBezTo>
                    <a:pt x="7" y="29"/>
                    <a:pt x="6" y="33"/>
                    <a:pt x="5" y="38"/>
                  </a:cubicBezTo>
                  <a:cubicBezTo>
                    <a:pt x="0" y="36"/>
                    <a:pt x="0" y="36"/>
                    <a:pt x="0" y="36"/>
                  </a:cubicBezTo>
                  <a:cubicBezTo>
                    <a:pt x="0" y="49"/>
                    <a:pt x="0" y="49"/>
                    <a:pt x="0" y="49"/>
                  </a:cubicBezTo>
                  <a:cubicBezTo>
                    <a:pt x="5" y="51"/>
                    <a:pt x="5" y="51"/>
                    <a:pt x="5" y="51"/>
                  </a:cubicBezTo>
                  <a:cubicBezTo>
                    <a:pt x="5" y="56"/>
                    <a:pt x="6" y="61"/>
                    <a:pt x="8" y="65"/>
                  </a:cubicBezTo>
                  <a:cubicBezTo>
                    <a:pt x="5" y="70"/>
                    <a:pt x="5" y="70"/>
                    <a:pt x="5" y="70"/>
                  </a:cubicBezTo>
                  <a:cubicBezTo>
                    <a:pt x="10" y="81"/>
                    <a:pt x="10" y="81"/>
                    <a:pt x="10" y="81"/>
                  </a:cubicBezTo>
                  <a:cubicBezTo>
                    <a:pt x="13" y="77"/>
                    <a:pt x="13" y="77"/>
                    <a:pt x="13" y="77"/>
                  </a:cubicBezTo>
                  <a:cubicBezTo>
                    <a:pt x="16" y="81"/>
                    <a:pt x="18" y="84"/>
                    <a:pt x="21" y="86"/>
                  </a:cubicBezTo>
                  <a:cubicBezTo>
                    <a:pt x="21" y="94"/>
                    <a:pt x="21" y="94"/>
                    <a:pt x="21" y="94"/>
                  </a:cubicBezTo>
                  <a:cubicBezTo>
                    <a:pt x="29" y="97"/>
                    <a:pt x="29" y="97"/>
                    <a:pt x="29" y="97"/>
                  </a:cubicBezTo>
                  <a:cubicBezTo>
                    <a:pt x="29" y="89"/>
                    <a:pt x="29" y="89"/>
                    <a:pt x="29" y="89"/>
                  </a:cubicBezTo>
                  <a:cubicBezTo>
                    <a:pt x="29" y="90"/>
                    <a:pt x="30" y="90"/>
                    <a:pt x="30" y="90"/>
                  </a:cubicBezTo>
                  <a:cubicBezTo>
                    <a:pt x="32" y="90"/>
                    <a:pt x="34" y="89"/>
                    <a:pt x="36" y="87"/>
                  </a:cubicBezTo>
                  <a:cubicBezTo>
                    <a:pt x="40" y="94"/>
                    <a:pt x="40" y="94"/>
                    <a:pt x="40" y="94"/>
                  </a:cubicBezTo>
                  <a:cubicBezTo>
                    <a:pt x="45" y="88"/>
                    <a:pt x="45" y="88"/>
                    <a:pt x="45" y="88"/>
                  </a:cubicBezTo>
                  <a:cubicBezTo>
                    <a:pt x="42" y="81"/>
                    <a:pt x="42" y="81"/>
                    <a:pt x="42" y="81"/>
                  </a:cubicBezTo>
                  <a:cubicBezTo>
                    <a:pt x="44" y="77"/>
                    <a:pt x="45" y="73"/>
                    <a:pt x="45" y="69"/>
                  </a:cubicBezTo>
                  <a:cubicBezTo>
                    <a:pt x="50" y="71"/>
                    <a:pt x="50" y="71"/>
                    <a:pt x="50" y="71"/>
                  </a:cubicBezTo>
                  <a:cubicBezTo>
                    <a:pt x="50" y="58"/>
                    <a:pt x="50" y="58"/>
                    <a:pt x="50" y="58"/>
                  </a:cubicBezTo>
                  <a:cubicBezTo>
                    <a:pt x="45" y="56"/>
                    <a:pt x="45" y="56"/>
                    <a:pt x="45" y="56"/>
                  </a:cubicBezTo>
                  <a:cubicBezTo>
                    <a:pt x="45" y="51"/>
                    <a:pt x="44" y="46"/>
                    <a:pt x="42" y="41"/>
                  </a:cubicBezTo>
                  <a:cubicBezTo>
                    <a:pt x="46" y="37"/>
                    <a:pt x="46" y="37"/>
                    <a:pt x="46" y="37"/>
                  </a:cubicBezTo>
                  <a:cubicBezTo>
                    <a:pt x="40" y="25"/>
                    <a:pt x="40" y="25"/>
                    <a:pt x="40" y="25"/>
                  </a:cubicBezTo>
                  <a:cubicBezTo>
                    <a:pt x="37" y="29"/>
                    <a:pt x="37" y="29"/>
                    <a:pt x="37" y="29"/>
                  </a:cubicBezTo>
                  <a:cubicBezTo>
                    <a:pt x="35" y="26"/>
                    <a:pt x="32" y="23"/>
                    <a:pt x="30" y="21"/>
                  </a:cubicBezTo>
                  <a:cubicBezTo>
                    <a:pt x="30" y="13"/>
                    <a:pt x="30" y="13"/>
                    <a:pt x="30" y="13"/>
                  </a:cubicBezTo>
                  <a:cubicBezTo>
                    <a:pt x="22" y="9"/>
                    <a:pt x="22" y="9"/>
                    <a:pt x="22" y="9"/>
                  </a:cubicBezTo>
                  <a:moveTo>
                    <a:pt x="62" y="49"/>
                  </a:moveTo>
                  <a:cubicBezTo>
                    <a:pt x="61" y="49"/>
                    <a:pt x="61" y="49"/>
                    <a:pt x="60" y="48"/>
                  </a:cubicBezTo>
                  <a:cubicBezTo>
                    <a:pt x="60" y="48"/>
                    <a:pt x="60" y="48"/>
                    <a:pt x="60" y="48"/>
                  </a:cubicBezTo>
                  <a:cubicBezTo>
                    <a:pt x="54" y="46"/>
                    <a:pt x="49" y="35"/>
                    <a:pt x="49" y="25"/>
                  </a:cubicBezTo>
                  <a:cubicBezTo>
                    <a:pt x="49" y="17"/>
                    <a:pt x="53" y="11"/>
                    <a:pt x="57" y="11"/>
                  </a:cubicBezTo>
                  <a:cubicBezTo>
                    <a:pt x="58" y="11"/>
                    <a:pt x="59" y="11"/>
                    <a:pt x="60" y="12"/>
                  </a:cubicBezTo>
                  <a:cubicBezTo>
                    <a:pt x="60" y="12"/>
                    <a:pt x="60" y="12"/>
                    <a:pt x="60" y="12"/>
                  </a:cubicBezTo>
                  <a:cubicBezTo>
                    <a:pt x="66" y="14"/>
                    <a:pt x="71" y="25"/>
                    <a:pt x="70" y="35"/>
                  </a:cubicBezTo>
                  <a:cubicBezTo>
                    <a:pt x="70" y="43"/>
                    <a:pt x="67" y="49"/>
                    <a:pt x="62" y="49"/>
                  </a:cubicBezTo>
                  <a:moveTo>
                    <a:pt x="58" y="0"/>
                  </a:moveTo>
                  <a:cubicBezTo>
                    <a:pt x="57" y="5"/>
                    <a:pt x="57" y="5"/>
                    <a:pt x="57" y="5"/>
                  </a:cubicBezTo>
                  <a:cubicBezTo>
                    <a:pt x="57" y="5"/>
                    <a:pt x="57" y="5"/>
                    <a:pt x="57" y="5"/>
                  </a:cubicBezTo>
                  <a:cubicBezTo>
                    <a:pt x="55" y="5"/>
                    <a:pt x="54" y="6"/>
                    <a:pt x="52" y="7"/>
                  </a:cubicBezTo>
                  <a:cubicBezTo>
                    <a:pt x="50" y="2"/>
                    <a:pt x="50" y="2"/>
                    <a:pt x="50" y="2"/>
                  </a:cubicBezTo>
                  <a:cubicBezTo>
                    <a:pt x="46" y="7"/>
                    <a:pt x="46" y="7"/>
                    <a:pt x="46" y="7"/>
                  </a:cubicBezTo>
                  <a:cubicBezTo>
                    <a:pt x="48" y="11"/>
                    <a:pt x="48" y="11"/>
                    <a:pt x="48" y="11"/>
                  </a:cubicBezTo>
                  <a:cubicBezTo>
                    <a:pt x="47" y="14"/>
                    <a:pt x="47" y="16"/>
                    <a:pt x="46" y="19"/>
                  </a:cubicBezTo>
                  <a:cubicBezTo>
                    <a:pt x="43" y="18"/>
                    <a:pt x="43" y="18"/>
                    <a:pt x="43" y="18"/>
                  </a:cubicBezTo>
                  <a:cubicBezTo>
                    <a:pt x="43" y="27"/>
                    <a:pt x="43" y="27"/>
                    <a:pt x="43" y="27"/>
                  </a:cubicBezTo>
                  <a:cubicBezTo>
                    <a:pt x="46" y="28"/>
                    <a:pt x="46" y="28"/>
                    <a:pt x="46" y="28"/>
                  </a:cubicBezTo>
                  <a:cubicBezTo>
                    <a:pt x="46" y="32"/>
                    <a:pt x="47" y="35"/>
                    <a:pt x="48" y="38"/>
                  </a:cubicBezTo>
                  <a:cubicBezTo>
                    <a:pt x="46" y="41"/>
                    <a:pt x="46" y="41"/>
                    <a:pt x="46" y="41"/>
                  </a:cubicBezTo>
                  <a:cubicBezTo>
                    <a:pt x="49" y="49"/>
                    <a:pt x="49" y="49"/>
                    <a:pt x="49" y="49"/>
                  </a:cubicBezTo>
                  <a:cubicBezTo>
                    <a:pt x="52" y="46"/>
                    <a:pt x="52" y="46"/>
                    <a:pt x="52" y="46"/>
                  </a:cubicBezTo>
                  <a:cubicBezTo>
                    <a:pt x="53" y="49"/>
                    <a:pt x="55" y="51"/>
                    <a:pt x="57" y="52"/>
                  </a:cubicBezTo>
                  <a:cubicBezTo>
                    <a:pt x="57" y="57"/>
                    <a:pt x="57" y="57"/>
                    <a:pt x="57" y="57"/>
                  </a:cubicBezTo>
                  <a:cubicBezTo>
                    <a:pt x="62" y="60"/>
                    <a:pt x="62" y="60"/>
                    <a:pt x="62" y="60"/>
                  </a:cubicBezTo>
                  <a:cubicBezTo>
                    <a:pt x="62" y="55"/>
                    <a:pt x="62" y="55"/>
                    <a:pt x="62" y="55"/>
                  </a:cubicBezTo>
                  <a:cubicBezTo>
                    <a:pt x="62" y="55"/>
                    <a:pt x="63" y="55"/>
                    <a:pt x="63" y="55"/>
                  </a:cubicBezTo>
                  <a:cubicBezTo>
                    <a:pt x="65" y="55"/>
                    <a:pt x="66" y="54"/>
                    <a:pt x="67" y="53"/>
                  </a:cubicBezTo>
                  <a:cubicBezTo>
                    <a:pt x="70" y="58"/>
                    <a:pt x="70" y="58"/>
                    <a:pt x="70" y="58"/>
                  </a:cubicBezTo>
                  <a:cubicBezTo>
                    <a:pt x="73" y="53"/>
                    <a:pt x="73" y="53"/>
                    <a:pt x="73" y="53"/>
                  </a:cubicBezTo>
                  <a:cubicBezTo>
                    <a:pt x="71" y="48"/>
                    <a:pt x="71" y="48"/>
                    <a:pt x="71" y="48"/>
                  </a:cubicBezTo>
                  <a:cubicBezTo>
                    <a:pt x="72" y="46"/>
                    <a:pt x="73" y="44"/>
                    <a:pt x="73" y="41"/>
                  </a:cubicBezTo>
                  <a:cubicBezTo>
                    <a:pt x="77" y="42"/>
                    <a:pt x="77" y="42"/>
                    <a:pt x="77" y="42"/>
                  </a:cubicBezTo>
                  <a:cubicBezTo>
                    <a:pt x="77" y="33"/>
                    <a:pt x="77" y="33"/>
                    <a:pt x="77" y="33"/>
                  </a:cubicBezTo>
                  <a:cubicBezTo>
                    <a:pt x="74" y="32"/>
                    <a:pt x="74" y="32"/>
                    <a:pt x="74" y="32"/>
                  </a:cubicBezTo>
                  <a:cubicBezTo>
                    <a:pt x="73" y="28"/>
                    <a:pt x="73" y="25"/>
                    <a:pt x="72" y="22"/>
                  </a:cubicBezTo>
                  <a:cubicBezTo>
                    <a:pt x="74" y="19"/>
                    <a:pt x="74" y="19"/>
                    <a:pt x="74" y="19"/>
                  </a:cubicBezTo>
                  <a:cubicBezTo>
                    <a:pt x="70" y="11"/>
                    <a:pt x="70" y="11"/>
                    <a:pt x="70" y="11"/>
                  </a:cubicBezTo>
                  <a:cubicBezTo>
                    <a:pt x="68" y="14"/>
                    <a:pt x="68" y="14"/>
                    <a:pt x="68" y="14"/>
                  </a:cubicBezTo>
                  <a:cubicBezTo>
                    <a:pt x="66" y="11"/>
                    <a:pt x="65" y="9"/>
                    <a:pt x="63" y="8"/>
                  </a:cubicBezTo>
                  <a:cubicBezTo>
                    <a:pt x="63" y="2"/>
                    <a:pt x="63" y="2"/>
                    <a:pt x="63" y="2"/>
                  </a:cubicBezTo>
                  <a:cubicBezTo>
                    <a:pt x="58" y="0"/>
                    <a:pt x="58" y="0"/>
                    <a:pt x="58" y="0"/>
                  </a:cubicBezTo>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40" name="Freeform 42"/>
            <p:cNvSpPr>
              <a:spLocks noEditPoints="1"/>
            </p:cNvSpPr>
            <p:nvPr/>
          </p:nvSpPr>
          <p:spPr bwMode="auto">
            <a:xfrm>
              <a:off x="5523622" y="3106531"/>
              <a:ext cx="261051" cy="535638"/>
            </a:xfrm>
            <a:custGeom>
              <a:avLst/>
              <a:gdLst>
                <a:gd name="T0" fmla="*/ 42 w 57"/>
                <a:gd name="T1" fmla="*/ 64 h 117"/>
                <a:gd name="T2" fmla="*/ 43 w 57"/>
                <a:gd name="T3" fmla="*/ 68 h 117"/>
                <a:gd name="T4" fmla="*/ 42 w 57"/>
                <a:gd name="T5" fmla="*/ 71 h 117"/>
                <a:gd name="T6" fmla="*/ 33 w 57"/>
                <a:gd name="T7" fmla="*/ 83 h 117"/>
                <a:gd name="T8" fmla="*/ 32 w 57"/>
                <a:gd name="T9" fmla="*/ 85 h 117"/>
                <a:gd name="T10" fmla="*/ 30 w 57"/>
                <a:gd name="T11" fmla="*/ 83 h 117"/>
                <a:gd name="T12" fmla="*/ 28 w 57"/>
                <a:gd name="T13" fmla="*/ 81 h 117"/>
                <a:gd name="T14" fmla="*/ 29 w 57"/>
                <a:gd name="T15" fmla="*/ 92 h 117"/>
                <a:gd name="T16" fmla="*/ 30 w 57"/>
                <a:gd name="T17" fmla="*/ 92 h 117"/>
                <a:gd name="T18" fmla="*/ 32 w 57"/>
                <a:gd name="T19" fmla="*/ 91 h 117"/>
                <a:gd name="T20" fmla="*/ 33 w 57"/>
                <a:gd name="T21" fmla="*/ 94 h 117"/>
                <a:gd name="T22" fmla="*/ 51 w 57"/>
                <a:gd name="T23" fmla="*/ 117 h 117"/>
                <a:gd name="T24" fmla="*/ 57 w 57"/>
                <a:gd name="T25" fmla="*/ 109 h 117"/>
                <a:gd name="T26" fmla="*/ 48 w 57"/>
                <a:gd name="T27" fmla="*/ 74 h 117"/>
                <a:gd name="T28" fmla="*/ 48 w 57"/>
                <a:gd name="T29" fmla="*/ 70 h 117"/>
                <a:gd name="T30" fmla="*/ 45 w 57"/>
                <a:gd name="T31" fmla="*/ 60 h 117"/>
                <a:gd name="T32" fmla="*/ 11 w 57"/>
                <a:gd name="T33" fmla="*/ 46 h 117"/>
                <a:gd name="T34" fmla="*/ 9 w 57"/>
                <a:gd name="T35" fmla="*/ 54 h 117"/>
                <a:gd name="T36" fmla="*/ 9 w 57"/>
                <a:gd name="T37" fmla="*/ 58 h 117"/>
                <a:gd name="T38" fmla="*/ 0 w 57"/>
                <a:gd name="T39" fmla="*/ 54 h 117"/>
                <a:gd name="T40" fmla="*/ 0 w 57"/>
                <a:gd name="T41" fmla="*/ 70 h 117"/>
                <a:gd name="T42" fmla="*/ 1 w 57"/>
                <a:gd name="T43" fmla="*/ 70 h 117"/>
                <a:gd name="T44" fmla="*/ 3 w 57"/>
                <a:gd name="T45" fmla="*/ 69 h 117"/>
                <a:gd name="T46" fmla="*/ 8 w 57"/>
                <a:gd name="T47" fmla="*/ 78 h 117"/>
                <a:gd name="T48" fmla="*/ 4 w 57"/>
                <a:gd name="T49" fmla="*/ 84 h 117"/>
                <a:gd name="T50" fmla="*/ 1 w 57"/>
                <a:gd name="T51" fmla="*/ 80 h 117"/>
                <a:gd name="T52" fmla="*/ 0 w 57"/>
                <a:gd name="T53" fmla="*/ 80 h 117"/>
                <a:gd name="T54" fmla="*/ 0 w 57"/>
                <a:gd name="T55" fmla="*/ 85 h 117"/>
                <a:gd name="T56" fmla="*/ 24 w 57"/>
                <a:gd name="T57" fmla="*/ 106 h 117"/>
                <a:gd name="T58" fmla="*/ 24 w 57"/>
                <a:gd name="T59" fmla="*/ 89 h 117"/>
                <a:gd name="T60" fmla="*/ 23 w 57"/>
                <a:gd name="T61" fmla="*/ 89 h 117"/>
                <a:gd name="T62" fmla="*/ 21 w 57"/>
                <a:gd name="T63" fmla="*/ 90 h 117"/>
                <a:gd name="T64" fmla="*/ 16 w 57"/>
                <a:gd name="T65" fmla="*/ 81 h 117"/>
                <a:gd name="T66" fmla="*/ 20 w 57"/>
                <a:gd name="T67" fmla="*/ 76 h 117"/>
                <a:gd name="T68" fmla="*/ 23 w 57"/>
                <a:gd name="T69" fmla="*/ 79 h 117"/>
                <a:gd name="T70" fmla="*/ 24 w 57"/>
                <a:gd name="T71" fmla="*/ 80 h 117"/>
                <a:gd name="T72" fmla="*/ 24 w 57"/>
                <a:gd name="T73" fmla="*/ 64 h 117"/>
                <a:gd name="T74" fmla="*/ 14 w 57"/>
                <a:gd name="T75" fmla="*/ 57 h 117"/>
                <a:gd name="T76" fmla="*/ 15 w 57"/>
                <a:gd name="T77" fmla="*/ 53 h 117"/>
                <a:gd name="T78" fmla="*/ 11 w 57"/>
                <a:gd name="T79" fmla="*/ 46 h 117"/>
                <a:gd name="T80" fmla="*/ 0 w 57"/>
                <a:gd name="T81" fmla="*/ 8 h 117"/>
                <a:gd name="T82" fmla="*/ 9 w 57"/>
                <a:gd name="T83" fmla="*/ 43 h 117"/>
                <a:gd name="T84" fmla="*/ 9 w 57"/>
                <a:gd name="T85" fmla="*/ 41 h 117"/>
                <a:gd name="T86" fmla="*/ 8 w 57"/>
                <a:gd name="T87" fmla="*/ 35 h 117"/>
                <a:gd name="T88" fmla="*/ 12 w 57"/>
                <a:gd name="T89" fmla="*/ 30 h 117"/>
                <a:gd name="T90" fmla="*/ 15 w 57"/>
                <a:gd name="T91" fmla="*/ 42 h 117"/>
                <a:gd name="T92" fmla="*/ 15 w 57"/>
                <a:gd name="T93" fmla="*/ 45 h 117"/>
                <a:gd name="T94" fmla="*/ 24 w 57"/>
                <a:gd name="T95" fmla="*/ 49 h 117"/>
                <a:gd name="T96" fmla="*/ 24 w 57"/>
                <a:gd name="T97" fmla="*/ 33 h 117"/>
                <a:gd name="T98" fmla="*/ 23 w 57"/>
                <a:gd name="T99" fmla="*/ 33 h 117"/>
                <a:gd name="T100" fmla="*/ 21 w 57"/>
                <a:gd name="T101" fmla="*/ 34 h 117"/>
                <a:gd name="T102" fmla="*/ 16 w 57"/>
                <a:gd name="T103" fmla="*/ 25 h 117"/>
                <a:gd name="T104" fmla="*/ 20 w 57"/>
                <a:gd name="T105" fmla="*/ 20 h 117"/>
                <a:gd name="T106" fmla="*/ 23 w 57"/>
                <a:gd name="T107" fmla="*/ 23 h 117"/>
                <a:gd name="T108" fmla="*/ 24 w 57"/>
                <a:gd name="T109" fmla="*/ 24 h 117"/>
                <a:gd name="T110" fmla="*/ 24 w 57"/>
                <a:gd name="T111" fmla="*/ 7 h 117"/>
                <a:gd name="T112" fmla="*/ 4 w 57"/>
                <a:gd name="T11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 h="117">
                  <a:moveTo>
                    <a:pt x="44" y="59"/>
                  </a:moveTo>
                  <a:cubicBezTo>
                    <a:pt x="43" y="59"/>
                    <a:pt x="42" y="61"/>
                    <a:pt x="42" y="64"/>
                  </a:cubicBezTo>
                  <a:cubicBezTo>
                    <a:pt x="42" y="65"/>
                    <a:pt x="42" y="66"/>
                    <a:pt x="42" y="68"/>
                  </a:cubicBezTo>
                  <a:cubicBezTo>
                    <a:pt x="43" y="68"/>
                    <a:pt x="43" y="68"/>
                    <a:pt x="43" y="68"/>
                  </a:cubicBezTo>
                  <a:cubicBezTo>
                    <a:pt x="43" y="71"/>
                    <a:pt x="43" y="71"/>
                    <a:pt x="42" y="71"/>
                  </a:cubicBezTo>
                  <a:cubicBezTo>
                    <a:pt x="42" y="71"/>
                    <a:pt x="42" y="71"/>
                    <a:pt x="42" y="71"/>
                  </a:cubicBezTo>
                  <a:cubicBezTo>
                    <a:pt x="33" y="68"/>
                    <a:pt x="33" y="68"/>
                    <a:pt x="33" y="68"/>
                  </a:cubicBezTo>
                  <a:cubicBezTo>
                    <a:pt x="33" y="83"/>
                    <a:pt x="33" y="83"/>
                    <a:pt x="33" y="83"/>
                  </a:cubicBezTo>
                  <a:cubicBezTo>
                    <a:pt x="33" y="84"/>
                    <a:pt x="33" y="85"/>
                    <a:pt x="32" y="85"/>
                  </a:cubicBezTo>
                  <a:cubicBezTo>
                    <a:pt x="32" y="85"/>
                    <a:pt x="32" y="85"/>
                    <a:pt x="32" y="85"/>
                  </a:cubicBezTo>
                  <a:cubicBezTo>
                    <a:pt x="32" y="85"/>
                    <a:pt x="31" y="84"/>
                    <a:pt x="31" y="84"/>
                  </a:cubicBezTo>
                  <a:cubicBezTo>
                    <a:pt x="30" y="83"/>
                    <a:pt x="30" y="83"/>
                    <a:pt x="30" y="83"/>
                  </a:cubicBezTo>
                  <a:cubicBezTo>
                    <a:pt x="30" y="82"/>
                    <a:pt x="29" y="81"/>
                    <a:pt x="29" y="81"/>
                  </a:cubicBezTo>
                  <a:cubicBezTo>
                    <a:pt x="28" y="81"/>
                    <a:pt x="28" y="81"/>
                    <a:pt x="28" y="81"/>
                  </a:cubicBezTo>
                  <a:cubicBezTo>
                    <a:pt x="26" y="81"/>
                    <a:pt x="25" y="83"/>
                    <a:pt x="25" y="85"/>
                  </a:cubicBezTo>
                  <a:cubicBezTo>
                    <a:pt x="25" y="88"/>
                    <a:pt x="27" y="92"/>
                    <a:pt x="29" y="92"/>
                  </a:cubicBezTo>
                  <a:cubicBezTo>
                    <a:pt x="29" y="93"/>
                    <a:pt x="29" y="93"/>
                    <a:pt x="29" y="93"/>
                  </a:cubicBezTo>
                  <a:cubicBezTo>
                    <a:pt x="30" y="93"/>
                    <a:pt x="30" y="92"/>
                    <a:pt x="30" y="92"/>
                  </a:cubicBezTo>
                  <a:cubicBezTo>
                    <a:pt x="31" y="92"/>
                    <a:pt x="31" y="92"/>
                    <a:pt x="31" y="92"/>
                  </a:cubicBezTo>
                  <a:cubicBezTo>
                    <a:pt x="31" y="91"/>
                    <a:pt x="31" y="91"/>
                    <a:pt x="32" y="91"/>
                  </a:cubicBezTo>
                  <a:cubicBezTo>
                    <a:pt x="32" y="91"/>
                    <a:pt x="32" y="91"/>
                    <a:pt x="32" y="91"/>
                  </a:cubicBezTo>
                  <a:cubicBezTo>
                    <a:pt x="33" y="92"/>
                    <a:pt x="33" y="93"/>
                    <a:pt x="33" y="94"/>
                  </a:cubicBezTo>
                  <a:cubicBezTo>
                    <a:pt x="33" y="109"/>
                    <a:pt x="33" y="109"/>
                    <a:pt x="33" y="109"/>
                  </a:cubicBezTo>
                  <a:cubicBezTo>
                    <a:pt x="51" y="117"/>
                    <a:pt x="51" y="117"/>
                    <a:pt x="51" y="117"/>
                  </a:cubicBezTo>
                  <a:cubicBezTo>
                    <a:pt x="52" y="117"/>
                    <a:pt x="52" y="117"/>
                    <a:pt x="53" y="117"/>
                  </a:cubicBezTo>
                  <a:cubicBezTo>
                    <a:pt x="55" y="117"/>
                    <a:pt x="57" y="114"/>
                    <a:pt x="57" y="109"/>
                  </a:cubicBezTo>
                  <a:cubicBezTo>
                    <a:pt x="57" y="78"/>
                    <a:pt x="57" y="78"/>
                    <a:pt x="57" y="78"/>
                  </a:cubicBezTo>
                  <a:cubicBezTo>
                    <a:pt x="48" y="74"/>
                    <a:pt x="48" y="74"/>
                    <a:pt x="48" y="74"/>
                  </a:cubicBezTo>
                  <a:cubicBezTo>
                    <a:pt x="47" y="73"/>
                    <a:pt x="46" y="72"/>
                    <a:pt x="47" y="70"/>
                  </a:cubicBezTo>
                  <a:cubicBezTo>
                    <a:pt x="48" y="70"/>
                    <a:pt x="48" y="70"/>
                    <a:pt x="48" y="70"/>
                  </a:cubicBezTo>
                  <a:cubicBezTo>
                    <a:pt x="48" y="69"/>
                    <a:pt x="48" y="68"/>
                    <a:pt x="48" y="67"/>
                  </a:cubicBezTo>
                  <a:cubicBezTo>
                    <a:pt x="48" y="64"/>
                    <a:pt x="47" y="60"/>
                    <a:pt x="45" y="60"/>
                  </a:cubicBezTo>
                  <a:cubicBezTo>
                    <a:pt x="45" y="60"/>
                    <a:pt x="45" y="59"/>
                    <a:pt x="44" y="59"/>
                  </a:cubicBezTo>
                  <a:moveTo>
                    <a:pt x="11" y="46"/>
                  </a:moveTo>
                  <a:cubicBezTo>
                    <a:pt x="10" y="46"/>
                    <a:pt x="9" y="48"/>
                    <a:pt x="9" y="50"/>
                  </a:cubicBezTo>
                  <a:cubicBezTo>
                    <a:pt x="9" y="52"/>
                    <a:pt x="9" y="53"/>
                    <a:pt x="9" y="54"/>
                  </a:cubicBezTo>
                  <a:cubicBezTo>
                    <a:pt x="9" y="55"/>
                    <a:pt x="9" y="55"/>
                    <a:pt x="9" y="55"/>
                  </a:cubicBezTo>
                  <a:cubicBezTo>
                    <a:pt x="10" y="57"/>
                    <a:pt x="10" y="58"/>
                    <a:pt x="9" y="58"/>
                  </a:cubicBezTo>
                  <a:cubicBezTo>
                    <a:pt x="9" y="58"/>
                    <a:pt x="9" y="58"/>
                    <a:pt x="9" y="58"/>
                  </a:cubicBezTo>
                  <a:cubicBezTo>
                    <a:pt x="0" y="54"/>
                    <a:pt x="0" y="54"/>
                    <a:pt x="0" y="54"/>
                  </a:cubicBezTo>
                  <a:cubicBezTo>
                    <a:pt x="0" y="70"/>
                    <a:pt x="0" y="70"/>
                    <a:pt x="0" y="70"/>
                  </a:cubicBezTo>
                  <a:cubicBezTo>
                    <a:pt x="0" y="70"/>
                    <a:pt x="0" y="70"/>
                    <a:pt x="0" y="70"/>
                  </a:cubicBezTo>
                  <a:cubicBezTo>
                    <a:pt x="0" y="71"/>
                    <a:pt x="0" y="71"/>
                    <a:pt x="0" y="71"/>
                  </a:cubicBezTo>
                  <a:cubicBezTo>
                    <a:pt x="1" y="70"/>
                    <a:pt x="1" y="70"/>
                    <a:pt x="1" y="70"/>
                  </a:cubicBezTo>
                  <a:cubicBezTo>
                    <a:pt x="1" y="70"/>
                    <a:pt x="1" y="70"/>
                    <a:pt x="1" y="70"/>
                  </a:cubicBezTo>
                  <a:cubicBezTo>
                    <a:pt x="2" y="70"/>
                    <a:pt x="2" y="69"/>
                    <a:pt x="3" y="69"/>
                  </a:cubicBezTo>
                  <a:cubicBezTo>
                    <a:pt x="3" y="69"/>
                    <a:pt x="4" y="69"/>
                    <a:pt x="4" y="70"/>
                  </a:cubicBezTo>
                  <a:cubicBezTo>
                    <a:pt x="6" y="70"/>
                    <a:pt x="8" y="74"/>
                    <a:pt x="8" y="78"/>
                  </a:cubicBezTo>
                  <a:cubicBezTo>
                    <a:pt x="8" y="82"/>
                    <a:pt x="7" y="84"/>
                    <a:pt x="5" y="84"/>
                  </a:cubicBezTo>
                  <a:cubicBezTo>
                    <a:pt x="4" y="84"/>
                    <a:pt x="4" y="84"/>
                    <a:pt x="4" y="84"/>
                  </a:cubicBezTo>
                  <a:cubicBezTo>
                    <a:pt x="3" y="83"/>
                    <a:pt x="2" y="82"/>
                    <a:pt x="1" y="81"/>
                  </a:cubicBezTo>
                  <a:cubicBezTo>
                    <a:pt x="1" y="80"/>
                    <a:pt x="1" y="80"/>
                    <a:pt x="1" y="80"/>
                  </a:cubicBezTo>
                  <a:cubicBezTo>
                    <a:pt x="1" y="80"/>
                    <a:pt x="0" y="80"/>
                    <a:pt x="0" y="80"/>
                  </a:cubicBezTo>
                  <a:cubicBezTo>
                    <a:pt x="0" y="80"/>
                    <a:pt x="0" y="80"/>
                    <a:pt x="0" y="80"/>
                  </a:cubicBezTo>
                  <a:cubicBezTo>
                    <a:pt x="0" y="80"/>
                    <a:pt x="0" y="80"/>
                    <a:pt x="0" y="80"/>
                  </a:cubicBezTo>
                  <a:cubicBezTo>
                    <a:pt x="0" y="85"/>
                    <a:pt x="0" y="85"/>
                    <a:pt x="0" y="85"/>
                  </a:cubicBezTo>
                  <a:cubicBezTo>
                    <a:pt x="0" y="91"/>
                    <a:pt x="2" y="97"/>
                    <a:pt x="6" y="98"/>
                  </a:cubicBezTo>
                  <a:cubicBezTo>
                    <a:pt x="24" y="106"/>
                    <a:pt x="24" y="106"/>
                    <a:pt x="24" y="106"/>
                  </a:cubicBezTo>
                  <a:cubicBezTo>
                    <a:pt x="24" y="90"/>
                    <a:pt x="24" y="90"/>
                    <a:pt x="24" y="90"/>
                  </a:cubicBezTo>
                  <a:cubicBezTo>
                    <a:pt x="24" y="89"/>
                    <a:pt x="24" y="89"/>
                    <a:pt x="24" y="89"/>
                  </a:cubicBezTo>
                  <a:cubicBezTo>
                    <a:pt x="23" y="89"/>
                    <a:pt x="23" y="89"/>
                    <a:pt x="23" y="89"/>
                  </a:cubicBezTo>
                  <a:cubicBezTo>
                    <a:pt x="23" y="89"/>
                    <a:pt x="23" y="89"/>
                    <a:pt x="23" y="89"/>
                  </a:cubicBezTo>
                  <a:cubicBezTo>
                    <a:pt x="22" y="90"/>
                    <a:pt x="22" y="90"/>
                    <a:pt x="22" y="90"/>
                  </a:cubicBezTo>
                  <a:cubicBezTo>
                    <a:pt x="22" y="90"/>
                    <a:pt x="21" y="90"/>
                    <a:pt x="21" y="90"/>
                  </a:cubicBezTo>
                  <a:cubicBezTo>
                    <a:pt x="20" y="90"/>
                    <a:pt x="20" y="90"/>
                    <a:pt x="20" y="90"/>
                  </a:cubicBezTo>
                  <a:cubicBezTo>
                    <a:pt x="18" y="89"/>
                    <a:pt x="16" y="85"/>
                    <a:pt x="16" y="81"/>
                  </a:cubicBezTo>
                  <a:cubicBezTo>
                    <a:pt x="16" y="78"/>
                    <a:pt x="17" y="76"/>
                    <a:pt x="19" y="76"/>
                  </a:cubicBezTo>
                  <a:cubicBezTo>
                    <a:pt x="19" y="76"/>
                    <a:pt x="20" y="76"/>
                    <a:pt x="20" y="76"/>
                  </a:cubicBezTo>
                  <a:cubicBezTo>
                    <a:pt x="21" y="76"/>
                    <a:pt x="22" y="77"/>
                    <a:pt x="22" y="78"/>
                  </a:cubicBezTo>
                  <a:cubicBezTo>
                    <a:pt x="23" y="79"/>
                    <a:pt x="23" y="79"/>
                    <a:pt x="23" y="79"/>
                  </a:cubicBezTo>
                  <a:cubicBezTo>
                    <a:pt x="23" y="80"/>
                    <a:pt x="23" y="80"/>
                    <a:pt x="23" y="80"/>
                  </a:cubicBezTo>
                  <a:cubicBezTo>
                    <a:pt x="24" y="80"/>
                    <a:pt x="24" y="80"/>
                    <a:pt x="24" y="80"/>
                  </a:cubicBezTo>
                  <a:cubicBezTo>
                    <a:pt x="24" y="80"/>
                    <a:pt x="24" y="80"/>
                    <a:pt x="24" y="80"/>
                  </a:cubicBezTo>
                  <a:cubicBezTo>
                    <a:pt x="24" y="64"/>
                    <a:pt x="24" y="64"/>
                    <a:pt x="24" y="64"/>
                  </a:cubicBezTo>
                  <a:cubicBezTo>
                    <a:pt x="15" y="60"/>
                    <a:pt x="15" y="60"/>
                    <a:pt x="15" y="60"/>
                  </a:cubicBezTo>
                  <a:cubicBezTo>
                    <a:pt x="14" y="60"/>
                    <a:pt x="13" y="59"/>
                    <a:pt x="14" y="57"/>
                  </a:cubicBezTo>
                  <a:cubicBezTo>
                    <a:pt x="15" y="56"/>
                    <a:pt x="15" y="56"/>
                    <a:pt x="15" y="56"/>
                  </a:cubicBezTo>
                  <a:cubicBezTo>
                    <a:pt x="15" y="55"/>
                    <a:pt x="15" y="54"/>
                    <a:pt x="15" y="53"/>
                  </a:cubicBezTo>
                  <a:cubicBezTo>
                    <a:pt x="15" y="50"/>
                    <a:pt x="14" y="47"/>
                    <a:pt x="12" y="46"/>
                  </a:cubicBezTo>
                  <a:cubicBezTo>
                    <a:pt x="12" y="46"/>
                    <a:pt x="11" y="46"/>
                    <a:pt x="11" y="46"/>
                  </a:cubicBezTo>
                  <a:moveTo>
                    <a:pt x="4" y="0"/>
                  </a:moveTo>
                  <a:cubicBezTo>
                    <a:pt x="2" y="0"/>
                    <a:pt x="0" y="3"/>
                    <a:pt x="0" y="8"/>
                  </a:cubicBezTo>
                  <a:cubicBezTo>
                    <a:pt x="0" y="39"/>
                    <a:pt x="0" y="39"/>
                    <a:pt x="0" y="39"/>
                  </a:cubicBezTo>
                  <a:cubicBezTo>
                    <a:pt x="9" y="43"/>
                    <a:pt x="9" y="43"/>
                    <a:pt x="9" y="43"/>
                  </a:cubicBezTo>
                  <a:cubicBezTo>
                    <a:pt x="9" y="43"/>
                    <a:pt x="9" y="43"/>
                    <a:pt x="9" y="43"/>
                  </a:cubicBezTo>
                  <a:cubicBezTo>
                    <a:pt x="9" y="42"/>
                    <a:pt x="9" y="41"/>
                    <a:pt x="9" y="41"/>
                  </a:cubicBezTo>
                  <a:cubicBezTo>
                    <a:pt x="9" y="40"/>
                    <a:pt x="9" y="40"/>
                    <a:pt x="9" y="40"/>
                  </a:cubicBezTo>
                  <a:cubicBezTo>
                    <a:pt x="8" y="38"/>
                    <a:pt x="8" y="37"/>
                    <a:pt x="8" y="35"/>
                  </a:cubicBezTo>
                  <a:cubicBezTo>
                    <a:pt x="8" y="32"/>
                    <a:pt x="9" y="30"/>
                    <a:pt x="11" y="30"/>
                  </a:cubicBezTo>
                  <a:cubicBezTo>
                    <a:pt x="11" y="30"/>
                    <a:pt x="12" y="30"/>
                    <a:pt x="12" y="30"/>
                  </a:cubicBezTo>
                  <a:cubicBezTo>
                    <a:pt x="14" y="31"/>
                    <a:pt x="16" y="35"/>
                    <a:pt x="16" y="39"/>
                  </a:cubicBezTo>
                  <a:cubicBezTo>
                    <a:pt x="16" y="40"/>
                    <a:pt x="16" y="41"/>
                    <a:pt x="15" y="42"/>
                  </a:cubicBezTo>
                  <a:cubicBezTo>
                    <a:pt x="15" y="43"/>
                    <a:pt x="15" y="43"/>
                    <a:pt x="15" y="43"/>
                  </a:cubicBezTo>
                  <a:cubicBezTo>
                    <a:pt x="15" y="44"/>
                    <a:pt x="14" y="44"/>
                    <a:pt x="15" y="45"/>
                  </a:cubicBezTo>
                  <a:cubicBezTo>
                    <a:pt x="15" y="45"/>
                    <a:pt x="15" y="45"/>
                    <a:pt x="15" y="45"/>
                  </a:cubicBezTo>
                  <a:cubicBezTo>
                    <a:pt x="24" y="49"/>
                    <a:pt x="24" y="49"/>
                    <a:pt x="24" y="49"/>
                  </a:cubicBezTo>
                  <a:cubicBezTo>
                    <a:pt x="24" y="33"/>
                    <a:pt x="24" y="33"/>
                    <a:pt x="24" y="33"/>
                  </a:cubicBezTo>
                  <a:cubicBezTo>
                    <a:pt x="24" y="33"/>
                    <a:pt x="24" y="33"/>
                    <a:pt x="24" y="33"/>
                  </a:cubicBezTo>
                  <a:cubicBezTo>
                    <a:pt x="24" y="33"/>
                    <a:pt x="24" y="33"/>
                    <a:pt x="24" y="33"/>
                  </a:cubicBezTo>
                  <a:cubicBezTo>
                    <a:pt x="23" y="33"/>
                    <a:pt x="23" y="33"/>
                    <a:pt x="23" y="33"/>
                  </a:cubicBezTo>
                  <a:cubicBezTo>
                    <a:pt x="22" y="33"/>
                    <a:pt x="22" y="33"/>
                    <a:pt x="22" y="33"/>
                  </a:cubicBezTo>
                  <a:cubicBezTo>
                    <a:pt x="22" y="34"/>
                    <a:pt x="21" y="34"/>
                    <a:pt x="21" y="34"/>
                  </a:cubicBezTo>
                  <a:cubicBezTo>
                    <a:pt x="21" y="34"/>
                    <a:pt x="20" y="34"/>
                    <a:pt x="20" y="34"/>
                  </a:cubicBezTo>
                  <a:cubicBezTo>
                    <a:pt x="18" y="33"/>
                    <a:pt x="16" y="29"/>
                    <a:pt x="16" y="25"/>
                  </a:cubicBezTo>
                  <a:cubicBezTo>
                    <a:pt x="16" y="22"/>
                    <a:pt x="17" y="19"/>
                    <a:pt x="19" y="19"/>
                  </a:cubicBezTo>
                  <a:cubicBezTo>
                    <a:pt x="19" y="19"/>
                    <a:pt x="20" y="19"/>
                    <a:pt x="20" y="20"/>
                  </a:cubicBezTo>
                  <a:cubicBezTo>
                    <a:pt x="21" y="20"/>
                    <a:pt x="22" y="21"/>
                    <a:pt x="22" y="22"/>
                  </a:cubicBezTo>
                  <a:cubicBezTo>
                    <a:pt x="23" y="23"/>
                    <a:pt x="23" y="23"/>
                    <a:pt x="23" y="23"/>
                  </a:cubicBezTo>
                  <a:cubicBezTo>
                    <a:pt x="23" y="23"/>
                    <a:pt x="23" y="23"/>
                    <a:pt x="24" y="24"/>
                  </a:cubicBezTo>
                  <a:cubicBezTo>
                    <a:pt x="24" y="24"/>
                    <a:pt x="24" y="24"/>
                    <a:pt x="24" y="24"/>
                  </a:cubicBezTo>
                  <a:cubicBezTo>
                    <a:pt x="24" y="23"/>
                    <a:pt x="24" y="23"/>
                    <a:pt x="24" y="23"/>
                  </a:cubicBezTo>
                  <a:cubicBezTo>
                    <a:pt x="24" y="7"/>
                    <a:pt x="24" y="7"/>
                    <a:pt x="24" y="7"/>
                  </a:cubicBezTo>
                  <a:cubicBezTo>
                    <a:pt x="6" y="0"/>
                    <a:pt x="6" y="0"/>
                    <a:pt x="6" y="0"/>
                  </a:cubicBezTo>
                  <a:cubicBezTo>
                    <a:pt x="5" y="0"/>
                    <a:pt x="5" y="0"/>
                    <a:pt x="4" y="0"/>
                  </a:cubicBezTo>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41" name="Freeform 43"/>
            <p:cNvSpPr>
              <a:spLocks noEditPoints="1"/>
            </p:cNvSpPr>
            <p:nvPr/>
          </p:nvSpPr>
          <p:spPr bwMode="auto">
            <a:xfrm>
              <a:off x="5500417" y="4191343"/>
              <a:ext cx="320996" cy="485362"/>
            </a:xfrm>
            <a:custGeom>
              <a:avLst/>
              <a:gdLst>
                <a:gd name="T0" fmla="*/ 63 w 70"/>
                <a:gd name="T1" fmla="*/ 23 h 106"/>
                <a:gd name="T2" fmla="*/ 51 w 70"/>
                <a:gd name="T3" fmla="*/ 38 h 106"/>
                <a:gd name="T4" fmla="*/ 42 w 70"/>
                <a:gd name="T5" fmla="*/ 25 h 106"/>
                <a:gd name="T6" fmla="*/ 42 w 70"/>
                <a:gd name="T7" fmla="*/ 24 h 106"/>
                <a:gd name="T8" fmla="*/ 41 w 70"/>
                <a:gd name="T9" fmla="*/ 25 h 106"/>
                <a:gd name="T10" fmla="*/ 33 w 70"/>
                <a:gd name="T11" fmla="*/ 35 h 106"/>
                <a:gd name="T12" fmla="*/ 34 w 70"/>
                <a:gd name="T13" fmla="*/ 37 h 106"/>
                <a:gd name="T14" fmla="*/ 42 w 70"/>
                <a:gd name="T15" fmla="*/ 28 h 106"/>
                <a:gd name="T16" fmla="*/ 51 w 70"/>
                <a:gd name="T17" fmla="*/ 40 h 106"/>
                <a:gd name="T18" fmla="*/ 51 w 70"/>
                <a:gd name="T19" fmla="*/ 41 h 106"/>
                <a:gd name="T20" fmla="*/ 52 w 70"/>
                <a:gd name="T21" fmla="*/ 41 h 106"/>
                <a:gd name="T22" fmla="*/ 64 w 70"/>
                <a:gd name="T23" fmla="*/ 26 h 106"/>
                <a:gd name="T24" fmla="*/ 63 w 70"/>
                <a:gd name="T25" fmla="*/ 23 h 106"/>
                <a:gd name="T26" fmla="*/ 18 w 70"/>
                <a:gd name="T27" fmla="*/ 13 h 106"/>
                <a:gd name="T28" fmla="*/ 8 w 70"/>
                <a:gd name="T29" fmla="*/ 26 h 106"/>
                <a:gd name="T30" fmla="*/ 13 w 70"/>
                <a:gd name="T31" fmla="*/ 43 h 106"/>
                <a:gd name="T32" fmla="*/ 5 w 70"/>
                <a:gd name="T33" fmla="*/ 52 h 106"/>
                <a:gd name="T34" fmla="*/ 29 w 70"/>
                <a:gd name="T35" fmla="*/ 62 h 106"/>
                <a:gd name="T36" fmla="*/ 29 w 70"/>
                <a:gd name="T37" fmla="*/ 98 h 106"/>
                <a:gd name="T38" fmla="*/ 47 w 70"/>
                <a:gd name="T39" fmla="*/ 78 h 106"/>
                <a:gd name="T40" fmla="*/ 47 w 70"/>
                <a:gd name="T41" fmla="*/ 68 h 106"/>
                <a:gd name="T42" fmla="*/ 44 w 70"/>
                <a:gd name="T43" fmla="*/ 66 h 106"/>
                <a:gd name="T44" fmla="*/ 41 w 70"/>
                <a:gd name="T45" fmla="*/ 67 h 106"/>
                <a:gd name="T46" fmla="*/ 33 w 70"/>
                <a:gd name="T47" fmla="*/ 73 h 106"/>
                <a:gd name="T48" fmla="*/ 24 w 70"/>
                <a:gd name="T49" fmla="*/ 48 h 106"/>
                <a:gd name="T50" fmla="*/ 29 w 70"/>
                <a:gd name="T51" fmla="*/ 35 h 106"/>
                <a:gd name="T52" fmla="*/ 18 w 70"/>
                <a:gd name="T53" fmla="*/ 13 h 106"/>
                <a:gd name="T54" fmla="*/ 28 w 70"/>
                <a:gd name="T55" fmla="*/ 64 h 106"/>
                <a:gd name="T56" fmla="*/ 0 w 70"/>
                <a:gd name="T57" fmla="*/ 52 h 106"/>
                <a:gd name="T58" fmla="*/ 0 w 70"/>
                <a:gd name="T59" fmla="*/ 94 h 106"/>
                <a:gd name="T60" fmla="*/ 3 w 70"/>
                <a:gd name="T61" fmla="*/ 96 h 106"/>
                <a:gd name="T62" fmla="*/ 3 w 70"/>
                <a:gd name="T63" fmla="*/ 59 h 106"/>
                <a:gd name="T64" fmla="*/ 25 w 70"/>
                <a:gd name="T65" fmla="*/ 68 h 106"/>
                <a:gd name="T66" fmla="*/ 25 w 70"/>
                <a:gd name="T67" fmla="*/ 105 h 106"/>
                <a:gd name="T68" fmla="*/ 28 w 70"/>
                <a:gd name="T69" fmla="*/ 106 h 106"/>
                <a:gd name="T70" fmla="*/ 28 w 70"/>
                <a:gd name="T71" fmla="*/ 64 h 106"/>
                <a:gd name="T72" fmla="*/ 70 w 70"/>
                <a:gd name="T73" fmla="*/ 17 h 106"/>
                <a:gd name="T74" fmla="*/ 27 w 70"/>
                <a:gd name="T75" fmla="*/ 0 h 106"/>
                <a:gd name="T76" fmla="*/ 27 w 70"/>
                <a:gd name="T77" fmla="*/ 16 h 106"/>
                <a:gd name="T78" fmla="*/ 30 w 70"/>
                <a:gd name="T79" fmla="*/ 23 h 106"/>
                <a:gd name="T80" fmla="*/ 30 w 70"/>
                <a:gd name="T81" fmla="*/ 6 h 106"/>
                <a:gd name="T82" fmla="*/ 67 w 70"/>
                <a:gd name="T83" fmla="*/ 21 h 106"/>
                <a:gd name="T84" fmla="*/ 67 w 70"/>
                <a:gd name="T85" fmla="*/ 53 h 106"/>
                <a:gd name="T86" fmla="*/ 32 w 70"/>
                <a:gd name="T87" fmla="*/ 39 h 106"/>
                <a:gd name="T88" fmla="*/ 31 w 70"/>
                <a:gd name="T89" fmla="*/ 44 h 106"/>
                <a:gd name="T90" fmla="*/ 47 w 70"/>
                <a:gd name="T91" fmla="*/ 50 h 106"/>
                <a:gd name="T92" fmla="*/ 47 w 70"/>
                <a:gd name="T93" fmla="*/ 54 h 106"/>
                <a:gd name="T94" fmla="*/ 43 w 70"/>
                <a:gd name="T95" fmla="*/ 52 h 106"/>
                <a:gd name="T96" fmla="*/ 43 w 70"/>
                <a:gd name="T97" fmla="*/ 57 h 106"/>
                <a:gd name="T98" fmla="*/ 55 w 70"/>
                <a:gd name="T99" fmla="*/ 63 h 106"/>
                <a:gd name="T100" fmla="*/ 55 w 70"/>
                <a:gd name="T101" fmla="*/ 57 h 106"/>
                <a:gd name="T102" fmla="*/ 50 w 70"/>
                <a:gd name="T103" fmla="*/ 55 h 106"/>
                <a:gd name="T104" fmla="*/ 50 w 70"/>
                <a:gd name="T105" fmla="*/ 52 h 106"/>
                <a:gd name="T106" fmla="*/ 70 w 70"/>
                <a:gd name="T107" fmla="*/ 60 h 106"/>
                <a:gd name="T108" fmla="*/ 70 w 70"/>
                <a:gd name="T109" fmla="*/ 1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0" h="106">
                  <a:moveTo>
                    <a:pt x="63" y="23"/>
                  </a:moveTo>
                  <a:cubicBezTo>
                    <a:pt x="51" y="38"/>
                    <a:pt x="51" y="38"/>
                    <a:pt x="51" y="38"/>
                  </a:cubicBezTo>
                  <a:cubicBezTo>
                    <a:pt x="42" y="25"/>
                    <a:pt x="42" y="25"/>
                    <a:pt x="42" y="25"/>
                  </a:cubicBezTo>
                  <a:cubicBezTo>
                    <a:pt x="42" y="24"/>
                    <a:pt x="42" y="24"/>
                    <a:pt x="42" y="24"/>
                  </a:cubicBezTo>
                  <a:cubicBezTo>
                    <a:pt x="41" y="25"/>
                    <a:pt x="41" y="25"/>
                    <a:pt x="41" y="25"/>
                  </a:cubicBezTo>
                  <a:cubicBezTo>
                    <a:pt x="33" y="35"/>
                    <a:pt x="33" y="35"/>
                    <a:pt x="33" y="35"/>
                  </a:cubicBezTo>
                  <a:cubicBezTo>
                    <a:pt x="34" y="37"/>
                    <a:pt x="34" y="37"/>
                    <a:pt x="34" y="37"/>
                  </a:cubicBezTo>
                  <a:cubicBezTo>
                    <a:pt x="42" y="28"/>
                    <a:pt x="42" y="28"/>
                    <a:pt x="42" y="28"/>
                  </a:cubicBezTo>
                  <a:cubicBezTo>
                    <a:pt x="51" y="40"/>
                    <a:pt x="51" y="40"/>
                    <a:pt x="51" y="40"/>
                  </a:cubicBezTo>
                  <a:cubicBezTo>
                    <a:pt x="51" y="41"/>
                    <a:pt x="51" y="41"/>
                    <a:pt x="51" y="41"/>
                  </a:cubicBezTo>
                  <a:cubicBezTo>
                    <a:pt x="52" y="41"/>
                    <a:pt x="52" y="41"/>
                    <a:pt x="52" y="41"/>
                  </a:cubicBezTo>
                  <a:cubicBezTo>
                    <a:pt x="64" y="26"/>
                    <a:pt x="64" y="26"/>
                    <a:pt x="64" y="26"/>
                  </a:cubicBezTo>
                  <a:lnTo>
                    <a:pt x="63" y="23"/>
                  </a:lnTo>
                  <a:close/>
                  <a:moveTo>
                    <a:pt x="18" y="13"/>
                  </a:moveTo>
                  <a:cubicBezTo>
                    <a:pt x="13" y="10"/>
                    <a:pt x="8" y="16"/>
                    <a:pt x="8" y="26"/>
                  </a:cubicBezTo>
                  <a:cubicBezTo>
                    <a:pt x="8" y="33"/>
                    <a:pt x="10" y="39"/>
                    <a:pt x="13" y="43"/>
                  </a:cubicBezTo>
                  <a:cubicBezTo>
                    <a:pt x="10" y="45"/>
                    <a:pt x="7" y="48"/>
                    <a:pt x="5" y="52"/>
                  </a:cubicBezTo>
                  <a:cubicBezTo>
                    <a:pt x="29" y="62"/>
                    <a:pt x="29" y="62"/>
                    <a:pt x="29" y="62"/>
                  </a:cubicBezTo>
                  <a:cubicBezTo>
                    <a:pt x="29" y="98"/>
                    <a:pt x="29" y="98"/>
                    <a:pt x="29" y="98"/>
                  </a:cubicBezTo>
                  <a:cubicBezTo>
                    <a:pt x="47" y="78"/>
                    <a:pt x="47" y="78"/>
                    <a:pt x="47" y="78"/>
                  </a:cubicBezTo>
                  <a:cubicBezTo>
                    <a:pt x="49" y="76"/>
                    <a:pt x="48" y="72"/>
                    <a:pt x="47" y="68"/>
                  </a:cubicBezTo>
                  <a:cubicBezTo>
                    <a:pt x="46" y="67"/>
                    <a:pt x="45" y="66"/>
                    <a:pt x="44" y="66"/>
                  </a:cubicBezTo>
                  <a:cubicBezTo>
                    <a:pt x="43" y="65"/>
                    <a:pt x="42" y="65"/>
                    <a:pt x="41" y="67"/>
                  </a:cubicBezTo>
                  <a:cubicBezTo>
                    <a:pt x="33" y="73"/>
                    <a:pt x="33" y="73"/>
                    <a:pt x="33" y="73"/>
                  </a:cubicBezTo>
                  <a:cubicBezTo>
                    <a:pt x="32" y="65"/>
                    <a:pt x="29" y="56"/>
                    <a:pt x="24" y="48"/>
                  </a:cubicBezTo>
                  <a:cubicBezTo>
                    <a:pt x="27" y="46"/>
                    <a:pt x="29" y="41"/>
                    <a:pt x="29" y="35"/>
                  </a:cubicBezTo>
                  <a:cubicBezTo>
                    <a:pt x="29" y="25"/>
                    <a:pt x="24" y="15"/>
                    <a:pt x="18" y="13"/>
                  </a:cubicBezTo>
                  <a:close/>
                  <a:moveTo>
                    <a:pt x="28" y="64"/>
                  </a:moveTo>
                  <a:cubicBezTo>
                    <a:pt x="0" y="52"/>
                    <a:pt x="0" y="52"/>
                    <a:pt x="0" y="52"/>
                  </a:cubicBezTo>
                  <a:cubicBezTo>
                    <a:pt x="0" y="94"/>
                    <a:pt x="0" y="94"/>
                    <a:pt x="0" y="94"/>
                  </a:cubicBezTo>
                  <a:cubicBezTo>
                    <a:pt x="3" y="96"/>
                    <a:pt x="3" y="96"/>
                    <a:pt x="3" y="96"/>
                  </a:cubicBezTo>
                  <a:cubicBezTo>
                    <a:pt x="3" y="59"/>
                    <a:pt x="3" y="59"/>
                    <a:pt x="3" y="59"/>
                  </a:cubicBezTo>
                  <a:cubicBezTo>
                    <a:pt x="25" y="68"/>
                    <a:pt x="25" y="68"/>
                    <a:pt x="25" y="68"/>
                  </a:cubicBezTo>
                  <a:cubicBezTo>
                    <a:pt x="25" y="105"/>
                    <a:pt x="25" y="105"/>
                    <a:pt x="25" y="105"/>
                  </a:cubicBezTo>
                  <a:cubicBezTo>
                    <a:pt x="28" y="106"/>
                    <a:pt x="28" y="106"/>
                    <a:pt x="28" y="106"/>
                  </a:cubicBezTo>
                  <a:lnTo>
                    <a:pt x="28" y="64"/>
                  </a:lnTo>
                  <a:close/>
                  <a:moveTo>
                    <a:pt x="70" y="17"/>
                  </a:moveTo>
                  <a:cubicBezTo>
                    <a:pt x="27" y="0"/>
                    <a:pt x="27" y="0"/>
                    <a:pt x="27" y="0"/>
                  </a:cubicBezTo>
                  <a:cubicBezTo>
                    <a:pt x="27" y="16"/>
                    <a:pt x="27" y="16"/>
                    <a:pt x="27" y="16"/>
                  </a:cubicBezTo>
                  <a:cubicBezTo>
                    <a:pt x="28" y="18"/>
                    <a:pt x="29" y="21"/>
                    <a:pt x="30" y="23"/>
                  </a:cubicBezTo>
                  <a:cubicBezTo>
                    <a:pt x="30" y="6"/>
                    <a:pt x="30" y="6"/>
                    <a:pt x="30" y="6"/>
                  </a:cubicBezTo>
                  <a:cubicBezTo>
                    <a:pt x="67" y="21"/>
                    <a:pt x="67" y="21"/>
                    <a:pt x="67" y="21"/>
                  </a:cubicBezTo>
                  <a:cubicBezTo>
                    <a:pt x="67" y="53"/>
                    <a:pt x="67" y="53"/>
                    <a:pt x="67" y="53"/>
                  </a:cubicBezTo>
                  <a:cubicBezTo>
                    <a:pt x="32" y="39"/>
                    <a:pt x="32" y="39"/>
                    <a:pt x="32" y="39"/>
                  </a:cubicBezTo>
                  <a:cubicBezTo>
                    <a:pt x="32" y="40"/>
                    <a:pt x="31" y="42"/>
                    <a:pt x="31" y="44"/>
                  </a:cubicBezTo>
                  <a:cubicBezTo>
                    <a:pt x="47" y="50"/>
                    <a:pt x="47" y="50"/>
                    <a:pt x="47" y="50"/>
                  </a:cubicBezTo>
                  <a:cubicBezTo>
                    <a:pt x="47" y="54"/>
                    <a:pt x="47" y="54"/>
                    <a:pt x="47" y="54"/>
                  </a:cubicBezTo>
                  <a:cubicBezTo>
                    <a:pt x="43" y="52"/>
                    <a:pt x="43" y="52"/>
                    <a:pt x="43" y="52"/>
                  </a:cubicBezTo>
                  <a:cubicBezTo>
                    <a:pt x="43" y="57"/>
                    <a:pt x="43" y="57"/>
                    <a:pt x="43" y="57"/>
                  </a:cubicBezTo>
                  <a:cubicBezTo>
                    <a:pt x="55" y="63"/>
                    <a:pt x="55" y="63"/>
                    <a:pt x="55" y="63"/>
                  </a:cubicBezTo>
                  <a:cubicBezTo>
                    <a:pt x="55" y="57"/>
                    <a:pt x="55" y="57"/>
                    <a:pt x="55" y="57"/>
                  </a:cubicBezTo>
                  <a:cubicBezTo>
                    <a:pt x="50" y="55"/>
                    <a:pt x="50" y="55"/>
                    <a:pt x="50" y="55"/>
                  </a:cubicBezTo>
                  <a:cubicBezTo>
                    <a:pt x="50" y="52"/>
                    <a:pt x="50" y="52"/>
                    <a:pt x="50" y="52"/>
                  </a:cubicBezTo>
                  <a:cubicBezTo>
                    <a:pt x="70" y="60"/>
                    <a:pt x="70" y="60"/>
                    <a:pt x="70" y="60"/>
                  </a:cubicBezTo>
                  <a:lnTo>
                    <a:pt x="70" y="17"/>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42" name="Freeform 44"/>
            <p:cNvSpPr>
              <a:spLocks noEditPoints="1"/>
            </p:cNvSpPr>
            <p:nvPr/>
          </p:nvSpPr>
          <p:spPr bwMode="auto">
            <a:xfrm>
              <a:off x="5463677" y="2085531"/>
              <a:ext cx="421549" cy="471826"/>
            </a:xfrm>
            <a:custGeom>
              <a:avLst/>
              <a:gdLst>
                <a:gd name="T0" fmla="*/ 62 w 92"/>
                <a:gd name="T1" fmla="*/ 36 h 103"/>
                <a:gd name="T2" fmla="*/ 52 w 92"/>
                <a:gd name="T3" fmla="*/ 48 h 103"/>
                <a:gd name="T4" fmla="*/ 50 w 92"/>
                <a:gd name="T5" fmla="*/ 51 h 103"/>
                <a:gd name="T6" fmla="*/ 62 w 92"/>
                <a:gd name="T7" fmla="*/ 77 h 103"/>
                <a:gd name="T8" fmla="*/ 66 w 92"/>
                <a:gd name="T9" fmla="*/ 71 h 103"/>
                <a:gd name="T10" fmla="*/ 62 w 92"/>
                <a:gd name="T11" fmla="*/ 62 h 103"/>
                <a:gd name="T12" fmla="*/ 92 w 92"/>
                <a:gd name="T13" fmla="*/ 74 h 103"/>
                <a:gd name="T14" fmla="*/ 92 w 92"/>
                <a:gd name="T15" fmla="*/ 63 h 103"/>
                <a:gd name="T16" fmla="*/ 62 w 92"/>
                <a:gd name="T17" fmla="*/ 51 h 103"/>
                <a:gd name="T18" fmla="*/ 66 w 92"/>
                <a:gd name="T19" fmla="*/ 45 h 103"/>
                <a:gd name="T20" fmla="*/ 62 w 92"/>
                <a:gd name="T21" fmla="*/ 36 h 103"/>
                <a:gd name="T22" fmla="*/ 35 w 92"/>
                <a:gd name="T23" fmla="*/ 0 h 103"/>
                <a:gd name="T24" fmla="*/ 22 w 92"/>
                <a:gd name="T25" fmla="*/ 21 h 103"/>
                <a:gd name="T26" fmla="*/ 22 w 92"/>
                <a:gd name="T27" fmla="*/ 35 h 103"/>
                <a:gd name="T28" fmla="*/ 13 w 92"/>
                <a:gd name="T29" fmla="*/ 31 h 103"/>
                <a:gd name="T30" fmla="*/ 17 w 92"/>
                <a:gd name="T31" fmla="*/ 25 h 103"/>
                <a:gd name="T32" fmla="*/ 12 w 92"/>
                <a:gd name="T33" fmla="*/ 16 h 103"/>
                <a:gd name="T34" fmla="*/ 3 w 92"/>
                <a:gd name="T35" fmla="*/ 28 h 103"/>
                <a:gd name="T36" fmla="*/ 3 w 92"/>
                <a:gd name="T37" fmla="*/ 28 h 103"/>
                <a:gd name="T38" fmla="*/ 0 w 92"/>
                <a:gd name="T39" fmla="*/ 31 h 103"/>
                <a:gd name="T40" fmla="*/ 12 w 92"/>
                <a:gd name="T41" fmla="*/ 56 h 103"/>
                <a:gd name="T42" fmla="*/ 17 w 92"/>
                <a:gd name="T43" fmla="*/ 51 h 103"/>
                <a:gd name="T44" fmla="*/ 13 w 92"/>
                <a:gd name="T45" fmla="*/ 42 h 103"/>
                <a:gd name="T46" fmla="*/ 22 w 92"/>
                <a:gd name="T47" fmla="*/ 46 h 103"/>
                <a:gd name="T48" fmla="*/ 22 w 92"/>
                <a:gd name="T49" fmla="*/ 59 h 103"/>
                <a:gd name="T50" fmla="*/ 38 w 92"/>
                <a:gd name="T51" fmla="*/ 93 h 103"/>
                <a:gd name="T52" fmla="*/ 61 w 92"/>
                <a:gd name="T53" fmla="*/ 102 h 103"/>
                <a:gd name="T54" fmla="*/ 65 w 92"/>
                <a:gd name="T55" fmla="*/ 103 h 103"/>
                <a:gd name="T56" fmla="*/ 77 w 92"/>
                <a:gd name="T57" fmla="*/ 82 h 103"/>
                <a:gd name="T58" fmla="*/ 77 w 92"/>
                <a:gd name="T59" fmla="*/ 77 h 103"/>
                <a:gd name="T60" fmla="*/ 71 w 92"/>
                <a:gd name="T61" fmla="*/ 74 h 103"/>
                <a:gd name="T62" fmla="*/ 71 w 92"/>
                <a:gd name="T63" fmla="*/ 79 h 103"/>
                <a:gd name="T64" fmla="*/ 63 w 92"/>
                <a:gd name="T65" fmla="*/ 92 h 103"/>
                <a:gd name="T66" fmla="*/ 61 w 92"/>
                <a:gd name="T67" fmla="*/ 91 h 103"/>
                <a:gd name="T68" fmla="*/ 38 w 92"/>
                <a:gd name="T69" fmla="*/ 82 h 103"/>
                <a:gd name="T70" fmla="*/ 29 w 92"/>
                <a:gd name="T71" fmla="*/ 62 h 103"/>
                <a:gd name="T72" fmla="*/ 29 w 92"/>
                <a:gd name="T73" fmla="*/ 24 h 103"/>
                <a:gd name="T74" fmla="*/ 36 w 92"/>
                <a:gd name="T75" fmla="*/ 11 h 103"/>
                <a:gd name="T76" fmla="*/ 38 w 92"/>
                <a:gd name="T77" fmla="*/ 11 h 103"/>
                <a:gd name="T78" fmla="*/ 61 w 92"/>
                <a:gd name="T79" fmla="*/ 21 h 103"/>
                <a:gd name="T80" fmla="*/ 71 w 92"/>
                <a:gd name="T81" fmla="*/ 41 h 103"/>
                <a:gd name="T82" fmla="*/ 71 w 92"/>
                <a:gd name="T83" fmla="*/ 46 h 103"/>
                <a:gd name="T84" fmla="*/ 77 w 92"/>
                <a:gd name="T85" fmla="*/ 48 h 103"/>
                <a:gd name="T86" fmla="*/ 77 w 92"/>
                <a:gd name="T87" fmla="*/ 44 h 103"/>
                <a:gd name="T88" fmla="*/ 61 w 92"/>
                <a:gd name="T89" fmla="*/ 10 h 103"/>
                <a:gd name="T90" fmla="*/ 38 w 92"/>
                <a:gd name="T91" fmla="*/ 0 h 103"/>
                <a:gd name="T92" fmla="*/ 35 w 92"/>
                <a:gd name="T9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2" h="103">
                  <a:moveTo>
                    <a:pt x="62" y="36"/>
                  </a:moveTo>
                  <a:cubicBezTo>
                    <a:pt x="52" y="48"/>
                    <a:pt x="52" y="48"/>
                    <a:pt x="52" y="48"/>
                  </a:cubicBezTo>
                  <a:cubicBezTo>
                    <a:pt x="50" y="51"/>
                    <a:pt x="50" y="51"/>
                    <a:pt x="50" y="51"/>
                  </a:cubicBezTo>
                  <a:cubicBezTo>
                    <a:pt x="62" y="77"/>
                    <a:pt x="62" y="77"/>
                    <a:pt x="62" y="77"/>
                  </a:cubicBezTo>
                  <a:cubicBezTo>
                    <a:pt x="66" y="71"/>
                    <a:pt x="66" y="71"/>
                    <a:pt x="66" y="71"/>
                  </a:cubicBezTo>
                  <a:cubicBezTo>
                    <a:pt x="62" y="62"/>
                    <a:pt x="62" y="62"/>
                    <a:pt x="62" y="62"/>
                  </a:cubicBezTo>
                  <a:cubicBezTo>
                    <a:pt x="92" y="74"/>
                    <a:pt x="92" y="74"/>
                    <a:pt x="92" y="74"/>
                  </a:cubicBezTo>
                  <a:cubicBezTo>
                    <a:pt x="92" y="63"/>
                    <a:pt x="92" y="63"/>
                    <a:pt x="92" y="63"/>
                  </a:cubicBezTo>
                  <a:cubicBezTo>
                    <a:pt x="62" y="51"/>
                    <a:pt x="62" y="51"/>
                    <a:pt x="62" y="51"/>
                  </a:cubicBezTo>
                  <a:cubicBezTo>
                    <a:pt x="66" y="45"/>
                    <a:pt x="66" y="45"/>
                    <a:pt x="66" y="45"/>
                  </a:cubicBezTo>
                  <a:cubicBezTo>
                    <a:pt x="62" y="36"/>
                    <a:pt x="62" y="36"/>
                    <a:pt x="62" y="36"/>
                  </a:cubicBezTo>
                  <a:moveTo>
                    <a:pt x="35" y="0"/>
                  </a:moveTo>
                  <a:cubicBezTo>
                    <a:pt x="28" y="0"/>
                    <a:pt x="22" y="8"/>
                    <a:pt x="22" y="21"/>
                  </a:cubicBezTo>
                  <a:cubicBezTo>
                    <a:pt x="22" y="35"/>
                    <a:pt x="22" y="35"/>
                    <a:pt x="22" y="35"/>
                  </a:cubicBezTo>
                  <a:cubicBezTo>
                    <a:pt x="13" y="31"/>
                    <a:pt x="13" y="31"/>
                    <a:pt x="13" y="31"/>
                  </a:cubicBezTo>
                  <a:cubicBezTo>
                    <a:pt x="17" y="25"/>
                    <a:pt x="17" y="25"/>
                    <a:pt x="17" y="25"/>
                  </a:cubicBezTo>
                  <a:cubicBezTo>
                    <a:pt x="12" y="16"/>
                    <a:pt x="12" y="16"/>
                    <a:pt x="12" y="16"/>
                  </a:cubicBezTo>
                  <a:cubicBezTo>
                    <a:pt x="3" y="28"/>
                    <a:pt x="3" y="28"/>
                    <a:pt x="3" y="28"/>
                  </a:cubicBezTo>
                  <a:cubicBezTo>
                    <a:pt x="3" y="28"/>
                    <a:pt x="3" y="28"/>
                    <a:pt x="3" y="28"/>
                  </a:cubicBezTo>
                  <a:cubicBezTo>
                    <a:pt x="0" y="31"/>
                    <a:pt x="0" y="31"/>
                    <a:pt x="0" y="31"/>
                  </a:cubicBezTo>
                  <a:cubicBezTo>
                    <a:pt x="12" y="56"/>
                    <a:pt x="12" y="56"/>
                    <a:pt x="12" y="56"/>
                  </a:cubicBezTo>
                  <a:cubicBezTo>
                    <a:pt x="17" y="51"/>
                    <a:pt x="17" y="51"/>
                    <a:pt x="17" y="51"/>
                  </a:cubicBezTo>
                  <a:cubicBezTo>
                    <a:pt x="13" y="42"/>
                    <a:pt x="13" y="42"/>
                    <a:pt x="13" y="42"/>
                  </a:cubicBezTo>
                  <a:cubicBezTo>
                    <a:pt x="22" y="46"/>
                    <a:pt x="22" y="46"/>
                    <a:pt x="22" y="46"/>
                  </a:cubicBezTo>
                  <a:cubicBezTo>
                    <a:pt x="22" y="59"/>
                    <a:pt x="22" y="59"/>
                    <a:pt x="22" y="59"/>
                  </a:cubicBezTo>
                  <a:cubicBezTo>
                    <a:pt x="22" y="74"/>
                    <a:pt x="29" y="89"/>
                    <a:pt x="38" y="93"/>
                  </a:cubicBezTo>
                  <a:cubicBezTo>
                    <a:pt x="61" y="102"/>
                    <a:pt x="61" y="102"/>
                    <a:pt x="61" y="102"/>
                  </a:cubicBezTo>
                  <a:cubicBezTo>
                    <a:pt x="62" y="103"/>
                    <a:pt x="64" y="103"/>
                    <a:pt x="65" y="103"/>
                  </a:cubicBezTo>
                  <a:cubicBezTo>
                    <a:pt x="72" y="103"/>
                    <a:pt x="77" y="95"/>
                    <a:pt x="77" y="82"/>
                  </a:cubicBezTo>
                  <a:cubicBezTo>
                    <a:pt x="77" y="77"/>
                    <a:pt x="77" y="77"/>
                    <a:pt x="77" y="77"/>
                  </a:cubicBezTo>
                  <a:cubicBezTo>
                    <a:pt x="71" y="74"/>
                    <a:pt x="71" y="74"/>
                    <a:pt x="71" y="74"/>
                  </a:cubicBezTo>
                  <a:cubicBezTo>
                    <a:pt x="71" y="79"/>
                    <a:pt x="71" y="79"/>
                    <a:pt x="71" y="79"/>
                  </a:cubicBezTo>
                  <a:cubicBezTo>
                    <a:pt x="71" y="87"/>
                    <a:pt x="68" y="92"/>
                    <a:pt x="63" y="92"/>
                  </a:cubicBezTo>
                  <a:cubicBezTo>
                    <a:pt x="63" y="92"/>
                    <a:pt x="62" y="92"/>
                    <a:pt x="61" y="91"/>
                  </a:cubicBezTo>
                  <a:cubicBezTo>
                    <a:pt x="38" y="82"/>
                    <a:pt x="38" y="82"/>
                    <a:pt x="38" y="82"/>
                  </a:cubicBezTo>
                  <a:cubicBezTo>
                    <a:pt x="33" y="80"/>
                    <a:pt x="29" y="71"/>
                    <a:pt x="29" y="62"/>
                  </a:cubicBezTo>
                  <a:cubicBezTo>
                    <a:pt x="29" y="24"/>
                    <a:pt x="29" y="24"/>
                    <a:pt x="29" y="24"/>
                  </a:cubicBezTo>
                  <a:cubicBezTo>
                    <a:pt x="29" y="16"/>
                    <a:pt x="32" y="11"/>
                    <a:pt x="36" y="11"/>
                  </a:cubicBezTo>
                  <a:cubicBezTo>
                    <a:pt x="37" y="11"/>
                    <a:pt x="38" y="11"/>
                    <a:pt x="38" y="11"/>
                  </a:cubicBezTo>
                  <a:cubicBezTo>
                    <a:pt x="61" y="21"/>
                    <a:pt x="61" y="21"/>
                    <a:pt x="61" y="21"/>
                  </a:cubicBezTo>
                  <a:cubicBezTo>
                    <a:pt x="67" y="23"/>
                    <a:pt x="71" y="32"/>
                    <a:pt x="71" y="41"/>
                  </a:cubicBezTo>
                  <a:cubicBezTo>
                    <a:pt x="71" y="46"/>
                    <a:pt x="71" y="46"/>
                    <a:pt x="71" y="46"/>
                  </a:cubicBezTo>
                  <a:cubicBezTo>
                    <a:pt x="77" y="48"/>
                    <a:pt x="77" y="48"/>
                    <a:pt x="77" y="48"/>
                  </a:cubicBezTo>
                  <a:cubicBezTo>
                    <a:pt x="77" y="44"/>
                    <a:pt x="77" y="44"/>
                    <a:pt x="77" y="44"/>
                  </a:cubicBezTo>
                  <a:cubicBezTo>
                    <a:pt x="77" y="29"/>
                    <a:pt x="70" y="13"/>
                    <a:pt x="61" y="10"/>
                  </a:cubicBezTo>
                  <a:cubicBezTo>
                    <a:pt x="38" y="0"/>
                    <a:pt x="38" y="0"/>
                    <a:pt x="38" y="0"/>
                  </a:cubicBezTo>
                  <a:cubicBezTo>
                    <a:pt x="37" y="0"/>
                    <a:pt x="36" y="0"/>
                    <a:pt x="35" y="0"/>
                  </a:cubicBezTo>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43" name="椭圆 106"/>
            <p:cNvSpPr>
              <a:spLocks noChangeAspect="1"/>
            </p:cNvSpPr>
            <p:nvPr/>
          </p:nvSpPr>
          <p:spPr>
            <a:xfrm>
              <a:off x="5078868" y="5960691"/>
              <a:ext cx="2126778" cy="939513"/>
            </a:xfrm>
            <a:prstGeom prst="ellipse">
              <a:avLst/>
            </a:prstGeom>
            <a:solidFill>
              <a:schemeClr val="bg1">
                <a:lumMod val="65000"/>
              </a:schemeClr>
            </a:solidFill>
            <a:ln>
              <a:noFill/>
            </a:ln>
            <a:effectLst>
              <a:softEdge rad="279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2" name="TextBox 51"/>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3" name="Straight Connector 52"/>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4" name="Group 53"/>
          <p:cNvGrpSpPr/>
          <p:nvPr/>
        </p:nvGrpSpPr>
        <p:grpSpPr>
          <a:xfrm>
            <a:off x="1681989" y="2777800"/>
            <a:ext cx="3234236" cy="866129"/>
            <a:chOff x="8614471" y="2581594"/>
            <a:chExt cx="3234236" cy="866129"/>
          </a:xfrm>
        </p:grpSpPr>
        <p:sp>
          <p:nvSpPr>
            <p:cNvPr id="55" name="TextBox 54"/>
            <p:cNvSpPr txBox="1"/>
            <p:nvPr/>
          </p:nvSpPr>
          <p:spPr>
            <a:xfrm>
              <a:off x="10209473" y="2581594"/>
              <a:ext cx="1638590" cy="400110"/>
            </a:xfrm>
            <a:prstGeom prst="rect">
              <a:avLst/>
            </a:prstGeom>
            <a:noFill/>
          </p:spPr>
          <p:txBody>
            <a:bodyPr wrap="none" rtlCol="0">
              <a:spAutoFit/>
            </a:bodyPr>
            <a:lstStyle/>
            <a:p>
              <a:pPr algn="r"/>
              <a:r>
                <a:rPr lang="en-US" sz="2000" b="1" smtClean="0">
                  <a:solidFill>
                    <a:schemeClr val="accent2"/>
                  </a:solidFill>
                </a:rPr>
                <a:t>HTML Design</a:t>
              </a:r>
              <a:endParaRPr lang="en-GB" sz="2000" b="1">
                <a:solidFill>
                  <a:schemeClr val="accent2"/>
                </a:solidFill>
              </a:endParaRPr>
            </a:p>
          </p:txBody>
        </p:sp>
        <p:sp>
          <p:nvSpPr>
            <p:cNvPr id="56" name="Rectangle 55"/>
            <p:cNvSpPr/>
            <p:nvPr/>
          </p:nvSpPr>
          <p:spPr>
            <a:xfrm>
              <a:off x="8614471" y="2924503"/>
              <a:ext cx="3234236" cy="523220"/>
            </a:xfrm>
            <a:prstGeom prst="rect">
              <a:avLst/>
            </a:prstGeom>
          </p:spPr>
          <p:txBody>
            <a:bodyPr wrap="square">
              <a:spAutoFit/>
            </a:bodyPr>
            <a:lstStyle/>
            <a:p>
              <a:pPr algn="r"/>
              <a:r>
                <a:rPr lang="en-GB" sz="1400"/>
                <a:t>Lorem ipsum dolor sit amet, consectetuer adipiscing elit, sed </a:t>
              </a:r>
              <a:r>
                <a:rPr lang="en-GB" sz="1400" smtClean="0"/>
                <a:t>diam</a:t>
              </a:r>
              <a:endParaRPr lang="en-GB" sz="1400"/>
            </a:p>
          </p:txBody>
        </p:sp>
      </p:grpSp>
      <p:grpSp>
        <p:nvGrpSpPr>
          <p:cNvPr id="60" name="Group 59"/>
          <p:cNvGrpSpPr/>
          <p:nvPr/>
        </p:nvGrpSpPr>
        <p:grpSpPr>
          <a:xfrm>
            <a:off x="1681989" y="3806708"/>
            <a:ext cx="3234236" cy="866129"/>
            <a:chOff x="8614471" y="2581594"/>
            <a:chExt cx="3234236" cy="866129"/>
          </a:xfrm>
        </p:grpSpPr>
        <p:sp>
          <p:nvSpPr>
            <p:cNvPr id="61" name="TextBox 60"/>
            <p:cNvSpPr txBox="1"/>
            <p:nvPr/>
          </p:nvSpPr>
          <p:spPr>
            <a:xfrm>
              <a:off x="10618816" y="2581594"/>
              <a:ext cx="1229247" cy="400110"/>
            </a:xfrm>
            <a:prstGeom prst="rect">
              <a:avLst/>
            </a:prstGeom>
            <a:noFill/>
          </p:spPr>
          <p:txBody>
            <a:bodyPr wrap="none" rtlCol="0">
              <a:spAutoFit/>
            </a:bodyPr>
            <a:lstStyle/>
            <a:p>
              <a:pPr algn="r"/>
              <a:r>
                <a:rPr lang="en-US" sz="2000" b="1" smtClean="0">
                  <a:solidFill>
                    <a:schemeClr val="accent4"/>
                  </a:solidFill>
                </a:rPr>
                <a:t>Illustrator</a:t>
              </a:r>
              <a:endParaRPr lang="en-GB" sz="2000" b="1">
                <a:solidFill>
                  <a:schemeClr val="accent4"/>
                </a:solidFill>
              </a:endParaRPr>
            </a:p>
          </p:txBody>
        </p:sp>
        <p:sp>
          <p:nvSpPr>
            <p:cNvPr id="62" name="Rectangle 61"/>
            <p:cNvSpPr/>
            <p:nvPr/>
          </p:nvSpPr>
          <p:spPr>
            <a:xfrm>
              <a:off x="8614471" y="2924503"/>
              <a:ext cx="3234236" cy="523220"/>
            </a:xfrm>
            <a:prstGeom prst="rect">
              <a:avLst/>
            </a:prstGeom>
          </p:spPr>
          <p:txBody>
            <a:bodyPr wrap="square">
              <a:spAutoFit/>
            </a:bodyPr>
            <a:lstStyle/>
            <a:p>
              <a:pPr algn="r"/>
              <a:r>
                <a:rPr lang="en-GB" sz="1400"/>
                <a:t>Lorem ipsum dolor sit amet, consectetuer adipiscing elit, sed </a:t>
              </a:r>
              <a:r>
                <a:rPr lang="en-GB" sz="1400" smtClean="0"/>
                <a:t>diam</a:t>
              </a:r>
              <a:endParaRPr lang="en-GB" sz="1400"/>
            </a:p>
          </p:txBody>
        </p:sp>
      </p:grpSp>
      <p:grpSp>
        <p:nvGrpSpPr>
          <p:cNvPr id="63" name="Group 62"/>
          <p:cNvGrpSpPr/>
          <p:nvPr/>
        </p:nvGrpSpPr>
        <p:grpSpPr>
          <a:xfrm>
            <a:off x="1682633" y="4860582"/>
            <a:ext cx="3234236" cy="866129"/>
            <a:chOff x="8614471" y="2581594"/>
            <a:chExt cx="3234236" cy="866129"/>
          </a:xfrm>
        </p:grpSpPr>
        <p:sp>
          <p:nvSpPr>
            <p:cNvPr id="64" name="TextBox 63"/>
            <p:cNvSpPr txBox="1"/>
            <p:nvPr/>
          </p:nvSpPr>
          <p:spPr>
            <a:xfrm>
              <a:off x="10511736" y="2581594"/>
              <a:ext cx="1336327" cy="400110"/>
            </a:xfrm>
            <a:prstGeom prst="rect">
              <a:avLst/>
            </a:prstGeom>
            <a:noFill/>
          </p:spPr>
          <p:txBody>
            <a:bodyPr wrap="none" rtlCol="0">
              <a:spAutoFit/>
            </a:bodyPr>
            <a:lstStyle/>
            <a:p>
              <a:pPr algn="r"/>
              <a:r>
                <a:rPr lang="en-US" sz="2000" b="1" smtClean="0">
                  <a:solidFill>
                    <a:schemeClr val="accent5"/>
                  </a:solidFill>
                </a:rPr>
                <a:t>Photoshop</a:t>
              </a:r>
              <a:endParaRPr lang="en-GB" sz="2000" b="1">
                <a:solidFill>
                  <a:schemeClr val="accent5"/>
                </a:solidFill>
              </a:endParaRPr>
            </a:p>
          </p:txBody>
        </p:sp>
        <p:sp>
          <p:nvSpPr>
            <p:cNvPr id="65" name="Rectangle 64"/>
            <p:cNvSpPr/>
            <p:nvPr/>
          </p:nvSpPr>
          <p:spPr>
            <a:xfrm>
              <a:off x="8614471" y="2924503"/>
              <a:ext cx="3234236" cy="523220"/>
            </a:xfrm>
            <a:prstGeom prst="rect">
              <a:avLst/>
            </a:prstGeom>
          </p:spPr>
          <p:txBody>
            <a:bodyPr wrap="square">
              <a:spAutoFit/>
            </a:bodyPr>
            <a:lstStyle/>
            <a:p>
              <a:pPr algn="r"/>
              <a:r>
                <a:rPr lang="en-GB" sz="1400"/>
                <a:t>Lorem ipsum dolor sit amet, consectetuer adipiscing elit, sed </a:t>
              </a:r>
              <a:r>
                <a:rPr lang="en-GB" sz="1400" smtClean="0"/>
                <a:t>diam</a:t>
              </a:r>
              <a:endParaRPr lang="en-GB" sz="1400"/>
            </a:p>
          </p:txBody>
        </p:sp>
      </p:grpSp>
      <p:grpSp>
        <p:nvGrpSpPr>
          <p:cNvPr id="66" name="Group 65"/>
          <p:cNvGrpSpPr/>
          <p:nvPr/>
        </p:nvGrpSpPr>
        <p:grpSpPr>
          <a:xfrm>
            <a:off x="1681989" y="1748892"/>
            <a:ext cx="3234236" cy="866129"/>
            <a:chOff x="8614471" y="2581594"/>
            <a:chExt cx="3234236" cy="866129"/>
          </a:xfrm>
        </p:grpSpPr>
        <p:sp>
          <p:nvSpPr>
            <p:cNvPr id="67" name="TextBox 66"/>
            <p:cNvSpPr txBox="1"/>
            <p:nvPr/>
          </p:nvSpPr>
          <p:spPr>
            <a:xfrm>
              <a:off x="10186583" y="2581594"/>
              <a:ext cx="1661480" cy="400110"/>
            </a:xfrm>
            <a:prstGeom prst="rect">
              <a:avLst/>
            </a:prstGeom>
            <a:noFill/>
          </p:spPr>
          <p:txBody>
            <a:bodyPr wrap="none" rtlCol="0">
              <a:spAutoFit/>
            </a:bodyPr>
            <a:lstStyle/>
            <a:p>
              <a:pPr algn="r"/>
              <a:r>
                <a:rPr lang="en-US" sz="2000" b="1" smtClean="0">
                  <a:solidFill>
                    <a:schemeClr val="accent1"/>
                  </a:solidFill>
                </a:rPr>
                <a:t>Web Analysis</a:t>
              </a:r>
              <a:endParaRPr lang="en-GB" sz="2000" b="1">
                <a:solidFill>
                  <a:schemeClr val="accent1"/>
                </a:solidFill>
              </a:endParaRPr>
            </a:p>
          </p:txBody>
        </p:sp>
        <p:sp>
          <p:nvSpPr>
            <p:cNvPr id="68" name="Rectangle 67"/>
            <p:cNvSpPr/>
            <p:nvPr/>
          </p:nvSpPr>
          <p:spPr>
            <a:xfrm>
              <a:off x="8614471" y="2924503"/>
              <a:ext cx="3234236" cy="523220"/>
            </a:xfrm>
            <a:prstGeom prst="rect">
              <a:avLst/>
            </a:prstGeom>
          </p:spPr>
          <p:txBody>
            <a:bodyPr wrap="square">
              <a:spAutoFit/>
            </a:bodyPr>
            <a:lstStyle/>
            <a:p>
              <a:pPr algn="r"/>
              <a:r>
                <a:rPr lang="en-GB" sz="1400"/>
                <a:t>Lorem ipsum dolor sit amet, consectetuer adipiscing elit, sed </a:t>
              </a:r>
              <a:r>
                <a:rPr lang="en-GB" sz="1400" smtClean="0"/>
                <a:t>diam</a:t>
              </a:r>
              <a:endParaRPr lang="en-GB" sz="1400"/>
            </a:p>
          </p:txBody>
        </p:sp>
      </p:grpSp>
      <p:sp>
        <p:nvSpPr>
          <p:cNvPr id="69" name="TextBox 68"/>
          <p:cNvSpPr txBox="1"/>
          <p:nvPr/>
        </p:nvSpPr>
        <p:spPr>
          <a:xfrm>
            <a:off x="7552888" y="1879184"/>
            <a:ext cx="2124812" cy="400110"/>
          </a:xfrm>
          <a:prstGeom prst="rect">
            <a:avLst/>
          </a:prstGeom>
          <a:noFill/>
        </p:spPr>
        <p:txBody>
          <a:bodyPr wrap="none" rtlCol="0">
            <a:spAutoFit/>
          </a:bodyPr>
          <a:lstStyle/>
          <a:p>
            <a:r>
              <a:rPr lang="en-US" sz="2000" b="1" smtClean="0">
                <a:latin typeface="+mj-lt"/>
              </a:rPr>
              <a:t>DATA DIAGRAM</a:t>
            </a:r>
            <a:endParaRPr lang="en-GB" sz="2000" b="1">
              <a:latin typeface="+mj-lt"/>
            </a:endParaRPr>
          </a:p>
        </p:txBody>
      </p:sp>
      <p:sp>
        <p:nvSpPr>
          <p:cNvPr id="70" name="TextBox 69"/>
          <p:cNvSpPr txBox="1"/>
          <p:nvPr/>
        </p:nvSpPr>
        <p:spPr>
          <a:xfrm>
            <a:off x="7508806" y="2171966"/>
            <a:ext cx="1534394" cy="923330"/>
          </a:xfrm>
          <a:prstGeom prst="rect">
            <a:avLst/>
          </a:prstGeom>
          <a:noFill/>
        </p:spPr>
        <p:txBody>
          <a:bodyPr wrap="none" rtlCol="0">
            <a:spAutoFit/>
          </a:bodyPr>
          <a:lstStyle/>
          <a:p>
            <a:r>
              <a:rPr lang="en-US" sz="5400" b="1" smtClean="0">
                <a:solidFill>
                  <a:schemeClr val="accent3"/>
                </a:solidFill>
                <a:latin typeface="+mj-lt"/>
              </a:rPr>
              <a:t>85%</a:t>
            </a:r>
            <a:endParaRPr lang="en-GB" sz="5400" b="1">
              <a:solidFill>
                <a:schemeClr val="accent3"/>
              </a:solidFill>
              <a:latin typeface="+mj-lt"/>
            </a:endParaRPr>
          </a:p>
        </p:txBody>
      </p:sp>
      <p:sp>
        <p:nvSpPr>
          <p:cNvPr id="71" name="Rectangle 70"/>
          <p:cNvSpPr/>
          <p:nvPr/>
        </p:nvSpPr>
        <p:spPr>
          <a:xfrm>
            <a:off x="7552888" y="2999012"/>
            <a:ext cx="4000046" cy="1384995"/>
          </a:xfrm>
          <a:prstGeom prst="rect">
            <a:avLst/>
          </a:prstGeom>
        </p:spPr>
        <p:txBody>
          <a:bodyPr wrap="square">
            <a:spAutoFit/>
          </a:bodyPr>
          <a:lstStyle/>
          <a:p>
            <a:pPr algn="just"/>
            <a:r>
              <a:rPr lang="en-GB" sz="1400" b="1" i="1"/>
              <a:t>Lorem ipsum dolor sit amet</a:t>
            </a:r>
            <a:r>
              <a:rPr lang="en-GB" sz="1400"/>
              <a:t>, consectetuer adipiscing elit, sed diam nonummy nibh euismod tincidunt ut laoreet dolore magna aliquam erat volutpat. Ut wisi enim ad minim veniam, quis nostrud exerci tation ullamcorper suscipit lobortis nisl ut aliquip ex ea commodo consequat.</a:t>
            </a:r>
            <a:endParaRPr lang="en-GB" sz="1400"/>
          </a:p>
        </p:txBody>
      </p:sp>
      <p:sp>
        <p:nvSpPr>
          <p:cNvPr id="72" name="Rectangle 71"/>
          <p:cNvSpPr/>
          <p:nvPr/>
        </p:nvSpPr>
        <p:spPr>
          <a:xfrm>
            <a:off x="8963395" y="2471420"/>
            <a:ext cx="2823056" cy="523220"/>
          </a:xfrm>
          <a:prstGeom prst="rect">
            <a:avLst/>
          </a:prstGeom>
        </p:spPr>
        <p:txBody>
          <a:bodyPr wrap="square">
            <a:spAutoFit/>
          </a:bodyPr>
          <a:lstStyle/>
          <a:p>
            <a:r>
              <a:rPr lang="en-GB" sz="1400"/>
              <a:t>Lorem ipsum dolor sit amet, consectetuer adipiscing </a:t>
            </a:r>
            <a:r>
              <a:rPr lang="en-GB" sz="1400" smtClean="0"/>
              <a:t>elit</a:t>
            </a:r>
            <a:endParaRPr lang="en-GB" sz="1400"/>
          </a:p>
        </p:txBody>
      </p:sp>
      <p:sp>
        <p:nvSpPr>
          <p:cNvPr id="73" name="Rectangle 72"/>
          <p:cNvSpPr/>
          <p:nvPr/>
        </p:nvSpPr>
        <p:spPr>
          <a:xfrm>
            <a:off x="7553231" y="4411227"/>
            <a:ext cx="3999703" cy="1384995"/>
          </a:xfrm>
          <a:prstGeom prst="rect">
            <a:avLst/>
          </a:prstGeom>
        </p:spPr>
        <p:txBody>
          <a:bodyPr wrap="square">
            <a:spAutoFit/>
          </a:bodyPr>
          <a:lstStyle/>
          <a:p>
            <a:pPr algn="just"/>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a:t>
            </a:r>
            <a:endParaRPr lang="en-GB" sz="140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wipe(left)">
                                      <p:cBhvr>
                                        <p:cTn id="11" dur="500"/>
                                        <p:tgtEl>
                                          <p:spTgt spid="5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500"/>
                                        <p:tgtEl>
                                          <p:spTgt spid="53"/>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1000"/>
                                        <p:tgtEl>
                                          <p:spTgt spid="19"/>
                                        </p:tgtEl>
                                      </p:cBhvr>
                                    </p:animEffect>
                                    <p:anim calcmode="lin" valueType="num">
                                      <p:cBhvr>
                                        <p:cTn id="20" dur="1000" fill="hold"/>
                                        <p:tgtEl>
                                          <p:spTgt spid="19"/>
                                        </p:tgtEl>
                                        <p:attrNameLst>
                                          <p:attrName>ppt_x</p:attrName>
                                        </p:attrNameLst>
                                      </p:cBhvr>
                                      <p:tavLst>
                                        <p:tav tm="0">
                                          <p:val>
                                            <p:strVal val="#ppt_x"/>
                                          </p:val>
                                        </p:tav>
                                        <p:tav tm="100000">
                                          <p:val>
                                            <p:strVal val="#ppt_x"/>
                                          </p:val>
                                        </p:tav>
                                      </p:tavLst>
                                    </p:anim>
                                    <p:anim calcmode="lin" valueType="num">
                                      <p:cBhvr>
                                        <p:cTn id="21" dur="1000" fill="hold"/>
                                        <p:tgtEl>
                                          <p:spTgt spid="19"/>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12" presetClass="entr" presetSubtype="2" fill="hold" nodeType="afterEffect">
                                  <p:stCondLst>
                                    <p:cond delay="0"/>
                                  </p:stCondLst>
                                  <p:childTnLst>
                                    <p:set>
                                      <p:cBhvr>
                                        <p:cTn id="24" dur="1" fill="hold">
                                          <p:stCondLst>
                                            <p:cond delay="0"/>
                                          </p:stCondLst>
                                        </p:cTn>
                                        <p:tgtEl>
                                          <p:spTgt spid="66"/>
                                        </p:tgtEl>
                                        <p:attrNameLst>
                                          <p:attrName>style.visibility</p:attrName>
                                        </p:attrNameLst>
                                      </p:cBhvr>
                                      <p:to>
                                        <p:strVal val="visible"/>
                                      </p:to>
                                    </p:set>
                                    <p:anim calcmode="lin" valueType="num">
                                      <p:cBhvr additive="base">
                                        <p:cTn id="25" dur="500"/>
                                        <p:tgtEl>
                                          <p:spTgt spid="66"/>
                                        </p:tgtEl>
                                        <p:attrNameLst>
                                          <p:attrName>ppt_x</p:attrName>
                                        </p:attrNameLst>
                                      </p:cBhvr>
                                      <p:tavLst>
                                        <p:tav tm="0">
                                          <p:val>
                                            <p:strVal val="#ppt_x+#ppt_w*1.125000"/>
                                          </p:val>
                                        </p:tav>
                                        <p:tav tm="100000">
                                          <p:val>
                                            <p:strVal val="#ppt_x"/>
                                          </p:val>
                                        </p:tav>
                                      </p:tavLst>
                                    </p:anim>
                                    <p:animEffect transition="in" filter="wipe(left)">
                                      <p:cBhvr>
                                        <p:cTn id="26" dur="500"/>
                                        <p:tgtEl>
                                          <p:spTgt spid="66"/>
                                        </p:tgtEl>
                                      </p:cBhvr>
                                    </p:animEffect>
                                  </p:childTnLst>
                                </p:cTn>
                              </p:par>
                            </p:childTnLst>
                          </p:cTn>
                        </p:par>
                        <p:par>
                          <p:cTn id="27" fill="hold">
                            <p:stCondLst>
                              <p:cond delay="3000"/>
                            </p:stCondLst>
                            <p:childTnLst>
                              <p:par>
                                <p:cTn id="28" presetID="12" presetClass="entr" presetSubtype="2" fill="hold" nodeType="afterEffect">
                                  <p:stCondLst>
                                    <p:cond delay="0"/>
                                  </p:stCondLst>
                                  <p:childTnLst>
                                    <p:set>
                                      <p:cBhvr>
                                        <p:cTn id="29" dur="1" fill="hold">
                                          <p:stCondLst>
                                            <p:cond delay="0"/>
                                          </p:stCondLst>
                                        </p:cTn>
                                        <p:tgtEl>
                                          <p:spTgt spid="54"/>
                                        </p:tgtEl>
                                        <p:attrNameLst>
                                          <p:attrName>style.visibility</p:attrName>
                                        </p:attrNameLst>
                                      </p:cBhvr>
                                      <p:to>
                                        <p:strVal val="visible"/>
                                      </p:to>
                                    </p:set>
                                    <p:anim calcmode="lin" valueType="num">
                                      <p:cBhvr additive="base">
                                        <p:cTn id="30" dur="500"/>
                                        <p:tgtEl>
                                          <p:spTgt spid="54"/>
                                        </p:tgtEl>
                                        <p:attrNameLst>
                                          <p:attrName>ppt_x</p:attrName>
                                        </p:attrNameLst>
                                      </p:cBhvr>
                                      <p:tavLst>
                                        <p:tav tm="0">
                                          <p:val>
                                            <p:strVal val="#ppt_x+#ppt_w*1.125000"/>
                                          </p:val>
                                        </p:tav>
                                        <p:tav tm="100000">
                                          <p:val>
                                            <p:strVal val="#ppt_x"/>
                                          </p:val>
                                        </p:tav>
                                      </p:tavLst>
                                    </p:anim>
                                    <p:animEffect transition="in" filter="wipe(left)">
                                      <p:cBhvr>
                                        <p:cTn id="31" dur="500"/>
                                        <p:tgtEl>
                                          <p:spTgt spid="54"/>
                                        </p:tgtEl>
                                      </p:cBhvr>
                                    </p:animEffect>
                                  </p:childTnLst>
                                </p:cTn>
                              </p:par>
                            </p:childTnLst>
                          </p:cTn>
                        </p:par>
                        <p:par>
                          <p:cTn id="32" fill="hold">
                            <p:stCondLst>
                              <p:cond delay="3500"/>
                            </p:stCondLst>
                            <p:childTnLst>
                              <p:par>
                                <p:cTn id="33" presetID="12" presetClass="entr" presetSubtype="2"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500"/>
                                        <p:tgtEl>
                                          <p:spTgt spid="60"/>
                                        </p:tgtEl>
                                        <p:attrNameLst>
                                          <p:attrName>ppt_x</p:attrName>
                                        </p:attrNameLst>
                                      </p:cBhvr>
                                      <p:tavLst>
                                        <p:tav tm="0">
                                          <p:val>
                                            <p:strVal val="#ppt_x+#ppt_w*1.125000"/>
                                          </p:val>
                                        </p:tav>
                                        <p:tav tm="100000">
                                          <p:val>
                                            <p:strVal val="#ppt_x"/>
                                          </p:val>
                                        </p:tav>
                                      </p:tavLst>
                                    </p:anim>
                                    <p:animEffect transition="in" filter="wipe(left)">
                                      <p:cBhvr>
                                        <p:cTn id="36" dur="500"/>
                                        <p:tgtEl>
                                          <p:spTgt spid="60"/>
                                        </p:tgtEl>
                                      </p:cBhvr>
                                    </p:animEffect>
                                  </p:childTnLst>
                                </p:cTn>
                              </p:par>
                            </p:childTnLst>
                          </p:cTn>
                        </p:par>
                        <p:par>
                          <p:cTn id="37" fill="hold">
                            <p:stCondLst>
                              <p:cond delay="4000"/>
                            </p:stCondLst>
                            <p:childTnLst>
                              <p:par>
                                <p:cTn id="38" presetID="12" presetClass="entr" presetSubtype="2" fill="hold" nodeType="afterEffect">
                                  <p:stCondLst>
                                    <p:cond delay="0"/>
                                  </p:stCondLst>
                                  <p:childTnLst>
                                    <p:set>
                                      <p:cBhvr>
                                        <p:cTn id="39" dur="1" fill="hold">
                                          <p:stCondLst>
                                            <p:cond delay="0"/>
                                          </p:stCondLst>
                                        </p:cTn>
                                        <p:tgtEl>
                                          <p:spTgt spid="63"/>
                                        </p:tgtEl>
                                        <p:attrNameLst>
                                          <p:attrName>style.visibility</p:attrName>
                                        </p:attrNameLst>
                                      </p:cBhvr>
                                      <p:to>
                                        <p:strVal val="visible"/>
                                      </p:to>
                                    </p:set>
                                    <p:anim calcmode="lin" valueType="num">
                                      <p:cBhvr additive="base">
                                        <p:cTn id="40" dur="500"/>
                                        <p:tgtEl>
                                          <p:spTgt spid="63"/>
                                        </p:tgtEl>
                                        <p:attrNameLst>
                                          <p:attrName>ppt_x</p:attrName>
                                        </p:attrNameLst>
                                      </p:cBhvr>
                                      <p:tavLst>
                                        <p:tav tm="0">
                                          <p:val>
                                            <p:strVal val="#ppt_x+#ppt_w*1.125000"/>
                                          </p:val>
                                        </p:tav>
                                        <p:tav tm="100000">
                                          <p:val>
                                            <p:strVal val="#ppt_x"/>
                                          </p:val>
                                        </p:tav>
                                      </p:tavLst>
                                    </p:anim>
                                    <p:animEffect transition="in" filter="wipe(left)">
                                      <p:cBhvr>
                                        <p:cTn id="41" dur="500"/>
                                        <p:tgtEl>
                                          <p:spTgt spid="63"/>
                                        </p:tgtEl>
                                      </p:cBhvr>
                                    </p:animEffect>
                                  </p:childTnLst>
                                </p:cTn>
                              </p:par>
                            </p:childTnLst>
                          </p:cTn>
                        </p:par>
                        <p:par>
                          <p:cTn id="42" fill="hold">
                            <p:stCondLst>
                              <p:cond delay="4500"/>
                            </p:stCondLst>
                            <p:childTnLst>
                              <p:par>
                                <p:cTn id="43" presetID="22" presetClass="entr" presetSubtype="8" fill="hold" grpId="0" nodeType="afterEffect">
                                  <p:stCondLst>
                                    <p:cond delay="0"/>
                                  </p:stCondLst>
                                  <p:childTnLst>
                                    <p:set>
                                      <p:cBhvr>
                                        <p:cTn id="44" dur="1" fill="hold">
                                          <p:stCondLst>
                                            <p:cond delay="0"/>
                                          </p:stCondLst>
                                        </p:cTn>
                                        <p:tgtEl>
                                          <p:spTgt spid="69"/>
                                        </p:tgtEl>
                                        <p:attrNameLst>
                                          <p:attrName>style.visibility</p:attrName>
                                        </p:attrNameLst>
                                      </p:cBhvr>
                                      <p:to>
                                        <p:strVal val="visible"/>
                                      </p:to>
                                    </p:set>
                                    <p:animEffect transition="in" filter="wipe(left)">
                                      <p:cBhvr>
                                        <p:cTn id="45" dur="500"/>
                                        <p:tgtEl>
                                          <p:spTgt spid="69"/>
                                        </p:tgtEl>
                                      </p:cBhvr>
                                    </p:animEffect>
                                  </p:childTnLst>
                                </p:cTn>
                              </p:par>
                            </p:childTnLst>
                          </p:cTn>
                        </p:par>
                        <p:par>
                          <p:cTn id="46" fill="hold">
                            <p:stCondLst>
                              <p:cond delay="5000"/>
                            </p:stCondLst>
                            <p:childTnLst>
                              <p:par>
                                <p:cTn id="47" presetID="10" presetClass="entr" presetSubtype="0" fill="hold" grpId="0" nodeType="afterEffect">
                                  <p:stCondLst>
                                    <p:cond delay="0"/>
                                  </p:stCondLst>
                                  <p:childTnLst>
                                    <p:set>
                                      <p:cBhvr>
                                        <p:cTn id="48" dur="1" fill="hold">
                                          <p:stCondLst>
                                            <p:cond delay="0"/>
                                          </p:stCondLst>
                                        </p:cTn>
                                        <p:tgtEl>
                                          <p:spTgt spid="70"/>
                                        </p:tgtEl>
                                        <p:attrNameLst>
                                          <p:attrName>style.visibility</p:attrName>
                                        </p:attrNameLst>
                                      </p:cBhvr>
                                      <p:to>
                                        <p:strVal val="visible"/>
                                      </p:to>
                                    </p:set>
                                    <p:animEffect transition="in" filter="fade">
                                      <p:cBhvr>
                                        <p:cTn id="49" dur="500"/>
                                        <p:tgtEl>
                                          <p:spTgt spid="70"/>
                                        </p:tgtEl>
                                      </p:cBhvr>
                                    </p:animEffect>
                                  </p:childTnLst>
                                </p:cTn>
                              </p:par>
                            </p:childTnLst>
                          </p:cTn>
                        </p:par>
                        <p:par>
                          <p:cTn id="50" fill="hold">
                            <p:stCondLst>
                              <p:cond delay="5500"/>
                            </p:stCondLst>
                            <p:childTnLst>
                              <p:par>
                                <p:cTn id="51" presetID="22" presetClass="entr" presetSubtype="8" fill="hold" grpId="0" nodeType="afterEffect">
                                  <p:stCondLst>
                                    <p:cond delay="0"/>
                                  </p:stCondLst>
                                  <p:childTnLst>
                                    <p:set>
                                      <p:cBhvr>
                                        <p:cTn id="52" dur="1" fill="hold">
                                          <p:stCondLst>
                                            <p:cond delay="0"/>
                                          </p:stCondLst>
                                        </p:cTn>
                                        <p:tgtEl>
                                          <p:spTgt spid="72"/>
                                        </p:tgtEl>
                                        <p:attrNameLst>
                                          <p:attrName>style.visibility</p:attrName>
                                        </p:attrNameLst>
                                      </p:cBhvr>
                                      <p:to>
                                        <p:strVal val="visible"/>
                                      </p:to>
                                    </p:set>
                                    <p:animEffect transition="in" filter="wipe(left)">
                                      <p:cBhvr>
                                        <p:cTn id="53" dur="500"/>
                                        <p:tgtEl>
                                          <p:spTgt spid="72"/>
                                        </p:tgtEl>
                                      </p:cBhvr>
                                    </p:animEffect>
                                  </p:childTnLst>
                                </p:cTn>
                              </p:par>
                            </p:childTnLst>
                          </p:cTn>
                        </p:par>
                        <p:par>
                          <p:cTn id="54" fill="hold">
                            <p:stCondLst>
                              <p:cond delay="6000"/>
                            </p:stCondLst>
                            <p:childTnLst>
                              <p:par>
                                <p:cTn id="55" presetID="22" presetClass="entr" presetSubtype="8" fill="hold" grpId="0" nodeType="afterEffect">
                                  <p:stCondLst>
                                    <p:cond delay="0"/>
                                  </p:stCondLst>
                                  <p:childTnLst>
                                    <p:set>
                                      <p:cBhvr>
                                        <p:cTn id="56" dur="1" fill="hold">
                                          <p:stCondLst>
                                            <p:cond delay="0"/>
                                          </p:stCondLst>
                                        </p:cTn>
                                        <p:tgtEl>
                                          <p:spTgt spid="71"/>
                                        </p:tgtEl>
                                        <p:attrNameLst>
                                          <p:attrName>style.visibility</p:attrName>
                                        </p:attrNameLst>
                                      </p:cBhvr>
                                      <p:to>
                                        <p:strVal val="visible"/>
                                      </p:to>
                                    </p:set>
                                    <p:animEffect transition="in" filter="wipe(left)">
                                      <p:cBhvr>
                                        <p:cTn id="57" dur="500"/>
                                        <p:tgtEl>
                                          <p:spTgt spid="71"/>
                                        </p:tgtEl>
                                      </p:cBhvr>
                                    </p:animEffect>
                                  </p:childTnLst>
                                </p:cTn>
                              </p:par>
                            </p:childTnLst>
                          </p:cTn>
                        </p:par>
                        <p:par>
                          <p:cTn id="58" fill="hold">
                            <p:stCondLst>
                              <p:cond delay="6500"/>
                            </p:stCondLst>
                            <p:childTnLst>
                              <p:par>
                                <p:cTn id="59" presetID="22" presetClass="entr" presetSubtype="8" fill="hold" grpId="0" nodeType="afterEffect">
                                  <p:stCondLst>
                                    <p:cond delay="0"/>
                                  </p:stCondLst>
                                  <p:childTnLst>
                                    <p:set>
                                      <p:cBhvr>
                                        <p:cTn id="60" dur="1" fill="hold">
                                          <p:stCondLst>
                                            <p:cond delay="0"/>
                                          </p:stCondLst>
                                        </p:cTn>
                                        <p:tgtEl>
                                          <p:spTgt spid="73"/>
                                        </p:tgtEl>
                                        <p:attrNameLst>
                                          <p:attrName>style.visibility</p:attrName>
                                        </p:attrNameLst>
                                      </p:cBhvr>
                                      <p:to>
                                        <p:strVal val="visible"/>
                                      </p:to>
                                    </p:set>
                                    <p:animEffect transition="in" filter="wipe(left)">
                                      <p:cBhvr>
                                        <p:cTn id="61"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2" grpId="0"/>
      <p:bldP spid="69" grpId="0"/>
      <p:bldP spid="70" grpId="0"/>
      <p:bldP spid="71" grpId="0"/>
      <p:bldP spid="72" grpId="0"/>
      <p:bldP spid="73"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Arrow Process</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53" name="TextBox 52"/>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4" name="Straight Connector 53"/>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5" name="Group 54"/>
          <p:cNvGrpSpPr/>
          <p:nvPr/>
        </p:nvGrpSpPr>
        <p:grpSpPr>
          <a:xfrm>
            <a:off x="6944484" y="4139184"/>
            <a:ext cx="510778" cy="511652"/>
            <a:chOff x="9145588" y="4435475"/>
            <a:chExt cx="464344" cy="465138"/>
          </a:xfrm>
          <a:solidFill>
            <a:schemeClr val="accent4"/>
          </a:solidFill>
        </p:grpSpPr>
        <p:sp>
          <p:nvSpPr>
            <p:cNvPr id="56"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7"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8"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9"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0"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1"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2"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3"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4"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65" name="Group 64"/>
          <p:cNvGrpSpPr/>
          <p:nvPr/>
        </p:nvGrpSpPr>
        <p:grpSpPr>
          <a:xfrm>
            <a:off x="6944484" y="5321205"/>
            <a:ext cx="511652" cy="430451"/>
            <a:chOff x="5368132" y="2625725"/>
            <a:chExt cx="465138" cy="391319"/>
          </a:xfrm>
          <a:solidFill>
            <a:schemeClr val="accent5"/>
          </a:solidFill>
        </p:grpSpPr>
        <p:sp>
          <p:nvSpPr>
            <p:cNvPr id="66"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7"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8"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69" name="Group 68"/>
          <p:cNvGrpSpPr/>
          <p:nvPr/>
        </p:nvGrpSpPr>
        <p:grpSpPr>
          <a:xfrm>
            <a:off x="6944484" y="2958037"/>
            <a:ext cx="510778" cy="510778"/>
            <a:chOff x="4439444" y="1652588"/>
            <a:chExt cx="464344" cy="464344"/>
          </a:xfrm>
          <a:solidFill>
            <a:schemeClr val="accent2"/>
          </a:solidFill>
        </p:grpSpPr>
        <p:sp>
          <p:nvSpPr>
            <p:cNvPr id="70"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1"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2"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73" name="Group 72"/>
          <p:cNvGrpSpPr/>
          <p:nvPr/>
        </p:nvGrpSpPr>
        <p:grpSpPr>
          <a:xfrm>
            <a:off x="6944484" y="1886195"/>
            <a:ext cx="510778" cy="399018"/>
            <a:chOff x="2581275" y="1710532"/>
            <a:chExt cx="464344" cy="362744"/>
          </a:xfrm>
          <a:solidFill>
            <a:schemeClr val="accent1"/>
          </a:solidFill>
        </p:grpSpPr>
        <p:sp>
          <p:nvSpPr>
            <p:cNvPr id="74"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5"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6"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7"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8"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9"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0"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81" name="Group 80"/>
          <p:cNvGrpSpPr/>
          <p:nvPr/>
        </p:nvGrpSpPr>
        <p:grpSpPr>
          <a:xfrm>
            <a:off x="7611776" y="1545088"/>
            <a:ext cx="4047778" cy="1066388"/>
            <a:chOff x="1513650" y="1382143"/>
            <a:chExt cx="4047778" cy="1066388"/>
          </a:xfrm>
        </p:grpSpPr>
        <p:sp>
          <p:nvSpPr>
            <p:cNvPr id="82" name="TextBox 81"/>
            <p:cNvSpPr txBox="1"/>
            <p:nvPr/>
          </p:nvSpPr>
          <p:spPr>
            <a:xfrm>
              <a:off x="1513650" y="1382143"/>
              <a:ext cx="1693156" cy="400110"/>
            </a:xfrm>
            <a:prstGeom prst="rect">
              <a:avLst/>
            </a:prstGeom>
            <a:noFill/>
          </p:spPr>
          <p:txBody>
            <a:bodyPr wrap="none" rtlCol="0">
              <a:spAutoFit/>
            </a:bodyPr>
            <a:lstStyle/>
            <a:p>
              <a:r>
                <a:rPr lang="en-US" sz="2000" b="1" smtClean="0">
                  <a:solidFill>
                    <a:schemeClr val="accent1"/>
                  </a:solidFill>
                </a:rPr>
                <a:t>TV Production</a:t>
              </a:r>
              <a:endParaRPr lang="en-GB" sz="2000" b="1">
                <a:solidFill>
                  <a:schemeClr val="accent1"/>
                </a:solidFill>
              </a:endParaRPr>
            </a:p>
          </p:txBody>
        </p:sp>
        <p:sp>
          <p:nvSpPr>
            <p:cNvPr id="83" name="Rectangle 82"/>
            <p:cNvSpPr/>
            <p:nvPr/>
          </p:nvSpPr>
          <p:spPr>
            <a:xfrm>
              <a:off x="1513650" y="1709867"/>
              <a:ext cx="4047778" cy="738664"/>
            </a:xfrm>
            <a:prstGeom prst="rect">
              <a:avLst/>
            </a:prstGeom>
          </p:spPr>
          <p:txBody>
            <a:bodyPr wrap="square">
              <a:spAutoFit/>
            </a:bodyPr>
            <a:lstStyle/>
            <a:p>
              <a:r>
                <a:rPr lang="en-GB" sz="1400"/>
                <a:t>Lorem ipsum dolor sit amet, consectetuer adipiscing elit, sed diam nonummy nibh euismod tincidunt </a:t>
              </a:r>
              <a:r>
                <a:rPr lang="en-GB" sz="1400" smtClean="0"/>
                <a:t>ut laoreet dolore magna aliquam erat volutpat</a:t>
              </a:r>
              <a:endParaRPr lang="en-GB" sz="1400"/>
            </a:p>
          </p:txBody>
        </p:sp>
      </p:grpSp>
      <p:grpSp>
        <p:nvGrpSpPr>
          <p:cNvPr id="84" name="Group 83"/>
          <p:cNvGrpSpPr/>
          <p:nvPr/>
        </p:nvGrpSpPr>
        <p:grpSpPr>
          <a:xfrm>
            <a:off x="7611776" y="2684180"/>
            <a:ext cx="4047778" cy="1066388"/>
            <a:chOff x="1513650" y="1382143"/>
            <a:chExt cx="4047778" cy="1066388"/>
          </a:xfrm>
        </p:grpSpPr>
        <p:sp>
          <p:nvSpPr>
            <p:cNvPr id="85" name="TextBox 84"/>
            <p:cNvSpPr txBox="1"/>
            <p:nvPr/>
          </p:nvSpPr>
          <p:spPr>
            <a:xfrm>
              <a:off x="1513650" y="1382143"/>
              <a:ext cx="1842171" cy="400110"/>
            </a:xfrm>
            <a:prstGeom prst="rect">
              <a:avLst/>
            </a:prstGeom>
            <a:noFill/>
          </p:spPr>
          <p:txBody>
            <a:bodyPr wrap="none" rtlCol="0">
              <a:spAutoFit/>
            </a:bodyPr>
            <a:lstStyle/>
            <a:p>
              <a:r>
                <a:rPr lang="en-US" sz="2000" b="1" smtClean="0">
                  <a:solidFill>
                    <a:schemeClr val="accent2"/>
                  </a:solidFill>
                </a:rPr>
                <a:t>Dynamic Sound</a:t>
              </a:r>
              <a:endParaRPr lang="en-GB" sz="2000" b="1">
                <a:solidFill>
                  <a:schemeClr val="accent2"/>
                </a:solidFill>
              </a:endParaRPr>
            </a:p>
          </p:txBody>
        </p:sp>
        <p:sp>
          <p:nvSpPr>
            <p:cNvPr id="86" name="Rectangle 85"/>
            <p:cNvSpPr/>
            <p:nvPr/>
          </p:nvSpPr>
          <p:spPr>
            <a:xfrm>
              <a:off x="1513650" y="1709867"/>
              <a:ext cx="4047778" cy="738664"/>
            </a:xfrm>
            <a:prstGeom prst="rect">
              <a:avLst/>
            </a:prstGeom>
          </p:spPr>
          <p:txBody>
            <a:bodyPr wrap="square">
              <a:spAutoFit/>
            </a:bodyPr>
            <a:lstStyle/>
            <a:p>
              <a:r>
                <a:rPr lang="en-GB" sz="1400"/>
                <a:t>Lorem ipsum dolor sit amet, consectetuer adipiscing elit, sed diam nonummy nibh euismod tincidunt </a:t>
              </a:r>
              <a:r>
                <a:rPr lang="en-GB" sz="1400" smtClean="0"/>
                <a:t>ut laoreet dolore magna aliquam erat volutpat</a:t>
              </a:r>
              <a:endParaRPr lang="en-GB" sz="1400"/>
            </a:p>
          </p:txBody>
        </p:sp>
      </p:grpSp>
      <p:grpSp>
        <p:nvGrpSpPr>
          <p:cNvPr id="87" name="Group 86"/>
          <p:cNvGrpSpPr/>
          <p:nvPr/>
        </p:nvGrpSpPr>
        <p:grpSpPr>
          <a:xfrm>
            <a:off x="7611776" y="3888155"/>
            <a:ext cx="4047778" cy="1066388"/>
            <a:chOff x="1513650" y="1382143"/>
            <a:chExt cx="4047778" cy="1066388"/>
          </a:xfrm>
        </p:grpSpPr>
        <p:sp>
          <p:nvSpPr>
            <p:cNvPr id="88" name="TextBox 87"/>
            <p:cNvSpPr txBox="1"/>
            <p:nvPr/>
          </p:nvSpPr>
          <p:spPr>
            <a:xfrm>
              <a:off x="1513650" y="1382143"/>
              <a:ext cx="1542410" cy="400110"/>
            </a:xfrm>
            <a:prstGeom prst="rect">
              <a:avLst/>
            </a:prstGeom>
            <a:noFill/>
          </p:spPr>
          <p:txBody>
            <a:bodyPr wrap="none" rtlCol="0">
              <a:spAutoFit/>
            </a:bodyPr>
            <a:lstStyle/>
            <a:p>
              <a:r>
                <a:rPr lang="en-US" sz="2000" b="1" smtClean="0">
                  <a:solidFill>
                    <a:schemeClr val="accent4"/>
                  </a:solidFill>
                </a:rPr>
                <a:t>Social Media</a:t>
              </a:r>
              <a:endParaRPr lang="en-GB" sz="2000" b="1">
                <a:solidFill>
                  <a:schemeClr val="accent4"/>
                </a:solidFill>
              </a:endParaRPr>
            </a:p>
          </p:txBody>
        </p:sp>
        <p:sp>
          <p:nvSpPr>
            <p:cNvPr id="89" name="Rectangle 88"/>
            <p:cNvSpPr/>
            <p:nvPr/>
          </p:nvSpPr>
          <p:spPr>
            <a:xfrm>
              <a:off x="1513650" y="1709867"/>
              <a:ext cx="4047778" cy="738664"/>
            </a:xfrm>
            <a:prstGeom prst="rect">
              <a:avLst/>
            </a:prstGeom>
          </p:spPr>
          <p:txBody>
            <a:bodyPr wrap="square">
              <a:spAutoFit/>
            </a:bodyPr>
            <a:lstStyle/>
            <a:p>
              <a:r>
                <a:rPr lang="en-GB" sz="1400"/>
                <a:t>Lorem ipsum dolor sit amet, consectetuer adipiscing elit, sed diam nonummy nibh euismod tincidunt </a:t>
              </a:r>
              <a:r>
                <a:rPr lang="en-GB" sz="1400" smtClean="0"/>
                <a:t>ut laoreet dolore magna aliquam erat volutpat</a:t>
              </a:r>
              <a:endParaRPr lang="en-GB" sz="1400"/>
            </a:p>
          </p:txBody>
        </p:sp>
      </p:grpSp>
      <p:grpSp>
        <p:nvGrpSpPr>
          <p:cNvPr id="90" name="Group 89"/>
          <p:cNvGrpSpPr/>
          <p:nvPr/>
        </p:nvGrpSpPr>
        <p:grpSpPr>
          <a:xfrm>
            <a:off x="7609227" y="5027247"/>
            <a:ext cx="4047778" cy="1066388"/>
            <a:chOff x="1513650" y="1382143"/>
            <a:chExt cx="4047778" cy="1066388"/>
          </a:xfrm>
        </p:grpSpPr>
        <p:sp>
          <p:nvSpPr>
            <p:cNvPr id="91" name="TextBox 90"/>
            <p:cNvSpPr txBox="1"/>
            <p:nvPr/>
          </p:nvSpPr>
          <p:spPr>
            <a:xfrm>
              <a:off x="1513650" y="1382143"/>
              <a:ext cx="1604991" cy="400110"/>
            </a:xfrm>
            <a:prstGeom prst="rect">
              <a:avLst/>
            </a:prstGeom>
            <a:noFill/>
          </p:spPr>
          <p:txBody>
            <a:bodyPr wrap="none" rtlCol="0">
              <a:spAutoFit/>
            </a:bodyPr>
            <a:lstStyle/>
            <a:p>
              <a:r>
                <a:rPr lang="en-US" sz="2000" b="1" smtClean="0">
                  <a:solidFill>
                    <a:schemeClr val="accent5"/>
                  </a:solidFill>
                </a:rPr>
                <a:t>Photography </a:t>
              </a:r>
              <a:endParaRPr lang="en-GB" sz="2000" b="1">
                <a:solidFill>
                  <a:schemeClr val="accent5"/>
                </a:solidFill>
              </a:endParaRPr>
            </a:p>
          </p:txBody>
        </p:sp>
        <p:sp>
          <p:nvSpPr>
            <p:cNvPr id="92" name="Rectangle 91"/>
            <p:cNvSpPr/>
            <p:nvPr/>
          </p:nvSpPr>
          <p:spPr>
            <a:xfrm>
              <a:off x="1513650" y="1709867"/>
              <a:ext cx="4047778" cy="738664"/>
            </a:xfrm>
            <a:prstGeom prst="rect">
              <a:avLst/>
            </a:prstGeom>
          </p:spPr>
          <p:txBody>
            <a:bodyPr wrap="square">
              <a:spAutoFit/>
            </a:bodyPr>
            <a:lstStyle/>
            <a:p>
              <a:r>
                <a:rPr lang="en-GB" sz="1400"/>
                <a:t>Lorem ipsum dolor sit amet, consectetuer adipiscing elit, sed diam nonummy nibh euismod tincidunt </a:t>
              </a:r>
              <a:r>
                <a:rPr lang="en-GB" sz="1400" smtClean="0"/>
                <a:t>ut laoreet dolore magna aliquam erat volutpat</a:t>
              </a:r>
              <a:endParaRPr lang="en-GB" sz="1400"/>
            </a:p>
          </p:txBody>
        </p:sp>
      </p:grpSp>
      <p:grpSp>
        <p:nvGrpSpPr>
          <p:cNvPr id="18" name="Group 17"/>
          <p:cNvGrpSpPr/>
          <p:nvPr/>
        </p:nvGrpSpPr>
        <p:grpSpPr>
          <a:xfrm>
            <a:off x="668842" y="1813490"/>
            <a:ext cx="5984280" cy="4187624"/>
            <a:chOff x="668842" y="1813490"/>
            <a:chExt cx="5984280" cy="4187624"/>
          </a:xfrm>
        </p:grpSpPr>
        <p:sp>
          <p:nvSpPr>
            <p:cNvPr id="4" name="Freeform 7"/>
            <p:cNvSpPr/>
            <p:nvPr/>
          </p:nvSpPr>
          <p:spPr bwMode="auto">
            <a:xfrm>
              <a:off x="1849614" y="1986095"/>
              <a:ext cx="4803508" cy="4015019"/>
            </a:xfrm>
            <a:custGeom>
              <a:avLst/>
              <a:gdLst>
                <a:gd name="T0" fmla="*/ 1924 w 2449"/>
                <a:gd name="T1" fmla="*/ 0 h 2047"/>
                <a:gd name="T2" fmla="*/ 1881 w 2449"/>
                <a:gd name="T3" fmla="*/ 0 h 2047"/>
                <a:gd name="T4" fmla="*/ 2362 w 2449"/>
                <a:gd name="T5" fmla="*/ 935 h 2047"/>
                <a:gd name="T6" fmla="*/ 1799 w 2449"/>
                <a:gd name="T7" fmla="*/ 935 h 2047"/>
                <a:gd name="T8" fmla="*/ 1238 w 2449"/>
                <a:gd name="T9" fmla="*/ 935 h 2047"/>
                <a:gd name="T10" fmla="*/ 968 w 2449"/>
                <a:gd name="T11" fmla="*/ 412 h 2047"/>
                <a:gd name="T12" fmla="*/ 447 w 2449"/>
                <a:gd name="T13" fmla="*/ 412 h 2047"/>
                <a:gd name="T14" fmla="*/ 563 w 2449"/>
                <a:gd name="T15" fmla="*/ 632 h 2047"/>
                <a:gd name="T16" fmla="*/ 518 w 2449"/>
                <a:gd name="T17" fmla="*/ 632 h 2047"/>
                <a:gd name="T18" fmla="*/ 677 w 2449"/>
                <a:gd name="T19" fmla="*/ 935 h 2047"/>
                <a:gd name="T20" fmla="*/ 0 w 2449"/>
                <a:gd name="T21" fmla="*/ 935 h 2047"/>
                <a:gd name="T22" fmla="*/ 0 w 2449"/>
                <a:gd name="T23" fmla="*/ 1025 h 2047"/>
                <a:gd name="T24" fmla="*/ 0 w 2449"/>
                <a:gd name="T25" fmla="*/ 1415 h 2047"/>
                <a:gd name="T26" fmla="*/ 563 w 2449"/>
                <a:gd name="T27" fmla="*/ 1415 h 2047"/>
                <a:gd name="T28" fmla="*/ 447 w 2449"/>
                <a:gd name="T29" fmla="*/ 1638 h 2047"/>
                <a:gd name="T30" fmla="*/ 1010 w 2449"/>
                <a:gd name="T31" fmla="*/ 1638 h 2047"/>
                <a:gd name="T32" fmla="*/ 901 w 2449"/>
                <a:gd name="T33" fmla="*/ 1849 h 2047"/>
                <a:gd name="T34" fmla="*/ 1465 w 2449"/>
                <a:gd name="T35" fmla="*/ 1849 h 2047"/>
                <a:gd name="T36" fmla="*/ 1361 w 2449"/>
                <a:gd name="T37" fmla="*/ 2047 h 2047"/>
                <a:gd name="T38" fmla="*/ 1924 w 2449"/>
                <a:gd name="T39" fmla="*/ 2047 h 2047"/>
                <a:gd name="T40" fmla="*/ 2449 w 2449"/>
                <a:gd name="T41" fmla="*/ 1025 h 2047"/>
                <a:gd name="T42" fmla="*/ 1924 w 2449"/>
                <a:gd name="T43" fmla="*/ 0 h 2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9" h="2047">
                  <a:moveTo>
                    <a:pt x="1924" y="0"/>
                  </a:moveTo>
                  <a:lnTo>
                    <a:pt x="1881" y="0"/>
                  </a:lnTo>
                  <a:lnTo>
                    <a:pt x="2362" y="935"/>
                  </a:lnTo>
                  <a:lnTo>
                    <a:pt x="1799" y="935"/>
                  </a:lnTo>
                  <a:lnTo>
                    <a:pt x="1238" y="935"/>
                  </a:lnTo>
                  <a:lnTo>
                    <a:pt x="968" y="412"/>
                  </a:lnTo>
                  <a:lnTo>
                    <a:pt x="447" y="412"/>
                  </a:lnTo>
                  <a:lnTo>
                    <a:pt x="563" y="632"/>
                  </a:lnTo>
                  <a:lnTo>
                    <a:pt x="518" y="632"/>
                  </a:lnTo>
                  <a:lnTo>
                    <a:pt x="677" y="935"/>
                  </a:lnTo>
                  <a:lnTo>
                    <a:pt x="0" y="935"/>
                  </a:lnTo>
                  <a:lnTo>
                    <a:pt x="0" y="1025"/>
                  </a:lnTo>
                  <a:lnTo>
                    <a:pt x="0" y="1415"/>
                  </a:lnTo>
                  <a:lnTo>
                    <a:pt x="563" y="1415"/>
                  </a:lnTo>
                  <a:lnTo>
                    <a:pt x="447" y="1638"/>
                  </a:lnTo>
                  <a:lnTo>
                    <a:pt x="1010" y="1638"/>
                  </a:lnTo>
                  <a:lnTo>
                    <a:pt x="901" y="1849"/>
                  </a:lnTo>
                  <a:lnTo>
                    <a:pt x="1465" y="1849"/>
                  </a:lnTo>
                  <a:lnTo>
                    <a:pt x="1361" y="2047"/>
                  </a:lnTo>
                  <a:lnTo>
                    <a:pt x="1924" y="2047"/>
                  </a:lnTo>
                  <a:lnTo>
                    <a:pt x="2449" y="1025"/>
                  </a:lnTo>
                  <a:lnTo>
                    <a:pt x="1924" y="0"/>
                  </a:ln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5" name="Freeform 8"/>
            <p:cNvSpPr/>
            <p:nvPr/>
          </p:nvSpPr>
          <p:spPr bwMode="auto">
            <a:xfrm>
              <a:off x="1849614" y="1986095"/>
              <a:ext cx="4803508" cy="4015019"/>
            </a:xfrm>
            <a:custGeom>
              <a:avLst/>
              <a:gdLst>
                <a:gd name="T0" fmla="*/ 1924 w 2449"/>
                <a:gd name="T1" fmla="*/ 0 h 2047"/>
                <a:gd name="T2" fmla="*/ 1881 w 2449"/>
                <a:gd name="T3" fmla="*/ 0 h 2047"/>
                <a:gd name="T4" fmla="*/ 2362 w 2449"/>
                <a:gd name="T5" fmla="*/ 935 h 2047"/>
                <a:gd name="T6" fmla="*/ 1799 w 2449"/>
                <a:gd name="T7" fmla="*/ 935 h 2047"/>
                <a:gd name="T8" fmla="*/ 1238 w 2449"/>
                <a:gd name="T9" fmla="*/ 935 h 2047"/>
                <a:gd name="T10" fmla="*/ 968 w 2449"/>
                <a:gd name="T11" fmla="*/ 412 h 2047"/>
                <a:gd name="T12" fmla="*/ 447 w 2449"/>
                <a:gd name="T13" fmla="*/ 412 h 2047"/>
                <a:gd name="T14" fmla="*/ 563 w 2449"/>
                <a:gd name="T15" fmla="*/ 632 h 2047"/>
                <a:gd name="T16" fmla="*/ 518 w 2449"/>
                <a:gd name="T17" fmla="*/ 632 h 2047"/>
                <a:gd name="T18" fmla="*/ 677 w 2449"/>
                <a:gd name="T19" fmla="*/ 935 h 2047"/>
                <a:gd name="T20" fmla="*/ 0 w 2449"/>
                <a:gd name="T21" fmla="*/ 935 h 2047"/>
                <a:gd name="T22" fmla="*/ 0 w 2449"/>
                <a:gd name="T23" fmla="*/ 1025 h 2047"/>
                <a:gd name="T24" fmla="*/ 0 w 2449"/>
                <a:gd name="T25" fmla="*/ 1415 h 2047"/>
                <a:gd name="T26" fmla="*/ 563 w 2449"/>
                <a:gd name="T27" fmla="*/ 1415 h 2047"/>
                <a:gd name="T28" fmla="*/ 447 w 2449"/>
                <a:gd name="T29" fmla="*/ 1638 h 2047"/>
                <a:gd name="T30" fmla="*/ 1010 w 2449"/>
                <a:gd name="T31" fmla="*/ 1638 h 2047"/>
                <a:gd name="T32" fmla="*/ 901 w 2449"/>
                <a:gd name="T33" fmla="*/ 1849 h 2047"/>
                <a:gd name="T34" fmla="*/ 1465 w 2449"/>
                <a:gd name="T35" fmla="*/ 1849 h 2047"/>
                <a:gd name="T36" fmla="*/ 1361 w 2449"/>
                <a:gd name="T37" fmla="*/ 2047 h 2047"/>
                <a:gd name="T38" fmla="*/ 1924 w 2449"/>
                <a:gd name="T39" fmla="*/ 2047 h 2047"/>
                <a:gd name="T40" fmla="*/ 2449 w 2449"/>
                <a:gd name="T41" fmla="*/ 1025 h 2047"/>
                <a:gd name="T42" fmla="*/ 1924 w 2449"/>
                <a:gd name="T43" fmla="*/ 0 h 2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9" h="2047">
                  <a:moveTo>
                    <a:pt x="1924" y="0"/>
                  </a:moveTo>
                  <a:lnTo>
                    <a:pt x="1881" y="0"/>
                  </a:lnTo>
                  <a:lnTo>
                    <a:pt x="2362" y="935"/>
                  </a:lnTo>
                  <a:lnTo>
                    <a:pt x="1799" y="935"/>
                  </a:lnTo>
                  <a:lnTo>
                    <a:pt x="1238" y="935"/>
                  </a:lnTo>
                  <a:lnTo>
                    <a:pt x="968" y="412"/>
                  </a:lnTo>
                  <a:lnTo>
                    <a:pt x="447" y="412"/>
                  </a:lnTo>
                  <a:lnTo>
                    <a:pt x="563" y="632"/>
                  </a:lnTo>
                  <a:lnTo>
                    <a:pt x="518" y="632"/>
                  </a:lnTo>
                  <a:lnTo>
                    <a:pt x="677" y="935"/>
                  </a:lnTo>
                  <a:lnTo>
                    <a:pt x="0" y="935"/>
                  </a:lnTo>
                  <a:lnTo>
                    <a:pt x="0" y="1025"/>
                  </a:lnTo>
                  <a:lnTo>
                    <a:pt x="0" y="1415"/>
                  </a:lnTo>
                  <a:lnTo>
                    <a:pt x="563" y="1415"/>
                  </a:lnTo>
                  <a:lnTo>
                    <a:pt x="447" y="1638"/>
                  </a:lnTo>
                  <a:lnTo>
                    <a:pt x="1010" y="1638"/>
                  </a:lnTo>
                  <a:lnTo>
                    <a:pt x="901" y="1849"/>
                  </a:lnTo>
                  <a:lnTo>
                    <a:pt x="1465" y="1849"/>
                  </a:lnTo>
                  <a:lnTo>
                    <a:pt x="1361" y="2047"/>
                  </a:lnTo>
                  <a:lnTo>
                    <a:pt x="1924" y="2047"/>
                  </a:lnTo>
                  <a:lnTo>
                    <a:pt x="2449" y="1025"/>
                  </a:lnTo>
                  <a:lnTo>
                    <a:pt x="19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9"/>
            <p:cNvSpPr/>
            <p:nvPr/>
          </p:nvSpPr>
          <p:spPr bwMode="auto">
            <a:xfrm>
              <a:off x="4346497" y="1813490"/>
              <a:ext cx="2135982" cy="2006529"/>
            </a:xfrm>
            <a:custGeom>
              <a:avLst/>
              <a:gdLst>
                <a:gd name="T0" fmla="*/ 0 w 1089"/>
                <a:gd name="T1" fmla="*/ 0 h 1023"/>
                <a:gd name="T2" fmla="*/ 561 w 1089"/>
                <a:gd name="T3" fmla="*/ 0 h 1023"/>
                <a:gd name="T4" fmla="*/ 1089 w 1089"/>
                <a:gd name="T5" fmla="*/ 1023 h 1023"/>
                <a:gd name="T6" fmla="*/ 526 w 1089"/>
                <a:gd name="T7" fmla="*/ 1023 h 1023"/>
                <a:gd name="T8" fmla="*/ 0 w 1089"/>
                <a:gd name="T9" fmla="*/ 0 h 1023"/>
              </a:gdLst>
              <a:ahLst/>
              <a:cxnLst>
                <a:cxn ang="0">
                  <a:pos x="T0" y="T1"/>
                </a:cxn>
                <a:cxn ang="0">
                  <a:pos x="T2" y="T3"/>
                </a:cxn>
                <a:cxn ang="0">
                  <a:pos x="T4" y="T5"/>
                </a:cxn>
                <a:cxn ang="0">
                  <a:pos x="T6" y="T7"/>
                </a:cxn>
                <a:cxn ang="0">
                  <a:pos x="T8" y="T9"/>
                </a:cxn>
              </a:cxnLst>
              <a:rect l="0" t="0" r="r" b="b"/>
              <a:pathLst>
                <a:path w="1089" h="1023">
                  <a:moveTo>
                    <a:pt x="0" y="0"/>
                  </a:moveTo>
                  <a:lnTo>
                    <a:pt x="561" y="0"/>
                  </a:lnTo>
                  <a:lnTo>
                    <a:pt x="1089" y="1023"/>
                  </a:lnTo>
                  <a:lnTo>
                    <a:pt x="526" y="1023"/>
                  </a:lnTo>
                  <a:lnTo>
                    <a:pt x="0" y="0"/>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7" name="Freeform 10"/>
            <p:cNvSpPr/>
            <p:nvPr/>
          </p:nvSpPr>
          <p:spPr bwMode="auto">
            <a:xfrm>
              <a:off x="4346497" y="1813490"/>
              <a:ext cx="2135982" cy="2006529"/>
            </a:xfrm>
            <a:custGeom>
              <a:avLst/>
              <a:gdLst>
                <a:gd name="T0" fmla="*/ 0 w 1089"/>
                <a:gd name="T1" fmla="*/ 0 h 1023"/>
                <a:gd name="T2" fmla="*/ 561 w 1089"/>
                <a:gd name="T3" fmla="*/ 0 h 1023"/>
                <a:gd name="T4" fmla="*/ 1089 w 1089"/>
                <a:gd name="T5" fmla="*/ 1023 h 1023"/>
                <a:gd name="T6" fmla="*/ 526 w 1089"/>
                <a:gd name="T7" fmla="*/ 1023 h 1023"/>
                <a:gd name="T8" fmla="*/ 0 w 1089"/>
                <a:gd name="T9" fmla="*/ 0 h 1023"/>
              </a:gdLst>
              <a:ahLst/>
              <a:cxnLst>
                <a:cxn ang="0">
                  <a:pos x="T0" y="T1"/>
                </a:cxn>
                <a:cxn ang="0">
                  <a:pos x="T2" y="T3"/>
                </a:cxn>
                <a:cxn ang="0">
                  <a:pos x="T4" y="T5"/>
                </a:cxn>
                <a:cxn ang="0">
                  <a:pos x="T6" y="T7"/>
                </a:cxn>
                <a:cxn ang="0">
                  <a:pos x="T8" y="T9"/>
                </a:cxn>
              </a:cxnLst>
              <a:rect l="0" t="0" r="r" b="b"/>
              <a:pathLst>
                <a:path w="1089" h="1023">
                  <a:moveTo>
                    <a:pt x="0" y="0"/>
                  </a:moveTo>
                  <a:lnTo>
                    <a:pt x="561" y="0"/>
                  </a:lnTo>
                  <a:lnTo>
                    <a:pt x="1089" y="1023"/>
                  </a:lnTo>
                  <a:lnTo>
                    <a:pt x="526" y="102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11"/>
            <p:cNvSpPr/>
            <p:nvPr/>
          </p:nvSpPr>
          <p:spPr bwMode="auto">
            <a:xfrm>
              <a:off x="4346497" y="3820019"/>
              <a:ext cx="2135982" cy="2010452"/>
            </a:xfrm>
            <a:custGeom>
              <a:avLst/>
              <a:gdLst>
                <a:gd name="T0" fmla="*/ 0 w 1089"/>
                <a:gd name="T1" fmla="*/ 1025 h 1025"/>
                <a:gd name="T2" fmla="*/ 561 w 1089"/>
                <a:gd name="T3" fmla="*/ 1025 h 1025"/>
                <a:gd name="T4" fmla="*/ 1089 w 1089"/>
                <a:gd name="T5" fmla="*/ 0 h 1025"/>
                <a:gd name="T6" fmla="*/ 526 w 1089"/>
                <a:gd name="T7" fmla="*/ 0 h 1025"/>
                <a:gd name="T8" fmla="*/ 0 w 1089"/>
                <a:gd name="T9" fmla="*/ 1025 h 1025"/>
              </a:gdLst>
              <a:ahLst/>
              <a:cxnLst>
                <a:cxn ang="0">
                  <a:pos x="T0" y="T1"/>
                </a:cxn>
                <a:cxn ang="0">
                  <a:pos x="T2" y="T3"/>
                </a:cxn>
                <a:cxn ang="0">
                  <a:pos x="T4" y="T5"/>
                </a:cxn>
                <a:cxn ang="0">
                  <a:pos x="T6" y="T7"/>
                </a:cxn>
                <a:cxn ang="0">
                  <a:pos x="T8" y="T9"/>
                </a:cxn>
              </a:cxnLst>
              <a:rect l="0" t="0" r="r" b="b"/>
              <a:pathLst>
                <a:path w="1089" h="1025">
                  <a:moveTo>
                    <a:pt x="0" y="1025"/>
                  </a:moveTo>
                  <a:lnTo>
                    <a:pt x="561" y="1025"/>
                  </a:lnTo>
                  <a:lnTo>
                    <a:pt x="1089" y="0"/>
                  </a:lnTo>
                  <a:lnTo>
                    <a:pt x="526" y="0"/>
                  </a:lnTo>
                  <a:lnTo>
                    <a:pt x="0" y="1025"/>
                  </a:lnTo>
                  <a:close/>
                </a:path>
              </a:pathLst>
            </a:custGeom>
            <a:solidFill>
              <a:schemeClr val="accent1">
                <a:lumMod val="75000"/>
              </a:schemeClr>
            </a:solidFill>
            <a:ln>
              <a:noFill/>
            </a:ln>
          </p:spPr>
          <p:txBody>
            <a:bodyPr vert="horz" wrap="square" lIns="91440" tIns="45720" rIns="91440" bIns="45720" numCol="1" anchor="t" anchorCtr="0" compatLnSpc="1"/>
            <a:lstStyle/>
            <a:p>
              <a:endParaRPr lang="zh-CN" altLang="en-US"/>
            </a:p>
          </p:txBody>
        </p:sp>
        <p:sp>
          <p:nvSpPr>
            <p:cNvPr id="9" name="Freeform 12"/>
            <p:cNvSpPr/>
            <p:nvPr/>
          </p:nvSpPr>
          <p:spPr bwMode="auto">
            <a:xfrm>
              <a:off x="3446207" y="2207735"/>
              <a:ext cx="1931995" cy="1612284"/>
            </a:xfrm>
            <a:custGeom>
              <a:avLst/>
              <a:gdLst>
                <a:gd name="T0" fmla="*/ 0 w 985"/>
                <a:gd name="T1" fmla="*/ 0 h 822"/>
                <a:gd name="T2" fmla="*/ 561 w 985"/>
                <a:gd name="T3" fmla="*/ 0 h 822"/>
                <a:gd name="T4" fmla="*/ 985 w 985"/>
                <a:gd name="T5" fmla="*/ 822 h 822"/>
                <a:gd name="T6" fmla="*/ 424 w 985"/>
                <a:gd name="T7" fmla="*/ 822 h 822"/>
                <a:gd name="T8" fmla="*/ 0 w 985"/>
                <a:gd name="T9" fmla="*/ 0 h 822"/>
              </a:gdLst>
              <a:ahLst/>
              <a:cxnLst>
                <a:cxn ang="0">
                  <a:pos x="T0" y="T1"/>
                </a:cxn>
                <a:cxn ang="0">
                  <a:pos x="T2" y="T3"/>
                </a:cxn>
                <a:cxn ang="0">
                  <a:pos x="T4" y="T5"/>
                </a:cxn>
                <a:cxn ang="0">
                  <a:pos x="T6" y="T7"/>
                </a:cxn>
                <a:cxn ang="0">
                  <a:pos x="T8" y="T9"/>
                </a:cxn>
              </a:cxnLst>
              <a:rect l="0" t="0" r="r" b="b"/>
              <a:pathLst>
                <a:path w="985" h="822">
                  <a:moveTo>
                    <a:pt x="0" y="0"/>
                  </a:moveTo>
                  <a:lnTo>
                    <a:pt x="561" y="0"/>
                  </a:lnTo>
                  <a:lnTo>
                    <a:pt x="985" y="822"/>
                  </a:lnTo>
                  <a:lnTo>
                    <a:pt x="424" y="822"/>
                  </a:lnTo>
                  <a:lnTo>
                    <a:pt x="0" y="0"/>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 name="Freeform 13"/>
            <p:cNvSpPr/>
            <p:nvPr/>
          </p:nvSpPr>
          <p:spPr bwMode="auto">
            <a:xfrm>
              <a:off x="3446207" y="2207735"/>
              <a:ext cx="1931995" cy="1612284"/>
            </a:xfrm>
            <a:custGeom>
              <a:avLst/>
              <a:gdLst>
                <a:gd name="T0" fmla="*/ 0 w 985"/>
                <a:gd name="T1" fmla="*/ 0 h 822"/>
                <a:gd name="T2" fmla="*/ 561 w 985"/>
                <a:gd name="T3" fmla="*/ 0 h 822"/>
                <a:gd name="T4" fmla="*/ 985 w 985"/>
                <a:gd name="T5" fmla="*/ 822 h 822"/>
                <a:gd name="T6" fmla="*/ 424 w 985"/>
                <a:gd name="T7" fmla="*/ 822 h 822"/>
                <a:gd name="T8" fmla="*/ 0 w 985"/>
                <a:gd name="T9" fmla="*/ 0 h 822"/>
              </a:gdLst>
              <a:ahLst/>
              <a:cxnLst>
                <a:cxn ang="0">
                  <a:pos x="T0" y="T1"/>
                </a:cxn>
                <a:cxn ang="0">
                  <a:pos x="T2" y="T3"/>
                </a:cxn>
                <a:cxn ang="0">
                  <a:pos x="T4" y="T5"/>
                </a:cxn>
                <a:cxn ang="0">
                  <a:pos x="T6" y="T7"/>
                </a:cxn>
                <a:cxn ang="0">
                  <a:pos x="T8" y="T9"/>
                </a:cxn>
              </a:cxnLst>
              <a:rect l="0" t="0" r="r" b="b"/>
              <a:pathLst>
                <a:path w="985" h="822">
                  <a:moveTo>
                    <a:pt x="0" y="0"/>
                  </a:moveTo>
                  <a:lnTo>
                    <a:pt x="561" y="0"/>
                  </a:lnTo>
                  <a:lnTo>
                    <a:pt x="985" y="822"/>
                  </a:lnTo>
                  <a:lnTo>
                    <a:pt x="424" y="82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4"/>
            <p:cNvSpPr/>
            <p:nvPr/>
          </p:nvSpPr>
          <p:spPr bwMode="auto">
            <a:xfrm>
              <a:off x="3446207" y="3820019"/>
              <a:ext cx="1931995" cy="1616207"/>
            </a:xfrm>
            <a:custGeom>
              <a:avLst/>
              <a:gdLst>
                <a:gd name="T0" fmla="*/ 0 w 985"/>
                <a:gd name="T1" fmla="*/ 824 h 824"/>
                <a:gd name="T2" fmla="*/ 561 w 985"/>
                <a:gd name="T3" fmla="*/ 824 h 824"/>
                <a:gd name="T4" fmla="*/ 985 w 985"/>
                <a:gd name="T5" fmla="*/ 0 h 824"/>
                <a:gd name="T6" fmla="*/ 424 w 985"/>
                <a:gd name="T7" fmla="*/ 0 h 824"/>
                <a:gd name="T8" fmla="*/ 0 w 985"/>
                <a:gd name="T9" fmla="*/ 824 h 824"/>
              </a:gdLst>
              <a:ahLst/>
              <a:cxnLst>
                <a:cxn ang="0">
                  <a:pos x="T0" y="T1"/>
                </a:cxn>
                <a:cxn ang="0">
                  <a:pos x="T2" y="T3"/>
                </a:cxn>
                <a:cxn ang="0">
                  <a:pos x="T4" y="T5"/>
                </a:cxn>
                <a:cxn ang="0">
                  <a:pos x="T6" y="T7"/>
                </a:cxn>
                <a:cxn ang="0">
                  <a:pos x="T8" y="T9"/>
                </a:cxn>
              </a:cxnLst>
              <a:rect l="0" t="0" r="r" b="b"/>
              <a:pathLst>
                <a:path w="985" h="824">
                  <a:moveTo>
                    <a:pt x="0" y="824"/>
                  </a:moveTo>
                  <a:lnTo>
                    <a:pt x="561" y="824"/>
                  </a:lnTo>
                  <a:lnTo>
                    <a:pt x="985" y="0"/>
                  </a:lnTo>
                  <a:lnTo>
                    <a:pt x="424" y="0"/>
                  </a:lnTo>
                  <a:lnTo>
                    <a:pt x="0" y="824"/>
                  </a:lnTo>
                  <a:close/>
                </a:path>
              </a:pathLst>
            </a:custGeom>
            <a:solidFill>
              <a:schemeClr val="accent2">
                <a:lumMod val="75000"/>
              </a:schemeClr>
            </a:solidFill>
            <a:ln>
              <a:noFill/>
            </a:ln>
          </p:spPr>
          <p:txBody>
            <a:bodyPr vert="horz" wrap="square" lIns="91440" tIns="45720" rIns="91440" bIns="45720" numCol="1" anchor="t" anchorCtr="0" compatLnSpc="1"/>
            <a:lstStyle/>
            <a:p>
              <a:endParaRPr lang="zh-CN" altLang="en-US"/>
            </a:p>
          </p:txBody>
        </p:sp>
        <p:sp>
          <p:nvSpPr>
            <p:cNvPr id="12" name="Freeform 15"/>
            <p:cNvSpPr/>
            <p:nvPr/>
          </p:nvSpPr>
          <p:spPr bwMode="auto">
            <a:xfrm>
              <a:off x="2553763" y="2617671"/>
              <a:ext cx="1724085" cy="1202348"/>
            </a:xfrm>
            <a:custGeom>
              <a:avLst/>
              <a:gdLst>
                <a:gd name="T0" fmla="*/ 0 w 879"/>
                <a:gd name="T1" fmla="*/ 0 h 613"/>
                <a:gd name="T2" fmla="*/ 564 w 879"/>
                <a:gd name="T3" fmla="*/ 0 h 613"/>
                <a:gd name="T4" fmla="*/ 879 w 879"/>
                <a:gd name="T5" fmla="*/ 613 h 613"/>
                <a:gd name="T6" fmla="*/ 318 w 879"/>
                <a:gd name="T7" fmla="*/ 613 h 613"/>
                <a:gd name="T8" fmla="*/ 0 w 879"/>
                <a:gd name="T9" fmla="*/ 0 h 613"/>
              </a:gdLst>
              <a:ahLst/>
              <a:cxnLst>
                <a:cxn ang="0">
                  <a:pos x="T0" y="T1"/>
                </a:cxn>
                <a:cxn ang="0">
                  <a:pos x="T2" y="T3"/>
                </a:cxn>
                <a:cxn ang="0">
                  <a:pos x="T4" y="T5"/>
                </a:cxn>
                <a:cxn ang="0">
                  <a:pos x="T6" y="T7"/>
                </a:cxn>
                <a:cxn ang="0">
                  <a:pos x="T8" y="T9"/>
                </a:cxn>
              </a:cxnLst>
              <a:rect l="0" t="0" r="r" b="b"/>
              <a:pathLst>
                <a:path w="879" h="613">
                  <a:moveTo>
                    <a:pt x="0" y="0"/>
                  </a:moveTo>
                  <a:lnTo>
                    <a:pt x="564" y="0"/>
                  </a:lnTo>
                  <a:lnTo>
                    <a:pt x="879" y="613"/>
                  </a:lnTo>
                  <a:lnTo>
                    <a:pt x="318" y="613"/>
                  </a:lnTo>
                  <a:lnTo>
                    <a:pt x="0" y="0"/>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3" name="Freeform 16"/>
            <p:cNvSpPr/>
            <p:nvPr/>
          </p:nvSpPr>
          <p:spPr bwMode="auto">
            <a:xfrm>
              <a:off x="2553763" y="3820019"/>
              <a:ext cx="1724085" cy="1206271"/>
            </a:xfrm>
            <a:custGeom>
              <a:avLst/>
              <a:gdLst>
                <a:gd name="T0" fmla="*/ 0 w 879"/>
                <a:gd name="T1" fmla="*/ 615 h 615"/>
                <a:gd name="T2" fmla="*/ 564 w 879"/>
                <a:gd name="T3" fmla="*/ 615 h 615"/>
                <a:gd name="T4" fmla="*/ 879 w 879"/>
                <a:gd name="T5" fmla="*/ 0 h 615"/>
                <a:gd name="T6" fmla="*/ 318 w 879"/>
                <a:gd name="T7" fmla="*/ 0 h 615"/>
                <a:gd name="T8" fmla="*/ 0 w 879"/>
                <a:gd name="T9" fmla="*/ 615 h 615"/>
              </a:gdLst>
              <a:ahLst/>
              <a:cxnLst>
                <a:cxn ang="0">
                  <a:pos x="T0" y="T1"/>
                </a:cxn>
                <a:cxn ang="0">
                  <a:pos x="T2" y="T3"/>
                </a:cxn>
                <a:cxn ang="0">
                  <a:pos x="T4" y="T5"/>
                </a:cxn>
                <a:cxn ang="0">
                  <a:pos x="T6" y="T7"/>
                </a:cxn>
                <a:cxn ang="0">
                  <a:pos x="T8" y="T9"/>
                </a:cxn>
              </a:cxnLst>
              <a:rect l="0" t="0" r="r" b="b"/>
              <a:pathLst>
                <a:path w="879" h="615">
                  <a:moveTo>
                    <a:pt x="0" y="615"/>
                  </a:moveTo>
                  <a:lnTo>
                    <a:pt x="564" y="615"/>
                  </a:lnTo>
                  <a:lnTo>
                    <a:pt x="879" y="0"/>
                  </a:lnTo>
                  <a:lnTo>
                    <a:pt x="318" y="0"/>
                  </a:lnTo>
                  <a:lnTo>
                    <a:pt x="0" y="615"/>
                  </a:lnTo>
                  <a:close/>
                </a:path>
              </a:pathLst>
            </a:custGeom>
            <a:solidFill>
              <a:schemeClr val="accent4">
                <a:lumMod val="75000"/>
              </a:schemeClr>
            </a:solidFill>
            <a:ln>
              <a:noFill/>
            </a:ln>
          </p:spPr>
          <p:txBody>
            <a:bodyPr vert="horz" wrap="square" lIns="91440" tIns="45720" rIns="91440" bIns="45720" numCol="1" anchor="t" anchorCtr="0" compatLnSpc="1"/>
            <a:lstStyle/>
            <a:p>
              <a:endParaRPr lang="zh-CN" altLang="en-US"/>
            </a:p>
          </p:txBody>
        </p:sp>
        <p:sp>
          <p:nvSpPr>
            <p:cNvPr id="14" name="Freeform 17"/>
            <p:cNvSpPr/>
            <p:nvPr/>
          </p:nvSpPr>
          <p:spPr bwMode="auto">
            <a:xfrm>
              <a:off x="1677010" y="3053105"/>
              <a:ext cx="1500484" cy="766914"/>
            </a:xfrm>
            <a:custGeom>
              <a:avLst/>
              <a:gdLst>
                <a:gd name="T0" fmla="*/ 0 w 765"/>
                <a:gd name="T1" fmla="*/ 0 h 391"/>
                <a:gd name="T2" fmla="*/ 561 w 765"/>
                <a:gd name="T3" fmla="*/ 0 h 391"/>
                <a:gd name="T4" fmla="*/ 765 w 765"/>
                <a:gd name="T5" fmla="*/ 391 h 391"/>
                <a:gd name="T6" fmla="*/ 0 w 765"/>
                <a:gd name="T7" fmla="*/ 391 h 391"/>
                <a:gd name="T8" fmla="*/ 0 w 765"/>
                <a:gd name="T9" fmla="*/ 0 h 391"/>
              </a:gdLst>
              <a:ahLst/>
              <a:cxnLst>
                <a:cxn ang="0">
                  <a:pos x="T0" y="T1"/>
                </a:cxn>
                <a:cxn ang="0">
                  <a:pos x="T2" y="T3"/>
                </a:cxn>
                <a:cxn ang="0">
                  <a:pos x="T4" y="T5"/>
                </a:cxn>
                <a:cxn ang="0">
                  <a:pos x="T6" y="T7"/>
                </a:cxn>
                <a:cxn ang="0">
                  <a:pos x="T8" y="T9"/>
                </a:cxn>
              </a:cxnLst>
              <a:rect l="0" t="0" r="r" b="b"/>
              <a:pathLst>
                <a:path w="765" h="391">
                  <a:moveTo>
                    <a:pt x="0" y="0"/>
                  </a:moveTo>
                  <a:lnTo>
                    <a:pt x="561" y="0"/>
                  </a:lnTo>
                  <a:lnTo>
                    <a:pt x="765" y="391"/>
                  </a:lnTo>
                  <a:lnTo>
                    <a:pt x="0" y="391"/>
                  </a:lnTo>
                  <a:lnTo>
                    <a:pt x="0" y="0"/>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5" name="Freeform 18"/>
            <p:cNvSpPr/>
            <p:nvPr/>
          </p:nvSpPr>
          <p:spPr bwMode="auto">
            <a:xfrm>
              <a:off x="1677010" y="3053105"/>
              <a:ext cx="1500484" cy="766914"/>
            </a:xfrm>
            <a:custGeom>
              <a:avLst/>
              <a:gdLst>
                <a:gd name="T0" fmla="*/ 0 w 765"/>
                <a:gd name="T1" fmla="*/ 0 h 391"/>
                <a:gd name="T2" fmla="*/ 561 w 765"/>
                <a:gd name="T3" fmla="*/ 0 h 391"/>
                <a:gd name="T4" fmla="*/ 765 w 765"/>
                <a:gd name="T5" fmla="*/ 391 h 391"/>
                <a:gd name="T6" fmla="*/ 0 w 765"/>
                <a:gd name="T7" fmla="*/ 391 h 391"/>
                <a:gd name="T8" fmla="*/ 0 w 765"/>
                <a:gd name="T9" fmla="*/ 0 h 391"/>
              </a:gdLst>
              <a:ahLst/>
              <a:cxnLst>
                <a:cxn ang="0">
                  <a:pos x="T0" y="T1"/>
                </a:cxn>
                <a:cxn ang="0">
                  <a:pos x="T2" y="T3"/>
                </a:cxn>
                <a:cxn ang="0">
                  <a:pos x="T4" y="T5"/>
                </a:cxn>
                <a:cxn ang="0">
                  <a:pos x="T6" y="T7"/>
                </a:cxn>
                <a:cxn ang="0">
                  <a:pos x="T8" y="T9"/>
                </a:cxn>
              </a:cxnLst>
              <a:rect l="0" t="0" r="r" b="b"/>
              <a:pathLst>
                <a:path w="765" h="391">
                  <a:moveTo>
                    <a:pt x="0" y="0"/>
                  </a:moveTo>
                  <a:lnTo>
                    <a:pt x="561" y="0"/>
                  </a:lnTo>
                  <a:lnTo>
                    <a:pt x="765" y="391"/>
                  </a:lnTo>
                  <a:lnTo>
                    <a:pt x="0" y="39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9"/>
            <p:cNvSpPr/>
            <p:nvPr/>
          </p:nvSpPr>
          <p:spPr bwMode="auto">
            <a:xfrm>
              <a:off x="1677010" y="3820019"/>
              <a:ext cx="1500484" cy="770837"/>
            </a:xfrm>
            <a:custGeom>
              <a:avLst/>
              <a:gdLst>
                <a:gd name="T0" fmla="*/ 0 w 765"/>
                <a:gd name="T1" fmla="*/ 393 h 393"/>
                <a:gd name="T2" fmla="*/ 561 w 765"/>
                <a:gd name="T3" fmla="*/ 393 h 393"/>
                <a:gd name="T4" fmla="*/ 765 w 765"/>
                <a:gd name="T5" fmla="*/ 0 h 393"/>
                <a:gd name="T6" fmla="*/ 0 w 765"/>
                <a:gd name="T7" fmla="*/ 0 h 393"/>
                <a:gd name="T8" fmla="*/ 0 w 765"/>
                <a:gd name="T9" fmla="*/ 393 h 393"/>
              </a:gdLst>
              <a:ahLst/>
              <a:cxnLst>
                <a:cxn ang="0">
                  <a:pos x="T0" y="T1"/>
                </a:cxn>
                <a:cxn ang="0">
                  <a:pos x="T2" y="T3"/>
                </a:cxn>
                <a:cxn ang="0">
                  <a:pos x="T4" y="T5"/>
                </a:cxn>
                <a:cxn ang="0">
                  <a:pos x="T6" y="T7"/>
                </a:cxn>
                <a:cxn ang="0">
                  <a:pos x="T8" y="T9"/>
                </a:cxn>
              </a:cxnLst>
              <a:rect l="0" t="0" r="r" b="b"/>
              <a:pathLst>
                <a:path w="765" h="393">
                  <a:moveTo>
                    <a:pt x="0" y="393"/>
                  </a:moveTo>
                  <a:lnTo>
                    <a:pt x="561" y="393"/>
                  </a:lnTo>
                  <a:lnTo>
                    <a:pt x="765" y="0"/>
                  </a:lnTo>
                  <a:lnTo>
                    <a:pt x="0" y="0"/>
                  </a:lnTo>
                  <a:lnTo>
                    <a:pt x="0" y="393"/>
                  </a:lnTo>
                  <a:close/>
                </a:path>
              </a:pathLst>
            </a:custGeom>
            <a:solidFill>
              <a:schemeClr val="accent5">
                <a:lumMod val="75000"/>
              </a:schemeClr>
            </a:solidFill>
            <a:ln>
              <a:noFill/>
            </a:ln>
          </p:spPr>
          <p:txBody>
            <a:bodyPr vert="horz" wrap="square" lIns="91440" tIns="45720" rIns="91440" bIns="45720" numCol="1" anchor="t" anchorCtr="0" compatLnSpc="1"/>
            <a:lstStyle/>
            <a:p>
              <a:endParaRPr lang="zh-CN" altLang="en-US"/>
            </a:p>
          </p:txBody>
        </p:sp>
        <p:sp>
          <p:nvSpPr>
            <p:cNvPr id="17" name="Rectangle 20"/>
            <p:cNvSpPr>
              <a:spLocks noChangeArrowheads="1"/>
            </p:cNvSpPr>
            <p:nvPr/>
          </p:nvSpPr>
          <p:spPr bwMode="auto">
            <a:xfrm>
              <a:off x="668842" y="3053105"/>
              <a:ext cx="1008168" cy="1537750"/>
            </a:xfrm>
            <a:prstGeom prst="rect">
              <a:avLst/>
            </a:pr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93" name="TextBox 92"/>
            <p:cNvSpPr txBox="1"/>
            <p:nvPr/>
          </p:nvSpPr>
          <p:spPr>
            <a:xfrm>
              <a:off x="4718212" y="1818853"/>
              <a:ext cx="720069" cy="646331"/>
            </a:xfrm>
            <a:prstGeom prst="rect">
              <a:avLst/>
            </a:prstGeom>
            <a:noFill/>
          </p:spPr>
          <p:txBody>
            <a:bodyPr wrap="none" rtlCol="0">
              <a:spAutoFit/>
            </a:bodyPr>
            <a:lstStyle/>
            <a:p>
              <a:r>
                <a:rPr lang="en-US" sz="3600" b="1" smtClean="0">
                  <a:solidFill>
                    <a:schemeClr val="bg2"/>
                  </a:solidFill>
                  <a:latin typeface="+mj-lt"/>
                </a:rPr>
                <a:t>01</a:t>
              </a:r>
              <a:endParaRPr lang="en-GB" sz="3600" b="1">
                <a:solidFill>
                  <a:schemeClr val="bg2"/>
                </a:solidFill>
                <a:latin typeface="+mj-lt"/>
              </a:endParaRPr>
            </a:p>
          </p:txBody>
        </p:sp>
        <p:sp>
          <p:nvSpPr>
            <p:cNvPr id="94" name="TextBox 93"/>
            <p:cNvSpPr txBox="1"/>
            <p:nvPr/>
          </p:nvSpPr>
          <p:spPr>
            <a:xfrm>
              <a:off x="3788747" y="2193640"/>
              <a:ext cx="720069" cy="646331"/>
            </a:xfrm>
            <a:prstGeom prst="rect">
              <a:avLst/>
            </a:prstGeom>
            <a:noFill/>
          </p:spPr>
          <p:txBody>
            <a:bodyPr wrap="none" rtlCol="0">
              <a:spAutoFit/>
            </a:bodyPr>
            <a:lstStyle/>
            <a:p>
              <a:r>
                <a:rPr lang="en-US" sz="3600" b="1" smtClean="0">
                  <a:solidFill>
                    <a:schemeClr val="bg2"/>
                  </a:solidFill>
                  <a:latin typeface="+mj-lt"/>
                </a:rPr>
                <a:t>02</a:t>
              </a:r>
              <a:endParaRPr lang="en-GB" sz="3600" b="1">
                <a:solidFill>
                  <a:schemeClr val="bg2"/>
                </a:solidFill>
                <a:latin typeface="+mj-lt"/>
              </a:endParaRPr>
            </a:p>
          </p:txBody>
        </p:sp>
        <p:sp>
          <p:nvSpPr>
            <p:cNvPr id="95" name="TextBox 94"/>
            <p:cNvSpPr txBox="1"/>
            <p:nvPr/>
          </p:nvSpPr>
          <p:spPr>
            <a:xfrm>
              <a:off x="2913568" y="2608800"/>
              <a:ext cx="720069" cy="646331"/>
            </a:xfrm>
            <a:prstGeom prst="rect">
              <a:avLst/>
            </a:prstGeom>
            <a:noFill/>
          </p:spPr>
          <p:txBody>
            <a:bodyPr wrap="none" rtlCol="0">
              <a:spAutoFit/>
            </a:bodyPr>
            <a:lstStyle/>
            <a:p>
              <a:r>
                <a:rPr lang="en-US" sz="3600" b="1" smtClean="0">
                  <a:solidFill>
                    <a:schemeClr val="bg2"/>
                  </a:solidFill>
                  <a:latin typeface="+mj-lt"/>
                </a:rPr>
                <a:t>03</a:t>
              </a:r>
              <a:endParaRPr lang="en-GB" sz="3600" b="1">
                <a:solidFill>
                  <a:schemeClr val="bg2"/>
                </a:solidFill>
                <a:latin typeface="+mj-lt"/>
              </a:endParaRPr>
            </a:p>
          </p:txBody>
        </p:sp>
        <p:sp>
          <p:nvSpPr>
            <p:cNvPr id="96" name="TextBox 95"/>
            <p:cNvSpPr txBox="1"/>
            <p:nvPr/>
          </p:nvSpPr>
          <p:spPr>
            <a:xfrm>
              <a:off x="1942807" y="3054183"/>
              <a:ext cx="720069" cy="646331"/>
            </a:xfrm>
            <a:prstGeom prst="rect">
              <a:avLst/>
            </a:prstGeom>
            <a:noFill/>
          </p:spPr>
          <p:txBody>
            <a:bodyPr wrap="none" rtlCol="0">
              <a:spAutoFit/>
            </a:bodyPr>
            <a:lstStyle/>
            <a:p>
              <a:r>
                <a:rPr lang="en-US" sz="3600" b="1" smtClean="0">
                  <a:solidFill>
                    <a:schemeClr val="bg2"/>
                  </a:solidFill>
                  <a:latin typeface="+mj-lt"/>
                </a:rPr>
                <a:t>04</a:t>
              </a:r>
              <a:endParaRPr lang="en-GB" sz="3600" b="1">
                <a:solidFill>
                  <a:schemeClr val="bg2"/>
                </a:solidFill>
                <a:latin typeface="+mj-lt"/>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Effect transition="in" filter="wipe(left)">
                                      <p:cBhvr>
                                        <p:cTn id="11" dur="500"/>
                                        <p:tgtEl>
                                          <p:spTgt spid="5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childTnLst>
                          </p:cTn>
                        </p:par>
                        <p:par>
                          <p:cTn id="16" fill="hold">
                            <p:stCondLst>
                              <p:cond delay="1500"/>
                            </p:stCondLst>
                            <p:childTnLst>
                              <p:par>
                                <p:cTn id="17" presetID="2" presetClass="entr" presetSubtype="8"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0-#ppt_w/2"/>
                                          </p:val>
                                        </p:tav>
                                        <p:tav tm="100000">
                                          <p:val>
                                            <p:strVal val="#ppt_x"/>
                                          </p:val>
                                        </p:tav>
                                      </p:tavLst>
                                    </p:anim>
                                    <p:anim calcmode="lin" valueType="num">
                                      <p:cBhvr additive="base">
                                        <p:cTn id="20" dur="500" fill="hold"/>
                                        <p:tgtEl>
                                          <p:spTgt spid="18"/>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53" presetClass="entr" presetSubtype="16" fill="hold" nodeType="afterEffect">
                                  <p:stCondLst>
                                    <p:cond delay="0"/>
                                  </p:stCondLst>
                                  <p:childTnLst>
                                    <p:set>
                                      <p:cBhvr>
                                        <p:cTn id="23" dur="1" fill="hold">
                                          <p:stCondLst>
                                            <p:cond delay="0"/>
                                          </p:stCondLst>
                                        </p:cTn>
                                        <p:tgtEl>
                                          <p:spTgt spid="73"/>
                                        </p:tgtEl>
                                        <p:attrNameLst>
                                          <p:attrName>style.visibility</p:attrName>
                                        </p:attrNameLst>
                                      </p:cBhvr>
                                      <p:to>
                                        <p:strVal val="visible"/>
                                      </p:to>
                                    </p:set>
                                    <p:anim calcmode="lin" valueType="num">
                                      <p:cBhvr>
                                        <p:cTn id="24" dur="500" fill="hold"/>
                                        <p:tgtEl>
                                          <p:spTgt spid="73"/>
                                        </p:tgtEl>
                                        <p:attrNameLst>
                                          <p:attrName>ppt_w</p:attrName>
                                        </p:attrNameLst>
                                      </p:cBhvr>
                                      <p:tavLst>
                                        <p:tav tm="0">
                                          <p:val>
                                            <p:fltVal val="0"/>
                                          </p:val>
                                        </p:tav>
                                        <p:tav tm="100000">
                                          <p:val>
                                            <p:strVal val="#ppt_w"/>
                                          </p:val>
                                        </p:tav>
                                      </p:tavLst>
                                    </p:anim>
                                    <p:anim calcmode="lin" valueType="num">
                                      <p:cBhvr>
                                        <p:cTn id="25" dur="500" fill="hold"/>
                                        <p:tgtEl>
                                          <p:spTgt spid="73"/>
                                        </p:tgtEl>
                                        <p:attrNameLst>
                                          <p:attrName>ppt_h</p:attrName>
                                        </p:attrNameLst>
                                      </p:cBhvr>
                                      <p:tavLst>
                                        <p:tav tm="0">
                                          <p:val>
                                            <p:fltVal val="0"/>
                                          </p:val>
                                        </p:tav>
                                        <p:tav tm="100000">
                                          <p:val>
                                            <p:strVal val="#ppt_h"/>
                                          </p:val>
                                        </p:tav>
                                      </p:tavLst>
                                    </p:anim>
                                    <p:animEffect transition="in" filter="fade">
                                      <p:cBhvr>
                                        <p:cTn id="26" dur="500"/>
                                        <p:tgtEl>
                                          <p:spTgt spid="73"/>
                                        </p:tgtEl>
                                      </p:cBhvr>
                                    </p:animEffect>
                                  </p:childTnLst>
                                </p:cTn>
                              </p:par>
                            </p:childTnLst>
                          </p:cTn>
                        </p:par>
                        <p:par>
                          <p:cTn id="27" fill="hold">
                            <p:stCondLst>
                              <p:cond delay="2500"/>
                            </p:stCondLst>
                            <p:childTnLst>
                              <p:par>
                                <p:cTn id="28" presetID="12" presetClass="entr" presetSubtype="8" fill="hold" nodeType="afterEffect">
                                  <p:stCondLst>
                                    <p:cond delay="0"/>
                                  </p:stCondLst>
                                  <p:childTnLst>
                                    <p:set>
                                      <p:cBhvr>
                                        <p:cTn id="29" dur="1" fill="hold">
                                          <p:stCondLst>
                                            <p:cond delay="0"/>
                                          </p:stCondLst>
                                        </p:cTn>
                                        <p:tgtEl>
                                          <p:spTgt spid="81"/>
                                        </p:tgtEl>
                                        <p:attrNameLst>
                                          <p:attrName>style.visibility</p:attrName>
                                        </p:attrNameLst>
                                      </p:cBhvr>
                                      <p:to>
                                        <p:strVal val="visible"/>
                                      </p:to>
                                    </p:set>
                                    <p:anim calcmode="lin" valueType="num">
                                      <p:cBhvr additive="base">
                                        <p:cTn id="30" dur="500"/>
                                        <p:tgtEl>
                                          <p:spTgt spid="81"/>
                                        </p:tgtEl>
                                        <p:attrNameLst>
                                          <p:attrName>ppt_x</p:attrName>
                                        </p:attrNameLst>
                                      </p:cBhvr>
                                      <p:tavLst>
                                        <p:tav tm="0">
                                          <p:val>
                                            <p:strVal val="#ppt_x-#ppt_w*1.125000"/>
                                          </p:val>
                                        </p:tav>
                                        <p:tav tm="100000">
                                          <p:val>
                                            <p:strVal val="#ppt_x"/>
                                          </p:val>
                                        </p:tav>
                                      </p:tavLst>
                                    </p:anim>
                                    <p:animEffect transition="in" filter="wipe(right)">
                                      <p:cBhvr>
                                        <p:cTn id="31" dur="500"/>
                                        <p:tgtEl>
                                          <p:spTgt spid="81"/>
                                        </p:tgtEl>
                                      </p:cBhvr>
                                    </p:animEffect>
                                  </p:childTnLst>
                                </p:cTn>
                              </p:par>
                            </p:childTnLst>
                          </p:cTn>
                        </p:par>
                        <p:par>
                          <p:cTn id="32" fill="hold">
                            <p:stCondLst>
                              <p:cond delay="3000"/>
                            </p:stCondLst>
                            <p:childTnLst>
                              <p:par>
                                <p:cTn id="33" presetID="53" presetClass="entr" presetSubtype="16" fill="hold" nodeType="afterEffect">
                                  <p:stCondLst>
                                    <p:cond delay="0"/>
                                  </p:stCondLst>
                                  <p:childTnLst>
                                    <p:set>
                                      <p:cBhvr>
                                        <p:cTn id="34" dur="1" fill="hold">
                                          <p:stCondLst>
                                            <p:cond delay="0"/>
                                          </p:stCondLst>
                                        </p:cTn>
                                        <p:tgtEl>
                                          <p:spTgt spid="69"/>
                                        </p:tgtEl>
                                        <p:attrNameLst>
                                          <p:attrName>style.visibility</p:attrName>
                                        </p:attrNameLst>
                                      </p:cBhvr>
                                      <p:to>
                                        <p:strVal val="visible"/>
                                      </p:to>
                                    </p:set>
                                    <p:anim calcmode="lin" valueType="num">
                                      <p:cBhvr>
                                        <p:cTn id="35" dur="500" fill="hold"/>
                                        <p:tgtEl>
                                          <p:spTgt spid="69"/>
                                        </p:tgtEl>
                                        <p:attrNameLst>
                                          <p:attrName>ppt_w</p:attrName>
                                        </p:attrNameLst>
                                      </p:cBhvr>
                                      <p:tavLst>
                                        <p:tav tm="0">
                                          <p:val>
                                            <p:fltVal val="0"/>
                                          </p:val>
                                        </p:tav>
                                        <p:tav tm="100000">
                                          <p:val>
                                            <p:strVal val="#ppt_w"/>
                                          </p:val>
                                        </p:tav>
                                      </p:tavLst>
                                    </p:anim>
                                    <p:anim calcmode="lin" valueType="num">
                                      <p:cBhvr>
                                        <p:cTn id="36" dur="500" fill="hold"/>
                                        <p:tgtEl>
                                          <p:spTgt spid="69"/>
                                        </p:tgtEl>
                                        <p:attrNameLst>
                                          <p:attrName>ppt_h</p:attrName>
                                        </p:attrNameLst>
                                      </p:cBhvr>
                                      <p:tavLst>
                                        <p:tav tm="0">
                                          <p:val>
                                            <p:fltVal val="0"/>
                                          </p:val>
                                        </p:tav>
                                        <p:tav tm="100000">
                                          <p:val>
                                            <p:strVal val="#ppt_h"/>
                                          </p:val>
                                        </p:tav>
                                      </p:tavLst>
                                    </p:anim>
                                    <p:animEffect transition="in" filter="fade">
                                      <p:cBhvr>
                                        <p:cTn id="37" dur="500"/>
                                        <p:tgtEl>
                                          <p:spTgt spid="69"/>
                                        </p:tgtEl>
                                      </p:cBhvr>
                                    </p:animEffect>
                                  </p:childTnLst>
                                </p:cTn>
                              </p:par>
                            </p:childTnLst>
                          </p:cTn>
                        </p:par>
                        <p:par>
                          <p:cTn id="38" fill="hold">
                            <p:stCondLst>
                              <p:cond delay="3500"/>
                            </p:stCondLst>
                            <p:childTnLst>
                              <p:par>
                                <p:cTn id="39" presetID="12" presetClass="entr" presetSubtype="8" fill="hold" nodeType="afterEffect">
                                  <p:stCondLst>
                                    <p:cond delay="0"/>
                                  </p:stCondLst>
                                  <p:childTnLst>
                                    <p:set>
                                      <p:cBhvr>
                                        <p:cTn id="40" dur="1" fill="hold">
                                          <p:stCondLst>
                                            <p:cond delay="0"/>
                                          </p:stCondLst>
                                        </p:cTn>
                                        <p:tgtEl>
                                          <p:spTgt spid="84"/>
                                        </p:tgtEl>
                                        <p:attrNameLst>
                                          <p:attrName>style.visibility</p:attrName>
                                        </p:attrNameLst>
                                      </p:cBhvr>
                                      <p:to>
                                        <p:strVal val="visible"/>
                                      </p:to>
                                    </p:set>
                                    <p:anim calcmode="lin" valueType="num">
                                      <p:cBhvr additive="base">
                                        <p:cTn id="41" dur="500"/>
                                        <p:tgtEl>
                                          <p:spTgt spid="84"/>
                                        </p:tgtEl>
                                        <p:attrNameLst>
                                          <p:attrName>ppt_x</p:attrName>
                                        </p:attrNameLst>
                                      </p:cBhvr>
                                      <p:tavLst>
                                        <p:tav tm="0">
                                          <p:val>
                                            <p:strVal val="#ppt_x-#ppt_w*1.125000"/>
                                          </p:val>
                                        </p:tav>
                                        <p:tav tm="100000">
                                          <p:val>
                                            <p:strVal val="#ppt_x"/>
                                          </p:val>
                                        </p:tav>
                                      </p:tavLst>
                                    </p:anim>
                                    <p:animEffect transition="in" filter="wipe(right)">
                                      <p:cBhvr>
                                        <p:cTn id="42" dur="500"/>
                                        <p:tgtEl>
                                          <p:spTgt spid="84"/>
                                        </p:tgtEl>
                                      </p:cBhvr>
                                    </p:animEffect>
                                  </p:childTnLst>
                                </p:cTn>
                              </p:par>
                            </p:childTnLst>
                          </p:cTn>
                        </p:par>
                        <p:par>
                          <p:cTn id="43" fill="hold">
                            <p:stCondLst>
                              <p:cond delay="4000"/>
                            </p:stCondLst>
                            <p:childTnLst>
                              <p:par>
                                <p:cTn id="44" presetID="53" presetClass="entr" presetSubtype="16" fill="hold" nodeType="afterEffect">
                                  <p:stCondLst>
                                    <p:cond delay="0"/>
                                  </p:stCondLst>
                                  <p:childTnLst>
                                    <p:set>
                                      <p:cBhvr>
                                        <p:cTn id="45" dur="1" fill="hold">
                                          <p:stCondLst>
                                            <p:cond delay="0"/>
                                          </p:stCondLst>
                                        </p:cTn>
                                        <p:tgtEl>
                                          <p:spTgt spid="55"/>
                                        </p:tgtEl>
                                        <p:attrNameLst>
                                          <p:attrName>style.visibility</p:attrName>
                                        </p:attrNameLst>
                                      </p:cBhvr>
                                      <p:to>
                                        <p:strVal val="visible"/>
                                      </p:to>
                                    </p:set>
                                    <p:anim calcmode="lin" valueType="num">
                                      <p:cBhvr>
                                        <p:cTn id="46" dur="500" fill="hold"/>
                                        <p:tgtEl>
                                          <p:spTgt spid="55"/>
                                        </p:tgtEl>
                                        <p:attrNameLst>
                                          <p:attrName>ppt_w</p:attrName>
                                        </p:attrNameLst>
                                      </p:cBhvr>
                                      <p:tavLst>
                                        <p:tav tm="0">
                                          <p:val>
                                            <p:fltVal val="0"/>
                                          </p:val>
                                        </p:tav>
                                        <p:tav tm="100000">
                                          <p:val>
                                            <p:strVal val="#ppt_w"/>
                                          </p:val>
                                        </p:tav>
                                      </p:tavLst>
                                    </p:anim>
                                    <p:anim calcmode="lin" valueType="num">
                                      <p:cBhvr>
                                        <p:cTn id="47" dur="500" fill="hold"/>
                                        <p:tgtEl>
                                          <p:spTgt spid="55"/>
                                        </p:tgtEl>
                                        <p:attrNameLst>
                                          <p:attrName>ppt_h</p:attrName>
                                        </p:attrNameLst>
                                      </p:cBhvr>
                                      <p:tavLst>
                                        <p:tav tm="0">
                                          <p:val>
                                            <p:fltVal val="0"/>
                                          </p:val>
                                        </p:tav>
                                        <p:tav tm="100000">
                                          <p:val>
                                            <p:strVal val="#ppt_h"/>
                                          </p:val>
                                        </p:tav>
                                      </p:tavLst>
                                    </p:anim>
                                    <p:animEffect transition="in" filter="fade">
                                      <p:cBhvr>
                                        <p:cTn id="48" dur="500"/>
                                        <p:tgtEl>
                                          <p:spTgt spid="55"/>
                                        </p:tgtEl>
                                      </p:cBhvr>
                                    </p:animEffect>
                                  </p:childTnLst>
                                </p:cTn>
                              </p:par>
                            </p:childTnLst>
                          </p:cTn>
                        </p:par>
                        <p:par>
                          <p:cTn id="49" fill="hold">
                            <p:stCondLst>
                              <p:cond delay="4500"/>
                            </p:stCondLst>
                            <p:childTnLst>
                              <p:par>
                                <p:cTn id="50" presetID="12" presetClass="entr" presetSubtype="8" fill="hold" nodeType="afterEffect">
                                  <p:stCondLst>
                                    <p:cond delay="0"/>
                                  </p:stCondLst>
                                  <p:childTnLst>
                                    <p:set>
                                      <p:cBhvr>
                                        <p:cTn id="51" dur="1" fill="hold">
                                          <p:stCondLst>
                                            <p:cond delay="0"/>
                                          </p:stCondLst>
                                        </p:cTn>
                                        <p:tgtEl>
                                          <p:spTgt spid="87"/>
                                        </p:tgtEl>
                                        <p:attrNameLst>
                                          <p:attrName>style.visibility</p:attrName>
                                        </p:attrNameLst>
                                      </p:cBhvr>
                                      <p:to>
                                        <p:strVal val="visible"/>
                                      </p:to>
                                    </p:set>
                                    <p:anim calcmode="lin" valueType="num">
                                      <p:cBhvr additive="base">
                                        <p:cTn id="52" dur="500"/>
                                        <p:tgtEl>
                                          <p:spTgt spid="87"/>
                                        </p:tgtEl>
                                        <p:attrNameLst>
                                          <p:attrName>ppt_x</p:attrName>
                                        </p:attrNameLst>
                                      </p:cBhvr>
                                      <p:tavLst>
                                        <p:tav tm="0">
                                          <p:val>
                                            <p:strVal val="#ppt_x-#ppt_w*1.125000"/>
                                          </p:val>
                                        </p:tav>
                                        <p:tav tm="100000">
                                          <p:val>
                                            <p:strVal val="#ppt_x"/>
                                          </p:val>
                                        </p:tav>
                                      </p:tavLst>
                                    </p:anim>
                                    <p:animEffect transition="in" filter="wipe(right)">
                                      <p:cBhvr>
                                        <p:cTn id="53" dur="500"/>
                                        <p:tgtEl>
                                          <p:spTgt spid="87"/>
                                        </p:tgtEl>
                                      </p:cBhvr>
                                    </p:animEffect>
                                  </p:childTnLst>
                                </p:cTn>
                              </p:par>
                            </p:childTnLst>
                          </p:cTn>
                        </p:par>
                        <p:par>
                          <p:cTn id="54" fill="hold">
                            <p:stCondLst>
                              <p:cond delay="5000"/>
                            </p:stCondLst>
                            <p:childTnLst>
                              <p:par>
                                <p:cTn id="55" presetID="53" presetClass="entr" presetSubtype="16" fill="hold" nodeType="afterEffect">
                                  <p:stCondLst>
                                    <p:cond delay="0"/>
                                  </p:stCondLst>
                                  <p:childTnLst>
                                    <p:set>
                                      <p:cBhvr>
                                        <p:cTn id="56" dur="1" fill="hold">
                                          <p:stCondLst>
                                            <p:cond delay="0"/>
                                          </p:stCondLst>
                                        </p:cTn>
                                        <p:tgtEl>
                                          <p:spTgt spid="65"/>
                                        </p:tgtEl>
                                        <p:attrNameLst>
                                          <p:attrName>style.visibility</p:attrName>
                                        </p:attrNameLst>
                                      </p:cBhvr>
                                      <p:to>
                                        <p:strVal val="visible"/>
                                      </p:to>
                                    </p:set>
                                    <p:anim calcmode="lin" valueType="num">
                                      <p:cBhvr>
                                        <p:cTn id="57" dur="500" fill="hold"/>
                                        <p:tgtEl>
                                          <p:spTgt spid="65"/>
                                        </p:tgtEl>
                                        <p:attrNameLst>
                                          <p:attrName>ppt_w</p:attrName>
                                        </p:attrNameLst>
                                      </p:cBhvr>
                                      <p:tavLst>
                                        <p:tav tm="0">
                                          <p:val>
                                            <p:fltVal val="0"/>
                                          </p:val>
                                        </p:tav>
                                        <p:tav tm="100000">
                                          <p:val>
                                            <p:strVal val="#ppt_w"/>
                                          </p:val>
                                        </p:tav>
                                      </p:tavLst>
                                    </p:anim>
                                    <p:anim calcmode="lin" valueType="num">
                                      <p:cBhvr>
                                        <p:cTn id="58" dur="500" fill="hold"/>
                                        <p:tgtEl>
                                          <p:spTgt spid="65"/>
                                        </p:tgtEl>
                                        <p:attrNameLst>
                                          <p:attrName>ppt_h</p:attrName>
                                        </p:attrNameLst>
                                      </p:cBhvr>
                                      <p:tavLst>
                                        <p:tav tm="0">
                                          <p:val>
                                            <p:fltVal val="0"/>
                                          </p:val>
                                        </p:tav>
                                        <p:tav tm="100000">
                                          <p:val>
                                            <p:strVal val="#ppt_h"/>
                                          </p:val>
                                        </p:tav>
                                      </p:tavLst>
                                    </p:anim>
                                    <p:animEffect transition="in" filter="fade">
                                      <p:cBhvr>
                                        <p:cTn id="59" dur="500"/>
                                        <p:tgtEl>
                                          <p:spTgt spid="65"/>
                                        </p:tgtEl>
                                      </p:cBhvr>
                                    </p:animEffect>
                                  </p:childTnLst>
                                </p:cTn>
                              </p:par>
                            </p:childTnLst>
                          </p:cTn>
                        </p:par>
                        <p:par>
                          <p:cTn id="60" fill="hold">
                            <p:stCondLst>
                              <p:cond delay="5500"/>
                            </p:stCondLst>
                            <p:childTnLst>
                              <p:par>
                                <p:cTn id="61" presetID="12" presetClass="entr" presetSubtype="8" fill="hold" nodeType="afterEffect">
                                  <p:stCondLst>
                                    <p:cond delay="0"/>
                                  </p:stCondLst>
                                  <p:childTnLst>
                                    <p:set>
                                      <p:cBhvr>
                                        <p:cTn id="62" dur="1" fill="hold">
                                          <p:stCondLst>
                                            <p:cond delay="0"/>
                                          </p:stCondLst>
                                        </p:cTn>
                                        <p:tgtEl>
                                          <p:spTgt spid="90"/>
                                        </p:tgtEl>
                                        <p:attrNameLst>
                                          <p:attrName>style.visibility</p:attrName>
                                        </p:attrNameLst>
                                      </p:cBhvr>
                                      <p:to>
                                        <p:strVal val="visible"/>
                                      </p:to>
                                    </p:set>
                                    <p:anim calcmode="lin" valueType="num">
                                      <p:cBhvr additive="base">
                                        <p:cTn id="63" dur="500"/>
                                        <p:tgtEl>
                                          <p:spTgt spid="90"/>
                                        </p:tgtEl>
                                        <p:attrNameLst>
                                          <p:attrName>ppt_x</p:attrName>
                                        </p:attrNameLst>
                                      </p:cBhvr>
                                      <p:tavLst>
                                        <p:tav tm="0">
                                          <p:val>
                                            <p:strVal val="#ppt_x-#ppt_w*1.125000"/>
                                          </p:val>
                                        </p:tav>
                                        <p:tav tm="100000">
                                          <p:val>
                                            <p:strVal val="#ppt_x"/>
                                          </p:val>
                                        </p:tav>
                                      </p:tavLst>
                                    </p:anim>
                                    <p:animEffect transition="in" filter="wipe(right)">
                                      <p:cBhvr>
                                        <p:cTn id="64"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3"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Circle Infographic </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95" name="Group 94"/>
          <p:cNvGrpSpPr/>
          <p:nvPr/>
        </p:nvGrpSpPr>
        <p:grpSpPr>
          <a:xfrm>
            <a:off x="3448843" y="1234832"/>
            <a:ext cx="5294313" cy="5295900"/>
            <a:chOff x="2954337" y="1206696"/>
            <a:chExt cx="5294313" cy="5295900"/>
          </a:xfrm>
        </p:grpSpPr>
        <p:sp>
          <p:nvSpPr>
            <p:cNvPr id="32" name="Freeform 33"/>
            <p:cNvSpPr>
              <a:spLocks noEditPoints="1"/>
            </p:cNvSpPr>
            <p:nvPr/>
          </p:nvSpPr>
          <p:spPr bwMode="auto">
            <a:xfrm>
              <a:off x="3398837" y="1651196"/>
              <a:ext cx="4849813" cy="4851400"/>
            </a:xfrm>
            <a:custGeom>
              <a:avLst/>
              <a:gdLst>
                <a:gd name="T0" fmla="*/ 706 w 994"/>
                <a:gd name="T1" fmla="*/ 832 h 994"/>
                <a:gd name="T2" fmla="*/ 706 w 994"/>
                <a:gd name="T3" fmla="*/ 831 h 994"/>
                <a:gd name="T4" fmla="*/ 656 w 994"/>
                <a:gd name="T5" fmla="*/ 812 h 994"/>
                <a:gd name="T6" fmla="*/ 655 w 994"/>
                <a:gd name="T7" fmla="*/ 812 h 994"/>
                <a:gd name="T8" fmla="*/ 653 w 994"/>
                <a:gd name="T9" fmla="*/ 812 h 994"/>
                <a:gd name="T10" fmla="*/ 652 w 994"/>
                <a:gd name="T11" fmla="*/ 812 h 994"/>
                <a:gd name="T12" fmla="*/ 651 w 994"/>
                <a:gd name="T13" fmla="*/ 812 h 994"/>
                <a:gd name="T14" fmla="*/ 958 w 994"/>
                <a:gd name="T15" fmla="*/ 826 h 994"/>
                <a:gd name="T16" fmla="*/ 958 w 994"/>
                <a:gd name="T17" fmla="*/ 827 h 994"/>
                <a:gd name="T18" fmla="*/ 958 w 994"/>
                <a:gd name="T19" fmla="*/ 828 h 994"/>
                <a:gd name="T20" fmla="*/ 958 w 994"/>
                <a:gd name="T21" fmla="*/ 829 h 994"/>
                <a:gd name="T22" fmla="*/ 958 w 994"/>
                <a:gd name="T23" fmla="*/ 829 h 994"/>
                <a:gd name="T24" fmla="*/ 958 w 994"/>
                <a:gd name="T25" fmla="*/ 830 h 994"/>
                <a:gd name="T26" fmla="*/ 958 w 994"/>
                <a:gd name="T27" fmla="*/ 831 h 994"/>
                <a:gd name="T28" fmla="*/ 832 w 994"/>
                <a:gd name="T29" fmla="*/ 958 h 994"/>
                <a:gd name="T30" fmla="*/ 831 w 994"/>
                <a:gd name="T31" fmla="*/ 958 h 994"/>
                <a:gd name="T32" fmla="*/ 830 w 994"/>
                <a:gd name="T33" fmla="*/ 958 h 994"/>
                <a:gd name="T34" fmla="*/ 937 w 994"/>
                <a:gd name="T35" fmla="*/ 762 h 994"/>
                <a:gd name="T36" fmla="*/ 497 w 994"/>
                <a:gd name="T37" fmla="*/ 654 h 994"/>
                <a:gd name="T38" fmla="*/ 497 w 994"/>
                <a:gd name="T39" fmla="*/ 653 h 994"/>
                <a:gd name="T40" fmla="*/ 497 w 994"/>
                <a:gd name="T41" fmla="*/ 652 h 994"/>
                <a:gd name="T42" fmla="*/ 433 w 994"/>
                <a:gd name="T43" fmla="*/ 628 h 994"/>
                <a:gd name="T44" fmla="*/ 431 w 994"/>
                <a:gd name="T45" fmla="*/ 628 h 994"/>
                <a:gd name="T46" fmla="*/ 430 w 994"/>
                <a:gd name="T47" fmla="*/ 628 h 994"/>
                <a:gd name="T48" fmla="*/ 428 w 994"/>
                <a:gd name="T49" fmla="*/ 628 h 994"/>
                <a:gd name="T50" fmla="*/ 426 w 994"/>
                <a:gd name="T51" fmla="*/ 628 h 994"/>
                <a:gd name="T52" fmla="*/ 812 w 994"/>
                <a:gd name="T53" fmla="*/ 650 h 994"/>
                <a:gd name="T54" fmla="*/ 812 w 994"/>
                <a:gd name="T55" fmla="*/ 651 h 994"/>
                <a:gd name="T56" fmla="*/ 812 w 994"/>
                <a:gd name="T57" fmla="*/ 652 h 994"/>
                <a:gd name="T58" fmla="*/ 812 w 994"/>
                <a:gd name="T59" fmla="*/ 653 h 994"/>
                <a:gd name="T60" fmla="*/ 812 w 994"/>
                <a:gd name="T61" fmla="*/ 654 h 994"/>
                <a:gd name="T62" fmla="*/ 812 w 994"/>
                <a:gd name="T63" fmla="*/ 655 h 994"/>
                <a:gd name="T64" fmla="*/ 831 w 994"/>
                <a:gd name="T65" fmla="*/ 706 h 994"/>
                <a:gd name="T66" fmla="*/ 832 w 994"/>
                <a:gd name="T67" fmla="*/ 706 h 994"/>
                <a:gd name="T68" fmla="*/ 234 w 994"/>
                <a:gd name="T69" fmla="*/ 431 h 994"/>
                <a:gd name="T70" fmla="*/ 234 w 994"/>
                <a:gd name="T71" fmla="*/ 430 h 994"/>
                <a:gd name="T72" fmla="*/ 234 w 994"/>
                <a:gd name="T73" fmla="*/ 429 h 994"/>
                <a:gd name="T74" fmla="*/ 157 w 994"/>
                <a:gd name="T75" fmla="*/ 402 h 994"/>
                <a:gd name="T76" fmla="*/ 156 w 994"/>
                <a:gd name="T77" fmla="*/ 402 h 994"/>
                <a:gd name="T78" fmla="*/ 154 w 994"/>
                <a:gd name="T79" fmla="*/ 402 h 994"/>
                <a:gd name="T80" fmla="*/ 153 w 994"/>
                <a:gd name="T81" fmla="*/ 402 h 994"/>
                <a:gd name="T82" fmla="*/ 628 w 994"/>
                <a:gd name="T83" fmla="*/ 426 h 994"/>
                <a:gd name="T84" fmla="*/ 628 w 994"/>
                <a:gd name="T85" fmla="*/ 427 h 994"/>
                <a:gd name="T86" fmla="*/ 628 w 994"/>
                <a:gd name="T87" fmla="*/ 429 h 994"/>
                <a:gd name="T88" fmla="*/ 628 w 994"/>
                <a:gd name="T89" fmla="*/ 430 h 994"/>
                <a:gd name="T90" fmla="*/ 628 w 994"/>
                <a:gd name="T91" fmla="*/ 431 h 994"/>
                <a:gd name="T92" fmla="*/ 628 w 994"/>
                <a:gd name="T93" fmla="*/ 433 h 994"/>
                <a:gd name="T94" fmla="*/ 621 w 994"/>
                <a:gd name="T95" fmla="*/ 500 h 994"/>
                <a:gd name="T96" fmla="*/ 649 w 994"/>
                <a:gd name="T97" fmla="*/ 497 h 994"/>
                <a:gd name="T98" fmla="*/ 651 w 994"/>
                <a:gd name="T99" fmla="*/ 497 h 994"/>
                <a:gd name="T100" fmla="*/ 652 w 994"/>
                <a:gd name="T101" fmla="*/ 497 h 994"/>
                <a:gd name="T102" fmla="*/ 653 w 994"/>
                <a:gd name="T103" fmla="*/ 497 h 994"/>
                <a:gd name="T104" fmla="*/ 654 w 994"/>
                <a:gd name="T105" fmla="*/ 497 h 994"/>
                <a:gd name="T106" fmla="*/ 347 w 994"/>
                <a:gd name="T107" fmla="*/ 0 h 994"/>
                <a:gd name="T108" fmla="*/ 402 w 994"/>
                <a:gd name="T109" fmla="*/ 154 h 994"/>
                <a:gd name="T110" fmla="*/ 402 w 994"/>
                <a:gd name="T111" fmla="*/ 155 h 994"/>
                <a:gd name="T112" fmla="*/ 402 w 994"/>
                <a:gd name="T113" fmla="*/ 156 h 994"/>
                <a:gd name="T114" fmla="*/ 429 w 994"/>
                <a:gd name="T115" fmla="*/ 234 h 994"/>
                <a:gd name="T116" fmla="*/ 431 w 994"/>
                <a:gd name="T117" fmla="*/ 234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94" h="994">
                  <a:moveTo>
                    <a:pt x="562" y="782"/>
                  </a:moveTo>
                  <a:cubicBezTo>
                    <a:pt x="591" y="822"/>
                    <a:pt x="638" y="848"/>
                    <a:pt x="690" y="848"/>
                  </a:cubicBezTo>
                  <a:cubicBezTo>
                    <a:pt x="696" y="848"/>
                    <a:pt x="701" y="847"/>
                    <a:pt x="707" y="847"/>
                  </a:cubicBezTo>
                  <a:cubicBezTo>
                    <a:pt x="706" y="842"/>
                    <a:pt x="706" y="837"/>
                    <a:pt x="706" y="832"/>
                  </a:cubicBezTo>
                  <a:cubicBezTo>
                    <a:pt x="706" y="832"/>
                    <a:pt x="706" y="832"/>
                    <a:pt x="706" y="832"/>
                  </a:cubicBezTo>
                  <a:cubicBezTo>
                    <a:pt x="706" y="832"/>
                    <a:pt x="706" y="832"/>
                    <a:pt x="706" y="832"/>
                  </a:cubicBezTo>
                  <a:cubicBezTo>
                    <a:pt x="706" y="832"/>
                    <a:pt x="706" y="832"/>
                    <a:pt x="706" y="832"/>
                  </a:cubicBezTo>
                  <a:cubicBezTo>
                    <a:pt x="706" y="832"/>
                    <a:pt x="706" y="832"/>
                    <a:pt x="706" y="832"/>
                  </a:cubicBezTo>
                  <a:cubicBezTo>
                    <a:pt x="706" y="832"/>
                    <a:pt x="706" y="832"/>
                    <a:pt x="706" y="832"/>
                  </a:cubicBezTo>
                  <a:cubicBezTo>
                    <a:pt x="706" y="832"/>
                    <a:pt x="706" y="832"/>
                    <a:pt x="706" y="832"/>
                  </a:cubicBezTo>
                  <a:cubicBezTo>
                    <a:pt x="706" y="832"/>
                    <a:pt x="706" y="832"/>
                    <a:pt x="706" y="832"/>
                  </a:cubicBezTo>
                  <a:cubicBezTo>
                    <a:pt x="706" y="832"/>
                    <a:pt x="706" y="832"/>
                    <a:pt x="706" y="832"/>
                  </a:cubicBezTo>
                  <a:cubicBezTo>
                    <a:pt x="706" y="832"/>
                    <a:pt x="706" y="832"/>
                    <a:pt x="706" y="832"/>
                  </a:cubicBezTo>
                  <a:cubicBezTo>
                    <a:pt x="706" y="832"/>
                    <a:pt x="706" y="832"/>
                    <a:pt x="706" y="831"/>
                  </a:cubicBezTo>
                  <a:cubicBezTo>
                    <a:pt x="706" y="831"/>
                    <a:pt x="706" y="831"/>
                    <a:pt x="706" y="831"/>
                  </a:cubicBezTo>
                  <a:cubicBezTo>
                    <a:pt x="706" y="831"/>
                    <a:pt x="706" y="831"/>
                    <a:pt x="706" y="831"/>
                  </a:cubicBezTo>
                  <a:cubicBezTo>
                    <a:pt x="706" y="831"/>
                    <a:pt x="706" y="831"/>
                    <a:pt x="706" y="831"/>
                  </a:cubicBezTo>
                  <a:cubicBezTo>
                    <a:pt x="706" y="831"/>
                    <a:pt x="706" y="831"/>
                    <a:pt x="706" y="831"/>
                  </a:cubicBezTo>
                  <a:cubicBezTo>
                    <a:pt x="706" y="831"/>
                    <a:pt x="706" y="831"/>
                    <a:pt x="706" y="831"/>
                  </a:cubicBezTo>
                  <a:cubicBezTo>
                    <a:pt x="706" y="831"/>
                    <a:pt x="706" y="831"/>
                    <a:pt x="706" y="831"/>
                  </a:cubicBezTo>
                  <a:cubicBezTo>
                    <a:pt x="706" y="831"/>
                    <a:pt x="706" y="831"/>
                    <a:pt x="706" y="831"/>
                  </a:cubicBezTo>
                  <a:cubicBezTo>
                    <a:pt x="706" y="821"/>
                    <a:pt x="707" y="811"/>
                    <a:pt x="709" y="802"/>
                  </a:cubicBezTo>
                  <a:cubicBezTo>
                    <a:pt x="693" y="808"/>
                    <a:pt x="675" y="812"/>
                    <a:pt x="656" y="812"/>
                  </a:cubicBezTo>
                  <a:cubicBezTo>
                    <a:pt x="656" y="812"/>
                    <a:pt x="656" y="812"/>
                    <a:pt x="656" y="812"/>
                  </a:cubicBezTo>
                  <a:cubicBezTo>
                    <a:pt x="656" y="812"/>
                    <a:pt x="656" y="812"/>
                    <a:pt x="656" y="812"/>
                  </a:cubicBezTo>
                  <a:cubicBezTo>
                    <a:pt x="656" y="812"/>
                    <a:pt x="656" y="812"/>
                    <a:pt x="656" y="812"/>
                  </a:cubicBezTo>
                  <a:cubicBezTo>
                    <a:pt x="656" y="812"/>
                    <a:pt x="656" y="812"/>
                    <a:pt x="656" y="812"/>
                  </a:cubicBezTo>
                  <a:cubicBezTo>
                    <a:pt x="656" y="812"/>
                    <a:pt x="656" y="812"/>
                    <a:pt x="656" y="812"/>
                  </a:cubicBezTo>
                  <a:cubicBezTo>
                    <a:pt x="656" y="812"/>
                    <a:pt x="656" y="812"/>
                    <a:pt x="656" y="812"/>
                  </a:cubicBezTo>
                  <a:cubicBezTo>
                    <a:pt x="655" y="812"/>
                    <a:pt x="655" y="812"/>
                    <a:pt x="655" y="812"/>
                  </a:cubicBezTo>
                  <a:cubicBezTo>
                    <a:pt x="655" y="812"/>
                    <a:pt x="655" y="812"/>
                    <a:pt x="655" y="812"/>
                  </a:cubicBezTo>
                  <a:cubicBezTo>
                    <a:pt x="655" y="812"/>
                    <a:pt x="655" y="812"/>
                    <a:pt x="655" y="812"/>
                  </a:cubicBezTo>
                  <a:cubicBezTo>
                    <a:pt x="655" y="812"/>
                    <a:pt x="655" y="812"/>
                    <a:pt x="655" y="812"/>
                  </a:cubicBezTo>
                  <a:cubicBezTo>
                    <a:pt x="655" y="812"/>
                    <a:pt x="655" y="812"/>
                    <a:pt x="655" y="812"/>
                  </a:cubicBezTo>
                  <a:cubicBezTo>
                    <a:pt x="655" y="812"/>
                    <a:pt x="655" y="812"/>
                    <a:pt x="655" y="812"/>
                  </a:cubicBezTo>
                  <a:cubicBezTo>
                    <a:pt x="655" y="812"/>
                    <a:pt x="655" y="812"/>
                    <a:pt x="655" y="812"/>
                  </a:cubicBezTo>
                  <a:cubicBezTo>
                    <a:pt x="654" y="812"/>
                    <a:pt x="654" y="812"/>
                    <a:pt x="654" y="812"/>
                  </a:cubicBezTo>
                  <a:cubicBezTo>
                    <a:pt x="654" y="812"/>
                    <a:pt x="654" y="812"/>
                    <a:pt x="654" y="812"/>
                  </a:cubicBezTo>
                  <a:cubicBezTo>
                    <a:pt x="654" y="812"/>
                    <a:pt x="654" y="812"/>
                    <a:pt x="654" y="812"/>
                  </a:cubicBezTo>
                  <a:cubicBezTo>
                    <a:pt x="654" y="812"/>
                    <a:pt x="654" y="812"/>
                    <a:pt x="654" y="812"/>
                  </a:cubicBezTo>
                  <a:cubicBezTo>
                    <a:pt x="654" y="812"/>
                    <a:pt x="654" y="812"/>
                    <a:pt x="654" y="812"/>
                  </a:cubicBezTo>
                  <a:cubicBezTo>
                    <a:pt x="654" y="812"/>
                    <a:pt x="654" y="812"/>
                    <a:pt x="654" y="812"/>
                  </a:cubicBezTo>
                  <a:cubicBezTo>
                    <a:pt x="654" y="812"/>
                    <a:pt x="654" y="812"/>
                    <a:pt x="654" y="812"/>
                  </a:cubicBezTo>
                  <a:cubicBezTo>
                    <a:pt x="654" y="812"/>
                    <a:pt x="654" y="812"/>
                    <a:pt x="654" y="812"/>
                  </a:cubicBezTo>
                  <a:cubicBezTo>
                    <a:pt x="653" y="812"/>
                    <a:pt x="653" y="812"/>
                    <a:pt x="653" y="812"/>
                  </a:cubicBezTo>
                  <a:cubicBezTo>
                    <a:pt x="653" y="812"/>
                    <a:pt x="653" y="812"/>
                    <a:pt x="653" y="812"/>
                  </a:cubicBezTo>
                  <a:cubicBezTo>
                    <a:pt x="653" y="812"/>
                    <a:pt x="653" y="812"/>
                    <a:pt x="653" y="812"/>
                  </a:cubicBezTo>
                  <a:cubicBezTo>
                    <a:pt x="653" y="812"/>
                    <a:pt x="653" y="812"/>
                    <a:pt x="653" y="812"/>
                  </a:cubicBezTo>
                  <a:cubicBezTo>
                    <a:pt x="653" y="812"/>
                    <a:pt x="653" y="812"/>
                    <a:pt x="653" y="812"/>
                  </a:cubicBezTo>
                  <a:cubicBezTo>
                    <a:pt x="653" y="812"/>
                    <a:pt x="653" y="812"/>
                    <a:pt x="653" y="812"/>
                  </a:cubicBezTo>
                  <a:cubicBezTo>
                    <a:pt x="653" y="812"/>
                    <a:pt x="653" y="812"/>
                    <a:pt x="653" y="812"/>
                  </a:cubicBezTo>
                  <a:cubicBezTo>
                    <a:pt x="653" y="812"/>
                    <a:pt x="652" y="812"/>
                    <a:pt x="652" y="812"/>
                  </a:cubicBezTo>
                  <a:cubicBezTo>
                    <a:pt x="652" y="812"/>
                    <a:pt x="652" y="812"/>
                    <a:pt x="652" y="812"/>
                  </a:cubicBezTo>
                  <a:cubicBezTo>
                    <a:pt x="652" y="812"/>
                    <a:pt x="652" y="812"/>
                    <a:pt x="652" y="812"/>
                  </a:cubicBezTo>
                  <a:cubicBezTo>
                    <a:pt x="652" y="812"/>
                    <a:pt x="652" y="812"/>
                    <a:pt x="652" y="812"/>
                  </a:cubicBezTo>
                  <a:cubicBezTo>
                    <a:pt x="652" y="812"/>
                    <a:pt x="652" y="812"/>
                    <a:pt x="652" y="812"/>
                  </a:cubicBezTo>
                  <a:cubicBezTo>
                    <a:pt x="652" y="812"/>
                    <a:pt x="652" y="812"/>
                    <a:pt x="652" y="812"/>
                  </a:cubicBezTo>
                  <a:cubicBezTo>
                    <a:pt x="652" y="812"/>
                    <a:pt x="652" y="812"/>
                    <a:pt x="652" y="812"/>
                  </a:cubicBezTo>
                  <a:cubicBezTo>
                    <a:pt x="652" y="812"/>
                    <a:pt x="652" y="812"/>
                    <a:pt x="652" y="812"/>
                  </a:cubicBezTo>
                  <a:cubicBezTo>
                    <a:pt x="652" y="812"/>
                    <a:pt x="651" y="812"/>
                    <a:pt x="651" y="812"/>
                  </a:cubicBezTo>
                  <a:cubicBezTo>
                    <a:pt x="651" y="812"/>
                    <a:pt x="651" y="812"/>
                    <a:pt x="651" y="812"/>
                  </a:cubicBezTo>
                  <a:cubicBezTo>
                    <a:pt x="651" y="812"/>
                    <a:pt x="651" y="812"/>
                    <a:pt x="651" y="812"/>
                  </a:cubicBezTo>
                  <a:cubicBezTo>
                    <a:pt x="651" y="812"/>
                    <a:pt x="651" y="812"/>
                    <a:pt x="651" y="812"/>
                  </a:cubicBezTo>
                  <a:cubicBezTo>
                    <a:pt x="651" y="812"/>
                    <a:pt x="651" y="812"/>
                    <a:pt x="651" y="812"/>
                  </a:cubicBezTo>
                  <a:cubicBezTo>
                    <a:pt x="651" y="812"/>
                    <a:pt x="651" y="812"/>
                    <a:pt x="651" y="812"/>
                  </a:cubicBezTo>
                  <a:cubicBezTo>
                    <a:pt x="651" y="812"/>
                    <a:pt x="651" y="812"/>
                    <a:pt x="650" y="812"/>
                  </a:cubicBezTo>
                  <a:cubicBezTo>
                    <a:pt x="650" y="812"/>
                    <a:pt x="650" y="812"/>
                    <a:pt x="650" y="812"/>
                  </a:cubicBezTo>
                  <a:cubicBezTo>
                    <a:pt x="650" y="812"/>
                    <a:pt x="650" y="812"/>
                    <a:pt x="650" y="812"/>
                  </a:cubicBezTo>
                  <a:cubicBezTo>
                    <a:pt x="650" y="812"/>
                    <a:pt x="650" y="812"/>
                    <a:pt x="650" y="812"/>
                  </a:cubicBezTo>
                  <a:cubicBezTo>
                    <a:pt x="617" y="811"/>
                    <a:pt x="587" y="800"/>
                    <a:pt x="562" y="782"/>
                  </a:cubicBezTo>
                  <a:moveTo>
                    <a:pt x="937" y="762"/>
                  </a:moveTo>
                  <a:cubicBezTo>
                    <a:pt x="949" y="781"/>
                    <a:pt x="957" y="802"/>
                    <a:pt x="958" y="826"/>
                  </a:cubicBezTo>
                  <a:cubicBezTo>
                    <a:pt x="958" y="826"/>
                    <a:pt x="958" y="826"/>
                    <a:pt x="958" y="826"/>
                  </a:cubicBezTo>
                  <a:cubicBezTo>
                    <a:pt x="958" y="826"/>
                    <a:pt x="958" y="826"/>
                    <a:pt x="958" y="826"/>
                  </a:cubicBezTo>
                  <a:cubicBezTo>
                    <a:pt x="958" y="826"/>
                    <a:pt x="958" y="826"/>
                    <a:pt x="958" y="826"/>
                  </a:cubicBezTo>
                  <a:cubicBezTo>
                    <a:pt x="958" y="826"/>
                    <a:pt x="958" y="826"/>
                    <a:pt x="958" y="826"/>
                  </a:cubicBezTo>
                  <a:cubicBezTo>
                    <a:pt x="958" y="826"/>
                    <a:pt x="958" y="826"/>
                    <a:pt x="958" y="826"/>
                  </a:cubicBezTo>
                  <a:cubicBezTo>
                    <a:pt x="958" y="826"/>
                    <a:pt x="958" y="826"/>
                    <a:pt x="958" y="826"/>
                  </a:cubicBezTo>
                  <a:cubicBezTo>
                    <a:pt x="958" y="826"/>
                    <a:pt x="958" y="826"/>
                    <a:pt x="958" y="826"/>
                  </a:cubicBezTo>
                  <a:cubicBezTo>
                    <a:pt x="958" y="827"/>
                    <a:pt x="958" y="827"/>
                    <a:pt x="958" y="827"/>
                  </a:cubicBezTo>
                  <a:cubicBezTo>
                    <a:pt x="958" y="827"/>
                    <a:pt x="958" y="827"/>
                    <a:pt x="958" y="827"/>
                  </a:cubicBezTo>
                  <a:cubicBezTo>
                    <a:pt x="958" y="827"/>
                    <a:pt x="958" y="827"/>
                    <a:pt x="958" y="827"/>
                  </a:cubicBezTo>
                  <a:cubicBezTo>
                    <a:pt x="958" y="827"/>
                    <a:pt x="958" y="827"/>
                    <a:pt x="958" y="827"/>
                  </a:cubicBezTo>
                  <a:cubicBezTo>
                    <a:pt x="958" y="827"/>
                    <a:pt x="958" y="827"/>
                    <a:pt x="958" y="827"/>
                  </a:cubicBezTo>
                  <a:cubicBezTo>
                    <a:pt x="958" y="827"/>
                    <a:pt x="958" y="827"/>
                    <a:pt x="958" y="827"/>
                  </a:cubicBezTo>
                  <a:cubicBezTo>
                    <a:pt x="958" y="827"/>
                    <a:pt x="958" y="827"/>
                    <a:pt x="958" y="827"/>
                  </a:cubicBezTo>
                  <a:cubicBezTo>
                    <a:pt x="958" y="827"/>
                    <a:pt x="958" y="827"/>
                    <a:pt x="958" y="827"/>
                  </a:cubicBezTo>
                  <a:cubicBezTo>
                    <a:pt x="958" y="827"/>
                    <a:pt x="958" y="827"/>
                    <a:pt x="958" y="827"/>
                  </a:cubicBezTo>
                  <a:cubicBezTo>
                    <a:pt x="958" y="827"/>
                    <a:pt x="958" y="828"/>
                    <a:pt x="958" y="828"/>
                  </a:cubicBezTo>
                  <a:cubicBezTo>
                    <a:pt x="958" y="828"/>
                    <a:pt x="958" y="828"/>
                    <a:pt x="958" y="828"/>
                  </a:cubicBezTo>
                  <a:cubicBezTo>
                    <a:pt x="958" y="828"/>
                    <a:pt x="958" y="828"/>
                    <a:pt x="958" y="828"/>
                  </a:cubicBezTo>
                  <a:cubicBezTo>
                    <a:pt x="958" y="828"/>
                    <a:pt x="958" y="828"/>
                    <a:pt x="958" y="828"/>
                  </a:cubicBezTo>
                  <a:cubicBezTo>
                    <a:pt x="958" y="828"/>
                    <a:pt x="958" y="828"/>
                    <a:pt x="958" y="828"/>
                  </a:cubicBezTo>
                  <a:cubicBezTo>
                    <a:pt x="958" y="828"/>
                    <a:pt x="958" y="828"/>
                    <a:pt x="958" y="828"/>
                  </a:cubicBezTo>
                  <a:cubicBezTo>
                    <a:pt x="958" y="828"/>
                    <a:pt x="958" y="828"/>
                    <a:pt x="958" y="828"/>
                  </a:cubicBezTo>
                  <a:cubicBezTo>
                    <a:pt x="958" y="828"/>
                    <a:pt x="958" y="828"/>
                    <a:pt x="958" y="828"/>
                  </a:cubicBezTo>
                  <a:cubicBezTo>
                    <a:pt x="958" y="828"/>
                    <a:pt x="958" y="828"/>
                    <a:pt x="958" y="828"/>
                  </a:cubicBezTo>
                  <a:cubicBezTo>
                    <a:pt x="958" y="828"/>
                    <a:pt x="958" y="828"/>
                    <a:pt x="958" y="828"/>
                  </a:cubicBezTo>
                  <a:cubicBezTo>
                    <a:pt x="958" y="829"/>
                    <a:pt x="958" y="829"/>
                    <a:pt x="958" y="829"/>
                  </a:cubicBezTo>
                  <a:cubicBezTo>
                    <a:pt x="958" y="829"/>
                    <a:pt x="958" y="829"/>
                    <a:pt x="958" y="829"/>
                  </a:cubicBezTo>
                  <a:cubicBezTo>
                    <a:pt x="958" y="829"/>
                    <a:pt x="958" y="829"/>
                    <a:pt x="958" y="829"/>
                  </a:cubicBezTo>
                  <a:cubicBezTo>
                    <a:pt x="958" y="829"/>
                    <a:pt x="958" y="829"/>
                    <a:pt x="958" y="829"/>
                  </a:cubicBezTo>
                  <a:cubicBezTo>
                    <a:pt x="958" y="829"/>
                    <a:pt x="958" y="829"/>
                    <a:pt x="958" y="829"/>
                  </a:cubicBezTo>
                  <a:cubicBezTo>
                    <a:pt x="958" y="829"/>
                    <a:pt x="958" y="829"/>
                    <a:pt x="958" y="829"/>
                  </a:cubicBezTo>
                  <a:cubicBezTo>
                    <a:pt x="958" y="829"/>
                    <a:pt x="958" y="829"/>
                    <a:pt x="958" y="829"/>
                  </a:cubicBezTo>
                  <a:cubicBezTo>
                    <a:pt x="958" y="829"/>
                    <a:pt x="958" y="829"/>
                    <a:pt x="958" y="829"/>
                  </a:cubicBezTo>
                  <a:cubicBezTo>
                    <a:pt x="958" y="829"/>
                    <a:pt x="958" y="829"/>
                    <a:pt x="958" y="829"/>
                  </a:cubicBezTo>
                  <a:cubicBezTo>
                    <a:pt x="958" y="829"/>
                    <a:pt x="958" y="829"/>
                    <a:pt x="958" y="829"/>
                  </a:cubicBezTo>
                  <a:cubicBezTo>
                    <a:pt x="958" y="830"/>
                    <a:pt x="958" y="830"/>
                    <a:pt x="958" y="830"/>
                  </a:cubicBezTo>
                  <a:cubicBezTo>
                    <a:pt x="958" y="830"/>
                    <a:pt x="958" y="830"/>
                    <a:pt x="958" y="830"/>
                  </a:cubicBezTo>
                  <a:cubicBezTo>
                    <a:pt x="958" y="830"/>
                    <a:pt x="958" y="830"/>
                    <a:pt x="958" y="830"/>
                  </a:cubicBezTo>
                  <a:cubicBezTo>
                    <a:pt x="958" y="830"/>
                    <a:pt x="958" y="830"/>
                    <a:pt x="958" y="830"/>
                  </a:cubicBezTo>
                  <a:cubicBezTo>
                    <a:pt x="958" y="830"/>
                    <a:pt x="958" y="830"/>
                    <a:pt x="958" y="830"/>
                  </a:cubicBezTo>
                  <a:cubicBezTo>
                    <a:pt x="958" y="830"/>
                    <a:pt x="958" y="830"/>
                    <a:pt x="958" y="830"/>
                  </a:cubicBezTo>
                  <a:cubicBezTo>
                    <a:pt x="958" y="830"/>
                    <a:pt x="958" y="830"/>
                    <a:pt x="958" y="830"/>
                  </a:cubicBezTo>
                  <a:cubicBezTo>
                    <a:pt x="958" y="830"/>
                    <a:pt x="958" y="830"/>
                    <a:pt x="958" y="830"/>
                  </a:cubicBezTo>
                  <a:cubicBezTo>
                    <a:pt x="958" y="830"/>
                    <a:pt x="958" y="830"/>
                    <a:pt x="958" y="830"/>
                  </a:cubicBezTo>
                  <a:cubicBezTo>
                    <a:pt x="958" y="830"/>
                    <a:pt x="958" y="830"/>
                    <a:pt x="958" y="830"/>
                  </a:cubicBezTo>
                  <a:cubicBezTo>
                    <a:pt x="958" y="831"/>
                    <a:pt x="958" y="831"/>
                    <a:pt x="958" y="831"/>
                  </a:cubicBezTo>
                  <a:cubicBezTo>
                    <a:pt x="958" y="831"/>
                    <a:pt x="958" y="831"/>
                    <a:pt x="958" y="831"/>
                  </a:cubicBezTo>
                  <a:cubicBezTo>
                    <a:pt x="958" y="831"/>
                    <a:pt x="958" y="831"/>
                    <a:pt x="958" y="831"/>
                  </a:cubicBezTo>
                  <a:cubicBezTo>
                    <a:pt x="958" y="831"/>
                    <a:pt x="958" y="831"/>
                    <a:pt x="958" y="831"/>
                  </a:cubicBezTo>
                  <a:cubicBezTo>
                    <a:pt x="958" y="831"/>
                    <a:pt x="958" y="831"/>
                    <a:pt x="958" y="831"/>
                  </a:cubicBezTo>
                  <a:cubicBezTo>
                    <a:pt x="958" y="831"/>
                    <a:pt x="958" y="831"/>
                    <a:pt x="958" y="831"/>
                  </a:cubicBezTo>
                  <a:cubicBezTo>
                    <a:pt x="958" y="831"/>
                    <a:pt x="958" y="831"/>
                    <a:pt x="958" y="831"/>
                  </a:cubicBezTo>
                  <a:cubicBezTo>
                    <a:pt x="958" y="831"/>
                    <a:pt x="958" y="831"/>
                    <a:pt x="958" y="831"/>
                  </a:cubicBezTo>
                  <a:cubicBezTo>
                    <a:pt x="958" y="831"/>
                    <a:pt x="958" y="831"/>
                    <a:pt x="958" y="831"/>
                  </a:cubicBezTo>
                  <a:cubicBezTo>
                    <a:pt x="958" y="831"/>
                    <a:pt x="958" y="831"/>
                    <a:pt x="958" y="831"/>
                  </a:cubicBezTo>
                  <a:cubicBezTo>
                    <a:pt x="958" y="832"/>
                    <a:pt x="958" y="832"/>
                    <a:pt x="958" y="832"/>
                  </a:cubicBezTo>
                  <a:cubicBezTo>
                    <a:pt x="958" y="832"/>
                    <a:pt x="958" y="832"/>
                    <a:pt x="958" y="832"/>
                  </a:cubicBezTo>
                  <a:cubicBezTo>
                    <a:pt x="958" y="832"/>
                    <a:pt x="958" y="832"/>
                    <a:pt x="958" y="832"/>
                  </a:cubicBezTo>
                  <a:cubicBezTo>
                    <a:pt x="958" y="832"/>
                    <a:pt x="958" y="832"/>
                    <a:pt x="958" y="832"/>
                  </a:cubicBezTo>
                  <a:cubicBezTo>
                    <a:pt x="958" y="901"/>
                    <a:pt x="902" y="958"/>
                    <a:pt x="832" y="958"/>
                  </a:cubicBezTo>
                  <a:cubicBezTo>
                    <a:pt x="832" y="958"/>
                    <a:pt x="832" y="958"/>
                    <a:pt x="832" y="958"/>
                  </a:cubicBezTo>
                  <a:cubicBezTo>
                    <a:pt x="832" y="958"/>
                    <a:pt x="832" y="958"/>
                    <a:pt x="832" y="958"/>
                  </a:cubicBezTo>
                  <a:cubicBezTo>
                    <a:pt x="832" y="958"/>
                    <a:pt x="832" y="958"/>
                    <a:pt x="832" y="958"/>
                  </a:cubicBezTo>
                  <a:cubicBezTo>
                    <a:pt x="832" y="958"/>
                    <a:pt x="832" y="958"/>
                    <a:pt x="832" y="958"/>
                  </a:cubicBezTo>
                  <a:cubicBezTo>
                    <a:pt x="832" y="958"/>
                    <a:pt x="831" y="958"/>
                    <a:pt x="831" y="958"/>
                  </a:cubicBezTo>
                  <a:cubicBezTo>
                    <a:pt x="831" y="958"/>
                    <a:pt x="831" y="958"/>
                    <a:pt x="831" y="958"/>
                  </a:cubicBezTo>
                  <a:cubicBezTo>
                    <a:pt x="831" y="958"/>
                    <a:pt x="831" y="958"/>
                    <a:pt x="831" y="958"/>
                  </a:cubicBezTo>
                  <a:cubicBezTo>
                    <a:pt x="831" y="958"/>
                    <a:pt x="831" y="958"/>
                    <a:pt x="831" y="958"/>
                  </a:cubicBezTo>
                  <a:cubicBezTo>
                    <a:pt x="831" y="958"/>
                    <a:pt x="831" y="958"/>
                    <a:pt x="831" y="958"/>
                  </a:cubicBezTo>
                  <a:cubicBezTo>
                    <a:pt x="831" y="958"/>
                    <a:pt x="831" y="958"/>
                    <a:pt x="831" y="958"/>
                  </a:cubicBezTo>
                  <a:cubicBezTo>
                    <a:pt x="831" y="958"/>
                    <a:pt x="831" y="958"/>
                    <a:pt x="831" y="958"/>
                  </a:cubicBezTo>
                  <a:cubicBezTo>
                    <a:pt x="831" y="958"/>
                    <a:pt x="831" y="958"/>
                    <a:pt x="831" y="958"/>
                  </a:cubicBezTo>
                  <a:cubicBezTo>
                    <a:pt x="831" y="958"/>
                    <a:pt x="831" y="958"/>
                    <a:pt x="831" y="958"/>
                  </a:cubicBezTo>
                  <a:cubicBezTo>
                    <a:pt x="831" y="958"/>
                    <a:pt x="831" y="958"/>
                    <a:pt x="831" y="958"/>
                  </a:cubicBezTo>
                  <a:cubicBezTo>
                    <a:pt x="831" y="958"/>
                    <a:pt x="830" y="958"/>
                    <a:pt x="830" y="958"/>
                  </a:cubicBezTo>
                  <a:cubicBezTo>
                    <a:pt x="830" y="958"/>
                    <a:pt x="830" y="958"/>
                    <a:pt x="830" y="958"/>
                  </a:cubicBezTo>
                  <a:cubicBezTo>
                    <a:pt x="830" y="958"/>
                    <a:pt x="830" y="958"/>
                    <a:pt x="830" y="958"/>
                  </a:cubicBezTo>
                  <a:cubicBezTo>
                    <a:pt x="830" y="958"/>
                    <a:pt x="830" y="958"/>
                    <a:pt x="830" y="958"/>
                  </a:cubicBezTo>
                  <a:cubicBezTo>
                    <a:pt x="830" y="958"/>
                    <a:pt x="830" y="958"/>
                    <a:pt x="830" y="958"/>
                  </a:cubicBezTo>
                  <a:cubicBezTo>
                    <a:pt x="830" y="958"/>
                    <a:pt x="830" y="958"/>
                    <a:pt x="830" y="958"/>
                  </a:cubicBezTo>
                  <a:cubicBezTo>
                    <a:pt x="830" y="958"/>
                    <a:pt x="830" y="958"/>
                    <a:pt x="830" y="958"/>
                  </a:cubicBezTo>
                  <a:cubicBezTo>
                    <a:pt x="830" y="958"/>
                    <a:pt x="830" y="958"/>
                    <a:pt x="830" y="958"/>
                  </a:cubicBezTo>
                  <a:cubicBezTo>
                    <a:pt x="830" y="958"/>
                    <a:pt x="830" y="958"/>
                    <a:pt x="830" y="958"/>
                  </a:cubicBezTo>
                  <a:cubicBezTo>
                    <a:pt x="830" y="958"/>
                    <a:pt x="830" y="958"/>
                    <a:pt x="829" y="958"/>
                  </a:cubicBezTo>
                  <a:cubicBezTo>
                    <a:pt x="829" y="958"/>
                    <a:pt x="829" y="958"/>
                    <a:pt x="829" y="958"/>
                  </a:cubicBezTo>
                  <a:cubicBezTo>
                    <a:pt x="805" y="957"/>
                    <a:pt x="782" y="950"/>
                    <a:pt x="763" y="937"/>
                  </a:cubicBezTo>
                  <a:cubicBezTo>
                    <a:pt x="785" y="971"/>
                    <a:pt x="824" y="994"/>
                    <a:pt x="868" y="994"/>
                  </a:cubicBezTo>
                  <a:cubicBezTo>
                    <a:pt x="937" y="994"/>
                    <a:pt x="994" y="937"/>
                    <a:pt x="994" y="868"/>
                  </a:cubicBezTo>
                  <a:cubicBezTo>
                    <a:pt x="994" y="824"/>
                    <a:pt x="971" y="785"/>
                    <a:pt x="937" y="762"/>
                  </a:cubicBezTo>
                  <a:moveTo>
                    <a:pt x="311" y="587"/>
                  </a:moveTo>
                  <a:cubicBezTo>
                    <a:pt x="347" y="634"/>
                    <a:pt x="404" y="664"/>
                    <a:pt x="467" y="664"/>
                  </a:cubicBezTo>
                  <a:cubicBezTo>
                    <a:pt x="477" y="664"/>
                    <a:pt x="487" y="663"/>
                    <a:pt x="497" y="662"/>
                  </a:cubicBezTo>
                  <a:cubicBezTo>
                    <a:pt x="497" y="659"/>
                    <a:pt x="497" y="657"/>
                    <a:pt x="497" y="654"/>
                  </a:cubicBezTo>
                  <a:cubicBezTo>
                    <a:pt x="497" y="654"/>
                    <a:pt x="497" y="654"/>
                    <a:pt x="497" y="654"/>
                  </a:cubicBezTo>
                  <a:cubicBezTo>
                    <a:pt x="497" y="654"/>
                    <a:pt x="497" y="654"/>
                    <a:pt x="497" y="654"/>
                  </a:cubicBezTo>
                  <a:cubicBezTo>
                    <a:pt x="497" y="654"/>
                    <a:pt x="497" y="654"/>
                    <a:pt x="497" y="654"/>
                  </a:cubicBezTo>
                  <a:cubicBezTo>
                    <a:pt x="497" y="654"/>
                    <a:pt x="497" y="654"/>
                    <a:pt x="497" y="654"/>
                  </a:cubicBezTo>
                  <a:cubicBezTo>
                    <a:pt x="497" y="654"/>
                    <a:pt x="497" y="654"/>
                    <a:pt x="497" y="654"/>
                  </a:cubicBezTo>
                  <a:cubicBezTo>
                    <a:pt x="497" y="654"/>
                    <a:pt x="497" y="654"/>
                    <a:pt x="497" y="654"/>
                  </a:cubicBezTo>
                  <a:cubicBezTo>
                    <a:pt x="497" y="654"/>
                    <a:pt x="497" y="654"/>
                    <a:pt x="497" y="654"/>
                  </a:cubicBezTo>
                  <a:cubicBezTo>
                    <a:pt x="497" y="654"/>
                    <a:pt x="497" y="654"/>
                    <a:pt x="497" y="654"/>
                  </a:cubicBezTo>
                  <a:cubicBezTo>
                    <a:pt x="497" y="654"/>
                    <a:pt x="497" y="654"/>
                    <a:pt x="497" y="653"/>
                  </a:cubicBezTo>
                  <a:cubicBezTo>
                    <a:pt x="497" y="653"/>
                    <a:pt x="497" y="653"/>
                    <a:pt x="497" y="653"/>
                  </a:cubicBezTo>
                  <a:cubicBezTo>
                    <a:pt x="497" y="653"/>
                    <a:pt x="497" y="653"/>
                    <a:pt x="497" y="653"/>
                  </a:cubicBezTo>
                  <a:cubicBezTo>
                    <a:pt x="497" y="653"/>
                    <a:pt x="497" y="653"/>
                    <a:pt x="497" y="653"/>
                  </a:cubicBezTo>
                  <a:cubicBezTo>
                    <a:pt x="497" y="653"/>
                    <a:pt x="497" y="653"/>
                    <a:pt x="497" y="653"/>
                  </a:cubicBezTo>
                  <a:cubicBezTo>
                    <a:pt x="497" y="653"/>
                    <a:pt x="497" y="653"/>
                    <a:pt x="497" y="653"/>
                  </a:cubicBezTo>
                  <a:cubicBezTo>
                    <a:pt x="497" y="653"/>
                    <a:pt x="497" y="653"/>
                    <a:pt x="497" y="653"/>
                  </a:cubicBezTo>
                  <a:cubicBezTo>
                    <a:pt x="497" y="653"/>
                    <a:pt x="497" y="653"/>
                    <a:pt x="497" y="653"/>
                  </a:cubicBezTo>
                  <a:cubicBezTo>
                    <a:pt x="497" y="653"/>
                    <a:pt x="497" y="653"/>
                    <a:pt x="497" y="652"/>
                  </a:cubicBezTo>
                  <a:cubicBezTo>
                    <a:pt x="497" y="652"/>
                    <a:pt x="497" y="652"/>
                    <a:pt x="497" y="652"/>
                  </a:cubicBezTo>
                  <a:cubicBezTo>
                    <a:pt x="497" y="652"/>
                    <a:pt x="497" y="652"/>
                    <a:pt x="497" y="652"/>
                  </a:cubicBezTo>
                  <a:cubicBezTo>
                    <a:pt x="497" y="652"/>
                    <a:pt x="497" y="652"/>
                    <a:pt x="497" y="652"/>
                  </a:cubicBezTo>
                  <a:cubicBezTo>
                    <a:pt x="497" y="652"/>
                    <a:pt x="497" y="652"/>
                    <a:pt x="497" y="652"/>
                  </a:cubicBezTo>
                  <a:cubicBezTo>
                    <a:pt x="497" y="652"/>
                    <a:pt x="497" y="652"/>
                    <a:pt x="497" y="652"/>
                  </a:cubicBezTo>
                  <a:cubicBezTo>
                    <a:pt x="497" y="652"/>
                    <a:pt x="497" y="652"/>
                    <a:pt x="497" y="652"/>
                  </a:cubicBezTo>
                  <a:cubicBezTo>
                    <a:pt x="497" y="639"/>
                    <a:pt x="499" y="627"/>
                    <a:pt x="502" y="615"/>
                  </a:cubicBezTo>
                  <a:cubicBezTo>
                    <a:pt x="481" y="623"/>
                    <a:pt x="458" y="628"/>
                    <a:pt x="434" y="628"/>
                  </a:cubicBezTo>
                  <a:cubicBezTo>
                    <a:pt x="434" y="628"/>
                    <a:pt x="434" y="628"/>
                    <a:pt x="434" y="628"/>
                  </a:cubicBezTo>
                  <a:cubicBezTo>
                    <a:pt x="434" y="628"/>
                    <a:pt x="434" y="628"/>
                    <a:pt x="433" y="628"/>
                  </a:cubicBezTo>
                  <a:cubicBezTo>
                    <a:pt x="433" y="628"/>
                    <a:pt x="433" y="628"/>
                    <a:pt x="433" y="628"/>
                  </a:cubicBezTo>
                  <a:cubicBezTo>
                    <a:pt x="433" y="628"/>
                    <a:pt x="433" y="628"/>
                    <a:pt x="433" y="628"/>
                  </a:cubicBezTo>
                  <a:cubicBezTo>
                    <a:pt x="433" y="628"/>
                    <a:pt x="433" y="628"/>
                    <a:pt x="433" y="628"/>
                  </a:cubicBezTo>
                  <a:cubicBezTo>
                    <a:pt x="433" y="628"/>
                    <a:pt x="433" y="628"/>
                    <a:pt x="433" y="628"/>
                  </a:cubicBezTo>
                  <a:cubicBezTo>
                    <a:pt x="433" y="628"/>
                    <a:pt x="433" y="628"/>
                    <a:pt x="433" y="628"/>
                  </a:cubicBezTo>
                  <a:cubicBezTo>
                    <a:pt x="433" y="628"/>
                    <a:pt x="433" y="628"/>
                    <a:pt x="433" y="628"/>
                  </a:cubicBezTo>
                  <a:cubicBezTo>
                    <a:pt x="433" y="628"/>
                    <a:pt x="432" y="628"/>
                    <a:pt x="432" y="628"/>
                  </a:cubicBezTo>
                  <a:cubicBezTo>
                    <a:pt x="432" y="628"/>
                    <a:pt x="432" y="628"/>
                    <a:pt x="432" y="628"/>
                  </a:cubicBezTo>
                  <a:cubicBezTo>
                    <a:pt x="432" y="628"/>
                    <a:pt x="432" y="628"/>
                    <a:pt x="432" y="628"/>
                  </a:cubicBezTo>
                  <a:cubicBezTo>
                    <a:pt x="432" y="628"/>
                    <a:pt x="432" y="628"/>
                    <a:pt x="432" y="628"/>
                  </a:cubicBezTo>
                  <a:cubicBezTo>
                    <a:pt x="432" y="628"/>
                    <a:pt x="432" y="628"/>
                    <a:pt x="432" y="628"/>
                  </a:cubicBezTo>
                  <a:cubicBezTo>
                    <a:pt x="432" y="628"/>
                    <a:pt x="432" y="628"/>
                    <a:pt x="432" y="628"/>
                  </a:cubicBezTo>
                  <a:cubicBezTo>
                    <a:pt x="432" y="628"/>
                    <a:pt x="431" y="628"/>
                    <a:pt x="431" y="628"/>
                  </a:cubicBezTo>
                  <a:cubicBezTo>
                    <a:pt x="431" y="628"/>
                    <a:pt x="431" y="628"/>
                    <a:pt x="431" y="628"/>
                  </a:cubicBezTo>
                  <a:cubicBezTo>
                    <a:pt x="431" y="628"/>
                    <a:pt x="431" y="628"/>
                    <a:pt x="431" y="628"/>
                  </a:cubicBezTo>
                  <a:cubicBezTo>
                    <a:pt x="431" y="628"/>
                    <a:pt x="431" y="628"/>
                    <a:pt x="431" y="628"/>
                  </a:cubicBezTo>
                  <a:cubicBezTo>
                    <a:pt x="431" y="628"/>
                    <a:pt x="431" y="628"/>
                    <a:pt x="431" y="628"/>
                  </a:cubicBezTo>
                  <a:cubicBezTo>
                    <a:pt x="431" y="628"/>
                    <a:pt x="431" y="628"/>
                    <a:pt x="430" y="628"/>
                  </a:cubicBezTo>
                  <a:cubicBezTo>
                    <a:pt x="430" y="628"/>
                    <a:pt x="430" y="628"/>
                    <a:pt x="430" y="628"/>
                  </a:cubicBezTo>
                  <a:cubicBezTo>
                    <a:pt x="430" y="628"/>
                    <a:pt x="430" y="628"/>
                    <a:pt x="430" y="628"/>
                  </a:cubicBezTo>
                  <a:cubicBezTo>
                    <a:pt x="430" y="628"/>
                    <a:pt x="430" y="628"/>
                    <a:pt x="430" y="628"/>
                  </a:cubicBezTo>
                  <a:cubicBezTo>
                    <a:pt x="430" y="628"/>
                    <a:pt x="430" y="628"/>
                    <a:pt x="430" y="628"/>
                  </a:cubicBezTo>
                  <a:cubicBezTo>
                    <a:pt x="430" y="628"/>
                    <a:pt x="430" y="628"/>
                    <a:pt x="430" y="628"/>
                  </a:cubicBezTo>
                  <a:cubicBezTo>
                    <a:pt x="430" y="628"/>
                    <a:pt x="430" y="628"/>
                    <a:pt x="429" y="628"/>
                  </a:cubicBezTo>
                  <a:cubicBezTo>
                    <a:pt x="429" y="628"/>
                    <a:pt x="429" y="628"/>
                    <a:pt x="429" y="628"/>
                  </a:cubicBezTo>
                  <a:cubicBezTo>
                    <a:pt x="429" y="628"/>
                    <a:pt x="429" y="628"/>
                    <a:pt x="429" y="628"/>
                  </a:cubicBezTo>
                  <a:cubicBezTo>
                    <a:pt x="429" y="628"/>
                    <a:pt x="429" y="628"/>
                    <a:pt x="429" y="628"/>
                  </a:cubicBezTo>
                  <a:cubicBezTo>
                    <a:pt x="429" y="628"/>
                    <a:pt x="429" y="628"/>
                    <a:pt x="429" y="628"/>
                  </a:cubicBezTo>
                  <a:cubicBezTo>
                    <a:pt x="429" y="628"/>
                    <a:pt x="429" y="628"/>
                    <a:pt x="429" y="628"/>
                  </a:cubicBezTo>
                  <a:cubicBezTo>
                    <a:pt x="429" y="628"/>
                    <a:pt x="429" y="628"/>
                    <a:pt x="429" y="628"/>
                  </a:cubicBezTo>
                  <a:cubicBezTo>
                    <a:pt x="429" y="628"/>
                    <a:pt x="429" y="628"/>
                    <a:pt x="428" y="628"/>
                  </a:cubicBezTo>
                  <a:cubicBezTo>
                    <a:pt x="428" y="628"/>
                    <a:pt x="428" y="628"/>
                    <a:pt x="428" y="628"/>
                  </a:cubicBezTo>
                  <a:cubicBezTo>
                    <a:pt x="428" y="628"/>
                    <a:pt x="428" y="628"/>
                    <a:pt x="428" y="628"/>
                  </a:cubicBezTo>
                  <a:cubicBezTo>
                    <a:pt x="428" y="628"/>
                    <a:pt x="428" y="628"/>
                    <a:pt x="428" y="628"/>
                  </a:cubicBezTo>
                  <a:cubicBezTo>
                    <a:pt x="428" y="628"/>
                    <a:pt x="428" y="628"/>
                    <a:pt x="428" y="628"/>
                  </a:cubicBezTo>
                  <a:cubicBezTo>
                    <a:pt x="428" y="628"/>
                    <a:pt x="428" y="628"/>
                    <a:pt x="428" y="628"/>
                  </a:cubicBezTo>
                  <a:cubicBezTo>
                    <a:pt x="428" y="628"/>
                    <a:pt x="428" y="628"/>
                    <a:pt x="427" y="628"/>
                  </a:cubicBezTo>
                  <a:cubicBezTo>
                    <a:pt x="427" y="628"/>
                    <a:pt x="427" y="628"/>
                    <a:pt x="427" y="628"/>
                  </a:cubicBezTo>
                  <a:cubicBezTo>
                    <a:pt x="427" y="628"/>
                    <a:pt x="427" y="628"/>
                    <a:pt x="427" y="628"/>
                  </a:cubicBezTo>
                  <a:cubicBezTo>
                    <a:pt x="427" y="628"/>
                    <a:pt x="427" y="628"/>
                    <a:pt x="427" y="628"/>
                  </a:cubicBezTo>
                  <a:cubicBezTo>
                    <a:pt x="427" y="628"/>
                    <a:pt x="426" y="628"/>
                    <a:pt x="426" y="628"/>
                  </a:cubicBezTo>
                  <a:cubicBezTo>
                    <a:pt x="426" y="628"/>
                    <a:pt x="426" y="628"/>
                    <a:pt x="426" y="628"/>
                  </a:cubicBezTo>
                  <a:cubicBezTo>
                    <a:pt x="426" y="628"/>
                    <a:pt x="426" y="628"/>
                    <a:pt x="426" y="628"/>
                  </a:cubicBezTo>
                  <a:cubicBezTo>
                    <a:pt x="426" y="628"/>
                    <a:pt x="426" y="628"/>
                    <a:pt x="426" y="628"/>
                  </a:cubicBezTo>
                  <a:cubicBezTo>
                    <a:pt x="383" y="627"/>
                    <a:pt x="343" y="612"/>
                    <a:pt x="311" y="587"/>
                  </a:cubicBezTo>
                  <a:moveTo>
                    <a:pt x="783" y="562"/>
                  </a:moveTo>
                  <a:cubicBezTo>
                    <a:pt x="800" y="587"/>
                    <a:pt x="811" y="617"/>
                    <a:pt x="812" y="649"/>
                  </a:cubicBezTo>
                  <a:cubicBezTo>
                    <a:pt x="812" y="649"/>
                    <a:pt x="812" y="649"/>
                    <a:pt x="812" y="649"/>
                  </a:cubicBezTo>
                  <a:cubicBezTo>
                    <a:pt x="812" y="649"/>
                    <a:pt x="812" y="650"/>
                    <a:pt x="812" y="650"/>
                  </a:cubicBezTo>
                  <a:cubicBezTo>
                    <a:pt x="812" y="650"/>
                    <a:pt x="812" y="650"/>
                    <a:pt x="812" y="650"/>
                  </a:cubicBezTo>
                  <a:cubicBezTo>
                    <a:pt x="812" y="650"/>
                    <a:pt x="812" y="650"/>
                    <a:pt x="812" y="650"/>
                  </a:cubicBezTo>
                  <a:cubicBezTo>
                    <a:pt x="812" y="650"/>
                    <a:pt x="812" y="650"/>
                    <a:pt x="812" y="650"/>
                  </a:cubicBezTo>
                  <a:cubicBezTo>
                    <a:pt x="812" y="650"/>
                    <a:pt x="812" y="650"/>
                    <a:pt x="812" y="650"/>
                  </a:cubicBezTo>
                  <a:cubicBezTo>
                    <a:pt x="812" y="650"/>
                    <a:pt x="812" y="650"/>
                    <a:pt x="812" y="650"/>
                  </a:cubicBezTo>
                  <a:cubicBezTo>
                    <a:pt x="812" y="650"/>
                    <a:pt x="812" y="650"/>
                    <a:pt x="812" y="651"/>
                  </a:cubicBezTo>
                  <a:cubicBezTo>
                    <a:pt x="812" y="651"/>
                    <a:pt x="812" y="651"/>
                    <a:pt x="812" y="651"/>
                  </a:cubicBezTo>
                  <a:cubicBezTo>
                    <a:pt x="812" y="651"/>
                    <a:pt x="812" y="651"/>
                    <a:pt x="812" y="651"/>
                  </a:cubicBezTo>
                  <a:cubicBezTo>
                    <a:pt x="812" y="651"/>
                    <a:pt x="812" y="651"/>
                    <a:pt x="812" y="651"/>
                  </a:cubicBezTo>
                  <a:cubicBezTo>
                    <a:pt x="812" y="651"/>
                    <a:pt x="812" y="651"/>
                    <a:pt x="812" y="651"/>
                  </a:cubicBezTo>
                  <a:cubicBezTo>
                    <a:pt x="812" y="651"/>
                    <a:pt x="812" y="651"/>
                    <a:pt x="812" y="651"/>
                  </a:cubicBezTo>
                  <a:cubicBezTo>
                    <a:pt x="812" y="651"/>
                    <a:pt x="812" y="651"/>
                    <a:pt x="812" y="651"/>
                  </a:cubicBezTo>
                  <a:cubicBezTo>
                    <a:pt x="812" y="651"/>
                    <a:pt x="812" y="651"/>
                    <a:pt x="812" y="651"/>
                  </a:cubicBezTo>
                  <a:cubicBezTo>
                    <a:pt x="812" y="651"/>
                    <a:pt x="812" y="651"/>
                    <a:pt x="812" y="652"/>
                  </a:cubicBezTo>
                  <a:cubicBezTo>
                    <a:pt x="812" y="652"/>
                    <a:pt x="812" y="652"/>
                    <a:pt x="812" y="652"/>
                  </a:cubicBezTo>
                  <a:cubicBezTo>
                    <a:pt x="812" y="652"/>
                    <a:pt x="812" y="652"/>
                    <a:pt x="812" y="652"/>
                  </a:cubicBezTo>
                  <a:cubicBezTo>
                    <a:pt x="812" y="652"/>
                    <a:pt x="812" y="652"/>
                    <a:pt x="812" y="652"/>
                  </a:cubicBezTo>
                  <a:cubicBezTo>
                    <a:pt x="812" y="652"/>
                    <a:pt x="812" y="652"/>
                    <a:pt x="812" y="652"/>
                  </a:cubicBezTo>
                  <a:cubicBezTo>
                    <a:pt x="812" y="652"/>
                    <a:pt x="812" y="652"/>
                    <a:pt x="812" y="652"/>
                  </a:cubicBezTo>
                  <a:cubicBezTo>
                    <a:pt x="812" y="652"/>
                    <a:pt x="812" y="652"/>
                    <a:pt x="812" y="652"/>
                  </a:cubicBezTo>
                  <a:cubicBezTo>
                    <a:pt x="812" y="652"/>
                    <a:pt x="812" y="652"/>
                    <a:pt x="812" y="652"/>
                  </a:cubicBezTo>
                  <a:cubicBezTo>
                    <a:pt x="812" y="652"/>
                    <a:pt x="812" y="652"/>
                    <a:pt x="812" y="653"/>
                  </a:cubicBezTo>
                  <a:cubicBezTo>
                    <a:pt x="812" y="653"/>
                    <a:pt x="812" y="653"/>
                    <a:pt x="812" y="653"/>
                  </a:cubicBezTo>
                  <a:cubicBezTo>
                    <a:pt x="812" y="653"/>
                    <a:pt x="812" y="653"/>
                    <a:pt x="812" y="653"/>
                  </a:cubicBezTo>
                  <a:cubicBezTo>
                    <a:pt x="812" y="653"/>
                    <a:pt x="812" y="653"/>
                    <a:pt x="812" y="653"/>
                  </a:cubicBezTo>
                  <a:cubicBezTo>
                    <a:pt x="812" y="653"/>
                    <a:pt x="812" y="653"/>
                    <a:pt x="812" y="653"/>
                  </a:cubicBezTo>
                  <a:cubicBezTo>
                    <a:pt x="812" y="653"/>
                    <a:pt x="812" y="653"/>
                    <a:pt x="812" y="653"/>
                  </a:cubicBezTo>
                  <a:cubicBezTo>
                    <a:pt x="812" y="653"/>
                    <a:pt x="812" y="653"/>
                    <a:pt x="812" y="653"/>
                  </a:cubicBezTo>
                  <a:cubicBezTo>
                    <a:pt x="812" y="653"/>
                    <a:pt x="812" y="653"/>
                    <a:pt x="812" y="653"/>
                  </a:cubicBezTo>
                  <a:cubicBezTo>
                    <a:pt x="812" y="653"/>
                    <a:pt x="812" y="653"/>
                    <a:pt x="812" y="654"/>
                  </a:cubicBezTo>
                  <a:cubicBezTo>
                    <a:pt x="812" y="654"/>
                    <a:pt x="812" y="654"/>
                    <a:pt x="812" y="654"/>
                  </a:cubicBezTo>
                  <a:cubicBezTo>
                    <a:pt x="812" y="654"/>
                    <a:pt x="812" y="654"/>
                    <a:pt x="812" y="654"/>
                  </a:cubicBezTo>
                  <a:cubicBezTo>
                    <a:pt x="812" y="654"/>
                    <a:pt x="812" y="654"/>
                    <a:pt x="812" y="654"/>
                  </a:cubicBezTo>
                  <a:cubicBezTo>
                    <a:pt x="812" y="654"/>
                    <a:pt x="812" y="654"/>
                    <a:pt x="812" y="654"/>
                  </a:cubicBezTo>
                  <a:cubicBezTo>
                    <a:pt x="812" y="654"/>
                    <a:pt x="812" y="654"/>
                    <a:pt x="812" y="654"/>
                  </a:cubicBezTo>
                  <a:cubicBezTo>
                    <a:pt x="812" y="654"/>
                    <a:pt x="812" y="654"/>
                    <a:pt x="812" y="654"/>
                  </a:cubicBezTo>
                  <a:cubicBezTo>
                    <a:pt x="812" y="654"/>
                    <a:pt x="812" y="654"/>
                    <a:pt x="812" y="654"/>
                  </a:cubicBezTo>
                  <a:cubicBezTo>
                    <a:pt x="812" y="654"/>
                    <a:pt x="812" y="654"/>
                    <a:pt x="812" y="654"/>
                  </a:cubicBezTo>
                  <a:cubicBezTo>
                    <a:pt x="812" y="654"/>
                    <a:pt x="812" y="654"/>
                    <a:pt x="812" y="654"/>
                  </a:cubicBezTo>
                  <a:cubicBezTo>
                    <a:pt x="812" y="655"/>
                    <a:pt x="812" y="655"/>
                    <a:pt x="812" y="655"/>
                  </a:cubicBezTo>
                  <a:cubicBezTo>
                    <a:pt x="812" y="655"/>
                    <a:pt x="812" y="655"/>
                    <a:pt x="812" y="655"/>
                  </a:cubicBezTo>
                  <a:cubicBezTo>
                    <a:pt x="812" y="655"/>
                    <a:pt x="812" y="655"/>
                    <a:pt x="812" y="655"/>
                  </a:cubicBezTo>
                  <a:cubicBezTo>
                    <a:pt x="812" y="655"/>
                    <a:pt x="812" y="655"/>
                    <a:pt x="812" y="655"/>
                  </a:cubicBezTo>
                  <a:cubicBezTo>
                    <a:pt x="812" y="655"/>
                    <a:pt x="812" y="655"/>
                    <a:pt x="812" y="655"/>
                  </a:cubicBezTo>
                  <a:cubicBezTo>
                    <a:pt x="812" y="655"/>
                    <a:pt x="812" y="655"/>
                    <a:pt x="812" y="655"/>
                  </a:cubicBezTo>
                  <a:cubicBezTo>
                    <a:pt x="812" y="655"/>
                    <a:pt x="812" y="655"/>
                    <a:pt x="812" y="655"/>
                  </a:cubicBezTo>
                  <a:cubicBezTo>
                    <a:pt x="812" y="655"/>
                    <a:pt x="812" y="655"/>
                    <a:pt x="812" y="655"/>
                  </a:cubicBezTo>
                  <a:cubicBezTo>
                    <a:pt x="812" y="655"/>
                    <a:pt x="812" y="656"/>
                    <a:pt x="812" y="656"/>
                  </a:cubicBezTo>
                  <a:cubicBezTo>
                    <a:pt x="812" y="656"/>
                    <a:pt x="812" y="656"/>
                    <a:pt x="812" y="656"/>
                  </a:cubicBezTo>
                  <a:cubicBezTo>
                    <a:pt x="812" y="656"/>
                    <a:pt x="812" y="656"/>
                    <a:pt x="812" y="656"/>
                  </a:cubicBezTo>
                  <a:cubicBezTo>
                    <a:pt x="812" y="656"/>
                    <a:pt x="812" y="656"/>
                    <a:pt x="812" y="656"/>
                  </a:cubicBezTo>
                  <a:cubicBezTo>
                    <a:pt x="812" y="675"/>
                    <a:pt x="809" y="692"/>
                    <a:pt x="802" y="709"/>
                  </a:cubicBezTo>
                  <a:cubicBezTo>
                    <a:pt x="812" y="707"/>
                    <a:pt x="821" y="706"/>
                    <a:pt x="831" y="706"/>
                  </a:cubicBezTo>
                  <a:cubicBezTo>
                    <a:pt x="831" y="706"/>
                    <a:pt x="831" y="706"/>
                    <a:pt x="831" y="706"/>
                  </a:cubicBezTo>
                  <a:cubicBezTo>
                    <a:pt x="831" y="706"/>
                    <a:pt x="831" y="706"/>
                    <a:pt x="831" y="706"/>
                  </a:cubicBezTo>
                  <a:cubicBezTo>
                    <a:pt x="831" y="706"/>
                    <a:pt x="831" y="706"/>
                    <a:pt x="831" y="706"/>
                  </a:cubicBezTo>
                  <a:cubicBezTo>
                    <a:pt x="831" y="706"/>
                    <a:pt x="831" y="706"/>
                    <a:pt x="831" y="706"/>
                  </a:cubicBezTo>
                  <a:cubicBezTo>
                    <a:pt x="832" y="706"/>
                    <a:pt x="832" y="706"/>
                    <a:pt x="832" y="706"/>
                  </a:cubicBezTo>
                  <a:cubicBezTo>
                    <a:pt x="832" y="706"/>
                    <a:pt x="832" y="706"/>
                    <a:pt x="832" y="706"/>
                  </a:cubicBezTo>
                  <a:cubicBezTo>
                    <a:pt x="832" y="706"/>
                    <a:pt x="832" y="706"/>
                    <a:pt x="832" y="706"/>
                  </a:cubicBezTo>
                  <a:cubicBezTo>
                    <a:pt x="832" y="706"/>
                    <a:pt x="832" y="706"/>
                    <a:pt x="832" y="706"/>
                  </a:cubicBezTo>
                  <a:cubicBezTo>
                    <a:pt x="832" y="706"/>
                    <a:pt x="832" y="706"/>
                    <a:pt x="832" y="706"/>
                  </a:cubicBezTo>
                  <a:cubicBezTo>
                    <a:pt x="832" y="706"/>
                    <a:pt x="832" y="706"/>
                    <a:pt x="832" y="706"/>
                  </a:cubicBezTo>
                  <a:cubicBezTo>
                    <a:pt x="832" y="706"/>
                    <a:pt x="832" y="706"/>
                    <a:pt x="832" y="706"/>
                  </a:cubicBezTo>
                  <a:cubicBezTo>
                    <a:pt x="832" y="706"/>
                    <a:pt x="832" y="706"/>
                    <a:pt x="832" y="706"/>
                  </a:cubicBezTo>
                  <a:cubicBezTo>
                    <a:pt x="837" y="706"/>
                    <a:pt x="842" y="706"/>
                    <a:pt x="847" y="706"/>
                  </a:cubicBezTo>
                  <a:cubicBezTo>
                    <a:pt x="848" y="701"/>
                    <a:pt x="848" y="696"/>
                    <a:pt x="848" y="690"/>
                  </a:cubicBezTo>
                  <a:cubicBezTo>
                    <a:pt x="848" y="637"/>
                    <a:pt x="822" y="591"/>
                    <a:pt x="783" y="562"/>
                  </a:cubicBezTo>
                  <a:moveTo>
                    <a:pt x="0" y="346"/>
                  </a:moveTo>
                  <a:cubicBezTo>
                    <a:pt x="46" y="402"/>
                    <a:pt x="114" y="437"/>
                    <a:pt x="191" y="437"/>
                  </a:cubicBezTo>
                  <a:cubicBezTo>
                    <a:pt x="206" y="437"/>
                    <a:pt x="220" y="436"/>
                    <a:pt x="234" y="434"/>
                  </a:cubicBezTo>
                  <a:cubicBezTo>
                    <a:pt x="234" y="433"/>
                    <a:pt x="234" y="432"/>
                    <a:pt x="234" y="431"/>
                  </a:cubicBezTo>
                  <a:cubicBezTo>
                    <a:pt x="234" y="431"/>
                    <a:pt x="234" y="431"/>
                    <a:pt x="234" y="431"/>
                  </a:cubicBezTo>
                  <a:cubicBezTo>
                    <a:pt x="234" y="431"/>
                    <a:pt x="234" y="431"/>
                    <a:pt x="234" y="431"/>
                  </a:cubicBezTo>
                  <a:cubicBezTo>
                    <a:pt x="234" y="431"/>
                    <a:pt x="234" y="431"/>
                    <a:pt x="234" y="431"/>
                  </a:cubicBezTo>
                  <a:cubicBezTo>
                    <a:pt x="234" y="431"/>
                    <a:pt x="234" y="431"/>
                    <a:pt x="234" y="431"/>
                  </a:cubicBezTo>
                  <a:cubicBezTo>
                    <a:pt x="234" y="431"/>
                    <a:pt x="234" y="431"/>
                    <a:pt x="234" y="431"/>
                  </a:cubicBezTo>
                  <a:cubicBezTo>
                    <a:pt x="234" y="431"/>
                    <a:pt x="234" y="431"/>
                    <a:pt x="234" y="431"/>
                  </a:cubicBezTo>
                  <a:cubicBezTo>
                    <a:pt x="234" y="431"/>
                    <a:pt x="234" y="431"/>
                    <a:pt x="234" y="430"/>
                  </a:cubicBezTo>
                  <a:cubicBezTo>
                    <a:pt x="234" y="430"/>
                    <a:pt x="234" y="430"/>
                    <a:pt x="234" y="430"/>
                  </a:cubicBezTo>
                  <a:cubicBezTo>
                    <a:pt x="234" y="430"/>
                    <a:pt x="234" y="430"/>
                    <a:pt x="234" y="430"/>
                  </a:cubicBezTo>
                  <a:cubicBezTo>
                    <a:pt x="234" y="430"/>
                    <a:pt x="234" y="430"/>
                    <a:pt x="234" y="430"/>
                  </a:cubicBezTo>
                  <a:cubicBezTo>
                    <a:pt x="234" y="430"/>
                    <a:pt x="234" y="430"/>
                    <a:pt x="234" y="430"/>
                  </a:cubicBezTo>
                  <a:cubicBezTo>
                    <a:pt x="234" y="430"/>
                    <a:pt x="234" y="430"/>
                    <a:pt x="234" y="430"/>
                  </a:cubicBezTo>
                  <a:cubicBezTo>
                    <a:pt x="234" y="430"/>
                    <a:pt x="234" y="430"/>
                    <a:pt x="234" y="429"/>
                  </a:cubicBezTo>
                  <a:cubicBezTo>
                    <a:pt x="234" y="429"/>
                    <a:pt x="234" y="429"/>
                    <a:pt x="234" y="429"/>
                  </a:cubicBezTo>
                  <a:cubicBezTo>
                    <a:pt x="234" y="429"/>
                    <a:pt x="234" y="429"/>
                    <a:pt x="234" y="429"/>
                  </a:cubicBezTo>
                  <a:cubicBezTo>
                    <a:pt x="234" y="429"/>
                    <a:pt x="234" y="429"/>
                    <a:pt x="234" y="429"/>
                  </a:cubicBezTo>
                  <a:cubicBezTo>
                    <a:pt x="234" y="429"/>
                    <a:pt x="234" y="429"/>
                    <a:pt x="234" y="429"/>
                  </a:cubicBezTo>
                  <a:cubicBezTo>
                    <a:pt x="234" y="429"/>
                    <a:pt x="234" y="429"/>
                    <a:pt x="234" y="429"/>
                  </a:cubicBezTo>
                  <a:cubicBezTo>
                    <a:pt x="234" y="429"/>
                    <a:pt x="234" y="429"/>
                    <a:pt x="234" y="429"/>
                  </a:cubicBezTo>
                  <a:cubicBezTo>
                    <a:pt x="234" y="429"/>
                    <a:pt x="234" y="428"/>
                    <a:pt x="234" y="428"/>
                  </a:cubicBezTo>
                  <a:cubicBezTo>
                    <a:pt x="234" y="428"/>
                    <a:pt x="234" y="428"/>
                    <a:pt x="234" y="428"/>
                  </a:cubicBezTo>
                  <a:cubicBezTo>
                    <a:pt x="234" y="428"/>
                    <a:pt x="234" y="428"/>
                    <a:pt x="234" y="428"/>
                  </a:cubicBezTo>
                  <a:cubicBezTo>
                    <a:pt x="234" y="428"/>
                    <a:pt x="234" y="428"/>
                    <a:pt x="234" y="428"/>
                  </a:cubicBezTo>
                  <a:cubicBezTo>
                    <a:pt x="234" y="428"/>
                    <a:pt x="234" y="428"/>
                    <a:pt x="234" y="428"/>
                  </a:cubicBezTo>
                  <a:cubicBezTo>
                    <a:pt x="234" y="428"/>
                    <a:pt x="234" y="428"/>
                    <a:pt x="234" y="428"/>
                  </a:cubicBezTo>
                  <a:cubicBezTo>
                    <a:pt x="235" y="414"/>
                    <a:pt x="236" y="400"/>
                    <a:pt x="239" y="387"/>
                  </a:cubicBezTo>
                  <a:cubicBezTo>
                    <a:pt x="214" y="396"/>
                    <a:pt x="186" y="401"/>
                    <a:pt x="157" y="402"/>
                  </a:cubicBezTo>
                  <a:cubicBezTo>
                    <a:pt x="157" y="402"/>
                    <a:pt x="157" y="402"/>
                    <a:pt x="157" y="402"/>
                  </a:cubicBezTo>
                  <a:cubicBezTo>
                    <a:pt x="157" y="402"/>
                    <a:pt x="157" y="402"/>
                    <a:pt x="157" y="402"/>
                  </a:cubicBezTo>
                  <a:cubicBezTo>
                    <a:pt x="157" y="402"/>
                    <a:pt x="157" y="402"/>
                    <a:pt x="157" y="402"/>
                  </a:cubicBezTo>
                  <a:cubicBezTo>
                    <a:pt x="157" y="402"/>
                    <a:pt x="157" y="402"/>
                    <a:pt x="157" y="402"/>
                  </a:cubicBezTo>
                  <a:cubicBezTo>
                    <a:pt x="157" y="402"/>
                    <a:pt x="157" y="402"/>
                    <a:pt x="157" y="402"/>
                  </a:cubicBezTo>
                  <a:cubicBezTo>
                    <a:pt x="157" y="402"/>
                    <a:pt x="156" y="402"/>
                    <a:pt x="156" y="402"/>
                  </a:cubicBezTo>
                  <a:cubicBezTo>
                    <a:pt x="156" y="402"/>
                    <a:pt x="156" y="402"/>
                    <a:pt x="156" y="402"/>
                  </a:cubicBezTo>
                  <a:cubicBezTo>
                    <a:pt x="156" y="402"/>
                    <a:pt x="156" y="402"/>
                    <a:pt x="156" y="402"/>
                  </a:cubicBezTo>
                  <a:cubicBezTo>
                    <a:pt x="156" y="402"/>
                    <a:pt x="156" y="402"/>
                    <a:pt x="156" y="402"/>
                  </a:cubicBezTo>
                  <a:cubicBezTo>
                    <a:pt x="156" y="402"/>
                    <a:pt x="156" y="402"/>
                    <a:pt x="156" y="402"/>
                  </a:cubicBezTo>
                  <a:cubicBezTo>
                    <a:pt x="156" y="402"/>
                    <a:pt x="156" y="402"/>
                    <a:pt x="156" y="402"/>
                  </a:cubicBezTo>
                  <a:cubicBezTo>
                    <a:pt x="156" y="402"/>
                    <a:pt x="156" y="402"/>
                    <a:pt x="156" y="402"/>
                  </a:cubicBezTo>
                  <a:cubicBezTo>
                    <a:pt x="156" y="402"/>
                    <a:pt x="155" y="402"/>
                    <a:pt x="155" y="402"/>
                  </a:cubicBezTo>
                  <a:cubicBezTo>
                    <a:pt x="155" y="402"/>
                    <a:pt x="155" y="402"/>
                    <a:pt x="155" y="402"/>
                  </a:cubicBezTo>
                  <a:cubicBezTo>
                    <a:pt x="155" y="402"/>
                    <a:pt x="155" y="402"/>
                    <a:pt x="155" y="402"/>
                  </a:cubicBezTo>
                  <a:cubicBezTo>
                    <a:pt x="155" y="402"/>
                    <a:pt x="155" y="402"/>
                    <a:pt x="155" y="402"/>
                  </a:cubicBezTo>
                  <a:cubicBezTo>
                    <a:pt x="155" y="402"/>
                    <a:pt x="155" y="402"/>
                    <a:pt x="155" y="402"/>
                  </a:cubicBezTo>
                  <a:cubicBezTo>
                    <a:pt x="155" y="402"/>
                    <a:pt x="155" y="402"/>
                    <a:pt x="155" y="402"/>
                  </a:cubicBezTo>
                  <a:cubicBezTo>
                    <a:pt x="154" y="402"/>
                    <a:pt x="154" y="402"/>
                    <a:pt x="154" y="402"/>
                  </a:cubicBezTo>
                  <a:cubicBezTo>
                    <a:pt x="154" y="402"/>
                    <a:pt x="154" y="402"/>
                    <a:pt x="154" y="402"/>
                  </a:cubicBezTo>
                  <a:cubicBezTo>
                    <a:pt x="154" y="402"/>
                    <a:pt x="154" y="402"/>
                    <a:pt x="154" y="402"/>
                  </a:cubicBezTo>
                  <a:cubicBezTo>
                    <a:pt x="154" y="402"/>
                    <a:pt x="154" y="402"/>
                    <a:pt x="154" y="402"/>
                  </a:cubicBezTo>
                  <a:cubicBezTo>
                    <a:pt x="154" y="402"/>
                    <a:pt x="154" y="402"/>
                    <a:pt x="154" y="402"/>
                  </a:cubicBezTo>
                  <a:cubicBezTo>
                    <a:pt x="154" y="402"/>
                    <a:pt x="154" y="402"/>
                    <a:pt x="154" y="402"/>
                  </a:cubicBezTo>
                  <a:cubicBezTo>
                    <a:pt x="153" y="402"/>
                    <a:pt x="153" y="402"/>
                    <a:pt x="153" y="402"/>
                  </a:cubicBezTo>
                  <a:cubicBezTo>
                    <a:pt x="153" y="402"/>
                    <a:pt x="153" y="402"/>
                    <a:pt x="153" y="402"/>
                  </a:cubicBezTo>
                  <a:cubicBezTo>
                    <a:pt x="153" y="402"/>
                    <a:pt x="153" y="402"/>
                    <a:pt x="153" y="402"/>
                  </a:cubicBezTo>
                  <a:cubicBezTo>
                    <a:pt x="153" y="402"/>
                    <a:pt x="153" y="402"/>
                    <a:pt x="153" y="402"/>
                  </a:cubicBezTo>
                  <a:cubicBezTo>
                    <a:pt x="152" y="402"/>
                    <a:pt x="152" y="402"/>
                    <a:pt x="152" y="402"/>
                  </a:cubicBezTo>
                  <a:cubicBezTo>
                    <a:pt x="152" y="402"/>
                    <a:pt x="152" y="402"/>
                    <a:pt x="152" y="402"/>
                  </a:cubicBezTo>
                  <a:cubicBezTo>
                    <a:pt x="95" y="401"/>
                    <a:pt x="42" y="380"/>
                    <a:pt x="0" y="346"/>
                  </a:cubicBezTo>
                  <a:moveTo>
                    <a:pt x="587" y="311"/>
                  </a:moveTo>
                  <a:cubicBezTo>
                    <a:pt x="612" y="343"/>
                    <a:pt x="627" y="382"/>
                    <a:pt x="628" y="425"/>
                  </a:cubicBezTo>
                  <a:cubicBezTo>
                    <a:pt x="628" y="425"/>
                    <a:pt x="628" y="425"/>
                    <a:pt x="628" y="425"/>
                  </a:cubicBezTo>
                  <a:cubicBezTo>
                    <a:pt x="628" y="425"/>
                    <a:pt x="628" y="425"/>
                    <a:pt x="628" y="425"/>
                  </a:cubicBezTo>
                  <a:cubicBezTo>
                    <a:pt x="628" y="425"/>
                    <a:pt x="628" y="425"/>
                    <a:pt x="628" y="426"/>
                  </a:cubicBezTo>
                  <a:cubicBezTo>
                    <a:pt x="628" y="426"/>
                    <a:pt x="628" y="426"/>
                    <a:pt x="628" y="426"/>
                  </a:cubicBezTo>
                  <a:cubicBezTo>
                    <a:pt x="628" y="426"/>
                    <a:pt x="628" y="426"/>
                    <a:pt x="628" y="426"/>
                  </a:cubicBezTo>
                  <a:cubicBezTo>
                    <a:pt x="628" y="426"/>
                    <a:pt x="628" y="426"/>
                    <a:pt x="628" y="427"/>
                  </a:cubicBezTo>
                  <a:cubicBezTo>
                    <a:pt x="628" y="427"/>
                    <a:pt x="628" y="427"/>
                    <a:pt x="628" y="427"/>
                  </a:cubicBezTo>
                  <a:cubicBezTo>
                    <a:pt x="628" y="427"/>
                    <a:pt x="628" y="427"/>
                    <a:pt x="628" y="427"/>
                  </a:cubicBezTo>
                  <a:cubicBezTo>
                    <a:pt x="628" y="427"/>
                    <a:pt x="628" y="427"/>
                    <a:pt x="628" y="427"/>
                  </a:cubicBezTo>
                  <a:cubicBezTo>
                    <a:pt x="628" y="427"/>
                    <a:pt x="628" y="427"/>
                    <a:pt x="628" y="427"/>
                  </a:cubicBezTo>
                  <a:cubicBezTo>
                    <a:pt x="628" y="427"/>
                    <a:pt x="628" y="427"/>
                    <a:pt x="628" y="427"/>
                  </a:cubicBezTo>
                  <a:cubicBezTo>
                    <a:pt x="628" y="427"/>
                    <a:pt x="628" y="427"/>
                    <a:pt x="628" y="427"/>
                  </a:cubicBezTo>
                  <a:cubicBezTo>
                    <a:pt x="628" y="427"/>
                    <a:pt x="628" y="427"/>
                    <a:pt x="628" y="427"/>
                  </a:cubicBezTo>
                  <a:cubicBezTo>
                    <a:pt x="628" y="427"/>
                    <a:pt x="628" y="428"/>
                    <a:pt x="628" y="428"/>
                  </a:cubicBezTo>
                  <a:cubicBezTo>
                    <a:pt x="628" y="428"/>
                    <a:pt x="628" y="428"/>
                    <a:pt x="628" y="428"/>
                  </a:cubicBezTo>
                  <a:cubicBezTo>
                    <a:pt x="628" y="428"/>
                    <a:pt x="628" y="428"/>
                    <a:pt x="628" y="428"/>
                  </a:cubicBezTo>
                  <a:cubicBezTo>
                    <a:pt x="628" y="428"/>
                    <a:pt x="628" y="428"/>
                    <a:pt x="628" y="428"/>
                  </a:cubicBezTo>
                  <a:cubicBezTo>
                    <a:pt x="628" y="428"/>
                    <a:pt x="628" y="428"/>
                    <a:pt x="628" y="428"/>
                  </a:cubicBezTo>
                  <a:cubicBezTo>
                    <a:pt x="628" y="428"/>
                    <a:pt x="628" y="428"/>
                    <a:pt x="628" y="428"/>
                  </a:cubicBezTo>
                  <a:cubicBezTo>
                    <a:pt x="628" y="428"/>
                    <a:pt x="628" y="429"/>
                    <a:pt x="628" y="429"/>
                  </a:cubicBezTo>
                  <a:cubicBezTo>
                    <a:pt x="628" y="429"/>
                    <a:pt x="628" y="429"/>
                    <a:pt x="628" y="429"/>
                  </a:cubicBezTo>
                  <a:cubicBezTo>
                    <a:pt x="628" y="429"/>
                    <a:pt x="628" y="429"/>
                    <a:pt x="628" y="429"/>
                  </a:cubicBezTo>
                  <a:cubicBezTo>
                    <a:pt x="628" y="429"/>
                    <a:pt x="628" y="429"/>
                    <a:pt x="628" y="429"/>
                  </a:cubicBezTo>
                  <a:cubicBezTo>
                    <a:pt x="628" y="429"/>
                    <a:pt x="628" y="429"/>
                    <a:pt x="628" y="429"/>
                  </a:cubicBezTo>
                  <a:cubicBezTo>
                    <a:pt x="628" y="429"/>
                    <a:pt x="628" y="429"/>
                    <a:pt x="628" y="429"/>
                  </a:cubicBezTo>
                  <a:cubicBezTo>
                    <a:pt x="628" y="429"/>
                    <a:pt x="628" y="429"/>
                    <a:pt x="628" y="429"/>
                  </a:cubicBezTo>
                  <a:cubicBezTo>
                    <a:pt x="628" y="430"/>
                    <a:pt x="628" y="430"/>
                    <a:pt x="628" y="430"/>
                  </a:cubicBezTo>
                  <a:cubicBezTo>
                    <a:pt x="628" y="430"/>
                    <a:pt x="628" y="430"/>
                    <a:pt x="628" y="430"/>
                  </a:cubicBezTo>
                  <a:cubicBezTo>
                    <a:pt x="628" y="430"/>
                    <a:pt x="628" y="430"/>
                    <a:pt x="628" y="430"/>
                  </a:cubicBezTo>
                  <a:cubicBezTo>
                    <a:pt x="628" y="430"/>
                    <a:pt x="628" y="430"/>
                    <a:pt x="628" y="430"/>
                  </a:cubicBezTo>
                  <a:cubicBezTo>
                    <a:pt x="628" y="430"/>
                    <a:pt x="628" y="430"/>
                    <a:pt x="628" y="430"/>
                  </a:cubicBezTo>
                  <a:cubicBezTo>
                    <a:pt x="628" y="430"/>
                    <a:pt x="628" y="430"/>
                    <a:pt x="628" y="430"/>
                  </a:cubicBezTo>
                  <a:cubicBezTo>
                    <a:pt x="628" y="431"/>
                    <a:pt x="628" y="431"/>
                    <a:pt x="628" y="431"/>
                  </a:cubicBezTo>
                  <a:cubicBezTo>
                    <a:pt x="628" y="431"/>
                    <a:pt x="628" y="431"/>
                    <a:pt x="628" y="431"/>
                  </a:cubicBezTo>
                  <a:cubicBezTo>
                    <a:pt x="628" y="431"/>
                    <a:pt x="628" y="431"/>
                    <a:pt x="628" y="431"/>
                  </a:cubicBezTo>
                  <a:cubicBezTo>
                    <a:pt x="628" y="431"/>
                    <a:pt x="628" y="431"/>
                    <a:pt x="628" y="431"/>
                  </a:cubicBezTo>
                  <a:cubicBezTo>
                    <a:pt x="628" y="431"/>
                    <a:pt x="628" y="431"/>
                    <a:pt x="628" y="431"/>
                  </a:cubicBezTo>
                  <a:cubicBezTo>
                    <a:pt x="628" y="431"/>
                    <a:pt x="628" y="431"/>
                    <a:pt x="628" y="431"/>
                  </a:cubicBezTo>
                  <a:cubicBezTo>
                    <a:pt x="628" y="431"/>
                    <a:pt x="628" y="431"/>
                    <a:pt x="628" y="431"/>
                  </a:cubicBezTo>
                  <a:cubicBezTo>
                    <a:pt x="628" y="431"/>
                    <a:pt x="628" y="431"/>
                    <a:pt x="628" y="431"/>
                  </a:cubicBezTo>
                  <a:cubicBezTo>
                    <a:pt x="628" y="432"/>
                    <a:pt x="628" y="432"/>
                    <a:pt x="628" y="432"/>
                  </a:cubicBezTo>
                  <a:cubicBezTo>
                    <a:pt x="628" y="432"/>
                    <a:pt x="628" y="432"/>
                    <a:pt x="628" y="432"/>
                  </a:cubicBezTo>
                  <a:cubicBezTo>
                    <a:pt x="628" y="432"/>
                    <a:pt x="628" y="432"/>
                    <a:pt x="628" y="432"/>
                  </a:cubicBezTo>
                  <a:cubicBezTo>
                    <a:pt x="628" y="432"/>
                    <a:pt x="628" y="432"/>
                    <a:pt x="628" y="432"/>
                  </a:cubicBezTo>
                  <a:cubicBezTo>
                    <a:pt x="628" y="432"/>
                    <a:pt x="628" y="432"/>
                    <a:pt x="628" y="432"/>
                  </a:cubicBezTo>
                  <a:cubicBezTo>
                    <a:pt x="628" y="432"/>
                    <a:pt x="628" y="432"/>
                    <a:pt x="628" y="432"/>
                  </a:cubicBezTo>
                  <a:cubicBezTo>
                    <a:pt x="628" y="432"/>
                    <a:pt x="628" y="433"/>
                    <a:pt x="628" y="433"/>
                  </a:cubicBezTo>
                  <a:cubicBezTo>
                    <a:pt x="628" y="433"/>
                    <a:pt x="628" y="433"/>
                    <a:pt x="628" y="433"/>
                  </a:cubicBezTo>
                  <a:cubicBezTo>
                    <a:pt x="628" y="433"/>
                    <a:pt x="628" y="433"/>
                    <a:pt x="628" y="433"/>
                  </a:cubicBezTo>
                  <a:cubicBezTo>
                    <a:pt x="628" y="433"/>
                    <a:pt x="628" y="433"/>
                    <a:pt x="628" y="433"/>
                  </a:cubicBezTo>
                  <a:cubicBezTo>
                    <a:pt x="628" y="433"/>
                    <a:pt x="628" y="433"/>
                    <a:pt x="628" y="433"/>
                  </a:cubicBezTo>
                  <a:cubicBezTo>
                    <a:pt x="628" y="433"/>
                    <a:pt x="628" y="433"/>
                    <a:pt x="628" y="433"/>
                  </a:cubicBezTo>
                  <a:cubicBezTo>
                    <a:pt x="628" y="433"/>
                    <a:pt x="628" y="433"/>
                    <a:pt x="628" y="433"/>
                  </a:cubicBezTo>
                  <a:cubicBezTo>
                    <a:pt x="628" y="457"/>
                    <a:pt x="624" y="480"/>
                    <a:pt x="615" y="502"/>
                  </a:cubicBezTo>
                  <a:cubicBezTo>
                    <a:pt x="617" y="501"/>
                    <a:pt x="619" y="501"/>
                    <a:pt x="621" y="500"/>
                  </a:cubicBezTo>
                  <a:cubicBezTo>
                    <a:pt x="621" y="500"/>
                    <a:pt x="621" y="500"/>
                    <a:pt x="621" y="500"/>
                  </a:cubicBezTo>
                  <a:cubicBezTo>
                    <a:pt x="621" y="500"/>
                    <a:pt x="621" y="500"/>
                    <a:pt x="621" y="500"/>
                  </a:cubicBezTo>
                  <a:cubicBezTo>
                    <a:pt x="621" y="500"/>
                    <a:pt x="621" y="500"/>
                    <a:pt x="621" y="500"/>
                  </a:cubicBezTo>
                  <a:cubicBezTo>
                    <a:pt x="621" y="500"/>
                    <a:pt x="621" y="500"/>
                    <a:pt x="621" y="500"/>
                  </a:cubicBezTo>
                  <a:cubicBezTo>
                    <a:pt x="621" y="500"/>
                    <a:pt x="622" y="500"/>
                    <a:pt x="622" y="500"/>
                  </a:cubicBezTo>
                  <a:cubicBezTo>
                    <a:pt x="622" y="500"/>
                    <a:pt x="622" y="500"/>
                    <a:pt x="622" y="500"/>
                  </a:cubicBezTo>
                  <a:cubicBezTo>
                    <a:pt x="630" y="498"/>
                    <a:pt x="638" y="497"/>
                    <a:pt x="646" y="497"/>
                  </a:cubicBezTo>
                  <a:cubicBezTo>
                    <a:pt x="646" y="497"/>
                    <a:pt x="646" y="497"/>
                    <a:pt x="646" y="497"/>
                  </a:cubicBezTo>
                  <a:cubicBezTo>
                    <a:pt x="646" y="497"/>
                    <a:pt x="646" y="497"/>
                    <a:pt x="646" y="497"/>
                  </a:cubicBezTo>
                  <a:cubicBezTo>
                    <a:pt x="646" y="497"/>
                    <a:pt x="646" y="497"/>
                    <a:pt x="646" y="497"/>
                  </a:cubicBezTo>
                  <a:cubicBezTo>
                    <a:pt x="647" y="497"/>
                    <a:pt x="648" y="497"/>
                    <a:pt x="649" y="497"/>
                  </a:cubicBezTo>
                  <a:cubicBezTo>
                    <a:pt x="649" y="497"/>
                    <a:pt x="649" y="497"/>
                    <a:pt x="649" y="497"/>
                  </a:cubicBezTo>
                  <a:cubicBezTo>
                    <a:pt x="649" y="497"/>
                    <a:pt x="650" y="497"/>
                    <a:pt x="650" y="497"/>
                  </a:cubicBezTo>
                  <a:cubicBezTo>
                    <a:pt x="650" y="497"/>
                    <a:pt x="650" y="497"/>
                    <a:pt x="650" y="497"/>
                  </a:cubicBezTo>
                  <a:cubicBezTo>
                    <a:pt x="650" y="497"/>
                    <a:pt x="650" y="497"/>
                    <a:pt x="650" y="497"/>
                  </a:cubicBezTo>
                  <a:cubicBezTo>
                    <a:pt x="650" y="497"/>
                    <a:pt x="650" y="497"/>
                    <a:pt x="650" y="497"/>
                  </a:cubicBezTo>
                  <a:cubicBezTo>
                    <a:pt x="650" y="497"/>
                    <a:pt x="650" y="497"/>
                    <a:pt x="650" y="497"/>
                  </a:cubicBezTo>
                  <a:cubicBezTo>
                    <a:pt x="650" y="497"/>
                    <a:pt x="650" y="497"/>
                    <a:pt x="650" y="497"/>
                  </a:cubicBezTo>
                  <a:cubicBezTo>
                    <a:pt x="650" y="497"/>
                    <a:pt x="650" y="497"/>
                    <a:pt x="650" y="497"/>
                  </a:cubicBezTo>
                  <a:cubicBezTo>
                    <a:pt x="650" y="497"/>
                    <a:pt x="650" y="497"/>
                    <a:pt x="650" y="497"/>
                  </a:cubicBezTo>
                  <a:cubicBezTo>
                    <a:pt x="650" y="497"/>
                    <a:pt x="651" y="497"/>
                    <a:pt x="651" y="497"/>
                  </a:cubicBezTo>
                  <a:cubicBezTo>
                    <a:pt x="651" y="497"/>
                    <a:pt x="651" y="497"/>
                    <a:pt x="651" y="497"/>
                  </a:cubicBezTo>
                  <a:cubicBezTo>
                    <a:pt x="651" y="497"/>
                    <a:pt x="651" y="497"/>
                    <a:pt x="651" y="497"/>
                  </a:cubicBezTo>
                  <a:cubicBezTo>
                    <a:pt x="651" y="497"/>
                    <a:pt x="651" y="497"/>
                    <a:pt x="651" y="497"/>
                  </a:cubicBezTo>
                  <a:cubicBezTo>
                    <a:pt x="651" y="497"/>
                    <a:pt x="651" y="497"/>
                    <a:pt x="651" y="497"/>
                  </a:cubicBezTo>
                  <a:cubicBezTo>
                    <a:pt x="651" y="497"/>
                    <a:pt x="651" y="497"/>
                    <a:pt x="651" y="497"/>
                  </a:cubicBezTo>
                  <a:cubicBezTo>
                    <a:pt x="651" y="497"/>
                    <a:pt x="651" y="497"/>
                    <a:pt x="651" y="497"/>
                  </a:cubicBezTo>
                  <a:cubicBezTo>
                    <a:pt x="651" y="497"/>
                    <a:pt x="651" y="497"/>
                    <a:pt x="651" y="497"/>
                  </a:cubicBezTo>
                  <a:cubicBezTo>
                    <a:pt x="651" y="497"/>
                    <a:pt x="652" y="497"/>
                    <a:pt x="652" y="497"/>
                  </a:cubicBezTo>
                  <a:cubicBezTo>
                    <a:pt x="652" y="497"/>
                    <a:pt x="652" y="497"/>
                    <a:pt x="652" y="497"/>
                  </a:cubicBezTo>
                  <a:cubicBezTo>
                    <a:pt x="652" y="497"/>
                    <a:pt x="652" y="497"/>
                    <a:pt x="652" y="497"/>
                  </a:cubicBezTo>
                  <a:cubicBezTo>
                    <a:pt x="652" y="497"/>
                    <a:pt x="652" y="497"/>
                    <a:pt x="652" y="497"/>
                  </a:cubicBezTo>
                  <a:cubicBezTo>
                    <a:pt x="652" y="497"/>
                    <a:pt x="652" y="497"/>
                    <a:pt x="652" y="497"/>
                  </a:cubicBezTo>
                  <a:cubicBezTo>
                    <a:pt x="652" y="497"/>
                    <a:pt x="652" y="497"/>
                    <a:pt x="652" y="497"/>
                  </a:cubicBezTo>
                  <a:cubicBezTo>
                    <a:pt x="652" y="497"/>
                    <a:pt x="652" y="497"/>
                    <a:pt x="652" y="497"/>
                  </a:cubicBezTo>
                  <a:cubicBezTo>
                    <a:pt x="652" y="497"/>
                    <a:pt x="652" y="497"/>
                    <a:pt x="653" y="497"/>
                  </a:cubicBezTo>
                  <a:cubicBezTo>
                    <a:pt x="653" y="497"/>
                    <a:pt x="653" y="497"/>
                    <a:pt x="653" y="497"/>
                  </a:cubicBezTo>
                  <a:cubicBezTo>
                    <a:pt x="653" y="497"/>
                    <a:pt x="653" y="497"/>
                    <a:pt x="653" y="497"/>
                  </a:cubicBezTo>
                  <a:cubicBezTo>
                    <a:pt x="653" y="497"/>
                    <a:pt x="653" y="497"/>
                    <a:pt x="653" y="497"/>
                  </a:cubicBezTo>
                  <a:cubicBezTo>
                    <a:pt x="653" y="497"/>
                    <a:pt x="653" y="497"/>
                    <a:pt x="653" y="497"/>
                  </a:cubicBezTo>
                  <a:cubicBezTo>
                    <a:pt x="653" y="497"/>
                    <a:pt x="653" y="497"/>
                    <a:pt x="653" y="497"/>
                  </a:cubicBezTo>
                  <a:cubicBezTo>
                    <a:pt x="653" y="497"/>
                    <a:pt x="653" y="497"/>
                    <a:pt x="653" y="497"/>
                  </a:cubicBezTo>
                  <a:cubicBezTo>
                    <a:pt x="653" y="497"/>
                    <a:pt x="653" y="497"/>
                    <a:pt x="653" y="497"/>
                  </a:cubicBezTo>
                  <a:cubicBezTo>
                    <a:pt x="653" y="497"/>
                    <a:pt x="653" y="497"/>
                    <a:pt x="654" y="497"/>
                  </a:cubicBezTo>
                  <a:cubicBezTo>
                    <a:pt x="654" y="497"/>
                    <a:pt x="654" y="497"/>
                    <a:pt x="654" y="497"/>
                  </a:cubicBezTo>
                  <a:cubicBezTo>
                    <a:pt x="654" y="497"/>
                    <a:pt x="654" y="497"/>
                    <a:pt x="654" y="497"/>
                  </a:cubicBezTo>
                  <a:cubicBezTo>
                    <a:pt x="654" y="497"/>
                    <a:pt x="654" y="497"/>
                    <a:pt x="654" y="497"/>
                  </a:cubicBezTo>
                  <a:cubicBezTo>
                    <a:pt x="654" y="497"/>
                    <a:pt x="654" y="497"/>
                    <a:pt x="654" y="497"/>
                  </a:cubicBezTo>
                  <a:cubicBezTo>
                    <a:pt x="654" y="497"/>
                    <a:pt x="654" y="497"/>
                    <a:pt x="654" y="497"/>
                  </a:cubicBezTo>
                  <a:cubicBezTo>
                    <a:pt x="654" y="497"/>
                    <a:pt x="654" y="497"/>
                    <a:pt x="654" y="497"/>
                  </a:cubicBezTo>
                  <a:cubicBezTo>
                    <a:pt x="654" y="497"/>
                    <a:pt x="654" y="497"/>
                    <a:pt x="654" y="497"/>
                  </a:cubicBezTo>
                  <a:cubicBezTo>
                    <a:pt x="654" y="497"/>
                    <a:pt x="654" y="497"/>
                    <a:pt x="655" y="497"/>
                  </a:cubicBezTo>
                  <a:cubicBezTo>
                    <a:pt x="655" y="497"/>
                    <a:pt x="655" y="497"/>
                    <a:pt x="655" y="497"/>
                  </a:cubicBezTo>
                  <a:cubicBezTo>
                    <a:pt x="657" y="497"/>
                    <a:pt x="660" y="497"/>
                    <a:pt x="662" y="497"/>
                  </a:cubicBezTo>
                  <a:cubicBezTo>
                    <a:pt x="663" y="487"/>
                    <a:pt x="664" y="477"/>
                    <a:pt x="664" y="467"/>
                  </a:cubicBezTo>
                  <a:cubicBezTo>
                    <a:pt x="664" y="403"/>
                    <a:pt x="634" y="347"/>
                    <a:pt x="587" y="311"/>
                  </a:cubicBezTo>
                  <a:moveTo>
                    <a:pt x="347" y="0"/>
                  </a:moveTo>
                  <a:cubicBezTo>
                    <a:pt x="381" y="42"/>
                    <a:pt x="401" y="94"/>
                    <a:pt x="402" y="152"/>
                  </a:cubicBezTo>
                  <a:cubicBezTo>
                    <a:pt x="402" y="152"/>
                    <a:pt x="402" y="152"/>
                    <a:pt x="402" y="152"/>
                  </a:cubicBezTo>
                  <a:cubicBezTo>
                    <a:pt x="402" y="152"/>
                    <a:pt x="402" y="152"/>
                    <a:pt x="402" y="152"/>
                  </a:cubicBezTo>
                  <a:cubicBezTo>
                    <a:pt x="402" y="152"/>
                    <a:pt x="402" y="152"/>
                    <a:pt x="402" y="152"/>
                  </a:cubicBezTo>
                  <a:cubicBezTo>
                    <a:pt x="402" y="152"/>
                    <a:pt x="402" y="152"/>
                    <a:pt x="402" y="153"/>
                  </a:cubicBezTo>
                  <a:cubicBezTo>
                    <a:pt x="402" y="153"/>
                    <a:pt x="402" y="153"/>
                    <a:pt x="402" y="153"/>
                  </a:cubicBezTo>
                  <a:cubicBezTo>
                    <a:pt x="402" y="153"/>
                    <a:pt x="402" y="153"/>
                    <a:pt x="402" y="153"/>
                  </a:cubicBezTo>
                  <a:cubicBezTo>
                    <a:pt x="402" y="153"/>
                    <a:pt x="402" y="153"/>
                    <a:pt x="402" y="153"/>
                  </a:cubicBezTo>
                  <a:cubicBezTo>
                    <a:pt x="402" y="153"/>
                    <a:pt x="402" y="153"/>
                    <a:pt x="402" y="154"/>
                  </a:cubicBezTo>
                  <a:cubicBezTo>
                    <a:pt x="402" y="154"/>
                    <a:pt x="402" y="154"/>
                    <a:pt x="402" y="154"/>
                  </a:cubicBezTo>
                  <a:cubicBezTo>
                    <a:pt x="402" y="154"/>
                    <a:pt x="402" y="154"/>
                    <a:pt x="402" y="154"/>
                  </a:cubicBezTo>
                  <a:cubicBezTo>
                    <a:pt x="402" y="154"/>
                    <a:pt x="402" y="154"/>
                    <a:pt x="402" y="154"/>
                  </a:cubicBezTo>
                  <a:cubicBezTo>
                    <a:pt x="402" y="154"/>
                    <a:pt x="402" y="154"/>
                    <a:pt x="402" y="154"/>
                  </a:cubicBezTo>
                  <a:cubicBezTo>
                    <a:pt x="402" y="154"/>
                    <a:pt x="402" y="154"/>
                    <a:pt x="402" y="154"/>
                  </a:cubicBezTo>
                  <a:cubicBezTo>
                    <a:pt x="402" y="154"/>
                    <a:pt x="402" y="154"/>
                    <a:pt x="402" y="155"/>
                  </a:cubicBezTo>
                  <a:cubicBezTo>
                    <a:pt x="402" y="155"/>
                    <a:pt x="402" y="155"/>
                    <a:pt x="402" y="155"/>
                  </a:cubicBezTo>
                  <a:cubicBezTo>
                    <a:pt x="402" y="155"/>
                    <a:pt x="402" y="155"/>
                    <a:pt x="402" y="155"/>
                  </a:cubicBezTo>
                  <a:cubicBezTo>
                    <a:pt x="402" y="155"/>
                    <a:pt x="402" y="155"/>
                    <a:pt x="402" y="155"/>
                  </a:cubicBezTo>
                  <a:cubicBezTo>
                    <a:pt x="402" y="155"/>
                    <a:pt x="402" y="155"/>
                    <a:pt x="402" y="155"/>
                  </a:cubicBezTo>
                  <a:cubicBezTo>
                    <a:pt x="402" y="155"/>
                    <a:pt x="402" y="155"/>
                    <a:pt x="402" y="155"/>
                  </a:cubicBezTo>
                  <a:cubicBezTo>
                    <a:pt x="402" y="155"/>
                    <a:pt x="402" y="155"/>
                    <a:pt x="402" y="155"/>
                  </a:cubicBezTo>
                  <a:cubicBezTo>
                    <a:pt x="402" y="155"/>
                    <a:pt x="402" y="155"/>
                    <a:pt x="402" y="155"/>
                  </a:cubicBezTo>
                  <a:cubicBezTo>
                    <a:pt x="402" y="155"/>
                    <a:pt x="402" y="156"/>
                    <a:pt x="402" y="156"/>
                  </a:cubicBezTo>
                  <a:cubicBezTo>
                    <a:pt x="402" y="156"/>
                    <a:pt x="402" y="156"/>
                    <a:pt x="402" y="156"/>
                  </a:cubicBezTo>
                  <a:cubicBezTo>
                    <a:pt x="402" y="156"/>
                    <a:pt x="402" y="156"/>
                    <a:pt x="402" y="156"/>
                  </a:cubicBezTo>
                  <a:cubicBezTo>
                    <a:pt x="402" y="156"/>
                    <a:pt x="402" y="156"/>
                    <a:pt x="402" y="156"/>
                  </a:cubicBezTo>
                  <a:cubicBezTo>
                    <a:pt x="402" y="156"/>
                    <a:pt x="402" y="156"/>
                    <a:pt x="402" y="156"/>
                  </a:cubicBezTo>
                  <a:cubicBezTo>
                    <a:pt x="402" y="156"/>
                    <a:pt x="402" y="156"/>
                    <a:pt x="402" y="156"/>
                  </a:cubicBezTo>
                  <a:cubicBezTo>
                    <a:pt x="402" y="156"/>
                    <a:pt x="402" y="157"/>
                    <a:pt x="402" y="157"/>
                  </a:cubicBezTo>
                  <a:cubicBezTo>
                    <a:pt x="402" y="157"/>
                    <a:pt x="402" y="157"/>
                    <a:pt x="402" y="157"/>
                  </a:cubicBezTo>
                  <a:cubicBezTo>
                    <a:pt x="402" y="157"/>
                    <a:pt x="402" y="157"/>
                    <a:pt x="402" y="157"/>
                  </a:cubicBezTo>
                  <a:cubicBezTo>
                    <a:pt x="402" y="157"/>
                    <a:pt x="402" y="157"/>
                    <a:pt x="402" y="157"/>
                  </a:cubicBezTo>
                  <a:cubicBezTo>
                    <a:pt x="402" y="157"/>
                    <a:pt x="402" y="157"/>
                    <a:pt x="402" y="157"/>
                  </a:cubicBezTo>
                  <a:cubicBezTo>
                    <a:pt x="402" y="157"/>
                    <a:pt x="402" y="157"/>
                    <a:pt x="402" y="157"/>
                  </a:cubicBezTo>
                  <a:cubicBezTo>
                    <a:pt x="402" y="186"/>
                    <a:pt x="397" y="213"/>
                    <a:pt x="387" y="239"/>
                  </a:cubicBezTo>
                  <a:cubicBezTo>
                    <a:pt x="401" y="236"/>
                    <a:pt x="415" y="234"/>
                    <a:pt x="429" y="234"/>
                  </a:cubicBezTo>
                  <a:cubicBezTo>
                    <a:pt x="429" y="234"/>
                    <a:pt x="429" y="234"/>
                    <a:pt x="429" y="234"/>
                  </a:cubicBezTo>
                  <a:cubicBezTo>
                    <a:pt x="429" y="234"/>
                    <a:pt x="429" y="234"/>
                    <a:pt x="430" y="234"/>
                  </a:cubicBezTo>
                  <a:cubicBezTo>
                    <a:pt x="430" y="234"/>
                    <a:pt x="430" y="234"/>
                    <a:pt x="430" y="234"/>
                  </a:cubicBezTo>
                  <a:cubicBezTo>
                    <a:pt x="430" y="234"/>
                    <a:pt x="430" y="234"/>
                    <a:pt x="430" y="234"/>
                  </a:cubicBezTo>
                  <a:cubicBezTo>
                    <a:pt x="430" y="234"/>
                    <a:pt x="430" y="234"/>
                    <a:pt x="430" y="234"/>
                  </a:cubicBezTo>
                  <a:cubicBezTo>
                    <a:pt x="430" y="234"/>
                    <a:pt x="430" y="234"/>
                    <a:pt x="430" y="234"/>
                  </a:cubicBezTo>
                  <a:cubicBezTo>
                    <a:pt x="430" y="234"/>
                    <a:pt x="430" y="234"/>
                    <a:pt x="430" y="234"/>
                  </a:cubicBezTo>
                  <a:cubicBezTo>
                    <a:pt x="430" y="234"/>
                    <a:pt x="430" y="234"/>
                    <a:pt x="430" y="234"/>
                  </a:cubicBezTo>
                  <a:cubicBezTo>
                    <a:pt x="431" y="234"/>
                    <a:pt x="431" y="234"/>
                    <a:pt x="431" y="234"/>
                  </a:cubicBezTo>
                  <a:cubicBezTo>
                    <a:pt x="431" y="234"/>
                    <a:pt x="431" y="234"/>
                    <a:pt x="431" y="234"/>
                  </a:cubicBezTo>
                  <a:cubicBezTo>
                    <a:pt x="431" y="234"/>
                    <a:pt x="431" y="234"/>
                    <a:pt x="431" y="234"/>
                  </a:cubicBezTo>
                  <a:cubicBezTo>
                    <a:pt x="431" y="234"/>
                    <a:pt x="431" y="234"/>
                    <a:pt x="431" y="234"/>
                  </a:cubicBezTo>
                  <a:cubicBezTo>
                    <a:pt x="431" y="234"/>
                    <a:pt x="431" y="234"/>
                    <a:pt x="431" y="234"/>
                  </a:cubicBezTo>
                  <a:cubicBezTo>
                    <a:pt x="431" y="234"/>
                    <a:pt x="431" y="234"/>
                    <a:pt x="431" y="234"/>
                  </a:cubicBezTo>
                  <a:cubicBezTo>
                    <a:pt x="432" y="234"/>
                    <a:pt x="433" y="234"/>
                    <a:pt x="434" y="234"/>
                  </a:cubicBezTo>
                  <a:cubicBezTo>
                    <a:pt x="436" y="220"/>
                    <a:pt x="438" y="206"/>
                    <a:pt x="438" y="191"/>
                  </a:cubicBezTo>
                  <a:cubicBezTo>
                    <a:pt x="438" y="114"/>
                    <a:pt x="402" y="45"/>
                    <a:pt x="347" y="0"/>
                  </a:cubicBezTo>
                </a:path>
              </a:pathLst>
            </a:custGeom>
            <a:solidFill>
              <a:srgbClr val="C5CD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Oval 34"/>
            <p:cNvSpPr>
              <a:spLocks noChangeArrowheads="1"/>
            </p:cNvSpPr>
            <p:nvPr/>
          </p:nvSpPr>
          <p:spPr bwMode="auto">
            <a:xfrm>
              <a:off x="6843712" y="5096071"/>
              <a:ext cx="1228725" cy="1230313"/>
            </a:xfrm>
            <a:prstGeom prst="ellipse">
              <a:avLst/>
            </a:prstGeom>
            <a:solidFill>
              <a:schemeClr val="bg1"/>
            </a:solidFill>
            <a:ln w="9525">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34" name="Oval 35"/>
            <p:cNvSpPr>
              <a:spLocks noChangeArrowheads="1"/>
            </p:cNvSpPr>
            <p:nvPr/>
          </p:nvSpPr>
          <p:spPr bwMode="auto">
            <a:xfrm>
              <a:off x="6921500" y="5173858"/>
              <a:ext cx="1073150" cy="1074738"/>
            </a:xfrm>
            <a:prstGeom prst="ellipse">
              <a:avLst/>
            </a:prstGeom>
            <a:solidFill>
              <a:srgbClr val="E5E8E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Oval 36"/>
            <p:cNvSpPr>
              <a:spLocks noChangeArrowheads="1"/>
            </p:cNvSpPr>
            <p:nvPr/>
          </p:nvSpPr>
          <p:spPr bwMode="auto">
            <a:xfrm>
              <a:off x="6994525" y="5248471"/>
              <a:ext cx="927100" cy="922338"/>
            </a:xfrm>
            <a:prstGeom prst="ellipse">
              <a:avLst/>
            </a:prstGeom>
            <a:solidFill>
              <a:schemeClr val="accent5"/>
            </a:solidFill>
            <a:ln>
              <a:noFill/>
            </a:ln>
          </p:spPr>
          <p:txBody>
            <a:bodyPr vert="horz" wrap="square" lIns="91440" tIns="45720" rIns="91440" bIns="45720" numCol="1" anchor="t" anchorCtr="0" compatLnSpc="1"/>
            <a:lstStyle/>
            <a:p>
              <a:endParaRPr lang="zh-CN" altLang="en-US"/>
            </a:p>
          </p:txBody>
        </p:sp>
        <p:sp>
          <p:nvSpPr>
            <p:cNvPr id="36" name="Oval 37"/>
            <p:cNvSpPr>
              <a:spLocks noChangeArrowheads="1"/>
            </p:cNvSpPr>
            <p:nvPr/>
          </p:nvSpPr>
          <p:spPr bwMode="auto">
            <a:xfrm>
              <a:off x="5822950" y="4076896"/>
              <a:ext cx="1536700" cy="1536700"/>
            </a:xfrm>
            <a:prstGeom prst="ellipse">
              <a:avLst/>
            </a:prstGeom>
            <a:solidFill>
              <a:schemeClr val="bg1"/>
            </a:solidFill>
            <a:ln w="9525">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37" name="Oval 38"/>
            <p:cNvSpPr>
              <a:spLocks noChangeArrowheads="1"/>
            </p:cNvSpPr>
            <p:nvPr/>
          </p:nvSpPr>
          <p:spPr bwMode="auto">
            <a:xfrm>
              <a:off x="5921375" y="4173733"/>
              <a:ext cx="1341438" cy="1343025"/>
            </a:xfrm>
            <a:prstGeom prst="ellipse">
              <a:avLst/>
            </a:prstGeom>
            <a:solidFill>
              <a:srgbClr val="E5E8E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Oval 39"/>
            <p:cNvSpPr>
              <a:spLocks noChangeArrowheads="1"/>
            </p:cNvSpPr>
            <p:nvPr/>
          </p:nvSpPr>
          <p:spPr bwMode="auto">
            <a:xfrm>
              <a:off x="6013450" y="4267396"/>
              <a:ext cx="1157288" cy="1150938"/>
            </a:xfrm>
            <a:prstGeom prst="ellipse">
              <a:avLst/>
            </a:pr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Oval 40"/>
            <p:cNvSpPr>
              <a:spLocks noChangeArrowheads="1"/>
            </p:cNvSpPr>
            <p:nvPr/>
          </p:nvSpPr>
          <p:spPr bwMode="auto">
            <a:xfrm>
              <a:off x="4540250" y="2792608"/>
              <a:ext cx="1922463" cy="1922463"/>
            </a:xfrm>
            <a:prstGeom prst="ellipse">
              <a:avLst/>
            </a:prstGeom>
            <a:solidFill>
              <a:schemeClr val="bg1"/>
            </a:solidFill>
            <a:ln w="9525">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40" name="Oval 41"/>
            <p:cNvSpPr>
              <a:spLocks noChangeArrowheads="1"/>
            </p:cNvSpPr>
            <p:nvPr/>
          </p:nvSpPr>
          <p:spPr bwMode="auto">
            <a:xfrm>
              <a:off x="4667250" y="2914846"/>
              <a:ext cx="1673225" cy="1679575"/>
            </a:xfrm>
            <a:prstGeom prst="ellipse">
              <a:avLst/>
            </a:prstGeom>
            <a:solidFill>
              <a:srgbClr val="E5E8E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Oval 42"/>
            <p:cNvSpPr>
              <a:spLocks noChangeArrowheads="1"/>
            </p:cNvSpPr>
            <p:nvPr/>
          </p:nvSpPr>
          <p:spPr bwMode="auto">
            <a:xfrm>
              <a:off x="4784725" y="3032321"/>
              <a:ext cx="1438275" cy="1444625"/>
            </a:xfrm>
            <a:prstGeom prst="ellipse">
              <a:avLst/>
            </a:prstGeom>
            <a:solidFill>
              <a:schemeClr val="accent2"/>
            </a:solidFill>
            <a:ln>
              <a:noFill/>
            </a:ln>
          </p:spPr>
          <p:txBody>
            <a:bodyPr vert="horz" wrap="square" lIns="91440" tIns="45720" rIns="91440" bIns="45720" numCol="1" anchor="t" anchorCtr="0" compatLnSpc="1"/>
            <a:lstStyle/>
            <a:p>
              <a:endParaRPr lang="zh-CN" altLang="en-US"/>
            </a:p>
          </p:txBody>
        </p:sp>
        <p:sp>
          <p:nvSpPr>
            <p:cNvPr id="42" name="Oval 43"/>
            <p:cNvSpPr>
              <a:spLocks noChangeArrowheads="1"/>
            </p:cNvSpPr>
            <p:nvPr/>
          </p:nvSpPr>
          <p:spPr bwMode="auto">
            <a:xfrm>
              <a:off x="2954337" y="1206696"/>
              <a:ext cx="2405063" cy="2406650"/>
            </a:xfrm>
            <a:prstGeom prst="ellipse">
              <a:avLst/>
            </a:prstGeom>
            <a:solidFill>
              <a:schemeClr val="bg1"/>
            </a:solidFill>
            <a:ln w="9525">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43" name="Oval 44"/>
            <p:cNvSpPr>
              <a:spLocks noChangeArrowheads="1"/>
            </p:cNvSpPr>
            <p:nvPr/>
          </p:nvSpPr>
          <p:spPr bwMode="auto">
            <a:xfrm>
              <a:off x="3109912" y="1362271"/>
              <a:ext cx="2093913" cy="2093913"/>
            </a:xfrm>
            <a:prstGeom prst="ellipse">
              <a:avLst/>
            </a:prstGeom>
            <a:solidFill>
              <a:srgbClr val="E5E8E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Oval 45"/>
            <p:cNvSpPr>
              <a:spLocks noChangeArrowheads="1"/>
            </p:cNvSpPr>
            <p:nvPr/>
          </p:nvSpPr>
          <p:spPr bwMode="auto">
            <a:xfrm>
              <a:off x="3257550" y="1509908"/>
              <a:ext cx="1800225" cy="1800225"/>
            </a:xfrm>
            <a:prstGeom prst="ellipse">
              <a:avLst/>
            </a:prstGeom>
            <a:solidFill>
              <a:schemeClr val="accent1"/>
            </a:solidFill>
            <a:ln>
              <a:noFill/>
            </a:ln>
          </p:spPr>
          <p:txBody>
            <a:bodyPr vert="horz" wrap="square" lIns="91440" tIns="45720" rIns="91440" bIns="45720" numCol="1" anchor="t" anchorCtr="0" compatLnSpc="1"/>
            <a:lstStyle/>
            <a:p>
              <a:endParaRPr lang="zh-CN" altLang="en-US"/>
            </a:p>
          </p:txBody>
        </p:sp>
        <p:sp>
          <p:nvSpPr>
            <p:cNvPr id="45" name="Freeform 46"/>
            <p:cNvSpPr>
              <a:spLocks noEditPoints="1"/>
            </p:cNvSpPr>
            <p:nvPr/>
          </p:nvSpPr>
          <p:spPr bwMode="auto">
            <a:xfrm>
              <a:off x="3257550" y="1509908"/>
              <a:ext cx="946150" cy="941388"/>
            </a:xfrm>
            <a:custGeom>
              <a:avLst/>
              <a:gdLst>
                <a:gd name="T0" fmla="*/ 0 w 194"/>
                <a:gd name="T1" fmla="*/ 193 h 193"/>
                <a:gd name="T2" fmla="*/ 0 w 194"/>
                <a:gd name="T3" fmla="*/ 193 h 193"/>
                <a:gd name="T4" fmla="*/ 0 w 194"/>
                <a:gd name="T5" fmla="*/ 192 h 193"/>
                <a:gd name="T6" fmla="*/ 0 w 194"/>
                <a:gd name="T7" fmla="*/ 192 h 193"/>
                <a:gd name="T8" fmla="*/ 0 w 194"/>
                <a:gd name="T9" fmla="*/ 192 h 193"/>
                <a:gd name="T10" fmla="*/ 0 w 194"/>
                <a:gd name="T11" fmla="*/ 192 h 193"/>
                <a:gd name="T12" fmla="*/ 0 w 194"/>
                <a:gd name="T13" fmla="*/ 191 h 193"/>
                <a:gd name="T14" fmla="*/ 0 w 194"/>
                <a:gd name="T15" fmla="*/ 191 h 193"/>
                <a:gd name="T16" fmla="*/ 0 w 194"/>
                <a:gd name="T17" fmla="*/ 191 h 193"/>
                <a:gd name="T18" fmla="*/ 0 w 194"/>
                <a:gd name="T19" fmla="*/ 190 h 193"/>
                <a:gd name="T20" fmla="*/ 0 w 194"/>
                <a:gd name="T21" fmla="*/ 190 h 193"/>
                <a:gd name="T22" fmla="*/ 0 w 194"/>
                <a:gd name="T23" fmla="*/ 190 h 193"/>
                <a:gd name="T24" fmla="*/ 0 w 194"/>
                <a:gd name="T25" fmla="*/ 189 h 193"/>
                <a:gd name="T26" fmla="*/ 0 w 194"/>
                <a:gd name="T27" fmla="*/ 189 h 193"/>
                <a:gd name="T28" fmla="*/ 0 w 194"/>
                <a:gd name="T29" fmla="*/ 189 h 193"/>
                <a:gd name="T30" fmla="*/ 0 w 194"/>
                <a:gd name="T31" fmla="*/ 189 h 193"/>
                <a:gd name="T32" fmla="*/ 0 w 194"/>
                <a:gd name="T33" fmla="*/ 188 h 193"/>
                <a:gd name="T34" fmla="*/ 0 w 194"/>
                <a:gd name="T35" fmla="*/ 188 h 193"/>
                <a:gd name="T36" fmla="*/ 0 w 194"/>
                <a:gd name="T37" fmla="*/ 188 h 193"/>
                <a:gd name="T38" fmla="*/ 0 w 194"/>
                <a:gd name="T39" fmla="*/ 187 h 193"/>
                <a:gd name="T40" fmla="*/ 0 w 194"/>
                <a:gd name="T41" fmla="*/ 187 h 193"/>
                <a:gd name="T42" fmla="*/ 0 w 194"/>
                <a:gd name="T43" fmla="*/ 187 h 193"/>
                <a:gd name="T44" fmla="*/ 0 w 194"/>
                <a:gd name="T45" fmla="*/ 186 h 193"/>
                <a:gd name="T46" fmla="*/ 0 w 194"/>
                <a:gd name="T47" fmla="*/ 186 h 193"/>
                <a:gd name="T48" fmla="*/ 0 w 194"/>
                <a:gd name="T49" fmla="*/ 186 h 193"/>
                <a:gd name="T50" fmla="*/ 0 w 194"/>
                <a:gd name="T51" fmla="*/ 186 h 193"/>
                <a:gd name="T52" fmla="*/ 0 w 194"/>
                <a:gd name="T53" fmla="*/ 185 h 193"/>
                <a:gd name="T54" fmla="*/ 0 w 194"/>
                <a:gd name="T55" fmla="*/ 185 h 193"/>
                <a:gd name="T56" fmla="*/ 0 w 194"/>
                <a:gd name="T57" fmla="*/ 184 h 193"/>
                <a:gd name="T58" fmla="*/ 194 w 194"/>
                <a:gd name="T59" fmla="*/ 0 h 193"/>
                <a:gd name="T60" fmla="*/ 193 w 194"/>
                <a:gd name="T61" fmla="*/ 0 h 193"/>
                <a:gd name="T62" fmla="*/ 193 w 194"/>
                <a:gd name="T63" fmla="*/ 0 h 193"/>
                <a:gd name="T64" fmla="*/ 192 w 194"/>
                <a:gd name="T65" fmla="*/ 0 h 193"/>
                <a:gd name="T66" fmla="*/ 192 w 194"/>
                <a:gd name="T67" fmla="*/ 0 h 193"/>
                <a:gd name="T68" fmla="*/ 192 w 194"/>
                <a:gd name="T69" fmla="*/ 0 h 193"/>
                <a:gd name="T70" fmla="*/ 191 w 194"/>
                <a:gd name="T71" fmla="*/ 0 h 193"/>
                <a:gd name="T72" fmla="*/ 191 w 194"/>
                <a:gd name="T73" fmla="*/ 0 h 193"/>
                <a:gd name="T74" fmla="*/ 191 w 194"/>
                <a:gd name="T75" fmla="*/ 0 h 193"/>
                <a:gd name="T76" fmla="*/ 190 w 194"/>
                <a:gd name="T77" fmla="*/ 0 h 193"/>
                <a:gd name="T78" fmla="*/ 190 w 194"/>
                <a:gd name="T79" fmla="*/ 0 h 193"/>
                <a:gd name="T80" fmla="*/ 190 w 194"/>
                <a:gd name="T81" fmla="*/ 0 h 193"/>
                <a:gd name="T82" fmla="*/ 189 w 194"/>
                <a:gd name="T83" fmla="*/ 0 h 193"/>
                <a:gd name="T84" fmla="*/ 189 w 194"/>
                <a:gd name="T85" fmla="*/ 0 h 193"/>
                <a:gd name="T86" fmla="*/ 189 w 194"/>
                <a:gd name="T87" fmla="*/ 0 h 193"/>
                <a:gd name="T88" fmla="*/ 189 w 194"/>
                <a:gd name="T89" fmla="*/ 0 h 193"/>
                <a:gd name="T90" fmla="*/ 188 w 194"/>
                <a:gd name="T91" fmla="*/ 0 h 193"/>
                <a:gd name="T92" fmla="*/ 188 w 194"/>
                <a:gd name="T93" fmla="*/ 0 h 193"/>
                <a:gd name="T94" fmla="*/ 188 w 194"/>
                <a:gd name="T95" fmla="*/ 0 h 193"/>
                <a:gd name="T96" fmla="*/ 187 w 194"/>
                <a:gd name="T97" fmla="*/ 0 h 193"/>
                <a:gd name="T98" fmla="*/ 187 w 194"/>
                <a:gd name="T99" fmla="*/ 0 h 193"/>
                <a:gd name="T100" fmla="*/ 187 w 194"/>
                <a:gd name="T101" fmla="*/ 0 h 193"/>
                <a:gd name="T102" fmla="*/ 186 w 194"/>
                <a:gd name="T103" fmla="*/ 0 h 193"/>
                <a:gd name="T104" fmla="*/ 186 w 194"/>
                <a:gd name="T105" fmla="*/ 0 h 193"/>
                <a:gd name="T106" fmla="*/ 186 w 194"/>
                <a:gd name="T107" fmla="*/ 0 h 193"/>
                <a:gd name="T108" fmla="*/ 185 w 194"/>
                <a:gd name="T109" fmla="*/ 0 h 193"/>
                <a:gd name="T110" fmla="*/ 185 w 194"/>
                <a:gd name="T111" fmla="*/ 0 h 193"/>
                <a:gd name="T112" fmla="*/ 0 w 194"/>
                <a:gd name="T113" fmla="*/ 184 h 193"/>
                <a:gd name="T114" fmla="*/ 185 w 194"/>
                <a:gd name="T115"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4" h="193">
                  <a:moveTo>
                    <a:pt x="0" y="193"/>
                  </a:moveTo>
                  <a:cubicBezTo>
                    <a:pt x="0" y="193"/>
                    <a:pt x="0" y="193"/>
                    <a:pt x="0" y="193"/>
                  </a:cubicBezTo>
                  <a:cubicBezTo>
                    <a:pt x="0" y="193"/>
                    <a:pt x="0" y="193"/>
                    <a:pt x="0" y="193"/>
                  </a:cubicBezTo>
                  <a:moveTo>
                    <a:pt x="0" y="193"/>
                  </a:moveTo>
                  <a:cubicBezTo>
                    <a:pt x="0" y="193"/>
                    <a:pt x="0" y="193"/>
                    <a:pt x="0" y="193"/>
                  </a:cubicBezTo>
                  <a:cubicBezTo>
                    <a:pt x="0" y="193"/>
                    <a:pt x="0" y="193"/>
                    <a:pt x="0" y="193"/>
                  </a:cubicBezTo>
                  <a:moveTo>
                    <a:pt x="0" y="192"/>
                  </a:moveTo>
                  <a:cubicBezTo>
                    <a:pt x="0" y="192"/>
                    <a:pt x="0" y="193"/>
                    <a:pt x="0" y="193"/>
                  </a:cubicBezTo>
                  <a:cubicBezTo>
                    <a:pt x="0" y="193"/>
                    <a:pt x="0" y="192"/>
                    <a:pt x="0" y="192"/>
                  </a:cubicBezTo>
                  <a:moveTo>
                    <a:pt x="0" y="192"/>
                  </a:moveTo>
                  <a:cubicBezTo>
                    <a:pt x="0" y="192"/>
                    <a:pt x="0" y="192"/>
                    <a:pt x="0" y="192"/>
                  </a:cubicBezTo>
                  <a:cubicBezTo>
                    <a:pt x="0" y="192"/>
                    <a:pt x="0" y="192"/>
                    <a:pt x="0" y="192"/>
                  </a:cubicBezTo>
                  <a:moveTo>
                    <a:pt x="0" y="192"/>
                  </a:moveTo>
                  <a:cubicBezTo>
                    <a:pt x="0" y="192"/>
                    <a:pt x="0" y="192"/>
                    <a:pt x="0" y="192"/>
                  </a:cubicBezTo>
                  <a:cubicBezTo>
                    <a:pt x="0" y="192"/>
                    <a:pt x="0" y="192"/>
                    <a:pt x="0" y="192"/>
                  </a:cubicBezTo>
                  <a:moveTo>
                    <a:pt x="0" y="192"/>
                  </a:moveTo>
                  <a:cubicBezTo>
                    <a:pt x="0" y="192"/>
                    <a:pt x="0" y="192"/>
                    <a:pt x="0" y="192"/>
                  </a:cubicBezTo>
                  <a:cubicBezTo>
                    <a:pt x="0" y="192"/>
                    <a:pt x="0" y="192"/>
                    <a:pt x="0" y="192"/>
                  </a:cubicBezTo>
                  <a:moveTo>
                    <a:pt x="0" y="191"/>
                  </a:moveTo>
                  <a:cubicBezTo>
                    <a:pt x="0" y="191"/>
                    <a:pt x="0" y="191"/>
                    <a:pt x="0" y="191"/>
                  </a:cubicBezTo>
                  <a:cubicBezTo>
                    <a:pt x="0" y="191"/>
                    <a:pt x="0" y="191"/>
                    <a:pt x="0" y="191"/>
                  </a:cubicBezTo>
                  <a:moveTo>
                    <a:pt x="0" y="191"/>
                  </a:moveTo>
                  <a:cubicBezTo>
                    <a:pt x="0" y="191"/>
                    <a:pt x="0" y="191"/>
                    <a:pt x="0" y="191"/>
                  </a:cubicBezTo>
                  <a:cubicBezTo>
                    <a:pt x="0" y="191"/>
                    <a:pt x="0" y="191"/>
                    <a:pt x="0" y="191"/>
                  </a:cubicBezTo>
                  <a:moveTo>
                    <a:pt x="0" y="191"/>
                  </a:moveTo>
                  <a:cubicBezTo>
                    <a:pt x="0" y="191"/>
                    <a:pt x="0" y="191"/>
                    <a:pt x="0" y="191"/>
                  </a:cubicBezTo>
                  <a:cubicBezTo>
                    <a:pt x="0" y="191"/>
                    <a:pt x="0" y="191"/>
                    <a:pt x="0" y="191"/>
                  </a:cubicBezTo>
                  <a:moveTo>
                    <a:pt x="0" y="190"/>
                  </a:moveTo>
                  <a:cubicBezTo>
                    <a:pt x="0" y="190"/>
                    <a:pt x="0" y="190"/>
                    <a:pt x="0" y="190"/>
                  </a:cubicBezTo>
                  <a:cubicBezTo>
                    <a:pt x="0" y="190"/>
                    <a:pt x="0" y="190"/>
                    <a:pt x="0" y="190"/>
                  </a:cubicBezTo>
                  <a:moveTo>
                    <a:pt x="0" y="190"/>
                  </a:moveTo>
                  <a:cubicBezTo>
                    <a:pt x="0" y="190"/>
                    <a:pt x="0" y="190"/>
                    <a:pt x="0" y="190"/>
                  </a:cubicBezTo>
                  <a:cubicBezTo>
                    <a:pt x="0" y="190"/>
                    <a:pt x="0" y="190"/>
                    <a:pt x="0" y="190"/>
                  </a:cubicBezTo>
                  <a:moveTo>
                    <a:pt x="0" y="190"/>
                  </a:moveTo>
                  <a:cubicBezTo>
                    <a:pt x="0" y="190"/>
                    <a:pt x="0" y="190"/>
                    <a:pt x="0" y="190"/>
                  </a:cubicBezTo>
                  <a:cubicBezTo>
                    <a:pt x="0" y="190"/>
                    <a:pt x="0" y="190"/>
                    <a:pt x="0" y="190"/>
                  </a:cubicBezTo>
                  <a:moveTo>
                    <a:pt x="0" y="189"/>
                  </a:moveTo>
                  <a:cubicBezTo>
                    <a:pt x="0" y="189"/>
                    <a:pt x="0" y="190"/>
                    <a:pt x="0" y="190"/>
                  </a:cubicBezTo>
                  <a:cubicBezTo>
                    <a:pt x="0" y="190"/>
                    <a:pt x="0" y="189"/>
                    <a:pt x="0" y="189"/>
                  </a:cubicBezTo>
                  <a:moveTo>
                    <a:pt x="0" y="189"/>
                  </a:moveTo>
                  <a:cubicBezTo>
                    <a:pt x="0" y="189"/>
                    <a:pt x="0" y="189"/>
                    <a:pt x="0" y="189"/>
                  </a:cubicBezTo>
                  <a:cubicBezTo>
                    <a:pt x="0" y="189"/>
                    <a:pt x="0" y="189"/>
                    <a:pt x="0" y="189"/>
                  </a:cubicBezTo>
                  <a:moveTo>
                    <a:pt x="0" y="189"/>
                  </a:moveTo>
                  <a:cubicBezTo>
                    <a:pt x="0" y="189"/>
                    <a:pt x="0" y="189"/>
                    <a:pt x="0" y="189"/>
                  </a:cubicBezTo>
                  <a:cubicBezTo>
                    <a:pt x="0" y="189"/>
                    <a:pt x="0" y="189"/>
                    <a:pt x="0" y="189"/>
                  </a:cubicBezTo>
                  <a:moveTo>
                    <a:pt x="0" y="189"/>
                  </a:moveTo>
                  <a:cubicBezTo>
                    <a:pt x="0" y="189"/>
                    <a:pt x="0" y="189"/>
                    <a:pt x="0" y="189"/>
                  </a:cubicBezTo>
                  <a:cubicBezTo>
                    <a:pt x="0" y="189"/>
                    <a:pt x="0" y="189"/>
                    <a:pt x="0" y="189"/>
                  </a:cubicBezTo>
                  <a:moveTo>
                    <a:pt x="0" y="188"/>
                  </a:moveTo>
                  <a:cubicBezTo>
                    <a:pt x="0" y="188"/>
                    <a:pt x="0" y="188"/>
                    <a:pt x="0" y="188"/>
                  </a:cubicBezTo>
                  <a:cubicBezTo>
                    <a:pt x="0" y="188"/>
                    <a:pt x="0" y="188"/>
                    <a:pt x="0" y="188"/>
                  </a:cubicBezTo>
                  <a:moveTo>
                    <a:pt x="0" y="188"/>
                  </a:moveTo>
                  <a:cubicBezTo>
                    <a:pt x="0" y="188"/>
                    <a:pt x="0" y="188"/>
                    <a:pt x="0" y="188"/>
                  </a:cubicBezTo>
                  <a:cubicBezTo>
                    <a:pt x="0" y="188"/>
                    <a:pt x="0" y="188"/>
                    <a:pt x="0" y="188"/>
                  </a:cubicBezTo>
                  <a:moveTo>
                    <a:pt x="0" y="188"/>
                  </a:moveTo>
                  <a:cubicBezTo>
                    <a:pt x="0" y="188"/>
                    <a:pt x="0" y="188"/>
                    <a:pt x="0" y="188"/>
                  </a:cubicBezTo>
                  <a:cubicBezTo>
                    <a:pt x="0" y="188"/>
                    <a:pt x="0" y="188"/>
                    <a:pt x="0" y="188"/>
                  </a:cubicBezTo>
                  <a:moveTo>
                    <a:pt x="0" y="187"/>
                  </a:moveTo>
                  <a:cubicBezTo>
                    <a:pt x="0" y="187"/>
                    <a:pt x="0" y="187"/>
                    <a:pt x="0" y="188"/>
                  </a:cubicBezTo>
                  <a:cubicBezTo>
                    <a:pt x="0" y="187"/>
                    <a:pt x="0" y="187"/>
                    <a:pt x="0" y="187"/>
                  </a:cubicBezTo>
                  <a:moveTo>
                    <a:pt x="0" y="187"/>
                  </a:moveTo>
                  <a:cubicBezTo>
                    <a:pt x="0" y="187"/>
                    <a:pt x="0" y="187"/>
                    <a:pt x="0" y="187"/>
                  </a:cubicBezTo>
                  <a:cubicBezTo>
                    <a:pt x="0" y="187"/>
                    <a:pt x="0" y="187"/>
                    <a:pt x="0" y="187"/>
                  </a:cubicBezTo>
                  <a:moveTo>
                    <a:pt x="0" y="187"/>
                  </a:moveTo>
                  <a:cubicBezTo>
                    <a:pt x="0" y="187"/>
                    <a:pt x="0" y="187"/>
                    <a:pt x="0" y="187"/>
                  </a:cubicBezTo>
                  <a:cubicBezTo>
                    <a:pt x="0" y="187"/>
                    <a:pt x="0" y="187"/>
                    <a:pt x="0" y="187"/>
                  </a:cubicBezTo>
                  <a:moveTo>
                    <a:pt x="0" y="186"/>
                  </a:moveTo>
                  <a:cubicBezTo>
                    <a:pt x="0" y="186"/>
                    <a:pt x="0" y="187"/>
                    <a:pt x="0" y="187"/>
                  </a:cubicBezTo>
                  <a:cubicBezTo>
                    <a:pt x="0" y="187"/>
                    <a:pt x="0" y="187"/>
                    <a:pt x="0" y="186"/>
                  </a:cubicBezTo>
                  <a:moveTo>
                    <a:pt x="0" y="186"/>
                  </a:moveTo>
                  <a:cubicBezTo>
                    <a:pt x="0" y="186"/>
                    <a:pt x="0" y="186"/>
                    <a:pt x="0" y="186"/>
                  </a:cubicBezTo>
                  <a:cubicBezTo>
                    <a:pt x="0" y="186"/>
                    <a:pt x="0" y="186"/>
                    <a:pt x="0" y="186"/>
                  </a:cubicBezTo>
                  <a:moveTo>
                    <a:pt x="0" y="186"/>
                  </a:moveTo>
                  <a:cubicBezTo>
                    <a:pt x="0" y="186"/>
                    <a:pt x="0" y="186"/>
                    <a:pt x="0" y="186"/>
                  </a:cubicBezTo>
                  <a:cubicBezTo>
                    <a:pt x="0" y="186"/>
                    <a:pt x="0" y="186"/>
                    <a:pt x="0" y="186"/>
                  </a:cubicBezTo>
                  <a:moveTo>
                    <a:pt x="0" y="186"/>
                  </a:moveTo>
                  <a:cubicBezTo>
                    <a:pt x="0" y="186"/>
                    <a:pt x="0" y="186"/>
                    <a:pt x="0" y="186"/>
                  </a:cubicBezTo>
                  <a:cubicBezTo>
                    <a:pt x="0" y="186"/>
                    <a:pt x="0" y="186"/>
                    <a:pt x="0" y="186"/>
                  </a:cubicBezTo>
                  <a:moveTo>
                    <a:pt x="0" y="185"/>
                  </a:moveTo>
                  <a:cubicBezTo>
                    <a:pt x="0" y="185"/>
                    <a:pt x="0" y="185"/>
                    <a:pt x="0" y="185"/>
                  </a:cubicBezTo>
                  <a:cubicBezTo>
                    <a:pt x="0" y="185"/>
                    <a:pt x="0" y="185"/>
                    <a:pt x="0" y="185"/>
                  </a:cubicBezTo>
                  <a:moveTo>
                    <a:pt x="0" y="185"/>
                  </a:moveTo>
                  <a:cubicBezTo>
                    <a:pt x="0" y="185"/>
                    <a:pt x="0" y="185"/>
                    <a:pt x="0" y="185"/>
                  </a:cubicBezTo>
                  <a:cubicBezTo>
                    <a:pt x="0" y="185"/>
                    <a:pt x="0" y="185"/>
                    <a:pt x="0" y="185"/>
                  </a:cubicBezTo>
                  <a:moveTo>
                    <a:pt x="0" y="184"/>
                  </a:moveTo>
                  <a:cubicBezTo>
                    <a:pt x="0" y="184"/>
                    <a:pt x="0" y="184"/>
                    <a:pt x="0" y="185"/>
                  </a:cubicBezTo>
                  <a:cubicBezTo>
                    <a:pt x="0" y="184"/>
                    <a:pt x="0" y="184"/>
                    <a:pt x="0" y="184"/>
                  </a:cubicBezTo>
                  <a:moveTo>
                    <a:pt x="194" y="0"/>
                  </a:moveTo>
                  <a:cubicBezTo>
                    <a:pt x="194" y="0"/>
                    <a:pt x="194" y="0"/>
                    <a:pt x="194" y="0"/>
                  </a:cubicBezTo>
                  <a:cubicBezTo>
                    <a:pt x="194" y="0"/>
                    <a:pt x="194" y="0"/>
                    <a:pt x="194" y="0"/>
                  </a:cubicBezTo>
                  <a:moveTo>
                    <a:pt x="193" y="0"/>
                  </a:moveTo>
                  <a:cubicBezTo>
                    <a:pt x="193" y="0"/>
                    <a:pt x="193" y="0"/>
                    <a:pt x="193" y="0"/>
                  </a:cubicBezTo>
                  <a:cubicBezTo>
                    <a:pt x="193" y="0"/>
                    <a:pt x="193" y="0"/>
                    <a:pt x="193" y="0"/>
                  </a:cubicBezTo>
                  <a:moveTo>
                    <a:pt x="193" y="0"/>
                  </a:moveTo>
                  <a:cubicBezTo>
                    <a:pt x="193" y="0"/>
                    <a:pt x="193" y="0"/>
                    <a:pt x="193" y="0"/>
                  </a:cubicBezTo>
                  <a:cubicBezTo>
                    <a:pt x="193" y="0"/>
                    <a:pt x="193" y="0"/>
                    <a:pt x="193" y="0"/>
                  </a:cubicBezTo>
                  <a:moveTo>
                    <a:pt x="192" y="0"/>
                  </a:moveTo>
                  <a:cubicBezTo>
                    <a:pt x="192" y="0"/>
                    <a:pt x="192" y="0"/>
                    <a:pt x="193" y="0"/>
                  </a:cubicBezTo>
                  <a:cubicBezTo>
                    <a:pt x="193" y="0"/>
                    <a:pt x="192" y="0"/>
                    <a:pt x="192" y="0"/>
                  </a:cubicBezTo>
                  <a:moveTo>
                    <a:pt x="192" y="0"/>
                  </a:moveTo>
                  <a:cubicBezTo>
                    <a:pt x="192" y="0"/>
                    <a:pt x="192" y="0"/>
                    <a:pt x="192" y="0"/>
                  </a:cubicBezTo>
                  <a:cubicBezTo>
                    <a:pt x="192" y="0"/>
                    <a:pt x="192" y="0"/>
                    <a:pt x="192" y="0"/>
                  </a:cubicBezTo>
                  <a:moveTo>
                    <a:pt x="192" y="0"/>
                  </a:moveTo>
                  <a:cubicBezTo>
                    <a:pt x="192" y="0"/>
                    <a:pt x="192" y="0"/>
                    <a:pt x="192" y="0"/>
                  </a:cubicBezTo>
                  <a:cubicBezTo>
                    <a:pt x="192" y="0"/>
                    <a:pt x="192" y="0"/>
                    <a:pt x="192" y="0"/>
                  </a:cubicBezTo>
                  <a:moveTo>
                    <a:pt x="191" y="0"/>
                  </a:moveTo>
                  <a:cubicBezTo>
                    <a:pt x="191" y="0"/>
                    <a:pt x="191" y="0"/>
                    <a:pt x="191" y="0"/>
                  </a:cubicBezTo>
                  <a:cubicBezTo>
                    <a:pt x="191" y="0"/>
                    <a:pt x="191" y="0"/>
                    <a:pt x="191" y="0"/>
                  </a:cubicBezTo>
                  <a:moveTo>
                    <a:pt x="191" y="0"/>
                  </a:moveTo>
                  <a:cubicBezTo>
                    <a:pt x="191" y="0"/>
                    <a:pt x="191" y="0"/>
                    <a:pt x="191" y="0"/>
                  </a:cubicBezTo>
                  <a:cubicBezTo>
                    <a:pt x="191" y="0"/>
                    <a:pt x="191" y="0"/>
                    <a:pt x="191" y="0"/>
                  </a:cubicBezTo>
                  <a:moveTo>
                    <a:pt x="191" y="0"/>
                  </a:moveTo>
                  <a:cubicBezTo>
                    <a:pt x="191" y="0"/>
                    <a:pt x="191" y="0"/>
                    <a:pt x="191" y="0"/>
                  </a:cubicBezTo>
                  <a:cubicBezTo>
                    <a:pt x="191" y="0"/>
                    <a:pt x="191" y="0"/>
                    <a:pt x="191" y="0"/>
                  </a:cubicBezTo>
                  <a:moveTo>
                    <a:pt x="190" y="0"/>
                  </a:moveTo>
                  <a:cubicBezTo>
                    <a:pt x="190" y="0"/>
                    <a:pt x="190" y="0"/>
                    <a:pt x="191" y="0"/>
                  </a:cubicBezTo>
                  <a:cubicBezTo>
                    <a:pt x="190" y="0"/>
                    <a:pt x="190" y="0"/>
                    <a:pt x="190" y="0"/>
                  </a:cubicBezTo>
                  <a:moveTo>
                    <a:pt x="190" y="0"/>
                  </a:moveTo>
                  <a:cubicBezTo>
                    <a:pt x="190" y="0"/>
                    <a:pt x="190" y="0"/>
                    <a:pt x="190" y="0"/>
                  </a:cubicBezTo>
                  <a:cubicBezTo>
                    <a:pt x="190" y="0"/>
                    <a:pt x="190" y="0"/>
                    <a:pt x="190" y="0"/>
                  </a:cubicBezTo>
                  <a:moveTo>
                    <a:pt x="190" y="0"/>
                  </a:moveTo>
                  <a:cubicBezTo>
                    <a:pt x="190" y="0"/>
                    <a:pt x="190" y="0"/>
                    <a:pt x="190" y="0"/>
                  </a:cubicBezTo>
                  <a:cubicBezTo>
                    <a:pt x="190" y="0"/>
                    <a:pt x="190" y="0"/>
                    <a:pt x="190" y="0"/>
                  </a:cubicBezTo>
                  <a:moveTo>
                    <a:pt x="189" y="0"/>
                  </a:moveTo>
                  <a:cubicBezTo>
                    <a:pt x="190" y="0"/>
                    <a:pt x="190" y="0"/>
                    <a:pt x="190" y="0"/>
                  </a:cubicBezTo>
                  <a:cubicBezTo>
                    <a:pt x="190" y="0"/>
                    <a:pt x="190" y="0"/>
                    <a:pt x="189" y="0"/>
                  </a:cubicBezTo>
                  <a:moveTo>
                    <a:pt x="189" y="0"/>
                  </a:moveTo>
                  <a:cubicBezTo>
                    <a:pt x="189" y="0"/>
                    <a:pt x="189" y="0"/>
                    <a:pt x="189" y="0"/>
                  </a:cubicBezTo>
                  <a:cubicBezTo>
                    <a:pt x="189" y="0"/>
                    <a:pt x="189" y="0"/>
                    <a:pt x="189" y="0"/>
                  </a:cubicBezTo>
                  <a:moveTo>
                    <a:pt x="189" y="0"/>
                  </a:moveTo>
                  <a:cubicBezTo>
                    <a:pt x="189" y="0"/>
                    <a:pt x="189" y="0"/>
                    <a:pt x="189" y="0"/>
                  </a:cubicBezTo>
                  <a:cubicBezTo>
                    <a:pt x="189" y="0"/>
                    <a:pt x="189" y="0"/>
                    <a:pt x="189" y="0"/>
                  </a:cubicBezTo>
                  <a:moveTo>
                    <a:pt x="189" y="0"/>
                  </a:moveTo>
                  <a:cubicBezTo>
                    <a:pt x="189" y="0"/>
                    <a:pt x="189" y="0"/>
                    <a:pt x="189" y="0"/>
                  </a:cubicBezTo>
                  <a:cubicBezTo>
                    <a:pt x="189" y="0"/>
                    <a:pt x="189" y="0"/>
                    <a:pt x="189" y="0"/>
                  </a:cubicBezTo>
                  <a:moveTo>
                    <a:pt x="188" y="0"/>
                  </a:moveTo>
                  <a:cubicBezTo>
                    <a:pt x="188" y="0"/>
                    <a:pt x="188" y="0"/>
                    <a:pt x="188" y="0"/>
                  </a:cubicBezTo>
                  <a:cubicBezTo>
                    <a:pt x="188" y="0"/>
                    <a:pt x="188" y="0"/>
                    <a:pt x="188" y="0"/>
                  </a:cubicBezTo>
                  <a:moveTo>
                    <a:pt x="188" y="0"/>
                  </a:moveTo>
                  <a:cubicBezTo>
                    <a:pt x="188" y="0"/>
                    <a:pt x="188" y="0"/>
                    <a:pt x="188" y="0"/>
                  </a:cubicBezTo>
                  <a:cubicBezTo>
                    <a:pt x="188" y="0"/>
                    <a:pt x="188" y="0"/>
                    <a:pt x="188" y="0"/>
                  </a:cubicBezTo>
                  <a:moveTo>
                    <a:pt x="188" y="0"/>
                  </a:moveTo>
                  <a:cubicBezTo>
                    <a:pt x="188" y="0"/>
                    <a:pt x="188" y="0"/>
                    <a:pt x="188" y="0"/>
                  </a:cubicBezTo>
                  <a:cubicBezTo>
                    <a:pt x="188" y="0"/>
                    <a:pt x="188" y="0"/>
                    <a:pt x="188" y="0"/>
                  </a:cubicBezTo>
                  <a:moveTo>
                    <a:pt x="187" y="0"/>
                  </a:moveTo>
                  <a:cubicBezTo>
                    <a:pt x="187" y="0"/>
                    <a:pt x="187" y="0"/>
                    <a:pt x="188" y="0"/>
                  </a:cubicBezTo>
                  <a:cubicBezTo>
                    <a:pt x="187" y="0"/>
                    <a:pt x="187" y="0"/>
                    <a:pt x="187" y="0"/>
                  </a:cubicBezTo>
                  <a:moveTo>
                    <a:pt x="187" y="0"/>
                  </a:moveTo>
                  <a:cubicBezTo>
                    <a:pt x="187" y="0"/>
                    <a:pt x="187" y="0"/>
                    <a:pt x="187" y="0"/>
                  </a:cubicBezTo>
                  <a:cubicBezTo>
                    <a:pt x="187" y="0"/>
                    <a:pt x="187" y="0"/>
                    <a:pt x="187" y="0"/>
                  </a:cubicBezTo>
                  <a:moveTo>
                    <a:pt x="187" y="0"/>
                  </a:moveTo>
                  <a:cubicBezTo>
                    <a:pt x="187" y="0"/>
                    <a:pt x="187" y="0"/>
                    <a:pt x="187" y="0"/>
                  </a:cubicBezTo>
                  <a:cubicBezTo>
                    <a:pt x="187" y="0"/>
                    <a:pt x="187" y="0"/>
                    <a:pt x="187" y="0"/>
                  </a:cubicBezTo>
                  <a:moveTo>
                    <a:pt x="186" y="0"/>
                  </a:moveTo>
                  <a:cubicBezTo>
                    <a:pt x="187" y="0"/>
                    <a:pt x="187" y="0"/>
                    <a:pt x="187" y="0"/>
                  </a:cubicBezTo>
                  <a:cubicBezTo>
                    <a:pt x="187" y="0"/>
                    <a:pt x="187" y="0"/>
                    <a:pt x="186" y="0"/>
                  </a:cubicBezTo>
                  <a:moveTo>
                    <a:pt x="186" y="0"/>
                  </a:moveTo>
                  <a:cubicBezTo>
                    <a:pt x="186" y="0"/>
                    <a:pt x="186" y="0"/>
                    <a:pt x="186" y="0"/>
                  </a:cubicBezTo>
                  <a:cubicBezTo>
                    <a:pt x="186" y="0"/>
                    <a:pt x="186" y="0"/>
                    <a:pt x="186" y="0"/>
                  </a:cubicBezTo>
                  <a:moveTo>
                    <a:pt x="186" y="0"/>
                  </a:moveTo>
                  <a:cubicBezTo>
                    <a:pt x="186" y="0"/>
                    <a:pt x="186" y="0"/>
                    <a:pt x="186" y="0"/>
                  </a:cubicBezTo>
                  <a:cubicBezTo>
                    <a:pt x="186" y="0"/>
                    <a:pt x="186" y="0"/>
                    <a:pt x="186" y="0"/>
                  </a:cubicBezTo>
                  <a:moveTo>
                    <a:pt x="185" y="0"/>
                  </a:moveTo>
                  <a:cubicBezTo>
                    <a:pt x="185" y="0"/>
                    <a:pt x="186" y="0"/>
                    <a:pt x="186" y="0"/>
                  </a:cubicBezTo>
                  <a:cubicBezTo>
                    <a:pt x="186" y="0"/>
                    <a:pt x="185" y="0"/>
                    <a:pt x="185" y="0"/>
                  </a:cubicBezTo>
                  <a:moveTo>
                    <a:pt x="185" y="0"/>
                  </a:moveTo>
                  <a:cubicBezTo>
                    <a:pt x="185" y="0"/>
                    <a:pt x="185" y="0"/>
                    <a:pt x="185" y="0"/>
                  </a:cubicBezTo>
                  <a:cubicBezTo>
                    <a:pt x="185" y="0"/>
                    <a:pt x="185" y="0"/>
                    <a:pt x="185" y="0"/>
                  </a:cubicBezTo>
                  <a:moveTo>
                    <a:pt x="185" y="0"/>
                  </a:moveTo>
                  <a:cubicBezTo>
                    <a:pt x="83" y="0"/>
                    <a:pt x="0" y="82"/>
                    <a:pt x="0" y="184"/>
                  </a:cubicBezTo>
                  <a:cubicBezTo>
                    <a:pt x="0" y="184"/>
                    <a:pt x="0" y="184"/>
                    <a:pt x="0" y="184"/>
                  </a:cubicBezTo>
                  <a:cubicBezTo>
                    <a:pt x="0" y="82"/>
                    <a:pt x="83" y="0"/>
                    <a:pt x="185" y="0"/>
                  </a:cubicBezTo>
                  <a:cubicBezTo>
                    <a:pt x="185" y="0"/>
                    <a:pt x="185" y="0"/>
                    <a:pt x="185" y="0"/>
                  </a:cubicBezTo>
                  <a:cubicBezTo>
                    <a:pt x="185" y="0"/>
                    <a:pt x="185" y="0"/>
                    <a:pt x="185" y="0"/>
                  </a:cubicBezTo>
                </a:path>
              </a:pathLst>
            </a:custGeom>
            <a:solidFill>
              <a:srgbClr val="B0BB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7"/>
            <p:cNvSpPr/>
            <p:nvPr/>
          </p:nvSpPr>
          <p:spPr bwMode="auto">
            <a:xfrm>
              <a:off x="3257550" y="1509908"/>
              <a:ext cx="1628775" cy="1624013"/>
            </a:xfrm>
            <a:custGeom>
              <a:avLst/>
              <a:gdLst>
                <a:gd name="T0" fmla="*/ 0 w 334"/>
                <a:gd name="T1" fmla="*/ 184 h 333"/>
                <a:gd name="T2" fmla="*/ 0 w 334"/>
                <a:gd name="T3" fmla="*/ 185 h 333"/>
                <a:gd name="T4" fmla="*/ 0 w 334"/>
                <a:gd name="T5" fmla="*/ 185 h 333"/>
                <a:gd name="T6" fmla="*/ 0 w 334"/>
                <a:gd name="T7" fmla="*/ 185 h 333"/>
                <a:gd name="T8" fmla="*/ 0 w 334"/>
                <a:gd name="T9" fmla="*/ 186 h 333"/>
                <a:gd name="T10" fmla="*/ 0 w 334"/>
                <a:gd name="T11" fmla="*/ 186 h 333"/>
                <a:gd name="T12" fmla="*/ 0 w 334"/>
                <a:gd name="T13" fmla="*/ 186 h 333"/>
                <a:gd name="T14" fmla="*/ 0 w 334"/>
                <a:gd name="T15" fmla="*/ 187 h 333"/>
                <a:gd name="T16" fmla="*/ 0 w 334"/>
                <a:gd name="T17" fmla="*/ 187 h 333"/>
                <a:gd name="T18" fmla="*/ 0 w 334"/>
                <a:gd name="T19" fmla="*/ 187 h 333"/>
                <a:gd name="T20" fmla="*/ 0 w 334"/>
                <a:gd name="T21" fmla="*/ 188 h 333"/>
                <a:gd name="T22" fmla="*/ 0 w 334"/>
                <a:gd name="T23" fmla="*/ 188 h 333"/>
                <a:gd name="T24" fmla="*/ 0 w 334"/>
                <a:gd name="T25" fmla="*/ 188 h 333"/>
                <a:gd name="T26" fmla="*/ 0 w 334"/>
                <a:gd name="T27" fmla="*/ 188 h 333"/>
                <a:gd name="T28" fmla="*/ 0 w 334"/>
                <a:gd name="T29" fmla="*/ 189 h 333"/>
                <a:gd name="T30" fmla="*/ 0 w 334"/>
                <a:gd name="T31" fmla="*/ 189 h 333"/>
                <a:gd name="T32" fmla="*/ 0 w 334"/>
                <a:gd name="T33" fmla="*/ 189 h 333"/>
                <a:gd name="T34" fmla="*/ 0 w 334"/>
                <a:gd name="T35" fmla="*/ 190 h 333"/>
                <a:gd name="T36" fmla="*/ 0 w 334"/>
                <a:gd name="T37" fmla="*/ 190 h 333"/>
                <a:gd name="T38" fmla="*/ 0 w 334"/>
                <a:gd name="T39" fmla="*/ 190 h 333"/>
                <a:gd name="T40" fmla="*/ 0 w 334"/>
                <a:gd name="T41" fmla="*/ 190 h 333"/>
                <a:gd name="T42" fmla="*/ 0 w 334"/>
                <a:gd name="T43" fmla="*/ 191 h 333"/>
                <a:gd name="T44" fmla="*/ 0 w 334"/>
                <a:gd name="T45" fmla="*/ 191 h 333"/>
                <a:gd name="T46" fmla="*/ 0 w 334"/>
                <a:gd name="T47" fmla="*/ 191 h 333"/>
                <a:gd name="T48" fmla="*/ 0 w 334"/>
                <a:gd name="T49" fmla="*/ 192 h 333"/>
                <a:gd name="T50" fmla="*/ 0 w 334"/>
                <a:gd name="T51" fmla="*/ 192 h 333"/>
                <a:gd name="T52" fmla="*/ 0 w 334"/>
                <a:gd name="T53" fmla="*/ 192 h 333"/>
                <a:gd name="T54" fmla="*/ 0 w 334"/>
                <a:gd name="T55" fmla="*/ 193 h 333"/>
                <a:gd name="T56" fmla="*/ 0 w 334"/>
                <a:gd name="T57" fmla="*/ 193 h 333"/>
                <a:gd name="T58" fmla="*/ 0 w 334"/>
                <a:gd name="T59" fmla="*/ 193 h 333"/>
                <a:gd name="T60" fmla="*/ 40 w 334"/>
                <a:gd name="T61" fmla="*/ 224 h 333"/>
                <a:gd name="T62" fmla="*/ 334 w 334"/>
                <a:gd name="T63" fmla="*/ 75 h 333"/>
                <a:gd name="T64" fmla="*/ 194 w 334"/>
                <a:gd name="T65" fmla="*/ 0 h 333"/>
                <a:gd name="T66" fmla="*/ 193 w 334"/>
                <a:gd name="T67" fmla="*/ 0 h 333"/>
                <a:gd name="T68" fmla="*/ 193 w 334"/>
                <a:gd name="T69" fmla="*/ 0 h 333"/>
                <a:gd name="T70" fmla="*/ 192 w 334"/>
                <a:gd name="T71" fmla="*/ 0 h 333"/>
                <a:gd name="T72" fmla="*/ 192 w 334"/>
                <a:gd name="T73" fmla="*/ 0 h 333"/>
                <a:gd name="T74" fmla="*/ 192 w 334"/>
                <a:gd name="T75" fmla="*/ 0 h 333"/>
                <a:gd name="T76" fmla="*/ 191 w 334"/>
                <a:gd name="T77" fmla="*/ 0 h 333"/>
                <a:gd name="T78" fmla="*/ 191 w 334"/>
                <a:gd name="T79" fmla="*/ 0 h 333"/>
                <a:gd name="T80" fmla="*/ 191 w 334"/>
                <a:gd name="T81" fmla="*/ 0 h 333"/>
                <a:gd name="T82" fmla="*/ 190 w 334"/>
                <a:gd name="T83" fmla="*/ 0 h 333"/>
                <a:gd name="T84" fmla="*/ 190 w 334"/>
                <a:gd name="T85" fmla="*/ 0 h 333"/>
                <a:gd name="T86" fmla="*/ 190 w 334"/>
                <a:gd name="T87" fmla="*/ 0 h 333"/>
                <a:gd name="T88" fmla="*/ 189 w 334"/>
                <a:gd name="T89" fmla="*/ 0 h 333"/>
                <a:gd name="T90" fmla="*/ 189 w 334"/>
                <a:gd name="T91" fmla="*/ 0 h 333"/>
                <a:gd name="T92" fmla="*/ 189 w 334"/>
                <a:gd name="T93" fmla="*/ 0 h 333"/>
                <a:gd name="T94" fmla="*/ 189 w 334"/>
                <a:gd name="T95" fmla="*/ 0 h 333"/>
                <a:gd name="T96" fmla="*/ 188 w 334"/>
                <a:gd name="T97" fmla="*/ 0 h 333"/>
                <a:gd name="T98" fmla="*/ 188 w 334"/>
                <a:gd name="T99" fmla="*/ 0 h 333"/>
                <a:gd name="T100" fmla="*/ 188 w 334"/>
                <a:gd name="T101" fmla="*/ 0 h 333"/>
                <a:gd name="T102" fmla="*/ 187 w 334"/>
                <a:gd name="T103" fmla="*/ 0 h 333"/>
                <a:gd name="T104" fmla="*/ 187 w 334"/>
                <a:gd name="T105" fmla="*/ 0 h 333"/>
                <a:gd name="T106" fmla="*/ 187 w 334"/>
                <a:gd name="T107" fmla="*/ 0 h 333"/>
                <a:gd name="T108" fmla="*/ 186 w 334"/>
                <a:gd name="T109" fmla="*/ 0 h 333"/>
                <a:gd name="T110" fmla="*/ 186 w 334"/>
                <a:gd name="T111" fmla="*/ 0 h 333"/>
                <a:gd name="T112" fmla="*/ 186 w 334"/>
                <a:gd name="T113" fmla="*/ 0 h 333"/>
                <a:gd name="T114" fmla="*/ 185 w 334"/>
                <a:gd name="T115" fmla="*/ 0 h 333"/>
                <a:gd name="T116" fmla="*/ 185 w 334"/>
                <a:gd name="T117" fmla="*/ 0 h 333"/>
                <a:gd name="T118" fmla="*/ 185 w 334"/>
                <a:gd name="T11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4" h="333">
                  <a:moveTo>
                    <a:pt x="185" y="0"/>
                  </a:moveTo>
                  <a:cubicBezTo>
                    <a:pt x="83" y="0"/>
                    <a:pt x="0" y="82"/>
                    <a:pt x="0" y="184"/>
                  </a:cubicBezTo>
                  <a:cubicBezTo>
                    <a:pt x="0" y="184"/>
                    <a:pt x="0" y="184"/>
                    <a:pt x="0" y="184"/>
                  </a:cubicBezTo>
                  <a:cubicBezTo>
                    <a:pt x="0" y="184"/>
                    <a:pt x="0" y="184"/>
                    <a:pt x="0" y="185"/>
                  </a:cubicBezTo>
                  <a:cubicBezTo>
                    <a:pt x="0" y="185"/>
                    <a:pt x="0" y="185"/>
                    <a:pt x="0" y="185"/>
                  </a:cubicBezTo>
                  <a:cubicBezTo>
                    <a:pt x="0" y="185"/>
                    <a:pt x="0" y="185"/>
                    <a:pt x="0" y="185"/>
                  </a:cubicBezTo>
                  <a:cubicBezTo>
                    <a:pt x="0" y="185"/>
                    <a:pt x="0" y="185"/>
                    <a:pt x="0" y="185"/>
                  </a:cubicBezTo>
                  <a:cubicBezTo>
                    <a:pt x="0" y="185"/>
                    <a:pt x="0" y="185"/>
                    <a:pt x="0" y="185"/>
                  </a:cubicBezTo>
                  <a:cubicBezTo>
                    <a:pt x="0" y="185"/>
                    <a:pt x="0" y="185"/>
                    <a:pt x="0" y="186"/>
                  </a:cubicBezTo>
                  <a:cubicBezTo>
                    <a:pt x="0" y="186"/>
                    <a:pt x="0" y="186"/>
                    <a:pt x="0" y="186"/>
                  </a:cubicBezTo>
                  <a:cubicBezTo>
                    <a:pt x="0" y="186"/>
                    <a:pt x="0" y="186"/>
                    <a:pt x="0" y="186"/>
                  </a:cubicBezTo>
                  <a:cubicBezTo>
                    <a:pt x="0" y="186"/>
                    <a:pt x="0" y="186"/>
                    <a:pt x="0" y="186"/>
                  </a:cubicBezTo>
                  <a:cubicBezTo>
                    <a:pt x="0" y="186"/>
                    <a:pt x="0" y="186"/>
                    <a:pt x="0" y="186"/>
                  </a:cubicBezTo>
                  <a:cubicBezTo>
                    <a:pt x="0" y="186"/>
                    <a:pt x="0" y="186"/>
                    <a:pt x="0" y="186"/>
                  </a:cubicBezTo>
                  <a:cubicBezTo>
                    <a:pt x="0" y="186"/>
                    <a:pt x="0" y="186"/>
                    <a:pt x="0" y="186"/>
                  </a:cubicBezTo>
                  <a:cubicBezTo>
                    <a:pt x="0" y="187"/>
                    <a:pt x="0" y="187"/>
                    <a:pt x="0" y="187"/>
                  </a:cubicBezTo>
                  <a:cubicBezTo>
                    <a:pt x="0" y="187"/>
                    <a:pt x="0" y="187"/>
                    <a:pt x="0" y="187"/>
                  </a:cubicBezTo>
                  <a:cubicBezTo>
                    <a:pt x="0" y="187"/>
                    <a:pt x="0" y="187"/>
                    <a:pt x="0" y="187"/>
                  </a:cubicBezTo>
                  <a:cubicBezTo>
                    <a:pt x="0" y="187"/>
                    <a:pt x="0" y="187"/>
                    <a:pt x="0" y="187"/>
                  </a:cubicBezTo>
                  <a:cubicBezTo>
                    <a:pt x="0" y="187"/>
                    <a:pt x="0" y="187"/>
                    <a:pt x="0" y="187"/>
                  </a:cubicBezTo>
                  <a:cubicBezTo>
                    <a:pt x="0" y="187"/>
                    <a:pt x="0" y="187"/>
                    <a:pt x="0" y="187"/>
                  </a:cubicBezTo>
                  <a:cubicBezTo>
                    <a:pt x="0" y="187"/>
                    <a:pt x="0" y="187"/>
                    <a:pt x="0" y="188"/>
                  </a:cubicBezTo>
                  <a:cubicBezTo>
                    <a:pt x="0" y="188"/>
                    <a:pt x="0" y="188"/>
                    <a:pt x="0" y="188"/>
                  </a:cubicBezTo>
                  <a:cubicBezTo>
                    <a:pt x="0" y="188"/>
                    <a:pt x="0" y="188"/>
                    <a:pt x="0" y="188"/>
                  </a:cubicBezTo>
                  <a:cubicBezTo>
                    <a:pt x="0" y="188"/>
                    <a:pt x="0" y="188"/>
                    <a:pt x="0" y="188"/>
                  </a:cubicBezTo>
                  <a:cubicBezTo>
                    <a:pt x="0" y="188"/>
                    <a:pt x="0" y="188"/>
                    <a:pt x="0" y="188"/>
                  </a:cubicBezTo>
                  <a:cubicBezTo>
                    <a:pt x="0" y="188"/>
                    <a:pt x="0" y="188"/>
                    <a:pt x="0" y="188"/>
                  </a:cubicBezTo>
                  <a:cubicBezTo>
                    <a:pt x="0" y="188"/>
                    <a:pt x="0" y="188"/>
                    <a:pt x="0" y="188"/>
                  </a:cubicBezTo>
                  <a:cubicBezTo>
                    <a:pt x="0" y="188"/>
                    <a:pt x="0" y="188"/>
                    <a:pt x="0" y="189"/>
                  </a:cubicBezTo>
                  <a:cubicBezTo>
                    <a:pt x="0" y="189"/>
                    <a:pt x="0" y="189"/>
                    <a:pt x="0" y="189"/>
                  </a:cubicBezTo>
                  <a:cubicBezTo>
                    <a:pt x="0" y="189"/>
                    <a:pt x="0" y="189"/>
                    <a:pt x="0" y="189"/>
                  </a:cubicBezTo>
                  <a:cubicBezTo>
                    <a:pt x="0" y="189"/>
                    <a:pt x="0" y="189"/>
                    <a:pt x="0" y="189"/>
                  </a:cubicBezTo>
                  <a:cubicBezTo>
                    <a:pt x="0" y="189"/>
                    <a:pt x="0" y="189"/>
                    <a:pt x="0" y="189"/>
                  </a:cubicBezTo>
                  <a:cubicBezTo>
                    <a:pt x="0" y="189"/>
                    <a:pt x="0" y="189"/>
                    <a:pt x="0" y="189"/>
                  </a:cubicBezTo>
                  <a:cubicBezTo>
                    <a:pt x="0" y="189"/>
                    <a:pt x="0" y="189"/>
                    <a:pt x="0" y="189"/>
                  </a:cubicBezTo>
                  <a:cubicBezTo>
                    <a:pt x="0" y="189"/>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0"/>
                    <a:pt x="0" y="190"/>
                    <a:pt x="0" y="190"/>
                  </a:cubicBezTo>
                  <a:cubicBezTo>
                    <a:pt x="0" y="191"/>
                    <a:pt x="0" y="191"/>
                    <a:pt x="0" y="191"/>
                  </a:cubicBezTo>
                  <a:cubicBezTo>
                    <a:pt x="0" y="191"/>
                    <a:pt x="0" y="191"/>
                    <a:pt x="0" y="191"/>
                  </a:cubicBezTo>
                  <a:cubicBezTo>
                    <a:pt x="0" y="191"/>
                    <a:pt x="0" y="191"/>
                    <a:pt x="0" y="191"/>
                  </a:cubicBezTo>
                  <a:cubicBezTo>
                    <a:pt x="0" y="191"/>
                    <a:pt x="0" y="191"/>
                    <a:pt x="0" y="191"/>
                  </a:cubicBezTo>
                  <a:cubicBezTo>
                    <a:pt x="0" y="191"/>
                    <a:pt x="0" y="191"/>
                    <a:pt x="0" y="191"/>
                  </a:cubicBezTo>
                  <a:cubicBezTo>
                    <a:pt x="0" y="191"/>
                    <a:pt x="0" y="191"/>
                    <a:pt x="0" y="191"/>
                  </a:cubicBezTo>
                  <a:cubicBezTo>
                    <a:pt x="0" y="191"/>
                    <a:pt x="0" y="191"/>
                    <a:pt x="0" y="192"/>
                  </a:cubicBezTo>
                  <a:cubicBezTo>
                    <a:pt x="0" y="192"/>
                    <a:pt x="0" y="192"/>
                    <a:pt x="0" y="192"/>
                  </a:cubicBezTo>
                  <a:cubicBezTo>
                    <a:pt x="0" y="192"/>
                    <a:pt x="0" y="192"/>
                    <a:pt x="0" y="192"/>
                  </a:cubicBezTo>
                  <a:cubicBezTo>
                    <a:pt x="0" y="192"/>
                    <a:pt x="0" y="192"/>
                    <a:pt x="0" y="192"/>
                  </a:cubicBezTo>
                  <a:cubicBezTo>
                    <a:pt x="0" y="192"/>
                    <a:pt x="0" y="192"/>
                    <a:pt x="0" y="192"/>
                  </a:cubicBezTo>
                  <a:cubicBezTo>
                    <a:pt x="0" y="192"/>
                    <a:pt x="0" y="192"/>
                    <a:pt x="0" y="192"/>
                  </a:cubicBezTo>
                  <a:cubicBezTo>
                    <a:pt x="0" y="192"/>
                    <a:pt x="0" y="192"/>
                    <a:pt x="0" y="192"/>
                  </a:cubicBezTo>
                  <a:cubicBezTo>
                    <a:pt x="0" y="192"/>
                    <a:pt x="0" y="193"/>
                    <a:pt x="0" y="193"/>
                  </a:cubicBezTo>
                  <a:cubicBezTo>
                    <a:pt x="0" y="193"/>
                    <a:pt x="0" y="193"/>
                    <a:pt x="0" y="193"/>
                  </a:cubicBezTo>
                  <a:cubicBezTo>
                    <a:pt x="0" y="193"/>
                    <a:pt x="0" y="193"/>
                    <a:pt x="0" y="193"/>
                  </a:cubicBezTo>
                  <a:cubicBezTo>
                    <a:pt x="0" y="193"/>
                    <a:pt x="0" y="193"/>
                    <a:pt x="0" y="193"/>
                  </a:cubicBezTo>
                  <a:cubicBezTo>
                    <a:pt x="0" y="193"/>
                    <a:pt x="0" y="193"/>
                    <a:pt x="0" y="193"/>
                  </a:cubicBezTo>
                  <a:cubicBezTo>
                    <a:pt x="3" y="251"/>
                    <a:pt x="32" y="301"/>
                    <a:pt x="76" y="333"/>
                  </a:cubicBezTo>
                  <a:cubicBezTo>
                    <a:pt x="53" y="303"/>
                    <a:pt x="40" y="265"/>
                    <a:pt x="40" y="224"/>
                  </a:cubicBezTo>
                  <a:cubicBezTo>
                    <a:pt x="40" y="122"/>
                    <a:pt x="123" y="40"/>
                    <a:pt x="225" y="40"/>
                  </a:cubicBezTo>
                  <a:cubicBezTo>
                    <a:pt x="265" y="40"/>
                    <a:pt x="303" y="53"/>
                    <a:pt x="334" y="75"/>
                  </a:cubicBezTo>
                  <a:cubicBezTo>
                    <a:pt x="302" y="32"/>
                    <a:pt x="251" y="3"/>
                    <a:pt x="194" y="0"/>
                  </a:cubicBezTo>
                  <a:cubicBezTo>
                    <a:pt x="194" y="0"/>
                    <a:pt x="194" y="0"/>
                    <a:pt x="194" y="0"/>
                  </a:cubicBezTo>
                  <a:cubicBezTo>
                    <a:pt x="194" y="0"/>
                    <a:pt x="193" y="0"/>
                    <a:pt x="193" y="0"/>
                  </a:cubicBezTo>
                  <a:cubicBezTo>
                    <a:pt x="193" y="0"/>
                    <a:pt x="193" y="0"/>
                    <a:pt x="193" y="0"/>
                  </a:cubicBezTo>
                  <a:cubicBezTo>
                    <a:pt x="193" y="0"/>
                    <a:pt x="193" y="0"/>
                    <a:pt x="193" y="0"/>
                  </a:cubicBezTo>
                  <a:cubicBezTo>
                    <a:pt x="193" y="0"/>
                    <a:pt x="193" y="0"/>
                    <a:pt x="193" y="0"/>
                  </a:cubicBezTo>
                  <a:cubicBezTo>
                    <a:pt x="193" y="0"/>
                    <a:pt x="193" y="0"/>
                    <a:pt x="193" y="0"/>
                  </a:cubicBezTo>
                  <a:cubicBezTo>
                    <a:pt x="192" y="0"/>
                    <a:pt x="192" y="0"/>
                    <a:pt x="192" y="0"/>
                  </a:cubicBezTo>
                  <a:cubicBezTo>
                    <a:pt x="192" y="0"/>
                    <a:pt x="192" y="0"/>
                    <a:pt x="192" y="0"/>
                  </a:cubicBezTo>
                  <a:cubicBezTo>
                    <a:pt x="192" y="0"/>
                    <a:pt x="192" y="0"/>
                    <a:pt x="192" y="0"/>
                  </a:cubicBezTo>
                  <a:cubicBezTo>
                    <a:pt x="192" y="0"/>
                    <a:pt x="192" y="0"/>
                    <a:pt x="192" y="0"/>
                  </a:cubicBezTo>
                  <a:cubicBezTo>
                    <a:pt x="192" y="0"/>
                    <a:pt x="192" y="0"/>
                    <a:pt x="192" y="0"/>
                  </a:cubicBezTo>
                  <a:cubicBezTo>
                    <a:pt x="192" y="0"/>
                    <a:pt x="191" y="0"/>
                    <a:pt x="191" y="0"/>
                  </a:cubicBezTo>
                  <a:cubicBezTo>
                    <a:pt x="191" y="0"/>
                    <a:pt x="191" y="0"/>
                    <a:pt x="191" y="0"/>
                  </a:cubicBezTo>
                  <a:cubicBezTo>
                    <a:pt x="191" y="0"/>
                    <a:pt x="191" y="0"/>
                    <a:pt x="191" y="0"/>
                  </a:cubicBezTo>
                  <a:cubicBezTo>
                    <a:pt x="191" y="0"/>
                    <a:pt x="191" y="0"/>
                    <a:pt x="191" y="0"/>
                  </a:cubicBezTo>
                  <a:cubicBezTo>
                    <a:pt x="191" y="0"/>
                    <a:pt x="191" y="0"/>
                    <a:pt x="191" y="0"/>
                  </a:cubicBezTo>
                  <a:cubicBezTo>
                    <a:pt x="191" y="0"/>
                    <a:pt x="191" y="0"/>
                    <a:pt x="191" y="0"/>
                  </a:cubicBezTo>
                  <a:cubicBezTo>
                    <a:pt x="191" y="0"/>
                    <a:pt x="191" y="0"/>
                    <a:pt x="191" y="0"/>
                  </a:cubicBezTo>
                  <a:cubicBezTo>
                    <a:pt x="190" y="0"/>
                    <a:pt x="190" y="0"/>
                    <a:pt x="190" y="0"/>
                  </a:cubicBezTo>
                  <a:cubicBezTo>
                    <a:pt x="190" y="0"/>
                    <a:pt x="190" y="0"/>
                    <a:pt x="190" y="0"/>
                  </a:cubicBezTo>
                  <a:cubicBezTo>
                    <a:pt x="190" y="0"/>
                    <a:pt x="190" y="0"/>
                    <a:pt x="190" y="0"/>
                  </a:cubicBezTo>
                  <a:cubicBezTo>
                    <a:pt x="190" y="0"/>
                    <a:pt x="190" y="0"/>
                    <a:pt x="190" y="0"/>
                  </a:cubicBezTo>
                  <a:cubicBezTo>
                    <a:pt x="190" y="0"/>
                    <a:pt x="190" y="0"/>
                    <a:pt x="190" y="0"/>
                  </a:cubicBezTo>
                  <a:cubicBezTo>
                    <a:pt x="190" y="0"/>
                    <a:pt x="190" y="0"/>
                    <a:pt x="190" y="0"/>
                  </a:cubicBezTo>
                  <a:cubicBezTo>
                    <a:pt x="190" y="0"/>
                    <a:pt x="190" y="0"/>
                    <a:pt x="189" y="0"/>
                  </a:cubicBezTo>
                  <a:cubicBezTo>
                    <a:pt x="189" y="0"/>
                    <a:pt x="189" y="0"/>
                    <a:pt x="189" y="0"/>
                  </a:cubicBezTo>
                  <a:cubicBezTo>
                    <a:pt x="189" y="0"/>
                    <a:pt x="189" y="0"/>
                    <a:pt x="189" y="0"/>
                  </a:cubicBezTo>
                  <a:cubicBezTo>
                    <a:pt x="189" y="0"/>
                    <a:pt x="189" y="0"/>
                    <a:pt x="189" y="0"/>
                  </a:cubicBezTo>
                  <a:cubicBezTo>
                    <a:pt x="189" y="0"/>
                    <a:pt x="189" y="0"/>
                    <a:pt x="189" y="0"/>
                  </a:cubicBezTo>
                  <a:cubicBezTo>
                    <a:pt x="189" y="0"/>
                    <a:pt x="189" y="0"/>
                    <a:pt x="189" y="0"/>
                  </a:cubicBezTo>
                  <a:cubicBezTo>
                    <a:pt x="189" y="0"/>
                    <a:pt x="189" y="0"/>
                    <a:pt x="189" y="0"/>
                  </a:cubicBezTo>
                  <a:cubicBezTo>
                    <a:pt x="189" y="0"/>
                    <a:pt x="188" y="0"/>
                    <a:pt x="188" y="0"/>
                  </a:cubicBezTo>
                  <a:cubicBezTo>
                    <a:pt x="188" y="0"/>
                    <a:pt x="188" y="0"/>
                    <a:pt x="188" y="0"/>
                  </a:cubicBezTo>
                  <a:cubicBezTo>
                    <a:pt x="188" y="0"/>
                    <a:pt x="188" y="0"/>
                    <a:pt x="188" y="0"/>
                  </a:cubicBezTo>
                  <a:cubicBezTo>
                    <a:pt x="188" y="0"/>
                    <a:pt x="188" y="0"/>
                    <a:pt x="188" y="0"/>
                  </a:cubicBezTo>
                  <a:cubicBezTo>
                    <a:pt x="188" y="0"/>
                    <a:pt x="188" y="0"/>
                    <a:pt x="188" y="0"/>
                  </a:cubicBezTo>
                  <a:cubicBezTo>
                    <a:pt x="188" y="0"/>
                    <a:pt x="188" y="0"/>
                    <a:pt x="188" y="0"/>
                  </a:cubicBezTo>
                  <a:cubicBezTo>
                    <a:pt x="188" y="0"/>
                    <a:pt x="188" y="0"/>
                    <a:pt x="188" y="0"/>
                  </a:cubicBezTo>
                  <a:cubicBezTo>
                    <a:pt x="187" y="0"/>
                    <a:pt x="187" y="0"/>
                    <a:pt x="187" y="0"/>
                  </a:cubicBezTo>
                  <a:cubicBezTo>
                    <a:pt x="187" y="0"/>
                    <a:pt x="187" y="0"/>
                    <a:pt x="187" y="0"/>
                  </a:cubicBezTo>
                  <a:cubicBezTo>
                    <a:pt x="187" y="0"/>
                    <a:pt x="187" y="0"/>
                    <a:pt x="187" y="0"/>
                  </a:cubicBezTo>
                  <a:cubicBezTo>
                    <a:pt x="187" y="0"/>
                    <a:pt x="187" y="0"/>
                    <a:pt x="187" y="0"/>
                  </a:cubicBezTo>
                  <a:cubicBezTo>
                    <a:pt x="187" y="0"/>
                    <a:pt x="187" y="0"/>
                    <a:pt x="187" y="0"/>
                  </a:cubicBezTo>
                  <a:cubicBezTo>
                    <a:pt x="187" y="0"/>
                    <a:pt x="187" y="0"/>
                    <a:pt x="187" y="0"/>
                  </a:cubicBezTo>
                  <a:cubicBezTo>
                    <a:pt x="187" y="0"/>
                    <a:pt x="187" y="0"/>
                    <a:pt x="186" y="0"/>
                  </a:cubicBezTo>
                  <a:cubicBezTo>
                    <a:pt x="186" y="0"/>
                    <a:pt x="186" y="0"/>
                    <a:pt x="186" y="0"/>
                  </a:cubicBezTo>
                  <a:cubicBezTo>
                    <a:pt x="186" y="0"/>
                    <a:pt x="186" y="0"/>
                    <a:pt x="186" y="0"/>
                  </a:cubicBezTo>
                  <a:cubicBezTo>
                    <a:pt x="186" y="0"/>
                    <a:pt x="186" y="0"/>
                    <a:pt x="186" y="0"/>
                  </a:cubicBezTo>
                  <a:cubicBezTo>
                    <a:pt x="186" y="0"/>
                    <a:pt x="186" y="0"/>
                    <a:pt x="186" y="0"/>
                  </a:cubicBezTo>
                  <a:cubicBezTo>
                    <a:pt x="186" y="0"/>
                    <a:pt x="186" y="0"/>
                    <a:pt x="186" y="0"/>
                  </a:cubicBezTo>
                  <a:cubicBezTo>
                    <a:pt x="186" y="0"/>
                    <a:pt x="185" y="0"/>
                    <a:pt x="185" y="0"/>
                  </a:cubicBezTo>
                  <a:cubicBezTo>
                    <a:pt x="185" y="0"/>
                    <a:pt x="185" y="0"/>
                    <a:pt x="185" y="0"/>
                  </a:cubicBezTo>
                  <a:cubicBezTo>
                    <a:pt x="185" y="0"/>
                    <a:pt x="185" y="0"/>
                    <a:pt x="185" y="0"/>
                  </a:cubicBezTo>
                  <a:cubicBezTo>
                    <a:pt x="185" y="0"/>
                    <a:pt x="185" y="0"/>
                    <a:pt x="185" y="0"/>
                  </a:cubicBezTo>
                  <a:cubicBezTo>
                    <a:pt x="185" y="0"/>
                    <a:pt x="185" y="0"/>
                    <a:pt x="185" y="0"/>
                  </a:cubicBezTo>
                </a:path>
              </a:pathLst>
            </a:custGeom>
            <a:solidFill>
              <a:schemeClr val="accent1">
                <a:lumMod val="75000"/>
              </a:schemeClr>
            </a:solidFill>
            <a:ln>
              <a:noFill/>
            </a:ln>
          </p:spPr>
          <p:txBody>
            <a:bodyPr vert="horz" wrap="square" lIns="91440" tIns="45720" rIns="91440" bIns="45720" numCol="1" anchor="t" anchorCtr="0" compatLnSpc="1"/>
            <a:lstStyle/>
            <a:p>
              <a:endParaRPr lang="zh-CN" altLang="en-US"/>
            </a:p>
          </p:txBody>
        </p:sp>
        <p:sp>
          <p:nvSpPr>
            <p:cNvPr id="47" name="Freeform 48"/>
            <p:cNvSpPr>
              <a:spLocks noEditPoints="1"/>
            </p:cNvSpPr>
            <p:nvPr/>
          </p:nvSpPr>
          <p:spPr bwMode="auto">
            <a:xfrm>
              <a:off x="6013450" y="4267396"/>
              <a:ext cx="609600" cy="614363"/>
            </a:xfrm>
            <a:custGeom>
              <a:avLst/>
              <a:gdLst>
                <a:gd name="T0" fmla="*/ 1 w 125"/>
                <a:gd name="T1" fmla="*/ 126 h 126"/>
                <a:gd name="T2" fmla="*/ 1 w 125"/>
                <a:gd name="T3" fmla="*/ 125 h 126"/>
                <a:gd name="T4" fmla="*/ 0 w 125"/>
                <a:gd name="T5" fmla="*/ 125 h 126"/>
                <a:gd name="T6" fmla="*/ 0 w 125"/>
                <a:gd name="T7" fmla="*/ 124 h 126"/>
                <a:gd name="T8" fmla="*/ 0 w 125"/>
                <a:gd name="T9" fmla="*/ 124 h 126"/>
                <a:gd name="T10" fmla="*/ 0 w 125"/>
                <a:gd name="T11" fmla="*/ 124 h 126"/>
                <a:gd name="T12" fmla="*/ 0 w 125"/>
                <a:gd name="T13" fmla="*/ 123 h 126"/>
                <a:gd name="T14" fmla="*/ 0 w 125"/>
                <a:gd name="T15" fmla="*/ 123 h 126"/>
                <a:gd name="T16" fmla="*/ 0 w 125"/>
                <a:gd name="T17" fmla="*/ 123 h 126"/>
                <a:gd name="T18" fmla="*/ 0 w 125"/>
                <a:gd name="T19" fmla="*/ 122 h 126"/>
                <a:gd name="T20" fmla="*/ 0 w 125"/>
                <a:gd name="T21" fmla="*/ 122 h 126"/>
                <a:gd name="T22" fmla="*/ 0 w 125"/>
                <a:gd name="T23" fmla="*/ 122 h 126"/>
                <a:gd name="T24" fmla="*/ 0 w 125"/>
                <a:gd name="T25" fmla="*/ 122 h 126"/>
                <a:gd name="T26" fmla="*/ 0 w 125"/>
                <a:gd name="T27" fmla="*/ 121 h 126"/>
                <a:gd name="T28" fmla="*/ 0 w 125"/>
                <a:gd name="T29" fmla="*/ 121 h 126"/>
                <a:gd name="T30" fmla="*/ 0 w 125"/>
                <a:gd name="T31" fmla="*/ 121 h 126"/>
                <a:gd name="T32" fmla="*/ 0 w 125"/>
                <a:gd name="T33" fmla="*/ 121 h 126"/>
                <a:gd name="T34" fmla="*/ 0 w 125"/>
                <a:gd name="T35" fmla="*/ 120 h 126"/>
                <a:gd name="T36" fmla="*/ 0 w 125"/>
                <a:gd name="T37" fmla="*/ 120 h 126"/>
                <a:gd name="T38" fmla="*/ 0 w 125"/>
                <a:gd name="T39" fmla="*/ 120 h 126"/>
                <a:gd name="T40" fmla="*/ 0 w 125"/>
                <a:gd name="T41" fmla="*/ 120 h 126"/>
                <a:gd name="T42" fmla="*/ 0 w 125"/>
                <a:gd name="T43" fmla="*/ 119 h 126"/>
                <a:gd name="T44" fmla="*/ 0 w 125"/>
                <a:gd name="T45" fmla="*/ 119 h 126"/>
                <a:gd name="T46" fmla="*/ 0 w 125"/>
                <a:gd name="T47" fmla="*/ 119 h 126"/>
                <a:gd name="T48" fmla="*/ 0 w 125"/>
                <a:gd name="T49" fmla="*/ 119 h 126"/>
                <a:gd name="T50" fmla="*/ 0 w 125"/>
                <a:gd name="T51" fmla="*/ 118 h 126"/>
                <a:gd name="T52" fmla="*/ 125 w 125"/>
                <a:gd name="T53" fmla="*/ 0 h 126"/>
                <a:gd name="T54" fmla="*/ 125 w 125"/>
                <a:gd name="T55" fmla="*/ 0 h 126"/>
                <a:gd name="T56" fmla="*/ 124 w 125"/>
                <a:gd name="T57" fmla="*/ 0 h 126"/>
                <a:gd name="T58" fmla="*/ 124 w 125"/>
                <a:gd name="T59" fmla="*/ 0 h 126"/>
                <a:gd name="T60" fmla="*/ 123 w 125"/>
                <a:gd name="T61" fmla="*/ 0 h 126"/>
                <a:gd name="T62" fmla="*/ 123 w 125"/>
                <a:gd name="T63" fmla="*/ 0 h 126"/>
                <a:gd name="T64" fmla="*/ 123 w 125"/>
                <a:gd name="T65" fmla="*/ 0 h 126"/>
                <a:gd name="T66" fmla="*/ 122 w 125"/>
                <a:gd name="T67" fmla="*/ 0 h 126"/>
                <a:gd name="T68" fmla="*/ 122 w 125"/>
                <a:gd name="T69" fmla="*/ 0 h 126"/>
                <a:gd name="T70" fmla="*/ 122 w 125"/>
                <a:gd name="T71" fmla="*/ 0 h 126"/>
                <a:gd name="T72" fmla="*/ 122 w 125"/>
                <a:gd name="T73" fmla="*/ 0 h 126"/>
                <a:gd name="T74" fmla="*/ 121 w 125"/>
                <a:gd name="T75" fmla="*/ 0 h 126"/>
                <a:gd name="T76" fmla="*/ 121 w 125"/>
                <a:gd name="T77" fmla="*/ 0 h 126"/>
                <a:gd name="T78" fmla="*/ 121 w 125"/>
                <a:gd name="T79" fmla="*/ 0 h 126"/>
                <a:gd name="T80" fmla="*/ 121 w 125"/>
                <a:gd name="T81" fmla="*/ 0 h 126"/>
                <a:gd name="T82" fmla="*/ 120 w 125"/>
                <a:gd name="T83" fmla="*/ 0 h 126"/>
                <a:gd name="T84" fmla="*/ 120 w 125"/>
                <a:gd name="T85" fmla="*/ 0 h 126"/>
                <a:gd name="T86" fmla="*/ 120 w 125"/>
                <a:gd name="T87" fmla="*/ 0 h 126"/>
                <a:gd name="T88" fmla="*/ 120 w 125"/>
                <a:gd name="T89" fmla="*/ 0 h 126"/>
                <a:gd name="T90" fmla="*/ 120 w 125"/>
                <a:gd name="T91" fmla="*/ 0 h 126"/>
                <a:gd name="T92" fmla="*/ 119 w 125"/>
                <a:gd name="T93" fmla="*/ 0 h 126"/>
                <a:gd name="T94" fmla="*/ 119 w 125"/>
                <a:gd name="T95" fmla="*/ 0 h 126"/>
                <a:gd name="T96" fmla="*/ 119 w 125"/>
                <a:gd name="T9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 h="126">
                  <a:moveTo>
                    <a:pt x="1" y="126"/>
                  </a:moveTo>
                  <a:cubicBezTo>
                    <a:pt x="1" y="126"/>
                    <a:pt x="1" y="126"/>
                    <a:pt x="1" y="126"/>
                  </a:cubicBezTo>
                  <a:cubicBezTo>
                    <a:pt x="1" y="126"/>
                    <a:pt x="1" y="126"/>
                    <a:pt x="1" y="126"/>
                  </a:cubicBezTo>
                  <a:moveTo>
                    <a:pt x="1" y="125"/>
                  </a:moveTo>
                  <a:cubicBezTo>
                    <a:pt x="1" y="125"/>
                    <a:pt x="1" y="125"/>
                    <a:pt x="1" y="125"/>
                  </a:cubicBezTo>
                  <a:cubicBezTo>
                    <a:pt x="1" y="125"/>
                    <a:pt x="1" y="125"/>
                    <a:pt x="1" y="125"/>
                  </a:cubicBezTo>
                  <a:moveTo>
                    <a:pt x="0" y="125"/>
                  </a:moveTo>
                  <a:cubicBezTo>
                    <a:pt x="0" y="125"/>
                    <a:pt x="0" y="125"/>
                    <a:pt x="0" y="125"/>
                  </a:cubicBezTo>
                  <a:cubicBezTo>
                    <a:pt x="0" y="125"/>
                    <a:pt x="0" y="125"/>
                    <a:pt x="0" y="125"/>
                  </a:cubicBezTo>
                  <a:moveTo>
                    <a:pt x="0" y="124"/>
                  </a:moveTo>
                  <a:cubicBezTo>
                    <a:pt x="0" y="124"/>
                    <a:pt x="0" y="124"/>
                    <a:pt x="0" y="124"/>
                  </a:cubicBezTo>
                  <a:cubicBezTo>
                    <a:pt x="0" y="124"/>
                    <a:pt x="0" y="124"/>
                    <a:pt x="0" y="124"/>
                  </a:cubicBezTo>
                  <a:moveTo>
                    <a:pt x="0" y="124"/>
                  </a:moveTo>
                  <a:cubicBezTo>
                    <a:pt x="0" y="124"/>
                    <a:pt x="0" y="124"/>
                    <a:pt x="0" y="124"/>
                  </a:cubicBezTo>
                  <a:cubicBezTo>
                    <a:pt x="0" y="124"/>
                    <a:pt x="0" y="124"/>
                    <a:pt x="0" y="124"/>
                  </a:cubicBezTo>
                  <a:moveTo>
                    <a:pt x="0" y="124"/>
                  </a:moveTo>
                  <a:cubicBezTo>
                    <a:pt x="0" y="124"/>
                    <a:pt x="0" y="124"/>
                    <a:pt x="0" y="124"/>
                  </a:cubicBezTo>
                  <a:cubicBezTo>
                    <a:pt x="0" y="124"/>
                    <a:pt x="0" y="124"/>
                    <a:pt x="0" y="124"/>
                  </a:cubicBezTo>
                  <a:moveTo>
                    <a:pt x="0" y="123"/>
                  </a:moveTo>
                  <a:cubicBezTo>
                    <a:pt x="0" y="123"/>
                    <a:pt x="0" y="123"/>
                    <a:pt x="0" y="123"/>
                  </a:cubicBezTo>
                  <a:cubicBezTo>
                    <a:pt x="0" y="123"/>
                    <a:pt x="0" y="123"/>
                    <a:pt x="0" y="123"/>
                  </a:cubicBezTo>
                  <a:moveTo>
                    <a:pt x="0" y="123"/>
                  </a:moveTo>
                  <a:cubicBezTo>
                    <a:pt x="0" y="123"/>
                    <a:pt x="0" y="123"/>
                    <a:pt x="0" y="123"/>
                  </a:cubicBezTo>
                  <a:cubicBezTo>
                    <a:pt x="0" y="123"/>
                    <a:pt x="0" y="123"/>
                    <a:pt x="0" y="123"/>
                  </a:cubicBezTo>
                  <a:moveTo>
                    <a:pt x="0" y="123"/>
                  </a:moveTo>
                  <a:cubicBezTo>
                    <a:pt x="0" y="123"/>
                    <a:pt x="0" y="123"/>
                    <a:pt x="0" y="123"/>
                  </a:cubicBezTo>
                  <a:cubicBezTo>
                    <a:pt x="0" y="123"/>
                    <a:pt x="0" y="123"/>
                    <a:pt x="0" y="123"/>
                  </a:cubicBezTo>
                  <a:moveTo>
                    <a:pt x="0" y="122"/>
                  </a:moveTo>
                  <a:cubicBezTo>
                    <a:pt x="0" y="122"/>
                    <a:pt x="0" y="122"/>
                    <a:pt x="0" y="123"/>
                  </a:cubicBezTo>
                  <a:cubicBezTo>
                    <a:pt x="0" y="122"/>
                    <a:pt x="0" y="122"/>
                    <a:pt x="0" y="122"/>
                  </a:cubicBezTo>
                  <a:moveTo>
                    <a:pt x="0" y="122"/>
                  </a:moveTo>
                  <a:cubicBezTo>
                    <a:pt x="0" y="122"/>
                    <a:pt x="0" y="122"/>
                    <a:pt x="0" y="122"/>
                  </a:cubicBezTo>
                  <a:cubicBezTo>
                    <a:pt x="0" y="122"/>
                    <a:pt x="0" y="122"/>
                    <a:pt x="0" y="122"/>
                  </a:cubicBezTo>
                  <a:moveTo>
                    <a:pt x="0" y="122"/>
                  </a:moveTo>
                  <a:cubicBezTo>
                    <a:pt x="0" y="122"/>
                    <a:pt x="0" y="122"/>
                    <a:pt x="0" y="122"/>
                  </a:cubicBezTo>
                  <a:cubicBezTo>
                    <a:pt x="0" y="122"/>
                    <a:pt x="0" y="122"/>
                    <a:pt x="0" y="122"/>
                  </a:cubicBezTo>
                  <a:moveTo>
                    <a:pt x="0" y="122"/>
                  </a:moveTo>
                  <a:cubicBezTo>
                    <a:pt x="0" y="122"/>
                    <a:pt x="0" y="122"/>
                    <a:pt x="0" y="122"/>
                  </a:cubicBezTo>
                  <a:cubicBezTo>
                    <a:pt x="0" y="122"/>
                    <a:pt x="0" y="122"/>
                    <a:pt x="0" y="122"/>
                  </a:cubicBezTo>
                  <a:moveTo>
                    <a:pt x="0" y="121"/>
                  </a:moveTo>
                  <a:cubicBezTo>
                    <a:pt x="0" y="121"/>
                    <a:pt x="0" y="121"/>
                    <a:pt x="0" y="121"/>
                  </a:cubicBezTo>
                  <a:cubicBezTo>
                    <a:pt x="0" y="121"/>
                    <a:pt x="0" y="121"/>
                    <a:pt x="0" y="121"/>
                  </a:cubicBezTo>
                  <a:moveTo>
                    <a:pt x="0" y="121"/>
                  </a:moveTo>
                  <a:cubicBezTo>
                    <a:pt x="0" y="121"/>
                    <a:pt x="0" y="121"/>
                    <a:pt x="0" y="121"/>
                  </a:cubicBezTo>
                  <a:cubicBezTo>
                    <a:pt x="0" y="121"/>
                    <a:pt x="0" y="121"/>
                    <a:pt x="0" y="121"/>
                  </a:cubicBezTo>
                  <a:moveTo>
                    <a:pt x="0" y="121"/>
                  </a:moveTo>
                  <a:cubicBezTo>
                    <a:pt x="0" y="121"/>
                    <a:pt x="0" y="121"/>
                    <a:pt x="0" y="121"/>
                  </a:cubicBezTo>
                  <a:cubicBezTo>
                    <a:pt x="0" y="121"/>
                    <a:pt x="0" y="121"/>
                    <a:pt x="0" y="121"/>
                  </a:cubicBezTo>
                  <a:moveTo>
                    <a:pt x="0" y="121"/>
                  </a:moveTo>
                  <a:cubicBezTo>
                    <a:pt x="0" y="121"/>
                    <a:pt x="0" y="121"/>
                    <a:pt x="0" y="121"/>
                  </a:cubicBezTo>
                  <a:cubicBezTo>
                    <a:pt x="0" y="121"/>
                    <a:pt x="0" y="121"/>
                    <a:pt x="0" y="121"/>
                  </a:cubicBezTo>
                  <a:moveTo>
                    <a:pt x="0" y="120"/>
                  </a:moveTo>
                  <a:cubicBezTo>
                    <a:pt x="0" y="120"/>
                    <a:pt x="0" y="120"/>
                    <a:pt x="0" y="120"/>
                  </a:cubicBezTo>
                  <a:cubicBezTo>
                    <a:pt x="0" y="120"/>
                    <a:pt x="0" y="120"/>
                    <a:pt x="0" y="120"/>
                  </a:cubicBezTo>
                  <a:moveTo>
                    <a:pt x="0" y="120"/>
                  </a:moveTo>
                  <a:cubicBezTo>
                    <a:pt x="0" y="120"/>
                    <a:pt x="0" y="120"/>
                    <a:pt x="0" y="120"/>
                  </a:cubicBezTo>
                  <a:cubicBezTo>
                    <a:pt x="0" y="120"/>
                    <a:pt x="0" y="120"/>
                    <a:pt x="0" y="120"/>
                  </a:cubicBezTo>
                  <a:moveTo>
                    <a:pt x="0" y="120"/>
                  </a:moveTo>
                  <a:cubicBezTo>
                    <a:pt x="0" y="120"/>
                    <a:pt x="0" y="120"/>
                    <a:pt x="0" y="120"/>
                  </a:cubicBezTo>
                  <a:cubicBezTo>
                    <a:pt x="0" y="120"/>
                    <a:pt x="0" y="120"/>
                    <a:pt x="0" y="120"/>
                  </a:cubicBezTo>
                  <a:moveTo>
                    <a:pt x="0" y="120"/>
                  </a:moveTo>
                  <a:cubicBezTo>
                    <a:pt x="0" y="120"/>
                    <a:pt x="0" y="120"/>
                    <a:pt x="0" y="120"/>
                  </a:cubicBezTo>
                  <a:cubicBezTo>
                    <a:pt x="0" y="120"/>
                    <a:pt x="0" y="120"/>
                    <a:pt x="0" y="120"/>
                  </a:cubicBezTo>
                  <a:moveTo>
                    <a:pt x="0" y="119"/>
                  </a:moveTo>
                  <a:cubicBezTo>
                    <a:pt x="0" y="119"/>
                    <a:pt x="0" y="119"/>
                    <a:pt x="0" y="119"/>
                  </a:cubicBezTo>
                  <a:cubicBezTo>
                    <a:pt x="0" y="119"/>
                    <a:pt x="0" y="119"/>
                    <a:pt x="0" y="119"/>
                  </a:cubicBezTo>
                  <a:moveTo>
                    <a:pt x="0" y="119"/>
                  </a:moveTo>
                  <a:cubicBezTo>
                    <a:pt x="0" y="119"/>
                    <a:pt x="0" y="119"/>
                    <a:pt x="0" y="119"/>
                  </a:cubicBezTo>
                  <a:cubicBezTo>
                    <a:pt x="0" y="119"/>
                    <a:pt x="0" y="119"/>
                    <a:pt x="0" y="119"/>
                  </a:cubicBezTo>
                  <a:moveTo>
                    <a:pt x="0" y="119"/>
                  </a:moveTo>
                  <a:cubicBezTo>
                    <a:pt x="0" y="119"/>
                    <a:pt x="0" y="119"/>
                    <a:pt x="0" y="119"/>
                  </a:cubicBezTo>
                  <a:cubicBezTo>
                    <a:pt x="0" y="119"/>
                    <a:pt x="0" y="119"/>
                    <a:pt x="0" y="119"/>
                  </a:cubicBezTo>
                  <a:moveTo>
                    <a:pt x="0" y="119"/>
                  </a:moveTo>
                  <a:cubicBezTo>
                    <a:pt x="0" y="119"/>
                    <a:pt x="0" y="119"/>
                    <a:pt x="0" y="119"/>
                  </a:cubicBezTo>
                  <a:cubicBezTo>
                    <a:pt x="0" y="119"/>
                    <a:pt x="0" y="119"/>
                    <a:pt x="0" y="119"/>
                  </a:cubicBezTo>
                  <a:moveTo>
                    <a:pt x="0" y="118"/>
                  </a:moveTo>
                  <a:cubicBezTo>
                    <a:pt x="0" y="118"/>
                    <a:pt x="0" y="118"/>
                    <a:pt x="0" y="119"/>
                  </a:cubicBezTo>
                  <a:cubicBezTo>
                    <a:pt x="0" y="118"/>
                    <a:pt x="0" y="118"/>
                    <a:pt x="0" y="118"/>
                  </a:cubicBezTo>
                  <a:moveTo>
                    <a:pt x="125" y="0"/>
                  </a:moveTo>
                  <a:cubicBezTo>
                    <a:pt x="125" y="0"/>
                    <a:pt x="125" y="0"/>
                    <a:pt x="125" y="0"/>
                  </a:cubicBezTo>
                  <a:cubicBezTo>
                    <a:pt x="125" y="0"/>
                    <a:pt x="125" y="0"/>
                    <a:pt x="125" y="0"/>
                  </a:cubicBezTo>
                  <a:moveTo>
                    <a:pt x="125" y="0"/>
                  </a:moveTo>
                  <a:cubicBezTo>
                    <a:pt x="125" y="0"/>
                    <a:pt x="125" y="0"/>
                    <a:pt x="125" y="0"/>
                  </a:cubicBezTo>
                  <a:cubicBezTo>
                    <a:pt x="125" y="0"/>
                    <a:pt x="125" y="0"/>
                    <a:pt x="125" y="0"/>
                  </a:cubicBezTo>
                  <a:moveTo>
                    <a:pt x="124" y="0"/>
                  </a:moveTo>
                  <a:cubicBezTo>
                    <a:pt x="124" y="0"/>
                    <a:pt x="124" y="0"/>
                    <a:pt x="124" y="0"/>
                  </a:cubicBezTo>
                  <a:cubicBezTo>
                    <a:pt x="124" y="0"/>
                    <a:pt x="124" y="0"/>
                    <a:pt x="124" y="0"/>
                  </a:cubicBezTo>
                  <a:moveTo>
                    <a:pt x="124" y="0"/>
                  </a:moveTo>
                  <a:cubicBezTo>
                    <a:pt x="124" y="0"/>
                    <a:pt x="124" y="0"/>
                    <a:pt x="124" y="0"/>
                  </a:cubicBezTo>
                  <a:cubicBezTo>
                    <a:pt x="124" y="0"/>
                    <a:pt x="124" y="0"/>
                    <a:pt x="124" y="0"/>
                  </a:cubicBezTo>
                  <a:moveTo>
                    <a:pt x="123" y="0"/>
                  </a:moveTo>
                  <a:cubicBezTo>
                    <a:pt x="123" y="0"/>
                    <a:pt x="123" y="0"/>
                    <a:pt x="123" y="0"/>
                  </a:cubicBezTo>
                  <a:cubicBezTo>
                    <a:pt x="123" y="0"/>
                    <a:pt x="123" y="0"/>
                    <a:pt x="123" y="0"/>
                  </a:cubicBezTo>
                  <a:moveTo>
                    <a:pt x="123" y="0"/>
                  </a:moveTo>
                  <a:cubicBezTo>
                    <a:pt x="123" y="0"/>
                    <a:pt x="123" y="0"/>
                    <a:pt x="123" y="0"/>
                  </a:cubicBezTo>
                  <a:cubicBezTo>
                    <a:pt x="123" y="0"/>
                    <a:pt x="123" y="0"/>
                    <a:pt x="123" y="0"/>
                  </a:cubicBezTo>
                  <a:moveTo>
                    <a:pt x="123" y="0"/>
                  </a:moveTo>
                  <a:cubicBezTo>
                    <a:pt x="123" y="0"/>
                    <a:pt x="123" y="0"/>
                    <a:pt x="123" y="0"/>
                  </a:cubicBezTo>
                  <a:cubicBezTo>
                    <a:pt x="123" y="0"/>
                    <a:pt x="123" y="0"/>
                    <a:pt x="123" y="0"/>
                  </a:cubicBezTo>
                  <a:moveTo>
                    <a:pt x="122" y="0"/>
                  </a:moveTo>
                  <a:cubicBezTo>
                    <a:pt x="122" y="0"/>
                    <a:pt x="122" y="0"/>
                    <a:pt x="122" y="0"/>
                  </a:cubicBezTo>
                  <a:cubicBezTo>
                    <a:pt x="122" y="0"/>
                    <a:pt x="122" y="0"/>
                    <a:pt x="122" y="0"/>
                  </a:cubicBezTo>
                  <a:moveTo>
                    <a:pt x="122" y="0"/>
                  </a:moveTo>
                  <a:cubicBezTo>
                    <a:pt x="122" y="0"/>
                    <a:pt x="122" y="0"/>
                    <a:pt x="122" y="0"/>
                  </a:cubicBezTo>
                  <a:cubicBezTo>
                    <a:pt x="122" y="0"/>
                    <a:pt x="122" y="0"/>
                    <a:pt x="122" y="0"/>
                  </a:cubicBezTo>
                  <a:moveTo>
                    <a:pt x="122" y="0"/>
                  </a:moveTo>
                  <a:cubicBezTo>
                    <a:pt x="122" y="0"/>
                    <a:pt x="122" y="0"/>
                    <a:pt x="122" y="0"/>
                  </a:cubicBezTo>
                  <a:cubicBezTo>
                    <a:pt x="122" y="0"/>
                    <a:pt x="122" y="0"/>
                    <a:pt x="122" y="0"/>
                  </a:cubicBezTo>
                  <a:moveTo>
                    <a:pt x="122" y="0"/>
                  </a:moveTo>
                  <a:cubicBezTo>
                    <a:pt x="122" y="0"/>
                    <a:pt x="122" y="0"/>
                    <a:pt x="122" y="0"/>
                  </a:cubicBezTo>
                  <a:cubicBezTo>
                    <a:pt x="122" y="0"/>
                    <a:pt x="122" y="0"/>
                    <a:pt x="122" y="0"/>
                  </a:cubicBezTo>
                  <a:moveTo>
                    <a:pt x="121" y="0"/>
                  </a:moveTo>
                  <a:cubicBezTo>
                    <a:pt x="121" y="0"/>
                    <a:pt x="121" y="0"/>
                    <a:pt x="121" y="0"/>
                  </a:cubicBezTo>
                  <a:cubicBezTo>
                    <a:pt x="121" y="0"/>
                    <a:pt x="121" y="0"/>
                    <a:pt x="121" y="0"/>
                  </a:cubicBezTo>
                  <a:moveTo>
                    <a:pt x="121" y="0"/>
                  </a:moveTo>
                  <a:cubicBezTo>
                    <a:pt x="121" y="0"/>
                    <a:pt x="121" y="0"/>
                    <a:pt x="121" y="0"/>
                  </a:cubicBezTo>
                  <a:cubicBezTo>
                    <a:pt x="121" y="0"/>
                    <a:pt x="121" y="0"/>
                    <a:pt x="121" y="0"/>
                  </a:cubicBezTo>
                  <a:moveTo>
                    <a:pt x="121" y="0"/>
                  </a:moveTo>
                  <a:cubicBezTo>
                    <a:pt x="121" y="0"/>
                    <a:pt x="121" y="0"/>
                    <a:pt x="121" y="0"/>
                  </a:cubicBezTo>
                  <a:cubicBezTo>
                    <a:pt x="121" y="0"/>
                    <a:pt x="121" y="0"/>
                    <a:pt x="121" y="0"/>
                  </a:cubicBezTo>
                  <a:moveTo>
                    <a:pt x="121" y="0"/>
                  </a:moveTo>
                  <a:cubicBezTo>
                    <a:pt x="121" y="0"/>
                    <a:pt x="121" y="0"/>
                    <a:pt x="121" y="0"/>
                  </a:cubicBezTo>
                  <a:cubicBezTo>
                    <a:pt x="121" y="0"/>
                    <a:pt x="121" y="0"/>
                    <a:pt x="121" y="0"/>
                  </a:cubicBezTo>
                  <a:moveTo>
                    <a:pt x="120" y="0"/>
                  </a:moveTo>
                  <a:cubicBezTo>
                    <a:pt x="120" y="0"/>
                    <a:pt x="120" y="0"/>
                    <a:pt x="120" y="0"/>
                  </a:cubicBezTo>
                  <a:cubicBezTo>
                    <a:pt x="120" y="0"/>
                    <a:pt x="120" y="0"/>
                    <a:pt x="120" y="0"/>
                  </a:cubicBezTo>
                  <a:moveTo>
                    <a:pt x="120" y="0"/>
                  </a:moveTo>
                  <a:cubicBezTo>
                    <a:pt x="120" y="0"/>
                    <a:pt x="120" y="0"/>
                    <a:pt x="120" y="0"/>
                  </a:cubicBezTo>
                  <a:cubicBezTo>
                    <a:pt x="120" y="0"/>
                    <a:pt x="120" y="0"/>
                    <a:pt x="120" y="0"/>
                  </a:cubicBezTo>
                  <a:moveTo>
                    <a:pt x="120" y="0"/>
                  </a:moveTo>
                  <a:cubicBezTo>
                    <a:pt x="120" y="0"/>
                    <a:pt x="120" y="0"/>
                    <a:pt x="120" y="0"/>
                  </a:cubicBezTo>
                  <a:cubicBezTo>
                    <a:pt x="120" y="0"/>
                    <a:pt x="120" y="0"/>
                    <a:pt x="120" y="0"/>
                  </a:cubicBezTo>
                  <a:moveTo>
                    <a:pt x="120" y="0"/>
                  </a:moveTo>
                  <a:cubicBezTo>
                    <a:pt x="120" y="0"/>
                    <a:pt x="120" y="0"/>
                    <a:pt x="120" y="0"/>
                  </a:cubicBezTo>
                  <a:cubicBezTo>
                    <a:pt x="120" y="0"/>
                    <a:pt x="120" y="0"/>
                    <a:pt x="120" y="0"/>
                  </a:cubicBezTo>
                  <a:moveTo>
                    <a:pt x="120" y="0"/>
                  </a:moveTo>
                  <a:cubicBezTo>
                    <a:pt x="120" y="0"/>
                    <a:pt x="120" y="0"/>
                    <a:pt x="120" y="0"/>
                  </a:cubicBezTo>
                  <a:cubicBezTo>
                    <a:pt x="120" y="0"/>
                    <a:pt x="120" y="0"/>
                    <a:pt x="120" y="0"/>
                  </a:cubicBezTo>
                  <a:moveTo>
                    <a:pt x="119" y="0"/>
                  </a:moveTo>
                  <a:cubicBezTo>
                    <a:pt x="119" y="0"/>
                    <a:pt x="119" y="0"/>
                    <a:pt x="119" y="0"/>
                  </a:cubicBezTo>
                  <a:cubicBezTo>
                    <a:pt x="119" y="0"/>
                    <a:pt x="119" y="0"/>
                    <a:pt x="119" y="0"/>
                  </a:cubicBezTo>
                  <a:moveTo>
                    <a:pt x="119" y="0"/>
                  </a:moveTo>
                  <a:cubicBezTo>
                    <a:pt x="119" y="0"/>
                    <a:pt x="119" y="0"/>
                    <a:pt x="119" y="0"/>
                  </a:cubicBezTo>
                  <a:cubicBezTo>
                    <a:pt x="119" y="0"/>
                    <a:pt x="119" y="0"/>
                    <a:pt x="119" y="0"/>
                  </a:cubicBezTo>
                  <a:moveTo>
                    <a:pt x="119" y="0"/>
                  </a:moveTo>
                  <a:cubicBezTo>
                    <a:pt x="119" y="0"/>
                    <a:pt x="119" y="0"/>
                    <a:pt x="119" y="0"/>
                  </a:cubicBezTo>
                  <a:cubicBezTo>
                    <a:pt x="119" y="0"/>
                    <a:pt x="119" y="0"/>
                    <a:pt x="119" y="0"/>
                  </a:cubicBezTo>
                </a:path>
              </a:pathLst>
            </a:custGeom>
            <a:solidFill>
              <a:srgbClr val="B0BB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9"/>
            <p:cNvSpPr/>
            <p:nvPr/>
          </p:nvSpPr>
          <p:spPr bwMode="auto">
            <a:xfrm>
              <a:off x="6013450" y="4267396"/>
              <a:ext cx="1054100" cy="1054100"/>
            </a:xfrm>
            <a:custGeom>
              <a:avLst/>
              <a:gdLst>
                <a:gd name="T0" fmla="*/ 96 w 216"/>
                <a:gd name="T1" fmla="*/ 2 h 216"/>
                <a:gd name="T2" fmla="*/ 2 w 216"/>
                <a:gd name="T3" fmla="*/ 96 h 216"/>
                <a:gd name="T4" fmla="*/ 0 w 216"/>
                <a:gd name="T5" fmla="*/ 118 h 216"/>
                <a:gd name="T6" fmla="*/ 0 w 216"/>
                <a:gd name="T7" fmla="*/ 119 h 216"/>
                <a:gd name="T8" fmla="*/ 0 w 216"/>
                <a:gd name="T9" fmla="*/ 119 h 216"/>
                <a:gd name="T10" fmla="*/ 0 w 216"/>
                <a:gd name="T11" fmla="*/ 119 h 216"/>
                <a:gd name="T12" fmla="*/ 0 w 216"/>
                <a:gd name="T13" fmla="*/ 119 h 216"/>
                <a:gd name="T14" fmla="*/ 0 w 216"/>
                <a:gd name="T15" fmla="*/ 119 h 216"/>
                <a:gd name="T16" fmla="*/ 0 w 216"/>
                <a:gd name="T17" fmla="*/ 120 h 216"/>
                <a:gd name="T18" fmla="*/ 0 w 216"/>
                <a:gd name="T19" fmla="*/ 120 h 216"/>
                <a:gd name="T20" fmla="*/ 0 w 216"/>
                <a:gd name="T21" fmla="*/ 120 h 216"/>
                <a:gd name="T22" fmla="*/ 0 w 216"/>
                <a:gd name="T23" fmla="*/ 120 h 216"/>
                <a:gd name="T24" fmla="*/ 0 w 216"/>
                <a:gd name="T25" fmla="*/ 121 h 216"/>
                <a:gd name="T26" fmla="*/ 0 w 216"/>
                <a:gd name="T27" fmla="*/ 121 h 216"/>
                <a:gd name="T28" fmla="*/ 0 w 216"/>
                <a:gd name="T29" fmla="*/ 121 h 216"/>
                <a:gd name="T30" fmla="*/ 0 w 216"/>
                <a:gd name="T31" fmla="*/ 121 h 216"/>
                <a:gd name="T32" fmla="*/ 0 w 216"/>
                <a:gd name="T33" fmla="*/ 122 h 216"/>
                <a:gd name="T34" fmla="*/ 0 w 216"/>
                <a:gd name="T35" fmla="*/ 122 h 216"/>
                <a:gd name="T36" fmla="*/ 0 w 216"/>
                <a:gd name="T37" fmla="*/ 122 h 216"/>
                <a:gd name="T38" fmla="*/ 0 w 216"/>
                <a:gd name="T39" fmla="*/ 123 h 216"/>
                <a:gd name="T40" fmla="*/ 0 w 216"/>
                <a:gd name="T41" fmla="*/ 123 h 216"/>
                <a:gd name="T42" fmla="*/ 0 w 216"/>
                <a:gd name="T43" fmla="*/ 123 h 216"/>
                <a:gd name="T44" fmla="*/ 0 w 216"/>
                <a:gd name="T45" fmla="*/ 123 h 216"/>
                <a:gd name="T46" fmla="*/ 0 w 216"/>
                <a:gd name="T47" fmla="*/ 124 h 216"/>
                <a:gd name="T48" fmla="*/ 0 w 216"/>
                <a:gd name="T49" fmla="*/ 124 h 216"/>
                <a:gd name="T50" fmla="*/ 0 w 216"/>
                <a:gd name="T51" fmla="*/ 124 h 216"/>
                <a:gd name="T52" fmla="*/ 0 w 216"/>
                <a:gd name="T53" fmla="*/ 125 h 216"/>
                <a:gd name="T54" fmla="*/ 1 w 216"/>
                <a:gd name="T55" fmla="*/ 125 h 216"/>
                <a:gd name="T56" fmla="*/ 1 w 216"/>
                <a:gd name="T57" fmla="*/ 126 h 216"/>
                <a:gd name="T58" fmla="*/ 31 w 216"/>
                <a:gd name="T59" fmla="*/ 149 h 216"/>
                <a:gd name="T60" fmla="*/ 216 w 216"/>
                <a:gd name="T61" fmla="*/ 51 h 216"/>
                <a:gd name="T62" fmla="*/ 125 w 216"/>
                <a:gd name="T63" fmla="*/ 0 h 216"/>
                <a:gd name="T64" fmla="*/ 125 w 216"/>
                <a:gd name="T65" fmla="*/ 0 h 216"/>
                <a:gd name="T66" fmla="*/ 124 w 216"/>
                <a:gd name="T67" fmla="*/ 0 h 216"/>
                <a:gd name="T68" fmla="*/ 124 w 216"/>
                <a:gd name="T69" fmla="*/ 0 h 216"/>
                <a:gd name="T70" fmla="*/ 123 w 216"/>
                <a:gd name="T71" fmla="*/ 0 h 216"/>
                <a:gd name="T72" fmla="*/ 123 w 216"/>
                <a:gd name="T73" fmla="*/ 0 h 216"/>
                <a:gd name="T74" fmla="*/ 123 w 216"/>
                <a:gd name="T75" fmla="*/ 0 h 216"/>
                <a:gd name="T76" fmla="*/ 122 w 216"/>
                <a:gd name="T77" fmla="*/ 0 h 216"/>
                <a:gd name="T78" fmla="*/ 122 w 216"/>
                <a:gd name="T79" fmla="*/ 0 h 216"/>
                <a:gd name="T80" fmla="*/ 122 w 216"/>
                <a:gd name="T81" fmla="*/ 0 h 216"/>
                <a:gd name="T82" fmla="*/ 122 w 216"/>
                <a:gd name="T83" fmla="*/ 0 h 216"/>
                <a:gd name="T84" fmla="*/ 121 w 216"/>
                <a:gd name="T85" fmla="*/ 0 h 216"/>
                <a:gd name="T86" fmla="*/ 121 w 216"/>
                <a:gd name="T87" fmla="*/ 0 h 216"/>
                <a:gd name="T88" fmla="*/ 121 w 216"/>
                <a:gd name="T89" fmla="*/ 0 h 216"/>
                <a:gd name="T90" fmla="*/ 121 w 216"/>
                <a:gd name="T91" fmla="*/ 0 h 216"/>
                <a:gd name="T92" fmla="*/ 120 w 216"/>
                <a:gd name="T93" fmla="*/ 0 h 216"/>
                <a:gd name="T94" fmla="*/ 120 w 216"/>
                <a:gd name="T95" fmla="*/ 0 h 216"/>
                <a:gd name="T96" fmla="*/ 120 w 216"/>
                <a:gd name="T97" fmla="*/ 0 h 216"/>
                <a:gd name="T98" fmla="*/ 120 w 216"/>
                <a:gd name="T99" fmla="*/ 0 h 216"/>
                <a:gd name="T100" fmla="*/ 120 w 216"/>
                <a:gd name="T101" fmla="*/ 0 h 216"/>
                <a:gd name="T102" fmla="*/ 119 w 216"/>
                <a:gd name="T103" fmla="*/ 0 h 216"/>
                <a:gd name="T104" fmla="*/ 119 w 216"/>
                <a:gd name="T105" fmla="*/ 0 h 216"/>
                <a:gd name="T106" fmla="*/ 119 w 216"/>
                <a:gd name="T107" fmla="*/ 0 h 216"/>
                <a:gd name="T108" fmla="*/ 119 w 216"/>
                <a:gd name="T109"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6" h="216">
                  <a:moveTo>
                    <a:pt x="119" y="0"/>
                  </a:moveTo>
                  <a:cubicBezTo>
                    <a:pt x="111" y="0"/>
                    <a:pt x="103" y="1"/>
                    <a:pt x="96" y="2"/>
                  </a:cubicBezTo>
                  <a:cubicBezTo>
                    <a:pt x="96" y="2"/>
                    <a:pt x="96" y="2"/>
                    <a:pt x="96" y="2"/>
                  </a:cubicBezTo>
                  <a:cubicBezTo>
                    <a:pt x="49" y="11"/>
                    <a:pt x="12" y="48"/>
                    <a:pt x="2" y="96"/>
                  </a:cubicBezTo>
                  <a:cubicBezTo>
                    <a:pt x="2" y="96"/>
                    <a:pt x="2" y="96"/>
                    <a:pt x="2" y="96"/>
                  </a:cubicBezTo>
                  <a:cubicBezTo>
                    <a:pt x="1" y="103"/>
                    <a:pt x="0" y="111"/>
                    <a:pt x="0" y="118"/>
                  </a:cubicBezTo>
                  <a:cubicBezTo>
                    <a:pt x="0" y="118"/>
                    <a:pt x="0" y="118"/>
                    <a:pt x="0" y="118"/>
                  </a:cubicBezTo>
                  <a:cubicBezTo>
                    <a:pt x="0" y="118"/>
                    <a:pt x="0" y="118"/>
                    <a:pt x="0" y="119"/>
                  </a:cubicBezTo>
                  <a:cubicBezTo>
                    <a:pt x="0" y="119"/>
                    <a:pt x="0" y="119"/>
                    <a:pt x="0" y="119"/>
                  </a:cubicBezTo>
                  <a:cubicBezTo>
                    <a:pt x="0" y="119"/>
                    <a:pt x="0" y="119"/>
                    <a:pt x="0" y="119"/>
                  </a:cubicBezTo>
                  <a:cubicBezTo>
                    <a:pt x="0" y="119"/>
                    <a:pt x="0" y="119"/>
                    <a:pt x="0" y="119"/>
                  </a:cubicBezTo>
                  <a:cubicBezTo>
                    <a:pt x="0" y="119"/>
                    <a:pt x="0" y="119"/>
                    <a:pt x="0" y="119"/>
                  </a:cubicBezTo>
                  <a:cubicBezTo>
                    <a:pt x="0" y="119"/>
                    <a:pt x="0" y="119"/>
                    <a:pt x="0" y="119"/>
                  </a:cubicBezTo>
                  <a:cubicBezTo>
                    <a:pt x="0" y="119"/>
                    <a:pt x="0" y="119"/>
                    <a:pt x="0" y="119"/>
                  </a:cubicBezTo>
                  <a:cubicBezTo>
                    <a:pt x="0" y="119"/>
                    <a:pt x="0" y="119"/>
                    <a:pt x="0" y="119"/>
                  </a:cubicBezTo>
                  <a:cubicBezTo>
                    <a:pt x="0" y="119"/>
                    <a:pt x="0" y="119"/>
                    <a:pt x="0" y="119"/>
                  </a:cubicBezTo>
                  <a:cubicBezTo>
                    <a:pt x="0" y="120"/>
                    <a:pt x="0" y="120"/>
                    <a:pt x="0" y="120"/>
                  </a:cubicBezTo>
                  <a:cubicBezTo>
                    <a:pt x="0" y="120"/>
                    <a:pt x="0" y="120"/>
                    <a:pt x="0" y="120"/>
                  </a:cubicBezTo>
                  <a:cubicBezTo>
                    <a:pt x="0" y="120"/>
                    <a:pt x="0" y="120"/>
                    <a:pt x="0" y="120"/>
                  </a:cubicBezTo>
                  <a:cubicBezTo>
                    <a:pt x="0" y="120"/>
                    <a:pt x="0" y="120"/>
                    <a:pt x="0" y="120"/>
                  </a:cubicBezTo>
                  <a:cubicBezTo>
                    <a:pt x="0" y="120"/>
                    <a:pt x="0" y="120"/>
                    <a:pt x="0" y="120"/>
                  </a:cubicBezTo>
                  <a:cubicBezTo>
                    <a:pt x="0" y="120"/>
                    <a:pt x="0" y="120"/>
                    <a:pt x="0" y="120"/>
                  </a:cubicBezTo>
                  <a:cubicBezTo>
                    <a:pt x="0" y="120"/>
                    <a:pt x="0" y="120"/>
                    <a:pt x="0" y="120"/>
                  </a:cubicBezTo>
                  <a:cubicBezTo>
                    <a:pt x="0" y="120"/>
                    <a:pt x="0" y="120"/>
                    <a:pt x="0" y="120"/>
                  </a:cubicBezTo>
                  <a:cubicBezTo>
                    <a:pt x="0" y="120"/>
                    <a:pt x="0" y="121"/>
                    <a:pt x="0" y="121"/>
                  </a:cubicBezTo>
                  <a:cubicBezTo>
                    <a:pt x="0" y="121"/>
                    <a:pt x="0" y="121"/>
                    <a:pt x="0" y="121"/>
                  </a:cubicBezTo>
                  <a:cubicBezTo>
                    <a:pt x="0" y="121"/>
                    <a:pt x="0" y="121"/>
                    <a:pt x="0" y="121"/>
                  </a:cubicBezTo>
                  <a:cubicBezTo>
                    <a:pt x="0" y="121"/>
                    <a:pt x="0" y="121"/>
                    <a:pt x="0" y="121"/>
                  </a:cubicBezTo>
                  <a:cubicBezTo>
                    <a:pt x="0" y="121"/>
                    <a:pt x="0" y="121"/>
                    <a:pt x="0" y="121"/>
                  </a:cubicBezTo>
                  <a:cubicBezTo>
                    <a:pt x="0" y="121"/>
                    <a:pt x="0" y="121"/>
                    <a:pt x="0" y="121"/>
                  </a:cubicBezTo>
                  <a:cubicBezTo>
                    <a:pt x="0" y="121"/>
                    <a:pt x="0" y="121"/>
                    <a:pt x="0" y="121"/>
                  </a:cubicBezTo>
                  <a:cubicBezTo>
                    <a:pt x="0" y="121"/>
                    <a:pt x="0" y="121"/>
                    <a:pt x="0" y="121"/>
                  </a:cubicBezTo>
                  <a:cubicBezTo>
                    <a:pt x="0" y="121"/>
                    <a:pt x="0" y="121"/>
                    <a:pt x="0" y="122"/>
                  </a:cubicBezTo>
                  <a:cubicBezTo>
                    <a:pt x="0" y="122"/>
                    <a:pt x="0" y="122"/>
                    <a:pt x="0" y="122"/>
                  </a:cubicBezTo>
                  <a:cubicBezTo>
                    <a:pt x="0" y="122"/>
                    <a:pt x="0" y="122"/>
                    <a:pt x="0" y="122"/>
                  </a:cubicBezTo>
                  <a:cubicBezTo>
                    <a:pt x="0" y="122"/>
                    <a:pt x="0" y="122"/>
                    <a:pt x="0" y="122"/>
                  </a:cubicBezTo>
                  <a:cubicBezTo>
                    <a:pt x="0" y="122"/>
                    <a:pt x="0" y="122"/>
                    <a:pt x="0" y="122"/>
                  </a:cubicBezTo>
                  <a:cubicBezTo>
                    <a:pt x="0" y="122"/>
                    <a:pt x="0" y="122"/>
                    <a:pt x="0" y="122"/>
                  </a:cubicBezTo>
                  <a:cubicBezTo>
                    <a:pt x="0" y="122"/>
                    <a:pt x="0" y="122"/>
                    <a:pt x="0" y="122"/>
                  </a:cubicBezTo>
                  <a:cubicBezTo>
                    <a:pt x="0" y="122"/>
                    <a:pt x="0" y="122"/>
                    <a:pt x="0" y="123"/>
                  </a:cubicBezTo>
                  <a:cubicBezTo>
                    <a:pt x="0" y="123"/>
                    <a:pt x="0" y="123"/>
                    <a:pt x="0" y="123"/>
                  </a:cubicBezTo>
                  <a:cubicBezTo>
                    <a:pt x="0" y="123"/>
                    <a:pt x="0" y="123"/>
                    <a:pt x="0" y="123"/>
                  </a:cubicBezTo>
                  <a:cubicBezTo>
                    <a:pt x="0" y="123"/>
                    <a:pt x="0" y="123"/>
                    <a:pt x="0" y="123"/>
                  </a:cubicBezTo>
                  <a:cubicBezTo>
                    <a:pt x="0" y="123"/>
                    <a:pt x="0" y="123"/>
                    <a:pt x="0" y="123"/>
                  </a:cubicBezTo>
                  <a:cubicBezTo>
                    <a:pt x="0" y="123"/>
                    <a:pt x="0" y="123"/>
                    <a:pt x="0" y="123"/>
                  </a:cubicBezTo>
                  <a:cubicBezTo>
                    <a:pt x="0" y="123"/>
                    <a:pt x="0" y="123"/>
                    <a:pt x="0" y="123"/>
                  </a:cubicBezTo>
                  <a:cubicBezTo>
                    <a:pt x="0" y="124"/>
                    <a:pt x="0" y="124"/>
                    <a:pt x="0" y="124"/>
                  </a:cubicBezTo>
                  <a:cubicBezTo>
                    <a:pt x="0" y="124"/>
                    <a:pt x="0" y="124"/>
                    <a:pt x="0" y="124"/>
                  </a:cubicBezTo>
                  <a:cubicBezTo>
                    <a:pt x="0" y="124"/>
                    <a:pt x="0" y="124"/>
                    <a:pt x="0" y="124"/>
                  </a:cubicBezTo>
                  <a:cubicBezTo>
                    <a:pt x="0" y="124"/>
                    <a:pt x="0" y="124"/>
                    <a:pt x="0" y="124"/>
                  </a:cubicBezTo>
                  <a:cubicBezTo>
                    <a:pt x="0" y="124"/>
                    <a:pt x="0" y="124"/>
                    <a:pt x="0" y="124"/>
                  </a:cubicBezTo>
                  <a:cubicBezTo>
                    <a:pt x="0" y="124"/>
                    <a:pt x="0" y="124"/>
                    <a:pt x="0" y="124"/>
                  </a:cubicBezTo>
                  <a:cubicBezTo>
                    <a:pt x="0" y="124"/>
                    <a:pt x="0" y="125"/>
                    <a:pt x="0" y="125"/>
                  </a:cubicBezTo>
                  <a:cubicBezTo>
                    <a:pt x="0" y="125"/>
                    <a:pt x="0" y="125"/>
                    <a:pt x="0" y="125"/>
                  </a:cubicBezTo>
                  <a:cubicBezTo>
                    <a:pt x="1" y="125"/>
                    <a:pt x="1" y="125"/>
                    <a:pt x="1" y="125"/>
                  </a:cubicBezTo>
                  <a:cubicBezTo>
                    <a:pt x="1" y="125"/>
                    <a:pt x="1" y="125"/>
                    <a:pt x="1" y="125"/>
                  </a:cubicBezTo>
                  <a:cubicBezTo>
                    <a:pt x="1" y="125"/>
                    <a:pt x="1" y="125"/>
                    <a:pt x="1" y="126"/>
                  </a:cubicBezTo>
                  <a:cubicBezTo>
                    <a:pt x="1" y="126"/>
                    <a:pt x="1" y="126"/>
                    <a:pt x="1" y="126"/>
                  </a:cubicBezTo>
                  <a:cubicBezTo>
                    <a:pt x="3" y="163"/>
                    <a:pt x="23" y="196"/>
                    <a:pt x="52" y="216"/>
                  </a:cubicBezTo>
                  <a:cubicBezTo>
                    <a:pt x="39" y="197"/>
                    <a:pt x="31" y="174"/>
                    <a:pt x="31" y="149"/>
                  </a:cubicBezTo>
                  <a:cubicBezTo>
                    <a:pt x="31" y="84"/>
                    <a:pt x="84" y="31"/>
                    <a:pt x="149" y="31"/>
                  </a:cubicBezTo>
                  <a:cubicBezTo>
                    <a:pt x="174" y="31"/>
                    <a:pt x="197" y="38"/>
                    <a:pt x="216" y="51"/>
                  </a:cubicBezTo>
                  <a:cubicBezTo>
                    <a:pt x="196" y="22"/>
                    <a:pt x="163" y="2"/>
                    <a:pt x="125" y="0"/>
                  </a:cubicBezTo>
                  <a:cubicBezTo>
                    <a:pt x="125" y="0"/>
                    <a:pt x="125" y="0"/>
                    <a:pt x="125" y="0"/>
                  </a:cubicBezTo>
                  <a:cubicBezTo>
                    <a:pt x="125" y="0"/>
                    <a:pt x="125" y="0"/>
                    <a:pt x="125" y="0"/>
                  </a:cubicBezTo>
                  <a:cubicBezTo>
                    <a:pt x="125" y="0"/>
                    <a:pt x="125" y="0"/>
                    <a:pt x="125" y="0"/>
                  </a:cubicBezTo>
                  <a:cubicBezTo>
                    <a:pt x="124" y="0"/>
                    <a:pt x="124" y="0"/>
                    <a:pt x="124" y="0"/>
                  </a:cubicBezTo>
                  <a:cubicBezTo>
                    <a:pt x="124" y="0"/>
                    <a:pt x="124" y="0"/>
                    <a:pt x="124" y="0"/>
                  </a:cubicBezTo>
                  <a:cubicBezTo>
                    <a:pt x="124" y="0"/>
                    <a:pt x="124" y="0"/>
                    <a:pt x="124" y="0"/>
                  </a:cubicBezTo>
                  <a:cubicBezTo>
                    <a:pt x="124" y="0"/>
                    <a:pt x="124" y="0"/>
                    <a:pt x="124" y="0"/>
                  </a:cubicBezTo>
                  <a:cubicBezTo>
                    <a:pt x="124" y="0"/>
                    <a:pt x="123" y="0"/>
                    <a:pt x="123" y="0"/>
                  </a:cubicBezTo>
                  <a:cubicBezTo>
                    <a:pt x="123" y="0"/>
                    <a:pt x="123" y="0"/>
                    <a:pt x="123" y="0"/>
                  </a:cubicBezTo>
                  <a:cubicBezTo>
                    <a:pt x="123" y="0"/>
                    <a:pt x="123" y="0"/>
                    <a:pt x="123" y="0"/>
                  </a:cubicBezTo>
                  <a:cubicBezTo>
                    <a:pt x="123" y="0"/>
                    <a:pt x="123" y="0"/>
                    <a:pt x="123" y="0"/>
                  </a:cubicBezTo>
                  <a:cubicBezTo>
                    <a:pt x="123" y="0"/>
                    <a:pt x="123" y="0"/>
                    <a:pt x="123" y="0"/>
                  </a:cubicBezTo>
                  <a:cubicBezTo>
                    <a:pt x="123" y="0"/>
                    <a:pt x="123" y="0"/>
                    <a:pt x="123" y="0"/>
                  </a:cubicBezTo>
                  <a:cubicBezTo>
                    <a:pt x="123" y="0"/>
                    <a:pt x="122" y="0"/>
                    <a:pt x="122" y="0"/>
                  </a:cubicBezTo>
                  <a:cubicBezTo>
                    <a:pt x="122" y="0"/>
                    <a:pt x="122" y="0"/>
                    <a:pt x="122" y="0"/>
                  </a:cubicBezTo>
                  <a:cubicBezTo>
                    <a:pt x="122" y="0"/>
                    <a:pt x="122" y="0"/>
                    <a:pt x="122" y="0"/>
                  </a:cubicBezTo>
                  <a:cubicBezTo>
                    <a:pt x="122" y="0"/>
                    <a:pt x="122" y="0"/>
                    <a:pt x="122" y="0"/>
                  </a:cubicBezTo>
                  <a:cubicBezTo>
                    <a:pt x="122" y="0"/>
                    <a:pt x="122" y="0"/>
                    <a:pt x="122" y="0"/>
                  </a:cubicBezTo>
                  <a:cubicBezTo>
                    <a:pt x="122" y="0"/>
                    <a:pt x="122" y="0"/>
                    <a:pt x="122" y="0"/>
                  </a:cubicBezTo>
                  <a:cubicBezTo>
                    <a:pt x="122" y="0"/>
                    <a:pt x="122" y="0"/>
                    <a:pt x="122" y="0"/>
                  </a:cubicBezTo>
                  <a:cubicBezTo>
                    <a:pt x="122" y="0"/>
                    <a:pt x="122" y="0"/>
                    <a:pt x="122" y="0"/>
                  </a:cubicBezTo>
                  <a:cubicBezTo>
                    <a:pt x="122" y="0"/>
                    <a:pt x="121" y="0"/>
                    <a:pt x="121" y="0"/>
                  </a:cubicBezTo>
                  <a:cubicBezTo>
                    <a:pt x="121" y="0"/>
                    <a:pt x="121" y="0"/>
                    <a:pt x="121" y="0"/>
                  </a:cubicBezTo>
                  <a:cubicBezTo>
                    <a:pt x="121" y="0"/>
                    <a:pt x="121" y="0"/>
                    <a:pt x="121" y="0"/>
                  </a:cubicBezTo>
                  <a:cubicBezTo>
                    <a:pt x="121" y="0"/>
                    <a:pt x="121" y="0"/>
                    <a:pt x="121" y="0"/>
                  </a:cubicBezTo>
                  <a:cubicBezTo>
                    <a:pt x="121" y="0"/>
                    <a:pt x="121" y="0"/>
                    <a:pt x="121" y="0"/>
                  </a:cubicBezTo>
                  <a:cubicBezTo>
                    <a:pt x="121" y="0"/>
                    <a:pt x="121" y="0"/>
                    <a:pt x="121" y="0"/>
                  </a:cubicBezTo>
                  <a:cubicBezTo>
                    <a:pt x="121" y="0"/>
                    <a:pt x="121" y="0"/>
                    <a:pt x="121" y="0"/>
                  </a:cubicBezTo>
                  <a:cubicBezTo>
                    <a:pt x="121" y="0"/>
                    <a:pt x="121" y="0"/>
                    <a:pt x="121" y="0"/>
                  </a:cubicBezTo>
                  <a:cubicBezTo>
                    <a:pt x="121" y="0"/>
                    <a:pt x="121" y="0"/>
                    <a:pt x="120" y="0"/>
                  </a:cubicBezTo>
                  <a:cubicBezTo>
                    <a:pt x="120" y="0"/>
                    <a:pt x="120" y="0"/>
                    <a:pt x="120" y="0"/>
                  </a:cubicBezTo>
                  <a:cubicBezTo>
                    <a:pt x="120" y="0"/>
                    <a:pt x="120" y="0"/>
                    <a:pt x="120" y="0"/>
                  </a:cubicBezTo>
                  <a:cubicBezTo>
                    <a:pt x="120" y="0"/>
                    <a:pt x="120" y="0"/>
                    <a:pt x="120" y="0"/>
                  </a:cubicBezTo>
                  <a:cubicBezTo>
                    <a:pt x="120" y="0"/>
                    <a:pt x="120" y="0"/>
                    <a:pt x="120" y="0"/>
                  </a:cubicBezTo>
                  <a:cubicBezTo>
                    <a:pt x="120" y="0"/>
                    <a:pt x="120" y="0"/>
                    <a:pt x="120" y="0"/>
                  </a:cubicBezTo>
                  <a:cubicBezTo>
                    <a:pt x="120" y="0"/>
                    <a:pt x="120" y="0"/>
                    <a:pt x="120" y="0"/>
                  </a:cubicBezTo>
                  <a:cubicBezTo>
                    <a:pt x="120" y="0"/>
                    <a:pt x="120" y="0"/>
                    <a:pt x="120" y="0"/>
                  </a:cubicBezTo>
                  <a:cubicBezTo>
                    <a:pt x="120" y="0"/>
                    <a:pt x="120" y="0"/>
                    <a:pt x="120" y="0"/>
                  </a:cubicBezTo>
                  <a:cubicBezTo>
                    <a:pt x="120" y="0"/>
                    <a:pt x="120" y="0"/>
                    <a:pt x="120"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50"/>
            <p:cNvSpPr>
              <a:spLocks noEditPoints="1"/>
            </p:cNvSpPr>
            <p:nvPr/>
          </p:nvSpPr>
          <p:spPr bwMode="auto">
            <a:xfrm>
              <a:off x="6994525" y="5248471"/>
              <a:ext cx="482600" cy="482600"/>
            </a:xfrm>
            <a:custGeom>
              <a:avLst/>
              <a:gdLst>
                <a:gd name="T0" fmla="*/ 1 w 99"/>
                <a:gd name="T1" fmla="*/ 99 h 99"/>
                <a:gd name="T2" fmla="*/ 0 w 99"/>
                <a:gd name="T3" fmla="*/ 98 h 99"/>
                <a:gd name="T4" fmla="*/ 0 w 99"/>
                <a:gd name="T5" fmla="*/ 98 h 99"/>
                <a:gd name="T6" fmla="*/ 0 w 99"/>
                <a:gd name="T7" fmla="*/ 97 h 99"/>
                <a:gd name="T8" fmla="*/ 0 w 99"/>
                <a:gd name="T9" fmla="*/ 97 h 99"/>
                <a:gd name="T10" fmla="*/ 0 w 99"/>
                <a:gd name="T11" fmla="*/ 97 h 99"/>
                <a:gd name="T12" fmla="*/ 0 w 99"/>
                <a:gd name="T13" fmla="*/ 97 h 99"/>
                <a:gd name="T14" fmla="*/ 0 w 99"/>
                <a:gd name="T15" fmla="*/ 97 h 99"/>
                <a:gd name="T16" fmla="*/ 0 w 99"/>
                <a:gd name="T17" fmla="*/ 96 h 99"/>
                <a:gd name="T18" fmla="*/ 0 w 99"/>
                <a:gd name="T19" fmla="*/ 96 h 99"/>
                <a:gd name="T20" fmla="*/ 0 w 99"/>
                <a:gd name="T21" fmla="*/ 96 h 99"/>
                <a:gd name="T22" fmla="*/ 0 w 99"/>
                <a:gd name="T23" fmla="*/ 96 h 99"/>
                <a:gd name="T24" fmla="*/ 0 w 99"/>
                <a:gd name="T25" fmla="*/ 96 h 99"/>
                <a:gd name="T26" fmla="*/ 0 w 99"/>
                <a:gd name="T27" fmla="*/ 95 h 99"/>
                <a:gd name="T28" fmla="*/ 0 w 99"/>
                <a:gd name="T29" fmla="*/ 95 h 99"/>
                <a:gd name="T30" fmla="*/ 0 w 99"/>
                <a:gd name="T31" fmla="*/ 95 h 99"/>
                <a:gd name="T32" fmla="*/ 0 w 99"/>
                <a:gd name="T33" fmla="*/ 95 h 99"/>
                <a:gd name="T34" fmla="*/ 0 w 99"/>
                <a:gd name="T35" fmla="*/ 95 h 99"/>
                <a:gd name="T36" fmla="*/ 0 w 99"/>
                <a:gd name="T37" fmla="*/ 94 h 99"/>
                <a:gd name="T38" fmla="*/ 0 w 99"/>
                <a:gd name="T39" fmla="*/ 94 h 99"/>
                <a:gd name="T40" fmla="*/ 0 w 99"/>
                <a:gd name="T41" fmla="*/ 94 h 99"/>
                <a:gd name="T42" fmla="*/ 0 w 99"/>
                <a:gd name="T43" fmla="*/ 94 h 99"/>
                <a:gd name="T44" fmla="*/ 0 w 99"/>
                <a:gd name="T45" fmla="*/ 94 h 99"/>
                <a:gd name="T46" fmla="*/ 0 w 99"/>
                <a:gd name="T47" fmla="*/ 94 h 99"/>
                <a:gd name="T48" fmla="*/ 0 w 99"/>
                <a:gd name="T49" fmla="*/ 94 h 99"/>
                <a:gd name="T50" fmla="*/ 0 w 99"/>
                <a:gd name="T51" fmla="*/ 93 h 99"/>
                <a:gd name="T52" fmla="*/ 99 w 99"/>
                <a:gd name="T53" fmla="*/ 0 h 99"/>
                <a:gd name="T54" fmla="*/ 98 w 99"/>
                <a:gd name="T55" fmla="*/ 0 h 99"/>
                <a:gd name="T56" fmla="*/ 98 w 99"/>
                <a:gd name="T57" fmla="*/ 0 h 99"/>
                <a:gd name="T58" fmla="*/ 98 w 99"/>
                <a:gd name="T59" fmla="*/ 0 h 99"/>
                <a:gd name="T60" fmla="*/ 98 w 99"/>
                <a:gd name="T61" fmla="*/ 0 h 99"/>
                <a:gd name="T62" fmla="*/ 97 w 99"/>
                <a:gd name="T63" fmla="*/ 0 h 99"/>
                <a:gd name="T64" fmla="*/ 97 w 99"/>
                <a:gd name="T65" fmla="*/ 0 h 99"/>
                <a:gd name="T66" fmla="*/ 97 w 99"/>
                <a:gd name="T67" fmla="*/ 0 h 99"/>
                <a:gd name="T68" fmla="*/ 97 w 99"/>
                <a:gd name="T69" fmla="*/ 0 h 99"/>
                <a:gd name="T70" fmla="*/ 97 w 99"/>
                <a:gd name="T71" fmla="*/ 0 h 99"/>
                <a:gd name="T72" fmla="*/ 96 w 99"/>
                <a:gd name="T73" fmla="*/ 0 h 99"/>
                <a:gd name="T74" fmla="*/ 94 w 99"/>
                <a:gd name="T75" fmla="*/ 0 h 99"/>
                <a:gd name="T76" fmla="*/ 96 w 99"/>
                <a:gd name="T77" fmla="*/ 0 h 99"/>
                <a:gd name="T78" fmla="*/ 94 w 99"/>
                <a:gd name="T79" fmla="*/ 0 h 99"/>
                <a:gd name="T80" fmla="*/ 94 w 99"/>
                <a:gd name="T81" fmla="*/ 0 h 99"/>
                <a:gd name="T82" fmla="*/ 96 w 99"/>
                <a:gd name="T83" fmla="*/ 0 h 99"/>
                <a:gd name="T84" fmla="*/ 94 w 99"/>
                <a:gd name="T85" fmla="*/ 0 h 99"/>
                <a:gd name="T86" fmla="*/ 96 w 99"/>
                <a:gd name="T87" fmla="*/ 0 h 99"/>
                <a:gd name="T88" fmla="*/ 94 w 99"/>
                <a:gd name="T89" fmla="*/ 0 h 99"/>
                <a:gd name="T90" fmla="*/ 96 w 99"/>
                <a:gd name="T91" fmla="*/ 0 h 99"/>
                <a:gd name="T92" fmla="*/ 94 w 99"/>
                <a:gd name="T93" fmla="*/ 0 h 99"/>
                <a:gd name="T94" fmla="*/ 95 w 99"/>
                <a:gd name="T95" fmla="*/ 0 h 99"/>
                <a:gd name="T96" fmla="*/ 95 w 99"/>
                <a:gd name="T97" fmla="*/ 0 h 99"/>
                <a:gd name="T98" fmla="*/ 95 w 99"/>
                <a:gd name="T99" fmla="*/ 0 h 99"/>
                <a:gd name="T100" fmla="*/ 95 w 99"/>
                <a:gd name="T101" fmla="*/ 0 h 99"/>
                <a:gd name="T102" fmla="*/ 95 w 99"/>
                <a:gd name="T103" fmla="*/ 0 h 99"/>
                <a:gd name="T104" fmla="*/ 95 w 99"/>
                <a:gd name="T10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99">
                  <a:moveTo>
                    <a:pt x="1" y="99"/>
                  </a:moveTo>
                  <a:cubicBezTo>
                    <a:pt x="1" y="99"/>
                    <a:pt x="1" y="99"/>
                    <a:pt x="1" y="99"/>
                  </a:cubicBezTo>
                  <a:cubicBezTo>
                    <a:pt x="1" y="99"/>
                    <a:pt x="1" y="99"/>
                    <a:pt x="1" y="99"/>
                  </a:cubicBezTo>
                  <a:moveTo>
                    <a:pt x="0" y="98"/>
                  </a:moveTo>
                  <a:cubicBezTo>
                    <a:pt x="0" y="98"/>
                    <a:pt x="0" y="98"/>
                    <a:pt x="0" y="98"/>
                  </a:cubicBezTo>
                  <a:cubicBezTo>
                    <a:pt x="0" y="98"/>
                    <a:pt x="0" y="98"/>
                    <a:pt x="0" y="98"/>
                  </a:cubicBezTo>
                  <a:moveTo>
                    <a:pt x="0" y="98"/>
                  </a:moveTo>
                  <a:cubicBezTo>
                    <a:pt x="0" y="98"/>
                    <a:pt x="0" y="98"/>
                    <a:pt x="0" y="98"/>
                  </a:cubicBezTo>
                  <a:cubicBezTo>
                    <a:pt x="0" y="98"/>
                    <a:pt x="0" y="98"/>
                    <a:pt x="0" y="98"/>
                  </a:cubicBezTo>
                  <a:moveTo>
                    <a:pt x="0" y="97"/>
                  </a:moveTo>
                  <a:cubicBezTo>
                    <a:pt x="0" y="97"/>
                    <a:pt x="0" y="97"/>
                    <a:pt x="0" y="97"/>
                  </a:cubicBezTo>
                  <a:cubicBezTo>
                    <a:pt x="0" y="97"/>
                    <a:pt x="0" y="97"/>
                    <a:pt x="0" y="97"/>
                  </a:cubicBezTo>
                  <a:moveTo>
                    <a:pt x="0" y="97"/>
                  </a:moveTo>
                  <a:cubicBezTo>
                    <a:pt x="0" y="97"/>
                    <a:pt x="0" y="97"/>
                    <a:pt x="0" y="97"/>
                  </a:cubicBezTo>
                  <a:cubicBezTo>
                    <a:pt x="0" y="97"/>
                    <a:pt x="0" y="97"/>
                    <a:pt x="0" y="97"/>
                  </a:cubicBezTo>
                  <a:moveTo>
                    <a:pt x="0" y="97"/>
                  </a:moveTo>
                  <a:cubicBezTo>
                    <a:pt x="0" y="97"/>
                    <a:pt x="0" y="97"/>
                    <a:pt x="0" y="97"/>
                  </a:cubicBezTo>
                  <a:cubicBezTo>
                    <a:pt x="0" y="97"/>
                    <a:pt x="0" y="97"/>
                    <a:pt x="0" y="97"/>
                  </a:cubicBezTo>
                  <a:moveTo>
                    <a:pt x="0" y="97"/>
                  </a:moveTo>
                  <a:cubicBezTo>
                    <a:pt x="0" y="97"/>
                    <a:pt x="0" y="97"/>
                    <a:pt x="0" y="97"/>
                  </a:cubicBezTo>
                  <a:cubicBezTo>
                    <a:pt x="0" y="97"/>
                    <a:pt x="0" y="97"/>
                    <a:pt x="0" y="97"/>
                  </a:cubicBezTo>
                  <a:moveTo>
                    <a:pt x="0" y="97"/>
                  </a:moveTo>
                  <a:cubicBezTo>
                    <a:pt x="0" y="97"/>
                    <a:pt x="0" y="97"/>
                    <a:pt x="0" y="97"/>
                  </a:cubicBezTo>
                  <a:cubicBezTo>
                    <a:pt x="0" y="97"/>
                    <a:pt x="0" y="97"/>
                    <a:pt x="0" y="97"/>
                  </a:cubicBezTo>
                  <a:moveTo>
                    <a:pt x="0" y="96"/>
                  </a:moveTo>
                  <a:cubicBezTo>
                    <a:pt x="0" y="96"/>
                    <a:pt x="0" y="96"/>
                    <a:pt x="0" y="96"/>
                  </a:cubicBezTo>
                  <a:cubicBezTo>
                    <a:pt x="0" y="96"/>
                    <a:pt x="0" y="96"/>
                    <a:pt x="0" y="96"/>
                  </a:cubicBezTo>
                  <a:moveTo>
                    <a:pt x="0" y="96"/>
                  </a:moveTo>
                  <a:cubicBezTo>
                    <a:pt x="0" y="96"/>
                    <a:pt x="0" y="96"/>
                    <a:pt x="0" y="96"/>
                  </a:cubicBezTo>
                  <a:cubicBezTo>
                    <a:pt x="0" y="96"/>
                    <a:pt x="0" y="96"/>
                    <a:pt x="0" y="96"/>
                  </a:cubicBezTo>
                  <a:moveTo>
                    <a:pt x="0" y="96"/>
                  </a:moveTo>
                  <a:cubicBezTo>
                    <a:pt x="0" y="96"/>
                    <a:pt x="0" y="96"/>
                    <a:pt x="0" y="96"/>
                  </a:cubicBezTo>
                  <a:cubicBezTo>
                    <a:pt x="0" y="96"/>
                    <a:pt x="0" y="96"/>
                    <a:pt x="0" y="96"/>
                  </a:cubicBezTo>
                  <a:moveTo>
                    <a:pt x="0" y="96"/>
                  </a:moveTo>
                  <a:cubicBezTo>
                    <a:pt x="0" y="96"/>
                    <a:pt x="0" y="96"/>
                    <a:pt x="0" y="96"/>
                  </a:cubicBezTo>
                  <a:cubicBezTo>
                    <a:pt x="0" y="96"/>
                    <a:pt x="0" y="96"/>
                    <a:pt x="0" y="96"/>
                  </a:cubicBezTo>
                  <a:moveTo>
                    <a:pt x="0" y="96"/>
                  </a:moveTo>
                  <a:cubicBezTo>
                    <a:pt x="0" y="96"/>
                    <a:pt x="0" y="96"/>
                    <a:pt x="0" y="96"/>
                  </a:cubicBezTo>
                  <a:cubicBezTo>
                    <a:pt x="0" y="96"/>
                    <a:pt x="0" y="96"/>
                    <a:pt x="0" y="96"/>
                  </a:cubicBezTo>
                  <a:moveTo>
                    <a:pt x="0" y="95"/>
                  </a:moveTo>
                  <a:cubicBezTo>
                    <a:pt x="0" y="95"/>
                    <a:pt x="0" y="95"/>
                    <a:pt x="0" y="95"/>
                  </a:cubicBezTo>
                  <a:cubicBezTo>
                    <a:pt x="0" y="95"/>
                    <a:pt x="0" y="95"/>
                    <a:pt x="0" y="95"/>
                  </a:cubicBezTo>
                  <a:moveTo>
                    <a:pt x="0" y="95"/>
                  </a:moveTo>
                  <a:cubicBezTo>
                    <a:pt x="0" y="95"/>
                    <a:pt x="0" y="95"/>
                    <a:pt x="0" y="95"/>
                  </a:cubicBezTo>
                  <a:cubicBezTo>
                    <a:pt x="0" y="95"/>
                    <a:pt x="0" y="95"/>
                    <a:pt x="0" y="95"/>
                  </a:cubicBezTo>
                  <a:moveTo>
                    <a:pt x="0" y="95"/>
                  </a:moveTo>
                  <a:cubicBezTo>
                    <a:pt x="0" y="95"/>
                    <a:pt x="0" y="95"/>
                    <a:pt x="0" y="95"/>
                  </a:cubicBezTo>
                  <a:cubicBezTo>
                    <a:pt x="0" y="95"/>
                    <a:pt x="0" y="95"/>
                    <a:pt x="0" y="95"/>
                  </a:cubicBezTo>
                  <a:moveTo>
                    <a:pt x="0" y="95"/>
                  </a:moveTo>
                  <a:cubicBezTo>
                    <a:pt x="0" y="95"/>
                    <a:pt x="0" y="95"/>
                    <a:pt x="0" y="95"/>
                  </a:cubicBezTo>
                  <a:cubicBezTo>
                    <a:pt x="0" y="95"/>
                    <a:pt x="0" y="95"/>
                    <a:pt x="0" y="95"/>
                  </a:cubicBezTo>
                  <a:moveTo>
                    <a:pt x="0" y="95"/>
                  </a:moveTo>
                  <a:cubicBezTo>
                    <a:pt x="0" y="95"/>
                    <a:pt x="0" y="95"/>
                    <a:pt x="0" y="95"/>
                  </a:cubicBezTo>
                  <a:cubicBezTo>
                    <a:pt x="0" y="95"/>
                    <a:pt x="0" y="95"/>
                    <a:pt x="0" y="95"/>
                  </a:cubicBezTo>
                  <a:cubicBezTo>
                    <a:pt x="0" y="95"/>
                    <a:pt x="0" y="95"/>
                    <a:pt x="0" y="95"/>
                  </a:cubicBezTo>
                  <a:moveTo>
                    <a:pt x="0" y="94"/>
                  </a:moveTo>
                  <a:cubicBezTo>
                    <a:pt x="0" y="94"/>
                    <a:pt x="0" y="94"/>
                    <a:pt x="0" y="94"/>
                  </a:cubicBezTo>
                  <a:cubicBezTo>
                    <a:pt x="0" y="94"/>
                    <a:pt x="0" y="94"/>
                    <a:pt x="0" y="94"/>
                  </a:cubicBezTo>
                  <a:moveTo>
                    <a:pt x="0" y="94"/>
                  </a:moveTo>
                  <a:cubicBezTo>
                    <a:pt x="0" y="94"/>
                    <a:pt x="0" y="94"/>
                    <a:pt x="0" y="94"/>
                  </a:cubicBezTo>
                  <a:cubicBezTo>
                    <a:pt x="0" y="94"/>
                    <a:pt x="0" y="94"/>
                    <a:pt x="0" y="94"/>
                  </a:cubicBezTo>
                  <a:moveTo>
                    <a:pt x="0" y="94"/>
                  </a:moveTo>
                  <a:cubicBezTo>
                    <a:pt x="0" y="94"/>
                    <a:pt x="0" y="94"/>
                    <a:pt x="0" y="94"/>
                  </a:cubicBezTo>
                  <a:cubicBezTo>
                    <a:pt x="0" y="94"/>
                    <a:pt x="0" y="94"/>
                    <a:pt x="0" y="94"/>
                  </a:cubicBezTo>
                  <a:moveTo>
                    <a:pt x="0" y="94"/>
                  </a:moveTo>
                  <a:cubicBezTo>
                    <a:pt x="0" y="94"/>
                    <a:pt x="0" y="94"/>
                    <a:pt x="0" y="94"/>
                  </a:cubicBezTo>
                  <a:cubicBezTo>
                    <a:pt x="0" y="94"/>
                    <a:pt x="0" y="94"/>
                    <a:pt x="0" y="94"/>
                  </a:cubicBezTo>
                  <a:moveTo>
                    <a:pt x="0" y="94"/>
                  </a:moveTo>
                  <a:cubicBezTo>
                    <a:pt x="0" y="94"/>
                    <a:pt x="0" y="94"/>
                    <a:pt x="0" y="94"/>
                  </a:cubicBezTo>
                  <a:cubicBezTo>
                    <a:pt x="0" y="94"/>
                    <a:pt x="0" y="94"/>
                    <a:pt x="0" y="94"/>
                  </a:cubicBezTo>
                  <a:moveTo>
                    <a:pt x="0" y="94"/>
                  </a:moveTo>
                  <a:cubicBezTo>
                    <a:pt x="0" y="94"/>
                    <a:pt x="0" y="94"/>
                    <a:pt x="0" y="94"/>
                  </a:cubicBezTo>
                  <a:cubicBezTo>
                    <a:pt x="0" y="94"/>
                    <a:pt x="0" y="94"/>
                    <a:pt x="0" y="94"/>
                  </a:cubicBezTo>
                  <a:moveTo>
                    <a:pt x="0" y="94"/>
                  </a:moveTo>
                  <a:cubicBezTo>
                    <a:pt x="0" y="94"/>
                    <a:pt x="0" y="94"/>
                    <a:pt x="0" y="94"/>
                  </a:cubicBezTo>
                  <a:cubicBezTo>
                    <a:pt x="0" y="94"/>
                    <a:pt x="0" y="94"/>
                    <a:pt x="0" y="94"/>
                  </a:cubicBezTo>
                  <a:moveTo>
                    <a:pt x="0" y="93"/>
                  </a:moveTo>
                  <a:cubicBezTo>
                    <a:pt x="0" y="93"/>
                    <a:pt x="0" y="93"/>
                    <a:pt x="0" y="93"/>
                  </a:cubicBezTo>
                  <a:cubicBezTo>
                    <a:pt x="0" y="93"/>
                    <a:pt x="0" y="93"/>
                    <a:pt x="0" y="93"/>
                  </a:cubicBezTo>
                  <a:moveTo>
                    <a:pt x="99" y="0"/>
                  </a:moveTo>
                  <a:cubicBezTo>
                    <a:pt x="99" y="0"/>
                    <a:pt x="99" y="0"/>
                    <a:pt x="99" y="0"/>
                  </a:cubicBezTo>
                  <a:cubicBezTo>
                    <a:pt x="99" y="0"/>
                    <a:pt x="99" y="0"/>
                    <a:pt x="99" y="0"/>
                  </a:cubicBezTo>
                  <a:moveTo>
                    <a:pt x="98" y="0"/>
                  </a:moveTo>
                  <a:cubicBezTo>
                    <a:pt x="98" y="0"/>
                    <a:pt x="98" y="0"/>
                    <a:pt x="98" y="0"/>
                  </a:cubicBezTo>
                  <a:cubicBezTo>
                    <a:pt x="98" y="0"/>
                    <a:pt x="98" y="0"/>
                    <a:pt x="98" y="0"/>
                  </a:cubicBezTo>
                  <a:moveTo>
                    <a:pt x="98" y="0"/>
                  </a:moveTo>
                  <a:cubicBezTo>
                    <a:pt x="98" y="0"/>
                    <a:pt x="98" y="0"/>
                    <a:pt x="98" y="0"/>
                  </a:cubicBezTo>
                  <a:cubicBezTo>
                    <a:pt x="98" y="0"/>
                    <a:pt x="98" y="0"/>
                    <a:pt x="98" y="0"/>
                  </a:cubicBezTo>
                  <a:moveTo>
                    <a:pt x="98" y="0"/>
                  </a:moveTo>
                  <a:cubicBezTo>
                    <a:pt x="98" y="0"/>
                    <a:pt x="98" y="0"/>
                    <a:pt x="98" y="0"/>
                  </a:cubicBezTo>
                  <a:cubicBezTo>
                    <a:pt x="98" y="0"/>
                    <a:pt x="98" y="0"/>
                    <a:pt x="98" y="0"/>
                  </a:cubicBezTo>
                  <a:moveTo>
                    <a:pt x="97" y="0"/>
                  </a:moveTo>
                  <a:cubicBezTo>
                    <a:pt x="97" y="0"/>
                    <a:pt x="98" y="0"/>
                    <a:pt x="98" y="0"/>
                  </a:cubicBezTo>
                  <a:cubicBezTo>
                    <a:pt x="98" y="0"/>
                    <a:pt x="97" y="0"/>
                    <a:pt x="97" y="0"/>
                  </a:cubicBezTo>
                  <a:moveTo>
                    <a:pt x="97" y="0"/>
                  </a:moveTo>
                  <a:cubicBezTo>
                    <a:pt x="97" y="0"/>
                    <a:pt x="97" y="0"/>
                    <a:pt x="97" y="0"/>
                  </a:cubicBezTo>
                  <a:cubicBezTo>
                    <a:pt x="97" y="0"/>
                    <a:pt x="97" y="0"/>
                    <a:pt x="97" y="0"/>
                  </a:cubicBezTo>
                  <a:moveTo>
                    <a:pt x="97" y="0"/>
                  </a:moveTo>
                  <a:cubicBezTo>
                    <a:pt x="97" y="0"/>
                    <a:pt x="97" y="0"/>
                    <a:pt x="97" y="0"/>
                  </a:cubicBezTo>
                  <a:cubicBezTo>
                    <a:pt x="97" y="0"/>
                    <a:pt x="97" y="0"/>
                    <a:pt x="97" y="0"/>
                  </a:cubicBezTo>
                  <a:moveTo>
                    <a:pt x="97" y="0"/>
                  </a:moveTo>
                  <a:cubicBezTo>
                    <a:pt x="97" y="0"/>
                    <a:pt x="97" y="0"/>
                    <a:pt x="97" y="0"/>
                  </a:cubicBezTo>
                  <a:cubicBezTo>
                    <a:pt x="97" y="0"/>
                    <a:pt x="97" y="0"/>
                    <a:pt x="97" y="0"/>
                  </a:cubicBezTo>
                  <a:moveTo>
                    <a:pt x="97" y="0"/>
                  </a:moveTo>
                  <a:cubicBezTo>
                    <a:pt x="97" y="0"/>
                    <a:pt x="97" y="0"/>
                    <a:pt x="97" y="0"/>
                  </a:cubicBezTo>
                  <a:cubicBezTo>
                    <a:pt x="97" y="0"/>
                    <a:pt x="97" y="0"/>
                    <a:pt x="97" y="0"/>
                  </a:cubicBezTo>
                  <a:moveTo>
                    <a:pt x="97" y="0"/>
                  </a:moveTo>
                  <a:cubicBezTo>
                    <a:pt x="97" y="0"/>
                    <a:pt x="97" y="0"/>
                    <a:pt x="97" y="0"/>
                  </a:cubicBezTo>
                  <a:cubicBezTo>
                    <a:pt x="97" y="0"/>
                    <a:pt x="97" y="0"/>
                    <a:pt x="97" y="0"/>
                  </a:cubicBezTo>
                  <a:moveTo>
                    <a:pt x="96" y="0"/>
                  </a:moveTo>
                  <a:cubicBezTo>
                    <a:pt x="96" y="0"/>
                    <a:pt x="96" y="0"/>
                    <a:pt x="96" y="0"/>
                  </a:cubicBezTo>
                  <a:cubicBezTo>
                    <a:pt x="96" y="0"/>
                    <a:pt x="96" y="0"/>
                    <a:pt x="96" y="0"/>
                  </a:cubicBezTo>
                  <a:moveTo>
                    <a:pt x="94" y="0"/>
                  </a:moveTo>
                  <a:cubicBezTo>
                    <a:pt x="94" y="0"/>
                    <a:pt x="94" y="0"/>
                    <a:pt x="94" y="0"/>
                  </a:cubicBezTo>
                  <a:cubicBezTo>
                    <a:pt x="94" y="0"/>
                    <a:pt x="94" y="0"/>
                    <a:pt x="94" y="0"/>
                  </a:cubicBezTo>
                  <a:moveTo>
                    <a:pt x="96" y="0"/>
                  </a:moveTo>
                  <a:cubicBezTo>
                    <a:pt x="96" y="0"/>
                    <a:pt x="96" y="0"/>
                    <a:pt x="96" y="0"/>
                  </a:cubicBezTo>
                  <a:cubicBezTo>
                    <a:pt x="96" y="0"/>
                    <a:pt x="96" y="0"/>
                    <a:pt x="96" y="0"/>
                  </a:cubicBezTo>
                  <a:moveTo>
                    <a:pt x="94" y="0"/>
                  </a:moveTo>
                  <a:cubicBezTo>
                    <a:pt x="94" y="0"/>
                    <a:pt x="94" y="0"/>
                    <a:pt x="94" y="0"/>
                  </a:cubicBezTo>
                  <a:cubicBezTo>
                    <a:pt x="94" y="0"/>
                    <a:pt x="94" y="0"/>
                    <a:pt x="94" y="0"/>
                  </a:cubicBezTo>
                  <a:moveTo>
                    <a:pt x="94" y="0"/>
                  </a:moveTo>
                  <a:cubicBezTo>
                    <a:pt x="94" y="0"/>
                    <a:pt x="94" y="0"/>
                    <a:pt x="94" y="0"/>
                  </a:cubicBezTo>
                  <a:cubicBezTo>
                    <a:pt x="94" y="0"/>
                    <a:pt x="94" y="0"/>
                    <a:pt x="94" y="0"/>
                  </a:cubicBezTo>
                  <a:moveTo>
                    <a:pt x="96" y="0"/>
                  </a:moveTo>
                  <a:cubicBezTo>
                    <a:pt x="96" y="0"/>
                    <a:pt x="96" y="0"/>
                    <a:pt x="96" y="0"/>
                  </a:cubicBezTo>
                  <a:cubicBezTo>
                    <a:pt x="96" y="0"/>
                    <a:pt x="96" y="0"/>
                    <a:pt x="96" y="0"/>
                  </a:cubicBezTo>
                  <a:moveTo>
                    <a:pt x="94" y="0"/>
                  </a:moveTo>
                  <a:cubicBezTo>
                    <a:pt x="94" y="0"/>
                    <a:pt x="94" y="0"/>
                    <a:pt x="94" y="0"/>
                  </a:cubicBezTo>
                  <a:cubicBezTo>
                    <a:pt x="94" y="0"/>
                    <a:pt x="94" y="0"/>
                    <a:pt x="94" y="0"/>
                  </a:cubicBezTo>
                  <a:moveTo>
                    <a:pt x="96" y="0"/>
                  </a:moveTo>
                  <a:cubicBezTo>
                    <a:pt x="96" y="0"/>
                    <a:pt x="96" y="0"/>
                    <a:pt x="96" y="0"/>
                  </a:cubicBezTo>
                  <a:cubicBezTo>
                    <a:pt x="96" y="0"/>
                    <a:pt x="96" y="0"/>
                    <a:pt x="96" y="0"/>
                  </a:cubicBezTo>
                  <a:moveTo>
                    <a:pt x="94" y="0"/>
                  </a:moveTo>
                  <a:cubicBezTo>
                    <a:pt x="94" y="0"/>
                    <a:pt x="94" y="0"/>
                    <a:pt x="94" y="0"/>
                  </a:cubicBezTo>
                  <a:cubicBezTo>
                    <a:pt x="94" y="0"/>
                    <a:pt x="94" y="0"/>
                    <a:pt x="94" y="0"/>
                  </a:cubicBezTo>
                  <a:moveTo>
                    <a:pt x="96" y="0"/>
                  </a:moveTo>
                  <a:cubicBezTo>
                    <a:pt x="96" y="0"/>
                    <a:pt x="96" y="0"/>
                    <a:pt x="96" y="0"/>
                  </a:cubicBezTo>
                  <a:cubicBezTo>
                    <a:pt x="96" y="0"/>
                    <a:pt x="96" y="0"/>
                    <a:pt x="96" y="0"/>
                  </a:cubicBezTo>
                  <a:moveTo>
                    <a:pt x="95" y="0"/>
                  </a:moveTo>
                  <a:cubicBezTo>
                    <a:pt x="94" y="0"/>
                    <a:pt x="94" y="0"/>
                    <a:pt x="94" y="0"/>
                  </a:cubicBezTo>
                  <a:cubicBezTo>
                    <a:pt x="94" y="0"/>
                    <a:pt x="94" y="0"/>
                    <a:pt x="95" y="0"/>
                  </a:cubicBezTo>
                  <a:moveTo>
                    <a:pt x="95" y="0"/>
                  </a:moveTo>
                  <a:cubicBezTo>
                    <a:pt x="95" y="0"/>
                    <a:pt x="95" y="0"/>
                    <a:pt x="95" y="0"/>
                  </a:cubicBezTo>
                  <a:cubicBezTo>
                    <a:pt x="95" y="0"/>
                    <a:pt x="95" y="0"/>
                    <a:pt x="95" y="0"/>
                  </a:cubicBezTo>
                  <a:moveTo>
                    <a:pt x="95" y="0"/>
                  </a:moveTo>
                  <a:cubicBezTo>
                    <a:pt x="95" y="0"/>
                    <a:pt x="95" y="0"/>
                    <a:pt x="95" y="0"/>
                  </a:cubicBezTo>
                  <a:cubicBezTo>
                    <a:pt x="95" y="0"/>
                    <a:pt x="95" y="0"/>
                    <a:pt x="95" y="0"/>
                  </a:cubicBezTo>
                  <a:moveTo>
                    <a:pt x="95" y="0"/>
                  </a:moveTo>
                  <a:cubicBezTo>
                    <a:pt x="95" y="0"/>
                    <a:pt x="95" y="0"/>
                    <a:pt x="95" y="0"/>
                  </a:cubicBezTo>
                  <a:cubicBezTo>
                    <a:pt x="95" y="0"/>
                    <a:pt x="95" y="0"/>
                    <a:pt x="95" y="0"/>
                  </a:cubicBezTo>
                  <a:moveTo>
                    <a:pt x="95" y="0"/>
                  </a:moveTo>
                  <a:cubicBezTo>
                    <a:pt x="95" y="0"/>
                    <a:pt x="95" y="0"/>
                    <a:pt x="95" y="0"/>
                  </a:cubicBezTo>
                  <a:cubicBezTo>
                    <a:pt x="95" y="0"/>
                    <a:pt x="95" y="0"/>
                    <a:pt x="95" y="0"/>
                  </a:cubicBezTo>
                  <a:moveTo>
                    <a:pt x="95" y="0"/>
                  </a:moveTo>
                  <a:cubicBezTo>
                    <a:pt x="95" y="0"/>
                    <a:pt x="95" y="0"/>
                    <a:pt x="95" y="0"/>
                  </a:cubicBezTo>
                  <a:cubicBezTo>
                    <a:pt x="95" y="0"/>
                    <a:pt x="95" y="0"/>
                    <a:pt x="95" y="0"/>
                  </a:cubicBezTo>
                  <a:cubicBezTo>
                    <a:pt x="95" y="0"/>
                    <a:pt x="95" y="0"/>
                    <a:pt x="95" y="0"/>
                  </a:cubicBezTo>
                  <a:cubicBezTo>
                    <a:pt x="95" y="0"/>
                    <a:pt x="95" y="0"/>
                    <a:pt x="95" y="0"/>
                  </a:cubicBezTo>
                </a:path>
              </a:pathLst>
            </a:custGeom>
            <a:solidFill>
              <a:srgbClr val="B0BB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51"/>
            <p:cNvSpPr/>
            <p:nvPr/>
          </p:nvSpPr>
          <p:spPr bwMode="auto">
            <a:xfrm>
              <a:off x="6994525" y="5248471"/>
              <a:ext cx="849313" cy="847725"/>
            </a:xfrm>
            <a:custGeom>
              <a:avLst/>
              <a:gdLst>
                <a:gd name="T0" fmla="*/ 95 w 174"/>
                <a:gd name="T1" fmla="*/ 0 h 174"/>
                <a:gd name="T2" fmla="*/ 95 w 174"/>
                <a:gd name="T3" fmla="*/ 0 h 174"/>
                <a:gd name="T4" fmla="*/ 95 w 174"/>
                <a:gd name="T5" fmla="*/ 0 h 174"/>
                <a:gd name="T6" fmla="*/ 94 w 174"/>
                <a:gd name="T7" fmla="*/ 0 h 174"/>
                <a:gd name="T8" fmla="*/ 94 w 174"/>
                <a:gd name="T9" fmla="*/ 0 h 174"/>
                <a:gd name="T10" fmla="*/ 94 w 174"/>
                <a:gd name="T11" fmla="*/ 0 h 174"/>
                <a:gd name="T12" fmla="*/ 94 w 174"/>
                <a:gd name="T13" fmla="*/ 0 h 174"/>
                <a:gd name="T14" fmla="*/ 94 w 174"/>
                <a:gd name="T15" fmla="*/ 0 h 174"/>
                <a:gd name="T16" fmla="*/ 94 w 174"/>
                <a:gd name="T17" fmla="*/ 0 h 174"/>
                <a:gd name="T18" fmla="*/ 79 w 174"/>
                <a:gd name="T19" fmla="*/ 2 h 174"/>
                <a:gd name="T20" fmla="*/ 20 w 174"/>
                <a:gd name="T21" fmla="*/ 37 h 174"/>
                <a:gd name="T22" fmla="*/ 2 w 174"/>
                <a:gd name="T23" fmla="*/ 78 h 174"/>
                <a:gd name="T24" fmla="*/ 0 w 174"/>
                <a:gd name="T25" fmla="*/ 93 h 174"/>
                <a:gd name="T26" fmla="*/ 0 w 174"/>
                <a:gd name="T27" fmla="*/ 94 h 174"/>
                <a:gd name="T28" fmla="*/ 0 w 174"/>
                <a:gd name="T29" fmla="*/ 94 h 174"/>
                <a:gd name="T30" fmla="*/ 0 w 174"/>
                <a:gd name="T31" fmla="*/ 94 h 174"/>
                <a:gd name="T32" fmla="*/ 0 w 174"/>
                <a:gd name="T33" fmla="*/ 94 h 174"/>
                <a:gd name="T34" fmla="*/ 0 w 174"/>
                <a:gd name="T35" fmla="*/ 94 h 174"/>
                <a:gd name="T36" fmla="*/ 0 w 174"/>
                <a:gd name="T37" fmla="*/ 94 h 174"/>
                <a:gd name="T38" fmla="*/ 0 w 174"/>
                <a:gd name="T39" fmla="*/ 94 h 174"/>
                <a:gd name="T40" fmla="*/ 0 w 174"/>
                <a:gd name="T41" fmla="*/ 95 h 174"/>
                <a:gd name="T42" fmla="*/ 0 w 174"/>
                <a:gd name="T43" fmla="*/ 95 h 174"/>
                <a:gd name="T44" fmla="*/ 0 w 174"/>
                <a:gd name="T45" fmla="*/ 95 h 174"/>
                <a:gd name="T46" fmla="*/ 0 w 174"/>
                <a:gd name="T47" fmla="*/ 95 h 174"/>
                <a:gd name="T48" fmla="*/ 0 w 174"/>
                <a:gd name="T49" fmla="*/ 95 h 174"/>
                <a:gd name="T50" fmla="*/ 0 w 174"/>
                <a:gd name="T51" fmla="*/ 96 h 174"/>
                <a:gd name="T52" fmla="*/ 0 w 174"/>
                <a:gd name="T53" fmla="*/ 96 h 174"/>
                <a:gd name="T54" fmla="*/ 0 w 174"/>
                <a:gd name="T55" fmla="*/ 96 h 174"/>
                <a:gd name="T56" fmla="*/ 0 w 174"/>
                <a:gd name="T57" fmla="*/ 96 h 174"/>
                <a:gd name="T58" fmla="*/ 0 w 174"/>
                <a:gd name="T59" fmla="*/ 96 h 174"/>
                <a:gd name="T60" fmla="*/ 0 w 174"/>
                <a:gd name="T61" fmla="*/ 97 h 174"/>
                <a:gd name="T62" fmla="*/ 0 w 174"/>
                <a:gd name="T63" fmla="*/ 97 h 174"/>
                <a:gd name="T64" fmla="*/ 0 w 174"/>
                <a:gd name="T65" fmla="*/ 97 h 174"/>
                <a:gd name="T66" fmla="*/ 0 w 174"/>
                <a:gd name="T67" fmla="*/ 97 h 174"/>
                <a:gd name="T68" fmla="*/ 0 w 174"/>
                <a:gd name="T69" fmla="*/ 97 h 174"/>
                <a:gd name="T70" fmla="*/ 0 w 174"/>
                <a:gd name="T71" fmla="*/ 98 h 174"/>
                <a:gd name="T72" fmla="*/ 0 w 174"/>
                <a:gd name="T73" fmla="*/ 98 h 174"/>
                <a:gd name="T74" fmla="*/ 1 w 174"/>
                <a:gd name="T75" fmla="*/ 99 h 174"/>
                <a:gd name="T76" fmla="*/ 27 w 174"/>
                <a:gd name="T77" fmla="*/ 121 h 174"/>
                <a:gd name="T78" fmla="*/ 174 w 174"/>
                <a:gd name="T79" fmla="*/ 42 h 174"/>
                <a:gd name="T80" fmla="*/ 99 w 174"/>
                <a:gd name="T81" fmla="*/ 0 h 174"/>
                <a:gd name="T82" fmla="*/ 98 w 174"/>
                <a:gd name="T83" fmla="*/ 0 h 174"/>
                <a:gd name="T84" fmla="*/ 98 w 174"/>
                <a:gd name="T85" fmla="*/ 0 h 174"/>
                <a:gd name="T86" fmla="*/ 98 w 174"/>
                <a:gd name="T87" fmla="*/ 0 h 174"/>
                <a:gd name="T88" fmla="*/ 97 w 174"/>
                <a:gd name="T89" fmla="*/ 0 h 174"/>
                <a:gd name="T90" fmla="*/ 97 w 174"/>
                <a:gd name="T91" fmla="*/ 0 h 174"/>
                <a:gd name="T92" fmla="*/ 97 w 174"/>
                <a:gd name="T93" fmla="*/ 0 h 174"/>
                <a:gd name="T94" fmla="*/ 97 w 174"/>
                <a:gd name="T95" fmla="*/ 0 h 174"/>
                <a:gd name="T96" fmla="*/ 97 w 174"/>
                <a:gd name="T97" fmla="*/ 0 h 174"/>
                <a:gd name="T98" fmla="*/ 97 w 174"/>
                <a:gd name="T99" fmla="*/ 0 h 174"/>
                <a:gd name="T100" fmla="*/ 96 w 174"/>
                <a:gd name="T101" fmla="*/ 0 h 174"/>
                <a:gd name="T102" fmla="*/ 96 w 174"/>
                <a:gd name="T103" fmla="*/ 0 h 174"/>
                <a:gd name="T104" fmla="*/ 96 w 174"/>
                <a:gd name="T105" fmla="*/ 0 h 174"/>
                <a:gd name="T106" fmla="*/ 96 w 174"/>
                <a:gd name="T107" fmla="*/ 0 h 174"/>
                <a:gd name="T108" fmla="*/ 96 w 174"/>
                <a:gd name="T109" fmla="*/ 0 h 174"/>
                <a:gd name="T110" fmla="*/ 95 w 174"/>
                <a:gd name="T111" fmla="*/ 0 h 174"/>
                <a:gd name="T112" fmla="*/ 95 w 174"/>
                <a:gd name="T113" fmla="*/ 0 h 174"/>
                <a:gd name="T114" fmla="*/ 95 w 174"/>
                <a:gd name="T115"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4" h="174">
                  <a:moveTo>
                    <a:pt x="95" y="0"/>
                  </a:moveTo>
                  <a:cubicBezTo>
                    <a:pt x="95" y="0"/>
                    <a:pt x="95" y="0"/>
                    <a:pt x="95" y="0"/>
                  </a:cubicBezTo>
                  <a:cubicBezTo>
                    <a:pt x="95" y="0"/>
                    <a:pt x="95" y="0"/>
                    <a:pt x="95" y="0"/>
                  </a:cubicBezTo>
                  <a:cubicBezTo>
                    <a:pt x="95" y="0"/>
                    <a:pt x="95" y="0"/>
                    <a:pt x="95" y="0"/>
                  </a:cubicBezTo>
                  <a:cubicBezTo>
                    <a:pt x="95" y="0"/>
                    <a:pt x="95" y="0"/>
                    <a:pt x="95" y="0"/>
                  </a:cubicBezTo>
                  <a:cubicBezTo>
                    <a:pt x="95" y="0"/>
                    <a:pt x="95" y="0"/>
                    <a:pt x="95" y="0"/>
                  </a:cubicBezTo>
                  <a:cubicBezTo>
                    <a:pt x="95" y="0"/>
                    <a:pt x="95" y="0"/>
                    <a:pt x="95" y="0"/>
                  </a:cubicBezTo>
                  <a:cubicBezTo>
                    <a:pt x="94" y="0"/>
                    <a:pt x="94" y="0"/>
                    <a:pt x="94" y="0"/>
                  </a:cubicBezTo>
                  <a:cubicBezTo>
                    <a:pt x="94" y="0"/>
                    <a:pt x="94" y="0"/>
                    <a:pt x="94" y="0"/>
                  </a:cubicBezTo>
                  <a:cubicBezTo>
                    <a:pt x="94" y="0"/>
                    <a:pt x="94" y="0"/>
                    <a:pt x="94" y="0"/>
                  </a:cubicBezTo>
                  <a:cubicBezTo>
                    <a:pt x="94" y="0"/>
                    <a:pt x="94" y="0"/>
                    <a:pt x="94" y="0"/>
                  </a:cubicBezTo>
                  <a:cubicBezTo>
                    <a:pt x="94" y="0"/>
                    <a:pt x="94" y="0"/>
                    <a:pt x="94" y="0"/>
                  </a:cubicBezTo>
                  <a:cubicBezTo>
                    <a:pt x="94" y="0"/>
                    <a:pt x="94" y="0"/>
                    <a:pt x="94" y="0"/>
                  </a:cubicBezTo>
                  <a:cubicBezTo>
                    <a:pt x="94" y="0"/>
                    <a:pt x="94" y="0"/>
                    <a:pt x="94" y="0"/>
                  </a:cubicBezTo>
                  <a:cubicBezTo>
                    <a:pt x="94" y="0"/>
                    <a:pt x="94" y="0"/>
                    <a:pt x="94" y="0"/>
                  </a:cubicBezTo>
                  <a:cubicBezTo>
                    <a:pt x="94" y="0"/>
                    <a:pt x="94" y="0"/>
                    <a:pt x="94" y="0"/>
                  </a:cubicBezTo>
                  <a:cubicBezTo>
                    <a:pt x="94" y="0"/>
                    <a:pt x="94" y="0"/>
                    <a:pt x="94" y="0"/>
                  </a:cubicBezTo>
                  <a:cubicBezTo>
                    <a:pt x="94" y="0"/>
                    <a:pt x="94" y="0"/>
                    <a:pt x="94" y="0"/>
                  </a:cubicBezTo>
                  <a:cubicBezTo>
                    <a:pt x="89" y="0"/>
                    <a:pt x="84" y="1"/>
                    <a:pt x="79" y="2"/>
                  </a:cubicBezTo>
                  <a:cubicBezTo>
                    <a:pt x="79" y="2"/>
                    <a:pt x="79" y="2"/>
                    <a:pt x="79" y="2"/>
                  </a:cubicBezTo>
                  <a:cubicBezTo>
                    <a:pt x="63" y="4"/>
                    <a:pt x="49" y="11"/>
                    <a:pt x="37" y="20"/>
                  </a:cubicBezTo>
                  <a:cubicBezTo>
                    <a:pt x="32" y="26"/>
                    <a:pt x="26" y="32"/>
                    <a:pt x="20" y="37"/>
                  </a:cubicBezTo>
                  <a:cubicBezTo>
                    <a:pt x="11" y="49"/>
                    <a:pt x="5" y="63"/>
                    <a:pt x="2" y="78"/>
                  </a:cubicBezTo>
                  <a:cubicBezTo>
                    <a:pt x="2" y="78"/>
                    <a:pt x="2" y="78"/>
                    <a:pt x="2" y="78"/>
                  </a:cubicBezTo>
                  <a:cubicBezTo>
                    <a:pt x="1" y="83"/>
                    <a:pt x="0" y="88"/>
                    <a:pt x="0" y="93"/>
                  </a:cubicBezTo>
                  <a:cubicBezTo>
                    <a:pt x="0" y="93"/>
                    <a:pt x="0" y="93"/>
                    <a:pt x="0" y="93"/>
                  </a:cubicBezTo>
                  <a:cubicBezTo>
                    <a:pt x="0" y="93"/>
                    <a:pt x="0" y="93"/>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4"/>
                    <a:pt x="0" y="95"/>
                    <a:pt x="0" y="95"/>
                  </a:cubicBezTo>
                  <a:cubicBezTo>
                    <a:pt x="0" y="95"/>
                    <a:pt x="0" y="95"/>
                    <a:pt x="0" y="95"/>
                  </a:cubicBezTo>
                  <a:cubicBezTo>
                    <a:pt x="0" y="95"/>
                    <a:pt x="0" y="95"/>
                    <a:pt x="0" y="95"/>
                  </a:cubicBezTo>
                  <a:cubicBezTo>
                    <a:pt x="0" y="95"/>
                    <a:pt x="0" y="95"/>
                    <a:pt x="0" y="95"/>
                  </a:cubicBezTo>
                  <a:cubicBezTo>
                    <a:pt x="0" y="95"/>
                    <a:pt x="0" y="95"/>
                    <a:pt x="0" y="95"/>
                  </a:cubicBezTo>
                  <a:cubicBezTo>
                    <a:pt x="0" y="95"/>
                    <a:pt x="0" y="95"/>
                    <a:pt x="0" y="95"/>
                  </a:cubicBezTo>
                  <a:cubicBezTo>
                    <a:pt x="0" y="95"/>
                    <a:pt x="0" y="95"/>
                    <a:pt x="0" y="95"/>
                  </a:cubicBezTo>
                  <a:cubicBezTo>
                    <a:pt x="0" y="95"/>
                    <a:pt x="0" y="95"/>
                    <a:pt x="0" y="95"/>
                  </a:cubicBezTo>
                  <a:cubicBezTo>
                    <a:pt x="0" y="95"/>
                    <a:pt x="0" y="95"/>
                    <a:pt x="0" y="95"/>
                  </a:cubicBezTo>
                  <a:cubicBezTo>
                    <a:pt x="0" y="95"/>
                    <a:pt x="0" y="95"/>
                    <a:pt x="0" y="95"/>
                  </a:cubicBezTo>
                  <a:cubicBezTo>
                    <a:pt x="0" y="96"/>
                    <a:pt x="0" y="96"/>
                    <a:pt x="0" y="96"/>
                  </a:cubicBezTo>
                  <a:cubicBezTo>
                    <a:pt x="0" y="96"/>
                    <a:pt x="0" y="96"/>
                    <a:pt x="0" y="96"/>
                  </a:cubicBezTo>
                  <a:cubicBezTo>
                    <a:pt x="0" y="96"/>
                    <a:pt x="0" y="96"/>
                    <a:pt x="0" y="96"/>
                  </a:cubicBezTo>
                  <a:cubicBezTo>
                    <a:pt x="0" y="96"/>
                    <a:pt x="0" y="96"/>
                    <a:pt x="0" y="96"/>
                  </a:cubicBezTo>
                  <a:cubicBezTo>
                    <a:pt x="0" y="96"/>
                    <a:pt x="0" y="96"/>
                    <a:pt x="0" y="96"/>
                  </a:cubicBezTo>
                  <a:cubicBezTo>
                    <a:pt x="0" y="96"/>
                    <a:pt x="0" y="96"/>
                    <a:pt x="0" y="96"/>
                  </a:cubicBezTo>
                  <a:cubicBezTo>
                    <a:pt x="0" y="96"/>
                    <a:pt x="0" y="96"/>
                    <a:pt x="0" y="96"/>
                  </a:cubicBezTo>
                  <a:cubicBezTo>
                    <a:pt x="0" y="96"/>
                    <a:pt x="0" y="96"/>
                    <a:pt x="0" y="96"/>
                  </a:cubicBezTo>
                  <a:cubicBezTo>
                    <a:pt x="0" y="96"/>
                    <a:pt x="0" y="96"/>
                    <a:pt x="0" y="96"/>
                  </a:cubicBezTo>
                  <a:cubicBezTo>
                    <a:pt x="0" y="96"/>
                    <a:pt x="0" y="96"/>
                    <a:pt x="0" y="96"/>
                  </a:cubicBezTo>
                  <a:cubicBezTo>
                    <a:pt x="0" y="96"/>
                    <a:pt x="0" y="97"/>
                    <a:pt x="0" y="97"/>
                  </a:cubicBezTo>
                  <a:cubicBezTo>
                    <a:pt x="0" y="97"/>
                    <a:pt x="0" y="97"/>
                    <a:pt x="0" y="97"/>
                  </a:cubicBezTo>
                  <a:cubicBezTo>
                    <a:pt x="0" y="97"/>
                    <a:pt x="0" y="97"/>
                    <a:pt x="0" y="97"/>
                  </a:cubicBezTo>
                  <a:cubicBezTo>
                    <a:pt x="0" y="97"/>
                    <a:pt x="0" y="97"/>
                    <a:pt x="0" y="97"/>
                  </a:cubicBezTo>
                  <a:cubicBezTo>
                    <a:pt x="0" y="97"/>
                    <a:pt x="0" y="97"/>
                    <a:pt x="0" y="97"/>
                  </a:cubicBezTo>
                  <a:cubicBezTo>
                    <a:pt x="0" y="97"/>
                    <a:pt x="0" y="97"/>
                    <a:pt x="0" y="97"/>
                  </a:cubicBezTo>
                  <a:cubicBezTo>
                    <a:pt x="0" y="97"/>
                    <a:pt x="0" y="97"/>
                    <a:pt x="0" y="97"/>
                  </a:cubicBezTo>
                  <a:cubicBezTo>
                    <a:pt x="0" y="97"/>
                    <a:pt x="0" y="97"/>
                    <a:pt x="0" y="97"/>
                  </a:cubicBezTo>
                  <a:cubicBezTo>
                    <a:pt x="0" y="97"/>
                    <a:pt x="0" y="97"/>
                    <a:pt x="0" y="97"/>
                  </a:cubicBezTo>
                  <a:cubicBezTo>
                    <a:pt x="0" y="97"/>
                    <a:pt x="0" y="97"/>
                    <a:pt x="0" y="97"/>
                  </a:cubicBezTo>
                  <a:cubicBezTo>
                    <a:pt x="0" y="98"/>
                    <a:pt x="0" y="98"/>
                    <a:pt x="0" y="98"/>
                  </a:cubicBezTo>
                  <a:cubicBezTo>
                    <a:pt x="0" y="98"/>
                    <a:pt x="0" y="98"/>
                    <a:pt x="0" y="98"/>
                  </a:cubicBezTo>
                  <a:cubicBezTo>
                    <a:pt x="0" y="98"/>
                    <a:pt x="0" y="98"/>
                    <a:pt x="0" y="98"/>
                  </a:cubicBezTo>
                  <a:cubicBezTo>
                    <a:pt x="0" y="98"/>
                    <a:pt x="0" y="98"/>
                    <a:pt x="0" y="98"/>
                  </a:cubicBezTo>
                  <a:cubicBezTo>
                    <a:pt x="0" y="98"/>
                    <a:pt x="0" y="99"/>
                    <a:pt x="1" y="99"/>
                  </a:cubicBezTo>
                  <a:cubicBezTo>
                    <a:pt x="1" y="99"/>
                    <a:pt x="1" y="99"/>
                    <a:pt x="1" y="99"/>
                  </a:cubicBezTo>
                  <a:cubicBezTo>
                    <a:pt x="2" y="130"/>
                    <a:pt x="18" y="157"/>
                    <a:pt x="43" y="174"/>
                  </a:cubicBezTo>
                  <a:cubicBezTo>
                    <a:pt x="33" y="159"/>
                    <a:pt x="27" y="141"/>
                    <a:pt x="27" y="121"/>
                  </a:cubicBezTo>
                  <a:cubicBezTo>
                    <a:pt x="27" y="69"/>
                    <a:pt x="69" y="27"/>
                    <a:pt x="122" y="27"/>
                  </a:cubicBezTo>
                  <a:cubicBezTo>
                    <a:pt x="141" y="27"/>
                    <a:pt x="159" y="33"/>
                    <a:pt x="174" y="42"/>
                  </a:cubicBezTo>
                  <a:cubicBezTo>
                    <a:pt x="158" y="18"/>
                    <a:pt x="130" y="1"/>
                    <a:pt x="99" y="0"/>
                  </a:cubicBezTo>
                  <a:cubicBezTo>
                    <a:pt x="99" y="0"/>
                    <a:pt x="99" y="0"/>
                    <a:pt x="99" y="0"/>
                  </a:cubicBezTo>
                  <a:cubicBezTo>
                    <a:pt x="99" y="0"/>
                    <a:pt x="99" y="0"/>
                    <a:pt x="98" y="0"/>
                  </a:cubicBezTo>
                  <a:cubicBezTo>
                    <a:pt x="98" y="0"/>
                    <a:pt x="98" y="0"/>
                    <a:pt x="98" y="0"/>
                  </a:cubicBezTo>
                  <a:cubicBezTo>
                    <a:pt x="98" y="0"/>
                    <a:pt x="98" y="0"/>
                    <a:pt x="98" y="0"/>
                  </a:cubicBezTo>
                  <a:cubicBezTo>
                    <a:pt x="98" y="0"/>
                    <a:pt x="98" y="0"/>
                    <a:pt x="98" y="0"/>
                  </a:cubicBezTo>
                  <a:cubicBezTo>
                    <a:pt x="98" y="0"/>
                    <a:pt x="98" y="0"/>
                    <a:pt x="98" y="0"/>
                  </a:cubicBezTo>
                  <a:cubicBezTo>
                    <a:pt x="98" y="0"/>
                    <a:pt x="98" y="0"/>
                    <a:pt x="98" y="0"/>
                  </a:cubicBezTo>
                  <a:cubicBezTo>
                    <a:pt x="98" y="0"/>
                    <a:pt x="98" y="0"/>
                    <a:pt x="98" y="0"/>
                  </a:cubicBezTo>
                  <a:cubicBezTo>
                    <a:pt x="98" y="0"/>
                    <a:pt x="97" y="0"/>
                    <a:pt x="97" y="0"/>
                  </a:cubicBezTo>
                  <a:cubicBezTo>
                    <a:pt x="97" y="0"/>
                    <a:pt x="97" y="0"/>
                    <a:pt x="97" y="0"/>
                  </a:cubicBezTo>
                  <a:cubicBezTo>
                    <a:pt x="97" y="0"/>
                    <a:pt x="97" y="0"/>
                    <a:pt x="97" y="0"/>
                  </a:cubicBezTo>
                  <a:cubicBezTo>
                    <a:pt x="97" y="0"/>
                    <a:pt x="97" y="0"/>
                    <a:pt x="97" y="0"/>
                  </a:cubicBezTo>
                  <a:cubicBezTo>
                    <a:pt x="97" y="0"/>
                    <a:pt x="97" y="0"/>
                    <a:pt x="97" y="0"/>
                  </a:cubicBezTo>
                  <a:cubicBezTo>
                    <a:pt x="97" y="0"/>
                    <a:pt x="97" y="0"/>
                    <a:pt x="97" y="0"/>
                  </a:cubicBezTo>
                  <a:cubicBezTo>
                    <a:pt x="97" y="0"/>
                    <a:pt x="97" y="0"/>
                    <a:pt x="97" y="0"/>
                  </a:cubicBezTo>
                  <a:cubicBezTo>
                    <a:pt x="97" y="0"/>
                    <a:pt x="97" y="0"/>
                    <a:pt x="97" y="0"/>
                  </a:cubicBezTo>
                  <a:cubicBezTo>
                    <a:pt x="97" y="0"/>
                    <a:pt x="97" y="0"/>
                    <a:pt x="97" y="0"/>
                  </a:cubicBezTo>
                  <a:cubicBezTo>
                    <a:pt x="97" y="0"/>
                    <a:pt x="97" y="0"/>
                    <a:pt x="97" y="0"/>
                  </a:cubicBezTo>
                  <a:cubicBezTo>
                    <a:pt x="97" y="0"/>
                    <a:pt x="97" y="0"/>
                    <a:pt x="97" y="0"/>
                  </a:cubicBezTo>
                  <a:cubicBezTo>
                    <a:pt x="96" y="0"/>
                    <a:pt x="96" y="0"/>
                    <a:pt x="96" y="0"/>
                  </a:cubicBezTo>
                  <a:cubicBezTo>
                    <a:pt x="96" y="0"/>
                    <a:pt x="96" y="0"/>
                    <a:pt x="96" y="0"/>
                  </a:cubicBezTo>
                  <a:cubicBezTo>
                    <a:pt x="96" y="0"/>
                    <a:pt x="96" y="0"/>
                    <a:pt x="96" y="0"/>
                  </a:cubicBezTo>
                  <a:cubicBezTo>
                    <a:pt x="96" y="0"/>
                    <a:pt x="96" y="0"/>
                    <a:pt x="96" y="0"/>
                  </a:cubicBezTo>
                  <a:cubicBezTo>
                    <a:pt x="96" y="0"/>
                    <a:pt x="96" y="0"/>
                    <a:pt x="96" y="0"/>
                  </a:cubicBezTo>
                  <a:cubicBezTo>
                    <a:pt x="96" y="0"/>
                    <a:pt x="96" y="0"/>
                    <a:pt x="96" y="0"/>
                  </a:cubicBezTo>
                  <a:cubicBezTo>
                    <a:pt x="96" y="0"/>
                    <a:pt x="96" y="0"/>
                    <a:pt x="96" y="0"/>
                  </a:cubicBezTo>
                  <a:cubicBezTo>
                    <a:pt x="96" y="0"/>
                    <a:pt x="96" y="0"/>
                    <a:pt x="96" y="0"/>
                  </a:cubicBezTo>
                  <a:cubicBezTo>
                    <a:pt x="96" y="0"/>
                    <a:pt x="96" y="0"/>
                    <a:pt x="96" y="0"/>
                  </a:cubicBezTo>
                  <a:cubicBezTo>
                    <a:pt x="96" y="0"/>
                    <a:pt x="96" y="0"/>
                    <a:pt x="96" y="0"/>
                  </a:cubicBezTo>
                  <a:cubicBezTo>
                    <a:pt x="96" y="0"/>
                    <a:pt x="95" y="0"/>
                    <a:pt x="95" y="0"/>
                  </a:cubicBezTo>
                  <a:cubicBezTo>
                    <a:pt x="95" y="0"/>
                    <a:pt x="95" y="0"/>
                    <a:pt x="95" y="0"/>
                  </a:cubicBezTo>
                  <a:cubicBezTo>
                    <a:pt x="95" y="0"/>
                    <a:pt x="95" y="0"/>
                    <a:pt x="95" y="0"/>
                  </a:cubicBezTo>
                  <a:cubicBezTo>
                    <a:pt x="95" y="0"/>
                    <a:pt x="95" y="0"/>
                    <a:pt x="95" y="0"/>
                  </a:cubicBezTo>
                  <a:cubicBezTo>
                    <a:pt x="95" y="0"/>
                    <a:pt x="95" y="0"/>
                    <a:pt x="95" y="0"/>
                  </a:cubicBezTo>
                  <a:cubicBezTo>
                    <a:pt x="95" y="0"/>
                    <a:pt x="95" y="0"/>
                    <a:pt x="95" y="0"/>
                  </a:cubicBezTo>
                </a:path>
              </a:pathLst>
            </a:custGeom>
            <a:solidFill>
              <a:schemeClr val="accent5">
                <a:lumMod val="75000"/>
              </a:schemeClr>
            </a:solidFill>
            <a:ln>
              <a:noFill/>
            </a:ln>
          </p:spPr>
          <p:txBody>
            <a:bodyPr vert="horz" wrap="square" lIns="91440" tIns="45720" rIns="91440" bIns="45720" numCol="1" anchor="t" anchorCtr="0" compatLnSpc="1"/>
            <a:lstStyle/>
            <a:p>
              <a:endParaRPr lang="zh-CN" altLang="en-US"/>
            </a:p>
          </p:txBody>
        </p:sp>
        <p:sp>
          <p:nvSpPr>
            <p:cNvPr id="51" name="Freeform 52"/>
            <p:cNvSpPr/>
            <p:nvPr/>
          </p:nvSpPr>
          <p:spPr bwMode="auto">
            <a:xfrm>
              <a:off x="7091362" y="5345308"/>
              <a:ext cx="84138" cy="82550"/>
            </a:xfrm>
            <a:custGeom>
              <a:avLst/>
              <a:gdLst>
                <a:gd name="T0" fmla="*/ 17 w 17"/>
                <a:gd name="T1" fmla="*/ 0 h 17"/>
                <a:gd name="T2" fmla="*/ 17 w 17"/>
                <a:gd name="T3" fmla="*/ 0 h 17"/>
                <a:gd name="T4" fmla="*/ 0 w 17"/>
                <a:gd name="T5" fmla="*/ 17 h 17"/>
                <a:gd name="T6" fmla="*/ 0 w 17"/>
                <a:gd name="T7" fmla="*/ 17 h 17"/>
                <a:gd name="T8" fmla="*/ 17 w 17"/>
                <a:gd name="T9" fmla="*/ 0 h 17"/>
              </a:gdLst>
              <a:ahLst/>
              <a:cxnLst>
                <a:cxn ang="0">
                  <a:pos x="T0" y="T1"/>
                </a:cxn>
                <a:cxn ang="0">
                  <a:pos x="T2" y="T3"/>
                </a:cxn>
                <a:cxn ang="0">
                  <a:pos x="T4" y="T5"/>
                </a:cxn>
                <a:cxn ang="0">
                  <a:pos x="T6" y="T7"/>
                </a:cxn>
                <a:cxn ang="0">
                  <a:pos x="T8" y="T9"/>
                </a:cxn>
              </a:cxnLst>
              <a:rect l="0" t="0" r="r" b="b"/>
              <a:pathLst>
                <a:path w="17" h="17">
                  <a:moveTo>
                    <a:pt x="17" y="0"/>
                  </a:moveTo>
                  <a:cubicBezTo>
                    <a:pt x="17" y="0"/>
                    <a:pt x="17" y="0"/>
                    <a:pt x="17" y="0"/>
                  </a:cubicBezTo>
                  <a:cubicBezTo>
                    <a:pt x="12" y="6"/>
                    <a:pt x="6" y="12"/>
                    <a:pt x="0" y="17"/>
                  </a:cubicBezTo>
                  <a:cubicBezTo>
                    <a:pt x="0" y="17"/>
                    <a:pt x="0" y="17"/>
                    <a:pt x="0" y="17"/>
                  </a:cubicBezTo>
                  <a:cubicBezTo>
                    <a:pt x="6" y="12"/>
                    <a:pt x="12" y="6"/>
                    <a:pt x="17" y="0"/>
                  </a:cubicBezTo>
                </a:path>
              </a:pathLst>
            </a:custGeom>
            <a:solidFill>
              <a:srgbClr val="C5CD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53"/>
            <p:cNvSpPr>
              <a:spLocks noEditPoints="1"/>
            </p:cNvSpPr>
            <p:nvPr/>
          </p:nvSpPr>
          <p:spPr bwMode="auto">
            <a:xfrm>
              <a:off x="4784725" y="3032321"/>
              <a:ext cx="760413" cy="765175"/>
            </a:xfrm>
            <a:custGeom>
              <a:avLst/>
              <a:gdLst>
                <a:gd name="T0" fmla="*/ 0 w 156"/>
                <a:gd name="T1" fmla="*/ 156 h 157"/>
                <a:gd name="T2" fmla="*/ 0 w 156"/>
                <a:gd name="T3" fmla="*/ 156 h 157"/>
                <a:gd name="T4" fmla="*/ 0 w 156"/>
                <a:gd name="T5" fmla="*/ 155 h 157"/>
                <a:gd name="T6" fmla="*/ 0 w 156"/>
                <a:gd name="T7" fmla="*/ 155 h 157"/>
                <a:gd name="T8" fmla="*/ 0 w 156"/>
                <a:gd name="T9" fmla="*/ 154 h 157"/>
                <a:gd name="T10" fmla="*/ 0 w 156"/>
                <a:gd name="T11" fmla="*/ 154 h 157"/>
                <a:gd name="T12" fmla="*/ 0 w 156"/>
                <a:gd name="T13" fmla="*/ 153 h 157"/>
                <a:gd name="T14" fmla="*/ 0 w 156"/>
                <a:gd name="T15" fmla="*/ 153 h 157"/>
                <a:gd name="T16" fmla="*/ 0 w 156"/>
                <a:gd name="T17" fmla="*/ 152 h 157"/>
                <a:gd name="T18" fmla="*/ 0 w 156"/>
                <a:gd name="T19" fmla="*/ 152 h 157"/>
                <a:gd name="T20" fmla="*/ 0 w 156"/>
                <a:gd name="T21" fmla="*/ 151 h 157"/>
                <a:gd name="T22" fmla="*/ 0 w 156"/>
                <a:gd name="T23" fmla="*/ 151 h 157"/>
                <a:gd name="T24" fmla="*/ 0 w 156"/>
                <a:gd name="T25" fmla="*/ 150 h 157"/>
                <a:gd name="T26" fmla="*/ 0 w 156"/>
                <a:gd name="T27" fmla="*/ 150 h 157"/>
                <a:gd name="T28" fmla="*/ 0 w 156"/>
                <a:gd name="T29" fmla="*/ 149 h 157"/>
                <a:gd name="T30" fmla="*/ 0 w 156"/>
                <a:gd name="T31" fmla="*/ 149 h 157"/>
                <a:gd name="T32" fmla="*/ 0 w 156"/>
                <a:gd name="T33" fmla="*/ 149 h 157"/>
                <a:gd name="T34" fmla="*/ 0 w 156"/>
                <a:gd name="T35" fmla="*/ 148 h 157"/>
                <a:gd name="T36" fmla="*/ 0 w 156"/>
                <a:gd name="T37" fmla="*/ 148 h 157"/>
                <a:gd name="T38" fmla="*/ 0 w 156"/>
                <a:gd name="T39" fmla="*/ 147 h 157"/>
                <a:gd name="T40" fmla="*/ 0 w 156"/>
                <a:gd name="T41" fmla="*/ 147 h 157"/>
                <a:gd name="T42" fmla="*/ 0 w 156"/>
                <a:gd name="T43" fmla="*/ 146 h 157"/>
                <a:gd name="T44" fmla="*/ 0 w 156"/>
                <a:gd name="T45" fmla="*/ 146 h 157"/>
                <a:gd name="T46" fmla="*/ 0 w 156"/>
                <a:gd name="T47" fmla="*/ 145 h 157"/>
                <a:gd name="T48" fmla="*/ 0 w 156"/>
                <a:gd name="T49" fmla="*/ 145 h 157"/>
                <a:gd name="T50" fmla="*/ 0 w 156"/>
                <a:gd name="T51" fmla="*/ 144 h 157"/>
                <a:gd name="T52" fmla="*/ 0 w 156"/>
                <a:gd name="T53" fmla="*/ 143 h 157"/>
                <a:gd name="T54" fmla="*/ 156 w 156"/>
                <a:gd name="T55" fmla="*/ 0 h 157"/>
                <a:gd name="T56" fmla="*/ 155 w 156"/>
                <a:gd name="T57" fmla="*/ 0 h 157"/>
                <a:gd name="T58" fmla="*/ 155 w 156"/>
                <a:gd name="T59" fmla="*/ 0 h 157"/>
                <a:gd name="T60" fmla="*/ 154 w 156"/>
                <a:gd name="T61" fmla="*/ 0 h 157"/>
                <a:gd name="T62" fmla="*/ 154 w 156"/>
                <a:gd name="T63" fmla="*/ 0 h 157"/>
                <a:gd name="T64" fmla="*/ 153 w 156"/>
                <a:gd name="T65" fmla="*/ 0 h 157"/>
                <a:gd name="T66" fmla="*/ 153 w 156"/>
                <a:gd name="T67" fmla="*/ 0 h 157"/>
                <a:gd name="T68" fmla="*/ 142 w 156"/>
                <a:gd name="T69" fmla="*/ 0 h 157"/>
                <a:gd name="T70" fmla="*/ 143 w 156"/>
                <a:gd name="T71" fmla="*/ 0 h 157"/>
                <a:gd name="T72" fmla="*/ 152 w 156"/>
                <a:gd name="T73" fmla="*/ 0 h 157"/>
                <a:gd name="T74" fmla="*/ 152 w 156"/>
                <a:gd name="T75" fmla="*/ 0 h 157"/>
                <a:gd name="T76" fmla="*/ 151 w 156"/>
                <a:gd name="T77" fmla="*/ 0 h 157"/>
                <a:gd name="T78" fmla="*/ 144 w 156"/>
                <a:gd name="T79" fmla="*/ 0 h 157"/>
                <a:gd name="T80" fmla="*/ 144 w 156"/>
                <a:gd name="T81" fmla="*/ 0 h 157"/>
                <a:gd name="T82" fmla="*/ 150 w 156"/>
                <a:gd name="T83" fmla="*/ 0 h 157"/>
                <a:gd name="T84" fmla="*/ 145 w 156"/>
                <a:gd name="T85" fmla="*/ 0 h 157"/>
                <a:gd name="T86" fmla="*/ 145 w 156"/>
                <a:gd name="T87" fmla="*/ 0 h 157"/>
                <a:gd name="T88" fmla="*/ 150 w 156"/>
                <a:gd name="T89" fmla="*/ 0 h 157"/>
                <a:gd name="T90" fmla="*/ 145 w 156"/>
                <a:gd name="T91" fmla="*/ 0 h 157"/>
                <a:gd name="T92" fmla="*/ 145 w 156"/>
                <a:gd name="T93" fmla="*/ 0 h 157"/>
                <a:gd name="T94" fmla="*/ 149 w 156"/>
                <a:gd name="T95" fmla="*/ 0 h 157"/>
                <a:gd name="T96" fmla="*/ 146 w 156"/>
                <a:gd name="T97" fmla="*/ 0 h 157"/>
                <a:gd name="T98" fmla="*/ 146 w 156"/>
                <a:gd name="T99" fmla="*/ 0 h 157"/>
                <a:gd name="T100" fmla="*/ 148 w 156"/>
                <a:gd name="T101" fmla="*/ 0 h 157"/>
                <a:gd name="T102" fmla="*/ 147 w 156"/>
                <a:gd name="T103" fmla="*/ 0 h 157"/>
                <a:gd name="T104" fmla="*/ 147 w 156"/>
                <a:gd name="T105" fmla="*/ 0 h 157"/>
                <a:gd name="T106" fmla="*/ 147 w 156"/>
                <a:gd name="T10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6" h="157">
                  <a:moveTo>
                    <a:pt x="0" y="157"/>
                  </a:moveTo>
                  <a:cubicBezTo>
                    <a:pt x="0" y="157"/>
                    <a:pt x="0" y="157"/>
                    <a:pt x="0" y="157"/>
                  </a:cubicBezTo>
                  <a:cubicBezTo>
                    <a:pt x="0" y="157"/>
                    <a:pt x="0" y="157"/>
                    <a:pt x="0" y="157"/>
                  </a:cubicBezTo>
                  <a:moveTo>
                    <a:pt x="0" y="156"/>
                  </a:moveTo>
                  <a:cubicBezTo>
                    <a:pt x="0" y="156"/>
                    <a:pt x="0" y="156"/>
                    <a:pt x="0" y="156"/>
                  </a:cubicBezTo>
                  <a:cubicBezTo>
                    <a:pt x="0" y="156"/>
                    <a:pt x="0" y="156"/>
                    <a:pt x="0" y="156"/>
                  </a:cubicBezTo>
                  <a:moveTo>
                    <a:pt x="0" y="156"/>
                  </a:moveTo>
                  <a:cubicBezTo>
                    <a:pt x="0" y="156"/>
                    <a:pt x="0" y="156"/>
                    <a:pt x="0" y="156"/>
                  </a:cubicBezTo>
                  <a:cubicBezTo>
                    <a:pt x="0" y="156"/>
                    <a:pt x="0" y="156"/>
                    <a:pt x="0" y="156"/>
                  </a:cubicBezTo>
                  <a:moveTo>
                    <a:pt x="0" y="156"/>
                  </a:moveTo>
                  <a:cubicBezTo>
                    <a:pt x="0" y="156"/>
                    <a:pt x="0" y="156"/>
                    <a:pt x="0" y="156"/>
                  </a:cubicBezTo>
                  <a:cubicBezTo>
                    <a:pt x="0" y="156"/>
                    <a:pt x="0" y="156"/>
                    <a:pt x="0" y="156"/>
                  </a:cubicBezTo>
                  <a:moveTo>
                    <a:pt x="0" y="156"/>
                  </a:moveTo>
                  <a:cubicBezTo>
                    <a:pt x="0" y="156"/>
                    <a:pt x="0" y="156"/>
                    <a:pt x="0" y="156"/>
                  </a:cubicBezTo>
                  <a:cubicBezTo>
                    <a:pt x="0" y="156"/>
                    <a:pt x="0" y="156"/>
                    <a:pt x="0" y="156"/>
                  </a:cubicBezTo>
                  <a:moveTo>
                    <a:pt x="0" y="155"/>
                  </a:moveTo>
                  <a:cubicBezTo>
                    <a:pt x="0" y="155"/>
                    <a:pt x="0" y="155"/>
                    <a:pt x="0" y="155"/>
                  </a:cubicBezTo>
                  <a:cubicBezTo>
                    <a:pt x="0" y="155"/>
                    <a:pt x="0" y="155"/>
                    <a:pt x="0" y="155"/>
                  </a:cubicBezTo>
                  <a:moveTo>
                    <a:pt x="0" y="155"/>
                  </a:moveTo>
                  <a:cubicBezTo>
                    <a:pt x="0" y="155"/>
                    <a:pt x="0" y="155"/>
                    <a:pt x="0" y="155"/>
                  </a:cubicBezTo>
                  <a:cubicBezTo>
                    <a:pt x="0" y="155"/>
                    <a:pt x="0" y="155"/>
                    <a:pt x="0" y="155"/>
                  </a:cubicBezTo>
                  <a:moveTo>
                    <a:pt x="0" y="155"/>
                  </a:moveTo>
                  <a:cubicBezTo>
                    <a:pt x="0" y="155"/>
                    <a:pt x="0" y="155"/>
                    <a:pt x="0" y="155"/>
                  </a:cubicBezTo>
                  <a:cubicBezTo>
                    <a:pt x="0" y="155"/>
                    <a:pt x="0" y="155"/>
                    <a:pt x="0" y="155"/>
                  </a:cubicBezTo>
                  <a:moveTo>
                    <a:pt x="0" y="155"/>
                  </a:moveTo>
                  <a:cubicBezTo>
                    <a:pt x="0" y="155"/>
                    <a:pt x="0" y="155"/>
                    <a:pt x="0" y="155"/>
                  </a:cubicBezTo>
                  <a:cubicBezTo>
                    <a:pt x="0" y="155"/>
                    <a:pt x="0" y="155"/>
                    <a:pt x="0" y="155"/>
                  </a:cubicBezTo>
                  <a:moveTo>
                    <a:pt x="0" y="154"/>
                  </a:moveTo>
                  <a:cubicBezTo>
                    <a:pt x="0" y="154"/>
                    <a:pt x="0" y="154"/>
                    <a:pt x="0" y="154"/>
                  </a:cubicBezTo>
                  <a:cubicBezTo>
                    <a:pt x="0" y="154"/>
                    <a:pt x="0" y="154"/>
                    <a:pt x="0" y="154"/>
                  </a:cubicBezTo>
                  <a:moveTo>
                    <a:pt x="0" y="154"/>
                  </a:moveTo>
                  <a:cubicBezTo>
                    <a:pt x="0" y="154"/>
                    <a:pt x="0" y="154"/>
                    <a:pt x="0" y="154"/>
                  </a:cubicBezTo>
                  <a:cubicBezTo>
                    <a:pt x="0" y="154"/>
                    <a:pt x="0" y="154"/>
                    <a:pt x="0" y="154"/>
                  </a:cubicBezTo>
                  <a:moveTo>
                    <a:pt x="0" y="154"/>
                  </a:moveTo>
                  <a:cubicBezTo>
                    <a:pt x="0" y="154"/>
                    <a:pt x="0" y="154"/>
                    <a:pt x="0" y="154"/>
                  </a:cubicBezTo>
                  <a:cubicBezTo>
                    <a:pt x="0" y="154"/>
                    <a:pt x="0" y="154"/>
                    <a:pt x="0" y="154"/>
                  </a:cubicBezTo>
                  <a:moveTo>
                    <a:pt x="0" y="154"/>
                  </a:moveTo>
                  <a:cubicBezTo>
                    <a:pt x="0" y="154"/>
                    <a:pt x="0" y="154"/>
                    <a:pt x="0" y="154"/>
                  </a:cubicBezTo>
                  <a:cubicBezTo>
                    <a:pt x="0" y="154"/>
                    <a:pt x="0" y="154"/>
                    <a:pt x="0" y="154"/>
                  </a:cubicBezTo>
                  <a:moveTo>
                    <a:pt x="0" y="153"/>
                  </a:moveTo>
                  <a:cubicBezTo>
                    <a:pt x="0" y="153"/>
                    <a:pt x="0" y="153"/>
                    <a:pt x="0" y="153"/>
                  </a:cubicBezTo>
                  <a:cubicBezTo>
                    <a:pt x="0" y="153"/>
                    <a:pt x="0" y="153"/>
                    <a:pt x="0" y="153"/>
                  </a:cubicBezTo>
                  <a:moveTo>
                    <a:pt x="0" y="153"/>
                  </a:moveTo>
                  <a:cubicBezTo>
                    <a:pt x="0" y="153"/>
                    <a:pt x="0" y="153"/>
                    <a:pt x="0" y="153"/>
                  </a:cubicBezTo>
                  <a:cubicBezTo>
                    <a:pt x="0" y="153"/>
                    <a:pt x="0" y="153"/>
                    <a:pt x="0" y="153"/>
                  </a:cubicBezTo>
                  <a:moveTo>
                    <a:pt x="0" y="153"/>
                  </a:moveTo>
                  <a:cubicBezTo>
                    <a:pt x="0" y="153"/>
                    <a:pt x="0" y="153"/>
                    <a:pt x="0" y="153"/>
                  </a:cubicBezTo>
                  <a:cubicBezTo>
                    <a:pt x="0" y="153"/>
                    <a:pt x="0" y="153"/>
                    <a:pt x="0" y="153"/>
                  </a:cubicBezTo>
                  <a:moveTo>
                    <a:pt x="0" y="153"/>
                  </a:moveTo>
                  <a:cubicBezTo>
                    <a:pt x="0" y="153"/>
                    <a:pt x="0" y="153"/>
                    <a:pt x="0" y="153"/>
                  </a:cubicBezTo>
                  <a:cubicBezTo>
                    <a:pt x="0" y="153"/>
                    <a:pt x="0" y="153"/>
                    <a:pt x="0" y="153"/>
                  </a:cubicBezTo>
                  <a:moveTo>
                    <a:pt x="0" y="152"/>
                  </a:moveTo>
                  <a:cubicBezTo>
                    <a:pt x="0" y="152"/>
                    <a:pt x="0" y="152"/>
                    <a:pt x="0" y="153"/>
                  </a:cubicBezTo>
                  <a:cubicBezTo>
                    <a:pt x="0" y="152"/>
                    <a:pt x="0" y="152"/>
                    <a:pt x="0" y="152"/>
                  </a:cubicBezTo>
                  <a:moveTo>
                    <a:pt x="0" y="152"/>
                  </a:moveTo>
                  <a:cubicBezTo>
                    <a:pt x="0" y="152"/>
                    <a:pt x="0" y="152"/>
                    <a:pt x="0" y="152"/>
                  </a:cubicBezTo>
                  <a:cubicBezTo>
                    <a:pt x="0" y="152"/>
                    <a:pt x="0" y="152"/>
                    <a:pt x="0" y="152"/>
                  </a:cubicBezTo>
                  <a:moveTo>
                    <a:pt x="0" y="152"/>
                  </a:moveTo>
                  <a:cubicBezTo>
                    <a:pt x="0" y="152"/>
                    <a:pt x="0" y="152"/>
                    <a:pt x="0" y="152"/>
                  </a:cubicBezTo>
                  <a:cubicBezTo>
                    <a:pt x="0" y="152"/>
                    <a:pt x="0" y="152"/>
                    <a:pt x="0" y="152"/>
                  </a:cubicBezTo>
                  <a:moveTo>
                    <a:pt x="0" y="152"/>
                  </a:moveTo>
                  <a:cubicBezTo>
                    <a:pt x="0" y="152"/>
                    <a:pt x="0" y="152"/>
                    <a:pt x="0" y="152"/>
                  </a:cubicBezTo>
                  <a:cubicBezTo>
                    <a:pt x="0" y="152"/>
                    <a:pt x="0" y="152"/>
                    <a:pt x="0" y="152"/>
                  </a:cubicBezTo>
                  <a:moveTo>
                    <a:pt x="0" y="151"/>
                  </a:moveTo>
                  <a:cubicBezTo>
                    <a:pt x="0" y="151"/>
                    <a:pt x="0" y="152"/>
                    <a:pt x="0" y="152"/>
                  </a:cubicBezTo>
                  <a:cubicBezTo>
                    <a:pt x="0" y="152"/>
                    <a:pt x="0" y="151"/>
                    <a:pt x="0" y="151"/>
                  </a:cubicBezTo>
                  <a:moveTo>
                    <a:pt x="0" y="151"/>
                  </a:moveTo>
                  <a:cubicBezTo>
                    <a:pt x="0" y="151"/>
                    <a:pt x="0" y="151"/>
                    <a:pt x="0" y="151"/>
                  </a:cubicBezTo>
                  <a:cubicBezTo>
                    <a:pt x="0" y="151"/>
                    <a:pt x="0" y="151"/>
                    <a:pt x="0" y="151"/>
                  </a:cubicBezTo>
                  <a:moveTo>
                    <a:pt x="0" y="151"/>
                  </a:moveTo>
                  <a:cubicBezTo>
                    <a:pt x="0" y="151"/>
                    <a:pt x="0" y="151"/>
                    <a:pt x="0" y="151"/>
                  </a:cubicBezTo>
                  <a:cubicBezTo>
                    <a:pt x="0" y="151"/>
                    <a:pt x="0" y="151"/>
                    <a:pt x="0" y="151"/>
                  </a:cubicBezTo>
                  <a:moveTo>
                    <a:pt x="0" y="151"/>
                  </a:moveTo>
                  <a:cubicBezTo>
                    <a:pt x="0" y="151"/>
                    <a:pt x="0" y="151"/>
                    <a:pt x="0" y="151"/>
                  </a:cubicBezTo>
                  <a:cubicBezTo>
                    <a:pt x="0" y="151"/>
                    <a:pt x="0" y="151"/>
                    <a:pt x="0" y="151"/>
                  </a:cubicBezTo>
                  <a:moveTo>
                    <a:pt x="0" y="150"/>
                  </a:moveTo>
                  <a:cubicBezTo>
                    <a:pt x="0" y="151"/>
                    <a:pt x="0" y="151"/>
                    <a:pt x="0" y="151"/>
                  </a:cubicBezTo>
                  <a:cubicBezTo>
                    <a:pt x="0" y="151"/>
                    <a:pt x="0" y="151"/>
                    <a:pt x="0" y="150"/>
                  </a:cubicBezTo>
                  <a:moveTo>
                    <a:pt x="0" y="150"/>
                  </a:moveTo>
                  <a:cubicBezTo>
                    <a:pt x="0" y="150"/>
                    <a:pt x="0" y="150"/>
                    <a:pt x="0" y="150"/>
                  </a:cubicBezTo>
                  <a:cubicBezTo>
                    <a:pt x="0" y="150"/>
                    <a:pt x="0" y="150"/>
                    <a:pt x="0" y="150"/>
                  </a:cubicBezTo>
                  <a:moveTo>
                    <a:pt x="0" y="150"/>
                  </a:moveTo>
                  <a:cubicBezTo>
                    <a:pt x="0" y="150"/>
                    <a:pt x="0" y="150"/>
                    <a:pt x="0" y="150"/>
                  </a:cubicBezTo>
                  <a:cubicBezTo>
                    <a:pt x="0" y="150"/>
                    <a:pt x="0" y="150"/>
                    <a:pt x="0" y="150"/>
                  </a:cubicBezTo>
                  <a:moveTo>
                    <a:pt x="0" y="150"/>
                  </a:moveTo>
                  <a:cubicBezTo>
                    <a:pt x="0" y="150"/>
                    <a:pt x="0" y="150"/>
                    <a:pt x="0" y="150"/>
                  </a:cubicBezTo>
                  <a:cubicBezTo>
                    <a:pt x="0" y="150"/>
                    <a:pt x="0" y="150"/>
                    <a:pt x="0" y="150"/>
                  </a:cubicBezTo>
                  <a:moveTo>
                    <a:pt x="0" y="149"/>
                  </a:moveTo>
                  <a:cubicBezTo>
                    <a:pt x="0" y="150"/>
                    <a:pt x="0" y="150"/>
                    <a:pt x="0" y="150"/>
                  </a:cubicBezTo>
                  <a:cubicBezTo>
                    <a:pt x="0" y="150"/>
                    <a:pt x="0" y="150"/>
                    <a:pt x="0" y="149"/>
                  </a:cubicBezTo>
                  <a:moveTo>
                    <a:pt x="0" y="149"/>
                  </a:moveTo>
                  <a:cubicBezTo>
                    <a:pt x="0" y="149"/>
                    <a:pt x="0" y="149"/>
                    <a:pt x="0" y="149"/>
                  </a:cubicBezTo>
                  <a:cubicBezTo>
                    <a:pt x="0" y="149"/>
                    <a:pt x="0" y="149"/>
                    <a:pt x="0" y="149"/>
                  </a:cubicBezTo>
                  <a:moveTo>
                    <a:pt x="0" y="149"/>
                  </a:moveTo>
                  <a:cubicBezTo>
                    <a:pt x="0" y="149"/>
                    <a:pt x="0" y="149"/>
                    <a:pt x="0" y="149"/>
                  </a:cubicBezTo>
                  <a:cubicBezTo>
                    <a:pt x="0" y="149"/>
                    <a:pt x="0" y="149"/>
                    <a:pt x="0" y="149"/>
                  </a:cubicBezTo>
                  <a:moveTo>
                    <a:pt x="0" y="149"/>
                  </a:moveTo>
                  <a:cubicBezTo>
                    <a:pt x="0" y="149"/>
                    <a:pt x="0" y="149"/>
                    <a:pt x="0" y="149"/>
                  </a:cubicBezTo>
                  <a:cubicBezTo>
                    <a:pt x="0" y="149"/>
                    <a:pt x="0" y="149"/>
                    <a:pt x="0" y="149"/>
                  </a:cubicBezTo>
                  <a:moveTo>
                    <a:pt x="0" y="149"/>
                  </a:moveTo>
                  <a:cubicBezTo>
                    <a:pt x="0" y="149"/>
                    <a:pt x="0" y="149"/>
                    <a:pt x="0" y="149"/>
                  </a:cubicBezTo>
                  <a:cubicBezTo>
                    <a:pt x="0" y="149"/>
                    <a:pt x="0" y="149"/>
                    <a:pt x="0" y="149"/>
                  </a:cubicBezTo>
                  <a:moveTo>
                    <a:pt x="0" y="148"/>
                  </a:moveTo>
                  <a:cubicBezTo>
                    <a:pt x="0" y="148"/>
                    <a:pt x="0" y="148"/>
                    <a:pt x="0" y="149"/>
                  </a:cubicBezTo>
                  <a:cubicBezTo>
                    <a:pt x="0" y="148"/>
                    <a:pt x="0" y="148"/>
                    <a:pt x="0" y="148"/>
                  </a:cubicBezTo>
                  <a:moveTo>
                    <a:pt x="0" y="148"/>
                  </a:moveTo>
                  <a:cubicBezTo>
                    <a:pt x="0" y="148"/>
                    <a:pt x="0" y="148"/>
                    <a:pt x="0" y="148"/>
                  </a:cubicBezTo>
                  <a:cubicBezTo>
                    <a:pt x="0" y="148"/>
                    <a:pt x="0" y="148"/>
                    <a:pt x="0" y="148"/>
                  </a:cubicBezTo>
                  <a:moveTo>
                    <a:pt x="0" y="148"/>
                  </a:moveTo>
                  <a:cubicBezTo>
                    <a:pt x="0" y="148"/>
                    <a:pt x="0" y="148"/>
                    <a:pt x="0" y="148"/>
                  </a:cubicBezTo>
                  <a:cubicBezTo>
                    <a:pt x="0" y="148"/>
                    <a:pt x="0" y="148"/>
                    <a:pt x="0" y="148"/>
                  </a:cubicBezTo>
                  <a:cubicBezTo>
                    <a:pt x="0" y="148"/>
                    <a:pt x="0" y="148"/>
                    <a:pt x="0" y="148"/>
                  </a:cubicBezTo>
                  <a:moveTo>
                    <a:pt x="0" y="148"/>
                  </a:moveTo>
                  <a:cubicBezTo>
                    <a:pt x="0" y="148"/>
                    <a:pt x="0" y="148"/>
                    <a:pt x="0" y="148"/>
                  </a:cubicBezTo>
                  <a:cubicBezTo>
                    <a:pt x="0" y="148"/>
                    <a:pt x="0" y="148"/>
                    <a:pt x="0" y="148"/>
                  </a:cubicBezTo>
                  <a:moveTo>
                    <a:pt x="0" y="147"/>
                  </a:moveTo>
                  <a:cubicBezTo>
                    <a:pt x="0" y="147"/>
                    <a:pt x="0" y="147"/>
                    <a:pt x="0" y="148"/>
                  </a:cubicBezTo>
                  <a:cubicBezTo>
                    <a:pt x="0" y="147"/>
                    <a:pt x="0" y="147"/>
                    <a:pt x="0" y="147"/>
                  </a:cubicBezTo>
                  <a:moveTo>
                    <a:pt x="0" y="147"/>
                  </a:moveTo>
                  <a:cubicBezTo>
                    <a:pt x="0" y="147"/>
                    <a:pt x="0" y="147"/>
                    <a:pt x="0" y="147"/>
                  </a:cubicBezTo>
                  <a:cubicBezTo>
                    <a:pt x="0" y="147"/>
                    <a:pt x="0" y="147"/>
                    <a:pt x="0" y="147"/>
                  </a:cubicBezTo>
                  <a:moveTo>
                    <a:pt x="0" y="147"/>
                  </a:moveTo>
                  <a:cubicBezTo>
                    <a:pt x="0" y="147"/>
                    <a:pt x="0" y="147"/>
                    <a:pt x="0" y="147"/>
                  </a:cubicBezTo>
                  <a:cubicBezTo>
                    <a:pt x="0" y="147"/>
                    <a:pt x="0" y="147"/>
                    <a:pt x="0" y="147"/>
                  </a:cubicBezTo>
                  <a:moveTo>
                    <a:pt x="0" y="147"/>
                  </a:moveTo>
                  <a:cubicBezTo>
                    <a:pt x="0" y="147"/>
                    <a:pt x="0" y="147"/>
                    <a:pt x="0" y="147"/>
                  </a:cubicBezTo>
                  <a:cubicBezTo>
                    <a:pt x="0" y="147"/>
                    <a:pt x="0" y="147"/>
                    <a:pt x="0" y="147"/>
                  </a:cubicBezTo>
                  <a:moveTo>
                    <a:pt x="0" y="146"/>
                  </a:moveTo>
                  <a:cubicBezTo>
                    <a:pt x="0" y="146"/>
                    <a:pt x="0" y="147"/>
                    <a:pt x="0" y="147"/>
                  </a:cubicBezTo>
                  <a:cubicBezTo>
                    <a:pt x="0" y="147"/>
                    <a:pt x="0" y="146"/>
                    <a:pt x="0" y="146"/>
                  </a:cubicBezTo>
                  <a:moveTo>
                    <a:pt x="0" y="146"/>
                  </a:moveTo>
                  <a:cubicBezTo>
                    <a:pt x="0" y="146"/>
                    <a:pt x="0" y="146"/>
                    <a:pt x="0" y="146"/>
                  </a:cubicBezTo>
                  <a:cubicBezTo>
                    <a:pt x="0" y="146"/>
                    <a:pt x="0" y="146"/>
                    <a:pt x="0" y="146"/>
                  </a:cubicBezTo>
                  <a:moveTo>
                    <a:pt x="0" y="146"/>
                  </a:moveTo>
                  <a:cubicBezTo>
                    <a:pt x="0" y="146"/>
                    <a:pt x="0" y="146"/>
                    <a:pt x="0" y="146"/>
                  </a:cubicBezTo>
                  <a:cubicBezTo>
                    <a:pt x="0" y="146"/>
                    <a:pt x="0" y="146"/>
                    <a:pt x="0" y="146"/>
                  </a:cubicBezTo>
                  <a:moveTo>
                    <a:pt x="0" y="146"/>
                  </a:moveTo>
                  <a:cubicBezTo>
                    <a:pt x="0" y="146"/>
                    <a:pt x="0" y="146"/>
                    <a:pt x="0" y="146"/>
                  </a:cubicBezTo>
                  <a:cubicBezTo>
                    <a:pt x="0" y="146"/>
                    <a:pt x="0" y="146"/>
                    <a:pt x="0" y="146"/>
                  </a:cubicBezTo>
                  <a:moveTo>
                    <a:pt x="0" y="145"/>
                  </a:moveTo>
                  <a:cubicBezTo>
                    <a:pt x="0" y="146"/>
                    <a:pt x="0" y="146"/>
                    <a:pt x="0" y="146"/>
                  </a:cubicBezTo>
                  <a:cubicBezTo>
                    <a:pt x="0" y="146"/>
                    <a:pt x="0" y="146"/>
                    <a:pt x="0" y="145"/>
                  </a:cubicBezTo>
                  <a:moveTo>
                    <a:pt x="0" y="145"/>
                  </a:moveTo>
                  <a:cubicBezTo>
                    <a:pt x="0" y="145"/>
                    <a:pt x="0" y="145"/>
                    <a:pt x="0" y="145"/>
                  </a:cubicBezTo>
                  <a:cubicBezTo>
                    <a:pt x="0" y="145"/>
                    <a:pt x="0" y="145"/>
                    <a:pt x="0" y="145"/>
                  </a:cubicBezTo>
                  <a:moveTo>
                    <a:pt x="0" y="145"/>
                  </a:moveTo>
                  <a:cubicBezTo>
                    <a:pt x="0" y="145"/>
                    <a:pt x="0" y="145"/>
                    <a:pt x="0" y="145"/>
                  </a:cubicBezTo>
                  <a:cubicBezTo>
                    <a:pt x="0" y="145"/>
                    <a:pt x="0" y="145"/>
                    <a:pt x="0" y="145"/>
                  </a:cubicBezTo>
                  <a:moveTo>
                    <a:pt x="0" y="145"/>
                  </a:moveTo>
                  <a:cubicBezTo>
                    <a:pt x="0" y="145"/>
                    <a:pt x="0" y="145"/>
                    <a:pt x="0" y="145"/>
                  </a:cubicBezTo>
                  <a:cubicBezTo>
                    <a:pt x="0" y="145"/>
                    <a:pt x="0" y="145"/>
                    <a:pt x="0" y="145"/>
                  </a:cubicBezTo>
                  <a:moveTo>
                    <a:pt x="0" y="145"/>
                  </a:moveTo>
                  <a:cubicBezTo>
                    <a:pt x="0" y="145"/>
                    <a:pt x="0" y="145"/>
                    <a:pt x="0" y="145"/>
                  </a:cubicBezTo>
                  <a:cubicBezTo>
                    <a:pt x="0" y="145"/>
                    <a:pt x="0" y="145"/>
                    <a:pt x="0" y="145"/>
                  </a:cubicBezTo>
                  <a:moveTo>
                    <a:pt x="0" y="144"/>
                  </a:moveTo>
                  <a:cubicBezTo>
                    <a:pt x="0" y="144"/>
                    <a:pt x="0" y="144"/>
                    <a:pt x="0" y="144"/>
                  </a:cubicBezTo>
                  <a:cubicBezTo>
                    <a:pt x="0" y="144"/>
                    <a:pt x="0" y="144"/>
                    <a:pt x="0" y="144"/>
                  </a:cubicBezTo>
                  <a:moveTo>
                    <a:pt x="0" y="144"/>
                  </a:moveTo>
                  <a:cubicBezTo>
                    <a:pt x="0" y="144"/>
                    <a:pt x="0" y="144"/>
                    <a:pt x="0" y="144"/>
                  </a:cubicBezTo>
                  <a:cubicBezTo>
                    <a:pt x="0" y="144"/>
                    <a:pt x="0" y="144"/>
                    <a:pt x="0" y="144"/>
                  </a:cubicBezTo>
                  <a:moveTo>
                    <a:pt x="0" y="143"/>
                  </a:moveTo>
                  <a:cubicBezTo>
                    <a:pt x="0" y="143"/>
                    <a:pt x="0" y="143"/>
                    <a:pt x="0" y="143"/>
                  </a:cubicBezTo>
                  <a:cubicBezTo>
                    <a:pt x="0" y="143"/>
                    <a:pt x="0" y="143"/>
                    <a:pt x="0" y="143"/>
                  </a:cubicBezTo>
                  <a:moveTo>
                    <a:pt x="0" y="143"/>
                  </a:moveTo>
                  <a:cubicBezTo>
                    <a:pt x="0" y="143"/>
                    <a:pt x="0" y="143"/>
                    <a:pt x="0" y="143"/>
                  </a:cubicBezTo>
                  <a:cubicBezTo>
                    <a:pt x="0" y="143"/>
                    <a:pt x="0" y="143"/>
                    <a:pt x="0" y="143"/>
                  </a:cubicBezTo>
                  <a:moveTo>
                    <a:pt x="156" y="0"/>
                  </a:moveTo>
                  <a:cubicBezTo>
                    <a:pt x="156" y="0"/>
                    <a:pt x="156" y="0"/>
                    <a:pt x="156" y="0"/>
                  </a:cubicBezTo>
                  <a:cubicBezTo>
                    <a:pt x="156" y="0"/>
                    <a:pt x="156" y="0"/>
                    <a:pt x="156" y="0"/>
                  </a:cubicBezTo>
                  <a:moveTo>
                    <a:pt x="155" y="0"/>
                  </a:moveTo>
                  <a:cubicBezTo>
                    <a:pt x="155" y="0"/>
                    <a:pt x="155" y="0"/>
                    <a:pt x="155" y="0"/>
                  </a:cubicBezTo>
                  <a:cubicBezTo>
                    <a:pt x="155" y="0"/>
                    <a:pt x="155" y="0"/>
                    <a:pt x="155" y="0"/>
                  </a:cubicBezTo>
                  <a:moveTo>
                    <a:pt x="155" y="0"/>
                  </a:moveTo>
                  <a:cubicBezTo>
                    <a:pt x="155" y="0"/>
                    <a:pt x="155" y="0"/>
                    <a:pt x="155" y="0"/>
                  </a:cubicBezTo>
                  <a:cubicBezTo>
                    <a:pt x="155" y="0"/>
                    <a:pt x="155" y="0"/>
                    <a:pt x="155" y="0"/>
                  </a:cubicBezTo>
                  <a:moveTo>
                    <a:pt x="155" y="0"/>
                  </a:moveTo>
                  <a:cubicBezTo>
                    <a:pt x="155" y="0"/>
                    <a:pt x="155" y="0"/>
                    <a:pt x="155" y="0"/>
                  </a:cubicBezTo>
                  <a:cubicBezTo>
                    <a:pt x="155" y="0"/>
                    <a:pt x="155" y="0"/>
                    <a:pt x="155" y="0"/>
                  </a:cubicBezTo>
                  <a:moveTo>
                    <a:pt x="155" y="0"/>
                  </a:moveTo>
                  <a:cubicBezTo>
                    <a:pt x="155" y="0"/>
                    <a:pt x="155" y="0"/>
                    <a:pt x="155" y="0"/>
                  </a:cubicBezTo>
                  <a:cubicBezTo>
                    <a:pt x="155" y="0"/>
                    <a:pt x="155" y="0"/>
                    <a:pt x="155" y="0"/>
                  </a:cubicBezTo>
                  <a:moveTo>
                    <a:pt x="154" y="0"/>
                  </a:moveTo>
                  <a:cubicBezTo>
                    <a:pt x="154" y="0"/>
                    <a:pt x="154" y="0"/>
                    <a:pt x="154" y="0"/>
                  </a:cubicBezTo>
                  <a:cubicBezTo>
                    <a:pt x="154" y="0"/>
                    <a:pt x="154" y="0"/>
                    <a:pt x="154" y="0"/>
                  </a:cubicBezTo>
                  <a:moveTo>
                    <a:pt x="154" y="0"/>
                  </a:moveTo>
                  <a:cubicBezTo>
                    <a:pt x="154" y="0"/>
                    <a:pt x="154" y="0"/>
                    <a:pt x="154" y="0"/>
                  </a:cubicBezTo>
                  <a:cubicBezTo>
                    <a:pt x="154" y="0"/>
                    <a:pt x="154" y="0"/>
                    <a:pt x="154" y="0"/>
                  </a:cubicBezTo>
                  <a:moveTo>
                    <a:pt x="154" y="0"/>
                  </a:moveTo>
                  <a:cubicBezTo>
                    <a:pt x="154" y="0"/>
                    <a:pt x="154" y="0"/>
                    <a:pt x="154" y="0"/>
                  </a:cubicBezTo>
                  <a:cubicBezTo>
                    <a:pt x="154" y="0"/>
                    <a:pt x="154" y="0"/>
                    <a:pt x="154" y="0"/>
                  </a:cubicBezTo>
                  <a:moveTo>
                    <a:pt x="154" y="0"/>
                  </a:moveTo>
                  <a:cubicBezTo>
                    <a:pt x="154" y="0"/>
                    <a:pt x="154" y="0"/>
                    <a:pt x="154" y="0"/>
                  </a:cubicBezTo>
                  <a:cubicBezTo>
                    <a:pt x="154" y="0"/>
                    <a:pt x="154" y="0"/>
                    <a:pt x="154" y="0"/>
                  </a:cubicBezTo>
                  <a:moveTo>
                    <a:pt x="153" y="0"/>
                  </a:moveTo>
                  <a:cubicBezTo>
                    <a:pt x="153" y="0"/>
                    <a:pt x="153" y="0"/>
                    <a:pt x="153" y="0"/>
                  </a:cubicBezTo>
                  <a:cubicBezTo>
                    <a:pt x="153" y="0"/>
                    <a:pt x="153" y="0"/>
                    <a:pt x="153" y="0"/>
                  </a:cubicBezTo>
                  <a:moveTo>
                    <a:pt x="153" y="0"/>
                  </a:moveTo>
                  <a:cubicBezTo>
                    <a:pt x="153" y="0"/>
                    <a:pt x="153" y="0"/>
                    <a:pt x="153" y="0"/>
                  </a:cubicBezTo>
                  <a:cubicBezTo>
                    <a:pt x="153" y="0"/>
                    <a:pt x="153" y="0"/>
                    <a:pt x="153" y="0"/>
                  </a:cubicBezTo>
                  <a:moveTo>
                    <a:pt x="153" y="0"/>
                  </a:moveTo>
                  <a:cubicBezTo>
                    <a:pt x="153" y="0"/>
                    <a:pt x="153" y="0"/>
                    <a:pt x="153" y="0"/>
                  </a:cubicBezTo>
                  <a:cubicBezTo>
                    <a:pt x="153" y="0"/>
                    <a:pt x="153" y="0"/>
                    <a:pt x="153" y="0"/>
                  </a:cubicBezTo>
                  <a:moveTo>
                    <a:pt x="153" y="0"/>
                  </a:moveTo>
                  <a:cubicBezTo>
                    <a:pt x="153" y="0"/>
                    <a:pt x="153" y="0"/>
                    <a:pt x="153" y="0"/>
                  </a:cubicBezTo>
                  <a:cubicBezTo>
                    <a:pt x="153" y="0"/>
                    <a:pt x="153" y="0"/>
                    <a:pt x="153" y="0"/>
                  </a:cubicBezTo>
                  <a:moveTo>
                    <a:pt x="152" y="0"/>
                  </a:moveTo>
                  <a:cubicBezTo>
                    <a:pt x="152" y="0"/>
                    <a:pt x="153" y="0"/>
                    <a:pt x="153" y="0"/>
                  </a:cubicBezTo>
                  <a:cubicBezTo>
                    <a:pt x="153" y="0"/>
                    <a:pt x="152" y="0"/>
                    <a:pt x="152" y="0"/>
                  </a:cubicBezTo>
                  <a:moveTo>
                    <a:pt x="143" y="0"/>
                  </a:moveTo>
                  <a:cubicBezTo>
                    <a:pt x="143" y="0"/>
                    <a:pt x="142" y="0"/>
                    <a:pt x="142" y="0"/>
                  </a:cubicBezTo>
                  <a:cubicBezTo>
                    <a:pt x="143" y="0"/>
                    <a:pt x="143" y="0"/>
                    <a:pt x="143" y="0"/>
                  </a:cubicBezTo>
                  <a:moveTo>
                    <a:pt x="152" y="0"/>
                  </a:moveTo>
                  <a:cubicBezTo>
                    <a:pt x="152" y="0"/>
                    <a:pt x="152" y="0"/>
                    <a:pt x="152" y="0"/>
                  </a:cubicBezTo>
                  <a:cubicBezTo>
                    <a:pt x="152" y="0"/>
                    <a:pt x="152" y="0"/>
                    <a:pt x="152" y="0"/>
                  </a:cubicBezTo>
                  <a:moveTo>
                    <a:pt x="143" y="0"/>
                  </a:moveTo>
                  <a:cubicBezTo>
                    <a:pt x="143" y="0"/>
                    <a:pt x="143" y="0"/>
                    <a:pt x="143" y="0"/>
                  </a:cubicBezTo>
                  <a:cubicBezTo>
                    <a:pt x="143" y="0"/>
                    <a:pt x="143" y="0"/>
                    <a:pt x="143" y="0"/>
                  </a:cubicBezTo>
                  <a:moveTo>
                    <a:pt x="152" y="0"/>
                  </a:moveTo>
                  <a:cubicBezTo>
                    <a:pt x="152" y="0"/>
                    <a:pt x="152" y="0"/>
                    <a:pt x="152" y="0"/>
                  </a:cubicBezTo>
                  <a:cubicBezTo>
                    <a:pt x="152" y="0"/>
                    <a:pt x="152" y="0"/>
                    <a:pt x="152" y="0"/>
                  </a:cubicBezTo>
                  <a:moveTo>
                    <a:pt x="152" y="0"/>
                  </a:moveTo>
                  <a:cubicBezTo>
                    <a:pt x="152" y="0"/>
                    <a:pt x="152" y="0"/>
                    <a:pt x="152" y="0"/>
                  </a:cubicBezTo>
                  <a:cubicBezTo>
                    <a:pt x="152" y="0"/>
                    <a:pt x="152" y="0"/>
                    <a:pt x="152" y="0"/>
                  </a:cubicBezTo>
                  <a:moveTo>
                    <a:pt x="143" y="0"/>
                  </a:moveTo>
                  <a:cubicBezTo>
                    <a:pt x="143" y="0"/>
                    <a:pt x="143" y="0"/>
                    <a:pt x="143" y="0"/>
                  </a:cubicBezTo>
                  <a:cubicBezTo>
                    <a:pt x="143" y="0"/>
                    <a:pt x="143" y="0"/>
                    <a:pt x="143" y="0"/>
                  </a:cubicBezTo>
                  <a:moveTo>
                    <a:pt x="151" y="0"/>
                  </a:moveTo>
                  <a:cubicBezTo>
                    <a:pt x="152" y="0"/>
                    <a:pt x="152" y="0"/>
                    <a:pt x="152" y="0"/>
                  </a:cubicBezTo>
                  <a:cubicBezTo>
                    <a:pt x="152" y="0"/>
                    <a:pt x="152" y="0"/>
                    <a:pt x="151" y="0"/>
                  </a:cubicBezTo>
                  <a:moveTo>
                    <a:pt x="143" y="0"/>
                  </a:moveTo>
                  <a:cubicBezTo>
                    <a:pt x="143" y="0"/>
                    <a:pt x="143" y="0"/>
                    <a:pt x="143" y="0"/>
                  </a:cubicBezTo>
                  <a:cubicBezTo>
                    <a:pt x="143" y="0"/>
                    <a:pt x="143" y="0"/>
                    <a:pt x="143" y="0"/>
                  </a:cubicBezTo>
                  <a:moveTo>
                    <a:pt x="151" y="0"/>
                  </a:moveTo>
                  <a:cubicBezTo>
                    <a:pt x="151" y="0"/>
                    <a:pt x="151" y="0"/>
                    <a:pt x="151" y="0"/>
                  </a:cubicBezTo>
                  <a:cubicBezTo>
                    <a:pt x="151" y="0"/>
                    <a:pt x="151" y="0"/>
                    <a:pt x="151" y="0"/>
                  </a:cubicBezTo>
                  <a:moveTo>
                    <a:pt x="151" y="0"/>
                  </a:moveTo>
                  <a:cubicBezTo>
                    <a:pt x="151" y="0"/>
                    <a:pt x="151" y="0"/>
                    <a:pt x="151" y="0"/>
                  </a:cubicBezTo>
                  <a:cubicBezTo>
                    <a:pt x="151" y="0"/>
                    <a:pt x="151" y="0"/>
                    <a:pt x="151" y="0"/>
                  </a:cubicBezTo>
                  <a:moveTo>
                    <a:pt x="144" y="0"/>
                  </a:moveTo>
                  <a:cubicBezTo>
                    <a:pt x="144" y="0"/>
                    <a:pt x="144" y="0"/>
                    <a:pt x="144" y="0"/>
                  </a:cubicBezTo>
                  <a:cubicBezTo>
                    <a:pt x="144" y="0"/>
                    <a:pt x="144" y="0"/>
                    <a:pt x="144" y="0"/>
                  </a:cubicBezTo>
                  <a:moveTo>
                    <a:pt x="151" y="0"/>
                  </a:moveTo>
                  <a:cubicBezTo>
                    <a:pt x="151" y="0"/>
                    <a:pt x="151" y="0"/>
                    <a:pt x="151" y="0"/>
                  </a:cubicBezTo>
                  <a:cubicBezTo>
                    <a:pt x="151" y="0"/>
                    <a:pt x="151" y="0"/>
                    <a:pt x="151" y="0"/>
                  </a:cubicBezTo>
                  <a:moveTo>
                    <a:pt x="144" y="0"/>
                  </a:moveTo>
                  <a:cubicBezTo>
                    <a:pt x="144" y="0"/>
                    <a:pt x="144" y="0"/>
                    <a:pt x="144" y="0"/>
                  </a:cubicBezTo>
                  <a:cubicBezTo>
                    <a:pt x="144" y="0"/>
                    <a:pt x="144" y="0"/>
                    <a:pt x="144" y="0"/>
                  </a:cubicBezTo>
                  <a:moveTo>
                    <a:pt x="150" y="0"/>
                  </a:moveTo>
                  <a:cubicBezTo>
                    <a:pt x="151" y="0"/>
                    <a:pt x="151" y="0"/>
                    <a:pt x="151" y="0"/>
                  </a:cubicBezTo>
                  <a:cubicBezTo>
                    <a:pt x="151" y="0"/>
                    <a:pt x="151" y="0"/>
                    <a:pt x="150" y="0"/>
                  </a:cubicBezTo>
                  <a:moveTo>
                    <a:pt x="150" y="0"/>
                  </a:moveTo>
                  <a:cubicBezTo>
                    <a:pt x="150" y="0"/>
                    <a:pt x="150" y="0"/>
                    <a:pt x="150" y="0"/>
                  </a:cubicBezTo>
                  <a:cubicBezTo>
                    <a:pt x="150" y="0"/>
                    <a:pt x="150" y="0"/>
                    <a:pt x="150" y="0"/>
                  </a:cubicBezTo>
                  <a:moveTo>
                    <a:pt x="144" y="0"/>
                  </a:moveTo>
                  <a:cubicBezTo>
                    <a:pt x="144" y="0"/>
                    <a:pt x="144" y="0"/>
                    <a:pt x="144" y="0"/>
                  </a:cubicBezTo>
                  <a:cubicBezTo>
                    <a:pt x="144" y="0"/>
                    <a:pt x="144" y="0"/>
                    <a:pt x="144" y="0"/>
                  </a:cubicBezTo>
                  <a:moveTo>
                    <a:pt x="145" y="0"/>
                  </a:moveTo>
                  <a:cubicBezTo>
                    <a:pt x="145" y="0"/>
                    <a:pt x="145" y="0"/>
                    <a:pt x="145" y="0"/>
                  </a:cubicBezTo>
                  <a:cubicBezTo>
                    <a:pt x="145" y="0"/>
                    <a:pt x="145" y="0"/>
                    <a:pt x="145" y="0"/>
                  </a:cubicBezTo>
                  <a:moveTo>
                    <a:pt x="150" y="0"/>
                  </a:moveTo>
                  <a:cubicBezTo>
                    <a:pt x="150" y="0"/>
                    <a:pt x="150" y="0"/>
                    <a:pt x="150" y="0"/>
                  </a:cubicBezTo>
                  <a:cubicBezTo>
                    <a:pt x="150" y="0"/>
                    <a:pt x="150" y="0"/>
                    <a:pt x="150" y="0"/>
                  </a:cubicBezTo>
                  <a:moveTo>
                    <a:pt x="145" y="0"/>
                  </a:moveTo>
                  <a:cubicBezTo>
                    <a:pt x="145" y="0"/>
                    <a:pt x="145" y="0"/>
                    <a:pt x="145" y="0"/>
                  </a:cubicBezTo>
                  <a:cubicBezTo>
                    <a:pt x="145" y="0"/>
                    <a:pt x="145" y="0"/>
                    <a:pt x="145" y="0"/>
                  </a:cubicBezTo>
                  <a:moveTo>
                    <a:pt x="150" y="0"/>
                  </a:moveTo>
                  <a:cubicBezTo>
                    <a:pt x="150" y="0"/>
                    <a:pt x="150" y="0"/>
                    <a:pt x="150" y="0"/>
                  </a:cubicBezTo>
                  <a:cubicBezTo>
                    <a:pt x="150" y="0"/>
                    <a:pt x="150" y="0"/>
                    <a:pt x="150" y="0"/>
                  </a:cubicBezTo>
                  <a:moveTo>
                    <a:pt x="150" y="0"/>
                  </a:moveTo>
                  <a:cubicBezTo>
                    <a:pt x="150" y="0"/>
                    <a:pt x="150" y="0"/>
                    <a:pt x="150" y="0"/>
                  </a:cubicBezTo>
                  <a:cubicBezTo>
                    <a:pt x="150" y="0"/>
                    <a:pt x="150" y="0"/>
                    <a:pt x="150" y="0"/>
                  </a:cubicBezTo>
                  <a:moveTo>
                    <a:pt x="145" y="0"/>
                  </a:moveTo>
                  <a:cubicBezTo>
                    <a:pt x="145" y="0"/>
                    <a:pt x="145" y="0"/>
                    <a:pt x="145" y="0"/>
                  </a:cubicBezTo>
                  <a:cubicBezTo>
                    <a:pt x="145" y="0"/>
                    <a:pt x="145" y="0"/>
                    <a:pt x="145" y="0"/>
                  </a:cubicBezTo>
                  <a:moveTo>
                    <a:pt x="145" y="0"/>
                  </a:moveTo>
                  <a:cubicBezTo>
                    <a:pt x="145" y="0"/>
                    <a:pt x="145" y="0"/>
                    <a:pt x="145" y="0"/>
                  </a:cubicBezTo>
                  <a:cubicBezTo>
                    <a:pt x="145" y="0"/>
                    <a:pt x="145" y="0"/>
                    <a:pt x="145" y="0"/>
                  </a:cubicBezTo>
                  <a:moveTo>
                    <a:pt x="149" y="0"/>
                  </a:moveTo>
                  <a:cubicBezTo>
                    <a:pt x="149" y="0"/>
                    <a:pt x="149" y="0"/>
                    <a:pt x="149" y="0"/>
                  </a:cubicBezTo>
                  <a:cubicBezTo>
                    <a:pt x="149" y="0"/>
                    <a:pt x="149" y="0"/>
                    <a:pt x="149" y="0"/>
                  </a:cubicBezTo>
                  <a:moveTo>
                    <a:pt x="146" y="0"/>
                  </a:moveTo>
                  <a:cubicBezTo>
                    <a:pt x="146" y="0"/>
                    <a:pt x="146" y="0"/>
                    <a:pt x="145" y="0"/>
                  </a:cubicBezTo>
                  <a:cubicBezTo>
                    <a:pt x="146" y="0"/>
                    <a:pt x="146" y="0"/>
                    <a:pt x="146" y="0"/>
                  </a:cubicBezTo>
                  <a:moveTo>
                    <a:pt x="149" y="0"/>
                  </a:moveTo>
                  <a:cubicBezTo>
                    <a:pt x="149" y="0"/>
                    <a:pt x="149" y="0"/>
                    <a:pt x="149" y="0"/>
                  </a:cubicBezTo>
                  <a:cubicBezTo>
                    <a:pt x="149" y="0"/>
                    <a:pt x="149" y="0"/>
                    <a:pt x="149" y="0"/>
                  </a:cubicBezTo>
                  <a:moveTo>
                    <a:pt x="149" y="0"/>
                  </a:moveTo>
                  <a:cubicBezTo>
                    <a:pt x="149" y="0"/>
                    <a:pt x="149" y="0"/>
                    <a:pt x="149" y="0"/>
                  </a:cubicBezTo>
                  <a:cubicBezTo>
                    <a:pt x="149" y="0"/>
                    <a:pt x="149" y="0"/>
                    <a:pt x="149" y="0"/>
                  </a:cubicBezTo>
                  <a:moveTo>
                    <a:pt x="146" y="0"/>
                  </a:moveTo>
                  <a:cubicBezTo>
                    <a:pt x="146" y="0"/>
                    <a:pt x="146" y="0"/>
                    <a:pt x="146" y="0"/>
                  </a:cubicBezTo>
                  <a:cubicBezTo>
                    <a:pt x="146" y="0"/>
                    <a:pt x="146" y="0"/>
                    <a:pt x="146" y="0"/>
                  </a:cubicBezTo>
                  <a:moveTo>
                    <a:pt x="146" y="0"/>
                  </a:moveTo>
                  <a:cubicBezTo>
                    <a:pt x="146" y="0"/>
                    <a:pt x="146" y="0"/>
                    <a:pt x="146" y="0"/>
                  </a:cubicBezTo>
                  <a:cubicBezTo>
                    <a:pt x="146" y="0"/>
                    <a:pt x="146" y="0"/>
                    <a:pt x="146" y="0"/>
                  </a:cubicBezTo>
                  <a:moveTo>
                    <a:pt x="149" y="0"/>
                  </a:moveTo>
                  <a:cubicBezTo>
                    <a:pt x="149" y="0"/>
                    <a:pt x="149" y="0"/>
                    <a:pt x="149" y="0"/>
                  </a:cubicBezTo>
                  <a:cubicBezTo>
                    <a:pt x="149" y="0"/>
                    <a:pt x="149" y="0"/>
                    <a:pt x="149" y="0"/>
                  </a:cubicBezTo>
                  <a:moveTo>
                    <a:pt x="146" y="0"/>
                  </a:moveTo>
                  <a:cubicBezTo>
                    <a:pt x="146" y="0"/>
                    <a:pt x="146" y="0"/>
                    <a:pt x="146" y="0"/>
                  </a:cubicBezTo>
                  <a:cubicBezTo>
                    <a:pt x="146" y="0"/>
                    <a:pt x="146" y="0"/>
                    <a:pt x="146" y="0"/>
                  </a:cubicBezTo>
                  <a:moveTo>
                    <a:pt x="148" y="0"/>
                  </a:moveTo>
                  <a:cubicBezTo>
                    <a:pt x="148" y="0"/>
                    <a:pt x="148" y="0"/>
                    <a:pt x="149" y="0"/>
                  </a:cubicBezTo>
                  <a:cubicBezTo>
                    <a:pt x="148" y="0"/>
                    <a:pt x="148" y="0"/>
                    <a:pt x="148" y="0"/>
                  </a:cubicBezTo>
                  <a:moveTo>
                    <a:pt x="148" y="0"/>
                  </a:moveTo>
                  <a:cubicBezTo>
                    <a:pt x="148" y="0"/>
                    <a:pt x="148" y="0"/>
                    <a:pt x="148" y="0"/>
                  </a:cubicBezTo>
                  <a:cubicBezTo>
                    <a:pt x="148" y="0"/>
                    <a:pt x="148" y="0"/>
                    <a:pt x="148" y="0"/>
                  </a:cubicBezTo>
                  <a:moveTo>
                    <a:pt x="147" y="0"/>
                  </a:moveTo>
                  <a:cubicBezTo>
                    <a:pt x="147" y="0"/>
                    <a:pt x="147" y="0"/>
                    <a:pt x="146" y="0"/>
                  </a:cubicBezTo>
                  <a:cubicBezTo>
                    <a:pt x="147" y="0"/>
                    <a:pt x="147" y="0"/>
                    <a:pt x="147" y="0"/>
                  </a:cubicBezTo>
                  <a:moveTo>
                    <a:pt x="147" y="0"/>
                  </a:moveTo>
                  <a:cubicBezTo>
                    <a:pt x="147" y="0"/>
                    <a:pt x="147" y="0"/>
                    <a:pt x="147" y="0"/>
                  </a:cubicBezTo>
                  <a:cubicBezTo>
                    <a:pt x="147" y="0"/>
                    <a:pt x="147" y="0"/>
                    <a:pt x="147" y="0"/>
                  </a:cubicBezTo>
                  <a:moveTo>
                    <a:pt x="148" y="0"/>
                  </a:moveTo>
                  <a:cubicBezTo>
                    <a:pt x="148" y="0"/>
                    <a:pt x="148" y="0"/>
                    <a:pt x="148" y="0"/>
                  </a:cubicBezTo>
                  <a:cubicBezTo>
                    <a:pt x="148" y="0"/>
                    <a:pt x="148" y="0"/>
                    <a:pt x="148" y="0"/>
                  </a:cubicBezTo>
                  <a:moveTo>
                    <a:pt x="147" y="0"/>
                  </a:moveTo>
                  <a:cubicBezTo>
                    <a:pt x="147" y="0"/>
                    <a:pt x="147" y="0"/>
                    <a:pt x="147" y="0"/>
                  </a:cubicBezTo>
                  <a:cubicBezTo>
                    <a:pt x="147" y="0"/>
                    <a:pt x="147" y="0"/>
                    <a:pt x="147" y="0"/>
                  </a:cubicBezTo>
                  <a:moveTo>
                    <a:pt x="148" y="0"/>
                  </a:moveTo>
                  <a:cubicBezTo>
                    <a:pt x="148" y="0"/>
                    <a:pt x="148" y="0"/>
                    <a:pt x="148" y="0"/>
                  </a:cubicBezTo>
                  <a:cubicBezTo>
                    <a:pt x="148" y="0"/>
                    <a:pt x="148" y="0"/>
                    <a:pt x="148" y="0"/>
                  </a:cubicBezTo>
                  <a:moveTo>
                    <a:pt x="147" y="0"/>
                  </a:moveTo>
                  <a:cubicBezTo>
                    <a:pt x="147" y="0"/>
                    <a:pt x="147" y="0"/>
                    <a:pt x="147" y="0"/>
                  </a:cubicBezTo>
                  <a:cubicBezTo>
                    <a:pt x="147" y="0"/>
                    <a:pt x="147" y="0"/>
                    <a:pt x="147" y="0"/>
                  </a:cubicBezTo>
                  <a:cubicBezTo>
                    <a:pt x="147" y="0"/>
                    <a:pt x="148" y="0"/>
                    <a:pt x="148" y="0"/>
                  </a:cubicBezTo>
                  <a:cubicBezTo>
                    <a:pt x="148" y="0"/>
                    <a:pt x="147" y="0"/>
                    <a:pt x="147" y="0"/>
                  </a:cubicBezTo>
                </a:path>
              </a:pathLst>
            </a:custGeom>
            <a:solidFill>
              <a:srgbClr val="B0BB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54"/>
            <p:cNvSpPr/>
            <p:nvPr/>
          </p:nvSpPr>
          <p:spPr bwMode="auto">
            <a:xfrm>
              <a:off x="4784725" y="3032321"/>
              <a:ext cx="1311275" cy="1317625"/>
            </a:xfrm>
            <a:custGeom>
              <a:avLst/>
              <a:gdLst>
                <a:gd name="T0" fmla="*/ 147 w 269"/>
                <a:gd name="T1" fmla="*/ 0 h 270"/>
                <a:gd name="T2" fmla="*/ 146 w 269"/>
                <a:gd name="T3" fmla="*/ 0 h 270"/>
                <a:gd name="T4" fmla="*/ 146 w 269"/>
                <a:gd name="T5" fmla="*/ 0 h 270"/>
                <a:gd name="T6" fmla="*/ 145 w 269"/>
                <a:gd name="T7" fmla="*/ 0 h 270"/>
                <a:gd name="T8" fmla="*/ 145 w 269"/>
                <a:gd name="T9" fmla="*/ 0 h 270"/>
                <a:gd name="T10" fmla="*/ 145 w 269"/>
                <a:gd name="T11" fmla="*/ 0 h 270"/>
                <a:gd name="T12" fmla="*/ 144 w 269"/>
                <a:gd name="T13" fmla="*/ 0 h 270"/>
                <a:gd name="T14" fmla="*/ 143 w 269"/>
                <a:gd name="T15" fmla="*/ 0 h 270"/>
                <a:gd name="T16" fmla="*/ 143 w 269"/>
                <a:gd name="T17" fmla="*/ 0 h 270"/>
                <a:gd name="T18" fmla="*/ 112 w 269"/>
                <a:gd name="T19" fmla="*/ 5 h 270"/>
                <a:gd name="T20" fmla="*/ 4 w 269"/>
                <a:gd name="T21" fmla="*/ 113 h 270"/>
                <a:gd name="T22" fmla="*/ 0 w 269"/>
                <a:gd name="T23" fmla="*/ 143 h 270"/>
                <a:gd name="T24" fmla="*/ 0 w 269"/>
                <a:gd name="T25" fmla="*/ 144 h 270"/>
                <a:gd name="T26" fmla="*/ 0 w 269"/>
                <a:gd name="T27" fmla="*/ 145 h 270"/>
                <a:gd name="T28" fmla="*/ 0 w 269"/>
                <a:gd name="T29" fmla="*/ 145 h 270"/>
                <a:gd name="T30" fmla="*/ 0 w 269"/>
                <a:gd name="T31" fmla="*/ 146 h 270"/>
                <a:gd name="T32" fmla="*/ 0 w 269"/>
                <a:gd name="T33" fmla="*/ 146 h 270"/>
                <a:gd name="T34" fmla="*/ 0 w 269"/>
                <a:gd name="T35" fmla="*/ 147 h 270"/>
                <a:gd name="T36" fmla="*/ 0 w 269"/>
                <a:gd name="T37" fmla="*/ 147 h 270"/>
                <a:gd name="T38" fmla="*/ 0 w 269"/>
                <a:gd name="T39" fmla="*/ 148 h 270"/>
                <a:gd name="T40" fmla="*/ 0 w 269"/>
                <a:gd name="T41" fmla="*/ 148 h 270"/>
                <a:gd name="T42" fmla="*/ 0 w 269"/>
                <a:gd name="T43" fmla="*/ 149 h 270"/>
                <a:gd name="T44" fmla="*/ 0 w 269"/>
                <a:gd name="T45" fmla="*/ 149 h 270"/>
                <a:gd name="T46" fmla="*/ 0 w 269"/>
                <a:gd name="T47" fmla="*/ 150 h 270"/>
                <a:gd name="T48" fmla="*/ 0 w 269"/>
                <a:gd name="T49" fmla="*/ 150 h 270"/>
                <a:gd name="T50" fmla="*/ 0 w 269"/>
                <a:gd name="T51" fmla="*/ 151 h 270"/>
                <a:gd name="T52" fmla="*/ 0 w 269"/>
                <a:gd name="T53" fmla="*/ 151 h 270"/>
                <a:gd name="T54" fmla="*/ 0 w 269"/>
                <a:gd name="T55" fmla="*/ 152 h 270"/>
                <a:gd name="T56" fmla="*/ 0 w 269"/>
                <a:gd name="T57" fmla="*/ 152 h 270"/>
                <a:gd name="T58" fmla="*/ 0 w 269"/>
                <a:gd name="T59" fmla="*/ 153 h 270"/>
                <a:gd name="T60" fmla="*/ 0 w 269"/>
                <a:gd name="T61" fmla="*/ 153 h 270"/>
                <a:gd name="T62" fmla="*/ 0 w 269"/>
                <a:gd name="T63" fmla="*/ 153 h 270"/>
                <a:gd name="T64" fmla="*/ 0 w 269"/>
                <a:gd name="T65" fmla="*/ 154 h 270"/>
                <a:gd name="T66" fmla="*/ 0 w 269"/>
                <a:gd name="T67" fmla="*/ 154 h 270"/>
                <a:gd name="T68" fmla="*/ 0 w 269"/>
                <a:gd name="T69" fmla="*/ 155 h 270"/>
                <a:gd name="T70" fmla="*/ 0 w 269"/>
                <a:gd name="T71" fmla="*/ 155 h 270"/>
                <a:gd name="T72" fmla="*/ 0 w 269"/>
                <a:gd name="T73" fmla="*/ 156 h 270"/>
                <a:gd name="T74" fmla="*/ 0 w 269"/>
                <a:gd name="T75" fmla="*/ 156 h 270"/>
                <a:gd name="T76" fmla="*/ 38 w 269"/>
                <a:gd name="T77" fmla="*/ 187 h 270"/>
                <a:gd name="T78" fmla="*/ 156 w 269"/>
                <a:gd name="T79" fmla="*/ 0 h 270"/>
                <a:gd name="T80" fmla="*/ 155 w 269"/>
                <a:gd name="T81" fmla="*/ 0 h 270"/>
                <a:gd name="T82" fmla="*/ 155 w 269"/>
                <a:gd name="T83" fmla="*/ 0 h 270"/>
                <a:gd name="T84" fmla="*/ 154 w 269"/>
                <a:gd name="T85" fmla="*/ 0 h 270"/>
                <a:gd name="T86" fmla="*/ 154 w 269"/>
                <a:gd name="T87" fmla="*/ 0 h 270"/>
                <a:gd name="T88" fmla="*/ 153 w 269"/>
                <a:gd name="T89" fmla="*/ 0 h 270"/>
                <a:gd name="T90" fmla="*/ 153 w 269"/>
                <a:gd name="T91" fmla="*/ 0 h 270"/>
                <a:gd name="T92" fmla="*/ 152 w 269"/>
                <a:gd name="T93" fmla="*/ 0 h 270"/>
                <a:gd name="T94" fmla="*/ 152 w 269"/>
                <a:gd name="T95" fmla="*/ 0 h 270"/>
                <a:gd name="T96" fmla="*/ 151 w 269"/>
                <a:gd name="T97" fmla="*/ 0 h 270"/>
                <a:gd name="T98" fmla="*/ 151 w 269"/>
                <a:gd name="T99" fmla="*/ 0 h 270"/>
                <a:gd name="T100" fmla="*/ 150 w 269"/>
                <a:gd name="T101" fmla="*/ 0 h 270"/>
                <a:gd name="T102" fmla="*/ 150 w 269"/>
                <a:gd name="T103" fmla="*/ 0 h 270"/>
                <a:gd name="T104" fmla="*/ 149 w 269"/>
                <a:gd name="T105" fmla="*/ 0 h 270"/>
                <a:gd name="T106" fmla="*/ 149 w 269"/>
                <a:gd name="T107" fmla="*/ 0 h 270"/>
                <a:gd name="T108" fmla="*/ 148 w 269"/>
                <a:gd name="T109" fmla="*/ 0 h 270"/>
                <a:gd name="T110" fmla="*/ 148 w 269"/>
                <a:gd name="T111" fmla="*/ 0 h 270"/>
                <a:gd name="T112" fmla="*/ 147 w 269"/>
                <a:gd name="T11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9" h="270">
                  <a:moveTo>
                    <a:pt x="147" y="0"/>
                  </a:moveTo>
                  <a:cubicBezTo>
                    <a:pt x="147" y="0"/>
                    <a:pt x="147" y="0"/>
                    <a:pt x="147" y="0"/>
                  </a:cubicBezTo>
                  <a:cubicBezTo>
                    <a:pt x="147" y="0"/>
                    <a:pt x="147" y="0"/>
                    <a:pt x="147" y="0"/>
                  </a:cubicBezTo>
                  <a:cubicBezTo>
                    <a:pt x="147" y="0"/>
                    <a:pt x="147" y="0"/>
                    <a:pt x="147" y="0"/>
                  </a:cubicBezTo>
                  <a:cubicBezTo>
                    <a:pt x="147" y="0"/>
                    <a:pt x="147" y="0"/>
                    <a:pt x="147" y="0"/>
                  </a:cubicBezTo>
                  <a:cubicBezTo>
                    <a:pt x="147" y="0"/>
                    <a:pt x="147" y="0"/>
                    <a:pt x="147" y="0"/>
                  </a:cubicBezTo>
                  <a:cubicBezTo>
                    <a:pt x="147" y="0"/>
                    <a:pt x="147" y="0"/>
                    <a:pt x="147" y="0"/>
                  </a:cubicBezTo>
                  <a:cubicBezTo>
                    <a:pt x="147" y="0"/>
                    <a:pt x="147" y="0"/>
                    <a:pt x="146" y="0"/>
                  </a:cubicBezTo>
                  <a:cubicBezTo>
                    <a:pt x="146" y="0"/>
                    <a:pt x="146" y="0"/>
                    <a:pt x="146" y="0"/>
                  </a:cubicBezTo>
                  <a:cubicBezTo>
                    <a:pt x="146" y="0"/>
                    <a:pt x="146" y="0"/>
                    <a:pt x="146" y="0"/>
                  </a:cubicBezTo>
                  <a:cubicBezTo>
                    <a:pt x="146" y="0"/>
                    <a:pt x="146" y="0"/>
                    <a:pt x="146" y="0"/>
                  </a:cubicBezTo>
                  <a:cubicBezTo>
                    <a:pt x="146" y="0"/>
                    <a:pt x="146" y="0"/>
                    <a:pt x="146" y="0"/>
                  </a:cubicBezTo>
                  <a:cubicBezTo>
                    <a:pt x="146" y="0"/>
                    <a:pt x="146" y="0"/>
                    <a:pt x="146" y="0"/>
                  </a:cubicBezTo>
                  <a:cubicBezTo>
                    <a:pt x="146" y="0"/>
                    <a:pt x="146" y="0"/>
                    <a:pt x="146" y="0"/>
                  </a:cubicBezTo>
                  <a:cubicBezTo>
                    <a:pt x="146" y="0"/>
                    <a:pt x="146" y="0"/>
                    <a:pt x="146" y="0"/>
                  </a:cubicBezTo>
                  <a:cubicBezTo>
                    <a:pt x="146" y="0"/>
                    <a:pt x="146" y="0"/>
                    <a:pt x="145" y="0"/>
                  </a:cubicBezTo>
                  <a:cubicBezTo>
                    <a:pt x="145" y="0"/>
                    <a:pt x="145" y="0"/>
                    <a:pt x="145" y="0"/>
                  </a:cubicBezTo>
                  <a:cubicBezTo>
                    <a:pt x="145" y="0"/>
                    <a:pt x="145" y="0"/>
                    <a:pt x="145" y="0"/>
                  </a:cubicBezTo>
                  <a:cubicBezTo>
                    <a:pt x="145" y="0"/>
                    <a:pt x="145" y="0"/>
                    <a:pt x="145" y="0"/>
                  </a:cubicBezTo>
                  <a:cubicBezTo>
                    <a:pt x="145" y="0"/>
                    <a:pt x="145" y="0"/>
                    <a:pt x="145" y="0"/>
                  </a:cubicBezTo>
                  <a:cubicBezTo>
                    <a:pt x="145" y="0"/>
                    <a:pt x="145" y="0"/>
                    <a:pt x="145" y="0"/>
                  </a:cubicBezTo>
                  <a:cubicBezTo>
                    <a:pt x="145" y="0"/>
                    <a:pt x="145" y="0"/>
                    <a:pt x="145" y="0"/>
                  </a:cubicBezTo>
                  <a:cubicBezTo>
                    <a:pt x="145" y="0"/>
                    <a:pt x="145" y="0"/>
                    <a:pt x="145" y="0"/>
                  </a:cubicBezTo>
                  <a:cubicBezTo>
                    <a:pt x="145" y="0"/>
                    <a:pt x="145" y="0"/>
                    <a:pt x="145" y="0"/>
                  </a:cubicBezTo>
                  <a:cubicBezTo>
                    <a:pt x="145" y="0"/>
                    <a:pt x="145" y="0"/>
                    <a:pt x="144" y="0"/>
                  </a:cubicBezTo>
                  <a:cubicBezTo>
                    <a:pt x="144" y="0"/>
                    <a:pt x="144" y="0"/>
                    <a:pt x="144" y="0"/>
                  </a:cubicBezTo>
                  <a:cubicBezTo>
                    <a:pt x="144" y="0"/>
                    <a:pt x="144" y="0"/>
                    <a:pt x="144" y="0"/>
                  </a:cubicBezTo>
                  <a:cubicBezTo>
                    <a:pt x="144" y="0"/>
                    <a:pt x="144" y="0"/>
                    <a:pt x="144" y="0"/>
                  </a:cubicBezTo>
                  <a:cubicBezTo>
                    <a:pt x="144" y="0"/>
                    <a:pt x="144" y="0"/>
                    <a:pt x="144" y="0"/>
                  </a:cubicBezTo>
                  <a:cubicBezTo>
                    <a:pt x="144" y="0"/>
                    <a:pt x="144" y="0"/>
                    <a:pt x="144" y="0"/>
                  </a:cubicBezTo>
                  <a:cubicBezTo>
                    <a:pt x="144" y="0"/>
                    <a:pt x="144" y="0"/>
                    <a:pt x="143" y="0"/>
                  </a:cubicBezTo>
                  <a:cubicBezTo>
                    <a:pt x="143" y="0"/>
                    <a:pt x="143" y="0"/>
                    <a:pt x="143" y="0"/>
                  </a:cubicBezTo>
                  <a:cubicBezTo>
                    <a:pt x="143" y="0"/>
                    <a:pt x="143" y="0"/>
                    <a:pt x="143" y="0"/>
                  </a:cubicBezTo>
                  <a:cubicBezTo>
                    <a:pt x="143" y="0"/>
                    <a:pt x="143" y="0"/>
                    <a:pt x="143" y="0"/>
                  </a:cubicBezTo>
                  <a:cubicBezTo>
                    <a:pt x="143" y="0"/>
                    <a:pt x="143" y="0"/>
                    <a:pt x="143" y="0"/>
                  </a:cubicBezTo>
                  <a:cubicBezTo>
                    <a:pt x="143" y="0"/>
                    <a:pt x="143" y="0"/>
                    <a:pt x="143" y="0"/>
                  </a:cubicBezTo>
                  <a:cubicBezTo>
                    <a:pt x="143" y="0"/>
                    <a:pt x="143" y="0"/>
                    <a:pt x="143" y="0"/>
                  </a:cubicBezTo>
                  <a:cubicBezTo>
                    <a:pt x="143" y="0"/>
                    <a:pt x="143" y="0"/>
                    <a:pt x="142" y="0"/>
                  </a:cubicBezTo>
                  <a:cubicBezTo>
                    <a:pt x="132" y="1"/>
                    <a:pt x="122" y="2"/>
                    <a:pt x="112" y="5"/>
                  </a:cubicBezTo>
                  <a:cubicBezTo>
                    <a:pt x="112" y="5"/>
                    <a:pt x="112" y="5"/>
                    <a:pt x="112" y="5"/>
                  </a:cubicBezTo>
                  <a:cubicBezTo>
                    <a:pt x="95" y="9"/>
                    <a:pt x="78" y="16"/>
                    <a:pt x="64" y="26"/>
                  </a:cubicBezTo>
                  <a:cubicBezTo>
                    <a:pt x="53" y="40"/>
                    <a:pt x="40" y="53"/>
                    <a:pt x="25" y="65"/>
                  </a:cubicBezTo>
                  <a:cubicBezTo>
                    <a:pt x="16" y="79"/>
                    <a:pt x="8" y="95"/>
                    <a:pt x="4" y="113"/>
                  </a:cubicBezTo>
                  <a:cubicBezTo>
                    <a:pt x="4" y="113"/>
                    <a:pt x="4" y="113"/>
                    <a:pt x="4" y="113"/>
                  </a:cubicBezTo>
                  <a:cubicBezTo>
                    <a:pt x="1" y="122"/>
                    <a:pt x="0" y="133"/>
                    <a:pt x="0" y="143"/>
                  </a:cubicBezTo>
                  <a:cubicBezTo>
                    <a:pt x="0" y="143"/>
                    <a:pt x="0" y="143"/>
                    <a:pt x="0" y="143"/>
                  </a:cubicBezTo>
                  <a:cubicBezTo>
                    <a:pt x="0" y="143"/>
                    <a:pt x="0" y="143"/>
                    <a:pt x="0" y="143"/>
                  </a:cubicBezTo>
                  <a:cubicBezTo>
                    <a:pt x="0" y="143"/>
                    <a:pt x="0" y="143"/>
                    <a:pt x="0" y="143"/>
                  </a:cubicBezTo>
                  <a:cubicBezTo>
                    <a:pt x="0" y="144"/>
                    <a:pt x="0" y="144"/>
                    <a:pt x="0" y="144"/>
                  </a:cubicBezTo>
                  <a:cubicBezTo>
                    <a:pt x="0" y="144"/>
                    <a:pt x="0" y="144"/>
                    <a:pt x="0" y="144"/>
                  </a:cubicBezTo>
                  <a:cubicBezTo>
                    <a:pt x="0" y="144"/>
                    <a:pt x="0" y="144"/>
                    <a:pt x="0" y="144"/>
                  </a:cubicBezTo>
                  <a:cubicBezTo>
                    <a:pt x="0" y="144"/>
                    <a:pt x="0" y="144"/>
                    <a:pt x="0" y="144"/>
                  </a:cubicBezTo>
                  <a:cubicBezTo>
                    <a:pt x="0" y="144"/>
                    <a:pt x="0" y="144"/>
                    <a:pt x="0" y="145"/>
                  </a:cubicBezTo>
                  <a:cubicBezTo>
                    <a:pt x="0" y="145"/>
                    <a:pt x="0" y="145"/>
                    <a:pt x="0" y="145"/>
                  </a:cubicBezTo>
                  <a:cubicBezTo>
                    <a:pt x="0" y="145"/>
                    <a:pt x="0" y="145"/>
                    <a:pt x="0" y="145"/>
                  </a:cubicBezTo>
                  <a:cubicBezTo>
                    <a:pt x="0" y="145"/>
                    <a:pt x="0" y="145"/>
                    <a:pt x="0" y="145"/>
                  </a:cubicBezTo>
                  <a:cubicBezTo>
                    <a:pt x="0" y="145"/>
                    <a:pt x="0" y="145"/>
                    <a:pt x="0" y="145"/>
                  </a:cubicBezTo>
                  <a:cubicBezTo>
                    <a:pt x="0" y="145"/>
                    <a:pt x="0" y="145"/>
                    <a:pt x="0" y="145"/>
                  </a:cubicBezTo>
                  <a:cubicBezTo>
                    <a:pt x="0" y="145"/>
                    <a:pt x="0" y="145"/>
                    <a:pt x="0" y="145"/>
                  </a:cubicBezTo>
                  <a:cubicBezTo>
                    <a:pt x="0" y="145"/>
                    <a:pt x="0" y="145"/>
                    <a:pt x="0" y="145"/>
                  </a:cubicBezTo>
                  <a:cubicBezTo>
                    <a:pt x="0" y="145"/>
                    <a:pt x="0" y="145"/>
                    <a:pt x="0" y="145"/>
                  </a:cubicBezTo>
                  <a:cubicBezTo>
                    <a:pt x="0" y="146"/>
                    <a:pt x="0" y="146"/>
                    <a:pt x="0" y="146"/>
                  </a:cubicBezTo>
                  <a:cubicBezTo>
                    <a:pt x="0" y="146"/>
                    <a:pt x="0" y="146"/>
                    <a:pt x="0" y="146"/>
                  </a:cubicBezTo>
                  <a:cubicBezTo>
                    <a:pt x="0" y="146"/>
                    <a:pt x="0" y="146"/>
                    <a:pt x="0" y="146"/>
                  </a:cubicBezTo>
                  <a:cubicBezTo>
                    <a:pt x="0" y="146"/>
                    <a:pt x="0" y="146"/>
                    <a:pt x="0" y="146"/>
                  </a:cubicBezTo>
                  <a:cubicBezTo>
                    <a:pt x="0" y="146"/>
                    <a:pt x="0" y="146"/>
                    <a:pt x="0" y="146"/>
                  </a:cubicBezTo>
                  <a:cubicBezTo>
                    <a:pt x="0" y="146"/>
                    <a:pt x="0" y="146"/>
                    <a:pt x="0" y="146"/>
                  </a:cubicBezTo>
                  <a:cubicBezTo>
                    <a:pt x="0" y="146"/>
                    <a:pt x="0" y="146"/>
                    <a:pt x="0" y="146"/>
                  </a:cubicBezTo>
                  <a:cubicBezTo>
                    <a:pt x="0" y="146"/>
                    <a:pt x="0" y="146"/>
                    <a:pt x="0" y="146"/>
                  </a:cubicBezTo>
                  <a:cubicBezTo>
                    <a:pt x="0" y="146"/>
                    <a:pt x="0" y="147"/>
                    <a:pt x="0" y="147"/>
                  </a:cubicBezTo>
                  <a:cubicBezTo>
                    <a:pt x="0" y="147"/>
                    <a:pt x="0" y="147"/>
                    <a:pt x="0" y="147"/>
                  </a:cubicBezTo>
                  <a:cubicBezTo>
                    <a:pt x="0" y="147"/>
                    <a:pt x="0" y="147"/>
                    <a:pt x="0" y="147"/>
                  </a:cubicBezTo>
                  <a:cubicBezTo>
                    <a:pt x="0" y="147"/>
                    <a:pt x="0" y="147"/>
                    <a:pt x="0" y="147"/>
                  </a:cubicBezTo>
                  <a:cubicBezTo>
                    <a:pt x="0" y="147"/>
                    <a:pt x="0" y="147"/>
                    <a:pt x="0" y="147"/>
                  </a:cubicBezTo>
                  <a:cubicBezTo>
                    <a:pt x="0" y="147"/>
                    <a:pt x="0" y="147"/>
                    <a:pt x="0" y="147"/>
                  </a:cubicBezTo>
                  <a:cubicBezTo>
                    <a:pt x="0" y="147"/>
                    <a:pt x="0" y="147"/>
                    <a:pt x="0" y="147"/>
                  </a:cubicBezTo>
                  <a:cubicBezTo>
                    <a:pt x="0" y="147"/>
                    <a:pt x="0" y="147"/>
                    <a:pt x="0" y="147"/>
                  </a:cubicBezTo>
                  <a:cubicBezTo>
                    <a:pt x="0" y="147"/>
                    <a:pt x="0" y="147"/>
                    <a:pt x="0" y="148"/>
                  </a:cubicBezTo>
                  <a:cubicBezTo>
                    <a:pt x="0" y="148"/>
                    <a:pt x="0" y="148"/>
                    <a:pt x="0" y="148"/>
                  </a:cubicBezTo>
                  <a:cubicBezTo>
                    <a:pt x="0" y="148"/>
                    <a:pt x="0" y="148"/>
                    <a:pt x="0" y="148"/>
                  </a:cubicBezTo>
                  <a:cubicBezTo>
                    <a:pt x="0" y="148"/>
                    <a:pt x="0" y="148"/>
                    <a:pt x="0" y="148"/>
                  </a:cubicBezTo>
                  <a:cubicBezTo>
                    <a:pt x="0" y="148"/>
                    <a:pt x="0" y="148"/>
                    <a:pt x="0" y="148"/>
                  </a:cubicBezTo>
                  <a:cubicBezTo>
                    <a:pt x="0" y="148"/>
                    <a:pt x="0" y="148"/>
                    <a:pt x="0" y="148"/>
                  </a:cubicBezTo>
                  <a:cubicBezTo>
                    <a:pt x="0" y="148"/>
                    <a:pt x="0" y="148"/>
                    <a:pt x="0" y="148"/>
                  </a:cubicBezTo>
                  <a:cubicBezTo>
                    <a:pt x="0" y="148"/>
                    <a:pt x="0" y="148"/>
                    <a:pt x="0" y="148"/>
                  </a:cubicBezTo>
                  <a:cubicBezTo>
                    <a:pt x="0" y="148"/>
                    <a:pt x="0" y="148"/>
                    <a:pt x="0" y="149"/>
                  </a:cubicBezTo>
                  <a:cubicBezTo>
                    <a:pt x="0" y="149"/>
                    <a:pt x="0" y="149"/>
                    <a:pt x="0" y="149"/>
                  </a:cubicBezTo>
                  <a:cubicBezTo>
                    <a:pt x="0" y="149"/>
                    <a:pt x="0" y="149"/>
                    <a:pt x="0" y="149"/>
                  </a:cubicBezTo>
                  <a:cubicBezTo>
                    <a:pt x="0" y="149"/>
                    <a:pt x="0" y="149"/>
                    <a:pt x="0" y="149"/>
                  </a:cubicBezTo>
                  <a:cubicBezTo>
                    <a:pt x="0" y="149"/>
                    <a:pt x="0" y="149"/>
                    <a:pt x="0" y="149"/>
                  </a:cubicBezTo>
                  <a:cubicBezTo>
                    <a:pt x="0" y="149"/>
                    <a:pt x="0" y="149"/>
                    <a:pt x="0" y="149"/>
                  </a:cubicBezTo>
                  <a:cubicBezTo>
                    <a:pt x="0" y="149"/>
                    <a:pt x="0" y="149"/>
                    <a:pt x="0" y="149"/>
                  </a:cubicBezTo>
                  <a:cubicBezTo>
                    <a:pt x="0" y="149"/>
                    <a:pt x="0" y="149"/>
                    <a:pt x="0" y="149"/>
                  </a:cubicBezTo>
                  <a:cubicBezTo>
                    <a:pt x="0" y="149"/>
                    <a:pt x="0" y="149"/>
                    <a:pt x="0" y="149"/>
                  </a:cubicBezTo>
                  <a:cubicBezTo>
                    <a:pt x="0" y="149"/>
                    <a:pt x="0" y="149"/>
                    <a:pt x="0" y="149"/>
                  </a:cubicBezTo>
                  <a:cubicBezTo>
                    <a:pt x="0" y="150"/>
                    <a:pt x="0" y="150"/>
                    <a:pt x="0" y="150"/>
                  </a:cubicBezTo>
                  <a:cubicBezTo>
                    <a:pt x="0" y="150"/>
                    <a:pt x="0" y="150"/>
                    <a:pt x="0" y="150"/>
                  </a:cubicBezTo>
                  <a:cubicBezTo>
                    <a:pt x="0" y="150"/>
                    <a:pt x="0" y="150"/>
                    <a:pt x="0" y="150"/>
                  </a:cubicBezTo>
                  <a:cubicBezTo>
                    <a:pt x="0" y="150"/>
                    <a:pt x="0" y="150"/>
                    <a:pt x="0" y="150"/>
                  </a:cubicBezTo>
                  <a:cubicBezTo>
                    <a:pt x="0" y="150"/>
                    <a:pt x="0" y="150"/>
                    <a:pt x="0" y="150"/>
                  </a:cubicBezTo>
                  <a:cubicBezTo>
                    <a:pt x="0" y="150"/>
                    <a:pt x="0" y="150"/>
                    <a:pt x="0" y="150"/>
                  </a:cubicBezTo>
                  <a:cubicBezTo>
                    <a:pt x="0" y="150"/>
                    <a:pt x="0" y="150"/>
                    <a:pt x="0" y="150"/>
                  </a:cubicBezTo>
                  <a:cubicBezTo>
                    <a:pt x="0" y="150"/>
                    <a:pt x="0" y="150"/>
                    <a:pt x="0" y="150"/>
                  </a:cubicBezTo>
                  <a:cubicBezTo>
                    <a:pt x="0" y="151"/>
                    <a:pt x="0" y="151"/>
                    <a:pt x="0" y="151"/>
                  </a:cubicBezTo>
                  <a:cubicBezTo>
                    <a:pt x="0" y="151"/>
                    <a:pt x="0" y="151"/>
                    <a:pt x="0" y="151"/>
                  </a:cubicBezTo>
                  <a:cubicBezTo>
                    <a:pt x="0" y="151"/>
                    <a:pt x="0" y="151"/>
                    <a:pt x="0" y="151"/>
                  </a:cubicBezTo>
                  <a:cubicBezTo>
                    <a:pt x="0" y="151"/>
                    <a:pt x="0" y="151"/>
                    <a:pt x="0" y="151"/>
                  </a:cubicBezTo>
                  <a:cubicBezTo>
                    <a:pt x="0" y="151"/>
                    <a:pt x="0" y="151"/>
                    <a:pt x="0" y="151"/>
                  </a:cubicBezTo>
                  <a:cubicBezTo>
                    <a:pt x="0" y="151"/>
                    <a:pt x="0" y="151"/>
                    <a:pt x="0" y="151"/>
                  </a:cubicBezTo>
                  <a:cubicBezTo>
                    <a:pt x="0" y="151"/>
                    <a:pt x="0" y="151"/>
                    <a:pt x="0" y="151"/>
                  </a:cubicBezTo>
                  <a:cubicBezTo>
                    <a:pt x="0" y="151"/>
                    <a:pt x="0" y="151"/>
                    <a:pt x="0" y="151"/>
                  </a:cubicBezTo>
                  <a:cubicBezTo>
                    <a:pt x="0" y="151"/>
                    <a:pt x="0" y="152"/>
                    <a:pt x="0" y="152"/>
                  </a:cubicBezTo>
                  <a:cubicBezTo>
                    <a:pt x="0" y="152"/>
                    <a:pt x="0" y="152"/>
                    <a:pt x="0" y="152"/>
                  </a:cubicBezTo>
                  <a:cubicBezTo>
                    <a:pt x="0" y="152"/>
                    <a:pt x="0" y="152"/>
                    <a:pt x="0" y="152"/>
                  </a:cubicBezTo>
                  <a:cubicBezTo>
                    <a:pt x="0" y="152"/>
                    <a:pt x="0" y="152"/>
                    <a:pt x="0" y="152"/>
                  </a:cubicBezTo>
                  <a:cubicBezTo>
                    <a:pt x="0" y="152"/>
                    <a:pt x="0" y="152"/>
                    <a:pt x="0" y="152"/>
                  </a:cubicBezTo>
                  <a:cubicBezTo>
                    <a:pt x="0" y="152"/>
                    <a:pt x="0" y="152"/>
                    <a:pt x="0" y="152"/>
                  </a:cubicBezTo>
                  <a:cubicBezTo>
                    <a:pt x="0" y="152"/>
                    <a:pt x="0" y="152"/>
                    <a:pt x="0" y="152"/>
                  </a:cubicBezTo>
                  <a:cubicBezTo>
                    <a:pt x="0" y="152"/>
                    <a:pt x="0" y="152"/>
                    <a:pt x="0" y="152"/>
                  </a:cubicBezTo>
                  <a:cubicBezTo>
                    <a:pt x="0" y="152"/>
                    <a:pt x="0" y="152"/>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6"/>
                  </a:cubicBezTo>
                  <a:cubicBezTo>
                    <a:pt x="0" y="156"/>
                    <a:pt x="0" y="156"/>
                    <a:pt x="0" y="156"/>
                  </a:cubicBezTo>
                  <a:cubicBezTo>
                    <a:pt x="0" y="156"/>
                    <a:pt x="0" y="156"/>
                    <a:pt x="0" y="156"/>
                  </a:cubicBezTo>
                  <a:cubicBezTo>
                    <a:pt x="0" y="156"/>
                    <a:pt x="0" y="156"/>
                    <a:pt x="0" y="156"/>
                  </a:cubicBezTo>
                  <a:cubicBezTo>
                    <a:pt x="0" y="156"/>
                    <a:pt x="0" y="156"/>
                    <a:pt x="0" y="156"/>
                  </a:cubicBezTo>
                  <a:cubicBezTo>
                    <a:pt x="0" y="156"/>
                    <a:pt x="0" y="156"/>
                    <a:pt x="0" y="156"/>
                  </a:cubicBezTo>
                  <a:cubicBezTo>
                    <a:pt x="0" y="156"/>
                    <a:pt x="0" y="156"/>
                    <a:pt x="0" y="156"/>
                  </a:cubicBezTo>
                  <a:cubicBezTo>
                    <a:pt x="0" y="156"/>
                    <a:pt x="0" y="156"/>
                    <a:pt x="0" y="156"/>
                  </a:cubicBezTo>
                  <a:cubicBezTo>
                    <a:pt x="0" y="157"/>
                    <a:pt x="0" y="157"/>
                    <a:pt x="0" y="157"/>
                  </a:cubicBezTo>
                  <a:cubicBezTo>
                    <a:pt x="0" y="157"/>
                    <a:pt x="0" y="157"/>
                    <a:pt x="0" y="157"/>
                  </a:cubicBezTo>
                  <a:cubicBezTo>
                    <a:pt x="3" y="204"/>
                    <a:pt x="27" y="245"/>
                    <a:pt x="64" y="270"/>
                  </a:cubicBezTo>
                  <a:cubicBezTo>
                    <a:pt x="48" y="246"/>
                    <a:pt x="38" y="218"/>
                    <a:pt x="38" y="187"/>
                  </a:cubicBezTo>
                  <a:cubicBezTo>
                    <a:pt x="38" y="105"/>
                    <a:pt x="104" y="39"/>
                    <a:pt x="186" y="39"/>
                  </a:cubicBezTo>
                  <a:cubicBezTo>
                    <a:pt x="217" y="39"/>
                    <a:pt x="246" y="48"/>
                    <a:pt x="269" y="65"/>
                  </a:cubicBezTo>
                  <a:cubicBezTo>
                    <a:pt x="244" y="28"/>
                    <a:pt x="203" y="3"/>
                    <a:pt x="156" y="0"/>
                  </a:cubicBezTo>
                  <a:cubicBezTo>
                    <a:pt x="156" y="0"/>
                    <a:pt x="156" y="0"/>
                    <a:pt x="156" y="0"/>
                  </a:cubicBezTo>
                  <a:cubicBezTo>
                    <a:pt x="156" y="0"/>
                    <a:pt x="155" y="0"/>
                    <a:pt x="155" y="0"/>
                  </a:cubicBezTo>
                  <a:cubicBezTo>
                    <a:pt x="155" y="0"/>
                    <a:pt x="155" y="0"/>
                    <a:pt x="155" y="0"/>
                  </a:cubicBezTo>
                  <a:cubicBezTo>
                    <a:pt x="155" y="0"/>
                    <a:pt x="155" y="0"/>
                    <a:pt x="155" y="0"/>
                  </a:cubicBezTo>
                  <a:cubicBezTo>
                    <a:pt x="155" y="0"/>
                    <a:pt x="155" y="0"/>
                    <a:pt x="155" y="0"/>
                  </a:cubicBezTo>
                  <a:cubicBezTo>
                    <a:pt x="155" y="0"/>
                    <a:pt x="155" y="0"/>
                    <a:pt x="155" y="0"/>
                  </a:cubicBezTo>
                  <a:cubicBezTo>
                    <a:pt x="155" y="0"/>
                    <a:pt x="155" y="0"/>
                    <a:pt x="155" y="0"/>
                  </a:cubicBezTo>
                  <a:cubicBezTo>
                    <a:pt x="155" y="0"/>
                    <a:pt x="155" y="0"/>
                    <a:pt x="155" y="0"/>
                  </a:cubicBezTo>
                  <a:cubicBezTo>
                    <a:pt x="155" y="0"/>
                    <a:pt x="155" y="0"/>
                    <a:pt x="155" y="0"/>
                  </a:cubicBezTo>
                  <a:cubicBezTo>
                    <a:pt x="155" y="0"/>
                    <a:pt x="154" y="0"/>
                    <a:pt x="154" y="0"/>
                  </a:cubicBezTo>
                  <a:cubicBezTo>
                    <a:pt x="154" y="0"/>
                    <a:pt x="154" y="0"/>
                    <a:pt x="154" y="0"/>
                  </a:cubicBezTo>
                  <a:cubicBezTo>
                    <a:pt x="154" y="0"/>
                    <a:pt x="154" y="0"/>
                    <a:pt x="154" y="0"/>
                  </a:cubicBezTo>
                  <a:cubicBezTo>
                    <a:pt x="154" y="0"/>
                    <a:pt x="154" y="0"/>
                    <a:pt x="154" y="0"/>
                  </a:cubicBezTo>
                  <a:cubicBezTo>
                    <a:pt x="154" y="0"/>
                    <a:pt x="154" y="0"/>
                    <a:pt x="154" y="0"/>
                  </a:cubicBezTo>
                  <a:cubicBezTo>
                    <a:pt x="154" y="0"/>
                    <a:pt x="154" y="0"/>
                    <a:pt x="154" y="0"/>
                  </a:cubicBezTo>
                  <a:cubicBezTo>
                    <a:pt x="154" y="0"/>
                    <a:pt x="154" y="0"/>
                    <a:pt x="154" y="0"/>
                  </a:cubicBezTo>
                  <a:cubicBezTo>
                    <a:pt x="154" y="0"/>
                    <a:pt x="154" y="0"/>
                    <a:pt x="154" y="0"/>
                  </a:cubicBezTo>
                  <a:cubicBezTo>
                    <a:pt x="154" y="0"/>
                    <a:pt x="154" y="0"/>
                    <a:pt x="153" y="0"/>
                  </a:cubicBezTo>
                  <a:cubicBezTo>
                    <a:pt x="153" y="0"/>
                    <a:pt x="153" y="0"/>
                    <a:pt x="153" y="0"/>
                  </a:cubicBezTo>
                  <a:cubicBezTo>
                    <a:pt x="153" y="0"/>
                    <a:pt x="153" y="0"/>
                    <a:pt x="153" y="0"/>
                  </a:cubicBezTo>
                  <a:cubicBezTo>
                    <a:pt x="153" y="0"/>
                    <a:pt x="153" y="0"/>
                    <a:pt x="153" y="0"/>
                  </a:cubicBezTo>
                  <a:cubicBezTo>
                    <a:pt x="153" y="0"/>
                    <a:pt x="153" y="0"/>
                    <a:pt x="153" y="0"/>
                  </a:cubicBezTo>
                  <a:cubicBezTo>
                    <a:pt x="153" y="0"/>
                    <a:pt x="153" y="0"/>
                    <a:pt x="153" y="0"/>
                  </a:cubicBezTo>
                  <a:cubicBezTo>
                    <a:pt x="153" y="0"/>
                    <a:pt x="153" y="0"/>
                    <a:pt x="153" y="0"/>
                  </a:cubicBezTo>
                  <a:cubicBezTo>
                    <a:pt x="153" y="0"/>
                    <a:pt x="153" y="0"/>
                    <a:pt x="153" y="0"/>
                  </a:cubicBezTo>
                  <a:cubicBezTo>
                    <a:pt x="153" y="0"/>
                    <a:pt x="153" y="0"/>
                    <a:pt x="153" y="0"/>
                  </a:cubicBezTo>
                  <a:cubicBezTo>
                    <a:pt x="153" y="0"/>
                    <a:pt x="152" y="0"/>
                    <a:pt x="152" y="0"/>
                  </a:cubicBezTo>
                  <a:cubicBezTo>
                    <a:pt x="152" y="0"/>
                    <a:pt x="152" y="0"/>
                    <a:pt x="152" y="0"/>
                  </a:cubicBezTo>
                  <a:cubicBezTo>
                    <a:pt x="152" y="0"/>
                    <a:pt x="152" y="0"/>
                    <a:pt x="152" y="0"/>
                  </a:cubicBezTo>
                  <a:cubicBezTo>
                    <a:pt x="152" y="0"/>
                    <a:pt x="152" y="0"/>
                    <a:pt x="152" y="0"/>
                  </a:cubicBezTo>
                  <a:cubicBezTo>
                    <a:pt x="152" y="0"/>
                    <a:pt x="152" y="0"/>
                    <a:pt x="152" y="0"/>
                  </a:cubicBezTo>
                  <a:cubicBezTo>
                    <a:pt x="152" y="0"/>
                    <a:pt x="152" y="0"/>
                    <a:pt x="152" y="0"/>
                  </a:cubicBezTo>
                  <a:cubicBezTo>
                    <a:pt x="152" y="0"/>
                    <a:pt x="152" y="0"/>
                    <a:pt x="152" y="0"/>
                  </a:cubicBezTo>
                  <a:cubicBezTo>
                    <a:pt x="152" y="0"/>
                    <a:pt x="152" y="0"/>
                    <a:pt x="152" y="0"/>
                  </a:cubicBezTo>
                  <a:cubicBezTo>
                    <a:pt x="152" y="0"/>
                    <a:pt x="152" y="0"/>
                    <a:pt x="151" y="0"/>
                  </a:cubicBezTo>
                  <a:cubicBezTo>
                    <a:pt x="151" y="0"/>
                    <a:pt x="151" y="0"/>
                    <a:pt x="151" y="0"/>
                  </a:cubicBezTo>
                  <a:cubicBezTo>
                    <a:pt x="151" y="0"/>
                    <a:pt x="151" y="0"/>
                    <a:pt x="151" y="0"/>
                  </a:cubicBezTo>
                  <a:cubicBezTo>
                    <a:pt x="151" y="0"/>
                    <a:pt x="151" y="0"/>
                    <a:pt x="151" y="0"/>
                  </a:cubicBezTo>
                  <a:cubicBezTo>
                    <a:pt x="151" y="0"/>
                    <a:pt x="151" y="0"/>
                    <a:pt x="151" y="0"/>
                  </a:cubicBezTo>
                  <a:cubicBezTo>
                    <a:pt x="151" y="0"/>
                    <a:pt x="151" y="0"/>
                    <a:pt x="151" y="0"/>
                  </a:cubicBezTo>
                  <a:cubicBezTo>
                    <a:pt x="151" y="0"/>
                    <a:pt x="151" y="0"/>
                    <a:pt x="151" y="0"/>
                  </a:cubicBezTo>
                  <a:cubicBezTo>
                    <a:pt x="151" y="0"/>
                    <a:pt x="151" y="0"/>
                    <a:pt x="151" y="0"/>
                  </a:cubicBezTo>
                  <a:cubicBezTo>
                    <a:pt x="151" y="0"/>
                    <a:pt x="151" y="0"/>
                    <a:pt x="150" y="0"/>
                  </a:cubicBezTo>
                  <a:cubicBezTo>
                    <a:pt x="150" y="0"/>
                    <a:pt x="150" y="0"/>
                    <a:pt x="150" y="0"/>
                  </a:cubicBezTo>
                  <a:cubicBezTo>
                    <a:pt x="150" y="0"/>
                    <a:pt x="150" y="0"/>
                    <a:pt x="150" y="0"/>
                  </a:cubicBezTo>
                  <a:cubicBezTo>
                    <a:pt x="150" y="0"/>
                    <a:pt x="150" y="0"/>
                    <a:pt x="150" y="0"/>
                  </a:cubicBezTo>
                  <a:cubicBezTo>
                    <a:pt x="150" y="0"/>
                    <a:pt x="150" y="0"/>
                    <a:pt x="150" y="0"/>
                  </a:cubicBezTo>
                  <a:cubicBezTo>
                    <a:pt x="150" y="0"/>
                    <a:pt x="150" y="0"/>
                    <a:pt x="150" y="0"/>
                  </a:cubicBezTo>
                  <a:cubicBezTo>
                    <a:pt x="150" y="0"/>
                    <a:pt x="150" y="0"/>
                    <a:pt x="150" y="0"/>
                  </a:cubicBezTo>
                  <a:cubicBezTo>
                    <a:pt x="150" y="0"/>
                    <a:pt x="150" y="0"/>
                    <a:pt x="150" y="0"/>
                  </a:cubicBezTo>
                  <a:cubicBezTo>
                    <a:pt x="150" y="0"/>
                    <a:pt x="150" y="0"/>
                    <a:pt x="150" y="0"/>
                  </a:cubicBezTo>
                  <a:cubicBezTo>
                    <a:pt x="150" y="0"/>
                    <a:pt x="150" y="0"/>
                    <a:pt x="149" y="0"/>
                  </a:cubicBezTo>
                  <a:cubicBezTo>
                    <a:pt x="149" y="0"/>
                    <a:pt x="149" y="0"/>
                    <a:pt x="149" y="0"/>
                  </a:cubicBezTo>
                  <a:cubicBezTo>
                    <a:pt x="149" y="0"/>
                    <a:pt x="149" y="0"/>
                    <a:pt x="149" y="0"/>
                  </a:cubicBezTo>
                  <a:cubicBezTo>
                    <a:pt x="149" y="0"/>
                    <a:pt x="149" y="0"/>
                    <a:pt x="149" y="0"/>
                  </a:cubicBezTo>
                  <a:cubicBezTo>
                    <a:pt x="149" y="0"/>
                    <a:pt x="149" y="0"/>
                    <a:pt x="149" y="0"/>
                  </a:cubicBezTo>
                  <a:cubicBezTo>
                    <a:pt x="149" y="0"/>
                    <a:pt x="149" y="0"/>
                    <a:pt x="149" y="0"/>
                  </a:cubicBezTo>
                  <a:cubicBezTo>
                    <a:pt x="149" y="0"/>
                    <a:pt x="149" y="0"/>
                    <a:pt x="149" y="0"/>
                  </a:cubicBezTo>
                  <a:cubicBezTo>
                    <a:pt x="149" y="0"/>
                    <a:pt x="149" y="0"/>
                    <a:pt x="149" y="0"/>
                  </a:cubicBezTo>
                  <a:cubicBezTo>
                    <a:pt x="149" y="0"/>
                    <a:pt x="149" y="0"/>
                    <a:pt x="149" y="0"/>
                  </a:cubicBezTo>
                  <a:cubicBezTo>
                    <a:pt x="148" y="0"/>
                    <a:pt x="148" y="0"/>
                    <a:pt x="148" y="0"/>
                  </a:cubicBezTo>
                  <a:cubicBezTo>
                    <a:pt x="148" y="0"/>
                    <a:pt x="148" y="0"/>
                    <a:pt x="148" y="0"/>
                  </a:cubicBezTo>
                  <a:cubicBezTo>
                    <a:pt x="148" y="0"/>
                    <a:pt x="148" y="0"/>
                    <a:pt x="148" y="0"/>
                  </a:cubicBezTo>
                  <a:cubicBezTo>
                    <a:pt x="148" y="0"/>
                    <a:pt x="148" y="0"/>
                    <a:pt x="148" y="0"/>
                  </a:cubicBezTo>
                  <a:cubicBezTo>
                    <a:pt x="148" y="0"/>
                    <a:pt x="148" y="0"/>
                    <a:pt x="148" y="0"/>
                  </a:cubicBezTo>
                  <a:cubicBezTo>
                    <a:pt x="148" y="0"/>
                    <a:pt x="148" y="0"/>
                    <a:pt x="148" y="0"/>
                  </a:cubicBezTo>
                  <a:cubicBezTo>
                    <a:pt x="148" y="0"/>
                    <a:pt x="148" y="0"/>
                    <a:pt x="148" y="0"/>
                  </a:cubicBezTo>
                  <a:cubicBezTo>
                    <a:pt x="148" y="0"/>
                    <a:pt x="148" y="0"/>
                    <a:pt x="148" y="0"/>
                  </a:cubicBezTo>
                  <a:cubicBezTo>
                    <a:pt x="148" y="0"/>
                    <a:pt x="147" y="0"/>
                    <a:pt x="147" y="0"/>
                  </a:cubicBezTo>
                </a:path>
              </a:pathLst>
            </a:custGeom>
            <a:solidFill>
              <a:schemeClr val="accent2">
                <a:lumMod val="75000"/>
              </a:schemeClr>
            </a:solidFill>
            <a:ln>
              <a:noFill/>
            </a:ln>
          </p:spPr>
          <p:txBody>
            <a:bodyPr vert="horz" wrap="square" lIns="91440" tIns="45720" rIns="91440" bIns="45720" numCol="1" anchor="t" anchorCtr="0" compatLnSpc="1"/>
            <a:lstStyle/>
            <a:p>
              <a:endParaRPr lang="zh-CN" altLang="en-US"/>
            </a:p>
          </p:txBody>
        </p:sp>
        <p:sp>
          <p:nvSpPr>
            <p:cNvPr id="54" name="Freeform 55"/>
            <p:cNvSpPr/>
            <p:nvPr/>
          </p:nvSpPr>
          <p:spPr bwMode="auto">
            <a:xfrm>
              <a:off x="4905375" y="3159321"/>
              <a:ext cx="190500" cy="190500"/>
            </a:xfrm>
            <a:custGeom>
              <a:avLst/>
              <a:gdLst>
                <a:gd name="T0" fmla="*/ 39 w 39"/>
                <a:gd name="T1" fmla="*/ 0 h 39"/>
                <a:gd name="T2" fmla="*/ 39 w 39"/>
                <a:gd name="T3" fmla="*/ 0 h 39"/>
                <a:gd name="T4" fmla="*/ 0 w 39"/>
                <a:gd name="T5" fmla="*/ 39 h 39"/>
                <a:gd name="T6" fmla="*/ 0 w 39"/>
                <a:gd name="T7" fmla="*/ 39 h 39"/>
                <a:gd name="T8" fmla="*/ 0 w 39"/>
                <a:gd name="T9" fmla="*/ 39 h 39"/>
                <a:gd name="T10" fmla="*/ 0 w 39"/>
                <a:gd name="T11" fmla="*/ 39 h 39"/>
                <a:gd name="T12" fmla="*/ 0 w 39"/>
                <a:gd name="T13" fmla="*/ 39 h 39"/>
                <a:gd name="T14" fmla="*/ 0 w 39"/>
                <a:gd name="T15" fmla="*/ 39 h 39"/>
                <a:gd name="T16" fmla="*/ 39 w 39"/>
                <a:gd name="T17" fmla="*/ 0 h 39"/>
                <a:gd name="T18" fmla="*/ 39 w 39"/>
                <a:gd name="T19" fmla="*/ 0 h 39"/>
                <a:gd name="T20" fmla="*/ 39 w 39"/>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9">
                  <a:moveTo>
                    <a:pt x="39" y="0"/>
                  </a:moveTo>
                  <a:cubicBezTo>
                    <a:pt x="39" y="0"/>
                    <a:pt x="39" y="0"/>
                    <a:pt x="39" y="0"/>
                  </a:cubicBezTo>
                  <a:cubicBezTo>
                    <a:pt x="28" y="14"/>
                    <a:pt x="15" y="27"/>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15" y="27"/>
                    <a:pt x="28" y="14"/>
                    <a:pt x="39" y="0"/>
                  </a:cubicBezTo>
                  <a:cubicBezTo>
                    <a:pt x="39" y="0"/>
                    <a:pt x="39" y="0"/>
                    <a:pt x="39" y="0"/>
                  </a:cubicBezTo>
                  <a:cubicBezTo>
                    <a:pt x="39" y="0"/>
                    <a:pt x="39" y="0"/>
                    <a:pt x="39" y="0"/>
                  </a:cubicBezTo>
                </a:path>
              </a:pathLst>
            </a:custGeom>
            <a:solidFill>
              <a:srgbClr val="C5CD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56"/>
            <p:cNvSpPr/>
            <p:nvPr/>
          </p:nvSpPr>
          <p:spPr bwMode="auto">
            <a:xfrm>
              <a:off x="5222875" y="2797371"/>
              <a:ext cx="204788" cy="166688"/>
            </a:xfrm>
            <a:custGeom>
              <a:avLst/>
              <a:gdLst>
                <a:gd name="T0" fmla="*/ 42 w 42"/>
                <a:gd name="T1" fmla="*/ 0 h 34"/>
                <a:gd name="T2" fmla="*/ 13 w 42"/>
                <a:gd name="T3" fmla="*/ 4 h 34"/>
                <a:gd name="T4" fmla="*/ 0 w 42"/>
                <a:gd name="T5" fmla="*/ 34 h 34"/>
                <a:gd name="T6" fmla="*/ 34 w 42"/>
                <a:gd name="T7" fmla="*/ 26 h 34"/>
                <a:gd name="T8" fmla="*/ 42 w 42"/>
                <a:gd name="T9" fmla="*/ 0 h 34"/>
              </a:gdLst>
              <a:ahLst/>
              <a:cxnLst>
                <a:cxn ang="0">
                  <a:pos x="T0" y="T1"/>
                </a:cxn>
                <a:cxn ang="0">
                  <a:pos x="T2" y="T3"/>
                </a:cxn>
                <a:cxn ang="0">
                  <a:pos x="T4" y="T5"/>
                </a:cxn>
                <a:cxn ang="0">
                  <a:pos x="T6" y="T7"/>
                </a:cxn>
                <a:cxn ang="0">
                  <a:pos x="T8" y="T9"/>
                </a:cxn>
              </a:cxnLst>
              <a:rect l="0" t="0" r="r" b="b"/>
              <a:pathLst>
                <a:path w="42" h="34">
                  <a:moveTo>
                    <a:pt x="42" y="0"/>
                  </a:moveTo>
                  <a:cubicBezTo>
                    <a:pt x="32" y="0"/>
                    <a:pt x="23" y="2"/>
                    <a:pt x="13" y="4"/>
                  </a:cubicBezTo>
                  <a:cubicBezTo>
                    <a:pt x="10" y="14"/>
                    <a:pt x="5" y="24"/>
                    <a:pt x="0" y="34"/>
                  </a:cubicBezTo>
                  <a:cubicBezTo>
                    <a:pt x="11" y="30"/>
                    <a:pt x="22" y="27"/>
                    <a:pt x="34" y="26"/>
                  </a:cubicBezTo>
                  <a:cubicBezTo>
                    <a:pt x="37" y="17"/>
                    <a:pt x="39" y="9"/>
                    <a:pt x="42" y="0"/>
                  </a:cubicBezTo>
                </a:path>
              </a:pathLst>
            </a:custGeom>
            <a:solidFill>
              <a:srgbClr val="C5CD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57"/>
            <p:cNvSpPr/>
            <p:nvPr/>
          </p:nvSpPr>
          <p:spPr bwMode="auto">
            <a:xfrm>
              <a:off x="5095875" y="2924371"/>
              <a:ext cx="293688" cy="234950"/>
            </a:xfrm>
            <a:custGeom>
              <a:avLst/>
              <a:gdLst>
                <a:gd name="T0" fmla="*/ 60 w 60"/>
                <a:gd name="T1" fmla="*/ 0 h 48"/>
                <a:gd name="T2" fmla="*/ 26 w 60"/>
                <a:gd name="T3" fmla="*/ 8 h 48"/>
                <a:gd name="T4" fmla="*/ 0 w 60"/>
                <a:gd name="T5" fmla="*/ 48 h 48"/>
                <a:gd name="T6" fmla="*/ 48 w 60"/>
                <a:gd name="T7" fmla="*/ 27 h 48"/>
                <a:gd name="T8" fmla="*/ 60 w 60"/>
                <a:gd name="T9" fmla="*/ 0 h 48"/>
              </a:gdLst>
              <a:ahLst/>
              <a:cxnLst>
                <a:cxn ang="0">
                  <a:pos x="T0" y="T1"/>
                </a:cxn>
                <a:cxn ang="0">
                  <a:pos x="T2" y="T3"/>
                </a:cxn>
                <a:cxn ang="0">
                  <a:pos x="T4" y="T5"/>
                </a:cxn>
                <a:cxn ang="0">
                  <a:pos x="T6" y="T7"/>
                </a:cxn>
                <a:cxn ang="0">
                  <a:pos x="T8" y="T9"/>
                </a:cxn>
              </a:cxnLst>
              <a:rect l="0" t="0" r="r" b="b"/>
              <a:pathLst>
                <a:path w="60" h="48">
                  <a:moveTo>
                    <a:pt x="60" y="0"/>
                  </a:moveTo>
                  <a:cubicBezTo>
                    <a:pt x="48" y="1"/>
                    <a:pt x="37" y="4"/>
                    <a:pt x="26" y="8"/>
                  </a:cubicBezTo>
                  <a:cubicBezTo>
                    <a:pt x="19" y="22"/>
                    <a:pt x="10" y="35"/>
                    <a:pt x="0" y="48"/>
                  </a:cubicBezTo>
                  <a:cubicBezTo>
                    <a:pt x="14" y="38"/>
                    <a:pt x="31" y="31"/>
                    <a:pt x="48" y="27"/>
                  </a:cubicBezTo>
                  <a:cubicBezTo>
                    <a:pt x="52" y="18"/>
                    <a:pt x="56" y="9"/>
                    <a:pt x="60" y="0"/>
                  </a:cubicBezTo>
                </a:path>
              </a:pathLst>
            </a:custGeom>
            <a:solidFill>
              <a:srgbClr val="B0BB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58"/>
            <p:cNvSpPr/>
            <p:nvPr/>
          </p:nvSpPr>
          <p:spPr bwMode="auto">
            <a:xfrm>
              <a:off x="5095875" y="3056133"/>
              <a:ext cx="234950" cy="103188"/>
            </a:xfrm>
            <a:custGeom>
              <a:avLst/>
              <a:gdLst>
                <a:gd name="T0" fmla="*/ 48 w 48"/>
                <a:gd name="T1" fmla="*/ 0 h 21"/>
                <a:gd name="T2" fmla="*/ 0 w 48"/>
                <a:gd name="T3" fmla="*/ 21 h 21"/>
                <a:gd name="T4" fmla="*/ 0 w 48"/>
                <a:gd name="T5" fmla="*/ 21 h 21"/>
                <a:gd name="T6" fmla="*/ 48 w 48"/>
                <a:gd name="T7" fmla="*/ 0 h 21"/>
                <a:gd name="T8" fmla="*/ 48 w 48"/>
                <a:gd name="T9" fmla="*/ 0 h 21"/>
              </a:gdLst>
              <a:ahLst/>
              <a:cxnLst>
                <a:cxn ang="0">
                  <a:pos x="T0" y="T1"/>
                </a:cxn>
                <a:cxn ang="0">
                  <a:pos x="T2" y="T3"/>
                </a:cxn>
                <a:cxn ang="0">
                  <a:pos x="T4" y="T5"/>
                </a:cxn>
                <a:cxn ang="0">
                  <a:pos x="T6" y="T7"/>
                </a:cxn>
                <a:cxn ang="0">
                  <a:pos x="T8" y="T9"/>
                </a:cxn>
              </a:cxnLst>
              <a:rect l="0" t="0" r="r" b="b"/>
              <a:pathLst>
                <a:path w="48" h="21">
                  <a:moveTo>
                    <a:pt x="48" y="0"/>
                  </a:moveTo>
                  <a:cubicBezTo>
                    <a:pt x="31" y="4"/>
                    <a:pt x="14" y="11"/>
                    <a:pt x="0" y="21"/>
                  </a:cubicBezTo>
                  <a:cubicBezTo>
                    <a:pt x="0" y="21"/>
                    <a:pt x="0" y="21"/>
                    <a:pt x="0" y="21"/>
                  </a:cubicBezTo>
                  <a:cubicBezTo>
                    <a:pt x="14" y="11"/>
                    <a:pt x="31" y="4"/>
                    <a:pt x="48" y="0"/>
                  </a:cubicBezTo>
                  <a:cubicBezTo>
                    <a:pt x="48" y="0"/>
                    <a:pt x="48" y="0"/>
                    <a:pt x="48" y="0"/>
                  </a:cubicBezTo>
                </a:path>
              </a:pathLst>
            </a:custGeom>
            <a:solidFill>
              <a:srgbClr val="A958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9"/>
            <p:cNvSpPr/>
            <p:nvPr/>
          </p:nvSpPr>
          <p:spPr bwMode="auto">
            <a:xfrm>
              <a:off x="5095875" y="2818008"/>
              <a:ext cx="190500" cy="341313"/>
            </a:xfrm>
            <a:custGeom>
              <a:avLst/>
              <a:gdLst>
                <a:gd name="T0" fmla="*/ 39 w 39"/>
                <a:gd name="T1" fmla="*/ 0 h 70"/>
                <a:gd name="T2" fmla="*/ 39 w 39"/>
                <a:gd name="T3" fmla="*/ 0 h 70"/>
                <a:gd name="T4" fmla="*/ 0 w 39"/>
                <a:gd name="T5" fmla="*/ 70 h 70"/>
                <a:gd name="T6" fmla="*/ 0 w 39"/>
                <a:gd name="T7" fmla="*/ 70 h 70"/>
                <a:gd name="T8" fmla="*/ 0 w 39"/>
                <a:gd name="T9" fmla="*/ 70 h 70"/>
                <a:gd name="T10" fmla="*/ 26 w 39"/>
                <a:gd name="T11" fmla="*/ 30 h 70"/>
                <a:gd name="T12" fmla="*/ 39 w 39"/>
                <a:gd name="T13" fmla="*/ 0 h 70"/>
              </a:gdLst>
              <a:ahLst/>
              <a:cxnLst>
                <a:cxn ang="0">
                  <a:pos x="T0" y="T1"/>
                </a:cxn>
                <a:cxn ang="0">
                  <a:pos x="T2" y="T3"/>
                </a:cxn>
                <a:cxn ang="0">
                  <a:pos x="T4" y="T5"/>
                </a:cxn>
                <a:cxn ang="0">
                  <a:pos x="T6" y="T7"/>
                </a:cxn>
                <a:cxn ang="0">
                  <a:pos x="T8" y="T9"/>
                </a:cxn>
                <a:cxn ang="0">
                  <a:pos x="T10" y="T11"/>
                </a:cxn>
                <a:cxn ang="0">
                  <a:pos x="T12" y="T13"/>
                </a:cxn>
              </a:cxnLst>
              <a:rect l="0" t="0" r="r" b="b"/>
              <a:pathLst>
                <a:path w="39" h="70">
                  <a:moveTo>
                    <a:pt x="39" y="0"/>
                  </a:moveTo>
                  <a:cubicBezTo>
                    <a:pt x="39" y="0"/>
                    <a:pt x="39" y="0"/>
                    <a:pt x="39" y="0"/>
                  </a:cubicBezTo>
                  <a:cubicBezTo>
                    <a:pt x="30" y="26"/>
                    <a:pt x="17" y="49"/>
                    <a:pt x="0" y="70"/>
                  </a:cubicBezTo>
                  <a:cubicBezTo>
                    <a:pt x="0" y="70"/>
                    <a:pt x="0" y="70"/>
                    <a:pt x="0" y="70"/>
                  </a:cubicBezTo>
                  <a:cubicBezTo>
                    <a:pt x="0" y="70"/>
                    <a:pt x="0" y="70"/>
                    <a:pt x="0" y="70"/>
                  </a:cubicBezTo>
                  <a:cubicBezTo>
                    <a:pt x="10" y="57"/>
                    <a:pt x="19" y="44"/>
                    <a:pt x="26" y="30"/>
                  </a:cubicBezTo>
                  <a:cubicBezTo>
                    <a:pt x="31" y="20"/>
                    <a:pt x="36" y="10"/>
                    <a:pt x="39" y="0"/>
                  </a:cubicBezTo>
                </a:path>
              </a:pathLst>
            </a:custGeom>
            <a:solidFill>
              <a:srgbClr val="C5CD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60"/>
            <p:cNvSpPr/>
            <p:nvPr/>
          </p:nvSpPr>
          <p:spPr bwMode="auto">
            <a:xfrm>
              <a:off x="5095875" y="3056133"/>
              <a:ext cx="234950" cy="103188"/>
            </a:xfrm>
            <a:custGeom>
              <a:avLst/>
              <a:gdLst>
                <a:gd name="T0" fmla="*/ 48 w 48"/>
                <a:gd name="T1" fmla="*/ 0 h 21"/>
                <a:gd name="T2" fmla="*/ 0 w 48"/>
                <a:gd name="T3" fmla="*/ 21 h 21"/>
                <a:gd name="T4" fmla="*/ 0 w 48"/>
                <a:gd name="T5" fmla="*/ 21 h 21"/>
                <a:gd name="T6" fmla="*/ 48 w 48"/>
                <a:gd name="T7" fmla="*/ 0 h 21"/>
                <a:gd name="T8" fmla="*/ 48 w 48"/>
                <a:gd name="T9" fmla="*/ 0 h 21"/>
              </a:gdLst>
              <a:ahLst/>
              <a:cxnLst>
                <a:cxn ang="0">
                  <a:pos x="T0" y="T1"/>
                </a:cxn>
                <a:cxn ang="0">
                  <a:pos x="T2" y="T3"/>
                </a:cxn>
                <a:cxn ang="0">
                  <a:pos x="T4" y="T5"/>
                </a:cxn>
                <a:cxn ang="0">
                  <a:pos x="T6" y="T7"/>
                </a:cxn>
                <a:cxn ang="0">
                  <a:pos x="T8" y="T9"/>
                </a:cxn>
              </a:cxnLst>
              <a:rect l="0" t="0" r="r" b="b"/>
              <a:pathLst>
                <a:path w="48" h="21">
                  <a:moveTo>
                    <a:pt x="48" y="0"/>
                  </a:moveTo>
                  <a:cubicBezTo>
                    <a:pt x="31" y="4"/>
                    <a:pt x="14" y="11"/>
                    <a:pt x="0" y="21"/>
                  </a:cubicBezTo>
                  <a:cubicBezTo>
                    <a:pt x="0" y="21"/>
                    <a:pt x="0" y="21"/>
                    <a:pt x="0" y="21"/>
                  </a:cubicBezTo>
                  <a:cubicBezTo>
                    <a:pt x="14" y="11"/>
                    <a:pt x="31" y="4"/>
                    <a:pt x="48" y="0"/>
                  </a:cubicBezTo>
                  <a:cubicBezTo>
                    <a:pt x="48" y="0"/>
                    <a:pt x="48" y="0"/>
                    <a:pt x="48" y="0"/>
                  </a:cubicBezTo>
                </a:path>
              </a:pathLst>
            </a:custGeom>
            <a:solidFill>
              <a:srgbClr val="894D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Oval 61"/>
            <p:cNvSpPr>
              <a:spLocks noChangeArrowheads="1"/>
            </p:cNvSpPr>
            <p:nvPr/>
          </p:nvSpPr>
          <p:spPr bwMode="auto">
            <a:xfrm>
              <a:off x="5095875" y="3159321"/>
              <a:ext cx="1588" cy="1588"/>
            </a:xfrm>
            <a:prstGeom prst="ellipse">
              <a:avLst/>
            </a:prstGeom>
            <a:solidFill>
              <a:srgbClr val="97A7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62"/>
            <p:cNvSpPr/>
            <p:nvPr/>
          </p:nvSpPr>
          <p:spPr bwMode="auto">
            <a:xfrm>
              <a:off x="4545012" y="3476821"/>
              <a:ext cx="166688" cy="200025"/>
            </a:xfrm>
            <a:custGeom>
              <a:avLst/>
              <a:gdLst>
                <a:gd name="T0" fmla="*/ 34 w 34"/>
                <a:gd name="T1" fmla="*/ 0 h 41"/>
                <a:gd name="T2" fmla="*/ 4 w 34"/>
                <a:gd name="T3" fmla="*/ 13 h 41"/>
                <a:gd name="T4" fmla="*/ 0 w 34"/>
                <a:gd name="T5" fmla="*/ 41 h 41"/>
                <a:gd name="T6" fmla="*/ 26 w 34"/>
                <a:gd name="T7" fmla="*/ 33 h 41"/>
                <a:gd name="T8" fmla="*/ 34 w 34"/>
                <a:gd name="T9" fmla="*/ 0 h 41"/>
              </a:gdLst>
              <a:ahLst/>
              <a:cxnLst>
                <a:cxn ang="0">
                  <a:pos x="T0" y="T1"/>
                </a:cxn>
                <a:cxn ang="0">
                  <a:pos x="T2" y="T3"/>
                </a:cxn>
                <a:cxn ang="0">
                  <a:pos x="T4" y="T5"/>
                </a:cxn>
                <a:cxn ang="0">
                  <a:pos x="T6" y="T7"/>
                </a:cxn>
                <a:cxn ang="0">
                  <a:pos x="T8" y="T9"/>
                </a:cxn>
              </a:cxnLst>
              <a:rect l="0" t="0" r="r" b="b"/>
              <a:pathLst>
                <a:path w="34" h="41">
                  <a:moveTo>
                    <a:pt x="34" y="0"/>
                  </a:moveTo>
                  <a:cubicBezTo>
                    <a:pt x="25" y="5"/>
                    <a:pt x="15" y="9"/>
                    <a:pt x="4" y="13"/>
                  </a:cubicBezTo>
                  <a:cubicBezTo>
                    <a:pt x="2" y="22"/>
                    <a:pt x="1" y="32"/>
                    <a:pt x="0" y="41"/>
                  </a:cubicBezTo>
                  <a:cubicBezTo>
                    <a:pt x="9" y="39"/>
                    <a:pt x="18" y="36"/>
                    <a:pt x="26" y="33"/>
                  </a:cubicBezTo>
                  <a:cubicBezTo>
                    <a:pt x="28" y="22"/>
                    <a:pt x="31" y="11"/>
                    <a:pt x="34" y="0"/>
                  </a:cubicBezTo>
                </a:path>
              </a:pathLst>
            </a:custGeom>
            <a:solidFill>
              <a:srgbClr val="C5CD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63"/>
            <p:cNvSpPr/>
            <p:nvPr/>
          </p:nvSpPr>
          <p:spPr bwMode="auto">
            <a:xfrm>
              <a:off x="4672012" y="3349821"/>
              <a:ext cx="233363" cy="287338"/>
            </a:xfrm>
            <a:custGeom>
              <a:avLst/>
              <a:gdLst>
                <a:gd name="T0" fmla="*/ 48 w 48"/>
                <a:gd name="T1" fmla="*/ 0 h 59"/>
                <a:gd name="T2" fmla="*/ 8 w 48"/>
                <a:gd name="T3" fmla="*/ 26 h 59"/>
                <a:gd name="T4" fmla="*/ 0 w 48"/>
                <a:gd name="T5" fmla="*/ 59 h 59"/>
                <a:gd name="T6" fmla="*/ 27 w 48"/>
                <a:gd name="T7" fmla="*/ 48 h 59"/>
                <a:gd name="T8" fmla="*/ 48 w 48"/>
                <a:gd name="T9" fmla="*/ 0 h 59"/>
              </a:gdLst>
              <a:ahLst/>
              <a:cxnLst>
                <a:cxn ang="0">
                  <a:pos x="T0" y="T1"/>
                </a:cxn>
                <a:cxn ang="0">
                  <a:pos x="T2" y="T3"/>
                </a:cxn>
                <a:cxn ang="0">
                  <a:pos x="T4" y="T5"/>
                </a:cxn>
                <a:cxn ang="0">
                  <a:pos x="T6" y="T7"/>
                </a:cxn>
                <a:cxn ang="0">
                  <a:pos x="T8" y="T9"/>
                </a:cxn>
              </a:cxnLst>
              <a:rect l="0" t="0" r="r" b="b"/>
              <a:pathLst>
                <a:path w="48" h="59">
                  <a:moveTo>
                    <a:pt x="48" y="0"/>
                  </a:moveTo>
                  <a:cubicBezTo>
                    <a:pt x="36" y="10"/>
                    <a:pt x="22" y="18"/>
                    <a:pt x="8" y="26"/>
                  </a:cubicBezTo>
                  <a:cubicBezTo>
                    <a:pt x="5" y="37"/>
                    <a:pt x="2" y="48"/>
                    <a:pt x="0" y="59"/>
                  </a:cubicBezTo>
                  <a:cubicBezTo>
                    <a:pt x="9" y="56"/>
                    <a:pt x="18" y="52"/>
                    <a:pt x="27" y="48"/>
                  </a:cubicBezTo>
                  <a:cubicBezTo>
                    <a:pt x="31" y="30"/>
                    <a:pt x="38" y="14"/>
                    <a:pt x="48" y="0"/>
                  </a:cubicBezTo>
                </a:path>
              </a:pathLst>
            </a:custGeom>
            <a:solidFill>
              <a:srgbClr val="B0BB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64"/>
            <p:cNvSpPr/>
            <p:nvPr/>
          </p:nvSpPr>
          <p:spPr bwMode="auto">
            <a:xfrm>
              <a:off x="4803775" y="3349821"/>
              <a:ext cx="101600" cy="233363"/>
            </a:xfrm>
            <a:custGeom>
              <a:avLst/>
              <a:gdLst>
                <a:gd name="T0" fmla="*/ 21 w 21"/>
                <a:gd name="T1" fmla="*/ 0 h 48"/>
                <a:gd name="T2" fmla="*/ 21 w 21"/>
                <a:gd name="T3" fmla="*/ 0 h 48"/>
                <a:gd name="T4" fmla="*/ 0 w 21"/>
                <a:gd name="T5" fmla="*/ 48 h 48"/>
                <a:gd name="T6" fmla="*/ 0 w 21"/>
                <a:gd name="T7" fmla="*/ 48 h 48"/>
                <a:gd name="T8" fmla="*/ 21 w 21"/>
                <a:gd name="T9" fmla="*/ 0 h 48"/>
              </a:gdLst>
              <a:ahLst/>
              <a:cxnLst>
                <a:cxn ang="0">
                  <a:pos x="T0" y="T1"/>
                </a:cxn>
                <a:cxn ang="0">
                  <a:pos x="T2" y="T3"/>
                </a:cxn>
                <a:cxn ang="0">
                  <a:pos x="T4" y="T5"/>
                </a:cxn>
                <a:cxn ang="0">
                  <a:pos x="T6" y="T7"/>
                </a:cxn>
                <a:cxn ang="0">
                  <a:pos x="T8" y="T9"/>
                </a:cxn>
              </a:cxnLst>
              <a:rect l="0" t="0" r="r" b="b"/>
              <a:pathLst>
                <a:path w="21" h="48">
                  <a:moveTo>
                    <a:pt x="21" y="0"/>
                  </a:moveTo>
                  <a:cubicBezTo>
                    <a:pt x="21" y="0"/>
                    <a:pt x="21" y="0"/>
                    <a:pt x="21" y="0"/>
                  </a:cubicBezTo>
                  <a:cubicBezTo>
                    <a:pt x="11" y="14"/>
                    <a:pt x="4" y="30"/>
                    <a:pt x="0" y="48"/>
                  </a:cubicBezTo>
                  <a:cubicBezTo>
                    <a:pt x="0" y="48"/>
                    <a:pt x="0" y="48"/>
                    <a:pt x="0" y="48"/>
                  </a:cubicBezTo>
                  <a:cubicBezTo>
                    <a:pt x="4" y="30"/>
                    <a:pt x="11" y="14"/>
                    <a:pt x="21" y="0"/>
                  </a:cubicBezTo>
                </a:path>
              </a:pathLst>
            </a:custGeom>
            <a:solidFill>
              <a:srgbClr val="A958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65"/>
            <p:cNvSpPr/>
            <p:nvPr/>
          </p:nvSpPr>
          <p:spPr bwMode="auto">
            <a:xfrm>
              <a:off x="4564062" y="3349821"/>
              <a:ext cx="341313" cy="190500"/>
            </a:xfrm>
            <a:custGeom>
              <a:avLst/>
              <a:gdLst>
                <a:gd name="T0" fmla="*/ 70 w 70"/>
                <a:gd name="T1" fmla="*/ 0 h 39"/>
                <a:gd name="T2" fmla="*/ 0 w 70"/>
                <a:gd name="T3" fmla="*/ 39 h 39"/>
                <a:gd name="T4" fmla="*/ 0 w 70"/>
                <a:gd name="T5" fmla="*/ 39 h 39"/>
                <a:gd name="T6" fmla="*/ 30 w 70"/>
                <a:gd name="T7" fmla="*/ 26 h 39"/>
                <a:gd name="T8" fmla="*/ 70 w 70"/>
                <a:gd name="T9" fmla="*/ 0 h 39"/>
                <a:gd name="T10" fmla="*/ 70 w 70"/>
                <a:gd name="T11" fmla="*/ 0 h 39"/>
                <a:gd name="T12" fmla="*/ 70 w 70"/>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70" h="39">
                  <a:moveTo>
                    <a:pt x="70" y="0"/>
                  </a:moveTo>
                  <a:cubicBezTo>
                    <a:pt x="49" y="16"/>
                    <a:pt x="26" y="30"/>
                    <a:pt x="0" y="39"/>
                  </a:cubicBezTo>
                  <a:cubicBezTo>
                    <a:pt x="0" y="39"/>
                    <a:pt x="0" y="39"/>
                    <a:pt x="0" y="39"/>
                  </a:cubicBezTo>
                  <a:cubicBezTo>
                    <a:pt x="11" y="35"/>
                    <a:pt x="21" y="31"/>
                    <a:pt x="30" y="26"/>
                  </a:cubicBezTo>
                  <a:cubicBezTo>
                    <a:pt x="44" y="18"/>
                    <a:pt x="58" y="10"/>
                    <a:pt x="70" y="0"/>
                  </a:cubicBezTo>
                  <a:cubicBezTo>
                    <a:pt x="70" y="0"/>
                    <a:pt x="70" y="0"/>
                    <a:pt x="70" y="0"/>
                  </a:cubicBezTo>
                  <a:cubicBezTo>
                    <a:pt x="70" y="0"/>
                    <a:pt x="70" y="0"/>
                    <a:pt x="70" y="0"/>
                  </a:cubicBezTo>
                </a:path>
              </a:pathLst>
            </a:custGeom>
            <a:solidFill>
              <a:srgbClr val="C5CD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66"/>
            <p:cNvSpPr/>
            <p:nvPr/>
          </p:nvSpPr>
          <p:spPr bwMode="auto">
            <a:xfrm>
              <a:off x="4803775" y="3349821"/>
              <a:ext cx="101600" cy="233363"/>
            </a:xfrm>
            <a:custGeom>
              <a:avLst/>
              <a:gdLst>
                <a:gd name="T0" fmla="*/ 21 w 21"/>
                <a:gd name="T1" fmla="*/ 0 h 48"/>
                <a:gd name="T2" fmla="*/ 21 w 21"/>
                <a:gd name="T3" fmla="*/ 0 h 48"/>
                <a:gd name="T4" fmla="*/ 0 w 21"/>
                <a:gd name="T5" fmla="*/ 48 h 48"/>
                <a:gd name="T6" fmla="*/ 0 w 21"/>
                <a:gd name="T7" fmla="*/ 48 h 48"/>
                <a:gd name="T8" fmla="*/ 21 w 21"/>
                <a:gd name="T9" fmla="*/ 0 h 48"/>
              </a:gdLst>
              <a:ahLst/>
              <a:cxnLst>
                <a:cxn ang="0">
                  <a:pos x="T0" y="T1"/>
                </a:cxn>
                <a:cxn ang="0">
                  <a:pos x="T2" y="T3"/>
                </a:cxn>
                <a:cxn ang="0">
                  <a:pos x="T4" y="T5"/>
                </a:cxn>
                <a:cxn ang="0">
                  <a:pos x="T6" y="T7"/>
                </a:cxn>
                <a:cxn ang="0">
                  <a:pos x="T8" y="T9"/>
                </a:cxn>
              </a:cxnLst>
              <a:rect l="0" t="0" r="r" b="b"/>
              <a:pathLst>
                <a:path w="21" h="48">
                  <a:moveTo>
                    <a:pt x="21" y="0"/>
                  </a:moveTo>
                  <a:cubicBezTo>
                    <a:pt x="21" y="0"/>
                    <a:pt x="21" y="0"/>
                    <a:pt x="21" y="0"/>
                  </a:cubicBezTo>
                  <a:cubicBezTo>
                    <a:pt x="11" y="14"/>
                    <a:pt x="4" y="30"/>
                    <a:pt x="0" y="48"/>
                  </a:cubicBezTo>
                  <a:cubicBezTo>
                    <a:pt x="0" y="48"/>
                    <a:pt x="0" y="48"/>
                    <a:pt x="0" y="48"/>
                  </a:cubicBezTo>
                  <a:cubicBezTo>
                    <a:pt x="4" y="30"/>
                    <a:pt x="12" y="14"/>
                    <a:pt x="21" y="0"/>
                  </a:cubicBezTo>
                </a:path>
              </a:pathLst>
            </a:custGeom>
            <a:solidFill>
              <a:srgbClr val="894D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Oval 67"/>
            <p:cNvSpPr>
              <a:spLocks noChangeArrowheads="1"/>
            </p:cNvSpPr>
            <p:nvPr/>
          </p:nvSpPr>
          <p:spPr bwMode="auto">
            <a:xfrm>
              <a:off x="4905375" y="3349821"/>
              <a:ext cx="1588" cy="1588"/>
            </a:xfrm>
            <a:prstGeom prst="ellipse">
              <a:avLst/>
            </a:prstGeom>
            <a:solidFill>
              <a:srgbClr val="97A7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68"/>
            <p:cNvSpPr>
              <a:spLocks noEditPoints="1"/>
            </p:cNvSpPr>
            <p:nvPr/>
          </p:nvSpPr>
          <p:spPr bwMode="auto">
            <a:xfrm>
              <a:off x="6427787" y="4076896"/>
              <a:ext cx="122238" cy="14288"/>
            </a:xfrm>
            <a:custGeom>
              <a:avLst/>
              <a:gdLst>
                <a:gd name="T0" fmla="*/ 0 w 25"/>
                <a:gd name="T1" fmla="*/ 3 h 3"/>
                <a:gd name="T2" fmla="*/ 0 w 25"/>
                <a:gd name="T3" fmla="*/ 3 h 3"/>
                <a:gd name="T4" fmla="*/ 0 w 25"/>
                <a:gd name="T5" fmla="*/ 3 h 3"/>
                <a:gd name="T6" fmla="*/ 0 w 25"/>
                <a:gd name="T7" fmla="*/ 3 h 3"/>
                <a:gd name="T8" fmla="*/ 0 w 25"/>
                <a:gd name="T9" fmla="*/ 3 h 3"/>
                <a:gd name="T10" fmla="*/ 0 w 25"/>
                <a:gd name="T11" fmla="*/ 3 h 3"/>
                <a:gd name="T12" fmla="*/ 1 w 25"/>
                <a:gd name="T13" fmla="*/ 3 h 3"/>
                <a:gd name="T14" fmla="*/ 0 w 25"/>
                <a:gd name="T15" fmla="*/ 3 h 3"/>
                <a:gd name="T16" fmla="*/ 1 w 25"/>
                <a:gd name="T17" fmla="*/ 3 h 3"/>
                <a:gd name="T18" fmla="*/ 25 w 25"/>
                <a:gd name="T19" fmla="*/ 0 h 3"/>
                <a:gd name="T20" fmla="*/ 1 w 25"/>
                <a:gd name="T21" fmla="*/ 3 h 3"/>
                <a:gd name="T22" fmla="*/ 25 w 25"/>
                <a:gd name="T23" fmla="*/ 0 h 3"/>
                <a:gd name="T24" fmla="*/ 25 w 2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1" y="3"/>
                  </a:moveTo>
                  <a:cubicBezTo>
                    <a:pt x="1" y="3"/>
                    <a:pt x="0" y="3"/>
                    <a:pt x="0" y="3"/>
                  </a:cubicBezTo>
                  <a:cubicBezTo>
                    <a:pt x="0" y="3"/>
                    <a:pt x="1" y="3"/>
                    <a:pt x="1" y="3"/>
                  </a:cubicBezTo>
                  <a:moveTo>
                    <a:pt x="25" y="0"/>
                  </a:moveTo>
                  <a:cubicBezTo>
                    <a:pt x="17" y="0"/>
                    <a:pt x="9" y="1"/>
                    <a:pt x="1" y="3"/>
                  </a:cubicBezTo>
                  <a:cubicBezTo>
                    <a:pt x="9" y="1"/>
                    <a:pt x="17" y="0"/>
                    <a:pt x="25" y="0"/>
                  </a:cubicBezTo>
                  <a:cubicBezTo>
                    <a:pt x="25" y="0"/>
                    <a:pt x="25" y="0"/>
                    <a:pt x="25" y="0"/>
                  </a:cubicBezTo>
                </a:path>
              </a:pathLst>
            </a:custGeom>
            <a:solidFill>
              <a:srgbClr val="97A7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69"/>
            <p:cNvSpPr>
              <a:spLocks noEditPoints="1"/>
            </p:cNvSpPr>
            <p:nvPr/>
          </p:nvSpPr>
          <p:spPr bwMode="auto">
            <a:xfrm>
              <a:off x="5822950" y="4076896"/>
              <a:ext cx="727075" cy="727075"/>
            </a:xfrm>
            <a:custGeom>
              <a:avLst/>
              <a:gdLst>
                <a:gd name="T0" fmla="*/ 30 w 149"/>
                <a:gd name="T1" fmla="*/ 106 h 149"/>
                <a:gd name="T2" fmla="*/ 5 w 149"/>
                <a:gd name="T3" fmla="*/ 118 h 149"/>
                <a:gd name="T4" fmla="*/ 0 w 149"/>
                <a:gd name="T5" fmla="*/ 149 h 149"/>
                <a:gd name="T6" fmla="*/ 21 w 149"/>
                <a:gd name="T7" fmla="*/ 143 h 149"/>
                <a:gd name="T8" fmla="*/ 30 w 149"/>
                <a:gd name="T9" fmla="*/ 106 h 149"/>
                <a:gd name="T10" fmla="*/ 149 w 149"/>
                <a:gd name="T11" fmla="*/ 0 h 149"/>
                <a:gd name="T12" fmla="*/ 125 w 149"/>
                <a:gd name="T13" fmla="*/ 3 h 149"/>
                <a:gd name="T14" fmla="*/ 125 w 149"/>
                <a:gd name="T15" fmla="*/ 3 h 149"/>
                <a:gd name="T16" fmla="*/ 124 w 149"/>
                <a:gd name="T17" fmla="*/ 3 h 149"/>
                <a:gd name="T18" fmla="*/ 124 w 149"/>
                <a:gd name="T19" fmla="*/ 3 h 149"/>
                <a:gd name="T20" fmla="*/ 124 w 149"/>
                <a:gd name="T21" fmla="*/ 3 h 149"/>
                <a:gd name="T22" fmla="*/ 124 w 149"/>
                <a:gd name="T23" fmla="*/ 3 h 149"/>
                <a:gd name="T24" fmla="*/ 124 w 149"/>
                <a:gd name="T25" fmla="*/ 3 h 149"/>
                <a:gd name="T26" fmla="*/ 118 w 149"/>
                <a:gd name="T27" fmla="*/ 5 h 149"/>
                <a:gd name="T28" fmla="*/ 107 w 149"/>
                <a:gd name="T29" fmla="*/ 29 h 149"/>
                <a:gd name="T30" fmla="*/ 143 w 149"/>
                <a:gd name="T31" fmla="*/ 20 h 149"/>
                <a:gd name="T32" fmla="*/ 149 w 149"/>
                <a:gd name="T33"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9" h="149">
                  <a:moveTo>
                    <a:pt x="30" y="106"/>
                  </a:moveTo>
                  <a:cubicBezTo>
                    <a:pt x="22" y="111"/>
                    <a:pt x="13" y="115"/>
                    <a:pt x="5" y="118"/>
                  </a:cubicBezTo>
                  <a:cubicBezTo>
                    <a:pt x="2" y="128"/>
                    <a:pt x="1" y="138"/>
                    <a:pt x="0" y="149"/>
                  </a:cubicBezTo>
                  <a:cubicBezTo>
                    <a:pt x="7" y="147"/>
                    <a:pt x="14" y="145"/>
                    <a:pt x="21" y="143"/>
                  </a:cubicBezTo>
                  <a:cubicBezTo>
                    <a:pt x="22" y="130"/>
                    <a:pt x="25" y="118"/>
                    <a:pt x="30" y="106"/>
                  </a:cubicBezTo>
                  <a:moveTo>
                    <a:pt x="149" y="0"/>
                  </a:moveTo>
                  <a:cubicBezTo>
                    <a:pt x="141" y="0"/>
                    <a:pt x="133" y="1"/>
                    <a:pt x="125" y="3"/>
                  </a:cubicBezTo>
                  <a:cubicBezTo>
                    <a:pt x="125" y="3"/>
                    <a:pt x="125" y="3"/>
                    <a:pt x="125" y="3"/>
                  </a:cubicBezTo>
                  <a:cubicBezTo>
                    <a:pt x="125" y="3"/>
                    <a:pt x="124" y="3"/>
                    <a:pt x="124" y="3"/>
                  </a:cubicBezTo>
                  <a:cubicBezTo>
                    <a:pt x="124" y="3"/>
                    <a:pt x="124" y="3"/>
                    <a:pt x="124" y="3"/>
                  </a:cubicBezTo>
                  <a:cubicBezTo>
                    <a:pt x="124" y="3"/>
                    <a:pt x="124" y="3"/>
                    <a:pt x="124" y="3"/>
                  </a:cubicBezTo>
                  <a:cubicBezTo>
                    <a:pt x="124" y="3"/>
                    <a:pt x="124" y="3"/>
                    <a:pt x="124" y="3"/>
                  </a:cubicBezTo>
                  <a:cubicBezTo>
                    <a:pt x="124" y="3"/>
                    <a:pt x="124" y="3"/>
                    <a:pt x="124" y="3"/>
                  </a:cubicBezTo>
                  <a:cubicBezTo>
                    <a:pt x="122" y="4"/>
                    <a:pt x="120" y="4"/>
                    <a:pt x="118" y="5"/>
                  </a:cubicBezTo>
                  <a:cubicBezTo>
                    <a:pt x="115" y="13"/>
                    <a:pt x="111" y="21"/>
                    <a:pt x="107" y="29"/>
                  </a:cubicBezTo>
                  <a:cubicBezTo>
                    <a:pt x="118" y="25"/>
                    <a:pt x="131" y="22"/>
                    <a:pt x="143" y="20"/>
                  </a:cubicBezTo>
                  <a:cubicBezTo>
                    <a:pt x="146" y="14"/>
                    <a:pt x="148" y="7"/>
                    <a:pt x="149" y="0"/>
                  </a:cubicBezTo>
                </a:path>
              </a:pathLst>
            </a:custGeom>
            <a:solidFill>
              <a:srgbClr val="C5CD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70"/>
            <p:cNvSpPr/>
            <p:nvPr/>
          </p:nvSpPr>
          <p:spPr bwMode="auto">
            <a:xfrm>
              <a:off x="5926137" y="4173733"/>
              <a:ext cx="595313" cy="600075"/>
            </a:xfrm>
            <a:custGeom>
              <a:avLst/>
              <a:gdLst>
                <a:gd name="T0" fmla="*/ 122 w 122"/>
                <a:gd name="T1" fmla="*/ 0 h 123"/>
                <a:gd name="T2" fmla="*/ 86 w 122"/>
                <a:gd name="T3" fmla="*/ 9 h 123"/>
                <a:gd name="T4" fmla="*/ 9 w 122"/>
                <a:gd name="T5" fmla="*/ 86 h 123"/>
                <a:gd name="T6" fmla="*/ 0 w 122"/>
                <a:gd name="T7" fmla="*/ 123 h 123"/>
                <a:gd name="T8" fmla="*/ 20 w 122"/>
                <a:gd name="T9" fmla="*/ 115 h 123"/>
                <a:gd name="T10" fmla="*/ 114 w 122"/>
                <a:gd name="T11" fmla="*/ 21 h 123"/>
                <a:gd name="T12" fmla="*/ 122 w 122"/>
                <a:gd name="T13" fmla="*/ 0 h 123"/>
              </a:gdLst>
              <a:ahLst/>
              <a:cxnLst>
                <a:cxn ang="0">
                  <a:pos x="T0" y="T1"/>
                </a:cxn>
                <a:cxn ang="0">
                  <a:pos x="T2" y="T3"/>
                </a:cxn>
                <a:cxn ang="0">
                  <a:pos x="T4" y="T5"/>
                </a:cxn>
                <a:cxn ang="0">
                  <a:pos x="T6" y="T7"/>
                </a:cxn>
                <a:cxn ang="0">
                  <a:pos x="T8" y="T9"/>
                </a:cxn>
                <a:cxn ang="0">
                  <a:pos x="T10" y="T11"/>
                </a:cxn>
                <a:cxn ang="0">
                  <a:pos x="T12" y="T13"/>
                </a:cxn>
              </a:cxnLst>
              <a:rect l="0" t="0" r="r" b="b"/>
              <a:pathLst>
                <a:path w="122" h="123">
                  <a:moveTo>
                    <a:pt x="122" y="0"/>
                  </a:moveTo>
                  <a:cubicBezTo>
                    <a:pt x="110" y="2"/>
                    <a:pt x="97" y="5"/>
                    <a:pt x="86" y="9"/>
                  </a:cubicBezTo>
                  <a:cubicBezTo>
                    <a:pt x="68" y="42"/>
                    <a:pt x="41" y="69"/>
                    <a:pt x="9" y="86"/>
                  </a:cubicBezTo>
                  <a:cubicBezTo>
                    <a:pt x="4" y="98"/>
                    <a:pt x="1" y="110"/>
                    <a:pt x="0" y="123"/>
                  </a:cubicBezTo>
                  <a:cubicBezTo>
                    <a:pt x="7" y="121"/>
                    <a:pt x="14" y="118"/>
                    <a:pt x="20" y="115"/>
                  </a:cubicBezTo>
                  <a:cubicBezTo>
                    <a:pt x="30" y="67"/>
                    <a:pt x="67" y="30"/>
                    <a:pt x="114" y="21"/>
                  </a:cubicBezTo>
                  <a:cubicBezTo>
                    <a:pt x="117" y="14"/>
                    <a:pt x="120" y="8"/>
                    <a:pt x="122" y="0"/>
                  </a:cubicBezTo>
                </a:path>
              </a:pathLst>
            </a:custGeom>
            <a:solidFill>
              <a:srgbClr val="B0BB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71"/>
            <p:cNvSpPr/>
            <p:nvPr/>
          </p:nvSpPr>
          <p:spPr bwMode="auto">
            <a:xfrm>
              <a:off x="5848350" y="4100708"/>
              <a:ext cx="550863" cy="550863"/>
            </a:xfrm>
            <a:custGeom>
              <a:avLst/>
              <a:gdLst>
                <a:gd name="T0" fmla="*/ 113 w 113"/>
                <a:gd name="T1" fmla="*/ 0 h 113"/>
                <a:gd name="T2" fmla="*/ 113 w 113"/>
                <a:gd name="T3" fmla="*/ 0 h 113"/>
                <a:gd name="T4" fmla="*/ 0 w 113"/>
                <a:gd name="T5" fmla="*/ 113 h 113"/>
                <a:gd name="T6" fmla="*/ 0 w 113"/>
                <a:gd name="T7" fmla="*/ 113 h 113"/>
                <a:gd name="T8" fmla="*/ 25 w 113"/>
                <a:gd name="T9" fmla="*/ 101 h 113"/>
                <a:gd name="T10" fmla="*/ 102 w 113"/>
                <a:gd name="T11" fmla="*/ 24 h 113"/>
                <a:gd name="T12" fmla="*/ 113 w 113"/>
                <a:gd name="T13" fmla="*/ 0 h 113"/>
              </a:gdLst>
              <a:ahLst/>
              <a:cxnLst>
                <a:cxn ang="0">
                  <a:pos x="T0" y="T1"/>
                </a:cxn>
                <a:cxn ang="0">
                  <a:pos x="T2" y="T3"/>
                </a:cxn>
                <a:cxn ang="0">
                  <a:pos x="T4" y="T5"/>
                </a:cxn>
                <a:cxn ang="0">
                  <a:pos x="T6" y="T7"/>
                </a:cxn>
                <a:cxn ang="0">
                  <a:pos x="T8" y="T9"/>
                </a:cxn>
                <a:cxn ang="0">
                  <a:pos x="T10" y="T11"/>
                </a:cxn>
                <a:cxn ang="0">
                  <a:pos x="T12" y="T13"/>
                </a:cxn>
              </a:cxnLst>
              <a:rect l="0" t="0" r="r" b="b"/>
              <a:pathLst>
                <a:path w="113" h="113">
                  <a:moveTo>
                    <a:pt x="113" y="0"/>
                  </a:moveTo>
                  <a:cubicBezTo>
                    <a:pt x="113" y="0"/>
                    <a:pt x="113" y="0"/>
                    <a:pt x="113" y="0"/>
                  </a:cubicBezTo>
                  <a:cubicBezTo>
                    <a:pt x="93" y="52"/>
                    <a:pt x="52" y="93"/>
                    <a:pt x="0" y="113"/>
                  </a:cubicBezTo>
                  <a:cubicBezTo>
                    <a:pt x="0" y="113"/>
                    <a:pt x="0" y="113"/>
                    <a:pt x="0" y="113"/>
                  </a:cubicBezTo>
                  <a:cubicBezTo>
                    <a:pt x="8" y="110"/>
                    <a:pt x="17" y="106"/>
                    <a:pt x="25" y="101"/>
                  </a:cubicBezTo>
                  <a:cubicBezTo>
                    <a:pt x="57" y="84"/>
                    <a:pt x="84" y="57"/>
                    <a:pt x="102" y="24"/>
                  </a:cubicBezTo>
                  <a:cubicBezTo>
                    <a:pt x="106" y="16"/>
                    <a:pt x="110" y="8"/>
                    <a:pt x="113" y="0"/>
                  </a:cubicBezTo>
                </a:path>
              </a:pathLst>
            </a:custGeom>
            <a:solidFill>
              <a:srgbClr val="C5CD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72"/>
            <p:cNvSpPr/>
            <p:nvPr/>
          </p:nvSpPr>
          <p:spPr bwMode="auto">
            <a:xfrm>
              <a:off x="6022975" y="4276921"/>
              <a:ext cx="458788" cy="458788"/>
            </a:xfrm>
            <a:custGeom>
              <a:avLst/>
              <a:gdLst>
                <a:gd name="T0" fmla="*/ 94 w 94"/>
                <a:gd name="T1" fmla="*/ 0 h 94"/>
                <a:gd name="T2" fmla="*/ 0 w 94"/>
                <a:gd name="T3" fmla="*/ 94 h 94"/>
                <a:gd name="T4" fmla="*/ 0 w 94"/>
                <a:gd name="T5" fmla="*/ 94 h 94"/>
                <a:gd name="T6" fmla="*/ 94 w 94"/>
                <a:gd name="T7" fmla="*/ 0 h 94"/>
                <a:gd name="T8" fmla="*/ 94 w 94"/>
                <a:gd name="T9" fmla="*/ 0 h 94"/>
              </a:gdLst>
              <a:ahLst/>
              <a:cxnLst>
                <a:cxn ang="0">
                  <a:pos x="T0" y="T1"/>
                </a:cxn>
                <a:cxn ang="0">
                  <a:pos x="T2" y="T3"/>
                </a:cxn>
                <a:cxn ang="0">
                  <a:pos x="T4" y="T5"/>
                </a:cxn>
                <a:cxn ang="0">
                  <a:pos x="T6" y="T7"/>
                </a:cxn>
                <a:cxn ang="0">
                  <a:pos x="T8" y="T9"/>
                </a:cxn>
              </a:cxnLst>
              <a:rect l="0" t="0" r="r" b="b"/>
              <a:pathLst>
                <a:path w="94" h="94">
                  <a:moveTo>
                    <a:pt x="94" y="0"/>
                  </a:moveTo>
                  <a:cubicBezTo>
                    <a:pt x="47" y="9"/>
                    <a:pt x="10" y="46"/>
                    <a:pt x="0" y="94"/>
                  </a:cubicBezTo>
                  <a:cubicBezTo>
                    <a:pt x="0" y="94"/>
                    <a:pt x="0" y="94"/>
                    <a:pt x="0" y="94"/>
                  </a:cubicBezTo>
                  <a:cubicBezTo>
                    <a:pt x="10" y="46"/>
                    <a:pt x="47" y="9"/>
                    <a:pt x="94" y="0"/>
                  </a:cubicBezTo>
                  <a:cubicBezTo>
                    <a:pt x="94" y="0"/>
                    <a:pt x="94" y="0"/>
                    <a:pt x="94" y="0"/>
                  </a:cubicBezTo>
                </a:path>
              </a:pathLst>
            </a:custGeom>
            <a:solidFill>
              <a:srgbClr val="2D38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73"/>
            <p:cNvSpPr/>
            <p:nvPr/>
          </p:nvSpPr>
          <p:spPr bwMode="auto">
            <a:xfrm>
              <a:off x="7272337" y="5096071"/>
              <a:ext cx="161925" cy="112713"/>
            </a:xfrm>
            <a:custGeom>
              <a:avLst/>
              <a:gdLst>
                <a:gd name="T0" fmla="*/ 33 w 33"/>
                <a:gd name="T1" fmla="*/ 0 h 23"/>
                <a:gd name="T2" fmla="*/ 8 w 33"/>
                <a:gd name="T3" fmla="*/ 3 h 23"/>
                <a:gd name="T4" fmla="*/ 0 w 33"/>
                <a:gd name="T5" fmla="*/ 23 h 23"/>
                <a:gd name="T6" fmla="*/ 28 w 33"/>
                <a:gd name="T7" fmla="*/ 16 h 23"/>
                <a:gd name="T8" fmla="*/ 33 w 33"/>
                <a:gd name="T9" fmla="*/ 0 h 23"/>
              </a:gdLst>
              <a:ahLst/>
              <a:cxnLst>
                <a:cxn ang="0">
                  <a:pos x="T0" y="T1"/>
                </a:cxn>
                <a:cxn ang="0">
                  <a:pos x="T2" y="T3"/>
                </a:cxn>
                <a:cxn ang="0">
                  <a:pos x="T4" y="T5"/>
                </a:cxn>
                <a:cxn ang="0">
                  <a:pos x="T6" y="T7"/>
                </a:cxn>
                <a:cxn ang="0">
                  <a:pos x="T8" y="T9"/>
                </a:cxn>
              </a:cxnLst>
              <a:rect l="0" t="0" r="r" b="b"/>
              <a:pathLst>
                <a:path w="33" h="23">
                  <a:moveTo>
                    <a:pt x="33" y="0"/>
                  </a:moveTo>
                  <a:cubicBezTo>
                    <a:pt x="24" y="0"/>
                    <a:pt x="16" y="1"/>
                    <a:pt x="8" y="3"/>
                  </a:cubicBezTo>
                  <a:cubicBezTo>
                    <a:pt x="6" y="10"/>
                    <a:pt x="3" y="16"/>
                    <a:pt x="0" y="23"/>
                  </a:cubicBezTo>
                  <a:cubicBezTo>
                    <a:pt x="9" y="19"/>
                    <a:pt x="18" y="17"/>
                    <a:pt x="28" y="16"/>
                  </a:cubicBezTo>
                  <a:cubicBezTo>
                    <a:pt x="30" y="11"/>
                    <a:pt x="31" y="5"/>
                    <a:pt x="33" y="0"/>
                  </a:cubicBezTo>
                </a:path>
              </a:pathLst>
            </a:custGeom>
            <a:solidFill>
              <a:srgbClr val="C5CD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74"/>
            <p:cNvSpPr/>
            <p:nvPr/>
          </p:nvSpPr>
          <p:spPr bwMode="auto">
            <a:xfrm>
              <a:off x="7175500" y="5173858"/>
              <a:ext cx="233363" cy="171450"/>
            </a:xfrm>
            <a:custGeom>
              <a:avLst/>
              <a:gdLst>
                <a:gd name="T0" fmla="*/ 48 w 48"/>
                <a:gd name="T1" fmla="*/ 0 h 35"/>
                <a:gd name="T2" fmla="*/ 20 w 48"/>
                <a:gd name="T3" fmla="*/ 7 h 35"/>
                <a:gd name="T4" fmla="*/ 0 w 48"/>
                <a:gd name="T5" fmla="*/ 35 h 35"/>
                <a:gd name="T6" fmla="*/ 42 w 48"/>
                <a:gd name="T7" fmla="*/ 17 h 35"/>
                <a:gd name="T8" fmla="*/ 48 w 48"/>
                <a:gd name="T9" fmla="*/ 0 h 35"/>
              </a:gdLst>
              <a:ahLst/>
              <a:cxnLst>
                <a:cxn ang="0">
                  <a:pos x="T0" y="T1"/>
                </a:cxn>
                <a:cxn ang="0">
                  <a:pos x="T2" y="T3"/>
                </a:cxn>
                <a:cxn ang="0">
                  <a:pos x="T4" y="T5"/>
                </a:cxn>
                <a:cxn ang="0">
                  <a:pos x="T6" y="T7"/>
                </a:cxn>
                <a:cxn ang="0">
                  <a:pos x="T8" y="T9"/>
                </a:cxn>
              </a:cxnLst>
              <a:rect l="0" t="0" r="r" b="b"/>
              <a:pathLst>
                <a:path w="48" h="35">
                  <a:moveTo>
                    <a:pt x="48" y="0"/>
                  </a:moveTo>
                  <a:cubicBezTo>
                    <a:pt x="38" y="1"/>
                    <a:pt x="29" y="3"/>
                    <a:pt x="20" y="7"/>
                  </a:cubicBezTo>
                  <a:cubicBezTo>
                    <a:pt x="14" y="17"/>
                    <a:pt x="8" y="26"/>
                    <a:pt x="0" y="35"/>
                  </a:cubicBezTo>
                  <a:cubicBezTo>
                    <a:pt x="12" y="26"/>
                    <a:pt x="26" y="19"/>
                    <a:pt x="42" y="17"/>
                  </a:cubicBezTo>
                  <a:cubicBezTo>
                    <a:pt x="44" y="11"/>
                    <a:pt x="46" y="6"/>
                    <a:pt x="48" y="0"/>
                  </a:cubicBezTo>
                </a:path>
              </a:pathLst>
            </a:custGeom>
            <a:solidFill>
              <a:srgbClr val="B0BB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75"/>
            <p:cNvSpPr/>
            <p:nvPr/>
          </p:nvSpPr>
          <p:spPr bwMode="auto">
            <a:xfrm>
              <a:off x="7175500" y="5257996"/>
              <a:ext cx="204788" cy="87313"/>
            </a:xfrm>
            <a:custGeom>
              <a:avLst/>
              <a:gdLst>
                <a:gd name="T0" fmla="*/ 42 w 42"/>
                <a:gd name="T1" fmla="*/ 0 h 18"/>
                <a:gd name="T2" fmla="*/ 0 w 42"/>
                <a:gd name="T3" fmla="*/ 18 h 18"/>
                <a:gd name="T4" fmla="*/ 0 w 42"/>
                <a:gd name="T5" fmla="*/ 18 h 18"/>
                <a:gd name="T6" fmla="*/ 42 w 42"/>
                <a:gd name="T7" fmla="*/ 0 h 18"/>
                <a:gd name="T8" fmla="*/ 42 w 42"/>
                <a:gd name="T9" fmla="*/ 0 h 18"/>
              </a:gdLst>
              <a:ahLst/>
              <a:cxnLst>
                <a:cxn ang="0">
                  <a:pos x="T0" y="T1"/>
                </a:cxn>
                <a:cxn ang="0">
                  <a:pos x="T2" y="T3"/>
                </a:cxn>
                <a:cxn ang="0">
                  <a:pos x="T4" y="T5"/>
                </a:cxn>
                <a:cxn ang="0">
                  <a:pos x="T6" y="T7"/>
                </a:cxn>
                <a:cxn ang="0">
                  <a:pos x="T8" y="T9"/>
                </a:cxn>
              </a:cxnLst>
              <a:rect l="0" t="0" r="r" b="b"/>
              <a:pathLst>
                <a:path w="42" h="18">
                  <a:moveTo>
                    <a:pt x="42" y="0"/>
                  </a:moveTo>
                  <a:cubicBezTo>
                    <a:pt x="26" y="2"/>
                    <a:pt x="12" y="9"/>
                    <a:pt x="0" y="18"/>
                  </a:cubicBezTo>
                  <a:cubicBezTo>
                    <a:pt x="0" y="18"/>
                    <a:pt x="0" y="18"/>
                    <a:pt x="0" y="18"/>
                  </a:cubicBezTo>
                  <a:cubicBezTo>
                    <a:pt x="12" y="9"/>
                    <a:pt x="26" y="2"/>
                    <a:pt x="42" y="0"/>
                  </a:cubicBezTo>
                  <a:cubicBezTo>
                    <a:pt x="42" y="0"/>
                    <a:pt x="42" y="0"/>
                    <a:pt x="42" y="0"/>
                  </a:cubicBezTo>
                </a:path>
              </a:pathLst>
            </a:custGeom>
            <a:solidFill>
              <a:srgbClr val="3786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76"/>
            <p:cNvSpPr/>
            <p:nvPr/>
          </p:nvSpPr>
          <p:spPr bwMode="auto">
            <a:xfrm>
              <a:off x="7175500" y="5110358"/>
              <a:ext cx="136525" cy="234950"/>
            </a:xfrm>
            <a:custGeom>
              <a:avLst/>
              <a:gdLst>
                <a:gd name="T0" fmla="*/ 28 w 28"/>
                <a:gd name="T1" fmla="*/ 0 h 48"/>
                <a:gd name="T2" fmla="*/ 28 w 28"/>
                <a:gd name="T3" fmla="*/ 0 h 48"/>
                <a:gd name="T4" fmla="*/ 0 w 28"/>
                <a:gd name="T5" fmla="*/ 48 h 48"/>
                <a:gd name="T6" fmla="*/ 0 w 28"/>
                <a:gd name="T7" fmla="*/ 48 h 48"/>
                <a:gd name="T8" fmla="*/ 0 w 28"/>
                <a:gd name="T9" fmla="*/ 48 h 48"/>
                <a:gd name="T10" fmla="*/ 0 w 28"/>
                <a:gd name="T11" fmla="*/ 48 h 48"/>
                <a:gd name="T12" fmla="*/ 0 w 28"/>
                <a:gd name="T13" fmla="*/ 48 h 48"/>
                <a:gd name="T14" fmla="*/ 20 w 28"/>
                <a:gd name="T15" fmla="*/ 20 h 48"/>
                <a:gd name="T16" fmla="*/ 28 w 28"/>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8">
                  <a:moveTo>
                    <a:pt x="28" y="0"/>
                  </a:moveTo>
                  <a:cubicBezTo>
                    <a:pt x="28" y="0"/>
                    <a:pt x="28" y="0"/>
                    <a:pt x="28" y="0"/>
                  </a:cubicBezTo>
                  <a:cubicBezTo>
                    <a:pt x="22" y="18"/>
                    <a:pt x="12" y="34"/>
                    <a:pt x="0" y="48"/>
                  </a:cubicBezTo>
                  <a:cubicBezTo>
                    <a:pt x="0" y="48"/>
                    <a:pt x="0" y="48"/>
                    <a:pt x="0" y="48"/>
                  </a:cubicBezTo>
                  <a:cubicBezTo>
                    <a:pt x="0" y="48"/>
                    <a:pt x="0" y="48"/>
                    <a:pt x="0" y="48"/>
                  </a:cubicBezTo>
                  <a:cubicBezTo>
                    <a:pt x="0" y="48"/>
                    <a:pt x="0" y="48"/>
                    <a:pt x="0" y="48"/>
                  </a:cubicBezTo>
                  <a:cubicBezTo>
                    <a:pt x="0" y="48"/>
                    <a:pt x="0" y="48"/>
                    <a:pt x="0" y="48"/>
                  </a:cubicBezTo>
                  <a:cubicBezTo>
                    <a:pt x="8" y="39"/>
                    <a:pt x="14" y="30"/>
                    <a:pt x="20" y="20"/>
                  </a:cubicBezTo>
                  <a:cubicBezTo>
                    <a:pt x="23" y="13"/>
                    <a:pt x="26" y="7"/>
                    <a:pt x="28" y="0"/>
                  </a:cubicBezTo>
                </a:path>
              </a:pathLst>
            </a:custGeom>
            <a:solidFill>
              <a:srgbClr val="C5CD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77"/>
            <p:cNvSpPr/>
            <p:nvPr/>
          </p:nvSpPr>
          <p:spPr bwMode="auto">
            <a:xfrm>
              <a:off x="7175500" y="5257996"/>
              <a:ext cx="204788" cy="87313"/>
            </a:xfrm>
            <a:custGeom>
              <a:avLst/>
              <a:gdLst>
                <a:gd name="T0" fmla="*/ 42 w 42"/>
                <a:gd name="T1" fmla="*/ 0 h 18"/>
                <a:gd name="T2" fmla="*/ 0 w 42"/>
                <a:gd name="T3" fmla="*/ 18 h 18"/>
                <a:gd name="T4" fmla="*/ 0 w 42"/>
                <a:gd name="T5" fmla="*/ 18 h 18"/>
                <a:gd name="T6" fmla="*/ 42 w 42"/>
                <a:gd name="T7" fmla="*/ 0 h 18"/>
                <a:gd name="T8" fmla="*/ 42 w 42"/>
                <a:gd name="T9" fmla="*/ 0 h 18"/>
              </a:gdLst>
              <a:ahLst/>
              <a:cxnLst>
                <a:cxn ang="0">
                  <a:pos x="T0" y="T1"/>
                </a:cxn>
                <a:cxn ang="0">
                  <a:pos x="T2" y="T3"/>
                </a:cxn>
                <a:cxn ang="0">
                  <a:pos x="T4" y="T5"/>
                </a:cxn>
                <a:cxn ang="0">
                  <a:pos x="T6" y="T7"/>
                </a:cxn>
                <a:cxn ang="0">
                  <a:pos x="T8" y="T9"/>
                </a:cxn>
              </a:cxnLst>
              <a:rect l="0" t="0" r="r" b="b"/>
              <a:pathLst>
                <a:path w="42" h="18">
                  <a:moveTo>
                    <a:pt x="42" y="0"/>
                  </a:moveTo>
                  <a:cubicBezTo>
                    <a:pt x="26" y="2"/>
                    <a:pt x="12" y="9"/>
                    <a:pt x="0" y="18"/>
                  </a:cubicBezTo>
                  <a:cubicBezTo>
                    <a:pt x="0" y="18"/>
                    <a:pt x="0" y="18"/>
                    <a:pt x="0" y="18"/>
                  </a:cubicBezTo>
                  <a:cubicBezTo>
                    <a:pt x="12" y="9"/>
                    <a:pt x="26" y="2"/>
                    <a:pt x="42" y="0"/>
                  </a:cubicBezTo>
                  <a:cubicBezTo>
                    <a:pt x="42" y="0"/>
                    <a:pt x="42" y="0"/>
                    <a:pt x="42" y="0"/>
                  </a:cubicBezTo>
                </a:path>
              </a:pathLst>
            </a:custGeom>
            <a:solidFill>
              <a:srgbClr val="25757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Oval 78"/>
            <p:cNvSpPr>
              <a:spLocks noChangeArrowheads="1"/>
            </p:cNvSpPr>
            <p:nvPr/>
          </p:nvSpPr>
          <p:spPr bwMode="auto">
            <a:xfrm>
              <a:off x="7175500" y="5345308"/>
              <a:ext cx="1588" cy="1588"/>
            </a:xfrm>
            <a:prstGeom prst="ellipse">
              <a:avLst/>
            </a:prstGeom>
            <a:solidFill>
              <a:srgbClr val="97A7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79"/>
            <p:cNvSpPr/>
            <p:nvPr/>
          </p:nvSpPr>
          <p:spPr bwMode="auto">
            <a:xfrm>
              <a:off x="6843712" y="5521521"/>
              <a:ext cx="111125" cy="160338"/>
            </a:xfrm>
            <a:custGeom>
              <a:avLst/>
              <a:gdLst>
                <a:gd name="T0" fmla="*/ 23 w 23"/>
                <a:gd name="T1" fmla="*/ 0 h 33"/>
                <a:gd name="T2" fmla="*/ 3 w 23"/>
                <a:gd name="T3" fmla="*/ 9 h 33"/>
                <a:gd name="T4" fmla="*/ 0 w 23"/>
                <a:gd name="T5" fmla="*/ 33 h 33"/>
                <a:gd name="T6" fmla="*/ 16 w 23"/>
                <a:gd name="T7" fmla="*/ 29 h 33"/>
                <a:gd name="T8" fmla="*/ 23 w 23"/>
                <a:gd name="T9" fmla="*/ 0 h 33"/>
              </a:gdLst>
              <a:ahLst/>
              <a:cxnLst>
                <a:cxn ang="0">
                  <a:pos x="T0" y="T1"/>
                </a:cxn>
                <a:cxn ang="0">
                  <a:pos x="T2" y="T3"/>
                </a:cxn>
                <a:cxn ang="0">
                  <a:pos x="T4" y="T5"/>
                </a:cxn>
                <a:cxn ang="0">
                  <a:pos x="T6" y="T7"/>
                </a:cxn>
                <a:cxn ang="0">
                  <a:pos x="T8" y="T9"/>
                </a:cxn>
              </a:cxnLst>
              <a:rect l="0" t="0" r="r" b="b"/>
              <a:pathLst>
                <a:path w="23" h="33">
                  <a:moveTo>
                    <a:pt x="23" y="0"/>
                  </a:moveTo>
                  <a:cubicBezTo>
                    <a:pt x="17" y="4"/>
                    <a:pt x="10" y="7"/>
                    <a:pt x="3" y="9"/>
                  </a:cubicBezTo>
                  <a:cubicBezTo>
                    <a:pt x="2" y="17"/>
                    <a:pt x="0" y="25"/>
                    <a:pt x="0" y="33"/>
                  </a:cubicBezTo>
                  <a:cubicBezTo>
                    <a:pt x="6" y="32"/>
                    <a:pt x="11" y="31"/>
                    <a:pt x="16" y="29"/>
                  </a:cubicBezTo>
                  <a:cubicBezTo>
                    <a:pt x="17" y="19"/>
                    <a:pt x="20" y="9"/>
                    <a:pt x="23" y="0"/>
                  </a:cubicBezTo>
                </a:path>
              </a:pathLst>
            </a:custGeom>
            <a:solidFill>
              <a:srgbClr val="C5CD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80"/>
            <p:cNvSpPr/>
            <p:nvPr/>
          </p:nvSpPr>
          <p:spPr bwMode="auto">
            <a:xfrm>
              <a:off x="6921500" y="5427858"/>
              <a:ext cx="169863" cy="234950"/>
            </a:xfrm>
            <a:custGeom>
              <a:avLst/>
              <a:gdLst>
                <a:gd name="T0" fmla="*/ 35 w 35"/>
                <a:gd name="T1" fmla="*/ 0 h 48"/>
                <a:gd name="T2" fmla="*/ 7 w 35"/>
                <a:gd name="T3" fmla="*/ 19 h 48"/>
                <a:gd name="T4" fmla="*/ 0 w 35"/>
                <a:gd name="T5" fmla="*/ 48 h 48"/>
                <a:gd name="T6" fmla="*/ 17 w 35"/>
                <a:gd name="T7" fmla="*/ 41 h 48"/>
                <a:gd name="T8" fmla="*/ 35 w 35"/>
                <a:gd name="T9" fmla="*/ 0 h 48"/>
              </a:gdLst>
              <a:ahLst/>
              <a:cxnLst>
                <a:cxn ang="0">
                  <a:pos x="T0" y="T1"/>
                </a:cxn>
                <a:cxn ang="0">
                  <a:pos x="T2" y="T3"/>
                </a:cxn>
                <a:cxn ang="0">
                  <a:pos x="T4" y="T5"/>
                </a:cxn>
                <a:cxn ang="0">
                  <a:pos x="T6" y="T7"/>
                </a:cxn>
                <a:cxn ang="0">
                  <a:pos x="T8" y="T9"/>
                </a:cxn>
              </a:cxnLst>
              <a:rect l="0" t="0" r="r" b="b"/>
              <a:pathLst>
                <a:path w="35" h="48">
                  <a:moveTo>
                    <a:pt x="35" y="0"/>
                  </a:moveTo>
                  <a:cubicBezTo>
                    <a:pt x="26" y="7"/>
                    <a:pt x="17" y="14"/>
                    <a:pt x="7" y="19"/>
                  </a:cubicBezTo>
                  <a:cubicBezTo>
                    <a:pt x="4" y="28"/>
                    <a:pt x="1" y="38"/>
                    <a:pt x="0" y="48"/>
                  </a:cubicBezTo>
                  <a:cubicBezTo>
                    <a:pt x="6" y="46"/>
                    <a:pt x="12" y="44"/>
                    <a:pt x="17" y="41"/>
                  </a:cubicBezTo>
                  <a:cubicBezTo>
                    <a:pt x="20" y="26"/>
                    <a:pt x="26" y="12"/>
                    <a:pt x="35" y="0"/>
                  </a:cubicBezTo>
                </a:path>
              </a:pathLst>
            </a:custGeom>
            <a:solidFill>
              <a:srgbClr val="B0BB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81"/>
            <p:cNvSpPr/>
            <p:nvPr/>
          </p:nvSpPr>
          <p:spPr bwMode="auto">
            <a:xfrm>
              <a:off x="7004050" y="5427858"/>
              <a:ext cx="87313" cy="200025"/>
            </a:xfrm>
            <a:custGeom>
              <a:avLst/>
              <a:gdLst>
                <a:gd name="T0" fmla="*/ 18 w 18"/>
                <a:gd name="T1" fmla="*/ 0 h 41"/>
                <a:gd name="T2" fmla="*/ 18 w 18"/>
                <a:gd name="T3" fmla="*/ 0 h 41"/>
                <a:gd name="T4" fmla="*/ 0 w 18"/>
                <a:gd name="T5" fmla="*/ 41 h 41"/>
                <a:gd name="T6" fmla="*/ 0 w 18"/>
                <a:gd name="T7" fmla="*/ 41 h 41"/>
                <a:gd name="T8" fmla="*/ 18 w 18"/>
                <a:gd name="T9" fmla="*/ 0 h 41"/>
              </a:gdLst>
              <a:ahLst/>
              <a:cxnLst>
                <a:cxn ang="0">
                  <a:pos x="T0" y="T1"/>
                </a:cxn>
                <a:cxn ang="0">
                  <a:pos x="T2" y="T3"/>
                </a:cxn>
                <a:cxn ang="0">
                  <a:pos x="T4" y="T5"/>
                </a:cxn>
                <a:cxn ang="0">
                  <a:pos x="T6" y="T7"/>
                </a:cxn>
                <a:cxn ang="0">
                  <a:pos x="T8" y="T9"/>
                </a:cxn>
              </a:cxnLst>
              <a:rect l="0" t="0" r="r" b="b"/>
              <a:pathLst>
                <a:path w="18" h="41">
                  <a:moveTo>
                    <a:pt x="18" y="0"/>
                  </a:moveTo>
                  <a:cubicBezTo>
                    <a:pt x="18" y="0"/>
                    <a:pt x="18" y="0"/>
                    <a:pt x="18" y="0"/>
                  </a:cubicBezTo>
                  <a:cubicBezTo>
                    <a:pt x="9" y="12"/>
                    <a:pt x="3" y="26"/>
                    <a:pt x="0" y="41"/>
                  </a:cubicBezTo>
                  <a:cubicBezTo>
                    <a:pt x="0" y="41"/>
                    <a:pt x="0" y="41"/>
                    <a:pt x="0" y="41"/>
                  </a:cubicBezTo>
                  <a:cubicBezTo>
                    <a:pt x="3" y="26"/>
                    <a:pt x="9" y="12"/>
                    <a:pt x="18" y="0"/>
                  </a:cubicBezTo>
                </a:path>
              </a:pathLst>
            </a:custGeom>
            <a:solidFill>
              <a:srgbClr val="3786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82"/>
            <p:cNvSpPr/>
            <p:nvPr/>
          </p:nvSpPr>
          <p:spPr bwMode="auto">
            <a:xfrm>
              <a:off x="6858000" y="5427858"/>
              <a:ext cx="233363" cy="136525"/>
            </a:xfrm>
            <a:custGeom>
              <a:avLst/>
              <a:gdLst>
                <a:gd name="T0" fmla="*/ 48 w 48"/>
                <a:gd name="T1" fmla="*/ 0 h 28"/>
                <a:gd name="T2" fmla="*/ 0 w 48"/>
                <a:gd name="T3" fmla="*/ 28 h 28"/>
                <a:gd name="T4" fmla="*/ 0 w 48"/>
                <a:gd name="T5" fmla="*/ 28 h 28"/>
                <a:gd name="T6" fmla="*/ 20 w 48"/>
                <a:gd name="T7" fmla="*/ 19 h 28"/>
                <a:gd name="T8" fmla="*/ 48 w 48"/>
                <a:gd name="T9" fmla="*/ 0 h 28"/>
                <a:gd name="T10" fmla="*/ 48 w 48"/>
                <a:gd name="T11" fmla="*/ 0 h 28"/>
                <a:gd name="T12" fmla="*/ 48 w 48"/>
                <a:gd name="T13" fmla="*/ 0 h 28"/>
                <a:gd name="T14" fmla="*/ 48 w 48"/>
                <a:gd name="T15" fmla="*/ 0 h 28"/>
                <a:gd name="T16" fmla="*/ 48 w 48"/>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8">
                  <a:moveTo>
                    <a:pt x="48" y="0"/>
                  </a:moveTo>
                  <a:cubicBezTo>
                    <a:pt x="34" y="12"/>
                    <a:pt x="18" y="22"/>
                    <a:pt x="0" y="28"/>
                  </a:cubicBezTo>
                  <a:cubicBezTo>
                    <a:pt x="0" y="28"/>
                    <a:pt x="0" y="28"/>
                    <a:pt x="0" y="28"/>
                  </a:cubicBezTo>
                  <a:cubicBezTo>
                    <a:pt x="7" y="26"/>
                    <a:pt x="14" y="23"/>
                    <a:pt x="20" y="19"/>
                  </a:cubicBezTo>
                  <a:cubicBezTo>
                    <a:pt x="30" y="14"/>
                    <a:pt x="39" y="7"/>
                    <a:pt x="48" y="0"/>
                  </a:cubicBezTo>
                  <a:cubicBezTo>
                    <a:pt x="48" y="0"/>
                    <a:pt x="48" y="0"/>
                    <a:pt x="48" y="0"/>
                  </a:cubicBezTo>
                  <a:cubicBezTo>
                    <a:pt x="48" y="0"/>
                    <a:pt x="48" y="0"/>
                    <a:pt x="48" y="0"/>
                  </a:cubicBezTo>
                  <a:cubicBezTo>
                    <a:pt x="48" y="0"/>
                    <a:pt x="48" y="0"/>
                    <a:pt x="48" y="0"/>
                  </a:cubicBezTo>
                  <a:cubicBezTo>
                    <a:pt x="48" y="0"/>
                    <a:pt x="48" y="0"/>
                    <a:pt x="48" y="0"/>
                  </a:cubicBezTo>
                </a:path>
              </a:pathLst>
            </a:custGeom>
            <a:solidFill>
              <a:srgbClr val="C5CDC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83"/>
            <p:cNvSpPr/>
            <p:nvPr/>
          </p:nvSpPr>
          <p:spPr bwMode="auto">
            <a:xfrm>
              <a:off x="7004050" y="5427858"/>
              <a:ext cx="87313" cy="200025"/>
            </a:xfrm>
            <a:custGeom>
              <a:avLst/>
              <a:gdLst>
                <a:gd name="T0" fmla="*/ 18 w 18"/>
                <a:gd name="T1" fmla="*/ 0 h 41"/>
                <a:gd name="T2" fmla="*/ 18 w 18"/>
                <a:gd name="T3" fmla="*/ 0 h 41"/>
                <a:gd name="T4" fmla="*/ 0 w 18"/>
                <a:gd name="T5" fmla="*/ 41 h 41"/>
                <a:gd name="T6" fmla="*/ 0 w 18"/>
                <a:gd name="T7" fmla="*/ 41 h 41"/>
                <a:gd name="T8" fmla="*/ 18 w 18"/>
                <a:gd name="T9" fmla="*/ 0 h 41"/>
              </a:gdLst>
              <a:ahLst/>
              <a:cxnLst>
                <a:cxn ang="0">
                  <a:pos x="T0" y="T1"/>
                </a:cxn>
                <a:cxn ang="0">
                  <a:pos x="T2" y="T3"/>
                </a:cxn>
                <a:cxn ang="0">
                  <a:pos x="T4" y="T5"/>
                </a:cxn>
                <a:cxn ang="0">
                  <a:pos x="T6" y="T7"/>
                </a:cxn>
                <a:cxn ang="0">
                  <a:pos x="T8" y="T9"/>
                </a:cxn>
              </a:cxnLst>
              <a:rect l="0" t="0" r="r" b="b"/>
              <a:pathLst>
                <a:path w="18" h="41">
                  <a:moveTo>
                    <a:pt x="18" y="0"/>
                  </a:moveTo>
                  <a:cubicBezTo>
                    <a:pt x="18" y="0"/>
                    <a:pt x="18" y="0"/>
                    <a:pt x="18" y="0"/>
                  </a:cubicBezTo>
                  <a:cubicBezTo>
                    <a:pt x="9" y="12"/>
                    <a:pt x="3" y="26"/>
                    <a:pt x="0" y="41"/>
                  </a:cubicBezTo>
                  <a:cubicBezTo>
                    <a:pt x="0" y="41"/>
                    <a:pt x="0" y="41"/>
                    <a:pt x="0" y="41"/>
                  </a:cubicBezTo>
                  <a:cubicBezTo>
                    <a:pt x="3" y="26"/>
                    <a:pt x="9" y="12"/>
                    <a:pt x="18" y="0"/>
                  </a:cubicBezTo>
                </a:path>
              </a:pathLst>
            </a:custGeom>
            <a:solidFill>
              <a:srgbClr val="25757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Oval 84"/>
            <p:cNvSpPr>
              <a:spLocks noChangeArrowheads="1"/>
            </p:cNvSpPr>
            <p:nvPr/>
          </p:nvSpPr>
          <p:spPr bwMode="auto">
            <a:xfrm>
              <a:off x="7091362" y="5427858"/>
              <a:ext cx="1588" cy="1588"/>
            </a:xfrm>
            <a:prstGeom prst="ellipse">
              <a:avLst/>
            </a:prstGeom>
            <a:solidFill>
              <a:srgbClr val="97A7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85"/>
            <p:cNvSpPr>
              <a:spLocks noEditPoints="1"/>
            </p:cNvSpPr>
            <p:nvPr/>
          </p:nvSpPr>
          <p:spPr bwMode="auto">
            <a:xfrm>
              <a:off x="7248525" y="5481833"/>
              <a:ext cx="409575" cy="454025"/>
            </a:xfrm>
            <a:custGeom>
              <a:avLst/>
              <a:gdLst>
                <a:gd name="T0" fmla="*/ 67 w 84"/>
                <a:gd name="T1" fmla="*/ 13 h 93"/>
                <a:gd name="T2" fmla="*/ 59 w 84"/>
                <a:gd name="T3" fmla="*/ 23 h 93"/>
                <a:gd name="T4" fmla="*/ 71 w 84"/>
                <a:gd name="T5" fmla="*/ 47 h 93"/>
                <a:gd name="T6" fmla="*/ 43 w 84"/>
                <a:gd name="T7" fmla="*/ 76 h 93"/>
                <a:gd name="T8" fmla="*/ 43 w 84"/>
                <a:gd name="T9" fmla="*/ 71 h 93"/>
                <a:gd name="T10" fmla="*/ 24 w 84"/>
                <a:gd name="T11" fmla="*/ 82 h 93"/>
                <a:gd name="T12" fmla="*/ 43 w 84"/>
                <a:gd name="T13" fmla="*/ 93 h 93"/>
                <a:gd name="T14" fmla="*/ 43 w 84"/>
                <a:gd name="T15" fmla="*/ 89 h 93"/>
                <a:gd name="T16" fmla="*/ 84 w 84"/>
                <a:gd name="T17" fmla="*/ 47 h 93"/>
                <a:gd name="T18" fmla="*/ 67 w 84"/>
                <a:gd name="T19" fmla="*/ 13 h 93"/>
                <a:gd name="T20" fmla="*/ 38 w 84"/>
                <a:gd name="T21" fmla="*/ 0 h 93"/>
                <a:gd name="T22" fmla="*/ 38 w 84"/>
                <a:gd name="T23" fmla="*/ 5 h 93"/>
                <a:gd name="T24" fmla="*/ 0 w 84"/>
                <a:gd name="T25" fmla="*/ 47 h 93"/>
                <a:gd name="T26" fmla="*/ 14 w 84"/>
                <a:gd name="T27" fmla="*/ 78 h 93"/>
                <a:gd name="T28" fmla="*/ 23 w 84"/>
                <a:gd name="T29" fmla="*/ 69 h 93"/>
                <a:gd name="T30" fmla="*/ 13 w 84"/>
                <a:gd name="T31" fmla="*/ 47 h 93"/>
                <a:gd name="T32" fmla="*/ 38 w 84"/>
                <a:gd name="T33" fmla="*/ 18 h 93"/>
                <a:gd name="T34" fmla="*/ 38 w 84"/>
                <a:gd name="T35" fmla="*/ 22 h 93"/>
                <a:gd name="T36" fmla="*/ 57 w 84"/>
                <a:gd name="T37" fmla="*/ 11 h 93"/>
                <a:gd name="T38" fmla="*/ 38 w 84"/>
                <a:gd name="T3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 h="93">
                  <a:moveTo>
                    <a:pt x="67" y="13"/>
                  </a:moveTo>
                  <a:cubicBezTo>
                    <a:pt x="59" y="23"/>
                    <a:pt x="59" y="23"/>
                    <a:pt x="59" y="23"/>
                  </a:cubicBezTo>
                  <a:cubicBezTo>
                    <a:pt x="66" y="29"/>
                    <a:pt x="71" y="37"/>
                    <a:pt x="71" y="47"/>
                  </a:cubicBezTo>
                  <a:cubicBezTo>
                    <a:pt x="71" y="62"/>
                    <a:pt x="59" y="75"/>
                    <a:pt x="43" y="76"/>
                  </a:cubicBezTo>
                  <a:cubicBezTo>
                    <a:pt x="43" y="71"/>
                    <a:pt x="43" y="71"/>
                    <a:pt x="43" y="71"/>
                  </a:cubicBezTo>
                  <a:cubicBezTo>
                    <a:pt x="24" y="82"/>
                    <a:pt x="24" y="82"/>
                    <a:pt x="24" y="82"/>
                  </a:cubicBezTo>
                  <a:cubicBezTo>
                    <a:pt x="43" y="93"/>
                    <a:pt x="43" y="93"/>
                    <a:pt x="43" y="93"/>
                  </a:cubicBezTo>
                  <a:cubicBezTo>
                    <a:pt x="43" y="89"/>
                    <a:pt x="43" y="89"/>
                    <a:pt x="43" y="89"/>
                  </a:cubicBezTo>
                  <a:cubicBezTo>
                    <a:pt x="66" y="88"/>
                    <a:pt x="84" y="69"/>
                    <a:pt x="84" y="47"/>
                  </a:cubicBezTo>
                  <a:cubicBezTo>
                    <a:pt x="84" y="33"/>
                    <a:pt x="77" y="21"/>
                    <a:pt x="67" y="13"/>
                  </a:cubicBezTo>
                  <a:moveTo>
                    <a:pt x="38" y="0"/>
                  </a:moveTo>
                  <a:cubicBezTo>
                    <a:pt x="38" y="5"/>
                    <a:pt x="38" y="5"/>
                    <a:pt x="38" y="5"/>
                  </a:cubicBezTo>
                  <a:cubicBezTo>
                    <a:pt x="17" y="7"/>
                    <a:pt x="0" y="25"/>
                    <a:pt x="0" y="47"/>
                  </a:cubicBezTo>
                  <a:cubicBezTo>
                    <a:pt x="0" y="59"/>
                    <a:pt x="5" y="70"/>
                    <a:pt x="14" y="78"/>
                  </a:cubicBezTo>
                  <a:cubicBezTo>
                    <a:pt x="23" y="69"/>
                    <a:pt x="23" y="69"/>
                    <a:pt x="23" y="69"/>
                  </a:cubicBezTo>
                  <a:cubicBezTo>
                    <a:pt x="17" y="63"/>
                    <a:pt x="13" y="55"/>
                    <a:pt x="13" y="47"/>
                  </a:cubicBezTo>
                  <a:cubicBezTo>
                    <a:pt x="13" y="32"/>
                    <a:pt x="24" y="20"/>
                    <a:pt x="38" y="18"/>
                  </a:cubicBezTo>
                  <a:cubicBezTo>
                    <a:pt x="38" y="22"/>
                    <a:pt x="38" y="22"/>
                    <a:pt x="38" y="22"/>
                  </a:cubicBezTo>
                  <a:cubicBezTo>
                    <a:pt x="57" y="11"/>
                    <a:pt x="57" y="11"/>
                    <a:pt x="57" y="11"/>
                  </a:cubicBezTo>
                  <a:cubicBezTo>
                    <a:pt x="38" y="0"/>
                    <a:pt x="38" y="0"/>
                    <a:pt x="38" y="0"/>
                  </a:cubicBezTo>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85" name="Freeform 86"/>
            <p:cNvSpPr>
              <a:spLocks noEditPoints="1"/>
            </p:cNvSpPr>
            <p:nvPr/>
          </p:nvSpPr>
          <p:spPr bwMode="auto">
            <a:xfrm>
              <a:off x="3709987" y="2027433"/>
              <a:ext cx="933450" cy="774700"/>
            </a:xfrm>
            <a:custGeom>
              <a:avLst/>
              <a:gdLst>
                <a:gd name="T0" fmla="*/ 25 w 191"/>
                <a:gd name="T1" fmla="*/ 89 h 159"/>
                <a:gd name="T2" fmla="*/ 113 w 191"/>
                <a:gd name="T3" fmla="*/ 89 h 159"/>
                <a:gd name="T4" fmla="*/ 80 w 191"/>
                <a:gd name="T5" fmla="*/ 20 h 159"/>
                <a:gd name="T6" fmla="*/ 58 w 191"/>
                <a:gd name="T7" fmla="*/ 33 h 159"/>
                <a:gd name="T8" fmla="*/ 28 w 191"/>
                <a:gd name="T9" fmla="*/ 33 h 159"/>
                <a:gd name="T10" fmla="*/ 21 w 191"/>
                <a:gd name="T11" fmla="*/ 57 h 159"/>
                <a:gd name="T12" fmla="*/ 0 w 191"/>
                <a:gd name="T13" fmla="*/ 79 h 159"/>
                <a:gd name="T14" fmla="*/ 12 w 191"/>
                <a:gd name="T15" fmla="*/ 100 h 159"/>
                <a:gd name="T16" fmla="*/ 12 w 191"/>
                <a:gd name="T17" fmla="*/ 131 h 159"/>
                <a:gd name="T18" fmla="*/ 37 w 191"/>
                <a:gd name="T19" fmla="*/ 137 h 159"/>
                <a:gd name="T20" fmla="*/ 58 w 191"/>
                <a:gd name="T21" fmla="*/ 159 h 159"/>
                <a:gd name="T22" fmla="*/ 80 w 191"/>
                <a:gd name="T23" fmla="*/ 146 h 159"/>
                <a:gd name="T24" fmla="*/ 110 w 191"/>
                <a:gd name="T25" fmla="*/ 146 h 159"/>
                <a:gd name="T26" fmla="*/ 116 w 191"/>
                <a:gd name="T27" fmla="*/ 122 h 159"/>
                <a:gd name="T28" fmla="*/ 138 w 191"/>
                <a:gd name="T29" fmla="*/ 100 h 159"/>
                <a:gd name="T30" fmla="*/ 125 w 191"/>
                <a:gd name="T31" fmla="*/ 79 h 159"/>
                <a:gd name="T32" fmla="*/ 126 w 191"/>
                <a:gd name="T33" fmla="*/ 48 h 159"/>
                <a:gd name="T34" fmla="*/ 101 w 191"/>
                <a:gd name="T35" fmla="*/ 42 h 159"/>
                <a:gd name="T36" fmla="*/ 80 w 191"/>
                <a:gd name="T37" fmla="*/ 20 h 159"/>
                <a:gd name="T38" fmla="*/ 141 w 191"/>
                <a:gd name="T39" fmla="*/ 34 h 159"/>
                <a:gd name="T40" fmla="*/ 175 w 191"/>
                <a:gd name="T41" fmla="*/ 34 h 159"/>
                <a:gd name="T42" fmla="*/ 163 w 191"/>
                <a:gd name="T43" fmla="*/ 0 h 159"/>
                <a:gd name="T44" fmla="*/ 153 w 191"/>
                <a:gd name="T45" fmla="*/ 7 h 159"/>
                <a:gd name="T46" fmla="*/ 138 w 191"/>
                <a:gd name="T47" fmla="*/ 7 h 159"/>
                <a:gd name="T48" fmla="*/ 135 w 191"/>
                <a:gd name="T49" fmla="*/ 18 h 159"/>
                <a:gd name="T50" fmla="*/ 125 w 191"/>
                <a:gd name="T51" fmla="*/ 29 h 159"/>
                <a:gd name="T52" fmla="*/ 131 w 191"/>
                <a:gd name="T53" fmla="*/ 39 h 159"/>
                <a:gd name="T54" fmla="*/ 131 w 191"/>
                <a:gd name="T55" fmla="*/ 54 h 159"/>
                <a:gd name="T56" fmla="*/ 143 w 191"/>
                <a:gd name="T57" fmla="*/ 57 h 159"/>
                <a:gd name="T58" fmla="*/ 153 w 191"/>
                <a:gd name="T59" fmla="*/ 67 h 159"/>
                <a:gd name="T60" fmla="*/ 163 w 191"/>
                <a:gd name="T61" fmla="*/ 61 h 159"/>
                <a:gd name="T62" fmla="*/ 178 w 191"/>
                <a:gd name="T63" fmla="*/ 61 h 159"/>
                <a:gd name="T64" fmla="*/ 181 w 191"/>
                <a:gd name="T65" fmla="*/ 49 h 159"/>
                <a:gd name="T66" fmla="*/ 191 w 191"/>
                <a:gd name="T67" fmla="*/ 39 h 159"/>
                <a:gd name="T68" fmla="*/ 185 w 191"/>
                <a:gd name="T69" fmla="*/ 29 h 159"/>
                <a:gd name="T70" fmla="*/ 185 w 191"/>
                <a:gd name="T71" fmla="*/ 14 h 159"/>
                <a:gd name="T72" fmla="*/ 174 w 191"/>
                <a:gd name="T73" fmla="*/ 11 h 159"/>
                <a:gd name="T74" fmla="*/ 163 w 191"/>
                <a:gd name="T7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1" h="159">
                  <a:moveTo>
                    <a:pt x="69" y="133"/>
                  </a:moveTo>
                  <a:cubicBezTo>
                    <a:pt x="45" y="133"/>
                    <a:pt x="25" y="114"/>
                    <a:pt x="25" y="89"/>
                  </a:cubicBezTo>
                  <a:cubicBezTo>
                    <a:pt x="25" y="65"/>
                    <a:pt x="45" y="46"/>
                    <a:pt x="69" y="46"/>
                  </a:cubicBezTo>
                  <a:cubicBezTo>
                    <a:pt x="93" y="46"/>
                    <a:pt x="113" y="65"/>
                    <a:pt x="113" y="89"/>
                  </a:cubicBezTo>
                  <a:cubicBezTo>
                    <a:pt x="113" y="114"/>
                    <a:pt x="93" y="133"/>
                    <a:pt x="69" y="133"/>
                  </a:cubicBezTo>
                  <a:moveTo>
                    <a:pt x="80" y="20"/>
                  </a:moveTo>
                  <a:cubicBezTo>
                    <a:pt x="58" y="20"/>
                    <a:pt x="58" y="20"/>
                    <a:pt x="58" y="20"/>
                  </a:cubicBezTo>
                  <a:cubicBezTo>
                    <a:pt x="58" y="33"/>
                    <a:pt x="58" y="33"/>
                    <a:pt x="58" y="33"/>
                  </a:cubicBezTo>
                  <a:cubicBezTo>
                    <a:pt x="50" y="35"/>
                    <a:pt x="43" y="38"/>
                    <a:pt x="37" y="42"/>
                  </a:cubicBezTo>
                  <a:cubicBezTo>
                    <a:pt x="28" y="33"/>
                    <a:pt x="28" y="33"/>
                    <a:pt x="28" y="33"/>
                  </a:cubicBezTo>
                  <a:cubicBezTo>
                    <a:pt x="12" y="48"/>
                    <a:pt x="12" y="48"/>
                    <a:pt x="12" y="48"/>
                  </a:cubicBezTo>
                  <a:cubicBezTo>
                    <a:pt x="21" y="57"/>
                    <a:pt x="21" y="57"/>
                    <a:pt x="21" y="57"/>
                  </a:cubicBezTo>
                  <a:cubicBezTo>
                    <a:pt x="17" y="64"/>
                    <a:pt x="14" y="71"/>
                    <a:pt x="12" y="79"/>
                  </a:cubicBezTo>
                  <a:cubicBezTo>
                    <a:pt x="0" y="79"/>
                    <a:pt x="0" y="79"/>
                    <a:pt x="0" y="79"/>
                  </a:cubicBezTo>
                  <a:cubicBezTo>
                    <a:pt x="0" y="100"/>
                    <a:pt x="0" y="100"/>
                    <a:pt x="0" y="100"/>
                  </a:cubicBezTo>
                  <a:cubicBezTo>
                    <a:pt x="12" y="100"/>
                    <a:pt x="12" y="100"/>
                    <a:pt x="12" y="100"/>
                  </a:cubicBezTo>
                  <a:cubicBezTo>
                    <a:pt x="14" y="108"/>
                    <a:pt x="17" y="115"/>
                    <a:pt x="21" y="122"/>
                  </a:cubicBezTo>
                  <a:cubicBezTo>
                    <a:pt x="12" y="131"/>
                    <a:pt x="12" y="131"/>
                    <a:pt x="12" y="131"/>
                  </a:cubicBezTo>
                  <a:cubicBezTo>
                    <a:pt x="28" y="146"/>
                    <a:pt x="28" y="146"/>
                    <a:pt x="28" y="146"/>
                  </a:cubicBezTo>
                  <a:cubicBezTo>
                    <a:pt x="37" y="137"/>
                    <a:pt x="37" y="137"/>
                    <a:pt x="37" y="137"/>
                  </a:cubicBezTo>
                  <a:cubicBezTo>
                    <a:pt x="43" y="141"/>
                    <a:pt x="50" y="144"/>
                    <a:pt x="58" y="146"/>
                  </a:cubicBezTo>
                  <a:cubicBezTo>
                    <a:pt x="58" y="159"/>
                    <a:pt x="58" y="159"/>
                    <a:pt x="58" y="159"/>
                  </a:cubicBezTo>
                  <a:cubicBezTo>
                    <a:pt x="80" y="159"/>
                    <a:pt x="80" y="159"/>
                    <a:pt x="80" y="159"/>
                  </a:cubicBezTo>
                  <a:cubicBezTo>
                    <a:pt x="80" y="146"/>
                    <a:pt x="80" y="146"/>
                    <a:pt x="80" y="146"/>
                  </a:cubicBezTo>
                  <a:cubicBezTo>
                    <a:pt x="87" y="144"/>
                    <a:pt x="95" y="141"/>
                    <a:pt x="101" y="137"/>
                  </a:cubicBezTo>
                  <a:cubicBezTo>
                    <a:pt x="110" y="146"/>
                    <a:pt x="110" y="146"/>
                    <a:pt x="110" y="146"/>
                  </a:cubicBezTo>
                  <a:cubicBezTo>
                    <a:pt x="126" y="131"/>
                    <a:pt x="126" y="131"/>
                    <a:pt x="126" y="131"/>
                  </a:cubicBezTo>
                  <a:cubicBezTo>
                    <a:pt x="116" y="122"/>
                    <a:pt x="116" y="122"/>
                    <a:pt x="116" y="122"/>
                  </a:cubicBezTo>
                  <a:cubicBezTo>
                    <a:pt x="121" y="115"/>
                    <a:pt x="124" y="108"/>
                    <a:pt x="125" y="100"/>
                  </a:cubicBezTo>
                  <a:cubicBezTo>
                    <a:pt x="138" y="100"/>
                    <a:pt x="138" y="100"/>
                    <a:pt x="138" y="100"/>
                  </a:cubicBezTo>
                  <a:cubicBezTo>
                    <a:pt x="138" y="79"/>
                    <a:pt x="138" y="79"/>
                    <a:pt x="138" y="79"/>
                  </a:cubicBezTo>
                  <a:cubicBezTo>
                    <a:pt x="125" y="79"/>
                    <a:pt x="125" y="79"/>
                    <a:pt x="125" y="79"/>
                  </a:cubicBezTo>
                  <a:cubicBezTo>
                    <a:pt x="124" y="71"/>
                    <a:pt x="121" y="64"/>
                    <a:pt x="116" y="57"/>
                  </a:cubicBezTo>
                  <a:cubicBezTo>
                    <a:pt x="126" y="48"/>
                    <a:pt x="126" y="48"/>
                    <a:pt x="126" y="48"/>
                  </a:cubicBezTo>
                  <a:cubicBezTo>
                    <a:pt x="110" y="33"/>
                    <a:pt x="110" y="33"/>
                    <a:pt x="110" y="33"/>
                  </a:cubicBezTo>
                  <a:cubicBezTo>
                    <a:pt x="101" y="42"/>
                    <a:pt x="101" y="42"/>
                    <a:pt x="101" y="42"/>
                  </a:cubicBezTo>
                  <a:cubicBezTo>
                    <a:pt x="95" y="38"/>
                    <a:pt x="87" y="35"/>
                    <a:pt x="80" y="33"/>
                  </a:cubicBezTo>
                  <a:cubicBezTo>
                    <a:pt x="80" y="20"/>
                    <a:pt x="80" y="20"/>
                    <a:pt x="80" y="20"/>
                  </a:cubicBezTo>
                  <a:moveTo>
                    <a:pt x="158" y="51"/>
                  </a:moveTo>
                  <a:cubicBezTo>
                    <a:pt x="149" y="51"/>
                    <a:pt x="141" y="43"/>
                    <a:pt x="141" y="34"/>
                  </a:cubicBezTo>
                  <a:cubicBezTo>
                    <a:pt x="141" y="24"/>
                    <a:pt x="149" y="17"/>
                    <a:pt x="158" y="17"/>
                  </a:cubicBezTo>
                  <a:cubicBezTo>
                    <a:pt x="168" y="17"/>
                    <a:pt x="175" y="24"/>
                    <a:pt x="175" y="34"/>
                  </a:cubicBezTo>
                  <a:cubicBezTo>
                    <a:pt x="175" y="43"/>
                    <a:pt x="168" y="51"/>
                    <a:pt x="158" y="51"/>
                  </a:cubicBezTo>
                  <a:moveTo>
                    <a:pt x="163" y="0"/>
                  </a:moveTo>
                  <a:cubicBezTo>
                    <a:pt x="153" y="0"/>
                    <a:pt x="153" y="0"/>
                    <a:pt x="153" y="0"/>
                  </a:cubicBezTo>
                  <a:cubicBezTo>
                    <a:pt x="153" y="7"/>
                    <a:pt x="153" y="7"/>
                    <a:pt x="153" y="7"/>
                  </a:cubicBezTo>
                  <a:cubicBezTo>
                    <a:pt x="149" y="7"/>
                    <a:pt x="146" y="9"/>
                    <a:pt x="143" y="11"/>
                  </a:cubicBezTo>
                  <a:cubicBezTo>
                    <a:pt x="138" y="7"/>
                    <a:pt x="138" y="7"/>
                    <a:pt x="138" y="7"/>
                  </a:cubicBezTo>
                  <a:cubicBezTo>
                    <a:pt x="131" y="14"/>
                    <a:pt x="131" y="14"/>
                    <a:pt x="131" y="14"/>
                  </a:cubicBezTo>
                  <a:cubicBezTo>
                    <a:pt x="135" y="18"/>
                    <a:pt x="135" y="18"/>
                    <a:pt x="135" y="18"/>
                  </a:cubicBezTo>
                  <a:cubicBezTo>
                    <a:pt x="133" y="21"/>
                    <a:pt x="132" y="25"/>
                    <a:pt x="131" y="29"/>
                  </a:cubicBezTo>
                  <a:cubicBezTo>
                    <a:pt x="125" y="29"/>
                    <a:pt x="125" y="29"/>
                    <a:pt x="125" y="29"/>
                  </a:cubicBezTo>
                  <a:cubicBezTo>
                    <a:pt x="125" y="39"/>
                    <a:pt x="125" y="39"/>
                    <a:pt x="125" y="39"/>
                  </a:cubicBezTo>
                  <a:cubicBezTo>
                    <a:pt x="131" y="39"/>
                    <a:pt x="131" y="39"/>
                    <a:pt x="131" y="39"/>
                  </a:cubicBezTo>
                  <a:cubicBezTo>
                    <a:pt x="132" y="43"/>
                    <a:pt x="133" y="46"/>
                    <a:pt x="135" y="49"/>
                  </a:cubicBezTo>
                  <a:cubicBezTo>
                    <a:pt x="131" y="54"/>
                    <a:pt x="131" y="54"/>
                    <a:pt x="131" y="54"/>
                  </a:cubicBezTo>
                  <a:cubicBezTo>
                    <a:pt x="138" y="61"/>
                    <a:pt x="138" y="61"/>
                    <a:pt x="138" y="61"/>
                  </a:cubicBezTo>
                  <a:cubicBezTo>
                    <a:pt x="143" y="57"/>
                    <a:pt x="143" y="57"/>
                    <a:pt x="143" y="57"/>
                  </a:cubicBezTo>
                  <a:cubicBezTo>
                    <a:pt x="146" y="59"/>
                    <a:pt x="149" y="60"/>
                    <a:pt x="153" y="61"/>
                  </a:cubicBezTo>
                  <a:cubicBezTo>
                    <a:pt x="153" y="67"/>
                    <a:pt x="153" y="67"/>
                    <a:pt x="153" y="67"/>
                  </a:cubicBezTo>
                  <a:cubicBezTo>
                    <a:pt x="163" y="67"/>
                    <a:pt x="163" y="67"/>
                    <a:pt x="163" y="67"/>
                  </a:cubicBezTo>
                  <a:cubicBezTo>
                    <a:pt x="163" y="61"/>
                    <a:pt x="163" y="61"/>
                    <a:pt x="163" y="61"/>
                  </a:cubicBezTo>
                  <a:cubicBezTo>
                    <a:pt x="167" y="60"/>
                    <a:pt x="171" y="59"/>
                    <a:pt x="174" y="57"/>
                  </a:cubicBezTo>
                  <a:cubicBezTo>
                    <a:pt x="178" y="61"/>
                    <a:pt x="178" y="61"/>
                    <a:pt x="178" y="61"/>
                  </a:cubicBezTo>
                  <a:cubicBezTo>
                    <a:pt x="185" y="54"/>
                    <a:pt x="185" y="54"/>
                    <a:pt x="185" y="54"/>
                  </a:cubicBezTo>
                  <a:cubicBezTo>
                    <a:pt x="181" y="49"/>
                    <a:pt x="181" y="49"/>
                    <a:pt x="181" y="49"/>
                  </a:cubicBezTo>
                  <a:cubicBezTo>
                    <a:pt x="183" y="46"/>
                    <a:pt x="185" y="43"/>
                    <a:pt x="185" y="39"/>
                  </a:cubicBezTo>
                  <a:cubicBezTo>
                    <a:pt x="191" y="39"/>
                    <a:pt x="191" y="39"/>
                    <a:pt x="191" y="39"/>
                  </a:cubicBezTo>
                  <a:cubicBezTo>
                    <a:pt x="191" y="29"/>
                    <a:pt x="191" y="29"/>
                    <a:pt x="191" y="29"/>
                  </a:cubicBezTo>
                  <a:cubicBezTo>
                    <a:pt x="185" y="29"/>
                    <a:pt x="185" y="29"/>
                    <a:pt x="185" y="29"/>
                  </a:cubicBezTo>
                  <a:cubicBezTo>
                    <a:pt x="185" y="25"/>
                    <a:pt x="183" y="21"/>
                    <a:pt x="181" y="18"/>
                  </a:cubicBezTo>
                  <a:cubicBezTo>
                    <a:pt x="185" y="14"/>
                    <a:pt x="185" y="14"/>
                    <a:pt x="185" y="14"/>
                  </a:cubicBezTo>
                  <a:cubicBezTo>
                    <a:pt x="178" y="7"/>
                    <a:pt x="178" y="7"/>
                    <a:pt x="178" y="7"/>
                  </a:cubicBezTo>
                  <a:cubicBezTo>
                    <a:pt x="174" y="11"/>
                    <a:pt x="174" y="11"/>
                    <a:pt x="174" y="11"/>
                  </a:cubicBezTo>
                  <a:cubicBezTo>
                    <a:pt x="171" y="9"/>
                    <a:pt x="167" y="7"/>
                    <a:pt x="163" y="7"/>
                  </a:cubicBezTo>
                  <a:cubicBezTo>
                    <a:pt x="163" y="0"/>
                    <a:pt x="163" y="0"/>
                    <a:pt x="163" y="0"/>
                  </a:cubicBezTo>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86" name="Freeform 87"/>
            <p:cNvSpPr>
              <a:spLocks noEditPoints="1"/>
            </p:cNvSpPr>
            <p:nvPr/>
          </p:nvSpPr>
          <p:spPr bwMode="auto">
            <a:xfrm>
              <a:off x="6316662" y="4627758"/>
              <a:ext cx="536575" cy="477838"/>
            </a:xfrm>
            <a:custGeom>
              <a:avLst/>
              <a:gdLst>
                <a:gd name="T0" fmla="*/ 23 w 110"/>
                <a:gd name="T1" fmla="*/ 40 h 98"/>
                <a:gd name="T2" fmla="*/ 34 w 110"/>
                <a:gd name="T3" fmla="*/ 55 h 98"/>
                <a:gd name="T4" fmla="*/ 50 w 110"/>
                <a:gd name="T5" fmla="*/ 44 h 98"/>
                <a:gd name="T6" fmla="*/ 39 w 110"/>
                <a:gd name="T7" fmla="*/ 30 h 98"/>
                <a:gd name="T8" fmla="*/ 50 w 110"/>
                <a:gd name="T9" fmla="*/ 22 h 98"/>
                <a:gd name="T10" fmla="*/ 8 w 110"/>
                <a:gd name="T11" fmla="*/ 0 h 98"/>
                <a:gd name="T12" fmla="*/ 11 w 110"/>
                <a:gd name="T13" fmla="*/ 48 h 98"/>
                <a:gd name="T14" fmla="*/ 23 w 110"/>
                <a:gd name="T15" fmla="*/ 40 h 98"/>
                <a:gd name="T16" fmla="*/ 88 w 110"/>
                <a:gd name="T17" fmla="*/ 41 h 98"/>
                <a:gd name="T18" fmla="*/ 100 w 110"/>
                <a:gd name="T19" fmla="*/ 49 h 98"/>
                <a:gd name="T20" fmla="*/ 105 w 110"/>
                <a:gd name="T21" fmla="*/ 1 h 98"/>
                <a:gd name="T22" fmla="*/ 62 w 110"/>
                <a:gd name="T23" fmla="*/ 22 h 98"/>
                <a:gd name="T24" fmla="*/ 73 w 110"/>
                <a:gd name="T25" fmla="*/ 30 h 98"/>
                <a:gd name="T26" fmla="*/ 0 w 110"/>
                <a:gd name="T27" fmla="*/ 78 h 98"/>
                <a:gd name="T28" fmla="*/ 4 w 110"/>
                <a:gd name="T29" fmla="*/ 96 h 98"/>
                <a:gd name="T30" fmla="*/ 88 w 110"/>
                <a:gd name="T31" fmla="*/ 41 h 98"/>
                <a:gd name="T32" fmla="*/ 77 w 110"/>
                <a:gd name="T33" fmla="*/ 66 h 98"/>
                <a:gd name="T34" fmla="*/ 62 w 110"/>
                <a:gd name="T35" fmla="*/ 78 h 98"/>
                <a:gd name="T36" fmla="*/ 105 w 110"/>
                <a:gd name="T37" fmla="*/ 98 h 98"/>
                <a:gd name="T38" fmla="*/ 110 w 110"/>
                <a:gd name="T39" fmla="*/ 80 h 98"/>
                <a:gd name="T40" fmla="*/ 77 w 110"/>
                <a:gd name="T41" fmla="*/ 6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0" h="98">
                  <a:moveTo>
                    <a:pt x="23" y="40"/>
                  </a:moveTo>
                  <a:cubicBezTo>
                    <a:pt x="27" y="45"/>
                    <a:pt x="30" y="50"/>
                    <a:pt x="34" y="55"/>
                  </a:cubicBezTo>
                  <a:cubicBezTo>
                    <a:pt x="40" y="52"/>
                    <a:pt x="45" y="48"/>
                    <a:pt x="50" y="44"/>
                  </a:cubicBezTo>
                  <a:cubicBezTo>
                    <a:pt x="46" y="40"/>
                    <a:pt x="42" y="35"/>
                    <a:pt x="39" y="30"/>
                  </a:cubicBezTo>
                  <a:cubicBezTo>
                    <a:pt x="50" y="22"/>
                    <a:pt x="50" y="22"/>
                    <a:pt x="50" y="22"/>
                  </a:cubicBezTo>
                  <a:cubicBezTo>
                    <a:pt x="8" y="0"/>
                    <a:pt x="8" y="0"/>
                    <a:pt x="8" y="0"/>
                  </a:cubicBezTo>
                  <a:cubicBezTo>
                    <a:pt x="11" y="48"/>
                    <a:pt x="11" y="48"/>
                    <a:pt x="11" y="48"/>
                  </a:cubicBezTo>
                  <a:lnTo>
                    <a:pt x="23" y="40"/>
                  </a:lnTo>
                  <a:close/>
                  <a:moveTo>
                    <a:pt x="88" y="41"/>
                  </a:moveTo>
                  <a:cubicBezTo>
                    <a:pt x="100" y="49"/>
                    <a:pt x="100" y="49"/>
                    <a:pt x="100" y="49"/>
                  </a:cubicBezTo>
                  <a:cubicBezTo>
                    <a:pt x="105" y="1"/>
                    <a:pt x="105" y="1"/>
                    <a:pt x="105" y="1"/>
                  </a:cubicBezTo>
                  <a:cubicBezTo>
                    <a:pt x="62" y="22"/>
                    <a:pt x="62" y="22"/>
                    <a:pt x="62" y="22"/>
                  </a:cubicBezTo>
                  <a:cubicBezTo>
                    <a:pt x="73" y="30"/>
                    <a:pt x="73" y="30"/>
                    <a:pt x="73" y="30"/>
                  </a:cubicBezTo>
                  <a:cubicBezTo>
                    <a:pt x="46" y="68"/>
                    <a:pt x="1" y="78"/>
                    <a:pt x="0" y="78"/>
                  </a:cubicBezTo>
                  <a:cubicBezTo>
                    <a:pt x="4" y="96"/>
                    <a:pt x="4" y="96"/>
                    <a:pt x="4" y="96"/>
                  </a:cubicBezTo>
                  <a:cubicBezTo>
                    <a:pt x="6" y="96"/>
                    <a:pt x="57" y="85"/>
                    <a:pt x="88" y="41"/>
                  </a:cubicBezTo>
                  <a:close/>
                  <a:moveTo>
                    <a:pt x="77" y="66"/>
                  </a:moveTo>
                  <a:cubicBezTo>
                    <a:pt x="72" y="70"/>
                    <a:pt x="67" y="75"/>
                    <a:pt x="62" y="78"/>
                  </a:cubicBezTo>
                  <a:cubicBezTo>
                    <a:pt x="84" y="93"/>
                    <a:pt x="104" y="98"/>
                    <a:pt x="105" y="98"/>
                  </a:cubicBezTo>
                  <a:cubicBezTo>
                    <a:pt x="110" y="80"/>
                    <a:pt x="110" y="80"/>
                    <a:pt x="110" y="80"/>
                  </a:cubicBezTo>
                  <a:cubicBezTo>
                    <a:pt x="109" y="80"/>
                    <a:pt x="95" y="76"/>
                    <a:pt x="77" y="6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87" name="Freeform 88"/>
            <p:cNvSpPr>
              <a:spLocks noEditPoints="1"/>
            </p:cNvSpPr>
            <p:nvPr/>
          </p:nvSpPr>
          <p:spPr bwMode="auto">
            <a:xfrm>
              <a:off x="5043487" y="3510158"/>
              <a:ext cx="915988" cy="463550"/>
            </a:xfrm>
            <a:custGeom>
              <a:avLst/>
              <a:gdLst>
                <a:gd name="T0" fmla="*/ 26 w 188"/>
                <a:gd name="T1" fmla="*/ 37 h 95"/>
                <a:gd name="T2" fmla="*/ 17 w 188"/>
                <a:gd name="T3" fmla="*/ 46 h 95"/>
                <a:gd name="T4" fmla="*/ 20 w 188"/>
                <a:gd name="T5" fmla="*/ 53 h 95"/>
                <a:gd name="T6" fmla="*/ 4 w 188"/>
                <a:gd name="T7" fmla="*/ 78 h 95"/>
                <a:gd name="T8" fmla="*/ 6 w 188"/>
                <a:gd name="T9" fmla="*/ 78 h 95"/>
                <a:gd name="T10" fmla="*/ 16 w 188"/>
                <a:gd name="T11" fmla="*/ 69 h 95"/>
                <a:gd name="T12" fmla="*/ 11 w 188"/>
                <a:gd name="T13" fmla="*/ 95 h 95"/>
                <a:gd name="T14" fmla="*/ 19 w 188"/>
                <a:gd name="T15" fmla="*/ 95 h 95"/>
                <a:gd name="T16" fmla="*/ 26 w 188"/>
                <a:gd name="T17" fmla="*/ 84 h 95"/>
                <a:gd name="T18" fmla="*/ 32 w 188"/>
                <a:gd name="T19" fmla="*/ 95 h 95"/>
                <a:gd name="T20" fmla="*/ 40 w 188"/>
                <a:gd name="T21" fmla="*/ 95 h 95"/>
                <a:gd name="T22" fmla="*/ 35 w 188"/>
                <a:gd name="T23" fmla="*/ 69 h 95"/>
                <a:gd name="T24" fmla="*/ 46 w 188"/>
                <a:gd name="T25" fmla="*/ 78 h 95"/>
                <a:gd name="T26" fmla="*/ 47 w 188"/>
                <a:gd name="T27" fmla="*/ 78 h 95"/>
                <a:gd name="T28" fmla="*/ 31 w 188"/>
                <a:gd name="T29" fmla="*/ 53 h 95"/>
                <a:gd name="T30" fmla="*/ 35 w 188"/>
                <a:gd name="T31" fmla="*/ 46 h 95"/>
                <a:gd name="T32" fmla="*/ 26 w 188"/>
                <a:gd name="T33" fmla="*/ 37 h 95"/>
                <a:gd name="T34" fmla="*/ 163 w 188"/>
                <a:gd name="T35" fmla="*/ 37 h 95"/>
                <a:gd name="T36" fmla="*/ 154 w 188"/>
                <a:gd name="T37" fmla="*/ 46 h 95"/>
                <a:gd name="T38" fmla="*/ 157 w 188"/>
                <a:gd name="T39" fmla="*/ 53 h 95"/>
                <a:gd name="T40" fmla="*/ 141 w 188"/>
                <a:gd name="T41" fmla="*/ 78 h 95"/>
                <a:gd name="T42" fmla="*/ 143 w 188"/>
                <a:gd name="T43" fmla="*/ 78 h 95"/>
                <a:gd name="T44" fmla="*/ 153 w 188"/>
                <a:gd name="T45" fmla="*/ 69 h 95"/>
                <a:gd name="T46" fmla="*/ 148 w 188"/>
                <a:gd name="T47" fmla="*/ 95 h 95"/>
                <a:gd name="T48" fmla="*/ 157 w 188"/>
                <a:gd name="T49" fmla="*/ 95 h 95"/>
                <a:gd name="T50" fmla="*/ 163 w 188"/>
                <a:gd name="T51" fmla="*/ 84 h 95"/>
                <a:gd name="T52" fmla="*/ 169 w 188"/>
                <a:gd name="T53" fmla="*/ 95 h 95"/>
                <a:gd name="T54" fmla="*/ 177 w 188"/>
                <a:gd name="T55" fmla="*/ 95 h 95"/>
                <a:gd name="T56" fmla="*/ 173 w 188"/>
                <a:gd name="T57" fmla="*/ 69 h 95"/>
                <a:gd name="T58" fmla="*/ 183 w 188"/>
                <a:gd name="T59" fmla="*/ 78 h 95"/>
                <a:gd name="T60" fmla="*/ 185 w 188"/>
                <a:gd name="T61" fmla="*/ 78 h 95"/>
                <a:gd name="T62" fmla="*/ 169 w 188"/>
                <a:gd name="T63" fmla="*/ 53 h 95"/>
                <a:gd name="T64" fmla="*/ 172 w 188"/>
                <a:gd name="T65" fmla="*/ 46 h 95"/>
                <a:gd name="T66" fmla="*/ 163 w 188"/>
                <a:gd name="T67" fmla="*/ 37 h 95"/>
                <a:gd name="T68" fmla="*/ 96 w 188"/>
                <a:gd name="T69" fmla="*/ 0 h 95"/>
                <a:gd name="T70" fmla="*/ 81 w 188"/>
                <a:gd name="T71" fmla="*/ 14 h 95"/>
                <a:gd name="T72" fmla="*/ 87 w 188"/>
                <a:gd name="T73" fmla="*/ 26 h 95"/>
                <a:gd name="T74" fmla="*/ 60 w 188"/>
                <a:gd name="T75" fmla="*/ 67 h 95"/>
                <a:gd name="T76" fmla="*/ 63 w 188"/>
                <a:gd name="T77" fmla="*/ 68 h 95"/>
                <a:gd name="T78" fmla="*/ 80 w 188"/>
                <a:gd name="T79" fmla="*/ 53 h 95"/>
                <a:gd name="T80" fmla="*/ 72 w 188"/>
                <a:gd name="T81" fmla="*/ 95 h 95"/>
                <a:gd name="T82" fmla="*/ 86 w 188"/>
                <a:gd name="T83" fmla="*/ 95 h 95"/>
                <a:gd name="T84" fmla="*/ 96 w 188"/>
                <a:gd name="T85" fmla="*/ 78 h 95"/>
                <a:gd name="T86" fmla="*/ 106 w 188"/>
                <a:gd name="T87" fmla="*/ 95 h 95"/>
                <a:gd name="T88" fmla="*/ 119 w 188"/>
                <a:gd name="T89" fmla="*/ 95 h 95"/>
                <a:gd name="T90" fmla="*/ 112 w 188"/>
                <a:gd name="T91" fmla="*/ 53 h 95"/>
                <a:gd name="T92" fmla="*/ 128 w 188"/>
                <a:gd name="T93" fmla="*/ 68 h 95"/>
                <a:gd name="T94" fmla="*/ 131 w 188"/>
                <a:gd name="T95" fmla="*/ 67 h 95"/>
                <a:gd name="T96" fmla="*/ 105 w 188"/>
                <a:gd name="T97" fmla="*/ 26 h 95"/>
                <a:gd name="T98" fmla="*/ 111 w 188"/>
                <a:gd name="T99" fmla="*/ 14 h 95"/>
                <a:gd name="T100" fmla="*/ 96 w 188"/>
                <a:gd name="T10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 h="95">
                  <a:moveTo>
                    <a:pt x="26" y="37"/>
                  </a:moveTo>
                  <a:cubicBezTo>
                    <a:pt x="21" y="37"/>
                    <a:pt x="17" y="41"/>
                    <a:pt x="17" y="46"/>
                  </a:cubicBezTo>
                  <a:cubicBezTo>
                    <a:pt x="17" y="49"/>
                    <a:pt x="18" y="51"/>
                    <a:pt x="20" y="53"/>
                  </a:cubicBezTo>
                  <a:cubicBezTo>
                    <a:pt x="11" y="56"/>
                    <a:pt x="0" y="74"/>
                    <a:pt x="4" y="78"/>
                  </a:cubicBezTo>
                  <a:cubicBezTo>
                    <a:pt x="4" y="78"/>
                    <a:pt x="5" y="78"/>
                    <a:pt x="6" y="78"/>
                  </a:cubicBezTo>
                  <a:cubicBezTo>
                    <a:pt x="9" y="78"/>
                    <a:pt x="13" y="74"/>
                    <a:pt x="16" y="69"/>
                  </a:cubicBezTo>
                  <a:cubicBezTo>
                    <a:pt x="14" y="78"/>
                    <a:pt x="12" y="87"/>
                    <a:pt x="11" y="95"/>
                  </a:cubicBezTo>
                  <a:cubicBezTo>
                    <a:pt x="19" y="95"/>
                    <a:pt x="19" y="95"/>
                    <a:pt x="19" y="95"/>
                  </a:cubicBezTo>
                  <a:cubicBezTo>
                    <a:pt x="20" y="91"/>
                    <a:pt x="22" y="84"/>
                    <a:pt x="26" y="84"/>
                  </a:cubicBezTo>
                  <a:cubicBezTo>
                    <a:pt x="29" y="84"/>
                    <a:pt x="32" y="91"/>
                    <a:pt x="32" y="95"/>
                  </a:cubicBezTo>
                  <a:cubicBezTo>
                    <a:pt x="40" y="95"/>
                    <a:pt x="40" y="95"/>
                    <a:pt x="40" y="95"/>
                  </a:cubicBezTo>
                  <a:cubicBezTo>
                    <a:pt x="39" y="87"/>
                    <a:pt x="38" y="78"/>
                    <a:pt x="35" y="69"/>
                  </a:cubicBezTo>
                  <a:cubicBezTo>
                    <a:pt x="39" y="74"/>
                    <a:pt x="43" y="78"/>
                    <a:pt x="46" y="78"/>
                  </a:cubicBezTo>
                  <a:cubicBezTo>
                    <a:pt x="46" y="78"/>
                    <a:pt x="47" y="78"/>
                    <a:pt x="47" y="78"/>
                  </a:cubicBezTo>
                  <a:cubicBezTo>
                    <a:pt x="51" y="74"/>
                    <a:pt x="41" y="56"/>
                    <a:pt x="31" y="53"/>
                  </a:cubicBezTo>
                  <a:cubicBezTo>
                    <a:pt x="33" y="51"/>
                    <a:pt x="35" y="49"/>
                    <a:pt x="35" y="46"/>
                  </a:cubicBezTo>
                  <a:cubicBezTo>
                    <a:pt x="35" y="41"/>
                    <a:pt x="31" y="37"/>
                    <a:pt x="26" y="37"/>
                  </a:cubicBezTo>
                  <a:moveTo>
                    <a:pt x="163" y="37"/>
                  </a:moveTo>
                  <a:cubicBezTo>
                    <a:pt x="158" y="37"/>
                    <a:pt x="154" y="41"/>
                    <a:pt x="154" y="46"/>
                  </a:cubicBezTo>
                  <a:cubicBezTo>
                    <a:pt x="154" y="49"/>
                    <a:pt x="155" y="51"/>
                    <a:pt x="157" y="53"/>
                  </a:cubicBezTo>
                  <a:cubicBezTo>
                    <a:pt x="148" y="56"/>
                    <a:pt x="138" y="74"/>
                    <a:pt x="141" y="78"/>
                  </a:cubicBezTo>
                  <a:cubicBezTo>
                    <a:pt x="142" y="78"/>
                    <a:pt x="142" y="78"/>
                    <a:pt x="143" y="78"/>
                  </a:cubicBezTo>
                  <a:cubicBezTo>
                    <a:pt x="146" y="78"/>
                    <a:pt x="150" y="74"/>
                    <a:pt x="153" y="69"/>
                  </a:cubicBezTo>
                  <a:cubicBezTo>
                    <a:pt x="151" y="78"/>
                    <a:pt x="149" y="87"/>
                    <a:pt x="148" y="95"/>
                  </a:cubicBezTo>
                  <a:cubicBezTo>
                    <a:pt x="157" y="95"/>
                    <a:pt x="157" y="95"/>
                    <a:pt x="157" y="95"/>
                  </a:cubicBezTo>
                  <a:cubicBezTo>
                    <a:pt x="157" y="91"/>
                    <a:pt x="160" y="84"/>
                    <a:pt x="163" y="84"/>
                  </a:cubicBezTo>
                  <a:cubicBezTo>
                    <a:pt x="166" y="84"/>
                    <a:pt x="169" y="91"/>
                    <a:pt x="169" y="95"/>
                  </a:cubicBezTo>
                  <a:cubicBezTo>
                    <a:pt x="177" y="95"/>
                    <a:pt x="177" y="95"/>
                    <a:pt x="177" y="95"/>
                  </a:cubicBezTo>
                  <a:cubicBezTo>
                    <a:pt x="177" y="87"/>
                    <a:pt x="175" y="78"/>
                    <a:pt x="173" y="69"/>
                  </a:cubicBezTo>
                  <a:cubicBezTo>
                    <a:pt x="176" y="74"/>
                    <a:pt x="180" y="78"/>
                    <a:pt x="183" y="78"/>
                  </a:cubicBezTo>
                  <a:cubicBezTo>
                    <a:pt x="184" y="78"/>
                    <a:pt x="184" y="78"/>
                    <a:pt x="185" y="78"/>
                  </a:cubicBezTo>
                  <a:cubicBezTo>
                    <a:pt x="188" y="74"/>
                    <a:pt x="178" y="56"/>
                    <a:pt x="169" y="53"/>
                  </a:cubicBezTo>
                  <a:cubicBezTo>
                    <a:pt x="171" y="51"/>
                    <a:pt x="172" y="49"/>
                    <a:pt x="172" y="46"/>
                  </a:cubicBezTo>
                  <a:cubicBezTo>
                    <a:pt x="172" y="41"/>
                    <a:pt x="168" y="37"/>
                    <a:pt x="163" y="37"/>
                  </a:cubicBezTo>
                  <a:moveTo>
                    <a:pt x="96" y="0"/>
                  </a:moveTo>
                  <a:cubicBezTo>
                    <a:pt x="88" y="0"/>
                    <a:pt x="81" y="6"/>
                    <a:pt x="81" y="14"/>
                  </a:cubicBezTo>
                  <a:cubicBezTo>
                    <a:pt x="81" y="19"/>
                    <a:pt x="83" y="23"/>
                    <a:pt x="87" y="26"/>
                  </a:cubicBezTo>
                  <a:cubicBezTo>
                    <a:pt x="72" y="31"/>
                    <a:pt x="55" y="61"/>
                    <a:pt x="60" y="67"/>
                  </a:cubicBezTo>
                  <a:cubicBezTo>
                    <a:pt x="61" y="68"/>
                    <a:pt x="62" y="68"/>
                    <a:pt x="63" y="68"/>
                  </a:cubicBezTo>
                  <a:cubicBezTo>
                    <a:pt x="68" y="68"/>
                    <a:pt x="75" y="60"/>
                    <a:pt x="80" y="53"/>
                  </a:cubicBezTo>
                  <a:cubicBezTo>
                    <a:pt x="76" y="67"/>
                    <a:pt x="74" y="82"/>
                    <a:pt x="72" y="95"/>
                  </a:cubicBezTo>
                  <a:cubicBezTo>
                    <a:pt x="86" y="95"/>
                    <a:pt x="86" y="95"/>
                    <a:pt x="86" y="95"/>
                  </a:cubicBezTo>
                  <a:cubicBezTo>
                    <a:pt x="86" y="88"/>
                    <a:pt x="91" y="78"/>
                    <a:pt x="96" y="78"/>
                  </a:cubicBezTo>
                  <a:cubicBezTo>
                    <a:pt x="101" y="78"/>
                    <a:pt x="106" y="88"/>
                    <a:pt x="106" y="95"/>
                  </a:cubicBezTo>
                  <a:cubicBezTo>
                    <a:pt x="119" y="95"/>
                    <a:pt x="119" y="95"/>
                    <a:pt x="119" y="95"/>
                  </a:cubicBezTo>
                  <a:cubicBezTo>
                    <a:pt x="118" y="82"/>
                    <a:pt x="115" y="67"/>
                    <a:pt x="112" y="53"/>
                  </a:cubicBezTo>
                  <a:cubicBezTo>
                    <a:pt x="117" y="60"/>
                    <a:pt x="124" y="68"/>
                    <a:pt x="128" y="68"/>
                  </a:cubicBezTo>
                  <a:cubicBezTo>
                    <a:pt x="130" y="68"/>
                    <a:pt x="131" y="68"/>
                    <a:pt x="131" y="67"/>
                  </a:cubicBezTo>
                  <a:cubicBezTo>
                    <a:pt x="137" y="61"/>
                    <a:pt x="120" y="31"/>
                    <a:pt x="105" y="26"/>
                  </a:cubicBezTo>
                  <a:cubicBezTo>
                    <a:pt x="108" y="23"/>
                    <a:pt x="111" y="19"/>
                    <a:pt x="111" y="14"/>
                  </a:cubicBezTo>
                  <a:cubicBezTo>
                    <a:pt x="111" y="6"/>
                    <a:pt x="104" y="0"/>
                    <a:pt x="96" y="0"/>
                  </a:cubicBezTo>
                </a:path>
              </a:pathLst>
            </a:custGeom>
            <a:solidFill>
              <a:schemeClr val="bg1"/>
            </a:solidFill>
            <a:ln>
              <a:noFill/>
            </a:ln>
          </p:spPr>
          <p:txBody>
            <a:bodyPr vert="horz" wrap="square" lIns="91440" tIns="45720" rIns="91440" bIns="45720" numCol="1" anchor="t" anchorCtr="0" compatLnSpc="1"/>
            <a:lstStyle/>
            <a:p>
              <a:endParaRPr lang="zh-CN" altLang="en-US"/>
            </a:p>
          </p:txBody>
        </p:sp>
      </p:grpSp>
      <p:sp>
        <p:nvSpPr>
          <p:cNvPr id="96" name="TextBox 95"/>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97" name="Straight Connector 96"/>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98" name="Group 97"/>
          <p:cNvGrpSpPr/>
          <p:nvPr/>
        </p:nvGrpSpPr>
        <p:grpSpPr>
          <a:xfrm>
            <a:off x="6165056" y="1544900"/>
            <a:ext cx="4047778" cy="1066388"/>
            <a:chOff x="1513650" y="1382143"/>
            <a:chExt cx="4047778" cy="1066388"/>
          </a:xfrm>
        </p:grpSpPr>
        <p:sp>
          <p:nvSpPr>
            <p:cNvPr id="99" name="TextBox 98"/>
            <p:cNvSpPr txBox="1"/>
            <p:nvPr/>
          </p:nvSpPr>
          <p:spPr>
            <a:xfrm>
              <a:off x="1513650" y="1382143"/>
              <a:ext cx="1693156" cy="400110"/>
            </a:xfrm>
            <a:prstGeom prst="rect">
              <a:avLst/>
            </a:prstGeom>
            <a:noFill/>
          </p:spPr>
          <p:txBody>
            <a:bodyPr wrap="none" rtlCol="0">
              <a:spAutoFit/>
            </a:bodyPr>
            <a:lstStyle/>
            <a:p>
              <a:r>
                <a:rPr lang="en-US" sz="2000" b="1" smtClean="0">
                  <a:solidFill>
                    <a:schemeClr val="accent1"/>
                  </a:solidFill>
                </a:rPr>
                <a:t>TV Production</a:t>
              </a:r>
              <a:endParaRPr lang="en-GB" sz="2000" b="1">
                <a:solidFill>
                  <a:schemeClr val="accent1"/>
                </a:solidFill>
              </a:endParaRPr>
            </a:p>
          </p:txBody>
        </p:sp>
        <p:sp>
          <p:nvSpPr>
            <p:cNvPr id="100" name="Rectangle 99"/>
            <p:cNvSpPr/>
            <p:nvPr/>
          </p:nvSpPr>
          <p:spPr>
            <a:xfrm>
              <a:off x="1513650" y="1709867"/>
              <a:ext cx="4047778" cy="738664"/>
            </a:xfrm>
            <a:prstGeom prst="rect">
              <a:avLst/>
            </a:prstGeom>
          </p:spPr>
          <p:txBody>
            <a:bodyPr wrap="square">
              <a:spAutoFit/>
            </a:bodyPr>
            <a:lstStyle/>
            <a:p>
              <a:r>
                <a:rPr lang="en-GB" sz="1400"/>
                <a:t>Lorem ipsum dolor sit amet, consectetuer adipiscing elit, sed diam nonummy nibh euismod tincidunt </a:t>
              </a:r>
              <a:r>
                <a:rPr lang="en-GB" sz="1400" smtClean="0"/>
                <a:t>ut laoreet dolore magna aliquam erat volutpat</a:t>
              </a:r>
              <a:endParaRPr lang="en-GB" sz="1400"/>
            </a:p>
          </p:txBody>
        </p:sp>
      </p:grpSp>
      <p:grpSp>
        <p:nvGrpSpPr>
          <p:cNvPr id="101" name="Group 100"/>
          <p:cNvGrpSpPr/>
          <p:nvPr/>
        </p:nvGrpSpPr>
        <p:grpSpPr>
          <a:xfrm>
            <a:off x="7215511" y="2809160"/>
            <a:ext cx="3244203" cy="1066388"/>
            <a:chOff x="1513650" y="1382143"/>
            <a:chExt cx="3244203" cy="1066388"/>
          </a:xfrm>
        </p:grpSpPr>
        <p:sp>
          <p:nvSpPr>
            <p:cNvPr id="102" name="TextBox 101"/>
            <p:cNvSpPr txBox="1"/>
            <p:nvPr/>
          </p:nvSpPr>
          <p:spPr>
            <a:xfrm>
              <a:off x="1513650" y="1382143"/>
              <a:ext cx="1842171" cy="400110"/>
            </a:xfrm>
            <a:prstGeom prst="rect">
              <a:avLst/>
            </a:prstGeom>
            <a:noFill/>
          </p:spPr>
          <p:txBody>
            <a:bodyPr wrap="none" rtlCol="0">
              <a:spAutoFit/>
            </a:bodyPr>
            <a:lstStyle/>
            <a:p>
              <a:r>
                <a:rPr lang="en-US" sz="2000" b="1" smtClean="0">
                  <a:solidFill>
                    <a:schemeClr val="accent2"/>
                  </a:solidFill>
                </a:rPr>
                <a:t>Dynamic Sound</a:t>
              </a:r>
              <a:endParaRPr lang="en-GB" sz="2000" b="1">
                <a:solidFill>
                  <a:schemeClr val="accent2"/>
                </a:solidFill>
              </a:endParaRPr>
            </a:p>
          </p:txBody>
        </p:sp>
        <p:sp>
          <p:nvSpPr>
            <p:cNvPr id="103" name="Rectangle 102"/>
            <p:cNvSpPr/>
            <p:nvPr/>
          </p:nvSpPr>
          <p:spPr>
            <a:xfrm>
              <a:off x="1513650" y="1709867"/>
              <a:ext cx="3244203" cy="738664"/>
            </a:xfrm>
            <a:prstGeom prst="rect">
              <a:avLst/>
            </a:prstGeom>
          </p:spPr>
          <p:txBody>
            <a:bodyPr wrap="square">
              <a:spAutoFit/>
            </a:bodyPr>
            <a:lstStyle/>
            <a:p>
              <a:r>
                <a:rPr lang="en-GB" sz="1400"/>
                <a:t>Lorem ipsum dolor sit amet, consectetuer adipiscing elit, sed diam nonummy nibh </a:t>
              </a:r>
              <a:r>
                <a:rPr lang="en-GB" sz="1400" smtClean="0"/>
                <a:t>euismod</a:t>
              </a:r>
              <a:endParaRPr lang="en-GB" sz="1400"/>
            </a:p>
          </p:txBody>
        </p:sp>
      </p:grpSp>
      <p:grpSp>
        <p:nvGrpSpPr>
          <p:cNvPr id="104" name="Group 103"/>
          <p:cNvGrpSpPr/>
          <p:nvPr/>
        </p:nvGrpSpPr>
        <p:grpSpPr>
          <a:xfrm>
            <a:off x="8147843" y="4018925"/>
            <a:ext cx="3134659" cy="1066388"/>
            <a:chOff x="1513650" y="1382143"/>
            <a:chExt cx="3134659" cy="1066388"/>
          </a:xfrm>
        </p:grpSpPr>
        <p:sp>
          <p:nvSpPr>
            <p:cNvPr id="105" name="TextBox 104"/>
            <p:cNvSpPr txBox="1"/>
            <p:nvPr/>
          </p:nvSpPr>
          <p:spPr>
            <a:xfrm>
              <a:off x="1513650" y="1382143"/>
              <a:ext cx="1542410" cy="400110"/>
            </a:xfrm>
            <a:prstGeom prst="rect">
              <a:avLst/>
            </a:prstGeom>
            <a:noFill/>
          </p:spPr>
          <p:txBody>
            <a:bodyPr wrap="none" rtlCol="0">
              <a:spAutoFit/>
            </a:bodyPr>
            <a:lstStyle/>
            <a:p>
              <a:r>
                <a:rPr lang="en-US" sz="2000" b="1" smtClean="0">
                  <a:solidFill>
                    <a:schemeClr val="accent4"/>
                  </a:solidFill>
                </a:rPr>
                <a:t>Social Media</a:t>
              </a:r>
              <a:endParaRPr lang="en-GB" sz="2000" b="1">
                <a:solidFill>
                  <a:schemeClr val="accent4"/>
                </a:solidFill>
              </a:endParaRPr>
            </a:p>
          </p:txBody>
        </p:sp>
        <p:sp>
          <p:nvSpPr>
            <p:cNvPr id="106" name="Rectangle 105"/>
            <p:cNvSpPr/>
            <p:nvPr/>
          </p:nvSpPr>
          <p:spPr>
            <a:xfrm>
              <a:off x="1513650" y="1709867"/>
              <a:ext cx="3134659" cy="738664"/>
            </a:xfrm>
            <a:prstGeom prst="rect">
              <a:avLst/>
            </a:prstGeom>
          </p:spPr>
          <p:txBody>
            <a:bodyPr wrap="square">
              <a:spAutoFit/>
            </a:bodyPr>
            <a:lstStyle/>
            <a:p>
              <a:r>
                <a:rPr lang="en-GB" sz="1400"/>
                <a:t>Lorem ipsum dolor sit amet, consectetuer adipiscing elit, sed diam nonummy </a:t>
              </a:r>
              <a:r>
                <a:rPr lang="en-GB" sz="1400" smtClean="0"/>
                <a:t>nibh</a:t>
              </a:r>
              <a:endParaRPr lang="en-GB" sz="1400"/>
            </a:p>
          </p:txBody>
        </p:sp>
      </p:grpSp>
      <p:grpSp>
        <p:nvGrpSpPr>
          <p:cNvPr id="107" name="Group 106"/>
          <p:cNvGrpSpPr/>
          <p:nvPr/>
        </p:nvGrpSpPr>
        <p:grpSpPr>
          <a:xfrm>
            <a:off x="8865356" y="5230547"/>
            <a:ext cx="2744266" cy="850944"/>
            <a:chOff x="1513650" y="1382143"/>
            <a:chExt cx="2744266" cy="850944"/>
          </a:xfrm>
        </p:grpSpPr>
        <p:sp>
          <p:nvSpPr>
            <p:cNvPr id="108" name="TextBox 107"/>
            <p:cNvSpPr txBox="1"/>
            <p:nvPr/>
          </p:nvSpPr>
          <p:spPr>
            <a:xfrm>
              <a:off x="1513650" y="1382143"/>
              <a:ext cx="1604991" cy="400110"/>
            </a:xfrm>
            <a:prstGeom prst="rect">
              <a:avLst/>
            </a:prstGeom>
            <a:noFill/>
          </p:spPr>
          <p:txBody>
            <a:bodyPr wrap="none" rtlCol="0">
              <a:spAutoFit/>
            </a:bodyPr>
            <a:lstStyle/>
            <a:p>
              <a:r>
                <a:rPr lang="en-US" sz="2000" b="1" smtClean="0">
                  <a:solidFill>
                    <a:schemeClr val="accent5"/>
                  </a:solidFill>
                </a:rPr>
                <a:t>Photography </a:t>
              </a:r>
              <a:endParaRPr lang="en-GB" sz="2000" b="1">
                <a:solidFill>
                  <a:schemeClr val="accent5"/>
                </a:solidFill>
              </a:endParaRPr>
            </a:p>
          </p:txBody>
        </p:sp>
        <p:sp>
          <p:nvSpPr>
            <p:cNvPr id="109" name="Rectangle 108"/>
            <p:cNvSpPr/>
            <p:nvPr/>
          </p:nvSpPr>
          <p:spPr>
            <a:xfrm>
              <a:off x="1513650" y="1709867"/>
              <a:ext cx="2744266" cy="523220"/>
            </a:xfrm>
            <a:prstGeom prst="rect">
              <a:avLst/>
            </a:prstGeom>
          </p:spPr>
          <p:txBody>
            <a:bodyPr wrap="square">
              <a:spAutoFit/>
            </a:bodyPr>
            <a:lstStyle/>
            <a:p>
              <a:r>
                <a:rPr lang="en-GB" sz="1400"/>
                <a:t>Lorem ipsum dolor sit amet, consectetuer adipiscing </a:t>
              </a:r>
              <a:r>
                <a:rPr lang="en-GB" sz="1400" smtClean="0"/>
                <a:t>elit</a:t>
              </a:r>
              <a:endParaRPr lang="en-GB" sz="1400"/>
            </a:p>
          </p:txBody>
        </p:sp>
      </p:grpSp>
      <p:sp>
        <p:nvSpPr>
          <p:cNvPr id="110" name="Rectangle 109"/>
          <p:cNvSpPr/>
          <p:nvPr/>
        </p:nvSpPr>
        <p:spPr>
          <a:xfrm>
            <a:off x="488156" y="4351239"/>
            <a:ext cx="3956690" cy="1384995"/>
          </a:xfrm>
          <a:prstGeom prst="rect">
            <a:avLst/>
          </a:prstGeom>
        </p:spPr>
        <p:txBody>
          <a:bodyPr wrap="square">
            <a:spAutoFit/>
          </a:bodyPr>
          <a:lstStyle/>
          <a:p>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p>
        </p:txBody>
      </p:sp>
      <p:sp>
        <p:nvSpPr>
          <p:cNvPr id="111" name="TextBox 110"/>
          <p:cNvSpPr txBox="1"/>
          <p:nvPr/>
        </p:nvSpPr>
        <p:spPr>
          <a:xfrm>
            <a:off x="490594" y="2830269"/>
            <a:ext cx="2124812" cy="400110"/>
          </a:xfrm>
          <a:prstGeom prst="rect">
            <a:avLst/>
          </a:prstGeom>
          <a:noFill/>
        </p:spPr>
        <p:txBody>
          <a:bodyPr wrap="none" rtlCol="0">
            <a:spAutoFit/>
          </a:bodyPr>
          <a:lstStyle/>
          <a:p>
            <a:r>
              <a:rPr lang="en-US" sz="2000" b="1" smtClean="0">
                <a:latin typeface="+mj-lt"/>
              </a:rPr>
              <a:t>DATA DIAGRAM</a:t>
            </a:r>
            <a:endParaRPr lang="en-GB" sz="2000" b="1">
              <a:latin typeface="+mj-lt"/>
            </a:endParaRPr>
          </a:p>
        </p:txBody>
      </p:sp>
      <p:sp>
        <p:nvSpPr>
          <p:cNvPr id="112" name="Rectangle 111"/>
          <p:cNvSpPr/>
          <p:nvPr/>
        </p:nvSpPr>
        <p:spPr>
          <a:xfrm>
            <a:off x="488156" y="3221437"/>
            <a:ext cx="3057524" cy="1169551"/>
          </a:xfrm>
          <a:prstGeom prst="rect">
            <a:avLst/>
          </a:prstGeom>
        </p:spPr>
        <p:txBody>
          <a:bodyPr wrap="square">
            <a:spAutoFit/>
          </a:bodyPr>
          <a:lstStyle/>
          <a:p>
            <a:r>
              <a:rPr lang="en-GB" sz="1400" b="1" i="1"/>
              <a:t>Lorem ipsum dolor sit amet</a:t>
            </a:r>
            <a:r>
              <a:rPr lang="en-GB" sz="1400"/>
              <a:t>, consectetuer adipiscing elit, sed diam nonummy nibh euismod tincidunt ut laoreet dolore magna aliquam erat volutpat. </a:t>
            </a:r>
            <a:endParaRPr lang="en-GB" sz="140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6"/>
                                        </p:tgtEl>
                                        <p:attrNameLst>
                                          <p:attrName>style.visibility</p:attrName>
                                        </p:attrNameLst>
                                      </p:cBhvr>
                                      <p:to>
                                        <p:strVal val="visible"/>
                                      </p:to>
                                    </p:set>
                                    <p:animEffect transition="in" filter="wipe(left)">
                                      <p:cBhvr>
                                        <p:cTn id="11" dur="500"/>
                                        <p:tgtEl>
                                          <p:spTgt spid="9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97"/>
                                        </p:tgtEl>
                                        <p:attrNameLst>
                                          <p:attrName>style.visibility</p:attrName>
                                        </p:attrNameLst>
                                      </p:cBhvr>
                                      <p:to>
                                        <p:strVal val="visible"/>
                                      </p:to>
                                    </p:set>
                                    <p:animEffect transition="in" filter="fade">
                                      <p:cBhvr>
                                        <p:cTn id="15" dur="500"/>
                                        <p:tgtEl>
                                          <p:spTgt spid="97"/>
                                        </p:tgtEl>
                                      </p:cBhvr>
                                    </p:animEffect>
                                  </p:childTnLst>
                                </p:cTn>
                              </p:par>
                            </p:childTnLst>
                          </p:cTn>
                        </p:par>
                        <p:par>
                          <p:cTn id="16" fill="hold">
                            <p:stCondLst>
                              <p:cond delay="1500"/>
                            </p:stCondLst>
                            <p:childTnLst>
                              <p:par>
                                <p:cTn id="17" presetID="2" presetClass="entr" presetSubtype="9" fill="hold" nodeType="after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0-#ppt_w/2"/>
                                          </p:val>
                                        </p:tav>
                                        <p:tav tm="100000">
                                          <p:val>
                                            <p:strVal val="#ppt_x"/>
                                          </p:val>
                                        </p:tav>
                                      </p:tavLst>
                                    </p:anim>
                                    <p:anim calcmode="lin" valueType="num">
                                      <p:cBhvr additive="base">
                                        <p:cTn id="20" dur="500" fill="hold"/>
                                        <p:tgtEl>
                                          <p:spTgt spid="95"/>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fade">
                                      <p:cBhvr>
                                        <p:cTn id="24" dur="500"/>
                                        <p:tgtEl>
                                          <p:spTgt spid="98"/>
                                        </p:tgtEl>
                                      </p:cBhvr>
                                    </p:animEffect>
                                  </p:childTnLst>
                                </p:cTn>
                              </p:par>
                            </p:childTnLst>
                          </p:cTn>
                        </p:par>
                        <p:par>
                          <p:cTn id="25" fill="hold">
                            <p:stCondLst>
                              <p:cond delay="2500"/>
                            </p:stCondLst>
                            <p:childTnLst>
                              <p:par>
                                <p:cTn id="26" presetID="10" presetClass="entr" presetSubtype="0" fill="hold" nodeType="afterEffect">
                                  <p:stCondLst>
                                    <p:cond delay="0"/>
                                  </p:stCondLst>
                                  <p:childTnLst>
                                    <p:set>
                                      <p:cBhvr>
                                        <p:cTn id="27" dur="1" fill="hold">
                                          <p:stCondLst>
                                            <p:cond delay="0"/>
                                          </p:stCondLst>
                                        </p:cTn>
                                        <p:tgtEl>
                                          <p:spTgt spid="101"/>
                                        </p:tgtEl>
                                        <p:attrNameLst>
                                          <p:attrName>style.visibility</p:attrName>
                                        </p:attrNameLst>
                                      </p:cBhvr>
                                      <p:to>
                                        <p:strVal val="visible"/>
                                      </p:to>
                                    </p:set>
                                    <p:animEffect transition="in" filter="fade">
                                      <p:cBhvr>
                                        <p:cTn id="28" dur="500"/>
                                        <p:tgtEl>
                                          <p:spTgt spid="101"/>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104"/>
                                        </p:tgtEl>
                                        <p:attrNameLst>
                                          <p:attrName>style.visibility</p:attrName>
                                        </p:attrNameLst>
                                      </p:cBhvr>
                                      <p:to>
                                        <p:strVal val="visible"/>
                                      </p:to>
                                    </p:set>
                                    <p:animEffect transition="in" filter="fade">
                                      <p:cBhvr>
                                        <p:cTn id="32" dur="500"/>
                                        <p:tgtEl>
                                          <p:spTgt spid="104"/>
                                        </p:tgtEl>
                                      </p:cBhvr>
                                    </p:animEffect>
                                  </p:childTnLst>
                                </p:cTn>
                              </p:par>
                            </p:childTnLst>
                          </p:cTn>
                        </p:par>
                        <p:par>
                          <p:cTn id="33" fill="hold">
                            <p:stCondLst>
                              <p:cond delay="3500"/>
                            </p:stCondLst>
                            <p:childTnLst>
                              <p:par>
                                <p:cTn id="34" presetID="10" presetClass="entr" presetSubtype="0" fill="hold" nodeType="afterEffect">
                                  <p:stCondLst>
                                    <p:cond delay="0"/>
                                  </p:stCondLst>
                                  <p:childTnLst>
                                    <p:set>
                                      <p:cBhvr>
                                        <p:cTn id="35" dur="1" fill="hold">
                                          <p:stCondLst>
                                            <p:cond delay="0"/>
                                          </p:stCondLst>
                                        </p:cTn>
                                        <p:tgtEl>
                                          <p:spTgt spid="107"/>
                                        </p:tgtEl>
                                        <p:attrNameLst>
                                          <p:attrName>style.visibility</p:attrName>
                                        </p:attrNameLst>
                                      </p:cBhvr>
                                      <p:to>
                                        <p:strVal val="visible"/>
                                      </p:to>
                                    </p:set>
                                    <p:animEffect transition="in" filter="fade">
                                      <p:cBhvr>
                                        <p:cTn id="36" dur="500"/>
                                        <p:tgtEl>
                                          <p:spTgt spid="107"/>
                                        </p:tgtEl>
                                      </p:cBhvr>
                                    </p:animEffect>
                                  </p:childTnLst>
                                </p:cTn>
                              </p:par>
                            </p:childTnLst>
                          </p:cTn>
                        </p:par>
                        <p:par>
                          <p:cTn id="37" fill="hold">
                            <p:stCondLst>
                              <p:cond delay="4000"/>
                            </p:stCondLst>
                            <p:childTnLst>
                              <p:par>
                                <p:cTn id="38" presetID="22" presetClass="entr" presetSubtype="8" fill="hold" grpId="0" nodeType="afterEffect">
                                  <p:stCondLst>
                                    <p:cond delay="0"/>
                                  </p:stCondLst>
                                  <p:childTnLst>
                                    <p:set>
                                      <p:cBhvr>
                                        <p:cTn id="39" dur="1" fill="hold">
                                          <p:stCondLst>
                                            <p:cond delay="0"/>
                                          </p:stCondLst>
                                        </p:cTn>
                                        <p:tgtEl>
                                          <p:spTgt spid="111"/>
                                        </p:tgtEl>
                                        <p:attrNameLst>
                                          <p:attrName>style.visibility</p:attrName>
                                        </p:attrNameLst>
                                      </p:cBhvr>
                                      <p:to>
                                        <p:strVal val="visible"/>
                                      </p:to>
                                    </p:set>
                                    <p:animEffect transition="in" filter="wipe(left)">
                                      <p:cBhvr>
                                        <p:cTn id="40" dur="500"/>
                                        <p:tgtEl>
                                          <p:spTgt spid="111"/>
                                        </p:tgtEl>
                                      </p:cBhvr>
                                    </p:animEffect>
                                  </p:childTnLst>
                                </p:cTn>
                              </p:par>
                            </p:childTnLst>
                          </p:cTn>
                        </p:par>
                        <p:par>
                          <p:cTn id="41" fill="hold">
                            <p:stCondLst>
                              <p:cond delay="4500"/>
                            </p:stCondLst>
                            <p:childTnLst>
                              <p:par>
                                <p:cTn id="42" presetID="22" presetClass="entr" presetSubtype="8" fill="hold" grpId="0" nodeType="afterEffect">
                                  <p:stCondLst>
                                    <p:cond delay="0"/>
                                  </p:stCondLst>
                                  <p:childTnLst>
                                    <p:set>
                                      <p:cBhvr>
                                        <p:cTn id="43" dur="1" fill="hold">
                                          <p:stCondLst>
                                            <p:cond delay="0"/>
                                          </p:stCondLst>
                                        </p:cTn>
                                        <p:tgtEl>
                                          <p:spTgt spid="112"/>
                                        </p:tgtEl>
                                        <p:attrNameLst>
                                          <p:attrName>style.visibility</p:attrName>
                                        </p:attrNameLst>
                                      </p:cBhvr>
                                      <p:to>
                                        <p:strVal val="visible"/>
                                      </p:to>
                                    </p:set>
                                    <p:animEffect transition="in" filter="wipe(left)">
                                      <p:cBhvr>
                                        <p:cTn id="44" dur="500"/>
                                        <p:tgtEl>
                                          <p:spTgt spid="112"/>
                                        </p:tgtEl>
                                      </p:cBhvr>
                                    </p:animEffect>
                                  </p:childTnLst>
                                </p:cTn>
                              </p:par>
                            </p:childTnLst>
                          </p:cTn>
                        </p:par>
                        <p:par>
                          <p:cTn id="45" fill="hold">
                            <p:stCondLst>
                              <p:cond delay="5000"/>
                            </p:stCondLst>
                            <p:childTnLst>
                              <p:par>
                                <p:cTn id="46" presetID="22" presetClass="entr" presetSubtype="8" fill="hold" grpId="0" nodeType="afterEffect">
                                  <p:stCondLst>
                                    <p:cond delay="0"/>
                                  </p:stCondLst>
                                  <p:childTnLst>
                                    <p:set>
                                      <p:cBhvr>
                                        <p:cTn id="47" dur="1" fill="hold">
                                          <p:stCondLst>
                                            <p:cond delay="0"/>
                                          </p:stCondLst>
                                        </p:cTn>
                                        <p:tgtEl>
                                          <p:spTgt spid="110"/>
                                        </p:tgtEl>
                                        <p:attrNameLst>
                                          <p:attrName>style.visibility</p:attrName>
                                        </p:attrNameLst>
                                      </p:cBhvr>
                                      <p:to>
                                        <p:strVal val="visible"/>
                                      </p:to>
                                    </p:set>
                                    <p:animEffect transition="in" filter="wipe(left)">
                                      <p:cBhvr>
                                        <p:cTn id="48"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6" grpId="0"/>
      <p:bldP spid="110" grpId="0"/>
      <p:bldP spid="111" grpId="0"/>
      <p:bldP spid="112"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70C262CF-5CC9-4929-99CD-9F101191856B}" type="slidenum">
              <a:rPr lang="en-GB" smtClean="0"/>
            </a:fld>
            <a:endParaRPr lang="en-GB"/>
          </a:p>
        </p:txBody>
      </p:sp>
      <p:sp>
        <p:nvSpPr>
          <p:cNvPr id="6" name="Rectangle 811"/>
          <p:cNvSpPr>
            <a:spLocks noChangeArrowheads="1"/>
          </p:cNvSpPr>
          <p:nvPr/>
        </p:nvSpPr>
        <p:spPr bwMode="auto">
          <a:xfrm>
            <a:off x="270696" y="-24615"/>
            <a:ext cx="6907231" cy="69072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 name="Freeform 812"/>
          <p:cNvSpPr/>
          <p:nvPr/>
        </p:nvSpPr>
        <p:spPr bwMode="auto">
          <a:xfrm>
            <a:off x="2488439" y="1370801"/>
            <a:ext cx="255588" cy="255588"/>
          </a:xfrm>
          <a:custGeom>
            <a:avLst/>
            <a:gdLst>
              <a:gd name="T0" fmla="*/ 157 w 161"/>
              <a:gd name="T1" fmla="*/ 161 h 161"/>
              <a:gd name="T2" fmla="*/ 0 w 161"/>
              <a:gd name="T3" fmla="*/ 9 h 161"/>
              <a:gd name="T4" fmla="*/ 9 w 161"/>
              <a:gd name="T5" fmla="*/ 0 h 161"/>
              <a:gd name="T6" fmla="*/ 161 w 161"/>
              <a:gd name="T7" fmla="*/ 157 h 161"/>
              <a:gd name="T8" fmla="*/ 157 w 161"/>
              <a:gd name="T9" fmla="*/ 161 h 161"/>
            </a:gdLst>
            <a:ahLst/>
            <a:cxnLst>
              <a:cxn ang="0">
                <a:pos x="T0" y="T1"/>
              </a:cxn>
              <a:cxn ang="0">
                <a:pos x="T2" y="T3"/>
              </a:cxn>
              <a:cxn ang="0">
                <a:pos x="T4" y="T5"/>
              </a:cxn>
              <a:cxn ang="0">
                <a:pos x="T6" y="T7"/>
              </a:cxn>
              <a:cxn ang="0">
                <a:pos x="T8" y="T9"/>
              </a:cxn>
            </a:cxnLst>
            <a:rect l="0" t="0" r="r" b="b"/>
            <a:pathLst>
              <a:path w="161" h="161">
                <a:moveTo>
                  <a:pt x="157" y="161"/>
                </a:moveTo>
                <a:lnTo>
                  <a:pt x="0" y="9"/>
                </a:lnTo>
                <a:lnTo>
                  <a:pt x="9" y="0"/>
                </a:lnTo>
                <a:lnTo>
                  <a:pt x="161" y="157"/>
                </a:lnTo>
                <a:lnTo>
                  <a:pt x="157"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13"/>
          <p:cNvSpPr/>
          <p:nvPr/>
        </p:nvSpPr>
        <p:spPr bwMode="auto">
          <a:xfrm>
            <a:off x="2488439" y="1370801"/>
            <a:ext cx="255588" cy="255588"/>
          </a:xfrm>
          <a:custGeom>
            <a:avLst/>
            <a:gdLst>
              <a:gd name="T0" fmla="*/ 9 w 161"/>
              <a:gd name="T1" fmla="*/ 161 h 161"/>
              <a:gd name="T2" fmla="*/ 0 w 161"/>
              <a:gd name="T3" fmla="*/ 157 h 161"/>
              <a:gd name="T4" fmla="*/ 157 w 161"/>
              <a:gd name="T5" fmla="*/ 0 h 161"/>
              <a:gd name="T6" fmla="*/ 161 w 161"/>
              <a:gd name="T7" fmla="*/ 9 h 161"/>
              <a:gd name="T8" fmla="*/ 9 w 161"/>
              <a:gd name="T9" fmla="*/ 161 h 161"/>
            </a:gdLst>
            <a:ahLst/>
            <a:cxnLst>
              <a:cxn ang="0">
                <a:pos x="T0" y="T1"/>
              </a:cxn>
              <a:cxn ang="0">
                <a:pos x="T2" y="T3"/>
              </a:cxn>
              <a:cxn ang="0">
                <a:pos x="T4" y="T5"/>
              </a:cxn>
              <a:cxn ang="0">
                <a:pos x="T6" y="T7"/>
              </a:cxn>
              <a:cxn ang="0">
                <a:pos x="T8" y="T9"/>
              </a:cxn>
            </a:cxnLst>
            <a:rect l="0" t="0" r="r" b="b"/>
            <a:pathLst>
              <a:path w="161" h="161">
                <a:moveTo>
                  <a:pt x="9" y="161"/>
                </a:moveTo>
                <a:lnTo>
                  <a:pt x="0" y="157"/>
                </a:lnTo>
                <a:lnTo>
                  <a:pt x="157" y="0"/>
                </a:lnTo>
                <a:lnTo>
                  <a:pt x="161" y="9"/>
                </a:lnTo>
                <a:lnTo>
                  <a:pt x="9"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14"/>
          <p:cNvSpPr/>
          <p:nvPr/>
        </p:nvSpPr>
        <p:spPr bwMode="auto">
          <a:xfrm>
            <a:off x="2737678" y="1370801"/>
            <a:ext cx="255588" cy="255588"/>
          </a:xfrm>
          <a:custGeom>
            <a:avLst/>
            <a:gdLst>
              <a:gd name="T0" fmla="*/ 156 w 161"/>
              <a:gd name="T1" fmla="*/ 161 h 161"/>
              <a:gd name="T2" fmla="*/ 0 w 161"/>
              <a:gd name="T3" fmla="*/ 9 h 161"/>
              <a:gd name="T4" fmla="*/ 4 w 161"/>
              <a:gd name="T5" fmla="*/ 0 h 161"/>
              <a:gd name="T6" fmla="*/ 161 w 161"/>
              <a:gd name="T7" fmla="*/ 157 h 161"/>
              <a:gd name="T8" fmla="*/ 156 w 161"/>
              <a:gd name="T9" fmla="*/ 161 h 161"/>
            </a:gdLst>
            <a:ahLst/>
            <a:cxnLst>
              <a:cxn ang="0">
                <a:pos x="T0" y="T1"/>
              </a:cxn>
              <a:cxn ang="0">
                <a:pos x="T2" y="T3"/>
              </a:cxn>
              <a:cxn ang="0">
                <a:pos x="T4" y="T5"/>
              </a:cxn>
              <a:cxn ang="0">
                <a:pos x="T6" y="T7"/>
              </a:cxn>
              <a:cxn ang="0">
                <a:pos x="T8" y="T9"/>
              </a:cxn>
            </a:cxnLst>
            <a:rect l="0" t="0" r="r" b="b"/>
            <a:pathLst>
              <a:path w="161" h="161">
                <a:moveTo>
                  <a:pt x="156" y="161"/>
                </a:moveTo>
                <a:lnTo>
                  <a:pt x="0" y="9"/>
                </a:lnTo>
                <a:lnTo>
                  <a:pt x="4" y="0"/>
                </a:lnTo>
                <a:lnTo>
                  <a:pt x="161" y="157"/>
                </a:lnTo>
                <a:lnTo>
                  <a:pt x="156"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815"/>
          <p:cNvSpPr/>
          <p:nvPr/>
        </p:nvSpPr>
        <p:spPr bwMode="auto">
          <a:xfrm>
            <a:off x="2737678" y="1370801"/>
            <a:ext cx="255588" cy="255588"/>
          </a:xfrm>
          <a:custGeom>
            <a:avLst/>
            <a:gdLst>
              <a:gd name="T0" fmla="*/ 4 w 161"/>
              <a:gd name="T1" fmla="*/ 161 h 161"/>
              <a:gd name="T2" fmla="*/ 0 w 161"/>
              <a:gd name="T3" fmla="*/ 157 h 161"/>
              <a:gd name="T4" fmla="*/ 156 w 161"/>
              <a:gd name="T5" fmla="*/ 0 h 161"/>
              <a:gd name="T6" fmla="*/ 161 w 161"/>
              <a:gd name="T7" fmla="*/ 9 h 161"/>
              <a:gd name="T8" fmla="*/ 4 w 161"/>
              <a:gd name="T9" fmla="*/ 161 h 161"/>
            </a:gdLst>
            <a:ahLst/>
            <a:cxnLst>
              <a:cxn ang="0">
                <a:pos x="T0" y="T1"/>
              </a:cxn>
              <a:cxn ang="0">
                <a:pos x="T2" y="T3"/>
              </a:cxn>
              <a:cxn ang="0">
                <a:pos x="T4" y="T5"/>
              </a:cxn>
              <a:cxn ang="0">
                <a:pos x="T6" y="T7"/>
              </a:cxn>
              <a:cxn ang="0">
                <a:pos x="T8" y="T9"/>
              </a:cxn>
            </a:cxnLst>
            <a:rect l="0" t="0" r="r" b="b"/>
            <a:pathLst>
              <a:path w="161" h="161">
                <a:moveTo>
                  <a:pt x="4" y="161"/>
                </a:moveTo>
                <a:lnTo>
                  <a:pt x="0" y="157"/>
                </a:lnTo>
                <a:lnTo>
                  <a:pt x="156" y="0"/>
                </a:lnTo>
                <a:lnTo>
                  <a:pt x="161" y="9"/>
                </a:lnTo>
                <a:lnTo>
                  <a:pt x="4"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816"/>
          <p:cNvSpPr/>
          <p:nvPr/>
        </p:nvSpPr>
        <p:spPr bwMode="auto">
          <a:xfrm>
            <a:off x="2985328" y="1370801"/>
            <a:ext cx="255588" cy="255588"/>
          </a:xfrm>
          <a:custGeom>
            <a:avLst/>
            <a:gdLst>
              <a:gd name="T0" fmla="*/ 152 w 161"/>
              <a:gd name="T1" fmla="*/ 161 h 161"/>
              <a:gd name="T2" fmla="*/ 0 w 161"/>
              <a:gd name="T3" fmla="*/ 9 h 161"/>
              <a:gd name="T4" fmla="*/ 5 w 161"/>
              <a:gd name="T5" fmla="*/ 0 h 161"/>
              <a:gd name="T6" fmla="*/ 161 w 161"/>
              <a:gd name="T7" fmla="*/ 157 h 161"/>
              <a:gd name="T8" fmla="*/ 152 w 161"/>
              <a:gd name="T9" fmla="*/ 161 h 161"/>
            </a:gdLst>
            <a:ahLst/>
            <a:cxnLst>
              <a:cxn ang="0">
                <a:pos x="T0" y="T1"/>
              </a:cxn>
              <a:cxn ang="0">
                <a:pos x="T2" y="T3"/>
              </a:cxn>
              <a:cxn ang="0">
                <a:pos x="T4" y="T5"/>
              </a:cxn>
              <a:cxn ang="0">
                <a:pos x="T6" y="T7"/>
              </a:cxn>
              <a:cxn ang="0">
                <a:pos x="T8" y="T9"/>
              </a:cxn>
            </a:cxnLst>
            <a:rect l="0" t="0" r="r" b="b"/>
            <a:pathLst>
              <a:path w="161" h="161">
                <a:moveTo>
                  <a:pt x="152" y="161"/>
                </a:moveTo>
                <a:lnTo>
                  <a:pt x="0" y="9"/>
                </a:lnTo>
                <a:lnTo>
                  <a:pt x="5" y="0"/>
                </a:lnTo>
                <a:lnTo>
                  <a:pt x="161" y="157"/>
                </a:lnTo>
                <a:lnTo>
                  <a:pt x="152"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817"/>
          <p:cNvSpPr/>
          <p:nvPr/>
        </p:nvSpPr>
        <p:spPr bwMode="auto">
          <a:xfrm>
            <a:off x="2985328" y="1370801"/>
            <a:ext cx="255588" cy="255588"/>
          </a:xfrm>
          <a:custGeom>
            <a:avLst/>
            <a:gdLst>
              <a:gd name="T0" fmla="*/ 5 w 161"/>
              <a:gd name="T1" fmla="*/ 161 h 161"/>
              <a:gd name="T2" fmla="*/ 0 w 161"/>
              <a:gd name="T3" fmla="*/ 157 h 161"/>
              <a:gd name="T4" fmla="*/ 152 w 161"/>
              <a:gd name="T5" fmla="*/ 0 h 161"/>
              <a:gd name="T6" fmla="*/ 161 w 161"/>
              <a:gd name="T7" fmla="*/ 9 h 161"/>
              <a:gd name="T8" fmla="*/ 5 w 161"/>
              <a:gd name="T9" fmla="*/ 161 h 161"/>
            </a:gdLst>
            <a:ahLst/>
            <a:cxnLst>
              <a:cxn ang="0">
                <a:pos x="T0" y="T1"/>
              </a:cxn>
              <a:cxn ang="0">
                <a:pos x="T2" y="T3"/>
              </a:cxn>
              <a:cxn ang="0">
                <a:pos x="T4" y="T5"/>
              </a:cxn>
              <a:cxn ang="0">
                <a:pos x="T6" y="T7"/>
              </a:cxn>
              <a:cxn ang="0">
                <a:pos x="T8" y="T9"/>
              </a:cxn>
            </a:cxnLst>
            <a:rect l="0" t="0" r="r" b="b"/>
            <a:pathLst>
              <a:path w="161" h="161">
                <a:moveTo>
                  <a:pt x="5" y="161"/>
                </a:moveTo>
                <a:lnTo>
                  <a:pt x="0" y="157"/>
                </a:lnTo>
                <a:lnTo>
                  <a:pt x="152" y="0"/>
                </a:lnTo>
                <a:lnTo>
                  <a:pt x="161" y="9"/>
                </a:lnTo>
                <a:lnTo>
                  <a:pt x="5"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818"/>
          <p:cNvSpPr/>
          <p:nvPr/>
        </p:nvSpPr>
        <p:spPr bwMode="auto">
          <a:xfrm>
            <a:off x="3226629" y="1370801"/>
            <a:ext cx="255588" cy="255588"/>
          </a:xfrm>
          <a:custGeom>
            <a:avLst/>
            <a:gdLst>
              <a:gd name="T0" fmla="*/ 157 w 161"/>
              <a:gd name="T1" fmla="*/ 161 h 161"/>
              <a:gd name="T2" fmla="*/ 0 w 161"/>
              <a:gd name="T3" fmla="*/ 9 h 161"/>
              <a:gd name="T4" fmla="*/ 9 w 161"/>
              <a:gd name="T5" fmla="*/ 0 h 161"/>
              <a:gd name="T6" fmla="*/ 161 w 161"/>
              <a:gd name="T7" fmla="*/ 157 h 161"/>
              <a:gd name="T8" fmla="*/ 157 w 161"/>
              <a:gd name="T9" fmla="*/ 161 h 161"/>
            </a:gdLst>
            <a:ahLst/>
            <a:cxnLst>
              <a:cxn ang="0">
                <a:pos x="T0" y="T1"/>
              </a:cxn>
              <a:cxn ang="0">
                <a:pos x="T2" y="T3"/>
              </a:cxn>
              <a:cxn ang="0">
                <a:pos x="T4" y="T5"/>
              </a:cxn>
              <a:cxn ang="0">
                <a:pos x="T6" y="T7"/>
              </a:cxn>
              <a:cxn ang="0">
                <a:pos x="T8" y="T9"/>
              </a:cxn>
            </a:cxnLst>
            <a:rect l="0" t="0" r="r" b="b"/>
            <a:pathLst>
              <a:path w="161" h="161">
                <a:moveTo>
                  <a:pt x="157" y="161"/>
                </a:moveTo>
                <a:lnTo>
                  <a:pt x="0" y="9"/>
                </a:lnTo>
                <a:lnTo>
                  <a:pt x="9" y="0"/>
                </a:lnTo>
                <a:lnTo>
                  <a:pt x="161" y="157"/>
                </a:lnTo>
                <a:lnTo>
                  <a:pt x="157"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819"/>
          <p:cNvSpPr/>
          <p:nvPr/>
        </p:nvSpPr>
        <p:spPr bwMode="auto">
          <a:xfrm>
            <a:off x="3226629" y="1370801"/>
            <a:ext cx="255588" cy="255588"/>
          </a:xfrm>
          <a:custGeom>
            <a:avLst/>
            <a:gdLst>
              <a:gd name="T0" fmla="*/ 9 w 161"/>
              <a:gd name="T1" fmla="*/ 161 h 161"/>
              <a:gd name="T2" fmla="*/ 0 w 161"/>
              <a:gd name="T3" fmla="*/ 157 h 161"/>
              <a:gd name="T4" fmla="*/ 157 w 161"/>
              <a:gd name="T5" fmla="*/ 0 h 161"/>
              <a:gd name="T6" fmla="*/ 161 w 161"/>
              <a:gd name="T7" fmla="*/ 9 h 161"/>
              <a:gd name="T8" fmla="*/ 9 w 161"/>
              <a:gd name="T9" fmla="*/ 161 h 161"/>
            </a:gdLst>
            <a:ahLst/>
            <a:cxnLst>
              <a:cxn ang="0">
                <a:pos x="T0" y="T1"/>
              </a:cxn>
              <a:cxn ang="0">
                <a:pos x="T2" y="T3"/>
              </a:cxn>
              <a:cxn ang="0">
                <a:pos x="T4" y="T5"/>
              </a:cxn>
              <a:cxn ang="0">
                <a:pos x="T6" y="T7"/>
              </a:cxn>
              <a:cxn ang="0">
                <a:pos x="T8" y="T9"/>
              </a:cxn>
            </a:cxnLst>
            <a:rect l="0" t="0" r="r" b="b"/>
            <a:pathLst>
              <a:path w="161" h="161">
                <a:moveTo>
                  <a:pt x="9" y="161"/>
                </a:moveTo>
                <a:lnTo>
                  <a:pt x="0" y="157"/>
                </a:lnTo>
                <a:lnTo>
                  <a:pt x="157" y="0"/>
                </a:lnTo>
                <a:lnTo>
                  <a:pt x="161" y="9"/>
                </a:lnTo>
                <a:lnTo>
                  <a:pt x="9"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820"/>
          <p:cNvSpPr/>
          <p:nvPr/>
        </p:nvSpPr>
        <p:spPr bwMode="auto">
          <a:xfrm>
            <a:off x="3475867" y="1370801"/>
            <a:ext cx="255588" cy="255588"/>
          </a:xfrm>
          <a:custGeom>
            <a:avLst/>
            <a:gdLst>
              <a:gd name="T0" fmla="*/ 157 w 161"/>
              <a:gd name="T1" fmla="*/ 161 h 161"/>
              <a:gd name="T2" fmla="*/ 0 w 161"/>
              <a:gd name="T3" fmla="*/ 9 h 161"/>
              <a:gd name="T4" fmla="*/ 4 w 161"/>
              <a:gd name="T5" fmla="*/ 0 h 161"/>
              <a:gd name="T6" fmla="*/ 161 w 161"/>
              <a:gd name="T7" fmla="*/ 157 h 161"/>
              <a:gd name="T8" fmla="*/ 157 w 161"/>
              <a:gd name="T9" fmla="*/ 161 h 161"/>
            </a:gdLst>
            <a:ahLst/>
            <a:cxnLst>
              <a:cxn ang="0">
                <a:pos x="T0" y="T1"/>
              </a:cxn>
              <a:cxn ang="0">
                <a:pos x="T2" y="T3"/>
              </a:cxn>
              <a:cxn ang="0">
                <a:pos x="T4" y="T5"/>
              </a:cxn>
              <a:cxn ang="0">
                <a:pos x="T6" y="T7"/>
              </a:cxn>
              <a:cxn ang="0">
                <a:pos x="T8" y="T9"/>
              </a:cxn>
            </a:cxnLst>
            <a:rect l="0" t="0" r="r" b="b"/>
            <a:pathLst>
              <a:path w="161" h="161">
                <a:moveTo>
                  <a:pt x="157" y="161"/>
                </a:moveTo>
                <a:lnTo>
                  <a:pt x="0" y="9"/>
                </a:lnTo>
                <a:lnTo>
                  <a:pt x="4" y="0"/>
                </a:lnTo>
                <a:lnTo>
                  <a:pt x="161" y="157"/>
                </a:lnTo>
                <a:lnTo>
                  <a:pt x="157"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821"/>
          <p:cNvSpPr/>
          <p:nvPr/>
        </p:nvSpPr>
        <p:spPr bwMode="auto">
          <a:xfrm>
            <a:off x="3475867" y="1370801"/>
            <a:ext cx="255588" cy="255588"/>
          </a:xfrm>
          <a:custGeom>
            <a:avLst/>
            <a:gdLst>
              <a:gd name="T0" fmla="*/ 4 w 161"/>
              <a:gd name="T1" fmla="*/ 161 h 161"/>
              <a:gd name="T2" fmla="*/ 0 w 161"/>
              <a:gd name="T3" fmla="*/ 157 h 161"/>
              <a:gd name="T4" fmla="*/ 157 w 161"/>
              <a:gd name="T5" fmla="*/ 0 h 161"/>
              <a:gd name="T6" fmla="*/ 161 w 161"/>
              <a:gd name="T7" fmla="*/ 9 h 161"/>
              <a:gd name="T8" fmla="*/ 4 w 161"/>
              <a:gd name="T9" fmla="*/ 161 h 161"/>
            </a:gdLst>
            <a:ahLst/>
            <a:cxnLst>
              <a:cxn ang="0">
                <a:pos x="T0" y="T1"/>
              </a:cxn>
              <a:cxn ang="0">
                <a:pos x="T2" y="T3"/>
              </a:cxn>
              <a:cxn ang="0">
                <a:pos x="T4" y="T5"/>
              </a:cxn>
              <a:cxn ang="0">
                <a:pos x="T6" y="T7"/>
              </a:cxn>
              <a:cxn ang="0">
                <a:pos x="T8" y="T9"/>
              </a:cxn>
            </a:cxnLst>
            <a:rect l="0" t="0" r="r" b="b"/>
            <a:pathLst>
              <a:path w="161" h="161">
                <a:moveTo>
                  <a:pt x="4" y="161"/>
                </a:moveTo>
                <a:lnTo>
                  <a:pt x="0" y="157"/>
                </a:lnTo>
                <a:lnTo>
                  <a:pt x="157" y="0"/>
                </a:lnTo>
                <a:lnTo>
                  <a:pt x="161" y="9"/>
                </a:lnTo>
                <a:lnTo>
                  <a:pt x="4"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822"/>
          <p:cNvSpPr/>
          <p:nvPr/>
        </p:nvSpPr>
        <p:spPr bwMode="auto">
          <a:xfrm>
            <a:off x="3725105" y="1370801"/>
            <a:ext cx="255588" cy="255588"/>
          </a:xfrm>
          <a:custGeom>
            <a:avLst/>
            <a:gdLst>
              <a:gd name="T0" fmla="*/ 152 w 161"/>
              <a:gd name="T1" fmla="*/ 161 h 161"/>
              <a:gd name="T2" fmla="*/ 0 w 161"/>
              <a:gd name="T3" fmla="*/ 9 h 161"/>
              <a:gd name="T4" fmla="*/ 4 w 161"/>
              <a:gd name="T5" fmla="*/ 0 h 161"/>
              <a:gd name="T6" fmla="*/ 161 w 161"/>
              <a:gd name="T7" fmla="*/ 157 h 161"/>
              <a:gd name="T8" fmla="*/ 152 w 161"/>
              <a:gd name="T9" fmla="*/ 161 h 161"/>
            </a:gdLst>
            <a:ahLst/>
            <a:cxnLst>
              <a:cxn ang="0">
                <a:pos x="T0" y="T1"/>
              </a:cxn>
              <a:cxn ang="0">
                <a:pos x="T2" y="T3"/>
              </a:cxn>
              <a:cxn ang="0">
                <a:pos x="T4" y="T5"/>
              </a:cxn>
              <a:cxn ang="0">
                <a:pos x="T6" y="T7"/>
              </a:cxn>
              <a:cxn ang="0">
                <a:pos x="T8" y="T9"/>
              </a:cxn>
            </a:cxnLst>
            <a:rect l="0" t="0" r="r" b="b"/>
            <a:pathLst>
              <a:path w="161" h="161">
                <a:moveTo>
                  <a:pt x="152" y="161"/>
                </a:moveTo>
                <a:lnTo>
                  <a:pt x="0" y="9"/>
                </a:lnTo>
                <a:lnTo>
                  <a:pt x="4" y="0"/>
                </a:lnTo>
                <a:lnTo>
                  <a:pt x="161" y="157"/>
                </a:lnTo>
                <a:lnTo>
                  <a:pt x="152"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823"/>
          <p:cNvSpPr/>
          <p:nvPr/>
        </p:nvSpPr>
        <p:spPr bwMode="auto">
          <a:xfrm>
            <a:off x="3725105" y="1370801"/>
            <a:ext cx="255588" cy="255588"/>
          </a:xfrm>
          <a:custGeom>
            <a:avLst/>
            <a:gdLst>
              <a:gd name="T0" fmla="*/ 4 w 161"/>
              <a:gd name="T1" fmla="*/ 161 h 161"/>
              <a:gd name="T2" fmla="*/ 0 w 161"/>
              <a:gd name="T3" fmla="*/ 157 h 161"/>
              <a:gd name="T4" fmla="*/ 152 w 161"/>
              <a:gd name="T5" fmla="*/ 0 h 161"/>
              <a:gd name="T6" fmla="*/ 161 w 161"/>
              <a:gd name="T7" fmla="*/ 9 h 161"/>
              <a:gd name="T8" fmla="*/ 4 w 161"/>
              <a:gd name="T9" fmla="*/ 161 h 161"/>
            </a:gdLst>
            <a:ahLst/>
            <a:cxnLst>
              <a:cxn ang="0">
                <a:pos x="T0" y="T1"/>
              </a:cxn>
              <a:cxn ang="0">
                <a:pos x="T2" y="T3"/>
              </a:cxn>
              <a:cxn ang="0">
                <a:pos x="T4" y="T5"/>
              </a:cxn>
              <a:cxn ang="0">
                <a:pos x="T6" y="T7"/>
              </a:cxn>
              <a:cxn ang="0">
                <a:pos x="T8" y="T9"/>
              </a:cxn>
            </a:cxnLst>
            <a:rect l="0" t="0" r="r" b="b"/>
            <a:pathLst>
              <a:path w="161" h="161">
                <a:moveTo>
                  <a:pt x="4" y="161"/>
                </a:moveTo>
                <a:lnTo>
                  <a:pt x="0" y="157"/>
                </a:lnTo>
                <a:lnTo>
                  <a:pt x="152" y="0"/>
                </a:lnTo>
                <a:lnTo>
                  <a:pt x="161" y="9"/>
                </a:lnTo>
                <a:lnTo>
                  <a:pt x="4"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824"/>
          <p:cNvSpPr/>
          <p:nvPr/>
        </p:nvSpPr>
        <p:spPr bwMode="auto">
          <a:xfrm>
            <a:off x="3966406" y="1370801"/>
            <a:ext cx="255588" cy="255588"/>
          </a:xfrm>
          <a:custGeom>
            <a:avLst/>
            <a:gdLst>
              <a:gd name="T0" fmla="*/ 157 w 161"/>
              <a:gd name="T1" fmla="*/ 161 h 161"/>
              <a:gd name="T2" fmla="*/ 0 w 161"/>
              <a:gd name="T3" fmla="*/ 9 h 161"/>
              <a:gd name="T4" fmla="*/ 9 w 161"/>
              <a:gd name="T5" fmla="*/ 0 h 161"/>
              <a:gd name="T6" fmla="*/ 161 w 161"/>
              <a:gd name="T7" fmla="*/ 157 h 161"/>
              <a:gd name="T8" fmla="*/ 157 w 161"/>
              <a:gd name="T9" fmla="*/ 161 h 161"/>
            </a:gdLst>
            <a:ahLst/>
            <a:cxnLst>
              <a:cxn ang="0">
                <a:pos x="T0" y="T1"/>
              </a:cxn>
              <a:cxn ang="0">
                <a:pos x="T2" y="T3"/>
              </a:cxn>
              <a:cxn ang="0">
                <a:pos x="T4" y="T5"/>
              </a:cxn>
              <a:cxn ang="0">
                <a:pos x="T6" y="T7"/>
              </a:cxn>
              <a:cxn ang="0">
                <a:pos x="T8" y="T9"/>
              </a:cxn>
            </a:cxnLst>
            <a:rect l="0" t="0" r="r" b="b"/>
            <a:pathLst>
              <a:path w="161" h="161">
                <a:moveTo>
                  <a:pt x="157" y="161"/>
                </a:moveTo>
                <a:lnTo>
                  <a:pt x="0" y="9"/>
                </a:lnTo>
                <a:lnTo>
                  <a:pt x="9" y="0"/>
                </a:lnTo>
                <a:lnTo>
                  <a:pt x="161" y="157"/>
                </a:lnTo>
                <a:lnTo>
                  <a:pt x="157"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25"/>
          <p:cNvSpPr/>
          <p:nvPr/>
        </p:nvSpPr>
        <p:spPr bwMode="auto">
          <a:xfrm>
            <a:off x="3966406" y="1370801"/>
            <a:ext cx="255588" cy="255588"/>
          </a:xfrm>
          <a:custGeom>
            <a:avLst/>
            <a:gdLst>
              <a:gd name="T0" fmla="*/ 9 w 161"/>
              <a:gd name="T1" fmla="*/ 161 h 161"/>
              <a:gd name="T2" fmla="*/ 0 w 161"/>
              <a:gd name="T3" fmla="*/ 157 h 161"/>
              <a:gd name="T4" fmla="*/ 157 w 161"/>
              <a:gd name="T5" fmla="*/ 0 h 161"/>
              <a:gd name="T6" fmla="*/ 161 w 161"/>
              <a:gd name="T7" fmla="*/ 9 h 161"/>
              <a:gd name="T8" fmla="*/ 9 w 161"/>
              <a:gd name="T9" fmla="*/ 161 h 161"/>
            </a:gdLst>
            <a:ahLst/>
            <a:cxnLst>
              <a:cxn ang="0">
                <a:pos x="T0" y="T1"/>
              </a:cxn>
              <a:cxn ang="0">
                <a:pos x="T2" y="T3"/>
              </a:cxn>
              <a:cxn ang="0">
                <a:pos x="T4" y="T5"/>
              </a:cxn>
              <a:cxn ang="0">
                <a:pos x="T6" y="T7"/>
              </a:cxn>
              <a:cxn ang="0">
                <a:pos x="T8" y="T9"/>
              </a:cxn>
            </a:cxnLst>
            <a:rect l="0" t="0" r="r" b="b"/>
            <a:pathLst>
              <a:path w="161" h="161">
                <a:moveTo>
                  <a:pt x="9" y="161"/>
                </a:moveTo>
                <a:lnTo>
                  <a:pt x="0" y="157"/>
                </a:lnTo>
                <a:lnTo>
                  <a:pt x="157" y="0"/>
                </a:lnTo>
                <a:lnTo>
                  <a:pt x="161" y="9"/>
                </a:lnTo>
                <a:lnTo>
                  <a:pt x="9"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826"/>
          <p:cNvSpPr/>
          <p:nvPr/>
        </p:nvSpPr>
        <p:spPr bwMode="auto">
          <a:xfrm>
            <a:off x="4215644" y="1370801"/>
            <a:ext cx="255588" cy="255588"/>
          </a:xfrm>
          <a:custGeom>
            <a:avLst/>
            <a:gdLst>
              <a:gd name="T0" fmla="*/ 156 w 161"/>
              <a:gd name="T1" fmla="*/ 161 h 161"/>
              <a:gd name="T2" fmla="*/ 0 w 161"/>
              <a:gd name="T3" fmla="*/ 9 h 161"/>
              <a:gd name="T4" fmla="*/ 4 w 161"/>
              <a:gd name="T5" fmla="*/ 0 h 161"/>
              <a:gd name="T6" fmla="*/ 161 w 161"/>
              <a:gd name="T7" fmla="*/ 157 h 161"/>
              <a:gd name="T8" fmla="*/ 156 w 161"/>
              <a:gd name="T9" fmla="*/ 161 h 161"/>
            </a:gdLst>
            <a:ahLst/>
            <a:cxnLst>
              <a:cxn ang="0">
                <a:pos x="T0" y="T1"/>
              </a:cxn>
              <a:cxn ang="0">
                <a:pos x="T2" y="T3"/>
              </a:cxn>
              <a:cxn ang="0">
                <a:pos x="T4" y="T5"/>
              </a:cxn>
              <a:cxn ang="0">
                <a:pos x="T6" y="T7"/>
              </a:cxn>
              <a:cxn ang="0">
                <a:pos x="T8" y="T9"/>
              </a:cxn>
            </a:cxnLst>
            <a:rect l="0" t="0" r="r" b="b"/>
            <a:pathLst>
              <a:path w="161" h="161">
                <a:moveTo>
                  <a:pt x="156" y="161"/>
                </a:moveTo>
                <a:lnTo>
                  <a:pt x="0" y="9"/>
                </a:lnTo>
                <a:lnTo>
                  <a:pt x="4" y="0"/>
                </a:lnTo>
                <a:lnTo>
                  <a:pt x="161" y="157"/>
                </a:lnTo>
                <a:lnTo>
                  <a:pt x="156"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827"/>
          <p:cNvSpPr/>
          <p:nvPr/>
        </p:nvSpPr>
        <p:spPr bwMode="auto">
          <a:xfrm>
            <a:off x="4215644" y="1370801"/>
            <a:ext cx="255588" cy="255588"/>
          </a:xfrm>
          <a:custGeom>
            <a:avLst/>
            <a:gdLst>
              <a:gd name="T0" fmla="*/ 4 w 161"/>
              <a:gd name="T1" fmla="*/ 161 h 161"/>
              <a:gd name="T2" fmla="*/ 0 w 161"/>
              <a:gd name="T3" fmla="*/ 157 h 161"/>
              <a:gd name="T4" fmla="*/ 156 w 161"/>
              <a:gd name="T5" fmla="*/ 0 h 161"/>
              <a:gd name="T6" fmla="*/ 161 w 161"/>
              <a:gd name="T7" fmla="*/ 9 h 161"/>
              <a:gd name="T8" fmla="*/ 4 w 161"/>
              <a:gd name="T9" fmla="*/ 161 h 161"/>
            </a:gdLst>
            <a:ahLst/>
            <a:cxnLst>
              <a:cxn ang="0">
                <a:pos x="T0" y="T1"/>
              </a:cxn>
              <a:cxn ang="0">
                <a:pos x="T2" y="T3"/>
              </a:cxn>
              <a:cxn ang="0">
                <a:pos x="T4" y="T5"/>
              </a:cxn>
              <a:cxn ang="0">
                <a:pos x="T6" y="T7"/>
              </a:cxn>
              <a:cxn ang="0">
                <a:pos x="T8" y="T9"/>
              </a:cxn>
            </a:cxnLst>
            <a:rect l="0" t="0" r="r" b="b"/>
            <a:pathLst>
              <a:path w="161" h="161">
                <a:moveTo>
                  <a:pt x="4" y="161"/>
                </a:moveTo>
                <a:lnTo>
                  <a:pt x="0" y="157"/>
                </a:lnTo>
                <a:lnTo>
                  <a:pt x="156" y="0"/>
                </a:lnTo>
                <a:lnTo>
                  <a:pt x="161" y="9"/>
                </a:lnTo>
                <a:lnTo>
                  <a:pt x="4"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828"/>
          <p:cNvSpPr/>
          <p:nvPr/>
        </p:nvSpPr>
        <p:spPr bwMode="auto">
          <a:xfrm>
            <a:off x="4463295" y="1370801"/>
            <a:ext cx="255588" cy="255588"/>
          </a:xfrm>
          <a:custGeom>
            <a:avLst/>
            <a:gdLst>
              <a:gd name="T0" fmla="*/ 153 w 161"/>
              <a:gd name="T1" fmla="*/ 161 h 161"/>
              <a:gd name="T2" fmla="*/ 0 w 161"/>
              <a:gd name="T3" fmla="*/ 9 h 161"/>
              <a:gd name="T4" fmla="*/ 5 w 161"/>
              <a:gd name="T5" fmla="*/ 0 h 161"/>
              <a:gd name="T6" fmla="*/ 161 w 161"/>
              <a:gd name="T7" fmla="*/ 157 h 161"/>
              <a:gd name="T8" fmla="*/ 153 w 161"/>
              <a:gd name="T9" fmla="*/ 161 h 161"/>
            </a:gdLst>
            <a:ahLst/>
            <a:cxnLst>
              <a:cxn ang="0">
                <a:pos x="T0" y="T1"/>
              </a:cxn>
              <a:cxn ang="0">
                <a:pos x="T2" y="T3"/>
              </a:cxn>
              <a:cxn ang="0">
                <a:pos x="T4" y="T5"/>
              </a:cxn>
              <a:cxn ang="0">
                <a:pos x="T6" y="T7"/>
              </a:cxn>
              <a:cxn ang="0">
                <a:pos x="T8" y="T9"/>
              </a:cxn>
            </a:cxnLst>
            <a:rect l="0" t="0" r="r" b="b"/>
            <a:pathLst>
              <a:path w="161" h="161">
                <a:moveTo>
                  <a:pt x="153" y="161"/>
                </a:moveTo>
                <a:lnTo>
                  <a:pt x="0" y="9"/>
                </a:lnTo>
                <a:lnTo>
                  <a:pt x="5" y="0"/>
                </a:lnTo>
                <a:lnTo>
                  <a:pt x="161" y="157"/>
                </a:lnTo>
                <a:lnTo>
                  <a:pt x="153"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829"/>
          <p:cNvSpPr/>
          <p:nvPr/>
        </p:nvSpPr>
        <p:spPr bwMode="auto">
          <a:xfrm>
            <a:off x="4463295" y="1370801"/>
            <a:ext cx="255588" cy="255588"/>
          </a:xfrm>
          <a:custGeom>
            <a:avLst/>
            <a:gdLst>
              <a:gd name="T0" fmla="*/ 5 w 161"/>
              <a:gd name="T1" fmla="*/ 161 h 161"/>
              <a:gd name="T2" fmla="*/ 0 w 161"/>
              <a:gd name="T3" fmla="*/ 157 h 161"/>
              <a:gd name="T4" fmla="*/ 153 w 161"/>
              <a:gd name="T5" fmla="*/ 0 h 161"/>
              <a:gd name="T6" fmla="*/ 161 w 161"/>
              <a:gd name="T7" fmla="*/ 9 h 161"/>
              <a:gd name="T8" fmla="*/ 5 w 161"/>
              <a:gd name="T9" fmla="*/ 161 h 161"/>
            </a:gdLst>
            <a:ahLst/>
            <a:cxnLst>
              <a:cxn ang="0">
                <a:pos x="T0" y="T1"/>
              </a:cxn>
              <a:cxn ang="0">
                <a:pos x="T2" y="T3"/>
              </a:cxn>
              <a:cxn ang="0">
                <a:pos x="T4" y="T5"/>
              </a:cxn>
              <a:cxn ang="0">
                <a:pos x="T6" y="T7"/>
              </a:cxn>
              <a:cxn ang="0">
                <a:pos x="T8" y="T9"/>
              </a:cxn>
            </a:cxnLst>
            <a:rect l="0" t="0" r="r" b="b"/>
            <a:pathLst>
              <a:path w="161" h="161">
                <a:moveTo>
                  <a:pt x="5" y="161"/>
                </a:moveTo>
                <a:lnTo>
                  <a:pt x="0" y="157"/>
                </a:lnTo>
                <a:lnTo>
                  <a:pt x="153" y="0"/>
                </a:lnTo>
                <a:lnTo>
                  <a:pt x="161" y="9"/>
                </a:lnTo>
                <a:lnTo>
                  <a:pt x="5"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830"/>
          <p:cNvSpPr/>
          <p:nvPr/>
        </p:nvSpPr>
        <p:spPr bwMode="auto">
          <a:xfrm>
            <a:off x="4706183" y="1370801"/>
            <a:ext cx="261938" cy="255588"/>
          </a:xfrm>
          <a:custGeom>
            <a:avLst/>
            <a:gdLst>
              <a:gd name="T0" fmla="*/ 156 w 165"/>
              <a:gd name="T1" fmla="*/ 161 h 161"/>
              <a:gd name="T2" fmla="*/ 0 w 165"/>
              <a:gd name="T3" fmla="*/ 9 h 161"/>
              <a:gd name="T4" fmla="*/ 8 w 165"/>
              <a:gd name="T5" fmla="*/ 0 h 161"/>
              <a:gd name="T6" fmla="*/ 165 w 165"/>
              <a:gd name="T7" fmla="*/ 157 h 161"/>
              <a:gd name="T8" fmla="*/ 156 w 165"/>
              <a:gd name="T9" fmla="*/ 161 h 161"/>
            </a:gdLst>
            <a:ahLst/>
            <a:cxnLst>
              <a:cxn ang="0">
                <a:pos x="T0" y="T1"/>
              </a:cxn>
              <a:cxn ang="0">
                <a:pos x="T2" y="T3"/>
              </a:cxn>
              <a:cxn ang="0">
                <a:pos x="T4" y="T5"/>
              </a:cxn>
              <a:cxn ang="0">
                <a:pos x="T6" y="T7"/>
              </a:cxn>
              <a:cxn ang="0">
                <a:pos x="T8" y="T9"/>
              </a:cxn>
            </a:cxnLst>
            <a:rect l="0" t="0" r="r" b="b"/>
            <a:pathLst>
              <a:path w="165" h="161">
                <a:moveTo>
                  <a:pt x="156" y="161"/>
                </a:moveTo>
                <a:lnTo>
                  <a:pt x="0" y="9"/>
                </a:lnTo>
                <a:lnTo>
                  <a:pt x="8" y="0"/>
                </a:lnTo>
                <a:lnTo>
                  <a:pt x="165" y="157"/>
                </a:lnTo>
                <a:lnTo>
                  <a:pt x="156"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831"/>
          <p:cNvSpPr/>
          <p:nvPr/>
        </p:nvSpPr>
        <p:spPr bwMode="auto">
          <a:xfrm>
            <a:off x="4706183" y="1370801"/>
            <a:ext cx="261938" cy="255588"/>
          </a:xfrm>
          <a:custGeom>
            <a:avLst/>
            <a:gdLst>
              <a:gd name="T0" fmla="*/ 8 w 165"/>
              <a:gd name="T1" fmla="*/ 161 h 161"/>
              <a:gd name="T2" fmla="*/ 0 w 165"/>
              <a:gd name="T3" fmla="*/ 157 h 161"/>
              <a:gd name="T4" fmla="*/ 156 w 165"/>
              <a:gd name="T5" fmla="*/ 0 h 161"/>
              <a:gd name="T6" fmla="*/ 165 w 165"/>
              <a:gd name="T7" fmla="*/ 9 h 161"/>
              <a:gd name="T8" fmla="*/ 8 w 165"/>
              <a:gd name="T9" fmla="*/ 161 h 161"/>
            </a:gdLst>
            <a:ahLst/>
            <a:cxnLst>
              <a:cxn ang="0">
                <a:pos x="T0" y="T1"/>
              </a:cxn>
              <a:cxn ang="0">
                <a:pos x="T2" y="T3"/>
              </a:cxn>
              <a:cxn ang="0">
                <a:pos x="T4" y="T5"/>
              </a:cxn>
              <a:cxn ang="0">
                <a:pos x="T6" y="T7"/>
              </a:cxn>
              <a:cxn ang="0">
                <a:pos x="T8" y="T9"/>
              </a:cxn>
            </a:cxnLst>
            <a:rect l="0" t="0" r="r" b="b"/>
            <a:pathLst>
              <a:path w="165" h="161">
                <a:moveTo>
                  <a:pt x="8" y="161"/>
                </a:moveTo>
                <a:lnTo>
                  <a:pt x="0" y="157"/>
                </a:lnTo>
                <a:lnTo>
                  <a:pt x="156" y="0"/>
                </a:lnTo>
                <a:lnTo>
                  <a:pt x="165" y="9"/>
                </a:lnTo>
                <a:lnTo>
                  <a:pt x="8"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832"/>
          <p:cNvSpPr/>
          <p:nvPr/>
        </p:nvSpPr>
        <p:spPr bwMode="auto">
          <a:xfrm>
            <a:off x="4953834" y="1370801"/>
            <a:ext cx="255588" cy="255588"/>
          </a:xfrm>
          <a:custGeom>
            <a:avLst/>
            <a:gdLst>
              <a:gd name="T0" fmla="*/ 157 w 161"/>
              <a:gd name="T1" fmla="*/ 161 h 161"/>
              <a:gd name="T2" fmla="*/ 0 w 161"/>
              <a:gd name="T3" fmla="*/ 9 h 161"/>
              <a:gd name="T4" fmla="*/ 9 w 161"/>
              <a:gd name="T5" fmla="*/ 0 h 161"/>
              <a:gd name="T6" fmla="*/ 161 w 161"/>
              <a:gd name="T7" fmla="*/ 157 h 161"/>
              <a:gd name="T8" fmla="*/ 157 w 161"/>
              <a:gd name="T9" fmla="*/ 161 h 161"/>
            </a:gdLst>
            <a:ahLst/>
            <a:cxnLst>
              <a:cxn ang="0">
                <a:pos x="T0" y="T1"/>
              </a:cxn>
              <a:cxn ang="0">
                <a:pos x="T2" y="T3"/>
              </a:cxn>
              <a:cxn ang="0">
                <a:pos x="T4" y="T5"/>
              </a:cxn>
              <a:cxn ang="0">
                <a:pos x="T6" y="T7"/>
              </a:cxn>
              <a:cxn ang="0">
                <a:pos x="T8" y="T9"/>
              </a:cxn>
            </a:cxnLst>
            <a:rect l="0" t="0" r="r" b="b"/>
            <a:pathLst>
              <a:path w="161" h="161">
                <a:moveTo>
                  <a:pt x="157" y="161"/>
                </a:moveTo>
                <a:lnTo>
                  <a:pt x="0" y="9"/>
                </a:lnTo>
                <a:lnTo>
                  <a:pt x="9" y="0"/>
                </a:lnTo>
                <a:lnTo>
                  <a:pt x="161" y="157"/>
                </a:lnTo>
                <a:lnTo>
                  <a:pt x="157"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833"/>
          <p:cNvSpPr/>
          <p:nvPr/>
        </p:nvSpPr>
        <p:spPr bwMode="auto">
          <a:xfrm>
            <a:off x="4953834" y="1370801"/>
            <a:ext cx="255588" cy="255588"/>
          </a:xfrm>
          <a:custGeom>
            <a:avLst/>
            <a:gdLst>
              <a:gd name="T0" fmla="*/ 9 w 161"/>
              <a:gd name="T1" fmla="*/ 161 h 161"/>
              <a:gd name="T2" fmla="*/ 0 w 161"/>
              <a:gd name="T3" fmla="*/ 157 h 161"/>
              <a:gd name="T4" fmla="*/ 157 w 161"/>
              <a:gd name="T5" fmla="*/ 0 h 161"/>
              <a:gd name="T6" fmla="*/ 161 w 161"/>
              <a:gd name="T7" fmla="*/ 9 h 161"/>
              <a:gd name="T8" fmla="*/ 9 w 161"/>
              <a:gd name="T9" fmla="*/ 161 h 161"/>
            </a:gdLst>
            <a:ahLst/>
            <a:cxnLst>
              <a:cxn ang="0">
                <a:pos x="T0" y="T1"/>
              </a:cxn>
              <a:cxn ang="0">
                <a:pos x="T2" y="T3"/>
              </a:cxn>
              <a:cxn ang="0">
                <a:pos x="T4" y="T5"/>
              </a:cxn>
              <a:cxn ang="0">
                <a:pos x="T6" y="T7"/>
              </a:cxn>
              <a:cxn ang="0">
                <a:pos x="T8" y="T9"/>
              </a:cxn>
            </a:cxnLst>
            <a:rect l="0" t="0" r="r" b="b"/>
            <a:pathLst>
              <a:path w="161" h="161">
                <a:moveTo>
                  <a:pt x="9" y="161"/>
                </a:moveTo>
                <a:lnTo>
                  <a:pt x="0" y="157"/>
                </a:lnTo>
                <a:lnTo>
                  <a:pt x="157" y="0"/>
                </a:lnTo>
                <a:lnTo>
                  <a:pt x="161" y="9"/>
                </a:lnTo>
                <a:lnTo>
                  <a:pt x="9" y="1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834"/>
          <p:cNvSpPr>
            <a:spLocks noEditPoints="1"/>
          </p:cNvSpPr>
          <p:nvPr/>
        </p:nvSpPr>
        <p:spPr bwMode="auto">
          <a:xfrm>
            <a:off x="2212214" y="1364451"/>
            <a:ext cx="3273434" cy="276226"/>
          </a:xfrm>
          <a:custGeom>
            <a:avLst/>
            <a:gdLst>
              <a:gd name="T0" fmla="*/ 2062 w 2062"/>
              <a:gd name="T1" fmla="*/ 174 h 174"/>
              <a:gd name="T2" fmla="*/ 0 w 2062"/>
              <a:gd name="T3" fmla="*/ 174 h 174"/>
              <a:gd name="T4" fmla="*/ 174 w 2062"/>
              <a:gd name="T5" fmla="*/ 0 h 174"/>
              <a:gd name="T6" fmla="*/ 1888 w 2062"/>
              <a:gd name="T7" fmla="*/ 0 h 174"/>
              <a:gd name="T8" fmla="*/ 2062 w 2062"/>
              <a:gd name="T9" fmla="*/ 174 h 174"/>
              <a:gd name="T10" fmla="*/ 43 w 2062"/>
              <a:gd name="T11" fmla="*/ 156 h 174"/>
              <a:gd name="T12" fmla="*/ 2019 w 2062"/>
              <a:gd name="T13" fmla="*/ 156 h 174"/>
              <a:gd name="T14" fmla="*/ 1884 w 2062"/>
              <a:gd name="T15" fmla="*/ 17 h 174"/>
              <a:gd name="T16" fmla="*/ 183 w 2062"/>
              <a:gd name="T17" fmla="*/ 17 h 174"/>
              <a:gd name="T18" fmla="*/ 43 w 2062"/>
              <a:gd name="T19" fmla="*/ 15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62" h="174">
                <a:moveTo>
                  <a:pt x="2062" y="174"/>
                </a:moveTo>
                <a:lnTo>
                  <a:pt x="0" y="174"/>
                </a:lnTo>
                <a:lnTo>
                  <a:pt x="174" y="0"/>
                </a:lnTo>
                <a:lnTo>
                  <a:pt x="1888" y="0"/>
                </a:lnTo>
                <a:lnTo>
                  <a:pt x="2062" y="174"/>
                </a:lnTo>
                <a:close/>
                <a:moveTo>
                  <a:pt x="43" y="156"/>
                </a:moveTo>
                <a:lnTo>
                  <a:pt x="2019" y="156"/>
                </a:lnTo>
                <a:lnTo>
                  <a:pt x="1884" y="17"/>
                </a:lnTo>
                <a:lnTo>
                  <a:pt x="183" y="17"/>
                </a:lnTo>
                <a:lnTo>
                  <a:pt x="43" y="156"/>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Rectangle 835"/>
          <p:cNvSpPr>
            <a:spLocks noChangeArrowheads="1"/>
          </p:cNvSpPr>
          <p:nvPr/>
        </p:nvSpPr>
        <p:spPr bwMode="auto">
          <a:xfrm>
            <a:off x="2729740" y="1377151"/>
            <a:ext cx="28575" cy="2492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 name="Rectangle 836"/>
          <p:cNvSpPr>
            <a:spLocks noChangeArrowheads="1"/>
          </p:cNvSpPr>
          <p:nvPr/>
        </p:nvSpPr>
        <p:spPr bwMode="auto">
          <a:xfrm>
            <a:off x="2480502" y="1377151"/>
            <a:ext cx="28575" cy="2492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2" name="Rectangle 837"/>
          <p:cNvSpPr>
            <a:spLocks noChangeArrowheads="1"/>
          </p:cNvSpPr>
          <p:nvPr/>
        </p:nvSpPr>
        <p:spPr bwMode="auto">
          <a:xfrm>
            <a:off x="2971041" y="1377151"/>
            <a:ext cx="28575" cy="2492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3" name="Rectangle 838"/>
          <p:cNvSpPr>
            <a:spLocks noChangeArrowheads="1"/>
          </p:cNvSpPr>
          <p:nvPr/>
        </p:nvSpPr>
        <p:spPr bwMode="auto">
          <a:xfrm>
            <a:off x="3220279" y="1377151"/>
            <a:ext cx="28575" cy="2492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 name="Rectangle 839"/>
          <p:cNvSpPr>
            <a:spLocks noChangeArrowheads="1"/>
          </p:cNvSpPr>
          <p:nvPr/>
        </p:nvSpPr>
        <p:spPr bwMode="auto">
          <a:xfrm>
            <a:off x="3469517" y="1377151"/>
            <a:ext cx="26988" cy="2492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 name="Rectangle 840"/>
          <p:cNvSpPr>
            <a:spLocks noChangeArrowheads="1"/>
          </p:cNvSpPr>
          <p:nvPr/>
        </p:nvSpPr>
        <p:spPr bwMode="auto">
          <a:xfrm>
            <a:off x="3710818" y="1377151"/>
            <a:ext cx="26988" cy="2492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 name="Rectangle 841"/>
          <p:cNvSpPr>
            <a:spLocks noChangeArrowheads="1"/>
          </p:cNvSpPr>
          <p:nvPr/>
        </p:nvSpPr>
        <p:spPr bwMode="auto">
          <a:xfrm>
            <a:off x="3960056" y="1377151"/>
            <a:ext cx="26988" cy="2492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 name="Rectangle 842"/>
          <p:cNvSpPr>
            <a:spLocks noChangeArrowheads="1"/>
          </p:cNvSpPr>
          <p:nvPr/>
        </p:nvSpPr>
        <p:spPr bwMode="auto">
          <a:xfrm>
            <a:off x="4207707" y="1377151"/>
            <a:ext cx="28575" cy="2492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 name="Rectangle 843"/>
          <p:cNvSpPr>
            <a:spLocks noChangeArrowheads="1"/>
          </p:cNvSpPr>
          <p:nvPr/>
        </p:nvSpPr>
        <p:spPr bwMode="auto">
          <a:xfrm>
            <a:off x="4450595" y="1377151"/>
            <a:ext cx="26988" cy="2492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 name="Rectangle 844"/>
          <p:cNvSpPr>
            <a:spLocks noChangeArrowheads="1"/>
          </p:cNvSpPr>
          <p:nvPr/>
        </p:nvSpPr>
        <p:spPr bwMode="auto">
          <a:xfrm>
            <a:off x="4698245" y="1377151"/>
            <a:ext cx="28575" cy="2492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 name="Rectangle 845"/>
          <p:cNvSpPr>
            <a:spLocks noChangeArrowheads="1"/>
          </p:cNvSpPr>
          <p:nvPr/>
        </p:nvSpPr>
        <p:spPr bwMode="auto">
          <a:xfrm>
            <a:off x="4947484" y="1377151"/>
            <a:ext cx="26988" cy="2492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 name="Rectangle 846"/>
          <p:cNvSpPr>
            <a:spLocks noChangeArrowheads="1"/>
          </p:cNvSpPr>
          <p:nvPr/>
        </p:nvSpPr>
        <p:spPr bwMode="auto">
          <a:xfrm>
            <a:off x="5196722" y="1377151"/>
            <a:ext cx="26988" cy="2492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2" name="Freeform 847"/>
          <p:cNvSpPr/>
          <p:nvPr/>
        </p:nvSpPr>
        <p:spPr bwMode="auto">
          <a:xfrm>
            <a:off x="5203072" y="1377151"/>
            <a:ext cx="123825" cy="249238"/>
          </a:xfrm>
          <a:custGeom>
            <a:avLst/>
            <a:gdLst>
              <a:gd name="T0" fmla="*/ 70 w 78"/>
              <a:gd name="T1" fmla="*/ 157 h 157"/>
              <a:gd name="T2" fmla="*/ 0 w 78"/>
              <a:gd name="T3" fmla="*/ 0 h 157"/>
              <a:gd name="T4" fmla="*/ 4 w 78"/>
              <a:gd name="T5" fmla="*/ 0 h 157"/>
              <a:gd name="T6" fmla="*/ 78 w 78"/>
              <a:gd name="T7" fmla="*/ 153 h 157"/>
              <a:gd name="T8" fmla="*/ 70 w 78"/>
              <a:gd name="T9" fmla="*/ 157 h 157"/>
            </a:gdLst>
            <a:ahLst/>
            <a:cxnLst>
              <a:cxn ang="0">
                <a:pos x="T0" y="T1"/>
              </a:cxn>
              <a:cxn ang="0">
                <a:pos x="T2" y="T3"/>
              </a:cxn>
              <a:cxn ang="0">
                <a:pos x="T4" y="T5"/>
              </a:cxn>
              <a:cxn ang="0">
                <a:pos x="T6" y="T7"/>
              </a:cxn>
              <a:cxn ang="0">
                <a:pos x="T8" y="T9"/>
              </a:cxn>
            </a:cxnLst>
            <a:rect l="0" t="0" r="r" b="b"/>
            <a:pathLst>
              <a:path w="78" h="157">
                <a:moveTo>
                  <a:pt x="70" y="157"/>
                </a:moveTo>
                <a:lnTo>
                  <a:pt x="0" y="0"/>
                </a:lnTo>
                <a:lnTo>
                  <a:pt x="4" y="0"/>
                </a:lnTo>
                <a:lnTo>
                  <a:pt x="78" y="153"/>
                </a:lnTo>
                <a:lnTo>
                  <a:pt x="70" y="157"/>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848"/>
          <p:cNvSpPr/>
          <p:nvPr/>
        </p:nvSpPr>
        <p:spPr bwMode="auto">
          <a:xfrm>
            <a:off x="2370964" y="1377151"/>
            <a:ext cx="131763" cy="249238"/>
          </a:xfrm>
          <a:custGeom>
            <a:avLst/>
            <a:gdLst>
              <a:gd name="T0" fmla="*/ 9 w 83"/>
              <a:gd name="T1" fmla="*/ 157 h 157"/>
              <a:gd name="T2" fmla="*/ 0 w 83"/>
              <a:gd name="T3" fmla="*/ 153 h 157"/>
              <a:gd name="T4" fmla="*/ 74 w 83"/>
              <a:gd name="T5" fmla="*/ 0 h 157"/>
              <a:gd name="T6" fmla="*/ 83 w 83"/>
              <a:gd name="T7" fmla="*/ 0 h 157"/>
              <a:gd name="T8" fmla="*/ 9 w 83"/>
              <a:gd name="T9" fmla="*/ 157 h 157"/>
            </a:gdLst>
            <a:ahLst/>
            <a:cxnLst>
              <a:cxn ang="0">
                <a:pos x="T0" y="T1"/>
              </a:cxn>
              <a:cxn ang="0">
                <a:pos x="T2" y="T3"/>
              </a:cxn>
              <a:cxn ang="0">
                <a:pos x="T4" y="T5"/>
              </a:cxn>
              <a:cxn ang="0">
                <a:pos x="T6" y="T7"/>
              </a:cxn>
              <a:cxn ang="0">
                <a:pos x="T8" y="T9"/>
              </a:cxn>
            </a:cxnLst>
            <a:rect l="0" t="0" r="r" b="b"/>
            <a:pathLst>
              <a:path w="83" h="157">
                <a:moveTo>
                  <a:pt x="9" y="157"/>
                </a:moveTo>
                <a:lnTo>
                  <a:pt x="0" y="153"/>
                </a:lnTo>
                <a:lnTo>
                  <a:pt x="74" y="0"/>
                </a:lnTo>
                <a:lnTo>
                  <a:pt x="83" y="0"/>
                </a:lnTo>
                <a:lnTo>
                  <a:pt x="9" y="157"/>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Rectangle 849"/>
          <p:cNvSpPr>
            <a:spLocks noChangeArrowheads="1"/>
          </p:cNvSpPr>
          <p:nvPr/>
        </p:nvSpPr>
        <p:spPr bwMode="auto">
          <a:xfrm>
            <a:off x="2212214" y="1647026"/>
            <a:ext cx="3273434"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 name="Oval 850"/>
          <p:cNvSpPr>
            <a:spLocks noChangeArrowheads="1"/>
          </p:cNvSpPr>
          <p:nvPr/>
        </p:nvSpPr>
        <p:spPr bwMode="auto">
          <a:xfrm>
            <a:off x="4698245" y="1329526"/>
            <a:ext cx="34925" cy="34925"/>
          </a:xfrm>
          <a:prstGeom prst="ellipse">
            <a:avLst/>
          </a:pr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Rectangle 851"/>
          <p:cNvSpPr>
            <a:spLocks noChangeArrowheads="1"/>
          </p:cNvSpPr>
          <p:nvPr/>
        </p:nvSpPr>
        <p:spPr bwMode="auto">
          <a:xfrm>
            <a:off x="4698245" y="1343813"/>
            <a:ext cx="34925" cy="333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7" name="Oval 852"/>
          <p:cNvSpPr>
            <a:spLocks noChangeArrowheads="1"/>
          </p:cNvSpPr>
          <p:nvPr/>
        </p:nvSpPr>
        <p:spPr bwMode="auto">
          <a:xfrm>
            <a:off x="4201357" y="1329526"/>
            <a:ext cx="34925" cy="34925"/>
          </a:xfrm>
          <a:prstGeom prst="ellipse">
            <a:avLst/>
          </a:pr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Rectangle 853"/>
          <p:cNvSpPr>
            <a:spLocks noChangeArrowheads="1"/>
          </p:cNvSpPr>
          <p:nvPr/>
        </p:nvSpPr>
        <p:spPr bwMode="auto">
          <a:xfrm>
            <a:off x="4201357" y="1343813"/>
            <a:ext cx="34925" cy="333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 name="Oval 854"/>
          <p:cNvSpPr>
            <a:spLocks noChangeArrowheads="1"/>
          </p:cNvSpPr>
          <p:nvPr/>
        </p:nvSpPr>
        <p:spPr bwMode="auto">
          <a:xfrm>
            <a:off x="3710818" y="1329526"/>
            <a:ext cx="34925" cy="34925"/>
          </a:xfrm>
          <a:prstGeom prst="ellipse">
            <a:avLst/>
          </a:pr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Rectangle 855"/>
          <p:cNvSpPr>
            <a:spLocks noChangeArrowheads="1"/>
          </p:cNvSpPr>
          <p:nvPr/>
        </p:nvSpPr>
        <p:spPr bwMode="auto">
          <a:xfrm>
            <a:off x="3710818" y="1343813"/>
            <a:ext cx="34925" cy="333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1" name="Oval 856"/>
          <p:cNvSpPr>
            <a:spLocks noChangeArrowheads="1"/>
          </p:cNvSpPr>
          <p:nvPr/>
        </p:nvSpPr>
        <p:spPr bwMode="auto">
          <a:xfrm>
            <a:off x="3220279" y="1329526"/>
            <a:ext cx="28575" cy="34925"/>
          </a:xfrm>
          <a:prstGeom prst="ellipse">
            <a:avLst/>
          </a:pr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Rectangle 857"/>
          <p:cNvSpPr>
            <a:spLocks noChangeArrowheads="1"/>
          </p:cNvSpPr>
          <p:nvPr/>
        </p:nvSpPr>
        <p:spPr bwMode="auto">
          <a:xfrm>
            <a:off x="3220279" y="1343813"/>
            <a:ext cx="28575" cy="333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 name="Oval 858"/>
          <p:cNvSpPr>
            <a:spLocks noChangeArrowheads="1"/>
          </p:cNvSpPr>
          <p:nvPr/>
        </p:nvSpPr>
        <p:spPr bwMode="auto">
          <a:xfrm>
            <a:off x="2723390" y="1329526"/>
            <a:ext cx="34925" cy="34925"/>
          </a:xfrm>
          <a:prstGeom prst="ellipse">
            <a:avLst/>
          </a:pr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Rectangle 859"/>
          <p:cNvSpPr>
            <a:spLocks noChangeArrowheads="1"/>
          </p:cNvSpPr>
          <p:nvPr/>
        </p:nvSpPr>
        <p:spPr bwMode="auto">
          <a:xfrm>
            <a:off x="2723390" y="1343813"/>
            <a:ext cx="34925" cy="333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5" name="Oval 860"/>
          <p:cNvSpPr>
            <a:spLocks noChangeArrowheads="1"/>
          </p:cNvSpPr>
          <p:nvPr/>
        </p:nvSpPr>
        <p:spPr bwMode="auto">
          <a:xfrm>
            <a:off x="2474152" y="1329526"/>
            <a:ext cx="34925" cy="34925"/>
          </a:xfrm>
          <a:prstGeom prst="ellipse">
            <a:avLst/>
          </a:pr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Rectangle 861"/>
          <p:cNvSpPr>
            <a:spLocks noChangeArrowheads="1"/>
          </p:cNvSpPr>
          <p:nvPr/>
        </p:nvSpPr>
        <p:spPr bwMode="auto">
          <a:xfrm>
            <a:off x="2474152" y="1343813"/>
            <a:ext cx="34925" cy="4762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7" name="Oval 862"/>
          <p:cNvSpPr>
            <a:spLocks noChangeArrowheads="1"/>
          </p:cNvSpPr>
          <p:nvPr/>
        </p:nvSpPr>
        <p:spPr bwMode="auto">
          <a:xfrm>
            <a:off x="5188784" y="1329526"/>
            <a:ext cx="34925" cy="34925"/>
          </a:xfrm>
          <a:prstGeom prst="ellipse">
            <a:avLst/>
          </a:pr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Rectangle 863"/>
          <p:cNvSpPr>
            <a:spLocks noChangeArrowheads="1"/>
          </p:cNvSpPr>
          <p:nvPr/>
        </p:nvSpPr>
        <p:spPr bwMode="auto">
          <a:xfrm>
            <a:off x="5188784" y="1343813"/>
            <a:ext cx="34925" cy="412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 name="Rectangle 864"/>
          <p:cNvSpPr>
            <a:spLocks noChangeArrowheads="1"/>
          </p:cNvSpPr>
          <p:nvPr/>
        </p:nvSpPr>
        <p:spPr bwMode="auto">
          <a:xfrm>
            <a:off x="5438022" y="1612101"/>
            <a:ext cx="82550" cy="49213"/>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0" name="Oval 865"/>
          <p:cNvSpPr>
            <a:spLocks noChangeArrowheads="1"/>
          </p:cNvSpPr>
          <p:nvPr/>
        </p:nvSpPr>
        <p:spPr bwMode="auto">
          <a:xfrm>
            <a:off x="5493585" y="1612101"/>
            <a:ext cx="55563" cy="49213"/>
          </a:xfrm>
          <a:prstGeom prst="ellipse">
            <a:avLst/>
          </a:pr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Rectangle 866"/>
          <p:cNvSpPr>
            <a:spLocks noChangeArrowheads="1"/>
          </p:cNvSpPr>
          <p:nvPr/>
        </p:nvSpPr>
        <p:spPr bwMode="auto">
          <a:xfrm>
            <a:off x="2177289" y="1612101"/>
            <a:ext cx="90488" cy="49213"/>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2" name="Oval 867"/>
          <p:cNvSpPr>
            <a:spLocks noChangeArrowheads="1"/>
          </p:cNvSpPr>
          <p:nvPr/>
        </p:nvSpPr>
        <p:spPr bwMode="auto">
          <a:xfrm>
            <a:off x="2150301" y="1612101"/>
            <a:ext cx="53975" cy="49213"/>
          </a:xfrm>
          <a:prstGeom prst="ellipse">
            <a:avLst/>
          </a:pr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Rectangle 868"/>
          <p:cNvSpPr>
            <a:spLocks noChangeArrowheads="1"/>
          </p:cNvSpPr>
          <p:nvPr/>
        </p:nvSpPr>
        <p:spPr bwMode="auto">
          <a:xfrm>
            <a:off x="5182434" y="1626389"/>
            <a:ext cx="165100" cy="55563"/>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4" name="Oval 869"/>
          <p:cNvSpPr>
            <a:spLocks noChangeArrowheads="1"/>
          </p:cNvSpPr>
          <p:nvPr/>
        </p:nvSpPr>
        <p:spPr bwMode="auto">
          <a:xfrm>
            <a:off x="5217359" y="2110578"/>
            <a:ext cx="88900" cy="88900"/>
          </a:xfrm>
          <a:prstGeom prst="ellipse">
            <a:avLst/>
          </a:pr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Rectangle 870"/>
          <p:cNvSpPr>
            <a:spLocks noChangeArrowheads="1"/>
          </p:cNvSpPr>
          <p:nvPr/>
        </p:nvSpPr>
        <p:spPr bwMode="auto">
          <a:xfrm>
            <a:off x="5217359" y="1681952"/>
            <a:ext cx="12700" cy="476251"/>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6" name="Rectangle 871"/>
          <p:cNvSpPr>
            <a:spLocks noChangeArrowheads="1"/>
          </p:cNvSpPr>
          <p:nvPr/>
        </p:nvSpPr>
        <p:spPr bwMode="auto">
          <a:xfrm>
            <a:off x="5293559" y="1681952"/>
            <a:ext cx="12700" cy="476251"/>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7" name="Rectangle 872"/>
          <p:cNvSpPr>
            <a:spLocks noChangeArrowheads="1"/>
          </p:cNvSpPr>
          <p:nvPr/>
        </p:nvSpPr>
        <p:spPr bwMode="auto">
          <a:xfrm>
            <a:off x="5258634" y="2178840"/>
            <a:ext cx="12700" cy="904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8" name="Freeform 873"/>
          <p:cNvSpPr/>
          <p:nvPr/>
        </p:nvSpPr>
        <p:spPr bwMode="auto">
          <a:xfrm>
            <a:off x="5230059" y="2296316"/>
            <a:ext cx="69850" cy="111125"/>
          </a:xfrm>
          <a:custGeom>
            <a:avLst/>
            <a:gdLst>
              <a:gd name="T0" fmla="*/ 5 w 10"/>
              <a:gd name="T1" fmla="*/ 16 h 16"/>
              <a:gd name="T2" fmla="*/ 4 w 10"/>
              <a:gd name="T3" fmla="*/ 16 h 16"/>
              <a:gd name="T4" fmla="*/ 0 w 10"/>
              <a:gd name="T5" fmla="*/ 12 h 16"/>
              <a:gd name="T6" fmla="*/ 1 w 10"/>
              <a:gd name="T7" fmla="*/ 11 h 16"/>
              <a:gd name="T8" fmla="*/ 2 w 10"/>
              <a:gd name="T9" fmla="*/ 11 h 16"/>
              <a:gd name="T10" fmla="*/ 4 w 10"/>
              <a:gd name="T11" fmla="*/ 14 h 16"/>
              <a:gd name="T12" fmla="*/ 7 w 10"/>
              <a:gd name="T13" fmla="*/ 12 h 16"/>
              <a:gd name="T14" fmla="*/ 6 w 10"/>
              <a:gd name="T15" fmla="*/ 8 h 16"/>
              <a:gd name="T16" fmla="*/ 4 w 10"/>
              <a:gd name="T17" fmla="*/ 4 h 16"/>
              <a:gd name="T18" fmla="*/ 4 w 10"/>
              <a:gd name="T19" fmla="*/ 1 h 16"/>
              <a:gd name="T20" fmla="*/ 5 w 10"/>
              <a:gd name="T21" fmla="*/ 0 h 16"/>
              <a:gd name="T22" fmla="*/ 6 w 10"/>
              <a:gd name="T23" fmla="*/ 1 h 16"/>
              <a:gd name="T24" fmla="*/ 6 w 10"/>
              <a:gd name="T25" fmla="*/ 4 h 16"/>
              <a:gd name="T26" fmla="*/ 7 w 10"/>
              <a:gd name="T27" fmla="*/ 6 h 16"/>
              <a:gd name="T28" fmla="*/ 9 w 10"/>
              <a:gd name="T29" fmla="*/ 13 h 16"/>
              <a:gd name="T30" fmla="*/ 5 w 10"/>
              <a:gd name="T3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6">
                <a:moveTo>
                  <a:pt x="5" y="16"/>
                </a:moveTo>
                <a:cubicBezTo>
                  <a:pt x="4" y="16"/>
                  <a:pt x="4" y="16"/>
                  <a:pt x="4" y="16"/>
                </a:cubicBezTo>
                <a:cubicBezTo>
                  <a:pt x="2" y="16"/>
                  <a:pt x="0" y="14"/>
                  <a:pt x="0" y="12"/>
                </a:cubicBezTo>
                <a:cubicBezTo>
                  <a:pt x="0" y="11"/>
                  <a:pt x="0" y="11"/>
                  <a:pt x="1" y="11"/>
                </a:cubicBezTo>
                <a:cubicBezTo>
                  <a:pt x="1" y="11"/>
                  <a:pt x="2" y="11"/>
                  <a:pt x="2" y="11"/>
                </a:cubicBezTo>
                <a:cubicBezTo>
                  <a:pt x="2" y="13"/>
                  <a:pt x="4" y="14"/>
                  <a:pt x="4" y="14"/>
                </a:cubicBezTo>
                <a:cubicBezTo>
                  <a:pt x="6" y="14"/>
                  <a:pt x="7" y="13"/>
                  <a:pt x="7" y="12"/>
                </a:cubicBezTo>
                <a:cubicBezTo>
                  <a:pt x="8" y="10"/>
                  <a:pt x="7" y="9"/>
                  <a:pt x="6" y="8"/>
                </a:cubicBezTo>
                <a:cubicBezTo>
                  <a:pt x="5" y="7"/>
                  <a:pt x="4" y="6"/>
                  <a:pt x="4" y="4"/>
                </a:cubicBezTo>
                <a:cubicBezTo>
                  <a:pt x="4" y="1"/>
                  <a:pt x="4" y="1"/>
                  <a:pt x="4" y="1"/>
                </a:cubicBezTo>
                <a:cubicBezTo>
                  <a:pt x="4" y="0"/>
                  <a:pt x="4" y="0"/>
                  <a:pt x="5" y="0"/>
                </a:cubicBezTo>
                <a:cubicBezTo>
                  <a:pt x="5" y="0"/>
                  <a:pt x="6" y="0"/>
                  <a:pt x="6" y="1"/>
                </a:cubicBezTo>
                <a:cubicBezTo>
                  <a:pt x="6" y="4"/>
                  <a:pt x="6" y="4"/>
                  <a:pt x="6" y="4"/>
                </a:cubicBezTo>
                <a:cubicBezTo>
                  <a:pt x="6" y="5"/>
                  <a:pt x="6" y="5"/>
                  <a:pt x="7" y="6"/>
                </a:cubicBezTo>
                <a:cubicBezTo>
                  <a:pt x="9" y="8"/>
                  <a:pt x="10" y="10"/>
                  <a:pt x="9" y="13"/>
                </a:cubicBezTo>
                <a:cubicBezTo>
                  <a:pt x="9" y="15"/>
                  <a:pt x="7" y="16"/>
                  <a:pt x="5" y="16"/>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Oval 874"/>
          <p:cNvSpPr>
            <a:spLocks noChangeArrowheads="1"/>
          </p:cNvSpPr>
          <p:nvPr/>
        </p:nvSpPr>
        <p:spPr bwMode="auto">
          <a:xfrm>
            <a:off x="5230059" y="2240753"/>
            <a:ext cx="63500" cy="61913"/>
          </a:xfrm>
          <a:prstGeom prst="ellipse">
            <a:avLst/>
          </a:pr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875"/>
          <p:cNvSpPr/>
          <p:nvPr/>
        </p:nvSpPr>
        <p:spPr bwMode="auto">
          <a:xfrm>
            <a:off x="1639125" y="1632739"/>
            <a:ext cx="496889" cy="69850"/>
          </a:xfrm>
          <a:custGeom>
            <a:avLst/>
            <a:gdLst>
              <a:gd name="T0" fmla="*/ 0 w 313"/>
              <a:gd name="T1" fmla="*/ 0 h 44"/>
              <a:gd name="T2" fmla="*/ 296 w 313"/>
              <a:gd name="T3" fmla="*/ 0 h 44"/>
              <a:gd name="T4" fmla="*/ 313 w 313"/>
              <a:gd name="T5" fmla="*/ 44 h 44"/>
              <a:gd name="T6" fmla="*/ 0 w 313"/>
              <a:gd name="T7" fmla="*/ 44 h 44"/>
              <a:gd name="T8" fmla="*/ 0 w 313"/>
              <a:gd name="T9" fmla="*/ 0 h 44"/>
            </a:gdLst>
            <a:ahLst/>
            <a:cxnLst>
              <a:cxn ang="0">
                <a:pos x="T0" y="T1"/>
              </a:cxn>
              <a:cxn ang="0">
                <a:pos x="T2" y="T3"/>
              </a:cxn>
              <a:cxn ang="0">
                <a:pos x="T4" y="T5"/>
              </a:cxn>
              <a:cxn ang="0">
                <a:pos x="T6" y="T7"/>
              </a:cxn>
              <a:cxn ang="0">
                <a:pos x="T8" y="T9"/>
              </a:cxn>
            </a:cxnLst>
            <a:rect l="0" t="0" r="r" b="b"/>
            <a:pathLst>
              <a:path w="313" h="44">
                <a:moveTo>
                  <a:pt x="0" y="0"/>
                </a:moveTo>
                <a:lnTo>
                  <a:pt x="296" y="0"/>
                </a:lnTo>
                <a:lnTo>
                  <a:pt x="313" y="44"/>
                </a:lnTo>
                <a:lnTo>
                  <a:pt x="0" y="44"/>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Rectangle 876"/>
          <p:cNvSpPr>
            <a:spLocks noChangeArrowheads="1"/>
          </p:cNvSpPr>
          <p:nvPr/>
        </p:nvSpPr>
        <p:spPr bwMode="auto">
          <a:xfrm>
            <a:off x="1458149" y="2096290"/>
            <a:ext cx="725489" cy="55563"/>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2" name="Freeform 877"/>
          <p:cNvSpPr/>
          <p:nvPr/>
        </p:nvSpPr>
        <p:spPr bwMode="auto">
          <a:xfrm>
            <a:off x="1507362" y="1702589"/>
            <a:ext cx="152400" cy="407988"/>
          </a:xfrm>
          <a:custGeom>
            <a:avLst/>
            <a:gdLst>
              <a:gd name="T0" fmla="*/ 83 w 96"/>
              <a:gd name="T1" fmla="*/ 0 h 257"/>
              <a:gd name="T2" fmla="*/ 0 w 96"/>
              <a:gd name="T3" fmla="*/ 74 h 257"/>
              <a:gd name="T4" fmla="*/ 0 w 96"/>
              <a:gd name="T5" fmla="*/ 257 h 257"/>
              <a:gd name="T6" fmla="*/ 96 w 96"/>
              <a:gd name="T7" fmla="*/ 257 h 257"/>
              <a:gd name="T8" fmla="*/ 83 w 96"/>
              <a:gd name="T9" fmla="*/ 0 h 257"/>
            </a:gdLst>
            <a:ahLst/>
            <a:cxnLst>
              <a:cxn ang="0">
                <a:pos x="T0" y="T1"/>
              </a:cxn>
              <a:cxn ang="0">
                <a:pos x="T2" y="T3"/>
              </a:cxn>
              <a:cxn ang="0">
                <a:pos x="T4" y="T5"/>
              </a:cxn>
              <a:cxn ang="0">
                <a:pos x="T6" y="T7"/>
              </a:cxn>
              <a:cxn ang="0">
                <a:pos x="T8" y="T9"/>
              </a:cxn>
            </a:cxnLst>
            <a:rect l="0" t="0" r="r" b="b"/>
            <a:pathLst>
              <a:path w="96" h="257">
                <a:moveTo>
                  <a:pt x="83" y="0"/>
                </a:moveTo>
                <a:lnTo>
                  <a:pt x="0" y="74"/>
                </a:lnTo>
                <a:lnTo>
                  <a:pt x="0" y="257"/>
                </a:lnTo>
                <a:lnTo>
                  <a:pt x="96" y="257"/>
                </a:lnTo>
                <a:lnTo>
                  <a:pt x="83" y="0"/>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878"/>
          <p:cNvSpPr>
            <a:spLocks noEditPoints="1"/>
          </p:cNvSpPr>
          <p:nvPr/>
        </p:nvSpPr>
        <p:spPr bwMode="auto">
          <a:xfrm>
            <a:off x="1639125" y="1702589"/>
            <a:ext cx="661989" cy="449264"/>
          </a:xfrm>
          <a:custGeom>
            <a:avLst/>
            <a:gdLst>
              <a:gd name="T0" fmla="*/ 369 w 417"/>
              <a:gd name="T1" fmla="*/ 0 h 283"/>
              <a:gd name="T2" fmla="*/ 0 w 417"/>
              <a:gd name="T3" fmla="*/ 0 h 283"/>
              <a:gd name="T4" fmla="*/ 0 w 417"/>
              <a:gd name="T5" fmla="*/ 283 h 283"/>
              <a:gd name="T6" fmla="*/ 369 w 417"/>
              <a:gd name="T7" fmla="*/ 283 h 283"/>
              <a:gd name="T8" fmla="*/ 417 w 417"/>
              <a:gd name="T9" fmla="*/ 161 h 283"/>
              <a:gd name="T10" fmla="*/ 369 w 417"/>
              <a:gd name="T11" fmla="*/ 0 h 283"/>
              <a:gd name="T12" fmla="*/ 261 w 417"/>
              <a:gd name="T13" fmla="*/ 157 h 283"/>
              <a:gd name="T14" fmla="*/ 200 w 417"/>
              <a:gd name="T15" fmla="*/ 157 h 283"/>
              <a:gd name="T16" fmla="*/ 200 w 417"/>
              <a:gd name="T17" fmla="*/ 22 h 283"/>
              <a:gd name="T18" fmla="*/ 261 w 417"/>
              <a:gd name="T19" fmla="*/ 22 h 283"/>
              <a:gd name="T20" fmla="*/ 261 w 417"/>
              <a:gd name="T21" fmla="*/ 157 h 283"/>
              <a:gd name="T22" fmla="*/ 356 w 417"/>
              <a:gd name="T23" fmla="*/ 235 h 283"/>
              <a:gd name="T24" fmla="*/ 291 w 417"/>
              <a:gd name="T25" fmla="*/ 157 h 283"/>
              <a:gd name="T26" fmla="*/ 291 w 417"/>
              <a:gd name="T27" fmla="*/ 22 h 283"/>
              <a:gd name="T28" fmla="*/ 343 w 417"/>
              <a:gd name="T29" fmla="*/ 22 h 283"/>
              <a:gd name="T30" fmla="*/ 383 w 417"/>
              <a:gd name="T31" fmla="*/ 161 h 283"/>
              <a:gd name="T32" fmla="*/ 356 w 417"/>
              <a:gd name="T33" fmla="*/ 235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7" h="283">
                <a:moveTo>
                  <a:pt x="369" y="0"/>
                </a:moveTo>
                <a:lnTo>
                  <a:pt x="0" y="0"/>
                </a:lnTo>
                <a:lnTo>
                  <a:pt x="0" y="283"/>
                </a:lnTo>
                <a:lnTo>
                  <a:pt x="369" y="283"/>
                </a:lnTo>
                <a:lnTo>
                  <a:pt x="417" y="161"/>
                </a:lnTo>
                <a:lnTo>
                  <a:pt x="369" y="0"/>
                </a:lnTo>
                <a:close/>
                <a:moveTo>
                  <a:pt x="261" y="157"/>
                </a:moveTo>
                <a:lnTo>
                  <a:pt x="200" y="157"/>
                </a:lnTo>
                <a:lnTo>
                  <a:pt x="200" y="22"/>
                </a:lnTo>
                <a:lnTo>
                  <a:pt x="261" y="22"/>
                </a:lnTo>
                <a:lnTo>
                  <a:pt x="261" y="157"/>
                </a:lnTo>
                <a:close/>
                <a:moveTo>
                  <a:pt x="356" y="235"/>
                </a:moveTo>
                <a:lnTo>
                  <a:pt x="291" y="157"/>
                </a:lnTo>
                <a:lnTo>
                  <a:pt x="291" y="22"/>
                </a:lnTo>
                <a:lnTo>
                  <a:pt x="343" y="22"/>
                </a:lnTo>
                <a:lnTo>
                  <a:pt x="383" y="161"/>
                </a:lnTo>
                <a:lnTo>
                  <a:pt x="356" y="235"/>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879"/>
          <p:cNvSpPr/>
          <p:nvPr/>
        </p:nvSpPr>
        <p:spPr bwMode="auto">
          <a:xfrm>
            <a:off x="1666112" y="362736"/>
            <a:ext cx="131763" cy="1284291"/>
          </a:xfrm>
          <a:custGeom>
            <a:avLst/>
            <a:gdLst>
              <a:gd name="T0" fmla="*/ 17 w 83"/>
              <a:gd name="T1" fmla="*/ 809 h 809"/>
              <a:gd name="T2" fmla="*/ 0 w 83"/>
              <a:gd name="T3" fmla="*/ 805 h 809"/>
              <a:gd name="T4" fmla="*/ 65 w 83"/>
              <a:gd name="T5" fmla="*/ 0 h 809"/>
              <a:gd name="T6" fmla="*/ 83 w 83"/>
              <a:gd name="T7" fmla="*/ 0 h 809"/>
              <a:gd name="T8" fmla="*/ 17 w 83"/>
              <a:gd name="T9" fmla="*/ 809 h 809"/>
            </a:gdLst>
            <a:ahLst/>
            <a:cxnLst>
              <a:cxn ang="0">
                <a:pos x="T0" y="T1"/>
              </a:cxn>
              <a:cxn ang="0">
                <a:pos x="T2" y="T3"/>
              </a:cxn>
              <a:cxn ang="0">
                <a:pos x="T4" y="T5"/>
              </a:cxn>
              <a:cxn ang="0">
                <a:pos x="T6" y="T7"/>
              </a:cxn>
              <a:cxn ang="0">
                <a:pos x="T8" y="T9"/>
              </a:cxn>
            </a:cxnLst>
            <a:rect l="0" t="0" r="r" b="b"/>
            <a:pathLst>
              <a:path w="83" h="809">
                <a:moveTo>
                  <a:pt x="17" y="809"/>
                </a:moveTo>
                <a:lnTo>
                  <a:pt x="0" y="805"/>
                </a:lnTo>
                <a:lnTo>
                  <a:pt x="65" y="0"/>
                </a:lnTo>
                <a:lnTo>
                  <a:pt x="83" y="0"/>
                </a:lnTo>
                <a:lnTo>
                  <a:pt x="17" y="809"/>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880"/>
          <p:cNvSpPr/>
          <p:nvPr/>
        </p:nvSpPr>
        <p:spPr bwMode="auto">
          <a:xfrm>
            <a:off x="1713737" y="362736"/>
            <a:ext cx="131763" cy="1284291"/>
          </a:xfrm>
          <a:custGeom>
            <a:avLst/>
            <a:gdLst>
              <a:gd name="T0" fmla="*/ 18 w 83"/>
              <a:gd name="T1" fmla="*/ 809 h 809"/>
              <a:gd name="T2" fmla="*/ 0 w 83"/>
              <a:gd name="T3" fmla="*/ 805 h 809"/>
              <a:gd name="T4" fmla="*/ 66 w 83"/>
              <a:gd name="T5" fmla="*/ 0 h 809"/>
              <a:gd name="T6" fmla="*/ 83 w 83"/>
              <a:gd name="T7" fmla="*/ 0 h 809"/>
              <a:gd name="T8" fmla="*/ 18 w 83"/>
              <a:gd name="T9" fmla="*/ 809 h 809"/>
            </a:gdLst>
            <a:ahLst/>
            <a:cxnLst>
              <a:cxn ang="0">
                <a:pos x="T0" y="T1"/>
              </a:cxn>
              <a:cxn ang="0">
                <a:pos x="T2" y="T3"/>
              </a:cxn>
              <a:cxn ang="0">
                <a:pos x="T4" y="T5"/>
              </a:cxn>
              <a:cxn ang="0">
                <a:pos x="T6" y="T7"/>
              </a:cxn>
              <a:cxn ang="0">
                <a:pos x="T8" y="T9"/>
              </a:cxn>
            </a:cxnLst>
            <a:rect l="0" t="0" r="r" b="b"/>
            <a:pathLst>
              <a:path w="83" h="809">
                <a:moveTo>
                  <a:pt x="18" y="809"/>
                </a:moveTo>
                <a:lnTo>
                  <a:pt x="0" y="805"/>
                </a:lnTo>
                <a:lnTo>
                  <a:pt x="66" y="0"/>
                </a:lnTo>
                <a:lnTo>
                  <a:pt x="83" y="0"/>
                </a:lnTo>
                <a:lnTo>
                  <a:pt x="18" y="809"/>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881"/>
          <p:cNvSpPr/>
          <p:nvPr/>
        </p:nvSpPr>
        <p:spPr bwMode="auto">
          <a:xfrm>
            <a:off x="1956626" y="362736"/>
            <a:ext cx="130175" cy="1284291"/>
          </a:xfrm>
          <a:custGeom>
            <a:avLst/>
            <a:gdLst>
              <a:gd name="T0" fmla="*/ 65 w 82"/>
              <a:gd name="T1" fmla="*/ 809 h 809"/>
              <a:gd name="T2" fmla="*/ 0 w 82"/>
              <a:gd name="T3" fmla="*/ 0 h 809"/>
              <a:gd name="T4" fmla="*/ 17 w 82"/>
              <a:gd name="T5" fmla="*/ 0 h 809"/>
              <a:gd name="T6" fmla="*/ 82 w 82"/>
              <a:gd name="T7" fmla="*/ 805 h 809"/>
              <a:gd name="T8" fmla="*/ 65 w 82"/>
              <a:gd name="T9" fmla="*/ 809 h 809"/>
            </a:gdLst>
            <a:ahLst/>
            <a:cxnLst>
              <a:cxn ang="0">
                <a:pos x="T0" y="T1"/>
              </a:cxn>
              <a:cxn ang="0">
                <a:pos x="T2" y="T3"/>
              </a:cxn>
              <a:cxn ang="0">
                <a:pos x="T4" y="T5"/>
              </a:cxn>
              <a:cxn ang="0">
                <a:pos x="T6" y="T7"/>
              </a:cxn>
              <a:cxn ang="0">
                <a:pos x="T8" y="T9"/>
              </a:cxn>
            </a:cxnLst>
            <a:rect l="0" t="0" r="r" b="b"/>
            <a:pathLst>
              <a:path w="82" h="809">
                <a:moveTo>
                  <a:pt x="65" y="809"/>
                </a:moveTo>
                <a:lnTo>
                  <a:pt x="0" y="0"/>
                </a:lnTo>
                <a:lnTo>
                  <a:pt x="17" y="0"/>
                </a:lnTo>
                <a:lnTo>
                  <a:pt x="82" y="805"/>
                </a:lnTo>
                <a:lnTo>
                  <a:pt x="65" y="809"/>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882"/>
          <p:cNvSpPr/>
          <p:nvPr/>
        </p:nvSpPr>
        <p:spPr bwMode="auto">
          <a:xfrm>
            <a:off x="1907413" y="362736"/>
            <a:ext cx="131763" cy="1284291"/>
          </a:xfrm>
          <a:custGeom>
            <a:avLst/>
            <a:gdLst>
              <a:gd name="T0" fmla="*/ 66 w 83"/>
              <a:gd name="T1" fmla="*/ 809 h 809"/>
              <a:gd name="T2" fmla="*/ 0 w 83"/>
              <a:gd name="T3" fmla="*/ 0 h 809"/>
              <a:gd name="T4" fmla="*/ 18 w 83"/>
              <a:gd name="T5" fmla="*/ 0 h 809"/>
              <a:gd name="T6" fmla="*/ 83 w 83"/>
              <a:gd name="T7" fmla="*/ 805 h 809"/>
              <a:gd name="T8" fmla="*/ 66 w 83"/>
              <a:gd name="T9" fmla="*/ 809 h 809"/>
            </a:gdLst>
            <a:ahLst/>
            <a:cxnLst>
              <a:cxn ang="0">
                <a:pos x="T0" y="T1"/>
              </a:cxn>
              <a:cxn ang="0">
                <a:pos x="T2" y="T3"/>
              </a:cxn>
              <a:cxn ang="0">
                <a:pos x="T4" y="T5"/>
              </a:cxn>
              <a:cxn ang="0">
                <a:pos x="T6" y="T7"/>
              </a:cxn>
              <a:cxn ang="0">
                <a:pos x="T8" y="T9"/>
              </a:cxn>
            </a:cxnLst>
            <a:rect l="0" t="0" r="r" b="b"/>
            <a:pathLst>
              <a:path w="83" h="809">
                <a:moveTo>
                  <a:pt x="66" y="809"/>
                </a:moveTo>
                <a:lnTo>
                  <a:pt x="0" y="0"/>
                </a:lnTo>
                <a:lnTo>
                  <a:pt x="18" y="0"/>
                </a:lnTo>
                <a:lnTo>
                  <a:pt x="83" y="805"/>
                </a:lnTo>
                <a:lnTo>
                  <a:pt x="66" y="809"/>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Rectangle 883"/>
          <p:cNvSpPr>
            <a:spLocks noChangeArrowheads="1"/>
          </p:cNvSpPr>
          <p:nvPr/>
        </p:nvSpPr>
        <p:spPr bwMode="auto">
          <a:xfrm>
            <a:off x="1777238" y="362736"/>
            <a:ext cx="200026" cy="138113"/>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9" name="Rectangle 884"/>
          <p:cNvSpPr>
            <a:spLocks noChangeArrowheads="1"/>
          </p:cNvSpPr>
          <p:nvPr/>
        </p:nvSpPr>
        <p:spPr bwMode="auto">
          <a:xfrm>
            <a:off x="1804225" y="292886"/>
            <a:ext cx="152400" cy="6985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0" name="Rectangle 885"/>
          <p:cNvSpPr>
            <a:spLocks noChangeArrowheads="1"/>
          </p:cNvSpPr>
          <p:nvPr/>
        </p:nvSpPr>
        <p:spPr bwMode="auto">
          <a:xfrm>
            <a:off x="1748662" y="865975"/>
            <a:ext cx="255588" cy="285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1" name="Rectangle 886"/>
          <p:cNvSpPr>
            <a:spLocks noChangeArrowheads="1"/>
          </p:cNvSpPr>
          <p:nvPr/>
        </p:nvSpPr>
        <p:spPr bwMode="auto">
          <a:xfrm>
            <a:off x="1707387" y="1253326"/>
            <a:ext cx="331788" cy="269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2" name="Freeform 887"/>
          <p:cNvSpPr/>
          <p:nvPr/>
        </p:nvSpPr>
        <p:spPr bwMode="auto">
          <a:xfrm>
            <a:off x="1777238" y="500849"/>
            <a:ext cx="234951" cy="385763"/>
          </a:xfrm>
          <a:custGeom>
            <a:avLst/>
            <a:gdLst>
              <a:gd name="T0" fmla="*/ 139 w 148"/>
              <a:gd name="T1" fmla="*/ 243 h 243"/>
              <a:gd name="T2" fmla="*/ 0 w 148"/>
              <a:gd name="T3" fmla="*/ 4 h 243"/>
              <a:gd name="T4" fmla="*/ 4 w 148"/>
              <a:gd name="T5" fmla="*/ 0 h 243"/>
              <a:gd name="T6" fmla="*/ 148 w 148"/>
              <a:gd name="T7" fmla="*/ 239 h 243"/>
              <a:gd name="T8" fmla="*/ 139 w 148"/>
              <a:gd name="T9" fmla="*/ 243 h 243"/>
            </a:gdLst>
            <a:ahLst/>
            <a:cxnLst>
              <a:cxn ang="0">
                <a:pos x="T0" y="T1"/>
              </a:cxn>
              <a:cxn ang="0">
                <a:pos x="T2" y="T3"/>
              </a:cxn>
              <a:cxn ang="0">
                <a:pos x="T4" y="T5"/>
              </a:cxn>
              <a:cxn ang="0">
                <a:pos x="T6" y="T7"/>
              </a:cxn>
              <a:cxn ang="0">
                <a:pos x="T8" y="T9"/>
              </a:cxn>
            </a:cxnLst>
            <a:rect l="0" t="0" r="r" b="b"/>
            <a:pathLst>
              <a:path w="148" h="243">
                <a:moveTo>
                  <a:pt x="139" y="243"/>
                </a:moveTo>
                <a:lnTo>
                  <a:pt x="0" y="4"/>
                </a:lnTo>
                <a:lnTo>
                  <a:pt x="4" y="0"/>
                </a:lnTo>
                <a:lnTo>
                  <a:pt x="148" y="239"/>
                </a:lnTo>
                <a:lnTo>
                  <a:pt x="139" y="243"/>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888"/>
          <p:cNvSpPr/>
          <p:nvPr/>
        </p:nvSpPr>
        <p:spPr bwMode="auto">
          <a:xfrm>
            <a:off x="1742312" y="500849"/>
            <a:ext cx="234951" cy="385763"/>
          </a:xfrm>
          <a:custGeom>
            <a:avLst/>
            <a:gdLst>
              <a:gd name="T0" fmla="*/ 9 w 148"/>
              <a:gd name="T1" fmla="*/ 243 h 243"/>
              <a:gd name="T2" fmla="*/ 0 w 148"/>
              <a:gd name="T3" fmla="*/ 239 h 243"/>
              <a:gd name="T4" fmla="*/ 143 w 148"/>
              <a:gd name="T5" fmla="*/ 0 h 243"/>
              <a:gd name="T6" fmla="*/ 148 w 148"/>
              <a:gd name="T7" fmla="*/ 4 h 243"/>
              <a:gd name="T8" fmla="*/ 9 w 148"/>
              <a:gd name="T9" fmla="*/ 243 h 243"/>
            </a:gdLst>
            <a:ahLst/>
            <a:cxnLst>
              <a:cxn ang="0">
                <a:pos x="T0" y="T1"/>
              </a:cxn>
              <a:cxn ang="0">
                <a:pos x="T2" y="T3"/>
              </a:cxn>
              <a:cxn ang="0">
                <a:pos x="T4" y="T5"/>
              </a:cxn>
              <a:cxn ang="0">
                <a:pos x="T6" y="T7"/>
              </a:cxn>
              <a:cxn ang="0">
                <a:pos x="T8" y="T9"/>
              </a:cxn>
            </a:cxnLst>
            <a:rect l="0" t="0" r="r" b="b"/>
            <a:pathLst>
              <a:path w="148" h="243">
                <a:moveTo>
                  <a:pt x="9" y="243"/>
                </a:moveTo>
                <a:lnTo>
                  <a:pt x="0" y="239"/>
                </a:lnTo>
                <a:lnTo>
                  <a:pt x="143" y="0"/>
                </a:lnTo>
                <a:lnTo>
                  <a:pt x="148" y="4"/>
                </a:lnTo>
                <a:lnTo>
                  <a:pt x="9" y="243"/>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889"/>
          <p:cNvSpPr/>
          <p:nvPr/>
        </p:nvSpPr>
        <p:spPr bwMode="auto">
          <a:xfrm>
            <a:off x="1742312" y="880262"/>
            <a:ext cx="303213" cy="387351"/>
          </a:xfrm>
          <a:custGeom>
            <a:avLst/>
            <a:gdLst>
              <a:gd name="T0" fmla="*/ 183 w 191"/>
              <a:gd name="T1" fmla="*/ 244 h 244"/>
              <a:gd name="T2" fmla="*/ 0 w 191"/>
              <a:gd name="T3" fmla="*/ 4 h 244"/>
              <a:gd name="T4" fmla="*/ 9 w 191"/>
              <a:gd name="T5" fmla="*/ 0 h 244"/>
              <a:gd name="T6" fmla="*/ 191 w 191"/>
              <a:gd name="T7" fmla="*/ 239 h 244"/>
              <a:gd name="T8" fmla="*/ 183 w 191"/>
              <a:gd name="T9" fmla="*/ 244 h 244"/>
            </a:gdLst>
            <a:ahLst/>
            <a:cxnLst>
              <a:cxn ang="0">
                <a:pos x="T0" y="T1"/>
              </a:cxn>
              <a:cxn ang="0">
                <a:pos x="T2" y="T3"/>
              </a:cxn>
              <a:cxn ang="0">
                <a:pos x="T4" y="T5"/>
              </a:cxn>
              <a:cxn ang="0">
                <a:pos x="T6" y="T7"/>
              </a:cxn>
              <a:cxn ang="0">
                <a:pos x="T8" y="T9"/>
              </a:cxn>
            </a:cxnLst>
            <a:rect l="0" t="0" r="r" b="b"/>
            <a:pathLst>
              <a:path w="191" h="244">
                <a:moveTo>
                  <a:pt x="183" y="244"/>
                </a:moveTo>
                <a:lnTo>
                  <a:pt x="0" y="4"/>
                </a:lnTo>
                <a:lnTo>
                  <a:pt x="9" y="0"/>
                </a:lnTo>
                <a:lnTo>
                  <a:pt x="191" y="239"/>
                </a:lnTo>
                <a:lnTo>
                  <a:pt x="183" y="244"/>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890"/>
          <p:cNvSpPr/>
          <p:nvPr/>
        </p:nvSpPr>
        <p:spPr bwMode="auto">
          <a:xfrm>
            <a:off x="1707387" y="1259676"/>
            <a:ext cx="373063" cy="387351"/>
          </a:xfrm>
          <a:custGeom>
            <a:avLst/>
            <a:gdLst>
              <a:gd name="T0" fmla="*/ 226 w 235"/>
              <a:gd name="T1" fmla="*/ 244 h 244"/>
              <a:gd name="T2" fmla="*/ 0 w 235"/>
              <a:gd name="T3" fmla="*/ 9 h 244"/>
              <a:gd name="T4" fmla="*/ 4 w 235"/>
              <a:gd name="T5" fmla="*/ 0 h 244"/>
              <a:gd name="T6" fmla="*/ 235 w 235"/>
              <a:gd name="T7" fmla="*/ 240 h 244"/>
              <a:gd name="T8" fmla="*/ 226 w 235"/>
              <a:gd name="T9" fmla="*/ 244 h 244"/>
            </a:gdLst>
            <a:ahLst/>
            <a:cxnLst>
              <a:cxn ang="0">
                <a:pos x="T0" y="T1"/>
              </a:cxn>
              <a:cxn ang="0">
                <a:pos x="T2" y="T3"/>
              </a:cxn>
              <a:cxn ang="0">
                <a:pos x="T4" y="T5"/>
              </a:cxn>
              <a:cxn ang="0">
                <a:pos x="T6" y="T7"/>
              </a:cxn>
              <a:cxn ang="0">
                <a:pos x="T8" y="T9"/>
              </a:cxn>
            </a:cxnLst>
            <a:rect l="0" t="0" r="r" b="b"/>
            <a:pathLst>
              <a:path w="235" h="244">
                <a:moveTo>
                  <a:pt x="226" y="244"/>
                </a:moveTo>
                <a:lnTo>
                  <a:pt x="0" y="9"/>
                </a:lnTo>
                <a:lnTo>
                  <a:pt x="4" y="0"/>
                </a:lnTo>
                <a:lnTo>
                  <a:pt x="235" y="240"/>
                </a:lnTo>
                <a:lnTo>
                  <a:pt x="226" y="244"/>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891"/>
          <p:cNvSpPr/>
          <p:nvPr/>
        </p:nvSpPr>
        <p:spPr bwMode="auto">
          <a:xfrm>
            <a:off x="1672462" y="1259676"/>
            <a:ext cx="373063" cy="387351"/>
          </a:xfrm>
          <a:custGeom>
            <a:avLst/>
            <a:gdLst>
              <a:gd name="T0" fmla="*/ 9 w 235"/>
              <a:gd name="T1" fmla="*/ 244 h 244"/>
              <a:gd name="T2" fmla="*/ 0 w 235"/>
              <a:gd name="T3" fmla="*/ 240 h 244"/>
              <a:gd name="T4" fmla="*/ 227 w 235"/>
              <a:gd name="T5" fmla="*/ 0 h 244"/>
              <a:gd name="T6" fmla="*/ 235 w 235"/>
              <a:gd name="T7" fmla="*/ 5 h 244"/>
              <a:gd name="T8" fmla="*/ 9 w 235"/>
              <a:gd name="T9" fmla="*/ 244 h 244"/>
            </a:gdLst>
            <a:ahLst/>
            <a:cxnLst>
              <a:cxn ang="0">
                <a:pos x="T0" y="T1"/>
              </a:cxn>
              <a:cxn ang="0">
                <a:pos x="T2" y="T3"/>
              </a:cxn>
              <a:cxn ang="0">
                <a:pos x="T4" y="T5"/>
              </a:cxn>
              <a:cxn ang="0">
                <a:pos x="T6" y="T7"/>
              </a:cxn>
              <a:cxn ang="0">
                <a:pos x="T8" y="T9"/>
              </a:cxn>
            </a:cxnLst>
            <a:rect l="0" t="0" r="r" b="b"/>
            <a:pathLst>
              <a:path w="235" h="244">
                <a:moveTo>
                  <a:pt x="9" y="244"/>
                </a:moveTo>
                <a:lnTo>
                  <a:pt x="0" y="240"/>
                </a:lnTo>
                <a:lnTo>
                  <a:pt x="227" y="0"/>
                </a:lnTo>
                <a:lnTo>
                  <a:pt x="235" y="5"/>
                </a:lnTo>
                <a:lnTo>
                  <a:pt x="9" y="244"/>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892"/>
          <p:cNvSpPr/>
          <p:nvPr/>
        </p:nvSpPr>
        <p:spPr bwMode="auto">
          <a:xfrm>
            <a:off x="1707387" y="880262"/>
            <a:ext cx="304801" cy="387351"/>
          </a:xfrm>
          <a:custGeom>
            <a:avLst/>
            <a:gdLst>
              <a:gd name="T0" fmla="*/ 4 w 192"/>
              <a:gd name="T1" fmla="*/ 244 h 244"/>
              <a:gd name="T2" fmla="*/ 0 w 192"/>
              <a:gd name="T3" fmla="*/ 239 h 244"/>
              <a:gd name="T4" fmla="*/ 183 w 192"/>
              <a:gd name="T5" fmla="*/ 0 h 244"/>
              <a:gd name="T6" fmla="*/ 192 w 192"/>
              <a:gd name="T7" fmla="*/ 4 h 244"/>
              <a:gd name="T8" fmla="*/ 4 w 192"/>
              <a:gd name="T9" fmla="*/ 244 h 244"/>
            </a:gdLst>
            <a:ahLst/>
            <a:cxnLst>
              <a:cxn ang="0">
                <a:pos x="T0" y="T1"/>
              </a:cxn>
              <a:cxn ang="0">
                <a:pos x="T2" y="T3"/>
              </a:cxn>
              <a:cxn ang="0">
                <a:pos x="T4" y="T5"/>
              </a:cxn>
              <a:cxn ang="0">
                <a:pos x="T6" y="T7"/>
              </a:cxn>
              <a:cxn ang="0">
                <a:pos x="T8" y="T9"/>
              </a:cxn>
            </a:cxnLst>
            <a:rect l="0" t="0" r="r" b="b"/>
            <a:pathLst>
              <a:path w="192" h="244">
                <a:moveTo>
                  <a:pt x="4" y="244"/>
                </a:moveTo>
                <a:lnTo>
                  <a:pt x="0" y="239"/>
                </a:lnTo>
                <a:lnTo>
                  <a:pt x="183" y="0"/>
                </a:lnTo>
                <a:lnTo>
                  <a:pt x="192" y="4"/>
                </a:lnTo>
                <a:lnTo>
                  <a:pt x="4" y="244"/>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Rectangle 893"/>
          <p:cNvSpPr>
            <a:spLocks noChangeArrowheads="1"/>
          </p:cNvSpPr>
          <p:nvPr/>
        </p:nvSpPr>
        <p:spPr bwMode="auto">
          <a:xfrm>
            <a:off x="1824863" y="472274"/>
            <a:ext cx="14288" cy="118904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9" name="Rectangle 894"/>
          <p:cNvSpPr>
            <a:spLocks noChangeArrowheads="1"/>
          </p:cNvSpPr>
          <p:nvPr/>
        </p:nvSpPr>
        <p:spPr bwMode="auto">
          <a:xfrm>
            <a:off x="1915350" y="472274"/>
            <a:ext cx="12700" cy="118904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0" name="Oval 895"/>
          <p:cNvSpPr>
            <a:spLocks noChangeArrowheads="1"/>
          </p:cNvSpPr>
          <p:nvPr/>
        </p:nvSpPr>
        <p:spPr bwMode="auto">
          <a:xfrm>
            <a:off x="1818513" y="210336"/>
            <a:ext cx="117475" cy="117475"/>
          </a:xfrm>
          <a:prstGeom prst="ellipse">
            <a:avLst/>
          </a:pr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896"/>
          <p:cNvSpPr>
            <a:spLocks noEditPoints="1"/>
          </p:cNvSpPr>
          <p:nvPr/>
        </p:nvSpPr>
        <p:spPr bwMode="auto">
          <a:xfrm>
            <a:off x="2094738" y="1558126"/>
            <a:ext cx="165100" cy="158750"/>
          </a:xfrm>
          <a:custGeom>
            <a:avLst/>
            <a:gdLst>
              <a:gd name="T0" fmla="*/ 12 w 24"/>
              <a:gd name="T1" fmla="*/ 23 h 23"/>
              <a:gd name="T2" fmla="*/ 0 w 24"/>
              <a:gd name="T3" fmla="*/ 12 h 23"/>
              <a:gd name="T4" fmla="*/ 12 w 24"/>
              <a:gd name="T5" fmla="*/ 0 h 23"/>
              <a:gd name="T6" fmla="*/ 24 w 24"/>
              <a:gd name="T7" fmla="*/ 12 h 23"/>
              <a:gd name="T8" fmla="*/ 12 w 24"/>
              <a:gd name="T9" fmla="*/ 23 h 23"/>
              <a:gd name="T10" fmla="*/ 12 w 24"/>
              <a:gd name="T11" fmla="*/ 4 h 23"/>
              <a:gd name="T12" fmla="*/ 4 w 24"/>
              <a:gd name="T13" fmla="*/ 12 h 23"/>
              <a:gd name="T14" fmla="*/ 12 w 24"/>
              <a:gd name="T15" fmla="*/ 19 h 23"/>
              <a:gd name="T16" fmla="*/ 20 w 24"/>
              <a:gd name="T17" fmla="*/ 12 h 23"/>
              <a:gd name="T18" fmla="*/ 12 w 24"/>
              <a:gd name="T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12" y="23"/>
                </a:moveTo>
                <a:cubicBezTo>
                  <a:pt x="6" y="23"/>
                  <a:pt x="0" y="18"/>
                  <a:pt x="0" y="12"/>
                </a:cubicBezTo>
                <a:cubicBezTo>
                  <a:pt x="0" y="5"/>
                  <a:pt x="6" y="0"/>
                  <a:pt x="12" y="0"/>
                </a:cubicBezTo>
                <a:cubicBezTo>
                  <a:pt x="19" y="0"/>
                  <a:pt x="24" y="5"/>
                  <a:pt x="24" y="12"/>
                </a:cubicBezTo>
                <a:cubicBezTo>
                  <a:pt x="24" y="18"/>
                  <a:pt x="19" y="23"/>
                  <a:pt x="12" y="23"/>
                </a:cubicBezTo>
                <a:close/>
                <a:moveTo>
                  <a:pt x="12" y="4"/>
                </a:moveTo>
                <a:cubicBezTo>
                  <a:pt x="8" y="4"/>
                  <a:pt x="4" y="7"/>
                  <a:pt x="4" y="12"/>
                </a:cubicBezTo>
                <a:cubicBezTo>
                  <a:pt x="4" y="16"/>
                  <a:pt x="8" y="19"/>
                  <a:pt x="12" y="19"/>
                </a:cubicBezTo>
                <a:cubicBezTo>
                  <a:pt x="16" y="19"/>
                  <a:pt x="20" y="16"/>
                  <a:pt x="20" y="12"/>
                </a:cubicBezTo>
                <a:cubicBezTo>
                  <a:pt x="20" y="7"/>
                  <a:pt x="16" y="4"/>
                  <a:pt x="12" y="4"/>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897"/>
          <p:cNvSpPr/>
          <p:nvPr/>
        </p:nvSpPr>
        <p:spPr bwMode="auto">
          <a:xfrm>
            <a:off x="1928050" y="430999"/>
            <a:ext cx="574677" cy="919165"/>
          </a:xfrm>
          <a:custGeom>
            <a:avLst/>
            <a:gdLst>
              <a:gd name="T0" fmla="*/ 353 w 362"/>
              <a:gd name="T1" fmla="*/ 579 h 579"/>
              <a:gd name="T2" fmla="*/ 0 w 362"/>
              <a:gd name="T3" fmla="*/ 5 h 579"/>
              <a:gd name="T4" fmla="*/ 9 w 362"/>
              <a:gd name="T5" fmla="*/ 0 h 579"/>
              <a:gd name="T6" fmla="*/ 362 w 362"/>
              <a:gd name="T7" fmla="*/ 575 h 579"/>
              <a:gd name="T8" fmla="*/ 353 w 362"/>
              <a:gd name="T9" fmla="*/ 579 h 579"/>
            </a:gdLst>
            <a:ahLst/>
            <a:cxnLst>
              <a:cxn ang="0">
                <a:pos x="T0" y="T1"/>
              </a:cxn>
              <a:cxn ang="0">
                <a:pos x="T2" y="T3"/>
              </a:cxn>
              <a:cxn ang="0">
                <a:pos x="T4" y="T5"/>
              </a:cxn>
              <a:cxn ang="0">
                <a:pos x="T6" y="T7"/>
              </a:cxn>
              <a:cxn ang="0">
                <a:pos x="T8" y="T9"/>
              </a:cxn>
            </a:cxnLst>
            <a:rect l="0" t="0" r="r" b="b"/>
            <a:pathLst>
              <a:path w="362" h="579">
                <a:moveTo>
                  <a:pt x="353" y="579"/>
                </a:moveTo>
                <a:lnTo>
                  <a:pt x="0" y="5"/>
                </a:lnTo>
                <a:lnTo>
                  <a:pt x="9" y="0"/>
                </a:lnTo>
                <a:lnTo>
                  <a:pt x="362" y="575"/>
                </a:lnTo>
                <a:lnTo>
                  <a:pt x="353" y="579"/>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898"/>
          <p:cNvSpPr/>
          <p:nvPr/>
        </p:nvSpPr>
        <p:spPr bwMode="auto">
          <a:xfrm>
            <a:off x="1894713" y="203986"/>
            <a:ext cx="3314709" cy="1146178"/>
          </a:xfrm>
          <a:custGeom>
            <a:avLst/>
            <a:gdLst>
              <a:gd name="T0" fmla="*/ 2084 w 2088"/>
              <a:gd name="T1" fmla="*/ 722 h 722"/>
              <a:gd name="T2" fmla="*/ 0 w 2088"/>
              <a:gd name="T3" fmla="*/ 8 h 722"/>
              <a:gd name="T4" fmla="*/ 0 w 2088"/>
              <a:gd name="T5" fmla="*/ 0 h 722"/>
              <a:gd name="T6" fmla="*/ 2088 w 2088"/>
              <a:gd name="T7" fmla="*/ 713 h 722"/>
              <a:gd name="T8" fmla="*/ 2084 w 2088"/>
              <a:gd name="T9" fmla="*/ 722 h 722"/>
            </a:gdLst>
            <a:ahLst/>
            <a:cxnLst>
              <a:cxn ang="0">
                <a:pos x="T0" y="T1"/>
              </a:cxn>
              <a:cxn ang="0">
                <a:pos x="T2" y="T3"/>
              </a:cxn>
              <a:cxn ang="0">
                <a:pos x="T4" y="T5"/>
              </a:cxn>
              <a:cxn ang="0">
                <a:pos x="T6" y="T7"/>
              </a:cxn>
              <a:cxn ang="0">
                <a:pos x="T8" y="T9"/>
              </a:cxn>
            </a:cxnLst>
            <a:rect l="0" t="0" r="r" b="b"/>
            <a:pathLst>
              <a:path w="2088" h="722">
                <a:moveTo>
                  <a:pt x="2084" y="722"/>
                </a:moveTo>
                <a:lnTo>
                  <a:pt x="0" y="8"/>
                </a:lnTo>
                <a:lnTo>
                  <a:pt x="0" y="0"/>
                </a:lnTo>
                <a:lnTo>
                  <a:pt x="2088" y="713"/>
                </a:lnTo>
                <a:lnTo>
                  <a:pt x="2084" y="722"/>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899"/>
          <p:cNvSpPr/>
          <p:nvPr/>
        </p:nvSpPr>
        <p:spPr bwMode="auto">
          <a:xfrm>
            <a:off x="1886775" y="210336"/>
            <a:ext cx="1354141" cy="1139828"/>
          </a:xfrm>
          <a:custGeom>
            <a:avLst/>
            <a:gdLst>
              <a:gd name="T0" fmla="*/ 844 w 853"/>
              <a:gd name="T1" fmla="*/ 718 h 718"/>
              <a:gd name="T2" fmla="*/ 0 w 853"/>
              <a:gd name="T3" fmla="*/ 4 h 718"/>
              <a:gd name="T4" fmla="*/ 9 w 853"/>
              <a:gd name="T5" fmla="*/ 0 h 718"/>
              <a:gd name="T6" fmla="*/ 853 w 853"/>
              <a:gd name="T7" fmla="*/ 714 h 718"/>
              <a:gd name="T8" fmla="*/ 844 w 853"/>
              <a:gd name="T9" fmla="*/ 718 h 718"/>
            </a:gdLst>
            <a:ahLst/>
            <a:cxnLst>
              <a:cxn ang="0">
                <a:pos x="T0" y="T1"/>
              </a:cxn>
              <a:cxn ang="0">
                <a:pos x="T2" y="T3"/>
              </a:cxn>
              <a:cxn ang="0">
                <a:pos x="T4" y="T5"/>
              </a:cxn>
              <a:cxn ang="0">
                <a:pos x="T6" y="T7"/>
              </a:cxn>
              <a:cxn ang="0">
                <a:pos x="T8" y="T9"/>
              </a:cxn>
            </a:cxnLst>
            <a:rect l="0" t="0" r="r" b="b"/>
            <a:pathLst>
              <a:path w="853" h="718">
                <a:moveTo>
                  <a:pt x="844" y="718"/>
                </a:moveTo>
                <a:lnTo>
                  <a:pt x="0" y="4"/>
                </a:lnTo>
                <a:lnTo>
                  <a:pt x="9" y="0"/>
                </a:lnTo>
                <a:lnTo>
                  <a:pt x="853" y="714"/>
                </a:lnTo>
                <a:lnTo>
                  <a:pt x="844" y="71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Rectangle 900"/>
          <p:cNvSpPr>
            <a:spLocks noChangeArrowheads="1"/>
          </p:cNvSpPr>
          <p:nvPr/>
        </p:nvSpPr>
        <p:spPr bwMode="auto">
          <a:xfrm>
            <a:off x="602484" y="1632739"/>
            <a:ext cx="1049340" cy="6985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6" name="Rectangle 901"/>
          <p:cNvSpPr>
            <a:spLocks noChangeArrowheads="1"/>
          </p:cNvSpPr>
          <p:nvPr/>
        </p:nvSpPr>
        <p:spPr bwMode="auto">
          <a:xfrm>
            <a:off x="713610" y="1488276"/>
            <a:ext cx="88900" cy="4079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7" name="Rectangle 902"/>
          <p:cNvSpPr>
            <a:spLocks noChangeArrowheads="1"/>
          </p:cNvSpPr>
          <p:nvPr/>
        </p:nvSpPr>
        <p:spPr bwMode="auto">
          <a:xfrm>
            <a:off x="816797" y="1488276"/>
            <a:ext cx="88900" cy="4079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8" name="Rectangle 903"/>
          <p:cNvSpPr>
            <a:spLocks noChangeArrowheads="1"/>
          </p:cNvSpPr>
          <p:nvPr/>
        </p:nvSpPr>
        <p:spPr bwMode="auto">
          <a:xfrm>
            <a:off x="919985" y="1488276"/>
            <a:ext cx="90488" cy="4079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9" name="Rectangle 904"/>
          <p:cNvSpPr>
            <a:spLocks noChangeArrowheads="1"/>
          </p:cNvSpPr>
          <p:nvPr/>
        </p:nvSpPr>
        <p:spPr bwMode="auto">
          <a:xfrm>
            <a:off x="1023173" y="1488276"/>
            <a:ext cx="90488" cy="4079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0" name="Rectangle 905"/>
          <p:cNvSpPr>
            <a:spLocks noChangeArrowheads="1"/>
          </p:cNvSpPr>
          <p:nvPr/>
        </p:nvSpPr>
        <p:spPr bwMode="auto">
          <a:xfrm>
            <a:off x="1127948" y="1488276"/>
            <a:ext cx="88900" cy="4079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1" name="Freeform 906"/>
          <p:cNvSpPr/>
          <p:nvPr/>
        </p:nvSpPr>
        <p:spPr bwMode="auto">
          <a:xfrm>
            <a:off x="553272" y="1467639"/>
            <a:ext cx="1147766" cy="111125"/>
          </a:xfrm>
          <a:custGeom>
            <a:avLst/>
            <a:gdLst>
              <a:gd name="T0" fmla="*/ 164 w 166"/>
              <a:gd name="T1" fmla="*/ 16 h 16"/>
              <a:gd name="T2" fmla="*/ 9 w 166"/>
              <a:gd name="T3" fmla="*/ 16 h 16"/>
              <a:gd name="T4" fmla="*/ 0 w 166"/>
              <a:gd name="T5" fmla="*/ 8 h 16"/>
              <a:gd name="T6" fmla="*/ 9 w 166"/>
              <a:gd name="T7" fmla="*/ 0 h 16"/>
              <a:gd name="T8" fmla="*/ 166 w 166"/>
              <a:gd name="T9" fmla="*/ 0 h 16"/>
              <a:gd name="T10" fmla="*/ 166 w 166"/>
              <a:gd name="T11" fmla="*/ 2 h 16"/>
              <a:gd name="T12" fmla="*/ 9 w 166"/>
              <a:gd name="T13" fmla="*/ 2 h 16"/>
              <a:gd name="T14" fmla="*/ 2 w 166"/>
              <a:gd name="T15" fmla="*/ 8 h 16"/>
              <a:gd name="T16" fmla="*/ 9 w 166"/>
              <a:gd name="T17" fmla="*/ 14 h 16"/>
              <a:gd name="T18" fmla="*/ 164 w 166"/>
              <a:gd name="T19" fmla="*/ 14 h 16"/>
              <a:gd name="T20" fmla="*/ 164 w 166"/>
              <a:gd name="T2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6" h="16">
                <a:moveTo>
                  <a:pt x="164" y="16"/>
                </a:moveTo>
                <a:cubicBezTo>
                  <a:pt x="9" y="16"/>
                  <a:pt x="9" y="16"/>
                  <a:pt x="9" y="16"/>
                </a:cubicBezTo>
                <a:cubicBezTo>
                  <a:pt x="3" y="16"/>
                  <a:pt x="0" y="12"/>
                  <a:pt x="0" y="8"/>
                </a:cubicBezTo>
                <a:cubicBezTo>
                  <a:pt x="0" y="4"/>
                  <a:pt x="3" y="0"/>
                  <a:pt x="9" y="0"/>
                </a:cubicBezTo>
                <a:cubicBezTo>
                  <a:pt x="166" y="0"/>
                  <a:pt x="166" y="0"/>
                  <a:pt x="166" y="0"/>
                </a:cubicBezTo>
                <a:cubicBezTo>
                  <a:pt x="166" y="2"/>
                  <a:pt x="166" y="2"/>
                  <a:pt x="166" y="2"/>
                </a:cubicBezTo>
                <a:cubicBezTo>
                  <a:pt x="9" y="2"/>
                  <a:pt x="9" y="2"/>
                  <a:pt x="9" y="2"/>
                </a:cubicBezTo>
                <a:cubicBezTo>
                  <a:pt x="4" y="2"/>
                  <a:pt x="2" y="5"/>
                  <a:pt x="2" y="8"/>
                </a:cubicBezTo>
                <a:cubicBezTo>
                  <a:pt x="2" y="11"/>
                  <a:pt x="4" y="14"/>
                  <a:pt x="9" y="14"/>
                </a:cubicBezTo>
                <a:cubicBezTo>
                  <a:pt x="164" y="14"/>
                  <a:pt x="164" y="14"/>
                  <a:pt x="164" y="14"/>
                </a:cubicBezTo>
                <a:lnTo>
                  <a:pt x="164" y="16"/>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Rectangle 907"/>
          <p:cNvSpPr>
            <a:spLocks noChangeArrowheads="1"/>
          </p:cNvSpPr>
          <p:nvPr/>
        </p:nvSpPr>
        <p:spPr bwMode="auto">
          <a:xfrm>
            <a:off x="602484" y="1473989"/>
            <a:ext cx="26988" cy="1730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3" name="Rectangle 908"/>
          <p:cNvSpPr>
            <a:spLocks noChangeArrowheads="1"/>
          </p:cNvSpPr>
          <p:nvPr/>
        </p:nvSpPr>
        <p:spPr bwMode="auto">
          <a:xfrm>
            <a:off x="1251774" y="1473989"/>
            <a:ext cx="14288" cy="1730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4" name="Rectangle 909"/>
          <p:cNvSpPr>
            <a:spLocks noChangeArrowheads="1"/>
          </p:cNvSpPr>
          <p:nvPr/>
        </p:nvSpPr>
        <p:spPr bwMode="auto">
          <a:xfrm>
            <a:off x="1313686" y="1473989"/>
            <a:ext cx="14288" cy="1730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5" name="Rectangle 910"/>
          <p:cNvSpPr>
            <a:spLocks noChangeArrowheads="1"/>
          </p:cNvSpPr>
          <p:nvPr/>
        </p:nvSpPr>
        <p:spPr bwMode="auto">
          <a:xfrm>
            <a:off x="1486724" y="1473989"/>
            <a:ext cx="14288" cy="1730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6" name="Rectangle 911"/>
          <p:cNvSpPr>
            <a:spLocks noChangeArrowheads="1"/>
          </p:cNvSpPr>
          <p:nvPr/>
        </p:nvSpPr>
        <p:spPr bwMode="auto">
          <a:xfrm>
            <a:off x="1542287" y="1473989"/>
            <a:ext cx="12700" cy="1730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7" name="Oval 912"/>
          <p:cNvSpPr>
            <a:spLocks noChangeArrowheads="1"/>
          </p:cNvSpPr>
          <p:nvPr/>
        </p:nvSpPr>
        <p:spPr bwMode="auto">
          <a:xfrm>
            <a:off x="616772" y="1585114"/>
            <a:ext cx="82550" cy="82550"/>
          </a:xfrm>
          <a:prstGeom prst="ellipse">
            <a:avLst/>
          </a:pr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Rectangle 913"/>
          <p:cNvSpPr>
            <a:spLocks noChangeArrowheads="1"/>
          </p:cNvSpPr>
          <p:nvPr/>
        </p:nvSpPr>
        <p:spPr bwMode="auto">
          <a:xfrm>
            <a:off x="1666112" y="2151853"/>
            <a:ext cx="26988" cy="428308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9" name="Rectangle 914"/>
          <p:cNvSpPr>
            <a:spLocks noChangeArrowheads="1"/>
          </p:cNvSpPr>
          <p:nvPr/>
        </p:nvSpPr>
        <p:spPr bwMode="auto">
          <a:xfrm>
            <a:off x="2059813" y="2151853"/>
            <a:ext cx="26988" cy="428308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0" name="Rectangle 915"/>
          <p:cNvSpPr>
            <a:spLocks noChangeArrowheads="1"/>
          </p:cNvSpPr>
          <p:nvPr/>
        </p:nvSpPr>
        <p:spPr bwMode="auto">
          <a:xfrm>
            <a:off x="1680400" y="2151853"/>
            <a:ext cx="393701" cy="8255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1" name="Freeform 916"/>
          <p:cNvSpPr/>
          <p:nvPr/>
        </p:nvSpPr>
        <p:spPr bwMode="auto">
          <a:xfrm>
            <a:off x="1680400" y="2220115"/>
            <a:ext cx="393701" cy="393701"/>
          </a:xfrm>
          <a:custGeom>
            <a:avLst/>
            <a:gdLst>
              <a:gd name="T0" fmla="*/ 239 w 248"/>
              <a:gd name="T1" fmla="*/ 248 h 248"/>
              <a:gd name="T2" fmla="*/ 0 w 248"/>
              <a:gd name="T3" fmla="*/ 9 h 248"/>
              <a:gd name="T4" fmla="*/ 8 w 248"/>
              <a:gd name="T5" fmla="*/ 0 h 248"/>
              <a:gd name="T6" fmla="*/ 248 w 248"/>
              <a:gd name="T7" fmla="*/ 244 h 248"/>
              <a:gd name="T8" fmla="*/ 239 w 248"/>
              <a:gd name="T9" fmla="*/ 248 h 248"/>
            </a:gdLst>
            <a:ahLst/>
            <a:cxnLst>
              <a:cxn ang="0">
                <a:pos x="T0" y="T1"/>
              </a:cxn>
              <a:cxn ang="0">
                <a:pos x="T2" y="T3"/>
              </a:cxn>
              <a:cxn ang="0">
                <a:pos x="T4" y="T5"/>
              </a:cxn>
              <a:cxn ang="0">
                <a:pos x="T6" y="T7"/>
              </a:cxn>
              <a:cxn ang="0">
                <a:pos x="T8" y="T9"/>
              </a:cxn>
            </a:cxnLst>
            <a:rect l="0" t="0" r="r" b="b"/>
            <a:pathLst>
              <a:path w="248" h="248">
                <a:moveTo>
                  <a:pt x="239" y="248"/>
                </a:moveTo>
                <a:lnTo>
                  <a:pt x="0" y="9"/>
                </a:lnTo>
                <a:lnTo>
                  <a:pt x="8" y="0"/>
                </a:lnTo>
                <a:lnTo>
                  <a:pt x="248" y="244"/>
                </a:lnTo>
                <a:lnTo>
                  <a:pt x="239" y="24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917"/>
          <p:cNvSpPr/>
          <p:nvPr/>
        </p:nvSpPr>
        <p:spPr bwMode="auto">
          <a:xfrm>
            <a:off x="1680400" y="2220115"/>
            <a:ext cx="393701" cy="393701"/>
          </a:xfrm>
          <a:custGeom>
            <a:avLst/>
            <a:gdLst>
              <a:gd name="T0" fmla="*/ 8 w 248"/>
              <a:gd name="T1" fmla="*/ 248 h 248"/>
              <a:gd name="T2" fmla="*/ 0 w 248"/>
              <a:gd name="T3" fmla="*/ 244 h 248"/>
              <a:gd name="T4" fmla="*/ 239 w 248"/>
              <a:gd name="T5" fmla="*/ 0 h 248"/>
              <a:gd name="T6" fmla="*/ 248 w 248"/>
              <a:gd name="T7" fmla="*/ 9 h 248"/>
              <a:gd name="T8" fmla="*/ 8 w 248"/>
              <a:gd name="T9" fmla="*/ 248 h 248"/>
            </a:gdLst>
            <a:ahLst/>
            <a:cxnLst>
              <a:cxn ang="0">
                <a:pos x="T0" y="T1"/>
              </a:cxn>
              <a:cxn ang="0">
                <a:pos x="T2" y="T3"/>
              </a:cxn>
              <a:cxn ang="0">
                <a:pos x="T4" y="T5"/>
              </a:cxn>
              <a:cxn ang="0">
                <a:pos x="T6" y="T7"/>
              </a:cxn>
              <a:cxn ang="0">
                <a:pos x="T8" y="T9"/>
              </a:cxn>
            </a:cxnLst>
            <a:rect l="0" t="0" r="r" b="b"/>
            <a:pathLst>
              <a:path w="248" h="248">
                <a:moveTo>
                  <a:pt x="8" y="248"/>
                </a:moveTo>
                <a:lnTo>
                  <a:pt x="0" y="244"/>
                </a:lnTo>
                <a:lnTo>
                  <a:pt x="239" y="0"/>
                </a:lnTo>
                <a:lnTo>
                  <a:pt x="248" y="9"/>
                </a:lnTo>
                <a:lnTo>
                  <a:pt x="8" y="24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Rectangle 918"/>
          <p:cNvSpPr>
            <a:spLocks noChangeArrowheads="1"/>
          </p:cNvSpPr>
          <p:nvPr/>
        </p:nvSpPr>
        <p:spPr bwMode="auto">
          <a:xfrm>
            <a:off x="1680400" y="2593179"/>
            <a:ext cx="393701" cy="285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4" name="Freeform 919"/>
          <p:cNvSpPr/>
          <p:nvPr/>
        </p:nvSpPr>
        <p:spPr bwMode="auto">
          <a:xfrm>
            <a:off x="1680400" y="2607466"/>
            <a:ext cx="393701" cy="387351"/>
          </a:xfrm>
          <a:custGeom>
            <a:avLst/>
            <a:gdLst>
              <a:gd name="T0" fmla="*/ 239 w 248"/>
              <a:gd name="T1" fmla="*/ 244 h 244"/>
              <a:gd name="T2" fmla="*/ 0 w 248"/>
              <a:gd name="T3" fmla="*/ 4 h 244"/>
              <a:gd name="T4" fmla="*/ 8 w 248"/>
              <a:gd name="T5" fmla="*/ 0 h 244"/>
              <a:gd name="T6" fmla="*/ 248 w 248"/>
              <a:gd name="T7" fmla="*/ 239 h 244"/>
              <a:gd name="T8" fmla="*/ 239 w 248"/>
              <a:gd name="T9" fmla="*/ 244 h 244"/>
            </a:gdLst>
            <a:ahLst/>
            <a:cxnLst>
              <a:cxn ang="0">
                <a:pos x="T0" y="T1"/>
              </a:cxn>
              <a:cxn ang="0">
                <a:pos x="T2" y="T3"/>
              </a:cxn>
              <a:cxn ang="0">
                <a:pos x="T4" y="T5"/>
              </a:cxn>
              <a:cxn ang="0">
                <a:pos x="T6" y="T7"/>
              </a:cxn>
              <a:cxn ang="0">
                <a:pos x="T8" y="T9"/>
              </a:cxn>
            </a:cxnLst>
            <a:rect l="0" t="0" r="r" b="b"/>
            <a:pathLst>
              <a:path w="248" h="244">
                <a:moveTo>
                  <a:pt x="239" y="244"/>
                </a:moveTo>
                <a:lnTo>
                  <a:pt x="0" y="4"/>
                </a:lnTo>
                <a:lnTo>
                  <a:pt x="8" y="0"/>
                </a:lnTo>
                <a:lnTo>
                  <a:pt x="248" y="239"/>
                </a:lnTo>
                <a:lnTo>
                  <a:pt x="239" y="244"/>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920"/>
          <p:cNvSpPr/>
          <p:nvPr/>
        </p:nvSpPr>
        <p:spPr bwMode="auto">
          <a:xfrm>
            <a:off x="1680400" y="2607466"/>
            <a:ext cx="393701" cy="387351"/>
          </a:xfrm>
          <a:custGeom>
            <a:avLst/>
            <a:gdLst>
              <a:gd name="T0" fmla="*/ 8 w 248"/>
              <a:gd name="T1" fmla="*/ 244 h 244"/>
              <a:gd name="T2" fmla="*/ 0 w 248"/>
              <a:gd name="T3" fmla="*/ 239 h 244"/>
              <a:gd name="T4" fmla="*/ 239 w 248"/>
              <a:gd name="T5" fmla="*/ 0 h 244"/>
              <a:gd name="T6" fmla="*/ 248 w 248"/>
              <a:gd name="T7" fmla="*/ 4 h 244"/>
              <a:gd name="T8" fmla="*/ 8 w 248"/>
              <a:gd name="T9" fmla="*/ 244 h 244"/>
            </a:gdLst>
            <a:ahLst/>
            <a:cxnLst>
              <a:cxn ang="0">
                <a:pos x="T0" y="T1"/>
              </a:cxn>
              <a:cxn ang="0">
                <a:pos x="T2" y="T3"/>
              </a:cxn>
              <a:cxn ang="0">
                <a:pos x="T4" y="T5"/>
              </a:cxn>
              <a:cxn ang="0">
                <a:pos x="T6" y="T7"/>
              </a:cxn>
              <a:cxn ang="0">
                <a:pos x="T8" y="T9"/>
              </a:cxn>
            </a:cxnLst>
            <a:rect l="0" t="0" r="r" b="b"/>
            <a:pathLst>
              <a:path w="248" h="244">
                <a:moveTo>
                  <a:pt x="8" y="244"/>
                </a:moveTo>
                <a:lnTo>
                  <a:pt x="0" y="239"/>
                </a:lnTo>
                <a:lnTo>
                  <a:pt x="239" y="0"/>
                </a:lnTo>
                <a:lnTo>
                  <a:pt x="248" y="4"/>
                </a:lnTo>
                <a:lnTo>
                  <a:pt x="8" y="244"/>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Rectangle 921"/>
          <p:cNvSpPr>
            <a:spLocks noChangeArrowheads="1"/>
          </p:cNvSpPr>
          <p:nvPr/>
        </p:nvSpPr>
        <p:spPr bwMode="auto">
          <a:xfrm>
            <a:off x="1680400" y="2980530"/>
            <a:ext cx="393701" cy="269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7" name="Freeform 922"/>
          <p:cNvSpPr/>
          <p:nvPr/>
        </p:nvSpPr>
        <p:spPr bwMode="auto">
          <a:xfrm>
            <a:off x="1680400" y="2986880"/>
            <a:ext cx="393701" cy="387351"/>
          </a:xfrm>
          <a:custGeom>
            <a:avLst/>
            <a:gdLst>
              <a:gd name="T0" fmla="*/ 239 w 248"/>
              <a:gd name="T1" fmla="*/ 244 h 244"/>
              <a:gd name="T2" fmla="*/ 0 w 248"/>
              <a:gd name="T3" fmla="*/ 5 h 244"/>
              <a:gd name="T4" fmla="*/ 8 w 248"/>
              <a:gd name="T5" fmla="*/ 0 h 244"/>
              <a:gd name="T6" fmla="*/ 248 w 248"/>
              <a:gd name="T7" fmla="*/ 240 h 244"/>
              <a:gd name="T8" fmla="*/ 239 w 248"/>
              <a:gd name="T9" fmla="*/ 244 h 244"/>
            </a:gdLst>
            <a:ahLst/>
            <a:cxnLst>
              <a:cxn ang="0">
                <a:pos x="T0" y="T1"/>
              </a:cxn>
              <a:cxn ang="0">
                <a:pos x="T2" y="T3"/>
              </a:cxn>
              <a:cxn ang="0">
                <a:pos x="T4" y="T5"/>
              </a:cxn>
              <a:cxn ang="0">
                <a:pos x="T6" y="T7"/>
              </a:cxn>
              <a:cxn ang="0">
                <a:pos x="T8" y="T9"/>
              </a:cxn>
            </a:cxnLst>
            <a:rect l="0" t="0" r="r" b="b"/>
            <a:pathLst>
              <a:path w="248" h="244">
                <a:moveTo>
                  <a:pt x="239" y="244"/>
                </a:moveTo>
                <a:lnTo>
                  <a:pt x="0" y="5"/>
                </a:lnTo>
                <a:lnTo>
                  <a:pt x="8" y="0"/>
                </a:lnTo>
                <a:lnTo>
                  <a:pt x="248" y="240"/>
                </a:lnTo>
                <a:lnTo>
                  <a:pt x="239" y="244"/>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923"/>
          <p:cNvSpPr/>
          <p:nvPr/>
        </p:nvSpPr>
        <p:spPr bwMode="auto">
          <a:xfrm>
            <a:off x="1680400" y="2986880"/>
            <a:ext cx="393701" cy="387351"/>
          </a:xfrm>
          <a:custGeom>
            <a:avLst/>
            <a:gdLst>
              <a:gd name="T0" fmla="*/ 8 w 248"/>
              <a:gd name="T1" fmla="*/ 244 h 244"/>
              <a:gd name="T2" fmla="*/ 0 w 248"/>
              <a:gd name="T3" fmla="*/ 240 h 244"/>
              <a:gd name="T4" fmla="*/ 239 w 248"/>
              <a:gd name="T5" fmla="*/ 0 h 244"/>
              <a:gd name="T6" fmla="*/ 248 w 248"/>
              <a:gd name="T7" fmla="*/ 5 h 244"/>
              <a:gd name="T8" fmla="*/ 8 w 248"/>
              <a:gd name="T9" fmla="*/ 244 h 244"/>
            </a:gdLst>
            <a:ahLst/>
            <a:cxnLst>
              <a:cxn ang="0">
                <a:pos x="T0" y="T1"/>
              </a:cxn>
              <a:cxn ang="0">
                <a:pos x="T2" y="T3"/>
              </a:cxn>
              <a:cxn ang="0">
                <a:pos x="T4" y="T5"/>
              </a:cxn>
              <a:cxn ang="0">
                <a:pos x="T6" y="T7"/>
              </a:cxn>
              <a:cxn ang="0">
                <a:pos x="T8" y="T9"/>
              </a:cxn>
            </a:cxnLst>
            <a:rect l="0" t="0" r="r" b="b"/>
            <a:pathLst>
              <a:path w="248" h="244">
                <a:moveTo>
                  <a:pt x="8" y="244"/>
                </a:moveTo>
                <a:lnTo>
                  <a:pt x="0" y="240"/>
                </a:lnTo>
                <a:lnTo>
                  <a:pt x="239" y="0"/>
                </a:lnTo>
                <a:lnTo>
                  <a:pt x="248" y="5"/>
                </a:lnTo>
                <a:lnTo>
                  <a:pt x="8" y="244"/>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Rectangle 924"/>
          <p:cNvSpPr>
            <a:spLocks noChangeArrowheads="1"/>
          </p:cNvSpPr>
          <p:nvPr/>
        </p:nvSpPr>
        <p:spPr bwMode="auto">
          <a:xfrm>
            <a:off x="1680400" y="3359943"/>
            <a:ext cx="393701" cy="285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0" name="Freeform 925"/>
          <p:cNvSpPr/>
          <p:nvPr/>
        </p:nvSpPr>
        <p:spPr bwMode="auto">
          <a:xfrm>
            <a:off x="1680400" y="3367881"/>
            <a:ext cx="393701" cy="393701"/>
          </a:xfrm>
          <a:custGeom>
            <a:avLst/>
            <a:gdLst>
              <a:gd name="T0" fmla="*/ 239 w 248"/>
              <a:gd name="T1" fmla="*/ 248 h 248"/>
              <a:gd name="T2" fmla="*/ 0 w 248"/>
              <a:gd name="T3" fmla="*/ 4 h 248"/>
              <a:gd name="T4" fmla="*/ 8 w 248"/>
              <a:gd name="T5" fmla="*/ 0 h 248"/>
              <a:gd name="T6" fmla="*/ 248 w 248"/>
              <a:gd name="T7" fmla="*/ 239 h 248"/>
              <a:gd name="T8" fmla="*/ 239 w 248"/>
              <a:gd name="T9" fmla="*/ 248 h 248"/>
            </a:gdLst>
            <a:ahLst/>
            <a:cxnLst>
              <a:cxn ang="0">
                <a:pos x="T0" y="T1"/>
              </a:cxn>
              <a:cxn ang="0">
                <a:pos x="T2" y="T3"/>
              </a:cxn>
              <a:cxn ang="0">
                <a:pos x="T4" y="T5"/>
              </a:cxn>
              <a:cxn ang="0">
                <a:pos x="T6" y="T7"/>
              </a:cxn>
              <a:cxn ang="0">
                <a:pos x="T8" y="T9"/>
              </a:cxn>
            </a:cxnLst>
            <a:rect l="0" t="0" r="r" b="b"/>
            <a:pathLst>
              <a:path w="248" h="248">
                <a:moveTo>
                  <a:pt x="239" y="248"/>
                </a:moveTo>
                <a:lnTo>
                  <a:pt x="0" y="4"/>
                </a:lnTo>
                <a:lnTo>
                  <a:pt x="8" y="0"/>
                </a:lnTo>
                <a:lnTo>
                  <a:pt x="248" y="239"/>
                </a:lnTo>
                <a:lnTo>
                  <a:pt x="239" y="24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926"/>
          <p:cNvSpPr/>
          <p:nvPr/>
        </p:nvSpPr>
        <p:spPr bwMode="auto">
          <a:xfrm>
            <a:off x="1680400" y="3367881"/>
            <a:ext cx="393701" cy="393701"/>
          </a:xfrm>
          <a:custGeom>
            <a:avLst/>
            <a:gdLst>
              <a:gd name="T0" fmla="*/ 8 w 248"/>
              <a:gd name="T1" fmla="*/ 248 h 248"/>
              <a:gd name="T2" fmla="*/ 0 w 248"/>
              <a:gd name="T3" fmla="*/ 239 h 248"/>
              <a:gd name="T4" fmla="*/ 239 w 248"/>
              <a:gd name="T5" fmla="*/ 0 h 248"/>
              <a:gd name="T6" fmla="*/ 248 w 248"/>
              <a:gd name="T7" fmla="*/ 4 h 248"/>
              <a:gd name="T8" fmla="*/ 8 w 248"/>
              <a:gd name="T9" fmla="*/ 248 h 248"/>
            </a:gdLst>
            <a:ahLst/>
            <a:cxnLst>
              <a:cxn ang="0">
                <a:pos x="T0" y="T1"/>
              </a:cxn>
              <a:cxn ang="0">
                <a:pos x="T2" y="T3"/>
              </a:cxn>
              <a:cxn ang="0">
                <a:pos x="T4" y="T5"/>
              </a:cxn>
              <a:cxn ang="0">
                <a:pos x="T6" y="T7"/>
              </a:cxn>
              <a:cxn ang="0">
                <a:pos x="T8" y="T9"/>
              </a:cxn>
            </a:cxnLst>
            <a:rect l="0" t="0" r="r" b="b"/>
            <a:pathLst>
              <a:path w="248" h="248">
                <a:moveTo>
                  <a:pt x="8" y="248"/>
                </a:moveTo>
                <a:lnTo>
                  <a:pt x="0" y="239"/>
                </a:lnTo>
                <a:lnTo>
                  <a:pt x="239" y="0"/>
                </a:lnTo>
                <a:lnTo>
                  <a:pt x="248" y="4"/>
                </a:lnTo>
                <a:lnTo>
                  <a:pt x="8" y="24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Rectangle 927"/>
          <p:cNvSpPr>
            <a:spLocks noChangeArrowheads="1"/>
          </p:cNvSpPr>
          <p:nvPr/>
        </p:nvSpPr>
        <p:spPr bwMode="auto">
          <a:xfrm>
            <a:off x="1680400" y="3740944"/>
            <a:ext cx="393701" cy="269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3" name="Freeform 928"/>
          <p:cNvSpPr/>
          <p:nvPr/>
        </p:nvSpPr>
        <p:spPr bwMode="auto">
          <a:xfrm>
            <a:off x="1680400" y="3747294"/>
            <a:ext cx="393701" cy="393701"/>
          </a:xfrm>
          <a:custGeom>
            <a:avLst/>
            <a:gdLst>
              <a:gd name="T0" fmla="*/ 239 w 248"/>
              <a:gd name="T1" fmla="*/ 248 h 248"/>
              <a:gd name="T2" fmla="*/ 0 w 248"/>
              <a:gd name="T3" fmla="*/ 9 h 248"/>
              <a:gd name="T4" fmla="*/ 8 w 248"/>
              <a:gd name="T5" fmla="*/ 0 h 248"/>
              <a:gd name="T6" fmla="*/ 248 w 248"/>
              <a:gd name="T7" fmla="*/ 239 h 248"/>
              <a:gd name="T8" fmla="*/ 239 w 248"/>
              <a:gd name="T9" fmla="*/ 248 h 248"/>
            </a:gdLst>
            <a:ahLst/>
            <a:cxnLst>
              <a:cxn ang="0">
                <a:pos x="T0" y="T1"/>
              </a:cxn>
              <a:cxn ang="0">
                <a:pos x="T2" y="T3"/>
              </a:cxn>
              <a:cxn ang="0">
                <a:pos x="T4" y="T5"/>
              </a:cxn>
              <a:cxn ang="0">
                <a:pos x="T6" y="T7"/>
              </a:cxn>
              <a:cxn ang="0">
                <a:pos x="T8" y="T9"/>
              </a:cxn>
            </a:cxnLst>
            <a:rect l="0" t="0" r="r" b="b"/>
            <a:pathLst>
              <a:path w="248" h="248">
                <a:moveTo>
                  <a:pt x="239" y="248"/>
                </a:moveTo>
                <a:lnTo>
                  <a:pt x="0" y="9"/>
                </a:lnTo>
                <a:lnTo>
                  <a:pt x="8" y="0"/>
                </a:lnTo>
                <a:lnTo>
                  <a:pt x="248" y="239"/>
                </a:lnTo>
                <a:lnTo>
                  <a:pt x="239" y="24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929"/>
          <p:cNvSpPr/>
          <p:nvPr/>
        </p:nvSpPr>
        <p:spPr bwMode="auto">
          <a:xfrm>
            <a:off x="1680400" y="3747294"/>
            <a:ext cx="393701" cy="393701"/>
          </a:xfrm>
          <a:custGeom>
            <a:avLst/>
            <a:gdLst>
              <a:gd name="T0" fmla="*/ 8 w 248"/>
              <a:gd name="T1" fmla="*/ 248 h 248"/>
              <a:gd name="T2" fmla="*/ 0 w 248"/>
              <a:gd name="T3" fmla="*/ 239 h 248"/>
              <a:gd name="T4" fmla="*/ 239 w 248"/>
              <a:gd name="T5" fmla="*/ 0 h 248"/>
              <a:gd name="T6" fmla="*/ 248 w 248"/>
              <a:gd name="T7" fmla="*/ 9 h 248"/>
              <a:gd name="T8" fmla="*/ 8 w 248"/>
              <a:gd name="T9" fmla="*/ 248 h 248"/>
            </a:gdLst>
            <a:ahLst/>
            <a:cxnLst>
              <a:cxn ang="0">
                <a:pos x="T0" y="T1"/>
              </a:cxn>
              <a:cxn ang="0">
                <a:pos x="T2" y="T3"/>
              </a:cxn>
              <a:cxn ang="0">
                <a:pos x="T4" y="T5"/>
              </a:cxn>
              <a:cxn ang="0">
                <a:pos x="T6" y="T7"/>
              </a:cxn>
              <a:cxn ang="0">
                <a:pos x="T8" y="T9"/>
              </a:cxn>
            </a:cxnLst>
            <a:rect l="0" t="0" r="r" b="b"/>
            <a:pathLst>
              <a:path w="248" h="248">
                <a:moveTo>
                  <a:pt x="8" y="248"/>
                </a:moveTo>
                <a:lnTo>
                  <a:pt x="0" y="239"/>
                </a:lnTo>
                <a:lnTo>
                  <a:pt x="239" y="0"/>
                </a:lnTo>
                <a:lnTo>
                  <a:pt x="248" y="9"/>
                </a:lnTo>
                <a:lnTo>
                  <a:pt x="8" y="24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Rectangle 930"/>
          <p:cNvSpPr>
            <a:spLocks noChangeArrowheads="1"/>
          </p:cNvSpPr>
          <p:nvPr/>
        </p:nvSpPr>
        <p:spPr bwMode="auto">
          <a:xfrm>
            <a:off x="1680400" y="4120357"/>
            <a:ext cx="393701" cy="269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6" name="Freeform 931"/>
          <p:cNvSpPr/>
          <p:nvPr/>
        </p:nvSpPr>
        <p:spPr bwMode="auto">
          <a:xfrm>
            <a:off x="1680400" y="4126707"/>
            <a:ext cx="393701" cy="393701"/>
          </a:xfrm>
          <a:custGeom>
            <a:avLst/>
            <a:gdLst>
              <a:gd name="T0" fmla="*/ 239 w 248"/>
              <a:gd name="T1" fmla="*/ 248 h 248"/>
              <a:gd name="T2" fmla="*/ 0 w 248"/>
              <a:gd name="T3" fmla="*/ 9 h 248"/>
              <a:gd name="T4" fmla="*/ 8 w 248"/>
              <a:gd name="T5" fmla="*/ 0 h 248"/>
              <a:gd name="T6" fmla="*/ 248 w 248"/>
              <a:gd name="T7" fmla="*/ 244 h 248"/>
              <a:gd name="T8" fmla="*/ 239 w 248"/>
              <a:gd name="T9" fmla="*/ 248 h 248"/>
            </a:gdLst>
            <a:ahLst/>
            <a:cxnLst>
              <a:cxn ang="0">
                <a:pos x="T0" y="T1"/>
              </a:cxn>
              <a:cxn ang="0">
                <a:pos x="T2" y="T3"/>
              </a:cxn>
              <a:cxn ang="0">
                <a:pos x="T4" y="T5"/>
              </a:cxn>
              <a:cxn ang="0">
                <a:pos x="T6" y="T7"/>
              </a:cxn>
              <a:cxn ang="0">
                <a:pos x="T8" y="T9"/>
              </a:cxn>
            </a:cxnLst>
            <a:rect l="0" t="0" r="r" b="b"/>
            <a:pathLst>
              <a:path w="248" h="248">
                <a:moveTo>
                  <a:pt x="239" y="248"/>
                </a:moveTo>
                <a:lnTo>
                  <a:pt x="0" y="9"/>
                </a:lnTo>
                <a:lnTo>
                  <a:pt x="8" y="0"/>
                </a:lnTo>
                <a:lnTo>
                  <a:pt x="248" y="244"/>
                </a:lnTo>
                <a:lnTo>
                  <a:pt x="239" y="24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932"/>
          <p:cNvSpPr/>
          <p:nvPr/>
        </p:nvSpPr>
        <p:spPr bwMode="auto">
          <a:xfrm>
            <a:off x="1680400" y="4126707"/>
            <a:ext cx="393701" cy="393701"/>
          </a:xfrm>
          <a:custGeom>
            <a:avLst/>
            <a:gdLst>
              <a:gd name="T0" fmla="*/ 8 w 248"/>
              <a:gd name="T1" fmla="*/ 248 h 248"/>
              <a:gd name="T2" fmla="*/ 0 w 248"/>
              <a:gd name="T3" fmla="*/ 244 h 248"/>
              <a:gd name="T4" fmla="*/ 239 w 248"/>
              <a:gd name="T5" fmla="*/ 0 h 248"/>
              <a:gd name="T6" fmla="*/ 248 w 248"/>
              <a:gd name="T7" fmla="*/ 9 h 248"/>
              <a:gd name="T8" fmla="*/ 8 w 248"/>
              <a:gd name="T9" fmla="*/ 248 h 248"/>
            </a:gdLst>
            <a:ahLst/>
            <a:cxnLst>
              <a:cxn ang="0">
                <a:pos x="T0" y="T1"/>
              </a:cxn>
              <a:cxn ang="0">
                <a:pos x="T2" y="T3"/>
              </a:cxn>
              <a:cxn ang="0">
                <a:pos x="T4" y="T5"/>
              </a:cxn>
              <a:cxn ang="0">
                <a:pos x="T6" y="T7"/>
              </a:cxn>
              <a:cxn ang="0">
                <a:pos x="T8" y="T9"/>
              </a:cxn>
            </a:cxnLst>
            <a:rect l="0" t="0" r="r" b="b"/>
            <a:pathLst>
              <a:path w="248" h="248">
                <a:moveTo>
                  <a:pt x="8" y="248"/>
                </a:moveTo>
                <a:lnTo>
                  <a:pt x="0" y="244"/>
                </a:lnTo>
                <a:lnTo>
                  <a:pt x="239" y="0"/>
                </a:lnTo>
                <a:lnTo>
                  <a:pt x="248" y="9"/>
                </a:lnTo>
                <a:lnTo>
                  <a:pt x="8" y="24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Rectangle 933"/>
          <p:cNvSpPr>
            <a:spLocks noChangeArrowheads="1"/>
          </p:cNvSpPr>
          <p:nvPr/>
        </p:nvSpPr>
        <p:spPr bwMode="auto">
          <a:xfrm>
            <a:off x="1680400" y="4499771"/>
            <a:ext cx="393701" cy="285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9" name="Freeform 934"/>
          <p:cNvSpPr/>
          <p:nvPr/>
        </p:nvSpPr>
        <p:spPr bwMode="auto">
          <a:xfrm>
            <a:off x="1680400" y="4514058"/>
            <a:ext cx="393701" cy="387351"/>
          </a:xfrm>
          <a:custGeom>
            <a:avLst/>
            <a:gdLst>
              <a:gd name="T0" fmla="*/ 239 w 248"/>
              <a:gd name="T1" fmla="*/ 244 h 244"/>
              <a:gd name="T2" fmla="*/ 0 w 248"/>
              <a:gd name="T3" fmla="*/ 4 h 244"/>
              <a:gd name="T4" fmla="*/ 8 w 248"/>
              <a:gd name="T5" fmla="*/ 0 h 244"/>
              <a:gd name="T6" fmla="*/ 248 w 248"/>
              <a:gd name="T7" fmla="*/ 239 h 244"/>
              <a:gd name="T8" fmla="*/ 239 w 248"/>
              <a:gd name="T9" fmla="*/ 244 h 244"/>
            </a:gdLst>
            <a:ahLst/>
            <a:cxnLst>
              <a:cxn ang="0">
                <a:pos x="T0" y="T1"/>
              </a:cxn>
              <a:cxn ang="0">
                <a:pos x="T2" y="T3"/>
              </a:cxn>
              <a:cxn ang="0">
                <a:pos x="T4" y="T5"/>
              </a:cxn>
              <a:cxn ang="0">
                <a:pos x="T6" y="T7"/>
              </a:cxn>
              <a:cxn ang="0">
                <a:pos x="T8" y="T9"/>
              </a:cxn>
            </a:cxnLst>
            <a:rect l="0" t="0" r="r" b="b"/>
            <a:pathLst>
              <a:path w="248" h="244">
                <a:moveTo>
                  <a:pt x="239" y="244"/>
                </a:moveTo>
                <a:lnTo>
                  <a:pt x="0" y="4"/>
                </a:lnTo>
                <a:lnTo>
                  <a:pt x="8" y="0"/>
                </a:lnTo>
                <a:lnTo>
                  <a:pt x="248" y="239"/>
                </a:lnTo>
                <a:lnTo>
                  <a:pt x="239" y="244"/>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935"/>
          <p:cNvSpPr/>
          <p:nvPr/>
        </p:nvSpPr>
        <p:spPr bwMode="auto">
          <a:xfrm>
            <a:off x="1680400" y="4514058"/>
            <a:ext cx="393701" cy="387351"/>
          </a:xfrm>
          <a:custGeom>
            <a:avLst/>
            <a:gdLst>
              <a:gd name="T0" fmla="*/ 8 w 248"/>
              <a:gd name="T1" fmla="*/ 244 h 244"/>
              <a:gd name="T2" fmla="*/ 0 w 248"/>
              <a:gd name="T3" fmla="*/ 239 h 244"/>
              <a:gd name="T4" fmla="*/ 239 w 248"/>
              <a:gd name="T5" fmla="*/ 0 h 244"/>
              <a:gd name="T6" fmla="*/ 248 w 248"/>
              <a:gd name="T7" fmla="*/ 4 h 244"/>
              <a:gd name="T8" fmla="*/ 8 w 248"/>
              <a:gd name="T9" fmla="*/ 244 h 244"/>
            </a:gdLst>
            <a:ahLst/>
            <a:cxnLst>
              <a:cxn ang="0">
                <a:pos x="T0" y="T1"/>
              </a:cxn>
              <a:cxn ang="0">
                <a:pos x="T2" y="T3"/>
              </a:cxn>
              <a:cxn ang="0">
                <a:pos x="T4" y="T5"/>
              </a:cxn>
              <a:cxn ang="0">
                <a:pos x="T6" y="T7"/>
              </a:cxn>
              <a:cxn ang="0">
                <a:pos x="T8" y="T9"/>
              </a:cxn>
            </a:cxnLst>
            <a:rect l="0" t="0" r="r" b="b"/>
            <a:pathLst>
              <a:path w="248" h="244">
                <a:moveTo>
                  <a:pt x="8" y="244"/>
                </a:moveTo>
                <a:lnTo>
                  <a:pt x="0" y="239"/>
                </a:lnTo>
                <a:lnTo>
                  <a:pt x="239" y="0"/>
                </a:lnTo>
                <a:lnTo>
                  <a:pt x="248" y="4"/>
                </a:lnTo>
                <a:lnTo>
                  <a:pt x="8" y="244"/>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Rectangle 936"/>
          <p:cNvSpPr>
            <a:spLocks noChangeArrowheads="1"/>
          </p:cNvSpPr>
          <p:nvPr/>
        </p:nvSpPr>
        <p:spPr bwMode="auto">
          <a:xfrm>
            <a:off x="1680400" y="4880772"/>
            <a:ext cx="393701" cy="269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2" name="Freeform 937"/>
          <p:cNvSpPr/>
          <p:nvPr/>
        </p:nvSpPr>
        <p:spPr bwMode="auto">
          <a:xfrm>
            <a:off x="1680400" y="4893472"/>
            <a:ext cx="393701" cy="387351"/>
          </a:xfrm>
          <a:custGeom>
            <a:avLst/>
            <a:gdLst>
              <a:gd name="T0" fmla="*/ 239 w 248"/>
              <a:gd name="T1" fmla="*/ 244 h 244"/>
              <a:gd name="T2" fmla="*/ 0 w 248"/>
              <a:gd name="T3" fmla="*/ 5 h 244"/>
              <a:gd name="T4" fmla="*/ 8 w 248"/>
              <a:gd name="T5" fmla="*/ 0 h 244"/>
              <a:gd name="T6" fmla="*/ 248 w 248"/>
              <a:gd name="T7" fmla="*/ 240 h 244"/>
              <a:gd name="T8" fmla="*/ 239 w 248"/>
              <a:gd name="T9" fmla="*/ 244 h 244"/>
            </a:gdLst>
            <a:ahLst/>
            <a:cxnLst>
              <a:cxn ang="0">
                <a:pos x="T0" y="T1"/>
              </a:cxn>
              <a:cxn ang="0">
                <a:pos x="T2" y="T3"/>
              </a:cxn>
              <a:cxn ang="0">
                <a:pos x="T4" y="T5"/>
              </a:cxn>
              <a:cxn ang="0">
                <a:pos x="T6" y="T7"/>
              </a:cxn>
              <a:cxn ang="0">
                <a:pos x="T8" y="T9"/>
              </a:cxn>
            </a:cxnLst>
            <a:rect l="0" t="0" r="r" b="b"/>
            <a:pathLst>
              <a:path w="248" h="244">
                <a:moveTo>
                  <a:pt x="239" y="244"/>
                </a:moveTo>
                <a:lnTo>
                  <a:pt x="0" y="5"/>
                </a:lnTo>
                <a:lnTo>
                  <a:pt x="8" y="0"/>
                </a:lnTo>
                <a:lnTo>
                  <a:pt x="248" y="240"/>
                </a:lnTo>
                <a:lnTo>
                  <a:pt x="239" y="244"/>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938"/>
          <p:cNvSpPr/>
          <p:nvPr/>
        </p:nvSpPr>
        <p:spPr bwMode="auto">
          <a:xfrm>
            <a:off x="1680400" y="4893472"/>
            <a:ext cx="393701" cy="387351"/>
          </a:xfrm>
          <a:custGeom>
            <a:avLst/>
            <a:gdLst>
              <a:gd name="T0" fmla="*/ 8 w 248"/>
              <a:gd name="T1" fmla="*/ 244 h 244"/>
              <a:gd name="T2" fmla="*/ 0 w 248"/>
              <a:gd name="T3" fmla="*/ 240 h 244"/>
              <a:gd name="T4" fmla="*/ 239 w 248"/>
              <a:gd name="T5" fmla="*/ 0 h 244"/>
              <a:gd name="T6" fmla="*/ 248 w 248"/>
              <a:gd name="T7" fmla="*/ 5 h 244"/>
              <a:gd name="T8" fmla="*/ 8 w 248"/>
              <a:gd name="T9" fmla="*/ 244 h 244"/>
            </a:gdLst>
            <a:ahLst/>
            <a:cxnLst>
              <a:cxn ang="0">
                <a:pos x="T0" y="T1"/>
              </a:cxn>
              <a:cxn ang="0">
                <a:pos x="T2" y="T3"/>
              </a:cxn>
              <a:cxn ang="0">
                <a:pos x="T4" y="T5"/>
              </a:cxn>
              <a:cxn ang="0">
                <a:pos x="T6" y="T7"/>
              </a:cxn>
              <a:cxn ang="0">
                <a:pos x="T8" y="T9"/>
              </a:cxn>
            </a:cxnLst>
            <a:rect l="0" t="0" r="r" b="b"/>
            <a:pathLst>
              <a:path w="248" h="244">
                <a:moveTo>
                  <a:pt x="8" y="244"/>
                </a:moveTo>
                <a:lnTo>
                  <a:pt x="0" y="240"/>
                </a:lnTo>
                <a:lnTo>
                  <a:pt x="239" y="0"/>
                </a:lnTo>
                <a:lnTo>
                  <a:pt x="248" y="5"/>
                </a:lnTo>
                <a:lnTo>
                  <a:pt x="8" y="244"/>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Rectangle 939"/>
          <p:cNvSpPr>
            <a:spLocks noChangeArrowheads="1"/>
          </p:cNvSpPr>
          <p:nvPr/>
        </p:nvSpPr>
        <p:spPr bwMode="auto">
          <a:xfrm>
            <a:off x="1680400" y="5266535"/>
            <a:ext cx="393701" cy="285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5" name="Freeform 940"/>
          <p:cNvSpPr/>
          <p:nvPr/>
        </p:nvSpPr>
        <p:spPr bwMode="auto">
          <a:xfrm>
            <a:off x="1680400" y="5274473"/>
            <a:ext cx="393701" cy="393701"/>
          </a:xfrm>
          <a:custGeom>
            <a:avLst/>
            <a:gdLst>
              <a:gd name="T0" fmla="*/ 239 w 248"/>
              <a:gd name="T1" fmla="*/ 248 h 248"/>
              <a:gd name="T2" fmla="*/ 0 w 248"/>
              <a:gd name="T3" fmla="*/ 4 h 248"/>
              <a:gd name="T4" fmla="*/ 8 w 248"/>
              <a:gd name="T5" fmla="*/ 0 h 248"/>
              <a:gd name="T6" fmla="*/ 248 w 248"/>
              <a:gd name="T7" fmla="*/ 239 h 248"/>
              <a:gd name="T8" fmla="*/ 239 w 248"/>
              <a:gd name="T9" fmla="*/ 248 h 248"/>
            </a:gdLst>
            <a:ahLst/>
            <a:cxnLst>
              <a:cxn ang="0">
                <a:pos x="T0" y="T1"/>
              </a:cxn>
              <a:cxn ang="0">
                <a:pos x="T2" y="T3"/>
              </a:cxn>
              <a:cxn ang="0">
                <a:pos x="T4" y="T5"/>
              </a:cxn>
              <a:cxn ang="0">
                <a:pos x="T6" y="T7"/>
              </a:cxn>
              <a:cxn ang="0">
                <a:pos x="T8" y="T9"/>
              </a:cxn>
            </a:cxnLst>
            <a:rect l="0" t="0" r="r" b="b"/>
            <a:pathLst>
              <a:path w="248" h="248">
                <a:moveTo>
                  <a:pt x="239" y="248"/>
                </a:moveTo>
                <a:lnTo>
                  <a:pt x="0" y="4"/>
                </a:lnTo>
                <a:lnTo>
                  <a:pt x="8" y="0"/>
                </a:lnTo>
                <a:lnTo>
                  <a:pt x="248" y="239"/>
                </a:lnTo>
                <a:lnTo>
                  <a:pt x="239" y="24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941"/>
          <p:cNvSpPr/>
          <p:nvPr/>
        </p:nvSpPr>
        <p:spPr bwMode="auto">
          <a:xfrm>
            <a:off x="1680400" y="5274473"/>
            <a:ext cx="393701" cy="393701"/>
          </a:xfrm>
          <a:custGeom>
            <a:avLst/>
            <a:gdLst>
              <a:gd name="T0" fmla="*/ 8 w 248"/>
              <a:gd name="T1" fmla="*/ 248 h 248"/>
              <a:gd name="T2" fmla="*/ 0 w 248"/>
              <a:gd name="T3" fmla="*/ 239 h 248"/>
              <a:gd name="T4" fmla="*/ 239 w 248"/>
              <a:gd name="T5" fmla="*/ 0 h 248"/>
              <a:gd name="T6" fmla="*/ 248 w 248"/>
              <a:gd name="T7" fmla="*/ 4 h 248"/>
              <a:gd name="T8" fmla="*/ 8 w 248"/>
              <a:gd name="T9" fmla="*/ 248 h 248"/>
            </a:gdLst>
            <a:ahLst/>
            <a:cxnLst>
              <a:cxn ang="0">
                <a:pos x="T0" y="T1"/>
              </a:cxn>
              <a:cxn ang="0">
                <a:pos x="T2" y="T3"/>
              </a:cxn>
              <a:cxn ang="0">
                <a:pos x="T4" y="T5"/>
              </a:cxn>
              <a:cxn ang="0">
                <a:pos x="T6" y="T7"/>
              </a:cxn>
              <a:cxn ang="0">
                <a:pos x="T8" y="T9"/>
              </a:cxn>
            </a:cxnLst>
            <a:rect l="0" t="0" r="r" b="b"/>
            <a:pathLst>
              <a:path w="248" h="248">
                <a:moveTo>
                  <a:pt x="8" y="248"/>
                </a:moveTo>
                <a:lnTo>
                  <a:pt x="0" y="239"/>
                </a:lnTo>
                <a:lnTo>
                  <a:pt x="239" y="0"/>
                </a:lnTo>
                <a:lnTo>
                  <a:pt x="248" y="4"/>
                </a:lnTo>
                <a:lnTo>
                  <a:pt x="8" y="24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Rectangle 942"/>
          <p:cNvSpPr>
            <a:spLocks noChangeArrowheads="1"/>
          </p:cNvSpPr>
          <p:nvPr/>
        </p:nvSpPr>
        <p:spPr bwMode="auto">
          <a:xfrm>
            <a:off x="1680400" y="5647536"/>
            <a:ext cx="393701" cy="269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8" name="Freeform 943"/>
          <p:cNvSpPr/>
          <p:nvPr/>
        </p:nvSpPr>
        <p:spPr bwMode="auto">
          <a:xfrm>
            <a:off x="1680400" y="5653886"/>
            <a:ext cx="393701" cy="393701"/>
          </a:xfrm>
          <a:custGeom>
            <a:avLst/>
            <a:gdLst>
              <a:gd name="T0" fmla="*/ 239 w 248"/>
              <a:gd name="T1" fmla="*/ 248 h 248"/>
              <a:gd name="T2" fmla="*/ 0 w 248"/>
              <a:gd name="T3" fmla="*/ 9 h 248"/>
              <a:gd name="T4" fmla="*/ 8 w 248"/>
              <a:gd name="T5" fmla="*/ 0 h 248"/>
              <a:gd name="T6" fmla="*/ 248 w 248"/>
              <a:gd name="T7" fmla="*/ 239 h 248"/>
              <a:gd name="T8" fmla="*/ 239 w 248"/>
              <a:gd name="T9" fmla="*/ 248 h 248"/>
            </a:gdLst>
            <a:ahLst/>
            <a:cxnLst>
              <a:cxn ang="0">
                <a:pos x="T0" y="T1"/>
              </a:cxn>
              <a:cxn ang="0">
                <a:pos x="T2" y="T3"/>
              </a:cxn>
              <a:cxn ang="0">
                <a:pos x="T4" y="T5"/>
              </a:cxn>
              <a:cxn ang="0">
                <a:pos x="T6" y="T7"/>
              </a:cxn>
              <a:cxn ang="0">
                <a:pos x="T8" y="T9"/>
              </a:cxn>
            </a:cxnLst>
            <a:rect l="0" t="0" r="r" b="b"/>
            <a:pathLst>
              <a:path w="248" h="248">
                <a:moveTo>
                  <a:pt x="239" y="248"/>
                </a:moveTo>
                <a:lnTo>
                  <a:pt x="0" y="9"/>
                </a:lnTo>
                <a:lnTo>
                  <a:pt x="8" y="0"/>
                </a:lnTo>
                <a:lnTo>
                  <a:pt x="248" y="239"/>
                </a:lnTo>
                <a:lnTo>
                  <a:pt x="239" y="24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944"/>
          <p:cNvSpPr/>
          <p:nvPr/>
        </p:nvSpPr>
        <p:spPr bwMode="auto">
          <a:xfrm>
            <a:off x="1680400" y="5653886"/>
            <a:ext cx="393701" cy="393701"/>
          </a:xfrm>
          <a:custGeom>
            <a:avLst/>
            <a:gdLst>
              <a:gd name="T0" fmla="*/ 8 w 248"/>
              <a:gd name="T1" fmla="*/ 248 h 248"/>
              <a:gd name="T2" fmla="*/ 0 w 248"/>
              <a:gd name="T3" fmla="*/ 239 h 248"/>
              <a:gd name="T4" fmla="*/ 239 w 248"/>
              <a:gd name="T5" fmla="*/ 0 h 248"/>
              <a:gd name="T6" fmla="*/ 248 w 248"/>
              <a:gd name="T7" fmla="*/ 9 h 248"/>
              <a:gd name="T8" fmla="*/ 8 w 248"/>
              <a:gd name="T9" fmla="*/ 248 h 248"/>
            </a:gdLst>
            <a:ahLst/>
            <a:cxnLst>
              <a:cxn ang="0">
                <a:pos x="T0" y="T1"/>
              </a:cxn>
              <a:cxn ang="0">
                <a:pos x="T2" y="T3"/>
              </a:cxn>
              <a:cxn ang="0">
                <a:pos x="T4" y="T5"/>
              </a:cxn>
              <a:cxn ang="0">
                <a:pos x="T6" y="T7"/>
              </a:cxn>
              <a:cxn ang="0">
                <a:pos x="T8" y="T9"/>
              </a:cxn>
            </a:cxnLst>
            <a:rect l="0" t="0" r="r" b="b"/>
            <a:pathLst>
              <a:path w="248" h="248">
                <a:moveTo>
                  <a:pt x="8" y="248"/>
                </a:moveTo>
                <a:lnTo>
                  <a:pt x="0" y="239"/>
                </a:lnTo>
                <a:lnTo>
                  <a:pt x="239" y="0"/>
                </a:lnTo>
                <a:lnTo>
                  <a:pt x="248" y="9"/>
                </a:lnTo>
                <a:lnTo>
                  <a:pt x="8" y="24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Rectangle 945"/>
          <p:cNvSpPr>
            <a:spLocks noChangeArrowheads="1"/>
          </p:cNvSpPr>
          <p:nvPr/>
        </p:nvSpPr>
        <p:spPr bwMode="auto">
          <a:xfrm>
            <a:off x="1680400" y="6026949"/>
            <a:ext cx="393701" cy="269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1" name="Freeform 946"/>
          <p:cNvSpPr/>
          <p:nvPr/>
        </p:nvSpPr>
        <p:spPr bwMode="auto">
          <a:xfrm>
            <a:off x="1680400" y="6033299"/>
            <a:ext cx="393701" cy="393701"/>
          </a:xfrm>
          <a:custGeom>
            <a:avLst/>
            <a:gdLst>
              <a:gd name="T0" fmla="*/ 239 w 248"/>
              <a:gd name="T1" fmla="*/ 248 h 248"/>
              <a:gd name="T2" fmla="*/ 0 w 248"/>
              <a:gd name="T3" fmla="*/ 9 h 248"/>
              <a:gd name="T4" fmla="*/ 8 w 248"/>
              <a:gd name="T5" fmla="*/ 0 h 248"/>
              <a:gd name="T6" fmla="*/ 248 w 248"/>
              <a:gd name="T7" fmla="*/ 244 h 248"/>
              <a:gd name="T8" fmla="*/ 239 w 248"/>
              <a:gd name="T9" fmla="*/ 248 h 248"/>
            </a:gdLst>
            <a:ahLst/>
            <a:cxnLst>
              <a:cxn ang="0">
                <a:pos x="T0" y="T1"/>
              </a:cxn>
              <a:cxn ang="0">
                <a:pos x="T2" y="T3"/>
              </a:cxn>
              <a:cxn ang="0">
                <a:pos x="T4" y="T5"/>
              </a:cxn>
              <a:cxn ang="0">
                <a:pos x="T6" y="T7"/>
              </a:cxn>
              <a:cxn ang="0">
                <a:pos x="T8" y="T9"/>
              </a:cxn>
            </a:cxnLst>
            <a:rect l="0" t="0" r="r" b="b"/>
            <a:pathLst>
              <a:path w="248" h="248">
                <a:moveTo>
                  <a:pt x="239" y="248"/>
                </a:moveTo>
                <a:lnTo>
                  <a:pt x="0" y="9"/>
                </a:lnTo>
                <a:lnTo>
                  <a:pt x="8" y="0"/>
                </a:lnTo>
                <a:lnTo>
                  <a:pt x="248" y="244"/>
                </a:lnTo>
                <a:lnTo>
                  <a:pt x="239" y="24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947"/>
          <p:cNvSpPr/>
          <p:nvPr/>
        </p:nvSpPr>
        <p:spPr bwMode="auto">
          <a:xfrm>
            <a:off x="1680400" y="6033299"/>
            <a:ext cx="393701" cy="393701"/>
          </a:xfrm>
          <a:custGeom>
            <a:avLst/>
            <a:gdLst>
              <a:gd name="T0" fmla="*/ 8 w 248"/>
              <a:gd name="T1" fmla="*/ 248 h 248"/>
              <a:gd name="T2" fmla="*/ 0 w 248"/>
              <a:gd name="T3" fmla="*/ 244 h 248"/>
              <a:gd name="T4" fmla="*/ 239 w 248"/>
              <a:gd name="T5" fmla="*/ 0 h 248"/>
              <a:gd name="T6" fmla="*/ 248 w 248"/>
              <a:gd name="T7" fmla="*/ 9 h 248"/>
              <a:gd name="T8" fmla="*/ 8 w 248"/>
              <a:gd name="T9" fmla="*/ 248 h 248"/>
            </a:gdLst>
            <a:ahLst/>
            <a:cxnLst>
              <a:cxn ang="0">
                <a:pos x="T0" y="T1"/>
              </a:cxn>
              <a:cxn ang="0">
                <a:pos x="T2" y="T3"/>
              </a:cxn>
              <a:cxn ang="0">
                <a:pos x="T4" y="T5"/>
              </a:cxn>
              <a:cxn ang="0">
                <a:pos x="T6" y="T7"/>
              </a:cxn>
              <a:cxn ang="0">
                <a:pos x="T8" y="T9"/>
              </a:cxn>
            </a:cxnLst>
            <a:rect l="0" t="0" r="r" b="b"/>
            <a:pathLst>
              <a:path w="248" h="248">
                <a:moveTo>
                  <a:pt x="8" y="248"/>
                </a:moveTo>
                <a:lnTo>
                  <a:pt x="0" y="244"/>
                </a:lnTo>
                <a:lnTo>
                  <a:pt x="239" y="0"/>
                </a:lnTo>
                <a:lnTo>
                  <a:pt x="248" y="9"/>
                </a:lnTo>
                <a:lnTo>
                  <a:pt x="8" y="24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Rectangle 948"/>
          <p:cNvSpPr>
            <a:spLocks noChangeArrowheads="1"/>
          </p:cNvSpPr>
          <p:nvPr/>
        </p:nvSpPr>
        <p:spPr bwMode="auto">
          <a:xfrm>
            <a:off x="1680400" y="6406363"/>
            <a:ext cx="393701" cy="285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4" name="Freeform 949"/>
          <p:cNvSpPr>
            <a:spLocks noEditPoints="1"/>
          </p:cNvSpPr>
          <p:nvPr/>
        </p:nvSpPr>
        <p:spPr bwMode="auto">
          <a:xfrm>
            <a:off x="1527999" y="6420650"/>
            <a:ext cx="704852" cy="158750"/>
          </a:xfrm>
          <a:custGeom>
            <a:avLst/>
            <a:gdLst>
              <a:gd name="T0" fmla="*/ 444 w 444"/>
              <a:gd name="T1" fmla="*/ 100 h 100"/>
              <a:gd name="T2" fmla="*/ 0 w 444"/>
              <a:gd name="T3" fmla="*/ 100 h 100"/>
              <a:gd name="T4" fmla="*/ 39 w 444"/>
              <a:gd name="T5" fmla="*/ 0 h 100"/>
              <a:gd name="T6" fmla="*/ 400 w 444"/>
              <a:gd name="T7" fmla="*/ 0 h 100"/>
              <a:gd name="T8" fmla="*/ 444 w 444"/>
              <a:gd name="T9" fmla="*/ 100 h 100"/>
              <a:gd name="T10" fmla="*/ 22 w 444"/>
              <a:gd name="T11" fmla="*/ 83 h 100"/>
              <a:gd name="T12" fmla="*/ 418 w 444"/>
              <a:gd name="T13" fmla="*/ 83 h 100"/>
              <a:gd name="T14" fmla="*/ 387 w 444"/>
              <a:gd name="T15" fmla="*/ 17 h 100"/>
              <a:gd name="T16" fmla="*/ 52 w 444"/>
              <a:gd name="T17" fmla="*/ 17 h 100"/>
              <a:gd name="T18" fmla="*/ 22 w 444"/>
              <a:gd name="T19" fmla="*/ 8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100">
                <a:moveTo>
                  <a:pt x="444" y="100"/>
                </a:moveTo>
                <a:lnTo>
                  <a:pt x="0" y="100"/>
                </a:lnTo>
                <a:lnTo>
                  <a:pt x="39" y="0"/>
                </a:lnTo>
                <a:lnTo>
                  <a:pt x="400" y="0"/>
                </a:lnTo>
                <a:lnTo>
                  <a:pt x="444" y="100"/>
                </a:lnTo>
                <a:close/>
                <a:moveTo>
                  <a:pt x="22" y="83"/>
                </a:moveTo>
                <a:lnTo>
                  <a:pt x="418" y="83"/>
                </a:lnTo>
                <a:lnTo>
                  <a:pt x="387" y="17"/>
                </a:lnTo>
                <a:lnTo>
                  <a:pt x="52" y="17"/>
                </a:lnTo>
                <a:lnTo>
                  <a:pt x="22" y="83"/>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Rectangle 950"/>
          <p:cNvSpPr>
            <a:spLocks noChangeArrowheads="1"/>
          </p:cNvSpPr>
          <p:nvPr/>
        </p:nvSpPr>
        <p:spPr bwMode="auto">
          <a:xfrm>
            <a:off x="1307336" y="6558763"/>
            <a:ext cx="1139828" cy="3492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6" name="Rectangle 951"/>
          <p:cNvSpPr>
            <a:spLocks noChangeArrowheads="1"/>
          </p:cNvSpPr>
          <p:nvPr/>
        </p:nvSpPr>
        <p:spPr bwMode="auto">
          <a:xfrm>
            <a:off x="1639125" y="6434938"/>
            <a:ext cx="82550" cy="138113"/>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7" name="Rectangle 952"/>
          <p:cNvSpPr>
            <a:spLocks noChangeArrowheads="1"/>
          </p:cNvSpPr>
          <p:nvPr/>
        </p:nvSpPr>
        <p:spPr bwMode="auto">
          <a:xfrm>
            <a:off x="1307336" y="6565113"/>
            <a:ext cx="82550" cy="841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8" name="Rectangle 953"/>
          <p:cNvSpPr>
            <a:spLocks noChangeArrowheads="1"/>
          </p:cNvSpPr>
          <p:nvPr/>
        </p:nvSpPr>
        <p:spPr bwMode="auto">
          <a:xfrm>
            <a:off x="2364614" y="6565113"/>
            <a:ext cx="82550" cy="841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9" name="Rectangle 954"/>
          <p:cNvSpPr>
            <a:spLocks noChangeArrowheads="1"/>
          </p:cNvSpPr>
          <p:nvPr/>
        </p:nvSpPr>
        <p:spPr bwMode="auto">
          <a:xfrm>
            <a:off x="2024888" y="6434938"/>
            <a:ext cx="84138" cy="138113"/>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0" name="Rectangle 955"/>
          <p:cNvSpPr>
            <a:spLocks noChangeArrowheads="1"/>
          </p:cNvSpPr>
          <p:nvPr/>
        </p:nvSpPr>
        <p:spPr bwMode="auto">
          <a:xfrm>
            <a:off x="1680400" y="6482563"/>
            <a:ext cx="385764" cy="285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1" name="Rectangle 956"/>
          <p:cNvSpPr>
            <a:spLocks noChangeArrowheads="1"/>
          </p:cNvSpPr>
          <p:nvPr/>
        </p:nvSpPr>
        <p:spPr bwMode="auto">
          <a:xfrm>
            <a:off x="1307336" y="6641313"/>
            <a:ext cx="1139828"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2" name="Rectangle 957"/>
          <p:cNvSpPr>
            <a:spLocks noChangeArrowheads="1"/>
          </p:cNvSpPr>
          <p:nvPr/>
        </p:nvSpPr>
        <p:spPr bwMode="auto">
          <a:xfrm>
            <a:off x="1810575" y="2193128"/>
            <a:ext cx="14288" cy="4379923"/>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3" name="Rectangle 958"/>
          <p:cNvSpPr>
            <a:spLocks noChangeArrowheads="1"/>
          </p:cNvSpPr>
          <p:nvPr/>
        </p:nvSpPr>
        <p:spPr bwMode="auto">
          <a:xfrm>
            <a:off x="1935988" y="2193128"/>
            <a:ext cx="12700" cy="4379923"/>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4" name="Rectangle 959"/>
          <p:cNvSpPr>
            <a:spLocks noChangeArrowheads="1"/>
          </p:cNvSpPr>
          <p:nvPr/>
        </p:nvSpPr>
        <p:spPr bwMode="auto">
          <a:xfrm>
            <a:off x="1713737" y="2228053"/>
            <a:ext cx="14288" cy="114617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5" name="Rectangle 960"/>
          <p:cNvSpPr>
            <a:spLocks noChangeArrowheads="1"/>
          </p:cNvSpPr>
          <p:nvPr/>
        </p:nvSpPr>
        <p:spPr bwMode="auto">
          <a:xfrm>
            <a:off x="1866138" y="2228053"/>
            <a:ext cx="14288" cy="114617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6" name="Rectangle 961"/>
          <p:cNvSpPr>
            <a:spLocks noChangeArrowheads="1"/>
          </p:cNvSpPr>
          <p:nvPr/>
        </p:nvSpPr>
        <p:spPr bwMode="auto">
          <a:xfrm>
            <a:off x="1721675" y="2275678"/>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7" name="Rectangle 962"/>
          <p:cNvSpPr>
            <a:spLocks noChangeArrowheads="1"/>
          </p:cNvSpPr>
          <p:nvPr/>
        </p:nvSpPr>
        <p:spPr bwMode="auto">
          <a:xfrm>
            <a:off x="1721675" y="3312318"/>
            <a:ext cx="152400" cy="1270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8" name="Rectangle 963"/>
          <p:cNvSpPr>
            <a:spLocks noChangeArrowheads="1"/>
          </p:cNvSpPr>
          <p:nvPr/>
        </p:nvSpPr>
        <p:spPr bwMode="auto">
          <a:xfrm>
            <a:off x="1721675" y="3194843"/>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59" name="Rectangle 964"/>
          <p:cNvSpPr>
            <a:spLocks noChangeArrowheads="1"/>
          </p:cNvSpPr>
          <p:nvPr/>
        </p:nvSpPr>
        <p:spPr bwMode="auto">
          <a:xfrm>
            <a:off x="1721675" y="3083717"/>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0" name="Rectangle 965"/>
          <p:cNvSpPr>
            <a:spLocks noChangeArrowheads="1"/>
          </p:cNvSpPr>
          <p:nvPr/>
        </p:nvSpPr>
        <p:spPr bwMode="auto">
          <a:xfrm>
            <a:off x="1721675" y="2966242"/>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1" name="Rectangle 966"/>
          <p:cNvSpPr>
            <a:spLocks noChangeArrowheads="1"/>
          </p:cNvSpPr>
          <p:nvPr/>
        </p:nvSpPr>
        <p:spPr bwMode="auto">
          <a:xfrm>
            <a:off x="1721675" y="2848767"/>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2" name="Rectangle 967"/>
          <p:cNvSpPr>
            <a:spLocks noChangeArrowheads="1"/>
          </p:cNvSpPr>
          <p:nvPr/>
        </p:nvSpPr>
        <p:spPr bwMode="auto">
          <a:xfrm>
            <a:off x="1721675" y="2739229"/>
            <a:ext cx="152400" cy="1270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3" name="Rectangle 968"/>
          <p:cNvSpPr>
            <a:spLocks noChangeArrowheads="1"/>
          </p:cNvSpPr>
          <p:nvPr/>
        </p:nvSpPr>
        <p:spPr bwMode="auto">
          <a:xfrm>
            <a:off x="1721675" y="2621754"/>
            <a:ext cx="152400" cy="1270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4" name="Rectangle 969"/>
          <p:cNvSpPr>
            <a:spLocks noChangeArrowheads="1"/>
          </p:cNvSpPr>
          <p:nvPr/>
        </p:nvSpPr>
        <p:spPr bwMode="auto">
          <a:xfrm>
            <a:off x="1721675" y="2504279"/>
            <a:ext cx="152400" cy="1270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5" name="Rectangle 970"/>
          <p:cNvSpPr>
            <a:spLocks noChangeArrowheads="1"/>
          </p:cNvSpPr>
          <p:nvPr/>
        </p:nvSpPr>
        <p:spPr bwMode="auto">
          <a:xfrm>
            <a:off x="1721675" y="2393153"/>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6" name="Rectangle 971"/>
          <p:cNvSpPr>
            <a:spLocks noChangeArrowheads="1"/>
          </p:cNvSpPr>
          <p:nvPr/>
        </p:nvSpPr>
        <p:spPr bwMode="auto">
          <a:xfrm>
            <a:off x="1713737" y="4514058"/>
            <a:ext cx="14288" cy="114617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7" name="Rectangle 972"/>
          <p:cNvSpPr>
            <a:spLocks noChangeArrowheads="1"/>
          </p:cNvSpPr>
          <p:nvPr/>
        </p:nvSpPr>
        <p:spPr bwMode="auto">
          <a:xfrm>
            <a:off x="1866138" y="4514058"/>
            <a:ext cx="14288" cy="114617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8" name="Rectangle 973"/>
          <p:cNvSpPr>
            <a:spLocks noChangeArrowheads="1"/>
          </p:cNvSpPr>
          <p:nvPr/>
        </p:nvSpPr>
        <p:spPr bwMode="auto">
          <a:xfrm>
            <a:off x="1721675" y="4561683"/>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9" name="Rectangle 974"/>
          <p:cNvSpPr>
            <a:spLocks noChangeArrowheads="1"/>
          </p:cNvSpPr>
          <p:nvPr/>
        </p:nvSpPr>
        <p:spPr bwMode="auto">
          <a:xfrm>
            <a:off x="1721675" y="5598323"/>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0" name="Rectangle 975"/>
          <p:cNvSpPr>
            <a:spLocks noChangeArrowheads="1"/>
          </p:cNvSpPr>
          <p:nvPr/>
        </p:nvSpPr>
        <p:spPr bwMode="auto">
          <a:xfrm>
            <a:off x="1721675" y="5480848"/>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1" name="Rectangle 976"/>
          <p:cNvSpPr>
            <a:spLocks noChangeArrowheads="1"/>
          </p:cNvSpPr>
          <p:nvPr/>
        </p:nvSpPr>
        <p:spPr bwMode="auto">
          <a:xfrm>
            <a:off x="1721675" y="5371310"/>
            <a:ext cx="152400" cy="1270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2" name="Rectangle 977"/>
          <p:cNvSpPr>
            <a:spLocks noChangeArrowheads="1"/>
          </p:cNvSpPr>
          <p:nvPr/>
        </p:nvSpPr>
        <p:spPr bwMode="auto">
          <a:xfrm>
            <a:off x="1721675" y="5253835"/>
            <a:ext cx="152400" cy="1270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3" name="Rectangle 978"/>
          <p:cNvSpPr>
            <a:spLocks noChangeArrowheads="1"/>
          </p:cNvSpPr>
          <p:nvPr/>
        </p:nvSpPr>
        <p:spPr bwMode="auto">
          <a:xfrm>
            <a:off x="1721675" y="5136360"/>
            <a:ext cx="152400" cy="1270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4" name="Rectangle 979"/>
          <p:cNvSpPr>
            <a:spLocks noChangeArrowheads="1"/>
          </p:cNvSpPr>
          <p:nvPr/>
        </p:nvSpPr>
        <p:spPr bwMode="auto">
          <a:xfrm>
            <a:off x="1721675" y="5025235"/>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5" name="Rectangle 980"/>
          <p:cNvSpPr>
            <a:spLocks noChangeArrowheads="1"/>
          </p:cNvSpPr>
          <p:nvPr/>
        </p:nvSpPr>
        <p:spPr bwMode="auto">
          <a:xfrm>
            <a:off x="1721675" y="4907759"/>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6" name="Rectangle 981"/>
          <p:cNvSpPr>
            <a:spLocks noChangeArrowheads="1"/>
          </p:cNvSpPr>
          <p:nvPr/>
        </p:nvSpPr>
        <p:spPr bwMode="auto">
          <a:xfrm>
            <a:off x="1721675" y="4796634"/>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7" name="Rectangle 982"/>
          <p:cNvSpPr>
            <a:spLocks noChangeArrowheads="1"/>
          </p:cNvSpPr>
          <p:nvPr/>
        </p:nvSpPr>
        <p:spPr bwMode="auto">
          <a:xfrm>
            <a:off x="1721675" y="4679159"/>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8" name="Rectangle 983"/>
          <p:cNvSpPr>
            <a:spLocks noChangeArrowheads="1"/>
          </p:cNvSpPr>
          <p:nvPr/>
        </p:nvSpPr>
        <p:spPr bwMode="auto">
          <a:xfrm>
            <a:off x="1874075" y="3374231"/>
            <a:ext cx="12700" cy="113982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9" name="Rectangle 984"/>
          <p:cNvSpPr>
            <a:spLocks noChangeArrowheads="1"/>
          </p:cNvSpPr>
          <p:nvPr/>
        </p:nvSpPr>
        <p:spPr bwMode="auto">
          <a:xfrm>
            <a:off x="2024888" y="3374231"/>
            <a:ext cx="14288" cy="113982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0" name="Rectangle 985"/>
          <p:cNvSpPr>
            <a:spLocks noChangeArrowheads="1"/>
          </p:cNvSpPr>
          <p:nvPr/>
        </p:nvSpPr>
        <p:spPr bwMode="auto">
          <a:xfrm>
            <a:off x="1880425" y="3421856"/>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1" name="Rectangle 986"/>
          <p:cNvSpPr>
            <a:spLocks noChangeArrowheads="1"/>
          </p:cNvSpPr>
          <p:nvPr/>
        </p:nvSpPr>
        <p:spPr bwMode="auto">
          <a:xfrm>
            <a:off x="1880425" y="4452146"/>
            <a:ext cx="152400" cy="1270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2" name="Rectangle 987"/>
          <p:cNvSpPr>
            <a:spLocks noChangeArrowheads="1"/>
          </p:cNvSpPr>
          <p:nvPr/>
        </p:nvSpPr>
        <p:spPr bwMode="auto">
          <a:xfrm>
            <a:off x="1880425" y="4341020"/>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3" name="Rectangle 988"/>
          <p:cNvSpPr>
            <a:spLocks noChangeArrowheads="1"/>
          </p:cNvSpPr>
          <p:nvPr/>
        </p:nvSpPr>
        <p:spPr bwMode="auto">
          <a:xfrm>
            <a:off x="1880425" y="4223545"/>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4" name="Rectangle 989"/>
          <p:cNvSpPr>
            <a:spLocks noChangeArrowheads="1"/>
          </p:cNvSpPr>
          <p:nvPr/>
        </p:nvSpPr>
        <p:spPr bwMode="auto">
          <a:xfrm>
            <a:off x="1880425" y="4106070"/>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5" name="Rectangle 990"/>
          <p:cNvSpPr>
            <a:spLocks noChangeArrowheads="1"/>
          </p:cNvSpPr>
          <p:nvPr/>
        </p:nvSpPr>
        <p:spPr bwMode="auto">
          <a:xfrm>
            <a:off x="1880425" y="3996532"/>
            <a:ext cx="152400" cy="1270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6" name="Rectangle 991"/>
          <p:cNvSpPr>
            <a:spLocks noChangeArrowheads="1"/>
          </p:cNvSpPr>
          <p:nvPr/>
        </p:nvSpPr>
        <p:spPr bwMode="auto">
          <a:xfrm>
            <a:off x="1880425" y="3879057"/>
            <a:ext cx="152400" cy="1270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7" name="Rectangle 992"/>
          <p:cNvSpPr>
            <a:spLocks noChangeArrowheads="1"/>
          </p:cNvSpPr>
          <p:nvPr/>
        </p:nvSpPr>
        <p:spPr bwMode="auto">
          <a:xfrm>
            <a:off x="1880425" y="3767932"/>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8" name="Rectangle 993"/>
          <p:cNvSpPr>
            <a:spLocks noChangeArrowheads="1"/>
          </p:cNvSpPr>
          <p:nvPr/>
        </p:nvSpPr>
        <p:spPr bwMode="auto">
          <a:xfrm>
            <a:off x="1880425" y="3650456"/>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9" name="Rectangle 994"/>
          <p:cNvSpPr>
            <a:spLocks noChangeArrowheads="1"/>
          </p:cNvSpPr>
          <p:nvPr/>
        </p:nvSpPr>
        <p:spPr bwMode="auto">
          <a:xfrm>
            <a:off x="1880425" y="3532981"/>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0" name="Rectangle 995"/>
          <p:cNvSpPr>
            <a:spLocks noChangeArrowheads="1"/>
          </p:cNvSpPr>
          <p:nvPr/>
        </p:nvSpPr>
        <p:spPr bwMode="auto">
          <a:xfrm>
            <a:off x="1874075" y="5660236"/>
            <a:ext cx="12700" cy="898527"/>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1" name="Rectangle 996"/>
          <p:cNvSpPr>
            <a:spLocks noChangeArrowheads="1"/>
          </p:cNvSpPr>
          <p:nvPr/>
        </p:nvSpPr>
        <p:spPr bwMode="auto">
          <a:xfrm>
            <a:off x="2024888" y="5660236"/>
            <a:ext cx="14288" cy="898527"/>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2" name="Rectangle 997"/>
          <p:cNvSpPr>
            <a:spLocks noChangeArrowheads="1"/>
          </p:cNvSpPr>
          <p:nvPr/>
        </p:nvSpPr>
        <p:spPr bwMode="auto">
          <a:xfrm>
            <a:off x="1880425" y="6496851"/>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3" name="Rectangle 998"/>
          <p:cNvSpPr>
            <a:spLocks noChangeArrowheads="1"/>
          </p:cNvSpPr>
          <p:nvPr/>
        </p:nvSpPr>
        <p:spPr bwMode="auto">
          <a:xfrm>
            <a:off x="1880425" y="6385725"/>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4" name="Rectangle 999"/>
          <p:cNvSpPr>
            <a:spLocks noChangeArrowheads="1"/>
          </p:cNvSpPr>
          <p:nvPr/>
        </p:nvSpPr>
        <p:spPr bwMode="auto">
          <a:xfrm>
            <a:off x="1880425" y="6268250"/>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5" name="Rectangle 1000"/>
          <p:cNvSpPr>
            <a:spLocks noChangeArrowheads="1"/>
          </p:cNvSpPr>
          <p:nvPr/>
        </p:nvSpPr>
        <p:spPr bwMode="auto">
          <a:xfrm>
            <a:off x="1880425" y="6150775"/>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6" name="Rectangle 1001"/>
          <p:cNvSpPr>
            <a:spLocks noChangeArrowheads="1"/>
          </p:cNvSpPr>
          <p:nvPr/>
        </p:nvSpPr>
        <p:spPr bwMode="auto">
          <a:xfrm>
            <a:off x="1880425" y="6041237"/>
            <a:ext cx="152400" cy="1270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7" name="Rectangle 1002"/>
          <p:cNvSpPr>
            <a:spLocks noChangeArrowheads="1"/>
          </p:cNvSpPr>
          <p:nvPr/>
        </p:nvSpPr>
        <p:spPr bwMode="auto">
          <a:xfrm>
            <a:off x="1880425" y="5923762"/>
            <a:ext cx="152400" cy="1270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8" name="Rectangle 1003"/>
          <p:cNvSpPr>
            <a:spLocks noChangeArrowheads="1"/>
          </p:cNvSpPr>
          <p:nvPr/>
        </p:nvSpPr>
        <p:spPr bwMode="auto">
          <a:xfrm>
            <a:off x="1880425" y="5812636"/>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99" name="Rectangle 1004"/>
          <p:cNvSpPr>
            <a:spLocks noChangeArrowheads="1"/>
          </p:cNvSpPr>
          <p:nvPr/>
        </p:nvSpPr>
        <p:spPr bwMode="auto">
          <a:xfrm>
            <a:off x="1880425" y="5695161"/>
            <a:ext cx="152400" cy="1428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0" name="Freeform 1005"/>
          <p:cNvSpPr/>
          <p:nvPr/>
        </p:nvSpPr>
        <p:spPr bwMode="auto">
          <a:xfrm>
            <a:off x="1583562" y="3186905"/>
            <a:ext cx="600077" cy="49213"/>
          </a:xfrm>
          <a:custGeom>
            <a:avLst/>
            <a:gdLst>
              <a:gd name="T0" fmla="*/ 374 w 378"/>
              <a:gd name="T1" fmla="*/ 31 h 31"/>
              <a:gd name="T2" fmla="*/ 4 w 378"/>
              <a:gd name="T3" fmla="*/ 31 h 31"/>
              <a:gd name="T4" fmla="*/ 0 w 378"/>
              <a:gd name="T5" fmla="*/ 0 h 31"/>
              <a:gd name="T6" fmla="*/ 378 w 378"/>
              <a:gd name="T7" fmla="*/ 0 h 31"/>
              <a:gd name="T8" fmla="*/ 374 w 378"/>
              <a:gd name="T9" fmla="*/ 31 h 31"/>
            </a:gdLst>
            <a:ahLst/>
            <a:cxnLst>
              <a:cxn ang="0">
                <a:pos x="T0" y="T1"/>
              </a:cxn>
              <a:cxn ang="0">
                <a:pos x="T2" y="T3"/>
              </a:cxn>
              <a:cxn ang="0">
                <a:pos x="T4" y="T5"/>
              </a:cxn>
              <a:cxn ang="0">
                <a:pos x="T6" y="T7"/>
              </a:cxn>
              <a:cxn ang="0">
                <a:pos x="T8" y="T9"/>
              </a:cxn>
            </a:cxnLst>
            <a:rect l="0" t="0" r="r" b="b"/>
            <a:pathLst>
              <a:path w="378" h="31">
                <a:moveTo>
                  <a:pt x="374" y="31"/>
                </a:moveTo>
                <a:lnTo>
                  <a:pt x="4" y="31"/>
                </a:lnTo>
                <a:lnTo>
                  <a:pt x="0" y="0"/>
                </a:lnTo>
                <a:lnTo>
                  <a:pt x="378" y="0"/>
                </a:lnTo>
                <a:lnTo>
                  <a:pt x="374" y="3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006"/>
          <p:cNvSpPr>
            <a:spLocks noEditPoints="1"/>
          </p:cNvSpPr>
          <p:nvPr/>
        </p:nvSpPr>
        <p:spPr bwMode="auto">
          <a:xfrm>
            <a:off x="1501012" y="3069430"/>
            <a:ext cx="752477" cy="173038"/>
          </a:xfrm>
          <a:custGeom>
            <a:avLst/>
            <a:gdLst>
              <a:gd name="T0" fmla="*/ 430 w 474"/>
              <a:gd name="T1" fmla="*/ 109 h 109"/>
              <a:gd name="T2" fmla="*/ 52 w 474"/>
              <a:gd name="T3" fmla="*/ 109 h 109"/>
              <a:gd name="T4" fmla="*/ 0 w 474"/>
              <a:gd name="T5" fmla="*/ 0 h 109"/>
              <a:gd name="T6" fmla="*/ 474 w 474"/>
              <a:gd name="T7" fmla="*/ 0 h 109"/>
              <a:gd name="T8" fmla="*/ 430 w 474"/>
              <a:gd name="T9" fmla="*/ 109 h 109"/>
              <a:gd name="T10" fmla="*/ 61 w 474"/>
              <a:gd name="T11" fmla="*/ 92 h 109"/>
              <a:gd name="T12" fmla="*/ 417 w 474"/>
              <a:gd name="T13" fmla="*/ 92 h 109"/>
              <a:gd name="T14" fmla="*/ 448 w 474"/>
              <a:gd name="T15" fmla="*/ 18 h 109"/>
              <a:gd name="T16" fmla="*/ 26 w 474"/>
              <a:gd name="T17" fmla="*/ 18 h 109"/>
              <a:gd name="T18" fmla="*/ 61 w 474"/>
              <a:gd name="T19" fmla="*/ 9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4" h="109">
                <a:moveTo>
                  <a:pt x="430" y="109"/>
                </a:moveTo>
                <a:lnTo>
                  <a:pt x="52" y="109"/>
                </a:lnTo>
                <a:lnTo>
                  <a:pt x="0" y="0"/>
                </a:lnTo>
                <a:lnTo>
                  <a:pt x="474" y="0"/>
                </a:lnTo>
                <a:lnTo>
                  <a:pt x="430" y="109"/>
                </a:lnTo>
                <a:close/>
                <a:moveTo>
                  <a:pt x="61" y="92"/>
                </a:moveTo>
                <a:lnTo>
                  <a:pt x="417" y="92"/>
                </a:lnTo>
                <a:lnTo>
                  <a:pt x="448" y="18"/>
                </a:lnTo>
                <a:lnTo>
                  <a:pt x="26" y="18"/>
                </a:lnTo>
                <a:lnTo>
                  <a:pt x="61" y="92"/>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007"/>
          <p:cNvSpPr/>
          <p:nvPr/>
        </p:nvSpPr>
        <p:spPr bwMode="auto">
          <a:xfrm>
            <a:off x="1639125" y="3077367"/>
            <a:ext cx="61913" cy="144463"/>
          </a:xfrm>
          <a:custGeom>
            <a:avLst/>
            <a:gdLst>
              <a:gd name="T0" fmla="*/ 30 w 39"/>
              <a:gd name="T1" fmla="*/ 91 h 91"/>
              <a:gd name="T2" fmla="*/ 0 w 39"/>
              <a:gd name="T3" fmla="*/ 4 h 91"/>
              <a:gd name="T4" fmla="*/ 8 w 39"/>
              <a:gd name="T5" fmla="*/ 0 h 91"/>
              <a:gd name="T6" fmla="*/ 39 w 39"/>
              <a:gd name="T7" fmla="*/ 87 h 91"/>
              <a:gd name="T8" fmla="*/ 30 w 39"/>
              <a:gd name="T9" fmla="*/ 91 h 91"/>
            </a:gdLst>
            <a:ahLst/>
            <a:cxnLst>
              <a:cxn ang="0">
                <a:pos x="T0" y="T1"/>
              </a:cxn>
              <a:cxn ang="0">
                <a:pos x="T2" y="T3"/>
              </a:cxn>
              <a:cxn ang="0">
                <a:pos x="T4" y="T5"/>
              </a:cxn>
              <a:cxn ang="0">
                <a:pos x="T6" y="T7"/>
              </a:cxn>
              <a:cxn ang="0">
                <a:pos x="T8" y="T9"/>
              </a:cxn>
            </a:cxnLst>
            <a:rect l="0" t="0" r="r" b="b"/>
            <a:pathLst>
              <a:path w="39" h="91">
                <a:moveTo>
                  <a:pt x="30" y="91"/>
                </a:moveTo>
                <a:lnTo>
                  <a:pt x="0" y="4"/>
                </a:lnTo>
                <a:lnTo>
                  <a:pt x="8" y="0"/>
                </a:lnTo>
                <a:lnTo>
                  <a:pt x="39" y="87"/>
                </a:lnTo>
                <a:lnTo>
                  <a:pt x="30" y="9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008"/>
          <p:cNvSpPr/>
          <p:nvPr/>
        </p:nvSpPr>
        <p:spPr bwMode="auto">
          <a:xfrm>
            <a:off x="2074101" y="3083717"/>
            <a:ext cx="41275" cy="131763"/>
          </a:xfrm>
          <a:custGeom>
            <a:avLst/>
            <a:gdLst>
              <a:gd name="T0" fmla="*/ 8 w 26"/>
              <a:gd name="T1" fmla="*/ 83 h 83"/>
              <a:gd name="T2" fmla="*/ 0 w 26"/>
              <a:gd name="T3" fmla="*/ 79 h 83"/>
              <a:gd name="T4" fmla="*/ 17 w 26"/>
              <a:gd name="T5" fmla="*/ 0 h 83"/>
              <a:gd name="T6" fmla="*/ 26 w 26"/>
              <a:gd name="T7" fmla="*/ 5 h 83"/>
              <a:gd name="T8" fmla="*/ 8 w 26"/>
              <a:gd name="T9" fmla="*/ 83 h 83"/>
            </a:gdLst>
            <a:ahLst/>
            <a:cxnLst>
              <a:cxn ang="0">
                <a:pos x="T0" y="T1"/>
              </a:cxn>
              <a:cxn ang="0">
                <a:pos x="T2" y="T3"/>
              </a:cxn>
              <a:cxn ang="0">
                <a:pos x="T4" y="T5"/>
              </a:cxn>
              <a:cxn ang="0">
                <a:pos x="T6" y="T7"/>
              </a:cxn>
              <a:cxn ang="0">
                <a:pos x="T8" y="T9"/>
              </a:cxn>
            </a:cxnLst>
            <a:rect l="0" t="0" r="r" b="b"/>
            <a:pathLst>
              <a:path w="26" h="83">
                <a:moveTo>
                  <a:pt x="8" y="83"/>
                </a:moveTo>
                <a:lnTo>
                  <a:pt x="0" y="79"/>
                </a:lnTo>
                <a:lnTo>
                  <a:pt x="17" y="0"/>
                </a:lnTo>
                <a:lnTo>
                  <a:pt x="26" y="5"/>
                </a:lnTo>
                <a:lnTo>
                  <a:pt x="8" y="83"/>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009"/>
          <p:cNvSpPr/>
          <p:nvPr/>
        </p:nvSpPr>
        <p:spPr bwMode="auto">
          <a:xfrm>
            <a:off x="1935988" y="3083717"/>
            <a:ext cx="41275" cy="125413"/>
          </a:xfrm>
          <a:custGeom>
            <a:avLst/>
            <a:gdLst>
              <a:gd name="T0" fmla="*/ 8 w 26"/>
              <a:gd name="T1" fmla="*/ 79 h 79"/>
              <a:gd name="T2" fmla="*/ 0 w 26"/>
              <a:gd name="T3" fmla="*/ 74 h 79"/>
              <a:gd name="T4" fmla="*/ 17 w 26"/>
              <a:gd name="T5" fmla="*/ 0 h 79"/>
              <a:gd name="T6" fmla="*/ 26 w 26"/>
              <a:gd name="T7" fmla="*/ 0 h 79"/>
              <a:gd name="T8" fmla="*/ 8 w 26"/>
              <a:gd name="T9" fmla="*/ 79 h 79"/>
            </a:gdLst>
            <a:ahLst/>
            <a:cxnLst>
              <a:cxn ang="0">
                <a:pos x="T0" y="T1"/>
              </a:cxn>
              <a:cxn ang="0">
                <a:pos x="T2" y="T3"/>
              </a:cxn>
              <a:cxn ang="0">
                <a:pos x="T4" y="T5"/>
              </a:cxn>
              <a:cxn ang="0">
                <a:pos x="T6" y="T7"/>
              </a:cxn>
              <a:cxn ang="0">
                <a:pos x="T8" y="T9"/>
              </a:cxn>
            </a:cxnLst>
            <a:rect l="0" t="0" r="r" b="b"/>
            <a:pathLst>
              <a:path w="26" h="79">
                <a:moveTo>
                  <a:pt x="8" y="79"/>
                </a:moveTo>
                <a:lnTo>
                  <a:pt x="0" y="74"/>
                </a:lnTo>
                <a:lnTo>
                  <a:pt x="17" y="0"/>
                </a:lnTo>
                <a:lnTo>
                  <a:pt x="26" y="0"/>
                </a:lnTo>
                <a:lnTo>
                  <a:pt x="8" y="79"/>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011"/>
          <p:cNvSpPr/>
          <p:nvPr/>
        </p:nvSpPr>
        <p:spPr bwMode="auto">
          <a:xfrm>
            <a:off x="1766230" y="3063866"/>
            <a:ext cx="55563" cy="123825"/>
          </a:xfrm>
          <a:custGeom>
            <a:avLst/>
            <a:gdLst>
              <a:gd name="T0" fmla="*/ 26 w 35"/>
              <a:gd name="T1" fmla="*/ 78 h 78"/>
              <a:gd name="T2" fmla="*/ 0 w 35"/>
              <a:gd name="T3" fmla="*/ 4 h 78"/>
              <a:gd name="T4" fmla="*/ 9 w 35"/>
              <a:gd name="T5" fmla="*/ 0 h 78"/>
              <a:gd name="T6" fmla="*/ 35 w 35"/>
              <a:gd name="T7" fmla="*/ 74 h 78"/>
              <a:gd name="T8" fmla="*/ 26 w 35"/>
              <a:gd name="T9" fmla="*/ 78 h 78"/>
            </a:gdLst>
            <a:ahLst/>
            <a:cxnLst>
              <a:cxn ang="0">
                <a:pos x="T0" y="T1"/>
              </a:cxn>
              <a:cxn ang="0">
                <a:pos x="T2" y="T3"/>
              </a:cxn>
              <a:cxn ang="0">
                <a:pos x="T4" y="T5"/>
              </a:cxn>
              <a:cxn ang="0">
                <a:pos x="T6" y="T7"/>
              </a:cxn>
              <a:cxn ang="0">
                <a:pos x="T8" y="T9"/>
              </a:cxn>
            </a:cxnLst>
            <a:rect l="0" t="0" r="r" b="b"/>
            <a:pathLst>
              <a:path w="35" h="78">
                <a:moveTo>
                  <a:pt x="26" y="78"/>
                </a:moveTo>
                <a:lnTo>
                  <a:pt x="0" y="4"/>
                </a:lnTo>
                <a:lnTo>
                  <a:pt x="9" y="0"/>
                </a:lnTo>
                <a:lnTo>
                  <a:pt x="35" y="74"/>
                </a:lnTo>
                <a:lnTo>
                  <a:pt x="26" y="7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Rectangle 1012"/>
          <p:cNvSpPr>
            <a:spLocks noChangeArrowheads="1"/>
          </p:cNvSpPr>
          <p:nvPr/>
        </p:nvSpPr>
        <p:spPr bwMode="auto">
          <a:xfrm>
            <a:off x="1497942" y="3022591"/>
            <a:ext cx="752475" cy="1270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7" name="Freeform 1013"/>
          <p:cNvSpPr>
            <a:spLocks noEditPoints="1"/>
          </p:cNvSpPr>
          <p:nvPr/>
        </p:nvSpPr>
        <p:spPr bwMode="auto">
          <a:xfrm>
            <a:off x="1607480" y="3208328"/>
            <a:ext cx="531813" cy="111125"/>
          </a:xfrm>
          <a:custGeom>
            <a:avLst/>
            <a:gdLst>
              <a:gd name="T0" fmla="*/ 335 w 335"/>
              <a:gd name="T1" fmla="*/ 70 h 70"/>
              <a:gd name="T2" fmla="*/ 0 w 335"/>
              <a:gd name="T3" fmla="*/ 70 h 70"/>
              <a:gd name="T4" fmla="*/ 0 w 335"/>
              <a:gd name="T5" fmla="*/ 0 h 70"/>
              <a:gd name="T6" fmla="*/ 335 w 335"/>
              <a:gd name="T7" fmla="*/ 0 h 70"/>
              <a:gd name="T8" fmla="*/ 335 w 335"/>
              <a:gd name="T9" fmla="*/ 70 h 70"/>
              <a:gd name="T10" fmla="*/ 9 w 335"/>
              <a:gd name="T11" fmla="*/ 61 h 70"/>
              <a:gd name="T12" fmla="*/ 327 w 335"/>
              <a:gd name="T13" fmla="*/ 61 h 70"/>
              <a:gd name="T14" fmla="*/ 327 w 335"/>
              <a:gd name="T15" fmla="*/ 9 h 70"/>
              <a:gd name="T16" fmla="*/ 9 w 335"/>
              <a:gd name="T17" fmla="*/ 9 h 70"/>
              <a:gd name="T18" fmla="*/ 9 w 335"/>
              <a:gd name="T19" fmla="*/ 6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5" h="70">
                <a:moveTo>
                  <a:pt x="335" y="70"/>
                </a:moveTo>
                <a:lnTo>
                  <a:pt x="0" y="70"/>
                </a:lnTo>
                <a:lnTo>
                  <a:pt x="0" y="0"/>
                </a:lnTo>
                <a:lnTo>
                  <a:pt x="335" y="0"/>
                </a:lnTo>
                <a:lnTo>
                  <a:pt x="335" y="70"/>
                </a:lnTo>
                <a:close/>
                <a:moveTo>
                  <a:pt x="9" y="61"/>
                </a:moveTo>
                <a:lnTo>
                  <a:pt x="327" y="61"/>
                </a:lnTo>
                <a:lnTo>
                  <a:pt x="327" y="9"/>
                </a:lnTo>
                <a:lnTo>
                  <a:pt x="9" y="9"/>
                </a:lnTo>
                <a:lnTo>
                  <a:pt x="9" y="6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014"/>
          <p:cNvSpPr/>
          <p:nvPr/>
        </p:nvSpPr>
        <p:spPr bwMode="auto">
          <a:xfrm>
            <a:off x="647042" y="211128"/>
            <a:ext cx="1189038" cy="1408113"/>
          </a:xfrm>
          <a:custGeom>
            <a:avLst/>
            <a:gdLst>
              <a:gd name="T0" fmla="*/ 9 w 749"/>
              <a:gd name="T1" fmla="*/ 887 h 887"/>
              <a:gd name="T2" fmla="*/ 0 w 749"/>
              <a:gd name="T3" fmla="*/ 879 h 887"/>
              <a:gd name="T4" fmla="*/ 744 w 749"/>
              <a:gd name="T5" fmla="*/ 0 h 887"/>
              <a:gd name="T6" fmla="*/ 749 w 749"/>
              <a:gd name="T7" fmla="*/ 8 h 887"/>
              <a:gd name="T8" fmla="*/ 9 w 749"/>
              <a:gd name="T9" fmla="*/ 887 h 887"/>
            </a:gdLst>
            <a:ahLst/>
            <a:cxnLst>
              <a:cxn ang="0">
                <a:pos x="T0" y="T1"/>
              </a:cxn>
              <a:cxn ang="0">
                <a:pos x="T2" y="T3"/>
              </a:cxn>
              <a:cxn ang="0">
                <a:pos x="T4" y="T5"/>
              </a:cxn>
              <a:cxn ang="0">
                <a:pos x="T6" y="T7"/>
              </a:cxn>
              <a:cxn ang="0">
                <a:pos x="T8" y="T9"/>
              </a:cxn>
            </a:cxnLst>
            <a:rect l="0" t="0" r="r" b="b"/>
            <a:pathLst>
              <a:path w="749" h="887">
                <a:moveTo>
                  <a:pt x="9" y="887"/>
                </a:moveTo>
                <a:lnTo>
                  <a:pt x="0" y="879"/>
                </a:lnTo>
                <a:lnTo>
                  <a:pt x="744" y="0"/>
                </a:lnTo>
                <a:lnTo>
                  <a:pt x="749" y="8"/>
                </a:lnTo>
                <a:lnTo>
                  <a:pt x="9" y="887"/>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015"/>
          <p:cNvSpPr/>
          <p:nvPr/>
        </p:nvSpPr>
        <p:spPr bwMode="auto">
          <a:xfrm>
            <a:off x="958192" y="211128"/>
            <a:ext cx="877888" cy="1339850"/>
          </a:xfrm>
          <a:custGeom>
            <a:avLst/>
            <a:gdLst>
              <a:gd name="T0" fmla="*/ 5 w 553"/>
              <a:gd name="T1" fmla="*/ 844 h 844"/>
              <a:gd name="T2" fmla="*/ 0 w 553"/>
              <a:gd name="T3" fmla="*/ 840 h 844"/>
              <a:gd name="T4" fmla="*/ 548 w 553"/>
              <a:gd name="T5" fmla="*/ 0 h 844"/>
              <a:gd name="T6" fmla="*/ 553 w 553"/>
              <a:gd name="T7" fmla="*/ 8 h 844"/>
              <a:gd name="T8" fmla="*/ 5 w 553"/>
              <a:gd name="T9" fmla="*/ 844 h 844"/>
            </a:gdLst>
            <a:ahLst/>
            <a:cxnLst>
              <a:cxn ang="0">
                <a:pos x="T0" y="T1"/>
              </a:cxn>
              <a:cxn ang="0">
                <a:pos x="T2" y="T3"/>
              </a:cxn>
              <a:cxn ang="0">
                <a:pos x="T4" y="T5"/>
              </a:cxn>
              <a:cxn ang="0">
                <a:pos x="T6" y="T7"/>
              </a:cxn>
              <a:cxn ang="0">
                <a:pos x="T8" y="T9"/>
              </a:cxn>
            </a:cxnLst>
            <a:rect l="0" t="0" r="r" b="b"/>
            <a:pathLst>
              <a:path w="553" h="844">
                <a:moveTo>
                  <a:pt x="5" y="844"/>
                </a:moveTo>
                <a:lnTo>
                  <a:pt x="0" y="840"/>
                </a:lnTo>
                <a:lnTo>
                  <a:pt x="548" y="0"/>
                </a:lnTo>
                <a:lnTo>
                  <a:pt x="553" y="8"/>
                </a:lnTo>
                <a:lnTo>
                  <a:pt x="5" y="844"/>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016"/>
          <p:cNvSpPr/>
          <p:nvPr/>
        </p:nvSpPr>
        <p:spPr bwMode="auto">
          <a:xfrm>
            <a:off x="958192" y="452428"/>
            <a:ext cx="877888" cy="1098550"/>
          </a:xfrm>
          <a:custGeom>
            <a:avLst/>
            <a:gdLst>
              <a:gd name="T0" fmla="*/ 5 w 553"/>
              <a:gd name="T1" fmla="*/ 692 h 692"/>
              <a:gd name="T2" fmla="*/ 0 w 553"/>
              <a:gd name="T3" fmla="*/ 688 h 692"/>
              <a:gd name="T4" fmla="*/ 544 w 553"/>
              <a:gd name="T5" fmla="*/ 0 h 692"/>
              <a:gd name="T6" fmla="*/ 553 w 553"/>
              <a:gd name="T7" fmla="*/ 4 h 692"/>
              <a:gd name="T8" fmla="*/ 5 w 553"/>
              <a:gd name="T9" fmla="*/ 692 h 692"/>
            </a:gdLst>
            <a:ahLst/>
            <a:cxnLst>
              <a:cxn ang="0">
                <a:pos x="T0" y="T1"/>
              </a:cxn>
              <a:cxn ang="0">
                <a:pos x="T2" y="T3"/>
              </a:cxn>
              <a:cxn ang="0">
                <a:pos x="T4" y="T5"/>
              </a:cxn>
              <a:cxn ang="0">
                <a:pos x="T6" y="T7"/>
              </a:cxn>
              <a:cxn ang="0">
                <a:pos x="T8" y="T9"/>
              </a:cxn>
            </a:cxnLst>
            <a:rect l="0" t="0" r="r" b="b"/>
            <a:pathLst>
              <a:path w="553" h="692">
                <a:moveTo>
                  <a:pt x="5" y="692"/>
                </a:moveTo>
                <a:lnTo>
                  <a:pt x="0" y="688"/>
                </a:lnTo>
                <a:lnTo>
                  <a:pt x="544" y="0"/>
                </a:lnTo>
                <a:lnTo>
                  <a:pt x="553" y="4"/>
                </a:lnTo>
                <a:lnTo>
                  <a:pt x="5" y="692"/>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019"/>
          <p:cNvSpPr/>
          <p:nvPr/>
        </p:nvSpPr>
        <p:spPr bwMode="auto">
          <a:xfrm>
            <a:off x="4393310" y="5799279"/>
            <a:ext cx="82550" cy="117475"/>
          </a:xfrm>
          <a:custGeom>
            <a:avLst/>
            <a:gdLst>
              <a:gd name="T0" fmla="*/ 0 w 12"/>
              <a:gd name="T1" fmla="*/ 10 h 17"/>
              <a:gd name="T2" fmla="*/ 6 w 12"/>
              <a:gd name="T3" fmla="*/ 17 h 17"/>
              <a:gd name="T4" fmla="*/ 12 w 12"/>
              <a:gd name="T5" fmla="*/ 10 h 17"/>
              <a:gd name="T6" fmla="*/ 10 w 12"/>
              <a:gd name="T7" fmla="*/ 5 h 17"/>
              <a:gd name="T8" fmla="*/ 10 w 12"/>
              <a:gd name="T9" fmla="*/ 5 h 17"/>
              <a:gd name="T10" fmla="*/ 8 w 12"/>
              <a:gd name="T11" fmla="*/ 2 h 17"/>
              <a:gd name="T12" fmla="*/ 9 w 12"/>
              <a:gd name="T13" fmla="*/ 0 h 17"/>
              <a:gd name="T14" fmla="*/ 3 w 12"/>
              <a:gd name="T15" fmla="*/ 0 h 17"/>
              <a:gd name="T16" fmla="*/ 4 w 12"/>
              <a:gd name="T17" fmla="*/ 2 h 17"/>
              <a:gd name="T18" fmla="*/ 2 w 12"/>
              <a:gd name="T19" fmla="*/ 5 h 17"/>
              <a:gd name="T20" fmla="*/ 2 w 12"/>
              <a:gd name="T21" fmla="*/ 5 h 17"/>
              <a:gd name="T22" fmla="*/ 0 w 12"/>
              <a:gd name="T23"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7">
                <a:moveTo>
                  <a:pt x="0" y="10"/>
                </a:moveTo>
                <a:cubicBezTo>
                  <a:pt x="0" y="14"/>
                  <a:pt x="2" y="17"/>
                  <a:pt x="6" y="17"/>
                </a:cubicBezTo>
                <a:cubicBezTo>
                  <a:pt x="10" y="17"/>
                  <a:pt x="12" y="14"/>
                  <a:pt x="12" y="10"/>
                </a:cubicBezTo>
                <a:cubicBezTo>
                  <a:pt x="12" y="8"/>
                  <a:pt x="11" y="6"/>
                  <a:pt x="10" y="5"/>
                </a:cubicBezTo>
                <a:cubicBezTo>
                  <a:pt x="10" y="5"/>
                  <a:pt x="10" y="5"/>
                  <a:pt x="10" y="5"/>
                </a:cubicBezTo>
                <a:cubicBezTo>
                  <a:pt x="9" y="4"/>
                  <a:pt x="8" y="4"/>
                  <a:pt x="8" y="2"/>
                </a:cubicBezTo>
                <a:cubicBezTo>
                  <a:pt x="8" y="1"/>
                  <a:pt x="9" y="0"/>
                  <a:pt x="9" y="0"/>
                </a:cubicBezTo>
                <a:cubicBezTo>
                  <a:pt x="3" y="0"/>
                  <a:pt x="3" y="0"/>
                  <a:pt x="3" y="0"/>
                </a:cubicBezTo>
                <a:cubicBezTo>
                  <a:pt x="3" y="0"/>
                  <a:pt x="4" y="1"/>
                  <a:pt x="4" y="2"/>
                </a:cubicBezTo>
                <a:cubicBezTo>
                  <a:pt x="4" y="4"/>
                  <a:pt x="3" y="5"/>
                  <a:pt x="2" y="5"/>
                </a:cubicBezTo>
                <a:cubicBezTo>
                  <a:pt x="2" y="5"/>
                  <a:pt x="2" y="5"/>
                  <a:pt x="2" y="5"/>
                </a:cubicBezTo>
                <a:cubicBezTo>
                  <a:pt x="1" y="6"/>
                  <a:pt x="0" y="8"/>
                  <a:pt x="0" y="10"/>
                </a:cubicBezTo>
                <a:close/>
              </a:path>
            </a:pathLst>
          </a:custGeom>
          <a:solidFill>
            <a:srgbClr val="B1B1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021"/>
          <p:cNvSpPr/>
          <p:nvPr/>
        </p:nvSpPr>
        <p:spPr bwMode="auto">
          <a:xfrm>
            <a:off x="4164710" y="5619892"/>
            <a:ext cx="90488" cy="117475"/>
          </a:xfrm>
          <a:custGeom>
            <a:avLst/>
            <a:gdLst>
              <a:gd name="T0" fmla="*/ 0 w 13"/>
              <a:gd name="T1" fmla="*/ 11 h 17"/>
              <a:gd name="T2" fmla="*/ 7 w 13"/>
              <a:gd name="T3" fmla="*/ 17 h 17"/>
              <a:gd name="T4" fmla="*/ 13 w 13"/>
              <a:gd name="T5" fmla="*/ 11 h 17"/>
              <a:gd name="T6" fmla="*/ 10 w 13"/>
              <a:gd name="T7" fmla="*/ 6 h 17"/>
              <a:gd name="T8" fmla="*/ 10 w 13"/>
              <a:gd name="T9" fmla="*/ 6 h 17"/>
              <a:gd name="T10" fmla="*/ 9 w 13"/>
              <a:gd name="T11" fmla="*/ 3 h 17"/>
              <a:gd name="T12" fmla="*/ 10 w 13"/>
              <a:gd name="T13" fmla="*/ 0 h 17"/>
              <a:gd name="T14" fmla="*/ 3 w 13"/>
              <a:gd name="T15" fmla="*/ 0 h 17"/>
              <a:gd name="T16" fmla="*/ 4 w 13"/>
              <a:gd name="T17" fmla="*/ 3 h 17"/>
              <a:gd name="T18" fmla="*/ 3 w 13"/>
              <a:gd name="T19" fmla="*/ 6 h 17"/>
              <a:gd name="T20" fmla="*/ 3 w 13"/>
              <a:gd name="T21" fmla="*/ 6 h 17"/>
              <a:gd name="T22" fmla="*/ 0 w 13"/>
              <a:gd name="T23"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7">
                <a:moveTo>
                  <a:pt x="0" y="11"/>
                </a:moveTo>
                <a:cubicBezTo>
                  <a:pt x="0" y="14"/>
                  <a:pt x="3" y="17"/>
                  <a:pt x="7" y="17"/>
                </a:cubicBezTo>
                <a:cubicBezTo>
                  <a:pt x="10" y="17"/>
                  <a:pt x="13" y="14"/>
                  <a:pt x="13" y="11"/>
                </a:cubicBezTo>
                <a:cubicBezTo>
                  <a:pt x="13" y="9"/>
                  <a:pt x="12" y="7"/>
                  <a:pt x="10" y="6"/>
                </a:cubicBezTo>
                <a:cubicBezTo>
                  <a:pt x="10" y="6"/>
                  <a:pt x="10" y="6"/>
                  <a:pt x="10" y="6"/>
                </a:cubicBezTo>
                <a:cubicBezTo>
                  <a:pt x="9" y="5"/>
                  <a:pt x="9" y="4"/>
                  <a:pt x="9" y="3"/>
                </a:cubicBezTo>
                <a:cubicBezTo>
                  <a:pt x="9" y="1"/>
                  <a:pt x="10" y="0"/>
                  <a:pt x="10" y="0"/>
                </a:cubicBezTo>
                <a:cubicBezTo>
                  <a:pt x="3" y="0"/>
                  <a:pt x="3" y="0"/>
                  <a:pt x="3" y="0"/>
                </a:cubicBezTo>
                <a:cubicBezTo>
                  <a:pt x="3" y="0"/>
                  <a:pt x="4" y="1"/>
                  <a:pt x="4" y="3"/>
                </a:cubicBezTo>
                <a:cubicBezTo>
                  <a:pt x="4" y="5"/>
                  <a:pt x="3" y="5"/>
                  <a:pt x="3" y="6"/>
                </a:cubicBezTo>
                <a:cubicBezTo>
                  <a:pt x="3" y="6"/>
                  <a:pt x="3" y="6"/>
                  <a:pt x="3" y="6"/>
                </a:cubicBezTo>
                <a:cubicBezTo>
                  <a:pt x="1" y="7"/>
                  <a:pt x="0" y="9"/>
                  <a:pt x="0" y="11"/>
                </a:cubicBezTo>
                <a:close/>
              </a:path>
            </a:pathLst>
          </a:custGeom>
          <a:solidFill>
            <a:srgbClr val="B1B1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023"/>
          <p:cNvSpPr/>
          <p:nvPr/>
        </p:nvSpPr>
        <p:spPr bwMode="auto">
          <a:xfrm>
            <a:off x="4393310" y="5446854"/>
            <a:ext cx="82550" cy="117475"/>
          </a:xfrm>
          <a:custGeom>
            <a:avLst/>
            <a:gdLst>
              <a:gd name="T0" fmla="*/ 0 w 12"/>
              <a:gd name="T1" fmla="*/ 11 h 17"/>
              <a:gd name="T2" fmla="*/ 6 w 12"/>
              <a:gd name="T3" fmla="*/ 17 h 17"/>
              <a:gd name="T4" fmla="*/ 12 w 12"/>
              <a:gd name="T5" fmla="*/ 11 h 17"/>
              <a:gd name="T6" fmla="*/ 10 w 12"/>
              <a:gd name="T7" fmla="*/ 6 h 17"/>
              <a:gd name="T8" fmla="*/ 10 w 12"/>
              <a:gd name="T9" fmla="*/ 6 h 17"/>
              <a:gd name="T10" fmla="*/ 8 w 12"/>
              <a:gd name="T11" fmla="*/ 3 h 17"/>
              <a:gd name="T12" fmla="*/ 9 w 12"/>
              <a:gd name="T13" fmla="*/ 0 h 17"/>
              <a:gd name="T14" fmla="*/ 3 w 12"/>
              <a:gd name="T15" fmla="*/ 0 h 17"/>
              <a:gd name="T16" fmla="*/ 4 w 12"/>
              <a:gd name="T17" fmla="*/ 3 h 17"/>
              <a:gd name="T18" fmla="*/ 2 w 12"/>
              <a:gd name="T19" fmla="*/ 6 h 17"/>
              <a:gd name="T20" fmla="*/ 2 w 12"/>
              <a:gd name="T21" fmla="*/ 6 h 17"/>
              <a:gd name="T22" fmla="*/ 0 w 12"/>
              <a:gd name="T23"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7">
                <a:moveTo>
                  <a:pt x="0" y="11"/>
                </a:moveTo>
                <a:cubicBezTo>
                  <a:pt x="0" y="14"/>
                  <a:pt x="2" y="17"/>
                  <a:pt x="6" y="17"/>
                </a:cubicBezTo>
                <a:cubicBezTo>
                  <a:pt x="10" y="17"/>
                  <a:pt x="12" y="14"/>
                  <a:pt x="12" y="11"/>
                </a:cubicBezTo>
                <a:cubicBezTo>
                  <a:pt x="12" y="9"/>
                  <a:pt x="11" y="7"/>
                  <a:pt x="10" y="6"/>
                </a:cubicBezTo>
                <a:cubicBezTo>
                  <a:pt x="10" y="6"/>
                  <a:pt x="10" y="6"/>
                  <a:pt x="10" y="6"/>
                </a:cubicBezTo>
                <a:cubicBezTo>
                  <a:pt x="9" y="5"/>
                  <a:pt x="8" y="4"/>
                  <a:pt x="8" y="3"/>
                </a:cubicBezTo>
                <a:cubicBezTo>
                  <a:pt x="8" y="1"/>
                  <a:pt x="9" y="0"/>
                  <a:pt x="9" y="0"/>
                </a:cubicBezTo>
                <a:cubicBezTo>
                  <a:pt x="3" y="0"/>
                  <a:pt x="3" y="0"/>
                  <a:pt x="3" y="0"/>
                </a:cubicBezTo>
                <a:cubicBezTo>
                  <a:pt x="3" y="0"/>
                  <a:pt x="4" y="1"/>
                  <a:pt x="4" y="3"/>
                </a:cubicBezTo>
                <a:cubicBezTo>
                  <a:pt x="4" y="4"/>
                  <a:pt x="3" y="5"/>
                  <a:pt x="2" y="6"/>
                </a:cubicBezTo>
                <a:cubicBezTo>
                  <a:pt x="2" y="6"/>
                  <a:pt x="2" y="6"/>
                  <a:pt x="2" y="6"/>
                </a:cubicBezTo>
                <a:cubicBezTo>
                  <a:pt x="1" y="7"/>
                  <a:pt x="0" y="9"/>
                  <a:pt x="0" y="11"/>
                </a:cubicBezTo>
                <a:close/>
              </a:path>
            </a:pathLst>
          </a:custGeom>
          <a:solidFill>
            <a:srgbClr val="B1B1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15" name="组合 11820"/>
          <p:cNvGrpSpPr/>
          <p:nvPr/>
        </p:nvGrpSpPr>
        <p:grpSpPr>
          <a:xfrm>
            <a:off x="3861498" y="5302392"/>
            <a:ext cx="919163" cy="849313"/>
            <a:chOff x="4232276" y="5534026"/>
            <a:chExt cx="919163" cy="849313"/>
          </a:xfrm>
          <a:gradFill flip="none" rotWithShape="1">
            <a:gsLst>
              <a:gs pos="0">
                <a:schemeClr val="bg1">
                  <a:lumMod val="75000"/>
                </a:schemeClr>
              </a:gs>
              <a:gs pos="100000">
                <a:schemeClr val="bg1">
                  <a:lumMod val="50000"/>
                </a:schemeClr>
              </a:gs>
            </a:gsLst>
            <a:lin ang="10800000" scaled="1"/>
            <a:tileRect/>
          </a:gradFill>
        </p:grpSpPr>
        <p:sp>
          <p:nvSpPr>
            <p:cNvPr id="432" name="Freeform 1017"/>
            <p:cNvSpPr/>
            <p:nvPr/>
          </p:nvSpPr>
          <p:spPr bwMode="auto">
            <a:xfrm>
              <a:off x="4446588" y="6251576"/>
              <a:ext cx="496888" cy="131763"/>
            </a:xfrm>
            <a:custGeom>
              <a:avLst/>
              <a:gdLst>
                <a:gd name="T0" fmla="*/ 209 w 313"/>
                <a:gd name="T1" fmla="*/ 83 h 83"/>
                <a:gd name="T2" fmla="*/ 100 w 313"/>
                <a:gd name="T3" fmla="*/ 83 h 83"/>
                <a:gd name="T4" fmla="*/ 0 w 313"/>
                <a:gd name="T5" fmla="*/ 0 h 83"/>
                <a:gd name="T6" fmla="*/ 313 w 313"/>
                <a:gd name="T7" fmla="*/ 0 h 83"/>
                <a:gd name="T8" fmla="*/ 209 w 313"/>
                <a:gd name="T9" fmla="*/ 83 h 83"/>
              </a:gdLst>
              <a:ahLst/>
              <a:cxnLst>
                <a:cxn ang="0">
                  <a:pos x="T0" y="T1"/>
                </a:cxn>
                <a:cxn ang="0">
                  <a:pos x="T2" y="T3"/>
                </a:cxn>
                <a:cxn ang="0">
                  <a:pos x="T4" y="T5"/>
                </a:cxn>
                <a:cxn ang="0">
                  <a:pos x="T6" y="T7"/>
                </a:cxn>
                <a:cxn ang="0">
                  <a:pos x="T8" y="T9"/>
                </a:cxn>
              </a:cxnLst>
              <a:rect l="0" t="0" r="r" b="b"/>
              <a:pathLst>
                <a:path w="313" h="83">
                  <a:moveTo>
                    <a:pt x="209" y="83"/>
                  </a:moveTo>
                  <a:lnTo>
                    <a:pt x="100" y="83"/>
                  </a:lnTo>
                  <a:lnTo>
                    <a:pt x="0" y="0"/>
                  </a:lnTo>
                  <a:lnTo>
                    <a:pt x="313" y="0"/>
                  </a:lnTo>
                  <a:lnTo>
                    <a:pt x="209" y="8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1018"/>
            <p:cNvSpPr/>
            <p:nvPr/>
          </p:nvSpPr>
          <p:spPr bwMode="auto">
            <a:xfrm>
              <a:off x="4287838" y="6065838"/>
              <a:ext cx="814388" cy="150813"/>
            </a:xfrm>
            <a:custGeom>
              <a:avLst/>
              <a:gdLst>
                <a:gd name="T0" fmla="*/ 107 w 118"/>
                <a:gd name="T1" fmla="*/ 0 h 22"/>
                <a:gd name="T2" fmla="*/ 83 w 118"/>
                <a:gd name="T3" fmla="*/ 0 h 22"/>
                <a:gd name="T4" fmla="*/ 84 w 118"/>
                <a:gd name="T5" fmla="*/ 5 h 22"/>
                <a:gd name="T6" fmla="*/ 75 w 118"/>
                <a:gd name="T7" fmla="*/ 15 h 22"/>
                <a:gd name="T8" fmla="*/ 66 w 118"/>
                <a:gd name="T9" fmla="*/ 5 h 22"/>
                <a:gd name="T10" fmla="*/ 67 w 118"/>
                <a:gd name="T11" fmla="*/ 0 h 22"/>
                <a:gd name="T12" fmla="*/ 10 w 118"/>
                <a:gd name="T13" fmla="*/ 0 h 22"/>
                <a:gd name="T14" fmla="*/ 0 w 118"/>
                <a:gd name="T15" fmla="*/ 11 h 22"/>
                <a:gd name="T16" fmla="*/ 10 w 118"/>
                <a:gd name="T17" fmla="*/ 22 h 22"/>
                <a:gd name="T18" fmla="*/ 107 w 118"/>
                <a:gd name="T19" fmla="*/ 22 h 22"/>
                <a:gd name="T20" fmla="*/ 118 w 118"/>
                <a:gd name="T21" fmla="*/ 11 h 22"/>
                <a:gd name="T22" fmla="*/ 107 w 118"/>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8" h="22">
                  <a:moveTo>
                    <a:pt x="107" y="0"/>
                  </a:moveTo>
                  <a:cubicBezTo>
                    <a:pt x="83" y="0"/>
                    <a:pt x="83" y="0"/>
                    <a:pt x="83" y="0"/>
                  </a:cubicBezTo>
                  <a:cubicBezTo>
                    <a:pt x="84" y="2"/>
                    <a:pt x="84" y="3"/>
                    <a:pt x="84" y="5"/>
                  </a:cubicBezTo>
                  <a:cubicBezTo>
                    <a:pt x="84" y="10"/>
                    <a:pt x="80" y="15"/>
                    <a:pt x="75" y="15"/>
                  </a:cubicBezTo>
                  <a:cubicBezTo>
                    <a:pt x="70" y="15"/>
                    <a:pt x="66" y="10"/>
                    <a:pt x="66" y="5"/>
                  </a:cubicBezTo>
                  <a:cubicBezTo>
                    <a:pt x="66" y="3"/>
                    <a:pt x="66" y="2"/>
                    <a:pt x="67" y="0"/>
                  </a:cubicBezTo>
                  <a:cubicBezTo>
                    <a:pt x="10" y="0"/>
                    <a:pt x="10" y="0"/>
                    <a:pt x="10" y="0"/>
                  </a:cubicBezTo>
                  <a:cubicBezTo>
                    <a:pt x="4" y="0"/>
                    <a:pt x="0" y="5"/>
                    <a:pt x="0" y="11"/>
                  </a:cubicBezTo>
                  <a:cubicBezTo>
                    <a:pt x="0" y="17"/>
                    <a:pt x="4" y="22"/>
                    <a:pt x="10" y="22"/>
                  </a:cubicBezTo>
                  <a:cubicBezTo>
                    <a:pt x="107" y="22"/>
                    <a:pt x="107" y="22"/>
                    <a:pt x="107" y="22"/>
                  </a:cubicBezTo>
                  <a:cubicBezTo>
                    <a:pt x="113" y="22"/>
                    <a:pt x="118" y="17"/>
                    <a:pt x="118" y="11"/>
                  </a:cubicBezTo>
                  <a:cubicBezTo>
                    <a:pt x="118" y="5"/>
                    <a:pt x="113" y="0"/>
                    <a:pt x="10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1020"/>
            <p:cNvSpPr/>
            <p:nvPr/>
          </p:nvSpPr>
          <p:spPr bwMode="auto">
            <a:xfrm>
              <a:off x="4232276" y="5884863"/>
              <a:ext cx="919163" cy="146050"/>
            </a:xfrm>
            <a:custGeom>
              <a:avLst/>
              <a:gdLst>
                <a:gd name="T0" fmla="*/ 122 w 133"/>
                <a:gd name="T1" fmla="*/ 0 h 21"/>
                <a:gd name="T2" fmla="*/ 58 w 133"/>
                <a:gd name="T3" fmla="*/ 0 h 21"/>
                <a:gd name="T4" fmla="*/ 60 w 133"/>
                <a:gd name="T5" fmla="*/ 6 h 21"/>
                <a:gd name="T6" fmla="*/ 51 w 133"/>
                <a:gd name="T7" fmla="*/ 15 h 21"/>
                <a:gd name="T8" fmla="*/ 41 w 133"/>
                <a:gd name="T9" fmla="*/ 6 h 21"/>
                <a:gd name="T10" fmla="*/ 44 w 133"/>
                <a:gd name="T11" fmla="*/ 0 h 21"/>
                <a:gd name="T12" fmla="*/ 11 w 133"/>
                <a:gd name="T13" fmla="*/ 0 h 21"/>
                <a:gd name="T14" fmla="*/ 0 w 133"/>
                <a:gd name="T15" fmla="*/ 11 h 21"/>
                <a:gd name="T16" fmla="*/ 11 w 133"/>
                <a:gd name="T17" fmla="*/ 21 h 21"/>
                <a:gd name="T18" fmla="*/ 122 w 133"/>
                <a:gd name="T19" fmla="*/ 21 h 21"/>
                <a:gd name="T20" fmla="*/ 133 w 133"/>
                <a:gd name="T21" fmla="*/ 11 h 21"/>
                <a:gd name="T22" fmla="*/ 122 w 133"/>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21">
                  <a:moveTo>
                    <a:pt x="122" y="0"/>
                  </a:moveTo>
                  <a:cubicBezTo>
                    <a:pt x="58" y="0"/>
                    <a:pt x="58" y="0"/>
                    <a:pt x="58" y="0"/>
                  </a:cubicBezTo>
                  <a:cubicBezTo>
                    <a:pt x="59" y="2"/>
                    <a:pt x="60" y="4"/>
                    <a:pt x="60" y="6"/>
                  </a:cubicBezTo>
                  <a:cubicBezTo>
                    <a:pt x="60" y="11"/>
                    <a:pt x="56" y="15"/>
                    <a:pt x="51" y="15"/>
                  </a:cubicBezTo>
                  <a:cubicBezTo>
                    <a:pt x="45" y="15"/>
                    <a:pt x="41" y="11"/>
                    <a:pt x="41" y="6"/>
                  </a:cubicBezTo>
                  <a:cubicBezTo>
                    <a:pt x="41" y="4"/>
                    <a:pt x="42" y="2"/>
                    <a:pt x="44" y="0"/>
                  </a:cubicBezTo>
                  <a:cubicBezTo>
                    <a:pt x="11" y="0"/>
                    <a:pt x="11" y="0"/>
                    <a:pt x="11" y="0"/>
                  </a:cubicBezTo>
                  <a:cubicBezTo>
                    <a:pt x="5" y="0"/>
                    <a:pt x="0" y="5"/>
                    <a:pt x="0" y="11"/>
                  </a:cubicBezTo>
                  <a:cubicBezTo>
                    <a:pt x="0" y="17"/>
                    <a:pt x="5" y="21"/>
                    <a:pt x="11" y="21"/>
                  </a:cubicBezTo>
                  <a:cubicBezTo>
                    <a:pt x="122" y="21"/>
                    <a:pt x="122" y="21"/>
                    <a:pt x="122" y="21"/>
                  </a:cubicBezTo>
                  <a:cubicBezTo>
                    <a:pt x="128" y="21"/>
                    <a:pt x="133" y="17"/>
                    <a:pt x="133" y="11"/>
                  </a:cubicBezTo>
                  <a:cubicBezTo>
                    <a:pt x="133" y="5"/>
                    <a:pt x="128" y="0"/>
                    <a:pt x="1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1022"/>
            <p:cNvSpPr/>
            <p:nvPr/>
          </p:nvSpPr>
          <p:spPr bwMode="auto">
            <a:xfrm>
              <a:off x="4232276" y="5705476"/>
              <a:ext cx="919163" cy="152400"/>
            </a:xfrm>
            <a:custGeom>
              <a:avLst/>
              <a:gdLst>
                <a:gd name="T0" fmla="*/ 122 w 133"/>
                <a:gd name="T1" fmla="*/ 0 h 22"/>
                <a:gd name="T2" fmla="*/ 89 w 133"/>
                <a:gd name="T3" fmla="*/ 0 h 22"/>
                <a:gd name="T4" fmla="*/ 92 w 133"/>
                <a:gd name="T5" fmla="*/ 7 h 22"/>
                <a:gd name="T6" fmla="*/ 83 w 133"/>
                <a:gd name="T7" fmla="*/ 16 h 22"/>
                <a:gd name="T8" fmla="*/ 74 w 133"/>
                <a:gd name="T9" fmla="*/ 7 h 22"/>
                <a:gd name="T10" fmla="*/ 77 w 133"/>
                <a:gd name="T11" fmla="*/ 0 h 22"/>
                <a:gd name="T12" fmla="*/ 11 w 133"/>
                <a:gd name="T13" fmla="*/ 0 h 22"/>
                <a:gd name="T14" fmla="*/ 0 w 133"/>
                <a:gd name="T15" fmla="*/ 11 h 22"/>
                <a:gd name="T16" fmla="*/ 11 w 133"/>
                <a:gd name="T17" fmla="*/ 22 h 22"/>
                <a:gd name="T18" fmla="*/ 122 w 133"/>
                <a:gd name="T19" fmla="*/ 22 h 22"/>
                <a:gd name="T20" fmla="*/ 133 w 133"/>
                <a:gd name="T21" fmla="*/ 11 h 22"/>
                <a:gd name="T22" fmla="*/ 122 w 133"/>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22">
                  <a:moveTo>
                    <a:pt x="122" y="0"/>
                  </a:moveTo>
                  <a:cubicBezTo>
                    <a:pt x="89" y="0"/>
                    <a:pt x="89" y="0"/>
                    <a:pt x="89" y="0"/>
                  </a:cubicBezTo>
                  <a:cubicBezTo>
                    <a:pt x="91" y="2"/>
                    <a:pt x="92" y="4"/>
                    <a:pt x="92" y="7"/>
                  </a:cubicBezTo>
                  <a:cubicBezTo>
                    <a:pt x="92" y="12"/>
                    <a:pt x="88" y="16"/>
                    <a:pt x="83" y="16"/>
                  </a:cubicBezTo>
                  <a:cubicBezTo>
                    <a:pt x="78" y="16"/>
                    <a:pt x="74" y="12"/>
                    <a:pt x="74" y="7"/>
                  </a:cubicBezTo>
                  <a:cubicBezTo>
                    <a:pt x="74" y="4"/>
                    <a:pt x="75" y="2"/>
                    <a:pt x="77" y="0"/>
                  </a:cubicBezTo>
                  <a:cubicBezTo>
                    <a:pt x="11" y="0"/>
                    <a:pt x="11" y="0"/>
                    <a:pt x="11" y="0"/>
                  </a:cubicBezTo>
                  <a:cubicBezTo>
                    <a:pt x="5" y="0"/>
                    <a:pt x="0" y="5"/>
                    <a:pt x="0" y="11"/>
                  </a:cubicBezTo>
                  <a:cubicBezTo>
                    <a:pt x="0" y="17"/>
                    <a:pt x="5" y="22"/>
                    <a:pt x="11" y="22"/>
                  </a:cubicBezTo>
                  <a:cubicBezTo>
                    <a:pt x="122" y="22"/>
                    <a:pt x="122" y="22"/>
                    <a:pt x="122" y="22"/>
                  </a:cubicBezTo>
                  <a:cubicBezTo>
                    <a:pt x="128" y="22"/>
                    <a:pt x="133" y="17"/>
                    <a:pt x="133" y="11"/>
                  </a:cubicBezTo>
                  <a:cubicBezTo>
                    <a:pt x="133" y="5"/>
                    <a:pt x="128" y="0"/>
                    <a:pt x="1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1024"/>
            <p:cNvSpPr/>
            <p:nvPr/>
          </p:nvSpPr>
          <p:spPr bwMode="auto">
            <a:xfrm>
              <a:off x="4232276" y="5534026"/>
              <a:ext cx="919163" cy="144463"/>
            </a:xfrm>
            <a:custGeom>
              <a:avLst/>
              <a:gdLst>
                <a:gd name="T0" fmla="*/ 122 w 133"/>
                <a:gd name="T1" fmla="*/ 0 h 21"/>
                <a:gd name="T2" fmla="*/ 57 w 133"/>
                <a:gd name="T3" fmla="*/ 0 h 21"/>
                <a:gd name="T4" fmla="*/ 60 w 133"/>
                <a:gd name="T5" fmla="*/ 7 h 21"/>
                <a:gd name="T6" fmla="*/ 51 w 133"/>
                <a:gd name="T7" fmla="*/ 16 h 21"/>
                <a:gd name="T8" fmla="*/ 41 w 133"/>
                <a:gd name="T9" fmla="*/ 7 h 21"/>
                <a:gd name="T10" fmla="*/ 44 w 133"/>
                <a:gd name="T11" fmla="*/ 0 h 21"/>
                <a:gd name="T12" fmla="*/ 11 w 133"/>
                <a:gd name="T13" fmla="*/ 0 h 21"/>
                <a:gd name="T14" fmla="*/ 0 w 133"/>
                <a:gd name="T15" fmla="*/ 11 h 21"/>
                <a:gd name="T16" fmla="*/ 11 w 133"/>
                <a:gd name="T17" fmla="*/ 21 h 21"/>
                <a:gd name="T18" fmla="*/ 122 w 133"/>
                <a:gd name="T19" fmla="*/ 21 h 21"/>
                <a:gd name="T20" fmla="*/ 133 w 133"/>
                <a:gd name="T21" fmla="*/ 11 h 21"/>
                <a:gd name="T22" fmla="*/ 122 w 133"/>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21">
                  <a:moveTo>
                    <a:pt x="122" y="0"/>
                  </a:moveTo>
                  <a:cubicBezTo>
                    <a:pt x="57" y="0"/>
                    <a:pt x="57" y="0"/>
                    <a:pt x="57" y="0"/>
                  </a:cubicBezTo>
                  <a:cubicBezTo>
                    <a:pt x="59" y="1"/>
                    <a:pt x="60" y="4"/>
                    <a:pt x="60" y="7"/>
                  </a:cubicBezTo>
                  <a:cubicBezTo>
                    <a:pt x="60" y="12"/>
                    <a:pt x="56" y="16"/>
                    <a:pt x="51" y="16"/>
                  </a:cubicBezTo>
                  <a:cubicBezTo>
                    <a:pt x="45" y="16"/>
                    <a:pt x="41" y="12"/>
                    <a:pt x="41" y="7"/>
                  </a:cubicBezTo>
                  <a:cubicBezTo>
                    <a:pt x="41" y="4"/>
                    <a:pt x="42" y="1"/>
                    <a:pt x="44" y="0"/>
                  </a:cubicBezTo>
                  <a:cubicBezTo>
                    <a:pt x="11" y="0"/>
                    <a:pt x="11" y="0"/>
                    <a:pt x="11" y="0"/>
                  </a:cubicBezTo>
                  <a:cubicBezTo>
                    <a:pt x="5" y="0"/>
                    <a:pt x="0" y="5"/>
                    <a:pt x="0" y="11"/>
                  </a:cubicBezTo>
                  <a:cubicBezTo>
                    <a:pt x="0" y="16"/>
                    <a:pt x="5" y="21"/>
                    <a:pt x="11" y="21"/>
                  </a:cubicBezTo>
                  <a:cubicBezTo>
                    <a:pt x="122" y="21"/>
                    <a:pt x="122" y="21"/>
                    <a:pt x="122" y="21"/>
                  </a:cubicBezTo>
                  <a:cubicBezTo>
                    <a:pt x="128" y="21"/>
                    <a:pt x="133" y="16"/>
                    <a:pt x="133" y="11"/>
                  </a:cubicBezTo>
                  <a:cubicBezTo>
                    <a:pt x="133" y="5"/>
                    <a:pt x="128" y="0"/>
                    <a:pt x="1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16" name="Freeform 1025"/>
          <p:cNvSpPr/>
          <p:nvPr/>
        </p:nvSpPr>
        <p:spPr bwMode="auto">
          <a:xfrm>
            <a:off x="4344098" y="3699017"/>
            <a:ext cx="1147763" cy="1008063"/>
          </a:xfrm>
          <a:custGeom>
            <a:avLst/>
            <a:gdLst>
              <a:gd name="T0" fmla="*/ 165 w 166"/>
              <a:gd name="T1" fmla="*/ 0 h 146"/>
              <a:gd name="T2" fmla="*/ 91 w 166"/>
              <a:gd name="T3" fmla="*/ 0 h 146"/>
              <a:gd name="T4" fmla="*/ 96 w 166"/>
              <a:gd name="T5" fmla="*/ 11 h 146"/>
              <a:gd name="T6" fmla="*/ 82 w 166"/>
              <a:gd name="T7" fmla="*/ 25 h 146"/>
              <a:gd name="T8" fmla="*/ 68 w 166"/>
              <a:gd name="T9" fmla="*/ 11 h 146"/>
              <a:gd name="T10" fmla="*/ 73 w 166"/>
              <a:gd name="T11" fmla="*/ 0 h 146"/>
              <a:gd name="T12" fmla="*/ 0 w 166"/>
              <a:gd name="T13" fmla="*/ 0 h 146"/>
              <a:gd name="T14" fmla="*/ 0 w 166"/>
              <a:gd name="T15" fmla="*/ 78 h 146"/>
              <a:gd name="T16" fmla="*/ 11 w 166"/>
              <a:gd name="T17" fmla="*/ 73 h 146"/>
              <a:gd name="T18" fmla="*/ 25 w 166"/>
              <a:gd name="T19" fmla="*/ 87 h 146"/>
              <a:gd name="T20" fmla="*/ 11 w 166"/>
              <a:gd name="T21" fmla="*/ 101 h 146"/>
              <a:gd name="T22" fmla="*/ 0 w 166"/>
              <a:gd name="T23" fmla="*/ 96 h 146"/>
              <a:gd name="T24" fmla="*/ 0 w 166"/>
              <a:gd name="T25" fmla="*/ 95 h 146"/>
              <a:gd name="T26" fmla="*/ 0 w 166"/>
              <a:gd name="T27" fmla="*/ 146 h 146"/>
              <a:gd name="T28" fmla="*/ 44 w 166"/>
              <a:gd name="T29" fmla="*/ 146 h 146"/>
              <a:gd name="T30" fmla="*/ 38 w 166"/>
              <a:gd name="T31" fmla="*/ 135 h 146"/>
              <a:gd name="T32" fmla="*/ 53 w 166"/>
              <a:gd name="T33" fmla="*/ 121 h 146"/>
              <a:gd name="T34" fmla="*/ 67 w 166"/>
              <a:gd name="T35" fmla="*/ 135 h 146"/>
              <a:gd name="T36" fmla="*/ 61 w 166"/>
              <a:gd name="T37" fmla="*/ 146 h 146"/>
              <a:gd name="T38" fmla="*/ 102 w 166"/>
              <a:gd name="T39" fmla="*/ 146 h 146"/>
              <a:gd name="T40" fmla="*/ 117 w 166"/>
              <a:gd name="T41" fmla="*/ 128 h 146"/>
              <a:gd name="T42" fmla="*/ 166 w 166"/>
              <a:gd name="T43" fmla="*/ 10 h 146"/>
              <a:gd name="T44" fmla="*/ 165 w 166"/>
              <a:gd name="T4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6" h="146">
                <a:moveTo>
                  <a:pt x="165" y="0"/>
                </a:moveTo>
                <a:cubicBezTo>
                  <a:pt x="91" y="0"/>
                  <a:pt x="91" y="0"/>
                  <a:pt x="91" y="0"/>
                </a:cubicBezTo>
                <a:cubicBezTo>
                  <a:pt x="94" y="2"/>
                  <a:pt x="96" y="6"/>
                  <a:pt x="96" y="11"/>
                </a:cubicBezTo>
                <a:cubicBezTo>
                  <a:pt x="96" y="18"/>
                  <a:pt x="90" y="25"/>
                  <a:pt x="82" y="25"/>
                </a:cubicBezTo>
                <a:cubicBezTo>
                  <a:pt x="74" y="25"/>
                  <a:pt x="68" y="18"/>
                  <a:pt x="68" y="11"/>
                </a:cubicBezTo>
                <a:cubicBezTo>
                  <a:pt x="68" y="6"/>
                  <a:pt x="70" y="2"/>
                  <a:pt x="73" y="0"/>
                </a:cubicBezTo>
                <a:cubicBezTo>
                  <a:pt x="0" y="0"/>
                  <a:pt x="0" y="0"/>
                  <a:pt x="0" y="0"/>
                </a:cubicBezTo>
                <a:cubicBezTo>
                  <a:pt x="0" y="78"/>
                  <a:pt x="0" y="78"/>
                  <a:pt x="0" y="78"/>
                </a:cubicBezTo>
                <a:cubicBezTo>
                  <a:pt x="2" y="75"/>
                  <a:pt x="7" y="73"/>
                  <a:pt x="11" y="73"/>
                </a:cubicBezTo>
                <a:cubicBezTo>
                  <a:pt x="19" y="73"/>
                  <a:pt x="25" y="79"/>
                  <a:pt x="25" y="87"/>
                </a:cubicBezTo>
                <a:cubicBezTo>
                  <a:pt x="25" y="95"/>
                  <a:pt x="19" y="101"/>
                  <a:pt x="11" y="101"/>
                </a:cubicBezTo>
                <a:cubicBezTo>
                  <a:pt x="7" y="101"/>
                  <a:pt x="3" y="99"/>
                  <a:pt x="0" y="96"/>
                </a:cubicBezTo>
                <a:cubicBezTo>
                  <a:pt x="0" y="95"/>
                  <a:pt x="0" y="95"/>
                  <a:pt x="0" y="95"/>
                </a:cubicBezTo>
                <a:cubicBezTo>
                  <a:pt x="0" y="146"/>
                  <a:pt x="0" y="146"/>
                  <a:pt x="0" y="146"/>
                </a:cubicBezTo>
                <a:cubicBezTo>
                  <a:pt x="44" y="146"/>
                  <a:pt x="44" y="146"/>
                  <a:pt x="44" y="146"/>
                </a:cubicBezTo>
                <a:cubicBezTo>
                  <a:pt x="40" y="144"/>
                  <a:pt x="38" y="140"/>
                  <a:pt x="38" y="135"/>
                </a:cubicBezTo>
                <a:cubicBezTo>
                  <a:pt x="38" y="127"/>
                  <a:pt x="45" y="121"/>
                  <a:pt x="53" y="121"/>
                </a:cubicBezTo>
                <a:cubicBezTo>
                  <a:pt x="60" y="121"/>
                  <a:pt x="67" y="127"/>
                  <a:pt x="67" y="135"/>
                </a:cubicBezTo>
                <a:cubicBezTo>
                  <a:pt x="67" y="140"/>
                  <a:pt x="65" y="144"/>
                  <a:pt x="61" y="146"/>
                </a:cubicBezTo>
                <a:cubicBezTo>
                  <a:pt x="102" y="146"/>
                  <a:pt x="102" y="146"/>
                  <a:pt x="102" y="146"/>
                </a:cubicBezTo>
                <a:cubicBezTo>
                  <a:pt x="109" y="138"/>
                  <a:pt x="114" y="131"/>
                  <a:pt x="117" y="128"/>
                </a:cubicBezTo>
                <a:cubicBezTo>
                  <a:pt x="147" y="98"/>
                  <a:pt x="166" y="56"/>
                  <a:pt x="166" y="10"/>
                </a:cubicBezTo>
                <a:cubicBezTo>
                  <a:pt x="166" y="7"/>
                  <a:pt x="165" y="3"/>
                  <a:pt x="165" y="0"/>
                </a:cubicBezTo>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217" name="Freeform 1028"/>
          <p:cNvSpPr/>
          <p:nvPr/>
        </p:nvSpPr>
        <p:spPr bwMode="auto">
          <a:xfrm>
            <a:off x="4164710" y="5273817"/>
            <a:ext cx="90488" cy="117475"/>
          </a:xfrm>
          <a:custGeom>
            <a:avLst/>
            <a:gdLst>
              <a:gd name="T0" fmla="*/ 0 w 13"/>
              <a:gd name="T1" fmla="*/ 11 h 17"/>
              <a:gd name="T2" fmla="*/ 7 w 13"/>
              <a:gd name="T3" fmla="*/ 17 h 17"/>
              <a:gd name="T4" fmla="*/ 13 w 13"/>
              <a:gd name="T5" fmla="*/ 11 h 17"/>
              <a:gd name="T6" fmla="*/ 10 w 13"/>
              <a:gd name="T7" fmla="*/ 5 h 17"/>
              <a:gd name="T8" fmla="*/ 10 w 13"/>
              <a:gd name="T9" fmla="*/ 5 h 17"/>
              <a:gd name="T10" fmla="*/ 9 w 13"/>
              <a:gd name="T11" fmla="*/ 3 h 17"/>
              <a:gd name="T12" fmla="*/ 10 w 13"/>
              <a:gd name="T13" fmla="*/ 0 h 17"/>
              <a:gd name="T14" fmla="*/ 3 w 13"/>
              <a:gd name="T15" fmla="*/ 0 h 17"/>
              <a:gd name="T16" fmla="*/ 4 w 13"/>
              <a:gd name="T17" fmla="*/ 3 h 17"/>
              <a:gd name="T18" fmla="*/ 3 w 13"/>
              <a:gd name="T19" fmla="*/ 5 h 17"/>
              <a:gd name="T20" fmla="*/ 3 w 13"/>
              <a:gd name="T21" fmla="*/ 5 h 17"/>
              <a:gd name="T22" fmla="*/ 0 w 13"/>
              <a:gd name="T23"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7">
                <a:moveTo>
                  <a:pt x="0" y="11"/>
                </a:moveTo>
                <a:cubicBezTo>
                  <a:pt x="0" y="14"/>
                  <a:pt x="3" y="17"/>
                  <a:pt x="7" y="17"/>
                </a:cubicBezTo>
                <a:cubicBezTo>
                  <a:pt x="10" y="17"/>
                  <a:pt x="13" y="14"/>
                  <a:pt x="13" y="11"/>
                </a:cubicBezTo>
                <a:cubicBezTo>
                  <a:pt x="13" y="8"/>
                  <a:pt x="12" y="6"/>
                  <a:pt x="10" y="5"/>
                </a:cubicBezTo>
                <a:cubicBezTo>
                  <a:pt x="10" y="5"/>
                  <a:pt x="10" y="5"/>
                  <a:pt x="10" y="5"/>
                </a:cubicBezTo>
                <a:cubicBezTo>
                  <a:pt x="9" y="5"/>
                  <a:pt x="9" y="4"/>
                  <a:pt x="9" y="3"/>
                </a:cubicBezTo>
                <a:cubicBezTo>
                  <a:pt x="9" y="1"/>
                  <a:pt x="10" y="0"/>
                  <a:pt x="10" y="0"/>
                </a:cubicBezTo>
                <a:cubicBezTo>
                  <a:pt x="3" y="0"/>
                  <a:pt x="3" y="0"/>
                  <a:pt x="3" y="0"/>
                </a:cubicBezTo>
                <a:cubicBezTo>
                  <a:pt x="3" y="0"/>
                  <a:pt x="4" y="1"/>
                  <a:pt x="4" y="3"/>
                </a:cubicBezTo>
                <a:cubicBezTo>
                  <a:pt x="4" y="4"/>
                  <a:pt x="3" y="5"/>
                  <a:pt x="3" y="5"/>
                </a:cubicBezTo>
                <a:cubicBezTo>
                  <a:pt x="3" y="5"/>
                  <a:pt x="3" y="5"/>
                  <a:pt x="3" y="5"/>
                </a:cubicBezTo>
                <a:cubicBezTo>
                  <a:pt x="1" y="7"/>
                  <a:pt x="0" y="8"/>
                  <a:pt x="0" y="11"/>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218" name="Freeform 1029"/>
          <p:cNvSpPr/>
          <p:nvPr/>
        </p:nvSpPr>
        <p:spPr bwMode="auto">
          <a:xfrm>
            <a:off x="4634610" y="4562617"/>
            <a:ext cx="146050" cy="193675"/>
          </a:xfrm>
          <a:custGeom>
            <a:avLst/>
            <a:gdLst>
              <a:gd name="T0" fmla="*/ 21 w 21"/>
              <a:gd name="T1" fmla="*/ 10 h 28"/>
              <a:gd name="T2" fmla="*/ 11 w 21"/>
              <a:gd name="T3" fmla="*/ 0 h 28"/>
              <a:gd name="T4" fmla="*/ 0 w 21"/>
              <a:gd name="T5" fmla="*/ 10 h 28"/>
              <a:gd name="T6" fmla="*/ 5 w 21"/>
              <a:gd name="T7" fmla="*/ 19 h 28"/>
              <a:gd name="T8" fmla="*/ 5 w 21"/>
              <a:gd name="T9" fmla="*/ 19 h 28"/>
              <a:gd name="T10" fmla="*/ 7 w 21"/>
              <a:gd name="T11" fmla="*/ 23 h 28"/>
              <a:gd name="T12" fmla="*/ 5 w 21"/>
              <a:gd name="T13" fmla="*/ 28 h 28"/>
              <a:gd name="T14" fmla="*/ 16 w 21"/>
              <a:gd name="T15" fmla="*/ 28 h 28"/>
              <a:gd name="T16" fmla="*/ 14 w 21"/>
              <a:gd name="T17" fmla="*/ 23 h 28"/>
              <a:gd name="T18" fmla="*/ 17 w 21"/>
              <a:gd name="T19" fmla="*/ 19 h 28"/>
              <a:gd name="T20" fmla="*/ 17 w 21"/>
              <a:gd name="T21" fmla="*/ 19 h 28"/>
              <a:gd name="T22" fmla="*/ 21 w 21"/>
              <a:gd name="T2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8">
                <a:moveTo>
                  <a:pt x="21" y="10"/>
                </a:moveTo>
                <a:cubicBezTo>
                  <a:pt x="21" y="4"/>
                  <a:pt x="16" y="0"/>
                  <a:pt x="11" y="0"/>
                </a:cubicBezTo>
                <a:cubicBezTo>
                  <a:pt x="5" y="0"/>
                  <a:pt x="0" y="4"/>
                  <a:pt x="0" y="10"/>
                </a:cubicBezTo>
                <a:cubicBezTo>
                  <a:pt x="0" y="14"/>
                  <a:pt x="2" y="17"/>
                  <a:pt x="5" y="19"/>
                </a:cubicBezTo>
                <a:cubicBezTo>
                  <a:pt x="5" y="19"/>
                  <a:pt x="5" y="19"/>
                  <a:pt x="5" y="19"/>
                </a:cubicBezTo>
                <a:cubicBezTo>
                  <a:pt x="6" y="20"/>
                  <a:pt x="7" y="21"/>
                  <a:pt x="7" y="23"/>
                </a:cubicBezTo>
                <a:cubicBezTo>
                  <a:pt x="7" y="26"/>
                  <a:pt x="5" y="28"/>
                  <a:pt x="5" y="28"/>
                </a:cubicBezTo>
                <a:cubicBezTo>
                  <a:pt x="16" y="28"/>
                  <a:pt x="16" y="28"/>
                  <a:pt x="16" y="28"/>
                </a:cubicBezTo>
                <a:cubicBezTo>
                  <a:pt x="16" y="28"/>
                  <a:pt x="14" y="26"/>
                  <a:pt x="14" y="23"/>
                </a:cubicBezTo>
                <a:cubicBezTo>
                  <a:pt x="14" y="21"/>
                  <a:pt x="16" y="20"/>
                  <a:pt x="17" y="19"/>
                </a:cubicBezTo>
                <a:cubicBezTo>
                  <a:pt x="17" y="19"/>
                  <a:pt x="17" y="19"/>
                  <a:pt x="17" y="19"/>
                </a:cubicBezTo>
                <a:cubicBezTo>
                  <a:pt x="19" y="17"/>
                  <a:pt x="21" y="14"/>
                  <a:pt x="21" y="10"/>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219" name="Freeform 1030"/>
          <p:cNvSpPr/>
          <p:nvPr/>
        </p:nvSpPr>
        <p:spPr bwMode="auto">
          <a:xfrm>
            <a:off x="3626548" y="4748354"/>
            <a:ext cx="1395413" cy="525463"/>
          </a:xfrm>
          <a:custGeom>
            <a:avLst/>
            <a:gdLst>
              <a:gd name="T0" fmla="*/ 61 w 202"/>
              <a:gd name="T1" fmla="*/ 0 h 76"/>
              <a:gd name="T2" fmla="*/ 61 w 202"/>
              <a:gd name="T3" fmla="*/ 0 h 76"/>
              <a:gd name="T4" fmla="*/ 66 w 202"/>
              <a:gd name="T5" fmla="*/ 12 h 76"/>
              <a:gd name="T6" fmla="*/ 52 w 202"/>
              <a:gd name="T7" fmla="*/ 26 h 76"/>
              <a:gd name="T8" fmla="*/ 38 w 202"/>
              <a:gd name="T9" fmla="*/ 12 h 76"/>
              <a:gd name="T10" fmla="*/ 43 w 202"/>
              <a:gd name="T11" fmla="*/ 1 h 76"/>
              <a:gd name="T12" fmla="*/ 44 w 202"/>
              <a:gd name="T13" fmla="*/ 0 h 76"/>
              <a:gd name="T14" fmla="*/ 0 w 202"/>
              <a:gd name="T15" fmla="*/ 0 h 76"/>
              <a:gd name="T16" fmla="*/ 14 w 202"/>
              <a:gd name="T17" fmla="*/ 25 h 76"/>
              <a:gd name="T18" fmla="*/ 32 w 202"/>
              <a:gd name="T19" fmla="*/ 65 h 76"/>
              <a:gd name="T20" fmla="*/ 45 w 202"/>
              <a:gd name="T21" fmla="*/ 76 h 76"/>
              <a:gd name="T22" fmla="*/ 156 w 202"/>
              <a:gd name="T23" fmla="*/ 76 h 76"/>
              <a:gd name="T24" fmla="*/ 171 w 202"/>
              <a:gd name="T25" fmla="*/ 65 h 76"/>
              <a:gd name="T26" fmla="*/ 187 w 202"/>
              <a:gd name="T27" fmla="*/ 27 h 76"/>
              <a:gd name="T28" fmla="*/ 202 w 202"/>
              <a:gd name="T29" fmla="*/ 0 h 76"/>
              <a:gd name="T30" fmla="*/ 61 w 202"/>
              <a:gd name="T3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2" h="76">
                <a:moveTo>
                  <a:pt x="61" y="0"/>
                </a:moveTo>
                <a:cubicBezTo>
                  <a:pt x="61" y="0"/>
                  <a:pt x="61" y="0"/>
                  <a:pt x="61" y="0"/>
                </a:cubicBezTo>
                <a:cubicBezTo>
                  <a:pt x="64" y="3"/>
                  <a:pt x="66" y="7"/>
                  <a:pt x="66" y="12"/>
                </a:cubicBezTo>
                <a:cubicBezTo>
                  <a:pt x="66" y="20"/>
                  <a:pt x="60" y="26"/>
                  <a:pt x="52" y="26"/>
                </a:cubicBezTo>
                <a:cubicBezTo>
                  <a:pt x="44" y="26"/>
                  <a:pt x="38" y="20"/>
                  <a:pt x="38" y="12"/>
                </a:cubicBezTo>
                <a:cubicBezTo>
                  <a:pt x="38" y="7"/>
                  <a:pt x="40" y="3"/>
                  <a:pt x="43" y="1"/>
                </a:cubicBezTo>
                <a:cubicBezTo>
                  <a:pt x="44" y="0"/>
                  <a:pt x="44" y="0"/>
                  <a:pt x="44" y="0"/>
                </a:cubicBezTo>
                <a:cubicBezTo>
                  <a:pt x="0" y="0"/>
                  <a:pt x="0" y="0"/>
                  <a:pt x="0" y="0"/>
                </a:cubicBezTo>
                <a:cubicBezTo>
                  <a:pt x="5" y="7"/>
                  <a:pt x="9" y="15"/>
                  <a:pt x="14" y="25"/>
                </a:cubicBezTo>
                <a:cubicBezTo>
                  <a:pt x="19" y="36"/>
                  <a:pt x="32" y="65"/>
                  <a:pt x="32" y="65"/>
                </a:cubicBezTo>
                <a:cubicBezTo>
                  <a:pt x="34" y="71"/>
                  <a:pt x="39" y="76"/>
                  <a:pt x="45" y="76"/>
                </a:cubicBezTo>
                <a:cubicBezTo>
                  <a:pt x="156" y="76"/>
                  <a:pt x="156" y="76"/>
                  <a:pt x="156" y="76"/>
                </a:cubicBezTo>
                <a:cubicBezTo>
                  <a:pt x="162" y="76"/>
                  <a:pt x="168" y="72"/>
                  <a:pt x="171" y="65"/>
                </a:cubicBezTo>
                <a:cubicBezTo>
                  <a:pt x="171" y="65"/>
                  <a:pt x="181" y="41"/>
                  <a:pt x="187" y="27"/>
                </a:cubicBezTo>
                <a:cubicBezTo>
                  <a:pt x="192" y="17"/>
                  <a:pt x="197" y="8"/>
                  <a:pt x="202" y="0"/>
                </a:cubicBezTo>
                <a:cubicBezTo>
                  <a:pt x="61" y="0"/>
                  <a:pt x="61" y="0"/>
                  <a:pt x="61" y="0"/>
                </a:cubicBezTo>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220" name="Freeform 1033"/>
          <p:cNvSpPr/>
          <p:nvPr/>
        </p:nvSpPr>
        <p:spPr bwMode="auto">
          <a:xfrm>
            <a:off x="3191573" y="4057792"/>
            <a:ext cx="1111250" cy="649288"/>
          </a:xfrm>
          <a:custGeom>
            <a:avLst/>
            <a:gdLst>
              <a:gd name="T0" fmla="*/ 0 w 161"/>
              <a:gd name="T1" fmla="*/ 0 h 94"/>
              <a:gd name="T2" fmla="*/ 41 w 161"/>
              <a:gd name="T3" fmla="*/ 74 h 94"/>
              <a:gd name="T4" fmla="*/ 58 w 161"/>
              <a:gd name="T5" fmla="*/ 94 h 94"/>
              <a:gd name="T6" fmla="*/ 161 w 161"/>
              <a:gd name="T7" fmla="*/ 94 h 94"/>
              <a:gd name="T8" fmla="*/ 161 w 161"/>
              <a:gd name="T9" fmla="*/ 0 h 94"/>
              <a:gd name="T10" fmla="*/ 0 w 161"/>
              <a:gd name="T11" fmla="*/ 0 h 94"/>
            </a:gdLst>
            <a:ahLst/>
            <a:cxnLst>
              <a:cxn ang="0">
                <a:pos x="T0" y="T1"/>
              </a:cxn>
              <a:cxn ang="0">
                <a:pos x="T2" y="T3"/>
              </a:cxn>
              <a:cxn ang="0">
                <a:pos x="T4" y="T5"/>
              </a:cxn>
              <a:cxn ang="0">
                <a:pos x="T6" y="T7"/>
              </a:cxn>
              <a:cxn ang="0">
                <a:pos x="T8" y="T9"/>
              </a:cxn>
              <a:cxn ang="0">
                <a:pos x="T10" y="T11"/>
              </a:cxn>
            </a:cxnLst>
            <a:rect l="0" t="0" r="r" b="b"/>
            <a:pathLst>
              <a:path w="161" h="94">
                <a:moveTo>
                  <a:pt x="0" y="0"/>
                </a:moveTo>
                <a:cubicBezTo>
                  <a:pt x="7" y="28"/>
                  <a:pt x="22" y="53"/>
                  <a:pt x="41" y="74"/>
                </a:cubicBezTo>
                <a:cubicBezTo>
                  <a:pt x="44" y="78"/>
                  <a:pt x="51" y="85"/>
                  <a:pt x="58" y="94"/>
                </a:cubicBezTo>
                <a:cubicBezTo>
                  <a:pt x="161" y="94"/>
                  <a:pt x="161" y="94"/>
                  <a:pt x="161" y="94"/>
                </a:cubicBezTo>
                <a:cubicBezTo>
                  <a:pt x="161" y="0"/>
                  <a:pt x="161" y="0"/>
                  <a:pt x="161" y="0"/>
                </a:cubicBezTo>
                <a:cubicBezTo>
                  <a:pt x="0" y="0"/>
                  <a:pt x="0" y="0"/>
                  <a:pt x="0" y="0"/>
                </a:cubicBezTo>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221" name="Freeform 1036"/>
          <p:cNvSpPr/>
          <p:nvPr/>
        </p:nvSpPr>
        <p:spPr bwMode="auto">
          <a:xfrm>
            <a:off x="4302823" y="4224479"/>
            <a:ext cx="193675" cy="144463"/>
          </a:xfrm>
          <a:custGeom>
            <a:avLst/>
            <a:gdLst>
              <a:gd name="T0" fmla="*/ 17 w 28"/>
              <a:gd name="T1" fmla="*/ 21 h 21"/>
              <a:gd name="T2" fmla="*/ 28 w 28"/>
              <a:gd name="T3" fmla="*/ 11 h 21"/>
              <a:gd name="T4" fmla="*/ 17 w 28"/>
              <a:gd name="T5" fmla="*/ 0 h 21"/>
              <a:gd name="T6" fmla="*/ 8 w 28"/>
              <a:gd name="T7" fmla="*/ 5 h 21"/>
              <a:gd name="T8" fmla="*/ 8 w 28"/>
              <a:gd name="T9" fmla="*/ 5 h 21"/>
              <a:gd name="T10" fmla="*/ 4 w 28"/>
              <a:gd name="T11" fmla="*/ 7 h 21"/>
              <a:gd name="T12" fmla="*/ 0 w 28"/>
              <a:gd name="T13" fmla="*/ 5 h 21"/>
              <a:gd name="T14" fmla="*/ 0 w 28"/>
              <a:gd name="T15" fmla="*/ 16 h 21"/>
              <a:gd name="T16" fmla="*/ 4 w 28"/>
              <a:gd name="T17" fmla="*/ 15 h 21"/>
              <a:gd name="T18" fmla="*/ 9 w 28"/>
              <a:gd name="T19" fmla="*/ 17 h 21"/>
              <a:gd name="T20" fmla="*/ 9 w 28"/>
              <a:gd name="T21" fmla="*/ 17 h 21"/>
              <a:gd name="T22" fmla="*/ 17 w 28"/>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1">
                <a:moveTo>
                  <a:pt x="17" y="21"/>
                </a:moveTo>
                <a:cubicBezTo>
                  <a:pt x="23" y="21"/>
                  <a:pt x="28" y="17"/>
                  <a:pt x="28" y="11"/>
                </a:cubicBezTo>
                <a:cubicBezTo>
                  <a:pt x="28" y="5"/>
                  <a:pt x="23" y="0"/>
                  <a:pt x="17" y="0"/>
                </a:cubicBezTo>
                <a:cubicBezTo>
                  <a:pt x="13" y="0"/>
                  <a:pt x="10" y="2"/>
                  <a:pt x="8" y="5"/>
                </a:cubicBezTo>
                <a:cubicBezTo>
                  <a:pt x="8" y="5"/>
                  <a:pt x="8" y="5"/>
                  <a:pt x="8" y="5"/>
                </a:cubicBezTo>
                <a:cubicBezTo>
                  <a:pt x="7" y="6"/>
                  <a:pt x="6" y="7"/>
                  <a:pt x="4" y="7"/>
                </a:cubicBezTo>
                <a:cubicBezTo>
                  <a:pt x="2" y="7"/>
                  <a:pt x="0" y="5"/>
                  <a:pt x="0" y="5"/>
                </a:cubicBezTo>
                <a:cubicBezTo>
                  <a:pt x="0" y="16"/>
                  <a:pt x="0" y="16"/>
                  <a:pt x="0" y="16"/>
                </a:cubicBezTo>
                <a:cubicBezTo>
                  <a:pt x="0" y="16"/>
                  <a:pt x="1" y="15"/>
                  <a:pt x="4" y="15"/>
                </a:cubicBezTo>
                <a:cubicBezTo>
                  <a:pt x="7" y="15"/>
                  <a:pt x="8" y="16"/>
                  <a:pt x="9" y="17"/>
                </a:cubicBezTo>
                <a:cubicBezTo>
                  <a:pt x="9" y="17"/>
                  <a:pt x="9" y="17"/>
                  <a:pt x="9" y="17"/>
                </a:cubicBezTo>
                <a:cubicBezTo>
                  <a:pt x="11" y="20"/>
                  <a:pt x="14" y="21"/>
                  <a:pt x="17" y="21"/>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222" name="Freeform 1037"/>
          <p:cNvSpPr/>
          <p:nvPr/>
        </p:nvSpPr>
        <p:spPr bwMode="auto">
          <a:xfrm>
            <a:off x="3917060" y="4707079"/>
            <a:ext cx="144463" cy="193675"/>
          </a:xfrm>
          <a:custGeom>
            <a:avLst/>
            <a:gdLst>
              <a:gd name="T0" fmla="*/ 0 w 21"/>
              <a:gd name="T1" fmla="*/ 18 h 28"/>
              <a:gd name="T2" fmla="*/ 10 w 21"/>
              <a:gd name="T3" fmla="*/ 28 h 28"/>
              <a:gd name="T4" fmla="*/ 21 w 21"/>
              <a:gd name="T5" fmla="*/ 18 h 28"/>
              <a:gd name="T6" fmla="*/ 16 w 21"/>
              <a:gd name="T7" fmla="*/ 9 h 28"/>
              <a:gd name="T8" fmla="*/ 16 w 21"/>
              <a:gd name="T9" fmla="*/ 9 h 28"/>
              <a:gd name="T10" fmla="*/ 14 w 21"/>
              <a:gd name="T11" fmla="*/ 5 h 28"/>
              <a:gd name="T12" fmla="*/ 16 w 21"/>
              <a:gd name="T13" fmla="*/ 0 h 28"/>
              <a:gd name="T14" fmla="*/ 5 w 21"/>
              <a:gd name="T15" fmla="*/ 0 h 28"/>
              <a:gd name="T16" fmla="*/ 6 w 21"/>
              <a:gd name="T17" fmla="*/ 5 h 28"/>
              <a:gd name="T18" fmla="*/ 4 w 21"/>
              <a:gd name="T19" fmla="*/ 9 h 28"/>
              <a:gd name="T20" fmla="*/ 4 w 21"/>
              <a:gd name="T21" fmla="*/ 9 h 28"/>
              <a:gd name="T22" fmla="*/ 0 w 21"/>
              <a:gd name="T23"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8">
                <a:moveTo>
                  <a:pt x="0" y="18"/>
                </a:moveTo>
                <a:cubicBezTo>
                  <a:pt x="0" y="24"/>
                  <a:pt x="4" y="28"/>
                  <a:pt x="10" y="28"/>
                </a:cubicBezTo>
                <a:cubicBezTo>
                  <a:pt x="16" y="28"/>
                  <a:pt x="21" y="24"/>
                  <a:pt x="21" y="18"/>
                </a:cubicBezTo>
                <a:cubicBezTo>
                  <a:pt x="21" y="14"/>
                  <a:pt x="19" y="11"/>
                  <a:pt x="16" y="9"/>
                </a:cubicBezTo>
                <a:cubicBezTo>
                  <a:pt x="16" y="9"/>
                  <a:pt x="16" y="9"/>
                  <a:pt x="16" y="9"/>
                </a:cubicBezTo>
                <a:cubicBezTo>
                  <a:pt x="15" y="8"/>
                  <a:pt x="14" y="7"/>
                  <a:pt x="14" y="5"/>
                </a:cubicBezTo>
                <a:cubicBezTo>
                  <a:pt x="14" y="2"/>
                  <a:pt x="16" y="0"/>
                  <a:pt x="16" y="0"/>
                </a:cubicBezTo>
                <a:cubicBezTo>
                  <a:pt x="5" y="0"/>
                  <a:pt x="5" y="0"/>
                  <a:pt x="5" y="0"/>
                </a:cubicBezTo>
                <a:cubicBezTo>
                  <a:pt x="5" y="0"/>
                  <a:pt x="6" y="2"/>
                  <a:pt x="6" y="5"/>
                </a:cubicBezTo>
                <a:cubicBezTo>
                  <a:pt x="6" y="7"/>
                  <a:pt x="5" y="8"/>
                  <a:pt x="4" y="9"/>
                </a:cubicBezTo>
                <a:cubicBezTo>
                  <a:pt x="4" y="9"/>
                  <a:pt x="4" y="9"/>
                  <a:pt x="4" y="9"/>
                </a:cubicBezTo>
                <a:cubicBezTo>
                  <a:pt x="1" y="11"/>
                  <a:pt x="0" y="14"/>
                  <a:pt x="0" y="18"/>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223" name="Freeform 1038"/>
          <p:cNvSpPr/>
          <p:nvPr/>
        </p:nvSpPr>
        <p:spPr bwMode="auto">
          <a:xfrm>
            <a:off x="3688460" y="3872054"/>
            <a:ext cx="144463" cy="193675"/>
          </a:xfrm>
          <a:custGeom>
            <a:avLst/>
            <a:gdLst>
              <a:gd name="T0" fmla="*/ 21 w 21"/>
              <a:gd name="T1" fmla="*/ 10 h 28"/>
              <a:gd name="T2" fmla="*/ 11 w 21"/>
              <a:gd name="T3" fmla="*/ 0 h 28"/>
              <a:gd name="T4" fmla="*/ 0 w 21"/>
              <a:gd name="T5" fmla="*/ 10 h 28"/>
              <a:gd name="T6" fmla="*/ 5 w 21"/>
              <a:gd name="T7" fmla="*/ 19 h 28"/>
              <a:gd name="T8" fmla="*/ 5 w 21"/>
              <a:gd name="T9" fmla="*/ 19 h 28"/>
              <a:gd name="T10" fmla="*/ 7 w 21"/>
              <a:gd name="T11" fmla="*/ 23 h 28"/>
              <a:gd name="T12" fmla="*/ 5 w 21"/>
              <a:gd name="T13" fmla="*/ 28 h 28"/>
              <a:gd name="T14" fmla="*/ 16 w 21"/>
              <a:gd name="T15" fmla="*/ 28 h 28"/>
              <a:gd name="T16" fmla="*/ 14 w 21"/>
              <a:gd name="T17" fmla="*/ 23 h 28"/>
              <a:gd name="T18" fmla="*/ 17 w 21"/>
              <a:gd name="T19" fmla="*/ 19 h 28"/>
              <a:gd name="T20" fmla="*/ 17 w 21"/>
              <a:gd name="T21" fmla="*/ 19 h 28"/>
              <a:gd name="T22" fmla="*/ 21 w 21"/>
              <a:gd name="T2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8">
                <a:moveTo>
                  <a:pt x="21" y="10"/>
                </a:moveTo>
                <a:cubicBezTo>
                  <a:pt x="21" y="4"/>
                  <a:pt x="16" y="0"/>
                  <a:pt x="11" y="0"/>
                </a:cubicBezTo>
                <a:cubicBezTo>
                  <a:pt x="5" y="0"/>
                  <a:pt x="0" y="4"/>
                  <a:pt x="0" y="10"/>
                </a:cubicBezTo>
                <a:cubicBezTo>
                  <a:pt x="0" y="14"/>
                  <a:pt x="2" y="17"/>
                  <a:pt x="5" y="19"/>
                </a:cubicBezTo>
                <a:cubicBezTo>
                  <a:pt x="5" y="19"/>
                  <a:pt x="5" y="19"/>
                  <a:pt x="5" y="19"/>
                </a:cubicBezTo>
                <a:cubicBezTo>
                  <a:pt x="6" y="20"/>
                  <a:pt x="7" y="21"/>
                  <a:pt x="7" y="23"/>
                </a:cubicBezTo>
                <a:cubicBezTo>
                  <a:pt x="7" y="26"/>
                  <a:pt x="5" y="28"/>
                  <a:pt x="5" y="28"/>
                </a:cubicBezTo>
                <a:cubicBezTo>
                  <a:pt x="16" y="28"/>
                  <a:pt x="16" y="28"/>
                  <a:pt x="16" y="28"/>
                </a:cubicBezTo>
                <a:cubicBezTo>
                  <a:pt x="16" y="28"/>
                  <a:pt x="14" y="26"/>
                  <a:pt x="14" y="23"/>
                </a:cubicBezTo>
                <a:cubicBezTo>
                  <a:pt x="14" y="21"/>
                  <a:pt x="16" y="20"/>
                  <a:pt x="17" y="19"/>
                </a:cubicBezTo>
                <a:cubicBezTo>
                  <a:pt x="17" y="19"/>
                  <a:pt x="17" y="19"/>
                  <a:pt x="17" y="19"/>
                </a:cubicBezTo>
                <a:cubicBezTo>
                  <a:pt x="19" y="17"/>
                  <a:pt x="21" y="14"/>
                  <a:pt x="21" y="10"/>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224" name="Freeform 1039"/>
          <p:cNvSpPr/>
          <p:nvPr/>
        </p:nvSpPr>
        <p:spPr bwMode="auto">
          <a:xfrm>
            <a:off x="3156648" y="3332304"/>
            <a:ext cx="1146175" cy="684213"/>
          </a:xfrm>
          <a:custGeom>
            <a:avLst/>
            <a:gdLst>
              <a:gd name="T0" fmla="*/ 97 w 166"/>
              <a:gd name="T1" fmla="*/ 0 h 99"/>
              <a:gd name="T2" fmla="*/ 97 w 166"/>
              <a:gd name="T3" fmla="*/ 0 h 99"/>
              <a:gd name="T4" fmla="*/ 102 w 166"/>
              <a:gd name="T5" fmla="*/ 11 h 99"/>
              <a:gd name="T6" fmla="*/ 88 w 166"/>
              <a:gd name="T7" fmla="*/ 25 h 99"/>
              <a:gd name="T8" fmla="*/ 74 w 166"/>
              <a:gd name="T9" fmla="*/ 11 h 99"/>
              <a:gd name="T10" fmla="*/ 79 w 166"/>
              <a:gd name="T11" fmla="*/ 0 h 99"/>
              <a:gd name="T12" fmla="*/ 80 w 166"/>
              <a:gd name="T13" fmla="*/ 0 h 99"/>
              <a:gd name="T14" fmla="*/ 13 w 166"/>
              <a:gd name="T15" fmla="*/ 0 h 99"/>
              <a:gd name="T16" fmla="*/ 0 w 166"/>
              <a:gd name="T17" fmla="*/ 63 h 99"/>
              <a:gd name="T18" fmla="*/ 4 w 166"/>
              <a:gd name="T19" fmla="*/ 99 h 99"/>
              <a:gd name="T20" fmla="*/ 79 w 166"/>
              <a:gd name="T21" fmla="*/ 99 h 99"/>
              <a:gd name="T22" fmla="*/ 73 w 166"/>
              <a:gd name="T23" fmla="*/ 88 h 99"/>
              <a:gd name="T24" fmla="*/ 88 w 166"/>
              <a:gd name="T25" fmla="*/ 74 h 99"/>
              <a:gd name="T26" fmla="*/ 102 w 166"/>
              <a:gd name="T27" fmla="*/ 88 h 99"/>
              <a:gd name="T28" fmla="*/ 97 w 166"/>
              <a:gd name="T29" fmla="*/ 99 h 99"/>
              <a:gd name="T30" fmla="*/ 96 w 166"/>
              <a:gd name="T31" fmla="*/ 99 h 99"/>
              <a:gd name="T32" fmla="*/ 166 w 166"/>
              <a:gd name="T33" fmla="*/ 99 h 99"/>
              <a:gd name="T34" fmla="*/ 166 w 166"/>
              <a:gd name="T35" fmla="*/ 0 h 99"/>
              <a:gd name="T36" fmla="*/ 97 w 166"/>
              <a:gd name="T3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99">
                <a:moveTo>
                  <a:pt x="97" y="0"/>
                </a:moveTo>
                <a:cubicBezTo>
                  <a:pt x="97" y="0"/>
                  <a:pt x="97" y="0"/>
                  <a:pt x="97" y="0"/>
                </a:cubicBezTo>
                <a:cubicBezTo>
                  <a:pt x="100" y="2"/>
                  <a:pt x="102" y="7"/>
                  <a:pt x="102" y="11"/>
                </a:cubicBezTo>
                <a:cubicBezTo>
                  <a:pt x="102" y="19"/>
                  <a:pt x="96" y="25"/>
                  <a:pt x="88" y="25"/>
                </a:cubicBezTo>
                <a:cubicBezTo>
                  <a:pt x="80" y="25"/>
                  <a:pt x="74" y="19"/>
                  <a:pt x="74" y="11"/>
                </a:cubicBezTo>
                <a:cubicBezTo>
                  <a:pt x="74" y="7"/>
                  <a:pt x="76" y="3"/>
                  <a:pt x="79" y="0"/>
                </a:cubicBezTo>
                <a:cubicBezTo>
                  <a:pt x="80" y="0"/>
                  <a:pt x="80" y="0"/>
                  <a:pt x="80" y="0"/>
                </a:cubicBezTo>
                <a:cubicBezTo>
                  <a:pt x="13" y="0"/>
                  <a:pt x="13" y="0"/>
                  <a:pt x="13" y="0"/>
                </a:cubicBezTo>
                <a:cubicBezTo>
                  <a:pt x="4" y="19"/>
                  <a:pt x="0" y="41"/>
                  <a:pt x="0" y="63"/>
                </a:cubicBezTo>
                <a:cubicBezTo>
                  <a:pt x="0" y="76"/>
                  <a:pt x="1" y="88"/>
                  <a:pt x="4" y="99"/>
                </a:cubicBezTo>
                <a:cubicBezTo>
                  <a:pt x="79" y="99"/>
                  <a:pt x="79" y="99"/>
                  <a:pt x="79" y="99"/>
                </a:cubicBezTo>
                <a:cubicBezTo>
                  <a:pt x="76" y="97"/>
                  <a:pt x="73" y="93"/>
                  <a:pt x="73" y="88"/>
                </a:cubicBezTo>
                <a:cubicBezTo>
                  <a:pt x="73" y="80"/>
                  <a:pt x="80" y="74"/>
                  <a:pt x="88" y="74"/>
                </a:cubicBezTo>
                <a:cubicBezTo>
                  <a:pt x="96" y="74"/>
                  <a:pt x="102" y="80"/>
                  <a:pt x="102" y="88"/>
                </a:cubicBezTo>
                <a:cubicBezTo>
                  <a:pt x="102" y="93"/>
                  <a:pt x="100" y="97"/>
                  <a:pt x="97" y="99"/>
                </a:cubicBezTo>
                <a:cubicBezTo>
                  <a:pt x="96" y="99"/>
                  <a:pt x="96" y="99"/>
                  <a:pt x="96" y="99"/>
                </a:cubicBezTo>
                <a:cubicBezTo>
                  <a:pt x="166" y="99"/>
                  <a:pt x="166" y="99"/>
                  <a:pt x="166" y="99"/>
                </a:cubicBezTo>
                <a:cubicBezTo>
                  <a:pt x="166" y="0"/>
                  <a:pt x="166" y="0"/>
                  <a:pt x="166" y="0"/>
                </a:cubicBezTo>
                <a:cubicBezTo>
                  <a:pt x="97" y="0"/>
                  <a:pt x="97" y="0"/>
                  <a:pt x="97" y="0"/>
                </a:cubicBezTo>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225" name="Freeform 1042"/>
          <p:cNvSpPr/>
          <p:nvPr/>
        </p:nvSpPr>
        <p:spPr bwMode="auto">
          <a:xfrm>
            <a:off x="3259835" y="2606817"/>
            <a:ext cx="1042988" cy="684213"/>
          </a:xfrm>
          <a:custGeom>
            <a:avLst/>
            <a:gdLst>
              <a:gd name="T0" fmla="*/ 0 w 151"/>
              <a:gd name="T1" fmla="*/ 99 h 99"/>
              <a:gd name="T2" fmla="*/ 151 w 151"/>
              <a:gd name="T3" fmla="*/ 99 h 99"/>
              <a:gd name="T4" fmla="*/ 151 w 151"/>
              <a:gd name="T5" fmla="*/ 0 h 99"/>
              <a:gd name="T6" fmla="*/ 0 w 151"/>
              <a:gd name="T7" fmla="*/ 99 h 99"/>
            </a:gdLst>
            <a:ahLst/>
            <a:cxnLst>
              <a:cxn ang="0">
                <a:pos x="T0" y="T1"/>
              </a:cxn>
              <a:cxn ang="0">
                <a:pos x="T2" y="T3"/>
              </a:cxn>
              <a:cxn ang="0">
                <a:pos x="T4" y="T5"/>
              </a:cxn>
              <a:cxn ang="0">
                <a:pos x="T6" y="T7"/>
              </a:cxn>
            </a:cxnLst>
            <a:rect l="0" t="0" r="r" b="b"/>
            <a:pathLst>
              <a:path w="151" h="99">
                <a:moveTo>
                  <a:pt x="0" y="99"/>
                </a:moveTo>
                <a:cubicBezTo>
                  <a:pt x="151" y="99"/>
                  <a:pt x="151" y="99"/>
                  <a:pt x="151" y="99"/>
                </a:cubicBezTo>
                <a:cubicBezTo>
                  <a:pt x="151" y="0"/>
                  <a:pt x="151" y="0"/>
                  <a:pt x="151" y="0"/>
                </a:cubicBezTo>
                <a:cubicBezTo>
                  <a:pt x="84" y="1"/>
                  <a:pt x="26" y="41"/>
                  <a:pt x="0" y="99"/>
                </a:cubicBezTo>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226" name="Freeform 1045"/>
          <p:cNvSpPr/>
          <p:nvPr/>
        </p:nvSpPr>
        <p:spPr bwMode="auto">
          <a:xfrm>
            <a:off x="4296473" y="2932254"/>
            <a:ext cx="193675" cy="144463"/>
          </a:xfrm>
          <a:custGeom>
            <a:avLst/>
            <a:gdLst>
              <a:gd name="T0" fmla="*/ 18 w 28"/>
              <a:gd name="T1" fmla="*/ 21 h 21"/>
              <a:gd name="T2" fmla="*/ 28 w 28"/>
              <a:gd name="T3" fmla="*/ 11 h 21"/>
              <a:gd name="T4" fmla="*/ 18 w 28"/>
              <a:gd name="T5" fmla="*/ 0 h 21"/>
              <a:gd name="T6" fmla="*/ 9 w 28"/>
              <a:gd name="T7" fmla="*/ 5 h 21"/>
              <a:gd name="T8" fmla="*/ 9 w 28"/>
              <a:gd name="T9" fmla="*/ 5 h 21"/>
              <a:gd name="T10" fmla="*/ 5 w 28"/>
              <a:gd name="T11" fmla="*/ 7 h 21"/>
              <a:gd name="T12" fmla="*/ 0 w 28"/>
              <a:gd name="T13" fmla="*/ 5 h 21"/>
              <a:gd name="T14" fmla="*/ 0 w 28"/>
              <a:gd name="T15" fmla="*/ 16 h 21"/>
              <a:gd name="T16" fmla="*/ 5 w 28"/>
              <a:gd name="T17" fmla="*/ 14 h 21"/>
              <a:gd name="T18" fmla="*/ 9 w 28"/>
              <a:gd name="T19" fmla="*/ 17 h 21"/>
              <a:gd name="T20" fmla="*/ 9 w 28"/>
              <a:gd name="T21" fmla="*/ 17 h 21"/>
              <a:gd name="T22" fmla="*/ 18 w 28"/>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1">
                <a:moveTo>
                  <a:pt x="18" y="21"/>
                </a:moveTo>
                <a:cubicBezTo>
                  <a:pt x="23" y="21"/>
                  <a:pt x="28" y="16"/>
                  <a:pt x="28" y="11"/>
                </a:cubicBezTo>
                <a:cubicBezTo>
                  <a:pt x="28" y="5"/>
                  <a:pt x="23" y="0"/>
                  <a:pt x="18" y="0"/>
                </a:cubicBezTo>
                <a:cubicBezTo>
                  <a:pt x="14" y="0"/>
                  <a:pt x="11" y="2"/>
                  <a:pt x="9" y="5"/>
                </a:cubicBezTo>
                <a:cubicBezTo>
                  <a:pt x="9" y="5"/>
                  <a:pt x="9" y="5"/>
                  <a:pt x="9" y="5"/>
                </a:cubicBezTo>
                <a:cubicBezTo>
                  <a:pt x="8" y="6"/>
                  <a:pt x="7" y="7"/>
                  <a:pt x="5" y="7"/>
                </a:cubicBezTo>
                <a:cubicBezTo>
                  <a:pt x="2" y="7"/>
                  <a:pt x="0" y="5"/>
                  <a:pt x="0" y="5"/>
                </a:cubicBezTo>
                <a:cubicBezTo>
                  <a:pt x="0" y="16"/>
                  <a:pt x="0" y="16"/>
                  <a:pt x="0" y="16"/>
                </a:cubicBezTo>
                <a:cubicBezTo>
                  <a:pt x="0" y="16"/>
                  <a:pt x="2" y="14"/>
                  <a:pt x="5" y="14"/>
                </a:cubicBezTo>
                <a:cubicBezTo>
                  <a:pt x="7" y="14"/>
                  <a:pt x="8" y="16"/>
                  <a:pt x="9" y="17"/>
                </a:cubicBezTo>
                <a:cubicBezTo>
                  <a:pt x="9" y="17"/>
                  <a:pt x="9" y="17"/>
                  <a:pt x="9" y="17"/>
                </a:cubicBezTo>
                <a:cubicBezTo>
                  <a:pt x="11" y="19"/>
                  <a:pt x="14" y="21"/>
                  <a:pt x="18" y="21"/>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227" name="Freeform 1046"/>
          <p:cNvSpPr/>
          <p:nvPr/>
        </p:nvSpPr>
        <p:spPr bwMode="auto">
          <a:xfrm>
            <a:off x="3694810" y="3291029"/>
            <a:ext cx="146050" cy="193675"/>
          </a:xfrm>
          <a:custGeom>
            <a:avLst/>
            <a:gdLst>
              <a:gd name="T0" fmla="*/ 0 w 21"/>
              <a:gd name="T1" fmla="*/ 17 h 28"/>
              <a:gd name="T2" fmla="*/ 10 w 21"/>
              <a:gd name="T3" fmla="*/ 28 h 28"/>
              <a:gd name="T4" fmla="*/ 21 w 21"/>
              <a:gd name="T5" fmla="*/ 17 h 28"/>
              <a:gd name="T6" fmla="*/ 16 w 21"/>
              <a:gd name="T7" fmla="*/ 8 h 28"/>
              <a:gd name="T8" fmla="*/ 16 w 21"/>
              <a:gd name="T9" fmla="*/ 8 h 28"/>
              <a:gd name="T10" fmla="*/ 14 w 21"/>
              <a:gd name="T11" fmla="*/ 4 h 28"/>
              <a:gd name="T12" fmla="*/ 15 w 21"/>
              <a:gd name="T13" fmla="*/ 0 h 28"/>
              <a:gd name="T14" fmla="*/ 5 w 21"/>
              <a:gd name="T15" fmla="*/ 0 h 28"/>
              <a:gd name="T16" fmla="*/ 6 w 21"/>
              <a:gd name="T17" fmla="*/ 4 h 28"/>
              <a:gd name="T18" fmla="*/ 4 w 21"/>
              <a:gd name="T19" fmla="*/ 9 h 28"/>
              <a:gd name="T20" fmla="*/ 4 w 21"/>
              <a:gd name="T21" fmla="*/ 9 h 28"/>
              <a:gd name="T22" fmla="*/ 0 w 21"/>
              <a:gd name="T23"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8">
                <a:moveTo>
                  <a:pt x="0" y="17"/>
                </a:moveTo>
                <a:cubicBezTo>
                  <a:pt x="0" y="23"/>
                  <a:pt x="4" y="28"/>
                  <a:pt x="10" y="28"/>
                </a:cubicBezTo>
                <a:cubicBezTo>
                  <a:pt x="16" y="28"/>
                  <a:pt x="21" y="23"/>
                  <a:pt x="21" y="17"/>
                </a:cubicBezTo>
                <a:cubicBezTo>
                  <a:pt x="21" y="14"/>
                  <a:pt x="19" y="10"/>
                  <a:pt x="16" y="8"/>
                </a:cubicBezTo>
                <a:cubicBezTo>
                  <a:pt x="16" y="8"/>
                  <a:pt x="16" y="8"/>
                  <a:pt x="16" y="8"/>
                </a:cubicBezTo>
                <a:cubicBezTo>
                  <a:pt x="14" y="7"/>
                  <a:pt x="14" y="6"/>
                  <a:pt x="14" y="4"/>
                </a:cubicBezTo>
                <a:cubicBezTo>
                  <a:pt x="14" y="2"/>
                  <a:pt x="15" y="0"/>
                  <a:pt x="15" y="0"/>
                </a:cubicBezTo>
                <a:cubicBezTo>
                  <a:pt x="5" y="0"/>
                  <a:pt x="5" y="0"/>
                  <a:pt x="5" y="0"/>
                </a:cubicBezTo>
                <a:cubicBezTo>
                  <a:pt x="5" y="0"/>
                  <a:pt x="6" y="1"/>
                  <a:pt x="6" y="4"/>
                </a:cubicBezTo>
                <a:cubicBezTo>
                  <a:pt x="6" y="7"/>
                  <a:pt x="5" y="8"/>
                  <a:pt x="4" y="9"/>
                </a:cubicBezTo>
                <a:cubicBezTo>
                  <a:pt x="4" y="9"/>
                  <a:pt x="4" y="9"/>
                  <a:pt x="4" y="9"/>
                </a:cubicBezTo>
                <a:cubicBezTo>
                  <a:pt x="1" y="11"/>
                  <a:pt x="0" y="14"/>
                  <a:pt x="0" y="17"/>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91" name="Freeform 1212"/>
          <p:cNvSpPr/>
          <p:nvPr/>
        </p:nvSpPr>
        <p:spPr bwMode="auto">
          <a:xfrm>
            <a:off x="5015610" y="3305316"/>
            <a:ext cx="158750" cy="200025"/>
          </a:xfrm>
          <a:custGeom>
            <a:avLst/>
            <a:gdLst>
              <a:gd name="T0" fmla="*/ 1 w 23"/>
              <a:gd name="T1" fmla="*/ 15 h 29"/>
              <a:gd name="T2" fmla="*/ 9 w 23"/>
              <a:gd name="T3" fmla="*/ 28 h 29"/>
              <a:gd name="T4" fmla="*/ 22 w 23"/>
              <a:gd name="T5" fmla="*/ 20 h 29"/>
              <a:gd name="T6" fmla="*/ 19 w 23"/>
              <a:gd name="T7" fmla="*/ 11 h 29"/>
              <a:gd name="T8" fmla="*/ 19 w 23"/>
              <a:gd name="T9" fmla="*/ 11 h 29"/>
              <a:gd name="T10" fmla="*/ 18 w 23"/>
              <a:gd name="T11" fmla="*/ 6 h 29"/>
              <a:gd name="T12" fmla="*/ 21 w 23"/>
              <a:gd name="T13" fmla="*/ 2 h 29"/>
              <a:gd name="T14" fmla="*/ 11 w 23"/>
              <a:gd name="T15" fmla="*/ 0 h 29"/>
              <a:gd name="T16" fmla="*/ 11 w 23"/>
              <a:gd name="T17" fmla="*/ 4 h 29"/>
              <a:gd name="T18" fmla="*/ 8 w 23"/>
              <a:gd name="T19" fmla="*/ 8 h 29"/>
              <a:gd name="T20" fmla="*/ 8 w 23"/>
              <a:gd name="T21" fmla="*/ 8 h 29"/>
              <a:gd name="T22" fmla="*/ 1 w 23"/>
              <a:gd name="T2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9">
                <a:moveTo>
                  <a:pt x="1" y="15"/>
                </a:moveTo>
                <a:cubicBezTo>
                  <a:pt x="0" y="21"/>
                  <a:pt x="3" y="27"/>
                  <a:pt x="9" y="28"/>
                </a:cubicBezTo>
                <a:cubicBezTo>
                  <a:pt x="15" y="29"/>
                  <a:pt x="20" y="26"/>
                  <a:pt x="22" y="20"/>
                </a:cubicBezTo>
                <a:cubicBezTo>
                  <a:pt x="23" y="17"/>
                  <a:pt x="22" y="14"/>
                  <a:pt x="19" y="11"/>
                </a:cubicBezTo>
                <a:cubicBezTo>
                  <a:pt x="19" y="11"/>
                  <a:pt x="19" y="11"/>
                  <a:pt x="19" y="11"/>
                </a:cubicBezTo>
                <a:cubicBezTo>
                  <a:pt x="18" y="9"/>
                  <a:pt x="18" y="8"/>
                  <a:pt x="18" y="6"/>
                </a:cubicBezTo>
                <a:cubicBezTo>
                  <a:pt x="19" y="4"/>
                  <a:pt x="21" y="2"/>
                  <a:pt x="21" y="2"/>
                </a:cubicBezTo>
                <a:cubicBezTo>
                  <a:pt x="11" y="0"/>
                  <a:pt x="11" y="0"/>
                  <a:pt x="11" y="0"/>
                </a:cubicBezTo>
                <a:cubicBezTo>
                  <a:pt x="11" y="0"/>
                  <a:pt x="12" y="2"/>
                  <a:pt x="11" y="4"/>
                </a:cubicBezTo>
                <a:cubicBezTo>
                  <a:pt x="10" y="7"/>
                  <a:pt x="9" y="8"/>
                  <a:pt x="8" y="8"/>
                </a:cubicBezTo>
                <a:cubicBezTo>
                  <a:pt x="8" y="8"/>
                  <a:pt x="8" y="8"/>
                  <a:pt x="8" y="8"/>
                </a:cubicBezTo>
                <a:cubicBezTo>
                  <a:pt x="5" y="9"/>
                  <a:pt x="2" y="12"/>
                  <a:pt x="1" y="15"/>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392" name="Freeform 1213"/>
          <p:cNvSpPr/>
          <p:nvPr/>
        </p:nvSpPr>
        <p:spPr bwMode="auto">
          <a:xfrm>
            <a:off x="4572697" y="2159141"/>
            <a:ext cx="1195388" cy="1298575"/>
          </a:xfrm>
          <a:custGeom>
            <a:avLst/>
            <a:gdLst>
              <a:gd name="T0" fmla="*/ 37 w 173"/>
              <a:gd name="T1" fmla="*/ 0 h 188"/>
              <a:gd name="T2" fmla="*/ 25 w 173"/>
              <a:gd name="T3" fmla="*/ 47 h 188"/>
              <a:gd name="T4" fmla="*/ 37 w 173"/>
              <a:gd name="T5" fmla="*/ 45 h 188"/>
              <a:gd name="T6" fmla="*/ 47 w 173"/>
              <a:gd name="T7" fmla="*/ 62 h 188"/>
              <a:gd name="T8" fmla="*/ 30 w 173"/>
              <a:gd name="T9" fmla="*/ 73 h 188"/>
              <a:gd name="T10" fmla="*/ 21 w 173"/>
              <a:gd name="T11" fmla="*/ 65 h 188"/>
              <a:gd name="T12" fmla="*/ 0 w 173"/>
              <a:gd name="T13" fmla="*/ 147 h 188"/>
              <a:gd name="T14" fmla="*/ 160 w 173"/>
              <a:gd name="T15" fmla="*/ 188 h 188"/>
              <a:gd name="T16" fmla="*/ 37 w 173"/>
              <a:gd name="T1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188">
                <a:moveTo>
                  <a:pt x="37" y="0"/>
                </a:moveTo>
                <a:cubicBezTo>
                  <a:pt x="25" y="47"/>
                  <a:pt x="25" y="47"/>
                  <a:pt x="25" y="47"/>
                </a:cubicBezTo>
                <a:cubicBezTo>
                  <a:pt x="29" y="45"/>
                  <a:pt x="33" y="44"/>
                  <a:pt x="37" y="45"/>
                </a:cubicBezTo>
                <a:cubicBezTo>
                  <a:pt x="45" y="47"/>
                  <a:pt x="49" y="55"/>
                  <a:pt x="47" y="62"/>
                </a:cubicBezTo>
                <a:cubicBezTo>
                  <a:pt x="45" y="70"/>
                  <a:pt x="38" y="75"/>
                  <a:pt x="30" y="73"/>
                </a:cubicBezTo>
                <a:cubicBezTo>
                  <a:pt x="26" y="72"/>
                  <a:pt x="23" y="69"/>
                  <a:pt x="21" y="65"/>
                </a:cubicBezTo>
                <a:cubicBezTo>
                  <a:pt x="0" y="147"/>
                  <a:pt x="0" y="147"/>
                  <a:pt x="0" y="147"/>
                </a:cubicBezTo>
                <a:cubicBezTo>
                  <a:pt x="160" y="188"/>
                  <a:pt x="160" y="188"/>
                  <a:pt x="160" y="188"/>
                </a:cubicBezTo>
                <a:cubicBezTo>
                  <a:pt x="173" y="104"/>
                  <a:pt x="120" y="23"/>
                  <a:pt x="37" y="0"/>
                </a:cubicBezTo>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437" name="TextBox 436"/>
          <p:cNvSpPr txBox="1"/>
          <p:nvPr/>
        </p:nvSpPr>
        <p:spPr>
          <a:xfrm>
            <a:off x="6313848" y="241411"/>
            <a:ext cx="3185487" cy="707886"/>
          </a:xfrm>
          <a:prstGeom prst="rect">
            <a:avLst/>
          </a:prstGeom>
          <a:noFill/>
        </p:spPr>
        <p:txBody>
          <a:bodyPr wrap="none" rtlCol="0">
            <a:spAutoFit/>
          </a:bodyPr>
          <a:lstStyle/>
          <a:p>
            <a:r>
              <a:rPr lang="en-US" sz="4000" smtClean="0">
                <a:latin typeface="+mj-lt"/>
              </a:rPr>
              <a:t>Bulb Analysis</a:t>
            </a:r>
            <a:endParaRPr lang="en-GB" sz="4000">
              <a:latin typeface="+mj-lt"/>
            </a:endParaRPr>
          </a:p>
        </p:txBody>
      </p:sp>
      <p:sp>
        <p:nvSpPr>
          <p:cNvPr id="438" name="TextBox 437"/>
          <p:cNvSpPr txBox="1"/>
          <p:nvPr/>
        </p:nvSpPr>
        <p:spPr>
          <a:xfrm>
            <a:off x="6325589" y="857276"/>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439" name="Straight Connector 438"/>
          <p:cNvCxnSpPr/>
          <p:nvPr/>
        </p:nvCxnSpPr>
        <p:spPr>
          <a:xfrm>
            <a:off x="6434840" y="1223966"/>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40" name="Group 439"/>
          <p:cNvGrpSpPr/>
          <p:nvPr/>
        </p:nvGrpSpPr>
        <p:grpSpPr>
          <a:xfrm>
            <a:off x="6661178" y="4298738"/>
            <a:ext cx="510778" cy="511652"/>
            <a:chOff x="9145588" y="4435475"/>
            <a:chExt cx="464344" cy="465138"/>
          </a:xfrm>
          <a:solidFill>
            <a:schemeClr val="accent4"/>
          </a:solidFill>
        </p:grpSpPr>
        <p:sp>
          <p:nvSpPr>
            <p:cNvPr id="441"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2"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3"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4"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5"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6"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7"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8"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9"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450" name="Group 449"/>
          <p:cNvGrpSpPr/>
          <p:nvPr/>
        </p:nvGrpSpPr>
        <p:grpSpPr>
          <a:xfrm>
            <a:off x="6661178" y="5480759"/>
            <a:ext cx="511652" cy="430451"/>
            <a:chOff x="5368132" y="2625725"/>
            <a:chExt cx="465138" cy="391319"/>
          </a:xfrm>
          <a:solidFill>
            <a:schemeClr val="accent5"/>
          </a:solidFill>
        </p:grpSpPr>
        <p:sp>
          <p:nvSpPr>
            <p:cNvPr id="451"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2"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3"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54" name="Group 453"/>
          <p:cNvGrpSpPr/>
          <p:nvPr/>
        </p:nvGrpSpPr>
        <p:grpSpPr>
          <a:xfrm>
            <a:off x="6661178" y="3117591"/>
            <a:ext cx="510778" cy="510778"/>
            <a:chOff x="4439444" y="1652588"/>
            <a:chExt cx="464344" cy="464344"/>
          </a:xfrm>
          <a:solidFill>
            <a:schemeClr val="accent2"/>
          </a:solidFill>
        </p:grpSpPr>
        <p:sp>
          <p:nvSpPr>
            <p:cNvPr id="455"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56"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57"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458" name="Group 457"/>
          <p:cNvGrpSpPr/>
          <p:nvPr/>
        </p:nvGrpSpPr>
        <p:grpSpPr>
          <a:xfrm>
            <a:off x="6661178" y="2045749"/>
            <a:ext cx="510778" cy="399018"/>
            <a:chOff x="2581275" y="1710532"/>
            <a:chExt cx="464344" cy="362744"/>
          </a:xfrm>
          <a:solidFill>
            <a:schemeClr val="accent1"/>
          </a:solidFill>
        </p:grpSpPr>
        <p:sp>
          <p:nvSpPr>
            <p:cNvPr id="459"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0"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1"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2"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3"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4"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5"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66" name="Group 465"/>
          <p:cNvGrpSpPr/>
          <p:nvPr/>
        </p:nvGrpSpPr>
        <p:grpSpPr>
          <a:xfrm>
            <a:off x="7328470" y="1704642"/>
            <a:ext cx="4047778" cy="1066388"/>
            <a:chOff x="1513650" y="1382143"/>
            <a:chExt cx="4047778" cy="1066388"/>
          </a:xfrm>
        </p:grpSpPr>
        <p:sp>
          <p:nvSpPr>
            <p:cNvPr id="467" name="TextBox 466"/>
            <p:cNvSpPr txBox="1"/>
            <p:nvPr/>
          </p:nvSpPr>
          <p:spPr>
            <a:xfrm>
              <a:off x="1513650" y="1382143"/>
              <a:ext cx="1693156" cy="400110"/>
            </a:xfrm>
            <a:prstGeom prst="rect">
              <a:avLst/>
            </a:prstGeom>
            <a:noFill/>
          </p:spPr>
          <p:txBody>
            <a:bodyPr wrap="none" rtlCol="0">
              <a:spAutoFit/>
            </a:bodyPr>
            <a:lstStyle/>
            <a:p>
              <a:r>
                <a:rPr lang="en-US" sz="2000" b="1" smtClean="0">
                  <a:solidFill>
                    <a:schemeClr val="accent1"/>
                  </a:solidFill>
                </a:rPr>
                <a:t>TV Production</a:t>
              </a:r>
              <a:endParaRPr lang="en-GB" sz="2000" b="1">
                <a:solidFill>
                  <a:schemeClr val="accent1"/>
                </a:solidFill>
              </a:endParaRPr>
            </a:p>
          </p:txBody>
        </p:sp>
        <p:sp>
          <p:nvSpPr>
            <p:cNvPr id="468" name="Rectangle 467"/>
            <p:cNvSpPr/>
            <p:nvPr/>
          </p:nvSpPr>
          <p:spPr>
            <a:xfrm>
              <a:off x="1513650" y="1709867"/>
              <a:ext cx="4047778" cy="738664"/>
            </a:xfrm>
            <a:prstGeom prst="rect">
              <a:avLst/>
            </a:prstGeom>
          </p:spPr>
          <p:txBody>
            <a:bodyPr wrap="square">
              <a:spAutoFit/>
            </a:bodyPr>
            <a:lstStyle/>
            <a:p>
              <a:r>
                <a:rPr lang="en-GB" sz="1400"/>
                <a:t>Lorem ipsum dolor sit amet, consectetuer adipiscing elit, sed diam nonummy nibh euismod tincidunt </a:t>
              </a:r>
              <a:r>
                <a:rPr lang="en-GB" sz="1400" smtClean="0"/>
                <a:t>ut laoreet dolore magna aliquam erat volutpat</a:t>
              </a:r>
              <a:endParaRPr lang="en-GB" sz="1400"/>
            </a:p>
          </p:txBody>
        </p:sp>
      </p:grpSp>
      <p:grpSp>
        <p:nvGrpSpPr>
          <p:cNvPr id="469" name="Group 468"/>
          <p:cNvGrpSpPr/>
          <p:nvPr/>
        </p:nvGrpSpPr>
        <p:grpSpPr>
          <a:xfrm>
            <a:off x="7328470" y="2843734"/>
            <a:ext cx="4047778" cy="1066388"/>
            <a:chOff x="1513650" y="1382143"/>
            <a:chExt cx="4047778" cy="1066388"/>
          </a:xfrm>
        </p:grpSpPr>
        <p:sp>
          <p:nvSpPr>
            <p:cNvPr id="470" name="TextBox 469"/>
            <p:cNvSpPr txBox="1"/>
            <p:nvPr/>
          </p:nvSpPr>
          <p:spPr>
            <a:xfrm>
              <a:off x="1513650" y="1382143"/>
              <a:ext cx="1842171" cy="400110"/>
            </a:xfrm>
            <a:prstGeom prst="rect">
              <a:avLst/>
            </a:prstGeom>
            <a:noFill/>
          </p:spPr>
          <p:txBody>
            <a:bodyPr wrap="none" rtlCol="0">
              <a:spAutoFit/>
            </a:bodyPr>
            <a:lstStyle/>
            <a:p>
              <a:r>
                <a:rPr lang="en-US" sz="2000" b="1" smtClean="0">
                  <a:solidFill>
                    <a:schemeClr val="accent2"/>
                  </a:solidFill>
                </a:rPr>
                <a:t>Dynamic Sound</a:t>
              </a:r>
              <a:endParaRPr lang="en-GB" sz="2000" b="1">
                <a:solidFill>
                  <a:schemeClr val="accent2"/>
                </a:solidFill>
              </a:endParaRPr>
            </a:p>
          </p:txBody>
        </p:sp>
        <p:sp>
          <p:nvSpPr>
            <p:cNvPr id="471" name="Rectangle 470"/>
            <p:cNvSpPr/>
            <p:nvPr/>
          </p:nvSpPr>
          <p:spPr>
            <a:xfrm>
              <a:off x="1513650" y="1709867"/>
              <a:ext cx="4047778" cy="738664"/>
            </a:xfrm>
            <a:prstGeom prst="rect">
              <a:avLst/>
            </a:prstGeom>
          </p:spPr>
          <p:txBody>
            <a:bodyPr wrap="square">
              <a:spAutoFit/>
            </a:bodyPr>
            <a:lstStyle/>
            <a:p>
              <a:r>
                <a:rPr lang="en-GB" sz="1400"/>
                <a:t>Lorem ipsum dolor sit amet, consectetuer adipiscing elit, sed diam nonummy nibh euismod tincidunt </a:t>
              </a:r>
              <a:r>
                <a:rPr lang="en-GB" sz="1400" smtClean="0"/>
                <a:t>ut laoreet dolore magna aliquam erat volutpat</a:t>
              </a:r>
              <a:endParaRPr lang="en-GB" sz="1400"/>
            </a:p>
          </p:txBody>
        </p:sp>
      </p:grpSp>
      <p:grpSp>
        <p:nvGrpSpPr>
          <p:cNvPr id="472" name="Group 471"/>
          <p:cNvGrpSpPr/>
          <p:nvPr/>
        </p:nvGrpSpPr>
        <p:grpSpPr>
          <a:xfrm>
            <a:off x="7328470" y="4047709"/>
            <a:ext cx="4047778" cy="1066388"/>
            <a:chOff x="1513650" y="1382143"/>
            <a:chExt cx="4047778" cy="1066388"/>
          </a:xfrm>
        </p:grpSpPr>
        <p:sp>
          <p:nvSpPr>
            <p:cNvPr id="473" name="TextBox 472"/>
            <p:cNvSpPr txBox="1"/>
            <p:nvPr/>
          </p:nvSpPr>
          <p:spPr>
            <a:xfrm>
              <a:off x="1513650" y="1382143"/>
              <a:ext cx="1542410" cy="400110"/>
            </a:xfrm>
            <a:prstGeom prst="rect">
              <a:avLst/>
            </a:prstGeom>
            <a:noFill/>
          </p:spPr>
          <p:txBody>
            <a:bodyPr wrap="none" rtlCol="0">
              <a:spAutoFit/>
            </a:bodyPr>
            <a:lstStyle/>
            <a:p>
              <a:r>
                <a:rPr lang="en-US" sz="2000" b="1" smtClean="0">
                  <a:solidFill>
                    <a:schemeClr val="accent4"/>
                  </a:solidFill>
                </a:rPr>
                <a:t>Social Media</a:t>
              </a:r>
              <a:endParaRPr lang="en-GB" sz="2000" b="1">
                <a:solidFill>
                  <a:schemeClr val="accent4"/>
                </a:solidFill>
              </a:endParaRPr>
            </a:p>
          </p:txBody>
        </p:sp>
        <p:sp>
          <p:nvSpPr>
            <p:cNvPr id="474" name="Rectangle 473"/>
            <p:cNvSpPr/>
            <p:nvPr/>
          </p:nvSpPr>
          <p:spPr>
            <a:xfrm>
              <a:off x="1513650" y="1709867"/>
              <a:ext cx="4047778" cy="738664"/>
            </a:xfrm>
            <a:prstGeom prst="rect">
              <a:avLst/>
            </a:prstGeom>
          </p:spPr>
          <p:txBody>
            <a:bodyPr wrap="square">
              <a:spAutoFit/>
            </a:bodyPr>
            <a:lstStyle/>
            <a:p>
              <a:r>
                <a:rPr lang="en-GB" sz="1400"/>
                <a:t>Lorem ipsum dolor sit amet, consectetuer adipiscing elit, sed diam nonummy nibh euismod tincidunt </a:t>
              </a:r>
              <a:r>
                <a:rPr lang="en-GB" sz="1400" smtClean="0"/>
                <a:t>ut laoreet dolore magna aliquam erat volutpat</a:t>
              </a:r>
              <a:endParaRPr lang="en-GB" sz="1400"/>
            </a:p>
          </p:txBody>
        </p:sp>
      </p:grpSp>
      <p:grpSp>
        <p:nvGrpSpPr>
          <p:cNvPr id="475" name="Group 474"/>
          <p:cNvGrpSpPr/>
          <p:nvPr/>
        </p:nvGrpSpPr>
        <p:grpSpPr>
          <a:xfrm>
            <a:off x="7325921" y="5186801"/>
            <a:ext cx="4047778" cy="1066388"/>
            <a:chOff x="1513650" y="1382143"/>
            <a:chExt cx="4047778" cy="1066388"/>
          </a:xfrm>
        </p:grpSpPr>
        <p:sp>
          <p:nvSpPr>
            <p:cNvPr id="476" name="TextBox 475"/>
            <p:cNvSpPr txBox="1"/>
            <p:nvPr/>
          </p:nvSpPr>
          <p:spPr>
            <a:xfrm>
              <a:off x="1513650" y="1382143"/>
              <a:ext cx="1604991" cy="400110"/>
            </a:xfrm>
            <a:prstGeom prst="rect">
              <a:avLst/>
            </a:prstGeom>
            <a:noFill/>
          </p:spPr>
          <p:txBody>
            <a:bodyPr wrap="none" rtlCol="0">
              <a:spAutoFit/>
            </a:bodyPr>
            <a:lstStyle/>
            <a:p>
              <a:r>
                <a:rPr lang="en-US" sz="2000" b="1" smtClean="0">
                  <a:solidFill>
                    <a:schemeClr val="accent5"/>
                  </a:solidFill>
                </a:rPr>
                <a:t>Photography </a:t>
              </a:r>
              <a:endParaRPr lang="en-GB" sz="2000" b="1">
                <a:solidFill>
                  <a:schemeClr val="accent5"/>
                </a:solidFill>
              </a:endParaRPr>
            </a:p>
          </p:txBody>
        </p:sp>
        <p:sp>
          <p:nvSpPr>
            <p:cNvPr id="477" name="Rectangle 476"/>
            <p:cNvSpPr/>
            <p:nvPr/>
          </p:nvSpPr>
          <p:spPr>
            <a:xfrm>
              <a:off x="1513650" y="1709867"/>
              <a:ext cx="4047778" cy="738664"/>
            </a:xfrm>
            <a:prstGeom prst="rect">
              <a:avLst/>
            </a:prstGeom>
          </p:spPr>
          <p:txBody>
            <a:bodyPr wrap="square">
              <a:spAutoFit/>
            </a:bodyPr>
            <a:lstStyle/>
            <a:p>
              <a:r>
                <a:rPr lang="en-GB" sz="1400"/>
                <a:t>Lorem ipsum dolor sit amet, consectetuer adipiscing elit, sed diam nonummy nibh euismod tincidunt </a:t>
              </a:r>
              <a:r>
                <a:rPr lang="en-GB" sz="1400" smtClean="0"/>
                <a:t>ut laoreet dolore magna aliquam erat volutpat</a:t>
              </a:r>
              <a:endParaRPr lang="en-GB" sz="140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7"/>
                                        </p:tgtEl>
                                        <p:attrNameLst>
                                          <p:attrName>style.visibility</p:attrName>
                                        </p:attrNameLst>
                                      </p:cBhvr>
                                      <p:to>
                                        <p:strVal val="visible"/>
                                      </p:to>
                                    </p:set>
                                    <p:animEffect transition="in" filter="wipe(left)">
                                      <p:cBhvr>
                                        <p:cTn id="7" dur="500"/>
                                        <p:tgtEl>
                                          <p:spTgt spid="4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38"/>
                                        </p:tgtEl>
                                        <p:attrNameLst>
                                          <p:attrName>style.visibility</p:attrName>
                                        </p:attrNameLst>
                                      </p:cBhvr>
                                      <p:to>
                                        <p:strVal val="visible"/>
                                      </p:to>
                                    </p:set>
                                    <p:animEffect transition="in" filter="wipe(left)">
                                      <p:cBhvr>
                                        <p:cTn id="11" dur="500"/>
                                        <p:tgtEl>
                                          <p:spTgt spid="438"/>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39"/>
                                        </p:tgtEl>
                                        <p:attrNameLst>
                                          <p:attrName>style.visibility</p:attrName>
                                        </p:attrNameLst>
                                      </p:cBhvr>
                                      <p:to>
                                        <p:strVal val="visible"/>
                                      </p:to>
                                    </p:set>
                                    <p:animEffect transition="in" filter="fade">
                                      <p:cBhvr>
                                        <p:cTn id="15" dur="500"/>
                                        <p:tgtEl>
                                          <p:spTgt spid="439"/>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458"/>
                                        </p:tgtEl>
                                        <p:attrNameLst>
                                          <p:attrName>style.visibility</p:attrName>
                                        </p:attrNameLst>
                                      </p:cBhvr>
                                      <p:to>
                                        <p:strVal val="visible"/>
                                      </p:to>
                                    </p:set>
                                    <p:anim calcmode="lin" valueType="num">
                                      <p:cBhvr>
                                        <p:cTn id="19" dur="500" fill="hold"/>
                                        <p:tgtEl>
                                          <p:spTgt spid="458"/>
                                        </p:tgtEl>
                                        <p:attrNameLst>
                                          <p:attrName>ppt_w</p:attrName>
                                        </p:attrNameLst>
                                      </p:cBhvr>
                                      <p:tavLst>
                                        <p:tav tm="0">
                                          <p:val>
                                            <p:fltVal val="0"/>
                                          </p:val>
                                        </p:tav>
                                        <p:tav tm="100000">
                                          <p:val>
                                            <p:strVal val="#ppt_w"/>
                                          </p:val>
                                        </p:tav>
                                      </p:tavLst>
                                    </p:anim>
                                    <p:anim calcmode="lin" valueType="num">
                                      <p:cBhvr>
                                        <p:cTn id="20" dur="500" fill="hold"/>
                                        <p:tgtEl>
                                          <p:spTgt spid="458"/>
                                        </p:tgtEl>
                                        <p:attrNameLst>
                                          <p:attrName>ppt_h</p:attrName>
                                        </p:attrNameLst>
                                      </p:cBhvr>
                                      <p:tavLst>
                                        <p:tav tm="0">
                                          <p:val>
                                            <p:fltVal val="0"/>
                                          </p:val>
                                        </p:tav>
                                        <p:tav tm="100000">
                                          <p:val>
                                            <p:strVal val="#ppt_h"/>
                                          </p:val>
                                        </p:tav>
                                      </p:tavLst>
                                    </p:anim>
                                    <p:animEffect transition="in" filter="fade">
                                      <p:cBhvr>
                                        <p:cTn id="21" dur="500"/>
                                        <p:tgtEl>
                                          <p:spTgt spid="45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466"/>
                                        </p:tgtEl>
                                        <p:attrNameLst>
                                          <p:attrName>style.visibility</p:attrName>
                                        </p:attrNameLst>
                                      </p:cBhvr>
                                      <p:to>
                                        <p:strVal val="visible"/>
                                      </p:to>
                                    </p:set>
                                    <p:animEffect transition="in" filter="fade">
                                      <p:cBhvr>
                                        <p:cTn id="25" dur="500"/>
                                        <p:tgtEl>
                                          <p:spTgt spid="466"/>
                                        </p:tgtEl>
                                      </p:cBhvr>
                                    </p:animEffect>
                                  </p:childTnLst>
                                </p:cTn>
                              </p:par>
                            </p:childTnLst>
                          </p:cTn>
                        </p:par>
                        <p:par>
                          <p:cTn id="26" fill="hold">
                            <p:stCondLst>
                              <p:cond delay="2500"/>
                            </p:stCondLst>
                            <p:childTnLst>
                              <p:par>
                                <p:cTn id="27" presetID="53" presetClass="entr" presetSubtype="16" fill="hold" nodeType="afterEffect">
                                  <p:stCondLst>
                                    <p:cond delay="0"/>
                                  </p:stCondLst>
                                  <p:childTnLst>
                                    <p:set>
                                      <p:cBhvr>
                                        <p:cTn id="28" dur="1" fill="hold">
                                          <p:stCondLst>
                                            <p:cond delay="0"/>
                                          </p:stCondLst>
                                        </p:cTn>
                                        <p:tgtEl>
                                          <p:spTgt spid="454"/>
                                        </p:tgtEl>
                                        <p:attrNameLst>
                                          <p:attrName>style.visibility</p:attrName>
                                        </p:attrNameLst>
                                      </p:cBhvr>
                                      <p:to>
                                        <p:strVal val="visible"/>
                                      </p:to>
                                    </p:set>
                                    <p:anim calcmode="lin" valueType="num">
                                      <p:cBhvr>
                                        <p:cTn id="29" dur="500" fill="hold"/>
                                        <p:tgtEl>
                                          <p:spTgt spid="454"/>
                                        </p:tgtEl>
                                        <p:attrNameLst>
                                          <p:attrName>ppt_w</p:attrName>
                                        </p:attrNameLst>
                                      </p:cBhvr>
                                      <p:tavLst>
                                        <p:tav tm="0">
                                          <p:val>
                                            <p:fltVal val="0"/>
                                          </p:val>
                                        </p:tav>
                                        <p:tav tm="100000">
                                          <p:val>
                                            <p:strVal val="#ppt_w"/>
                                          </p:val>
                                        </p:tav>
                                      </p:tavLst>
                                    </p:anim>
                                    <p:anim calcmode="lin" valueType="num">
                                      <p:cBhvr>
                                        <p:cTn id="30" dur="500" fill="hold"/>
                                        <p:tgtEl>
                                          <p:spTgt spid="454"/>
                                        </p:tgtEl>
                                        <p:attrNameLst>
                                          <p:attrName>ppt_h</p:attrName>
                                        </p:attrNameLst>
                                      </p:cBhvr>
                                      <p:tavLst>
                                        <p:tav tm="0">
                                          <p:val>
                                            <p:fltVal val="0"/>
                                          </p:val>
                                        </p:tav>
                                        <p:tav tm="100000">
                                          <p:val>
                                            <p:strVal val="#ppt_h"/>
                                          </p:val>
                                        </p:tav>
                                      </p:tavLst>
                                    </p:anim>
                                    <p:animEffect transition="in" filter="fade">
                                      <p:cBhvr>
                                        <p:cTn id="31" dur="500"/>
                                        <p:tgtEl>
                                          <p:spTgt spid="454"/>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469"/>
                                        </p:tgtEl>
                                        <p:attrNameLst>
                                          <p:attrName>style.visibility</p:attrName>
                                        </p:attrNameLst>
                                      </p:cBhvr>
                                      <p:to>
                                        <p:strVal val="visible"/>
                                      </p:to>
                                    </p:set>
                                    <p:animEffect transition="in" filter="fade">
                                      <p:cBhvr>
                                        <p:cTn id="35" dur="500"/>
                                        <p:tgtEl>
                                          <p:spTgt spid="469"/>
                                        </p:tgtEl>
                                      </p:cBhvr>
                                    </p:animEffect>
                                  </p:childTnLst>
                                </p:cTn>
                              </p:par>
                            </p:childTnLst>
                          </p:cTn>
                        </p:par>
                        <p:par>
                          <p:cTn id="36" fill="hold">
                            <p:stCondLst>
                              <p:cond delay="3500"/>
                            </p:stCondLst>
                            <p:childTnLst>
                              <p:par>
                                <p:cTn id="37" presetID="53" presetClass="entr" presetSubtype="16" fill="hold" nodeType="afterEffect">
                                  <p:stCondLst>
                                    <p:cond delay="0"/>
                                  </p:stCondLst>
                                  <p:childTnLst>
                                    <p:set>
                                      <p:cBhvr>
                                        <p:cTn id="38" dur="1" fill="hold">
                                          <p:stCondLst>
                                            <p:cond delay="0"/>
                                          </p:stCondLst>
                                        </p:cTn>
                                        <p:tgtEl>
                                          <p:spTgt spid="440"/>
                                        </p:tgtEl>
                                        <p:attrNameLst>
                                          <p:attrName>style.visibility</p:attrName>
                                        </p:attrNameLst>
                                      </p:cBhvr>
                                      <p:to>
                                        <p:strVal val="visible"/>
                                      </p:to>
                                    </p:set>
                                    <p:anim calcmode="lin" valueType="num">
                                      <p:cBhvr>
                                        <p:cTn id="39" dur="500" fill="hold"/>
                                        <p:tgtEl>
                                          <p:spTgt spid="440"/>
                                        </p:tgtEl>
                                        <p:attrNameLst>
                                          <p:attrName>ppt_w</p:attrName>
                                        </p:attrNameLst>
                                      </p:cBhvr>
                                      <p:tavLst>
                                        <p:tav tm="0">
                                          <p:val>
                                            <p:fltVal val="0"/>
                                          </p:val>
                                        </p:tav>
                                        <p:tav tm="100000">
                                          <p:val>
                                            <p:strVal val="#ppt_w"/>
                                          </p:val>
                                        </p:tav>
                                      </p:tavLst>
                                    </p:anim>
                                    <p:anim calcmode="lin" valueType="num">
                                      <p:cBhvr>
                                        <p:cTn id="40" dur="500" fill="hold"/>
                                        <p:tgtEl>
                                          <p:spTgt spid="440"/>
                                        </p:tgtEl>
                                        <p:attrNameLst>
                                          <p:attrName>ppt_h</p:attrName>
                                        </p:attrNameLst>
                                      </p:cBhvr>
                                      <p:tavLst>
                                        <p:tav tm="0">
                                          <p:val>
                                            <p:fltVal val="0"/>
                                          </p:val>
                                        </p:tav>
                                        <p:tav tm="100000">
                                          <p:val>
                                            <p:strVal val="#ppt_h"/>
                                          </p:val>
                                        </p:tav>
                                      </p:tavLst>
                                    </p:anim>
                                    <p:animEffect transition="in" filter="fade">
                                      <p:cBhvr>
                                        <p:cTn id="41" dur="500"/>
                                        <p:tgtEl>
                                          <p:spTgt spid="440"/>
                                        </p:tgtEl>
                                      </p:cBhvr>
                                    </p:animEffect>
                                  </p:childTnLst>
                                </p:cTn>
                              </p:par>
                            </p:childTnLst>
                          </p:cTn>
                        </p:par>
                        <p:par>
                          <p:cTn id="42" fill="hold">
                            <p:stCondLst>
                              <p:cond delay="4000"/>
                            </p:stCondLst>
                            <p:childTnLst>
                              <p:par>
                                <p:cTn id="43" presetID="10" presetClass="entr" presetSubtype="0" fill="hold" nodeType="afterEffect">
                                  <p:stCondLst>
                                    <p:cond delay="0"/>
                                  </p:stCondLst>
                                  <p:childTnLst>
                                    <p:set>
                                      <p:cBhvr>
                                        <p:cTn id="44" dur="1" fill="hold">
                                          <p:stCondLst>
                                            <p:cond delay="0"/>
                                          </p:stCondLst>
                                        </p:cTn>
                                        <p:tgtEl>
                                          <p:spTgt spid="472"/>
                                        </p:tgtEl>
                                        <p:attrNameLst>
                                          <p:attrName>style.visibility</p:attrName>
                                        </p:attrNameLst>
                                      </p:cBhvr>
                                      <p:to>
                                        <p:strVal val="visible"/>
                                      </p:to>
                                    </p:set>
                                    <p:animEffect transition="in" filter="fade">
                                      <p:cBhvr>
                                        <p:cTn id="45" dur="500"/>
                                        <p:tgtEl>
                                          <p:spTgt spid="472"/>
                                        </p:tgtEl>
                                      </p:cBhvr>
                                    </p:animEffect>
                                  </p:childTnLst>
                                </p:cTn>
                              </p:par>
                            </p:childTnLst>
                          </p:cTn>
                        </p:par>
                        <p:par>
                          <p:cTn id="46" fill="hold">
                            <p:stCondLst>
                              <p:cond delay="4500"/>
                            </p:stCondLst>
                            <p:childTnLst>
                              <p:par>
                                <p:cTn id="47" presetID="53" presetClass="entr" presetSubtype="16" fill="hold" nodeType="afterEffect">
                                  <p:stCondLst>
                                    <p:cond delay="0"/>
                                  </p:stCondLst>
                                  <p:childTnLst>
                                    <p:set>
                                      <p:cBhvr>
                                        <p:cTn id="48" dur="1" fill="hold">
                                          <p:stCondLst>
                                            <p:cond delay="0"/>
                                          </p:stCondLst>
                                        </p:cTn>
                                        <p:tgtEl>
                                          <p:spTgt spid="450"/>
                                        </p:tgtEl>
                                        <p:attrNameLst>
                                          <p:attrName>style.visibility</p:attrName>
                                        </p:attrNameLst>
                                      </p:cBhvr>
                                      <p:to>
                                        <p:strVal val="visible"/>
                                      </p:to>
                                    </p:set>
                                    <p:anim calcmode="lin" valueType="num">
                                      <p:cBhvr>
                                        <p:cTn id="49" dur="500" fill="hold"/>
                                        <p:tgtEl>
                                          <p:spTgt spid="450"/>
                                        </p:tgtEl>
                                        <p:attrNameLst>
                                          <p:attrName>ppt_w</p:attrName>
                                        </p:attrNameLst>
                                      </p:cBhvr>
                                      <p:tavLst>
                                        <p:tav tm="0">
                                          <p:val>
                                            <p:fltVal val="0"/>
                                          </p:val>
                                        </p:tav>
                                        <p:tav tm="100000">
                                          <p:val>
                                            <p:strVal val="#ppt_w"/>
                                          </p:val>
                                        </p:tav>
                                      </p:tavLst>
                                    </p:anim>
                                    <p:anim calcmode="lin" valueType="num">
                                      <p:cBhvr>
                                        <p:cTn id="50" dur="500" fill="hold"/>
                                        <p:tgtEl>
                                          <p:spTgt spid="450"/>
                                        </p:tgtEl>
                                        <p:attrNameLst>
                                          <p:attrName>ppt_h</p:attrName>
                                        </p:attrNameLst>
                                      </p:cBhvr>
                                      <p:tavLst>
                                        <p:tav tm="0">
                                          <p:val>
                                            <p:fltVal val="0"/>
                                          </p:val>
                                        </p:tav>
                                        <p:tav tm="100000">
                                          <p:val>
                                            <p:strVal val="#ppt_h"/>
                                          </p:val>
                                        </p:tav>
                                      </p:tavLst>
                                    </p:anim>
                                    <p:animEffect transition="in" filter="fade">
                                      <p:cBhvr>
                                        <p:cTn id="51" dur="500"/>
                                        <p:tgtEl>
                                          <p:spTgt spid="450"/>
                                        </p:tgtEl>
                                      </p:cBhvr>
                                    </p:animEffect>
                                  </p:childTnLst>
                                </p:cTn>
                              </p:par>
                            </p:childTnLst>
                          </p:cTn>
                        </p:par>
                        <p:par>
                          <p:cTn id="52" fill="hold">
                            <p:stCondLst>
                              <p:cond delay="5000"/>
                            </p:stCondLst>
                            <p:childTnLst>
                              <p:par>
                                <p:cTn id="53" presetID="10" presetClass="entr" presetSubtype="0" fill="hold" nodeType="afterEffect">
                                  <p:stCondLst>
                                    <p:cond delay="0"/>
                                  </p:stCondLst>
                                  <p:childTnLst>
                                    <p:set>
                                      <p:cBhvr>
                                        <p:cTn id="54" dur="1" fill="hold">
                                          <p:stCondLst>
                                            <p:cond delay="0"/>
                                          </p:stCondLst>
                                        </p:cTn>
                                        <p:tgtEl>
                                          <p:spTgt spid="475"/>
                                        </p:tgtEl>
                                        <p:attrNameLst>
                                          <p:attrName>style.visibility</p:attrName>
                                        </p:attrNameLst>
                                      </p:cBhvr>
                                      <p:to>
                                        <p:strVal val="visible"/>
                                      </p:to>
                                    </p:set>
                                    <p:animEffect transition="in" filter="fade">
                                      <p:cBhvr>
                                        <p:cTn id="55" dur="500"/>
                                        <p:tgtEl>
                                          <p:spTgt spid="4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7" grpId="0"/>
      <p:bldP spid="438"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Bulb Infographic</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 name="组合 208"/>
          <p:cNvGrpSpPr/>
          <p:nvPr/>
        </p:nvGrpSpPr>
        <p:grpSpPr>
          <a:xfrm>
            <a:off x="6027737" y="4639581"/>
            <a:ext cx="184150" cy="644525"/>
            <a:chOff x="2752726" y="4344988"/>
            <a:chExt cx="184150" cy="644525"/>
          </a:xfrm>
          <a:solidFill>
            <a:schemeClr val="accent6"/>
          </a:solidFill>
        </p:grpSpPr>
        <p:sp>
          <p:nvSpPr>
            <p:cNvPr id="5" name="Freeform 101"/>
            <p:cNvSpPr/>
            <p:nvPr/>
          </p:nvSpPr>
          <p:spPr bwMode="auto">
            <a:xfrm>
              <a:off x="2762251" y="4427538"/>
              <a:ext cx="174625" cy="519113"/>
            </a:xfrm>
            <a:custGeom>
              <a:avLst/>
              <a:gdLst>
                <a:gd name="T0" fmla="*/ 34 w 110"/>
                <a:gd name="T1" fmla="*/ 267 h 327"/>
                <a:gd name="T2" fmla="*/ 67 w 110"/>
                <a:gd name="T3" fmla="*/ 327 h 327"/>
                <a:gd name="T4" fmla="*/ 95 w 110"/>
                <a:gd name="T5" fmla="*/ 323 h 327"/>
                <a:gd name="T6" fmla="*/ 110 w 110"/>
                <a:gd name="T7" fmla="*/ 256 h 327"/>
                <a:gd name="T8" fmla="*/ 76 w 110"/>
                <a:gd name="T9" fmla="*/ 0 h 327"/>
                <a:gd name="T10" fmla="*/ 0 w 110"/>
                <a:gd name="T11" fmla="*/ 10 h 327"/>
                <a:gd name="T12" fmla="*/ 34 w 110"/>
                <a:gd name="T13" fmla="*/ 267 h 327"/>
              </a:gdLst>
              <a:ahLst/>
              <a:cxnLst>
                <a:cxn ang="0">
                  <a:pos x="T0" y="T1"/>
                </a:cxn>
                <a:cxn ang="0">
                  <a:pos x="T2" y="T3"/>
                </a:cxn>
                <a:cxn ang="0">
                  <a:pos x="T4" y="T5"/>
                </a:cxn>
                <a:cxn ang="0">
                  <a:pos x="T6" y="T7"/>
                </a:cxn>
                <a:cxn ang="0">
                  <a:pos x="T8" y="T9"/>
                </a:cxn>
                <a:cxn ang="0">
                  <a:pos x="T10" y="T11"/>
                </a:cxn>
                <a:cxn ang="0">
                  <a:pos x="T12" y="T13"/>
                </a:cxn>
              </a:cxnLst>
              <a:rect l="0" t="0" r="r" b="b"/>
              <a:pathLst>
                <a:path w="110" h="327">
                  <a:moveTo>
                    <a:pt x="34" y="267"/>
                  </a:moveTo>
                  <a:lnTo>
                    <a:pt x="67" y="327"/>
                  </a:lnTo>
                  <a:lnTo>
                    <a:pt x="95" y="323"/>
                  </a:lnTo>
                  <a:lnTo>
                    <a:pt x="110" y="256"/>
                  </a:lnTo>
                  <a:lnTo>
                    <a:pt x="76" y="0"/>
                  </a:lnTo>
                  <a:lnTo>
                    <a:pt x="0" y="10"/>
                  </a:lnTo>
                  <a:lnTo>
                    <a:pt x="34" y="26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102"/>
            <p:cNvSpPr/>
            <p:nvPr/>
          </p:nvSpPr>
          <p:spPr bwMode="auto">
            <a:xfrm>
              <a:off x="2754313" y="4344988"/>
              <a:ext cx="128588" cy="146050"/>
            </a:xfrm>
            <a:custGeom>
              <a:avLst/>
              <a:gdLst>
                <a:gd name="T0" fmla="*/ 5 w 81"/>
                <a:gd name="T1" fmla="*/ 58 h 92"/>
                <a:gd name="T2" fmla="*/ 5 w 81"/>
                <a:gd name="T3" fmla="*/ 58 h 92"/>
                <a:gd name="T4" fmla="*/ 7 w 81"/>
                <a:gd name="T5" fmla="*/ 66 h 92"/>
                <a:gd name="T6" fmla="*/ 10 w 81"/>
                <a:gd name="T7" fmla="*/ 73 h 92"/>
                <a:gd name="T8" fmla="*/ 15 w 81"/>
                <a:gd name="T9" fmla="*/ 78 h 92"/>
                <a:gd name="T10" fmla="*/ 20 w 81"/>
                <a:gd name="T11" fmla="*/ 84 h 92"/>
                <a:gd name="T12" fmla="*/ 26 w 81"/>
                <a:gd name="T13" fmla="*/ 88 h 92"/>
                <a:gd name="T14" fmla="*/ 33 w 81"/>
                <a:gd name="T15" fmla="*/ 90 h 92"/>
                <a:gd name="T16" fmla="*/ 39 w 81"/>
                <a:gd name="T17" fmla="*/ 92 h 92"/>
                <a:gd name="T18" fmla="*/ 47 w 81"/>
                <a:gd name="T19" fmla="*/ 90 h 92"/>
                <a:gd name="T20" fmla="*/ 49 w 81"/>
                <a:gd name="T21" fmla="*/ 90 h 92"/>
                <a:gd name="T22" fmla="*/ 49 w 81"/>
                <a:gd name="T23" fmla="*/ 90 h 92"/>
                <a:gd name="T24" fmla="*/ 56 w 81"/>
                <a:gd name="T25" fmla="*/ 89 h 92"/>
                <a:gd name="T26" fmla="*/ 62 w 81"/>
                <a:gd name="T27" fmla="*/ 86 h 92"/>
                <a:gd name="T28" fmla="*/ 69 w 81"/>
                <a:gd name="T29" fmla="*/ 81 h 92"/>
                <a:gd name="T30" fmla="*/ 73 w 81"/>
                <a:gd name="T31" fmla="*/ 77 h 92"/>
                <a:gd name="T32" fmla="*/ 77 w 81"/>
                <a:gd name="T33" fmla="*/ 70 h 92"/>
                <a:gd name="T34" fmla="*/ 80 w 81"/>
                <a:gd name="T35" fmla="*/ 63 h 92"/>
                <a:gd name="T36" fmla="*/ 81 w 81"/>
                <a:gd name="T37" fmla="*/ 56 h 92"/>
                <a:gd name="T38" fmla="*/ 81 w 81"/>
                <a:gd name="T39" fmla="*/ 48 h 92"/>
                <a:gd name="T40" fmla="*/ 76 w 81"/>
                <a:gd name="T41" fmla="*/ 13 h 92"/>
                <a:gd name="T42" fmla="*/ 76 w 81"/>
                <a:gd name="T43" fmla="*/ 13 h 92"/>
                <a:gd name="T44" fmla="*/ 75 w 81"/>
                <a:gd name="T45" fmla="*/ 8 h 92"/>
                <a:gd name="T46" fmla="*/ 72 w 81"/>
                <a:gd name="T47" fmla="*/ 2 h 92"/>
                <a:gd name="T48" fmla="*/ 68 w 81"/>
                <a:gd name="T49" fmla="*/ 1 h 92"/>
                <a:gd name="T50" fmla="*/ 64 w 81"/>
                <a:gd name="T51" fmla="*/ 0 h 92"/>
                <a:gd name="T52" fmla="*/ 51 w 81"/>
                <a:gd name="T53" fmla="*/ 0 h 92"/>
                <a:gd name="T54" fmla="*/ 37 w 81"/>
                <a:gd name="T55" fmla="*/ 2 h 92"/>
                <a:gd name="T56" fmla="*/ 35 w 81"/>
                <a:gd name="T57" fmla="*/ 2 h 92"/>
                <a:gd name="T58" fmla="*/ 35 w 81"/>
                <a:gd name="T59" fmla="*/ 2 h 92"/>
                <a:gd name="T60" fmla="*/ 22 w 81"/>
                <a:gd name="T61" fmla="*/ 4 h 92"/>
                <a:gd name="T62" fmla="*/ 10 w 81"/>
                <a:gd name="T63" fmla="*/ 6 h 92"/>
                <a:gd name="T64" fmla="*/ 5 w 81"/>
                <a:gd name="T65" fmla="*/ 9 h 92"/>
                <a:gd name="T66" fmla="*/ 3 w 81"/>
                <a:gd name="T67" fmla="*/ 12 h 92"/>
                <a:gd name="T68" fmla="*/ 0 w 81"/>
                <a:gd name="T69" fmla="*/ 17 h 92"/>
                <a:gd name="T70" fmla="*/ 0 w 81"/>
                <a:gd name="T71" fmla="*/ 24 h 92"/>
                <a:gd name="T72" fmla="*/ 5 w 81"/>
                <a:gd name="T73"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92">
                  <a:moveTo>
                    <a:pt x="5" y="58"/>
                  </a:moveTo>
                  <a:lnTo>
                    <a:pt x="5" y="58"/>
                  </a:lnTo>
                  <a:lnTo>
                    <a:pt x="7" y="66"/>
                  </a:lnTo>
                  <a:lnTo>
                    <a:pt x="10" y="73"/>
                  </a:lnTo>
                  <a:lnTo>
                    <a:pt x="15" y="78"/>
                  </a:lnTo>
                  <a:lnTo>
                    <a:pt x="20" y="84"/>
                  </a:lnTo>
                  <a:lnTo>
                    <a:pt x="26" y="88"/>
                  </a:lnTo>
                  <a:lnTo>
                    <a:pt x="33" y="90"/>
                  </a:lnTo>
                  <a:lnTo>
                    <a:pt x="39" y="92"/>
                  </a:lnTo>
                  <a:lnTo>
                    <a:pt x="47" y="90"/>
                  </a:lnTo>
                  <a:lnTo>
                    <a:pt x="49" y="90"/>
                  </a:lnTo>
                  <a:lnTo>
                    <a:pt x="49" y="90"/>
                  </a:lnTo>
                  <a:lnTo>
                    <a:pt x="56" y="89"/>
                  </a:lnTo>
                  <a:lnTo>
                    <a:pt x="62" y="86"/>
                  </a:lnTo>
                  <a:lnTo>
                    <a:pt x="69" y="81"/>
                  </a:lnTo>
                  <a:lnTo>
                    <a:pt x="73" y="77"/>
                  </a:lnTo>
                  <a:lnTo>
                    <a:pt x="77" y="70"/>
                  </a:lnTo>
                  <a:lnTo>
                    <a:pt x="80" y="63"/>
                  </a:lnTo>
                  <a:lnTo>
                    <a:pt x="81" y="56"/>
                  </a:lnTo>
                  <a:lnTo>
                    <a:pt x="81" y="48"/>
                  </a:lnTo>
                  <a:lnTo>
                    <a:pt x="76" y="13"/>
                  </a:lnTo>
                  <a:lnTo>
                    <a:pt x="76" y="13"/>
                  </a:lnTo>
                  <a:lnTo>
                    <a:pt x="75" y="8"/>
                  </a:lnTo>
                  <a:lnTo>
                    <a:pt x="72" y="2"/>
                  </a:lnTo>
                  <a:lnTo>
                    <a:pt x="68" y="1"/>
                  </a:lnTo>
                  <a:lnTo>
                    <a:pt x="64" y="0"/>
                  </a:lnTo>
                  <a:lnTo>
                    <a:pt x="51" y="0"/>
                  </a:lnTo>
                  <a:lnTo>
                    <a:pt x="37" y="2"/>
                  </a:lnTo>
                  <a:lnTo>
                    <a:pt x="35" y="2"/>
                  </a:lnTo>
                  <a:lnTo>
                    <a:pt x="35" y="2"/>
                  </a:lnTo>
                  <a:lnTo>
                    <a:pt x="22" y="4"/>
                  </a:lnTo>
                  <a:lnTo>
                    <a:pt x="10" y="6"/>
                  </a:lnTo>
                  <a:lnTo>
                    <a:pt x="5" y="9"/>
                  </a:lnTo>
                  <a:lnTo>
                    <a:pt x="3" y="12"/>
                  </a:lnTo>
                  <a:lnTo>
                    <a:pt x="0" y="17"/>
                  </a:lnTo>
                  <a:lnTo>
                    <a:pt x="0" y="24"/>
                  </a:lnTo>
                  <a:lnTo>
                    <a:pt x="5" y="5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103"/>
            <p:cNvSpPr/>
            <p:nvPr/>
          </p:nvSpPr>
          <p:spPr bwMode="auto">
            <a:xfrm>
              <a:off x="2752726" y="4394200"/>
              <a:ext cx="149225" cy="142875"/>
            </a:xfrm>
            <a:custGeom>
              <a:avLst/>
              <a:gdLst>
                <a:gd name="T0" fmla="*/ 11 w 94"/>
                <a:gd name="T1" fmla="*/ 90 h 90"/>
                <a:gd name="T2" fmla="*/ 94 w 94"/>
                <a:gd name="T3" fmla="*/ 80 h 90"/>
                <a:gd name="T4" fmla="*/ 84 w 94"/>
                <a:gd name="T5" fmla="*/ 0 h 90"/>
                <a:gd name="T6" fmla="*/ 0 w 94"/>
                <a:gd name="T7" fmla="*/ 11 h 90"/>
                <a:gd name="T8" fmla="*/ 11 w 94"/>
                <a:gd name="T9" fmla="*/ 90 h 90"/>
              </a:gdLst>
              <a:ahLst/>
              <a:cxnLst>
                <a:cxn ang="0">
                  <a:pos x="T0" y="T1"/>
                </a:cxn>
                <a:cxn ang="0">
                  <a:pos x="T2" y="T3"/>
                </a:cxn>
                <a:cxn ang="0">
                  <a:pos x="T4" y="T5"/>
                </a:cxn>
                <a:cxn ang="0">
                  <a:pos x="T6" y="T7"/>
                </a:cxn>
                <a:cxn ang="0">
                  <a:pos x="T8" y="T9"/>
                </a:cxn>
              </a:cxnLst>
              <a:rect l="0" t="0" r="r" b="b"/>
              <a:pathLst>
                <a:path w="94" h="90">
                  <a:moveTo>
                    <a:pt x="11" y="90"/>
                  </a:moveTo>
                  <a:lnTo>
                    <a:pt x="94" y="80"/>
                  </a:lnTo>
                  <a:lnTo>
                    <a:pt x="84" y="0"/>
                  </a:lnTo>
                  <a:lnTo>
                    <a:pt x="0" y="11"/>
                  </a:lnTo>
                  <a:lnTo>
                    <a:pt x="11" y="9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104"/>
            <p:cNvSpPr/>
            <p:nvPr/>
          </p:nvSpPr>
          <p:spPr bwMode="auto">
            <a:xfrm>
              <a:off x="2868613" y="4933950"/>
              <a:ext cx="44450" cy="55563"/>
            </a:xfrm>
            <a:custGeom>
              <a:avLst/>
              <a:gdLst>
                <a:gd name="T0" fmla="*/ 28 w 28"/>
                <a:gd name="T1" fmla="*/ 2 h 35"/>
                <a:gd name="T2" fmla="*/ 28 w 28"/>
                <a:gd name="T3" fmla="*/ 2 h 35"/>
                <a:gd name="T4" fmla="*/ 27 w 28"/>
                <a:gd name="T5" fmla="*/ 14 h 35"/>
                <a:gd name="T6" fmla="*/ 21 w 28"/>
                <a:gd name="T7" fmla="*/ 31 h 35"/>
                <a:gd name="T8" fmla="*/ 21 w 28"/>
                <a:gd name="T9" fmla="*/ 31 h 35"/>
                <a:gd name="T10" fmla="*/ 20 w 28"/>
                <a:gd name="T11" fmla="*/ 35 h 35"/>
                <a:gd name="T12" fmla="*/ 19 w 28"/>
                <a:gd name="T13" fmla="*/ 35 h 35"/>
                <a:gd name="T14" fmla="*/ 16 w 28"/>
                <a:gd name="T15" fmla="*/ 35 h 35"/>
                <a:gd name="T16" fmla="*/ 13 w 28"/>
                <a:gd name="T17" fmla="*/ 32 h 35"/>
                <a:gd name="T18" fmla="*/ 11 w 28"/>
                <a:gd name="T19" fmla="*/ 27 h 35"/>
                <a:gd name="T20" fmla="*/ 0 w 28"/>
                <a:gd name="T21" fmla="*/ 8 h 35"/>
                <a:gd name="T22" fmla="*/ 0 w 28"/>
                <a:gd name="T23" fmla="*/ 8 h 35"/>
                <a:gd name="T24" fmla="*/ 3 w 28"/>
                <a:gd name="T25" fmla="*/ 5 h 35"/>
                <a:gd name="T26" fmla="*/ 8 w 28"/>
                <a:gd name="T27" fmla="*/ 2 h 35"/>
                <a:gd name="T28" fmla="*/ 12 w 28"/>
                <a:gd name="T29" fmla="*/ 1 h 35"/>
                <a:gd name="T30" fmla="*/ 16 w 28"/>
                <a:gd name="T31" fmla="*/ 0 h 35"/>
                <a:gd name="T32" fmla="*/ 23 w 28"/>
                <a:gd name="T33" fmla="*/ 0 h 35"/>
                <a:gd name="T34" fmla="*/ 28 w 28"/>
                <a:gd name="T35" fmla="*/ 2 h 35"/>
                <a:gd name="T36" fmla="*/ 28 w 28"/>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5">
                  <a:moveTo>
                    <a:pt x="28" y="2"/>
                  </a:moveTo>
                  <a:lnTo>
                    <a:pt x="28" y="2"/>
                  </a:lnTo>
                  <a:lnTo>
                    <a:pt x="27" y="14"/>
                  </a:lnTo>
                  <a:lnTo>
                    <a:pt x="21" y="31"/>
                  </a:lnTo>
                  <a:lnTo>
                    <a:pt x="21" y="31"/>
                  </a:lnTo>
                  <a:lnTo>
                    <a:pt x="20" y="35"/>
                  </a:lnTo>
                  <a:lnTo>
                    <a:pt x="19" y="35"/>
                  </a:lnTo>
                  <a:lnTo>
                    <a:pt x="16" y="35"/>
                  </a:lnTo>
                  <a:lnTo>
                    <a:pt x="13" y="32"/>
                  </a:lnTo>
                  <a:lnTo>
                    <a:pt x="11" y="27"/>
                  </a:lnTo>
                  <a:lnTo>
                    <a:pt x="0" y="8"/>
                  </a:lnTo>
                  <a:lnTo>
                    <a:pt x="0" y="8"/>
                  </a:lnTo>
                  <a:lnTo>
                    <a:pt x="3" y="5"/>
                  </a:lnTo>
                  <a:lnTo>
                    <a:pt x="8" y="2"/>
                  </a:lnTo>
                  <a:lnTo>
                    <a:pt x="12" y="1"/>
                  </a:lnTo>
                  <a:lnTo>
                    <a:pt x="16" y="0"/>
                  </a:lnTo>
                  <a:lnTo>
                    <a:pt x="23" y="0"/>
                  </a:lnTo>
                  <a:lnTo>
                    <a:pt x="28" y="2"/>
                  </a:lnTo>
                  <a:lnTo>
                    <a:pt x="2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组合 215"/>
          <p:cNvGrpSpPr/>
          <p:nvPr/>
        </p:nvGrpSpPr>
        <p:grpSpPr>
          <a:xfrm>
            <a:off x="5418137" y="5225368"/>
            <a:ext cx="1414463" cy="1541463"/>
            <a:chOff x="2143126" y="4930775"/>
            <a:chExt cx="1414463" cy="1541463"/>
          </a:xfrm>
        </p:grpSpPr>
        <p:sp>
          <p:nvSpPr>
            <p:cNvPr id="10" name="Freeform 5"/>
            <p:cNvSpPr/>
            <p:nvPr/>
          </p:nvSpPr>
          <p:spPr bwMode="auto">
            <a:xfrm>
              <a:off x="2143126" y="5083175"/>
              <a:ext cx="1414463" cy="1257300"/>
            </a:xfrm>
            <a:custGeom>
              <a:avLst/>
              <a:gdLst>
                <a:gd name="T0" fmla="*/ 334 w 891"/>
                <a:gd name="T1" fmla="*/ 790 h 792"/>
                <a:gd name="T2" fmla="*/ 228 w 891"/>
                <a:gd name="T3" fmla="*/ 775 h 792"/>
                <a:gd name="T4" fmla="*/ 212 w 891"/>
                <a:gd name="T5" fmla="*/ 764 h 792"/>
                <a:gd name="T6" fmla="*/ 190 w 891"/>
                <a:gd name="T7" fmla="*/ 734 h 792"/>
                <a:gd name="T8" fmla="*/ 110 w 891"/>
                <a:gd name="T9" fmla="*/ 683 h 792"/>
                <a:gd name="T10" fmla="*/ 65 w 891"/>
                <a:gd name="T11" fmla="*/ 631 h 792"/>
                <a:gd name="T12" fmla="*/ 56 w 891"/>
                <a:gd name="T13" fmla="*/ 597 h 792"/>
                <a:gd name="T14" fmla="*/ 61 w 891"/>
                <a:gd name="T15" fmla="*/ 560 h 792"/>
                <a:gd name="T16" fmla="*/ 45 w 891"/>
                <a:gd name="T17" fmla="*/ 545 h 792"/>
                <a:gd name="T18" fmla="*/ 26 w 891"/>
                <a:gd name="T19" fmla="*/ 528 h 792"/>
                <a:gd name="T20" fmla="*/ 48 w 891"/>
                <a:gd name="T21" fmla="*/ 513 h 792"/>
                <a:gd name="T22" fmla="*/ 61 w 891"/>
                <a:gd name="T23" fmla="*/ 501 h 792"/>
                <a:gd name="T24" fmla="*/ 56 w 891"/>
                <a:gd name="T25" fmla="*/ 465 h 792"/>
                <a:gd name="T26" fmla="*/ 65 w 891"/>
                <a:gd name="T27" fmla="*/ 442 h 792"/>
                <a:gd name="T28" fmla="*/ 48 w 891"/>
                <a:gd name="T29" fmla="*/ 435 h 792"/>
                <a:gd name="T30" fmla="*/ 23 w 891"/>
                <a:gd name="T31" fmla="*/ 425 h 792"/>
                <a:gd name="T32" fmla="*/ 34 w 891"/>
                <a:gd name="T33" fmla="*/ 405 h 792"/>
                <a:gd name="T34" fmla="*/ 56 w 891"/>
                <a:gd name="T35" fmla="*/ 393 h 792"/>
                <a:gd name="T36" fmla="*/ 55 w 891"/>
                <a:gd name="T37" fmla="*/ 365 h 792"/>
                <a:gd name="T38" fmla="*/ 56 w 891"/>
                <a:gd name="T39" fmla="*/ 343 h 792"/>
                <a:gd name="T40" fmla="*/ 53 w 891"/>
                <a:gd name="T41" fmla="*/ 320 h 792"/>
                <a:gd name="T42" fmla="*/ 32 w 891"/>
                <a:gd name="T43" fmla="*/ 310 h 792"/>
                <a:gd name="T44" fmla="*/ 36 w 891"/>
                <a:gd name="T45" fmla="*/ 291 h 792"/>
                <a:gd name="T46" fmla="*/ 60 w 891"/>
                <a:gd name="T47" fmla="*/ 281 h 792"/>
                <a:gd name="T48" fmla="*/ 64 w 891"/>
                <a:gd name="T49" fmla="*/ 262 h 792"/>
                <a:gd name="T50" fmla="*/ 61 w 891"/>
                <a:gd name="T51" fmla="*/ 245 h 792"/>
                <a:gd name="T52" fmla="*/ 71 w 891"/>
                <a:gd name="T53" fmla="*/ 218 h 792"/>
                <a:gd name="T54" fmla="*/ 59 w 891"/>
                <a:gd name="T55" fmla="*/ 214 h 792"/>
                <a:gd name="T56" fmla="*/ 34 w 891"/>
                <a:gd name="T57" fmla="*/ 203 h 792"/>
                <a:gd name="T58" fmla="*/ 0 w 891"/>
                <a:gd name="T59" fmla="*/ 0 h 792"/>
                <a:gd name="T60" fmla="*/ 873 w 891"/>
                <a:gd name="T61" fmla="*/ 147 h 792"/>
                <a:gd name="T62" fmla="*/ 854 w 891"/>
                <a:gd name="T63" fmla="*/ 164 h 792"/>
                <a:gd name="T64" fmla="*/ 835 w 891"/>
                <a:gd name="T65" fmla="*/ 168 h 792"/>
                <a:gd name="T66" fmla="*/ 832 w 891"/>
                <a:gd name="T67" fmla="*/ 180 h 792"/>
                <a:gd name="T68" fmla="*/ 839 w 891"/>
                <a:gd name="T69" fmla="*/ 205 h 792"/>
                <a:gd name="T70" fmla="*/ 832 w 891"/>
                <a:gd name="T71" fmla="*/ 228 h 792"/>
                <a:gd name="T72" fmla="*/ 848 w 891"/>
                <a:gd name="T73" fmla="*/ 237 h 792"/>
                <a:gd name="T74" fmla="*/ 871 w 891"/>
                <a:gd name="T75" fmla="*/ 254 h 792"/>
                <a:gd name="T76" fmla="*/ 854 w 891"/>
                <a:gd name="T77" fmla="*/ 271 h 792"/>
                <a:gd name="T78" fmla="*/ 841 w 891"/>
                <a:gd name="T79" fmla="*/ 281 h 792"/>
                <a:gd name="T80" fmla="*/ 845 w 891"/>
                <a:gd name="T81" fmla="*/ 310 h 792"/>
                <a:gd name="T82" fmla="*/ 841 w 891"/>
                <a:gd name="T83" fmla="*/ 336 h 792"/>
                <a:gd name="T84" fmla="*/ 856 w 891"/>
                <a:gd name="T85" fmla="*/ 355 h 792"/>
                <a:gd name="T86" fmla="*/ 877 w 891"/>
                <a:gd name="T87" fmla="*/ 369 h 792"/>
                <a:gd name="T88" fmla="*/ 863 w 891"/>
                <a:gd name="T89" fmla="*/ 386 h 792"/>
                <a:gd name="T90" fmla="*/ 836 w 891"/>
                <a:gd name="T91" fmla="*/ 390 h 792"/>
                <a:gd name="T92" fmla="*/ 843 w 891"/>
                <a:gd name="T93" fmla="*/ 411 h 792"/>
                <a:gd name="T94" fmla="*/ 841 w 891"/>
                <a:gd name="T95" fmla="*/ 435 h 792"/>
                <a:gd name="T96" fmla="*/ 844 w 891"/>
                <a:gd name="T97" fmla="*/ 463 h 792"/>
                <a:gd name="T98" fmla="*/ 867 w 891"/>
                <a:gd name="T99" fmla="*/ 474 h 792"/>
                <a:gd name="T100" fmla="*/ 870 w 891"/>
                <a:gd name="T101" fmla="*/ 490 h 792"/>
                <a:gd name="T102" fmla="*/ 845 w 891"/>
                <a:gd name="T103" fmla="*/ 503 h 792"/>
                <a:gd name="T104" fmla="*/ 841 w 891"/>
                <a:gd name="T105" fmla="*/ 535 h 792"/>
                <a:gd name="T106" fmla="*/ 844 w 891"/>
                <a:gd name="T107" fmla="*/ 554 h 792"/>
                <a:gd name="T108" fmla="*/ 858 w 891"/>
                <a:gd name="T109" fmla="*/ 572 h 792"/>
                <a:gd name="T110" fmla="*/ 856 w 891"/>
                <a:gd name="T111" fmla="*/ 595 h 792"/>
                <a:gd name="T112" fmla="*/ 820 w 891"/>
                <a:gd name="T113" fmla="*/ 653 h 792"/>
                <a:gd name="T114" fmla="*/ 776 w 891"/>
                <a:gd name="T115" fmla="*/ 695 h 792"/>
                <a:gd name="T116" fmla="*/ 711 w 891"/>
                <a:gd name="T117" fmla="*/ 742 h 792"/>
                <a:gd name="T118" fmla="*/ 695 w 891"/>
                <a:gd name="T119" fmla="*/ 764 h 792"/>
                <a:gd name="T120" fmla="*/ 675 w 891"/>
                <a:gd name="T121" fmla="*/ 775 h 792"/>
                <a:gd name="T122" fmla="*/ 548 w 891"/>
                <a:gd name="T123" fmla="*/ 790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1" h="792">
                  <a:moveTo>
                    <a:pt x="435" y="792"/>
                  </a:moveTo>
                  <a:lnTo>
                    <a:pt x="435" y="792"/>
                  </a:lnTo>
                  <a:lnTo>
                    <a:pt x="370" y="791"/>
                  </a:lnTo>
                  <a:lnTo>
                    <a:pt x="334" y="790"/>
                  </a:lnTo>
                  <a:lnTo>
                    <a:pt x="298" y="787"/>
                  </a:lnTo>
                  <a:lnTo>
                    <a:pt x="266" y="783"/>
                  </a:lnTo>
                  <a:lnTo>
                    <a:pt x="237" y="778"/>
                  </a:lnTo>
                  <a:lnTo>
                    <a:pt x="228" y="775"/>
                  </a:lnTo>
                  <a:lnTo>
                    <a:pt x="220" y="772"/>
                  </a:lnTo>
                  <a:lnTo>
                    <a:pt x="213" y="768"/>
                  </a:lnTo>
                  <a:lnTo>
                    <a:pt x="212" y="764"/>
                  </a:lnTo>
                  <a:lnTo>
                    <a:pt x="212" y="764"/>
                  </a:lnTo>
                  <a:lnTo>
                    <a:pt x="209" y="756"/>
                  </a:lnTo>
                  <a:lnTo>
                    <a:pt x="205" y="749"/>
                  </a:lnTo>
                  <a:lnTo>
                    <a:pt x="198" y="741"/>
                  </a:lnTo>
                  <a:lnTo>
                    <a:pt x="190" y="734"/>
                  </a:lnTo>
                  <a:lnTo>
                    <a:pt x="164" y="717"/>
                  </a:lnTo>
                  <a:lnTo>
                    <a:pt x="129" y="695"/>
                  </a:lnTo>
                  <a:lnTo>
                    <a:pt x="129" y="695"/>
                  </a:lnTo>
                  <a:lnTo>
                    <a:pt x="110" y="683"/>
                  </a:lnTo>
                  <a:lnTo>
                    <a:pt x="95" y="669"/>
                  </a:lnTo>
                  <a:lnTo>
                    <a:pt x="82" y="657"/>
                  </a:lnTo>
                  <a:lnTo>
                    <a:pt x="72" y="643"/>
                  </a:lnTo>
                  <a:lnTo>
                    <a:pt x="65" y="631"/>
                  </a:lnTo>
                  <a:lnTo>
                    <a:pt x="60" y="619"/>
                  </a:lnTo>
                  <a:lnTo>
                    <a:pt x="57" y="608"/>
                  </a:lnTo>
                  <a:lnTo>
                    <a:pt x="56" y="597"/>
                  </a:lnTo>
                  <a:lnTo>
                    <a:pt x="56" y="597"/>
                  </a:lnTo>
                  <a:lnTo>
                    <a:pt x="57" y="589"/>
                  </a:lnTo>
                  <a:lnTo>
                    <a:pt x="59" y="581"/>
                  </a:lnTo>
                  <a:lnTo>
                    <a:pt x="61" y="566"/>
                  </a:lnTo>
                  <a:lnTo>
                    <a:pt x="61" y="560"/>
                  </a:lnTo>
                  <a:lnTo>
                    <a:pt x="59" y="554"/>
                  </a:lnTo>
                  <a:lnTo>
                    <a:pt x="55" y="549"/>
                  </a:lnTo>
                  <a:lnTo>
                    <a:pt x="45" y="545"/>
                  </a:lnTo>
                  <a:lnTo>
                    <a:pt x="45" y="545"/>
                  </a:lnTo>
                  <a:lnTo>
                    <a:pt x="36" y="541"/>
                  </a:lnTo>
                  <a:lnTo>
                    <a:pt x="30" y="537"/>
                  </a:lnTo>
                  <a:lnTo>
                    <a:pt x="28" y="532"/>
                  </a:lnTo>
                  <a:lnTo>
                    <a:pt x="26" y="528"/>
                  </a:lnTo>
                  <a:lnTo>
                    <a:pt x="29" y="524"/>
                  </a:lnTo>
                  <a:lnTo>
                    <a:pt x="33" y="522"/>
                  </a:lnTo>
                  <a:lnTo>
                    <a:pt x="40" y="518"/>
                  </a:lnTo>
                  <a:lnTo>
                    <a:pt x="48" y="513"/>
                  </a:lnTo>
                  <a:lnTo>
                    <a:pt x="48" y="513"/>
                  </a:lnTo>
                  <a:lnTo>
                    <a:pt x="55" y="511"/>
                  </a:lnTo>
                  <a:lnTo>
                    <a:pt x="59" y="505"/>
                  </a:lnTo>
                  <a:lnTo>
                    <a:pt x="61" y="501"/>
                  </a:lnTo>
                  <a:lnTo>
                    <a:pt x="61" y="496"/>
                  </a:lnTo>
                  <a:lnTo>
                    <a:pt x="59" y="482"/>
                  </a:lnTo>
                  <a:lnTo>
                    <a:pt x="57" y="474"/>
                  </a:lnTo>
                  <a:lnTo>
                    <a:pt x="56" y="465"/>
                  </a:lnTo>
                  <a:lnTo>
                    <a:pt x="56" y="465"/>
                  </a:lnTo>
                  <a:lnTo>
                    <a:pt x="57" y="457"/>
                  </a:lnTo>
                  <a:lnTo>
                    <a:pt x="60" y="450"/>
                  </a:lnTo>
                  <a:lnTo>
                    <a:pt x="65" y="442"/>
                  </a:lnTo>
                  <a:lnTo>
                    <a:pt x="65" y="439"/>
                  </a:lnTo>
                  <a:lnTo>
                    <a:pt x="64" y="436"/>
                  </a:lnTo>
                  <a:lnTo>
                    <a:pt x="59" y="435"/>
                  </a:lnTo>
                  <a:lnTo>
                    <a:pt x="48" y="435"/>
                  </a:lnTo>
                  <a:lnTo>
                    <a:pt x="48" y="435"/>
                  </a:lnTo>
                  <a:lnTo>
                    <a:pt x="36" y="432"/>
                  </a:lnTo>
                  <a:lnTo>
                    <a:pt x="28" y="430"/>
                  </a:lnTo>
                  <a:lnTo>
                    <a:pt x="23" y="425"/>
                  </a:lnTo>
                  <a:lnTo>
                    <a:pt x="22" y="420"/>
                  </a:lnTo>
                  <a:lnTo>
                    <a:pt x="23" y="415"/>
                  </a:lnTo>
                  <a:lnTo>
                    <a:pt x="28" y="409"/>
                  </a:lnTo>
                  <a:lnTo>
                    <a:pt x="34" y="405"/>
                  </a:lnTo>
                  <a:lnTo>
                    <a:pt x="42" y="401"/>
                  </a:lnTo>
                  <a:lnTo>
                    <a:pt x="42" y="401"/>
                  </a:lnTo>
                  <a:lnTo>
                    <a:pt x="51" y="397"/>
                  </a:lnTo>
                  <a:lnTo>
                    <a:pt x="56" y="393"/>
                  </a:lnTo>
                  <a:lnTo>
                    <a:pt x="59" y="389"/>
                  </a:lnTo>
                  <a:lnTo>
                    <a:pt x="59" y="384"/>
                  </a:lnTo>
                  <a:lnTo>
                    <a:pt x="56" y="371"/>
                  </a:lnTo>
                  <a:lnTo>
                    <a:pt x="55" y="365"/>
                  </a:lnTo>
                  <a:lnTo>
                    <a:pt x="55" y="356"/>
                  </a:lnTo>
                  <a:lnTo>
                    <a:pt x="55" y="356"/>
                  </a:lnTo>
                  <a:lnTo>
                    <a:pt x="55" y="350"/>
                  </a:lnTo>
                  <a:lnTo>
                    <a:pt x="56" y="343"/>
                  </a:lnTo>
                  <a:lnTo>
                    <a:pt x="59" y="332"/>
                  </a:lnTo>
                  <a:lnTo>
                    <a:pt x="59" y="328"/>
                  </a:lnTo>
                  <a:lnTo>
                    <a:pt x="57" y="324"/>
                  </a:lnTo>
                  <a:lnTo>
                    <a:pt x="53" y="320"/>
                  </a:lnTo>
                  <a:lnTo>
                    <a:pt x="45" y="317"/>
                  </a:lnTo>
                  <a:lnTo>
                    <a:pt x="45" y="317"/>
                  </a:lnTo>
                  <a:lnTo>
                    <a:pt x="37" y="314"/>
                  </a:lnTo>
                  <a:lnTo>
                    <a:pt x="32" y="310"/>
                  </a:lnTo>
                  <a:lnTo>
                    <a:pt x="29" y="305"/>
                  </a:lnTo>
                  <a:lnTo>
                    <a:pt x="29" y="301"/>
                  </a:lnTo>
                  <a:lnTo>
                    <a:pt x="30" y="296"/>
                  </a:lnTo>
                  <a:lnTo>
                    <a:pt x="36" y="291"/>
                  </a:lnTo>
                  <a:lnTo>
                    <a:pt x="42" y="287"/>
                  </a:lnTo>
                  <a:lnTo>
                    <a:pt x="52" y="283"/>
                  </a:lnTo>
                  <a:lnTo>
                    <a:pt x="52" y="283"/>
                  </a:lnTo>
                  <a:lnTo>
                    <a:pt x="60" y="281"/>
                  </a:lnTo>
                  <a:lnTo>
                    <a:pt x="65" y="278"/>
                  </a:lnTo>
                  <a:lnTo>
                    <a:pt x="68" y="275"/>
                  </a:lnTo>
                  <a:lnTo>
                    <a:pt x="68" y="271"/>
                  </a:lnTo>
                  <a:lnTo>
                    <a:pt x="64" y="262"/>
                  </a:lnTo>
                  <a:lnTo>
                    <a:pt x="63" y="256"/>
                  </a:lnTo>
                  <a:lnTo>
                    <a:pt x="61" y="251"/>
                  </a:lnTo>
                  <a:lnTo>
                    <a:pt x="61" y="251"/>
                  </a:lnTo>
                  <a:lnTo>
                    <a:pt x="61" y="245"/>
                  </a:lnTo>
                  <a:lnTo>
                    <a:pt x="63" y="239"/>
                  </a:lnTo>
                  <a:lnTo>
                    <a:pt x="68" y="228"/>
                  </a:lnTo>
                  <a:lnTo>
                    <a:pt x="70" y="222"/>
                  </a:lnTo>
                  <a:lnTo>
                    <a:pt x="71" y="218"/>
                  </a:lnTo>
                  <a:lnTo>
                    <a:pt x="70" y="216"/>
                  </a:lnTo>
                  <a:lnTo>
                    <a:pt x="65" y="216"/>
                  </a:lnTo>
                  <a:lnTo>
                    <a:pt x="65" y="216"/>
                  </a:lnTo>
                  <a:lnTo>
                    <a:pt x="59" y="214"/>
                  </a:lnTo>
                  <a:lnTo>
                    <a:pt x="53" y="213"/>
                  </a:lnTo>
                  <a:lnTo>
                    <a:pt x="46" y="210"/>
                  </a:lnTo>
                  <a:lnTo>
                    <a:pt x="40" y="207"/>
                  </a:lnTo>
                  <a:lnTo>
                    <a:pt x="34" y="203"/>
                  </a:lnTo>
                  <a:lnTo>
                    <a:pt x="30" y="198"/>
                  </a:lnTo>
                  <a:lnTo>
                    <a:pt x="28" y="193"/>
                  </a:lnTo>
                  <a:lnTo>
                    <a:pt x="25" y="187"/>
                  </a:lnTo>
                  <a:lnTo>
                    <a:pt x="0" y="0"/>
                  </a:lnTo>
                  <a:lnTo>
                    <a:pt x="891" y="0"/>
                  </a:lnTo>
                  <a:lnTo>
                    <a:pt x="874" y="140"/>
                  </a:lnTo>
                  <a:lnTo>
                    <a:pt x="874" y="140"/>
                  </a:lnTo>
                  <a:lnTo>
                    <a:pt x="873" y="147"/>
                  </a:lnTo>
                  <a:lnTo>
                    <a:pt x="870" y="152"/>
                  </a:lnTo>
                  <a:lnTo>
                    <a:pt x="864" y="157"/>
                  </a:lnTo>
                  <a:lnTo>
                    <a:pt x="859" y="161"/>
                  </a:lnTo>
                  <a:lnTo>
                    <a:pt x="854" y="164"/>
                  </a:lnTo>
                  <a:lnTo>
                    <a:pt x="847" y="167"/>
                  </a:lnTo>
                  <a:lnTo>
                    <a:pt x="840" y="168"/>
                  </a:lnTo>
                  <a:lnTo>
                    <a:pt x="835" y="168"/>
                  </a:lnTo>
                  <a:lnTo>
                    <a:pt x="835" y="168"/>
                  </a:lnTo>
                  <a:lnTo>
                    <a:pt x="831" y="170"/>
                  </a:lnTo>
                  <a:lnTo>
                    <a:pt x="829" y="172"/>
                  </a:lnTo>
                  <a:lnTo>
                    <a:pt x="829" y="176"/>
                  </a:lnTo>
                  <a:lnTo>
                    <a:pt x="832" y="180"/>
                  </a:lnTo>
                  <a:lnTo>
                    <a:pt x="837" y="193"/>
                  </a:lnTo>
                  <a:lnTo>
                    <a:pt x="839" y="198"/>
                  </a:lnTo>
                  <a:lnTo>
                    <a:pt x="839" y="205"/>
                  </a:lnTo>
                  <a:lnTo>
                    <a:pt x="839" y="205"/>
                  </a:lnTo>
                  <a:lnTo>
                    <a:pt x="837" y="210"/>
                  </a:lnTo>
                  <a:lnTo>
                    <a:pt x="835" y="216"/>
                  </a:lnTo>
                  <a:lnTo>
                    <a:pt x="832" y="224"/>
                  </a:lnTo>
                  <a:lnTo>
                    <a:pt x="832" y="228"/>
                  </a:lnTo>
                  <a:lnTo>
                    <a:pt x="833" y="232"/>
                  </a:lnTo>
                  <a:lnTo>
                    <a:pt x="839" y="235"/>
                  </a:lnTo>
                  <a:lnTo>
                    <a:pt x="848" y="237"/>
                  </a:lnTo>
                  <a:lnTo>
                    <a:pt x="848" y="237"/>
                  </a:lnTo>
                  <a:lnTo>
                    <a:pt x="858" y="240"/>
                  </a:lnTo>
                  <a:lnTo>
                    <a:pt x="864" y="244"/>
                  </a:lnTo>
                  <a:lnTo>
                    <a:pt x="868" y="249"/>
                  </a:lnTo>
                  <a:lnTo>
                    <a:pt x="871" y="254"/>
                  </a:lnTo>
                  <a:lnTo>
                    <a:pt x="870" y="259"/>
                  </a:lnTo>
                  <a:lnTo>
                    <a:pt x="867" y="263"/>
                  </a:lnTo>
                  <a:lnTo>
                    <a:pt x="862" y="267"/>
                  </a:lnTo>
                  <a:lnTo>
                    <a:pt x="854" y="271"/>
                  </a:lnTo>
                  <a:lnTo>
                    <a:pt x="854" y="271"/>
                  </a:lnTo>
                  <a:lnTo>
                    <a:pt x="847" y="274"/>
                  </a:lnTo>
                  <a:lnTo>
                    <a:pt x="843" y="277"/>
                  </a:lnTo>
                  <a:lnTo>
                    <a:pt x="841" y="281"/>
                  </a:lnTo>
                  <a:lnTo>
                    <a:pt x="840" y="286"/>
                  </a:lnTo>
                  <a:lnTo>
                    <a:pt x="843" y="297"/>
                  </a:lnTo>
                  <a:lnTo>
                    <a:pt x="844" y="304"/>
                  </a:lnTo>
                  <a:lnTo>
                    <a:pt x="845" y="310"/>
                  </a:lnTo>
                  <a:lnTo>
                    <a:pt x="845" y="310"/>
                  </a:lnTo>
                  <a:lnTo>
                    <a:pt x="844" y="317"/>
                  </a:lnTo>
                  <a:lnTo>
                    <a:pt x="843" y="324"/>
                  </a:lnTo>
                  <a:lnTo>
                    <a:pt x="841" y="336"/>
                  </a:lnTo>
                  <a:lnTo>
                    <a:pt x="841" y="342"/>
                  </a:lnTo>
                  <a:lnTo>
                    <a:pt x="844" y="347"/>
                  </a:lnTo>
                  <a:lnTo>
                    <a:pt x="848" y="351"/>
                  </a:lnTo>
                  <a:lnTo>
                    <a:pt x="856" y="355"/>
                  </a:lnTo>
                  <a:lnTo>
                    <a:pt x="856" y="355"/>
                  </a:lnTo>
                  <a:lnTo>
                    <a:pt x="866" y="359"/>
                  </a:lnTo>
                  <a:lnTo>
                    <a:pt x="873" y="363"/>
                  </a:lnTo>
                  <a:lnTo>
                    <a:pt x="877" y="369"/>
                  </a:lnTo>
                  <a:lnTo>
                    <a:pt x="878" y="374"/>
                  </a:lnTo>
                  <a:lnTo>
                    <a:pt x="877" y="378"/>
                  </a:lnTo>
                  <a:lnTo>
                    <a:pt x="871" y="384"/>
                  </a:lnTo>
                  <a:lnTo>
                    <a:pt x="863" y="386"/>
                  </a:lnTo>
                  <a:lnTo>
                    <a:pt x="852" y="388"/>
                  </a:lnTo>
                  <a:lnTo>
                    <a:pt x="852" y="388"/>
                  </a:lnTo>
                  <a:lnTo>
                    <a:pt x="841" y="389"/>
                  </a:lnTo>
                  <a:lnTo>
                    <a:pt x="836" y="390"/>
                  </a:lnTo>
                  <a:lnTo>
                    <a:pt x="833" y="392"/>
                  </a:lnTo>
                  <a:lnTo>
                    <a:pt x="835" y="396"/>
                  </a:lnTo>
                  <a:lnTo>
                    <a:pt x="840" y="404"/>
                  </a:lnTo>
                  <a:lnTo>
                    <a:pt x="843" y="411"/>
                  </a:lnTo>
                  <a:lnTo>
                    <a:pt x="843" y="419"/>
                  </a:lnTo>
                  <a:lnTo>
                    <a:pt x="843" y="419"/>
                  </a:lnTo>
                  <a:lnTo>
                    <a:pt x="843" y="428"/>
                  </a:lnTo>
                  <a:lnTo>
                    <a:pt x="841" y="435"/>
                  </a:lnTo>
                  <a:lnTo>
                    <a:pt x="839" y="449"/>
                  </a:lnTo>
                  <a:lnTo>
                    <a:pt x="839" y="455"/>
                  </a:lnTo>
                  <a:lnTo>
                    <a:pt x="840" y="459"/>
                  </a:lnTo>
                  <a:lnTo>
                    <a:pt x="844" y="463"/>
                  </a:lnTo>
                  <a:lnTo>
                    <a:pt x="852" y="467"/>
                  </a:lnTo>
                  <a:lnTo>
                    <a:pt x="852" y="467"/>
                  </a:lnTo>
                  <a:lnTo>
                    <a:pt x="860" y="472"/>
                  </a:lnTo>
                  <a:lnTo>
                    <a:pt x="867" y="474"/>
                  </a:lnTo>
                  <a:lnTo>
                    <a:pt x="871" y="478"/>
                  </a:lnTo>
                  <a:lnTo>
                    <a:pt x="873" y="482"/>
                  </a:lnTo>
                  <a:lnTo>
                    <a:pt x="873" y="486"/>
                  </a:lnTo>
                  <a:lnTo>
                    <a:pt x="870" y="490"/>
                  </a:lnTo>
                  <a:lnTo>
                    <a:pt x="863" y="495"/>
                  </a:lnTo>
                  <a:lnTo>
                    <a:pt x="854" y="499"/>
                  </a:lnTo>
                  <a:lnTo>
                    <a:pt x="854" y="499"/>
                  </a:lnTo>
                  <a:lnTo>
                    <a:pt x="845" y="503"/>
                  </a:lnTo>
                  <a:lnTo>
                    <a:pt x="840" y="508"/>
                  </a:lnTo>
                  <a:lnTo>
                    <a:pt x="839" y="513"/>
                  </a:lnTo>
                  <a:lnTo>
                    <a:pt x="837" y="520"/>
                  </a:lnTo>
                  <a:lnTo>
                    <a:pt x="841" y="535"/>
                  </a:lnTo>
                  <a:lnTo>
                    <a:pt x="843" y="543"/>
                  </a:lnTo>
                  <a:lnTo>
                    <a:pt x="843" y="551"/>
                  </a:lnTo>
                  <a:lnTo>
                    <a:pt x="843" y="551"/>
                  </a:lnTo>
                  <a:lnTo>
                    <a:pt x="844" y="554"/>
                  </a:lnTo>
                  <a:lnTo>
                    <a:pt x="845" y="557"/>
                  </a:lnTo>
                  <a:lnTo>
                    <a:pt x="852" y="564"/>
                  </a:lnTo>
                  <a:lnTo>
                    <a:pt x="855" y="568"/>
                  </a:lnTo>
                  <a:lnTo>
                    <a:pt x="858" y="572"/>
                  </a:lnTo>
                  <a:lnTo>
                    <a:pt x="859" y="576"/>
                  </a:lnTo>
                  <a:lnTo>
                    <a:pt x="859" y="581"/>
                  </a:lnTo>
                  <a:lnTo>
                    <a:pt x="859" y="581"/>
                  </a:lnTo>
                  <a:lnTo>
                    <a:pt x="856" y="595"/>
                  </a:lnTo>
                  <a:lnTo>
                    <a:pt x="850" y="610"/>
                  </a:lnTo>
                  <a:lnTo>
                    <a:pt x="841" y="625"/>
                  </a:lnTo>
                  <a:lnTo>
                    <a:pt x="832" y="638"/>
                  </a:lnTo>
                  <a:lnTo>
                    <a:pt x="820" y="653"/>
                  </a:lnTo>
                  <a:lnTo>
                    <a:pt x="806" y="668"/>
                  </a:lnTo>
                  <a:lnTo>
                    <a:pt x="793" y="681"/>
                  </a:lnTo>
                  <a:lnTo>
                    <a:pt x="776" y="695"/>
                  </a:lnTo>
                  <a:lnTo>
                    <a:pt x="776" y="695"/>
                  </a:lnTo>
                  <a:lnTo>
                    <a:pt x="761" y="707"/>
                  </a:lnTo>
                  <a:lnTo>
                    <a:pt x="747" y="718"/>
                  </a:lnTo>
                  <a:lnTo>
                    <a:pt x="722" y="734"/>
                  </a:lnTo>
                  <a:lnTo>
                    <a:pt x="711" y="742"/>
                  </a:lnTo>
                  <a:lnTo>
                    <a:pt x="703" y="749"/>
                  </a:lnTo>
                  <a:lnTo>
                    <a:pt x="698" y="756"/>
                  </a:lnTo>
                  <a:lnTo>
                    <a:pt x="695" y="764"/>
                  </a:lnTo>
                  <a:lnTo>
                    <a:pt x="695" y="764"/>
                  </a:lnTo>
                  <a:lnTo>
                    <a:pt x="694" y="765"/>
                  </a:lnTo>
                  <a:lnTo>
                    <a:pt x="692" y="768"/>
                  </a:lnTo>
                  <a:lnTo>
                    <a:pt x="686" y="772"/>
                  </a:lnTo>
                  <a:lnTo>
                    <a:pt x="675" y="775"/>
                  </a:lnTo>
                  <a:lnTo>
                    <a:pt x="663" y="778"/>
                  </a:lnTo>
                  <a:lnTo>
                    <a:pt x="629" y="783"/>
                  </a:lnTo>
                  <a:lnTo>
                    <a:pt x="590" y="787"/>
                  </a:lnTo>
                  <a:lnTo>
                    <a:pt x="548" y="790"/>
                  </a:lnTo>
                  <a:lnTo>
                    <a:pt x="504" y="791"/>
                  </a:lnTo>
                  <a:lnTo>
                    <a:pt x="435" y="792"/>
                  </a:lnTo>
                  <a:lnTo>
                    <a:pt x="435" y="792"/>
                  </a:lnTo>
                  <a:close/>
                </a:path>
              </a:pathLst>
            </a:custGeom>
            <a:solidFill>
              <a:srgbClr val="9393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6"/>
            <p:cNvSpPr/>
            <p:nvPr/>
          </p:nvSpPr>
          <p:spPr bwMode="auto">
            <a:xfrm>
              <a:off x="2446338" y="5083175"/>
              <a:ext cx="400050" cy="1257300"/>
            </a:xfrm>
            <a:custGeom>
              <a:avLst/>
              <a:gdLst>
                <a:gd name="T0" fmla="*/ 92 w 252"/>
                <a:gd name="T1" fmla="*/ 790 h 792"/>
                <a:gd name="T2" fmla="*/ 59 w 252"/>
                <a:gd name="T3" fmla="*/ 772 h 792"/>
                <a:gd name="T4" fmla="*/ 55 w 252"/>
                <a:gd name="T5" fmla="*/ 749 h 792"/>
                <a:gd name="T6" fmla="*/ 33 w 252"/>
                <a:gd name="T7" fmla="*/ 695 h 792"/>
                <a:gd name="T8" fmla="*/ 14 w 252"/>
                <a:gd name="T9" fmla="*/ 619 h 792"/>
                <a:gd name="T10" fmla="*/ 14 w 252"/>
                <a:gd name="T11" fmla="*/ 566 h 792"/>
                <a:gd name="T12" fmla="*/ 10 w 252"/>
                <a:gd name="T13" fmla="*/ 545 h 792"/>
                <a:gd name="T14" fmla="*/ 10 w 252"/>
                <a:gd name="T15" fmla="*/ 513 h 792"/>
                <a:gd name="T16" fmla="*/ 14 w 252"/>
                <a:gd name="T17" fmla="*/ 496 h 792"/>
                <a:gd name="T18" fmla="*/ 14 w 252"/>
                <a:gd name="T19" fmla="*/ 450 h 792"/>
                <a:gd name="T20" fmla="*/ 13 w 252"/>
                <a:gd name="T21" fmla="*/ 435 h 792"/>
                <a:gd name="T22" fmla="*/ 4 w 252"/>
                <a:gd name="T23" fmla="*/ 430 h 792"/>
                <a:gd name="T24" fmla="*/ 6 w 252"/>
                <a:gd name="T25" fmla="*/ 405 h 792"/>
                <a:gd name="T26" fmla="*/ 13 w 252"/>
                <a:gd name="T27" fmla="*/ 393 h 792"/>
                <a:gd name="T28" fmla="*/ 13 w 252"/>
                <a:gd name="T29" fmla="*/ 332 h 792"/>
                <a:gd name="T30" fmla="*/ 10 w 252"/>
                <a:gd name="T31" fmla="*/ 317 h 792"/>
                <a:gd name="T32" fmla="*/ 6 w 252"/>
                <a:gd name="T33" fmla="*/ 291 h 792"/>
                <a:gd name="T34" fmla="*/ 14 w 252"/>
                <a:gd name="T35" fmla="*/ 281 h 792"/>
                <a:gd name="T36" fmla="*/ 14 w 252"/>
                <a:gd name="T37" fmla="*/ 251 h 792"/>
                <a:gd name="T38" fmla="*/ 17 w 252"/>
                <a:gd name="T39" fmla="*/ 216 h 792"/>
                <a:gd name="T40" fmla="*/ 7 w 252"/>
                <a:gd name="T41" fmla="*/ 207 h 792"/>
                <a:gd name="T42" fmla="*/ 4 w 252"/>
                <a:gd name="T43" fmla="*/ 174 h 792"/>
                <a:gd name="T44" fmla="*/ 7 w 252"/>
                <a:gd name="T45" fmla="*/ 133 h 792"/>
                <a:gd name="T46" fmla="*/ 7 w 252"/>
                <a:gd name="T47" fmla="*/ 65 h 792"/>
                <a:gd name="T48" fmla="*/ 252 w 252"/>
                <a:gd name="T49" fmla="*/ 0 h 792"/>
                <a:gd name="T50" fmla="*/ 250 w 252"/>
                <a:gd name="T51" fmla="*/ 34 h 792"/>
                <a:gd name="T52" fmla="*/ 244 w 252"/>
                <a:gd name="T53" fmla="*/ 87 h 792"/>
                <a:gd name="T54" fmla="*/ 247 w 252"/>
                <a:gd name="T55" fmla="*/ 140 h 792"/>
                <a:gd name="T56" fmla="*/ 240 w 252"/>
                <a:gd name="T57" fmla="*/ 167 h 792"/>
                <a:gd name="T58" fmla="*/ 235 w 252"/>
                <a:gd name="T59" fmla="*/ 172 h 792"/>
                <a:gd name="T60" fmla="*/ 237 w 252"/>
                <a:gd name="T61" fmla="*/ 205 h 792"/>
                <a:gd name="T62" fmla="*/ 240 w 252"/>
                <a:gd name="T63" fmla="*/ 237 h 792"/>
                <a:gd name="T64" fmla="*/ 247 w 252"/>
                <a:gd name="T65" fmla="*/ 254 h 792"/>
                <a:gd name="T66" fmla="*/ 241 w 252"/>
                <a:gd name="T67" fmla="*/ 271 h 792"/>
                <a:gd name="T68" fmla="*/ 239 w 252"/>
                <a:gd name="T69" fmla="*/ 310 h 792"/>
                <a:gd name="T70" fmla="*/ 240 w 252"/>
                <a:gd name="T71" fmla="*/ 351 h 792"/>
                <a:gd name="T72" fmla="*/ 247 w 252"/>
                <a:gd name="T73" fmla="*/ 363 h 792"/>
                <a:gd name="T74" fmla="*/ 244 w 252"/>
                <a:gd name="T75" fmla="*/ 386 h 792"/>
                <a:gd name="T76" fmla="*/ 236 w 252"/>
                <a:gd name="T77" fmla="*/ 390 h 792"/>
                <a:gd name="T78" fmla="*/ 239 w 252"/>
                <a:gd name="T79" fmla="*/ 419 h 792"/>
                <a:gd name="T80" fmla="*/ 237 w 252"/>
                <a:gd name="T81" fmla="*/ 459 h 792"/>
                <a:gd name="T82" fmla="*/ 245 w 252"/>
                <a:gd name="T83" fmla="*/ 474 h 792"/>
                <a:gd name="T84" fmla="*/ 241 w 252"/>
                <a:gd name="T85" fmla="*/ 499 h 792"/>
                <a:gd name="T86" fmla="*/ 237 w 252"/>
                <a:gd name="T87" fmla="*/ 535 h 792"/>
                <a:gd name="T88" fmla="*/ 241 w 252"/>
                <a:gd name="T89" fmla="*/ 564 h 792"/>
                <a:gd name="T90" fmla="*/ 240 w 252"/>
                <a:gd name="T91" fmla="*/ 610 h 792"/>
                <a:gd name="T92" fmla="*/ 220 w 252"/>
                <a:gd name="T93" fmla="*/ 695 h 792"/>
                <a:gd name="T94" fmla="*/ 197 w 252"/>
                <a:gd name="T95" fmla="*/ 756 h 792"/>
                <a:gd name="T96" fmla="*/ 193 w 252"/>
                <a:gd name="T97" fmla="*/ 772 h 792"/>
                <a:gd name="T98" fmla="*/ 166 w 252"/>
                <a:gd name="T99" fmla="*/ 787 h 792"/>
                <a:gd name="T100" fmla="*/ 121 w 252"/>
                <a:gd name="T101" fmla="*/ 79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792">
                  <a:moveTo>
                    <a:pt x="121" y="792"/>
                  </a:moveTo>
                  <a:lnTo>
                    <a:pt x="121" y="792"/>
                  </a:lnTo>
                  <a:lnTo>
                    <a:pt x="103" y="791"/>
                  </a:lnTo>
                  <a:lnTo>
                    <a:pt x="92" y="790"/>
                  </a:lnTo>
                  <a:lnTo>
                    <a:pt x="82" y="787"/>
                  </a:lnTo>
                  <a:lnTo>
                    <a:pt x="72" y="783"/>
                  </a:lnTo>
                  <a:lnTo>
                    <a:pt x="64" y="778"/>
                  </a:lnTo>
                  <a:lnTo>
                    <a:pt x="59" y="772"/>
                  </a:lnTo>
                  <a:lnTo>
                    <a:pt x="57" y="768"/>
                  </a:lnTo>
                  <a:lnTo>
                    <a:pt x="57" y="764"/>
                  </a:lnTo>
                  <a:lnTo>
                    <a:pt x="57" y="764"/>
                  </a:lnTo>
                  <a:lnTo>
                    <a:pt x="55" y="749"/>
                  </a:lnTo>
                  <a:lnTo>
                    <a:pt x="50" y="734"/>
                  </a:lnTo>
                  <a:lnTo>
                    <a:pt x="44" y="717"/>
                  </a:lnTo>
                  <a:lnTo>
                    <a:pt x="33" y="695"/>
                  </a:lnTo>
                  <a:lnTo>
                    <a:pt x="33" y="695"/>
                  </a:lnTo>
                  <a:lnTo>
                    <a:pt x="27" y="683"/>
                  </a:lnTo>
                  <a:lnTo>
                    <a:pt x="23" y="669"/>
                  </a:lnTo>
                  <a:lnTo>
                    <a:pt x="17" y="643"/>
                  </a:lnTo>
                  <a:lnTo>
                    <a:pt x="14" y="619"/>
                  </a:lnTo>
                  <a:lnTo>
                    <a:pt x="13" y="597"/>
                  </a:lnTo>
                  <a:lnTo>
                    <a:pt x="13" y="597"/>
                  </a:lnTo>
                  <a:lnTo>
                    <a:pt x="13" y="581"/>
                  </a:lnTo>
                  <a:lnTo>
                    <a:pt x="14" y="566"/>
                  </a:lnTo>
                  <a:lnTo>
                    <a:pt x="13" y="554"/>
                  </a:lnTo>
                  <a:lnTo>
                    <a:pt x="11" y="549"/>
                  </a:lnTo>
                  <a:lnTo>
                    <a:pt x="10" y="545"/>
                  </a:lnTo>
                  <a:lnTo>
                    <a:pt x="10" y="545"/>
                  </a:lnTo>
                  <a:lnTo>
                    <a:pt x="4" y="537"/>
                  </a:lnTo>
                  <a:lnTo>
                    <a:pt x="4" y="528"/>
                  </a:lnTo>
                  <a:lnTo>
                    <a:pt x="6" y="522"/>
                  </a:lnTo>
                  <a:lnTo>
                    <a:pt x="10" y="513"/>
                  </a:lnTo>
                  <a:lnTo>
                    <a:pt x="10" y="513"/>
                  </a:lnTo>
                  <a:lnTo>
                    <a:pt x="13" y="511"/>
                  </a:lnTo>
                  <a:lnTo>
                    <a:pt x="13" y="505"/>
                  </a:lnTo>
                  <a:lnTo>
                    <a:pt x="14" y="496"/>
                  </a:lnTo>
                  <a:lnTo>
                    <a:pt x="13" y="482"/>
                  </a:lnTo>
                  <a:lnTo>
                    <a:pt x="13" y="465"/>
                  </a:lnTo>
                  <a:lnTo>
                    <a:pt x="13" y="465"/>
                  </a:lnTo>
                  <a:lnTo>
                    <a:pt x="14" y="450"/>
                  </a:lnTo>
                  <a:lnTo>
                    <a:pt x="15" y="442"/>
                  </a:lnTo>
                  <a:lnTo>
                    <a:pt x="15" y="439"/>
                  </a:lnTo>
                  <a:lnTo>
                    <a:pt x="14" y="436"/>
                  </a:lnTo>
                  <a:lnTo>
                    <a:pt x="13" y="435"/>
                  </a:lnTo>
                  <a:lnTo>
                    <a:pt x="10" y="435"/>
                  </a:lnTo>
                  <a:lnTo>
                    <a:pt x="10" y="435"/>
                  </a:lnTo>
                  <a:lnTo>
                    <a:pt x="7" y="432"/>
                  </a:lnTo>
                  <a:lnTo>
                    <a:pt x="4" y="430"/>
                  </a:lnTo>
                  <a:lnTo>
                    <a:pt x="3" y="425"/>
                  </a:lnTo>
                  <a:lnTo>
                    <a:pt x="3" y="420"/>
                  </a:lnTo>
                  <a:lnTo>
                    <a:pt x="4" y="409"/>
                  </a:lnTo>
                  <a:lnTo>
                    <a:pt x="6" y="405"/>
                  </a:lnTo>
                  <a:lnTo>
                    <a:pt x="9" y="401"/>
                  </a:lnTo>
                  <a:lnTo>
                    <a:pt x="9" y="401"/>
                  </a:lnTo>
                  <a:lnTo>
                    <a:pt x="11" y="397"/>
                  </a:lnTo>
                  <a:lnTo>
                    <a:pt x="13" y="393"/>
                  </a:lnTo>
                  <a:lnTo>
                    <a:pt x="13" y="384"/>
                  </a:lnTo>
                  <a:lnTo>
                    <a:pt x="11" y="356"/>
                  </a:lnTo>
                  <a:lnTo>
                    <a:pt x="11" y="356"/>
                  </a:lnTo>
                  <a:lnTo>
                    <a:pt x="13" y="332"/>
                  </a:lnTo>
                  <a:lnTo>
                    <a:pt x="13" y="324"/>
                  </a:lnTo>
                  <a:lnTo>
                    <a:pt x="11" y="320"/>
                  </a:lnTo>
                  <a:lnTo>
                    <a:pt x="10" y="317"/>
                  </a:lnTo>
                  <a:lnTo>
                    <a:pt x="10" y="317"/>
                  </a:lnTo>
                  <a:lnTo>
                    <a:pt x="7" y="314"/>
                  </a:lnTo>
                  <a:lnTo>
                    <a:pt x="6" y="310"/>
                  </a:lnTo>
                  <a:lnTo>
                    <a:pt x="4" y="301"/>
                  </a:lnTo>
                  <a:lnTo>
                    <a:pt x="6" y="291"/>
                  </a:lnTo>
                  <a:lnTo>
                    <a:pt x="9" y="287"/>
                  </a:lnTo>
                  <a:lnTo>
                    <a:pt x="11" y="283"/>
                  </a:lnTo>
                  <a:lnTo>
                    <a:pt x="11" y="283"/>
                  </a:lnTo>
                  <a:lnTo>
                    <a:pt x="14" y="281"/>
                  </a:lnTo>
                  <a:lnTo>
                    <a:pt x="15" y="278"/>
                  </a:lnTo>
                  <a:lnTo>
                    <a:pt x="15" y="271"/>
                  </a:lnTo>
                  <a:lnTo>
                    <a:pt x="14" y="251"/>
                  </a:lnTo>
                  <a:lnTo>
                    <a:pt x="14" y="251"/>
                  </a:lnTo>
                  <a:lnTo>
                    <a:pt x="14" y="239"/>
                  </a:lnTo>
                  <a:lnTo>
                    <a:pt x="15" y="228"/>
                  </a:lnTo>
                  <a:lnTo>
                    <a:pt x="17" y="218"/>
                  </a:lnTo>
                  <a:lnTo>
                    <a:pt x="17" y="216"/>
                  </a:lnTo>
                  <a:lnTo>
                    <a:pt x="15" y="216"/>
                  </a:lnTo>
                  <a:lnTo>
                    <a:pt x="15" y="216"/>
                  </a:lnTo>
                  <a:lnTo>
                    <a:pt x="11" y="213"/>
                  </a:lnTo>
                  <a:lnTo>
                    <a:pt x="7" y="207"/>
                  </a:lnTo>
                  <a:lnTo>
                    <a:pt x="4" y="198"/>
                  </a:lnTo>
                  <a:lnTo>
                    <a:pt x="3" y="187"/>
                  </a:lnTo>
                  <a:lnTo>
                    <a:pt x="3" y="187"/>
                  </a:lnTo>
                  <a:lnTo>
                    <a:pt x="4" y="174"/>
                  </a:lnTo>
                  <a:lnTo>
                    <a:pt x="6" y="163"/>
                  </a:lnTo>
                  <a:lnTo>
                    <a:pt x="7" y="149"/>
                  </a:lnTo>
                  <a:lnTo>
                    <a:pt x="7" y="133"/>
                  </a:lnTo>
                  <a:lnTo>
                    <a:pt x="7" y="133"/>
                  </a:lnTo>
                  <a:lnTo>
                    <a:pt x="9" y="96"/>
                  </a:lnTo>
                  <a:lnTo>
                    <a:pt x="7" y="80"/>
                  </a:lnTo>
                  <a:lnTo>
                    <a:pt x="7" y="65"/>
                  </a:lnTo>
                  <a:lnTo>
                    <a:pt x="7" y="65"/>
                  </a:lnTo>
                  <a:lnTo>
                    <a:pt x="3" y="34"/>
                  </a:lnTo>
                  <a:lnTo>
                    <a:pt x="0" y="0"/>
                  </a:lnTo>
                  <a:lnTo>
                    <a:pt x="252" y="0"/>
                  </a:lnTo>
                  <a:lnTo>
                    <a:pt x="252" y="0"/>
                  </a:lnTo>
                  <a:lnTo>
                    <a:pt x="252" y="21"/>
                  </a:lnTo>
                  <a:lnTo>
                    <a:pt x="251" y="27"/>
                  </a:lnTo>
                  <a:lnTo>
                    <a:pt x="250" y="34"/>
                  </a:lnTo>
                  <a:lnTo>
                    <a:pt x="250" y="34"/>
                  </a:lnTo>
                  <a:lnTo>
                    <a:pt x="245" y="46"/>
                  </a:lnTo>
                  <a:lnTo>
                    <a:pt x="244" y="59"/>
                  </a:lnTo>
                  <a:lnTo>
                    <a:pt x="244" y="87"/>
                  </a:lnTo>
                  <a:lnTo>
                    <a:pt x="244" y="87"/>
                  </a:lnTo>
                  <a:lnTo>
                    <a:pt x="244" y="103"/>
                  </a:lnTo>
                  <a:lnTo>
                    <a:pt x="245" y="115"/>
                  </a:lnTo>
                  <a:lnTo>
                    <a:pt x="247" y="128"/>
                  </a:lnTo>
                  <a:lnTo>
                    <a:pt x="247" y="140"/>
                  </a:lnTo>
                  <a:lnTo>
                    <a:pt x="247" y="140"/>
                  </a:lnTo>
                  <a:lnTo>
                    <a:pt x="247" y="152"/>
                  </a:lnTo>
                  <a:lnTo>
                    <a:pt x="243" y="161"/>
                  </a:lnTo>
                  <a:lnTo>
                    <a:pt x="240" y="167"/>
                  </a:lnTo>
                  <a:lnTo>
                    <a:pt x="236" y="168"/>
                  </a:lnTo>
                  <a:lnTo>
                    <a:pt x="236" y="168"/>
                  </a:lnTo>
                  <a:lnTo>
                    <a:pt x="235" y="170"/>
                  </a:lnTo>
                  <a:lnTo>
                    <a:pt x="235" y="172"/>
                  </a:lnTo>
                  <a:lnTo>
                    <a:pt x="235" y="180"/>
                  </a:lnTo>
                  <a:lnTo>
                    <a:pt x="236" y="193"/>
                  </a:lnTo>
                  <a:lnTo>
                    <a:pt x="237" y="205"/>
                  </a:lnTo>
                  <a:lnTo>
                    <a:pt x="237" y="205"/>
                  </a:lnTo>
                  <a:lnTo>
                    <a:pt x="235" y="224"/>
                  </a:lnTo>
                  <a:lnTo>
                    <a:pt x="236" y="232"/>
                  </a:lnTo>
                  <a:lnTo>
                    <a:pt x="237" y="235"/>
                  </a:lnTo>
                  <a:lnTo>
                    <a:pt x="240" y="237"/>
                  </a:lnTo>
                  <a:lnTo>
                    <a:pt x="240" y="237"/>
                  </a:lnTo>
                  <a:lnTo>
                    <a:pt x="243" y="240"/>
                  </a:lnTo>
                  <a:lnTo>
                    <a:pt x="244" y="244"/>
                  </a:lnTo>
                  <a:lnTo>
                    <a:pt x="247" y="254"/>
                  </a:lnTo>
                  <a:lnTo>
                    <a:pt x="245" y="263"/>
                  </a:lnTo>
                  <a:lnTo>
                    <a:pt x="244" y="267"/>
                  </a:lnTo>
                  <a:lnTo>
                    <a:pt x="241" y="271"/>
                  </a:lnTo>
                  <a:lnTo>
                    <a:pt x="241" y="271"/>
                  </a:lnTo>
                  <a:lnTo>
                    <a:pt x="240" y="274"/>
                  </a:lnTo>
                  <a:lnTo>
                    <a:pt x="239" y="277"/>
                  </a:lnTo>
                  <a:lnTo>
                    <a:pt x="237" y="286"/>
                  </a:lnTo>
                  <a:lnTo>
                    <a:pt x="239" y="310"/>
                  </a:lnTo>
                  <a:lnTo>
                    <a:pt x="239" y="310"/>
                  </a:lnTo>
                  <a:lnTo>
                    <a:pt x="237" y="336"/>
                  </a:lnTo>
                  <a:lnTo>
                    <a:pt x="239" y="347"/>
                  </a:lnTo>
                  <a:lnTo>
                    <a:pt x="240" y="351"/>
                  </a:lnTo>
                  <a:lnTo>
                    <a:pt x="243" y="355"/>
                  </a:lnTo>
                  <a:lnTo>
                    <a:pt x="243" y="355"/>
                  </a:lnTo>
                  <a:lnTo>
                    <a:pt x="245" y="359"/>
                  </a:lnTo>
                  <a:lnTo>
                    <a:pt x="247" y="363"/>
                  </a:lnTo>
                  <a:lnTo>
                    <a:pt x="248" y="374"/>
                  </a:lnTo>
                  <a:lnTo>
                    <a:pt x="248" y="378"/>
                  </a:lnTo>
                  <a:lnTo>
                    <a:pt x="247" y="384"/>
                  </a:lnTo>
                  <a:lnTo>
                    <a:pt x="244" y="386"/>
                  </a:lnTo>
                  <a:lnTo>
                    <a:pt x="241" y="388"/>
                  </a:lnTo>
                  <a:lnTo>
                    <a:pt x="241" y="388"/>
                  </a:lnTo>
                  <a:lnTo>
                    <a:pt x="237" y="389"/>
                  </a:lnTo>
                  <a:lnTo>
                    <a:pt x="236" y="390"/>
                  </a:lnTo>
                  <a:lnTo>
                    <a:pt x="236" y="392"/>
                  </a:lnTo>
                  <a:lnTo>
                    <a:pt x="236" y="396"/>
                  </a:lnTo>
                  <a:lnTo>
                    <a:pt x="237" y="404"/>
                  </a:lnTo>
                  <a:lnTo>
                    <a:pt x="239" y="419"/>
                  </a:lnTo>
                  <a:lnTo>
                    <a:pt x="239" y="419"/>
                  </a:lnTo>
                  <a:lnTo>
                    <a:pt x="237" y="435"/>
                  </a:lnTo>
                  <a:lnTo>
                    <a:pt x="237" y="449"/>
                  </a:lnTo>
                  <a:lnTo>
                    <a:pt x="237" y="459"/>
                  </a:lnTo>
                  <a:lnTo>
                    <a:pt x="239" y="463"/>
                  </a:lnTo>
                  <a:lnTo>
                    <a:pt x="241" y="467"/>
                  </a:lnTo>
                  <a:lnTo>
                    <a:pt x="241" y="467"/>
                  </a:lnTo>
                  <a:lnTo>
                    <a:pt x="245" y="474"/>
                  </a:lnTo>
                  <a:lnTo>
                    <a:pt x="247" y="482"/>
                  </a:lnTo>
                  <a:lnTo>
                    <a:pt x="245" y="490"/>
                  </a:lnTo>
                  <a:lnTo>
                    <a:pt x="241" y="499"/>
                  </a:lnTo>
                  <a:lnTo>
                    <a:pt x="241" y="499"/>
                  </a:lnTo>
                  <a:lnTo>
                    <a:pt x="239" y="503"/>
                  </a:lnTo>
                  <a:lnTo>
                    <a:pt x="237" y="508"/>
                  </a:lnTo>
                  <a:lnTo>
                    <a:pt x="237" y="520"/>
                  </a:lnTo>
                  <a:lnTo>
                    <a:pt x="237" y="535"/>
                  </a:lnTo>
                  <a:lnTo>
                    <a:pt x="239" y="551"/>
                  </a:lnTo>
                  <a:lnTo>
                    <a:pt x="239" y="551"/>
                  </a:lnTo>
                  <a:lnTo>
                    <a:pt x="239" y="557"/>
                  </a:lnTo>
                  <a:lnTo>
                    <a:pt x="241" y="564"/>
                  </a:lnTo>
                  <a:lnTo>
                    <a:pt x="243" y="572"/>
                  </a:lnTo>
                  <a:lnTo>
                    <a:pt x="243" y="581"/>
                  </a:lnTo>
                  <a:lnTo>
                    <a:pt x="243" y="581"/>
                  </a:lnTo>
                  <a:lnTo>
                    <a:pt x="240" y="610"/>
                  </a:lnTo>
                  <a:lnTo>
                    <a:pt x="235" y="638"/>
                  </a:lnTo>
                  <a:lnTo>
                    <a:pt x="228" y="668"/>
                  </a:lnTo>
                  <a:lnTo>
                    <a:pt x="220" y="695"/>
                  </a:lnTo>
                  <a:lnTo>
                    <a:pt x="220" y="695"/>
                  </a:lnTo>
                  <a:lnTo>
                    <a:pt x="210" y="718"/>
                  </a:lnTo>
                  <a:lnTo>
                    <a:pt x="204" y="734"/>
                  </a:lnTo>
                  <a:lnTo>
                    <a:pt x="198" y="749"/>
                  </a:lnTo>
                  <a:lnTo>
                    <a:pt x="197" y="756"/>
                  </a:lnTo>
                  <a:lnTo>
                    <a:pt x="195" y="764"/>
                  </a:lnTo>
                  <a:lnTo>
                    <a:pt x="195" y="764"/>
                  </a:lnTo>
                  <a:lnTo>
                    <a:pt x="195" y="768"/>
                  </a:lnTo>
                  <a:lnTo>
                    <a:pt x="193" y="772"/>
                  </a:lnTo>
                  <a:lnTo>
                    <a:pt x="190" y="775"/>
                  </a:lnTo>
                  <a:lnTo>
                    <a:pt x="186" y="778"/>
                  </a:lnTo>
                  <a:lnTo>
                    <a:pt x="176" y="783"/>
                  </a:lnTo>
                  <a:lnTo>
                    <a:pt x="166" y="787"/>
                  </a:lnTo>
                  <a:lnTo>
                    <a:pt x="153" y="790"/>
                  </a:lnTo>
                  <a:lnTo>
                    <a:pt x="141" y="791"/>
                  </a:lnTo>
                  <a:lnTo>
                    <a:pt x="121" y="792"/>
                  </a:lnTo>
                  <a:lnTo>
                    <a:pt x="121" y="792"/>
                  </a:lnTo>
                  <a:close/>
                </a:path>
              </a:pathLst>
            </a:custGeom>
            <a:solidFill>
              <a:srgbClr val="B1B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7"/>
            <p:cNvSpPr/>
            <p:nvPr/>
          </p:nvSpPr>
          <p:spPr bwMode="auto">
            <a:xfrm>
              <a:off x="2700338" y="6330950"/>
              <a:ext cx="322263" cy="141288"/>
            </a:xfrm>
            <a:custGeom>
              <a:avLst/>
              <a:gdLst>
                <a:gd name="T0" fmla="*/ 102 w 203"/>
                <a:gd name="T1" fmla="*/ 0 h 89"/>
                <a:gd name="T2" fmla="*/ 102 w 203"/>
                <a:gd name="T3" fmla="*/ 0 h 89"/>
                <a:gd name="T4" fmla="*/ 122 w 203"/>
                <a:gd name="T5" fmla="*/ 1 h 89"/>
                <a:gd name="T6" fmla="*/ 141 w 203"/>
                <a:gd name="T7" fmla="*/ 4 h 89"/>
                <a:gd name="T8" fmla="*/ 159 w 203"/>
                <a:gd name="T9" fmla="*/ 8 h 89"/>
                <a:gd name="T10" fmla="*/ 174 w 203"/>
                <a:gd name="T11" fmla="*/ 13 h 89"/>
                <a:gd name="T12" fmla="*/ 186 w 203"/>
                <a:gd name="T13" fmla="*/ 20 h 89"/>
                <a:gd name="T14" fmla="*/ 195 w 203"/>
                <a:gd name="T15" fmla="*/ 27 h 89"/>
                <a:gd name="T16" fmla="*/ 199 w 203"/>
                <a:gd name="T17" fmla="*/ 31 h 89"/>
                <a:gd name="T18" fmla="*/ 202 w 203"/>
                <a:gd name="T19" fmla="*/ 36 h 89"/>
                <a:gd name="T20" fmla="*/ 203 w 203"/>
                <a:gd name="T21" fmla="*/ 40 h 89"/>
                <a:gd name="T22" fmla="*/ 203 w 203"/>
                <a:gd name="T23" fmla="*/ 44 h 89"/>
                <a:gd name="T24" fmla="*/ 203 w 203"/>
                <a:gd name="T25" fmla="*/ 44 h 89"/>
                <a:gd name="T26" fmla="*/ 203 w 203"/>
                <a:gd name="T27" fmla="*/ 50 h 89"/>
                <a:gd name="T28" fmla="*/ 202 w 203"/>
                <a:gd name="T29" fmla="*/ 54 h 89"/>
                <a:gd name="T30" fmla="*/ 199 w 203"/>
                <a:gd name="T31" fmla="*/ 58 h 89"/>
                <a:gd name="T32" fmla="*/ 195 w 203"/>
                <a:gd name="T33" fmla="*/ 62 h 89"/>
                <a:gd name="T34" fmla="*/ 186 w 203"/>
                <a:gd name="T35" fmla="*/ 70 h 89"/>
                <a:gd name="T36" fmla="*/ 174 w 203"/>
                <a:gd name="T37" fmla="*/ 77 h 89"/>
                <a:gd name="T38" fmla="*/ 159 w 203"/>
                <a:gd name="T39" fmla="*/ 82 h 89"/>
                <a:gd name="T40" fmla="*/ 141 w 203"/>
                <a:gd name="T41" fmla="*/ 86 h 89"/>
                <a:gd name="T42" fmla="*/ 122 w 203"/>
                <a:gd name="T43" fmla="*/ 89 h 89"/>
                <a:gd name="T44" fmla="*/ 102 w 203"/>
                <a:gd name="T45" fmla="*/ 89 h 89"/>
                <a:gd name="T46" fmla="*/ 102 w 203"/>
                <a:gd name="T47" fmla="*/ 89 h 89"/>
                <a:gd name="T48" fmla="*/ 81 w 203"/>
                <a:gd name="T49" fmla="*/ 89 h 89"/>
                <a:gd name="T50" fmla="*/ 62 w 203"/>
                <a:gd name="T51" fmla="*/ 86 h 89"/>
                <a:gd name="T52" fmla="*/ 45 w 203"/>
                <a:gd name="T53" fmla="*/ 82 h 89"/>
                <a:gd name="T54" fmla="*/ 30 w 203"/>
                <a:gd name="T55" fmla="*/ 77 h 89"/>
                <a:gd name="T56" fmla="*/ 18 w 203"/>
                <a:gd name="T57" fmla="*/ 70 h 89"/>
                <a:gd name="T58" fmla="*/ 8 w 203"/>
                <a:gd name="T59" fmla="*/ 62 h 89"/>
                <a:gd name="T60" fmla="*/ 4 w 203"/>
                <a:gd name="T61" fmla="*/ 58 h 89"/>
                <a:gd name="T62" fmla="*/ 2 w 203"/>
                <a:gd name="T63" fmla="*/ 54 h 89"/>
                <a:gd name="T64" fmla="*/ 0 w 203"/>
                <a:gd name="T65" fmla="*/ 50 h 89"/>
                <a:gd name="T66" fmla="*/ 0 w 203"/>
                <a:gd name="T67" fmla="*/ 44 h 89"/>
                <a:gd name="T68" fmla="*/ 0 w 203"/>
                <a:gd name="T69" fmla="*/ 44 h 89"/>
                <a:gd name="T70" fmla="*/ 0 w 203"/>
                <a:gd name="T71" fmla="*/ 40 h 89"/>
                <a:gd name="T72" fmla="*/ 2 w 203"/>
                <a:gd name="T73" fmla="*/ 36 h 89"/>
                <a:gd name="T74" fmla="*/ 4 w 203"/>
                <a:gd name="T75" fmla="*/ 31 h 89"/>
                <a:gd name="T76" fmla="*/ 8 w 203"/>
                <a:gd name="T77" fmla="*/ 27 h 89"/>
                <a:gd name="T78" fmla="*/ 18 w 203"/>
                <a:gd name="T79" fmla="*/ 20 h 89"/>
                <a:gd name="T80" fmla="*/ 30 w 203"/>
                <a:gd name="T81" fmla="*/ 13 h 89"/>
                <a:gd name="T82" fmla="*/ 45 w 203"/>
                <a:gd name="T83" fmla="*/ 8 h 89"/>
                <a:gd name="T84" fmla="*/ 62 w 203"/>
                <a:gd name="T85" fmla="*/ 4 h 89"/>
                <a:gd name="T86" fmla="*/ 81 w 203"/>
                <a:gd name="T87" fmla="*/ 1 h 89"/>
                <a:gd name="T88" fmla="*/ 102 w 203"/>
                <a:gd name="T89" fmla="*/ 0 h 89"/>
                <a:gd name="T90" fmla="*/ 102 w 203"/>
                <a:gd name="T9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 h="89">
                  <a:moveTo>
                    <a:pt x="102" y="0"/>
                  </a:moveTo>
                  <a:lnTo>
                    <a:pt x="102" y="0"/>
                  </a:lnTo>
                  <a:lnTo>
                    <a:pt x="122" y="1"/>
                  </a:lnTo>
                  <a:lnTo>
                    <a:pt x="141" y="4"/>
                  </a:lnTo>
                  <a:lnTo>
                    <a:pt x="159" y="8"/>
                  </a:lnTo>
                  <a:lnTo>
                    <a:pt x="174" y="13"/>
                  </a:lnTo>
                  <a:lnTo>
                    <a:pt x="186" y="20"/>
                  </a:lnTo>
                  <a:lnTo>
                    <a:pt x="195" y="27"/>
                  </a:lnTo>
                  <a:lnTo>
                    <a:pt x="199" y="31"/>
                  </a:lnTo>
                  <a:lnTo>
                    <a:pt x="202" y="36"/>
                  </a:lnTo>
                  <a:lnTo>
                    <a:pt x="203" y="40"/>
                  </a:lnTo>
                  <a:lnTo>
                    <a:pt x="203" y="44"/>
                  </a:lnTo>
                  <a:lnTo>
                    <a:pt x="203" y="44"/>
                  </a:lnTo>
                  <a:lnTo>
                    <a:pt x="203" y="50"/>
                  </a:lnTo>
                  <a:lnTo>
                    <a:pt x="202" y="54"/>
                  </a:lnTo>
                  <a:lnTo>
                    <a:pt x="199" y="58"/>
                  </a:lnTo>
                  <a:lnTo>
                    <a:pt x="195" y="62"/>
                  </a:lnTo>
                  <a:lnTo>
                    <a:pt x="186" y="70"/>
                  </a:lnTo>
                  <a:lnTo>
                    <a:pt x="174" y="77"/>
                  </a:lnTo>
                  <a:lnTo>
                    <a:pt x="159" y="82"/>
                  </a:lnTo>
                  <a:lnTo>
                    <a:pt x="141" y="86"/>
                  </a:lnTo>
                  <a:lnTo>
                    <a:pt x="122" y="89"/>
                  </a:lnTo>
                  <a:lnTo>
                    <a:pt x="102" y="89"/>
                  </a:lnTo>
                  <a:lnTo>
                    <a:pt x="102" y="89"/>
                  </a:lnTo>
                  <a:lnTo>
                    <a:pt x="81" y="89"/>
                  </a:lnTo>
                  <a:lnTo>
                    <a:pt x="62" y="86"/>
                  </a:lnTo>
                  <a:lnTo>
                    <a:pt x="45" y="82"/>
                  </a:lnTo>
                  <a:lnTo>
                    <a:pt x="30" y="77"/>
                  </a:lnTo>
                  <a:lnTo>
                    <a:pt x="18" y="70"/>
                  </a:lnTo>
                  <a:lnTo>
                    <a:pt x="8" y="62"/>
                  </a:lnTo>
                  <a:lnTo>
                    <a:pt x="4" y="58"/>
                  </a:lnTo>
                  <a:lnTo>
                    <a:pt x="2" y="54"/>
                  </a:lnTo>
                  <a:lnTo>
                    <a:pt x="0" y="50"/>
                  </a:lnTo>
                  <a:lnTo>
                    <a:pt x="0" y="44"/>
                  </a:lnTo>
                  <a:lnTo>
                    <a:pt x="0" y="44"/>
                  </a:lnTo>
                  <a:lnTo>
                    <a:pt x="0" y="40"/>
                  </a:lnTo>
                  <a:lnTo>
                    <a:pt x="2" y="36"/>
                  </a:lnTo>
                  <a:lnTo>
                    <a:pt x="4" y="31"/>
                  </a:lnTo>
                  <a:lnTo>
                    <a:pt x="8" y="27"/>
                  </a:lnTo>
                  <a:lnTo>
                    <a:pt x="18" y="20"/>
                  </a:lnTo>
                  <a:lnTo>
                    <a:pt x="30" y="13"/>
                  </a:lnTo>
                  <a:lnTo>
                    <a:pt x="45" y="8"/>
                  </a:lnTo>
                  <a:lnTo>
                    <a:pt x="62" y="4"/>
                  </a:lnTo>
                  <a:lnTo>
                    <a:pt x="81" y="1"/>
                  </a:lnTo>
                  <a:lnTo>
                    <a:pt x="102" y="0"/>
                  </a:lnTo>
                  <a:lnTo>
                    <a:pt x="102" y="0"/>
                  </a:ln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8"/>
            <p:cNvSpPr/>
            <p:nvPr/>
          </p:nvSpPr>
          <p:spPr bwMode="auto">
            <a:xfrm>
              <a:off x="2579688" y="6265863"/>
              <a:ext cx="563563" cy="157163"/>
            </a:xfrm>
            <a:custGeom>
              <a:avLst/>
              <a:gdLst>
                <a:gd name="T0" fmla="*/ 178 w 355"/>
                <a:gd name="T1" fmla="*/ 0 h 99"/>
                <a:gd name="T2" fmla="*/ 178 w 355"/>
                <a:gd name="T3" fmla="*/ 0 h 99"/>
                <a:gd name="T4" fmla="*/ 213 w 355"/>
                <a:gd name="T5" fmla="*/ 1 h 99"/>
                <a:gd name="T6" fmla="*/ 247 w 355"/>
                <a:gd name="T7" fmla="*/ 4 h 99"/>
                <a:gd name="T8" fmla="*/ 277 w 355"/>
                <a:gd name="T9" fmla="*/ 8 h 99"/>
                <a:gd name="T10" fmla="*/ 302 w 355"/>
                <a:gd name="T11" fmla="*/ 15 h 99"/>
                <a:gd name="T12" fmla="*/ 324 w 355"/>
                <a:gd name="T13" fmla="*/ 22 h 99"/>
                <a:gd name="T14" fmla="*/ 333 w 355"/>
                <a:gd name="T15" fmla="*/ 26 h 99"/>
                <a:gd name="T16" fmla="*/ 340 w 355"/>
                <a:gd name="T17" fmla="*/ 30 h 99"/>
                <a:gd name="T18" fmla="*/ 347 w 355"/>
                <a:gd name="T19" fmla="*/ 34 h 99"/>
                <a:gd name="T20" fmla="*/ 351 w 355"/>
                <a:gd name="T21" fmla="*/ 39 h 99"/>
                <a:gd name="T22" fmla="*/ 354 w 355"/>
                <a:gd name="T23" fmla="*/ 45 h 99"/>
                <a:gd name="T24" fmla="*/ 355 w 355"/>
                <a:gd name="T25" fmla="*/ 49 h 99"/>
                <a:gd name="T26" fmla="*/ 355 w 355"/>
                <a:gd name="T27" fmla="*/ 49 h 99"/>
                <a:gd name="T28" fmla="*/ 354 w 355"/>
                <a:gd name="T29" fmla="*/ 54 h 99"/>
                <a:gd name="T30" fmla="*/ 351 w 355"/>
                <a:gd name="T31" fmla="*/ 60 h 99"/>
                <a:gd name="T32" fmla="*/ 347 w 355"/>
                <a:gd name="T33" fmla="*/ 64 h 99"/>
                <a:gd name="T34" fmla="*/ 340 w 355"/>
                <a:gd name="T35" fmla="*/ 68 h 99"/>
                <a:gd name="T36" fmla="*/ 333 w 355"/>
                <a:gd name="T37" fmla="*/ 73 h 99"/>
                <a:gd name="T38" fmla="*/ 324 w 355"/>
                <a:gd name="T39" fmla="*/ 77 h 99"/>
                <a:gd name="T40" fmla="*/ 302 w 355"/>
                <a:gd name="T41" fmla="*/ 84 h 99"/>
                <a:gd name="T42" fmla="*/ 277 w 355"/>
                <a:gd name="T43" fmla="*/ 89 h 99"/>
                <a:gd name="T44" fmla="*/ 247 w 355"/>
                <a:gd name="T45" fmla="*/ 95 h 99"/>
                <a:gd name="T46" fmla="*/ 213 w 355"/>
                <a:gd name="T47" fmla="*/ 98 h 99"/>
                <a:gd name="T48" fmla="*/ 178 w 355"/>
                <a:gd name="T49" fmla="*/ 99 h 99"/>
                <a:gd name="T50" fmla="*/ 178 w 355"/>
                <a:gd name="T51" fmla="*/ 99 h 99"/>
                <a:gd name="T52" fmla="*/ 143 w 355"/>
                <a:gd name="T53" fmla="*/ 98 h 99"/>
                <a:gd name="T54" fmla="*/ 109 w 355"/>
                <a:gd name="T55" fmla="*/ 95 h 99"/>
                <a:gd name="T56" fmla="*/ 79 w 355"/>
                <a:gd name="T57" fmla="*/ 89 h 99"/>
                <a:gd name="T58" fmla="*/ 53 w 355"/>
                <a:gd name="T59" fmla="*/ 84 h 99"/>
                <a:gd name="T60" fmla="*/ 31 w 355"/>
                <a:gd name="T61" fmla="*/ 77 h 99"/>
                <a:gd name="T62" fmla="*/ 22 w 355"/>
                <a:gd name="T63" fmla="*/ 73 h 99"/>
                <a:gd name="T64" fmla="*/ 15 w 355"/>
                <a:gd name="T65" fmla="*/ 68 h 99"/>
                <a:gd name="T66" fmla="*/ 8 w 355"/>
                <a:gd name="T67" fmla="*/ 64 h 99"/>
                <a:gd name="T68" fmla="*/ 4 w 355"/>
                <a:gd name="T69" fmla="*/ 60 h 99"/>
                <a:gd name="T70" fmla="*/ 2 w 355"/>
                <a:gd name="T71" fmla="*/ 54 h 99"/>
                <a:gd name="T72" fmla="*/ 0 w 355"/>
                <a:gd name="T73" fmla="*/ 49 h 99"/>
                <a:gd name="T74" fmla="*/ 0 w 355"/>
                <a:gd name="T75" fmla="*/ 49 h 99"/>
                <a:gd name="T76" fmla="*/ 2 w 355"/>
                <a:gd name="T77" fmla="*/ 45 h 99"/>
                <a:gd name="T78" fmla="*/ 4 w 355"/>
                <a:gd name="T79" fmla="*/ 39 h 99"/>
                <a:gd name="T80" fmla="*/ 8 w 355"/>
                <a:gd name="T81" fmla="*/ 34 h 99"/>
                <a:gd name="T82" fmla="*/ 15 w 355"/>
                <a:gd name="T83" fmla="*/ 30 h 99"/>
                <a:gd name="T84" fmla="*/ 22 w 355"/>
                <a:gd name="T85" fmla="*/ 26 h 99"/>
                <a:gd name="T86" fmla="*/ 31 w 355"/>
                <a:gd name="T87" fmla="*/ 22 h 99"/>
                <a:gd name="T88" fmla="*/ 53 w 355"/>
                <a:gd name="T89" fmla="*/ 15 h 99"/>
                <a:gd name="T90" fmla="*/ 79 w 355"/>
                <a:gd name="T91" fmla="*/ 8 h 99"/>
                <a:gd name="T92" fmla="*/ 109 w 355"/>
                <a:gd name="T93" fmla="*/ 4 h 99"/>
                <a:gd name="T94" fmla="*/ 143 w 355"/>
                <a:gd name="T95" fmla="*/ 1 h 99"/>
                <a:gd name="T96" fmla="*/ 178 w 355"/>
                <a:gd name="T97" fmla="*/ 0 h 99"/>
                <a:gd name="T98" fmla="*/ 178 w 355"/>
                <a:gd name="T9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5" h="99">
                  <a:moveTo>
                    <a:pt x="178" y="0"/>
                  </a:moveTo>
                  <a:lnTo>
                    <a:pt x="178" y="0"/>
                  </a:lnTo>
                  <a:lnTo>
                    <a:pt x="213" y="1"/>
                  </a:lnTo>
                  <a:lnTo>
                    <a:pt x="247" y="4"/>
                  </a:lnTo>
                  <a:lnTo>
                    <a:pt x="277" y="8"/>
                  </a:lnTo>
                  <a:lnTo>
                    <a:pt x="302" y="15"/>
                  </a:lnTo>
                  <a:lnTo>
                    <a:pt x="324" y="22"/>
                  </a:lnTo>
                  <a:lnTo>
                    <a:pt x="333" y="26"/>
                  </a:lnTo>
                  <a:lnTo>
                    <a:pt x="340" y="30"/>
                  </a:lnTo>
                  <a:lnTo>
                    <a:pt x="347" y="34"/>
                  </a:lnTo>
                  <a:lnTo>
                    <a:pt x="351" y="39"/>
                  </a:lnTo>
                  <a:lnTo>
                    <a:pt x="354" y="45"/>
                  </a:lnTo>
                  <a:lnTo>
                    <a:pt x="355" y="49"/>
                  </a:lnTo>
                  <a:lnTo>
                    <a:pt x="355" y="49"/>
                  </a:lnTo>
                  <a:lnTo>
                    <a:pt x="354" y="54"/>
                  </a:lnTo>
                  <a:lnTo>
                    <a:pt x="351" y="60"/>
                  </a:lnTo>
                  <a:lnTo>
                    <a:pt x="347" y="64"/>
                  </a:lnTo>
                  <a:lnTo>
                    <a:pt x="340" y="68"/>
                  </a:lnTo>
                  <a:lnTo>
                    <a:pt x="333" y="73"/>
                  </a:lnTo>
                  <a:lnTo>
                    <a:pt x="324" y="77"/>
                  </a:lnTo>
                  <a:lnTo>
                    <a:pt x="302" y="84"/>
                  </a:lnTo>
                  <a:lnTo>
                    <a:pt x="277" y="89"/>
                  </a:lnTo>
                  <a:lnTo>
                    <a:pt x="247" y="95"/>
                  </a:lnTo>
                  <a:lnTo>
                    <a:pt x="213" y="98"/>
                  </a:lnTo>
                  <a:lnTo>
                    <a:pt x="178" y="99"/>
                  </a:lnTo>
                  <a:lnTo>
                    <a:pt x="178" y="99"/>
                  </a:lnTo>
                  <a:lnTo>
                    <a:pt x="143" y="98"/>
                  </a:lnTo>
                  <a:lnTo>
                    <a:pt x="109" y="95"/>
                  </a:lnTo>
                  <a:lnTo>
                    <a:pt x="79" y="89"/>
                  </a:lnTo>
                  <a:lnTo>
                    <a:pt x="53" y="84"/>
                  </a:lnTo>
                  <a:lnTo>
                    <a:pt x="31" y="77"/>
                  </a:lnTo>
                  <a:lnTo>
                    <a:pt x="22" y="73"/>
                  </a:lnTo>
                  <a:lnTo>
                    <a:pt x="15" y="68"/>
                  </a:lnTo>
                  <a:lnTo>
                    <a:pt x="8" y="64"/>
                  </a:lnTo>
                  <a:lnTo>
                    <a:pt x="4" y="60"/>
                  </a:lnTo>
                  <a:lnTo>
                    <a:pt x="2" y="54"/>
                  </a:lnTo>
                  <a:lnTo>
                    <a:pt x="0" y="49"/>
                  </a:lnTo>
                  <a:lnTo>
                    <a:pt x="0" y="49"/>
                  </a:lnTo>
                  <a:lnTo>
                    <a:pt x="2" y="45"/>
                  </a:lnTo>
                  <a:lnTo>
                    <a:pt x="4" y="39"/>
                  </a:lnTo>
                  <a:lnTo>
                    <a:pt x="8" y="34"/>
                  </a:lnTo>
                  <a:lnTo>
                    <a:pt x="15" y="30"/>
                  </a:lnTo>
                  <a:lnTo>
                    <a:pt x="22" y="26"/>
                  </a:lnTo>
                  <a:lnTo>
                    <a:pt x="31" y="22"/>
                  </a:lnTo>
                  <a:lnTo>
                    <a:pt x="53" y="15"/>
                  </a:lnTo>
                  <a:lnTo>
                    <a:pt x="79" y="8"/>
                  </a:lnTo>
                  <a:lnTo>
                    <a:pt x="109" y="4"/>
                  </a:lnTo>
                  <a:lnTo>
                    <a:pt x="143" y="1"/>
                  </a:lnTo>
                  <a:lnTo>
                    <a:pt x="178" y="0"/>
                  </a:lnTo>
                  <a:lnTo>
                    <a:pt x="178" y="0"/>
                  </a:lnTo>
                  <a:close/>
                </a:path>
              </a:pathLst>
            </a:custGeom>
            <a:solidFill>
              <a:srgbClr val="5757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9"/>
            <p:cNvSpPr/>
            <p:nvPr/>
          </p:nvSpPr>
          <p:spPr bwMode="auto">
            <a:xfrm>
              <a:off x="2505076" y="6310313"/>
              <a:ext cx="714375" cy="58738"/>
            </a:xfrm>
            <a:custGeom>
              <a:avLst/>
              <a:gdLst>
                <a:gd name="T0" fmla="*/ 207 w 450"/>
                <a:gd name="T1" fmla="*/ 37 h 37"/>
                <a:gd name="T2" fmla="*/ 207 w 450"/>
                <a:gd name="T3" fmla="*/ 37 h 37"/>
                <a:gd name="T4" fmla="*/ 149 w 450"/>
                <a:gd name="T5" fmla="*/ 37 h 37"/>
                <a:gd name="T6" fmla="*/ 115 w 450"/>
                <a:gd name="T7" fmla="*/ 34 h 37"/>
                <a:gd name="T8" fmla="*/ 83 w 450"/>
                <a:gd name="T9" fmla="*/ 32 h 37"/>
                <a:gd name="T10" fmla="*/ 53 w 450"/>
                <a:gd name="T11" fmla="*/ 29 h 37"/>
                <a:gd name="T12" fmla="*/ 27 w 450"/>
                <a:gd name="T13" fmla="*/ 23 h 37"/>
                <a:gd name="T14" fmla="*/ 18 w 450"/>
                <a:gd name="T15" fmla="*/ 21 h 37"/>
                <a:gd name="T16" fmla="*/ 9 w 450"/>
                <a:gd name="T17" fmla="*/ 18 h 37"/>
                <a:gd name="T18" fmla="*/ 5 w 450"/>
                <a:gd name="T19" fmla="*/ 15 h 37"/>
                <a:gd name="T20" fmla="*/ 3 w 450"/>
                <a:gd name="T21" fmla="*/ 11 h 37"/>
                <a:gd name="T22" fmla="*/ 3 w 450"/>
                <a:gd name="T23" fmla="*/ 11 h 37"/>
                <a:gd name="T24" fmla="*/ 0 w 450"/>
                <a:gd name="T25" fmla="*/ 2 h 37"/>
                <a:gd name="T26" fmla="*/ 0 w 450"/>
                <a:gd name="T27" fmla="*/ 2 h 37"/>
                <a:gd name="T28" fmla="*/ 19 w 450"/>
                <a:gd name="T29" fmla="*/ 7 h 37"/>
                <a:gd name="T30" fmla="*/ 42 w 450"/>
                <a:gd name="T31" fmla="*/ 10 h 37"/>
                <a:gd name="T32" fmla="*/ 69 w 450"/>
                <a:gd name="T33" fmla="*/ 14 h 37"/>
                <a:gd name="T34" fmla="*/ 97 w 450"/>
                <a:gd name="T35" fmla="*/ 15 h 37"/>
                <a:gd name="T36" fmla="*/ 156 w 450"/>
                <a:gd name="T37" fmla="*/ 19 h 37"/>
                <a:gd name="T38" fmla="*/ 206 w 450"/>
                <a:gd name="T39" fmla="*/ 19 h 37"/>
                <a:gd name="T40" fmla="*/ 206 w 450"/>
                <a:gd name="T41" fmla="*/ 19 h 37"/>
                <a:gd name="T42" fmla="*/ 263 w 450"/>
                <a:gd name="T43" fmla="*/ 18 h 37"/>
                <a:gd name="T44" fmla="*/ 332 w 450"/>
                <a:gd name="T45" fmla="*/ 15 h 37"/>
                <a:gd name="T46" fmla="*/ 367 w 450"/>
                <a:gd name="T47" fmla="*/ 13 h 37"/>
                <a:gd name="T48" fmla="*/ 399 w 450"/>
                <a:gd name="T49" fmla="*/ 10 h 37"/>
                <a:gd name="T50" fmla="*/ 428 w 450"/>
                <a:gd name="T51" fmla="*/ 6 h 37"/>
                <a:gd name="T52" fmla="*/ 450 w 450"/>
                <a:gd name="T53" fmla="*/ 0 h 37"/>
                <a:gd name="T54" fmla="*/ 450 w 450"/>
                <a:gd name="T55" fmla="*/ 0 h 37"/>
                <a:gd name="T56" fmla="*/ 447 w 450"/>
                <a:gd name="T57" fmla="*/ 11 h 37"/>
                <a:gd name="T58" fmla="*/ 447 w 450"/>
                <a:gd name="T59" fmla="*/ 11 h 37"/>
                <a:gd name="T60" fmla="*/ 444 w 450"/>
                <a:gd name="T61" fmla="*/ 15 h 37"/>
                <a:gd name="T62" fmla="*/ 437 w 450"/>
                <a:gd name="T63" fmla="*/ 18 h 37"/>
                <a:gd name="T64" fmla="*/ 429 w 450"/>
                <a:gd name="T65" fmla="*/ 21 h 37"/>
                <a:gd name="T66" fmla="*/ 417 w 450"/>
                <a:gd name="T67" fmla="*/ 23 h 37"/>
                <a:gd name="T68" fmla="*/ 386 w 450"/>
                <a:gd name="T69" fmla="*/ 29 h 37"/>
                <a:gd name="T70" fmla="*/ 351 w 450"/>
                <a:gd name="T71" fmla="*/ 32 h 37"/>
                <a:gd name="T72" fmla="*/ 311 w 450"/>
                <a:gd name="T73" fmla="*/ 34 h 37"/>
                <a:gd name="T74" fmla="*/ 272 w 450"/>
                <a:gd name="T75" fmla="*/ 37 h 37"/>
                <a:gd name="T76" fmla="*/ 207 w 450"/>
                <a:gd name="T77" fmla="*/ 37 h 37"/>
                <a:gd name="T78" fmla="*/ 207 w 450"/>
                <a:gd name="T7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0" h="37">
                  <a:moveTo>
                    <a:pt x="207" y="37"/>
                  </a:moveTo>
                  <a:lnTo>
                    <a:pt x="207" y="37"/>
                  </a:lnTo>
                  <a:lnTo>
                    <a:pt x="149" y="37"/>
                  </a:lnTo>
                  <a:lnTo>
                    <a:pt x="115" y="34"/>
                  </a:lnTo>
                  <a:lnTo>
                    <a:pt x="83" y="32"/>
                  </a:lnTo>
                  <a:lnTo>
                    <a:pt x="53" y="29"/>
                  </a:lnTo>
                  <a:lnTo>
                    <a:pt x="27" y="23"/>
                  </a:lnTo>
                  <a:lnTo>
                    <a:pt x="18" y="21"/>
                  </a:lnTo>
                  <a:lnTo>
                    <a:pt x="9" y="18"/>
                  </a:lnTo>
                  <a:lnTo>
                    <a:pt x="5" y="15"/>
                  </a:lnTo>
                  <a:lnTo>
                    <a:pt x="3" y="11"/>
                  </a:lnTo>
                  <a:lnTo>
                    <a:pt x="3" y="11"/>
                  </a:lnTo>
                  <a:lnTo>
                    <a:pt x="0" y="2"/>
                  </a:lnTo>
                  <a:lnTo>
                    <a:pt x="0" y="2"/>
                  </a:lnTo>
                  <a:lnTo>
                    <a:pt x="19" y="7"/>
                  </a:lnTo>
                  <a:lnTo>
                    <a:pt x="42" y="10"/>
                  </a:lnTo>
                  <a:lnTo>
                    <a:pt x="69" y="14"/>
                  </a:lnTo>
                  <a:lnTo>
                    <a:pt x="97" y="15"/>
                  </a:lnTo>
                  <a:lnTo>
                    <a:pt x="156" y="19"/>
                  </a:lnTo>
                  <a:lnTo>
                    <a:pt x="206" y="19"/>
                  </a:lnTo>
                  <a:lnTo>
                    <a:pt x="206" y="19"/>
                  </a:lnTo>
                  <a:lnTo>
                    <a:pt x="263" y="18"/>
                  </a:lnTo>
                  <a:lnTo>
                    <a:pt x="332" y="15"/>
                  </a:lnTo>
                  <a:lnTo>
                    <a:pt x="367" y="13"/>
                  </a:lnTo>
                  <a:lnTo>
                    <a:pt x="399" y="10"/>
                  </a:lnTo>
                  <a:lnTo>
                    <a:pt x="428" y="6"/>
                  </a:lnTo>
                  <a:lnTo>
                    <a:pt x="450" y="0"/>
                  </a:lnTo>
                  <a:lnTo>
                    <a:pt x="450" y="0"/>
                  </a:lnTo>
                  <a:lnTo>
                    <a:pt x="447" y="11"/>
                  </a:lnTo>
                  <a:lnTo>
                    <a:pt x="447" y="11"/>
                  </a:lnTo>
                  <a:lnTo>
                    <a:pt x="444" y="15"/>
                  </a:lnTo>
                  <a:lnTo>
                    <a:pt x="437" y="18"/>
                  </a:lnTo>
                  <a:lnTo>
                    <a:pt x="429" y="21"/>
                  </a:lnTo>
                  <a:lnTo>
                    <a:pt x="417" y="23"/>
                  </a:lnTo>
                  <a:lnTo>
                    <a:pt x="386" y="29"/>
                  </a:lnTo>
                  <a:lnTo>
                    <a:pt x="351" y="32"/>
                  </a:lnTo>
                  <a:lnTo>
                    <a:pt x="311" y="34"/>
                  </a:lnTo>
                  <a:lnTo>
                    <a:pt x="272" y="37"/>
                  </a:lnTo>
                  <a:lnTo>
                    <a:pt x="207" y="37"/>
                  </a:lnTo>
                  <a:lnTo>
                    <a:pt x="207" y="37"/>
                  </a:lnTo>
                  <a:close/>
                </a:path>
              </a:pathLst>
            </a:custGeom>
            <a:solidFill>
              <a:srgbClr val="4B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0"/>
            <p:cNvSpPr/>
            <p:nvPr/>
          </p:nvSpPr>
          <p:spPr bwMode="auto">
            <a:xfrm>
              <a:off x="2212976" y="5440363"/>
              <a:ext cx="1306513" cy="96838"/>
            </a:xfrm>
            <a:custGeom>
              <a:avLst/>
              <a:gdLst>
                <a:gd name="T0" fmla="*/ 20 w 823"/>
                <a:gd name="T1" fmla="*/ 37 h 61"/>
                <a:gd name="T2" fmla="*/ 788 w 823"/>
                <a:gd name="T3" fmla="*/ 0 h 61"/>
                <a:gd name="T4" fmla="*/ 788 w 823"/>
                <a:gd name="T5" fmla="*/ 0 h 61"/>
                <a:gd name="T6" fmla="*/ 788 w 823"/>
                <a:gd name="T7" fmla="*/ 4 h 61"/>
                <a:gd name="T8" fmla="*/ 791 w 823"/>
                <a:gd name="T9" fmla="*/ 7 h 61"/>
                <a:gd name="T10" fmla="*/ 795 w 823"/>
                <a:gd name="T11" fmla="*/ 10 h 61"/>
                <a:gd name="T12" fmla="*/ 804 w 823"/>
                <a:gd name="T13" fmla="*/ 12 h 61"/>
                <a:gd name="T14" fmla="*/ 804 w 823"/>
                <a:gd name="T15" fmla="*/ 12 h 61"/>
                <a:gd name="T16" fmla="*/ 810 w 823"/>
                <a:gd name="T17" fmla="*/ 15 h 61"/>
                <a:gd name="T18" fmla="*/ 816 w 823"/>
                <a:gd name="T19" fmla="*/ 16 h 61"/>
                <a:gd name="T20" fmla="*/ 820 w 823"/>
                <a:gd name="T21" fmla="*/ 19 h 61"/>
                <a:gd name="T22" fmla="*/ 823 w 823"/>
                <a:gd name="T23" fmla="*/ 23 h 61"/>
                <a:gd name="T24" fmla="*/ 0 w 823"/>
                <a:gd name="T25" fmla="*/ 61 h 61"/>
                <a:gd name="T26" fmla="*/ 0 w 823"/>
                <a:gd name="T27" fmla="*/ 61 h 61"/>
                <a:gd name="T28" fmla="*/ 8 w 823"/>
                <a:gd name="T29" fmla="*/ 58 h 61"/>
                <a:gd name="T30" fmla="*/ 8 w 823"/>
                <a:gd name="T31" fmla="*/ 58 h 61"/>
                <a:gd name="T32" fmla="*/ 15 w 823"/>
                <a:gd name="T33" fmla="*/ 57 h 61"/>
                <a:gd name="T34" fmla="*/ 20 w 823"/>
                <a:gd name="T35" fmla="*/ 54 h 61"/>
                <a:gd name="T36" fmla="*/ 23 w 823"/>
                <a:gd name="T37" fmla="*/ 52 h 61"/>
                <a:gd name="T38" fmla="*/ 24 w 823"/>
                <a:gd name="T39" fmla="*/ 49 h 61"/>
                <a:gd name="T40" fmla="*/ 24 w 823"/>
                <a:gd name="T41" fmla="*/ 46 h 61"/>
                <a:gd name="T42" fmla="*/ 23 w 823"/>
                <a:gd name="T43" fmla="*/ 43 h 61"/>
                <a:gd name="T44" fmla="*/ 20 w 823"/>
                <a:gd name="T45" fmla="*/ 37 h 61"/>
                <a:gd name="T46" fmla="*/ 20 w 823"/>
                <a:gd name="T47"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3" h="61">
                  <a:moveTo>
                    <a:pt x="20" y="37"/>
                  </a:moveTo>
                  <a:lnTo>
                    <a:pt x="788" y="0"/>
                  </a:lnTo>
                  <a:lnTo>
                    <a:pt x="788" y="0"/>
                  </a:lnTo>
                  <a:lnTo>
                    <a:pt x="788" y="4"/>
                  </a:lnTo>
                  <a:lnTo>
                    <a:pt x="791" y="7"/>
                  </a:lnTo>
                  <a:lnTo>
                    <a:pt x="795" y="10"/>
                  </a:lnTo>
                  <a:lnTo>
                    <a:pt x="804" y="12"/>
                  </a:lnTo>
                  <a:lnTo>
                    <a:pt x="804" y="12"/>
                  </a:lnTo>
                  <a:lnTo>
                    <a:pt x="810" y="15"/>
                  </a:lnTo>
                  <a:lnTo>
                    <a:pt x="816" y="16"/>
                  </a:lnTo>
                  <a:lnTo>
                    <a:pt x="820" y="19"/>
                  </a:lnTo>
                  <a:lnTo>
                    <a:pt x="823" y="23"/>
                  </a:lnTo>
                  <a:lnTo>
                    <a:pt x="0" y="61"/>
                  </a:lnTo>
                  <a:lnTo>
                    <a:pt x="0" y="61"/>
                  </a:lnTo>
                  <a:lnTo>
                    <a:pt x="8" y="58"/>
                  </a:lnTo>
                  <a:lnTo>
                    <a:pt x="8" y="58"/>
                  </a:lnTo>
                  <a:lnTo>
                    <a:pt x="15" y="57"/>
                  </a:lnTo>
                  <a:lnTo>
                    <a:pt x="20" y="54"/>
                  </a:lnTo>
                  <a:lnTo>
                    <a:pt x="23" y="52"/>
                  </a:lnTo>
                  <a:lnTo>
                    <a:pt x="24" y="49"/>
                  </a:lnTo>
                  <a:lnTo>
                    <a:pt x="24" y="46"/>
                  </a:lnTo>
                  <a:lnTo>
                    <a:pt x="23" y="43"/>
                  </a:lnTo>
                  <a:lnTo>
                    <a:pt x="20" y="37"/>
                  </a:lnTo>
                  <a:lnTo>
                    <a:pt x="20" y="37"/>
                  </a:ln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1"/>
            <p:cNvSpPr/>
            <p:nvPr/>
          </p:nvSpPr>
          <p:spPr bwMode="auto">
            <a:xfrm>
              <a:off x="2189163" y="5332413"/>
              <a:ext cx="1325563" cy="100013"/>
            </a:xfrm>
            <a:custGeom>
              <a:avLst/>
              <a:gdLst>
                <a:gd name="T0" fmla="*/ 0 w 835"/>
                <a:gd name="T1" fmla="*/ 40 h 63"/>
                <a:gd name="T2" fmla="*/ 835 w 835"/>
                <a:gd name="T3" fmla="*/ 0 h 63"/>
                <a:gd name="T4" fmla="*/ 835 w 835"/>
                <a:gd name="T5" fmla="*/ 0 h 63"/>
                <a:gd name="T6" fmla="*/ 829 w 835"/>
                <a:gd name="T7" fmla="*/ 6 h 63"/>
                <a:gd name="T8" fmla="*/ 821 w 835"/>
                <a:gd name="T9" fmla="*/ 9 h 63"/>
                <a:gd name="T10" fmla="*/ 812 w 835"/>
                <a:gd name="T11" fmla="*/ 11 h 63"/>
                <a:gd name="T12" fmla="*/ 806 w 835"/>
                <a:gd name="T13" fmla="*/ 11 h 63"/>
                <a:gd name="T14" fmla="*/ 806 w 835"/>
                <a:gd name="T15" fmla="*/ 11 h 63"/>
                <a:gd name="T16" fmla="*/ 800 w 835"/>
                <a:gd name="T17" fmla="*/ 13 h 63"/>
                <a:gd name="T18" fmla="*/ 800 w 835"/>
                <a:gd name="T19" fmla="*/ 14 h 63"/>
                <a:gd name="T20" fmla="*/ 800 w 835"/>
                <a:gd name="T21" fmla="*/ 17 h 63"/>
                <a:gd name="T22" fmla="*/ 802 w 835"/>
                <a:gd name="T23" fmla="*/ 21 h 63"/>
                <a:gd name="T24" fmla="*/ 804 w 835"/>
                <a:gd name="T25" fmla="*/ 26 h 63"/>
                <a:gd name="T26" fmla="*/ 42 w 835"/>
                <a:gd name="T27" fmla="*/ 63 h 63"/>
                <a:gd name="T28" fmla="*/ 42 w 835"/>
                <a:gd name="T29" fmla="*/ 63 h 63"/>
                <a:gd name="T30" fmla="*/ 42 w 835"/>
                <a:gd name="T31" fmla="*/ 60 h 63"/>
                <a:gd name="T32" fmla="*/ 41 w 835"/>
                <a:gd name="T33" fmla="*/ 60 h 63"/>
                <a:gd name="T34" fmla="*/ 36 w 835"/>
                <a:gd name="T35" fmla="*/ 59 h 63"/>
                <a:gd name="T36" fmla="*/ 36 w 835"/>
                <a:gd name="T37" fmla="*/ 59 h 63"/>
                <a:gd name="T38" fmla="*/ 27 w 835"/>
                <a:gd name="T39" fmla="*/ 57 h 63"/>
                <a:gd name="T40" fmla="*/ 16 w 835"/>
                <a:gd name="T41" fmla="*/ 53 h 63"/>
                <a:gd name="T42" fmla="*/ 7 w 835"/>
                <a:gd name="T43" fmla="*/ 48 h 63"/>
                <a:gd name="T44" fmla="*/ 3 w 835"/>
                <a:gd name="T45" fmla="*/ 44 h 63"/>
                <a:gd name="T46" fmla="*/ 0 w 835"/>
                <a:gd name="T47" fmla="*/ 40 h 63"/>
                <a:gd name="T48" fmla="*/ 0 w 835"/>
                <a:gd name="T49"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5" h="63">
                  <a:moveTo>
                    <a:pt x="0" y="40"/>
                  </a:moveTo>
                  <a:lnTo>
                    <a:pt x="835" y="0"/>
                  </a:lnTo>
                  <a:lnTo>
                    <a:pt x="835" y="0"/>
                  </a:lnTo>
                  <a:lnTo>
                    <a:pt x="829" y="6"/>
                  </a:lnTo>
                  <a:lnTo>
                    <a:pt x="821" y="9"/>
                  </a:lnTo>
                  <a:lnTo>
                    <a:pt x="812" y="11"/>
                  </a:lnTo>
                  <a:lnTo>
                    <a:pt x="806" y="11"/>
                  </a:lnTo>
                  <a:lnTo>
                    <a:pt x="806" y="11"/>
                  </a:lnTo>
                  <a:lnTo>
                    <a:pt x="800" y="13"/>
                  </a:lnTo>
                  <a:lnTo>
                    <a:pt x="800" y="14"/>
                  </a:lnTo>
                  <a:lnTo>
                    <a:pt x="800" y="17"/>
                  </a:lnTo>
                  <a:lnTo>
                    <a:pt x="802" y="21"/>
                  </a:lnTo>
                  <a:lnTo>
                    <a:pt x="804" y="26"/>
                  </a:lnTo>
                  <a:lnTo>
                    <a:pt x="42" y="63"/>
                  </a:lnTo>
                  <a:lnTo>
                    <a:pt x="42" y="63"/>
                  </a:lnTo>
                  <a:lnTo>
                    <a:pt x="42" y="60"/>
                  </a:lnTo>
                  <a:lnTo>
                    <a:pt x="41" y="60"/>
                  </a:lnTo>
                  <a:lnTo>
                    <a:pt x="36" y="59"/>
                  </a:lnTo>
                  <a:lnTo>
                    <a:pt x="36" y="59"/>
                  </a:lnTo>
                  <a:lnTo>
                    <a:pt x="27" y="57"/>
                  </a:lnTo>
                  <a:lnTo>
                    <a:pt x="16" y="53"/>
                  </a:lnTo>
                  <a:lnTo>
                    <a:pt x="7" y="48"/>
                  </a:lnTo>
                  <a:lnTo>
                    <a:pt x="3" y="44"/>
                  </a:lnTo>
                  <a:lnTo>
                    <a:pt x="0" y="40"/>
                  </a:lnTo>
                  <a:lnTo>
                    <a:pt x="0" y="40"/>
                  </a:ln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2"/>
            <p:cNvSpPr/>
            <p:nvPr/>
          </p:nvSpPr>
          <p:spPr bwMode="auto">
            <a:xfrm>
              <a:off x="2216151" y="5529263"/>
              <a:ext cx="1268413" cy="96838"/>
            </a:xfrm>
            <a:custGeom>
              <a:avLst/>
              <a:gdLst>
                <a:gd name="T0" fmla="*/ 0 w 799"/>
                <a:gd name="T1" fmla="*/ 36 h 61"/>
                <a:gd name="T2" fmla="*/ 795 w 799"/>
                <a:gd name="T3" fmla="*/ 0 h 61"/>
                <a:gd name="T4" fmla="*/ 795 w 799"/>
                <a:gd name="T5" fmla="*/ 0 h 61"/>
                <a:gd name="T6" fmla="*/ 794 w 799"/>
                <a:gd name="T7" fmla="*/ 4 h 61"/>
                <a:gd name="T8" fmla="*/ 795 w 799"/>
                <a:gd name="T9" fmla="*/ 10 h 61"/>
                <a:gd name="T10" fmla="*/ 799 w 799"/>
                <a:gd name="T11" fmla="*/ 23 h 61"/>
                <a:gd name="T12" fmla="*/ 11 w 799"/>
                <a:gd name="T13" fmla="*/ 61 h 61"/>
                <a:gd name="T14" fmla="*/ 11 w 799"/>
                <a:gd name="T15" fmla="*/ 61 h 61"/>
                <a:gd name="T16" fmla="*/ 13 w 799"/>
                <a:gd name="T17" fmla="*/ 52 h 61"/>
                <a:gd name="T18" fmla="*/ 13 w 799"/>
                <a:gd name="T19" fmla="*/ 46 h 61"/>
                <a:gd name="T20" fmla="*/ 11 w 799"/>
                <a:gd name="T21" fmla="*/ 43 h 61"/>
                <a:gd name="T22" fmla="*/ 10 w 799"/>
                <a:gd name="T23" fmla="*/ 40 h 61"/>
                <a:gd name="T24" fmla="*/ 6 w 799"/>
                <a:gd name="T25" fmla="*/ 39 h 61"/>
                <a:gd name="T26" fmla="*/ 0 w 799"/>
                <a:gd name="T27" fmla="*/ 36 h 61"/>
                <a:gd name="T28" fmla="*/ 0 w 799"/>
                <a:gd name="T2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61">
                  <a:moveTo>
                    <a:pt x="0" y="36"/>
                  </a:moveTo>
                  <a:lnTo>
                    <a:pt x="795" y="0"/>
                  </a:lnTo>
                  <a:lnTo>
                    <a:pt x="795" y="0"/>
                  </a:lnTo>
                  <a:lnTo>
                    <a:pt x="794" y="4"/>
                  </a:lnTo>
                  <a:lnTo>
                    <a:pt x="795" y="10"/>
                  </a:lnTo>
                  <a:lnTo>
                    <a:pt x="799" y="23"/>
                  </a:lnTo>
                  <a:lnTo>
                    <a:pt x="11" y="61"/>
                  </a:lnTo>
                  <a:lnTo>
                    <a:pt x="11" y="61"/>
                  </a:lnTo>
                  <a:lnTo>
                    <a:pt x="13" y="52"/>
                  </a:lnTo>
                  <a:lnTo>
                    <a:pt x="13" y="46"/>
                  </a:lnTo>
                  <a:lnTo>
                    <a:pt x="11" y="43"/>
                  </a:lnTo>
                  <a:lnTo>
                    <a:pt x="10" y="40"/>
                  </a:lnTo>
                  <a:lnTo>
                    <a:pt x="6" y="39"/>
                  </a:lnTo>
                  <a:lnTo>
                    <a:pt x="0" y="36"/>
                  </a:lnTo>
                  <a:lnTo>
                    <a:pt x="0" y="36"/>
                  </a:ln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3"/>
            <p:cNvSpPr/>
            <p:nvPr/>
          </p:nvSpPr>
          <p:spPr bwMode="auto">
            <a:xfrm>
              <a:off x="2227263" y="5614988"/>
              <a:ext cx="1285875" cy="96838"/>
            </a:xfrm>
            <a:custGeom>
              <a:avLst/>
              <a:gdLst>
                <a:gd name="T0" fmla="*/ 3 w 810"/>
                <a:gd name="T1" fmla="*/ 36 h 61"/>
                <a:gd name="T2" fmla="*/ 788 w 810"/>
                <a:gd name="T3" fmla="*/ 0 h 61"/>
                <a:gd name="T4" fmla="*/ 788 w 810"/>
                <a:gd name="T5" fmla="*/ 0 h 61"/>
                <a:gd name="T6" fmla="*/ 788 w 810"/>
                <a:gd name="T7" fmla="*/ 5 h 61"/>
                <a:gd name="T8" fmla="*/ 790 w 810"/>
                <a:gd name="T9" fmla="*/ 11 h 61"/>
                <a:gd name="T10" fmla="*/ 795 w 810"/>
                <a:gd name="T11" fmla="*/ 16 h 61"/>
                <a:gd name="T12" fmla="*/ 803 w 810"/>
                <a:gd name="T13" fmla="*/ 20 h 61"/>
                <a:gd name="T14" fmla="*/ 803 w 810"/>
                <a:gd name="T15" fmla="*/ 20 h 61"/>
                <a:gd name="T16" fmla="*/ 810 w 810"/>
                <a:gd name="T17" fmla="*/ 23 h 61"/>
                <a:gd name="T18" fmla="*/ 0 w 810"/>
                <a:gd name="T19" fmla="*/ 61 h 61"/>
                <a:gd name="T20" fmla="*/ 0 w 810"/>
                <a:gd name="T21" fmla="*/ 61 h 61"/>
                <a:gd name="T22" fmla="*/ 4 w 810"/>
                <a:gd name="T23" fmla="*/ 55 h 61"/>
                <a:gd name="T24" fmla="*/ 6 w 810"/>
                <a:gd name="T25" fmla="*/ 50 h 61"/>
                <a:gd name="T26" fmla="*/ 4 w 810"/>
                <a:gd name="T27" fmla="*/ 43 h 61"/>
                <a:gd name="T28" fmla="*/ 3 w 810"/>
                <a:gd name="T29" fmla="*/ 36 h 61"/>
                <a:gd name="T30" fmla="*/ 3 w 810"/>
                <a:gd name="T3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0" h="61">
                  <a:moveTo>
                    <a:pt x="3" y="36"/>
                  </a:moveTo>
                  <a:lnTo>
                    <a:pt x="788" y="0"/>
                  </a:lnTo>
                  <a:lnTo>
                    <a:pt x="788" y="0"/>
                  </a:lnTo>
                  <a:lnTo>
                    <a:pt x="788" y="5"/>
                  </a:lnTo>
                  <a:lnTo>
                    <a:pt x="790" y="11"/>
                  </a:lnTo>
                  <a:lnTo>
                    <a:pt x="795" y="16"/>
                  </a:lnTo>
                  <a:lnTo>
                    <a:pt x="803" y="20"/>
                  </a:lnTo>
                  <a:lnTo>
                    <a:pt x="803" y="20"/>
                  </a:lnTo>
                  <a:lnTo>
                    <a:pt x="810" y="23"/>
                  </a:lnTo>
                  <a:lnTo>
                    <a:pt x="0" y="61"/>
                  </a:lnTo>
                  <a:lnTo>
                    <a:pt x="0" y="61"/>
                  </a:lnTo>
                  <a:lnTo>
                    <a:pt x="4" y="55"/>
                  </a:lnTo>
                  <a:lnTo>
                    <a:pt x="6" y="50"/>
                  </a:lnTo>
                  <a:lnTo>
                    <a:pt x="4" y="43"/>
                  </a:lnTo>
                  <a:lnTo>
                    <a:pt x="3" y="36"/>
                  </a:lnTo>
                  <a:lnTo>
                    <a:pt x="3" y="36"/>
                  </a:ln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4"/>
            <p:cNvSpPr/>
            <p:nvPr/>
          </p:nvSpPr>
          <p:spPr bwMode="auto">
            <a:xfrm>
              <a:off x="2219326" y="5713413"/>
              <a:ext cx="1262063" cy="96838"/>
            </a:xfrm>
            <a:custGeom>
              <a:avLst/>
              <a:gdLst>
                <a:gd name="T0" fmla="*/ 0 w 795"/>
                <a:gd name="T1" fmla="*/ 38 h 61"/>
                <a:gd name="T2" fmla="*/ 788 w 795"/>
                <a:gd name="T3" fmla="*/ 0 h 61"/>
                <a:gd name="T4" fmla="*/ 788 w 795"/>
                <a:gd name="T5" fmla="*/ 0 h 61"/>
                <a:gd name="T6" fmla="*/ 792 w 795"/>
                <a:gd name="T7" fmla="*/ 8 h 61"/>
                <a:gd name="T8" fmla="*/ 795 w 795"/>
                <a:gd name="T9" fmla="*/ 15 h 61"/>
                <a:gd name="T10" fmla="*/ 795 w 795"/>
                <a:gd name="T11" fmla="*/ 22 h 61"/>
                <a:gd name="T12" fmla="*/ 795 w 795"/>
                <a:gd name="T13" fmla="*/ 22 h 61"/>
                <a:gd name="T14" fmla="*/ 795 w 795"/>
                <a:gd name="T15" fmla="*/ 24 h 61"/>
                <a:gd name="T16" fmla="*/ 9 w 795"/>
                <a:gd name="T17" fmla="*/ 61 h 61"/>
                <a:gd name="T18" fmla="*/ 9 w 795"/>
                <a:gd name="T19" fmla="*/ 61 h 61"/>
                <a:gd name="T20" fmla="*/ 11 w 795"/>
                <a:gd name="T21" fmla="*/ 56 h 61"/>
                <a:gd name="T22" fmla="*/ 13 w 795"/>
                <a:gd name="T23" fmla="*/ 50 h 61"/>
                <a:gd name="T24" fmla="*/ 17 w 795"/>
                <a:gd name="T25" fmla="*/ 43 h 61"/>
                <a:gd name="T26" fmla="*/ 17 w 795"/>
                <a:gd name="T27" fmla="*/ 41 h 61"/>
                <a:gd name="T28" fmla="*/ 15 w 795"/>
                <a:gd name="T29" fmla="*/ 39 h 61"/>
                <a:gd name="T30" fmla="*/ 9 w 795"/>
                <a:gd name="T31" fmla="*/ 38 h 61"/>
                <a:gd name="T32" fmla="*/ 0 w 795"/>
                <a:gd name="T33" fmla="*/ 38 h 61"/>
                <a:gd name="T34" fmla="*/ 0 w 795"/>
                <a:gd name="T3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5" h="61">
                  <a:moveTo>
                    <a:pt x="0" y="38"/>
                  </a:moveTo>
                  <a:lnTo>
                    <a:pt x="788" y="0"/>
                  </a:lnTo>
                  <a:lnTo>
                    <a:pt x="788" y="0"/>
                  </a:lnTo>
                  <a:lnTo>
                    <a:pt x="792" y="8"/>
                  </a:lnTo>
                  <a:lnTo>
                    <a:pt x="795" y="15"/>
                  </a:lnTo>
                  <a:lnTo>
                    <a:pt x="795" y="22"/>
                  </a:lnTo>
                  <a:lnTo>
                    <a:pt x="795" y="22"/>
                  </a:lnTo>
                  <a:lnTo>
                    <a:pt x="795" y="24"/>
                  </a:lnTo>
                  <a:lnTo>
                    <a:pt x="9" y="61"/>
                  </a:lnTo>
                  <a:lnTo>
                    <a:pt x="9" y="61"/>
                  </a:lnTo>
                  <a:lnTo>
                    <a:pt x="11" y="56"/>
                  </a:lnTo>
                  <a:lnTo>
                    <a:pt x="13" y="50"/>
                  </a:lnTo>
                  <a:lnTo>
                    <a:pt x="17" y="43"/>
                  </a:lnTo>
                  <a:lnTo>
                    <a:pt x="17" y="41"/>
                  </a:lnTo>
                  <a:lnTo>
                    <a:pt x="15" y="39"/>
                  </a:lnTo>
                  <a:lnTo>
                    <a:pt x="9" y="38"/>
                  </a:lnTo>
                  <a:lnTo>
                    <a:pt x="0" y="38"/>
                  </a:lnTo>
                  <a:lnTo>
                    <a:pt x="0" y="38"/>
                  </a:ln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5"/>
            <p:cNvSpPr/>
            <p:nvPr/>
          </p:nvSpPr>
          <p:spPr bwMode="auto">
            <a:xfrm>
              <a:off x="2214563" y="5803900"/>
              <a:ext cx="1306513" cy="96838"/>
            </a:xfrm>
            <a:custGeom>
              <a:avLst/>
              <a:gdLst>
                <a:gd name="T0" fmla="*/ 15 w 823"/>
                <a:gd name="T1" fmla="*/ 36 h 61"/>
                <a:gd name="T2" fmla="*/ 794 w 823"/>
                <a:gd name="T3" fmla="*/ 0 h 61"/>
                <a:gd name="T4" fmla="*/ 794 w 823"/>
                <a:gd name="T5" fmla="*/ 0 h 61"/>
                <a:gd name="T6" fmla="*/ 794 w 823"/>
                <a:gd name="T7" fmla="*/ 4 h 61"/>
                <a:gd name="T8" fmla="*/ 796 w 823"/>
                <a:gd name="T9" fmla="*/ 7 h 61"/>
                <a:gd name="T10" fmla="*/ 800 w 823"/>
                <a:gd name="T11" fmla="*/ 11 h 61"/>
                <a:gd name="T12" fmla="*/ 807 w 823"/>
                <a:gd name="T13" fmla="*/ 13 h 61"/>
                <a:gd name="T14" fmla="*/ 807 w 823"/>
                <a:gd name="T15" fmla="*/ 13 h 61"/>
                <a:gd name="T16" fmla="*/ 817 w 823"/>
                <a:gd name="T17" fmla="*/ 18 h 61"/>
                <a:gd name="T18" fmla="*/ 823 w 823"/>
                <a:gd name="T19" fmla="*/ 22 h 61"/>
                <a:gd name="T20" fmla="*/ 0 w 823"/>
                <a:gd name="T21" fmla="*/ 61 h 61"/>
                <a:gd name="T22" fmla="*/ 0 w 823"/>
                <a:gd name="T23" fmla="*/ 61 h 61"/>
                <a:gd name="T24" fmla="*/ 3 w 823"/>
                <a:gd name="T25" fmla="*/ 59 h 61"/>
                <a:gd name="T26" fmla="*/ 3 w 823"/>
                <a:gd name="T27" fmla="*/ 59 h 61"/>
                <a:gd name="T28" fmla="*/ 11 w 823"/>
                <a:gd name="T29" fmla="*/ 55 h 61"/>
                <a:gd name="T30" fmla="*/ 14 w 823"/>
                <a:gd name="T31" fmla="*/ 53 h 61"/>
                <a:gd name="T32" fmla="*/ 15 w 823"/>
                <a:gd name="T33" fmla="*/ 50 h 61"/>
                <a:gd name="T34" fmla="*/ 16 w 823"/>
                <a:gd name="T35" fmla="*/ 43 h 61"/>
                <a:gd name="T36" fmla="*/ 15 w 823"/>
                <a:gd name="T37" fmla="*/ 36 h 61"/>
                <a:gd name="T38" fmla="*/ 15 w 823"/>
                <a:gd name="T3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23" h="61">
                  <a:moveTo>
                    <a:pt x="15" y="36"/>
                  </a:moveTo>
                  <a:lnTo>
                    <a:pt x="794" y="0"/>
                  </a:lnTo>
                  <a:lnTo>
                    <a:pt x="794" y="0"/>
                  </a:lnTo>
                  <a:lnTo>
                    <a:pt x="794" y="4"/>
                  </a:lnTo>
                  <a:lnTo>
                    <a:pt x="796" y="7"/>
                  </a:lnTo>
                  <a:lnTo>
                    <a:pt x="800" y="11"/>
                  </a:lnTo>
                  <a:lnTo>
                    <a:pt x="807" y="13"/>
                  </a:lnTo>
                  <a:lnTo>
                    <a:pt x="807" y="13"/>
                  </a:lnTo>
                  <a:lnTo>
                    <a:pt x="817" y="18"/>
                  </a:lnTo>
                  <a:lnTo>
                    <a:pt x="823" y="22"/>
                  </a:lnTo>
                  <a:lnTo>
                    <a:pt x="0" y="61"/>
                  </a:lnTo>
                  <a:lnTo>
                    <a:pt x="0" y="61"/>
                  </a:lnTo>
                  <a:lnTo>
                    <a:pt x="3" y="59"/>
                  </a:lnTo>
                  <a:lnTo>
                    <a:pt x="3" y="59"/>
                  </a:lnTo>
                  <a:lnTo>
                    <a:pt x="11" y="55"/>
                  </a:lnTo>
                  <a:lnTo>
                    <a:pt x="14" y="53"/>
                  </a:lnTo>
                  <a:lnTo>
                    <a:pt x="15" y="50"/>
                  </a:lnTo>
                  <a:lnTo>
                    <a:pt x="16" y="43"/>
                  </a:lnTo>
                  <a:lnTo>
                    <a:pt x="15" y="36"/>
                  </a:lnTo>
                  <a:lnTo>
                    <a:pt x="15" y="36"/>
                  </a:ln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6"/>
            <p:cNvSpPr/>
            <p:nvPr/>
          </p:nvSpPr>
          <p:spPr bwMode="auto">
            <a:xfrm>
              <a:off x="2227263" y="5895975"/>
              <a:ext cx="1250950" cy="96838"/>
            </a:xfrm>
            <a:custGeom>
              <a:avLst/>
              <a:gdLst>
                <a:gd name="T0" fmla="*/ 0 w 788"/>
                <a:gd name="T1" fmla="*/ 37 h 61"/>
                <a:gd name="T2" fmla="*/ 786 w 788"/>
                <a:gd name="T3" fmla="*/ 0 h 61"/>
                <a:gd name="T4" fmla="*/ 786 w 788"/>
                <a:gd name="T5" fmla="*/ 0 h 61"/>
                <a:gd name="T6" fmla="*/ 784 w 788"/>
                <a:gd name="T7" fmla="*/ 6 h 61"/>
                <a:gd name="T8" fmla="*/ 786 w 788"/>
                <a:gd name="T9" fmla="*/ 11 h 61"/>
                <a:gd name="T10" fmla="*/ 788 w 788"/>
                <a:gd name="T11" fmla="*/ 25 h 61"/>
                <a:gd name="T12" fmla="*/ 7 w 788"/>
                <a:gd name="T13" fmla="*/ 61 h 61"/>
                <a:gd name="T14" fmla="*/ 7 w 788"/>
                <a:gd name="T15" fmla="*/ 61 h 61"/>
                <a:gd name="T16" fmla="*/ 8 w 788"/>
                <a:gd name="T17" fmla="*/ 54 h 61"/>
                <a:gd name="T18" fmla="*/ 8 w 788"/>
                <a:gd name="T19" fmla="*/ 48 h 61"/>
                <a:gd name="T20" fmla="*/ 6 w 788"/>
                <a:gd name="T21" fmla="*/ 42 h 61"/>
                <a:gd name="T22" fmla="*/ 0 w 788"/>
                <a:gd name="T23" fmla="*/ 37 h 61"/>
                <a:gd name="T24" fmla="*/ 0 w 788"/>
                <a:gd name="T25"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8" h="61">
                  <a:moveTo>
                    <a:pt x="0" y="37"/>
                  </a:moveTo>
                  <a:lnTo>
                    <a:pt x="786" y="0"/>
                  </a:lnTo>
                  <a:lnTo>
                    <a:pt x="786" y="0"/>
                  </a:lnTo>
                  <a:lnTo>
                    <a:pt x="784" y="6"/>
                  </a:lnTo>
                  <a:lnTo>
                    <a:pt x="786" y="11"/>
                  </a:lnTo>
                  <a:lnTo>
                    <a:pt x="788" y="25"/>
                  </a:lnTo>
                  <a:lnTo>
                    <a:pt x="7" y="61"/>
                  </a:lnTo>
                  <a:lnTo>
                    <a:pt x="7" y="61"/>
                  </a:lnTo>
                  <a:lnTo>
                    <a:pt x="8" y="54"/>
                  </a:lnTo>
                  <a:lnTo>
                    <a:pt x="8" y="48"/>
                  </a:lnTo>
                  <a:lnTo>
                    <a:pt x="6" y="42"/>
                  </a:lnTo>
                  <a:lnTo>
                    <a:pt x="0" y="37"/>
                  </a:lnTo>
                  <a:lnTo>
                    <a:pt x="0" y="37"/>
                  </a:ln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7"/>
            <p:cNvSpPr/>
            <p:nvPr/>
          </p:nvSpPr>
          <p:spPr bwMode="auto">
            <a:xfrm>
              <a:off x="2246313" y="6029325"/>
              <a:ext cx="1254125" cy="311150"/>
            </a:xfrm>
            <a:custGeom>
              <a:avLst/>
              <a:gdLst>
                <a:gd name="T0" fmla="*/ 370 w 790"/>
                <a:gd name="T1" fmla="*/ 196 h 196"/>
                <a:gd name="T2" fmla="*/ 370 w 790"/>
                <a:gd name="T3" fmla="*/ 196 h 196"/>
                <a:gd name="T4" fmla="*/ 305 w 790"/>
                <a:gd name="T5" fmla="*/ 195 h 196"/>
                <a:gd name="T6" fmla="*/ 269 w 790"/>
                <a:gd name="T7" fmla="*/ 194 h 196"/>
                <a:gd name="T8" fmla="*/ 233 w 790"/>
                <a:gd name="T9" fmla="*/ 191 h 196"/>
                <a:gd name="T10" fmla="*/ 201 w 790"/>
                <a:gd name="T11" fmla="*/ 187 h 196"/>
                <a:gd name="T12" fmla="*/ 172 w 790"/>
                <a:gd name="T13" fmla="*/ 182 h 196"/>
                <a:gd name="T14" fmla="*/ 163 w 790"/>
                <a:gd name="T15" fmla="*/ 179 h 196"/>
                <a:gd name="T16" fmla="*/ 155 w 790"/>
                <a:gd name="T17" fmla="*/ 176 h 196"/>
                <a:gd name="T18" fmla="*/ 148 w 790"/>
                <a:gd name="T19" fmla="*/ 172 h 196"/>
                <a:gd name="T20" fmla="*/ 147 w 790"/>
                <a:gd name="T21" fmla="*/ 168 h 196"/>
                <a:gd name="T22" fmla="*/ 147 w 790"/>
                <a:gd name="T23" fmla="*/ 168 h 196"/>
                <a:gd name="T24" fmla="*/ 144 w 790"/>
                <a:gd name="T25" fmla="*/ 160 h 196"/>
                <a:gd name="T26" fmla="*/ 140 w 790"/>
                <a:gd name="T27" fmla="*/ 153 h 196"/>
                <a:gd name="T28" fmla="*/ 133 w 790"/>
                <a:gd name="T29" fmla="*/ 145 h 196"/>
                <a:gd name="T30" fmla="*/ 125 w 790"/>
                <a:gd name="T31" fmla="*/ 138 h 196"/>
                <a:gd name="T32" fmla="*/ 99 w 790"/>
                <a:gd name="T33" fmla="*/ 121 h 196"/>
                <a:gd name="T34" fmla="*/ 64 w 790"/>
                <a:gd name="T35" fmla="*/ 99 h 196"/>
                <a:gd name="T36" fmla="*/ 64 w 790"/>
                <a:gd name="T37" fmla="*/ 99 h 196"/>
                <a:gd name="T38" fmla="*/ 52 w 790"/>
                <a:gd name="T39" fmla="*/ 92 h 196"/>
                <a:gd name="T40" fmla="*/ 42 w 790"/>
                <a:gd name="T41" fmla="*/ 84 h 196"/>
                <a:gd name="T42" fmla="*/ 33 w 790"/>
                <a:gd name="T43" fmla="*/ 76 h 196"/>
                <a:gd name="T44" fmla="*/ 23 w 790"/>
                <a:gd name="T45" fmla="*/ 68 h 196"/>
                <a:gd name="T46" fmla="*/ 11 w 790"/>
                <a:gd name="T47" fmla="*/ 53 h 196"/>
                <a:gd name="T48" fmla="*/ 0 w 790"/>
                <a:gd name="T49" fmla="*/ 37 h 196"/>
                <a:gd name="T50" fmla="*/ 790 w 790"/>
                <a:gd name="T51" fmla="*/ 0 h 196"/>
                <a:gd name="T52" fmla="*/ 790 w 790"/>
                <a:gd name="T53" fmla="*/ 0 h 196"/>
                <a:gd name="T54" fmla="*/ 786 w 790"/>
                <a:gd name="T55" fmla="*/ 12 h 196"/>
                <a:gd name="T56" fmla="*/ 778 w 790"/>
                <a:gd name="T57" fmla="*/ 24 h 196"/>
                <a:gd name="T58" fmla="*/ 770 w 790"/>
                <a:gd name="T59" fmla="*/ 38 h 196"/>
                <a:gd name="T60" fmla="*/ 760 w 790"/>
                <a:gd name="T61" fmla="*/ 50 h 196"/>
                <a:gd name="T62" fmla="*/ 749 w 790"/>
                <a:gd name="T63" fmla="*/ 62 h 196"/>
                <a:gd name="T64" fmla="*/ 738 w 790"/>
                <a:gd name="T65" fmla="*/ 76 h 196"/>
                <a:gd name="T66" fmla="*/ 711 w 790"/>
                <a:gd name="T67" fmla="*/ 99 h 196"/>
                <a:gd name="T68" fmla="*/ 711 w 790"/>
                <a:gd name="T69" fmla="*/ 99 h 196"/>
                <a:gd name="T70" fmla="*/ 696 w 790"/>
                <a:gd name="T71" fmla="*/ 111 h 196"/>
                <a:gd name="T72" fmla="*/ 682 w 790"/>
                <a:gd name="T73" fmla="*/ 122 h 196"/>
                <a:gd name="T74" fmla="*/ 657 w 790"/>
                <a:gd name="T75" fmla="*/ 138 h 196"/>
                <a:gd name="T76" fmla="*/ 646 w 790"/>
                <a:gd name="T77" fmla="*/ 146 h 196"/>
                <a:gd name="T78" fmla="*/ 638 w 790"/>
                <a:gd name="T79" fmla="*/ 153 h 196"/>
                <a:gd name="T80" fmla="*/ 633 w 790"/>
                <a:gd name="T81" fmla="*/ 160 h 196"/>
                <a:gd name="T82" fmla="*/ 630 w 790"/>
                <a:gd name="T83" fmla="*/ 168 h 196"/>
                <a:gd name="T84" fmla="*/ 630 w 790"/>
                <a:gd name="T85" fmla="*/ 168 h 196"/>
                <a:gd name="T86" fmla="*/ 629 w 790"/>
                <a:gd name="T87" fmla="*/ 169 h 196"/>
                <a:gd name="T88" fmla="*/ 627 w 790"/>
                <a:gd name="T89" fmla="*/ 172 h 196"/>
                <a:gd name="T90" fmla="*/ 621 w 790"/>
                <a:gd name="T91" fmla="*/ 176 h 196"/>
                <a:gd name="T92" fmla="*/ 610 w 790"/>
                <a:gd name="T93" fmla="*/ 179 h 196"/>
                <a:gd name="T94" fmla="*/ 598 w 790"/>
                <a:gd name="T95" fmla="*/ 182 h 196"/>
                <a:gd name="T96" fmla="*/ 564 w 790"/>
                <a:gd name="T97" fmla="*/ 187 h 196"/>
                <a:gd name="T98" fmla="*/ 525 w 790"/>
                <a:gd name="T99" fmla="*/ 191 h 196"/>
                <a:gd name="T100" fmla="*/ 483 w 790"/>
                <a:gd name="T101" fmla="*/ 194 h 196"/>
                <a:gd name="T102" fmla="*/ 439 w 790"/>
                <a:gd name="T103" fmla="*/ 195 h 196"/>
                <a:gd name="T104" fmla="*/ 370 w 790"/>
                <a:gd name="T105" fmla="*/ 196 h 196"/>
                <a:gd name="T106" fmla="*/ 370 w 790"/>
                <a:gd name="T10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0" h="196">
                  <a:moveTo>
                    <a:pt x="370" y="196"/>
                  </a:moveTo>
                  <a:lnTo>
                    <a:pt x="370" y="196"/>
                  </a:lnTo>
                  <a:lnTo>
                    <a:pt x="305" y="195"/>
                  </a:lnTo>
                  <a:lnTo>
                    <a:pt x="269" y="194"/>
                  </a:lnTo>
                  <a:lnTo>
                    <a:pt x="233" y="191"/>
                  </a:lnTo>
                  <a:lnTo>
                    <a:pt x="201" y="187"/>
                  </a:lnTo>
                  <a:lnTo>
                    <a:pt x="172" y="182"/>
                  </a:lnTo>
                  <a:lnTo>
                    <a:pt x="163" y="179"/>
                  </a:lnTo>
                  <a:lnTo>
                    <a:pt x="155" y="176"/>
                  </a:lnTo>
                  <a:lnTo>
                    <a:pt x="148" y="172"/>
                  </a:lnTo>
                  <a:lnTo>
                    <a:pt x="147" y="168"/>
                  </a:lnTo>
                  <a:lnTo>
                    <a:pt x="147" y="168"/>
                  </a:lnTo>
                  <a:lnTo>
                    <a:pt x="144" y="160"/>
                  </a:lnTo>
                  <a:lnTo>
                    <a:pt x="140" y="153"/>
                  </a:lnTo>
                  <a:lnTo>
                    <a:pt x="133" y="145"/>
                  </a:lnTo>
                  <a:lnTo>
                    <a:pt x="125" y="138"/>
                  </a:lnTo>
                  <a:lnTo>
                    <a:pt x="99" y="121"/>
                  </a:lnTo>
                  <a:lnTo>
                    <a:pt x="64" y="99"/>
                  </a:lnTo>
                  <a:lnTo>
                    <a:pt x="64" y="99"/>
                  </a:lnTo>
                  <a:lnTo>
                    <a:pt x="52" y="92"/>
                  </a:lnTo>
                  <a:lnTo>
                    <a:pt x="42" y="84"/>
                  </a:lnTo>
                  <a:lnTo>
                    <a:pt x="33" y="76"/>
                  </a:lnTo>
                  <a:lnTo>
                    <a:pt x="23" y="68"/>
                  </a:lnTo>
                  <a:lnTo>
                    <a:pt x="11" y="53"/>
                  </a:lnTo>
                  <a:lnTo>
                    <a:pt x="0" y="37"/>
                  </a:lnTo>
                  <a:lnTo>
                    <a:pt x="790" y="0"/>
                  </a:lnTo>
                  <a:lnTo>
                    <a:pt x="790" y="0"/>
                  </a:lnTo>
                  <a:lnTo>
                    <a:pt x="786" y="12"/>
                  </a:lnTo>
                  <a:lnTo>
                    <a:pt x="778" y="24"/>
                  </a:lnTo>
                  <a:lnTo>
                    <a:pt x="770" y="38"/>
                  </a:lnTo>
                  <a:lnTo>
                    <a:pt x="760" y="50"/>
                  </a:lnTo>
                  <a:lnTo>
                    <a:pt x="749" y="62"/>
                  </a:lnTo>
                  <a:lnTo>
                    <a:pt x="738" y="76"/>
                  </a:lnTo>
                  <a:lnTo>
                    <a:pt x="711" y="99"/>
                  </a:lnTo>
                  <a:lnTo>
                    <a:pt x="711" y="99"/>
                  </a:lnTo>
                  <a:lnTo>
                    <a:pt x="696" y="111"/>
                  </a:lnTo>
                  <a:lnTo>
                    <a:pt x="682" y="122"/>
                  </a:lnTo>
                  <a:lnTo>
                    <a:pt x="657" y="138"/>
                  </a:lnTo>
                  <a:lnTo>
                    <a:pt x="646" y="146"/>
                  </a:lnTo>
                  <a:lnTo>
                    <a:pt x="638" y="153"/>
                  </a:lnTo>
                  <a:lnTo>
                    <a:pt x="633" y="160"/>
                  </a:lnTo>
                  <a:lnTo>
                    <a:pt x="630" y="168"/>
                  </a:lnTo>
                  <a:lnTo>
                    <a:pt x="630" y="168"/>
                  </a:lnTo>
                  <a:lnTo>
                    <a:pt x="629" y="169"/>
                  </a:lnTo>
                  <a:lnTo>
                    <a:pt x="627" y="172"/>
                  </a:lnTo>
                  <a:lnTo>
                    <a:pt x="621" y="176"/>
                  </a:lnTo>
                  <a:lnTo>
                    <a:pt x="610" y="179"/>
                  </a:lnTo>
                  <a:lnTo>
                    <a:pt x="598" y="182"/>
                  </a:lnTo>
                  <a:lnTo>
                    <a:pt x="564" y="187"/>
                  </a:lnTo>
                  <a:lnTo>
                    <a:pt x="525" y="191"/>
                  </a:lnTo>
                  <a:lnTo>
                    <a:pt x="483" y="194"/>
                  </a:lnTo>
                  <a:lnTo>
                    <a:pt x="439" y="195"/>
                  </a:lnTo>
                  <a:lnTo>
                    <a:pt x="370" y="196"/>
                  </a:lnTo>
                  <a:lnTo>
                    <a:pt x="370" y="196"/>
                  </a:ln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8"/>
            <p:cNvSpPr/>
            <p:nvPr/>
          </p:nvSpPr>
          <p:spPr bwMode="auto">
            <a:xfrm>
              <a:off x="2470151" y="6061075"/>
              <a:ext cx="361950" cy="279400"/>
            </a:xfrm>
            <a:custGeom>
              <a:avLst/>
              <a:gdLst>
                <a:gd name="T0" fmla="*/ 82 w 228"/>
                <a:gd name="T1" fmla="*/ 170 h 176"/>
                <a:gd name="T2" fmla="*/ 82 w 228"/>
                <a:gd name="T3" fmla="*/ 170 h 176"/>
                <a:gd name="T4" fmla="*/ 73 w 228"/>
                <a:gd name="T5" fmla="*/ 149 h 176"/>
                <a:gd name="T6" fmla="*/ 65 w 228"/>
                <a:gd name="T7" fmla="*/ 130 h 176"/>
                <a:gd name="T8" fmla="*/ 52 w 228"/>
                <a:gd name="T9" fmla="*/ 109 h 176"/>
                <a:gd name="T10" fmla="*/ 34 w 228"/>
                <a:gd name="T11" fmla="*/ 80 h 176"/>
                <a:gd name="T12" fmla="*/ 34 w 228"/>
                <a:gd name="T13" fmla="*/ 80 h 176"/>
                <a:gd name="T14" fmla="*/ 25 w 228"/>
                <a:gd name="T15" fmla="*/ 64 h 176"/>
                <a:gd name="T16" fmla="*/ 15 w 228"/>
                <a:gd name="T17" fmla="*/ 46 h 176"/>
                <a:gd name="T18" fmla="*/ 0 w 228"/>
                <a:gd name="T19" fmla="*/ 10 h 176"/>
                <a:gd name="T20" fmla="*/ 225 w 228"/>
                <a:gd name="T21" fmla="*/ 0 h 176"/>
                <a:gd name="T22" fmla="*/ 225 w 228"/>
                <a:gd name="T23" fmla="*/ 0 h 176"/>
                <a:gd name="T24" fmla="*/ 228 w 228"/>
                <a:gd name="T25" fmla="*/ 41 h 176"/>
                <a:gd name="T26" fmla="*/ 228 w 228"/>
                <a:gd name="T27" fmla="*/ 80 h 176"/>
                <a:gd name="T28" fmla="*/ 228 w 228"/>
                <a:gd name="T29" fmla="*/ 80 h 176"/>
                <a:gd name="T30" fmla="*/ 226 w 228"/>
                <a:gd name="T31" fmla="*/ 110 h 176"/>
                <a:gd name="T32" fmla="*/ 224 w 228"/>
                <a:gd name="T33" fmla="*/ 133 h 176"/>
                <a:gd name="T34" fmla="*/ 224 w 228"/>
                <a:gd name="T35" fmla="*/ 152 h 176"/>
                <a:gd name="T36" fmla="*/ 224 w 228"/>
                <a:gd name="T37" fmla="*/ 162 h 176"/>
                <a:gd name="T38" fmla="*/ 226 w 228"/>
                <a:gd name="T39" fmla="*/ 172 h 176"/>
                <a:gd name="T40" fmla="*/ 226 w 228"/>
                <a:gd name="T41" fmla="*/ 172 h 176"/>
                <a:gd name="T42" fmla="*/ 226 w 228"/>
                <a:gd name="T43" fmla="*/ 176 h 176"/>
                <a:gd name="T44" fmla="*/ 226 w 228"/>
                <a:gd name="T45" fmla="*/ 176 h 176"/>
                <a:gd name="T46" fmla="*/ 157 w 228"/>
                <a:gd name="T47" fmla="*/ 175 h 176"/>
                <a:gd name="T48" fmla="*/ 118 w 228"/>
                <a:gd name="T49" fmla="*/ 172 h 176"/>
                <a:gd name="T50" fmla="*/ 82 w 228"/>
                <a:gd name="T51" fmla="*/ 170 h 176"/>
                <a:gd name="T52" fmla="*/ 82 w 228"/>
                <a:gd name="T53" fmla="*/ 17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6">
                  <a:moveTo>
                    <a:pt x="82" y="170"/>
                  </a:moveTo>
                  <a:lnTo>
                    <a:pt x="82" y="170"/>
                  </a:lnTo>
                  <a:lnTo>
                    <a:pt x="73" y="149"/>
                  </a:lnTo>
                  <a:lnTo>
                    <a:pt x="65" y="130"/>
                  </a:lnTo>
                  <a:lnTo>
                    <a:pt x="52" y="109"/>
                  </a:lnTo>
                  <a:lnTo>
                    <a:pt x="34" y="80"/>
                  </a:lnTo>
                  <a:lnTo>
                    <a:pt x="34" y="80"/>
                  </a:lnTo>
                  <a:lnTo>
                    <a:pt x="25" y="64"/>
                  </a:lnTo>
                  <a:lnTo>
                    <a:pt x="15" y="46"/>
                  </a:lnTo>
                  <a:lnTo>
                    <a:pt x="0" y="10"/>
                  </a:lnTo>
                  <a:lnTo>
                    <a:pt x="225" y="0"/>
                  </a:lnTo>
                  <a:lnTo>
                    <a:pt x="225" y="0"/>
                  </a:lnTo>
                  <a:lnTo>
                    <a:pt x="228" y="41"/>
                  </a:lnTo>
                  <a:lnTo>
                    <a:pt x="228" y="80"/>
                  </a:lnTo>
                  <a:lnTo>
                    <a:pt x="228" y="80"/>
                  </a:lnTo>
                  <a:lnTo>
                    <a:pt x="226" y="110"/>
                  </a:lnTo>
                  <a:lnTo>
                    <a:pt x="224" y="133"/>
                  </a:lnTo>
                  <a:lnTo>
                    <a:pt x="224" y="152"/>
                  </a:lnTo>
                  <a:lnTo>
                    <a:pt x="224" y="162"/>
                  </a:lnTo>
                  <a:lnTo>
                    <a:pt x="226" y="172"/>
                  </a:lnTo>
                  <a:lnTo>
                    <a:pt x="226" y="172"/>
                  </a:lnTo>
                  <a:lnTo>
                    <a:pt x="226" y="176"/>
                  </a:lnTo>
                  <a:lnTo>
                    <a:pt x="226" y="176"/>
                  </a:lnTo>
                  <a:lnTo>
                    <a:pt x="157" y="175"/>
                  </a:lnTo>
                  <a:lnTo>
                    <a:pt x="118" y="172"/>
                  </a:lnTo>
                  <a:lnTo>
                    <a:pt x="82" y="170"/>
                  </a:lnTo>
                  <a:lnTo>
                    <a:pt x="82" y="170"/>
                  </a:lnTo>
                  <a:close/>
                </a:path>
              </a:pathLst>
            </a:custGeom>
            <a:solidFill>
              <a:srgbClr val="9393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9"/>
            <p:cNvSpPr/>
            <p:nvPr/>
          </p:nvSpPr>
          <p:spPr bwMode="auto">
            <a:xfrm>
              <a:off x="3044826" y="5083175"/>
              <a:ext cx="512763" cy="271463"/>
            </a:xfrm>
            <a:custGeom>
              <a:avLst/>
              <a:gdLst>
                <a:gd name="T0" fmla="*/ 0 w 323"/>
                <a:gd name="T1" fmla="*/ 0 h 171"/>
                <a:gd name="T2" fmla="*/ 323 w 323"/>
                <a:gd name="T3" fmla="*/ 0 h 171"/>
                <a:gd name="T4" fmla="*/ 306 w 323"/>
                <a:gd name="T5" fmla="*/ 140 h 171"/>
                <a:gd name="T6" fmla="*/ 306 w 323"/>
                <a:gd name="T7" fmla="*/ 140 h 171"/>
                <a:gd name="T8" fmla="*/ 305 w 323"/>
                <a:gd name="T9" fmla="*/ 147 h 171"/>
                <a:gd name="T10" fmla="*/ 302 w 323"/>
                <a:gd name="T11" fmla="*/ 152 h 171"/>
                <a:gd name="T12" fmla="*/ 296 w 323"/>
                <a:gd name="T13" fmla="*/ 157 h 171"/>
                <a:gd name="T14" fmla="*/ 291 w 323"/>
                <a:gd name="T15" fmla="*/ 161 h 171"/>
                <a:gd name="T16" fmla="*/ 286 w 323"/>
                <a:gd name="T17" fmla="*/ 164 h 171"/>
                <a:gd name="T18" fmla="*/ 279 w 323"/>
                <a:gd name="T19" fmla="*/ 167 h 171"/>
                <a:gd name="T20" fmla="*/ 272 w 323"/>
                <a:gd name="T21" fmla="*/ 168 h 171"/>
                <a:gd name="T22" fmla="*/ 267 w 323"/>
                <a:gd name="T23" fmla="*/ 168 h 171"/>
                <a:gd name="T24" fmla="*/ 0 w 323"/>
                <a:gd name="T25" fmla="*/ 171 h 171"/>
                <a:gd name="T26" fmla="*/ 0 w 323"/>
                <a:gd name="T2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3" h="171">
                  <a:moveTo>
                    <a:pt x="0" y="0"/>
                  </a:moveTo>
                  <a:lnTo>
                    <a:pt x="323" y="0"/>
                  </a:lnTo>
                  <a:lnTo>
                    <a:pt x="306" y="140"/>
                  </a:lnTo>
                  <a:lnTo>
                    <a:pt x="306" y="140"/>
                  </a:lnTo>
                  <a:lnTo>
                    <a:pt x="305" y="147"/>
                  </a:lnTo>
                  <a:lnTo>
                    <a:pt x="302" y="152"/>
                  </a:lnTo>
                  <a:lnTo>
                    <a:pt x="296" y="157"/>
                  </a:lnTo>
                  <a:lnTo>
                    <a:pt x="291" y="161"/>
                  </a:lnTo>
                  <a:lnTo>
                    <a:pt x="286" y="164"/>
                  </a:lnTo>
                  <a:lnTo>
                    <a:pt x="279" y="167"/>
                  </a:lnTo>
                  <a:lnTo>
                    <a:pt x="272" y="168"/>
                  </a:lnTo>
                  <a:lnTo>
                    <a:pt x="267" y="168"/>
                  </a:lnTo>
                  <a:lnTo>
                    <a:pt x="0" y="171"/>
                  </a:lnTo>
                  <a:lnTo>
                    <a:pt x="0" y="0"/>
                  </a:lnTo>
                  <a:close/>
                </a:path>
              </a:pathLst>
            </a:custGeom>
            <a:solidFill>
              <a:srgbClr val="9393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0"/>
            <p:cNvSpPr/>
            <p:nvPr/>
          </p:nvSpPr>
          <p:spPr bwMode="auto">
            <a:xfrm>
              <a:off x="3049588" y="5083175"/>
              <a:ext cx="508000" cy="269875"/>
            </a:xfrm>
            <a:custGeom>
              <a:avLst/>
              <a:gdLst>
                <a:gd name="T0" fmla="*/ 0 w 320"/>
                <a:gd name="T1" fmla="*/ 0 h 170"/>
                <a:gd name="T2" fmla="*/ 0 w 320"/>
                <a:gd name="T3" fmla="*/ 0 h 170"/>
                <a:gd name="T4" fmla="*/ 320 w 320"/>
                <a:gd name="T5" fmla="*/ 0 h 170"/>
                <a:gd name="T6" fmla="*/ 320 w 320"/>
                <a:gd name="T7" fmla="*/ 0 h 170"/>
                <a:gd name="T8" fmla="*/ 303 w 320"/>
                <a:gd name="T9" fmla="*/ 140 h 170"/>
                <a:gd name="T10" fmla="*/ 303 w 320"/>
                <a:gd name="T11" fmla="*/ 140 h 170"/>
                <a:gd name="T12" fmla="*/ 302 w 320"/>
                <a:gd name="T13" fmla="*/ 147 h 170"/>
                <a:gd name="T14" fmla="*/ 299 w 320"/>
                <a:gd name="T15" fmla="*/ 152 h 170"/>
                <a:gd name="T16" fmla="*/ 293 w 320"/>
                <a:gd name="T17" fmla="*/ 157 h 170"/>
                <a:gd name="T18" fmla="*/ 288 w 320"/>
                <a:gd name="T19" fmla="*/ 161 h 170"/>
                <a:gd name="T20" fmla="*/ 283 w 320"/>
                <a:gd name="T21" fmla="*/ 164 h 170"/>
                <a:gd name="T22" fmla="*/ 276 w 320"/>
                <a:gd name="T23" fmla="*/ 167 h 170"/>
                <a:gd name="T24" fmla="*/ 269 w 320"/>
                <a:gd name="T25" fmla="*/ 168 h 170"/>
                <a:gd name="T26" fmla="*/ 264 w 320"/>
                <a:gd name="T27" fmla="*/ 168 h 170"/>
                <a:gd name="T28" fmla="*/ 264 w 320"/>
                <a:gd name="T29" fmla="*/ 168 h 170"/>
                <a:gd name="T30" fmla="*/ 1 w 320"/>
                <a:gd name="T31" fmla="*/ 170 h 170"/>
                <a:gd name="T32" fmla="*/ 1 w 320"/>
                <a:gd name="T33" fmla="*/ 170 h 170"/>
                <a:gd name="T34" fmla="*/ 0 w 320"/>
                <a:gd name="T35" fmla="*/ 0 h 170"/>
                <a:gd name="T36" fmla="*/ 0 w 320"/>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170">
                  <a:moveTo>
                    <a:pt x="0" y="0"/>
                  </a:moveTo>
                  <a:lnTo>
                    <a:pt x="0" y="0"/>
                  </a:lnTo>
                  <a:lnTo>
                    <a:pt x="320" y="0"/>
                  </a:lnTo>
                  <a:lnTo>
                    <a:pt x="320" y="0"/>
                  </a:lnTo>
                  <a:lnTo>
                    <a:pt x="303" y="140"/>
                  </a:lnTo>
                  <a:lnTo>
                    <a:pt x="303" y="140"/>
                  </a:lnTo>
                  <a:lnTo>
                    <a:pt x="302" y="147"/>
                  </a:lnTo>
                  <a:lnTo>
                    <a:pt x="299" y="152"/>
                  </a:lnTo>
                  <a:lnTo>
                    <a:pt x="293" y="157"/>
                  </a:lnTo>
                  <a:lnTo>
                    <a:pt x="288" y="161"/>
                  </a:lnTo>
                  <a:lnTo>
                    <a:pt x="283" y="164"/>
                  </a:lnTo>
                  <a:lnTo>
                    <a:pt x="276" y="167"/>
                  </a:lnTo>
                  <a:lnTo>
                    <a:pt x="269" y="168"/>
                  </a:lnTo>
                  <a:lnTo>
                    <a:pt x="264" y="168"/>
                  </a:lnTo>
                  <a:lnTo>
                    <a:pt x="264"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1"/>
            <p:cNvSpPr/>
            <p:nvPr/>
          </p:nvSpPr>
          <p:spPr bwMode="auto">
            <a:xfrm>
              <a:off x="3055938" y="5083175"/>
              <a:ext cx="501650" cy="269875"/>
            </a:xfrm>
            <a:custGeom>
              <a:avLst/>
              <a:gdLst>
                <a:gd name="T0" fmla="*/ 0 w 316"/>
                <a:gd name="T1" fmla="*/ 0 h 170"/>
                <a:gd name="T2" fmla="*/ 0 w 316"/>
                <a:gd name="T3" fmla="*/ 0 h 170"/>
                <a:gd name="T4" fmla="*/ 316 w 316"/>
                <a:gd name="T5" fmla="*/ 0 h 170"/>
                <a:gd name="T6" fmla="*/ 316 w 316"/>
                <a:gd name="T7" fmla="*/ 0 h 170"/>
                <a:gd name="T8" fmla="*/ 299 w 316"/>
                <a:gd name="T9" fmla="*/ 140 h 170"/>
                <a:gd name="T10" fmla="*/ 299 w 316"/>
                <a:gd name="T11" fmla="*/ 140 h 170"/>
                <a:gd name="T12" fmla="*/ 298 w 316"/>
                <a:gd name="T13" fmla="*/ 147 h 170"/>
                <a:gd name="T14" fmla="*/ 295 w 316"/>
                <a:gd name="T15" fmla="*/ 152 h 170"/>
                <a:gd name="T16" fmla="*/ 289 w 316"/>
                <a:gd name="T17" fmla="*/ 156 h 170"/>
                <a:gd name="T18" fmla="*/ 284 w 316"/>
                <a:gd name="T19" fmla="*/ 160 h 170"/>
                <a:gd name="T20" fmla="*/ 279 w 316"/>
                <a:gd name="T21" fmla="*/ 164 h 170"/>
                <a:gd name="T22" fmla="*/ 272 w 316"/>
                <a:gd name="T23" fmla="*/ 167 h 170"/>
                <a:gd name="T24" fmla="*/ 266 w 316"/>
                <a:gd name="T25" fmla="*/ 168 h 170"/>
                <a:gd name="T26" fmla="*/ 260 w 316"/>
                <a:gd name="T27" fmla="*/ 168 h 170"/>
                <a:gd name="T28" fmla="*/ 260 w 316"/>
                <a:gd name="T29" fmla="*/ 168 h 170"/>
                <a:gd name="T30" fmla="*/ 1 w 316"/>
                <a:gd name="T31" fmla="*/ 170 h 170"/>
                <a:gd name="T32" fmla="*/ 1 w 316"/>
                <a:gd name="T33" fmla="*/ 170 h 170"/>
                <a:gd name="T34" fmla="*/ 0 w 316"/>
                <a:gd name="T35" fmla="*/ 0 h 170"/>
                <a:gd name="T36" fmla="*/ 0 w 316"/>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6" h="170">
                  <a:moveTo>
                    <a:pt x="0" y="0"/>
                  </a:moveTo>
                  <a:lnTo>
                    <a:pt x="0" y="0"/>
                  </a:lnTo>
                  <a:lnTo>
                    <a:pt x="316" y="0"/>
                  </a:lnTo>
                  <a:lnTo>
                    <a:pt x="316" y="0"/>
                  </a:lnTo>
                  <a:lnTo>
                    <a:pt x="299" y="140"/>
                  </a:lnTo>
                  <a:lnTo>
                    <a:pt x="299" y="140"/>
                  </a:lnTo>
                  <a:lnTo>
                    <a:pt x="298" y="147"/>
                  </a:lnTo>
                  <a:lnTo>
                    <a:pt x="295" y="152"/>
                  </a:lnTo>
                  <a:lnTo>
                    <a:pt x="289" y="156"/>
                  </a:lnTo>
                  <a:lnTo>
                    <a:pt x="284" y="160"/>
                  </a:lnTo>
                  <a:lnTo>
                    <a:pt x="279" y="164"/>
                  </a:lnTo>
                  <a:lnTo>
                    <a:pt x="272" y="167"/>
                  </a:lnTo>
                  <a:lnTo>
                    <a:pt x="266" y="168"/>
                  </a:lnTo>
                  <a:lnTo>
                    <a:pt x="260" y="168"/>
                  </a:lnTo>
                  <a:lnTo>
                    <a:pt x="260"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2"/>
            <p:cNvSpPr/>
            <p:nvPr/>
          </p:nvSpPr>
          <p:spPr bwMode="auto">
            <a:xfrm>
              <a:off x="3062288" y="5083175"/>
              <a:ext cx="495300" cy="266700"/>
            </a:xfrm>
            <a:custGeom>
              <a:avLst/>
              <a:gdLst>
                <a:gd name="T0" fmla="*/ 0 w 312"/>
                <a:gd name="T1" fmla="*/ 0 h 168"/>
                <a:gd name="T2" fmla="*/ 0 w 312"/>
                <a:gd name="T3" fmla="*/ 0 h 168"/>
                <a:gd name="T4" fmla="*/ 312 w 312"/>
                <a:gd name="T5" fmla="*/ 0 h 168"/>
                <a:gd name="T6" fmla="*/ 312 w 312"/>
                <a:gd name="T7" fmla="*/ 0 h 168"/>
                <a:gd name="T8" fmla="*/ 295 w 312"/>
                <a:gd name="T9" fmla="*/ 140 h 168"/>
                <a:gd name="T10" fmla="*/ 295 w 312"/>
                <a:gd name="T11" fmla="*/ 140 h 168"/>
                <a:gd name="T12" fmla="*/ 294 w 312"/>
                <a:gd name="T13" fmla="*/ 147 h 168"/>
                <a:gd name="T14" fmla="*/ 291 w 312"/>
                <a:gd name="T15" fmla="*/ 152 h 168"/>
                <a:gd name="T16" fmla="*/ 285 w 312"/>
                <a:gd name="T17" fmla="*/ 156 h 168"/>
                <a:gd name="T18" fmla="*/ 280 w 312"/>
                <a:gd name="T19" fmla="*/ 160 h 168"/>
                <a:gd name="T20" fmla="*/ 275 w 312"/>
                <a:gd name="T21" fmla="*/ 164 h 168"/>
                <a:gd name="T22" fmla="*/ 269 w 312"/>
                <a:gd name="T23" fmla="*/ 167 h 168"/>
                <a:gd name="T24" fmla="*/ 262 w 312"/>
                <a:gd name="T25" fmla="*/ 168 h 168"/>
                <a:gd name="T26" fmla="*/ 257 w 312"/>
                <a:gd name="T27" fmla="*/ 168 h 168"/>
                <a:gd name="T28" fmla="*/ 257 w 312"/>
                <a:gd name="T29" fmla="*/ 168 h 168"/>
                <a:gd name="T30" fmla="*/ 0 w 312"/>
                <a:gd name="T31" fmla="*/ 168 h 168"/>
                <a:gd name="T32" fmla="*/ 0 w 312"/>
                <a:gd name="T33" fmla="*/ 168 h 168"/>
                <a:gd name="T34" fmla="*/ 0 w 312"/>
                <a:gd name="T35" fmla="*/ 0 h 168"/>
                <a:gd name="T36" fmla="*/ 0 w 312"/>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2" h="168">
                  <a:moveTo>
                    <a:pt x="0" y="0"/>
                  </a:moveTo>
                  <a:lnTo>
                    <a:pt x="0" y="0"/>
                  </a:lnTo>
                  <a:lnTo>
                    <a:pt x="312" y="0"/>
                  </a:lnTo>
                  <a:lnTo>
                    <a:pt x="312" y="0"/>
                  </a:lnTo>
                  <a:lnTo>
                    <a:pt x="295" y="140"/>
                  </a:lnTo>
                  <a:lnTo>
                    <a:pt x="295" y="140"/>
                  </a:lnTo>
                  <a:lnTo>
                    <a:pt x="294" y="147"/>
                  </a:lnTo>
                  <a:lnTo>
                    <a:pt x="291" y="152"/>
                  </a:lnTo>
                  <a:lnTo>
                    <a:pt x="285" y="156"/>
                  </a:lnTo>
                  <a:lnTo>
                    <a:pt x="280" y="160"/>
                  </a:lnTo>
                  <a:lnTo>
                    <a:pt x="275" y="164"/>
                  </a:lnTo>
                  <a:lnTo>
                    <a:pt x="269" y="167"/>
                  </a:lnTo>
                  <a:lnTo>
                    <a:pt x="262" y="168"/>
                  </a:lnTo>
                  <a:lnTo>
                    <a:pt x="257" y="168"/>
                  </a:lnTo>
                  <a:lnTo>
                    <a:pt x="257" y="168"/>
                  </a:lnTo>
                  <a:lnTo>
                    <a:pt x="0" y="168"/>
                  </a:lnTo>
                  <a:lnTo>
                    <a:pt x="0" y="168"/>
                  </a:lnTo>
                  <a:lnTo>
                    <a:pt x="0" y="0"/>
                  </a:lnTo>
                  <a:lnTo>
                    <a:pt x="0" y="0"/>
                  </a:lnTo>
                  <a:close/>
                </a:path>
              </a:pathLst>
            </a:custGeom>
            <a:solidFill>
              <a:srgbClr val="9595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3"/>
            <p:cNvSpPr/>
            <p:nvPr/>
          </p:nvSpPr>
          <p:spPr bwMode="auto">
            <a:xfrm>
              <a:off x="3068638" y="5083175"/>
              <a:ext cx="488950" cy="266700"/>
            </a:xfrm>
            <a:custGeom>
              <a:avLst/>
              <a:gdLst>
                <a:gd name="T0" fmla="*/ 0 w 308"/>
                <a:gd name="T1" fmla="*/ 0 h 168"/>
                <a:gd name="T2" fmla="*/ 0 w 308"/>
                <a:gd name="T3" fmla="*/ 0 h 168"/>
                <a:gd name="T4" fmla="*/ 308 w 308"/>
                <a:gd name="T5" fmla="*/ 0 h 168"/>
                <a:gd name="T6" fmla="*/ 308 w 308"/>
                <a:gd name="T7" fmla="*/ 0 h 168"/>
                <a:gd name="T8" fmla="*/ 291 w 308"/>
                <a:gd name="T9" fmla="*/ 140 h 168"/>
                <a:gd name="T10" fmla="*/ 291 w 308"/>
                <a:gd name="T11" fmla="*/ 140 h 168"/>
                <a:gd name="T12" fmla="*/ 290 w 308"/>
                <a:gd name="T13" fmla="*/ 147 h 168"/>
                <a:gd name="T14" fmla="*/ 287 w 308"/>
                <a:gd name="T15" fmla="*/ 152 h 168"/>
                <a:gd name="T16" fmla="*/ 281 w 308"/>
                <a:gd name="T17" fmla="*/ 156 h 168"/>
                <a:gd name="T18" fmla="*/ 277 w 308"/>
                <a:gd name="T19" fmla="*/ 160 h 168"/>
                <a:gd name="T20" fmla="*/ 271 w 308"/>
                <a:gd name="T21" fmla="*/ 164 h 168"/>
                <a:gd name="T22" fmla="*/ 265 w 308"/>
                <a:gd name="T23" fmla="*/ 166 h 168"/>
                <a:gd name="T24" fmla="*/ 258 w 308"/>
                <a:gd name="T25" fmla="*/ 168 h 168"/>
                <a:gd name="T26" fmla="*/ 253 w 308"/>
                <a:gd name="T27" fmla="*/ 168 h 168"/>
                <a:gd name="T28" fmla="*/ 253 w 308"/>
                <a:gd name="T29" fmla="*/ 168 h 168"/>
                <a:gd name="T30" fmla="*/ 0 w 308"/>
                <a:gd name="T31" fmla="*/ 167 h 168"/>
                <a:gd name="T32" fmla="*/ 0 w 308"/>
                <a:gd name="T33" fmla="*/ 167 h 168"/>
                <a:gd name="T34" fmla="*/ 0 w 308"/>
                <a:gd name="T35" fmla="*/ 0 h 168"/>
                <a:gd name="T36" fmla="*/ 0 w 308"/>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8" h="168">
                  <a:moveTo>
                    <a:pt x="0" y="0"/>
                  </a:moveTo>
                  <a:lnTo>
                    <a:pt x="0" y="0"/>
                  </a:lnTo>
                  <a:lnTo>
                    <a:pt x="308" y="0"/>
                  </a:lnTo>
                  <a:lnTo>
                    <a:pt x="308" y="0"/>
                  </a:lnTo>
                  <a:lnTo>
                    <a:pt x="291" y="140"/>
                  </a:lnTo>
                  <a:lnTo>
                    <a:pt x="291" y="140"/>
                  </a:lnTo>
                  <a:lnTo>
                    <a:pt x="290" y="147"/>
                  </a:lnTo>
                  <a:lnTo>
                    <a:pt x="287" y="152"/>
                  </a:lnTo>
                  <a:lnTo>
                    <a:pt x="281" y="156"/>
                  </a:lnTo>
                  <a:lnTo>
                    <a:pt x="277" y="160"/>
                  </a:lnTo>
                  <a:lnTo>
                    <a:pt x="271" y="164"/>
                  </a:lnTo>
                  <a:lnTo>
                    <a:pt x="265" y="166"/>
                  </a:lnTo>
                  <a:lnTo>
                    <a:pt x="258" y="168"/>
                  </a:lnTo>
                  <a:lnTo>
                    <a:pt x="253" y="168"/>
                  </a:lnTo>
                  <a:lnTo>
                    <a:pt x="253" y="168"/>
                  </a:lnTo>
                  <a:lnTo>
                    <a:pt x="0" y="167"/>
                  </a:lnTo>
                  <a:lnTo>
                    <a:pt x="0" y="167"/>
                  </a:lnTo>
                  <a:lnTo>
                    <a:pt x="0" y="0"/>
                  </a:lnTo>
                  <a:lnTo>
                    <a:pt x="0" y="0"/>
                  </a:lnTo>
                  <a:close/>
                </a:path>
              </a:pathLst>
            </a:custGeom>
            <a:solidFill>
              <a:srgbClr val="9595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4"/>
            <p:cNvSpPr/>
            <p:nvPr/>
          </p:nvSpPr>
          <p:spPr bwMode="auto">
            <a:xfrm>
              <a:off x="3074988" y="5083175"/>
              <a:ext cx="482600" cy="266700"/>
            </a:xfrm>
            <a:custGeom>
              <a:avLst/>
              <a:gdLst>
                <a:gd name="T0" fmla="*/ 0 w 304"/>
                <a:gd name="T1" fmla="*/ 0 h 168"/>
                <a:gd name="T2" fmla="*/ 0 w 304"/>
                <a:gd name="T3" fmla="*/ 0 h 168"/>
                <a:gd name="T4" fmla="*/ 304 w 304"/>
                <a:gd name="T5" fmla="*/ 0 h 168"/>
                <a:gd name="T6" fmla="*/ 304 w 304"/>
                <a:gd name="T7" fmla="*/ 0 h 168"/>
                <a:gd name="T8" fmla="*/ 287 w 304"/>
                <a:gd name="T9" fmla="*/ 140 h 168"/>
                <a:gd name="T10" fmla="*/ 287 w 304"/>
                <a:gd name="T11" fmla="*/ 140 h 168"/>
                <a:gd name="T12" fmla="*/ 286 w 304"/>
                <a:gd name="T13" fmla="*/ 147 h 168"/>
                <a:gd name="T14" fmla="*/ 283 w 304"/>
                <a:gd name="T15" fmla="*/ 152 h 168"/>
                <a:gd name="T16" fmla="*/ 279 w 304"/>
                <a:gd name="T17" fmla="*/ 156 h 168"/>
                <a:gd name="T18" fmla="*/ 273 w 304"/>
                <a:gd name="T19" fmla="*/ 160 h 168"/>
                <a:gd name="T20" fmla="*/ 267 w 304"/>
                <a:gd name="T21" fmla="*/ 164 h 168"/>
                <a:gd name="T22" fmla="*/ 261 w 304"/>
                <a:gd name="T23" fmla="*/ 166 h 168"/>
                <a:gd name="T24" fmla="*/ 254 w 304"/>
                <a:gd name="T25" fmla="*/ 167 h 168"/>
                <a:gd name="T26" fmla="*/ 249 w 304"/>
                <a:gd name="T27" fmla="*/ 168 h 168"/>
                <a:gd name="T28" fmla="*/ 249 w 304"/>
                <a:gd name="T29" fmla="*/ 168 h 168"/>
                <a:gd name="T30" fmla="*/ 0 w 304"/>
                <a:gd name="T31" fmla="*/ 166 h 168"/>
                <a:gd name="T32" fmla="*/ 0 w 304"/>
                <a:gd name="T33" fmla="*/ 166 h 168"/>
                <a:gd name="T34" fmla="*/ 0 w 304"/>
                <a:gd name="T35" fmla="*/ 0 h 168"/>
                <a:gd name="T36" fmla="*/ 0 w 304"/>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4" h="168">
                  <a:moveTo>
                    <a:pt x="0" y="0"/>
                  </a:moveTo>
                  <a:lnTo>
                    <a:pt x="0" y="0"/>
                  </a:lnTo>
                  <a:lnTo>
                    <a:pt x="304" y="0"/>
                  </a:lnTo>
                  <a:lnTo>
                    <a:pt x="304" y="0"/>
                  </a:lnTo>
                  <a:lnTo>
                    <a:pt x="287" y="140"/>
                  </a:lnTo>
                  <a:lnTo>
                    <a:pt x="287" y="140"/>
                  </a:lnTo>
                  <a:lnTo>
                    <a:pt x="286" y="147"/>
                  </a:lnTo>
                  <a:lnTo>
                    <a:pt x="283" y="152"/>
                  </a:lnTo>
                  <a:lnTo>
                    <a:pt x="279" y="156"/>
                  </a:lnTo>
                  <a:lnTo>
                    <a:pt x="273" y="160"/>
                  </a:lnTo>
                  <a:lnTo>
                    <a:pt x="267" y="164"/>
                  </a:lnTo>
                  <a:lnTo>
                    <a:pt x="261" y="166"/>
                  </a:lnTo>
                  <a:lnTo>
                    <a:pt x="254" y="167"/>
                  </a:lnTo>
                  <a:lnTo>
                    <a:pt x="249" y="168"/>
                  </a:lnTo>
                  <a:lnTo>
                    <a:pt x="249" y="168"/>
                  </a:lnTo>
                  <a:lnTo>
                    <a:pt x="0" y="166"/>
                  </a:lnTo>
                  <a:lnTo>
                    <a:pt x="0" y="166"/>
                  </a:lnTo>
                  <a:lnTo>
                    <a:pt x="0" y="0"/>
                  </a:lnTo>
                  <a:lnTo>
                    <a:pt x="0" y="0"/>
                  </a:lnTo>
                  <a:close/>
                </a:path>
              </a:pathLst>
            </a:custGeom>
            <a:solidFill>
              <a:srgbClr val="9696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5"/>
            <p:cNvSpPr/>
            <p:nvPr/>
          </p:nvSpPr>
          <p:spPr bwMode="auto">
            <a:xfrm>
              <a:off x="3081338" y="5083175"/>
              <a:ext cx="476250" cy="266700"/>
            </a:xfrm>
            <a:custGeom>
              <a:avLst/>
              <a:gdLst>
                <a:gd name="T0" fmla="*/ 0 w 300"/>
                <a:gd name="T1" fmla="*/ 0 h 168"/>
                <a:gd name="T2" fmla="*/ 0 w 300"/>
                <a:gd name="T3" fmla="*/ 0 h 168"/>
                <a:gd name="T4" fmla="*/ 300 w 300"/>
                <a:gd name="T5" fmla="*/ 0 h 168"/>
                <a:gd name="T6" fmla="*/ 300 w 300"/>
                <a:gd name="T7" fmla="*/ 0 h 168"/>
                <a:gd name="T8" fmla="*/ 283 w 300"/>
                <a:gd name="T9" fmla="*/ 140 h 168"/>
                <a:gd name="T10" fmla="*/ 283 w 300"/>
                <a:gd name="T11" fmla="*/ 140 h 168"/>
                <a:gd name="T12" fmla="*/ 282 w 300"/>
                <a:gd name="T13" fmla="*/ 147 h 168"/>
                <a:gd name="T14" fmla="*/ 279 w 300"/>
                <a:gd name="T15" fmla="*/ 152 h 168"/>
                <a:gd name="T16" fmla="*/ 275 w 300"/>
                <a:gd name="T17" fmla="*/ 156 h 168"/>
                <a:gd name="T18" fmla="*/ 269 w 300"/>
                <a:gd name="T19" fmla="*/ 160 h 168"/>
                <a:gd name="T20" fmla="*/ 264 w 300"/>
                <a:gd name="T21" fmla="*/ 163 h 168"/>
                <a:gd name="T22" fmla="*/ 257 w 300"/>
                <a:gd name="T23" fmla="*/ 166 h 168"/>
                <a:gd name="T24" fmla="*/ 252 w 300"/>
                <a:gd name="T25" fmla="*/ 167 h 168"/>
                <a:gd name="T26" fmla="*/ 245 w 300"/>
                <a:gd name="T27" fmla="*/ 168 h 168"/>
                <a:gd name="T28" fmla="*/ 245 w 300"/>
                <a:gd name="T29" fmla="*/ 168 h 168"/>
                <a:gd name="T30" fmla="*/ 0 w 300"/>
                <a:gd name="T31" fmla="*/ 164 h 168"/>
                <a:gd name="T32" fmla="*/ 0 w 300"/>
                <a:gd name="T33" fmla="*/ 164 h 168"/>
                <a:gd name="T34" fmla="*/ 0 w 300"/>
                <a:gd name="T35" fmla="*/ 0 h 168"/>
                <a:gd name="T36" fmla="*/ 0 w 300"/>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0" h="168">
                  <a:moveTo>
                    <a:pt x="0" y="0"/>
                  </a:moveTo>
                  <a:lnTo>
                    <a:pt x="0" y="0"/>
                  </a:lnTo>
                  <a:lnTo>
                    <a:pt x="300" y="0"/>
                  </a:lnTo>
                  <a:lnTo>
                    <a:pt x="300" y="0"/>
                  </a:lnTo>
                  <a:lnTo>
                    <a:pt x="283" y="140"/>
                  </a:lnTo>
                  <a:lnTo>
                    <a:pt x="283" y="140"/>
                  </a:lnTo>
                  <a:lnTo>
                    <a:pt x="282" y="147"/>
                  </a:lnTo>
                  <a:lnTo>
                    <a:pt x="279" y="152"/>
                  </a:lnTo>
                  <a:lnTo>
                    <a:pt x="275" y="156"/>
                  </a:lnTo>
                  <a:lnTo>
                    <a:pt x="269" y="160"/>
                  </a:lnTo>
                  <a:lnTo>
                    <a:pt x="264" y="163"/>
                  </a:lnTo>
                  <a:lnTo>
                    <a:pt x="257" y="166"/>
                  </a:lnTo>
                  <a:lnTo>
                    <a:pt x="252" y="167"/>
                  </a:lnTo>
                  <a:lnTo>
                    <a:pt x="245" y="168"/>
                  </a:lnTo>
                  <a:lnTo>
                    <a:pt x="245" y="168"/>
                  </a:lnTo>
                  <a:lnTo>
                    <a:pt x="0" y="164"/>
                  </a:lnTo>
                  <a:lnTo>
                    <a:pt x="0" y="164"/>
                  </a:lnTo>
                  <a:lnTo>
                    <a:pt x="0" y="0"/>
                  </a:lnTo>
                  <a:lnTo>
                    <a:pt x="0" y="0"/>
                  </a:lnTo>
                  <a:close/>
                </a:path>
              </a:pathLst>
            </a:custGeom>
            <a:solidFill>
              <a:srgbClr val="9797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6"/>
            <p:cNvSpPr/>
            <p:nvPr/>
          </p:nvSpPr>
          <p:spPr bwMode="auto">
            <a:xfrm>
              <a:off x="3086101" y="5083175"/>
              <a:ext cx="471488" cy="266700"/>
            </a:xfrm>
            <a:custGeom>
              <a:avLst/>
              <a:gdLst>
                <a:gd name="T0" fmla="*/ 0 w 297"/>
                <a:gd name="T1" fmla="*/ 0 h 168"/>
                <a:gd name="T2" fmla="*/ 0 w 297"/>
                <a:gd name="T3" fmla="*/ 0 h 168"/>
                <a:gd name="T4" fmla="*/ 297 w 297"/>
                <a:gd name="T5" fmla="*/ 0 h 168"/>
                <a:gd name="T6" fmla="*/ 297 w 297"/>
                <a:gd name="T7" fmla="*/ 0 h 168"/>
                <a:gd name="T8" fmla="*/ 280 w 297"/>
                <a:gd name="T9" fmla="*/ 140 h 168"/>
                <a:gd name="T10" fmla="*/ 280 w 297"/>
                <a:gd name="T11" fmla="*/ 140 h 168"/>
                <a:gd name="T12" fmla="*/ 279 w 297"/>
                <a:gd name="T13" fmla="*/ 147 h 168"/>
                <a:gd name="T14" fmla="*/ 276 w 297"/>
                <a:gd name="T15" fmla="*/ 152 h 168"/>
                <a:gd name="T16" fmla="*/ 272 w 297"/>
                <a:gd name="T17" fmla="*/ 156 h 168"/>
                <a:gd name="T18" fmla="*/ 266 w 297"/>
                <a:gd name="T19" fmla="*/ 160 h 168"/>
                <a:gd name="T20" fmla="*/ 261 w 297"/>
                <a:gd name="T21" fmla="*/ 163 h 168"/>
                <a:gd name="T22" fmla="*/ 254 w 297"/>
                <a:gd name="T23" fmla="*/ 166 h 168"/>
                <a:gd name="T24" fmla="*/ 249 w 297"/>
                <a:gd name="T25" fmla="*/ 167 h 168"/>
                <a:gd name="T26" fmla="*/ 243 w 297"/>
                <a:gd name="T27" fmla="*/ 168 h 168"/>
                <a:gd name="T28" fmla="*/ 243 w 297"/>
                <a:gd name="T29" fmla="*/ 168 h 168"/>
                <a:gd name="T30" fmla="*/ 1 w 297"/>
                <a:gd name="T31" fmla="*/ 163 h 168"/>
                <a:gd name="T32" fmla="*/ 1 w 297"/>
                <a:gd name="T33" fmla="*/ 163 h 168"/>
                <a:gd name="T34" fmla="*/ 0 w 297"/>
                <a:gd name="T35" fmla="*/ 0 h 168"/>
                <a:gd name="T36" fmla="*/ 0 w 297"/>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68">
                  <a:moveTo>
                    <a:pt x="0" y="0"/>
                  </a:moveTo>
                  <a:lnTo>
                    <a:pt x="0" y="0"/>
                  </a:lnTo>
                  <a:lnTo>
                    <a:pt x="297" y="0"/>
                  </a:lnTo>
                  <a:lnTo>
                    <a:pt x="297" y="0"/>
                  </a:lnTo>
                  <a:lnTo>
                    <a:pt x="280" y="140"/>
                  </a:lnTo>
                  <a:lnTo>
                    <a:pt x="280" y="140"/>
                  </a:lnTo>
                  <a:lnTo>
                    <a:pt x="279" y="147"/>
                  </a:lnTo>
                  <a:lnTo>
                    <a:pt x="276" y="152"/>
                  </a:lnTo>
                  <a:lnTo>
                    <a:pt x="272" y="156"/>
                  </a:lnTo>
                  <a:lnTo>
                    <a:pt x="266" y="160"/>
                  </a:lnTo>
                  <a:lnTo>
                    <a:pt x="261" y="163"/>
                  </a:lnTo>
                  <a:lnTo>
                    <a:pt x="254" y="166"/>
                  </a:lnTo>
                  <a:lnTo>
                    <a:pt x="249" y="167"/>
                  </a:lnTo>
                  <a:lnTo>
                    <a:pt x="243" y="168"/>
                  </a:lnTo>
                  <a:lnTo>
                    <a:pt x="243" y="168"/>
                  </a:lnTo>
                  <a:lnTo>
                    <a:pt x="1" y="163"/>
                  </a:lnTo>
                  <a:lnTo>
                    <a:pt x="1" y="163"/>
                  </a:lnTo>
                  <a:lnTo>
                    <a:pt x="0" y="0"/>
                  </a:lnTo>
                  <a:lnTo>
                    <a:pt x="0" y="0"/>
                  </a:lnTo>
                  <a:close/>
                </a:path>
              </a:pathLst>
            </a:custGeom>
            <a:solidFill>
              <a:srgbClr val="9797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7"/>
            <p:cNvSpPr/>
            <p:nvPr/>
          </p:nvSpPr>
          <p:spPr bwMode="auto">
            <a:xfrm>
              <a:off x="3092451" y="5083175"/>
              <a:ext cx="465138" cy="266700"/>
            </a:xfrm>
            <a:custGeom>
              <a:avLst/>
              <a:gdLst>
                <a:gd name="T0" fmla="*/ 0 w 293"/>
                <a:gd name="T1" fmla="*/ 0 h 168"/>
                <a:gd name="T2" fmla="*/ 0 w 293"/>
                <a:gd name="T3" fmla="*/ 0 h 168"/>
                <a:gd name="T4" fmla="*/ 293 w 293"/>
                <a:gd name="T5" fmla="*/ 0 h 168"/>
                <a:gd name="T6" fmla="*/ 293 w 293"/>
                <a:gd name="T7" fmla="*/ 0 h 168"/>
                <a:gd name="T8" fmla="*/ 276 w 293"/>
                <a:gd name="T9" fmla="*/ 140 h 168"/>
                <a:gd name="T10" fmla="*/ 276 w 293"/>
                <a:gd name="T11" fmla="*/ 140 h 168"/>
                <a:gd name="T12" fmla="*/ 275 w 293"/>
                <a:gd name="T13" fmla="*/ 147 h 168"/>
                <a:gd name="T14" fmla="*/ 272 w 293"/>
                <a:gd name="T15" fmla="*/ 152 h 168"/>
                <a:gd name="T16" fmla="*/ 268 w 293"/>
                <a:gd name="T17" fmla="*/ 156 h 168"/>
                <a:gd name="T18" fmla="*/ 262 w 293"/>
                <a:gd name="T19" fmla="*/ 160 h 168"/>
                <a:gd name="T20" fmla="*/ 257 w 293"/>
                <a:gd name="T21" fmla="*/ 163 h 168"/>
                <a:gd name="T22" fmla="*/ 250 w 293"/>
                <a:gd name="T23" fmla="*/ 166 h 168"/>
                <a:gd name="T24" fmla="*/ 245 w 293"/>
                <a:gd name="T25" fmla="*/ 167 h 168"/>
                <a:gd name="T26" fmla="*/ 239 w 293"/>
                <a:gd name="T27" fmla="*/ 168 h 168"/>
                <a:gd name="T28" fmla="*/ 239 w 293"/>
                <a:gd name="T29" fmla="*/ 168 h 168"/>
                <a:gd name="T30" fmla="*/ 0 w 293"/>
                <a:gd name="T31" fmla="*/ 163 h 168"/>
                <a:gd name="T32" fmla="*/ 0 w 293"/>
                <a:gd name="T33" fmla="*/ 163 h 168"/>
                <a:gd name="T34" fmla="*/ 0 w 293"/>
                <a:gd name="T35" fmla="*/ 0 h 168"/>
                <a:gd name="T36" fmla="*/ 0 w 293"/>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168">
                  <a:moveTo>
                    <a:pt x="0" y="0"/>
                  </a:moveTo>
                  <a:lnTo>
                    <a:pt x="0" y="0"/>
                  </a:lnTo>
                  <a:lnTo>
                    <a:pt x="293" y="0"/>
                  </a:lnTo>
                  <a:lnTo>
                    <a:pt x="293" y="0"/>
                  </a:lnTo>
                  <a:lnTo>
                    <a:pt x="276" y="140"/>
                  </a:lnTo>
                  <a:lnTo>
                    <a:pt x="276" y="140"/>
                  </a:lnTo>
                  <a:lnTo>
                    <a:pt x="275" y="147"/>
                  </a:lnTo>
                  <a:lnTo>
                    <a:pt x="272" y="152"/>
                  </a:lnTo>
                  <a:lnTo>
                    <a:pt x="268" y="156"/>
                  </a:lnTo>
                  <a:lnTo>
                    <a:pt x="262" y="160"/>
                  </a:lnTo>
                  <a:lnTo>
                    <a:pt x="257" y="163"/>
                  </a:lnTo>
                  <a:lnTo>
                    <a:pt x="250" y="166"/>
                  </a:lnTo>
                  <a:lnTo>
                    <a:pt x="245" y="167"/>
                  </a:lnTo>
                  <a:lnTo>
                    <a:pt x="239" y="168"/>
                  </a:lnTo>
                  <a:lnTo>
                    <a:pt x="239" y="168"/>
                  </a:lnTo>
                  <a:lnTo>
                    <a:pt x="0" y="163"/>
                  </a:lnTo>
                  <a:lnTo>
                    <a:pt x="0" y="163"/>
                  </a:lnTo>
                  <a:lnTo>
                    <a:pt x="0" y="0"/>
                  </a:lnTo>
                  <a:lnTo>
                    <a:pt x="0" y="0"/>
                  </a:lnTo>
                  <a:close/>
                </a:path>
              </a:pathLst>
            </a:custGeom>
            <a:solidFill>
              <a:srgbClr val="98989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8"/>
            <p:cNvSpPr/>
            <p:nvPr/>
          </p:nvSpPr>
          <p:spPr bwMode="auto">
            <a:xfrm>
              <a:off x="3098801" y="5083175"/>
              <a:ext cx="458788" cy="266700"/>
            </a:xfrm>
            <a:custGeom>
              <a:avLst/>
              <a:gdLst>
                <a:gd name="T0" fmla="*/ 0 w 289"/>
                <a:gd name="T1" fmla="*/ 0 h 168"/>
                <a:gd name="T2" fmla="*/ 0 w 289"/>
                <a:gd name="T3" fmla="*/ 0 h 168"/>
                <a:gd name="T4" fmla="*/ 289 w 289"/>
                <a:gd name="T5" fmla="*/ 0 h 168"/>
                <a:gd name="T6" fmla="*/ 289 w 289"/>
                <a:gd name="T7" fmla="*/ 0 h 168"/>
                <a:gd name="T8" fmla="*/ 272 w 289"/>
                <a:gd name="T9" fmla="*/ 140 h 168"/>
                <a:gd name="T10" fmla="*/ 272 w 289"/>
                <a:gd name="T11" fmla="*/ 140 h 168"/>
                <a:gd name="T12" fmla="*/ 271 w 289"/>
                <a:gd name="T13" fmla="*/ 147 h 168"/>
                <a:gd name="T14" fmla="*/ 268 w 289"/>
                <a:gd name="T15" fmla="*/ 151 h 168"/>
                <a:gd name="T16" fmla="*/ 264 w 289"/>
                <a:gd name="T17" fmla="*/ 156 h 168"/>
                <a:gd name="T18" fmla="*/ 258 w 289"/>
                <a:gd name="T19" fmla="*/ 160 h 168"/>
                <a:gd name="T20" fmla="*/ 253 w 289"/>
                <a:gd name="T21" fmla="*/ 163 h 168"/>
                <a:gd name="T22" fmla="*/ 248 w 289"/>
                <a:gd name="T23" fmla="*/ 166 h 168"/>
                <a:gd name="T24" fmla="*/ 235 w 289"/>
                <a:gd name="T25" fmla="*/ 168 h 168"/>
                <a:gd name="T26" fmla="*/ 235 w 289"/>
                <a:gd name="T27" fmla="*/ 168 h 168"/>
                <a:gd name="T28" fmla="*/ 0 w 289"/>
                <a:gd name="T29" fmla="*/ 161 h 168"/>
                <a:gd name="T30" fmla="*/ 0 w 289"/>
                <a:gd name="T31" fmla="*/ 161 h 168"/>
                <a:gd name="T32" fmla="*/ 0 w 289"/>
                <a:gd name="T33" fmla="*/ 0 h 168"/>
                <a:gd name="T34" fmla="*/ 0 w 289"/>
                <a:gd name="T3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168">
                  <a:moveTo>
                    <a:pt x="0" y="0"/>
                  </a:moveTo>
                  <a:lnTo>
                    <a:pt x="0" y="0"/>
                  </a:lnTo>
                  <a:lnTo>
                    <a:pt x="289" y="0"/>
                  </a:lnTo>
                  <a:lnTo>
                    <a:pt x="289" y="0"/>
                  </a:lnTo>
                  <a:lnTo>
                    <a:pt x="272" y="140"/>
                  </a:lnTo>
                  <a:lnTo>
                    <a:pt x="272" y="140"/>
                  </a:lnTo>
                  <a:lnTo>
                    <a:pt x="271" y="147"/>
                  </a:lnTo>
                  <a:lnTo>
                    <a:pt x="268" y="151"/>
                  </a:lnTo>
                  <a:lnTo>
                    <a:pt x="264" y="156"/>
                  </a:lnTo>
                  <a:lnTo>
                    <a:pt x="258" y="160"/>
                  </a:lnTo>
                  <a:lnTo>
                    <a:pt x="253" y="163"/>
                  </a:lnTo>
                  <a:lnTo>
                    <a:pt x="248" y="166"/>
                  </a:lnTo>
                  <a:lnTo>
                    <a:pt x="235" y="168"/>
                  </a:lnTo>
                  <a:lnTo>
                    <a:pt x="235" y="168"/>
                  </a:lnTo>
                  <a:lnTo>
                    <a:pt x="0" y="161"/>
                  </a:lnTo>
                  <a:lnTo>
                    <a:pt x="0" y="161"/>
                  </a:lnTo>
                  <a:lnTo>
                    <a:pt x="0" y="0"/>
                  </a:lnTo>
                  <a:lnTo>
                    <a:pt x="0" y="0"/>
                  </a:lnTo>
                  <a:close/>
                </a:path>
              </a:pathLst>
            </a:custGeom>
            <a:solidFill>
              <a:srgbClr val="99999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9"/>
            <p:cNvSpPr/>
            <p:nvPr/>
          </p:nvSpPr>
          <p:spPr bwMode="auto">
            <a:xfrm>
              <a:off x="3105151" y="5083175"/>
              <a:ext cx="452438" cy="265113"/>
            </a:xfrm>
            <a:custGeom>
              <a:avLst/>
              <a:gdLst>
                <a:gd name="T0" fmla="*/ 0 w 285"/>
                <a:gd name="T1" fmla="*/ 0 h 167"/>
                <a:gd name="T2" fmla="*/ 0 w 285"/>
                <a:gd name="T3" fmla="*/ 0 h 167"/>
                <a:gd name="T4" fmla="*/ 285 w 285"/>
                <a:gd name="T5" fmla="*/ 0 h 167"/>
                <a:gd name="T6" fmla="*/ 285 w 285"/>
                <a:gd name="T7" fmla="*/ 0 h 167"/>
                <a:gd name="T8" fmla="*/ 268 w 285"/>
                <a:gd name="T9" fmla="*/ 140 h 167"/>
                <a:gd name="T10" fmla="*/ 268 w 285"/>
                <a:gd name="T11" fmla="*/ 140 h 167"/>
                <a:gd name="T12" fmla="*/ 267 w 285"/>
                <a:gd name="T13" fmla="*/ 147 h 167"/>
                <a:gd name="T14" fmla="*/ 264 w 285"/>
                <a:gd name="T15" fmla="*/ 151 h 167"/>
                <a:gd name="T16" fmla="*/ 260 w 285"/>
                <a:gd name="T17" fmla="*/ 156 h 167"/>
                <a:gd name="T18" fmla="*/ 254 w 285"/>
                <a:gd name="T19" fmla="*/ 160 h 167"/>
                <a:gd name="T20" fmla="*/ 249 w 285"/>
                <a:gd name="T21" fmla="*/ 163 h 167"/>
                <a:gd name="T22" fmla="*/ 244 w 285"/>
                <a:gd name="T23" fmla="*/ 166 h 167"/>
                <a:gd name="T24" fmla="*/ 231 w 285"/>
                <a:gd name="T25" fmla="*/ 167 h 167"/>
                <a:gd name="T26" fmla="*/ 231 w 285"/>
                <a:gd name="T27" fmla="*/ 167 h 167"/>
                <a:gd name="T28" fmla="*/ 0 w 285"/>
                <a:gd name="T29" fmla="*/ 160 h 167"/>
                <a:gd name="T30" fmla="*/ 0 w 285"/>
                <a:gd name="T31" fmla="*/ 160 h 167"/>
                <a:gd name="T32" fmla="*/ 0 w 285"/>
                <a:gd name="T33" fmla="*/ 0 h 167"/>
                <a:gd name="T34" fmla="*/ 0 w 285"/>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167">
                  <a:moveTo>
                    <a:pt x="0" y="0"/>
                  </a:moveTo>
                  <a:lnTo>
                    <a:pt x="0" y="0"/>
                  </a:lnTo>
                  <a:lnTo>
                    <a:pt x="285" y="0"/>
                  </a:lnTo>
                  <a:lnTo>
                    <a:pt x="285" y="0"/>
                  </a:lnTo>
                  <a:lnTo>
                    <a:pt x="268" y="140"/>
                  </a:lnTo>
                  <a:lnTo>
                    <a:pt x="268" y="140"/>
                  </a:lnTo>
                  <a:lnTo>
                    <a:pt x="267" y="147"/>
                  </a:lnTo>
                  <a:lnTo>
                    <a:pt x="264" y="151"/>
                  </a:lnTo>
                  <a:lnTo>
                    <a:pt x="260" y="156"/>
                  </a:lnTo>
                  <a:lnTo>
                    <a:pt x="254" y="160"/>
                  </a:lnTo>
                  <a:lnTo>
                    <a:pt x="249" y="163"/>
                  </a:lnTo>
                  <a:lnTo>
                    <a:pt x="244" y="166"/>
                  </a:lnTo>
                  <a:lnTo>
                    <a:pt x="231" y="167"/>
                  </a:lnTo>
                  <a:lnTo>
                    <a:pt x="231" y="167"/>
                  </a:lnTo>
                  <a:lnTo>
                    <a:pt x="0" y="160"/>
                  </a:lnTo>
                  <a:lnTo>
                    <a:pt x="0" y="160"/>
                  </a:lnTo>
                  <a:lnTo>
                    <a:pt x="0" y="0"/>
                  </a:lnTo>
                  <a:lnTo>
                    <a:pt x="0" y="0"/>
                  </a:lnTo>
                  <a:close/>
                </a:path>
              </a:pathLst>
            </a:custGeom>
            <a:solidFill>
              <a:srgbClr val="99999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0"/>
            <p:cNvSpPr/>
            <p:nvPr/>
          </p:nvSpPr>
          <p:spPr bwMode="auto">
            <a:xfrm>
              <a:off x="3111501" y="5083175"/>
              <a:ext cx="446088" cy="265113"/>
            </a:xfrm>
            <a:custGeom>
              <a:avLst/>
              <a:gdLst>
                <a:gd name="T0" fmla="*/ 0 w 281"/>
                <a:gd name="T1" fmla="*/ 0 h 167"/>
                <a:gd name="T2" fmla="*/ 0 w 281"/>
                <a:gd name="T3" fmla="*/ 0 h 167"/>
                <a:gd name="T4" fmla="*/ 281 w 281"/>
                <a:gd name="T5" fmla="*/ 0 h 167"/>
                <a:gd name="T6" fmla="*/ 281 w 281"/>
                <a:gd name="T7" fmla="*/ 0 h 167"/>
                <a:gd name="T8" fmla="*/ 264 w 281"/>
                <a:gd name="T9" fmla="*/ 140 h 167"/>
                <a:gd name="T10" fmla="*/ 264 w 281"/>
                <a:gd name="T11" fmla="*/ 140 h 167"/>
                <a:gd name="T12" fmla="*/ 263 w 281"/>
                <a:gd name="T13" fmla="*/ 145 h 167"/>
                <a:gd name="T14" fmla="*/ 260 w 281"/>
                <a:gd name="T15" fmla="*/ 151 h 167"/>
                <a:gd name="T16" fmla="*/ 256 w 281"/>
                <a:gd name="T17" fmla="*/ 156 h 167"/>
                <a:gd name="T18" fmla="*/ 250 w 281"/>
                <a:gd name="T19" fmla="*/ 160 h 167"/>
                <a:gd name="T20" fmla="*/ 245 w 281"/>
                <a:gd name="T21" fmla="*/ 163 h 167"/>
                <a:gd name="T22" fmla="*/ 240 w 281"/>
                <a:gd name="T23" fmla="*/ 166 h 167"/>
                <a:gd name="T24" fmla="*/ 229 w 281"/>
                <a:gd name="T25" fmla="*/ 167 h 167"/>
                <a:gd name="T26" fmla="*/ 229 w 281"/>
                <a:gd name="T27" fmla="*/ 167 h 167"/>
                <a:gd name="T28" fmla="*/ 0 w 281"/>
                <a:gd name="T29" fmla="*/ 159 h 167"/>
                <a:gd name="T30" fmla="*/ 0 w 281"/>
                <a:gd name="T31" fmla="*/ 159 h 167"/>
                <a:gd name="T32" fmla="*/ 0 w 281"/>
                <a:gd name="T33" fmla="*/ 0 h 167"/>
                <a:gd name="T34" fmla="*/ 0 w 281"/>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167">
                  <a:moveTo>
                    <a:pt x="0" y="0"/>
                  </a:moveTo>
                  <a:lnTo>
                    <a:pt x="0" y="0"/>
                  </a:lnTo>
                  <a:lnTo>
                    <a:pt x="281" y="0"/>
                  </a:lnTo>
                  <a:lnTo>
                    <a:pt x="281" y="0"/>
                  </a:lnTo>
                  <a:lnTo>
                    <a:pt x="264" y="140"/>
                  </a:lnTo>
                  <a:lnTo>
                    <a:pt x="264" y="140"/>
                  </a:lnTo>
                  <a:lnTo>
                    <a:pt x="263" y="145"/>
                  </a:lnTo>
                  <a:lnTo>
                    <a:pt x="260" y="151"/>
                  </a:lnTo>
                  <a:lnTo>
                    <a:pt x="256" y="156"/>
                  </a:lnTo>
                  <a:lnTo>
                    <a:pt x="250" y="160"/>
                  </a:lnTo>
                  <a:lnTo>
                    <a:pt x="245" y="163"/>
                  </a:lnTo>
                  <a:lnTo>
                    <a:pt x="240" y="166"/>
                  </a:lnTo>
                  <a:lnTo>
                    <a:pt x="229" y="167"/>
                  </a:lnTo>
                  <a:lnTo>
                    <a:pt x="229" y="167"/>
                  </a:lnTo>
                  <a:lnTo>
                    <a:pt x="0" y="159"/>
                  </a:lnTo>
                  <a:lnTo>
                    <a:pt x="0" y="159"/>
                  </a:lnTo>
                  <a:lnTo>
                    <a:pt x="0" y="0"/>
                  </a:lnTo>
                  <a:lnTo>
                    <a:pt x="0" y="0"/>
                  </a:lnTo>
                  <a:close/>
                </a:path>
              </a:pathLst>
            </a:custGeom>
            <a:solidFill>
              <a:srgbClr val="9A9A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1"/>
            <p:cNvSpPr/>
            <p:nvPr/>
          </p:nvSpPr>
          <p:spPr bwMode="auto">
            <a:xfrm>
              <a:off x="3116263" y="5083175"/>
              <a:ext cx="441325" cy="265113"/>
            </a:xfrm>
            <a:custGeom>
              <a:avLst/>
              <a:gdLst>
                <a:gd name="T0" fmla="*/ 1 w 278"/>
                <a:gd name="T1" fmla="*/ 0 h 167"/>
                <a:gd name="T2" fmla="*/ 1 w 278"/>
                <a:gd name="T3" fmla="*/ 0 h 167"/>
                <a:gd name="T4" fmla="*/ 278 w 278"/>
                <a:gd name="T5" fmla="*/ 0 h 167"/>
                <a:gd name="T6" fmla="*/ 278 w 278"/>
                <a:gd name="T7" fmla="*/ 0 h 167"/>
                <a:gd name="T8" fmla="*/ 261 w 278"/>
                <a:gd name="T9" fmla="*/ 140 h 167"/>
                <a:gd name="T10" fmla="*/ 261 w 278"/>
                <a:gd name="T11" fmla="*/ 140 h 167"/>
                <a:gd name="T12" fmla="*/ 260 w 278"/>
                <a:gd name="T13" fmla="*/ 145 h 167"/>
                <a:gd name="T14" fmla="*/ 257 w 278"/>
                <a:gd name="T15" fmla="*/ 151 h 167"/>
                <a:gd name="T16" fmla="*/ 253 w 278"/>
                <a:gd name="T17" fmla="*/ 156 h 167"/>
                <a:gd name="T18" fmla="*/ 247 w 278"/>
                <a:gd name="T19" fmla="*/ 159 h 167"/>
                <a:gd name="T20" fmla="*/ 242 w 278"/>
                <a:gd name="T21" fmla="*/ 163 h 167"/>
                <a:gd name="T22" fmla="*/ 237 w 278"/>
                <a:gd name="T23" fmla="*/ 166 h 167"/>
                <a:gd name="T24" fmla="*/ 226 w 278"/>
                <a:gd name="T25" fmla="*/ 167 h 167"/>
                <a:gd name="T26" fmla="*/ 226 w 278"/>
                <a:gd name="T27" fmla="*/ 167 h 167"/>
                <a:gd name="T28" fmla="*/ 0 w 278"/>
                <a:gd name="T29" fmla="*/ 157 h 167"/>
                <a:gd name="T30" fmla="*/ 0 w 278"/>
                <a:gd name="T31" fmla="*/ 157 h 167"/>
                <a:gd name="T32" fmla="*/ 1 w 278"/>
                <a:gd name="T33" fmla="*/ 0 h 167"/>
                <a:gd name="T34" fmla="*/ 1 w 278"/>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8" h="167">
                  <a:moveTo>
                    <a:pt x="1" y="0"/>
                  </a:moveTo>
                  <a:lnTo>
                    <a:pt x="1" y="0"/>
                  </a:lnTo>
                  <a:lnTo>
                    <a:pt x="278" y="0"/>
                  </a:lnTo>
                  <a:lnTo>
                    <a:pt x="278" y="0"/>
                  </a:lnTo>
                  <a:lnTo>
                    <a:pt x="261" y="140"/>
                  </a:lnTo>
                  <a:lnTo>
                    <a:pt x="261" y="140"/>
                  </a:lnTo>
                  <a:lnTo>
                    <a:pt x="260" y="145"/>
                  </a:lnTo>
                  <a:lnTo>
                    <a:pt x="257" y="151"/>
                  </a:lnTo>
                  <a:lnTo>
                    <a:pt x="253" y="156"/>
                  </a:lnTo>
                  <a:lnTo>
                    <a:pt x="247" y="159"/>
                  </a:lnTo>
                  <a:lnTo>
                    <a:pt x="242" y="163"/>
                  </a:lnTo>
                  <a:lnTo>
                    <a:pt x="237" y="166"/>
                  </a:lnTo>
                  <a:lnTo>
                    <a:pt x="226" y="167"/>
                  </a:lnTo>
                  <a:lnTo>
                    <a:pt x="226" y="167"/>
                  </a:lnTo>
                  <a:lnTo>
                    <a:pt x="0" y="157"/>
                  </a:lnTo>
                  <a:lnTo>
                    <a:pt x="0" y="157"/>
                  </a:lnTo>
                  <a:lnTo>
                    <a:pt x="1" y="0"/>
                  </a:lnTo>
                  <a:lnTo>
                    <a:pt x="1" y="0"/>
                  </a:lnTo>
                  <a:close/>
                </a:path>
              </a:pathLst>
            </a:custGeom>
            <a:solidFill>
              <a:srgbClr val="9A9A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2"/>
            <p:cNvSpPr/>
            <p:nvPr/>
          </p:nvSpPr>
          <p:spPr bwMode="auto">
            <a:xfrm>
              <a:off x="3122613" y="5083175"/>
              <a:ext cx="434975" cy="265113"/>
            </a:xfrm>
            <a:custGeom>
              <a:avLst/>
              <a:gdLst>
                <a:gd name="T0" fmla="*/ 1 w 274"/>
                <a:gd name="T1" fmla="*/ 0 h 167"/>
                <a:gd name="T2" fmla="*/ 1 w 274"/>
                <a:gd name="T3" fmla="*/ 0 h 167"/>
                <a:gd name="T4" fmla="*/ 274 w 274"/>
                <a:gd name="T5" fmla="*/ 0 h 167"/>
                <a:gd name="T6" fmla="*/ 274 w 274"/>
                <a:gd name="T7" fmla="*/ 0 h 167"/>
                <a:gd name="T8" fmla="*/ 257 w 274"/>
                <a:gd name="T9" fmla="*/ 140 h 167"/>
                <a:gd name="T10" fmla="*/ 257 w 274"/>
                <a:gd name="T11" fmla="*/ 140 h 167"/>
                <a:gd name="T12" fmla="*/ 256 w 274"/>
                <a:gd name="T13" fmla="*/ 145 h 167"/>
                <a:gd name="T14" fmla="*/ 253 w 274"/>
                <a:gd name="T15" fmla="*/ 151 h 167"/>
                <a:gd name="T16" fmla="*/ 249 w 274"/>
                <a:gd name="T17" fmla="*/ 156 h 167"/>
                <a:gd name="T18" fmla="*/ 245 w 274"/>
                <a:gd name="T19" fmla="*/ 159 h 167"/>
                <a:gd name="T20" fmla="*/ 239 w 274"/>
                <a:gd name="T21" fmla="*/ 163 h 167"/>
                <a:gd name="T22" fmla="*/ 233 w 274"/>
                <a:gd name="T23" fmla="*/ 164 h 167"/>
                <a:gd name="T24" fmla="*/ 222 w 274"/>
                <a:gd name="T25" fmla="*/ 167 h 167"/>
                <a:gd name="T26" fmla="*/ 222 w 274"/>
                <a:gd name="T27" fmla="*/ 167 h 167"/>
                <a:gd name="T28" fmla="*/ 0 w 274"/>
                <a:gd name="T29" fmla="*/ 156 h 167"/>
                <a:gd name="T30" fmla="*/ 0 w 274"/>
                <a:gd name="T31" fmla="*/ 156 h 167"/>
                <a:gd name="T32" fmla="*/ 1 w 274"/>
                <a:gd name="T33" fmla="*/ 0 h 167"/>
                <a:gd name="T34" fmla="*/ 1 w 274"/>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4" h="167">
                  <a:moveTo>
                    <a:pt x="1" y="0"/>
                  </a:moveTo>
                  <a:lnTo>
                    <a:pt x="1" y="0"/>
                  </a:lnTo>
                  <a:lnTo>
                    <a:pt x="274" y="0"/>
                  </a:lnTo>
                  <a:lnTo>
                    <a:pt x="274" y="0"/>
                  </a:lnTo>
                  <a:lnTo>
                    <a:pt x="257" y="140"/>
                  </a:lnTo>
                  <a:lnTo>
                    <a:pt x="257" y="140"/>
                  </a:lnTo>
                  <a:lnTo>
                    <a:pt x="256" y="145"/>
                  </a:lnTo>
                  <a:lnTo>
                    <a:pt x="253" y="151"/>
                  </a:lnTo>
                  <a:lnTo>
                    <a:pt x="249" y="156"/>
                  </a:lnTo>
                  <a:lnTo>
                    <a:pt x="245" y="159"/>
                  </a:lnTo>
                  <a:lnTo>
                    <a:pt x="239" y="163"/>
                  </a:lnTo>
                  <a:lnTo>
                    <a:pt x="233" y="164"/>
                  </a:lnTo>
                  <a:lnTo>
                    <a:pt x="222" y="167"/>
                  </a:lnTo>
                  <a:lnTo>
                    <a:pt x="222" y="167"/>
                  </a:lnTo>
                  <a:lnTo>
                    <a:pt x="0" y="156"/>
                  </a:lnTo>
                  <a:lnTo>
                    <a:pt x="0" y="156"/>
                  </a:lnTo>
                  <a:lnTo>
                    <a:pt x="1" y="0"/>
                  </a:lnTo>
                  <a:lnTo>
                    <a:pt x="1" y="0"/>
                  </a:lnTo>
                  <a:close/>
                </a:path>
              </a:pathLst>
            </a:custGeom>
            <a:solidFill>
              <a:srgbClr val="9B9B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3"/>
            <p:cNvSpPr/>
            <p:nvPr/>
          </p:nvSpPr>
          <p:spPr bwMode="auto">
            <a:xfrm>
              <a:off x="3128963" y="5083175"/>
              <a:ext cx="428625" cy="265113"/>
            </a:xfrm>
            <a:custGeom>
              <a:avLst/>
              <a:gdLst>
                <a:gd name="T0" fmla="*/ 0 w 270"/>
                <a:gd name="T1" fmla="*/ 0 h 167"/>
                <a:gd name="T2" fmla="*/ 0 w 270"/>
                <a:gd name="T3" fmla="*/ 0 h 167"/>
                <a:gd name="T4" fmla="*/ 270 w 270"/>
                <a:gd name="T5" fmla="*/ 0 h 167"/>
                <a:gd name="T6" fmla="*/ 270 w 270"/>
                <a:gd name="T7" fmla="*/ 0 h 167"/>
                <a:gd name="T8" fmla="*/ 253 w 270"/>
                <a:gd name="T9" fmla="*/ 140 h 167"/>
                <a:gd name="T10" fmla="*/ 253 w 270"/>
                <a:gd name="T11" fmla="*/ 140 h 167"/>
                <a:gd name="T12" fmla="*/ 252 w 270"/>
                <a:gd name="T13" fmla="*/ 145 h 167"/>
                <a:gd name="T14" fmla="*/ 249 w 270"/>
                <a:gd name="T15" fmla="*/ 151 h 167"/>
                <a:gd name="T16" fmla="*/ 245 w 270"/>
                <a:gd name="T17" fmla="*/ 155 h 167"/>
                <a:gd name="T18" fmla="*/ 241 w 270"/>
                <a:gd name="T19" fmla="*/ 159 h 167"/>
                <a:gd name="T20" fmla="*/ 235 w 270"/>
                <a:gd name="T21" fmla="*/ 163 h 167"/>
                <a:gd name="T22" fmla="*/ 230 w 270"/>
                <a:gd name="T23" fmla="*/ 164 h 167"/>
                <a:gd name="T24" fmla="*/ 219 w 270"/>
                <a:gd name="T25" fmla="*/ 167 h 167"/>
                <a:gd name="T26" fmla="*/ 219 w 270"/>
                <a:gd name="T27" fmla="*/ 167 h 167"/>
                <a:gd name="T28" fmla="*/ 0 w 270"/>
                <a:gd name="T29" fmla="*/ 156 h 167"/>
                <a:gd name="T30" fmla="*/ 0 w 270"/>
                <a:gd name="T31" fmla="*/ 156 h 167"/>
                <a:gd name="T32" fmla="*/ 0 w 270"/>
                <a:gd name="T33" fmla="*/ 0 h 167"/>
                <a:gd name="T34" fmla="*/ 0 w 270"/>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167">
                  <a:moveTo>
                    <a:pt x="0" y="0"/>
                  </a:moveTo>
                  <a:lnTo>
                    <a:pt x="0" y="0"/>
                  </a:lnTo>
                  <a:lnTo>
                    <a:pt x="270" y="0"/>
                  </a:lnTo>
                  <a:lnTo>
                    <a:pt x="270" y="0"/>
                  </a:lnTo>
                  <a:lnTo>
                    <a:pt x="253" y="140"/>
                  </a:lnTo>
                  <a:lnTo>
                    <a:pt x="253" y="140"/>
                  </a:lnTo>
                  <a:lnTo>
                    <a:pt x="252" y="145"/>
                  </a:lnTo>
                  <a:lnTo>
                    <a:pt x="249" y="151"/>
                  </a:lnTo>
                  <a:lnTo>
                    <a:pt x="245" y="155"/>
                  </a:lnTo>
                  <a:lnTo>
                    <a:pt x="241" y="159"/>
                  </a:lnTo>
                  <a:lnTo>
                    <a:pt x="235" y="163"/>
                  </a:lnTo>
                  <a:lnTo>
                    <a:pt x="230" y="164"/>
                  </a:lnTo>
                  <a:lnTo>
                    <a:pt x="219" y="167"/>
                  </a:lnTo>
                  <a:lnTo>
                    <a:pt x="219" y="167"/>
                  </a:lnTo>
                  <a:lnTo>
                    <a:pt x="0" y="156"/>
                  </a:lnTo>
                  <a:lnTo>
                    <a:pt x="0" y="156"/>
                  </a:lnTo>
                  <a:lnTo>
                    <a:pt x="0" y="0"/>
                  </a:lnTo>
                  <a:lnTo>
                    <a:pt x="0" y="0"/>
                  </a:lnTo>
                  <a:close/>
                </a:path>
              </a:pathLst>
            </a:custGeom>
            <a:solidFill>
              <a:srgbClr val="9C9C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4"/>
            <p:cNvSpPr/>
            <p:nvPr/>
          </p:nvSpPr>
          <p:spPr bwMode="auto">
            <a:xfrm>
              <a:off x="3135313" y="5083175"/>
              <a:ext cx="422275" cy="265113"/>
            </a:xfrm>
            <a:custGeom>
              <a:avLst/>
              <a:gdLst>
                <a:gd name="T0" fmla="*/ 0 w 266"/>
                <a:gd name="T1" fmla="*/ 0 h 167"/>
                <a:gd name="T2" fmla="*/ 0 w 266"/>
                <a:gd name="T3" fmla="*/ 0 h 167"/>
                <a:gd name="T4" fmla="*/ 266 w 266"/>
                <a:gd name="T5" fmla="*/ 0 h 167"/>
                <a:gd name="T6" fmla="*/ 266 w 266"/>
                <a:gd name="T7" fmla="*/ 0 h 167"/>
                <a:gd name="T8" fmla="*/ 249 w 266"/>
                <a:gd name="T9" fmla="*/ 140 h 167"/>
                <a:gd name="T10" fmla="*/ 249 w 266"/>
                <a:gd name="T11" fmla="*/ 140 h 167"/>
                <a:gd name="T12" fmla="*/ 248 w 266"/>
                <a:gd name="T13" fmla="*/ 145 h 167"/>
                <a:gd name="T14" fmla="*/ 245 w 266"/>
                <a:gd name="T15" fmla="*/ 151 h 167"/>
                <a:gd name="T16" fmla="*/ 241 w 266"/>
                <a:gd name="T17" fmla="*/ 155 h 167"/>
                <a:gd name="T18" fmla="*/ 237 w 266"/>
                <a:gd name="T19" fmla="*/ 159 h 167"/>
                <a:gd name="T20" fmla="*/ 226 w 266"/>
                <a:gd name="T21" fmla="*/ 164 h 167"/>
                <a:gd name="T22" fmla="*/ 215 w 266"/>
                <a:gd name="T23" fmla="*/ 167 h 167"/>
                <a:gd name="T24" fmla="*/ 215 w 266"/>
                <a:gd name="T25" fmla="*/ 167 h 167"/>
                <a:gd name="T26" fmla="*/ 0 w 266"/>
                <a:gd name="T27" fmla="*/ 155 h 167"/>
                <a:gd name="T28" fmla="*/ 0 w 266"/>
                <a:gd name="T29" fmla="*/ 155 h 167"/>
                <a:gd name="T30" fmla="*/ 0 w 266"/>
                <a:gd name="T31" fmla="*/ 0 h 167"/>
                <a:gd name="T32" fmla="*/ 0 w 266"/>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167">
                  <a:moveTo>
                    <a:pt x="0" y="0"/>
                  </a:moveTo>
                  <a:lnTo>
                    <a:pt x="0" y="0"/>
                  </a:lnTo>
                  <a:lnTo>
                    <a:pt x="266" y="0"/>
                  </a:lnTo>
                  <a:lnTo>
                    <a:pt x="266" y="0"/>
                  </a:lnTo>
                  <a:lnTo>
                    <a:pt x="249" y="140"/>
                  </a:lnTo>
                  <a:lnTo>
                    <a:pt x="249" y="140"/>
                  </a:lnTo>
                  <a:lnTo>
                    <a:pt x="248" y="145"/>
                  </a:lnTo>
                  <a:lnTo>
                    <a:pt x="245" y="151"/>
                  </a:lnTo>
                  <a:lnTo>
                    <a:pt x="241" y="155"/>
                  </a:lnTo>
                  <a:lnTo>
                    <a:pt x="237" y="159"/>
                  </a:lnTo>
                  <a:lnTo>
                    <a:pt x="226" y="164"/>
                  </a:lnTo>
                  <a:lnTo>
                    <a:pt x="215" y="167"/>
                  </a:lnTo>
                  <a:lnTo>
                    <a:pt x="215" y="167"/>
                  </a:lnTo>
                  <a:lnTo>
                    <a:pt x="0" y="155"/>
                  </a:lnTo>
                  <a:lnTo>
                    <a:pt x="0" y="155"/>
                  </a:lnTo>
                  <a:lnTo>
                    <a:pt x="0" y="0"/>
                  </a:lnTo>
                  <a:lnTo>
                    <a:pt x="0" y="0"/>
                  </a:lnTo>
                  <a:close/>
                </a:path>
              </a:pathLst>
            </a:custGeom>
            <a:solidFill>
              <a:srgbClr val="9C9C9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5"/>
            <p:cNvSpPr/>
            <p:nvPr/>
          </p:nvSpPr>
          <p:spPr bwMode="auto">
            <a:xfrm>
              <a:off x="3138488" y="5083175"/>
              <a:ext cx="419100" cy="265113"/>
            </a:xfrm>
            <a:custGeom>
              <a:avLst/>
              <a:gdLst>
                <a:gd name="T0" fmla="*/ 2 w 264"/>
                <a:gd name="T1" fmla="*/ 0 h 167"/>
                <a:gd name="T2" fmla="*/ 2 w 264"/>
                <a:gd name="T3" fmla="*/ 0 h 167"/>
                <a:gd name="T4" fmla="*/ 264 w 264"/>
                <a:gd name="T5" fmla="*/ 0 h 167"/>
                <a:gd name="T6" fmla="*/ 264 w 264"/>
                <a:gd name="T7" fmla="*/ 0 h 167"/>
                <a:gd name="T8" fmla="*/ 247 w 264"/>
                <a:gd name="T9" fmla="*/ 140 h 167"/>
                <a:gd name="T10" fmla="*/ 247 w 264"/>
                <a:gd name="T11" fmla="*/ 140 h 167"/>
                <a:gd name="T12" fmla="*/ 246 w 264"/>
                <a:gd name="T13" fmla="*/ 145 h 167"/>
                <a:gd name="T14" fmla="*/ 243 w 264"/>
                <a:gd name="T15" fmla="*/ 151 h 167"/>
                <a:gd name="T16" fmla="*/ 239 w 264"/>
                <a:gd name="T17" fmla="*/ 155 h 167"/>
                <a:gd name="T18" fmla="*/ 235 w 264"/>
                <a:gd name="T19" fmla="*/ 159 h 167"/>
                <a:gd name="T20" fmla="*/ 224 w 264"/>
                <a:gd name="T21" fmla="*/ 164 h 167"/>
                <a:gd name="T22" fmla="*/ 213 w 264"/>
                <a:gd name="T23" fmla="*/ 167 h 167"/>
                <a:gd name="T24" fmla="*/ 213 w 264"/>
                <a:gd name="T25" fmla="*/ 167 h 167"/>
                <a:gd name="T26" fmla="*/ 0 w 264"/>
                <a:gd name="T27" fmla="*/ 153 h 167"/>
                <a:gd name="T28" fmla="*/ 0 w 264"/>
                <a:gd name="T29" fmla="*/ 153 h 167"/>
                <a:gd name="T30" fmla="*/ 2 w 264"/>
                <a:gd name="T31" fmla="*/ 0 h 167"/>
                <a:gd name="T32" fmla="*/ 2 w 264"/>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167">
                  <a:moveTo>
                    <a:pt x="2" y="0"/>
                  </a:moveTo>
                  <a:lnTo>
                    <a:pt x="2" y="0"/>
                  </a:lnTo>
                  <a:lnTo>
                    <a:pt x="264" y="0"/>
                  </a:lnTo>
                  <a:lnTo>
                    <a:pt x="264" y="0"/>
                  </a:lnTo>
                  <a:lnTo>
                    <a:pt x="247" y="140"/>
                  </a:lnTo>
                  <a:lnTo>
                    <a:pt x="247" y="140"/>
                  </a:lnTo>
                  <a:lnTo>
                    <a:pt x="246" y="145"/>
                  </a:lnTo>
                  <a:lnTo>
                    <a:pt x="243" y="151"/>
                  </a:lnTo>
                  <a:lnTo>
                    <a:pt x="239" y="155"/>
                  </a:lnTo>
                  <a:lnTo>
                    <a:pt x="235" y="159"/>
                  </a:lnTo>
                  <a:lnTo>
                    <a:pt x="224" y="164"/>
                  </a:lnTo>
                  <a:lnTo>
                    <a:pt x="213" y="167"/>
                  </a:lnTo>
                  <a:lnTo>
                    <a:pt x="213" y="167"/>
                  </a:lnTo>
                  <a:lnTo>
                    <a:pt x="0" y="153"/>
                  </a:lnTo>
                  <a:lnTo>
                    <a:pt x="0" y="153"/>
                  </a:lnTo>
                  <a:lnTo>
                    <a:pt x="2" y="0"/>
                  </a:lnTo>
                  <a:lnTo>
                    <a:pt x="2" y="0"/>
                  </a:lnTo>
                  <a:close/>
                </a:path>
              </a:pathLst>
            </a:custGeom>
            <a:solidFill>
              <a:srgbClr val="9D9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36"/>
            <p:cNvSpPr/>
            <p:nvPr/>
          </p:nvSpPr>
          <p:spPr bwMode="auto">
            <a:xfrm>
              <a:off x="3144838" y="5083175"/>
              <a:ext cx="412750" cy="265113"/>
            </a:xfrm>
            <a:custGeom>
              <a:avLst/>
              <a:gdLst>
                <a:gd name="T0" fmla="*/ 2 w 260"/>
                <a:gd name="T1" fmla="*/ 0 h 167"/>
                <a:gd name="T2" fmla="*/ 2 w 260"/>
                <a:gd name="T3" fmla="*/ 0 h 167"/>
                <a:gd name="T4" fmla="*/ 260 w 260"/>
                <a:gd name="T5" fmla="*/ 0 h 167"/>
                <a:gd name="T6" fmla="*/ 260 w 260"/>
                <a:gd name="T7" fmla="*/ 0 h 167"/>
                <a:gd name="T8" fmla="*/ 243 w 260"/>
                <a:gd name="T9" fmla="*/ 140 h 167"/>
                <a:gd name="T10" fmla="*/ 243 w 260"/>
                <a:gd name="T11" fmla="*/ 140 h 167"/>
                <a:gd name="T12" fmla="*/ 242 w 260"/>
                <a:gd name="T13" fmla="*/ 145 h 167"/>
                <a:gd name="T14" fmla="*/ 239 w 260"/>
                <a:gd name="T15" fmla="*/ 151 h 167"/>
                <a:gd name="T16" fmla="*/ 235 w 260"/>
                <a:gd name="T17" fmla="*/ 155 h 167"/>
                <a:gd name="T18" fmla="*/ 231 w 260"/>
                <a:gd name="T19" fmla="*/ 159 h 167"/>
                <a:gd name="T20" fmla="*/ 220 w 260"/>
                <a:gd name="T21" fmla="*/ 164 h 167"/>
                <a:gd name="T22" fmla="*/ 209 w 260"/>
                <a:gd name="T23" fmla="*/ 167 h 167"/>
                <a:gd name="T24" fmla="*/ 209 w 260"/>
                <a:gd name="T25" fmla="*/ 167 h 167"/>
                <a:gd name="T26" fmla="*/ 0 w 260"/>
                <a:gd name="T27" fmla="*/ 152 h 167"/>
                <a:gd name="T28" fmla="*/ 0 w 260"/>
                <a:gd name="T29" fmla="*/ 152 h 167"/>
                <a:gd name="T30" fmla="*/ 2 w 260"/>
                <a:gd name="T31" fmla="*/ 0 h 167"/>
                <a:gd name="T32" fmla="*/ 2 w 260"/>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0" h="167">
                  <a:moveTo>
                    <a:pt x="2" y="0"/>
                  </a:moveTo>
                  <a:lnTo>
                    <a:pt x="2" y="0"/>
                  </a:lnTo>
                  <a:lnTo>
                    <a:pt x="260" y="0"/>
                  </a:lnTo>
                  <a:lnTo>
                    <a:pt x="260" y="0"/>
                  </a:lnTo>
                  <a:lnTo>
                    <a:pt x="243" y="140"/>
                  </a:lnTo>
                  <a:lnTo>
                    <a:pt x="243" y="140"/>
                  </a:lnTo>
                  <a:lnTo>
                    <a:pt x="242" y="145"/>
                  </a:lnTo>
                  <a:lnTo>
                    <a:pt x="239" y="151"/>
                  </a:lnTo>
                  <a:lnTo>
                    <a:pt x="235" y="155"/>
                  </a:lnTo>
                  <a:lnTo>
                    <a:pt x="231" y="159"/>
                  </a:lnTo>
                  <a:lnTo>
                    <a:pt x="220" y="164"/>
                  </a:lnTo>
                  <a:lnTo>
                    <a:pt x="209" y="167"/>
                  </a:lnTo>
                  <a:lnTo>
                    <a:pt x="209" y="167"/>
                  </a:lnTo>
                  <a:lnTo>
                    <a:pt x="0" y="152"/>
                  </a:lnTo>
                  <a:lnTo>
                    <a:pt x="0" y="152"/>
                  </a:lnTo>
                  <a:lnTo>
                    <a:pt x="2" y="0"/>
                  </a:lnTo>
                  <a:lnTo>
                    <a:pt x="2" y="0"/>
                  </a:lnTo>
                  <a:close/>
                </a:path>
              </a:pathLst>
            </a:custGeom>
            <a:solidFill>
              <a:srgbClr val="9D9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7"/>
            <p:cNvSpPr/>
            <p:nvPr/>
          </p:nvSpPr>
          <p:spPr bwMode="auto">
            <a:xfrm>
              <a:off x="3152776" y="5083175"/>
              <a:ext cx="404813" cy="265113"/>
            </a:xfrm>
            <a:custGeom>
              <a:avLst/>
              <a:gdLst>
                <a:gd name="T0" fmla="*/ 1 w 255"/>
                <a:gd name="T1" fmla="*/ 0 h 167"/>
                <a:gd name="T2" fmla="*/ 1 w 255"/>
                <a:gd name="T3" fmla="*/ 0 h 167"/>
                <a:gd name="T4" fmla="*/ 255 w 255"/>
                <a:gd name="T5" fmla="*/ 0 h 167"/>
                <a:gd name="T6" fmla="*/ 255 w 255"/>
                <a:gd name="T7" fmla="*/ 0 h 167"/>
                <a:gd name="T8" fmla="*/ 238 w 255"/>
                <a:gd name="T9" fmla="*/ 140 h 167"/>
                <a:gd name="T10" fmla="*/ 238 w 255"/>
                <a:gd name="T11" fmla="*/ 140 h 167"/>
                <a:gd name="T12" fmla="*/ 237 w 255"/>
                <a:gd name="T13" fmla="*/ 145 h 167"/>
                <a:gd name="T14" fmla="*/ 234 w 255"/>
                <a:gd name="T15" fmla="*/ 151 h 167"/>
                <a:gd name="T16" fmla="*/ 230 w 255"/>
                <a:gd name="T17" fmla="*/ 155 h 167"/>
                <a:gd name="T18" fmla="*/ 226 w 255"/>
                <a:gd name="T19" fmla="*/ 159 h 167"/>
                <a:gd name="T20" fmla="*/ 215 w 255"/>
                <a:gd name="T21" fmla="*/ 164 h 167"/>
                <a:gd name="T22" fmla="*/ 205 w 255"/>
                <a:gd name="T23" fmla="*/ 167 h 167"/>
                <a:gd name="T24" fmla="*/ 205 w 255"/>
                <a:gd name="T25" fmla="*/ 167 h 167"/>
                <a:gd name="T26" fmla="*/ 0 w 255"/>
                <a:gd name="T27" fmla="*/ 151 h 167"/>
                <a:gd name="T28" fmla="*/ 0 w 255"/>
                <a:gd name="T29" fmla="*/ 151 h 167"/>
                <a:gd name="T30" fmla="*/ 1 w 255"/>
                <a:gd name="T31" fmla="*/ 0 h 167"/>
                <a:gd name="T32" fmla="*/ 1 w 255"/>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5" h="167">
                  <a:moveTo>
                    <a:pt x="1" y="0"/>
                  </a:moveTo>
                  <a:lnTo>
                    <a:pt x="1" y="0"/>
                  </a:lnTo>
                  <a:lnTo>
                    <a:pt x="255" y="0"/>
                  </a:lnTo>
                  <a:lnTo>
                    <a:pt x="255" y="0"/>
                  </a:lnTo>
                  <a:lnTo>
                    <a:pt x="238" y="140"/>
                  </a:lnTo>
                  <a:lnTo>
                    <a:pt x="238" y="140"/>
                  </a:lnTo>
                  <a:lnTo>
                    <a:pt x="237" y="145"/>
                  </a:lnTo>
                  <a:lnTo>
                    <a:pt x="234" y="151"/>
                  </a:lnTo>
                  <a:lnTo>
                    <a:pt x="230" y="155"/>
                  </a:lnTo>
                  <a:lnTo>
                    <a:pt x="226" y="159"/>
                  </a:lnTo>
                  <a:lnTo>
                    <a:pt x="215" y="164"/>
                  </a:lnTo>
                  <a:lnTo>
                    <a:pt x="205" y="167"/>
                  </a:lnTo>
                  <a:lnTo>
                    <a:pt x="205" y="167"/>
                  </a:lnTo>
                  <a:lnTo>
                    <a:pt x="0" y="151"/>
                  </a:lnTo>
                  <a:lnTo>
                    <a:pt x="0" y="151"/>
                  </a:lnTo>
                  <a:lnTo>
                    <a:pt x="1" y="0"/>
                  </a:lnTo>
                  <a:lnTo>
                    <a:pt x="1" y="0"/>
                  </a:lnTo>
                  <a:close/>
                </a:path>
              </a:pathLst>
            </a:custGeom>
            <a:solidFill>
              <a:srgbClr val="9E9E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38"/>
            <p:cNvSpPr/>
            <p:nvPr/>
          </p:nvSpPr>
          <p:spPr bwMode="auto">
            <a:xfrm>
              <a:off x="3159126" y="5083175"/>
              <a:ext cx="398463" cy="265113"/>
            </a:xfrm>
            <a:custGeom>
              <a:avLst/>
              <a:gdLst>
                <a:gd name="T0" fmla="*/ 1 w 251"/>
                <a:gd name="T1" fmla="*/ 0 h 167"/>
                <a:gd name="T2" fmla="*/ 1 w 251"/>
                <a:gd name="T3" fmla="*/ 0 h 167"/>
                <a:gd name="T4" fmla="*/ 251 w 251"/>
                <a:gd name="T5" fmla="*/ 0 h 167"/>
                <a:gd name="T6" fmla="*/ 251 w 251"/>
                <a:gd name="T7" fmla="*/ 0 h 167"/>
                <a:gd name="T8" fmla="*/ 234 w 251"/>
                <a:gd name="T9" fmla="*/ 140 h 167"/>
                <a:gd name="T10" fmla="*/ 234 w 251"/>
                <a:gd name="T11" fmla="*/ 140 h 167"/>
                <a:gd name="T12" fmla="*/ 233 w 251"/>
                <a:gd name="T13" fmla="*/ 145 h 167"/>
                <a:gd name="T14" fmla="*/ 230 w 251"/>
                <a:gd name="T15" fmla="*/ 151 h 167"/>
                <a:gd name="T16" fmla="*/ 226 w 251"/>
                <a:gd name="T17" fmla="*/ 155 h 167"/>
                <a:gd name="T18" fmla="*/ 222 w 251"/>
                <a:gd name="T19" fmla="*/ 159 h 167"/>
                <a:gd name="T20" fmla="*/ 212 w 251"/>
                <a:gd name="T21" fmla="*/ 164 h 167"/>
                <a:gd name="T22" fmla="*/ 201 w 251"/>
                <a:gd name="T23" fmla="*/ 167 h 167"/>
                <a:gd name="T24" fmla="*/ 201 w 251"/>
                <a:gd name="T25" fmla="*/ 167 h 167"/>
                <a:gd name="T26" fmla="*/ 0 w 251"/>
                <a:gd name="T27" fmla="*/ 149 h 167"/>
                <a:gd name="T28" fmla="*/ 0 w 251"/>
                <a:gd name="T29" fmla="*/ 149 h 167"/>
                <a:gd name="T30" fmla="*/ 1 w 251"/>
                <a:gd name="T31" fmla="*/ 0 h 167"/>
                <a:gd name="T32" fmla="*/ 1 w 251"/>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1" h="167">
                  <a:moveTo>
                    <a:pt x="1" y="0"/>
                  </a:moveTo>
                  <a:lnTo>
                    <a:pt x="1" y="0"/>
                  </a:lnTo>
                  <a:lnTo>
                    <a:pt x="251" y="0"/>
                  </a:lnTo>
                  <a:lnTo>
                    <a:pt x="251" y="0"/>
                  </a:lnTo>
                  <a:lnTo>
                    <a:pt x="234" y="140"/>
                  </a:lnTo>
                  <a:lnTo>
                    <a:pt x="234" y="140"/>
                  </a:lnTo>
                  <a:lnTo>
                    <a:pt x="233" y="145"/>
                  </a:lnTo>
                  <a:lnTo>
                    <a:pt x="230" y="151"/>
                  </a:lnTo>
                  <a:lnTo>
                    <a:pt x="226" y="155"/>
                  </a:lnTo>
                  <a:lnTo>
                    <a:pt x="222" y="159"/>
                  </a:lnTo>
                  <a:lnTo>
                    <a:pt x="212" y="164"/>
                  </a:lnTo>
                  <a:lnTo>
                    <a:pt x="201" y="167"/>
                  </a:lnTo>
                  <a:lnTo>
                    <a:pt x="201" y="167"/>
                  </a:lnTo>
                  <a:lnTo>
                    <a:pt x="0" y="149"/>
                  </a:lnTo>
                  <a:lnTo>
                    <a:pt x="0" y="149"/>
                  </a:lnTo>
                  <a:lnTo>
                    <a:pt x="1" y="0"/>
                  </a:lnTo>
                  <a:lnTo>
                    <a:pt x="1" y="0"/>
                  </a:lnTo>
                  <a:close/>
                </a:path>
              </a:pathLst>
            </a:custGeom>
            <a:solidFill>
              <a:srgbClr val="9F9F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39"/>
            <p:cNvSpPr/>
            <p:nvPr/>
          </p:nvSpPr>
          <p:spPr bwMode="auto">
            <a:xfrm>
              <a:off x="3162301" y="5083175"/>
              <a:ext cx="395288" cy="263525"/>
            </a:xfrm>
            <a:custGeom>
              <a:avLst/>
              <a:gdLst>
                <a:gd name="T0" fmla="*/ 2 w 249"/>
                <a:gd name="T1" fmla="*/ 0 h 166"/>
                <a:gd name="T2" fmla="*/ 2 w 249"/>
                <a:gd name="T3" fmla="*/ 0 h 166"/>
                <a:gd name="T4" fmla="*/ 249 w 249"/>
                <a:gd name="T5" fmla="*/ 0 h 166"/>
                <a:gd name="T6" fmla="*/ 249 w 249"/>
                <a:gd name="T7" fmla="*/ 0 h 166"/>
                <a:gd name="T8" fmla="*/ 232 w 249"/>
                <a:gd name="T9" fmla="*/ 140 h 166"/>
                <a:gd name="T10" fmla="*/ 232 w 249"/>
                <a:gd name="T11" fmla="*/ 140 h 166"/>
                <a:gd name="T12" fmla="*/ 231 w 249"/>
                <a:gd name="T13" fmla="*/ 145 h 166"/>
                <a:gd name="T14" fmla="*/ 228 w 249"/>
                <a:gd name="T15" fmla="*/ 151 h 166"/>
                <a:gd name="T16" fmla="*/ 225 w 249"/>
                <a:gd name="T17" fmla="*/ 155 h 166"/>
                <a:gd name="T18" fmla="*/ 220 w 249"/>
                <a:gd name="T19" fmla="*/ 159 h 166"/>
                <a:gd name="T20" fmla="*/ 210 w 249"/>
                <a:gd name="T21" fmla="*/ 164 h 166"/>
                <a:gd name="T22" fmla="*/ 199 w 249"/>
                <a:gd name="T23" fmla="*/ 166 h 166"/>
                <a:gd name="T24" fmla="*/ 199 w 249"/>
                <a:gd name="T25" fmla="*/ 166 h 166"/>
                <a:gd name="T26" fmla="*/ 0 w 249"/>
                <a:gd name="T27" fmla="*/ 148 h 166"/>
                <a:gd name="T28" fmla="*/ 0 w 249"/>
                <a:gd name="T29" fmla="*/ 148 h 166"/>
                <a:gd name="T30" fmla="*/ 2 w 249"/>
                <a:gd name="T31" fmla="*/ 0 h 166"/>
                <a:gd name="T32" fmla="*/ 2 w 249"/>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9" h="166">
                  <a:moveTo>
                    <a:pt x="2" y="0"/>
                  </a:moveTo>
                  <a:lnTo>
                    <a:pt x="2" y="0"/>
                  </a:lnTo>
                  <a:lnTo>
                    <a:pt x="249" y="0"/>
                  </a:lnTo>
                  <a:lnTo>
                    <a:pt x="249" y="0"/>
                  </a:lnTo>
                  <a:lnTo>
                    <a:pt x="232" y="140"/>
                  </a:lnTo>
                  <a:lnTo>
                    <a:pt x="232" y="140"/>
                  </a:lnTo>
                  <a:lnTo>
                    <a:pt x="231" y="145"/>
                  </a:lnTo>
                  <a:lnTo>
                    <a:pt x="228" y="151"/>
                  </a:lnTo>
                  <a:lnTo>
                    <a:pt x="225" y="155"/>
                  </a:lnTo>
                  <a:lnTo>
                    <a:pt x="220" y="159"/>
                  </a:lnTo>
                  <a:lnTo>
                    <a:pt x="210" y="164"/>
                  </a:lnTo>
                  <a:lnTo>
                    <a:pt x="199" y="166"/>
                  </a:lnTo>
                  <a:lnTo>
                    <a:pt x="199" y="166"/>
                  </a:lnTo>
                  <a:lnTo>
                    <a:pt x="0" y="148"/>
                  </a:lnTo>
                  <a:lnTo>
                    <a:pt x="0" y="148"/>
                  </a:lnTo>
                  <a:lnTo>
                    <a:pt x="2" y="0"/>
                  </a:lnTo>
                  <a:lnTo>
                    <a:pt x="2" y="0"/>
                  </a:lnTo>
                  <a:close/>
                </a:path>
              </a:pathLst>
            </a:custGeom>
            <a:solidFill>
              <a:srgbClr val="9F9F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0"/>
            <p:cNvSpPr/>
            <p:nvPr/>
          </p:nvSpPr>
          <p:spPr bwMode="auto">
            <a:xfrm>
              <a:off x="3168651" y="5083175"/>
              <a:ext cx="388938" cy="263525"/>
            </a:xfrm>
            <a:custGeom>
              <a:avLst/>
              <a:gdLst>
                <a:gd name="T0" fmla="*/ 2 w 245"/>
                <a:gd name="T1" fmla="*/ 0 h 166"/>
                <a:gd name="T2" fmla="*/ 2 w 245"/>
                <a:gd name="T3" fmla="*/ 0 h 166"/>
                <a:gd name="T4" fmla="*/ 245 w 245"/>
                <a:gd name="T5" fmla="*/ 0 h 166"/>
                <a:gd name="T6" fmla="*/ 245 w 245"/>
                <a:gd name="T7" fmla="*/ 0 h 166"/>
                <a:gd name="T8" fmla="*/ 228 w 245"/>
                <a:gd name="T9" fmla="*/ 140 h 166"/>
                <a:gd name="T10" fmla="*/ 228 w 245"/>
                <a:gd name="T11" fmla="*/ 140 h 166"/>
                <a:gd name="T12" fmla="*/ 227 w 245"/>
                <a:gd name="T13" fmla="*/ 145 h 166"/>
                <a:gd name="T14" fmla="*/ 224 w 245"/>
                <a:gd name="T15" fmla="*/ 151 h 166"/>
                <a:gd name="T16" fmla="*/ 221 w 245"/>
                <a:gd name="T17" fmla="*/ 155 h 166"/>
                <a:gd name="T18" fmla="*/ 216 w 245"/>
                <a:gd name="T19" fmla="*/ 159 h 166"/>
                <a:gd name="T20" fmla="*/ 206 w 245"/>
                <a:gd name="T21" fmla="*/ 163 h 166"/>
                <a:gd name="T22" fmla="*/ 195 w 245"/>
                <a:gd name="T23" fmla="*/ 166 h 166"/>
                <a:gd name="T24" fmla="*/ 195 w 245"/>
                <a:gd name="T25" fmla="*/ 166 h 166"/>
                <a:gd name="T26" fmla="*/ 0 w 245"/>
                <a:gd name="T27" fmla="*/ 148 h 166"/>
                <a:gd name="T28" fmla="*/ 0 w 245"/>
                <a:gd name="T29" fmla="*/ 148 h 166"/>
                <a:gd name="T30" fmla="*/ 2 w 245"/>
                <a:gd name="T31" fmla="*/ 0 h 166"/>
                <a:gd name="T32" fmla="*/ 2 w 245"/>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166">
                  <a:moveTo>
                    <a:pt x="2" y="0"/>
                  </a:moveTo>
                  <a:lnTo>
                    <a:pt x="2" y="0"/>
                  </a:lnTo>
                  <a:lnTo>
                    <a:pt x="245" y="0"/>
                  </a:lnTo>
                  <a:lnTo>
                    <a:pt x="245" y="0"/>
                  </a:lnTo>
                  <a:lnTo>
                    <a:pt x="228" y="140"/>
                  </a:lnTo>
                  <a:lnTo>
                    <a:pt x="228" y="140"/>
                  </a:lnTo>
                  <a:lnTo>
                    <a:pt x="227" y="145"/>
                  </a:lnTo>
                  <a:lnTo>
                    <a:pt x="224" y="151"/>
                  </a:lnTo>
                  <a:lnTo>
                    <a:pt x="221" y="155"/>
                  </a:lnTo>
                  <a:lnTo>
                    <a:pt x="216" y="159"/>
                  </a:lnTo>
                  <a:lnTo>
                    <a:pt x="206" y="163"/>
                  </a:lnTo>
                  <a:lnTo>
                    <a:pt x="195" y="166"/>
                  </a:lnTo>
                  <a:lnTo>
                    <a:pt x="195" y="166"/>
                  </a:lnTo>
                  <a:lnTo>
                    <a:pt x="0" y="148"/>
                  </a:lnTo>
                  <a:lnTo>
                    <a:pt x="0" y="148"/>
                  </a:lnTo>
                  <a:lnTo>
                    <a:pt x="2" y="0"/>
                  </a:lnTo>
                  <a:lnTo>
                    <a:pt x="2" y="0"/>
                  </a:lnTo>
                  <a:close/>
                </a:path>
              </a:pathLst>
            </a:custGeom>
            <a:solidFill>
              <a:srgbClr val="A0A0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1"/>
            <p:cNvSpPr/>
            <p:nvPr/>
          </p:nvSpPr>
          <p:spPr bwMode="auto">
            <a:xfrm>
              <a:off x="3175001" y="5083175"/>
              <a:ext cx="382588" cy="263525"/>
            </a:xfrm>
            <a:custGeom>
              <a:avLst/>
              <a:gdLst>
                <a:gd name="T0" fmla="*/ 2 w 241"/>
                <a:gd name="T1" fmla="*/ 0 h 166"/>
                <a:gd name="T2" fmla="*/ 2 w 241"/>
                <a:gd name="T3" fmla="*/ 0 h 166"/>
                <a:gd name="T4" fmla="*/ 241 w 241"/>
                <a:gd name="T5" fmla="*/ 0 h 166"/>
                <a:gd name="T6" fmla="*/ 241 w 241"/>
                <a:gd name="T7" fmla="*/ 0 h 166"/>
                <a:gd name="T8" fmla="*/ 224 w 241"/>
                <a:gd name="T9" fmla="*/ 140 h 166"/>
                <a:gd name="T10" fmla="*/ 224 w 241"/>
                <a:gd name="T11" fmla="*/ 140 h 166"/>
                <a:gd name="T12" fmla="*/ 223 w 241"/>
                <a:gd name="T13" fmla="*/ 145 h 166"/>
                <a:gd name="T14" fmla="*/ 220 w 241"/>
                <a:gd name="T15" fmla="*/ 151 h 166"/>
                <a:gd name="T16" fmla="*/ 217 w 241"/>
                <a:gd name="T17" fmla="*/ 155 h 166"/>
                <a:gd name="T18" fmla="*/ 212 w 241"/>
                <a:gd name="T19" fmla="*/ 157 h 166"/>
                <a:gd name="T20" fmla="*/ 202 w 241"/>
                <a:gd name="T21" fmla="*/ 163 h 166"/>
                <a:gd name="T22" fmla="*/ 193 w 241"/>
                <a:gd name="T23" fmla="*/ 166 h 166"/>
                <a:gd name="T24" fmla="*/ 193 w 241"/>
                <a:gd name="T25" fmla="*/ 166 h 166"/>
                <a:gd name="T26" fmla="*/ 0 w 241"/>
                <a:gd name="T27" fmla="*/ 147 h 166"/>
                <a:gd name="T28" fmla="*/ 0 w 241"/>
                <a:gd name="T29" fmla="*/ 147 h 166"/>
                <a:gd name="T30" fmla="*/ 2 w 241"/>
                <a:gd name="T31" fmla="*/ 0 h 166"/>
                <a:gd name="T32" fmla="*/ 2 w 241"/>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166">
                  <a:moveTo>
                    <a:pt x="2" y="0"/>
                  </a:moveTo>
                  <a:lnTo>
                    <a:pt x="2" y="0"/>
                  </a:lnTo>
                  <a:lnTo>
                    <a:pt x="241" y="0"/>
                  </a:lnTo>
                  <a:lnTo>
                    <a:pt x="241" y="0"/>
                  </a:lnTo>
                  <a:lnTo>
                    <a:pt x="224" y="140"/>
                  </a:lnTo>
                  <a:lnTo>
                    <a:pt x="224" y="140"/>
                  </a:lnTo>
                  <a:lnTo>
                    <a:pt x="223" y="145"/>
                  </a:lnTo>
                  <a:lnTo>
                    <a:pt x="220" y="151"/>
                  </a:lnTo>
                  <a:lnTo>
                    <a:pt x="217" y="155"/>
                  </a:lnTo>
                  <a:lnTo>
                    <a:pt x="212" y="157"/>
                  </a:lnTo>
                  <a:lnTo>
                    <a:pt x="202" y="163"/>
                  </a:lnTo>
                  <a:lnTo>
                    <a:pt x="193" y="166"/>
                  </a:lnTo>
                  <a:lnTo>
                    <a:pt x="193" y="166"/>
                  </a:lnTo>
                  <a:lnTo>
                    <a:pt x="0" y="147"/>
                  </a:lnTo>
                  <a:lnTo>
                    <a:pt x="0" y="147"/>
                  </a:lnTo>
                  <a:lnTo>
                    <a:pt x="2" y="0"/>
                  </a:lnTo>
                  <a:lnTo>
                    <a:pt x="2" y="0"/>
                  </a:lnTo>
                  <a:close/>
                </a:path>
              </a:pathLst>
            </a:custGeom>
            <a:solidFill>
              <a:srgbClr val="A1A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2"/>
            <p:cNvSpPr/>
            <p:nvPr/>
          </p:nvSpPr>
          <p:spPr bwMode="auto">
            <a:xfrm>
              <a:off x="3182938" y="5083175"/>
              <a:ext cx="374650" cy="263525"/>
            </a:xfrm>
            <a:custGeom>
              <a:avLst/>
              <a:gdLst>
                <a:gd name="T0" fmla="*/ 1 w 236"/>
                <a:gd name="T1" fmla="*/ 0 h 166"/>
                <a:gd name="T2" fmla="*/ 1 w 236"/>
                <a:gd name="T3" fmla="*/ 0 h 166"/>
                <a:gd name="T4" fmla="*/ 236 w 236"/>
                <a:gd name="T5" fmla="*/ 0 h 166"/>
                <a:gd name="T6" fmla="*/ 236 w 236"/>
                <a:gd name="T7" fmla="*/ 0 h 166"/>
                <a:gd name="T8" fmla="*/ 219 w 236"/>
                <a:gd name="T9" fmla="*/ 140 h 166"/>
                <a:gd name="T10" fmla="*/ 219 w 236"/>
                <a:gd name="T11" fmla="*/ 140 h 166"/>
                <a:gd name="T12" fmla="*/ 218 w 236"/>
                <a:gd name="T13" fmla="*/ 145 h 166"/>
                <a:gd name="T14" fmla="*/ 215 w 236"/>
                <a:gd name="T15" fmla="*/ 151 h 166"/>
                <a:gd name="T16" fmla="*/ 212 w 236"/>
                <a:gd name="T17" fmla="*/ 155 h 166"/>
                <a:gd name="T18" fmla="*/ 208 w 236"/>
                <a:gd name="T19" fmla="*/ 157 h 166"/>
                <a:gd name="T20" fmla="*/ 197 w 236"/>
                <a:gd name="T21" fmla="*/ 163 h 166"/>
                <a:gd name="T22" fmla="*/ 188 w 236"/>
                <a:gd name="T23" fmla="*/ 166 h 166"/>
                <a:gd name="T24" fmla="*/ 188 w 236"/>
                <a:gd name="T25" fmla="*/ 166 h 166"/>
                <a:gd name="T26" fmla="*/ 0 w 236"/>
                <a:gd name="T27" fmla="*/ 145 h 166"/>
                <a:gd name="T28" fmla="*/ 0 w 236"/>
                <a:gd name="T29" fmla="*/ 145 h 166"/>
                <a:gd name="T30" fmla="*/ 1 w 236"/>
                <a:gd name="T31" fmla="*/ 0 h 166"/>
                <a:gd name="T32" fmla="*/ 1 w 23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166">
                  <a:moveTo>
                    <a:pt x="1" y="0"/>
                  </a:moveTo>
                  <a:lnTo>
                    <a:pt x="1" y="0"/>
                  </a:lnTo>
                  <a:lnTo>
                    <a:pt x="236" y="0"/>
                  </a:lnTo>
                  <a:lnTo>
                    <a:pt x="236" y="0"/>
                  </a:lnTo>
                  <a:lnTo>
                    <a:pt x="219" y="140"/>
                  </a:lnTo>
                  <a:lnTo>
                    <a:pt x="219" y="140"/>
                  </a:lnTo>
                  <a:lnTo>
                    <a:pt x="218" y="145"/>
                  </a:lnTo>
                  <a:lnTo>
                    <a:pt x="215" y="151"/>
                  </a:lnTo>
                  <a:lnTo>
                    <a:pt x="212" y="155"/>
                  </a:lnTo>
                  <a:lnTo>
                    <a:pt x="208" y="157"/>
                  </a:lnTo>
                  <a:lnTo>
                    <a:pt x="197" y="163"/>
                  </a:lnTo>
                  <a:lnTo>
                    <a:pt x="188" y="166"/>
                  </a:lnTo>
                  <a:lnTo>
                    <a:pt x="188" y="166"/>
                  </a:lnTo>
                  <a:lnTo>
                    <a:pt x="0" y="145"/>
                  </a:lnTo>
                  <a:lnTo>
                    <a:pt x="0" y="145"/>
                  </a:lnTo>
                  <a:lnTo>
                    <a:pt x="1" y="0"/>
                  </a:lnTo>
                  <a:lnTo>
                    <a:pt x="1" y="0"/>
                  </a:lnTo>
                  <a:close/>
                </a:path>
              </a:pathLst>
            </a:custGeom>
            <a:solidFill>
              <a:srgbClr val="A1A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3"/>
            <p:cNvSpPr/>
            <p:nvPr/>
          </p:nvSpPr>
          <p:spPr bwMode="auto">
            <a:xfrm>
              <a:off x="3189288" y="5083175"/>
              <a:ext cx="368300" cy="263525"/>
            </a:xfrm>
            <a:custGeom>
              <a:avLst/>
              <a:gdLst>
                <a:gd name="T0" fmla="*/ 1 w 232"/>
                <a:gd name="T1" fmla="*/ 0 h 166"/>
                <a:gd name="T2" fmla="*/ 1 w 232"/>
                <a:gd name="T3" fmla="*/ 0 h 166"/>
                <a:gd name="T4" fmla="*/ 232 w 232"/>
                <a:gd name="T5" fmla="*/ 0 h 166"/>
                <a:gd name="T6" fmla="*/ 232 w 232"/>
                <a:gd name="T7" fmla="*/ 0 h 166"/>
                <a:gd name="T8" fmla="*/ 215 w 232"/>
                <a:gd name="T9" fmla="*/ 140 h 166"/>
                <a:gd name="T10" fmla="*/ 215 w 232"/>
                <a:gd name="T11" fmla="*/ 140 h 166"/>
                <a:gd name="T12" fmla="*/ 214 w 232"/>
                <a:gd name="T13" fmla="*/ 145 h 166"/>
                <a:gd name="T14" fmla="*/ 211 w 232"/>
                <a:gd name="T15" fmla="*/ 151 h 166"/>
                <a:gd name="T16" fmla="*/ 208 w 232"/>
                <a:gd name="T17" fmla="*/ 155 h 166"/>
                <a:gd name="T18" fmla="*/ 204 w 232"/>
                <a:gd name="T19" fmla="*/ 157 h 166"/>
                <a:gd name="T20" fmla="*/ 195 w 232"/>
                <a:gd name="T21" fmla="*/ 163 h 166"/>
                <a:gd name="T22" fmla="*/ 184 w 232"/>
                <a:gd name="T23" fmla="*/ 166 h 166"/>
                <a:gd name="T24" fmla="*/ 184 w 232"/>
                <a:gd name="T25" fmla="*/ 166 h 166"/>
                <a:gd name="T26" fmla="*/ 0 w 232"/>
                <a:gd name="T27" fmla="*/ 144 h 166"/>
                <a:gd name="T28" fmla="*/ 0 w 232"/>
                <a:gd name="T29" fmla="*/ 144 h 166"/>
                <a:gd name="T30" fmla="*/ 1 w 232"/>
                <a:gd name="T31" fmla="*/ 0 h 166"/>
                <a:gd name="T32" fmla="*/ 1 w 23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2" h="166">
                  <a:moveTo>
                    <a:pt x="1" y="0"/>
                  </a:moveTo>
                  <a:lnTo>
                    <a:pt x="1" y="0"/>
                  </a:lnTo>
                  <a:lnTo>
                    <a:pt x="232" y="0"/>
                  </a:lnTo>
                  <a:lnTo>
                    <a:pt x="232" y="0"/>
                  </a:lnTo>
                  <a:lnTo>
                    <a:pt x="215" y="140"/>
                  </a:lnTo>
                  <a:lnTo>
                    <a:pt x="215" y="140"/>
                  </a:lnTo>
                  <a:lnTo>
                    <a:pt x="214" y="145"/>
                  </a:lnTo>
                  <a:lnTo>
                    <a:pt x="211" y="151"/>
                  </a:lnTo>
                  <a:lnTo>
                    <a:pt x="208" y="155"/>
                  </a:lnTo>
                  <a:lnTo>
                    <a:pt x="204" y="157"/>
                  </a:lnTo>
                  <a:lnTo>
                    <a:pt x="195" y="163"/>
                  </a:lnTo>
                  <a:lnTo>
                    <a:pt x="184" y="166"/>
                  </a:lnTo>
                  <a:lnTo>
                    <a:pt x="184" y="166"/>
                  </a:lnTo>
                  <a:lnTo>
                    <a:pt x="0" y="144"/>
                  </a:lnTo>
                  <a:lnTo>
                    <a:pt x="0" y="144"/>
                  </a:lnTo>
                  <a:lnTo>
                    <a:pt x="1" y="0"/>
                  </a:lnTo>
                  <a:lnTo>
                    <a:pt x="1" y="0"/>
                  </a:lnTo>
                  <a:close/>
                </a:path>
              </a:pathLst>
            </a:custGeom>
            <a:solidFill>
              <a:srgbClr val="A2A2A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4"/>
            <p:cNvSpPr/>
            <p:nvPr/>
          </p:nvSpPr>
          <p:spPr bwMode="auto">
            <a:xfrm>
              <a:off x="3192463" y="5083175"/>
              <a:ext cx="365125" cy="263525"/>
            </a:xfrm>
            <a:custGeom>
              <a:avLst/>
              <a:gdLst>
                <a:gd name="T0" fmla="*/ 3 w 230"/>
                <a:gd name="T1" fmla="*/ 0 h 166"/>
                <a:gd name="T2" fmla="*/ 3 w 230"/>
                <a:gd name="T3" fmla="*/ 0 h 166"/>
                <a:gd name="T4" fmla="*/ 230 w 230"/>
                <a:gd name="T5" fmla="*/ 0 h 166"/>
                <a:gd name="T6" fmla="*/ 230 w 230"/>
                <a:gd name="T7" fmla="*/ 0 h 166"/>
                <a:gd name="T8" fmla="*/ 213 w 230"/>
                <a:gd name="T9" fmla="*/ 140 h 166"/>
                <a:gd name="T10" fmla="*/ 213 w 230"/>
                <a:gd name="T11" fmla="*/ 140 h 166"/>
                <a:gd name="T12" fmla="*/ 212 w 230"/>
                <a:gd name="T13" fmla="*/ 145 h 166"/>
                <a:gd name="T14" fmla="*/ 209 w 230"/>
                <a:gd name="T15" fmla="*/ 149 h 166"/>
                <a:gd name="T16" fmla="*/ 206 w 230"/>
                <a:gd name="T17" fmla="*/ 153 h 166"/>
                <a:gd name="T18" fmla="*/ 202 w 230"/>
                <a:gd name="T19" fmla="*/ 157 h 166"/>
                <a:gd name="T20" fmla="*/ 193 w 230"/>
                <a:gd name="T21" fmla="*/ 163 h 166"/>
                <a:gd name="T22" fmla="*/ 183 w 230"/>
                <a:gd name="T23" fmla="*/ 166 h 166"/>
                <a:gd name="T24" fmla="*/ 183 w 230"/>
                <a:gd name="T25" fmla="*/ 166 h 166"/>
                <a:gd name="T26" fmla="*/ 0 w 230"/>
                <a:gd name="T27" fmla="*/ 143 h 166"/>
                <a:gd name="T28" fmla="*/ 0 w 230"/>
                <a:gd name="T29" fmla="*/ 143 h 166"/>
                <a:gd name="T30" fmla="*/ 3 w 230"/>
                <a:gd name="T31" fmla="*/ 0 h 166"/>
                <a:gd name="T32" fmla="*/ 3 w 230"/>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166">
                  <a:moveTo>
                    <a:pt x="3" y="0"/>
                  </a:moveTo>
                  <a:lnTo>
                    <a:pt x="3" y="0"/>
                  </a:lnTo>
                  <a:lnTo>
                    <a:pt x="230" y="0"/>
                  </a:lnTo>
                  <a:lnTo>
                    <a:pt x="230" y="0"/>
                  </a:lnTo>
                  <a:lnTo>
                    <a:pt x="213" y="140"/>
                  </a:lnTo>
                  <a:lnTo>
                    <a:pt x="213" y="140"/>
                  </a:lnTo>
                  <a:lnTo>
                    <a:pt x="212" y="145"/>
                  </a:lnTo>
                  <a:lnTo>
                    <a:pt x="209" y="149"/>
                  </a:lnTo>
                  <a:lnTo>
                    <a:pt x="206" y="153"/>
                  </a:lnTo>
                  <a:lnTo>
                    <a:pt x="202" y="157"/>
                  </a:lnTo>
                  <a:lnTo>
                    <a:pt x="193" y="163"/>
                  </a:lnTo>
                  <a:lnTo>
                    <a:pt x="183" y="166"/>
                  </a:lnTo>
                  <a:lnTo>
                    <a:pt x="183" y="166"/>
                  </a:lnTo>
                  <a:lnTo>
                    <a:pt x="0" y="143"/>
                  </a:lnTo>
                  <a:lnTo>
                    <a:pt x="0" y="143"/>
                  </a:lnTo>
                  <a:lnTo>
                    <a:pt x="3" y="0"/>
                  </a:lnTo>
                  <a:lnTo>
                    <a:pt x="3" y="0"/>
                  </a:lnTo>
                  <a:close/>
                </a:path>
              </a:pathLst>
            </a:custGeom>
            <a:solidFill>
              <a:srgbClr val="A2A2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5"/>
            <p:cNvSpPr/>
            <p:nvPr/>
          </p:nvSpPr>
          <p:spPr bwMode="auto">
            <a:xfrm>
              <a:off x="3198813" y="5083175"/>
              <a:ext cx="358775" cy="263525"/>
            </a:xfrm>
            <a:custGeom>
              <a:avLst/>
              <a:gdLst>
                <a:gd name="T0" fmla="*/ 3 w 226"/>
                <a:gd name="T1" fmla="*/ 0 h 166"/>
                <a:gd name="T2" fmla="*/ 3 w 226"/>
                <a:gd name="T3" fmla="*/ 0 h 166"/>
                <a:gd name="T4" fmla="*/ 226 w 226"/>
                <a:gd name="T5" fmla="*/ 0 h 166"/>
                <a:gd name="T6" fmla="*/ 226 w 226"/>
                <a:gd name="T7" fmla="*/ 0 h 166"/>
                <a:gd name="T8" fmla="*/ 209 w 226"/>
                <a:gd name="T9" fmla="*/ 140 h 166"/>
                <a:gd name="T10" fmla="*/ 209 w 226"/>
                <a:gd name="T11" fmla="*/ 140 h 166"/>
                <a:gd name="T12" fmla="*/ 208 w 226"/>
                <a:gd name="T13" fmla="*/ 145 h 166"/>
                <a:gd name="T14" fmla="*/ 205 w 226"/>
                <a:gd name="T15" fmla="*/ 149 h 166"/>
                <a:gd name="T16" fmla="*/ 202 w 226"/>
                <a:gd name="T17" fmla="*/ 153 h 166"/>
                <a:gd name="T18" fmla="*/ 198 w 226"/>
                <a:gd name="T19" fmla="*/ 157 h 166"/>
                <a:gd name="T20" fmla="*/ 189 w 226"/>
                <a:gd name="T21" fmla="*/ 163 h 166"/>
                <a:gd name="T22" fmla="*/ 179 w 226"/>
                <a:gd name="T23" fmla="*/ 166 h 166"/>
                <a:gd name="T24" fmla="*/ 179 w 226"/>
                <a:gd name="T25" fmla="*/ 166 h 166"/>
                <a:gd name="T26" fmla="*/ 0 w 226"/>
                <a:gd name="T27" fmla="*/ 141 h 166"/>
                <a:gd name="T28" fmla="*/ 0 w 226"/>
                <a:gd name="T29" fmla="*/ 141 h 166"/>
                <a:gd name="T30" fmla="*/ 3 w 226"/>
                <a:gd name="T31" fmla="*/ 0 h 166"/>
                <a:gd name="T32" fmla="*/ 3 w 22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166">
                  <a:moveTo>
                    <a:pt x="3" y="0"/>
                  </a:moveTo>
                  <a:lnTo>
                    <a:pt x="3" y="0"/>
                  </a:lnTo>
                  <a:lnTo>
                    <a:pt x="226" y="0"/>
                  </a:lnTo>
                  <a:lnTo>
                    <a:pt x="226" y="0"/>
                  </a:lnTo>
                  <a:lnTo>
                    <a:pt x="209" y="140"/>
                  </a:lnTo>
                  <a:lnTo>
                    <a:pt x="209" y="140"/>
                  </a:lnTo>
                  <a:lnTo>
                    <a:pt x="208" y="145"/>
                  </a:lnTo>
                  <a:lnTo>
                    <a:pt x="205" y="149"/>
                  </a:lnTo>
                  <a:lnTo>
                    <a:pt x="202" y="153"/>
                  </a:lnTo>
                  <a:lnTo>
                    <a:pt x="198" y="157"/>
                  </a:lnTo>
                  <a:lnTo>
                    <a:pt x="189" y="163"/>
                  </a:lnTo>
                  <a:lnTo>
                    <a:pt x="179" y="166"/>
                  </a:lnTo>
                  <a:lnTo>
                    <a:pt x="179" y="166"/>
                  </a:lnTo>
                  <a:lnTo>
                    <a:pt x="0" y="141"/>
                  </a:lnTo>
                  <a:lnTo>
                    <a:pt x="0" y="141"/>
                  </a:lnTo>
                  <a:lnTo>
                    <a:pt x="3" y="0"/>
                  </a:lnTo>
                  <a:lnTo>
                    <a:pt x="3" y="0"/>
                  </a:lnTo>
                  <a:close/>
                </a:path>
              </a:pathLst>
            </a:custGeom>
            <a:solidFill>
              <a:srgbClr val="A3A3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6"/>
            <p:cNvSpPr/>
            <p:nvPr/>
          </p:nvSpPr>
          <p:spPr bwMode="auto">
            <a:xfrm>
              <a:off x="3205163" y="5083175"/>
              <a:ext cx="352425" cy="263525"/>
            </a:xfrm>
            <a:custGeom>
              <a:avLst/>
              <a:gdLst>
                <a:gd name="T0" fmla="*/ 2 w 222"/>
                <a:gd name="T1" fmla="*/ 0 h 166"/>
                <a:gd name="T2" fmla="*/ 2 w 222"/>
                <a:gd name="T3" fmla="*/ 0 h 166"/>
                <a:gd name="T4" fmla="*/ 222 w 222"/>
                <a:gd name="T5" fmla="*/ 0 h 166"/>
                <a:gd name="T6" fmla="*/ 222 w 222"/>
                <a:gd name="T7" fmla="*/ 0 h 166"/>
                <a:gd name="T8" fmla="*/ 205 w 222"/>
                <a:gd name="T9" fmla="*/ 140 h 166"/>
                <a:gd name="T10" fmla="*/ 205 w 222"/>
                <a:gd name="T11" fmla="*/ 140 h 166"/>
                <a:gd name="T12" fmla="*/ 204 w 222"/>
                <a:gd name="T13" fmla="*/ 145 h 166"/>
                <a:gd name="T14" fmla="*/ 201 w 222"/>
                <a:gd name="T15" fmla="*/ 149 h 166"/>
                <a:gd name="T16" fmla="*/ 198 w 222"/>
                <a:gd name="T17" fmla="*/ 153 h 166"/>
                <a:gd name="T18" fmla="*/ 194 w 222"/>
                <a:gd name="T19" fmla="*/ 157 h 166"/>
                <a:gd name="T20" fmla="*/ 185 w 222"/>
                <a:gd name="T21" fmla="*/ 163 h 166"/>
                <a:gd name="T22" fmla="*/ 175 w 222"/>
                <a:gd name="T23" fmla="*/ 166 h 166"/>
                <a:gd name="T24" fmla="*/ 175 w 222"/>
                <a:gd name="T25" fmla="*/ 166 h 166"/>
                <a:gd name="T26" fmla="*/ 0 w 222"/>
                <a:gd name="T27" fmla="*/ 141 h 166"/>
                <a:gd name="T28" fmla="*/ 0 w 222"/>
                <a:gd name="T29" fmla="*/ 141 h 166"/>
                <a:gd name="T30" fmla="*/ 2 w 222"/>
                <a:gd name="T31" fmla="*/ 0 h 166"/>
                <a:gd name="T32" fmla="*/ 2 w 22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166">
                  <a:moveTo>
                    <a:pt x="2" y="0"/>
                  </a:moveTo>
                  <a:lnTo>
                    <a:pt x="2" y="0"/>
                  </a:lnTo>
                  <a:lnTo>
                    <a:pt x="222" y="0"/>
                  </a:lnTo>
                  <a:lnTo>
                    <a:pt x="222" y="0"/>
                  </a:lnTo>
                  <a:lnTo>
                    <a:pt x="205" y="140"/>
                  </a:lnTo>
                  <a:lnTo>
                    <a:pt x="205" y="140"/>
                  </a:lnTo>
                  <a:lnTo>
                    <a:pt x="204" y="145"/>
                  </a:lnTo>
                  <a:lnTo>
                    <a:pt x="201" y="149"/>
                  </a:lnTo>
                  <a:lnTo>
                    <a:pt x="198" y="153"/>
                  </a:lnTo>
                  <a:lnTo>
                    <a:pt x="194" y="157"/>
                  </a:lnTo>
                  <a:lnTo>
                    <a:pt x="185" y="163"/>
                  </a:lnTo>
                  <a:lnTo>
                    <a:pt x="175" y="166"/>
                  </a:lnTo>
                  <a:lnTo>
                    <a:pt x="175" y="166"/>
                  </a:lnTo>
                  <a:lnTo>
                    <a:pt x="0" y="141"/>
                  </a:lnTo>
                  <a:lnTo>
                    <a:pt x="0" y="141"/>
                  </a:lnTo>
                  <a:lnTo>
                    <a:pt x="2" y="0"/>
                  </a:lnTo>
                  <a:lnTo>
                    <a:pt x="2" y="0"/>
                  </a:lnTo>
                  <a:close/>
                </a:path>
              </a:pathLst>
            </a:custGeom>
            <a:solidFill>
              <a:srgbClr val="A4A4A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7"/>
            <p:cNvSpPr/>
            <p:nvPr/>
          </p:nvSpPr>
          <p:spPr bwMode="auto">
            <a:xfrm>
              <a:off x="3211513" y="5083175"/>
              <a:ext cx="346075" cy="263525"/>
            </a:xfrm>
            <a:custGeom>
              <a:avLst/>
              <a:gdLst>
                <a:gd name="T0" fmla="*/ 2 w 218"/>
                <a:gd name="T1" fmla="*/ 0 h 166"/>
                <a:gd name="T2" fmla="*/ 2 w 218"/>
                <a:gd name="T3" fmla="*/ 0 h 166"/>
                <a:gd name="T4" fmla="*/ 218 w 218"/>
                <a:gd name="T5" fmla="*/ 0 h 166"/>
                <a:gd name="T6" fmla="*/ 218 w 218"/>
                <a:gd name="T7" fmla="*/ 0 h 166"/>
                <a:gd name="T8" fmla="*/ 201 w 218"/>
                <a:gd name="T9" fmla="*/ 140 h 166"/>
                <a:gd name="T10" fmla="*/ 201 w 218"/>
                <a:gd name="T11" fmla="*/ 140 h 166"/>
                <a:gd name="T12" fmla="*/ 200 w 218"/>
                <a:gd name="T13" fmla="*/ 145 h 166"/>
                <a:gd name="T14" fmla="*/ 197 w 218"/>
                <a:gd name="T15" fmla="*/ 149 h 166"/>
                <a:gd name="T16" fmla="*/ 194 w 218"/>
                <a:gd name="T17" fmla="*/ 153 h 166"/>
                <a:gd name="T18" fmla="*/ 190 w 218"/>
                <a:gd name="T19" fmla="*/ 157 h 166"/>
                <a:gd name="T20" fmla="*/ 181 w 218"/>
                <a:gd name="T21" fmla="*/ 163 h 166"/>
                <a:gd name="T22" fmla="*/ 171 w 218"/>
                <a:gd name="T23" fmla="*/ 166 h 166"/>
                <a:gd name="T24" fmla="*/ 171 w 218"/>
                <a:gd name="T25" fmla="*/ 166 h 166"/>
                <a:gd name="T26" fmla="*/ 0 w 218"/>
                <a:gd name="T27" fmla="*/ 140 h 166"/>
                <a:gd name="T28" fmla="*/ 0 w 218"/>
                <a:gd name="T29" fmla="*/ 140 h 166"/>
                <a:gd name="T30" fmla="*/ 2 w 218"/>
                <a:gd name="T31" fmla="*/ 0 h 166"/>
                <a:gd name="T32" fmla="*/ 2 w 218"/>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6">
                  <a:moveTo>
                    <a:pt x="2" y="0"/>
                  </a:moveTo>
                  <a:lnTo>
                    <a:pt x="2" y="0"/>
                  </a:lnTo>
                  <a:lnTo>
                    <a:pt x="218" y="0"/>
                  </a:lnTo>
                  <a:lnTo>
                    <a:pt x="218" y="0"/>
                  </a:lnTo>
                  <a:lnTo>
                    <a:pt x="201" y="140"/>
                  </a:lnTo>
                  <a:lnTo>
                    <a:pt x="201" y="140"/>
                  </a:lnTo>
                  <a:lnTo>
                    <a:pt x="200" y="145"/>
                  </a:lnTo>
                  <a:lnTo>
                    <a:pt x="197" y="149"/>
                  </a:lnTo>
                  <a:lnTo>
                    <a:pt x="194" y="153"/>
                  </a:lnTo>
                  <a:lnTo>
                    <a:pt x="190" y="157"/>
                  </a:lnTo>
                  <a:lnTo>
                    <a:pt x="181" y="163"/>
                  </a:lnTo>
                  <a:lnTo>
                    <a:pt x="171" y="166"/>
                  </a:lnTo>
                  <a:lnTo>
                    <a:pt x="171" y="166"/>
                  </a:lnTo>
                  <a:lnTo>
                    <a:pt x="0" y="140"/>
                  </a:lnTo>
                  <a:lnTo>
                    <a:pt x="0" y="140"/>
                  </a:lnTo>
                  <a:lnTo>
                    <a:pt x="2" y="0"/>
                  </a:lnTo>
                  <a:lnTo>
                    <a:pt x="2" y="0"/>
                  </a:lnTo>
                  <a:close/>
                </a:path>
              </a:pathLst>
            </a:custGeom>
            <a:solidFill>
              <a:srgbClr val="A4A4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48"/>
            <p:cNvSpPr/>
            <p:nvPr/>
          </p:nvSpPr>
          <p:spPr bwMode="auto">
            <a:xfrm>
              <a:off x="3216276" y="5083175"/>
              <a:ext cx="341313" cy="260350"/>
            </a:xfrm>
            <a:custGeom>
              <a:avLst/>
              <a:gdLst>
                <a:gd name="T0" fmla="*/ 3 w 215"/>
                <a:gd name="T1" fmla="*/ 0 h 164"/>
                <a:gd name="T2" fmla="*/ 3 w 215"/>
                <a:gd name="T3" fmla="*/ 0 h 164"/>
                <a:gd name="T4" fmla="*/ 215 w 215"/>
                <a:gd name="T5" fmla="*/ 0 h 164"/>
                <a:gd name="T6" fmla="*/ 215 w 215"/>
                <a:gd name="T7" fmla="*/ 0 h 164"/>
                <a:gd name="T8" fmla="*/ 198 w 215"/>
                <a:gd name="T9" fmla="*/ 140 h 164"/>
                <a:gd name="T10" fmla="*/ 198 w 215"/>
                <a:gd name="T11" fmla="*/ 140 h 164"/>
                <a:gd name="T12" fmla="*/ 197 w 215"/>
                <a:gd name="T13" fmla="*/ 145 h 164"/>
                <a:gd name="T14" fmla="*/ 195 w 215"/>
                <a:gd name="T15" fmla="*/ 149 h 164"/>
                <a:gd name="T16" fmla="*/ 191 w 215"/>
                <a:gd name="T17" fmla="*/ 153 h 164"/>
                <a:gd name="T18" fmla="*/ 187 w 215"/>
                <a:gd name="T19" fmla="*/ 157 h 164"/>
                <a:gd name="T20" fmla="*/ 178 w 215"/>
                <a:gd name="T21" fmla="*/ 163 h 164"/>
                <a:gd name="T22" fmla="*/ 169 w 215"/>
                <a:gd name="T23" fmla="*/ 164 h 164"/>
                <a:gd name="T24" fmla="*/ 169 w 215"/>
                <a:gd name="T25" fmla="*/ 164 h 164"/>
                <a:gd name="T26" fmla="*/ 0 w 215"/>
                <a:gd name="T27" fmla="*/ 138 h 164"/>
                <a:gd name="T28" fmla="*/ 0 w 215"/>
                <a:gd name="T29" fmla="*/ 138 h 164"/>
                <a:gd name="T30" fmla="*/ 3 w 215"/>
                <a:gd name="T31" fmla="*/ 0 h 164"/>
                <a:gd name="T32" fmla="*/ 3 w 215"/>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164">
                  <a:moveTo>
                    <a:pt x="3" y="0"/>
                  </a:moveTo>
                  <a:lnTo>
                    <a:pt x="3" y="0"/>
                  </a:lnTo>
                  <a:lnTo>
                    <a:pt x="215" y="0"/>
                  </a:lnTo>
                  <a:lnTo>
                    <a:pt x="215" y="0"/>
                  </a:lnTo>
                  <a:lnTo>
                    <a:pt x="198" y="140"/>
                  </a:lnTo>
                  <a:lnTo>
                    <a:pt x="198" y="140"/>
                  </a:lnTo>
                  <a:lnTo>
                    <a:pt x="197" y="145"/>
                  </a:lnTo>
                  <a:lnTo>
                    <a:pt x="195" y="149"/>
                  </a:lnTo>
                  <a:lnTo>
                    <a:pt x="191" y="153"/>
                  </a:lnTo>
                  <a:lnTo>
                    <a:pt x="187" y="157"/>
                  </a:lnTo>
                  <a:lnTo>
                    <a:pt x="178" y="163"/>
                  </a:lnTo>
                  <a:lnTo>
                    <a:pt x="169" y="164"/>
                  </a:lnTo>
                  <a:lnTo>
                    <a:pt x="169" y="164"/>
                  </a:lnTo>
                  <a:lnTo>
                    <a:pt x="0" y="138"/>
                  </a:lnTo>
                  <a:lnTo>
                    <a:pt x="0" y="138"/>
                  </a:lnTo>
                  <a:lnTo>
                    <a:pt x="3" y="0"/>
                  </a:lnTo>
                  <a:lnTo>
                    <a:pt x="3" y="0"/>
                  </a:lnTo>
                  <a:close/>
                </a:path>
              </a:pathLst>
            </a:custGeom>
            <a:solidFill>
              <a:srgbClr val="A5A5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49"/>
            <p:cNvSpPr/>
            <p:nvPr/>
          </p:nvSpPr>
          <p:spPr bwMode="auto">
            <a:xfrm>
              <a:off x="3222626" y="5083175"/>
              <a:ext cx="334963" cy="260350"/>
            </a:xfrm>
            <a:custGeom>
              <a:avLst/>
              <a:gdLst>
                <a:gd name="T0" fmla="*/ 3 w 211"/>
                <a:gd name="T1" fmla="*/ 0 h 164"/>
                <a:gd name="T2" fmla="*/ 3 w 211"/>
                <a:gd name="T3" fmla="*/ 0 h 164"/>
                <a:gd name="T4" fmla="*/ 211 w 211"/>
                <a:gd name="T5" fmla="*/ 0 h 164"/>
                <a:gd name="T6" fmla="*/ 211 w 211"/>
                <a:gd name="T7" fmla="*/ 0 h 164"/>
                <a:gd name="T8" fmla="*/ 194 w 211"/>
                <a:gd name="T9" fmla="*/ 140 h 164"/>
                <a:gd name="T10" fmla="*/ 194 w 211"/>
                <a:gd name="T11" fmla="*/ 140 h 164"/>
                <a:gd name="T12" fmla="*/ 193 w 211"/>
                <a:gd name="T13" fmla="*/ 145 h 164"/>
                <a:gd name="T14" fmla="*/ 191 w 211"/>
                <a:gd name="T15" fmla="*/ 149 h 164"/>
                <a:gd name="T16" fmla="*/ 187 w 211"/>
                <a:gd name="T17" fmla="*/ 153 h 164"/>
                <a:gd name="T18" fmla="*/ 183 w 211"/>
                <a:gd name="T19" fmla="*/ 157 h 164"/>
                <a:gd name="T20" fmla="*/ 175 w 211"/>
                <a:gd name="T21" fmla="*/ 161 h 164"/>
                <a:gd name="T22" fmla="*/ 165 w 211"/>
                <a:gd name="T23" fmla="*/ 164 h 164"/>
                <a:gd name="T24" fmla="*/ 165 w 211"/>
                <a:gd name="T25" fmla="*/ 164 h 164"/>
                <a:gd name="T26" fmla="*/ 0 w 211"/>
                <a:gd name="T27" fmla="*/ 137 h 164"/>
                <a:gd name="T28" fmla="*/ 0 w 211"/>
                <a:gd name="T29" fmla="*/ 137 h 164"/>
                <a:gd name="T30" fmla="*/ 3 w 211"/>
                <a:gd name="T31" fmla="*/ 0 h 164"/>
                <a:gd name="T32" fmla="*/ 3 w 211"/>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164">
                  <a:moveTo>
                    <a:pt x="3" y="0"/>
                  </a:moveTo>
                  <a:lnTo>
                    <a:pt x="3" y="0"/>
                  </a:lnTo>
                  <a:lnTo>
                    <a:pt x="211" y="0"/>
                  </a:lnTo>
                  <a:lnTo>
                    <a:pt x="211" y="0"/>
                  </a:lnTo>
                  <a:lnTo>
                    <a:pt x="194" y="140"/>
                  </a:lnTo>
                  <a:lnTo>
                    <a:pt x="194" y="140"/>
                  </a:lnTo>
                  <a:lnTo>
                    <a:pt x="193" y="145"/>
                  </a:lnTo>
                  <a:lnTo>
                    <a:pt x="191" y="149"/>
                  </a:lnTo>
                  <a:lnTo>
                    <a:pt x="187" y="153"/>
                  </a:lnTo>
                  <a:lnTo>
                    <a:pt x="183" y="157"/>
                  </a:lnTo>
                  <a:lnTo>
                    <a:pt x="175" y="161"/>
                  </a:lnTo>
                  <a:lnTo>
                    <a:pt x="165" y="164"/>
                  </a:lnTo>
                  <a:lnTo>
                    <a:pt x="165" y="164"/>
                  </a:lnTo>
                  <a:lnTo>
                    <a:pt x="0" y="137"/>
                  </a:lnTo>
                  <a:lnTo>
                    <a:pt x="0" y="137"/>
                  </a:lnTo>
                  <a:lnTo>
                    <a:pt x="3" y="0"/>
                  </a:lnTo>
                  <a:lnTo>
                    <a:pt x="3" y="0"/>
                  </a:lnTo>
                  <a:close/>
                </a:path>
              </a:pathLst>
            </a:custGeom>
            <a:solidFill>
              <a:srgbClr val="A6A6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50"/>
            <p:cNvSpPr/>
            <p:nvPr/>
          </p:nvSpPr>
          <p:spPr bwMode="auto">
            <a:xfrm>
              <a:off x="3228976" y="5083175"/>
              <a:ext cx="328613" cy="260350"/>
            </a:xfrm>
            <a:custGeom>
              <a:avLst/>
              <a:gdLst>
                <a:gd name="T0" fmla="*/ 3 w 207"/>
                <a:gd name="T1" fmla="*/ 0 h 164"/>
                <a:gd name="T2" fmla="*/ 3 w 207"/>
                <a:gd name="T3" fmla="*/ 0 h 164"/>
                <a:gd name="T4" fmla="*/ 207 w 207"/>
                <a:gd name="T5" fmla="*/ 0 h 164"/>
                <a:gd name="T6" fmla="*/ 207 w 207"/>
                <a:gd name="T7" fmla="*/ 0 h 164"/>
                <a:gd name="T8" fmla="*/ 190 w 207"/>
                <a:gd name="T9" fmla="*/ 140 h 164"/>
                <a:gd name="T10" fmla="*/ 190 w 207"/>
                <a:gd name="T11" fmla="*/ 140 h 164"/>
                <a:gd name="T12" fmla="*/ 189 w 207"/>
                <a:gd name="T13" fmla="*/ 145 h 164"/>
                <a:gd name="T14" fmla="*/ 187 w 207"/>
                <a:gd name="T15" fmla="*/ 149 h 164"/>
                <a:gd name="T16" fmla="*/ 183 w 207"/>
                <a:gd name="T17" fmla="*/ 153 h 164"/>
                <a:gd name="T18" fmla="*/ 179 w 207"/>
                <a:gd name="T19" fmla="*/ 156 h 164"/>
                <a:gd name="T20" fmla="*/ 171 w 207"/>
                <a:gd name="T21" fmla="*/ 161 h 164"/>
                <a:gd name="T22" fmla="*/ 161 w 207"/>
                <a:gd name="T23" fmla="*/ 164 h 164"/>
                <a:gd name="T24" fmla="*/ 161 w 207"/>
                <a:gd name="T25" fmla="*/ 164 h 164"/>
                <a:gd name="T26" fmla="*/ 0 w 207"/>
                <a:gd name="T27" fmla="*/ 136 h 164"/>
                <a:gd name="T28" fmla="*/ 0 w 207"/>
                <a:gd name="T29" fmla="*/ 136 h 164"/>
                <a:gd name="T30" fmla="*/ 3 w 207"/>
                <a:gd name="T31" fmla="*/ 0 h 164"/>
                <a:gd name="T32" fmla="*/ 3 w 207"/>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164">
                  <a:moveTo>
                    <a:pt x="3" y="0"/>
                  </a:moveTo>
                  <a:lnTo>
                    <a:pt x="3" y="0"/>
                  </a:lnTo>
                  <a:lnTo>
                    <a:pt x="207" y="0"/>
                  </a:lnTo>
                  <a:lnTo>
                    <a:pt x="207" y="0"/>
                  </a:lnTo>
                  <a:lnTo>
                    <a:pt x="190" y="140"/>
                  </a:lnTo>
                  <a:lnTo>
                    <a:pt x="190" y="140"/>
                  </a:lnTo>
                  <a:lnTo>
                    <a:pt x="189" y="145"/>
                  </a:lnTo>
                  <a:lnTo>
                    <a:pt x="187" y="149"/>
                  </a:lnTo>
                  <a:lnTo>
                    <a:pt x="183" y="153"/>
                  </a:lnTo>
                  <a:lnTo>
                    <a:pt x="179" y="156"/>
                  </a:lnTo>
                  <a:lnTo>
                    <a:pt x="171" y="161"/>
                  </a:lnTo>
                  <a:lnTo>
                    <a:pt x="161" y="164"/>
                  </a:lnTo>
                  <a:lnTo>
                    <a:pt x="161" y="164"/>
                  </a:lnTo>
                  <a:lnTo>
                    <a:pt x="0" y="136"/>
                  </a:lnTo>
                  <a:lnTo>
                    <a:pt x="0" y="136"/>
                  </a:lnTo>
                  <a:lnTo>
                    <a:pt x="3" y="0"/>
                  </a:lnTo>
                  <a:lnTo>
                    <a:pt x="3" y="0"/>
                  </a:lnTo>
                  <a:close/>
                </a:path>
              </a:pathLst>
            </a:custGeom>
            <a:solidFill>
              <a:srgbClr val="A6A6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51"/>
            <p:cNvSpPr/>
            <p:nvPr/>
          </p:nvSpPr>
          <p:spPr bwMode="auto">
            <a:xfrm>
              <a:off x="3235326" y="5083175"/>
              <a:ext cx="322263" cy="260350"/>
            </a:xfrm>
            <a:custGeom>
              <a:avLst/>
              <a:gdLst>
                <a:gd name="T0" fmla="*/ 3 w 203"/>
                <a:gd name="T1" fmla="*/ 0 h 164"/>
                <a:gd name="T2" fmla="*/ 3 w 203"/>
                <a:gd name="T3" fmla="*/ 0 h 164"/>
                <a:gd name="T4" fmla="*/ 203 w 203"/>
                <a:gd name="T5" fmla="*/ 0 h 164"/>
                <a:gd name="T6" fmla="*/ 203 w 203"/>
                <a:gd name="T7" fmla="*/ 0 h 164"/>
                <a:gd name="T8" fmla="*/ 186 w 203"/>
                <a:gd name="T9" fmla="*/ 140 h 164"/>
                <a:gd name="T10" fmla="*/ 186 w 203"/>
                <a:gd name="T11" fmla="*/ 140 h 164"/>
                <a:gd name="T12" fmla="*/ 185 w 203"/>
                <a:gd name="T13" fmla="*/ 145 h 164"/>
                <a:gd name="T14" fmla="*/ 183 w 203"/>
                <a:gd name="T15" fmla="*/ 149 h 164"/>
                <a:gd name="T16" fmla="*/ 179 w 203"/>
                <a:gd name="T17" fmla="*/ 153 h 164"/>
                <a:gd name="T18" fmla="*/ 176 w 203"/>
                <a:gd name="T19" fmla="*/ 156 h 164"/>
                <a:gd name="T20" fmla="*/ 167 w 203"/>
                <a:gd name="T21" fmla="*/ 161 h 164"/>
                <a:gd name="T22" fmla="*/ 157 w 203"/>
                <a:gd name="T23" fmla="*/ 164 h 164"/>
                <a:gd name="T24" fmla="*/ 157 w 203"/>
                <a:gd name="T25" fmla="*/ 164 h 164"/>
                <a:gd name="T26" fmla="*/ 0 w 203"/>
                <a:gd name="T27" fmla="*/ 134 h 164"/>
                <a:gd name="T28" fmla="*/ 0 w 203"/>
                <a:gd name="T29" fmla="*/ 134 h 164"/>
                <a:gd name="T30" fmla="*/ 3 w 203"/>
                <a:gd name="T31" fmla="*/ 0 h 164"/>
                <a:gd name="T32" fmla="*/ 3 w 203"/>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3" h="164">
                  <a:moveTo>
                    <a:pt x="3" y="0"/>
                  </a:moveTo>
                  <a:lnTo>
                    <a:pt x="3" y="0"/>
                  </a:lnTo>
                  <a:lnTo>
                    <a:pt x="203" y="0"/>
                  </a:lnTo>
                  <a:lnTo>
                    <a:pt x="203" y="0"/>
                  </a:lnTo>
                  <a:lnTo>
                    <a:pt x="186" y="140"/>
                  </a:lnTo>
                  <a:lnTo>
                    <a:pt x="186" y="140"/>
                  </a:lnTo>
                  <a:lnTo>
                    <a:pt x="185" y="145"/>
                  </a:lnTo>
                  <a:lnTo>
                    <a:pt x="183" y="149"/>
                  </a:lnTo>
                  <a:lnTo>
                    <a:pt x="179" y="153"/>
                  </a:lnTo>
                  <a:lnTo>
                    <a:pt x="176" y="156"/>
                  </a:lnTo>
                  <a:lnTo>
                    <a:pt x="167" y="161"/>
                  </a:lnTo>
                  <a:lnTo>
                    <a:pt x="157" y="164"/>
                  </a:lnTo>
                  <a:lnTo>
                    <a:pt x="157" y="164"/>
                  </a:lnTo>
                  <a:lnTo>
                    <a:pt x="0" y="134"/>
                  </a:lnTo>
                  <a:lnTo>
                    <a:pt x="0" y="134"/>
                  </a:lnTo>
                  <a:lnTo>
                    <a:pt x="3" y="0"/>
                  </a:lnTo>
                  <a:lnTo>
                    <a:pt x="3" y="0"/>
                  </a:lnTo>
                  <a:close/>
                </a:path>
              </a:pathLst>
            </a:custGeom>
            <a:solidFill>
              <a:srgbClr val="A7A7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52"/>
            <p:cNvSpPr/>
            <p:nvPr/>
          </p:nvSpPr>
          <p:spPr bwMode="auto">
            <a:xfrm>
              <a:off x="3240088" y="5083175"/>
              <a:ext cx="317500" cy="260350"/>
            </a:xfrm>
            <a:custGeom>
              <a:avLst/>
              <a:gdLst>
                <a:gd name="T0" fmla="*/ 3 w 200"/>
                <a:gd name="T1" fmla="*/ 0 h 164"/>
                <a:gd name="T2" fmla="*/ 3 w 200"/>
                <a:gd name="T3" fmla="*/ 0 h 164"/>
                <a:gd name="T4" fmla="*/ 200 w 200"/>
                <a:gd name="T5" fmla="*/ 0 h 164"/>
                <a:gd name="T6" fmla="*/ 200 w 200"/>
                <a:gd name="T7" fmla="*/ 0 h 164"/>
                <a:gd name="T8" fmla="*/ 183 w 200"/>
                <a:gd name="T9" fmla="*/ 140 h 164"/>
                <a:gd name="T10" fmla="*/ 183 w 200"/>
                <a:gd name="T11" fmla="*/ 140 h 164"/>
                <a:gd name="T12" fmla="*/ 182 w 200"/>
                <a:gd name="T13" fmla="*/ 145 h 164"/>
                <a:gd name="T14" fmla="*/ 180 w 200"/>
                <a:gd name="T15" fmla="*/ 149 h 164"/>
                <a:gd name="T16" fmla="*/ 176 w 200"/>
                <a:gd name="T17" fmla="*/ 153 h 164"/>
                <a:gd name="T18" fmla="*/ 173 w 200"/>
                <a:gd name="T19" fmla="*/ 156 h 164"/>
                <a:gd name="T20" fmla="*/ 164 w 200"/>
                <a:gd name="T21" fmla="*/ 161 h 164"/>
                <a:gd name="T22" fmla="*/ 156 w 200"/>
                <a:gd name="T23" fmla="*/ 164 h 164"/>
                <a:gd name="T24" fmla="*/ 156 w 200"/>
                <a:gd name="T25" fmla="*/ 164 h 164"/>
                <a:gd name="T26" fmla="*/ 0 w 200"/>
                <a:gd name="T27" fmla="*/ 134 h 164"/>
                <a:gd name="T28" fmla="*/ 0 w 200"/>
                <a:gd name="T29" fmla="*/ 134 h 164"/>
                <a:gd name="T30" fmla="*/ 3 w 200"/>
                <a:gd name="T31" fmla="*/ 0 h 164"/>
                <a:gd name="T32" fmla="*/ 3 w 200"/>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164">
                  <a:moveTo>
                    <a:pt x="3" y="0"/>
                  </a:moveTo>
                  <a:lnTo>
                    <a:pt x="3" y="0"/>
                  </a:lnTo>
                  <a:lnTo>
                    <a:pt x="200" y="0"/>
                  </a:lnTo>
                  <a:lnTo>
                    <a:pt x="200" y="0"/>
                  </a:lnTo>
                  <a:lnTo>
                    <a:pt x="183" y="140"/>
                  </a:lnTo>
                  <a:lnTo>
                    <a:pt x="183" y="140"/>
                  </a:lnTo>
                  <a:lnTo>
                    <a:pt x="182" y="145"/>
                  </a:lnTo>
                  <a:lnTo>
                    <a:pt x="180" y="149"/>
                  </a:lnTo>
                  <a:lnTo>
                    <a:pt x="176" y="153"/>
                  </a:lnTo>
                  <a:lnTo>
                    <a:pt x="173" y="156"/>
                  </a:lnTo>
                  <a:lnTo>
                    <a:pt x="164" y="161"/>
                  </a:lnTo>
                  <a:lnTo>
                    <a:pt x="156" y="164"/>
                  </a:lnTo>
                  <a:lnTo>
                    <a:pt x="156" y="164"/>
                  </a:lnTo>
                  <a:lnTo>
                    <a:pt x="0" y="134"/>
                  </a:lnTo>
                  <a:lnTo>
                    <a:pt x="0" y="134"/>
                  </a:lnTo>
                  <a:lnTo>
                    <a:pt x="3" y="0"/>
                  </a:lnTo>
                  <a:lnTo>
                    <a:pt x="3" y="0"/>
                  </a:lnTo>
                  <a:close/>
                </a:path>
              </a:pathLst>
            </a:custGeom>
            <a:solidFill>
              <a:srgbClr val="A7A7A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3"/>
            <p:cNvSpPr/>
            <p:nvPr/>
          </p:nvSpPr>
          <p:spPr bwMode="auto">
            <a:xfrm>
              <a:off x="3246438" y="5083175"/>
              <a:ext cx="311150" cy="260350"/>
            </a:xfrm>
            <a:custGeom>
              <a:avLst/>
              <a:gdLst>
                <a:gd name="T0" fmla="*/ 3 w 196"/>
                <a:gd name="T1" fmla="*/ 0 h 164"/>
                <a:gd name="T2" fmla="*/ 3 w 196"/>
                <a:gd name="T3" fmla="*/ 0 h 164"/>
                <a:gd name="T4" fmla="*/ 196 w 196"/>
                <a:gd name="T5" fmla="*/ 0 h 164"/>
                <a:gd name="T6" fmla="*/ 196 w 196"/>
                <a:gd name="T7" fmla="*/ 0 h 164"/>
                <a:gd name="T8" fmla="*/ 179 w 196"/>
                <a:gd name="T9" fmla="*/ 140 h 164"/>
                <a:gd name="T10" fmla="*/ 179 w 196"/>
                <a:gd name="T11" fmla="*/ 140 h 164"/>
                <a:gd name="T12" fmla="*/ 178 w 196"/>
                <a:gd name="T13" fmla="*/ 145 h 164"/>
                <a:gd name="T14" fmla="*/ 176 w 196"/>
                <a:gd name="T15" fmla="*/ 149 h 164"/>
                <a:gd name="T16" fmla="*/ 172 w 196"/>
                <a:gd name="T17" fmla="*/ 153 h 164"/>
                <a:gd name="T18" fmla="*/ 169 w 196"/>
                <a:gd name="T19" fmla="*/ 156 h 164"/>
                <a:gd name="T20" fmla="*/ 160 w 196"/>
                <a:gd name="T21" fmla="*/ 161 h 164"/>
                <a:gd name="T22" fmla="*/ 152 w 196"/>
                <a:gd name="T23" fmla="*/ 164 h 164"/>
                <a:gd name="T24" fmla="*/ 152 w 196"/>
                <a:gd name="T25" fmla="*/ 164 h 164"/>
                <a:gd name="T26" fmla="*/ 0 w 196"/>
                <a:gd name="T27" fmla="*/ 133 h 164"/>
                <a:gd name="T28" fmla="*/ 0 w 196"/>
                <a:gd name="T29" fmla="*/ 133 h 164"/>
                <a:gd name="T30" fmla="*/ 3 w 196"/>
                <a:gd name="T31" fmla="*/ 0 h 164"/>
                <a:gd name="T32" fmla="*/ 3 w 196"/>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164">
                  <a:moveTo>
                    <a:pt x="3" y="0"/>
                  </a:moveTo>
                  <a:lnTo>
                    <a:pt x="3" y="0"/>
                  </a:lnTo>
                  <a:lnTo>
                    <a:pt x="196" y="0"/>
                  </a:lnTo>
                  <a:lnTo>
                    <a:pt x="196" y="0"/>
                  </a:lnTo>
                  <a:lnTo>
                    <a:pt x="179" y="140"/>
                  </a:lnTo>
                  <a:lnTo>
                    <a:pt x="179" y="140"/>
                  </a:lnTo>
                  <a:lnTo>
                    <a:pt x="178" y="145"/>
                  </a:lnTo>
                  <a:lnTo>
                    <a:pt x="176" y="149"/>
                  </a:lnTo>
                  <a:lnTo>
                    <a:pt x="172" y="153"/>
                  </a:lnTo>
                  <a:lnTo>
                    <a:pt x="169" y="156"/>
                  </a:lnTo>
                  <a:lnTo>
                    <a:pt x="160" y="161"/>
                  </a:lnTo>
                  <a:lnTo>
                    <a:pt x="152" y="164"/>
                  </a:lnTo>
                  <a:lnTo>
                    <a:pt x="152" y="164"/>
                  </a:lnTo>
                  <a:lnTo>
                    <a:pt x="0" y="133"/>
                  </a:lnTo>
                  <a:lnTo>
                    <a:pt x="0" y="133"/>
                  </a:lnTo>
                  <a:lnTo>
                    <a:pt x="3" y="0"/>
                  </a:lnTo>
                  <a:lnTo>
                    <a:pt x="3" y="0"/>
                  </a:lnTo>
                  <a:close/>
                </a:path>
              </a:pathLst>
            </a:custGeom>
            <a:solidFill>
              <a:srgbClr val="A8A8A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54"/>
            <p:cNvSpPr/>
            <p:nvPr/>
          </p:nvSpPr>
          <p:spPr bwMode="auto">
            <a:xfrm>
              <a:off x="3252788" y="5083175"/>
              <a:ext cx="304800" cy="260350"/>
            </a:xfrm>
            <a:custGeom>
              <a:avLst/>
              <a:gdLst>
                <a:gd name="T0" fmla="*/ 3 w 192"/>
                <a:gd name="T1" fmla="*/ 0 h 164"/>
                <a:gd name="T2" fmla="*/ 3 w 192"/>
                <a:gd name="T3" fmla="*/ 0 h 164"/>
                <a:gd name="T4" fmla="*/ 192 w 192"/>
                <a:gd name="T5" fmla="*/ 0 h 164"/>
                <a:gd name="T6" fmla="*/ 192 w 192"/>
                <a:gd name="T7" fmla="*/ 0 h 164"/>
                <a:gd name="T8" fmla="*/ 175 w 192"/>
                <a:gd name="T9" fmla="*/ 140 h 164"/>
                <a:gd name="T10" fmla="*/ 175 w 192"/>
                <a:gd name="T11" fmla="*/ 140 h 164"/>
                <a:gd name="T12" fmla="*/ 174 w 192"/>
                <a:gd name="T13" fmla="*/ 145 h 164"/>
                <a:gd name="T14" fmla="*/ 172 w 192"/>
                <a:gd name="T15" fmla="*/ 149 h 164"/>
                <a:gd name="T16" fmla="*/ 169 w 192"/>
                <a:gd name="T17" fmla="*/ 153 h 164"/>
                <a:gd name="T18" fmla="*/ 165 w 192"/>
                <a:gd name="T19" fmla="*/ 156 h 164"/>
                <a:gd name="T20" fmla="*/ 157 w 192"/>
                <a:gd name="T21" fmla="*/ 161 h 164"/>
                <a:gd name="T22" fmla="*/ 148 w 192"/>
                <a:gd name="T23" fmla="*/ 164 h 164"/>
                <a:gd name="T24" fmla="*/ 148 w 192"/>
                <a:gd name="T25" fmla="*/ 164 h 164"/>
                <a:gd name="T26" fmla="*/ 0 w 192"/>
                <a:gd name="T27" fmla="*/ 132 h 164"/>
                <a:gd name="T28" fmla="*/ 0 w 192"/>
                <a:gd name="T29" fmla="*/ 132 h 164"/>
                <a:gd name="T30" fmla="*/ 3 w 192"/>
                <a:gd name="T31" fmla="*/ 0 h 164"/>
                <a:gd name="T32" fmla="*/ 3 w 192"/>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164">
                  <a:moveTo>
                    <a:pt x="3" y="0"/>
                  </a:moveTo>
                  <a:lnTo>
                    <a:pt x="3" y="0"/>
                  </a:lnTo>
                  <a:lnTo>
                    <a:pt x="192" y="0"/>
                  </a:lnTo>
                  <a:lnTo>
                    <a:pt x="192" y="0"/>
                  </a:lnTo>
                  <a:lnTo>
                    <a:pt x="175" y="140"/>
                  </a:lnTo>
                  <a:lnTo>
                    <a:pt x="175" y="140"/>
                  </a:lnTo>
                  <a:lnTo>
                    <a:pt x="174" y="145"/>
                  </a:lnTo>
                  <a:lnTo>
                    <a:pt x="172" y="149"/>
                  </a:lnTo>
                  <a:lnTo>
                    <a:pt x="169" y="153"/>
                  </a:lnTo>
                  <a:lnTo>
                    <a:pt x="165" y="156"/>
                  </a:lnTo>
                  <a:lnTo>
                    <a:pt x="157" y="161"/>
                  </a:lnTo>
                  <a:lnTo>
                    <a:pt x="148" y="164"/>
                  </a:lnTo>
                  <a:lnTo>
                    <a:pt x="148" y="164"/>
                  </a:lnTo>
                  <a:lnTo>
                    <a:pt x="0" y="132"/>
                  </a:lnTo>
                  <a:lnTo>
                    <a:pt x="0" y="132"/>
                  </a:lnTo>
                  <a:lnTo>
                    <a:pt x="3" y="0"/>
                  </a:lnTo>
                  <a:lnTo>
                    <a:pt x="3" y="0"/>
                  </a:lnTo>
                  <a:close/>
                </a:path>
              </a:pathLst>
            </a:custGeom>
            <a:solidFill>
              <a:srgbClr val="A9A9A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55"/>
            <p:cNvSpPr/>
            <p:nvPr/>
          </p:nvSpPr>
          <p:spPr bwMode="auto">
            <a:xfrm>
              <a:off x="3259138" y="5083175"/>
              <a:ext cx="298450" cy="260350"/>
            </a:xfrm>
            <a:custGeom>
              <a:avLst/>
              <a:gdLst>
                <a:gd name="T0" fmla="*/ 3 w 188"/>
                <a:gd name="T1" fmla="*/ 0 h 164"/>
                <a:gd name="T2" fmla="*/ 3 w 188"/>
                <a:gd name="T3" fmla="*/ 0 h 164"/>
                <a:gd name="T4" fmla="*/ 188 w 188"/>
                <a:gd name="T5" fmla="*/ 0 h 164"/>
                <a:gd name="T6" fmla="*/ 188 w 188"/>
                <a:gd name="T7" fmla="*/ 0 h 164"/>
                <a:gd name="T8" fmla="*/ 171 w 188"/>
                <a:gd name="T9" fmla="*/ 140 h 164"/>
                <a:gd name="T10" fmla="*/ 171 w 188"/>
                <a:gd name="T11" fmla="*/ 140 h 164"/>
                <a:gd name="T12" fmla="*/ 170 w 188"/>
                <a:gd name="T13" fmla="*/ 145 h 164"/>
                <a:gd name="T14" fmla="*/ 168 w 188"/>
                <a:gd name="T15" fmla="*/ 149 h 164"/>
                <a:gd name="T16" fmla="*/ 165 w 188"/>
                <a:gd name="T17" fmla="*/ 153 h 164"/>
                <a:gd name="T18" fmla="*/ 161 w 188"/>
                <a:gd name="T19" fmla="*/ 156 h 164"/>
                <a:gd name="T20" fmla="*/ 153 w 188"/>
                <a:gd name="T21" fmla="*/ 161 h 164"/>
                <a:gd name="T22" fmla="*/ 144 w 188"/>
                <a:gd name="T23" fmla="*/ 164 h 164"/>
                <a:gd name="T24" fmla="*/ 144 w 188"/>
                <a:gd name="T25" fmla="*/ 164 h 164"/>
                <a:gd name="T26" fmla="*/ 0 w 188"/>
                <a:gd name="T27" fmla="*/ 130 h 164"/>
                <a:gd name="T28" fmla="*/ 0 w 188"/>
                <a:gd name="T29" fmla="*/ 130 h 164"/>
                <a:gd name="T30" fmla="*/ 3 w 188"/>
                <a:gd name="T31" fmla="*/ 0 h 164"/>
                <a:gd name="T32" fmla="*/ 3 w 188"/>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164">
                  <a:moveTo>
                    <a:pt x="3" y="0"/>
                  </a:moveTo>
                  <a:lnTo>
                    <a:pt x="3" y="0"/>
                  </a:lnTo>
                  <a:lnTo>
                    <a:pt x="188" y="0"/>
                  </a:lnTo>
                  <a:lnTo>
                    <a:pt x="188" y="0"/>
                  </a:lnTo>
                  <a:lnTo>
                    <a:pt x="171" y="140"/>
                  </a:lnTo>
                  <a:lnTo>
                    <a:pt x="171" y="140"/>
                  </a:lnTo>
                  <a:lnTo>
                    <a:pt x="170" y="145"/>
                  </a:lnTo>
                  <a:lnTo>
                    <a:pt x="168" y="149"/>
                  </a:lnTo>
                  <a:lnTo>
                    <a:pt x="165" y="153"/>
                  </a:lnTo>
                  <a:lnTo>
                    <a:pt x="161" y="156"/>
                  </a:lnTo>
                  <a:lnTo>
                    <a:pt x="153" y="161"/>
                  </a:lnTo>
                  <a:lnTo>
                    <a:pt x="144" y="164"/>
                  </a:lnTo>
                  <a:lnTo>
                    <a:pt x="144" y="164"/>
                  </a:lnTo>
                  <a:lnTo>
                    <a:pt x="0" y="130"/>
                  </a:lnTo>
                  <a:lnTo>
                    <a:pt x="0" y="130"/>
                  </a:lnTo>
                  <a:lnTo>
                    <a:pt x="3" y="0"/>
                  </a:lnTo>
                  <a:lnTo>
                    <a:pt x="3" y="0"/>
                  </a:lnTo>
                  <a:close/>
                </a:path>
              </a:pathLst>
            </a:custGeom>
            <a:solidFill>
              <a:srgbClr val="A9A9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56"/>
            <p:cNvSpPr/>
            <p:nvPr/>
          </p:nvSpPr>
          <p:spPr bwMode="auto">
            <a:xfrm>
              <a:off x="3265488" y="5083175"/>
              <a:ext cx="292100" cy="260350"/>
            </a:xfrm>
            <a:custGeom>
              <a:avLst/>
              <a:gdLst>
                <a:gd name="T0" fmla="*/ 3 w 184"/>
                <a:gd name="T1" fmla="*/ 0 h 164"/>
                <a:gd name="T2" fmla="*/ 3 w 184"/>
                <a:gd name="T3" fmla="*/ 0 h 164"/>
                <a:gd name="T4" fmla="*/ 184 w 184"/>
                <a:gd name="T5" fmla="*/ 0 h 164"/>
                <a:gd name="T6" fmla="*/ 184 w 184"/>
                <a:gd name="T7" fmla="*/ 0 h 164"/>
                <a:gd name="T8" fmla="*/ 167 w 184"/>
                <a:gd name="T9" fmla="*/ 140 h 164"/>
                <a:gd name="T10" fmla="*/ 167 w 184"/>
                <a:gd name="T11" fmla="*/ 140 h 164"/>
                <a:gd name="T12" fmla="*/ 166 w 184"/>
                <a:gd name="T13" fmla="*/ 145 h 164"/>
                <a:gd name="T14" fmla="*/ 164 w 184"/>
                <a:gd name="T15" fmla="*/ 149 h 164"/>
                <a:gd name="T16" fmla="*/ 157 w 184"/>
                <a:gd name="T17" fmla="*/ 156 h 164"/>
                <a:gd name="T18" fmla="*/ 149 w 184"/>
                <a:gd name="T19" fmla="*/ 161 h 164"/>
                <a:gd name="T20" fmla="*/ 141 w 184"/>
                <a:gd name="T21" fmla="*/ 164 h 164"/>
                <a:gd name="T22" fmla="*/ 141 w 184"/>
                <a:gd name="T23" fmla="*/ 164 h 164"/>
                <a:gd name="T24" fmla="*/ 0 w 184"/>
                <a:gd name="T25" fmla="*/ 129 h 164"/>
                <a:gd name="T26" fmla="*/ 0 w 184"/>
                <a:gd name="T27" fmla="*/ 129 h 164"/>
                <a:gd name="T28" fmla="*/ 3 w 184"/>
                <a:gd name="T29" fmla="*/ 0 h 164"/>
                <a:gd name="T30" fmla="*/ 3 w 184"/>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164">
                  <a:moveTo>
                    <a:pt x="3" y="0"/>
                  </a:moveTo>
                  <a:lnTo>
                    <a:pt x="3" y="0"/>
                  </a:lnTo>
                  <a:lnTo>
                    <a:pt x="184" y="0"/>
                  </a:lnTo>
                  <a:lnTo>
                    <a:pt x="184" y="0"/>
                  </a:lnTo>
                  <a:lnTo>
                    <a:pt x="167" y="140"/>
                  </a:lnTo>
                  <a:lnTo>
                    <a:pt x="167" y="140"/>
                  </a:lnTo>
                  <a:lnTo>
                    <a:pt x="166" y="145"/>
                  </a:lnTo>
                  <a:lnTo>
                    <a:pt x="164" y="149"/>
                  </a:lnTo>
                  <a:lnTo>
                    <a:pt x="157" y="156"/>
                  </a:lnTo>
                  <a:lnTo>
                    <a:pt x="149" y="161"/>
                  </a:lnTo>
                  <a:lnTo>
                    <a:pt x="141" y="164"/>
                  </a:lnTo>
                  <a:lnTo>
                    <a:pt x="141" y="164"/>
                  </a:lnTo>
                  <a:lnTo>
                    <a:pt x="0" y="129"/>
                  </a:lnTo>
                  <a:lnTo>
                    <a:pt x="0" y="129"/>
                  </a:lnTo>
                  <a:lnTo>
                    <a:pt x="3" y="0"/>
                  </a:lnTo>
                  <a:lnTo>
                    <a:pt x="3" y="0"/>
                  </a:lnTo>
                  <a:close/>
                </a:path>
              </a:pathLst>
            </a:custGeom>
            <a:solidFill>
              <a:srgbClr val="AAAA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57"/>
            <p:cNvSpPr/>
            <p:nvPr/>
          </p:nvSpPr>
          <p:spPr bwMode="auto">
            <a:xfrm>
              <a:off x="3270251" y="5083175"/>
              <a:ext cx="287338" cy="260350"/>
            </a:xfrm>
            <a:custGeom>
              <a:avLst/>
              <a:gdLst>
                <a:gd name="T0" fmla="*/ 4 w 181"/>
                <a:gd name="T1" fmla="*/ 0 h 164"/>
                <a:gd name="T2" fmla="*/ 4 w 181"/>
                <a:gd name="T3" fmla="*/ 0 h 164"/>
                <a:gd name="T4" fmla="*/ 181 w 181"/>
                <a:gd name="T5" fmla="*/ 0 h 164"/>
                <a:gd name="T6" fmla="*/ 181 w 181"/>
                <a:gd name="T7" fmla="*/ 0 h 164"/>
                <a:gd name="T8" fmla="*/ 164 w 181"/>
                <a:gd name="T9" fmla="*/ 140 h 164"/>
                <a:gd name="T10" fmla="*/ 164 w 181"/>
                <a:gd name="T11" fmla="*/ 140 h 164"/>
                <a:gd name="T12" fmla="*/ 163 w 181"/>
                <a:gd name="T13" fmla="*/ 145 h 164"/>
                <a:gd name="T14" fmla="*/ 161 w 181"/>
                <a:gd name="T15" fmla="*/ 149 h 164"/>
                <a:gd name="T16" fmla="*/ 154 w 181"/>
                <a:gd name="T17" fmla="*/ 156 h 164"/>
                <a:gd name="T18" fmla="*/ 146 w 181"/>
                <a:gd name="T19" fmla="*/ 160 h 164"/>
                <a:gd name="T20" fmla="*/ 138 w 181"/>
                <a:gd name="T21" fmla="*/ 164 h 164"/>
                <a:gd name="T22" fmla="*/ 138 w 181"/>
                <a:gd name="T23" fmla="*/ 164 h 164"/>
                <a:gd name="T24" fmla="*/ 0 w 181"/>
                <a:gd name="T25" fmla="*/ 128 h 164"/>
                <a:gd name="T26" fmla="*/ 0 w 181"/>
                <a:gd name="T27" fmla="*/ 128 h 164"/>
                <a:gd name="T28" fmla="*/ 4 w 181"/>
                <a:gd name="T29" fmla="*/ 0 h 164"/>
                <a:gd name="T30" fmla="*/ 4 w 181"/>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164">
                  <a:moveTo>
                    <a:pt x="4" y="0"/>
                  </a:moveTo>
                  <a:lnTo>
                    <a:pt x="4" y="0"/>
                  </a:lnTo>
                  <a:lnTo>
                    <a:pt x="181" y="0"/>
                  </a:lnTo>
                  <a:lnTo>
                    <a:pt x="181" y="0"/>
                  </a:lnTo>
                  <a:lnTo>
                    <a:pt x="164" y="140"/>
                  </a:lnTo>
                  <a:lnTo>
                    <a:pt x="164" y="140"/>
                  </a:lnTo>
                  <a:lnTo>
                    <a:pt x="163" y="145"/>
                  </a:lnTo>
                  <a:lnTo>
                    <a:pt x="161" y="149"/>
                  </a:lnTo>
                  <a:lnTo>
                    <a:pt x="154" y="156"/>
                  </a:lnTo>
                  <a:lnTo>
                    <a:pt x="146" y="160"/>
                  </a:lnTo>
                  <a:lnTo>
                    <a:pt x="138" y="164"/>
                  </a:lnTo>
                  <a:lnTo>
                    <a:pt x="138" y="164"/>
                  </a:lnTo>
                  <a:lnTo>
                    <a:pt x="0" y="128"/>
                  </a:lnTo>
                  <a:lnTo>
                    <a:pt x="0" y="128"/>
                  </a:lnTo>
                  <a:lnTo>
                    <a:pt x="4" y="0"/>
                  </a:lnTo>
                  <a:lnTo>
                    <a:pt x="4" y="0"/>
                  </a:lnTo>
                  <a:close/>
                </a:path>
              </a:pathLst>
            </a:custGeom>
            <a:solidFill>
              <a:srgbClr val="AAAAA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58"/>
            <p:cNvSpPr/>
            <p:nvPr/>
          </p:nvSpPr>
          <p:spPr bwMode="auto">
            <a:xfrm>
              <a:off x="3276601" y="5083175"/>
              <a:ext cx="280988" cy="258763"/>
            </a:xfrm>
            <a:custGeom>
              <a:avLst/>
              <a:gdLst>
                <a:gd name="T0" fmla="*/ 4 w 177"/>
                <a:gd name="T1" fmla="*/ 0 h 163"/>
                <a:gd name="T2" fmla="*/ 4 w 177"/>
                <a:gd name="T3" fmla="*/ 0 h 163"/>
                <a:gd name="T4" fmla="*/ 177 w 177"/>
                <a:gd name="T5" fmla="*/ 0 h 163"/>
                <a:gd name="T6" fmla="*/ 177 w 177"/>
                <a:gd name="T7" fmla="*/ 0 h 163"/>
                <a:gd name="T8" fmla="*/ 160 w 177"/>
                <a:gd name="T9" fmla="*/ 140 h 163"/>
                <a:gd name="T10" fmla="*/ 160 w 177"/>
                <a:gd name="T11" fmla="*/ 140 h 163"/>
                <a:gd name="T12" fmla="*/ 159 w 177"/>
                <a:gd name="T13" fmla="*/ 145 h 163"/>
                <a:gd name="T14" fmla="*/ 157 w 177"/>
                <a:gd name="T15" fmla="*/ 149 h 163"/>
                <a:gd name="T16" fmla="*/ 150 w 177"/>
                <a:gd name="T17" fmla="*/ 156 h 163"/>
                <a:gd name="T18" fmla="*/ 142 w 177"/>
                <a:gd name="T19" fmla="*/ 160 h 163"/>
                <a:gd name="T20" fmla="*/ 134 w 177"/>
                <a:gd name="T21" fmla="*/ 163 h 163"/>
                <a:gd name="T22" fmla="*/ 134 w 177"/>
                <a:gd name="T23" fmla="*/ 163 h 163"/>
                <a:gd name="T24" fmla="*/ 0 w 177"/>
                <a:gd name="T25" fmla="*/ 128 h 163"/>
                <a:gd name="T26" fmla="*/ 0 w 177"/>
                <a:gd name="T27" fmla="*/ 128 h 163"/>
                <a:gd name="T28" fmla="*/ 4 w 177"/>
                <a:gd name="T29" fmla="*/ 0 h 163"/>
                <a:gd name="T30" fmla="*/ 4 w 17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 h="163">
                  <a:moveTo>
                    <a:pt x="4" y="0"/>
                  </a:moveTo>
                  <a:lnTo>
                    <a:pt x="4" y="0"/>
                  </a:lnTo>
                  <a:lnTo>
                    <a:pt x="177" y="0"/>
                  </a:lnTo>
                  <a:lnTo>
                    <a:pt x="177" y="0"/>
                  </a:lnTo>
                  <a:lnTo>
                    <a:pt x="160" y="140"/>
                  </a:lnTo>
                  <a:lnTo>
                    <a:pt x="160" y="140"/>
                  </a:lnTo>
                  <a:lnTo>
                    <a:pt x="159" y="145"/>
                  </a:lnTo>
                  <a:lnTo>
                    <a:pt x="157" y="149"/>
                  </a:lnTo>
                  <a:lnTo>
                    <a:pt x="150" y="156"/>
                  </a:lnTo>
                  <a:lnTo>
                    <a:pt x="142" y="160"/>
                  </a:lnTo>
                  <a:lnTo>
                    <a:pt x="134" y="163"/>
                  </a:lnTo>
                  <a:lnTo>
                    <a:pt x="134" y="163"/>
                  </a:lnTo>
                  <a:lnTo>
                    <a:pt x="0" y="128"/>
                  </a:lnTo>
                  <a:lnTo>
                    <a:pt x="0" y="128"/>
                  </a:lnTo>
                  <a:lnTo>
                    <a:pt x="4" y="0"/>
                  </a:lnTo>
                  <a:lnTo>
                    <a:pt x="4" y="0"/>
                  </a:lnTo>
                  <a:close/>
                </a:path>
              </a:pathLst>
            </a:custGeom>
            <a:solidFill>
              <a:srgbClr val="ABAB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59"/>
            <p:cNvSpPr/>
            <p:nvPr/>
          </p:nvSpPr>
          <p:spPr bwMode="auto">
            <a:xfrm>
              <a:off x="3282951" y="5083175"/>
              <a:ext cx="274638" cy="258763"/>
            </a:xfrm>
            <a:custGeom>
              <a:avLst/>
              <a:gdLst>
                <a:gd name="T0" fmla="*/ 3 w 173"/>
                <a:gd name="T1" fmla="*/ 0 h 163"/>
                <a:gd name="T2" fmla="*/ 3 w 173"/>
                <a:gd name="T3" fmla="*/ 0 h 163"/>
                <a:gd name="T4" fmla="*/ 173 w 173"/>
                <a:gd name="T5" fmla="*/ 0 h 163"/>
                <a:gd name="T6" fmla="*/ 173 w 173"/>
                <a:gd name="T7" fmla="*/ 0 h 163"/>
                <a:gd name="T8" fmla="*/ 156 w 173"/>
                <a:gd name="T9" fmla="*/ 140 h 163"/>
                <a:gd name="T10" fmla="*/ 156 w 173"/>
                <a:gd name="T11" fmla="*/ 140 h 163"/>
                <a:gd name="T12" fmla="*/ 155 w 173"/>
                <a:gd name="T13" fmla="*/ 145 h 163"/>
                <a:gd name="T14" fmla="*/ 153 w 173"/>
                <a:gd name="T15" fmla="*/ 149 h 163"/>
                <a:gd name="T16" fmla="*/ 146 w 173"/>
                <a:gd name="T17" fmla="*/ 156 h 163"/>
                <a:gd name="T18" fmla="*/ 140 w 173"/>
                <a:gd name="T19" fmla="*/ 160 h 163"/>
                <a:gd name="T20" fmla="*/ 132 w 173"/>
                <a:gd name="T21" fmla="*/ 163 h 163"/>
                <a:gd name="T22" fmla="*/ 132 w 173"/>
                <a:gd name="T23" fmla="*/ 163 h 163"/>
                <a:gd name="T24" fmla="*/ 0 w 173"/>
                <a:gd name="T25" fmla="*/ 126 h 163"/>
                <a:gd name="T26" fmla="*/ 0 w 173"/>
                <a:gd name="T27" fmla="*/ 126 h 163"/>
                <a:gd name="T28" fmla="*/ 3 w 173"/>
                <a:gd name="T29" fmla="*/ 0 h 163"/>
                <a:gd name="T30" fmla="*/ 3 w 17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163">
                  <a:moveTo>
                    <a:pt x="3" y="0"/>
                  </a:moveTo>
                  <a:lnTo>
                    <a:pt x="3" y="0"/>
                  </a:lnTo>
                  <a:lnTo>
                    <a:pt x="173" y="0"/>
                  </a:lnTo>
                  <a:lnTo>
                    <a:pt x="173" y="0"/>
                  </a:lnTo>
                  <a:lnTo>
                    <a:pt x="156" y="140"/>
                  </a:lnTo>
                  <a:lnTo>
                    <a:pt x="156" y="140"/>
                  </a:lnTo>
                  <a:lnTo>
                    <a:pt x="155" y="145"/>
                  </a:lnTo>
                  <a:lnTo>
                    <a:pt x="153" y="149"/>
                  </a:lnTo>
                  <a:lnTo>
                    <a:pt x="146" y="156"/>
                  </a:lnTo>
                  <a:lnTo>
                    <a:pt x="140" y="160"/>
                  </a:lnTo>
                  <a:lnTo>
                    <a:pt x="132" y="163"/>
                  </a:lnTo>
                  <a:lnTo>
                    <a:pt x="132" y="163"/>
                  </a:lnTo>
                  <a:lnTo>
                    <a:pt x="0" y="126"/>
                  </a:lnTo>
                  <a:lnTo>
                    <a:pt x="0" y="126"/>
                  </a:lnTo>
                  <a:lnTo>
                    <a:pt x="3" y="0"/>
                  </a:lnTo>
                  <a:lnTo>
                    <a:pt x="3" y="0"/>
                  </a:lnTo>
                  <a:close/>
                </a:path>
              </a:pathLst>
            </a:custGeom>
            <a:solidFill>
              <a:srgbClr val="ACAC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60"/>
            <p:cNvSpPr/>
            <p:nvPr/>
          </p:nvSpPr>
          <p:spPr bwMode="auto">
            <a:xfrm>
              <a:off x="3289301" y="5083175"/>
              <a:ext cx="268288" cy="258763"/>
            </a:xfrm>
            <a:custGeom>
              <a:avLst/>
              <a:gdLst>
                <a:gd name="T0" fmla="*/ 3 w 169"/>
                <a:gd name="T1" fmla="*/ 0 h 163"/>
                <a:gd name="T2" fmla="*/ 3 w 169"/>
                <a:gd name="T3" fmla="*/ 0 h 163"/>
                <a:gd name="T4" fmla="*/ 169 w 169"/>
                <a:gd name="T5" fmla="*/ 0 h 163"/>
                <a:gd name="T6" fmla="*/ 169 w 169"/>
                <a:gd name="T7" fmla="*/ 0 h 163"/>
                <a:gd name="T8" fmla="*/ 152 w 169"/>
                <a:gd name="T9" fmla="*/ 140 h 163"/>
                <a:gd name="T10" fmla="*/ 152 w 169"/>
                <a:gd name="T11" fmla="*/ 140 h 163"/>
                <a:gd name="T12" fmla="*/ 151 w 169"/>
                <a:gd name="T13" fmla="*/ 144 h 163"/>
                <a:gd name="T14" fmla="*/ 149 w 169"/>
                <a:gd name="T15" fmla="*/ 148 h 163"/>
                <a:gd name="T16" fmla="*/ 142 w 169"/>
                <a:gd name="T17" fmla="*/ 155 h 163"/>
                <a:gd name="T18" fmla="*/ 136 w 169"/>
                <a:gd name="T19" fmla="*/ 160 h 163"/>
                <a:gd name="T20" fmla="*/ 128 w 169"/>
                <a:gd name="T21" fmla="*/ 163 h 163"/>
                <a:gd name="T22" fmla="*/ 128 w 169"/>
                <a:gd name="T23" fmla="*/ 163 h 163"/>
                <a:gd name="T24" fmla="*/ 0 w 169"/>
                <a:gd name="T25" fmla="*/ 125 h 163"/>
                <a:gd name="T26" fmla="*/ 0 w 169"/>
                <a:gd name="T27" fmla="*/ 125 h 163"/>
                <a:gd name="T28" fmla="*/ 3 w 169"/>
                <a:gd name="T29" fmla="*/ 0 h 163"/>
                <a:gd name="T30" fmla="*/ 3 w 169"/>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9" h="163">
                  <a:moveTo>
                    <a:pt x="3" y="0"/>
                  </a:moveTo>
                  <a:lnTo>
                    <a:pt x="3" y="0"/>
                  </a:lnTo>
                  <a:lnTo>
                    <a:pt x="169" y="0"/>
                  </a:lnTo>
                  <a:lnTo>
                    <a:pt x="169" y="0"/>
                  </a:lnTo>
                  <a:lnTo>
                    <a:pt x="152" y="140"/>
                  </a:lnTo>
                  <a:lnTo>
                    <a:pt x="152" y="140"/>
                  </a:lnTo>
                  <a:lnTo>
                    <a:pt x="151" y="144"/>
                  </a:lnTo>
                  <a:lnTo>
                    <a:pt x="149" y="148"/>
                  </a:lnTo>
                  <a:lnTo>
                    <a:pt x="142" y="155"/>
                  </a:lnTo>
                  <a:lnTo>
                    <a:pt x="136" y="160"/>
                  </a:lnTo>
                  <a:lnTo>
                    <a:pt x="128" y="163"/>
                  </a:lnTo>
                  <a:lnTo>
                    <a:pt x="128" y="163"/>
                  </a:lnTo>
                  <a:lnTo>
                    <a:pt x="0" y="125"/>
                  </a:lnTo>
                  <a:lnTo>
                    <a:pt x="0" y="125"/>
                  </a:lnTo>
                  <a:lnTo>
                    <a:pt x="3" y="0"/>
                  </a:lnTo>
                  <a:lnTo>
                    <a:pt x="3" y="0"/>
                  </a:lnTo>
                  <a:close/>
                </a:path>
              </a:pathLst>
            </a:custGeom>
            <a:solidFill>
              <a:srgbClr val="ACAC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61"/>
            <p:cNvSpPr/>
            <p:nvPr/>
          </p:nvSpPr>
          <p:spPr bwMode="auto">
            <a:xfrm>
              <a:off x="3294063" y="5083175"/>
              <a:ext cx="263525" cy="258763"/>
            </a:xfrm>
            <a:custGeom>
              <a:avLst/>
              <a:gdLst>
                <a:gd name="T0" fmla="*/ 4 w 166"/>
                <a:gd name="T1" fmla="*/ 0 h 163"/>
                <a:gd name="T2" fmla="*/ 4 w 166"/>
                <a:gd name="T3" fmla="*/ 0 h 163"/>
                <a:gd name="T4" fmla="*/ 166 w 166"/>
                <a:gd name="T5" fmla="*/ 0 h 163"/>
                <a:gd name="T6" fmla="*/ 166 w 166"/>
                <a:gd name="T7" fmla="*/ 0 h 163"/>
                <a:gd name="T8" fmla="*/ 149 w 166"/>
                <a:gd name="T9" fmla="*/ 140 h 163"/>
                <a:gd name="T10" fmla="*/ 149 w 166"/>
                <a:gd name="T11" fmla="*/ 140 h 163"/>
                <a:gd name="T12" fmla="*/ 148 w 166"/>
                <a:gd name="T13" fmla="*/ 144 h 163"/>
                <a:gd name="T14" fmla="*/ 146 w 166"/>
                <a:gd name="T15" fmla="*/ 148 h 163"/>
                <a:gd name="T16" fmla="*/ 141 w 166"/>
                <a:gd name="T17" fmla="*/ 155 h 163"/>
                <a:gd name="T18" fmla="*/ 133 w 166"/>
                <a:gd name="T19" fmla="*/ 160 h 163"/>
                <a:gd name="T20" fmla="*/ 125 w 166"/>
                <a:gd name="T21" fmla="*/ 163 h 163"/>
                <a:gd name="T22" fmla="*/ 125 w 166"/>
                <a:gd name="T23" fmla="*/ 163 h 163"/>
                <a:gd name="T24" fmla="*/ 0 w 166"/>
                <a:gd name="T25" fmla="*/ 124 h 163"/>
                <a:gd name="T26" fmla="*/ 0 w 166"/>
                <a:gd name="T27" fmla="*/ 124 h 163"/>
                <a:gd name="T28" fmla="*/ 4 w 166"/>
                <a:gd name="T29" fmla="*/ 0 h 163"/>
                <a:gd name="T30" fmla="*/ 4 w 166"/>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6" h="163">
                  <a:moveTo>
                    <a:pt x="4" y="0"/>
                  </a:moveTo>
                  <a:lnTo>
                    <a:pt x="4" y="0"/>
                  </a:lnTo>
                  <a:lnTo>
                    <a:pt x="166" y="0"/>
                  </a:lnTo>
                  <a:lnTo>
                    <a:pt x="166" y="0"/>
                  </a:lnTo>
                  <a:lnTo>
                    <a:pt x="149" y="140"/>
                  </a:lnTo>
                  <a:lnTo>
                    <a:pt x="149" y="140"/>
                  </a:lnTo>
                  <a:lnTo>
                    <a:pt x="148" y="144"/>
                  </a:lnTo>
                  <a:lnTo>
                    <a:pt x="146" y="148"/>
                  </a:lnTo>
                  <a:lnTo>
                    <a:pt x="141" y="155"/>
                  </a:lnTo>
                  <a:lnTo>
                    <a:pt x="133" y="160"/>
                  </a:lnTo>
                  <a:lnTo>
                    <a:pt x="125" y="163"/>
                  </a:lnTo>
                  <a:lnTo>
                    <a:pt x="125" y="163"/>
                  </a:lnTo>
                  <a:lnTo>
                    <a:pt x="0" y="124"/>
                  </a:lnTo>
                  <a:lnTo>
                    <a:pt x="0" y="124"/>
                  </a:lnTo>
                  <a:lnTo>
                    <a:pt x="4" y="0"/>
                  </a:lnTo>
                  <a:lnTo>
                    <a:pt x="4" y="0"/>
                  </a:lnTo>
                  <a:close/>
                </a:path>
              </a:pathLst>
            </a:custGeom>
            <a:solidFill>
              <a:srgbClr val="ADADB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62"/>
            <p:cNvSpPr/>
            <p:nvPr/>
          </p:nvSpPr>
          <p:spPr bwMode="auto">
            <a:xfrm>
              <a:off x="3300413" y="5083175"/>
              <a:ext cx="257175" cy="258763"/>
            </a:xfrm>
            <a:custGeom>
              <a:avLst/>
              <a:gdLst>
                <a:gd name="T0" fmla="*/ 4 w 162"/>
                <a:gd name="T1" fmla="*/ 0 h 163"/>
                <a:gd name="T2" fmla="*/ 4 w 162"/>
                <a:gd name="T3" fmla="*/ 0 h 163"/>
                <a:gd name="T4" fmla="*/ 162 w 162"/>
                <a:gd name="T5" fmla="*/ 0 h 163"/>
                <a:gd name="T6" fmla="*/ 162 w 162"/>
                <a:gd name="T7" fmla="*/ 0 h 163"/>
                <a:gd name="T8" fmla="*/ 145 w 162"/>
                <a:gd name="T9" fmla="*/ 140 h 163"/>
                <a:gd name="T10" fmla="*/ 145 w 162"/>
                <a:gd name="T11" fmla="*/ 140 h 163"/>
                <a:gd name="T12" fmla="*/ 144 w 162"/>
                <a:gd name="T13" fmla="*/ 144 h 163"/>
                <a:gd name="T14" fmla="*/ 142 w 162"/>
                <a:gd name="T15" fmla="*/ 148 h 163"/>
                <a:gd name="T16" fmla="*/ 137 w 162"/>
                <a:gd name="T17" fmla="*/ 155 h 163"/>
                <a:gd name="T18" fmla="*/ 129 w 162"/>
                <a:gd name="T19" fmla="*/ 160 h 163"/>
                <a:gd name="T20" fmla="*/ 121 w 162"/>
                <a:gd name="T21" fmla="*/ 163 h 163"/>
                <a:gd name="T22" fmla="*/ 121 w 162"/>
                <a:gd name="T23" fmla="*/ 163 h 163"/>
                <a:gd name="T24" fmla="*/ 0 w 162"/>
                <a:gd name="T25" fmla="*/ 122 h 163"/>
                <a:gd name="T26" fmla="*/ 0 w 162"/>
                <a:gd name="T27" fmla="*/ 122 h 163"/>
                <a:gd name="T28" fmla="*/ 4 w 162"/>
                <a:gd name="T29" fmla="*/ 0 h 163"/>
                <a:gd name="T30" fmla="*/ 4 w 162"/>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2" h="163">
                  <a:moveTo>
                    <a:pt x="4" y="0"/>
                  </a:moveTo>
                  <a:lnTo>
                    <a:pt x="4" y="0"/>
                  </a:lnTo>
                  <a:lnTo>
                    <a:pt x="162" y="0"/>
                  </a:lnTo>
                  <a:lnTo>
                    <a:pt x="162" y="0"/>
                  </a:lnTo>
                  <a:lnTo>
                    <a:pt x="145" y="140"/>
                  </a:lnTo>
                  <a:lnTo>
                    <a:pt x="145" y="140"/>
                  </a:lnTo>
                  <a:lnTo>
                    <a:pt x="144" y="144"/>
                  </a:lnTo>
                  <a:lnTo>
                    <a:pt x="142" y="148"/>
                  </a:lnTo>
                  <a:lnTo>
                    <a:pt x="137" y="155"/>
                  </a:lnTo>
                  <a:lnTo>
                    <a:pt x="129" y="160"/>
                  </a:lnTo>
                  <a:lnTo>
                    <a:pt x="121" y="163"/>
                  </a:lnTo>
                  <a:lnTo>
                    <a:pt x="121" y="163"/>
                  </a:lnTo>
                  <a:lnTo>
                    <a:pt x="0" y="122"/>
                  </a:lnTo>
                  <a:lnTo>
                    <a:pt x="0" y="122"/>
                  </a:lnTo>
                  <a:lnTo>
                    <a:pt x="4" y="0"/>
                  </a:lnTo>
                  <a:lnTo>
                    <a:pt x="4" y="0"/>
                  </a:lnTo>
                  <a:close/>
                </a:path>
              </a:pathLst>
            </a:custGeom>
            <a:solidFill>
              <a:srgbClr val="AEAE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63"/>
            <p:cNvSpPr/>
            <p:nvPr/>
          </p:nvSpPr>
          <p:spPr bwMode="auto">
            <a:xfrm>
              <a:off x="3306763" y="5083175"/>
              <a:ext cx="250825" cy="258763"/>
            </a:xfrm>
            <a:custGeom>
              <a:avLst/>
              <a:gdLst>
                <a:gd name="T0" fmla="*/ 4 w 158"/>
                <a:gd name="T1" fmla="*/ 0 h 163"/>
                <a:gd name="T2" fmla="*/ 4 w 158"/>
                <a:gd name="T3" fmla="*/ 0 h 163"/>
                <a:gd name="T4" fmla="*/ 158 w 158"/>
                <a:gd name="T5" fmla="*/ 0 h 163"/>
                <a:gd name="T6" fmla="*/ 158 w 158"/>
                <a:gd name="T7" fmla="*/ 0 h 163"/>
                <a:gd name="T8" fmla="*/ 141 w 158"/>
                <a:gd name="T9" fmla="*/ 140 h 163"/>
                <a:gd name="T10" fmla="*/ 141 w 158"/>
                <a:gd name="T11" fmla="*/ 140 h 163"/>
                <a:gd name="T12" fmla="*/ 140 w 158"/>
                <a:gd name="T13" fmla="*/ 144 h 163"/>
                <a:gd name="T14" fmla="*/ 138 w 158"/>
                <a:gd name="T15" fmla="*/ 148 h 163"/>
                <a:gd name="T16" fmla="*/ 133 w 158"/>
                <a:gd name="T17" fmla="*/ 155 h 163"/>
                <a:gd name="T18" fmla="*/ 125 w 158"/>
                <a:gd name="T19" fmla="*/ 160 h 163"/>
                <a:gd name="T20" fmla="*/ 118 w 158"/>
                <a:gd name="T21" fmla="*/ 163 h 163"/>
                <a:gd name="T22" fmla="*/ 118 w 158"/>
                <a:gd name="T23" fmla="*/ 163 h 163"/>
                <a:gd name="T24" fmla="*/ 0 w 158"/>
                <a:gd name="T25" fmla="*/ 121 h 163"/>
                <a:gd name="T26" fmla="*/ 0 w 158"/>
                <a:gd name="T27" fmla="*/ 121 h 163"/>
                <a:gd name="T28" fmla="*/ 4 w 158"/>
                <a:gd name="T29" fmla="*/ 0 h 163"/>
                <a:gd name="T30" fmla="*/ 4 w 158"/>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8" h="163">
                  <a:moveTo>
                    <a:pt x="4" y="0"/>
                  </a:moveTo>
                  <a:lnTo>
                    <a:pt x="4" y="0"/>
                  </a:lnTo>
                  <a:lnTo>
                    <a:pt x="158" y="0"/>
                  </a:lnTo>
                  <a:lnTo>
                    <a:pt x="158" y="0"/>
                  </a:lnTo>
                  <a:lnTo>
                    <a:pt x="141" y="140"/>
                  </a:lnTo>
                  <a:lnTo>
                    <a:pt x="141" y="140"/>
                  </a:lnTo>
                  <a:lnTo>
                    <a:pt x="140" y="144"/>
                  </a:lnTo>
                  <a:lnTo>
                    <a:pt x="138" y="148"/>
                  </a:lnTo>
                  <a:lnTo>
                    <a:pt x="133" y="155"/>
                  </a:lnTo>
                  <a:lnTo>
                    <a:pt x="125" y="160"/>
                  </a:lnTo>
                  <a:lnTo>
                    <a:pt x="118" y="163"/>
                  </a:lnTo>
                  <a:lnTo>
                    <a:pt x="118" y="163"/>
                  </a:lnTo>
                  <a:lnTo>
                    <a:pt x="0" y="121"/>
                  </a:lnTo>
                  <a:lnTo>
                    <a:pt x="0" y="121"/>
                  </a:lnTo>
                  <a:lnTo>
                    <a:pt x="4" y="0"/>
                  </a:lnTo>
                  <a:lnTo>
                    <a:pt x="4" y="0"/>
                  </a:lnTo>
                  <a:close/>
                </a:path>
              </a:pathLst>
            </a:custGeom>
            <a:solidFill>
              <a:srgbClr val="AEAE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64"/>
            <p:cNvSpPr/>
            <p:nvPr/>
          </p:nvSpPr>
          <p:spPr bwMode="auto">
            <a:xfrm>
              <a:off x="3313113" y="5083175"/>
              <a:ext cx="244475" cy="258763"/>
            </a:xfrm>
            <a:custGeom>
              <a:avLst/>
              <a:gdLst>
                <a:gd name="T0" fmla="*/ 4 w 154"/>
                <a:gd name="T1" fmla="*/ 0 h 163"/>
                <a:gd name="T2" fmla="*/ 4 w 154"/>
                <a:gd name="T3" fmla="*/ 0 h 163"/>
                <a:gd name="T4" fmla="*/ 154 w 154"/>
                <a:gd name="T5" fmla="*/ 0 h 163"/>
                <a:gd name="T6" fmla="*/ 154 w 154"/>
                <a:gd name="T7" fmla="*/ 0 h 163"/>
                <a:gd name="T8" fmla="*/ 137 w 154"/>
                <a:gd name="T9" fmla="*/ 140 h 163"/>
                <a:gd name="T10" fmla="*/ 137 w 154"/>
                <a:gd name="T11" fmla="*/ 140 h 163"/>
                <a:gd name="T12" fmla="*/ 136 w 154"/>
                <a:gd name="T13" fmla="*/ 144 h 163"/>
                <a:gd name="T14" fmla="*/ 134 w 154"/>
                <a:gd name="T15" fmla="*/ 148 h 163"/>
                <a:gd name="T16" fmla="*/ 129 w 154"/>
                <a:gd name="T17" fmla="*/ 155 h 163"/>
                <a:gd name="T18" fmla="*/ 122 w 154"/>
                <a:gd name="T19" fmla="*/ 160 h 163"/>
                <a:gd name="T20" fmla="*/ 114 w 154"/>
                <a:gd name="T21" fmla="*/ 163 h 163"/>
                <a:gd name="T22" fmla="*/ 114 w 154"/>
                <a:gd name="T23" fmla="*/ 163 h 163"/>
                <a:gd name="T24" fmla="*/ 0 w 154"/>
                <a:gd name="T25" fmla="*/ 119 h 163"/>
                <a:gd name="T26" fmla="*/ 0 w 154"/>
                <a:gd name="T27" fmla="*/ 119 h 163"/>
                <a:gd name="T28" fmla="*/ 4 w 154"/>
                <a:gd name="T29" fmla="*/ 0 h 163"/>
                <a:gd name="T30" fmla="*/ 4 w 154"/>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63">
                  <a:moveTo>
                    <a:pt x="4" y="0"/>
                  </a:moveTo>
                  <a:lnTo>
                    <a:pt x="4" y="0"/>
                  </a:lnTo>
                  <a:lnTo>
                    <a:pt x="154" y="0"/>
                  </a:lnTo>
                  <a:lnTo>
                    <a:pt x="154" y="0"/>
                  </a:lnTo>
                  <a:lnTo>
                    <a:pt x="137" y="140"/>
                  </a:lnTo>
                  <a:lnTo>
                    <a:pt x="137" y="140"/>
                  </a:lnTo>
                  <a:lnTo>
                    <a:pt x="136" y="144"/>
                  </a:lnTo>
                  <a:lnTo>
                    <a:pt x="134" y="148"/>
                  </a:lnTo>
                  <a:lnTo>
                    <a:pt x="129" y="155"/>
                  </a:lnTo>
                  <a:lnTo>
                    <a:pt x="122" y="160"/>
                  </a:lnTo>
                  <a:lnTo>
                    <a:pt x="114" y="163"/>
                  </a:lnTo>
                  <a:lnTo>
                    <a:pt x="114" y="163"/>
                  </a:lnTo>
                  <a:lnTo>
                    <a:pt x="0" y="119"/>
                  </a:lnTo>
                  <a:lnTo>
                    <a:pt x="0" y="119"/>
                  </a:lnTo>
                  <a:lnTo>
                    <a:pt x="4" y="0"/>
                  </a:lnTo>
                  <a:lnTo>
                    <a:pt x="4" y="0"/>
                  </a:lnTo>
                  <a:close/>
                </a:path>
              </a:pathLst>
            </a:custGeom>
            <a:solidFill>
              <a:srgbClr val="AFAFB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65"/>
            <p:cNvSpPr/>
            <p:nvPr/>
          </p:nvSpPr>
          <p:spPr bwMode="auto">
            <a:xfrm>
              <a:off x="3317876" y="5083175"/>
              <a:ext cx="239713" cy="258763"/>
            </a:xfrm>
            <a:custGeom>
              <a:avLst/>
              <a:gdLst>
                <a:gd name="T0" fmla="*/ 4 w 151"/>
                <a:gd name="T1" fmla="*/ 0 h 163"/>
                <a:gd name="T2" fmla="*/ 4 w 151"/>
                <a:gd name="T3" fmla="*/ 0 h 163"/>
                <a:gd name="T4" fmla="*/ 151 w 151"/>
                <a:gd name="T5" fmla="*/ 0 h 163"/>
                <a:gd name="T6" fmla="*/ 151 w 151"/>
                <a:gd name="T7" fmla="*/ 0 h 163"/>
                <a:gd name="T8" fmla="*/ 134 w 151"/>
                <a:gd name="T9" fmla="*/ 140 h 163"/>
                <a:gd name="T10" fmla="*/ 134 w 151"/>
                <a:gd name="T11" fmla="*/ 140 h 163"/>
                <a:gd name="T12" fmla="*/ 133 w 151"/>
                <a:gd name="T13" fmla="*/ 144 h 163"/>
                <a:gd name="T14" fmla="*/ 131 w 151"/>
                <a:gd name="T15" fmla="*/ 148 h 163"/>
                <a:gd name="T16" fmla="*/ 126 w 151"/>
                <a:gd name="T17" fmla="*/ 155 h 163"/>
                <a:gd name="T18" fmla="*/ 119 w 151"/>
                <a:gd name="T19" fmla="*/ 160 h 163"/>
                <a:gd name="T20" fmla="*/ 111 w 151"/>
                <a:gd name="T21" fmla="*/ 163 h 163"/>
                <a:gd name="T22" fmla="*/ 111 w 151"/>
                <a:gd name="T23" fmla="*/ 163 h 163"/>
                <a:gd name="T24" fmla="*/ 0 w 151"/>
                <a:gd name="T25" fmla="*/ 119 h 163"/>
                <a:gd name="T26" fmla="*/ 0 w 151"/>
                <a:gd name="T27" fmla="*/ 119 h 163"/>
                <a:gd name="T28" fmla="*/ 4 w 151"/>
                <a:gd name="T29" fmla="*/ 0 h 163"/>
                <a:gd name="T30" fmla="*/ 4 w 151"/>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63">
                  <a:moveTo>
                    <a:pt x="4" y="0"/>
                  </a:moveTo>
                  <a:lnTo>
                    <a:pt x="4" y="0"/>
                  </a:lnTo>
                  <a:lnTo>
                    <a:pt x="151" y="0"/>
                  </a:lnTo>
                  <a:lnTo>
                    <a:pt x="151" y="0"/>
                  </a:lnTo>
                  <a:lnTo>
                    <a:pt x="134" y="140"/>
                  </a:lnTo>
                  <a:lnTo>
                    <a:pt x="134" y="140"/>
                  </a:lnTo>
                  <a:lnTo>
                    <a:pt x="133" y="144"/>
                  </a:lnTo>
                  <a:lnTo>
                    <a:pt x="131" y="148"/>
                  </a:lnTo>
                  <a:lnTo>
                    <a:pt x="126" y="155"/>
                  </a:lnTo>
                  <a:lnTo>
                    <a:pt x="119" y="160"/>
                  </a:lnTo>
                  <a:lnTo>
                    <a:pt x="111" y="163"/>
                  </a:lnTo>
                  <a:lnTo>
                    <a:pt x="111" y="163"/>
                  </a:lnTo>
                  <a:lnTo>
                    <a:pt x="0" y="119"/>
                  </a:lnTo>
                  <a:lnTo>
                    <a:pt x="0" y="119"/>
                  </a:lnTo>
                  <a:lnTo>
                    <a:pt x="4" y="0"/>
                  </a:lnTo>
                  <a:lnTo>
                    <a:pt x="4" y="0"/>
                  </a:lnTo>
                  <a:close/>
                </a:path>
              </a:pathLst>
            </a:custGeom>
            <a:solidFill>
              <a:srgbClr val="AFAF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66"/>
            <p:cNvSpPr/>
            <p:nvPr/>
          </p:nvSpPr>
          <p:spPr bwMode="auto">
            <a:xfrm>
              <a:off x="3324226" y="5083175"/>
              <a:ext cx="233363" cy="258763"/>
            </a:xfrm>
            <a:custGeom>
              <a:avLst/>
              <a:gdLst>
                <a:gd name="T0" fmla="*/ 4 w 147"/>
                <a:gd name="T1" fmla="*/ 0 h 163"/>
                <a:gd name="T2" fmla="*/ 4 w 147"/>
                <a:gd name="T3" fmla="*/ 0 h 163"/>
                <a:gd name="T4" fmla="*/ 147 w 147"/>
                <a:gd name="T5" fmla="*/ 0 h 163"/>
                <a:gd name="T6" fmla="*/ 147 w 147"/>
                <a:gd name="T7" fmla="*/ 0 h 163"/>
                <a:gd name="T8" fmla="*/ 130 w 147"/>
                <a:gd name="T9" fmla="*/ 140 h 163"/>
                <a:gd name="T10" fmla="*/ 130 w 147"/>
                <a:gd name="T11" fmla="*/ 140 h 163"/>
                <a:gd name="T12" fmla="*/ 129 w 147"/>
                <a:gd name="T13" fmla="*/ 144 h 163"/>
                <a:gd name="T14" fmla="*/ 127 w 147"/>
                <a:gd name="T15" fmla="*/ 148 h 163"/>
                <a:gd name="T16" fmla="*/ 122 w 147"/>
                <a:gd name="T17" fmla="*/ 155 h 163"/>
                <a:gd name="T18" fmla="*/ 115 w 147"/>
                <a:gd name="T19" fmla="*/ 159 h 163"/>
                <a:gd name="T20" fmla="*/ 107 w 147"/>
                <a:gd name="T21" fmla="*/ 163 h 163"/>
                <a:gd name="T22" fmla="*/ 107 w 147"/>
                <a:gd name="T23" fmla="*/ 163 h 163"/>
                <a:gd name="T24" fmla="*/ 0 w 147"/>
                <a:gd name="T25" fmla="*/ 118 h 163"/>
                <a:gd name="T26" fmla="*/ 0 w 147"/>
                <a:gd name="T27" fmla="*/ 118 h 163"/>
                <a:gd name="T28" fmla="*/ 4 w 147"/>
                <a:gd name="T29" fmla="*/ 0 h 163"/>
                <a:gd name="T30" fmla="*/ 4 w 14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163">
                  <a:moveTo>
                    <a:pt x="4" y="0"/>
                  </a:moveTo>
                  <a:lnTo>
                    <a:pt x="4" y="0"/>
                  </a:lnTo>
                  <a:lnTo>
                    <a:pt x="147" y="0"/>
                  </a:lnTo>
                  <a:lnTo>
                    <a:pt x="147" y="0"/>
                  </a:lnTo>
                  <a:lnTo>
                    <a:pt x="130" y="140"/>
                  </a:lnTo>
                  <a:lnTo>
                    <a:pt x="130" y="140"/>
                  </a:lnTo>
                  <a:lnTo>
                    <a:pt x="129" y="144"/>
                  </a:lnTo>
                  <a:lnTo>
                    <a:pt x="127" y="148"/>
                  </a:lnTo>
                  <a:lnTo>
                    <a:pt x="122" y="155"/>
                  </a:lnTo>
                  <a:lnTo>
                    <a:pt x="115" y="159"/>
                  </a:lnTo>
                  <a:lnTo>
                    <a:pt x="107" y="163"/>
                  </a:lnTo>
                  <a:lnTo>
                    <a:pt x="107" y="163"/>
                  </a:lnTo>
                  <a:lnTo>
                    <a:pt x="0" y="118"/>
                  </a:lnTo>
                  <a:lnTo>
                    <a:pt x="0" y="118"/>
                  </a:lnTo>
                  <a:lnTo>
                    <a:pt x="4" y="0"/>
                  </a:lnTo>
                  <a:lnTo>
                    <a:pt x="4" y="0"/>
                  </a:lnTo>
                  <a:close/>
                </a:path>
              </a:pathLst>
            </a:custGeom>
            <a:solidFill>
              <a:srgbClr val="B0B0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67"/>
            <p:cNvSpPr/>
            <p:nvPr/>
          </p:nvSpPr>
          <p:spPr bwMode="auto">
            <a:xfrm>
              <a:off x="3330576" y="5083175"/>
              <a:ext cx="227013" cy="258763"/>
            </a:xfrm>
            <a:custGeom>
              <a:avLst/>
              <a:gdLst>
                <a:gd name="T0" fmla="*/ 4 w 143"/>
                <a:gd name="T1" fmla="*/ 0 h 163"/>
                <a:gd name="T2" fmla="*/ 4 w 143"/>
                <a:gd name="T3" fmla="*/ 0 h 163"/>
                <a:gd name="T4" fmla="*/ 143 w 143"/>
                <a:gd name="T5" fmla="*/ 0 h 163"/>
                <a:gd name="T6" fmla="*/ 143 w 143"/>
                <a:gd name="T7" fmla="*/ 0 h 163"/>
                <a:gd name="T8" fmla="*/ 126 w 143"/>
                <a:gd name="T9" fmla="*/ 140 h 163"/>
                <a:gd name="T10" fmla="*/ 126 w 143"/>
                <a:gd name="T11" fmla="*/ 140 h 163"/>
                <a:gd name="T12" fmla="*/ 125 w 143"/>
                <a:gd name="T13" fmla="*/ 144 h 163"/>
                <a:gd name="T14" fmla="*/ 123 w 143"/>
                <a:gd name="T15" fmla="*/ 148 h 163"/>
                <a:gd name="T16" fmla="*/ 118 w 143"/>
                <a:gd name="T17" fmla="*/ 155 h 163"/>
                <a:gd name="T18" fmla="*/ 111 w 143"/>
                <a:gd name="T19" fmla="*/ 159 h 163"/>
                <a:gd name="T20" fmla="*/ 104 w 143"/>
                <a:gd name="T21" fmla="*/ 163 h 163"/>
                <a:gd name="T22" fmla="*/ 104 w 143"/>
                <a:gd name="T23" fmla="*/ 163 h 163"/>
                <a:gd name="T24" fmla="*/ 0 w 143"/>
                <a:gd name="T25" fmla="*/ 117 h 163"/>
                <a:gd name="T26" fmla="*/ 0 w 143"/>
                <a:gd name="T27" fmla="*/ 117 h 163"/>
                <a:gd name="T28" fmla="*/ 4 w 143"/>
                <a:gd name="T29" fmla="*/ 0 h 163"/>
                <a:gd name="T30" fmla="*/ 4 w 14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63">
                  <a:moveTo>
                    <a:pt x="4" y="0"/>
                  </a:moveTo>
                  <a:lnTo>
                    <a:pt x="4" y="0"/>
                  </a:lnTo>
                  <a:lnTo>
                    <a:pt x="143" y="0"/>
                  </a:lnTo>
                  <a:lnTo>
                    <a:pt x="143" y="0"/>
                  </a:lnTo>
                  <a:lnTo>
                    <a:pt x="126" y="140"/>
                  </a:lnTo>
                  <a:lnTo>
                    <a:pt x="126" y="140"/>
                  </a:lnTo>
                  <a:lnTo>
                    <a:pt x="125" y="144"/>
                  </a:lnTo>
                  <a:lnTo>
                    <a:pt x="123" y="148"/>
                  </a:lnTo>
                  <a:lnTo>
                    <a:pt x="118" y="155"/>
                  </a:lnTo>
                  <a:lnTo>
                    <a:pt x="111" y="159"/>
                  </a:lnTo>
                  <a:lnTo>
                    <a:pt x="104" y="163"/>
                  </a:lnTo>
                  <a:lnTo>
                    <a:pt x="104" y="163"/>
                  </a:lnTo>
                  <a:lnTo>
                    <a:pt x="0" y="117"/>
                  </a:lnTo>
                  <a:lnTo>
                    <a:pt x="0" y="117"/>
                  </a:lnTo>
                  <a:lnTo>
                    <a:pt x="4" y="0"/>
                  </a:lnTo>
                  <a:lnTo>
                    <a:pt x="4" y="0"/>
                  </a:lnTo>
                  <a:close/>
                </a:path>
              </a:pathLst>
            </a:custGeom>
            <a:solidFill>
              <a:srgbClr val="B1B1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68"/>
            <p:cNvSpPr/>
            <p:nvPr/>
          </p:nvSpPr>
          <p:spPr bwMode="auto">
            <a:xfrm>
              <a:off x="3336926" y="5083175"/>
              <a:ext cx="220663" cy="255588"/>
            </a:xfrm>
            <a:custGeom>
              <a:avLst/>
              <a:gdLst>
                <a:gd name="T0" fmla="*/ 4 w 139"/>
                <a:gd name="T1" fmla="*/ 0 h 161"/>
                <a:gd name="T2" fmla="*/ 4 w 139"/>
                <a:gd name="T3" fmla="*/ 0 h 161"/>
                <a:gd name="T4" fmla="*/ 139 w 139"/>
                <a:gd name="T5" fmla="*/ 0 h 161"/>
                <a:gd name="T6" fmla="*/ 139 w 139"/>
                <a:gd name="T7" fmla="*/ 0 h 161"/>
                <a:gd name="T8" fmla="*/ 122 w 139"/>
                <a:gd name="T9" fmla="*/ 140 h 161"/>
                <a:gd name="T10" fmla="*/ 122 w 139"/>
                <a:gd name="T11" fmla="*/ 140 h 161"/>
                <a:gd name="T12" fmla="*/ 121 w 139"/>
                <a:gd name="T13" fmla="*/ 144 h 161"/>
                <a:gd name="T14" fmla="*/ 119 w 139"/>
                <a:gd name="T15" fmla="*/ 148 h 161"/>
                <a:gd name="T16" fmla="*/ 114 w 139"/>
                <a:gd name="T17" fmla="*/ 155 h 161"/>
                <a:gd name="T18" fmla="*/ 107 w 139"/>
                <a:gd name="T19" fmla="*/ 159 h 161"/>
                <a:gd name="T20" fmla="*/ 100 w 139"/>
                <a:gd name="T21" fmla="*/ 161 h 161"/>
                <a:gd name="T22" fmla="*/ 100 w 139"/>
                <a:gd name="T23" fmla="*/ 161 h 161"/>
                <a:gd name="T24" fmla="*/ 0 w 139"/>
                <a:gd name="T25" fmla="*/ 115 h 161"/>
                <a:gd name="T26" fmla="*/ 0 w 139"/>
                <a:gd name="T27" fmla="*/ 115 h 161"/>
                <a:gd name="T28" fmla="*/ 4 w 139"/>
                <a:gd name="T29" fmla="*/ 0 h 161"/>
                <a:gd name="T30" fmla="*/ 4 w 139"/>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 h="161">
                  <a:moveTo>
                    <a:pt x="4" y="0"/>
                  </a:moveTo>
                  <a:lnTo>
                    <a:pt x="4" y="0"/>
                  </a:lnTo>
                  <a:lnTo>
                    <a:pt x="139" y="0"/>
                  </a:lnTo>
                  <a:lnTo>
                    <a:pt x="139" y="0"/>
                  </a:lnTo>
                  <a:lnTo>
                    <a:pt x="122" y="140"/>
                  </a:lnTo>
                  <a:lnTo>
                    <a:pt x="122" y="140"/>
                  </a:lnTo>
                  <a:lnTo>
                    <a:pt x="121" y="144"/>
                  </a:lnTo>
                  <a:lnTo>
                    <a:pt x="119" y="148"/>
                  </a:lnTo>
                  <a:lnTo>
                    <a:pt x="114" y="155"/>
                  </a:lnTo>
                  <a:lnTo>
                    <a:pt x="107" y="159"/>
                  </a:lnTo>
                  <a:lnTo>
                    <a:pt x="100" y="161"/>
                  </a:lnTo>
                  <a:lnTo>
                    <a:pt x="100" y="161"/>
                  </a:lnTo>
                  <a:lnTo>
                    <a:pt x="0" y="115"/>
                  </a:lnTo>
                  <a:lnTo>
                    <a:pt x="0" y="115"/>
                  </a:lnTo>
                  <a:lnTo>
                    <a:pt x="4" y="0"/>
                  </a:lnTo>
                  <a:lnTo>
                    <a:pt x="4" y="0"/>
                  </a:lnTo>
                  <a:close/>
                </a:path>
              </a:pathLst>
            </a:custGeom>
            <a:solidFill>
              <a:srgbClr val="B1B1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69"/>
            <p:cNvSpPr/>
            <p:nvPr/>
          </p:nvSpPr>
          <p:spPr bwMode="auto">
            <a:xfrm>
              <a:off x="3343276" y="5083175"/>
              <a:ext cx="214313" cy="255588"/>
            </a:xfrm>
            <a:custGeom>
              <a:avLst/>
              <a:gdLst>
                <a:gd name="T0" fmla="*/ 4 w 135"/>
                <a:gd name="T1" fmla="*/ 0 h 161"/>
                <a:gd name="T2" fmla="*/ 4 w 135"/>
                <a:gd name="T3" fmla="*/ 0 h 161"/>
                <a:gd name="T4" fmla="*/ 135 w 135"/>
                <a:gd name="T5" fmla="*/ 0 h 161"/>
                <a:gd name="T6" fmla="*/ 135 w 135"/>
                <a:gd name="T7" fmla="*/ 0 h 161"/>
                <a:gd name="T8" fmla="*/ 118 w 135"/>
                <a:gd name="T9" fmla="*/ 140 h 161"/>
                <a:gd name="T10" fmla="*/ 118 w 135"/>
                <a:gd name="T11" fmla="*/ 140 h 161"/>
                <a:gd name="T12" fmla="*/ 117 w 135"/>
                <a:gd name="T13" fmla="*/ 144 h 161"/>
                <a:gd name="T14" fmla="*/ 115 w 135"/>
                <a:gd name="T15" fmla="*/ 148 h 161"/>
                <a:gd name="T16" fmla="*/ 110 w 135"/>
                <a:gd name="T17" fmla="*/ 155 h 161"/>
                <a:gd name="T18" fmla="*/ 103 w 135"/>
                <a:gd name="T19" fmla="*/ 159 h 161"/>
                <a:gd name="T20" fmla="*/ 96 w 135"/>
                <a:gd name="T21" fmla="*/ 161 h 161"/>
                <a:gd name="T22" fmla="*/ 96 w 135"/>
                <a:gd name="T23" fmla="*/ 161 h 161"/>
                <a:gd name="T24" fmla="*/ 0 w 135"/>
                <a:gd name="T25" fmla="*/ 114 h 161"/>
                <a:gd name="T26" fmla="*/ 0 w 135"/>
                <a:gd name="T27" fmla="*/ 114 h 161"/>
                <a:gd name="T28" fmla="*/ 4 w 135"/>
                <a:gd name="T29" fmla="*/ 0 h 161"/>
                <a:gd name="T30" fmla="*/ 4 w 135"/>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61">
                  <a:moveTo>
                    <a:pt x="4" y="0"/>
                  </a:moveTo>
                  <a:lnTo>
                    <a:pt x="4" y="0"/>
                  </a:lnTo>
                  <a:lnTo>
                    <a:pt x="135" y="0"/>
                  </a:lnTo>
                  <a:lnTo>
                    <a:pt x="135" y="0"/>
                  </a:lnTo>
                  <a:lnTo>
                    <a:pt x="118" y="140"/>
                  </a:lnTo>
                  <a:lnTo>
                    <a:pt x="118" y="140"/>
                  </a:lnTo>
                  <a:lnTo>
                    <a:pt x="117" y="144"/>
                  </a:lnTo>
                  <a:lnTo>
                    <a:pt x="115" y="148"/>
                  </a:lnTo>
                  <a:lnTo>
                    <a:pt x="110" y="155"/>
                  </a:lnTo>
                  <a:lnTo>
                    <a:pt x="103" y="159"/>
                  </a:lnTo>
                  <a:lnTo>
                    <a:pt x="96" y="161"/>
                  </a:lnTo>
                  <a:lnTo>
                    <a:pt x="96" y="161"/>
                  </a:lnTo>
                  <a:lnTo>
                    <a:pt x="0" y="114"/>
                  </a:lnTo>
                  <a:lnTo>
                    <a:pt x="0" y="114"/>
                  </a:lnTo>
                  <a:lnTo>
                    <a:pt x="4" y="0"/>
                  </a:lnTo>
                  <a:lnTo>
                    <a:pt x="4" y="0"/>
                  </a:lnTo>
                  <a:close/>
                </a:path>
              </a:pathLst>
            </a:custGeom>
            <a:solidFill>
              <a:srgbClr val="B2B2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70"/>
            <p:cNvSpPr/>
            <p:nvPr/>
          </p:nvSpPr>
          <p:spPr bwMode="auto">
            <a:xfrm>
              <a:off x="3348038" y="5083175"/>
              <a:ext cx="209550" cy="255588"/>
            </a:xfrm>
            <a:custGeom>
              <a:avLst/>
              <a:gdLst>
                <a:gd name="T0" fmla="*/ 5 w 132"/>
                <a:gd name="T1" fmla="*/ 0 h 161"/>
                <a:gd name="T2" fmla="*/ 5 w 132"/>
                <a:gd name="T3" fmla="*/ 0 h 161"/>
                <a:gd name="T4" fmla="*/ 132 w 132"/>
                <a:gd name="T5" fmla="*/ 0 h 161"/>
                <a:gd name="T6" fmla="*/ 132 w 132"/>
                <a:gd name="T7" fmla="*/ 0 h 161"/>
                <a:gd name="T8" fmla="*/ 115 w 132"/>
                <a:gd name="T9" fmla="*/ 140 h 161"/>
                <a:gd name="T10" fmla="*/ 115 w 132"/>
                <a:gd name="T11" fmla="*/ 140 h 161"/>
                <a:gd name="T12" fmla="*/ 114 w 132"/>
                <a:gd name="T13" fmla="*/ 144 h 161"/>
                <a:gd name="T14" fmla="*/ 112 w 132"/>
                <a:gd name="T15" fmla="*/ 148 h 161"/>
                <a:gd name="T16" fmla="*/ 108 w 132"/>
                <a:gd name="T17" fmla="*/ 153 h 161"/>
                <a:gd name="T18" fmla="*/ 101 w 132"/>
                <a:gd name="T19" fmla="*/ 159 h 161"/>
                <a:gd name="T20" fmla="*/ 95 w 132"/>
                <a:gd name="T21" fmla="*/ 161 h 161"/>
                <a:gd name="T22" fmla="*/ 95 w 132"/>
                <a:gd name="T23" fmla="*/ 161 h 161"/>
                <a:gd name="T24" fmla="*/ 0 w 132"/>
                <a:gd name="T25" fmla="*/ 113 h 161"/>
                <a:gd name="T26" fmla="*/ 0 w 132"/>
                <a:gd name="T27" fmla="*/ 113 h 161"/>
                <a:gd name="T28" fmla="*/ 5 w 132"/>
                <a:gd name="T29" fmla="*/ 0 h 161"/>
                <a:gd name="T30" fmla="*/ 5 w 132"/>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161">
                  <a:moveTo>
                    <a:pt x="5" y="0"/>
                  </a:moveTo>
                  <a:lnTo>
                    <a:pt x="5" y="0"/>
                  </a:lnTo>
                  <a:lnTo>
                    <a:pt x="132" y="0"/>
                  </a:lnTo>
                  <a:lnTo>
                    <a:pt x="132" y="0"/>
                  </a:lnTo>
                  <a:lnTo>
                    <a:pt x="115" y="140"/>
                  </a:lnTo>
                  <a:lnTo>
                    <a:pt x="115" y="140"/>
                  </a:lnTo>
                  <a:lnTo>
                    <a:pt x="114" y="144"/>
                  </a:lnTo>
                  <a:lnTo>
                    <a:pt x="112" y="148"/>
                  </a:lnTo>
                  <a:lnTo>
                    <a:pt x="108" y="153"/>
                  </a:lnTo>
                  <a:lnTo>
                    <a:pt x="101" y="159"/>
                  </a:lnTo>
                  <a:lnTo>
                    <a:pt x="95" y="161"/>
                  </a:lnTo>
                  <a:lnTo>
                    <a:pt x="95" y="161"/>
                  </a:lnTo>
                  <a:lnTo>
                    <a:pt x="0" y="113"/>
                  </a:lnTo>
                  <a:lnTo>
                    <a:pt x="0" y="113"/>
                  </a:lnTo>
                  <a:lnTo>
                    <a:pt x="5" y="0"/>
                  </a:lnTo>
                  <a:lnTo>
                    <a:pt x="5" y="0"/>
                  </a:lnTo>
                  <a:close/>
                </a:path>
              </a:pathLst>
            </a:custGeom>
            <a:solidFill>
              <a:srgbClr val="B2B2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71"/>
            <p:cNvSpPr/>
            <p:nvPr/>
          </p:nvSpPr>
          <p:spPr bwMode="auto">
            <a:xfrm>
              <a:off x="3354388" y="5083175"/>
              <a:ext cx="203200" cy="255588"/>
            </a:xfrm>
            <a:custGeom>
              <a:avLst/>
              <a:gdLst>
                <a:gd name="T0" fmla="*/ 4 w 128"/>
                <a:gd name="T1" fmla="*/ 0 h 161"/>
                <a:gd name="T2" fmla="*/ 4 w 128"/>
                <a:gd name="T3" fmla="*/ 0 h 161"/>
                <a:gd name="T4" fmla="*/ 128 w 128"/>
                <a:gd name="T5" fmla="*/ 0 h 161"/>
                <a:gd name="T6" fmla="*/ 128 w 128"/>
                <a:gd name="T7" fmla="*/ 0 h 161"/>
                <a:gd name="T8" fmla="*/ 111 w 128"/>
                <a:gd name="T9" fmla="*/ 140 h 161"/>
                <a:gd name="T10" fmla="*/ 111 w 128"/>
                <a:gd name="T11" fmla="*/ 140 h 161"/>
                <a:gd name="T12" fmla="*/ 111 w 128"/>
                <a:gd name="T13" fmla="*/ 144 h 161"/>
                <a:gd name="T14" fmla="*/ 108 w 128"/>
                <a:gd name="T15" fmla="*/ 148 h 161"/>
                <a:gd name="T16" fmla="*/ 104 w 128"/>
                <a:gd name="T17" fmla="*/ 153 h 161"/>
                <a:gd name="T18" fmla="*/ 97 w 128"/>
                <a:gd name="T19" fmla="*/ 159 h 161"/>
                <a:gd name="T20" fmla="*/ 91 w 128"/>
                <a:gd name="T21" fmla="*/ 161 h 161"/>
                <a:gd name="T22" fmla="*/ 91 w 128"/>
                <a:gd name="T23" fmla="*/ 161 h 161"/>
                <a:gd name="T24" fmla="*/ 0 w 128"/>
                <a:gd name="T25" fmla="*/ 113 h 161"/>
                <a:gd name="T26" fmla="*/ 0 w 128"/>
                <a:gd name="T27" fmla="*/ 113 h 161"/>
                <a:gd name="T28" fmla="*/ 4 w 128"/>
                <a:gd name="T29" fmla="*/ 0 h 161"/>
                <a:gd name="T30" fmla="*/ 4 w 128"/>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161">
                  <a:moveTo>
                    <a:pt x="4" y="0"/>
                  </a:moveTo>
                  <a:lnTo>
                    <a:pt x="4" y="0"/>
                  </a:lnTo>
                  <a:lnTo>
                    <a:pt x="128" y="0"/>
                  </a:lnTo>
                  <a:lnTo>
                    <a:pt x="128" y="0"/>
                  </a:lnTo>
                  <a:lnTo>
                    <a:pt x="111" y="140"/>
                  </a:lnTo>
                  <a:lnTo>
                    <a:pt x="111" y="140"/>
                  </a:lnTo>
                  <a:lnTo>
                    <a:pt x="111" y="144"/>
                  </a:lnTo>
                  <a:lnTo>
                    <a:pt x="108" y="148"/>
                  </a:lnTo>
                  <a:lnTo>
                    <a:pt x="104" y="153"/>
                  </a:lnTo>
                  <a:lnTo>
                    <a:pt x="97" y="159"/>
                  </a:lnTo>
                  <a:lnTo>
                    <a:pt x="91" y="161"/>
                  </a:lnTo>
                  <a:lnTo>
                    <a:pt x="91" y="161"/>
                  </a:lnTo>
                  <a:lnTo>
                    <a:pt x="0" y="113"/>
                  </a:lnTo>
                  <a:lnTo>
                    <a:pt x="0" y="113"/>
                  </a:lnTo>
                  <a:lnTo>
                    <a:pt x="4" y="0"/>
                  </a:lnTo>
                  <a:lnTo>
                    <a:pt x="4" y="0"/>
                  </a:lnTo>
                  <a:close/>
                </a:path>
              </a:pathLst>
            </a:custGeom>
            <a:solidFill>
              <a:srgbClr val="B3B3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72"/>
            <p:cNvSpPr/>
            <p:nvPr/>
          </p:nvSpPr>
          <p:spPr bwMode="auto">
            <a:xfrm>
              <a:off x="3360738" y="5083175"/>
              <a:ext cx="196850" cy="255588"/>
            </a:xfrm>
            <a:custGeom>
              <a:avLst/>
              <a:gdLst>
                <a:gd name="T0" fmla="*/ 4 w 124"/>
                <a:gd name="T1" fmla="*/ 0 h 161"/>
                <a:gd name="T2" fmla="*/ 4 w 124"/>
                <a:gd name="T3" fmla="*/ 0 h 161"/>
                <a:gd name="T4" fmla="*/ 124 w 124"/>
                <a:gd name="T5" fmla="*/ 0 h 161"/>
                <a:gd name="T6" fmla="*/ 124 w 124"/>
                <a:gd name="T7" fmla="*/ 0 h 161"/>
                <a:gd name="T8" fmla="*/ 107 w 124"/>
                <a:gd name="T9" fmla="*/ 140 h 161"/>
                <a:gd name="T10" fmla="*/ 107 w 124"/>
                <a:gd name="T11" fmla="*/ 140 h 161"/>
                <a:gd name="T12" fmla="*/ 104 w 124"/>
                <a:gd name="T13" fmla="*/ 148 h 161"/>
                <a:gd name="T14" fmla="*/ 100 w 124"/>
                <a:gd name="T15" fmla="*/ 153 h 161"/>
                <a:gd name="T16" fmla="*/ 93 w 124"/>
                <a:gd name="T17" fmla="*/ 159 h 161"/>
                <a:gd name="T18" fmla="*/ 87 w 124"/>
                <a:gd name="T19" fmla="*/ 161 h 161"/>
                <a:gd name="T20" fmla="*/ 87 w 124"/>
                <a:gd name="T21" fmla="*/ 161 h 161"/>
                <a:gd name="T22" fmla="*/ 0 w 124"/>
                <a:gd name="T23" fmla="*/ 111 h 161"/>
                <a:gd name="T24" fmla="*/ 0 w 124"/>
                <a:gd name="T25" fmla="*/ 111 h 161"/>
                <a:gd name="T26" fmla="*/ 4 w 124"/>
                <a:gd name="T27" fmla="*/ 0 h 161"/>
                <a:gd name="T28" fmla="*/ 4 w 124"/>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61">
                  <a:moveTo>
                    <a:pt x="4" y="0"/>
                  </a:moveTo>
                  <a:lnTo>
                    <a:pt x="4" y="0"/>
                  </a:lnTo>
                  <a:lnTo>
                    <a:pt x="124" y="0"/>
                  </a:lnTo>
                  <a:lnTo>
                    <a:pt x="124" y="0"/>
                  </a:lnTo>
                  <a:lnTo>
                    <a:pt x="107" y="140"/>
                  </a:lnTo>
                  <a:lnTo>
                    <a:pt x="107" y="140"/>
                  </a:lnTo>
                  <a:lnTo>
                    <a:pt x="104" y="148"/>
                  </a:lnTo>
                  <a:lnTo>
                    <a:pt x="100" y="153"/>
                  </a:lnTo>
                  <a:lnTo>
                    <a:pt x="93" y="159"/>
                  </a:lnTo>
                  <a:lnTo>
                    <a:pt x="87" y="161"/>
                  </a:lnTo>
                  <a:lnTo>
                    <a:pt x="87" y="161"/>
                  </a:lnTo>
                  <a:lnTo>
                    <a:pt x="0" y="111"/>
                  </a:lnTo>
                  <a:lnTo>
                    <a:pt x="0" y="111"/>
                  </a:lnTo>
                  <a:lnTo>
                    <a:pt x="4" y="0"/>
                  </a:lnTo>
                  <a:lnTo>
                    <a:pt x="4" y="0"/>
                  </a:lnTo>
                  <a:close/>
                </a:path>
              </a:pathLst>
            </a:custGeom>
            <a:solidFill>
              <a:srgbClr val="B4B4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73"/>
            <p:cNvSpPr/>
            <p:nvPr/>
          </p:nvSpPr>
          <p:spPr bwMode="auto">
            <a:xfrm>
              <a:off x="3367088" y="5083175"/>
              <a:ext cx="190500" cy="255588"/>
            </a:xfrm>
            <a:custGeom>
              <a:avLst/>
              <a:gdLst>
                <a:gd name="T0" fmla="*/ 4 w 120"/>
                <a:gd name="T1" fmla="*/ 0 h 161"/>
                <a:gd name="T2" fmla="*/ 4 w 120"/>
                <a:gd name="T3" fmla="*/ 0 h 161"/>
                <a:gd name="T4" fmla="*/ 120 w 120"/>
                <a:gd name="T5" fmla="*/ 0 h 161"/>
                <a:gd name="T6" fmla="*/ 120 w 120"/>
                <a:gd name="T7" fmla="*/ 0 h 161"/>
                <a:gd name="T8" fmla="*/ 103 w 120"/>
                <a:gd name="T9" fmla="*/ 140 h 161"/>
                <a:gd name="T10" fmla="*/ 103 w 120"/>
                <a:gd name="T11" fmla="*/ 140 h 161"/>
                <a:gd name="T12" fmla="*/ 100 w 120"/>
                <a:gd name="T13" fmla="*/ 148 h 161"/>
                <a:gd name="T14" fmla="*/ 96 w 120"/>
                <a:gd name="T15" fmla="*/ 153 h 161"/>
                <a:gd name="T16" fmla="*/ 89 w 120"/>
                <a:gd name="T17" fmla="*/ 159 h 161"/>
                <a:gd name="T18" fmla="*/ 83 w 120"/>
                <a:gd name="T19" fmla="*/ 161 h 161"/>
                <a:gd name="T20" fmla="*/ 83 w 120"/>
                <a:gd name="T21" fmla="*/ 161 h 161"/>
                <a:gd name="T22" fmla="*/ 0 w 120"/>
                <a:gd name="T23" fmla="*/ 110 h 161"/>
                <a:gd name="T24" fmla="*/ 0 w 120"/>
                <a:gd name="T25" fmla="*/ 110 h 161"/>
                <a:gd name="T26" fmla="*/ 4 w 120"/>
                <a:gd name="T27" fmla="*/ 0 h 161"/>
                <a:gd name="T28" fmla="*/ 4 w 120"/>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61">
                  <a:moveTo>
                    <a:pt x="4" y="0"/>
                  </a:moveTo>
                  <a:lnTo>
                    <a:pt x="4" y="0"/>
                  </a:lnTo>
                  <a:lnTo>
                    <a:pt x="120" y="0"/>
                  </a:lnTo>
                  <a:lnTo>
                    <a:pt x="120" y="0"/>
                  </a:lnTo>
                  <a:lnTo>
                    <a:pt x="103" y="140"/>
                  </a:lnTo>
                  <a:lnTo>
                    <a:pt x="103" y="140"/>
                  </a:lnTo>
                  <a:lnTo>
                    <a:pt x="100" y="148"/>
                  </a:lnTo>
                  <a:lnTo>
                    <a:pt x="96" y="153"/>
                  </a:lnTo>
                  <a:lnTo>
                    <a:pt x="89" y="159"/>
                  </a:lnTo>
                  <a:lnTo>
                    <a:pt x="83" y="161"/>
                  </a:lnTo>
                  <a:lnTo>
                    <a:pt x="83" y="161"/>
                  </a:lnTo>
                  <a:lnTo>
                    <a:pt x="0" y="110"/>
                  </a:lnTo>
                  <a:lnTo>
                    <a:pt x="0" y="110"/>
                  </a:lnTo>
                  <a:lnTo>
                    <a:pt x="4" y="0"/>
                  </a:lnTo>
                  <a:lnTo>
                    <a:pt x="4" y="0"/>
                  </a:lnTo>
                  <a:close/>
                </a:path>
              </a:pathLst>
            </a:custGeom>
            <a:solidFill>
              <a:srgbClr val="B4B4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74"/>
            <p:cNvSpPr/>
            <p:nvPr/>
          </p:nvSpPr>
          <p:spPr bwMode="auto">
            <a:xfrm>
              <a:off x="3371851" y="5083175"/>
              <a:ext cx="185738" cy="255588"/>
            </a:xfrm>
            <a:custGeom>
              <a:avLst/>
              <a:gdLst>
                <a:gd name="T0" fmla="*/ 5 w 117"/>
                <a:gd name="T1" fmla="*/ 0 h 161"/>
                <a:gd name="T2" fmla="*/ 5 w 117"/>
                <a:gd name="T3" fmla="*/ 0 h 161"/>
                <a:gd name="T4" fmla="*/ 117 w 117"/>
                <a:gd name="T5" fmla="*/ 0 h 161"/>
                <a:gd name="T6" fmla="*/ 117 w 117"/>
                <a:gd name="T7" fmla="*/ 0 h 161"/>
                <a:gd name="T8" fmla="*/ 100 w 117"/>
                <a:gd name="T9" fmla="*/ 140 h 161"/>
                <a:gd name="T10" fmla="*/ 100 w 117"/>
                <a:gd name="T11" fmla="*/ 140 h 161"/>
                <a:gd name="T12" fmla="*/ 97 w 117"/>
                <a:gd name="T13" fmla="*/ 148 h 161"/>
                <a:gd name="T14" fmla="*/ 93 w 117"/>
                <a:gd name="T15" fmla="*/ 153 h 161"/>
                <a:gd name="T16" fmla="*/ 86 w 117"/>
                <a:gd name="T17" fmla="*/ 157 h 161"/>
                <a:gd name="T18" fmla="*/ 81 w 117"/>
                <a:gd name="T19" fmla="*/ 161 h 161"/>
                <a:gd name="T20" fmla="*/ 81 w 117"/>
                <a:gd name="T21" fmla="*/ 161 h 161"/>
                <a:gd name="T22" fmla="*/ 0 w 117"/>
                <a:gd name="T23" fmla="*/ 109 h 161"/>
                <a:gd name="T24" fmla="*/ 0 w 117"/>
                <a:gd name="T25" fmla="*/ 109 h 161"/>
                <a:gd name="T26" fmla="*/ 5 w 117"/>
                <a:gd name="T27" fmla="*/ 0 h 161"/>
                <a:gd name="T28" fmla="*/ 5 w 117"/>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61">
                  <a:moveTo>
                    <a:pt x="5" y="0"/>
                  </a:moveTo>
                  <a:lnTo>
                    <a:pt x="5" y="0"/>
                  </a:lnTo>
                  <a:lnTo>
                    <a:pt x="117" y="0"/>
                  </a:lnTo>
                  <a:lnTo>
                    <a:pt x="117" y="0"/>
                  </a:lnTo>
                  <a:lnTo>
                    <a:pt x="100" y="140"/>
                  </a:lnTo>
                  <a:lnTo>
                    <a:pt x="100" y="140"/>
                  </a:lnTo>
                  <a:lnTo>
                    <a:pt x="97" y="148"/>
                  </a:lnTo>
                  <a:lnTo>
                    <a:pt x="93" y="153"/>
                  </a:lnTo>
                  <a:lnTo>
                    <a:pt x="86" y="157"/>
                  </a:lnTo>
                  <a:lnTo>
                    <a:pt x="81" y="161"/>
                  </a:lnTo>
                  <a:lnTo>
                    <a:pt x="81" y="161"/>
                  </a:lnTo>
                  <a:lnTo>
                    <a:pt x="0" y="109"/>
                  </a:lnTo>
                  <a:lnTo>
                    <a:pt x="0" y="109"/>
                  </a:lnTo>
                  <a:lnTo>
                    <a:pt x="5" y="0"/>
                  </a:lnTo>
                  <a:lnTo>
                    <a:pt x="5" y="0"/>
                  </a:lnTo>
                  <a:close/>
                </a:path>
              </a:pathLst>
            </a:custGeom>
            <a:solidFill>
              <a:srgbClr val="B5B5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75"/>
            <p:cNvSpPr/>
            <p:nvPr/>
          </p:nvSpPr>
          <p:spPr bwMode="auto">
            <a:xfrm>
              <a:off x="3378201" y="5083175"/>
              <a:ext cx="179388" cy="255588"/>
            </a:xfrm>
            <a:custGeom>
              <a:avLst/>
              <a:gdLst>
                <a:gd name="T0" fmla="*/ 5 w 113"/>
                <a:gd name="T1" fmla="*/ 0 h 161"/>
                <a:gd name="T2" fmla="*/ 5 w 113"/>
                <a:gd name="T3" fmla="*/ 0 h 161"/>
                <a:gd name="T4" fmla="*/ 113 w 113"/>
                <a:gd name="T5" fmla="*/ 0 h 161"/>
                <a:gd name="T6" fmla="*/ 113 w 113"/>
                <a:gd name="T7" fmla="*/ 0 h 161"/>
                <a:gd name="T8" fmla="*/ 96 w 113"/>
                <a:gd name="T9" fmla="*/ 140 h 161"/>
                <a:gd name="T10" fmla="*/ 96 w 113"/>
                <a:gd name="T11" fmla="*/ 140 h 161"/>
                <a:gd name="T12" fmla="*/ 93 w 113"/>
                <a:gd name="T13" fmla="*/ 147 h 161"/>
                <a:gd name="T14" fmla="*/ 89 w 113"/>
                <a:gd name="T15" fmla="*/ 153 h 161"/>
                <a:gd name="T16" fmla="*/ 84 w 113"/>
                <a:gd name="T17" fmla="*/ 157 h 161"/>
                <a:gd name="T18" fmla="*/ 77 w 113"/>
                <a:gd name="T19" fmla="*/ 161 h 161"/>
                <a:gd name="T20" fmla="*/ 77 w 113"/>
                <a:gd name="T21" fmla="*/ 161 h 161"/>
                <a:gd name="T22" fmla="*/ 0 w 113"/>
                <a:gd name="T23" fmla="*/ 107 h 161"/>
                <a:gd name="T24" fmla="*/ 0 w 113"/>
                <a:gd name="T25" fmla="*/ 107 h 161"/>
                <a:gd name="T26" fmla="*/ 5 w 113"/>
                <a:gd name="T27" fmla="*/ 0 h 161"/>
                <a:gd name="T28" fmla="*/ 5 w 113"/>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61">
                  <a:moveTo>
                    <a:pt x="5" y="0"/>
                  </a:moveTo>
                  <a:lnTo>
                    <a:pt x="5" y="0"/>
                  </a:lnTo>
                  <a:lnTo>
                    <a:pt x="113" y="0"/>
                  </a:lnTo>
                  <a:lnTo>
                    <a:pt x="113" y="0"/>
                  </a:lnTo>
                  <a:lnTo>
                    <a:pt x="96" y="140"/>
                  </a:lnTo>
                  <a:lnTo>
                    <a:pt x="96" y="140"/>
                  </a:lnTo>
                  <a:lnTo>
                    <a:pt x="93" y="147"/>
                  </a:lnTo>
                  <a:lnTo>
                    <a:pt x="89" y="153"/>
                  </a:lnTo>
                  <a:lnTo>
                    <a:pt x="84" y="157"/>
                  </a:lnTo>
                  <a:lnTo>
                    <a:pt x="77" y="161"/>
                  </a:lnTo>
                  <a:lnTo>
                    <a:pt x="77" y="161"/>
                  </a:lnTo>
                  <a:lnTo>
                    <a:pt x="0" y="107"/>
                  </a:lnTo>
                  <a:lnTo>
                    <a:pt x="0" y="107"/>
                  </a:lnTo>
                  <a:lnTo>
                    <a:pt x="5" y="0"/>
                  </a:lnTo>
                  <a:lnTo>
                    <a:pt x="5" y="0"/>
                  </a:lnTo>
                  <a:close/>
                </a:path>
              </a:pathLst>
            </a:custGeom>
            <a:solidFill>
              <a:srgbClr val="B6B6B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76"/>
            <p:cNvSpPr/>
            <p:nvPr/>
          </p:nvSpPr>
          <p:spPr bwMode="auto">
            <a:xfrm>
              <a:off x="3384551" y="5083175"/>
              <a:ext cx="173038" cy="255588"/>
            </a:xfrm>
            <a:custGeom>
              <a:avLst/>
              <a:gdLst>
                <a:gd name="T0" fmla="*/ 5 w 109"/>
                <a:gd name="T1" fmla="*/ 0 h 161"/>
                <a:gd name="T2" fmla="*/ 5 w 109"/>
                <a:gd name="T3" fmla="*/ 0 h 161"/>
                <a:gd name="T4" fmla="*/ 109 w 109"/>
                <a:gd name="T5" fmla="*/ 0 h 161"/>
                <a:gd name="T6" fmla="*/ 109 w 109"/>
                <a:gd name="T7" fmla="*/ 0 h 161"/>
                <a:gd name="T8" fmla="*/ 92 w 109"/>
                <a:gd name="T9" fmla="*/ 140 h 161"/>
                <a:gd name="T10" fmla="*/ 92 w 109"/>
                <a:gd name="T11" fmla="*/ 140 h 161"/>
                <a:gd name="T12" fmla="*/ 89 w 109"/>
                <a:gd name="T13" fmla="*/ 147 h 161"/>
                <a:gd name="T14" fmla="*/ 85 w 109"/>
                <a:gd name="T15" fmla="*/ 153 h 161"/>
                <a:gd name="T16" fmla="*/ 80 w 109"/>
                <a:gd name="T17" fmla="*/ 157 h 161"/>
                <a:gd name="T18" fmla="*/ 73 w 109"/>
                <a:gd name="T19" fmla="*/ 161 h 161"/>
                <a:gd name="T20" fmla="*/ 73 w 109"/>
                <a:gd name="T21" fmla="*/ 161 h 161"/>
                <a:gd name="T22" fmla="*/ 0 w 109"/>
                <a:gd name="T23" fmla="*/ 106 h 161"/>
                <a:gd name="T24" fmla="*/ 0 w 109"/>
                <a:gd name="T25" fmla="*/ 106 h 161"/>
                <a:gd name="T26" fmla="*/ 5 w 109"/>
                <a:gd name="T27" fmla="*/ 0 h 161"/>
                <a:gd name="T28" fmla="*/ 5 w 109"/>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61">
                  <a:moveTo>
                    <a:pt x="5" y="0"/>
                  </a:moveTo>
                  <a:lnTo>
                    <a:pt x="5" y="0"/>
                  </a:lnTo>
                  <a:lnTo>
                    <a:pt x="109" y="0"/>
                  </a:lnTo>
                  <a:lnTo>
                    <a:pt x="109" y="0"/>
                  </a:lnTo>
                  <a:lnTo>
                    <a:pt x="92" y="140"/>
                  </a:lnTo>
                  <a:lnTo>
                    <a:pt x="92" y="140"/>
                  </a:lnTo>
                  <a:lnTo>
                    <a:pt x="89" y="147"/>
                  </a:lnTo>
                  <a:lnTo>
                    <a:pt x="85" y="153"/>
                  </a:lnTo>
                  <a:lnTo>
                    <a:pt x="80" y="157"/>
                  </a:lnTo>
                  <a:lnTo>
                    <a:pt x="73" y="161"/>
                  </a:lnTo>
                  <a:lnTo>
                    <a:pt x="73" y="161"/>
                  </a:lnTo>
                  <a:lnTo>
                    <a:pt x="0" y="106"/>
                  </a:lnTo>
                  <a:lnTo>
                    <a:pt x="0" y="106"/>
                  </a:lnTo>
                  <a:lnTo>
                    <a:pt x="5" y="0"/>
                  </a:lnTo>
                  <a:lnTo>
                    <a:pt x="5" y="0"/>
                  </a:lnTo>
                  <a:close/>
                </a:path>
              </a:pathLst>
            </a:custGeom>
            <a:solidFill>
              <a:srgbClr val="B6B6B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77"/>
            <p:cNvSpPr/>
            <p:nvPr/>
          </p:nvSpPr>
          <p:spPr bwMode="auto">
            <a:xfrm>
              <a:off x="3390901" y="5083175"/>
              <a:ext cx="166688" cy="254000"/>
            </a:xfrm>
            <a:custGeom>
              <a:avLst/>
              <a:gdLst>
                <a:gd name="T0" fmla="*/ 5 w 105"/>
                <a:gd name="T1" fmla="*/ 0 h 160"/>
                <a:gd name="T2" fmla="*/ 5 w 105"/>
                <a:gd name="T3" fmla="*/ 0 h 160"/>
                <a:gd name="T4" fmla="*/ 105 w 105"/>
                <a:gd name="T5" fmla="*/ 0 h 160"/>
                <a:gd name="T6" fmla="*/ 105 w 105"/>
                <a:gd name="T7" fmla="*/ 0 h 160"/>
                <a:gd name="T8" fmla="*/ 88 w 105"/>
                <a:gd name="T9" fmla="*/ 140 h 160"/>
                <a:gd name="T10" fmla="*/ 88 w 105"/>
                <a:gd name="T11" fmla="*/ 140 h 160"/>
                <a:gd name="T12" fmla="*/ 87 w 105"/>
                <a:gd name="T13" fmla="*/ 147 h 160"/>
                <a:gd name="T14" fmla="*/ 81 w 105"/>
                <a:gd name="T15" fmla="*/ 153 h 160"/>
                <a:gd name="T16" fmla="*/ 76 w 105"/>
                <a:gd name="T17" fmla="*/ 157 h 160"/>
                <a:gd name="T18" fmla="*/ 69 w 105"/>
                <a:gd name="T19" fmla="*/ 160 h 160"/>
                <a:gd name="T20" fmla="*/ 69 w 105"/>
                <a:gd name="T21" fmla="*/ 160 h 160"/>
                <a:gd name="T22" fmla="*/ 0 w 105"/>
                <a:gd name="T23" fmla="*/ 106 h 160"/>
                <a:gd name="T24" fmla="*/ 0 w 105"/>
                <a:gd name="T25" fmla="*/ 106 h 160"/>
                <a:gd name="T26" fmla="*/ 5 w 105"/>
                <a:gd name="T27" fmla="*/ 0 h 160"/>
                <a:gd name="T28" fmla="*/ 5 w 10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60">
                  <a:moveTo>
                    <a:pt x="5" y="0"/>
                  </a:moveTo>
                  <a:lnTo>
                    <a:pt x="5" y="0"/>
                  </a:lnTo>
                  <a:lnTo>
                    <a:pt x="105" y="0"/>
                  </a:lnTo>
                  <a:lnTo>
                    <a:pt x="105" y="0"/>
                  </a:lnTo>
                  <a:lnTo>
                    <a:pt x="88" y="140"/>
                  </a:lnTo>
                  <a:lnTo>
                    <a:pt x="88" y="140"/>
                  </a:lnTo>
                  <a:lnTo>
                    <a:pt x="87" y="147"/>
                  </a:lnTo>
                  <a:lnTo>
                    <a:pt x="81" y="153"/>
                  </a:lnTo>
                  <a:lnTo>
                    <a:pt x="76" y="157"/>
                  </a:lnTo>
                  <a:lnTo>
                    <a:pt x="69" y="160"/>
                  </a:lnTo>
                  <a:lnTo>
                    <a:pt x="69" y="160"/>
                  </a:lnTo>
                  <a:lnTo>
                    <a:pt x="0" y="106"/>
                  </a:lnTo>
                  <a:lnTo>
                    <a:pt x="0" y="106"/>
                  </a:lnTo>
                  <a:lnTo>
                    <a:pt x="5" y="0"/>
                  </a:lnTo>
                  <a:lnTo>
                    <a:pt x="5" y="0"/>
                  </a:lnTo>
                  <a:close/>
                </a:path>
              </a:pathLst>
            </a:custGeom>
            <a:solidFill>
              <a:srgbClr val="B7B7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78"/>
            <p:cNvSpPr/>
            <p:nvPr/>
          </p:nvSpPr>
          <p:spPr bwMode="auto">
            <a:xfrm>
              <a:off x="3395663" y="5083175"/>
              <a:ext cx="161925" cy="254000"/>
            </a:xfrm>
            <a:custGeom>
              <a:avLst/>
              <a:gdLst>
                <a:gd name="T0" fmla="*/ 5 w 102"/>
                <a:gd name="T1" fmla="*/ 0 h 160"/>
                <a:gd name="T2" fmla="*/ 5 w 102"/>
                <a:gd name="T3" fmla="*/ 0 h 160"/>
                <a:gd name="T4" fmla="*/ 102 w 102"/>
                <a:gd name="T5" fmla="*/ 0 h 160"/>
                <a:gd name="T6" fmla="*/ 102 w 102"/>
                <a:gd name="T7" fmla="*/ 0 h 160"/>
                <a:gd name="T8" fmla="*/ 85 w 102"/>
                <a:gd name="T9" fmla="*/ 140 h 160"/>
                <a:gd name="T10" fmla="*/ 85 w 102"/>
                <a:gd name="T11" fmla="*/ 140 h 160"/>
                <a:gd name="T12" fmla="*/ 84 w 102"/>
                <a:gd name="T13" fmla="*/ 147 h 160"/>
                <a:gd name="T14" fmla="*/ 78 w 102"/>
                <a:gd name="T15" fmla="*/ 153 h 160"/>
                <a:gd name="T16" fmla="*/ 73 w 102"/>
                <a:gd name="T17" fmla="*/ 157 h 160"/>
                <a:gd name="T18" fmla="*/ 67 w 102"/>
                <a:gd name="T19" fmla="*/ 160 h 160"/>
                <a:gd name="T20" fmla="*/ 67 w 102"/>
                <a:gd name="T21" fmla="*/ 160 h 160"/>
                <a:gd name="T22" fmla="*/ 0 w 102"/>
                <a:gd name="T23" fmla="*/ 105 h 160"/>
                <a:gd name="T24" fmla="*/ 0 w 102"/>
                <a:gd name="T25" fmla="*/ 105 h 160"/>
                <a:gd name="T26" fmla="*/ 5 w 102"/>
                <a:gd name="T27" fmla="*/ 0 h 160"/>
                <a:gd name="T28" fmla="*/ 5 w 102"/>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160">
                  <a:moveTo>
                    <a:pt x="5" y="0"/>
                  </a:moveTo>
                  <a:lnTo>
                    <a:pt x="5" y="0"/>
                  </a:lnTo>
                  <a:lnTo>
                    <a:pt x="102" y="0"/>
                  </a:lnTo>
                  <a:lnTo>
                    <a:pt x="102" y="0"/>
                  </a:lnTo>
                  <a:lnTo>
                    <a:pt x="85" y="140"/>
                  </a:lnTo>
                  <a:lnTo>
                    <a:pt x="85" y="140"/>
                  </a:lnTo>
                  <a:lnTo>
                    <a:pt x="84" y="147"/>
                  </a:lnTo>
                  <a:lnTo>
                    <a:pt x="78" y="153"/>
                  </a:lnTo>
                  <a:lnTo>
                    <a:pt x="73" y="157"/>
                  </a:lnTo>
                  <a:lnTo>
                    <a:pt x="67" y="160"/>
                  </a:lnTo>
                  <a:lnTo>
                    <a:pt x="67" y="160"/>
                  </a:lnTo>
                  <a:lnTo>
                    <a:pt x="0" y="105"/>
                  </a:lnTo>
                  <a:lnTo>
                    <a:pt x="0" y="105"/>
                  </a:lnTo>
                  <a:lnTo>
                    <a:pt x="5" y="0"/>
                  </a:lnTo>
                  <a:lnTo>
                    <a:pt x="5" y="0"/>
                  </a:lnTo>
                  <a:close/>
                </a:path>
              </a:pathLst>
            </a:custGeom>
            <a:solidFill>
              <a:srgbClr val="B7B7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79"/>
            <p:cNvSpPr/>
            <p:nvPr/>
          </p:nvSpPr>
          <p:spPr bwMode="auto">
            <a:xfrm>
              <a:off x="3402013" y="5083175"/>
              <a:ext cx="155575" cy="254000"/>
            </a:xfrm>
            <a:custGeom>
              <a:avLst/>
              <a:gdLst>
                <a:gd name="T0" fmla="*/ 5 w 98"/>
                <a:gd name="T1" fmla="*/ 0 h 160"/>
                <a:gd name="T2" fmla="*/ 5 w 98"/>
                <a:gd name="T3" fmla="*/ 0 h 160"/>
                <a:gd name="T4" fmla="*/ 98 w 98"/>
                <a:gd name="T5" fmla="*/ 0 h 160"/>
                <a:gd name="T6" fmla="*/ 98 w 98"/>
                <a:gd name="T7" fmla="*/ 0 h 160"/>
                <a:gd name="T8" fmla="*/ 81 w 98"/>
                <a:gd name="T9" fmla="*/ 140 h 160"/>
                <a:gd name="T10" fmla="*/ 81 w 98"/>
                <a:gd name="T11" fmla="*/ 140 h 160"/>
                <a:gd name="T12" fmla="*/ 80 w 98"/>
                <a:gd name="T13" fmla="*/ 147 h 160"/>
                <a:gd name="T14" fmla="*/ 74 w 98"/>
                <a:gd name="T15" fmla="*/ 152 h 160"/>
                <a:gd name="T16" fmla="*/ 69 w 98"/>
                <a:gd name="T17" fmla="*/ 157 h 160"/>
                <a:gd name="T18" fmla="*/ 63 w 98"/>
                <a:gd name="T19" fmla="*/ 160 h 160"/>
                <a:gd name="T20" fmla="*/ 63 w 98"/>
                <a:gd name="T21" fmla="*/ 160 h 160"/>
                <a:gd name="T22" fmla="*/ 0 w 98"/>
                <a:gd name="T23" fmla="*/ 103 h 160"/>
                <a:gd name="T24" fmla="*/ 0 w 98"/>
                <a:gd name="T25" fmla="*/ 103 h 160"/>
                <a:gd name="T26" fmla="*/ 5 w 98"/>
                <a:gd name="T27" fmla="*/ 0 h 160"/>
                <a:gd name="T28" fmla="*/ 5 w 9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160">
                  <a:moveTo>
                    <a:pt x="5" y="0"/>
                  </a:moveTo>
                  <a:lnTo>
                    <a:pt x="5" y="0"/>
                  </a:lnTo>
                  <a:lnTo>
                    <a:pt x="98" y="0"/>
                  </a:lnTo>
                  <a:lnTo>
                    <a:pt x="98" y="0"/>
                  </a:lnTo>
                  <a:lnTo>
                    <a:pt x="81" y="140"/>
                  </a:lnTo>
                  <a:lnTo>
                    <a:pt x="81" y="140"/>
                  </a:lnTo>
                  <a:lnTo>
                    <a:pt x="80" y="147"/>
                  </a:lnTo>
                  <a:lnTo>
                    <a:pt x="74" y="152"/>
                  </a:lnTo>
                  <a:lnTo>
                    <a:pt x="69" y="157"/>
                  </a:lnTo>
                  <a:lnTo>
                    <a:pt x="63" y="160"/>
                  </a:lnTo>
                  <a:lnTo>
                    <a:pt x="63" y="160"/>
                  </a:lnTo>
                  <a:lnTo>
                    <a:pt x="0" y="103"/>
                  </a:lnTo>
                  <a:lnTo>
                    <a:pt x="0" y="103"/>
                  </a:lnTo>
                  <a:lnTo>
                    <a:pt x="5" y="0"/>
                  </a:lnTo>
                  <a:lnTo>
                    <a:pt x="5" y="0"/>
                  </a:lnTo>
                  <a:close/>
                </a:path>
              </a:pathLst>
            </a:custGeom>
            <a:solidFill>
              <a:srgbClr val="B8B8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80"/>
            <p:cNvSpPr/>
            <p:nvPr/>
          </p:nvSpPr>
          <p:spPr bwMode="auto">
            <a:xfrm>
              <a:off x="3408363" y="5083175"/>
              <a:ext cx="149225" cy="254000"/>
            </a:xfrm>
            <a:custGeom>
              <a:avLst/>
              <a:gdLst>
                <a:gd name="T0" fmla="*/ 5 w 94"/>
                <a:gd name="T1" fmla="*/ 0 h 160"/>
                <a:gd name="T2" fmla="*/ 5 w 94"/>
                <a:gd name="T3" fmla="*/ 0 h 160"/>
                <a:gd name="T4" fmla="*/ 94 w 94"/>
                <a:gd name="T5" fmla="*/ 0 h 160"/>
                <a:gd name="T6" fmla="*/ 94 w 94"/>
                <a:gd name="T7" fmla="*/ 0 h 160"/>
                <a:gd name="T8" fmla="*/ 77 w 94"/>
                <a:gd name="T9" fmla="*/ 140 h 160"/>
                <a:gd name="T10" fmla="*/ 77 w 94"/>
                <a:gd name="T11" fmla="*/ 140 h 160"/>
                <a:gd name="T12" fmla="*/ 76 w 94"/>
                <a:gd name="T13" fmla="*/ 147 h 160"/>
                <a:gd name="T14" fmla="*/ 71 w 94"/>
                <a:gd name="T15" fmla="*/ 152 h 160"/>
                <a:gd name="T16" fmla="*/ 66 w 94"/>
                <a:gd name="T17" fmla="*/ 157 h 160"/>
                <a:gd name="T18" fmla="*/ 59 w 94"/>
                <a:gd name="T19" fmla="*/ 160 h 160"/>
                <a:gd name="T20" fmla="*/ 59 w 94"/>
                <a:gd name="T21" fmla="*/ 160 h 160"/>
                <a:gd name="T22" fmla="*/ 0 w 94"/>
                <a:gd name="T23" fmla="*/ 102 h 160"/>
                <a:gd name="T24" fmla="*/ 0 w 94"/>
                <a:gd name="T25" fmla="*/ 102 h 160"/>
                <a:gd name="T26" fmla="*/ 5 w 94"/>
                <a:gd name="T27" fmla="*/ 0 h 160"/>
                <a:gd name="T28" fmla="*/ 5 w 94"/>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60">
                  <a:moveTo>
                    <a:pt x="5" y="0"/>
                  </a:moveTo>
                  <a:lnTo>
                    <a:pt x="5" y="0"/>
                  </a:lnTo>
                  <a:lnTo>
                    <a:pt x="94" y="0"/>
                  </a:lnTo>
                  <a:lnTo>
                    <a:pt x="94" y="0"/>
                  </a:lnTo>
                  <a:lnTo>
                    <a:pt x="77" y="140"/>
                  </a:lnTo>
                  <a:lnTo>
                    <a:pt x="77" y="140"/>
                  </a:lnTo>
                  <a:lnTo>
                    <a:pt x="76" y="147"/>
                  </a:lnTo>
                  <a:lnTo>
                    <a:pt x="71" y="152"/>
                  </a:lnTo>
                  <a:lnTo>
                    <a:pt x="66" y="157"/>
                  </a:lnTo>
                  <a:lnTo>
                    <a:pt x="59" y="160"/>
                  </a:lnTo>
                  <a:lnTo>
                    <a:pt x="59" y="160"/>
                  </a:lnTo>
                  <a:lnTo>
                    <a:pt x="0" y="102"/>
                  </a:lnTo>
                  <a:lnTo>
                    <a:pt x="0" y="102"/>
                  </a:lnTo>
                  <a:lnTo>
                    <a:pt x="5" y="0"/>
                  </a:lnTo>
                  <a:lnTo>
                    <a:pt x="5" y="0"/>
                  </a:lnTo>
                  <a:close/>
                </a:path>
              </a:pathLst>
            </a:custGeom>
            <a:solidFill>
              <a:srgbClr val="B9B9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81"/>
            <p:cNvSpPr/>
            <p:nvPr/>
          </p:nvSpPr>
          <p:spPr bwMode="auto">
            <a:xfrm>
              <a:off x="3414713" y="5083175"/>
              <a:ext cx="142875" cy="254000"/>
            </a:xfrm>
            <a:custGeom>
              <a:avLst/>
              <a:gdLst>
                <a:gd name="T0" fmla="*/ 5 w 90"/>
                <a:gd name="T1" fmla="*/ 0 h 160"/>
                <a:gd name="T2" fmla="*/ 5 w 90"/>
                <a:gd name="T3" fmla="*/ 0 h 160"/>
                <a:gd name="T4" fmla="*/ 90 w 90"/>
                <a:gd name="T5" fmla="*/ 0 h 160"/>
                <a:gd name="T6" fmla="*/ 90 w 90"/>
                <a:gd name="T7" fmla="*/ 0 h 160"/>
                <a:gd name="T8" fmla="*/ 73 w 90"/>
                <a:gd name="T9" fmla="*/ 140 h 160"/>
                <a:gd name="T10" fmla="*/ 73 w 90"/>
                <a:gd name="T11" fmla="*/ 140 h 160"/>
                <a:gd name="T12" fmla="*/ 72 w 90"/>
                <a:gd name="T13" fmla="*/ 147 h 160"/>
                <a:gd name="T14" fmla="*/ 67 w 90"/>
                <a:gd name="T15" fmla="*/ 152 h 160"/>
                <a:gd name="T16" fmla="*/ 62 w 90"/>
                <a:gd name="T17" fmla="*/ 157 h 160"/>
                <a:gd name="T18" fmla="*/ 55 w 90"/>
                <a:gd name="T19" fmla="*/ 160 h 160"/>
                <a:gd name="T20" fmla="*/ 55 w 90"/>
                <a:gd name="T21" fmla="*/ 160 h 160"/>
                <a:gd name="T22" fmla="*/ 0 w 90"/>
                <a:gd name="T23" fmla="*/ 101 h 160"/>
                <a:gd name="T24" fmla="*/ 0 w 90"/>
                <a:gd name="T25" fmla="*/ 101 h 160"/>
                <a:gd name="T26" fmla="*/ 5 w 90"/>
                <a:gd name="T27" fmla="*/ 0 h 160"/>
                <a:gd name="T28" fmla="*/ 5 w 90"/>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60">
                  <a:moveTo>
                    <a:pt x="5" y="0"/>
                  </a:moveTo>
                  <a:lnTo>
                    <a:pt x="5" y="0"/>
                  </a:lnTo>
                  <a:lnTo>
                    <a:pt x="90" y="0"/>
                  </a:lnTo>
                  <a:lnTo>
                    <a:pt x="90" y="0"/>
                  </a:lnTo>
                  <a:lnTo>
                    <a:pt x="73" y="140"/>
                  </a:lnTo>
                  <a:lnTo>
                    <a:pt x="73" y="140"/>
                  </a:lnTo>
                  <a:lnTo>
                    <a:pt x="72" y="147"/>
                  </a:lnTo>
                  <a:lnTo>
                    <a:pt x="67" y="152"/>
                  </a:lnTo>
                  <a:lnTo>
                    <a:pt x="62" y="157"/>
                  </a:lnTo>
                  <a:lnTo>
                    <a:pt x="55" y="160"/>
                  </a:lnTo>
                  <a:lnTo>
                    <a:pt x="55" y="160"/>
                  </a:lnTo>
                  <a:lnTo>
                    <a:pt x="0" y="101"/>
                  </a:lnTo>
                  <a:lnTo>
                    <a:pt x="0" y="101"/>
                  </a:lnTo>
                  <a:lnTo>
                    <a:pt x="5" y="0"/>
                  </a:lnTo>
                  <a:lnTo>
                    <a:pt x="5" y="0"/>
                  </a:lnTo>
                  <a:close/>
                </a:path>
              </a:pathLst>
            </a:custGeom>
            <a:solidFill>
              <a:srgbClr val="B9B9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82"/>
            <p:cNvSpPr/>
            <p:nvPr/>
          </p:nvSpPr>
          <p:spPr bwMode="auto">
            <a:xfrm>
              <a:off x="3417888" y="5083175"/>
              <a:ext cx="139700" cy="254000"/>
            </a:xfrm>
            <a:custGeom>
              <a:avLst/>
              <a:gdLst>
                <a:gd name="T0" fmla="*/ 7 w 88"/>
                <a:gd name="T1" fmla="*/ 0 h 160"/>
                <a:gd name="T2" fmla="*/ 7 w 88"/>
                <a:gd name="T3" fmla="*/ 0 h 160"/>
                <a:gd name="T4" fmla="*/ 88 w 88"/>
                <a:gd name="T5" fmla="*/ 0 h 160"/>
                <a:gd name="T6" fmla="*/ 88 w 88"/>
                <a:gd name="T7" fmla="*/ 0 h 160"/>
                <a:gd name="T8" fmla="*/ 71 w 88"/>
                <a:gd name="T9" fmla="*/ 140 h 160"/>
                <a:gd name="T10" fmla="*/ 71 w 88"/>
                <a:gd name="T11" fmla="*/ 140 h 160"/>
                <a:gd name="T12" fmla="*/ 70 w 88"/>
                <a:gd name="T13" fmla="*/ 147 h 160"/>
                <a:gd name="T14" fmla="*/ 65 w 88"/>
                <a:gd name="T15" fmla="*/ 152 h 160"/>
                <a:gd name="T16" fmla="*/ 60 w 88"/>
                <a:gd name="T17" fmla="*/ 157 h 160"/>
                <a:gd name="T18" fmla="*/ 55 w 88"/>
                <a:gd name="T19" fmla="*/ 160 h 160"/>
                <a:gd name="T20" fmla="*/ 55 w 88"/>
                <a:gd name="T21" fmla="*/ 160 h 160"/>
                <a:gd name="T22" fmla="*/ 0 w 88"/>
                <a:gd name="T23" fmla="*/ 99 h 160"/>
                <a:gd name="T24" fmla="*/ 0 w 88"/>
                <a:gd name="T25" fmla="*/ 99 h 160"/>
                <a:gd name="T26" fmla="*/ 7 w 88"/>
                <a:gd name="T27" fmla="*/ 0 h 160"/>
                <a:gd name="T28" fmla="*/ 7 w 8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60">
                  <a:moveTo>
                    <a:pt x="7" y="0"/>
                  </a:moveTo>
                  <a:lnTo>
                    <a:pt x="7" y="0"/>
                  </a:lnTo>
                  <a:lnTo>
                    <a:pt x="88" y="0"/>
                  </a:lnTo>
                  <a:lnTo>
                    <a:pt x="88" y="0"/>
                  </a:lnTo>
                  <a:lnTo>
                    <a:pt x="71" y="140"/>
                  </a:lnTo>
                  <a:lnTo>
                    <a:pt x="71" y="140"/>
                  </a:lnTo>
                  <a:lnTo>
                    <a:pt x="70" y="147"/>
                  </a:lnTo>
                  <a:lnTo>
                    <a:pt x="65" y="152"/>
                  </a:lnTo>
                  <a:lnTo>
                    <a:pt x="60" y="157"/>
                  </a:lnTo>
                  <a:lnTo>
                    <a:pt x="55" y="160"/>
                  </a:lnTo>
                  <a:lnTo>
                    <a:pt x="55" y="160"/>
                  </a:lnTo>
                  <a:lnTo>
                    <a:pt x="0" y="99"/>
                  </a:lnTo>
                  <a:lnTo>
                    <a:pt x="0" y="99"/>
                  </a:lnTo>
                  <a:lnTo>
                    <a:pt x="7" y="0"/>
                  </a:lnTo>
                  <a:lnTo>
                    <a:pt x="7" y="0"/>
                  </a:lnTo>
                  <a:close/>
                </a:path>
              </a:pathLst>
            </a:custGeom>
            <a:solidFill>
              <a:srgbClr val="BABA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83"/>
            <p:cNvSpPr/>
            <p:nvPr/>
          </p:nvSpPr>
          <p:spPr bwMode="auto">
            <a:xfrm>
              <a:off x="3425826" y="5083175"/>
              <a:ext cx="131763" cy="254000"/>
            </a:xfrm>
            <a:custGeom>
              <a:avLst/>
              <a:gdLst>
                <a:gd name="T0" fmla="*/ 6 w 83"/>
                <a:gd name="T1" fmla="*/ 0 h 160"/>
                <a:gd name="T2" fmla="*/ 6 w 83"/>
                <a:gd name="T3" fmla="*/ 0 h 160"/>
                <a:gd name="T4" fmla="*/ 83 w 83"/>
                <a:gd name="T5" fmla="*/ 0 h 160"/>
                <a:gd name="T6" fmla="*/ 83 w 83"/>
                <a:gd name="T7" fmla="*/ 0 h 160"/>
                <a:gd name="T8" fmla="*/ 66 w 83"/>
                <a:gd name="T9" fmla="*/ 140 h 160"/>
                <a:gd name="T10" fmla="*/ 66 w 83"/>
                <a:gd name="T11" fmla="*/ 140 h 160"/>
                <a:gd name="T12" fmla="*/ 65 w 83"/>
                <a:gd name="T13" fmla="*/ 147 h 160"/>
                <a:gd name="T14" fmla="*/ 60 w 83"/>
                <a:gd name="T15" fmla="*/ 152 h 160"/>
                <a:gd name="T16" fmla="*/ 55 w 83"/>
                <a:gd name="T17" fmla="*/ 156 h 160"/>
                <a:gd name="T18" fmla="*/ 50 w 83"/>
                <a:gd name="T19" fmla="*/ 160 h 160"/>
                <a:gd name="T20" fmla="*/ 50 w 83"/>
                <a:gd name="T21" fmla="*/ 160 h 160"/>
                <a:gd name="T22" fmla="*/ 0 w 83"/>
                <a:gd name="T23" fmla="*/ 99 h 160"/>
                <a:gd name="T24" fmla="*/ 0 w 83"/>
                <a:gd name="T25" fmla="*/ 99 h 160"/>
                <a:gd name="T26" fmla="*/ 6 w 83"/>
                <a:gd name="T27" fmla="*/ 0 h 160"/>
                <a:gd name="T28" fmla="*/ 6 w 83"/>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60">
                  <a:moveTo>
                    <a:pt x="6" y="0"/>
                  </a:moveTo>
                  <a:lnTo>
                    <a:pt x="6" y="0"/>
                  </a:lnTo>
                  <a:lnTo>
                    <a:pt x="83" y="0"/>
                  </a:lnTo>
                  <a:lnTo>
                    <a:pt x="83" y="0"/>
                  </a:lnTo>
                  <a:lnTo>
                    <a:pt x="66" y="140"/>
                  </a:lnTo>
                  <a:lnTo>
                    <a:pt x="66" y="140"/>
                  </a:lnTo>
                  <a:lnTo>
                    <a:pt x="65" y="147"/>
                  </a:lnTo>
                  <a:lnTo>
                    <a:pt x="60" y="152"/>
                  </a:lnTo>
                  <a:lnTo>
                    <a:pt x="55" y="156"/>
                  </a:lnTo>
                  <a:lnTo>
                    <a:pt x="50" y="160"/>
                  </a:lnTo>
                  <a:lnTo>
                    <a:pt x="50" y="160"/>
                  </a:lnTo>
                  <a:lnTo>
                    <a:pt x="0" y="99"/>
                  </a:lnTo>
                  <a:lnTo>
                    <a:pt x="0" y="99"/>
                  </a:lnTo>
                  <a:lnTo>
                    <a:pt x="6" y="0"/>
                  </a:lnTo>
                  <a:lnTo>
                    <a:pt x="6" y="0"/>
                  </a:lnTo>
                  <a:close/>
                </a:path>
              </a:pathLst>
            </a:custGeom>
            <a:solidFill>
              <a:srgbClr val="BBBB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84"/>
            <p:cNvSpPr/>
            <p:nvPr/>
          </p:nvSpPr>
          <p:spPr bwMode="auto">
            <a:xfrm>
              <a:off x="3432176" y="5083175"/>
              <a:ext cx="125413" cy="254000"/>
            </a:xfrm>
            <a:custGeom>
              <a:avLst/>
              <a:gdLst>
                <a:gd name="T0" fmla="*/ 5 w 79"/>
                <a:gd name="T1" fmla="*/ 0 h 160"/>
                <a:gd name="T2" fmla="*/ 5 w 79"/>
                <a:gd name="T3" fmla="*/ 0 h 160"/>
                <a:gd name="T4" fmla="*/ 79 w 79"/>
                <a:gd name="T5" fmla="*/ 0 h 160"/>
                <a:gd name="T6" fmla="*/ 79 w 79"/>
                <a:gd name="T7" fmla="*/ 0 h 160"/>
                <a:gd name="T8" fmla="*/ 62 w 79"/>
                <a:gd name="T9" fmla="*/ 140 h 160"/>
                <a:gd name="T10" fmla="*/ 62 w 79"/>
                <a:gd name="T11" fmla="*/ 140 h 160"/>
                <a:gd name="T12" fmla="*/ 61 w 79"/>
                <a:gd name="T13" fmla="*/ 147 h 160"/>
                <a:gd name="T14" fmla="*/ 56 w 79"/>
                <a:gd name="T15" fmla="*/ 152 h 160"/>
                <a:gd name="T16" fmla="*/ 51 w 79"/>
                <a:gd name="T17" fmla="*/ 156 h 160"/>
                <a:gd name="T18" fmla="*/ 46 w 79"/>
                <a:gd name="T19" fmla="*/ 160 h 160"/>
                <a:gd name="T20" fmla="*/ 46 w 79"/>
                <a:gd name="T21" fmla="*/ 160 h 160"/>
                <a:gd name="T22" fmla="*/ 0 w 79"/>
                <a:gd name="T23" fmla="*/ 98 h 160"/>
                <a:gd name="T24" fmla="*/ 0 w 79"/>
                <a:gd name="T25" fmla="*/ 98 h 160"/>
                <a:gd name="T26" fmla="*/ 5 w 79"/>
                <a:gd name="T27" fmla="*/ 0 h 160"/>
                <a:gd name="T28" fmla="*/ 5 w 79"/>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60">
                  <a:moveTo>
                    <a:pt x="5" y="0"/>
                  </a:moveTo>
                  <a:lnTo>
                    <a:pt x="5" y="0"/>
                  </a:lnTo>
                  <a:lnTo>
                    <a:pt x="79" y="0"/>
                  </a:lnTo>
                  <a:lnTo>
                    <a:pt x="79" y="0"/>
                  </a:lnTo>
                  <a:lnTo>
                    <a:pt x="62" y="140"/>
                  </a:lnTo>
                  <a:lnTo>
                    <a:pt x="62" y="140"/>
                  </a:lnTo>
                  <a:lnTo>
                    <a:pt x="61" y="147"/>
                  </a:lnTo>
                  <a:lnTo>
                    <a:pt x="56" y="152"/>
                  </a:lnTo>
                  <a:lnTo>
                    <a:pt x="51" y="156"/>
                  </a:lnTo>
                  <a:lnTo>
                    <a:pt x="46" y="160"/>
                  </a:lnTo>
                  <a:lnTo>
                    <a:pt x="46" y="160"/>
                  </a:lnTo>
                  <a:lnTo>
                    <a:pt x="0" y="98"/>
                  </a:lnTo>
                  <a:lnTo>
                    <a:pt x="0" y="98"/>
                  </a:lnTo>
                  <a:lnTo>
                    <a:pt x="5" y="0"/>
                  </a:lnTo>
                  <a:lnTo>
                    <a:pt x="5" y="0"/>
                  </a:lnTo>
                  <a:close/>
                </a:path>
              </a:pathLst>
            </a:custGeom>
            <a:solidFill>
              <a:srgbClr val="BBBB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85"/>
            <p:cNvSpPr/>
            <p:nvPr/>
          </p:nvSpPr>
          <p:spPr bwMode="auto">
            <a:xfrm>
              <a:off x="3438526" y="5083175"/>
              <a:ext cx="119063" cy="254000"/>
            </a:xfrm>
            <a:custGeom>
              <a:avLst/>
              <a:gdLst>
                <a:gd name="T0" fmla="*/ 5 w 75"/>
                <a:gd name="T1" fmla="*/ 0 h 160"/>
                <a:gd name="T2" fmla="*/ 5 w 75"/>
                <a:gd name="T3" fmla="*/ 0 h 160"/>
                <a:gd name="T4" fmla="*/ 75 w 75"/>
                <a:gd name="T5" fmla="*/ 0 h 160"/>
                <a:gd name="T6" fmla="*/ 75 w 75"/>
                <a:gd name="T7" fmla="*/ 0 h 160"/>
                <a:gd name="T8" fmla="*/ 58 w 75"/>
                <a:gd name="T9" fmla="*/ 140 h 160"/>
                <a:gd name="T10" fmla="*/ 58 w 75"/>
                <a:gd name="T11" fmla="*/ 140 h 160"/>
                <a:gd name="T12" fmla="*/ 57 w 75"/>
                <a:gd name="T13" fmla="*/ 147 h 160"/>
                <a:gd name="T14" fmla="*/ 52 w 75"/>
                <a:gd name="T15" fmla="*/ 152 h 160"/>
                <a:gd name="T16" fmla="*/ 48 w 75"/>
                <a:gd name="T17" fmla="*/ 156 h 160"/>
                <a:gd name="T18" fmla="*/ 43 w 75"/>
                <a:gd name="T19" fmla="*/ 160 h 160"/>
                <a:gd name="T20" fmla="*/ 43 w 75"/>
                <a:gd name="T21" fmla="*/ 160 h 160"/>
                <a:gd name="T22" fmla="*/ 0 w 75"/>
                <a:gd name="T23" fmla="*/ 96 h 160"/>
                <a:gd name="T24" fmla="*/ 0 w 75"/>
                <a:gd name="T25" fmla="*/ 96 h 160"/>
                <a:gd name="T26" fmla="*/ 5 w 75"/>
                <a:gd name="T27" fmla="*/ 0 h 160"/>
                <a:gd name="T28" fmla="*/ 5 w 7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60">
                  <a:moveTo>
                    <a:pt x="5" y="0"/>
                  </a:moveTo>
                  <a:lnTo>
                    <a:pt x="5" y="0"/>
                  </a:lnTo>
                  <a:lnTo>
                    <a:pt x="75" y="0"/>
                  </a:lnTo>
                  <a:lnTo>
                    <a:pt x="75" y="0"/>
                  </a:lnTo>
                  <a:lnTo>
                    <a:pt x="58" y="140"/>
                  </a:lnTo>
                  <a:lnTo>
                    <a:pt x="58" y="140"/>
                  </a:lnTo>
                  <a:lnTo>
                    <a:pt x="57" y="147"/>
                  </a:lnTo>
                  <a:lnTo>
                    <a:pt x="52" y="152"/>
                  </a:lnTo>
                  <a:lnTo>
                    <a:pt x="48" y="156"/>
                  </a:lnTo>
                  <a:lnTo>
                    <a:pt x="43" y="160"/>
                  </a:lnTo>
                  <a:lnTo>
                    <a:pt x="43" y="160"/>
                  </a:lnTo>
                  <a:lnTo>
                    <a:pt x="0" y="96"/>
                  </a:lnTo>
                  <a:lnTo>
                    <a:pt x="0" y="96"/>
                  </a:lnTo>
                  <a:lnTo>
                    <a:pt x="5" y="0"/>
                  </a:lnTo>
                  <a:lnTo>
                    <a:pt x="5" y="0"/>
                  </a:lnTo>
                  <a:close/>
                </a:path>
              </a:pathLst>
            </a:custGeom>
            <a:solidFill>
              <a:srgbClr val="BCBC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86"/>
            <p:cNvSpPr/>
            <p:nvPr/>
          </p:nvSpPr>
          <p:spPr bwMode="auto">
            <a:xfrm>
              <a:off x="3444876" y="5083175"/>
              <a:ext cx="112713" cy="254000"/>
            </a:xfrm>
            <a:custGeom>
              <a:avLst/>
              <a:gdLst>
                <a:gd name="T0" fmla="*/ 5 w 71"/>
                <a:gd name="T1" fmla="*/ 0 h 160"/>
                <a:gd name="T2" fmla="*/ 5 w 71"/>
                <a:gd name="T3" fmla="*/ 0 h 160"/>
                <a:gd name="T4" fmla="*/ 71 w 71"/>
                <a:gd name="T5" fmla="*/ 0 h 160"/>
                <a:gd name="T6" fmla="*/ 71 w 71"/>
                <a:gd name="T7" fmla="*/ 0 h 160"/>
                <a:gd name="T8" fmla="*/ 54 w 71"/>
                <a:gd name="T9" fmla="*/ 140 h 160"/>
                <a:gd name="T10" fmla="*/ 54 w 71"/>
                <a:gd name="T11" fmla="*/ 140 h 160"/>
                <a:gd name="T12" fmla="*/ 53 w 71"/>
                <a:gd name="T13" fmla="*/ 147 h 160"/>
                <a:gd name="T14" fmla="*/ 48 w 71"/>
                <a:gd name="T15" fmla="*/ 152 h 160"/>
                <a:gd name="T16" fmla="*/ 44 w 71"/>
                <a:gd name="T17" fmla="*/ 156 h 160"/>
                <a:gd name="T18" fmla="*/ 39 w 71"/>
                <a:gd name="T19" fmla="*/ 160 h 160"/>
                <a:gd name="T20" fmla="*/ 39 w 71"/>
                <a:gd name="T21" fmla="*/ 160 h 160"/>
                <a:gd name="T22" fmla="*/ 0 w 71"/>
                <a:gd name="T23" fmla="*/ 95 h 160"/>
                <a:gd name="T24" fmla="*/ 0 w 71"/>
                <a:gd name="T25" fmla="*/ 95 h 160"/>
                <a:gd name="T26" fmla="*/ 5 w 71"/>
                <a:gd name="T27" fmla="*/ 0 h 160"/>
                <a:gd name="T28" fmla="*/ 5 w 71"/>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0">
                  <a:moveTo>
                    <a:pt x="5" y="0"/>
                  </a:moveTo>
                  <a:lnTo>
                    <a:pt x="5" y="0"/>
                  </a:lnTo>
                  <a:lnTo>
                    <a:pt x="71" y="0"/>
                  </a:lnTo>
                  <a:lnTo>
                    <a:pt x="71" y="0"/>
                  </a:lnTo>
                  <a:lnTo>
                    <a:pt x="54" y="140"/>
                  </a:lnTo>
                  <a:lnTo>
                    <a:pt x="54" y="140"/>
                  </a:lnTo>
                  <a:lnTo>
                    <a:pt x="53" y="147"/>
                  </a:lnTo>
                  <a:lnTo>
                    <a:pt x="48" y="152"/>
                  </a:lnTo>
                  <a:lnTo>
                    <a:pt x="44" y="156"/>
                  </a:lnTo>
                  <a:lnTo>
                    <a:pt x="39" y="160"/>
                  </a:lnTo>
                  <a:lnTo>
                    <a:pt x="39" y="160"/>
                  </a:lnTo>
                  <a:lnTo>
                    <a:pt x="0" y="95"/>
                  </a:lnTo>
                  <a:lnTo>
                    <a:pt x="0" y="95"/>
                  </a:lnTo>
                  <a:lnTo>
                    <a:pt x="5" y="0"/>
                  </a:lnTo>
                  <a:lnTo>
                    <a:pt x="5" y="0"/>
                  </a:lnTo>
                  <a:close/>
                </a:path>
              </a:pathLst>
            </a:custGeom>
            <a:solidFill>
              <a:srgbClr val="BCBCC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87"/>
            <p:cNvSpPr/>
            <p:nvPr/>
          </p:nvSpPr>
          <p:spPr bwMode="auto">
            <a:xfrm>
              <a:off x="3448051" y="5083175"/>
              <a:ext cx="109538" cy="252413"/>
            </a:xfrm>
            <a:custGeom>
              <a:avLst/>
              <a:gdLst>
                <a:gd name="T0" fmla="*/ 7 w 69"/>
                <a:gd name="T1" fmla="*/ 0 h 159"/>
                <a:gd name="T2" fmla="*/ 7 w 69"/>
                <a:gd name="T3" fmla="*/ 0 h 159"/>
                <a:gd name="T4" fmla="*/ 69 w 69"/>
                <a:gd name="T5" fmla="*/ 0 h 159"/>
                <a:gd name="T6" fmla="*/ 69 w 69"/>
                <a:gd name="T7" fmla="*/ 0 h 159"/>
                <a:gd name="T8" fmla="*/ 52 w 69"/>
                <a:gd name="T9" fmla="*/ 140 h 159"/>
                <a:gd name="T10" fmla="*/ 52 w 69"/>
                <a:gd name="T11" fmla="*/ 140 h 159"/>
                <a:gd name="T12" fmla="*/ 51 w 69"/>
                <a:gd name="T13" fmla="*/ 147 h 159"/>
                <a:gd name="T14" fmla="*/ 46 w 69"/>
                <a:gd name="T15" fmla="*/ 152 h 159"/>
                <a:gd name="T16" fmla="*/ 42 w 69"/>
                <a:gd name="T17" fmla="*/ 156 h 159"/>
                <a:gd name="T18" fmla="*/ 37 w 69"/>
                <a:gd name="T19" fmla="*/ 159 h 159"/>
                <a:gd name="T20" fmla="*/ 37 w 69"/>
                <a:gd name="T21" fmla="*/ 159 h 159"/>
                <a:gd name="T22" fmla="*/ 0 w 69"/>
                <a:gd name="T23" fmla="*/ 94 h 159"/>
                <a:gd name="T24" fmla="*/ 0 w 69"/>
                <a:gd name="T25" fmla="*/ 94 h 159"/>
                <a:gd name="T26" fmla="*/ 7 w 69"/>
                <a:gd name="T27" fmla="*/ 0 h 159"/>
                <a:gd name="T28" fmla="*/ 7 w 6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59">
                  <a:moveTo>
                    <a:pt x="7" y="0"/>
                  </a:moveTo>
                  <a:lnTo>
                    <a:pt x="7" y="0"/>
                  </a:lnTo>
                  <a:lnTo>
                    <a:pt x="69" y="0"/>
                  </a:lnTo>
                  <a:lnTo>
                    <a:pt x="69" y="0"/>
                  </a:lnTo>
                  <a:lnTo>
                    <a:pt x="52" y="140"/>
                  </a:lnTo>
                  <a:lnTo>
                    <a:pt x="52" y="140"/>
                  </a:lnTo>
                  <a:lnTo>
                    <a:pt x="51" y="147"/>
                  </a:lnTo>
                  <a:lnTo>
                    <a:pt x="46" y="152"/>
                  </a:lnTo>
                  <a:lnTo>
                    <a:pt x="42" y="156"/>
                  </a:lnTo>
                  <a:lnTo>
                    <a:pt x="37" y="159"/>
                  </a:lnTo>
                  <a:lnTo>
                    <a:pt x="37" y="159"/>
                  </a:lnTo>
                  <a:lnTo>
                    <a:pt x="0" y="94"/>
                  </a:lnTo>
                  <a:lnTo>
                    <a:pt x="0" y="94"/>
                  </a:lnTo>
                  <a:lnTo>
                    <a:pt x="7" y="0"/>
                  </a:lnTo>
                  <a:lnTo>
                    <a:pt x="7" y="0"/>
                  </a:lnTo>
                  <a:close/>
                </a:path>
              </a:pathLst>
            </a:custGeom>
            <a:solidFill>
              <a:srgbClr val="BDBD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88"/>
            <p:cNvSpPr/>
            <p:nvPr/>
          </p:nvSpPr>
          <p:spPr bwMode="auto">
            <a:xfrm>
              <a:off x="3454401" y="5083175"/>
              <a:ext cx="103188" cy="252413"/>
            </a:xfrm>
            <a:custGeom>
              <a:avLst/>
              <a:gdLst>
                <a:gd name="T0" fmla="*/ 7 w 65"/>
                <a:gd name="T1" fmla="*/ 0 h 159"/>
                <a:gd name="T2" fmla="*/ 7 w 65"/>
                <a:gd name="T3" fmla="*/ 0 h 159"/>
                <a:gd name="T4" fmla="*/ 65 w 65"/>
                <a:gd name="T5" fmla="*/ 0 h 159"/>
                <a:gd name="T6" fmla="*/ 65 w 65"/>
                <a:gd name="T7" fmla="*/ 0 h 159"/>
                <a:gd name="T8" fmla="*/ 48 w 65"/>
                <a:gd name="T9" fmla="*/ 140 h 159"/>
                <a:gd name="T10" fmla="*/ 48 w 65"/>
                <a:gd name="T11" fmla="*/ 140 h 159"/>
                <a:gd name="T12" fmla="*/ 47 w 65"/>
                <a:gd name="T13" fmla="*/ 147 h 159"/>
                <a:gd name="T14" fmla="*/ 42 w 65"/>
                <a:gd name="T15" fmla="*/ 152 h 159"/>
                <a:gd name="T16" fmla="*/ 38 w 65"/>
                <a:gd name="T17" fmla="*/ 156 h 159"/>
                <a:gd name="T18" fmla="*/ 33 w 65"/>
                <a:gd name="T19" fmla="*/ 159 h 159"/>
                <a:gd name="T20" fmla="*/ 33 w 65"/>
                <a:gd name="T21" fmla="*/ 159 h 159"/>
                <a:gd name="T22" fmla="*/ 0 w 65"/>
                <a:gd name="T23" fmla="*/ 92 h 159"/>
                <a:gd name="T24" fmla="*/ 0 w 65"/>
                <a:gd name="T25" fmla="*/ 92 h 159"/>
                <a:gd name="T26" fmla="*/ 7 w 65"/>
                <a:gd name="T27" fmla="*/ 0 h 159"/>
                <a:gd name="T28" fmla="*/ 7 w 6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59">
                  <a:moveTo>
                    <a:pt x="7" y="0"/>
                  </a:moveTo>
                  <a:lnTo>
                    <a:pt x="7" y="0"/>
                  </a:lnTo>
                  <a:lnTo>
                    <a:pt x="65" y="0"/>
                  </a:lnTo>
                  <a:lnTo>
                    <a:pt x="65" y="0"/>
                  </a:lnTo>
                  <a:lnTo>
                    <a:pt x="48" y="140"/>
                  </a:lnTo>
                  <a:lnTo>
                    <a:pt x="48" y="140"/>
                  </a:lnTo>
                  <a:lnTo>
                    <a:pt x="47" y="147"/>
                  </a:lnTo>
                  <a:lnTo>
                    <a:pt x="42" y="152"/>
                  </a:lnTo>
                  <a:lnTo>
                    <a:pt x="38" y="156"/>
                  </a:lnTo>
                  <a:lnTo>
                    <a:pt x="33" y="159"/>
                  </a:lnTo>
                  <a:lnTo>
                    <a:pt x="33" y="159"/>
                  </a:lnTo>
                  <a:lnTo>
                    <a:pt x="0" y="92"/>
                  </a:lnTo>
                  <a:lnTo>
                    <a:pt x="0" y="92"/>
                  </a:lnTo>
                  <a:lnTo>
                    <a:pt x="7" y="0"/>
                  </a:lnTo>
                  <a:lnTo>
                    <a:pt x="7" y="0"/>
                  </a:lnTo>
                  <a:close/>
                </a:path>
              </a:pathLst>
            </a:custGeom>
            <a:solidFill>
              <a:srgbClr val="BEBE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89"/>
            <p:cNvSpPr/>
            <p:nvPr/>
          </p:nvSpPr>
          <p:spPr bwMode="auto">
            <a:xfrm>
              <a:off x="3462338" y="5083175"/>
              <a:ext cx="95250" cy="252413"/>
            </a:xfrm>
            <a:custGeom>
              <a:avLst/>
              <a:gdLst>
                <a:gd name="T0" fmla="*/ 6 w 60"/>
                <a:gd name="T1" fmla="*/ 0 h 159"/>
                <a:gd name="T2" fmla="*/ 6 w 60"/>
                <a:gd name="T3" fmla="*/ 0 h 159"/>
                <a:gd name="T4" fmla="*/ 60 w 60"/>
                <a:gd name="T5" fmla="*/ 0 h 159"/>
                <a:gd name="T6" fmla="*/ 60 w 60"/>
                <a:gd name="T7" fmla="*/ 0 h 159"/>
                <a:gd name="T8" fmla="*/ 43 w 60"/>
                <a:gd name="T9" fmla="*/ 140 h 159"/>
                <a:gd name="T10" fmla="*/ 43 w 60"/>
                <a:gd name="T11" fmla="*/ 140 h 159"/>
                <a:gd name="T12" fmla="*/ 42 w 60"/>
                <a:gd name="T13" fmla="*/ 147 h 159"/>
                <a:gd name="T14" fmla="*/ 39 w 60"/>
                <a:gd name="T15" fmla="*/ 151 h 159"/>
                <a:gd name="T16" fmla="*/ 33 w 60"/>
                <a:gd name="T17" fmla="*/ 156 h 159"/>
                <a:gd name="T18" fmla="*/ 29 w 60"/>
                <a:gd name="T19" fmla="*/ 159 h 159"/>
                <a:gd name="T20" fmla="*/ 29 w 60"/>
                <a:gd name="T21" fmla="*/ 159 h 159"/>
                <a:gd name="T22" fmla="*/ 0 w 60"/>
                <a:gd name="T23" fmla="*/ 91 h 159"/>
                <a:gd name="T24" fmla="*/ 0 w 60"/>
                <a:gd name="T25" fmla="*/ 91 h 159"/>
                <a:gd name="T26" fmla="*/ 6 w 60"/>
                <a:gd name="T27" fmla="*/ 0 h 159"/>
                <a:gd name="T28" fmla="*/ 6 w 6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59">
                  <a:moveTo>
                    <a:pt x="6" y="0"/>
                  </a:moveTo>
                  <a:lnTo>
                    <a:pt x="6" y="0"/>
                  </a:lnTo>
                  <a:lnTo>
                    <a:pt x="60" y="0"/>
                  </a:lnTo>
                  <a:lnTo>
                    <a:pt x="60" y="0"/>
                  </a:lnTo>
                  <a:lnTo>
                    <a:pt x="43" y="140"/>
                  </a:lnTo>
                  <a:lnTo>
                    <a:pt x="43" y="140"/>
                  </a:lnTo>
                  <a:lnTo>
                    <a:pt x="42" y="147"/>
                  </a:lnTo>
                  <a:lnTo>
                    <a:pt x="39" y="151"/>
                  </a:lnTo>
                  <a:lnTo>
                    <a:pt x="33" y="156"/>
                  </a:lnTo>
                  <a:lnTo>
                    <a:pt x="29" y="159"/>
                  </a:lnTo>
                  <a:lnTo>
                    <a:pt x="29" y="159"/>
                  </a:lnTo>
                  <a:lnTo>
                    <a:pt x="0" y="91"/>
                  </a:lnTo>
                  <a:lnTo>
                    <a:pt x="0" y="91"/>
                  </a:lnTo>
                  <a:lnTo>
                    <a:pt x="6" y="0"/>
                  </a:lnTo>
                  <a:lnTo>
                    <a:pt x="6" y="0"/>
                  </a:lnTo>
                  <a:close/>
                </a:path>
              </a:pathLst>
            </a:custGeom>
            <a:solidFill>
              <a:srgbClr val="BEBEC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90"/>
            <p:cNvSpPr/>
            <p:nvPr/>
          </p:nvSpPr>
          <p:spPr bwMode="auto">
            <a:xfrm>
              <a:off x="3468688" y="5083175"/>
              <a:ext cx="88900" cy="252413"/>
            </a:xfrm>
            <a:custGeom>
              <a:avLst/>
              <a:gdLst>
                <a:gd name="T0" fmla="*/ 6 w 56"/>
                <a:gd name="T1" fmla="*/ 0 h 159"/>
                <a:gd name="T2" fmla="*/ 6 w 56"/>
                <a:gd name="T3" fmla="*/ 0 h 159"/>
                <a:gd name="T4" fmla="*/ 56 w 56"/>
                <a:gd name="T5" fmla="*/ 0 h 159"/>
                <a:gd name="T6" fmla="*/ 56 w 56"/>
                <a:gd name="T7" fmla="*/ 0 h 159"/>
                <a:gd name="T8" fmla="*/ 39 w 56"/>
                <a:gd name="T9" fmla="*/ 140 h 159"/>
                <a:gd name="T10" fmla="*/ 39 w 56"/>
                <a:gd name="T11" fmla="*/ 140 h 159"/>
                <a:gd name="T12" fmla="*/ 38 w 56"/>
                <a:gd name="T13" fmla="*/ 147 h 159"/>
                <a:gd name="T14" fmla="*/ 35 w 56"/>
                <a:gd name="T15" fmla="*/ 151 h 159"/>
                <a:gd name="T16" fmla="*/ 29 w 56"/>
                <a:gd name="T17" fmla="*/ 156 h 159"/>
                <a:gd name="T18" fmla="*/ 25 w 56"/>
                <a:gd name="T19" fmla="*/ 159 h 159"/>
                <a:gd name="T20" fmla="*/ 25 w 56"/>
                <a:gd name="T21" fmla="*/ 159 h 159"/>
                <a:gd name="T22" fmla="*/ 0 w 56"/>
                <a:gd name="T23" fmla="*/ 91 h 159"/>
                <a:gd name="T24" fmla="*/ 0 w 56"/>
                <a:gd name="T25" fmla="*/ 91 h 159"/>
                <a:gd name="T26" fmla="*/ 6 w 56"/>
                <a:gd name="T27" fmla="*/ 0 h 159"/>
                <a:gd name="T28" fmla="*/ 6 w 5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59">
                  <a:moveTo>
                    <a:pt x="6" y="0"/>
                  </a:moveTo>
                  <a:lnTo>
                    <a:pt x="6" y="0"/>
                  </a:lnTo>
                  <a:lnTo>
                    <a:pt x="56" y="0"/>
                  </a:lnTo>
                  <a:lnTo>
                    <a:pt x="56" y="0"/>
                  </a:lnTo>
                  <a:lnTo>
                    <a:pt x="39" y="140"/>
                  </a:lnTo>
                  <a:lnTo>
                    <a:pt x="39" y="140"/>
                  </a:lnTo>
                  <a:lnTo>
                    <a:pt x="38" y="147"/>
                  </a:lnTo>
                  <a:lnTo>
                    <a:pt x="35" y="151"/>
                  </a:lnTo>
                  <a:lnTo>
                    <a:pt x="29" y="156"/>
                  </a:lnTo>
                  <a:lnTo>
                    <a:pt x="25" y="159"/>
                  </a:lnTo>
                  <a:lnTo>
                    <a:pt x="25" y="159"/>
                  </a:lnTo>
                  <a:lnTo>
                    <a:pt x="0" y="91"/>
                  </a:lnTo>
                  <a:lnTo>
                    <a:pt x="0" y="91"/>
                  </a:lnTo>
                  <a:lnTo>
                    <a:pt x="6" y="0"/>
                  </a:lnTo>
                  <a:lnTo>
                    <a:pt x="6" y="0"/>
                  </a:lnTo>
                  <a:close/>
                </a:path>
              </a:pathLst>
            </a:custGeom>
            <a:solidFill>
              <a:srgbClr val="BFBF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91"/>
            <p:cNvSpPr/>
            <p:nvPr/>
          </p:nvSpPr>
          <p:spPr bwMode="auto">
            <a:xfrm>
              <a:off x="3471863" y="5083175"/>
              <a:ext cx="85725" cy="252413"/>
            </a:xfrm>
            <a:custGeom>
              <a:avLst/>
              <a:gdLst>
                <a:gd name="T0" fmla="*/ 7 w 54"/>
                <a:gd name="T1" fmla="*/ 0 h 159"/>
                <a:gd name="T2" fmla="*/ 7 w 54"/>
                <a:gd name="T3" fmla="*/ 0 h 159"/>
                <a:gd name="T4" fmla="*/ 54 w 54"/>
                <a:gd name="T5" fmla="*/ 0 h 159"/>
                <a:gd name="T6" fmla="*/ 54 w 54"/>
                <a:gd name="T7" fmla="*/ 0 h 159"/>
                <a:gd name="T8" fmla="*/ 37 w 54"/>
                <a:gd name="T9" fmla="*/ 140 h 159"/>
                <a:gd name="T10" fmla="*/ 37 w 54"/>
                <a:gd name="T11" fmla="*/ 140 h 159"/>
                <a:gd name="T12" fmla="*/ 36 w 54"/>
                <a:gd name="T13" fmla="*/ 145 h 159"/>
                <a:gd name="T14" fmla="*/ 33 w 54"/>
                <a:gd name="T15" fmla="*/ 151 h 159"/>
                <a:gd name="T16" fmla="*/ 29 w 54"/>
                <a:gd name="T17" fmla="*/ 155 h 159"/>
                <a:gd name="T18" fmla="*/ 23 w 54"/>
                <a:gd name="T19" fmla="*/ 159 h 159"/>
                <a:gd name="T20" fmla="*/ 23 w 54"/>
                <a:gd name="T21" fmla="*/ 159 h 159"/>
                <a:gd name="T22" fmla="*/ 0 w 54"/>
                <a:gd name="T23" fmla="*/ 90 h 159"/>
                <a:gd name="T24" fmla="*/ 0 w 54"/>
                <a:gd name="T25" fmla="*/ 90 h 159"/>
                <a:gd name="T26" fmla="*/ 7 w 54"/>
                <a:gd name="T27" fmla="*/ 0 h 159"/>
                <a:gd name="T28" fmla="*/ 7 w 54"/>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9">
                  <a:moveTo>
                    <a:pt x="7" y="0"/>
                  </a:moveTo>
                  <a:lnTo>
                    <a:pt x="7" y="0"/>
                  </a:lnTo>
                  <a:lnTo>
                    <a:pt x="54" y="0"/>
                  </a:lnTo>
                  <a:lnTo>
                    <a:pt x="54" y="0"/>
                  </a:lnTo>
                  <a:lnTo>
                    <a:pt x="37" y="140"/>
                  </a:lnTo>
                  <a:lnTo>
                    <a:pt x="37" y="140"/>
                  </a:lnTo>
                  <a:lnTo>
                    <a:pt x="36" y="145"/>
                  </a:lnTo>
                  <a:lnTo>
                    <a:pt x="33" y="151"/>
                  </a:lnTo>
                  <a:lnTo>
                    <a:pt x="29" y="155"/>
                  </a:lnTo>
                  <a:lnTo>
                    <a:pt x="23" y="159"/>
                  </a:lnTo>
                  <a:lnTo>
                    <a:pt x="23" y="159"/>
                  </a:lnTo>
                  <a:lnTo>
                    <a:pt x="0" y="90"/>
                  </a:lnTo>
                  <a:lnTo>
                    <a:pt x="0" y="90"/>
                  </a:lnTo>
                  <a:lnTo>
                    <a:pt x="7" y="0"/>
                  </a:lnTo>
                  <a:lnTo>
                    <a:pt x="7" y="0"/>
                  </a:lnTo>
                  <a:close/>
                </a:path>
              </a:pathLst>
            </a:custGeom>
            <a:solidFill>
              <a:srgbClr val="BFBF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92"/>
            <p:cNvSpPr/>
            <p:nvPr/>
          </p:nvSpPr>
          <p:spPr bwMode="auto">
            <a:xfrm>
              <a:off x="3478213" y="5083175"/>
              <a:ext cx="79375" cy="252413"/>
            </a:xfrm>
            <a:custGeom>
              <a:avLst/>
              <a:gdLst>
                <a:gd name="T0" fmla="*/ 7 w 50"/>
                <a:gd name="T1" fmla="*/ 0 h 159"/>
                <a:gd name="T2" fmla="*/ 7 w 50"/>
                <a:gd name="T3" fmla="*/ 0 h 159"/>
                <a:gd name="T4" fmla="*/ 50 w 50"/>
                <a:gd name="T5" fmla="*/ 0 h 159"/>
                <a:gd name="T6" fmla="*/ 50 w 50"/>
                <a:gd name="T7" fmla="*/ 0 h 159"/>
                <a:gd name="T8" fmla="*/ 33 w 50"/>
                <a:gd name="T9" fmla="*/ 140 h 159"/>
                <a:gd name="T10" fmla="*/ 33 w 50"/>
                <a:gd name="T11" fmla="*/ 140 h 159"/>
                <a:gd name="T12" fmla="*/ 32 w 50"/>
                <a:gd name="T13" fmla="*/ 145 h 159"/>
                <a:gd name="T14" fmla="*/ 29 w 50"/>
                <a:gd name="T15" fmla="*/ 151 h 159"/>
                <a:gd name="T16" fmla="*/ 25 w 50"/>
                <a:gd name="T17" fmla="*/ 155 h 159"/>
                <a:gd name="T18" fmla="*/ 19 w 50"/>
                <a:gd name="T19" fmla="*/ 159 h 159"/>
                <a:gd name="T20" fmla="*/ 19 w 50"/>
                <a:gd name="T21" fmla="*/ 159 h 159"/>
                <a:gd name="T22" fmla="*/ 0 w 50"/>
                <a:gd name="T23" fmla="*/ 88 h 159"/>
                <a:gd name="T24" fmla="*/ 0 w 50"/>
                <a:gd name="T25" fmla="*/ 88 h 159"/>
                <a:gd name="T26" fmla="*/ 7 w 50"/>
                <a:gd name="T27" fmla="*/ 0 h 159"/>
                <a:gd name="T28" fmla="*/ 7 w 5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59">
                  <a:moveTo>
                    <a:pt x="7" y="0"/>
                  </a:moveTo>
                  <a:lnTo>
                    <a:pt x="7" y="0"/>
                  </a:lnTo>
                  <a:lnTo>
                    <a:pt x="50" y="0"/>
                  </a:lnTo>
                  <a:lnTo>
                    <a:pt x="50" y="0"/>
                  </a:lnTo>
                  <a:lnTo>
                    <a:pt x="33" y="140"/>
                  </a:lnTo>
                  <a:lnTo>
                    <a:pt x="33" y="140"/>
                  </a:lnTo>
                  <a:lnTo>
                    <a:pt x="32" y="145"/>
                  </a:lnTo>
                  <a:lnTo>
                    <a:pt x="29" y="151"/>
                  </a:lnTo>
                  <a:lnTo>
                    <a:pt x="25" y="155"/>
                  </a:lnTo>
                  <a:lnTo>
                    <a:pt x="19" y="159"/>
                  </a:lnTo>
                  <a:lnTo>
                    <a:pt x="19" y="159"/>
                  </a:lnTo>
                  <a:lnTo>
                    <a:pt x="0" y="88"/>
                  </a:lnTo>
                  <a:lnTo>
                    <a:pt x="0" y="88"/>
                  </a:lnTo>
                  <a:lnTo>
                    <a:pt x="7" y="0"/>
                  </a:lnTo>
                  <a:lnTo>
                    <a:pt x="7" y="0"/>
                  </a:lnTo>
                  <a:close/>
                </a:path>
              </a:pathLst>
            </a:custGeom>
            <a:solidFill>
              <a:srgbClr val="C0C0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93"/>
            <p:cNvSpPr/>
            <p:nvPr/>
          </p:nvSpPr>
          <p:spPr bwMode="auto">
            <a:xfrm>
              <a:off x="3484563" y="5083175"/>
              <a:ext cx="73025" cy="252413"/>
            </a:xfrm>
            <a:custGeom>
              <a:avLst/>
              <a:gdLst>
                <a:gd name="T0" fmla="*/ 7 w 46"/>
                <a:gd name="T1" fmla="*/ 0 h 159"/>
                <a:gd name="T2" fmla="*/ 7 w 46"/>
                <a:gd name="T3" fmla="*/ 0 h 159"/>
                <a:gd name="T4" fmla="*/ 46 w 46"/>
                <a:gd name="T5" fmla="*/ 0 h 159"/>
                <a:gd name="T6" fmla="*/ 46 w 46"/>
                <a:gd name="T7" fmla="*/ 0 h 159"/>
                <a:gd name="T8" fmla="*/ 29 w 46"/>
                <a:gd name="T9" fmla="*/ 140 h 159"/>
                <a:gd name="T10" fmla="*/ 29 w 46"/>
                <a:gd name="T11" fmla="*/ 140 h 159"/>
                <a:gd name="T12" fmla="*/ 28 w 46"/>
                <a:gd name="T13" fmla="*/ 145 h 159"/>
                <a:gd name="T14" fmla="*/ 25 w 46"/>
                <a:gd name="T15" fmla="*/ 151 h 159"/>
                <a:gd name="T16" fmla="*/ 21 w 46"/>
                <a:gd name="T17" fmla="*/ 155 h 159"/>
                <a:gd name="T18" fmla="*/ 17 w 46"/>
                <a:gd name="T19" fmla="*/ 159 h 159"/>
                <a:gd name="T20" fmla="*/ 17 w 46"/>
                <a:gd name="T21" fmla="*/ 159 h 159"/>
                <a:gd name="T22" fmla="*/ 0 w 46"/>
                <a:gd name="T23" fmla="*/ 87 h 159"/>
                <a:gd name="T24" fmla="*/ 0 w 46"/>
                <a:gd name="T25" fmla="*/ 87 h 159"/>
                <a:gd name="T26" fmla="*/ 7 w 46"/>
                <a:gd name="T27" fmla="*/ 0 h 159"/>
                <a:gd name="T28" fmla="*/ 7 w 4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159">
                  <a:moveTo>
                    <a:pt x="7" y="0"/>
                  </a:moveTo>
                  <a:lnTo>
                    <a:pt x="7" y="0"/>
                  </a:lnTo>
                  <a:lnTo>
                    <a:pt x="46" y="0"/>
                  </a:lnTo>
                  <a:lnTo>
                    <a:pt x="46" y="0"/>
                  </a:lnTo>
                  <a:lnTo>
                    <a:pt x="29" y="140"/>
                  </a:lnTo>
                  <a:lnTo>
                    <a:pt x="29" y="140"/>
                  </a:lnTo>
                  <a:lnTo>
                    <a:pt x="28" y="145"/>
                  </a:lnTo>
                  <a:lnTo>
                    <a:pt x="25" y="151"/>
                  </a:lnTo>
                  <a:lnTo>
                    <a:pt x="21" y="155"/>
                  </a:lnTo>
                  <a:lnTo>
                    <a:pt x="17" y="159"/>
                  </a:lnTo>
                  <a:lnTo>
                    <a:pt x="17" y="159"/>
                  </a:lnTo>
                  <a:lnTo>
                    <a:pt x="0" y="87"/>
                  </a:lnTo>
                  <a:lnTo>
                    <a:pt x="0" y="87"/>
                  </a:lnTo>
                  <a:lnTo>
                    <a:pt x="7" y="0"/>
                  </a:lnTo>
                  <a:lnTo>
                    <a:pt x="7" y="0"/>
                  </a:lnTo>
                  <a:close/>
                </a:path>
              </a:pathLst>
            </a:custGeom>
            <a:solidFill>
              <a:srgbClr val="C1C1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94"/>
            <p:cNvSpPr/>
            <p:nvPr/>
          </p:nvSpPr>
          <p:spPr bwMode="auto">
            <a:xfrm>
              <a:off x="3492501" y="5083175"/>
              <a:ext cx="65088" cy="252413"/>
            </a:xfrm>
            <a:custGeom>
              <a:avLst/>
              <a:gdLst>
                <a:gd name="T0" fmla="*/ 6 w 41"/>
                <a:gd name="T1" fmla="*/ 0 h 159"/>
                <a:gd name="T2" fmla="*/ 6 w 41"/>
                <a:gd name="T3" fmla="*/ 0 h 159"/>
                <a:gd name="T4" fmla="*/ 41 w 41"/>
                <a:gd name="T5" fmla="*/ 0 h 159"/>
                <a:gd name="T6" fmla="*/ 41 w 41"/>
                <a:gd name="T7" fmla="*/ 0 h 159"/>
                <a:gd name="T8" fmla="*/ 24 w 41"/>
                <a:gd name="T9" fmla="*/ 140 h 159"/>
                <a:gd name="T10" fmla="*/ 24 w 41"/>
                <a:gd name="T11" fmla="*/ 140 h 159"/>
                <a:gd name="T12" fmla="*/ 23 w 41"/>
                <a:gd name="T13" fmla="*/ 145 h 159"/>
                <a:gd name="T14" fmla="*/ 20 w 41"/>
                <a:gd name="T15" fmla="*/ 151 h 159"/>
                <a:gd name="T16" fmla="*/ 16 w 41"/>
                <a:gd name="T17" fmla="*/ 155 h 159"/>
                <a:gd name="T18" fmla="*/ 12 w 41"/>
                <a:gd name="T19" fmla="*/ 159 h 159"/>
                <a:gd name="T20" fmla="*/ 12 w 41"/>
                <a:gd name="T21" fmla="*/ 159 h 159"/>
                <a:gd name="T22" fmla="*/ 0 w 41"/>
                <a:gd name="T23" fmla="*/ 86 h 159"/>
                <a:gd name="T24" fmla="*/ 0 w 41"/>
                <a:gd name="T25" fmla="*/ 86 h 159"/>
                <a:gd name="T26" fmla="*/ 6 w 41"/>
                <a:gd name="T27" fmla="*/ 0 h 159"/>
                <a:gd name="T28" fmla="*/ 6 w 41"/>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59">
                  <a:moveTo>
                    <a:pt x="6" y="0"/>
                  </a:moveTo>
                  <a:lnTo>
                    <a:pt x="6" y="0"/>
                  </a:lnTo>
                  <a:lnTo>
                    <a:pt x="41" y="0"/>
                  </a:lnTo>
                  <a:lnTo>
                    <a:pt x="41" y="0"/>
                  </a:lnTo>
                  <a:lnTo>
                    <a:pt x="24" y="140"/>
                  </a:lnTo>
                  <a:lnTo>
                    <a:pt x="24" y="140"/>
                  </a:lnTo>
                  <a:lnTo>
                    <a:pt x="23" y="145"/>
                  </a:lnTo>
                  <a:lnTo>
                    <a:pt x="20" y="151"/>
                  </a:lnTo>
                  <a:lnTo>
                    <a:pt x="16" y="155"/>
                  </a:lnTo>
                  <a:lnTo>
                    <a:pt x="12" y="159"/>
                  </a:lnTo>
                  <a:lnTo>
                    <a:pt x="12" y="159"/>
                  </a:lnTo>
                  <a:lnTo>
                    <a:pt x="0" y="86"/>
                  </a:lnTo>
                  <a:lnTo>
                    <a:pt x="0" y="86"/>
                  </a:lnTo>
                  <a:lnTo>
                    <a:pt x="6" y="0"/>
                  </a:lnTo>
                  <a:lnTo>
                    <a:pt x="6" y="0"/>
                  </a:lnTo>
                  <a:close/>
                </a:path>
              </a:pathLst>
            </a:custGeom>
            <a:solidFill>
              <a:srgbClr val="C1C1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95"/>
            <p:cNvSpPr/>
            <p:nvPr/>
          </p:nvSpPr>
          <p:spPr bwMode="auto">
            <a:xfrm>
              <a:off x="3495676" y="5083175"/>
              <a:ext cx="61913" cy="252413"/>
            </a:xfrm>
            <a:custGeom>
              <a:avLst/>
              <a:gdLst>
                <a:gd name="T0" fmla="*/ 8 w 39"/>
                <a:gd name="T1" fmla="*/ 0 h 159"/>
                <a:gd name="T2" fmla="*/ 8 w 39"/>
                <a:gd name="T3" fmla="*/ 0 h 159"/>
                <a:gd name="T4" fmla="*/ 39 w 39"/>
                <a:gd name="T5" fmla="*/ 0 h 159"/>
                <a:gd name="T6" fmla="*/ 39 w 39"/>
                <a:gd name="T7" fmla="*/ 0 h 159"/>
                <a:gd name="T8" fmla="*/ 22 w 39"/>
                <a:gd name="T9" fmla="*/ 140 h 159"/>
                <a:gd name="T10" fmla="*/ 22 w 39"/>
                <a:gd name="T11" fmla="*/ 140 h 159"/>
                <a:gd name="T12" fmla="*/ 21 w 39"/>
                <a:gd name="T13" fmla="*/ 145 h 159"/>
                <a:gd name="T14" fmla="*/ 18 w 39"/>
                <a:gd name="T15" fmla="*/ 151 h 159"/>
                <a:gd name="T16" fmla="*/ 14 w 39"/>
                <a:gd name="T17" fmla="*/ 155 h 159"/>
                <a:gd name="T18" fmla="*/ 10 w 39"/>
                <a:gd name="T19" fmla="*/ 159 h 159"/>
                <a:gd name="T20" fmla="*/ 10 w 39"/>
                <a:gd name="T21" fmla="*/ 159 h 159"/>
                <a:gd name="T22" fmla="*/ 0 w 39"/>
                <a:gd name="T23" fmla="*/ 84 h 159"/>
                <a:gd name="T24" fmla="*/ 0 w 39"/>
                <a:gd name="T25" fmla="*/ 84 h 159"/>
                <a:gd name="T26" fmla="*/ 8 w 39"/>
                <a:gd name="T27" fmla="*/ 0 h 159"/>
                <a:gd name="T28" fmla="*/ 8 w 3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59">
                  <a:moveTo>
                    <a:pt x="8" y="0"/>
                  </a:moveTo>
                  <a:lnTo>
                    <a:pt x="8" y="0"/>
                  </a:lnTo>
                  <a:lnTo>
                    <a:pt x="39" y="0"/>
                  </a:lnTo>
                  <a:lnTo>
                    <a:pt x="39" y="0"/>
                  </a:lnTo>
                  <a:lnTo>
                    <a:pt x="22" y="140"/>
                  </a:lnTo>
                  <a:lnTo>
                    <a:pt x="22" y="140"/>
                  </a:lnTo>
                  <a:lnTo>
                    <a:pt x="21" y="145"/>
                  </a:lnTo>
                  <a:lnTo>
                    <a:pt x="18" y="151"/>
                  </a:lnTo>
                  <a:lnTo>
                    <a:pt x="14" y="155"/>
                  </a:lnTo>
                  <a:lnTo>
                    <a:pt x="10" y="159"/>
                  </a:lnTo>
                  <a:lnTo>
                    <a:pt x="10" y="159"/>
                  </a:lnTo>
                  <a:lnTo>
                    <a:pt x="0" y="84"/>
                  </a:lnTo>
                  <a:lnTo>
                    <a:pt x="0" y="84"/>
                  </a:lnTo>
                  <a:lnTo>
                    <a:pt x="8" y="0"/>
                  </a:lnTo>
                  <a:lnTo>
                    <a:pt x="8" y="0"/>
                  </a:lnTo>
                  <a:close/>
                </a:path>
              </a:pathLst>
            </a:custGeom>
            <a:solidFill>
              <a:srgbClr val="C2C2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96"/>
            <p:cNvSpPr/>
            <p:nvPr/>
          </p:nvSpPr>
          <p:spPr bwMode="auto">
            <a:xfrm>
              <a:off x="3502026" y="5083175"/>
              <a:ext cx="55563" cy="252413"/>
            </a:xfrm>
            <a:custGeom>
              <a:avLst/>
              <a:gdLst>
                <a:gd name="T0" fmla="*/ 8 w 35"/>
                <a:gd name="T1" fmla="*/ 0 h 159"/>
                <a:gd name="T2" fmla="*/ 8 w 35"/>
                <a:gd name="T3" fmla="*/ 0 h 159"/>
                <a:gd name="T4" fmla="*/ 35 w 35"/>
                <a:gd name="T5" fmla="*/ 0 h 159"/>
                <a:gd name="T6" fmla="*/ 35 w 35"/>
                <a:gd name="T7" fmla="*/ 0 h 159"/>
                <a:gd name="T8" fmla="*/ 18 w 35"/>
                <a:gd name="T9" fmla="*/ 140 h 159"/>
                <a:gd name="T10" fmla="*/ 18 w 35"/>
                <a:gd name="T11" fmla="*/ 140 h 159"/>
                <a:gd name="T12" fmla="*/ 17 w 35"/>
                <a:gd name="T13" fmla="*/ 145 h 159"/>
                <a:gd name="T14" fmla="*/ 14 w 35"/>
                <a:gd name="T15" fmla="*/ 151 h 159"/>
                <a:gd name="T16" fmla="*/ 11 w 35"/>
                <a:gd name="T17" fmla="*/ 155 h 159"/>
                <a:gd name="T18" fmla="*/ 7 w 35"/>
                <a:gd name="T19" fmla="*/ 159 h 159"/>
                <a:gd name="T20" fmla="*/ 7 w 35"/>
                <a:gd name="T21" fmla="*/ 159 h 159"/>
                <a:gd name="T22" fmla="*/ 0 w 35"/>
                <a:gd name="T23" fmla="*/ 84 h 159"/>
                <a:gd name="T24" fmla="*/ 0 w 35"/>
                <a:gd name="T25" fmla="*/ 84 h 159"/>
                <a:gd name="T26" fmla="*/ 8 w 35"/>
                <a:gd name="T27" fmla="*/ 0 h 159"/>
                <a:gd name="T28" fmla="*/ 8 w 3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159">
                  <a:moveTo>
                    <a:pt x="8" y="0"/>
                  </a:moveTo>
                  <a:lnTo>
                    <a:pt x="8" y="0"/>
                  </a:lnTo>
                  <a:lnTo>
                    <a:pt x="35" y="0"/>
                  </a:lnTo>
                  <a:lnTo>
                    <a:pt x="35" y="0"/>
                  </a:lnTo>
                  <a:lnTo>
                    <a:pt x="18" y="140"/>
                  </a:lnTo>
                  <a:lnTo>
                    <a:pt x="18" y="140"/>
                  </a:lnTo>
                  <a:lnTo>
                    <a:pt x="17" y="145"/>
                  </a:lnTo>
                  <a:lnTo>
                    <a:pt x="14" y="151"/>
                  </a:lnTo>
                  <a:lnTo>
                    <a:pt x="11" y="155"/>
                  </a:lnTo>
                  <a:lnTo>
                    <a:pt x="7" y="159"/>
                  </a:lnTo>
                  <a:lnTo>
                    <a:pt x="7" y="159"/>
                  </a:lnTo>
                  <a:lnTo>
                    <a:pt x="0" y="84"/>
                  </a:lnTo>
                  <a:lnTo>
                    <a:pt x="0" y="84"/>
                  </a:lnTo>
                  <a:lnTo>
                    <a:pt x="8" y="0"/>
                  </a:lnTo>
                  <a:lnTo>
                    <a:pt x="8" y="0"/>
                  </a:lnTo>
                  <a:close/>
                </a:path>
              </a:pathLst>
            </a:custGeom>
            <a:solidFill>
              <a:srgbClr val="C3C3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97"/>
            <p:cNvSpPr/>
            <p:nvPr/>
          </p:nvSpPr>
          <p:spPr bwMode="auto">
            <a:xfrm>
              <a:off x="3508376" y="5083175"/>
              <a:ext cx="49213" cy="249238"/>
            </a:xfrm>
            <a:custGeom>
              <a:avLst/>
              <a:gdLst>
                <a:gd name="T0" fmla="*/ 7 w 31"/>
                <a:gd name="T1" fmla="*/ 0 h 157"/>
                <a:gd name="T2" fmla="*/ 7 w 31"/>
                <a:gd name="T3" fmla="*/ 0 h 157"/>
                <a:gd name="T4" fmla="*/ 31 w 31"/>
                <a:gd name="T5" fmla="*/ 0 h 157"/>
                <a:gd name="T6" fmla="*/ 31 w 31"/>
                <a:gd name="T7" fmla="*/ 0 h 157"/>
                <a:gd name="T8" fmla="*/ 14 w 31"/>
                <a:gd name="T9" fmla="*/ 140 h 157"/>
                <a:gd name="T10" fmla="*/ 14 w 31"/>
                <a:gd name="T11" fmla="*/ 140 h 157"/>
                <a:gd name="T12" fmla="*/ 13 w 31"/>
                <a:gd name="T13" fmla="*/ 145 h 157"/>
                <a:gd name="T14" fmla="*/ 10 w 31"/>
                <a:gd name="T15" fmla="*/ 151 h 157"/>
                <a:gd name="T16" fmla="*/ 7 w 31"/>
                <a:gd name="T17" fmla="*/ 155 h 157"/>
                <a:gd name="T18" fmla="*/ 3 w 31"/>
                <a:gd name="T19" fmla="*/ 157 h 157"/>
                <a:gd name="T20" fmla="*/ 3 w 31"/>
                <a:gd name="T21" fmla="*/ 157 h 157"/>
                <a:gd name="T22" fmla="*/ 0 w 31"/>
                <a:gd name="T23" fmla="*/ 83 h 157"/>
                <a:gd name="T24" fmla="*/ 0 w 31"/>
                <a:gd name="T25" fmla="*/ 83 h 157"/>
                <a:gd name="T26" fmla="*/ 7 w 31"/>
                <a:gd name="T27" fmla="*/ 0 h 157"/>
                <a:gd name="T28" fmla="*/ 7 w 31"/>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57">
                  <a:moveTo>
                    <a:pt x="7" y="0"/>
                  </a:moveTo>
                  <a:lnTo>
                    <a:pt x="7" y="0"/>
                  </a:lnTo>
                  <a:lnTo>
                    <a:pt x="31" y="0"/>
                  </a:lnTo>
                  <a:lnTo>
                    <a:pt x="31" y="0"/>
                  </a:lnTo>
                  <a:lnTo>
                    <a:pt x="14" y="140"/>
                  </a:lnTo>
                  <a:lnTo>
                    <a:pt x="14" y="140"/>
                  </a:lnTo>
                  <a:lnTo>
                    <a:pt x="13" y="145"/>
                  </a:lnTo>
                  <a:lnTo>
                    <a:pt x="10" y="151"/>
                  </a:lnTo>
                  <a:lnTo>
                    <a:pt x="7" y="155"/>
                  </a:lnTo>
                  <a:lnTo>
                    <a:pt x="3" y="157"/>
                  </a:lnTo>
                  <a:lnTo>
                    <a:pt x="3" y="157"/>
                  </a:lnTo>
                  <a:lnTo>
                    <a:pt x="0" y="83"/>
                  </a:lnTo>
                  <a:lnTo>
                    <a:pt x="0" y="83"/>
                  </a:lnTo>
                  <a:lnTo>
                    <a:pt x="7" y="0"/>
                  </a:lnTo>
                  <a:lnTo>
                    <a:pt x="7" y="0"/>
                  </a:lnTo>
                  <a:close/>
                </a:path>
              </a:pathLst>
            </a:custGeom>
            <a:solidFill>
              <a:srgbClr val="C3C3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98"/>
            <p:cNvSpPr/>
            <p:nvPr/>
          </p:nvSpPr>
          <p:spPr bwMode="auto">
            <a:xfrm>
              <a:off x="3513138" y="5083175"/>
              <a:ext cx="44450" cy="249238"/>
            </a:xfrm>
            <a:custGeom>
              <a:avLst/>
              <a:gdLst>
                <a:gd name="T0" fmla="*/ 8 w 28"/>
                <a:gd name="T1" fmla="*/ 0 h 157"/>
                <a:gd name="T2" fmla="*/ 8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7 w 28"/>
                <a:gd name="T15" fmla="*/ 151 h 157"/>
                <a:gd name="T16" fmla="*/ 4 w 28"/>
                <a:gd name="T17" fmla="*/ 155 h 157"/>
                <a:gd name="T18" fmla="*/ 0 w 28"/>
                <a:gd name="T19" fmla="*/ 157 h 157"/>
                <a:gd name="T20" fmla="*/ 0 w 28"/>
                <a:gd name="T21" fmla="*/ 157 h 157"/>
                <a:gd name="T22" fmla="*/ 1 w 28"/>
                <a:gd name="T23" fmla="*/ 82 h 157"/>
                <a:gd name="T24" fmla="*/ 1 w 28"/>
                <a:gd name="T25" fmla="*/ 82 h 157"/>
                <a:gd name="T26" fmla="*/ 8 w 28"/>
                <a:gd name="T27" fmla="*/ 0 h 157"/>
                <a:gd name="T28" fmla="*/ 8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8" y="0"/>
                  </a:moveTo>
                  <a:lnTo>
                    <a:pt x="8" y="0"/>
                  </a:lnTo>
                  <a:lnTo>
                    <a:pt x="28" y="0"/>
                  </a:lnTo>
                  <a:lnTo>
                    <a:pt x="28" y="0"/>
                  </a:lnTo>
                  <a:lnTo>
                    <a:pt x="11" y="140"/>
                  </a:lnTo>
                  <a:lnTo>
                    <a:pt x="11" y="140"/>
                  </a:lnTo>
                  <a:lnTo>
                    <a:pt x="10" y="145"/>
                  </a:lnTo>
                  <a:lnTo>
                    <a:pt x="7" y="151"/>
                  </a:lnTo>
                  <a:lnTo>
                    <a:pt x="4" y="155"/>
                  </a:lnTo>
                  <a:lnTo>
                    <a:pt x="0" y="157"/>
                  </a:lnTo>
                  <a:lnTo>
                    <a:pt x="0" y="157"/>
                  </a:lnTo>
                  <a:lnTo>
                    <a:pt x="1" y="82"/>
                  </a:lnTo>
                  <a:lnTo>
                    <a:pt x="1" y="82"/>
                  </a:lnTo>
                  <a:lnTo>
                    <a:pt x="8" y="0"/>
                  </a:lnTo>
                  <a:lnTo>
                    <a:pt x="8" y="0"/>
                  </a:lnTo>
                  <a:close/>
                </a:path>
              </a:pathLst>
            </a:custGeom>
            <a:solidFill>
              <a:srgbClr val="C4C4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99"/>
            <p:cNvSpPr/>
            <p:nvPr/>
          </p:nvSpPr>
          <p:spPr bwMode="auto">
            <a:xfrm>
              <a:off x="3513138" y="5083175"/>
              <a:ext cx="44450" cy="249238"/>
            </a:xfrm>
            <a:custGeom>
              <a:avLst/>
              <a:gdLst>
                <a:gd name="T0" fmla="*/ 12 w 28"/>
                <a:gd name="T1" fmla="*/ 0 h 157"/>
                <a:gd name="T2" fmla="*/ 12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8 w 28"/>
                <a:gd name="T15" fmla="*/ 149 h 157"/>
                <a:gd name="T16" fmla="*/ 4 w 28"/>
                <a:gd name="T17" fmla="*/ 155 h 157"/>
                <a:gd name="T18" fmla="*/ 0 w 28"/>
                <a:gd name="T19" fmla="*/ 157 h 157"/>
                <a:gd name="T20" fmla="*/ 0 w 28"/>
                <a:gd name="T21" fmla="*/ 157 h 157"/>
                <a:gd name="T22" fmla="*/ 5 w 28"/>
                <a:gd name="T23" fmla="*/ 80 h 157"/>
                <a:gd name="T24" fmla="*/ 5 w 28"/>
                <a:gd name="T25" fmla="*/ 80 h 157"/>
                <a:gd name="T26" fmla="*/ 12 w 28"/>
                <a:gd name="T27" fmla="*/ 0 h 157"/>
                <a:gd name="T28" fmla="*/ 12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12" y="0"/>
                  </a:moveTo>
                  <a:lnTo>
                    <a:pt x="12" y="0"/>
                  </a:lnTo>
                  <a:lnTo>
                    <a:pt x="28" y="0"/>
                  </a:lnTo>
                  <a:lnTo>
                    <a:pt x="28" y="0"/>
                  </a:lnTo>
                  <a:lnTo>
                    <a:pt x="11" y="140"/>
                  </a:lnTo>
                  <a:lnTo>
                    <a:pt x="11" y="140"/>
                  </a:lnTo>
                  <a:lnTo>
                    <a:pt x="10" y="145"/>
                  </a:lnTo>
                  <a:lnTo>
                    <a:pt x="8" y="149"/>
                  </a:lnTo>
                  <a:lnTo>
                    <a:pt x="4" y="155"/>
                  </a:lnTo>
                  <a:lnTo>
                    <a:pt x="0" y="157"/>
                  </a:lnTo>
                  <a:lnTo>
                    <a:pt x="0" y="157"/>
                  </a:lnTo>
                  <a:lnTo>
                    <a:pt x="5" y="80"/>
                  </a:lnTo>
                  <a:lnTo>
                    <a:pt x="5" y="80"/>
                  </a:lnTo>
                  <a:lnTo>
                    <a:pt x="12" y="0"/>
                  </a:lnTo>
                  <a:lnTo>
                    <a:pt x="12" y="0"/>
                  </a:lnTo>
                  <a:close/>
                </a:path>
              </a:pathLst>
            </a:custGeom>
            <a:solidFill>
              <a:srgbClr val="C4C4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00"/>
            <p:cNvSpPr/>
            <p:nvPr/>
          </p:nvSpPr>
          <p:spPr bwMode="auto">
            <a:xfrm>
              <a:off x="3514726" y="5083175"/>
              <a:ext cx="42863" cy="249238"/>
            </a:xfrm>
            <a:custGeom>
              <a:avLst/>
              <a:gdLst>
                <a:gd name="T0" fmla="*/ 15 w 27"/>
                <a:gd name="T1" fmla="*/ 0 h 157"/>
                <a:gd name="T2" fmla="*/ 27 w 27"/>
                <a:gd name="T3" fmla="*/ 0 h 157"/>
                <a:gd name="T4" fmla="*/ 10 w 27"/>
                <a:gd name="T5" fmla="*/ 140 h 157"/>
                <a:gd name="T6" fmla="*/ 10 w 27"/>
                <a:gd name="T7" fmla="*/ 140 h 157"/>
                <a:gd name="T8" fmla="*/ 9 w 27"/>
                <a:gd name="T9" fmla="*/ 145 h 157"/>
                <a:gd name="T10" fmla="*/ 7 w 27"/>
                <a:gd name="T11" fmla="*/ 149 h 157"/>
                <a:gd name="T12" fmla="*/ 3 w 27"/>
                <a:gd name="T13" fmla="*/ 153 h 157"/>
                <a:gd name="T14" fmla="*/ 0 w 27"/>
                <a:gd name="T15" fmla="*/ 157 h 157"/>
                <a:gd name="T16" fmla="*/ 15 w 27"/>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7">
                  <a:moveTo>
                    <a:pt x="15" y="0"/>
                  </a:moveTo>
                  <a:lnTo>
                    <a:pt x="27" y="0"/>
                  </a:lnTo>
                  <a:lnTo>
                    <a:pt x="10" y="140"/>
                  </a:lnTo>
                  <a:lnTo>
                    <a:pt x="10" y="140"/>
                  </a:lnTo>
                  <a:lnTo>
                    <a:pt x="9" y="145"/>
                  </a:lnTo>
                  <a:lnTo>
                    <a:pt x="7" y="149"/>
                  </a:lnTo>
                  <a:lnTo>
                    <a:pt x="3" y="153"/>
                  </a:lnTo>
                  <a:lnTo>
                    <a:pt x="0" y="157"/>
                  </a:lnTo>
                  <a:lnTo>
                    <a:pt x="15" y="0"/>
                  </a:lnTo>
                  <a:close/>
                </a:path>
              </a:pathLst>
            </a:custGeom>
            <a:solidFill>
              <a:srgbClr val="C5C5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08"/>
            <p:cNvSpPr/>
            <p:nvPr/>
          </p:nvSpPr>
          <p:spPr bwMode="auto">
            <a:xfrm>
              <a:off x="2687638" y="4930775"/>
              <a:ext cx="47625" cy="55563"/>
            </a:xfrm>
            <a:custGeom>
              <a:avLst/>
              <a:gdLst>
                <a:gd name="T0" fmla="*/ 30 w 30"/>
                <a:gd name="T1" fmla="*/ 2 h 35"/>
                <a:gd name="T2" fmla="*/ 30 w 30"/>
                <a:gd name="T3" fmla="*/ 2 h 35"/>
                <a:gd name="T4" fmla="*/ 27 w 30"/>
                <a:gd name="T5" fmla="*/ 14 h 35"/>
                <a:gd name="T6" fmla="*/ 23 w 30"/>
                <a:gd name="T7" fmla="*/ 30 h 35"/>
                <a:gd name="T8" fmla="*/ 23 w 30"/>
                <a:gd name="T9" fmla="*/ 30 h 35"/>
                <a:gd name="T10" fmla="*/ 20 w 30"/>
                <a:gd name="T11" fmla="*/ 34 h 35"/>
                <a:gd name="T12" fmla="*/ 19 w 30"/>
                <a:gd name="T13" fmla="*/ 35 h 35"/>
                <a:gd name="T14" fmla="*/ 16 w 30"/>
                <a:gd name="T15" fmla="*/ 34 h 35"/>
                <a:gd name="T16" fmla="*/ 14 w 30"/>
                <a:gd name="T17" fmla="*/ 31 h 35"/>
                <a:gd name="T18" fmla="*/ 11 w 30"/>
                <a:gd name="T19" fmla="*/ 26 h 35"/>
                <a:gd name="T20" fmla="*/ 0 w 30"/>
                <a:gd name="T21" fmla="*/ 7 h 35"/>
                <a:gd name="T22" fmla="*/ 0 w 30"/>
                <a:gd name="T23" fmla="*/ 7 h 35"/>
                <a:gd name="T24" fmla="*/ 3 w 30"/>
                <a:gd name="T25" fmla="*/ 6 h 35"/>
                <a:gd name="T26" fmla="*/ 8 w 30"/>
                <a:gd name="T27" fmla="*/ 2 h 35"/>
                <a:gd name="T28" fmla="*/ 12 w 30"/>
                <a:gd name="T29" fmla="*/ 0 h 35"/>
                <a:gd name="T30" fmla="*/ 18 w 30"/>
                <a:gd name="T31" fmla="*/ 0 h 35"/>
                <a:gd name="T32" fmla="*/ 23 w 30"/>
                <a:gd name="T33" fmla="*/ 0 h 35"/>
                <a:gd name="T34" fmla="*/ 30 w 30"/>
                <a:gd name="T35" fmla="*/ 2 h 35"/>
                <a:gd name="T36" fmla="*/ 30 w 30"/>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30" y="2"/>
                  </a:moveTo>
                  <a:lnTo>
                    <a:pt x="30" y="2"/>
                  </a:lnTo>
                  <a:lnTo>
                    <a:pt x="27" y="14"/>
                  </a:lnTo>
                  <a:lnTo>
                    <a:pt x="23" y="30"/>
                  </a:lnTo>
                  <a:lnTo>
                    <a:pt x="23" y="30"/>
                  </a:lnTo>
                  <a:lnTo>
                    <a:pt x="20" y="34"/>
                  </a:lnTo>
                  <a:lnTo>
                    <a:pt x="19" y="35"/>
                  </a:lnTo>
                  <a:lnTo>
                    <a:pt x="16" y="34"/>
                  </a:lnTo>
                  <a:lnTo>
                    <a:pt x="14" y="31"/>
                  </a:lnTo>
                  <a:lnTo>
                    <a:pt x="11" y="26"/>
                  </a:lnTo>
                  <a:lnTo>
                    <a:pt x="0" y="7"/>
                  </a:lnTo>
                  <a:lnTo>
                    <a:pt x="0" y="7"/>
                  </a:lnTo>
                  <a:lnTo>
                    <a:pt x="3" y="6"/>
                  </a:lnTo>
                  <a:lnTo>
                    <a:pt x="8" y="2"/>
                  </a:lnTo>
                  <a:lnTo>
                    <a:pt x="12" y="0"/>
                  </a:lnTo>
                  <a:lnTo>
                    <a:pt x="18" y="0"/>
                  </a:lnTo>
                  <a:lnTo>
                    <a:pt x="23" y="0"/>
                  </a:lnTo>
                  <a:lnTo>
                    <a:pt x="30" y="2"/>
                  </a:lnTo>
                  <a:lnTo>
                    <a:pt x="30" y="2"/>
                  </a:lnTo>
                  <a:close/>
                </a:path>
              </a:pathLst>
            </a:custGeom>
            <a:solidFill>
              <a:srgbClr val="F246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7" name="组合 209"/>
          <p:cNvGrpSpPr/>
          <p:nvPr/>
        </p:nvGrpSpPr>
        <p:grpSpPr>
          <a:xfrm>
            <a:off x="5830887" y="4634818"/>
            <a:ext cx="203200" cy="601663"/>
            <a:chOff x="2555876" y="4340225"/>
            <a:chExt cx="203200" cy="601663"/>
          </a:xfrm>
          <a:solidFill>
            <a:schemeClr val="accent4"/>
          </a:solidFill>
        </p:grpSpPr>
        <p:sp>
          <p:nvSpPr>
            <p:cNvPr id="108" name="Freeform 105"/>
            <p:cNvSpPr/>
            <p:nvPr/>
          </p:nvSpPr>
          <p:spPr bwMode="auto">
            <a:xfrm>
              <a:off x="2582863" y="4424363"/>
              <a:ext cx="176213" cy="517525"/>
            </a:xfrm>
            <a:custGeom>
              <a:avLst/>
              <a:gdLst>
                <a:gd name="T0" fmla="*/ 35 w 111"/>
                <a:gd name="T1" fmla="*/ 266 h 326"/>
                <a:gd name="T2" fmla="*/ 66 w 111"/>
                <a:gd name="T3" fmla="*/ 326 h 326"/>
                <a:gd name="T4" fmla="*/ 94 w 111"/>
                <a:gd name="T5" fmla="*/ 322 h 326"/>
                <a:gd name="T6" fmla="*/ 111 w 111"/>
                <a:gd name="T7" fmla="*/ 256 h 326"/>
                <a:gd name="T8" fmla="*/ 76 w 111"/>
                <a:gd name="T9" fmla="*/ 0 h 326"/>
                <a:gd name="T10" fmla="*/ 0 w 111"/>
                <a:gd name="T11" fmla="*/ 11 h 326"/>
                <a:gd name="T12" fmla="*/ 35 w 111"/>
                <a:gd name="T13" fmla="*/ 266 h 326"/>
              </a:gdLst>
              <a:ahLst/>
              <a:cxnLst>
                <a:cxn ang="0">
                  <a:pos x="T0" y="T1"/>
                </a:cxn>
                <a:cxn ang="0">
                  <a:pos x="T2" y="T3"/>
                </a:cxn>
                <a:cxn ang="0">
                  <a:pos x="T4" y="T5"/>
                </a:cxn>
                <a:cxn ang="0">
                  <a:pos x="T6" y="T7"/>
                </a:cxn>
                <a:cxn ang="0">
                  <a:pos x="T8" y="T9"/>
                </a:cxn>
                <a:cxn ang="0">
                  <a:pos x="T10" y="T11"/>
                </a:cxn>
                <a:cxn ang="0">
                  <a:pos x="T12" y="T13"/>
                </a:cxn>
              </a:cxnLst>
              <a:rect l="0" t="0" r="r" b="b"/>
              <a:pathLst>
                <a:path w="111" h="326">
                  <a:moveTo>
                    <a:pt x="35" y="266"/>
                  </a:moveTo>
                  <a:lnTo>
                    <a:pt x="66" y="326"/>
                  </a:lnTo>
                  <a:lnTo>
                    <a:pt x="94" y="322"/>
                  </a:lnTo>
                  <a:lnTo>
                    <a:pt x="111" y="256"/>
                  </a:lnTo>
                  <a:lnTo>
                    <a:pt x="76" y="0"/>
                  </a:lnTo>
                  <a:lnTo>
                    <a:pt x="0" y="11"/>
                  </a:lnTo>
                  <a:lnTo>
                    <a:pt x="35" y="26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06"/>
            <p:cNvSpPr/>
            <p:nvPr/>
          </p:nvSpPr>
          <p:spPr bwMode="auto">
            <a:xfrm>
              <a:off x="2576513" y="4340225"/>
              <a:ext cx="127000" cy="146050"/>
            </a:xfrm>
            <a:custGeom>
              <a:avLst/>
              <a:gdLst>
                <a:gd name="T0" fmla="*/ 4 w 80"/>
                <a:gd name="T1" fmla="*/ 59 h 92"/>
                <a:gd name="T2" fmla="*/ 4 w 80"/>
                <a:gd name="T3" fmla="*/ 59 h 92"/>
                <a:gd name="T4" fmla="*/ 5 w 80"/>
                <a:gd name="T5" fmla="*/ 66 h 92"/>
                <a:gd name="T6" fmla="*/ 9 w 80"/>
                <a:gd name="T7" fmla="*/ 73 h 92"/>
                <a:gd name="T8" fmla="*/ 13 w 80"/>
                <a:gd name="T9" fmla="*/ 80 h 92"/>
                <a:gd name="T10" fmla="*/ 19 w 80"/>
                <a:gd name="T11" fmla="*/ 84 h 92"/>
                <a:gd name="T12" fmla="*/ 24 w 80"/>
                <a:gd name="T13" fmla="*/ 88 h 92"/>
                <a:gd name="T14" fmla="*/ 31 w 80"/>
                <a:gd name="T15" fmla="*/ 91 h 92"/>
                <a:gd name="T16" fmla="*/ 39 w 80"/>
                <a:gd name="T17" fmla="*/ 92 h 92"/>
                <a:gd name="T18" fmla="*/ 46 w 80"/>
                <a:gd name="T19" fmla="*/ 92 h 92"/>
                <a:gd name="T20" fmla="*/ 47 w 80"/>
                <a:gd name="T21" fmla="*/ 92 h 92"/>
                <a:gd name="T22" fmla="*/ 47 w 80"/>
                <a:gd name="T23" fmla="*/ 92 h 92"/>
                <a:gd name="T24" fmla="*/ 55 w 80"/>
                <a:gd name="T25" fmla="*/ 89 h 92"/>
                <a:gd name="T26" fmla="*/ 62 w 80"/>
                <a:gd name="T27" fmla="*/ 87 h 92"/>
                <a:gd name="T28" fmla="*/ 67 w 80"/>
                <a:gd name="T29" fmla="*/ 82 h 92"/>
                <a:gd name="T30" fmla="*/ 71 w 80"/>
                <a:gd name="T31" fmla="*/ 77 h 92"/>
                <a:gd name="T32" fmla="*/ 75 w 80"/>
                <a:gd name="T33" fmla="*/ 70 h 92"/>
                <a:gd name="T34" fmla="*/ 78 w 80"/>
                <a:gd name="T35" fmla="*/ 64 h 92"/>
                <a:gd name="T36" fmla="*/ 80 w 80"/>
                <a:gd name="T37" fmla="*/ 57 h 92"/>
                <a:gd name="T38" fmla="*/ 80 w 80"/>
                <a:gd name="T39" fmla="*/ 49 h 92"/>
                <a:gd name="T40" fmla="*/ 75 w 80"/>
                <a:gd name="T41" fmla="*/ 15 h 92"/>
                <a:gd name="T42" fmla="*/ 75 w 80"/>
                <a:gd name="T43" fmla="*/ 15 h 92"/>
                <a:gd name="T44" fmla="*/ 73 w 80"/>
                <a:gd name="T45" fmla="*/ 8 h 92"/>
                <a:gd name="T46" fmla="*/ 70 w 80"/>
                <a:gd name="T47" fmla="*/ 4 h 92"/>
                <a:gd name="T48" fmla="*/ 66 w 80"/>
                <a:gd name="T49" fmla="*/ 1 h 92"/>
                <a:gd name="T50" fmla="*/ 62 w 80"/>
                <a:gd name="T51" fmla="*/ 0 h 92"/>
                <a:gd name="T52" fmla="*/ 50 w 80"/>
                <a:gd name="T53" fmla="*/ 1 h 92"/>
                <a:gd name="T54" fmla="*/ 35 w 80"/>
                <a:gd name="T55" fmla="*/ 3 h 92"/>
                <a:gd name="T56" fmla="*/ 35 w 80"/>
                <a:gd name="T57" fmla="*/ 3 h 92"/>
                <a:gd name="T58" fmla="*/ 35 w 80"/>
                <a:gd name="T59" fmla="*/ 3 h 92"/>
                <a:gd name="T60" fmla="*/ 20 w 80"/>
                <a:gd name="T61" fmla="*/ 5 h 92"/>
                <a:gd name="T62" fmla="*/ 8 w 80"/>
                <a:gd name="T63" fmla="*/ 7 h 92"/>
                <a:gd name="T64" fmla="*/ 4 w 80"/>
                <a:gd name="T65" fmla="*/ 9 h 92"/>
                <a:gd name="T66" fmla="*/ 1 w 80"/>
                <a:gd name="T67" fmla="*/ 13 h 92"/>
                <a:gd name="T68" fmla="*/ 0 w 80"/>
                <a:gd name="T69" fmla="*/ 17 h 92"/>
                <a:gd name="T70" fmla="*/ 0 w 80"/>
                <a:gd name="T71" fmla="*/ 24 h 92"/>
                <a:gd name="T72" fmla="*/ 4 w 80"/>
                <a:gd name="T73" fmla="*/ 5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4" y="59"/>
                  </a:moveTo>
                  <a:lnTo>
                    <a:pt x="4" y="59"/>
                  </a:lnTo>
                  <a:lnTo>
                    <a:pt x="5" y="66"/>
                  </a:lnTo>
                  <a:lnTo>
                    <a:pt x="9" y="73"/>
                  </a:lnTo>
                  <a:lnTo>
                    <a:pt x="13" y="80"/>
                  </a:lnTo>
                  <a:lnTo>
                    <a:pt x="19" y="84"/>
                  </a:lnTo>
                  <a:lnTo>
                    <a:pt x="24" y="88"/>
                  </a:lnTo>
                  <a:lnTo>
                    <a:pt x="31" y="91"/>
                  </a:lnTo>
                  <a:lnTo>
                    <a:pt x="39" y="92"/>
                  </a:lnTo>
                  <a:lnTo>
                    <a:pt x="46" y="92"/>
                  </a:lnTo>
                  <a:lnTo>
                    <a:pt x="47" y="92"/>
                  </a:lnTo>
                  <a:lnTo>
                    <a:pt x="47" y="92"/>
                  </a:lnTo>
                  <a:lnTo>
                    <a:pt x="55" y="89"/>
                  </a:lnTo>
                  <a:lnTo>
                    <a:pt x="62" y="87"/>
                  </a:lnTo>
                  <a:lnTo>
                    <a:pt x="67" y="82"/>
                  </a:lnTo>
                  <a:lnTo>
                    <a:pt x="71" y="77"/>
                  </a:lnTo>
                  <a:lnTo>
                    <a:pt x="75" y="70"/>
                  </a:lnTo>
                  <a:lnTo>
                    <a:pt x="78" y="64"/>
                  </a:lnTo>
                  <a:lnTo>
                    <a:pt x="80" y="57"/>
                  </a:lnTo>
                  <a:lnTo>
                    <a:pt x="80" y="49"/>
                  </a:lnTo>
                  <a:lnTo>
                    <a:pt x="75" y="15"/>
                  </a:lnTo>
                  <a:lnTo>
                    <a:pt x="75" y="15"/>
                  </a:lnTo>
                  <a:lnTo>
                    <a:pt x="73" y="8"/>
                  </a:lnTo>
                  <a:lnTo>
                    <a:pt x="70" y="4"/>
                  </a:lnTo>
                  <a:lnTo>
                    <a:pt x="66" y="1"/>
                  </a:lnTo>
                  <a:lnTo>
                    <a:pt x="62" y="0"/>
                  </a:lnTo>
                  <a:lnTo>
                    <a:pt x="50" y="1"/>
                  </a:lnTo>
                  <a:lnTo>
                    <a:pt x="35" y="3"/>
                  </a:lnTo>
                  <a:lnTo>
                    <a:pt x="35" y="3"/>
                  </a:lnTo>
                  <a:lnTo>
                    <a:pt x="35" y="3"/>
                  </a:lnTo>
                  <a:lnTo>
                    <a:pt x="20" y="5"/>
                  </a:lnTo>
                  <a:lnTo>
                    <a:pt x="8" y="7"/>
                  </a:lnTo>
                  <a:lnTo>
                    <a:pt x="4" y="9"/>
                  </a:lnTo>
                  <a:lnTo>
                    <a:pt x="1" y="13"/>
                  </a:lnTo>
                  <a:lnTo>
                    <a:pt x="0" y="17"/>
                  </a:lnTo>
                  <a:lnTo>
                    <a:pt x="0" y="24"/>
                  </a:lnTo>
                  <a:lnTo>
                    <a:pt x="4" y="5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07"/>
            <p:cNvSpPr/>
            <p:nvPr/>
          </p:nvSpPr>
          <p:spPr bwMode="auto">
            <a:xfrm>
              <a:off x="2571751" y="4389438"/>
              <a:ext cx="150813" cy="144463"/>
            </a:xfrm>
            <a:custGeom>
              <a:avLst/>
              <a:gdLst>
                <a:gd name="T0" fmla="*/ 11 w 95"/>
                <a:gd name="T1" fmla="*/ 91 h 91"/>
                <a:gd name="T2" fmla="*/ 95 w 95"/>
                <a:gd name="T3" fmla="*/ 80 h 91"/>
                <a:gd name="T4" fmla="*/ 84 w 95"/>
                <a:gd name="T5" fmla="*/ 0 h 91"/>
                <a:gd name="T6" fmla="*/ 0 w 95"/>
                <a:gd name="T7" fmla="*/ 11 h 91"/>
                <a:gd name="T8" fmla="*/ 11 w 95"/>
                <a:gd name="T9" fmla="*/ 91 h 91"/>
              </a:gdLst>
              <a:ahLst/>
              <a:cxnLst>
                <a:cxn ang="0">
                  <a:pos x="T0" y="T1"/>
                </a:cxn>
                <a:cxn ang="0">
                  <a:pos x="T2" y="T3"/>
                </a:cxn>
                <a:cxn ang="0">
                  <a:pos x="T4" y="T5"/>
                </a:cxn>
                <a:cxn ang="0">
                  <a:pos x="T6" y="T7"/>
                </a:cxn>
                <a:cxn ang="0">
                  <a:pos x="T8" y="T9"/>
                </a:cxn>
              </a:cxnLst>
              <a:rect l="0" t="0" r="r" b="b"/>
              <a:pathLst>
                <a:path w="95" h="91">
                  <a:moveTo>
                    <a:pt x="11" y="91"/>
                  </a:moveTo>
                  <a:lnTo>
                    <a:pt x="95" y="80"/>
                  </a:lnTo>
                  <a:lnTo>
                    <a:pt x="84" y="0"/>
                  </a:lnTo>
                  <a:lnTo>
                    <a:pt x="0" y="11"/>
                  </a:lnTo>
                  <a:lnTo>
                    <a:pt x="11" y="9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09"/>
            <p:cNvSpPr/>
            <p:nvPr/>
          </p:nvSpPr>
          <p:spPr bwMode="auto">
            <a:xfrm>
              <a:off x="2555876" y="4430713"/>
              <a:ext cx="44450" cy="260350"/>
            </a:xfrm>
            <a:custGeom>
              <a:avLst/>
              <a:gdLst>
                <a:gd name="T0" fmla="*/ 21 w 28"/>
                <a:gd name="T1" fmla="*/ 0 h 164"/>
                <a:gd name="T2" fmla="*/ 21 w 28"/>
                <a:gd name="T3" fmla="*/ 0 h 164"/>
                <a:gd name="T4" fmla="*/ 11 w 28"/>
                <a:gd name="T5" fmla="*/ 7 h 164"/>
                <a:gd name="T6" fmla="*/ 5 w 28"/>
                <a:gd name="T7" fmla="*/ 13 h 164"/>
                <a:gd name="T8" fmla="*/ 2 w 28"/>
                <a:gd name="T9" fmla="*/ 17 h 164"/>
                <a:gd name="T10" fmla="*/ 0 w 28"/>
                <a:gd name="T11" fmla="*/ 20 h 164"/>
                <a:gd name="T12" fmla="*/ 0 w 28"/>
                <a:gd name="T13" fmla="*/ 20 h 164"/>
                <a:gd name="T14" fmla="*/ 3 w 28"/>
                <a:gd name="T15" fmla="*/ 44 h 164"/>
                <a:gd name="T16" fmla="*/ 9 w 28"/>
                <a:gd name="T17" fmla="*/ 90 h 164"/>
                <a:gd name="T18" fmla="*/ 18 w 28"/>
                <a:gd name="T19" fmla="*/ 154 h 164"/>
                <a:gd name="T20" fmla="*/ 18 w 28"/>
                <a:gd name="T21" fmla="*/ 154 h 164"/>
                <a:gd name="T22" fmla="*/ 17 w 28"/>
                <a:gd name="T23" fmla="*/ 155 h 164"/>
                <a:gd name="T24" fmla="*/ 18 w 28"/>
                <a:gd name="T25" fmla="*/ 160 h 164"/>
                <a:gd name="T26" fmla="*/ 19 w 28"/>
                <a:gd name="T27" fmla="*/ 161 h 164"/>
                <a:gd name="T28" fmla="*/ 21 w 28"/>
                <a:gd name="T29" fmla="*/ 162 h 164"/>
                <a:gd name="T30" fmla="*/ 23 w 28"/>
                <a:gd name="T31" fmla="*/ 164 h 164"/>
                <a:gd name="T32" fmla="*/ 28 w 28"/>
                <a:gd name="T33" fmla="*/ 164 h 164"/>
                <a:gd name="T34" fmla="*/ 13 w 28"/>
                <a:gd name="T35" fmla="*/ 58 h 164"/>
                <a:gd name="T36" fmla="*/ 19 w 28"/>
                <a:gd name="T37" fmla="*/ 44 h 164"/>
                <a:gd name="T38" fmla="*/ 21 w 28"/>
                <a:gd name="T39" fmla="*/ 0 h 164"/>
                <a:gd name="T40" fmla="*/ 21 w 28"/>
                <a:gd name="T4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64">
                  <a:moveTo>
                    <a:pt x="21" y="0"/>
                  </a:moveTo>
                  <a:lnTo>
                    <a:pt x="21" y="0"/>
                  </a:lnTo>
                  <a:lnTo>
                    <a:pt x="11" y="7"/>
                  </a:lnTo>
                  <a:lnTo>
                    <a:pt x="5" y="13"/>
                  </a:lnTo>
                  <a:lnTo>
                    <a:pt x="2" y="17"/>
                  </a:lnTo>
                  <a:lnTo>
                    <a:pt x="0" y="20"/>
                  </a:lnTo>
                  <a:lnTo>
                    <a:pt x="0" y="20"/>
                  </a:lnTo>
                  <a:lnTo>
                    <a:pt x="3" y="44"/>
                  </a:lnTo>
                  <a:lnTo>
                    <a:pt x="9" y="90"/>
                  </a:lnTo>
                  <a:lnTo>
                    <a:pt x="18" y="154"/>
                  </a:lnTo>
                  <a:lnTo>
                    <a:pt x="18" y="154"/>
                  </a:lnTo>
                  <a:lnTo>
                    <a:pt x="17" y="155"/>
                  </a:lnTo>
                  <a:lnTo>
                    <a:pt x="18" y="160"/>
                  </a:lnTo>
                  <a:lnTo>
                    <a:pt x="19" y="161"/>
                  </a:lnTo>
                  <a:lnTo>
                    <a:pt x="21" y="162"/>
                  </a:lnTo>
                  <a:lnTo>
                    <a:pt x="23" y="164"/>
                  </a:lnTo>
                  <a:lnTo>
                    <a:pt x="28" y="164"/>
                  </a:lnTo>
                  <a:lnTo>
                    <a:pt x="13" y="58"/>
                  </a:lnTo>
                  <a:lnTo>
                    <a:pt x="19" y="44"/>
                  </a:lnTo>
                  <a:lnTo>
                    <a:pt x="21" y="0"/>
                  </a:lnTo>
                  <a:lnTo>
                    <a:pt x="2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2" name="组合 207"/>
          <p:cNvGrpSpPr/>
          <p:nvPr/>
        </p:nvGrpSpPr>
        <p:grpSpPr>
          <a:xfrm>
            <a:off x="6294437" y="4641168"/>
            <a:ext cx="796925" cy="612776"/>
            <a:chOff x="3019426" y="4346575"/>
            <a:chExt cx="796925" cy="612776"/>
          </a:xfrm>
          <a:solidFill>
            <a:schemeClr val="accent5"/>
          </a:solidFill>
        </p:grpSpPr>
        <p:sp>
          <p:nvSpPr>
            <p:cNvPr id="113" name="Freeform 110"/>
            <p:cNvSpPr/>
            <p:nvPr/>
          </p:nvSpPr>
          <p:spPr bwMode="auto">
            <a:xfrm>
              <a:off x="3040063" y="4346575"/>
              <a:ext cx="776288" cy="347663"/>
            </a:xfrm>
            <a:custGeom>
              <a:avLst/>
              <a:gdLst>
                <a:gd name="T0" fmla="*/ 247 w 489"/>
                <a:gd name="T1" fmla="*/ 219 h 219"/>
                <a:gd name="T2" fmla="*/ 489 w 489"/>
                <a:gd name="T3" fmla="*/ 110 h 219"/>
                <a:gd name="T4" fmla="*/ 240 w 489"/>
                <a:gd name="T5" fmla="*/ 0 h 219"/>
                <a:gd name="T6" fmla="*/ 0 w 489"/>
                <a:gd name="T7" fmla="*/ 107 h 219"/>
                <a:gd name="T8" fmla="*/ 247 w 489"/>
                <a:gd name="T9" fmla="*/ 219 h 219"/>
              </a:gdLst>
              <a:ahLst/>
              <a:cxnLst>
                <a:cxn ang="0">
                  <a:pos x="T0" y="T1"/>
                </a:cxn>
                <a:cxn ang="0">
                  <a:pos x="T2" y="T3"/>
                </a:cxn>
                <a:cxn ang="0">
                  <a:pos x="T4" y="T5"/>
                </a:cxn>
                <a:cxn ang="0">
                  <a:pos x="T6" y="T7"/>
                </a:cxn>
                <a:cxn ang="0">
                  <a:pos x="T8" y="T9"/>
                </a:cxn>
              </a:cxnLst>
              <a:rect l="0" t="0" r="r" b="b"/>
              <a:pathLst>
                <a:path w="489" h="219">
                  <a:moveTo>
                    <a:pt x="247" y="219"/>
                  </a:moveTo>
                  <a:lnTo>
                    <a:pt x="489" y="110"/>
                  </a:lnTo>
                  <a:lnTo>
                    <a:pt x="240" y="0"/>
                  </a:lnTo>
                  <a:lnTo>
                    <a:pt x="0" y="107"/>
                  </a:lnTo>
                  <a:lnTo>
                    <a:pt x="247" y="2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Rectangle 111"/>
            <p:cNvSpPr>
              <a:spLocks noChangeArrowheads="1"/>
            </p:cNvSpPr>
            <p:nvPr/>
          </p:nvSpPr>
          <p:spPr bwMode="auto">
            <a:xfrm>
              <a:off x="3049588" y="4510088"/>
              <a:ext cx="22225" cy="255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5" name="Freeform 112"/>
            <p:cNvSpPr/>
            <p:nvPr/>
          </p:nvSpPr>
          <p:spPr bwMode="auto">
            <a:xfrm>
              <a:off x="3022601" y="4735513"/>
              <a:ext cx="76200" cy="77788"/>
            </a:xfrm>
            <a:custGeom>
              <a:avLst/>
              <a:gdLst>
                <a:gd name="T0" fmla="*/ 0 w 48"/>
                <a:gd name="T1" fmla="*/ 24 h 49"/>
                <a:gd name="T2" fmla="*/ 0 w 48"/>
                <a:gd name="T3" fmla="*/ 24 h 49"/>
                <a:gd name="T4" fmla="*/ 0 w 48"/>
                <a:gd name="T5" fmla="*/ 20 h 49"/>
                <a:gd name="T6" fmla="*/ 2 w 48"/>
                <a:gd name="T7" fmla="*/ 15 h 49"/>
                <a:gd name="T8" fmla="*/ 4 w 48"/>
                <a:gd name="T9" fmla="*/ 11 h 49"/>
                <a:gd name="T10" fmla="*/ 7 w 48"/>
                <a:gd name="T11" fmla="*/ 8 h 49"/>
                <a:gd name="T12" fmla="*/ 11 w 48"/>
                <a:gd name="T13" fmla="*/ 4 h 49"/>
                <a:gd name="T14" fmla="*/ 15 w 48"/>
                <a:gd name="T15" fmla="*/ 3 h 49"/>
                <a:gd name="T16" fmla="*/ 19 w 48"/>
                <a:gd name="T17" fmla="*/ 1 h 49"/>
                <a:gd name="T18" fmla="*/ 25 w 48"/>
                <a:gd name="T19" fmla="*/ 0 h 49"/>
                <a:gd name="T20" fmla="*/ 25 w 48"/>
                <a:gd name="T21" fmla="*/ 0 h 49"/>
                <a:gd name="T22" fmla="*/ 29 w 48"/>
                <a:gd name="T23" fmla="*/ 1 h 49"/>
                <a:gd name="T24" fmla="*/ 34 w 48"/>
                <a:gd name="T25" fmla="*/ 3 h 49"/>
                <a:gd name="T26" fmla="*/ 38 w 48"/>
                <a:gd name="T27" fmla="*/ 4 h 49"/>
                <a:gd name="T28" fmla="*/ 41 w 48"/>
                <a:gd name="T29" fmla="*/ 8 h 49"/>
                <a:gd name="T30" fmla="*/ 44 w 48"/>
                <a:gd name="T31" fmla="*/ 11 h 49"/>
                <a:gd name="T32" fmla="*/ 46 w 48"/>
                <a:gd name="T33" fmla="*/ 15 h 49"/>
                <a:gd name="T34" fmla="*/ 48 w 48"/>
                <a:gd name="T35" fmla="*/ 20 h 49"/>
                <a:gd name="T36" fmla="*/ 48 w 48"/>
                <a:gd name="T37" fmla="*/ 24 h 49"/>
                <a:gd name="T38" fmla="*/ 48 w 48"/>
                <a:gd name="T39" fmla="*/ 24 h 49"/>
                <a:gd name="T40" fmla="*/ 48 w 48"/>
                <a:gd name="T41" fmla="*/ 30 h 49"/>
                <a:gd name="T42" fmla="*/ 46 w 48"/>
                <a:gd name="T43" fmla="*/ 34 h 49"/>
                <a:gd name="T44" fmla="*/ 44 w 48"/>
                <a:gd name="T45" fmla="*/ 38 h 49"/>
                <a:gd name="T46" fmla="*/ 41 w 48"/>
                <a:gd name="T47" fmla="*/ 42 h 49"/>
                <a:gd name="T48" fmla="*/ 38 w 48"/>
                <a:gd name="T49" fmla="*/ 45 h 49"/>
                <a:gd name="T50" fmla="*/ 34 w 48"/>
                <a:gd name="T51" fmla="*/ 47 h 49"/>
                <a:gd name="T52" fmla="*/ 29 w 48"/>
                <a:gd name="T53" fmla="*/ 49 h 49"/>
                <a:gd name="T54" fmla="*/ 25 w 48"/>
                <a:gd name="T55" fmla="*/ 49 h 49"/>
                <a:gd name="T56" fmla="*/ 25 w 48"/>
                <a:gd name="T57" fmla="*/ 49 h 49"/>
                <a:gd name="T58" fmla="*/ 19 w 48"/>
                <a:gd name="T59" fmla="*/ 49 h 49"/>
                <a:gd name="T60" fmla="*/ 15 w 48"/>
                <a:gd name="T61" fmla="*/ 47 h 49"/>
                <a:gd name="T62" fmla="*/ 11 w 48"/>
                <a:gd name="T63" fmla="*/ 45 h 49"/>
                <a:gd name="T64" fmla="*/ 7 w 48"/>
                <a:gd name="T65" fmla="*/ 42 h 49"/>
                <a:gd name="T66" fmla="*/ 4 w 48"/>
                <a:gd name="T67" fmla="*/ 38 h 49"/>
                <a:gd name="T68" fmla="*/ 2 w 48"/>
                <a:gd name="T69" fmla="*/ 34 h 49"/>
                <a:gd name="T70" fmla="*/ 0 w 48"/>
                <a:gd name="T71" fmla="*/ 30 h 49"/>
                <a:gd name="T72" fmla="*/ 0 w 48"/>
                <a:gd name="T73" fmla="*/ 24 h 49"/>
                <a:gd name="T74" fmla="*/ 0 w 48"/>
                <a:gd name="T7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49">
                  <a:moveTo>
                    <a:pt x="0" y="24"/>
                  </a:moveTo>
                  <a:lnTo>
                    <a:pt x="0" y="24"/>
                  </a:lnTo>
                  <a:lnTo>
                    <a:pt x="0" y="20"/>
                  </a:lnTo>
                  <a:lnTo>
                    <a:pt x="2" y="15"/>
                  </a:lnTo>
                  <a:lnTo>
                    <a:pt x="4" y="11"/>
                  </a:lnTo>
                  <a:lnTo>
                    <a:pt x="7" y="8"/>
                  </a:lnTo>
                  <a:lnTo>
                    <a:pt x="11" y="4"/>
                  </a:lnTo>
                  <a:lnTo>
                    <a:pt x="15" y="3"/>
                  </a:lnTo>
                  <a:lnTo>
                    <a:pt x="19" y="1"/>
                  </a:lnTo>
                  <a:lnTo>
                    <a:pt x="25" y="0"/>
                  </a:lnTo>
                  <a:lnTo>
                    <a:pt x="25" y="0"/>
                  </a:lnTo>
                  <a:lnTo>
                    <a:pt x="29" y="1"/>
                  </a:lnTo>
                  <a:lnTo>
                    <a:pt x="34" y="3"/>
                  </a:lnTo>
                  <a:lnTo>
                    <a:pt x="38" y="4"/>
                  </a:lnTo>
                  <a:lnTo>
                    <a:pt x="41" y="8"/>
                  </a:lnTo>
                  <a:lnTo>
                    <a:pt x="44" y="11"/>
                  </a:lnTo>
                  <a:lnTo>
                    <a:pt x="46" y="15"/>
                  </a:lnTo>
                  <a:lnTo>
                    <a:pt x="48" y="20"/>
                  </a:lnTo>
                  <a:lnTo>
                    <a:pt x="48" y="24"/>
                  </a:lnTo>
                  <a:lnTo>
                    <a:pt x="48" y="24"/>
                  </a:lnTo>
                  <a:lnTo>
                    <a:pt x="48" y="30"/>
                  </a:lnTo>
                  <a:lnTo>
                    <a:pt x="46" y="34"/>
                  </a:lnTo>
                  <a:lnTo>
                    <a:pt x="44" y="38"/>
                  </a:lnTo>
                  <a:lnTo>
                    <a:pt x="41" y="42"/>
                  </a:lnTo>
                  <a:lnTo>
                    <a:pt x="38" y="45"/>
                  </a:lnTo>
                  <a:lnTo>
                    <a:pt x="34" y="47"/>
                  </a:lnTo>
                  <a:lnTo>
                    <a:pt x="29" y="49"/>
                  </a:lnTo>
                  <a:lnTo>
                    <a:pt x="25" y="49"/>
                  </a:lnTo>
                  <a:lnTo>
                    <a:pt x="25" y="49"/>
                  </a:lnTo>
                  <a:lnTo>
                    <a:pt x="19" y="49"/>
                  </a:lnTo>
                  <a:lnTo>
                    <a:pt x="15" y="47"/>
                  </a:lnTo>
                  <a:lnTo>
                    <a:pt x="11" y="45"/>
                  </a:lnTo>
                  <a:lnTo>
                    <a:pt x="7" y="42"/>
                  </a:lnTo>
                  <a:lnTo>
                    <a:pt x="4" y="38"/>
                  </a:lnTo>
                  <a:lnTo>
                    <a:pt x="2" y="34"/>
                  </a:lnTo>
                  <a:lnTo>
                    <a:pt x="0" y="30"/>
                  </a:lnTo>
                  <a:lnTo>
                    <a:pt x="0" y="24"/>
                  </a:lnTo>
                  <a:lnTo>
                    <a:pt x="0"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13"/>
            <p:cNvSpPr/>
            <p:nvPr/>
          </p:nvSpPr>
          <p:spPr bwMode="auto">
            <a:xfrm>
              <a:off x="3052763" y="4778375"/>
              <a:ext cx="46038" cy="169863"/>
            </a:xfrm>
            <a:custGeom>
              <a:avLst/>
              <a:gdLst>
                <a:gd name="T0" fmla="*/ 17 w 29"/>
                <a:gd name="T1" fmla="*/ 5 h 107"/>
                <a:gd name="T2" fmla="*/ 17 w 29"/>
                <a:gd name="T3" fmla="*/ 5 h 107"/>
                <a:gd name="T4" fmla="*/ 19 w 29"/>
                <a:gd name="T5" fmla="*/ 12 h 107"/>
                <a:gd name="T6" fmla="*/ 22 w 29"/>
                <a:gd name="T7" fmla="*/ 22 h 107"/>
                <a:gd name="T8" fmla="*/ 25 w 29"/>
                <a:gd name="T9" fmla="*/ 33 h 107"/>
                <a:gd name="T10" fmla="*/ 27 w 29"/>
                <a:gd name="T11" fmla="*/ 47 h 107"/>
                <a:gd name="T12" fmla="*/ 29 w 29"/>
                <a:gd name="T13" fmla="*/ 65 h 107"/>
                <a:gd name="T14" fmla="*/ 29 w 29"/>
                <a:gd name="T15" fmla="*/ 84 h 107"/>
                <a:gd name="T16" fmla="*/ 27 w 29"/>
                <a:gd name="T17" fmla="*/ 107 h 107"/>
                <a:gd name="T18" fmla="*/ 0 w 29"/>
                <a:gd name="T19" fmla="*/ 107 h 107"/>
                <a:gd name="T20" fmla="*/ 0 w 29"/>
                <a:gd name="T21" fmla="*/ 0 h 107"/>
                <a:gd name="T22" fmla="*/ 0 w 29"/>
                <a:gd name="T23" fmla="*/ 0 h 107"/>
                <a:gd name="T24" fmla="*/ 8 w 29"/>
                <a:gd name="T25" fmla="*/ 4 h 107"/>
                <a:gd name="T26" fmla="*/ 14 w 29"/>
                <a:gd name="T27" fmla="*/ 5 h 107"/>
                <a:gd name="T28" fmla="*/ 15 w 29"/>
                <a:gd name="T29" fmla="*/ 5 h 107"/>
                <a:gd name="T30" fmla="*/ 17 w 29"/>
                <a:gd name="T31" fmla="*/ 5 h 107"/>
                <a:gd name="T32" fmla="*/ 17 w 29"/>
                <a:gd name="T33"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07">
                  <a:moveTo>
                    <a:pt x="17" y="5"/>
                  </a:moveTo>
                  <a:lnTo>
                    <a:pt x="17" y="5"/>
                  </a:lnTo>
                  <a:lnTo>
                    <a:pt x="19" y="12"/>
                  </a:lnTo>
                  <a:lnTo>
                    <a:pt x="22" y="22"/>
                  </a:lnTo>
                  <a:lnTo>
                    <a:pt x="25" y="33"/>
                  </a:lnTo>
                  <a:lnTo>
                    <a:pt x="27" y="47"/>
                  </a:lnTo>
                  <a:lnTo>
                    <a:pt x="29" y="65"/>
                  </a:lnTo>
                  <a:lnTo>
                    <a:pt x="29" y="84"/>
                  </a:lnTo>
                  <a:lnTo>
                    <a:pt x="27" y="107"/>
                  </a:lnTo>
                  <a:lnTo>
                    <a:pt x="0" y="107"/>
                  </a:lnTo>
                  <a:lnTo>
                    <a:pt x="0" y="0"/>
                  </a:lnTo>
                  <a:lnTo>
                    <a:pt x="0" y="0"/>
                  </a:lnTo>
                  <a:lnTo>
                    <a:pt x="8" y="4"/>
                  </a:lnTo>
                  <a:lnTo>
                    <a:pt x="14" y="5"/>
                  </a:lnTo>
                  <a:lnTo>
                    <a:pt x="15" y="5"/>
                  </a:lnTo>
                  <a:lnTo>
                    <a:pt x="17" y="5"/>
                  </a:lnTo>
                  <a:lnTo>
                    <a:pt x="17"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14"/>
            <p:cNvSpPr/>
            <p:nvPr/>
          </p:nvSpPr>
          <p:spPr bwMode="auto">
            <a:xfrm>
              <a:off x="3019426" y="4778375"/>
              <a:ext cx="46038" cy="169863"/>
            </a:xfrm>
            <a:custGeom>
              <a:avLst/>
              <a:gdLst>
                <a:gd name="T0" fmla="*/ 13 w 29"/>
                <a:gd name="T1" fmla="*/ 5 h 107"/>
                <a:gd name="T2" fmla="*/ 13 w 29"/>
                <a:gd name="T3" fmla="*/ 5 h 107"/>
                <a:gd name="T4" fmla="*/ 10 w 29"/>
                <a:gd name="T5" fmla="*/ 12 h 107"/>
                <a:gd name="T6" fmla="*/ 4 w 29"/>
                <a:gd name="T7" fmla="*/ 33 h 107"/>
                <a:gd name="T8" fmla="*/ 2 w 29"/>
                <a:gd name="T9" fmla="*/ 47 h 107"/>
                <a:gd name="T10" fmla="*/ 0 w 29"/>
                <a:gd name="T11" fmla="*/ 65 h 107"/>
                <a:gd name="T12" fmla="*/ 0 w 29"/>
                <a:gd name="T13" fmla="*/ 84 h 107"/>
                <a:gd name="T14" fmla="*/ 1 w 29"/>
                <a:gd name="T15" fmla="*/ 107 h 107"/>
                <a:gd name="T16" fmla="*/ 29 w 29"/>
                <a:gd name="T17" fmla="*/ 107 h 107"/>
                <a:gd name="T18" fmla="*/ 29 w 29"/>
                <a:gd name="T19" fmla="*/ 0 h 107"/>
                <a:gd name="T20" fmla="*/ 29 w 29"/>
                <a:gd name="T21" fmla="*/ 0 h 107"/>
                <a:gd name="T22" fmla="*/ 21 w 29"/>
                <a:gd name="T23" fmla="*/ 4 h 107"/>
                <a:gd name="T24" fmla="*/ 16 w 29"/>
                <a:gd name="T25" fmla="*/ 5 h 107"/>
                <a:gd name="T26" fmla="*/ 13 w 29"/>
                <a:gd name="T27" fmla="*/ 5 h 107"/>
                <a:gd name="T28" fmla="*/ 13 w 29"/>
                <a:gd name="T29" fmla="*/ 5 h 107"/>
                <a:gd name="T30" fmla="*/ 13 w 29"/>
                <a:gd name="T31"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07">
                  <a:moveTo>
                    <a:pt x="13" y="5"/>
                  </a:moveTo>
                  <a:lnTo>
                    <a:pt x="13" y="5"/>
                  </a:lnTo>
                  <a:lnTo>
                    <a:pt x="10" y="12"/>
                  </a:lnTo>
                  <a:lnTo>
                    <a:pt x="4" y="33"/>
                  </a:lnTo>
                  <a:lnTo>
                    <a:pt x="2" y="47"/>
                  </a:lnTo>
                  <a:lnTo>
                    <a:pt x="0" y="65"/>
                  </a:lnTo>
                  <a:lnTo>
                    <a:pt x="0" y="84"/>
                  </a:lnTo>
                  <a:lnTo>
                    <a:pt x="1" y="107"/>
                  </a:lnTo>
                  <a:lnTo>
                    <a:pt x="29" y="107"/>
                  </a:lnTo>
                  <a:lnTo>
                    <a:pt x="29" y="0"/>
                  </a:lnTo>
                  <a:lnTo>
                    <a:pt x="29" y="0"/>
                  </a:lnTo>
                  <a:lnTo>
                    <a:pt x="21" y="4"/>
                  </a:lnTo>
                  <a:lnTo>
                    <a:pt x="16" y="5"/>
                  </a:lnTo>
                  <a:lnTo>
                    <a:pt x="13" y="5"/>
                  </a:lnTo>
                  <a:lnTo>
                    <a:pt x="13" y="5"/>
                  </a:lnTo>
                  <a:lnTo>
                    <a:pt x="13"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15"/>
            <p:cNvSpPr/>
            <p:nvPr/>
          </p:nvSpPr>
          <p:spPr bwMode="auto">
            <a:xfrm>
              <a:off x="3211513" y="4624388"/>
              <a:ext cx="449263" cy="334963"/>
            </a:xfrm>
            <a:custGeom>
              <a:avLst/>
              <a:gdLst>
                <a:gd name="T0" fmla="*/ 0 w 283"/>
                <a:gd name="T1" fmla="*/ 0 h 211"/>
                <a:gd name="T2" fmla="*/ 0 w 283"/>
                <a:gd name="T3" fmla="*/ 0 h 211"/>
                <a:gd name="T4" fmla="*/ 63 w 283"/>
                <a:gd name="T5" fmla="*/ 29 h 211"/>
                <a:gd name="T6" fmla="*/ 143 w 283"/>
                <a:gd name="T7" fmla="*/ 67 h 211"/>
                <a:gd name="T8" fmla="*/ 143 w 283"/>
                <a:gd name="T9" fmla="*/ 67 h 211"/>
                <a:gd name="T10" fmla="*/ 221 w 283"/>
                <a:gd name="T11" fmla="*/ 29 h 211"/>
                <a:gd name="T12" fmla="*/ 283 w 283"/>
                <a:gd name="T13" fmla="*/ 0 h 211"/>
                <a:gd name="T14" fmla="*/ 283 w 283"/>
                <a:gd name="T15" fmla="*/ 163 h 211"/>
                <a:gd name="T16" fmla="*/ 283 w 283"/>
                <a:gd name="T17" fmla="*/ 163 h 211"/>
                <a:gd name="T18" fmla="*/ 277 w 283"/>
                <a:gd name="T19" fmla="*/ 170 h 211"/>
                <a:gd name="T20" fmla="*/ 267 w 283"/>
                <a:gd name="T21" fmla="*/ 177 h 211"/>
                <a:gd name="T22" fmla="*/ 259 w 283"/>
                <a:gd name="T23" fmla="*/ 182 h 211"/>
                <a:gd name="T24" fmla="*/ 250 w 283"/>
                <a:gd name="T25" fmla="*/ 188 h 211"/>
                <a:gd name="T26" fmla="*/ 229 w 283"/>
                <a:gd name="T27" fmla="*/ 196 h 211"/>
                <a:gd name="T28" fmla="*/ 209 w 283"/>
                <a:gd name="T29" fmla="*/ 201 h 211"/>
                <a:gd name="T30" fmla="*/ 190 w 283"/>
                <a:gd name="T31" fmla="*/ 205 h 211"/>
                <a:gd name="T32" fmla="*/ 172 w 283"/>
                <a:gd name="T33" fmla="*/ 208 h 211"/>
                <a:gd name="T34" fmla="*/ 147 w 283"/>
                <a:gd name="T35" fmla="*/ 211 h 211"/>
                <a:gd name="T36" fmla="*/ 147 w 283"/>
                <a:gd name="T37" fmla="*/ 211 h 211"/>
                <a:gd name="T38" fmla="*/ 147 w 283"/>
                <a:gd name="T39" fmla="*/ 211 h 211"/>
                <a:gd name="T40" fmla="*/ 143 w 283"/>
                <a:gd name="T41" fmla="*/ 211 h 211"/>
                <a:gd name="T42" fmla="*/ 143 w 283"/>
                <a:gd name="T43" fmla="*/ 211 h 211"/>
                <a:gd name="T44" fmla="*/ 139 w 283"/>
                <a:gd name="T45" fmla="*/ 211 h 211"/>
                <a:gd name="T46" fmla="*/ 139 w 283"/>
                <a:gd name="T47" fmla="*/ 211 h 211"/>
                <a:gd name="T48" fmla="*/ 139 w 283"/>
                <a:gd name="T49" fmla="*/ 211 h 211"/>
                <a:gd name="T50" fmla="*/ 113 w 283"/>
                <a:gd name="T51" fmla="*/ 208 h 211"/>
                <a:gd name="T52" fmla="*/ 94 w 283"/>
                <a:gd name="T53" fmla="*/ 205 h 211"/>
                <a:gd name="T54" fmla="*/ 75 w 283"/>
                <a:gd name="T55" fmla="*/ 201 h 211"/>
                <a:gd name="T56" fmla="*/ 55 w 283"/>
                <a:gd name="T57" fmla="*/ 196 h 211"/>
                <a:gd name="T58" fmla="*/ 36 w 283"/>
                <a:gd name="T59" fmla="*/ 188 h 211"/>
                <a:gd name="T60" fmla="*/ 26 w 283"/>
                <a:gd name="T61" fmla="*/ 182 h 211"/>
                <a:gd name="T62" fmla="*/ 17 w 283"/>
                <a:gd name="T63" fmla="*/ 177 h 211"/>
                <a:gd name="T64" fmla="*/ 9 w 283"/>
                <a:gd name="T65" fmla="*/ 170 h 211"/>
                <a:gd name="T66" fmla="*/ 0 w 283"/>
                <a:gd name="T67" fmla="*/ 163 h 211"/>
                <a:gd name="T68" fmla="*/ 0 w 283"/>
                <a:gd name="T69"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211">
                  <a:moveTo>
                    <a:pt x="0" y="0"/>
                  </a:moveTo>
                  <a:lnTo>
                    <a:pt x="0" y="0"/>
                  </a:lnTo>
                  <a:lnTo>
                    <a:pt x="63" y="29"/>
                  </a:lnTo>
                  <a:lnTo>
                    <a:pt x="143" y="67"/>
                  </a:lnTo>
                  <a:lnTo>
                    <a:pt x="143" y="67"/>
                  </a:lnTo>
                  <a:lnTo>
                    <a:pt x="221" y="29"/>
                  </a:lnTo>
                  <a:lnTo>
                    <a:pt x="283" y="0"/>
                  </a:lnTo>
                  <a:lnTo>
                    <a:pt x="283" y="163"/>
                  </a:lnTo>
                  <a:lnTo>
                    <a:pt x="283" y="163"/>
                  </a:lnTo>
                  <a:lnTo>
                    <a:pt x="277" y="170"/>
                  </a:lnTo>
                  <a:lnTo>
                    <a:pt x="267" y="177"/>
                  </a:lnTo>
                  <a:lnTo>
                    <a:pt x="259" y="182"/>
                  </a:lnTo>
                  <a:lnTo>
                    <a:pt x="250" y="188"/>
                  </a:lnTo>
                  <a:lnTo>
                    <a:pt x="229" y="196"/>
                  </a:lnTo>
                  <a:lnTo>
                    <a:pt x="209" y="201"/>
                  </a:lnTo>
                  <a:lnTo>
                    <a:pt x="190" y="205"/>
                  </a:lnTo>
                  <a:lnTo>
                    <a:pt x="172" y="208"/>
                  </a:lnTo>
                  <a:lnTo>
                    <a:pt x="147" y="211"/>
                  </a:lnTo>
                  <a:lnTo>
                    <a:pt x="147" y="211"/>
                  </a:lnTo>
                  <a:lnTo>
                    <a:pt x="147" y="211"/>
                  </a:lnTo>
                  <a:lnTo>
                    <a:pt x="143" y="211"/>
                  </a:lnTo>
                  <a:lnTo>
                    <a:pt x="143" y="211"/>
                  </a:lnTo>
                  <a:lnTo>
                    <a:pt x="139" y="211"/>
                  </a:lnTo>
                  <a:lnTo>
                    <a:pt x="139" y="211"/>
                  </a:lnTo>
                  <a:lnTo>
                    <a:pt x="139" y="211"/>
                  </a:lnTo>
                  <a:lnTo>
                    <a:pt x="113" y="208"/>
                  </a:lnTo>
                  <a:lnTo>
                    <a:pt x="94" y="205"/>
                  </a:lnTo>
                  <a:lnTo>
                    <a:pt x="75" y="201"/>
                  </a:lnTo>
                  <a:lnTo>
                    <a:pt x="55" y="196"/>
                  </a:lnTo>
                  <a:lnTo>
                    <a:pt x="36" y="188"/>
                  </a:lnTo>
                  <a:lnTo>
                    <a:pt x="26" y="182"/>
                  </a:lnTo>
                  <a:lnTo>
                    <a:pt x="17" y="177"/>
                  </a:lnTo>
                  <a:lnTo>
                    <a:pt x="9" y="170"/>
                  </a:lnTo>
                  <a:lnTo>
                    <a:pt x="0" y="163"/>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19" name="Freeform 116"/>
          <p:cNvSpPr>
            <a:spLocks noEditPoints="1"/>
          </p:cNvSpPr>
          <p:nvPr/>
        </p:nvSpPr>
        <p:spPr bwMode="auto">
          <a:xfrm>
            <a:off x="7305674" y="2513918"/>
            <a:ext cx="392113" cy="492125"/>
          </a:xfrm>
          <a:custGeom>
            <a:avLst/>
            <a:gdLst>
              <a:gd name="T0" fmla="*/ 82 w 247"/>
              <a:gd name="T1" fmla="*/ 150 h 310"/>
              <a:gd name="T2" fmla="*/ 87 w 247"/>
              <a:gd name="T3" fmla="*/ 132 h 310"/>
              <a:gd name="T4" fmla="*/ 87 w 247"/>
              <a:gd name="T5" fmla="*/ 59 h 310"/>
              <a:gd name="T6" fmla="*/ 79 w 247"/>
              <a:gd name="T7" fmla="*/ 50 h 310"/>
              <a:gd name="T8" fmla="*/ 80 w 247"/>
              <a:gd name="T9" fmla="*/ 17 h 310"/>
              <a:gd name="T10" fmla="*/ 80 w 247"/>
              <a:gd name="T11" fmla="*/ 13 h 310"/>
              <a:gd name="T12" fmla="*/ 92 w 247"/>
              <a:gd name="T13" fmla="*/ 5 h 310"/>
              <a:gd name="T14" fmla="*/ 125 w 247"/>
              <a:gd name="T15" fmla="*/ 0 h 310"/>
              <a:gd name="T16" fmla="*/ 162 w 247"/>
              <a:gd name="T17" fmla="*/ 6 h 310"/>
              <a:gd name="T18" fmla="*/ 168 w 247"/>
              <a:gd name="T19" fmla="*/ 16 h 310"/>
              <a:gd name="T20" fmla="*/ 170 w 247"/>
              <a:gd name="T21" fmla="*/ 17 h 310"/>
              <a:gd name="T22" fmla="*/ 168 w 247"/>
              <a:gd name="T23" fmla="*/ 50 h 310"/>
              <a:gd name="T24" fmla="*/ 162 w 247"/>
              <a:gd name="T25" fmla="*/ 58 h 310"/>
              <a:gd name="T26" fmla="*/ 156 w 247"/>
              <a:gd name="T27" fmla="*/ 132 h 310"/>
              <a:gd name="T28" fmla="*/ 157 w 247"/>
              <a:gd name="T29" fmla="*/ 140 h 310"/>
              <a:gd name="T30" fmla="*/ 166 w 247"/>
              <a:gd name="T31" fmla="*/ 150 h 310"/>
              <a:gd name="T32" fmla="*/ 190 w 247"/>
              <a:gd name="T33" fmla="*/ 171 h 310"/>
              <a:gd name="T34" fmla="*/ 231 w 247"/>
              <a:gd name="T35" fmla="*/ 222 h 310"/>
              <a:gd name="T36" fmla="*/ 246 w 247"/>
              <a:gd name="T37" fmla="*/ 253 h 310"/>
              <a:gd name="T38" fmla="*/ 243 w 247"/>
              <a:gd name="T39" fmla="*/ 278 h 310"/>
              <a:gd name="T40" fmla="*/ 236 w 247"/>
              <a:gd name="T41" fmla="*/ 285 h 310"/>
              <a:gd name="T42" fmla="*/ 187 w 247"/>
              <a:gd name="T43" fmla="*/ 304 h 310"/>
              <a:gd name="T44" fmla="*/ 141 w 247"/>
              <a:gd name="T45" fmla="*/ 310 h 310"/>
              <a:gd name="T46" fmla="*/ 113 w 247"/>
              <a:gd name="T47" fmla="*/ 310 h 310"/>
              <a:gd name="T48" fmla="*/ 51 w 247"/>
              <a:gd name="T49" fmla="*/ 303 h 310"/>
              <a:gd name="T50" fmla="*/ 63 w 247"/>
              <a:gd name="T51" fmla="*/ 285 h 310"/>
              <a:gd name="T52" fmla="*/ 83 w 247"/>
              <a:gd name="T53" fmla="*/ 287 h 310"/>
              <a:gd name="T54" fmla="*/ 61 w 247"/>
              <a:gd name="T55" fmla="*/ 280 h 310"/>
              <a:gd name="T56" fmla="*/ 51 w 247"/>
              <a:gd name="T57" fmla="*/ 211 h 310"/>
              <a:gd name="T58" fmla="*/ 76 w 247"/>
              <a:gd name="T59" fmla="*/ 180 h 310"/>
              <a:gd name="T60" fmla="*/ 51 w 247"/>
              <a:gd name="T61" fmla="*/ 203 h 310"/>
              <a:gd name="T62" fmla="*/ 68 w 247"/>
              <a:gd name="T63" fmla="*/ 159 h 310"/>
              <a:gd name="T64" fmla="*/ 51 w 247"/>
              <a:gd name="T65" fmla="*/ 303 h 310"/>
              <a:gd name="T66" fmla="*/ 30 w 247"/>
              <a:gd name="T67" fmla="*/ 296 h 310"/>
              <a:gd name="T68" fmla="*/ 11 w 247"/>
              <a:gd name="T69" fmla="*/ 285 h 310"/>
              <a:gd name="T70" fmla="*/ 2 w 247"/>
              <a:gd name="T71" fmla="*/ 270 h 310"/>
              <a:gd name="T72" fmla="*/ 3 w 247"/>
              <a:gd name="T73" fmla="*/ 251 h 310"/>
              <a:gd name="T74" fmla="*/ 27 w 247"/>
              <a:gd name="T75" fmla="*/ 205 h 310"/>
              <a:gd name="T76" fmla="*/ 51 w 247"/>
              <a:gd name="T77" fmla="*/ 203 h 310"/>
              <a:gd name="T78" fmla="*/ 27 w 247"/>
              <a:gd name="T79" fmla="*/ 228 h 310"/>
              <a:gd name="T80" fmla="*/ 18 w 247"/>
              <a:gd name="T81" fmla="*/ 249 h 310"/>
              <a:gd name="T82" fmla="*/ 18 w 247"/>
              <a:gd name="T83" fmla="*/ 261 h 310"/>
              <a:gd name="T84" fmla="*/ 27 w 247"/>
              <a:gd name="T85" fmla="*/ 273 h 310"/>
              <a:gd name="T86" fmla="*/ 51 w 247"/>
              <a:gd name="T87" fmla="*/ 303 h 310"/>
              <a:gd name="T88" fmla="*/ 51 w 247"/>
              <a:gd name="T89" fmla="*/ 211 h 310"/>
              <a:gd name="T90" fmla="*/ 34 w 247"/>
              <a:gd name="T91" fmla="*/ 243 h 310"/>
              <a:gd name="T92" fmla="*/ 36 w 247"/>
              <a:gd name="T93" fmla="*/ 259 h 310"/>
              <a:gd name="T94" fmla="*/ 51 w 247"/>
              <a:gd name="T95" fmla="*/ 27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7" h="310">
                <a:moveTo>
                  <a:pt x="80" y="150"/>
                </a:moveTo>
                <a:lnTo>
                  <a:pt x="80" y="150"/>
                </a:lnTo>
                <a:lnTo>
                  <a:pt x="82" y="150"/>
                </a:lnTo>
                <a:lnTo>
                  <a:pt x="84" y="146"/>
                </a:lnTo>
                <a:lnTo>
                  <a:pt x="86" y="140"/>
                </a:lnTo>
                <a:lnTo>
                  <a:pt x="87" y="132"/>
                </a:lnTo>
                <a:lnTo>
                  <a:pt x="87" y="132"/>
                </a:lnTo>
                <a:lnTo>
                  <a:pt x="87" y="59"/>
                </a:lnTo>
                <a:lnTo>
                  <a:pt x="87" y="59"/>
                </a:lnTo>
                <a:lnTo>
                  <a:pt x="82" y="55"/>
                </a:lnTo>
                <a:lnTo>
                  <a:pt x="80" y="50"/>
                </a:lnTo>
                <a:lnTo>
                  <a:pt x="79" y="50"/>
                </a:lnTo>
                <a:lnTo>
                  <a:pt x="79" y="17"/>
                </a:lnTo>
                <a:lnTo>
                  <a:pt x="80" y="17"/>
                </a:lnTo>
                <a:lnTo>
                  <a:pt x="80" y="17"/>
                </a:lnTo>
                <a:lnTo>
                  <a:pt x="80" y="16"/>
                </a:lnTo>
                <a:lnTo>
                  <a:pt x="80" y="16"/>
                </a:lnTo>
                <a:lnTo>
                  <a:pt x="80" y="13"/>
                </a:lnTo>
                <a:lnTo>
                  <a:pt x="83" y="10"/>
                </a:lnTo>
                <a:lnTo>
                  <a:pt x="87" y="6"/>
                </a:lnTo>
                <a:lnTo>
                  <a:pt x="92" y="5"/>
                </a:lnTo>
                <a:lnTo>
                  <a:pt x="107" y="1"/>
                </a:lnTo>
                <a:lnTo>
                  <a:pt x="125" y="0"/>
                </a:lnTo>
                <a:lnTo>
                  <a:pt x="125" y="0"/>
                </a:lnTo>
                <a:lnTo>
                  <a:pt x="141" y="1"/>
                </a:lnTo>
                <a:lnTo>
                  <a:pt x="156" y="5"/>
                </a:lnTo>
                <a:lnTo>
                  <a:pt x="162" y="6"/>
                </a:lnTo>
                <a:lnTo>
                  <a:pt x="166" y="10"/>
                </a:lnTo>
                <a:lnTo>
                  <a:pt x="168" y="13"/>
                </a:lnTo>
                <a:lnTo>
                  <a:pt x="168" y="16"/>
                </a:lnTo>
                <a:lnTo>
                  <a:pt x="168" y="16"/>
                </a:lnTo>
                <a:lnTo>
                  <a:pt x="168" y="17"/>
                </a:lnTo>
                <a:lnTo>
                  <a:pt x="170" y="17"/>
                </a:lnTo>
                <a:lnTo>
                  <a:pt x="170" y="50"/>
                </a:lnTo>
                <a:lnTo>
                  <a:pt x="168" y="50"/>
                </a:lnTo>
                <a:lnTo>
                  <a:pt x="168" y="50"/>
                </a:lnTo>
                <a:lnTo>
                  <a:pt x="168" y="52"/>
                </a:lnTo>
                <a:lnTo>
                  <a:pt x="166" y="55"/>
                </a:lnTo>
                <a:lnTo>
                  <a:pt x="162" y="58"/>
                </a:lnTo>
                <a:lnTo>
                  <a:pt x="156" y="59"/>
                </a:lnTo>
                <a:lnTo>
                  <a:pt x="156" y="59"/>
                </a:lnTo>
                <a:lnTo>
                  <a:pt x="156" y="132"/>
                </a:lnTo>
                <a:lnTo>
                  <a:pt x="156" y="132"/>
                </a:lnTo>
                <a:lnTo>
                  <a:pt x="156" y="136"/>
                </a:lnTo>
                <a:lnTo>
                  <a:pt x="157" y="140"/>
                </a:lnTo>
                <a:lnTo>
                  <a:pt x="160" y="146"/>
                </a:lnTo>
                <a:lnTo>
                  <a:pt x="164" y="150"/>
                </a:lnTo>
                <a:lnTo>
                  <a:pt x="166" y="150"/>
                </a:lnTo>
                <a:lnTo>
                  <a:pt x="166" y="150"/>
                </a:lnTo>
                <a:lnTo>
                  <a:pt x="175" y="158"/>
                </a:lnTo>
                <a:lnTo>
                  <a:pt x="190" y="171"/>
                </a:lnTo>
                <a:lnTo>
                  <a:pt x="206" y="189"/>
                </a:lnTo>
                <a:lnTo>
                  <a:pt x="222" y="211"/>
                </a:lnTo>
                <a:lnTo>
                  <a:pt x="231" y="222"/>
                </a:lnTo>
                <a:lnTo>
                  <a:pt x="236" y="232"/>
                </a:lnTo>
                <a:lnTo>
                  <a:pt x="241" y="243"/>
                </a:lnTo>
                <a:lnTo>
                  <a:pt x="246" y="253"/>
                </a:lnTo>
                <a:lnTo>
                  <a:pt x="247" y="262"/>
                </a:lnTo>
                <a:lnTo>
                  <a:pt x="246" y="272"/>
                </a:lnTo>
                <a:lnTo>
                  <a:pt x="243" y="278"/>
                </a:lnTo>
                <a:lnTo>
                  <a:pt x="240" y="282"/>
                </a:lnTo>
                <a:lnTo>
                  <a:pt x="236" y="285"/>
                </a:lnTo>
                <a:lnTo>
                  <a:pt x="236" y="285"/>
                </a:lnTo>
                <a:lnTo>
                  <a:pt x="221" y="293"/>
                </a:lnTo>
                <a:lnTo>
                  <a:pt x="205" y="300"/>
                </a:lnTo>
                <a:lnTo>
                  <a:pt x="187" y="304"/>
                </a:lnTo>
                <a:lnTo>
                  <a:pt x="171" y="307"/>
                </a:lnTo>
                <a:lnTo>
                  <a:pt x="155" y="310"/>
                </a:lnTo>
                <a:lnTo>
                  <a:pt x="141" y="310"/>
                </a:lnTo>
                <a:lnTo>
                  <a:pt x="124" y="310"/>
                </a:lnTo>
                <a:lnTo>
                  <a:pt x="124" y="310"/>
                </a:lnTo>
                <a:lnTo>
                  <a:pt x="113" y="310"/>
                </a:lnTo>
                <a:lnTo>
                  <a:pt x="95" y="310"/>
                </a:lnTo>
                <a:lnTo>
                  <a:pt x="74" y="307"/>
                </a:lnTo>
                <a:lnTo>
                  <a:pt x="51" y="303"/>
                </a:lnTo>
                <a:lnTo>
                  <a:pt x="51" y="282"/>
                </a:lnTo>
                <a:lnTo>
                  <a:pt x="51" y="282"/>
                </a:lnTo>
                <a:lnTo>
                  <a:pt x="63" y="285"/>
                </a:lnTo>
                <a:lnTo>
                  <a:pt x="72" y="287"/>
                </a:lnTo>
                <a:lnTo>
                  <a:pt x="83" y="287"/>
                </a:lnTo>
                <a:lnTo>
                  <a:pt x="83" y="287"/>
                </a:lnTo>
                <a:lnTo>
                  <a:pt x="83" y="287"/>
                </a:lnTo>
                <a:lnTo>
                  <a:pt x="72" y="284"/>
                </a:lnTo>
                <a:lnTo>
                  <a:pt x="61" y="280"/>
                </a:lnTo>
                <a:lnTo>
                  <a:pt x="51" y="274"/>
                </a:lnTo>
                <a:lnTo>
                  <a:pt x="51" y="211"/>
                </a:lnTo>
                <a:lnTo>
                  <a:pt x="51" y="211"/>
                </a:lnTo>
                <a:lnTo>
                  <a:pt x="60" y="199"/>
                </a:lnTo>
                <a:lnTo>
                  <a:pt x="68" y="189"/>
                </a:lnTo>
                <a:lnTo>
                  <a:pt x="76" y="180"/>
                </a:lnTo>
                <a:lnTo>
                  <a:pt x="76" y="180"/>
                </a:lnTo>
                <a:lnTo>
                  <a:pt x="68" y="186"/>
                </a:lnTo>
                <a:lnTo>
                  <a:pt x="51" y="203"/>
                </a:lnTo>
                <a:lnTo>
                  <a:pt x="51" y="178"/>
                </a:lnTo>
                <a:lnTo>
                  <a:pt x="51" y="178"/>
                </a:lnTo>
                <a:lnTo>
                  <a:pt x="68" y="159"/>
                </a:lnTo>
                <a:lnTo>
                  <a:pt x="80" y="150"/>
                </a:lnTo>
                <a:lnTo>
                  <a:pt x="80" y="150"/>
                </a:lnTo>
                <a:close/>
                <a:moveTo>
                  <a:pt x="51" y="303"/>
                </a:moveTo>
                <a:lnTo>
                  <a:pt x="51" y="303"/>
                </a:lnTo>
                <a:lnTo>
                  <a:pt x="40" y="299"/>
                </a:lnTo>
                <a:lnTo>
                  <a:pt x="30" y="296"/>
                </a:lnTo>
                <a:lnTo>
                  <a:pt x="21" y="291"/>
                </a:lnTo>
                <a:lnTo>
                  <a:pt x="11" y="285"/>
                </a:lnTo>
                <a:lnTo>
                  <a:pt x="11" y="285"/>
                </a:lnTo>
                <a:lnTo>
                  <a:pt x="6" y="281"/>
                </a:lnTo>
                <a:lnTo>
                  <a:pt x="3" y="276"/>
                </a:lnTo>
                <a:lnTo>
                  <a:pt x="2" y="270"/>
                </a:lnTo>
                <a:lnTo>
                  <a:pt x="0" y="265"/>
                </a:lnTo>
                <a:lnTo>
                  <a:pt x="0" y="258"/>
                </a:lnTo>
                <a:lnTo>
                  <a:pt x="3" y="251"/>
                </a:lnTo>
                <a:lnTo>
                  <a:pt x="9" y="236"/>
                </a:lnTo>
                <a:lnTo>
                  <a:pt x="17" y="222"/>
                </a:lnTo>
                <a:lnTo>
                  <a:pt x="27" y="205"/>
                </a:lnTo>
                <a:lnTo>
                  <a:pt x="38" y="192"/>
                </a:lnTo>
                <a:lnTo>
                  <a:pt x="51" y="178"/>
                </a:lnTo>
                <a:lnTo>
                  <a:pt x="51" y="203"/>
                </a:lnTo>
                <a:lnTo>
                  <a:pt x="51" y="203"/>
                </a:lnTo>
                <a:lnTo>
                  <a:pt x="38" y="215"/>
                </a:lnTo>
                <a:lnTo>
                  <a:pt x="27" y="228"/>
                </a:lnTo>
                <a:lnTo>
                  <a:pt x="23" y="235"/>
                </a:lnTo>
                <a:lnTo>
                  <a:pt x="21" y="242"/>
                </a:lnTo>
                <a:lnTo>
                  <a:pt x="18" y="249"/>
                </a:lnTo>
                <a:lnTo>
                  <a:pt x="18" y="255"/>
                </a:lnTo>
                <a:lnTo>
                  <a:pt x="18" y="255"/>
                </a:lnTo>
                <a:lnTo>
                  <a:pt x="18" y="261"/>
                </a:lnTo>
                <a:lnTo>
                  <a:pt x="21" y="266"/>
                </a:lnTo>
                <a:lnTo>
                  <a:pt x="23" y="270"/>
                </a:lnTo>
                <a:lnTo>
                  <a:pt x="27" y="273"/>
                </a:lnTo>
                <a:lnTo>
                  <a:pt x="38" y="278"/>
                </a:lnTo>
                <a:lnTo>
                  <a:pt x="51" y="282"/>
                </a:lnTo>
                <a:lnTo>
                  <a:pt x="51" y="303"/>
                </a:lnTo>
                <a:lnTo>
                  <a:pt x="51" y="303"/>
                </a:lnTo>
                <a:close/>
                <a:moveTo>
                  <a:pt x="51" y="211"/>
                </a:moveTo>
                <a:lnTo>
                  <a:pt x="51" y="211"/>
                </a:lnTo>
                <a:lnTo>
                  <a:pt x="44" y="222"/>
                </a:lnTo>
                <a:lnTo>
                  <a:pt x="38" y="232"/>
                </a:lnTo>
                <a:lnTo>
                  <a:pt x="34" y="243"/>
                </a:lnTo>
                <a:lnTo>
                  <a:pt x="33" y="253"/>
                </a:lnTo>
                <a:lnTo>
                  <a:pt x="33" y="253"/>
                </a:lnTo>
                <a:lnTo>
                  <a:pt x="36" y="259"/>
                </a:lnTo>
                <a:lnTo>
                  <a:pt x="38" y="265"/>
                </a:lnTo>
                <a:lnTo>
                  <a:pt x="44" y="270"/>
                </a:lnTo>
                <a:lnTo>
                  <a:pt x="51" y="274"/>
                </a:lnTo>
                <a:lnTo>
                  <a:pt x="51" y="211"/>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grpSp>
        <p:nvGrpSpPr>
          <p:cNvPr id="120" name="组合 204"/>
          <p:cNvGrpSpPr/>
          <p:nvPr/>
        </p:nvGrpSpPr>
        <p:grpSpPr>
          <a:xfrm>
            <a:off x="4476749" y="2347231"/>
            <a:ext cx="404813" cy="611188"/>
            <a:chOff x="1201738" y="2052638"/>
            <a:chExt cx="404813" cy="611188"/>
          </a:xfrm>
          <a:solidFill>
            <a:schemeClr val="accent2"/>
          </a:solidFill>
        </p:grpSpPr>
        <p:sp>
          <p:nvSpPr>
            <p:cNvPr id="121" name="Freeform 117"/>
            <p:cNvSpPr/>
            <p:nvPr/>
          </p:nvSpPr>
          <p:spPr bwMode="auto">
            <a:xfrm>
              <a:off x="1325563" y="2101850"/>
              <a:ext cx="139700" cy="139700"/>
            </a:xfrm>
            <a:custGeom>
              <a:avLst/>
              <a:gdLst>
                <a:gd name="T0" fmla="*/ 88 w 88"/>
                <a:gd name="T1" fmla="*/ 44 h 88"/>
                <a:gd name="T2" fmla="*/ 88 w 88"/>
                <a:gd name="T3" fmla="*/ 44 h 88"/>
                <a:gd name="T4" fmla="*/ 86 w 88"/>
                <a:gd name="T5" fmla="*/ 36 h 88"/>
                <a:gd name="T6" fmla="*/ 83 w 88"/>
                <a:gd name="T7" fmla="*/ 27 h 88"/>
                <a:gd name="T8" fmla="*/ 79 w 88"/>
                <a:gd name="T9" fmla="*/ 19 h 88"/>
                <a:gd name="T10" fmla="*/ 74 w 88"/>
                <a:gd name="T11" fmla="*/ 13 h 88"/>
                <a:gd name="T12" fmla="*/ 67 w 88"/>
                <a:gd name="T13" fmla="*/ 7 h 88"/>
                <a:gd name="T14" fmla="*/ 60 w 88"/>
                <a:gd name="T15" fmla="*/ 3 h 88"/>
                <a:gd name="T16" fmla="*/ 52 w 88"/>
                <a:gd name="T17" fmla="*/ 0 h 88"/>
                <a:gd name="T18" fmla="*/ 43 w 88"/>
                <a:gd name="T19" fmla="*/ 0 h 88"/>
                <a:gd name="T20" fmla="*/ 43 w 88"/>
                <a:gd name="T21" fmla="*/ 0 h 88"/>
                <a:gd name="T22" fmla="*/ 35 w 88"/>
                <a:gd name="T23" fmla="*/ 0 h 88"/>
                <a:gd name="T24" fmla="*/ 27 w 88"/>
                <a:gd name="T25" fmla="*/ 3 h 88"/>
                <a:gd name="T26" fmla="*/ 18 w 88"/>
                <a:gd name="T27" fmla="*/ 7 h 88"/>
                <a:gd name="T28" fmla="*/ 12 w 88"/>
                <a:gd name="T29" fmla="*/ 13 h 88"/>
                <a:gd name="T30" fmla="*/ 6 w 88"/>
                <a:gd name="T31" fmla="*/ 19 h 88"/>
                <a:gd name="T32" fmla="*/ 2 w 88"/>
                <a:gd name="T33" fmla="*/ 27 h 88"/>
                <a:gd name="T34" fmla="*/ 0 w 88"/>
                <a:gd name="T35" fmla="*/ 36 h 88"/>
                <a:gd name="T36" fmla="*/ 0 w 88"/>
                <a:gd name="T37" fmla="*/ 44 h 88"/>
                <a:gd name="T38" fmla="*/ 0 w 88"/>
                <a:gd name="T39" fmla="*/ 44 h 88"/>
                <a:gd name="T40" fmla="*/ 0 w 88"/>
                <a:gd name="T41" fmla="*/ 53 h 88"/>
                <a:gd name="T42" fmla="*/ 2 w 88"/>
                <a:gd name="T43" fmla="*/ 61 h 88"/>
                <a:gd name="T44" fmla="*/ 6 w 88"/>
                <a:gd name="T45" fmla="*/ 68 h 88"/>
                <a:gd name="T46" fmla="*/ 12 w 88"/>
                <a:gd name="T47" fmla="*/ 75 h 88"/>
                <a:gd name="T48" fmla="*/ 18 w 88"/>
                <a:gd name="T49" fmla="*/ 80 h 88"/>
                <a:gd name="T50" fmla="*/ 27 w 88"/>
                <a:gd name="T51" fmla="*/ 84 h 88"/>
                <a:gd name="T52" fmla="*/ 35 w 88"/>
                <a:gd name="T53" fmla="*/ 87 h 88"/>
                <a:gd name="T54" fmla="*/ 43 w 88"/>
                <a:gd name="T55" fmla="*/ 88 h 88"/>
                <a:gd name="T56" fmla="*/ 43 w 88"/>
                <a:gd name="T57" fmla="*/ 88 h 88"/>
                <a:gd name="T58" fmla="*/ 52 w 88"/>
                <a:gd name="T59" fmla="*/ 87 h 88"/>
                <a:gd name="T60" fmla="*/ 60 w 88"/>
                <a:gd name="T61" fmla="*/ 84 h 88"/>
                <a:gd name="T62" fmla="*/ 67 w 88"/>
                <a:gd name="T63" fmla="*/ 80 h 88"/>
                <a:gd name="T64" fmla="*/ 74 w 88"/>
                <a:gd name="T65" fmla="*/ 75 h 88"/>
                <a:gd name="T66" fmla="*/ 79 w 88"/>
                <a:gd name="T67" fmla="*/ 68 h 88"/>
                <a:gd name="T68" fmla="*/ 83 w 88"/>
                <a:gd name="T69" fmla="*/ 61 h 88"/>
                <a:gd name="T70" fmla="*/ 86 w 88"/>
                <a:gd name="T71" fmla="*/ 53 h 88"/>
                <a:gd name="T72" fmla="*/ 88 w 88"/>
                <a:gd name="T73" fmla="*/ 44 h 88"/>
                <a:gd name="T74" fmla="*/ 88 w 88"/>
                <a:gd name="T75"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88">
                  <a:moveTo>
                    <a:pt x="88" y="44"/>
                  </a:moveTo>
                  <a:lnTo>
                    <a:pt x="88" y="44"/>
                  </a:lnTo>
                  <a:lnTo>
                    <a:pt x="86" y="36"/>
                  </a:lnTo>
                  <a:lnTo>
                    <a:pt x="83" y="27"/>
                  </a:lnTo>
                  <a:lnTo>
                    <a:pt x="79" y="19"/>
                  </a:lnTo>
                  <a:lnTo>
                    <a:pt x="74" y="13"/>
                  </a:lnTo>
                  <a:lnTo>
                    <a:pt x="67" y="7"/>
                  </a:lnTo>
                  <a:lnTo>
                    <a:pt x="60" y="3"/>
                  </a:lnTo>
                  <a:lnTo>
                    <a:pt x="52" y="0"/>
                  </a:lnTo>
                  <a:lnTo>
                    <a:pt x="43" y="0"/>
                  </a:lnTo>
                  <a:lnTo>
                    <a:pt x="43" y="0"/>
                  </a:lnTo>
                  <a:lnTo>
                    <a:pt x="35" y="0"/>
                  </a:lnTo>
                  <a:lnTo>
                    <a:pt x="27" y="3"/>
                  </a:lnTo>
                  <a:lnTo>
                    <a:pt x="18" y="7"/>
                  </a:lnTo>
                  <a:lnTo>
                    <a:pt x="12" y="13"/>
                  </a:lnTo>
                  <a:lnTo>
                    <a:pt x="6" y="19"/>
                  </a:lnTo>
                  <a:lnTo>
                    <a:pt x="2" y="27"/>
                  </a:lnTo>
                  <a:lnTo>
                    <a:pt x="0" y="36"/>
                  </a:lnTo>
                  <a:lnTo>
                    <a:pt x="0" y="44"/>
                  </a:lnTo>
                  <a:lnTo>
                    <a:pt x="0" y="44"/>
                  </a:lnTo>
                  <a:lnTo>
                    <a:pt x="0" y="53"/>
                  </a:lnTo>
                  <a:lnTo>
                    <a:pt x="2" y="61"/>
                  </a:lnTo>
                  <a:lnTo>
                    <a:pt x="6" y="68"/>
                  </a:lnTo>
                  <a:lnTo>
                    <a:pt x="12" y="75"/>
                  </a:lnTo>
                  <a:lnTo>
                    <a:pt x="18" y="80"/>
                  </a:lnTo>
                  <a:lnTo>
                    <a:pt x="27" y="84"/>
                  </a:lnTo>
                  <a:lnTo>
                    <a:pt x="35" y="87"/>
                  </a:lnTo>
                  <a:lnTo>
                    <a:pt x="43" y="88"/>
                  </a:lnTo>
                  <a:lnTo>
                    <a:pt x="43" y="88"/>
                  </a:lnTo>
                  <a:lnTo>
                    <a:pt x="52" y="87"/>
                  </a:lnTo>
                  <a:lnTo>
                    <a:pt x="60" y="84"/>
                  </a:lnTo>
                  <a:lnTo>
                    <a:pt x="67" y="80"/>
                  </a:lnTo>
                  <a:lnTo>
                    <a:pt x="74" y="75"/>
                  </a:lnTo>
                  <a:lnTo>
                    <a:pt x="79" y="68"/>
                  </a:lnTo>
                  <a:lnTo>
                    <a:pt x="83" y="61"/>
                  </a:lnTo>
                  <a:lnTo>
                    <a:pt x="86" y="53"/>
                  </a:lnTo>
                  <a:lnTo>
                    <a:pt x="88" y="44"/>
                  </a:lnTo>
                  <a:lnTo>
                    <a:pt x="88" y="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18"/>
            <p:cNvSpPr/>
            <p:nvPr/>
          </p:nvSpPr>
          <p:spPr bwMode="auto">
            <a:xfrm>
              <a:off x="1201738" y="2205038"/>
              <a:ext cx="212725" cy="458788"/>
            </a:xfrm>
            <a:custGeom>
              <a:avLst/>
              <a:gdLst>
                <a:gd name="T0" fmla="*/ 134 w 134"/>
                <a:gd name="T1" fmla="*/ 7 h 289"/>
                <a:gd name="T2" fmla="*/ 134 w 134"/>
                <a:gd name="T3" fmla="*/ 7 h 289"/>
                <a:gd name="T4" fmla="*/ 88 w 134"/>
                <a:gd name="T5" fmla="*/ 129 h 289"/>
                <a:gd name="T6" fmla="*/ 42 w 134"/>
                <a:gd name="T7" fmla="*/ 248 h 289"/>
                <a:gd name="T8" fmla="*/ 42 w 134"/>
                <a:gd name="T9" fmla="*/ 248 h 289"/>
                <a:gd name="T10" fmla="*/ 22 w 134"/>
                <a:gd name="T11" fmla="*/ 268 h 289"/>
                <a:gd name="T12" fmla="*/ 8 w 134"/>
                <a:gd name="T13" fmla="*/ 282 h 289"/>
                <a:gd name="T14" fmla="*/ 3 w 134"/>
                <a:gd name="T15" fmla="*/ 286 h 289"/>
                <a:gd name="T16" fmla="*/ 0 w 134"/>
                <a:gd name="T17" fmla="*/ 289 h 289"/>
                <a:gd name="T18" fmla="*/ 0 w 134"/>
                <a:gd name="T19" fmla="*/ 289 h 289"/>
                <a:gd name="T20" fmla="*/ 3 w 134"/>
                <a:gd name="T21" fmla="*/ 275 h 289"/>
                <a:gd name="T22" fmla="*/ 15 w 134"/>
                <a:gd name="T23" fmla="*/ 243 h 289"/>
                <a:gd name="T24" fmla="*/ 50 w 134"/>
                <a:gd name="T25" fmla="*/ 144 h 289"/>
                <a:gd name="T26" fmla="*/ 105 w 134"/>
                <a:gd name="T27" fmla="*/ 0 h 289"/>
                <a:gd name="T28" fmla="*/ 134 w 134"/>
                <a:gd name="T29" fmla="*/ 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289">
                  <a:moveTo>
                    <a:pt x="134" y="7"/>
                  </a:moveTo>
                  <a:lnTo>
                    <a:pt x="134" y="7"/>
                  </a:lnTo>
                  <a:lnTo>
                    <a:pt x="88" y="129"/>
                  </a:lnTo>
                  <a:lnTo>
                    <a:pt x="42" y="248"/>
                  </a:lnTo>
                  <a:lnTo>
                    <a:pt x="42" y="248"/>
                  </a:lnTo>
                  <a:lnTo>
                    <a:pt x="22" y="268"/>
                  </a:lnTo>
                  <a:lnTo>
                    <a:pt x="8" y="282"/>
                  </a:lnTo>
                  <a:lnTo>
                    <a:pt x="3" y="286"/>
                  </a:lnTo>
                  <a:lnTo>
                    <a:pt x="0" y="289"/>
                  </a:lnTo>
                  <a:lnTo>
                    <a:pt x="0" y="289"/>
                  </a:lnTo>
                  <a:lnTo>
                    <a:pt x="3" y="275"/>
                  </a:lnTo>
                  <a:lnTo>
                    <a:pt x="15" y="243"/>
                  </a:lnTo>
                  <a:lnTo>
                    <a:pt x="50" y="144"/>
                  </a:lnTo>
                  <a:lnTo>
                    <a:pt x="105" y="0"/>
                  </a:lnTo>
                  <a:lnTo>
                    <a:pt x="134"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19"/>
            <p:cNvSpPr/>
            <p:nvPr/>
          </p:nvSpPr>
          <p:spPr bwMode="auto">
            <a:xfrm>
              <a:off x="1371601" y="2205038"/>
              <a:ext cx="234950" cy="449263"/>
            </a:xfrm>
            <a:custGeom>
              <a:avLst/>
              <a:gdLst>
                <a:gd name="T0" fmla="*/ 2 w 148"/>
                <a:gd name="T1" fmla="*/ 13 h 283"/>
                <a:gd name="T2" fmla="*/ 109 w 148"/>
                <a:gd name="T3" fmla="*/ 244 h 283"/>
                <a:gd name="T4" fmla="*/ 148 w 148"/>
                <a:gd name="T5" fmla="*/ 283 h 283"/>
                <a:gd name="T6" fmla="*/ 137 w 148"/>
                <a:gd name="T7" fmla="*/ 229 h 283"/>
                <a:gd name="T8" fmla="*/ 33 w 148"/>
                <a:gd name="T9" fmla="*/ 0 h 283"/>
                <a:gd name="T10" fmla="*/ 0 w 148"/>
                <a:gd name="T11" fmla="*/ 10 h 283"/>
                <a:gd name="T12" fmla="*/ 2 w 148"/>
                <a:gd name="T13" fmla="*/ 13 h 283"/>
              </a:gdLst>
              <a:ahLst/>
              <a:cxnLst>
                <a:cxn ang="0">
                  <a:pos x="T0" y="T1"/>
                </a:cxn>
                <a:cxn ang="0">
                  <a:pos x="T2" y="T3"/>
                </a:cxn>
                <a:cxn ang="0">
                  <a:pos x="T4" y="T5"/>
                </a:cxn>
                <a:cxn ang="0">
                  <a:pos x="T6" y="T7"/>
                </a:cxn>
                <a:cxn ang="0">
                  <a:pos x="T8" y="T9"/>
                </a:cxn>
                <a:cxn ang="0">
                  <a:pos x="T10" y="T11"/>
                </a:cxn>
                <a:cxn ang="0">
                  <a:pos x="T12" y="T13"/>
                </a:cxn>
              </a:cxnLst>
              <a:rect l="0" t="0" r="r" b="b"/>
              <a:pathLst>
                <a:path w="148" h="283">
                  <a:moveTo>
                    <a:pt x="2" y="13"/>
                  </a:moveTo>
                  <a:lnTo>
                    <a:pt x="109" y="244"/>
                  </a:lnTo>
                  <a:lnTo>
                    <a:pt x="148" y="283"/>
                  </a:lnTo>
                  <a:lnTo>
                    <a:pt x="137" y="229"/>
                  </a:lnTo>
                  <a:lnTo>
                    <a:pt x="33" y="0"/>
                  </a:lnTo>
                  <a:lnTo>
                    <a:pt x="0" y="10"/>
                  </a:lnTo>
                  <a:lnTo>
                    <a:pt x="2"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20"/>
            <p:cNvSpPr/>
            <p:nvPr/>
          </p:nvSpPr>
          <p:spPr bwMode="auto">
            <a:xfrm>
              <a:off x="1376363" y="2052638"/>
              <a:ext cx="25400" cy="77788"/>
            </a:xfrm>
            <a:custGeom>
              <a:avLst/>
              <a:gdLst>
                <a:gd name="T0" fmla="*/ 0 w 16"/>
                <a:gd name="T1" fmla="*/ 41 h 49"/>
                <a:gd name="T2" fmla="*/ 0 w 16"/>
                <a:gd name="T3" fmla="*/ 41 h 49"/>
                <a:gd name="T4" fmla="*/ 0 w 16"/>
                <a:gd name="T5" fmla="*/ 44 h 49"/>
                <a:gd name="T6" fmla="*/ 3 w 16"/>
                <a:gd name="T7" fmla="*/ 46 h 49"/>
                <a:gd name="T8" fmla="*/ 4 w 16"/>
                <a:gd name="T9" fmla="*/ 48 h 49"/>
                <a:gd name="T10" fmla="*/ 8 w 16"/>
                <a:gd name="T11" fmla="*/ 49 h 49"/>
                <a:gd name="T12" fmla="*/ 8 w 16"/>
                <a:gd name="T13" fmla="*/ 49 h 49"/>
                <a:gd name="T14" fmla="*/ 11 w 16"/>
                <a:gd name="T15" fmla="*/ 48 h 49"/>
                <a:gd name="T16" fmla="*/ 14 w 16"/>
                <a:gd name="T17" fmla="*/ 46 h 49"/>
                <a:gd name="T18" fmla="*/ 15 w 16"/>
                <a:gd name="T19" fmla="*/ 44 h 49"/>
                <a:gd name="T20" fmla="*/ 16 w 16"/>
                <a:gd name="T21" fmla="*/ 41 h 49"/>
                <a:gd name="T22" fmla="*/ 16 w 16"/>
                <a:gd name="T23" fmla="*/ 8 h 49"/>
                <a:gd name="T24" fmla="*/ 16 w 16"/>
                <a:gd name="T25" fmla="*/ 8 h 49"/>
                <a:gd name="T26" fmla="*/ 15 w 16"/>
                <a:gd name="T27" fmla="*/ 6 h 49"/>
                <a:gd name="T28" fmla="*/ 14 w 16"/>
                <a:gd name="T29" fmla="*/ 3 h 49"/>
                <a:gd name="T30" fmla="*/ 11 w 16"/>
                <a:gd name="T31" fmla="*/ 0 h 49"/>
                <a:gd name="T32" fmla="*/ 8 w 16"/>
                <a:gd name="T33" fmla="*/ 0 h 49"/>
                <a:gd name="T34" fmla="*/ 8 w 16"/>
                <a:gd name="T35" fmla="*/ 0 h 49"/>
                <a:gd name="T36" fmla="*/ 4 w 16"/>
                <a:gd name="T37" fmla="*/ 0 h 49"/>
                <a:gd name="T38" fmla="*/ 3 w 16"/>
                <a:gd name="T39" fmla="*/ 3 h 49"/>
                <a:gd name="T40" fmla="*/ 0 w 16"/>
                <a:gd name="T41" fmla="*/ 6 h 49"/>
                <a:gd name="T42" fmla="*/ 0 w 16"/>
                <a:gd name="T43" fmla="*/ 8 h 49"/>
                <a:gd name="T44" fmla="*/ 0 w 16"/>
                <a:gd name="T45"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9">
                  <a:moveTo>
                    <a:pt x="0" y="41"/>
                  </a:moveTo>
                  <a:lnTo>
                    <a:pt x="0" y="41"/>
                  </a:lnTo>
                  <a:lnTo>
                    <a:pt x="0" y="44"/>
                  </a:lnTo>
                  <a:lnTo>
                    <a:pt x="3" y="46"/>
                  </a:lnTo>
                  <a:lnTo>
                    <a:pt x="4" y="48"/>
                  </a:lnTo>
                  <a:lnTo>
                    <a:pt x="8" y="49"/>
                  </a:lnTo>
                  <a:lnTo>
                    <a:pt x="8" y="49"/>
                  </a:lnTo>
                  <a:lnTo>
                    <a:pt x="11" y="48"/>
                  </a:lnTo>
                  <a:lnTo>
                    <a:pt x="14" y="46"/>
                  </a:lnTo>
                  <a:lnTo>
                    <a:pt x="15" y="44"/>
                  </a:lnTo>
                  <a:lnTo>
                    <a:pt x="16" y="41"/>
                  </a:lnTo>
                  <a:lnTo>
                    <a:pt x="16" y="8"/>
                  </a:lnTo>
                  <a:lnTo>
                    <a:pt x="16" y="8"/>
                  </a:lnTo>
                  <a:lnTo>
                    <a:pt x="15" y="6"/>
                  </a:lnTo>
                  <a:lnTo>
                    <a:pt x="14" y="3"/>
                  </a:lnTo>
                  <a:lnTo>
                    <a:pt x="11" y="0"/>
                  </a:lnTo>
                  <a:lnTo>
                    <a:pt x="8" y="0"/>
                  </a:lnTo>
                  <a:lnTo>
                    <a:pt x="8" y="0"/>
                  </a:lnTo>
                  <a:lnTo>
                    <a:pt x="4" y="0"/>
                  </a:lnTo>
                  <a:lnTo>
                    <a:pt x="3" y="3"/>
                  </a:lnTo>
                  <a:lnTo>
                    <a:pt x="0" y="6"/>
                  </a:lnTo>
                  <a:lnTo>
                    <a:pt x="0" y="8"/>
                  </a:lnTo>
                  <a:lnTo>
                    <a:pt x="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5" name="组合 201"/>
          <p:cNvGrpSpPr/>
          <p:nvPr/>
        </p:nvGrpSpPr>
        <p:grpSpPr>
          <a:xfrm>
            <a:off x="5386387" y="2007506"/>
            <a:ext cx="601663" cy="601663"/>
            <a:chOff x="2111376" y="1712913"/>
            <a:chExt cx="601663" cy="601663"/>
          </a:xfrm>
          <a:solidFill>
            <a:schemeClr val="accent5"/>
          </a:solidFill>
        </p:grpSpPr>
        <p:sp>
          <p:nvSpPr>
            <p:cNvPr id="126" name="Freeform 121"/>
            <p:cNvSpPr>
              <a:spLocks noEditPoints="1"/>
            </p:cNvSpPr>
            <p:nvPr/>
          </p:nvSpPr>
          <p:spPr bwMode="auto">
            <a:xfrm>
              <a:off x="2300288" y="1712913"/>
              <a:ext cx="223838" cy="601663"/>
            </a:xfrm>
            <a:custGeom>
              <a:avLst/>
              <a:gdLst>
                <a:gd name="T0" fmla="*/ 71 w 141"/>
                <a:gd name="T1" fmla="*/ 0 h 379"/>
                <a:gd name="T2" fmla="*/ 84 w 141"/>
                <a:gd name="T3" fmla="*/ 4 h 379"/>
                <a:gd name="T4" fmla="*/ 98 w 141"/>
                <a:gd name="T5" fmla="*/ 15 h 379"/>
                <a:gd name="T6" fmla="*/ 110 w 141"/>
                <a:gd name="T7" fmla="*/ 33 h 379"/>
                <a:gd name="T8" fmla="*/ 119 w 141"/>
                <a:gd name="T9" fmla="*/ 56 h 379"/>
                <a:gd name="T10" fmla="*/ 136 w 141"/>
                <a:gd name="T11" fmla="*/ 117 h 379"/>
                <a:gd name="T12" fmla="*/ 141 w 141"/>
                <a:gd name="T13" fmla="*/ 190 h 379"/>
                <a:gd name="T14" fmla="*/ 140 w 141"/>
                <a:gd name="T15" fmla="*/ 228 h 379"/>
                <a:gd name="T16" fmla="*/ 129 w 141"/>
                <a:gd name="T17" fmla="*/ 295 h 379"/>
                <a:gd name="T18" fmla="*/ 115 w 141"/>
                <a:gd name="T19" fmla="*/ 336 h 379"/>
                <a:gd name="T20" fmla="*/ 105 w 141"/>
                <a:gd name="T21" fmla="*/ 356 h 379"/>
                <a:gd name="T22" fmla="*/ 91 w 141"/>
                <a:gd name="T23" fmla="*/ 371 h 379"/>
                <a:gd name="T24" fmla="*/ 77 w 141"/>
                <a:gd name="T25" fmla="*/ 378 h 379"/>
                <a:gd name="T26" fmla="*/ 71 w 141"/>
                <a:gd name="T27" fmla="*/ 379 h 379"/>
                <a:gd name="T28" fmla="*/ 71 w 141"/>
                <a:gd name="T29" fmla="*/ 348 h 379"/>
                <a:gd name="T30" fmla="*/ 71 w 141"/>
                <a:gd name="T31" fmla="*/ 348 h 379"/>
                <a:gd name="T32" fmla="*/ 83 w 141"/>
                <a:gd name="T33" fmla="*/ 346 h 379"/>
                <a:gd name="T34" fmla="*/ 94 w 141"/>
                <a:gd name="T35" fmla="*/ 336 h 379"/>
                <a:gd name="T36" fmla="*/ 103 w 141"/>
                <a:gd name="T37" fmla="*/ 321 h 379"/>
                <a:gd name="T38" fmla="*/ 119 w 141"/>
                <a:gd name="T39" fmla="*/ 279 h 379"/>
                <a:gd name="T40" fmla="*/ 128 w 141"/>
                <a:gd name="T41" fmla="*/ 222 h 379"/>
                <a:gd name="T42" fmla="*/ 129 w 141"/>
                <a:gd name="T43" fmla="*/ 190 h 379"/>
                <a:gd name="T44" fmla="*/ 125 w 141"/>
                <a:gd name="T45" fmla="*/ 128 h 379"/>
                <a:gd name="T46" fmla="*/ 113 w 141"/>
                <a:gd name="T47" fmla="*/ 77 h 379"/>
                <a:gd name="T48" fmla="*/ 99 w 141"/>
                <a:gd name="T49" fmla="*/ 50 h 379"/>
                <a:gd name="T50" fmla="*/ 88 w 141"/>
                <a:gd name="T51" fmla="*/ 38 h 379"/>
                <a:gd name="T52" fmla="*/ 76 w 141"/>
                <a:gd name="T53" fmla="*/ 31 h 379"/>
                <a:gd name="T54" fmla="*/ 71 w 141"/>
                <a:gd name="T55" fmla="*/ 31 h 379"/>
                <a:gd name="T56" fmla="*/ 71 w 141"/>
                <a:gd name="T57" fmla="*/ 0 h 379"/>
                <a:gd name="T58" fmla="*/ 71 w 141"/>
                <a:gd name="T59" fmla="*/ 379 h 379"/>
                <a:gd name="T60" fmla="*/ 57 w 141"/>
                <a:gd name="T61" fmla="*/ 375 h 379"/>
                <a:gd name="T62" fmla="*/ 44 w 141"/>
                <a:gd name="T63" fmla="*/ 365 h 379"/>
                <a:gd name="T64" fmla="*/ 31 w 141"/>
                <a:gd name="T65" fmla="*/ 347 h 379"/>
                <a:gd name="T66" fmla="*/ 22 w 141"/>
                <a:gd name="T67" fmla="*/ 324 h 379"/>
                <a:gd name="T68" fmla="*/ 7 w 141"/>
                <a:gd name="T69" fmla="*/ 264 h 379"/>
                <a:gd name="T70" fmla="*/ 0 w 141"/>
                <a:gd name="T71" fmla="*/ 190 h 379"/>
                <a:gd name="T72" fmla="*/ 3 w 141"/>
                <a:gd name="T73" fmla="*/ 152 h 379"/>
                <a:gd name="T74" fmla="*/ 12 w 141"/>
                <a:gd name="T75" fmla="*/ 84 h 379"/>
                <a:gd name="T76" fmla="*/ 26 w 141"/>
                <a:gd name="T77" fmla="*/ 44 h 379"/>
                <a:gd name="T78" fmla="*/ 37 w 141"/>
                <a:gd name="T79" fmla="*/ 23 h 379"/>
                <a:gd name="T80" fmla="*/ 50 w 141"/>
                <a:gd name="T81" fmla="*/ 8 h 379"/>
                <a:gd name="T82" fmla="*/ 64 w 141"/>
                <a:gd name="T83" fmla="*/ 2 h 379"/>
                <a:gd name="T84" fmla="*/ 71 w 141"/>
                <a:gd name="T85" fmla="*/ 31 h 379"/>
                <a:gd name="T86" fmla="*/ 65 w 141"/>
                <a:gd name="T87" fmla="*/ 31 h 379"/>
                <a:gd name="T88" fmla="*/ 53 w 141"/>
                <a:gd name="T89" fmla="*/ 38 h 379"/>
                <a:gd name="T90" fmla="*/ 42 w 141"/>
                <a:gd name="T91" fmla="*/ 50 h 379"/>
                <a:gd name="T92" fmla="*/ 29 w 141"/>
                <a:gd name="T93" fmla="*/ 77 h 379"/>
                <a:gd name="T94" fmla="*/ 17 w 141"/>
                <a:gd name="T95" fmla="*/ 128 h 379"/>
                <a:gd name="T96" fmla="*/ 12 w 141"/>
                <a:gd name="T97" fmla="*/ 190 h 379"/>
                <a:gd name="T98" fmla="*/ 14 w 141"/>
                <a:gd name="T99" fmla="*/ 222 h 379"/>
                <a:gd name="T100" fmla="*/ 22 w 141"/>
                <a:gd name="T101" fmla="*/ 279 h 379"/>
                <a:gd name="T102" fmla="*/ 38 w 141"/>
                <a:gd name="T103" fmla="*/ 321 h 379"/>
                <a:gd name="T104" fmla="*/ 48 w 141"/>
                <a:gd name="T105" fmla="*/ 336 h 379"/>
                <a:gd name="T106" fmla="*/ 59 w 141"/>
                <a:gd name="T107" fmla="*/ 346 h 379"/>
                <a:gd name="T108" fmla="*/ 71 w 141"/>
                <a:gd name="T109" fmla="*/ 34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379">
                  <a:moveTo>
                    <a:pt x="71" y="0"/>
                  </a:moveTo>
                  <a:lnTo>
                    <a:pt x="71" y="0"/>
                  </a:lnTo>
                  <a:lnTo>
                    <a:pt x="77" y="2"/>
                  </a:lnTo>
                  <a:lnTo>
                    <a:pt x="84" y="4"/>
                  </a:lnTo>
                  <a:lnTo>
                    <a:pt x="91" y="8"/>
                  </a:lnTo>
                  <a:lnTo>
                    <a:pt x="98" y="15"/>
                  </a:lnTo>
                  <a:lnTo>
                    <a:pt x="105" y="23"/>
                  </a:lnTo>
                  <a:lnTo>
                    <a:pt x="110" y="33"/>
                  </a:lnTo>
                  <a:lnTo>
                    <a:pt x="115" y="44"/>
                  </a:lnTo>
                  <a:lnTo>
                    <a:pt x="119" y="56"/>
                  </a:lnTo>
                  <a:lnTo>
                    <a:pt x="129" y="84"/>
                  </a:lnTo>
                  <a:lnTo>
                    <a:pt x="136" y="117"/>
                  </a:lnTo>
                  <a:lnTo>
                    <a:pt x="140" y="152"/>
                  </a:lnTo>
                  <a:lnTo>
                    <a:pt x="141" y="190"/>
                  </a:lnTo>
                  <a:lnTo>
                    <a:pt x="141" y="190"/>
                  </a:lnTo>
                  <a:lnTo>
                    <a:pt x="140" y="228"/>
                  </a:lnTo>
                  <a:lnTo>
                    <a:pt x="136" y="264"/>
                  </a:lnTo>
                  <a:lnTo>
                    <a:pt x="129" y="295"/>
                  </a:lnTo>
                  <a:lnTo>
                    <a:pt x="119" y="324"/>
                  </a:lnTo>
                  <a:lnTo>
                    <a:pt x="115" y="336"/>
                  </a:lnTo>
                  <a:lnTo>
                    <a:pt x="110" y="347"/>
                  </a:lnTo>
                  <a:lnTo>
                    <a:pt x="105" y="356"/>
                  </a:lnTo>
                  <a:lnTo>
                    <a:pt x="98" y="365"/>
                  </a:lnTo>
                  <a:lnTo>
                    <a:pt x="91" y="371"/>
                  </a:lnTo>
                  <a:lnTo>
                    <a:pt x="84" y="375"/>
                  </a:lnTo>
                  <a:lnTo>
                    <a:pt x="77" y="378"/>
                  </a:lnTo>
                  <a:lnTo>
                    <a:pt x="71" y="379"/>
                  </a:lnTo>
                  <a:lnTo>
                    <a:pt x="71" y="379"/>
                  </a:lnTo>
                  <a:lnTo>
                    <a:pt x="71" y="348"/>
                  </a:lnTo>
                  <a:lnTo>
                    <a:pt x="71" y="348"/>
                  </a:lnTo>
                  <a:lnTo>
                    <a:pt x="71" y="348"/>
                  </a:lnTo>
                  <a:lnTo>
                    <a:pt x="71" y="348"/>
                  </a:lnTo>
                  <a:lnTo>
                    <a:pt x="76" y="348"/>
                  </a:lnTo>
                  <a:lnTo>
                    <a:pt x="83" y="346"/>
                  </a:lnTo>
                  <a:lnTo>
                    <a:pt x="88" y="342"/>
                  </a:lnTo>
                  <a:lnTo>
                    <a:pt x="94" y="336"/>
                  </a:lnTo>
                  <a:lnTo>
                    <a:pt x="99" y="329"/>
                  </a:lnTo>
                  <a:lnTo>
                    <a:pt x="103" y="321"/>
                  </a:lnTo>
                  <a:lnTo>
                    <a:pt x="113" y="302"/>
                  </a:lnTo>
                  <a:lnTo>
                    <a:pt x="119" y="279"/>
                  </a:lnTo>
                  <a:lnTo>
                    <a:pt x="125" y="252"/>
                  </a:lnTo>
                  <a:lnTo>
                    <a:pt x="128" y="222"/>
                  </a:lnTo>
                  <a:lnTo>
                    <a:pt x="129" y="190"/>
                  </a:lnTo>
                  <a:lnTo>
                    <a:pt x="129" y="190"/>
                  </a:lnTo>
                  <a:lnTo>
                    <a:pt x="128" y="157"/>
                  </a:lnTo>
                  <a:lnTo>
                    <a:pt x="125" y="128"/>
                  </a:lnTo>
                  <a:lnTo>
                    <a:pt x="119" y="102"/>
                  </a:lnTo>
                  <a:lnTo>
                    <a:pt x="113" y="77"/>
                  </a:lnTo>
                  <a:lnTo>
                    <a:pt x="103" y="59"/>
                  </a:lnTo>
                  <a:lnTo>
                    <a:pt x="99" y="50"/>
                  </a:lnTo>
                  <a:lnTo>
                    <a:pt x="94" y="44"/>
                  </a:lnTo>
                  <a:lnTo>
                    <a:pt x="88" y="38"/>
                  </a:lnTo>
                  <a:lnTo>
                    <a:pt x="83" y="34"/>
                  </a:lnTo>
                  <a:lnTo>
                    <a:pt x="76" y="31"/>
                  </a:lnTo>
                  <a:lnTo>
                    <a:pt x="71" y="31"/>
                  </a:lnTo>
                  <a:lnTo>
                    <a:pt x="71" y="31"/>
                  </a:lnTo>
                  <a:lnTo>
                    <a:pt x="71" y="0"/>
                  </a:lnTo>
                  <a:lnTo>
                    <a:pt x="71" y="0"/>
                  </a:lnTo>
                  <a:close/>
                  <a:moveTo>
                    <a:pt x="71" y="379"/>
                  </a:moveTo>
                  <a:lnTo>
                    <a:pt x="71" y="379"/>
                  </a:lnTo>
                  <a:lnTo>
                    <a:pt x="64" y="378"/>
                  </a:lnTo>
                  <a:lnTo>
                    <a:pt x="57" y="375"/>
                  </a:lnTo>
                  <a:lnTo>
                    <a:pt x="50" y="371"/>
                  </a:lnTo>
                  <a:lnTo>
                    <a:pt x="44" y="365"/>
                  </a:lnTo>
                  <a:lnTo>
                    <a:pt x="37" y="356"/>
                  </a:lnTo>
                  <a:lnTo>
                    <a:pt x="31" y="347"/>
                  </a:lnTo>
                  <a:lnTo>
                    <a:pt x="26" y="336"/>
                  </a:lnTo>
                  <a:lnTo>
                    <a:pt x="22" y="324"/>
                  </a:lnTo>
                  <a:lnTo>
                    <a:pt x="12" y="295"/>
                  </a:lnTo>
                  <a:lnTo>
                    <a:pt x="7" y="264"/>
                  </a:lnTo>
                  <a:lnTo>
                    <a:pt x="3" y="228"/>
                  </a:lnTo>
                  <a:lnTo>
                    <a:pt x="0" y="190"/>
                  </a:lnTo>
                  <a:lnTo>
                    <a:pt x="0" y="190"/>
                  </a:lnTo>
                  <a:lnTo>
                    <a:pt x="3" y="152"/>
                  </a:lnTo>
                  <a:lnTo>
                    <a:pt x="7" y="117"/>
                  </a:lnTo>
                  <a:lnTo>
                    <a:pt x="12" y="84"/>
                  </a:lnTo>
                  <a:lnTo>
                    <a:pt x="22" y="56"/>
                  </a:lnTo>
                  <a:lnTo>
                    <a:pt x="26" y="44"/>
                  </a:lnTo>
                  <a:lnTo>
                    <a:pt x="31" y="33"/>
                  </a:lnTo>
                  <a:lnTo>
                    <a:pt x="37" y="23"/>
                  </a:lnTo>
                  <a:lnTo>
                    <a:pt x="44" y="15"/>
                  </a:lnTo>
                  <a:lnTo>
                    <a:pt x="50" y="8"/>
                  </a:lnTo>
                  <a:lnTo>
                    <a:pt x="57" y="4"/>
                  </a:lnTo>
                  <a:lnTo>
                    <a:pt x="64" y="2"/>
                  </a:lnTo>
                  <a:lnTo>
                    <a:pt x="71" y="0"/>
                  </a:lnTo>
                  <a:lnTo>
                    <a:pt x="71" y="31"/>
                  </a:lnTo>
                  <a:lnTo>
                    <a:pt x="71" y="31"/>
                  </a:lnTo>
                  <a:lnTo>
                    <a:pt x="65" y="31"/>
                  </a:lnTo>
                  <a:lnTo>
                    <a:pt x="59" y="34"/>
                  </a:lnTo>
                  <a:lnTo>
                    <a:pt x="53" y="38"/>
                  </a:lnTo>
                  <a:lnTo>
                    <a:pt x="48" y="44"/>
                  </a:lnTo>
                  <a:lnTo>
                    <a:pt x="42" y="50"/>
                  </a:lnTo>
                  <a:lnTo>
                    <a:pt x="38" y="59"/>
                  </a:lnTo>
                  <a:lnTo>
                    <a:pt x="29" y="77"/>
                  </a:lnTo>
                  <a:lnTo>
                    <a:pt x="22" y="102"/>
                  </a:lnTo>
                  <a:lnTo>
                    <a:pt x="17" y="128"/>
                  </a:lnTo>
                  <a:lnTo>
                    <a:pt x="14" y="157"/>
                  </a:lnTo>
                  <a:lnTo>
                    <a:pt x="12" y="190"/>
                  </a:lnTo>
                  <a:lnTo>
                    <a:pt x="12" y="190"/>
                  </a:lnTo>
                  <a:lnTo>
                    <a:pt x="14" y="222"/>
                  </a:lnTo>
                  <a:lnTo>
                    <a:pt x="17" y="252"/>
                  </a:lnTo>
                  <a:lnTo>
                    <a:pt x="22" y="279"/>
                  </a:lnTo>
                  <a:lnTo>
                    <a:pt x="29" y="302"/>
                  </a:lnTo>
                  <a:lnTo>
                    <a:pt x="38" y="321"/>
                  </a:lnTo>
                  <a:lnTo>
                    <a:pt x="42" y="329"/>
                  </a:lnTo>
                  <a:lnTo>
                    <a:pt x="48" y="336"/>
                  </a:lnTo>
                  <a:lnTo>
                    <a:pt x="53" y="342"/>
                  </a:lnTo>
                  <a:lnTo>
                    <a:pt x="59" y="346"/>
                  </a:lnTo>
                  <a:lnTo>
                    <a:pt x="65" y="348"/>
                  </a:lnTo>
                  <a:lnTo>
                    <a:pt x="71" y="348"/>
                  </a:lnTo>
                  <a:lnTo>
                    <a:pt x="71" y="37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22"/>
            <p:cNvSpPr>
              <a:spLocks noEditPoints="1"/>
            </p:cNvSpPr>
            <p:nvPr/>
          </p:nvSpPr>
          <p:spPr bwMode="auto">
            <a:xfrm>
              <a:off x="2111376" y="1905000"/>
              <a:ext cx="601663" cy="220663"/>
            </a:xfrm>
            <a:custGeom>
              <a:avLst/>
              <a:gdLst>
                <a:gd name="T0" fmla="*/ 190 w 379"/>
                <a:gd name="T1" fmla="*/ 0 h 139"/>
                <a:gd name="T2" fmla="*/ 228 w 379"/>
                <a:gd name="T3" fmla="*/ 1 h 139"/>
                <a:gd name="T4" fmla="*/ 295 w 379"/>
                <a:gd name="T5" fmla="*/ 11 h 139"/>
                <a:gd name="T6" fmla="*/ 336 w 379"/>
                <a:gd name="T7" fmla="*/ 24 h 139"/>
                <a:gd name="T8" fmla="*/ 356 w 379"/>
                <a:gd name="T9" fmla="*/ 35 h 139"/>
                <a:gd name="T10" fmla="*/ 371 w 379"/>
                <a:gd name="T11" fmla="*/ 49 h 139"/>
                <a:gd name="T12" fmla="*/ 378 w 379"/>
                <a:gd name="T13" fmla="*/ 62 h 139"/>
                <a:gd name="T14" fmla="*/ 379 w 379"/>
                <a:gd name="T15" fmla="*/ 69 h 139"/>
                <a:gd name="T16" fmla="*/ 375 w 379"/>
                <a:gd name="T17" fmla="*/ 82 h 139"/>
                <a:gd name="T18" fmla="*/ 364 w 379"/>
                <a:gd name="T19" fmla="*/ 96 h 139"/>
                <a:gd name="T20" fmla="*/ 347 w 379"/>
                <a:gd name="T21" fmla="*/ 108 h 139"/>
                <a:gd name="T22" fmla="*/ 324 w 379"/>
                <a:gd name="T23" fmla="*/ 119 h 139"/>
                <a:gd name="T24" fmla="*/ 264 w 379"/>
                <a:gd name="T25" fmla="*/ 134 h 139"/>
                <a:gd name="T26" fmla="*/ 190 w 379"/>
                <a:gd name="T27" fmla="*/ 139 h 139"/>
                <a:gd name="T28" fmla="*/ 190 w 379"/>
                <a:gd name="T29" fmla="*/ 127 h 139"/>
                <a:gd name="T30" fmla="*/ 190 w 379"/>
                <a:gd name="T31" fmla="*/ 127 h 139"/>
                <a:gd name="T32" fmla="*/ 252 w 379"/>
                <a:gd name="T33" fmla="*/ 123 h 139"/>
                <a:gd name="T34" fmla="*/ 302 w 379"/>
                <a:gd name="T35" fmla="*/ 111 h 139"/>
                <a:gd name="T36" fmla="*/ 329 w 379"/>
                <a:gd name="T37" fmla="*/ 97 h 139"/>
                <a:gd name="T38" fmla="*/ 341 w 379"/>
                <a:gd name="T39" fmla="*/ 86 h 139"/>
                <a:gd name="T40" fmla="*/ 348 w 379"/>
                <a:gd name="T41" fmla="*/ 74 h 139"/>
                <a:gd name="T42" fmla="*/ 348 w 379"/>
                <a:gd name="T43" fmla="*/ 69 h 139"/>
                <a:gd name="T44" fmla="*/ 348 w 379"/>
                <a:gd name="T45" fmla="*/ 63 h 139"/>
                <a:gd name="T46" fmla="*/ 341 w 379"/>
                <a:gd name="T47" fmla="*/ 51 h 139"/>
                <a:gd name="T48" fmla="*/ 329 w 379"/>
                <a:gd name="T49" fmla="*/ 40 h 139"/>
                <a:gd name="T50" fmla="*/ 302 w 379"/>
                <a:gd name="T51" fmla="*/ 28 h 139"/>
                <a:gd name="T52" fmla="*/ 252 w 379"/>
                <a:gd name="T53" fmla="*/ 15 h 139"/>
                <a:gd name="T54" fmla="*/ 190 w 379"/>
                <a:gd name="T55" fmla="*/ 11 h 139"/>
                <a:gd name="T56" fmla="*/ 190 w 379"/>
                <a:gd name="T57" fmla="*/ 0 h 139"/>
                <a:gd name="T58" fmla="*/ 0 w 379"/>
                <a:gd name="T59" fmla="*/ 69 h 139"/>
                <a:gd name="T60" fmla="*/ 4 w 379"/>
                <a:gd name="T61" fmla="*/ 55 h 139"/>
                <a:gd name="T62" fmla="*/ 15 w 379"/>
                <a:gd name="T63" fmla="*/ 42 h 139"/>
                <a:gd name="T64" fmla="*/ 33 w 379"/>
                <a:gd name="T65" fmla="*/ 30 h 139"/>
                <a:gd name="T66" fmla="*/ 56 w 379"/>
                <a:gd name="T67" fmla="*/ 20 h 139"/>
                <a:gd name="T68" fmla="*/ 117 w 379"/>
                <a:gd name="T69" fmla="*/ 5 h 139"/>
                <a:gd name="T70" fmla="*/ 190 w 379"/>
                <a:gd name="T71" fmla="*/ 0 h 139"/>
                <a:gd name="T72" fmla="*/ 190 w 379"/>
                <a:gd name="T73" fmla="*/ 11 h 139"/>
                <a:gd name="T74" fmla="*/ 127 w 379"/>
                <a:gd name="T75" fmla="*/ 15 h 139"/>
                <a:gd name="T76" fmla="*/ 77 w 379"/>
                <a:gd name="T77" fmla="*/ 28 h 139"/>
                <a:gd name="T78" fmla="*/ 50 w 379"/>
                <a:gd name="T79" fmla="*/ 40 h 139"/>
                <a:gd name="T80" fmla="*/ 38 w 379"/>
                <a:gd name="T81" fmla="*/ 51 h 139"/>
                <a:gd name="T82" fmla="*/ 31 w 379"/>
                <a:gd name="T83" fmla="*/ 63 h 139"/>
                <a:gd name="T84" fmla="*/ 31 w 379"/>
                <a:gd name="T85" fmla="*/ 69 h 139"/>
                <a:gd name="T86" fmla="*/ 34 w 379"/>
                <a:gd name="T87" fmla="*/ 81 h 139"/>
                <a:gd name="T88" fmla="*/ 43 w 379"/>
                <a:gd name="T89" fmla="*/ 92 h 139"/>
                <a:gd name="T90" fmla="*/ 58 w 379"/>
                <a:gd name="T91" fmla="*/ 101 h 139"/>
                <a:gd name="T92" fmla="*/ 102 w 379"/>
                <a:gd name="T93" fmla="*/ 118 h 139"/>
                <a:gd name="T94" fmla="*/ 157 w 379"/>
                <a:gd name="T95" fmla="*/ 126 h 139"/>
                <a:gd name="T96" fmla="*/ 190 w 379"/>
                <a:gd name="T97" fmla="*/ 139 h 139"/>
                <a:gd name="T98" fmla="*/ 152 w 379"/>
                <a:gd name="T99" fmla="*/ 138 h 139"/>
                <a:gd name="T100" fmla="*/ 84 w 379"/>
                <a:gd name="T101" fmla="*/ 127 h 139"/>
                <a:gd name="T102" fmla="*/ 43 w 379"/>
                <a:gd name="T103" fmla="*/ 114 h 139"/>
                <a:gd name="T104" fmla="*/ 23 w 379"/>
                <a:gd name="T105" fmla="*/ 103 h 139"/>
                <a:gd name="T106" fmla="*/ 8 w 379"/>
                <a:gd name="T107" fmla="*/ 89 h 139"/>
                <a:gd name="T108" fmla="*/ 1 w 379"/>
                <a:gd name="T109" fmla="*/ 76 h 139"/>
                <a:gd name="T110" fmla="*/ 0 w 379"/>
                <a:gd name="T111"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9" h="139">
                  <a:moveTo>
                    <a:pt x="190" y="0"/>
                  </a:moveTo>
                  <a:lnTo>
                    <a:pt x="190" y="0"/>
                  </a:lnTo>
                  <a:lnTo>
                    <a:pt x="190" y="0"/>
                  </a:lnTo>
                  <a:lnTo>
                    <a:pt x="228" y="1"/>
                  </a:lnTo>
                  <a:lnTo>
                    <a:pt x="264" y="5"/>
                  </a:lnTo>
                  <a:lnTo>
                    <a:pt x="295" y="11"/>
                  </a:lnTo>
                  <a:lnTo>
                    <a:pt x="324" y="20"/>
                  </a:lnTo>
                  <a:lnTo>
                    <a:pt x="336" y="24"/>
                  </a:lnTo>
                  <a:lnTo>
                    <a:pt x="347" y="30"/>
                  </a:lnTo>
                  <a:lnTo>
                    <a:pt x="356" y="35"/>
                  </a:lnTo>
                  <a:lnTo>
                    <a:pt x="364" y="42"/>
                  </a:lnTo>
                  <a:lnTo>
                    <a:pt x="371" y="49"/>
                  </a:lnTo>
                  <a:lnTo>
                    <a:pt x="375" y="55"/>
                  </a:lnTo>
                  <a:lnTo>
                    <a:pt x="378" y="62"/>
                  </a:lnTo>
                  <a:lnTo>
                    <a:pt x="379" y="69"/>
                  </a:lnTo>
                  <a:lnTo>
                    <a:pt x="379" y="69"/>
                  </a:lnTo>
                  <a:lnTo>
                    <a:pt x="378" y="76"/>
                  </a:lnTo>
                  <a:lnTo>
                    <a:pt x="375" y="82"/>
                  </a:lnTo>
                  <a:lnTo>
                    <a:pt x="371" y="89"/>
                  </a:lnTo>
                  <a:lnTo>
                    <a:pt x="364" y="96"/>
                  </a:lnTo>
                  <a:lnTo>
                    <a:pt x="356" y="103"/>
                  </a:lnTo>
                  <a:lnTo>
                    <a:pt x="347" y="108"/>
                  </a:lnTo>
                  <a:lnTo>
                    <a:pt x="336" y="114"/>
                  </a:lnTo>
                  <a:lnTo>
                    <a:pt x="324" y="119"/>
                  </a:lnTo>
                  <a:lnTo>
                    <a:pt x="295" y="127"/>
                  </a:lnTo>
                  <a:lnTo>
                    <a:pt x="264" y="134"/>
                  </a:lnTo>
                  <a:lnTo>
                    <a:pt x="228" y="138"/>
                  </a:lnTo>
                  <a:lnTo>
                    <a:pt x="190" y="139"/>
                  </a:lnTo>
                  <a:lnTo>
                    <a:pt x="190" y="139"/>
                  </a:lnTo>
                  <a:lnTo>
                    <a:pt x="190" y="127"/>
                  </a:lnTo>
                  <a:lnTo>
                    <a:pt x="190" y="127"/>
                  </a:lnTo>
                  <a:lnTo>
                    <a:pt x="190" y="127"/>
                  </a:lnTo>
                  <a:lnTo>
                    <a:pt x="222" y="126"/>
                  </a:lnTo>
                  <a:lnTo>
                    <a:pt x="252" y="123"/>
                  </a:lnTo>
                  <a:lnTo>
                    <a:pt x="279" y="118"/>
                  </a:lnTo>
                  <a:lnTo>
                    <a:pt x="302" y="111"/>
                  </a:lnTo>
                  <a:lnTo>
                    <a:pt x="321" y="101"/>
                  </a:lnTo>
                  <a:lnTo>
                    <a:pt x="329" y="97"/>
                  </a:lnTo>
                  <a:lnTo>
                    <a:pt x="336" y="92"/>
                  </a:lnTo>
                  <a:lnTo>
                    <a:pt x="341" y="86"/>
                  </a:lnTo>
                  <a:lnTo>
                    <a:pt x="345" y="81"/>
                  </a:lnTo>
                  <a:lnTo>
                    <a:pt x="348" y="74"/>
                  </a:lnTo>
                  <a:lnTo>
                    <a:pt x="348" y="69"/>
                  </a:lnTo>
                  <a:lnTo>
                    <a:pt x="348" y="69"/>
                  </a:lnTo>
                  <a:lnTo>
                    <a:pt x="348" y="69"/>
                  </a:lnTo>
                  <a:lnTo>
                    <a:pt x="348" y="63"/>
                  </a:lnTo>
                  <a:lnTo>
                    <a:pt x="345" y="57"/>
                  </a:lnTo>
                  <a:lnTo>
                    <a:pt x="341" y="51"/>
                  </a:lnTo>
                  <a:lnTo>
                    <a:pt x="336" y="46"/>
                  </a:lnTo>
                  <a:lnTo>
                    <a:pt x="329" y="40"/>
                  </a:lnTo>
                  <a:lnTo>
                    <a:pt x="321" y="36"/>
                  </a:lnTo>
                  <a:lnTo>
                    <a:pt x="302" y="28"/>
                  </a:lnTo>
                  <a:lnTo>
                    <a:pt x="279" y="20"/>
                  </a:lnTo>
                  <a:lnTo>
                    <a:pt x="252" y="15"/>
                  </a:lnTo>
                  <a:lnTo>
                    <a:pt x="222" y="12"/>
                  </a:lnTo>
                  <a:lnTo>
                    <a:pt x="190" y="11"/>
                  </a:lnTo>
                  <a:lnTo>
                    <a:pt x="190" y="11"/>
                  </a:lnTo>
                  <a:lnTo>
                    <a:pt x="190" y="0"/>
                  </a:lnTo>
                  <a:close/>
                  <a:moveTo>
                    <a:pt x="0" y="69"/>
                  </a:moveTo>
                  <a:lnTo>
                    <a:pt x="0" y="69"/>
                  </a:lnTo>
                  <a:lnTo>
                    <a:pt x="1" y="62"/>
                  </a:lnTo>
                  <a:lnTo>
                    <a:pt x="4" y="55"/>
                  </a:lnTo>
                  <a:lnTo>
                    <a:pt x="8" y="49"/>
                  </a:lnTo>
                  <a:lnTo>
                    <a:pt x="15" y="42"/>
                  </a:lnTo>
                  <a:lnTo>
                    <a:pt x="23" y="36"/>
                  </a:lnTo>
                  <a:lnTo>
                    <a:pt x="33" y="30"/>
                  </a:lnTo>
                  <a:lnTo>
                    <a:pt x="43" y="24"/>
                  </a:lnTo>
                  <a:lnTo>
                    <a:pt x="56" y="20"/>
                  </a:lnTo>
                  <a:lnTo>
                    <a:pt x="84" y="11"/>
                  </a:lnTo>
                  <a:lnTo>
                    <a:pt x="117" y="5"/>
                  </a:lnTo>
                  <a:lnTo>
                    <a:pt x="152" y="1"/>
                  </a:lnTo>
                  <a:lnTo>
                    <a:pt x="190" y="0"/>
                  </a:lnTo>
                  <a:lnTo>
                    <a:pt x="190" y="11"/>
                  </a:lnTo>
                  <a:lnTo>
                    <a:pt x="190" y="11"/>
                  </a:lnTo>
                  <a:lnTo>
                    <a:pt x="157" y="12"/>
                  </a:lnTo>
                  <a:lnTo>
                    <a:pt x="127" y="15"/>
                  </a:lnTo>
                  <a:lnTo>
                    <a:pt x="102" y="20"/>
                  </a:lnTo>
                  <a:lnTo>
                    <a:pt x="77" y="28"/>
                  </a:lnTo>
                  <a:lnTo>
                    <a:pt x="58" y="36"/>
                  </a:lnTo>
                  <a:lnTo>
                    <a:pt x="50" y="40"/>
                  </a:lnTo>
                  <a:lnTo>
                    <a:pt x="43" y="46"/>
                  </a:lnTo>
                  <a:lnTo>
                    <a:pt x="38" y="51"/>
                  </a:lnTo>
                  <a:lnTo>
                    <a:pt x="34" y="57"/>
                  </a:lnTo>
                  <a:lnTo>
                    <a:pt x="31" y="63"/>
                  </a:lnTo>
                  <a:lnTo>
                    <a:pt x="31" y="69"/>
                  </a:lnTo>
                  <a:lnTo>
                    <a:pt x="31" y="69"/>
                  </a:lnTo>
                  <a:lnTo>
                    <a:pt x="31" y="74"/>
                  </a:lnTo>
                  <a:lnTo>
                    <a:pt x="34" y="81"/>
                  </a:lnTo>
                  <a:lnTo>
                    <a:pt x="38" y="86"/>
                  </a:lnTo>
                  <a:lnTo>
                    <a:pt x="43" y="92"/>
                  </a:lnTo>
                  <a:lnTo>
                    <a:pt x="50" y="97"/>
                  </a:lnTo>
                  <a:lnTo>
                    <a:pt x="58" y="101"/>
                  </a:lnTo>
                  <a:lnTo>
                    <a:pt x="77" y="111"/>
                  </a:lnTo>
                  <a:lnTo>
                    <a:pt x="102" y="118"/>
                  </a:lnTo>
                  <a:lnTo>
                    <a:pt x="127" y="123"/>
                  </a:lnTo>
                  <a:lnTo>
                    <a:pt x="157" y="126"/>
                  </a:lnTo>
                  <a:lnTo>
                    <a:pt x="190" y="127"/>
                  </a:lnTo>
                  <a:lnTo>
                    <a:pt x="190" y="139"/>
                  </a:lnTo>
                  <a:lnTo>
                    <a:pt x="190" y="139"/>
                  </a:lnTo>
                  <a:lnTo>
                    <a:pt x="152" y="138"/>
                  </a:lnTo>
                  <a:lnTo>
                    <a:pt x="117" y="134"/>
                  </a:lnTo>
                  <a:lnTo>
                    <a:pt x="84" y="127"/>
                  </a:lnTo>
                  <a:lnTo>
                    <a:pt x="56" y="119"/>
                  </a:lnTo>
                  <a:lnTo>
                    <a:pt x="43" y="114"/>
                  </a:lnTo>
                  <a:lnTo>
                    <a:pt x="33" y="108"/>
                  </a:lnTo>
                  <a:lnTo>
                    <a:pt x="23" y="103"/>
                  </a:lnTo>
                  <a:lnTo>
                    <a:pt x="15" y="96"/>
                  </a:lnTo>
                  <a:lnTo>
                    <a:pt x="8" y="89"/>
                  </a:lnTo>
                  <a:lnTo>
                    <a:pt x="4" y="82"/>
                  </a:lnTo>
                  <a:lnTo>
                    <a:pt x="1" y="76"/>
                  </a:lnTo>
                  <a:lnTo>
                    <a:pt x="0" y="69"/>
                  </a:lnTo>
                  <a:lnTo>
                    <a:pt x="0"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23"/>
            <p:cNvSpPr>
              <a:spLocks noEditPoints="1"/>
            </p:cNvSpPr>
            <p:nvPr/>
          </p:nvSpPr>
          <p:spPr bwMode="auto">
            <a:xfrm>
              <a:off x="2187576" y="1789113"/>
              <a:ext cx="450850" cy="452438"/>
            </a:xfrm>
            <a:custGeom>
              <a:avLst/>
              <a:gdLst>
                <a:gd name="T0" fmla="*/ 142 w 284"/>
                <a:gd name="T1" fmla="*/ 50 h 285"/>
                <a:gd name="T2" fmla="*/ 190 w 284"/>
                <a:gd name="T3" fmla="*/ 93 h 285"/>
                <a:gd name="T4" fmla="*/ 218 w 284"/>
                <a:gd name="T5" fmla="*/ 120 h 285"/>
                <a:gd name="T6" fmla="*/ 258 w 284"/>
                <a:gd name="T7" fmla="*/ 176 h 285"/>
                <a:gd name="T8" fmla="*/ 277 w 284"/>
                <a:gd name="T9" fmla="*/ 214 h 285"/>
                <a:gd name="T10" fmla="*/ 283 w 284"/>
                <a:gd name="T11" fmla="*/ 237 h 285"/>
                <a:gd name="T12" fmla="*/ 284 w 284"/>
                <a:gd name="T13" fmla="*/ 256 h 285"/>
                <a:gd name="T14" fmla="*/ 280 w 284"/>
                <a:gd name="T15" fmla="*/ 271 h 285"/>
                <a:gd name="T16" fmla="*/ 276 w 284"/>
                <a:gd name="T17" fmla="*/ 276 h 285"/>
                <a:gd name="T18" fmla="*/ 266 w 284"/>
                <a:gd name="T19" fmla="*/ 283 h 285"/>
                <a:gd name="T20" fmla="*/ 254 w 284"/>
                <a:gd name="T21" fmla="*/ 285 h 285"/>
                <a:gd name="T22" fmla="*/ 223 w 284"/>
                <a:gd name="T23" fmla="*/ 280 h 285"/>
                <a:gd name="T24" fmla="*/ 184 w 284"/>
                <a:gd name="T25" fmla="*/ 262 h 285"/>
                <a:gd name="T26" fmla="*/ 142 w 284"/>
                <a:gd name="T27" fmla="*/ 235 h 285"/>
                <a:gd name="T28" fmla="*/ 142 w 284"/>
                <a:gd name="T29" fmla="*/ 219 h 285"/>
                <a:gd name="T30" fmla="*/ 177 w 284"/>
                <a:gd name="T31" fmla="*/ 243 h 285"/>
                <a:gd name="T32" fmla="*/ 209 w 284"/>
                <a:gd name="T33" fmla="*/ 257 h 285"/>
                <a:gd name="T34" fmla="*/ 235 w 284"/>
                <a:gd name="T35" fmla="*/ 261 h 285"/>
                <a:gd name="T36" fmla="*/ 246 w 284"/>
                <a:gd name="T37" fmla="*/ 260 h 285"/>
                <a:gd name="T38" fmla="*/ 254 w 284"/>
                <a:gd name="T39" fmla="*/ 254 h 285"/>
                <a:gd name="T40" fmla="*/ 254 w 284"/>
                <a:gd name="T41" fmla="*/ 254 h 285"/>
                <a:gd name="T42" fmla="*/ 260 w 284"/>
                <a:gd name="T43" fmla="*/ 243 h 285"/>
                <a:gd name="T44" fmla="*/ 261 w 284"/>
                <a:gd name="T45" fmla="*/ 230 h 285"/>
                <a:gd name="T46" fmla="*/ 258 w 284"/>
                <a:gd name="T47" fmla="*/ 212 h 285"/>
                <a:gd name="T48" fmla="*/ 239 w 284"/>
                <a:gd name="T49" fmla="*/ 170 h 285"/>
                <a:gd name="T50" fmla="*/ 205 w 284"/>
                <a:gd name="T51" fmla="*/ 124 h 285"/>
                <a:gd name="T52" fmla="*/ 184 w 284"/>
                <a:gd name="T53" fmla="*/ 101 h 285"/>
                <a:gd name="T54" fmla="*/ 142 w 284"/>
                <a:gd name="T55" fmla="*/ 65 h 285"/>
                <a:gd name="T56" fmla="*/ 8 w 284"/>
                <a:gd name="T57" fmla="*/ 8 h 285"/>
                <a:gd name="T58" fmla="*/ 12 w 284"/>
                <a:gd name="T59" fmla="*/ 5 h 285"/>
                <a:gd name="T60" fmla="*/ 23 w 284"/>
                <a:gd name="T61" fmla="*/ 0 h 285"/>
                <a:gd name="T62" fmla="*/ 44 w 284"/>
                <a:gd name="T63" fmla="*/ 0 h 285"/>
                <a:gd name="T64" fmla="*/ 79 w 284"/>
                <a:gd name="T65" fmla="*/ 11 h 285"/>
                <a:gd name="T66" fmla="*/ 120 w 284"/>
                <a:gd name="T67" fmla="*/ 34 h 285"/>
                <a:gd name="T68" fmla="*/ 142 w 284"/>
                <a:gd name="T69" fmla="*/ 65 h 285"/>
                <a:gd name="T70" fmla="*/ 124 w 284"/>
                <a:gd name="T71" fmla="*/ 51 h 285"/>
                <a:gd name="T72" fmla="*/ 89 w 284"/>
                <a:gd name="T73" fmla="*/ 32 h 285"/>
                <a:gd name="T74" fmla="*/ 60 w 284"/>
                <a:gd name="T75" fmla="*/ 23 h 285"/>
                <a:gd name="T76" fmla="*/ 43 w 284"/>
                <a:gd name="T77" fmla="*/ 23 h 285"/>
                <a:gd name="T78" fmla="*/ 33 w 284"/>
                <a:gd name="T79" fmla="*/ 27 h 285"/>
                <a:gd name="T80" fmla="*/ 29 w 284"/>
                <a:gd name="T81" fmla="*/ 29 h 285"/>
                <a:gd name="T82" fmla="*/ 24 w 284"/>
                <a:gd name="T83" fmla="*/ 40 h 285"/>
                <a:gd name="T84" fmla="*/ 23 w 284"/>
                <a:gd name="T85" fmla="*/ 55 h 285"/>
                <a:gd name="T86" fmla="*/ 25 w 284"/>
                <a:gd name="T87" fmla="*/ 71 h 285"/>
                <a:gd name="T88" fmla="*/ 44 w 284"/>
                <a:gd name="T89" fmla="*/ 113 h 285"/>
                <a:gd name="T90" fmla="*/ 78 w 284"/>
                <a:gd name="T91" fmla="*/ 159 h 285"/>
                <a:gd name="T92" fmla="*/ 100 w 284"/>
                <a:gd name="T93" fmla="*/ 184 h 285"/>
                <a:gd name="T94" fmla="*/ 142 w 284"/>
                <a:gd name="T95" fmla="*/ 219 h 285"/>
                <a:gd name="T96" fmla="*/ 142 w 284"/>
                <a:gd name="T97" fmla="*/ 235 h 285"/>
                <a:gd name="T98" fmla="*/ 93 w 284"/>
                <a:gd name="T99" fmla="*/ 192 h 285"/>
                <a:gd name="T100" fmla="*/ 66 w 284"/>
                <a:gd name="T101" fmla="*/ 164 h 285"/>
                <a:gd name="T102" fmla="*/ 25 w 284"/>
                <a:gd name="T103" fmla="*/ 108 h 285"/>
                <a:gd name="T104" fmla="*/ 6 w 284"/>
                <a:gd name="T105" fmla="*/ 70 h 285"/>
                <a:gd name="T106" fmla="*/ 1 w 284"/>
                <a:gd name="T107" fmla="*/ 47 h 285"/>
                <a:gd name="T108" fmla="*/ 0 w 284"/>
                <a:gd name="T109" fmla="*/ 28 h 285"/>
                <a:gd name="T110" fmla="*/ 4 w 284"/>
                <a:gd name="T111" fmla="*/ 13 h 285"/>
                <a:gd name="T112" fmla="*/ 8 w 284"/>
                <a:gd name="T113" fmla="*/ 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6" y="70"/>
                  </a:lnTo>
                  <a:lnTo>
                    <a:pt x="190" y="93"/>
                  </a:lnTo>
                  <a:lnTo>
                    <a:pt x="190" y="93"/>
                  </a:lnTo>
                  <a:lnTo>
                    <a:pt x="218" y="120"/>
                  </a:lnTo>
                  <a:lnTo>
                    <a:pt x="239" y="149"/>
                  </a:lnTo>
                  <a:lnTo>
                    <a:pt x="258" y="176"/>
                  </a:lnTo>
                  <a:lnTo>
                    <a:pt x="272" y="201"/>
                  </a:lnTo>
                  <a:lnTo>
                    <a:pt x="277" y="214"/>
                  </a:lnTo>
                  <a:lnTo>
                    <a:pt x="280" y="226"/>
                  </a:lnTo>
                  <a:lnTo>
                    <a:pt x="283" y="237"/>
                  </a:lnTo>
                  <a:lnTo>
                    <a:pt x="284" y="246"/>
                  </a:lnTo>
                  <a:lnTo>
                    <a:pt x="284" y="256"/>
                  </a:lnTo>
                  <a:lnTo>
                    <a:pt x="283" y="264"/>
                  </a:lnTo>
                  <a:lnTo>
                    <a:pt x="280" y="271"/>
                  </a:lnTo>
                  <a:lnTo>
                    <a:pt x="276" y="276"/>
                  </a:lnTo>
                  <a:lnTo>
                    <a:pt x="276" y="276"/>
                  </a:lnTo>
                  <a:lnTo>
                    <a:pt x="272" y="280"/>
                  </a:lnTo>
                  <a:lnTo>
                    <a:pt x="266" y="283"/>
                  </a:lnTo>
                  <a:lnTo>
                    <a:pt x="261" y="284"/>
                  </a:lnTo>
                  <a:lnTo>
                    <a:pt x="254" y="285"/>
                  </a:lnTo>
                  <a:lnTo>
                    <a:pt x="239" y="284"/>
                  </a:lnTo>
                  <a:lnTo>
                    <a:pt x="223" y="280"/>
                  </a:lnTo>
                  <a:lnTo>
                    <a:pt x="204" y="273"/>
                  </a:lnTo>
                  <a:lnTo>
                    <a:pt x="184" y="262"/>
                  </a:lnTo>
                  <a:lnTo>
                    <a:pt x="163" y="250"/>
                  </a:lnTo>
                  <a:lnTo>
                    <a:pt x="142" y="235"/>
                  </a:lnTo>
                  <a:lnTo>
                    <a:pt x="142" y="219"/>
                  </a:lnTo>
                  <a:lnTo>
                    <a:pt x="142" y="219"/>
                  </a:lnTo>
                  <a:lnTo>
                    <a:pt x="159" y="233"/>
                  </a:lnTo>
                  <a:lnTo>
                    <a:pt x="177" y="243"/>
                  </a:lnTo>
                  <a:lnTo>
                    <a:pt x="195" y="252"/>
                  </a:lnTo>
                  <a:lnTo>
                    <a:pt x="209" y="257"/>
                  </a:lnTo>
                  <a:lnTo>
                    <a:pt x="223" y="261"/>
                  </a:lnTo>
                  <a:lnTo>
                    <a:pt x="235" y="261"/>
                  </a:lnTo>
                  <a:lnTo>
                    <a:pt x="241" y="261"/>
                  </a:lnTo>
                  <a:lnTo>
                    <a:pt x="246" y="260"/>
                  </a:lnTo>
                  <a:lnTo>
                    <a:pt x="250" y="257"/>
                  </a:lnTo>
                  <a:lnTo>
                    <a:pt x="254" y="254"/>
                  </a:lnTo>
                  <a:lnTo>
                    <a:pt x="254" y="254"/>
                  </a:lnTo>
                  <a:lnTo>
                    <a:pt x="254" y="254"/>
                  </a:lnTo>
                  <a:lnTo>
                    <a:pt x="258" y="249"/>
                  </a:lnTo>
                  <a:lnTo>
                    <a:pt x="260" y="243"/>
                  </a:lnTo>
                  <a:lnTo>
                    <a:pt x="261" y="237"/>
                  </a:lnTo>
                  <a:lnTo>
                    <a:pt x="261" y="230"/>
                  </a:lnTo>
                  <a:lnTo>
                    <a:pt x="260" y="220"/>
                  </a:lnTo>
                  <a:lnTo>
                    <a:pt x="258" y="212"/>
                  </a:lnTo>
                  <a:lnTo>
                    <a:pt x="250" y="192"/>
                  </a:lnTo>
                  <a:lnTo>
                    <a:pt x="239" y="170"/>
                  </a:lnTo>
                  <a:lnTo>
                    <a:pt x="223" y="147"/>
                  </a:lnTo>
                  <a:lnTo>
                    <a:pt x="205" y="124"/>
                  </a:lnTo>
                  <a:lnTo>
                    <a:pt x="184" y="101"/>
                  </a:lnTo>
                  <a:lnTo>
                    <a:pt x="184" y="101"/>
                  </a:lnTo>
                  <a:lnTo>
                    <a:pt x="162" y="81"/>
                  </a:lnTo>
                  <a:lnTo>
                    <a:pt x="142" y="65"/>
                  </a:lnTo>
                  <a:lnTo>
                    <a:pt x="142" y="50"/>
                  </a:lnTo>
                  <a:close/>
                  <a:moveTo>
                    <a:pt x="8" y="8"/>
                  </a:moveTo>
                  <a:lnTo>
                    <a:pt x="8" y="8"/>
                  </a:lnTo>
                  <a:lnTo>
                    <a:pt x="12" y="5"/>
                  </a:lnTo>
                  <a:lnTo>
                    <a:pt x="17" y="2"/>
                  </a:lnTo>
                  <a:lnTo>
                    <a:pt x="23" y="0"/>
                  </a:lnTo>
                  <a:lnTo>
                    <a:pt x="29" y="0"/>
                  </a:lnTo>
                  <a:lnTo>
                    <a:pt x="44" y="0"/>
                  </a:lnTo>
                  <a:lnTo>
                    <a:pt x="60" y="4"/>
                  </a:lnTo>
                  <a:lnTo>
                    <a:pt x="79" y="11"/>
                  </a:lnTo>
                  <a:lnTo>
                    <a:pt x="100" y="21"/>
                  </a:lnTo>
                  <a:lnTo>
                    <a:pt x="120" y="34"/>
                  </a:lnTo>
                  <a:lnTo>
                    <a:pt x="142" y="50"/>
                  </a:lnTo>
                  <a:lnTo>
                    <a:pt x="142" y="65"/>
                  </a:lnTo>
                  <a:lnTo>
                    <a:pt x="142" y="65"/>
                  </a:lnTo>
                  <a:lnTo>
                    <a:pt x="124" y="51"/>
                  </a:lnTo>
                  <a:lnTo>
                    <a:pt x="107" y="40"/>
                  </a:lnTo>
                  <a:lnTo>
                    <a:pt x="89" y="32"/>
                  </a:lnTo>
                  <a:lnTo>
                    <a:pt x="74" y="27"/>
                  </a:lnTo>
                  <a:lnTo>
                    <a:pt x="60" y="23"/>
                  </a:lnTo>
                  <a:lnTo>
                    <a:pt x="48" y="23"/>
                  </a:lnTo>
                  <a:lnTo>
                    <a:pt x="43" y="23"/>
                  </a:lnTo>
                  <a:lnTo>
                    <a:pt x="37" y="24"/>
                  </a:lnTo>
                  <a:lnTo>
                    <a:pt x="33" y="27"/>
                  </a:lnTo>
                  <a:lnTo>
                    <a:pt x="29" y="29"/>
                  </a:lnTo>
                  <a:lnTo>
                    <a:pt x="29" y="29"/>
                  </a:lnTo>
                  <a:lnTo>
                    <a:pt x="25" y="35"/>
                  </a:lnTo>
                  <a:lnTo>
                    <a:pt x="24" y="40"/>
                  </a:lnTo>
                  <a:lnTo>
                    <a:pt x="23" y="47"/>
                  </a:lnTo>
                  <a:lnTo>
                    <a:pt x="23" y="55"/>
                  </a:lnTo>
                  <a:lnTo>
                    <a:pt x="24" y="63"/>
                  </a:lnTo>
                  <a:lnTo>
                    <a:pt x="25" y="71"/>
                  </a:lnTo>
                  <a:lnTo>
                    <a:pt x="33" y="92"/>
                  </a:lnTo>
                  <a:lnTo>
                    <a:pt x="44" y="113"/>
                  </a:lnTo>
                  <a:lnTo>
                    <a:pt x="60" y="136"/>
                  </a:lnTo>
                  <a:lnTo>
                    <a:pt x="78" y="159"/>
                  </a:lnTo>
                  <a:lnTo>
                    <a:pt x="100" y="184"/>
                  </a:lnTo>
                  <a:lnTo>
                    <a:pt x="100" y="184"/>
                  </a:lnTo>
                  <a:lnTo>
                    <a:pt x="121" y="203"/>
                  </a:lnTo>
                  <a:lnTo>
                    <a:pt x="142" y="219"/>
                  </a:lnTo>
                  <a:lnTo>
                    <a:pt x="142" y="235"/>
                  </a:lnTo>
                  <a:lnTo>
                    <a:pt x="142" y="235"/>
                  </a:lnTo>
                  <a:lnTo>
                    <a:pt x="117" y="215"/>
                  </a:lnTo>
                  <a:lnTo>
                    <a:pt x="93" y="192"/>
                  </a:lnTo>
                  <a:lnTo>
                    <a:pt x="93" y="192"/>
                  </a:lnTo>
                  <a:lnTo>
                    <a:pt x="66" y="164"/>
                  </a:lnTo>
                  <a:lnTo>
                    <a:pt x="44" y="135"/>
                  </a:lnTo>
                  <a:lnTo>
                    <a:pt x="25" y="108"/>
                  </a:lnTo>
                  <a:lnTo>
                    <a:pt x="12" y="82"/>
                  </a:lnTo>
                  <a:lnTo>
                    <a:pt x="6" y="70"/>
                  </a:lnTo>
                  <a:lnTo>
                    <a:pt x="4" y="58"/>
                  </a:lnTo>
                  <a:lnTo>
                    <a:pt x="1" y="47"/>
                  </a:lnTo>
                  <a:lnTo>
                    <a:pt x="0" y="38"/>
                  </a:lnTo>
                  <a:lnTo>
                    <a:pt x="0" y="28"/>
                  </a:lnTo>
                  <a:lnTo>
                    <a:pt x="1" y="20"/>
                  </a:lnTo>
                  <a:lnTo>
                    <a:pt x="4" y="13"/>
                  </a:lnTo>
                  <a:lnTo>
                    <a:pt x="8" y="8"/>
                  </a:lnTo>
                  <a:lnTo>
                    <a:pt x="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24"/>
            <p:cNvSpPr>
              <a:spLocks noEditPoints="1"/>
            </p:cNvSpPr>
            <p:nvPr/>
          </p:nvSpPr>
          <p:spPr bwMode="auto">
            <a:xfrm>
              <a:off x="2187576" y="1789113"/>
              <a:ext cx="450850" cy="452438"/>
            </a:xfrm>
            <a:custGeom>
              <a:avLst/>
              <a:gdLst>
                <a:gd name="T0" fmla="*/ 142 w 284"/>
                <a:gd name="T1" fmla="*/ 50 h 285"/>
                <a:gd name="T2" fmla="*/ 184 w 284"/>
                <a:gd name="T3" fmla="*/ 21 h 285"/>
                <a:gd name="T4" fmla="*/ 223 w 284"/>
                <a:gd name="T5" fmla="*/ 4 h 285"/>
                <a:gd name="T6" fmla="*/ 254 w 284"/>
                <a:gd name="T7" fmla="*/ 0 h 285"/>
                <a:gd name="T8" fmla="*/ 266 w 284"/>
                <a:gd name="T9" fmla="*/ 2 h 285"/>
                <a:gd name="T10" fmla="*/ 276 w 284"/>
                <a:gd name="T11" fmla="*/ 8 h 285"/>
                <a:gd name="T12" fmla="*/ 280 w 284"/>
                <a:gd name="T13" fmla="*/ 13 h 285"/>
                <a:gd name="T14" fmla="*/ 284 w 284"/>
                <a:gd name="T15" fmla="*/ 28 h 285"/>
                <a:gd name="T16" fmla="*/ 283 w 284"/>
                <a:gd name="T17" fmla="*/ 47 h 285"/>
                <a:gd name="T18" fmla="*/ 277 w 284"/>
                <a:gd name="T19" fmla="*/ 70 h 285"/>
                <a:gd name="T20" fmla="*/ 258 w 284"/>
                <a:gd name="T21" fmla="*/ 108 h 285"/>
                <a:gd name="T22" fmla="*/ 218 w 284"/>
                <a:gd name="T23" fmla="*/ 164 h 285"/>
                <a:gd name="T24" fmla="*/ 190 w 284"/>
                <a:gd name="T25" fmla="*/ 192 h 285"/>
                <a:gd name="T26" fmla="*/ 142 w 284"/>
                <a:gd name="T27" fmla="*/ 235 h 285"/>
                <a:gd name="T28" fmla="*/ 142 w 284"/>
                <a:gd name="T29" fmla="*/ 219 h 285"/>
                <a:gd name="T30" fmla="*/ 184 w 284"/>
                <a:gd name="T31" fmla="*/ 184 h 285"/>
                <a:gd name="T32" fmla="*/ 205 w 284"/>
                <a:gd name="T33" fmla="*/ 159 h 285"/>
                <a:gd name="T34" fmla="*/ 239 w 284"/>
                <a:gd name="T35" fmla="*/ 113 h 285"/>
                <a:gd name="T36" fmla="*/ 258 w 284"/>
                <a:gd name="T37" fmla="*/ 71 h 285"/>
                <a:gd name="T38" fmla="*/ 261 w 284"/>
                <a:gd name="T39" fmla="*/ 55 h 285"/>
                <a:gd name="T40" fmla="*/ 260 w 284"/>
                <a:gd name="T41" fmla="*/ 40 h 285"/>
                <a:gd name="T42" fmla="*/ 254 w 284"/>
                <a:gd name="T43" fmla="*/ 29 h 285"/>
                <a:gd name="T44" fmla="*/ 254 w 284"/>
                <a:gd name="T45" fmla="*/ 29 h 285"/>
                <a:gd name="T46" fmla="*/ 246 w 284"/>
                <a:gd name="T47" fmla="*/ 24 h 285"/>
                <a:gd name="T48" fmla="*/ 235 w 284"/>
                <a:gd name="T49" fmla="*/ 23 h 285"/>
                <a:gd name="T50" fmla="*/ 209 w 284"/>
                <a:gd name="T51" fmla="*/ 27 h 285"/>
                <a:gd name="T52" fmla="*/ 177 w 284"/>
                <a:gd name="T53" fmla="*/ 40 h 285"/>
                <a:gd name="T54" fmla="*/ 142 w 284"/>
                <a:gd name="T55" fmla="*/ 65 h 285"/>
                <a:gd name="T56" fmla="*/ 8 w 284"/>
                <a:gd name="T57" fmla="*/ 276 h 285"/>
                <a:gd name="T58" fmla="*/ 4 w 284"/>
                <a:gd name="T59" fmla="*/ 271 h 285"/>
                <a:gd name="T60" fmla="*/ 0 w 284"/>
                <a:gd name="T61" fmla="*/ 256 h 285"/>
                <a:gd name="T62" fmla="*/ 1 w 284"/>
                <a:gd name="T63" fmla="*/ 237 h 285"/>
                <a:gd name="T64" fmla="*/ 6 w 284"/>
                <a:gd name="T65" fmla="*/ 214 h 285"/>
                <a:gd name="T66" fmla="*/ 25 w 284"/>
                <a:gd name="T67" fmla="*/ 176 h 285"/>
                <a:gd name="T68" fmla="*/ 66 w 284"/>
                <a:gd name="T69" fmla="*/ 120 h 285"/>
                <a:gd name="T70" fmla="*/ 93 w 284"/>
                <a:gd name="T71" fmla="*/ 93 h 285"/>
                <a:gd name="T72" fmla="*/ 142 w 284"/>
                <a:gd name="T73" fmla="*/ 50 h 285"/>
                <a:gd name="T74" fmla="*/ 142 w 284"/>
                <a:gd name="T75" fmla="*/ 65 h 285"/>
                <a:gd name="T76" fmla="*/ 100 w 284"/>
                <a:gd name="T77" fmla="*/ 101 h 285"/>
                <a:gd name="T78" fmla="*/ 78 w 284"/>
                <a:gd name="T79" fmla="*/ 124 h 285"/>
                <a:gd name="T80" fmla="*/ 44 w 284"/>
                <a:gd name="T81" fmla="*/ 170 h 285"/>
                <a:gd name="T82" fmla="*/ 25 w 284"/>
                <a:gd name="T83" fmla="*/ 212 h 285"/>
                <a:gd name="T84" fmla="*/ 23 w 284"/>
                <a:gd name="T85" fmla="*/ 230 h 285"/>
                <a:gd name="T86" fmla="*/ 24 w 284"/>
                <a:gd name="T87" fmla="*/ 243 h 285"/>
                <a:gd name="T88" fmla="*/ 29 w 284"/>
                <a:gd name="T89" fmla="*/ 254 h 285"/>
                <a:gd name="T90" fmla="*/ 33 w 284"/>
                <a:gd name="T91" fmla="*/ 257 h 285"/>
                <a:gd name="T92" fmla="*/ 43 w 284"/>
                <a:gd name="T93" fmla="*/ 261 h 285"/>
                <a:gd name="T94" fmla="*/ 60 w 284"/>
                <a:gd name="T95" fmla="*/ 261 h 285"/>
                <a:gd name="T96" fmla="*/ 89 w 284"/>
                <a:gd name="T97" fmla="*/ 252 h 285"/>
                <a:gd name="T98" fmla="*/ 124 w 284"/>
                <a:gd name="T99" fmla="*/ 233 h 285"/>
                <a:gd name="T100" fmla="*/ 142 w 284"/>
                <a:gd name="T101" fmla="*/ 235 h 285"/>
                <a:gd name="T102" fmla="*/ 120 w 284"/>
                <a:gd name="T103" fmla="*/ 250 h 285"/>
                <a:gd name="T104" fmla="*/ 79 w 284"/>
                <a:gd name="T105" fmla="*/ 273 h 285"/>
                <a:gd name="T106" fmla="*/ 44 w 284"/>
                <a:gd name="T107" fmla="*/ 284 h 285"/>
                <a:gd name="T108" fmla="*/ 23 w 284"/>
                <a:gd name="T109" fmla="*/ 284 h 285"/>
                <a:gd name="T110" fmla="*/ 12 w 284"/>
                <a:gd name="T111" fmla="*/ 280 h 285"/>
                <a:gd name="T112" fmla="*/ 8 w 284"/>
                <a:gd name="T113" fmla="*/ 2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3" y="34"/>
                  </a:lnTo>
                  <a:lnTo>
                    <a:pt x="184" y="21"/>
                  </a:lnTo>
                  <a:lnTo>
                    <a:pt x="204" y="11"/>
                  </a:lnTo>
                  <a:lnTo>
                    <a:pt x="223" y="4"/>
                  </a:lnTo>
                  <a:lnTo>
                    <a:pt x="239" y="0"/>
                  </a:lnTo>
                  <a:lnTo>
                    <a:pt x="254" y="0"/>
                  </a:lnTo>
                  <a:lnTo>
                    <a:pt x="261" y="0"/>
                  </a:lnTo>
                  <a:lnTo>
                    <a:pt x="266" y="2"/>
                  </a:lnTo>
                  <a:lnTo>
                    <a:pt x="272" y="4"/>
                  </a:lnTo>
                  <a:lnTo>
                    <a:pt x="276" y="8"/>
                  </a:lnTo>
                  <a:lnTo>
                    <a:pt x="276" y="8"/>
                  </a:lnTo>
                  <a:lnTo>
                    <a:pt x="280" y="13"/>
                  </a:lnTo>
                  <a:lnTo>
                    <a:pt x="283" y="20"/>
                  </a:lnTo>
                  <a:lnTo>
                    <a:pt x="284" y="28"/>
                  </a:lnTo>
                  <a:lnTo>
                    <a:pt x="284" y="38"/>
                  </a:lnTo>
                  <a:lnTo>
                    <a:pt x="283" y="47"/>
                  </a:lnTo>
                  <a:lnTo>
                    <a:pt x="280" y="58"/>
                  </a:lnTo>
                  <a:lnTo>
                    <a:pt x="277" y="70"/>
                  </a:lnTo>
                  <a:lnTo>
                    <a:pt x="272" y="82"/>
                  </a:lnTo>
                  <a:lnTo>
                    <a:pt x="258" y="108"/>
                  </a:lnTo>
                  <a:lnTo>
                    <a:pt x="239" y="135"/>
                  </a:lnTo>
                  <a:lnTo>
                    <a:pt x="218" y="164"/>
                  </a:lnTo>
                  <a:lnTo>
                    <a:pt x="190" y="192"/>
                  </a:lnTo>
                  <a:lnTo>
                    <a:pt x="190" y="192"/>
                  </a:lnTo>
                  <a:lnTo>
                    <a:pt x="166" y="215"/>
                  </a:lnTo>
                  <a:lnTo>
                    <a:pt x="142" y="235"/>
                  </a:lnTo>
                  <a:lnTo>
                    <a:pt x="142" y="219"/>
                  </a:lnTo>
                  <a:lnTo>
                    <a:pt x="142" y="219"/>
                  </a:lnTo>
                  <a:lnTo>
                    <a:pt x="162" y="203"/>
                  </a:lnTo>
                  <a:lnTo>
                    <a:pt x="184" y="184"/>
                  </a:lnTo>
                  <a:lnTo>
                    <a:pt x="184" y="184"/>
                  </a:lnTo>
                  <a:lnTo>
                    <a:pt x="205" y="159"/>
                  </a:lnTo>
                  <a:lnTo>
                    <a:pt x="223" y="136"/>
                  </a:lnTo>
                  <a:lnTo>
                    <a:pt x="239" y="113"/>
                  </a:lnTo>
                  <a:lnTo>
                    <a:pt x="250" y="92"/>
                  </a:lnTo>
                  <a:lnTo>
                    <a:pt x="258" y="71"/>
                  </a:lnTo>
                  <a:lnTo>
                    <a:pt x="260" y="63"/>
                  </a:lnTo>
                  <a:lnTo>
                    <a:pt x="261" y="55"/>
                  </a:lnTo>
                  <a:lnTo>
                    <a:pt x="261" y="47"/>
                  </a:lnTo>
                  <a:lnTo>
                    <a:pt x="260" y="40"/>
                  </a:lnTo>
                  <a:lnTo>
                    <a:pt x="258" y="35"/>
                  </a:lnTo>
                  <a:lnTo>
                    <a:pt x="254" y="29"/>
                  </a:lnTo>
                  <a:lnTo>
                    <a:pt x="254" y="29"/>
                  </a:lnTo>
                  <a:lnTo>
                    <a:pt x="254" y="29"/>
                  </a:lnTo>
                  <a:lnTo>
                    <a:pt x="250" y="27"/>
                  </a:lnTo>
                  <a:lnTo>
                    <a:pt x="246" y="24"/>
                  </a:lnTo>
                  <a:lnTo>
                    <a:pt x="241" y="23"/>
                  </a:lnTo>
                  <a:lnTo>
                    <a:pt x="235" y="23"/>
                  </a:lnTo>
                  <a:lnTo>
                    <a:pt x="223" y="23"/>
                  </a:lnTo>
                  <a:lnTo>
                    <a:pt x="209" y="27"/>
                  </a:lnTo>
                  <a:lnTo>
                    <a:pt x="195" y="32"/>
                  </a:lnTo>
                  <a:lnTo>
                    <a:pt x="177" y="40"/>
                  </a:lnTo>
                  <a:lnTo>
                    <a:pt x="159" y="51"/>
                  </a:lnTo>
                  <a:lnTo>
                    <a:pt x="142" y="65"/>
                  </a:lnTo>
                  <a:lnTo>
                    <a:pt x="142" y="50"/>
                  </a:lnTo>
                  <a:close/>
                  <a:moveTo>
                    <a:pt x="8" y="276"/>
                  </a:moveTo>
                  <a:lnTo>
                    <a:pt x="8" y="276"/>
                  </a:lnTo>
                  <a:lnTo>
                    <a:pt x="4" y="271"/>
                  </a:lnTo>
                  <a:lnTo>
                    <a:pt x="1" y="264"/>
                  </a:lnTo>
                  <a:lnTo>
                    <a:pt x="0" y="256"/>
                  </a:lnTo>
                  <a:lnTo>
                    <a:pt x="0" y="246"/>
                  </a:lnTo>
                  <a:lnTo>
                    <a:pt x="1" y="237"/>
                  </a:lnTo>
                  <a:lnTo>
                    <a:pt x="4" y="226"/>
                  </a:lnTo>
                  <a:lnTo>
                    <a:pt x="6" y="214"/>
                  </a:lnTo>
                  <a:lnTo>
                    <a:pt x="12" y="201"/>
                  </a:lnTo>
                  <a:lnTo>
                    <a:pt x="25" y="176"/>
                  </a:lnTo>
                  <a:lnTo>
                    <a:pt x="44" y="149"/>
                  </a:lnTo>
                  <a:lnTo>
                    <a:pt x="66" y="120"/>
                  </a:lnTo>
                  <a:lnTo>
                    <a:pt x="93" y="93"/>
                  </a:lnTo>
                  <a:lnTo>
                    <a:pt x="93" y="93"/>
                  </a:lnTo>
                  <a:lnTo>
                    <a:pt x="117" y="70"/>
                  </a:lnTo>
                  <a:lnTo>
                    <a:pt x="142" y="50"/>
                  </a:lnTo>
                  <a:lnTo>
                    <a:pt x="142" y="65"/>
                  </a:lnTo>
                  <a:lnTo>
                    <a:pt x="142" y="65"/>
                  </a:lnTo>
                  <a:lnTo>
                    <a:pt x="121" y="81"/>
                  </a:lnTo>
                  <a:lnTo>
                    <a:pt x="100" y="101"/>
                  </a:lnTo>
                  <a:lnTo>
                    <a:pt x="100" y="101"/>
                  </a:lnTo>
                  <a:lnTo>
                    <a:pt x="78" y="124"/>
                  </a:lnTo>
                  <a:lnTo>
                    <a:pt x="60" y="147"/>
                  </a:lnTo>
                  <a:lnTo>
                    <a:pt x="44" y="170"/>
                  </a:lnTo>
                  <a:lnTo>
                    <a:pt x="33" y="192"/>
                  </a:lnTo>
                  <a:lnTo>
                    <a:pt x="25" y="212"/>
                  </a:lnTo>
                  <a:lnTo>
                    <a:pt x="24" y="220"/>
                  </a:lnTo>
                  <a:lnTo>
                    <a:pt x="23" y="230"/>
                  </a:lnTo>
                  <a:lnTo>
                    <a:pt x="23" y="237"/>
                  </a:lnTo>
                  <a:lnTo>
                    <a:pt x="24" y="243"/>
                  </a:lnTo>
                  <a:lnTo>
                    <a:pt x="25" y="249"/>
                  </a:lnTo>
                  <a:lnTo>
                    <a:pt x="29" y="254"/>
                  </a:lnTo>
                  <a:lnTo>
                    <a:pt x="29" y="254"/>
                  </a:lnTo>
                  <a:lnTo>
                    <a:pt x="33" y="257"/>
                  </a:lnTo>
                  <a:lnTo>
                    <a:pt x="37" y="260"/>
                  </a:lnTo>
                  <a:lnTo>
                    <a:pt x="43" y="261"/>
                  </a:lnTo>
                  <a:lnTo>
                    <a:pt x="48" y="261"/>
                  </a:lnTo>
                  <a:lnTo>
                    <a:pt x="60" y="261"/>
                  </a:lnTo>
                  <a:lnTo>
                    <a:pt x="74" y="257"/>
                  </a:lnTo>
                  <a:lnTo>
                    <a:pt x="89" y="252"/>
                  </a:lnTo>
                  <a:lnTo>
                    <a:pt x="107" y="243"/>
                  </a:lnTo>
                  <a:lnTo>
                    <a:pt x="124" y="233"/>
                  </a:lnTo>
                  <a:lnTo>
                    <a:pt x="142" y="219"/>
                  </a:lnTo>
                  <a:lnTo>
                    <a:pt x="142" y="235"/>
                  </a:lnTo>
                  <a:lnTo>
                    <a:pt x="142" y="235"/>
                  </a:lnTo>
                  <a:lnTo>
                    <a:pt x="120" y="250"/>
                  </a:lnTo>
                  <a:lnTo>
                    <a:pt x="100" y="262"/>
                  </a:lnTo>
                  <a:lnTo>
                    <a:pt x="79" y="273"/>
                  </a:lnTo>
                  <a:lnTo>
                    <a:pt x="60" y="280"/>
                  </a:lnTo>
                  <a:lnTo>
                    <a:pt x="44" y="284"/>
                  </a:lnTo>
                  <a:lnTo>
                    <a:pt x="29" y="285"/>
                  </a:lnTo>
                  <a:lnTo>
                    <a:pt x="23" y="284"/>
                  </a:lnTo>
                  <a:lnTo>
                    <a:pt x="17" y="283"/>
                  </a:lnTo>
                  <a:lnTo>
                    <a:pt x="12" y="280"/>
                  </a:lnTo>
                  <a:lnTo>
                    <a:pt x="8" y="276"/>
                  </a:lnTo>
                  <a:lnTo>
                    <a:pt x="8" y="2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25"/>
            <p:cNvSpPr/>
            <p:nvPr/>
          </p:nvSpPr>
          <p:spPr bwMode="auto">
            <a:xfrm>
              <a:off x="2365376" y="1966913"/>
              <a:ext cx="92075" cy="95250"/>
            </a:xfrm>
            <a:custGeom>
              <a:avLst/>
              <a:gdLst>
                <a:gd name="T0" fmla="*/ 0 w 58"/>
                <a:gd name="T1" fmla="*/ 30 h 60"/>
                <a:gd name="T2" fmla="*/ 0 w 58"/>
                <a:gd name="T3" fmla="*/ 30 h 60"/>
                <a:gd name="T4" fmla="*/ 1 w 58"/>
                <a:gd name="T5" fmla="*/ 24 h 60"/>
                <a:gd name="T6" fmla="*/ 3 w 58"/>
                <a:gd name="T7" fmla="*/ 19 h 60"/>
                <a:gd name="T8" fmla="*/ 5 w 58"/>
                <a:gd name="T9" fmla="*/ 14 h 60"/>
                <a:gd name="T10" fmla="*/ 9 w 58"/>
                <a:gd name="T11" fmla="*/ 10 h 60"/>
                <a:gd name="T12" fmla="*/ 13 w 58"/>
                <a:gd name="T13" fmla="*/ 6 h 60"/>
                <a:gd name="T14" fmla="*/ 18 w 58"/>
                <a:gd name="T15" fmla="*/ 3 h 60"/>
                <a:gd name="T16" fmla="*/ 24 w 58"/>
                <a:gd name="T17" fmla="*/ 1 h 60"/>
                <a:gd name="T18" fmla="*/ 30 w 58"/>
                <a:gd name="T19" fmla="*/ 0 h 60"/>
                <a:gd name="T20" fmla="*/ 30 w 58"/>
                <a:gd name="T21" fmla="*/ 0 h 60"/>
                <a:gd name="T22" fmla="*/ 35 w 58"/>
                <a:gd name="T23" fmla="*/ 1 h 60"/>
                <a:gd name="T24" fmla="*/ 41 w 58"/>
                <a:gd name="T25" fmla="*/ 3 h 60"/>
                <a:gd name="T26" fmla="*/ 46 w 58"/>
                <a:gd name="T27" fmla="*/ 6 h 60"/>
                <a:gd name="T28" fmla="*/ 50 w 58"/>
                <a:gd name="T29" fmla="*/ 10 h 60"/>
                <a:gd name="T30" fmla="*/ 54 w 58"/>
                <a:gd name="T31" fmla="*/ 14 h 60"/>
                <a:gd name="T32" fmla="*/ 57 w 58"/>
                <a:gd name="T33" fmla="*/ 19 h 60"/>
                <a:gd name="T34" fmla="*/ 58 w 58"/>
                <a:gd name="T35" fmla="*/ 24 h 60"/>
                <a:gd name="T36" fmla="*/ 58 w 58"/>
                <a:gd name="T37" fmla="*/ 30 h 60"/>
                <a:gd name="T38" fmla="*/ 58 w 58"/>
                <a:gd name="T39" fmla="*/ 30 h 60"/>
                <a:gd name="T40" fmla="*/ 58 w 58"/>
                <a:gd name="T41" fmla="*/ 35 h 60"/>
                <a:gd name="T42" fmla="*/ 57 w 58"/>
                <a:gd name="T43" fmla="*/ 41 h 60"/>
                <a:gd name="T44" fmla="*/ 54 w 58"/>
                <a:gd name="T45" fmla="*/ 46 h 60"/>
                <a:gd name="T46" fmla="*/ 50 w 58"/>
                <a:gd name="T47" fmla="*/ 50 h 60"/>
                <a:gd name="T48" fmla="*/ 46 w 58"/>
                <a:gd name="T49" fmla="*/ 54 h 60"/>
                <a:gd name="T50" fmla="*/ 41 w 58"/>
                <a:gd name="T51" fmla="*/ 57 h 60"/>
                <a:gd name="T52" fmla="*/ 35 w 58"/>
                <a:gd name="T53" fmla="*/ 58 h 60"/>
                <a:gd name="T54" fmla="*/ 30 w 58"/>
                <a:gd name="T55" fmla="*/ 60 h 60"/>
                <a:gd name="T56" fmla="*/ 30 w 58"/>
                <a:gd name="T57" fmla="*/ 60 h 60"/>
                <a:gd name="T58" fmla="*/ 24 w 58"/>
                <a:gd name="T59" fmla="*/ 58 h 60"/>
                <a:gd name="T60" fmla="*/ 18 w 58"/>
                <a:gd name="T61" fmla="*/ 57 h 60"/>
                <a:gd name="T62" fmla="*/ 13 w 58"/>
                <a:gd name="T63" fmla="*/ 54 h 60"/>
                <a:gd name="T64" fmla="*/ 9 w 58"/>
                <a:gd name="T65" fmla="*/ 50 h 60"/>
                <a:gd name="T66" fmla="*/ 5 w 58"/>
                <a:gd name="T67" fmla="*/ 46 h 60"/>
                <a:gd name="T68" fmla="*/ 3 w 58"/>
                <a:gd name="T69" fmla="*/ 41 h 60"/>
                <a:gd name="T70" fmla="*/ 1 w 58"/>
                <a:gd name="T71" fmla="*/ 35 h 60"/>
                <a:gd name="T72" fmla="*/ 0 w 58"/>
                <a:gd name="T73" fmla="*/ 30 h 60"/>
                <a:gd name="T74" fmla="*/ 0 w 58"/>
                <a:gd name="T75"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60">
                  <a:moveTo>
                    <a:pt x="0" y="30"/>
                  </a:moveTo>
                  <a:lnTo>
                    <a:pt x="0" y="30"/>
                  </a:lnTo>
                  <a:lnTo>
                    <a:pt x="1" y="24"/>
                  </a:lnTo>
                  <a:lnTo>
                    <a:pt x="3" y="19"/>
                  </a:lnTo>
                  <a:lnTo>
                    <a:pt x="5" y="14"/>
                  </a:lnTo>
                  <a:lnTo>
                    <a:pt x="9" y="10"/>
                  </a:lnTo>
                  <a:lnTo>
                    <a:pt x="13" y="6"/>
                  </a:lnTo>
                  <a:lnTo>
                    <a:pt x="18" y="3"/>
                  </a:lnTo>
                  <a:lnTo>
                    <a:pt x="24" y="1"/>
                  </a:lnTo>
                  <a:lnTo>
                    <a:pt x="30" y="0"/>
                  </a:lnTo>
                  <a:lnTo>
                    <a:pt x="30" y="0"/>
                  </a:lnTo>
                  <a:lnTo>
                    <a:pt x="35" y="1"/>
                  </a:lnTo>
                  <a:lnTo>
                    <a:pt x="41" y="3"/>
                  </a:lnTo>
                  <a:lnTo>
                    <a:pt x="46" y="6"/>
                  </a:lnTo>
                  <a:lnTo>
                    <a:pt x="50" y="10"/>
                  </a:lnTo>
                  <a:lnTo>
                    <a:pt x="54" y="14"/>
                  </a:lnTo>
                  <a:lnTo>
                    <a:pt x="57" y="19"/>
                  </a:lnTo>
                  <a:lnTo>
                    <a:pt x="58" y="24"/>
                  </a:lnTo>
                  <a:lnTo>
                    <a:pt x="58" y="30"/>
                  </a:lnTo>
                  <a:lnTo>
                    <a:pt x="58" y="30"/>
                  </a:lnTo>
                  <a:lnTo>
                    <a:pt x="58" y="35"/>
                  </a:lnTo>
                  <a:lnTo>
                    <a:pt x="57" y="41"/>
                  </a:lnTo>
                  <a:lnTo>
                    <a:pt x="54" y="46"/>
                  </a:lnTo>
                  <a:lnTo>
                    <a:pt x="50" y="50"/>
                  </a:lnTo>
                  <a:lnTo>
                    <a:pt x="46" y="54"/>
                  </a:lnTo>
                  <a:lnTo>
                    <a:pt x="41" y="57"/>
                  </a:lnTo>
                  <a:lnTo>
                    <a:pt x="35" y="58"/>
                  </a:lnTo>
                  <a:lnTo>
                    <a:pt x="30" y="60"/>
                  </a:lnTo>
                  <a:lnTo>
                    <a:pt x="30" y="60"/>
                  </a:lnTo>
                  <a:lnTo>
                    <a:pt x="24" y="58"/>
                  </a:lnTo>
                  <a:lnTo>
                    <a:pt x="18" y="57"/>
                  </a:lnTo>
                  <a:lnTo>
                    <a:pt x="13" y="54"/>
                  </a:lnTo>
                  <a:lnTo>
                    <a:pt x="9" y="50"/>
                  </a:lnTo>
                  <a:lnTo>
                    <a:pt x="5" y="46"/>
                  </a:lnTo>
                  <a:lnTo>
                    <a:pt x="3" y="41"/>
                  </a:lnTo>
                  <a:lnTo>
                    <a:pt x="1" y="35"/>
                  </a:lnTo>
                  <a:lnTo>
                    <a:pt x="0" y="30"/>
                  </a:lnTo>
                  <a:lnTo>
                    <a:pt x="0"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1" name="组合 203"/>
          <p:cNvGrpSpPr/>
          <p:nvPr/>
        </p:nvGrpSpPr>
        <p:grpSpPr>
          <a:xfrm>
            <a:off x="4768849" y="1836056"/>
            <a:ext cx="381000" cy="484187"/>
            <a:chOff x="1493838" y="1541463"/>
            <a:chExt cx="381000" cy="484187"/>
          </a:xfrm>
          <a:solidFill>
            <a:schemeClr val="accent4"/>
          </a:solidFill>
        </p:grpSpPr>
        <p:sp>
          <p:nvSpPr>
            <p:cNvPr id="132" name="Freeform 126"/>
            <p:cNvSpPr>
              <a:spLocks noEditPoints="1"/>
            </p:cNvSpPr>
            <p:nvPr/>
          </p:nvSpPr>
          <p:spPr bwMode="auto">
            <a:xfrm>
              <a:off x="1493838" y="1546225"/>
              <a:ext cx="254000" cy="479425"/>
            </a:xfrm>
            <a:custGeom>
              <a:avLst/>
              <a:gdLst>
                <a:gd name="T0" fmla="*/ 160 w 160"/>
                <a:gd name="T1" fmla="*/ 0 h 302"/>
                <a:gd name="T2" fmla="*/ 160 w 160"/>
                <a:gd name="T3" fmla="*/ 302 h 302"/>
                <a:gd name="T4" fmla="*/ 94 w 160"/>
                <a:gd name="T5" fmla="*/ 302 h 302"/>
                <a:gd name="T6" fmla="*/ 94 w 160"/>
                <a:gd name="T7" fmla="*/ 261 h 302"/>
                <a:gd name="T8" fmla="*/ 136 w 160"/>
                <a:gd name="T9" fmla="*/ 261 h 302"/>
                <a:gd name="T10" fmla="*/ 136 w 160"/>
                <a:gd name="T11" fmla="*/ 116 h 302"/>
                <a:gd name="T12" fmla="*/ 136 w 160"/>
                <a:gd name="T13" fmla="*/ 116 h 302"/>
                <a:gd name="T14" fmla="*/ 94 w 160"/>
                <a:gd name="T15" fmla="*/ 189 h 302"/>
                <a:gd name="T16" fmla="*/ 94 w 160"/>
                <a:gd name="T17" fmla="*/ 124 h 302"/>
                <a:gd name="T18" fmla="*/ 160 w 160"/>
                <a:gd name="T19" fmla="*/ 0 h 302"/>
                <a:gd name="T20" fmla="*/ 94 w 160"/>
                <a:gd name="T21" fmla="*/ 302 h 302"/>
                <a:gd name="T22" fmla="*/ 0 w 160"/>
                <a:gd name="T23" fmla="*/ 302 h 302"/>
                <a:gd name="T24" fmla="*/ 94 w 160"/>
                <a:gd name="T25" fmla="*/ 124 h 302"/>
                <a:gd name="T26" fmla="*/ 94 w 160"/>
                <a:gd name="T27" fmla="*/ 189 h 302"/>
                <a:gd name="T28" fmla="*/ 53 w 160"/>
                <a:gd name="T29" fmla="*/ 261 h 302"/>
                <a:gd name="T30" fmla="*/ 94 w 160"/>
                <a:gd name="T31" fmla="*/ 261 h 302"/>
                <a:gd name="T32" fmla="*/ 94 w 160"/>
                <a:gd name="T33"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302">
                  <a:moveTo>
                    <a:pt x="160" y="0"/>
                  </a:moveTo>
                  <a:lnTo>
                    <a:pt x="160" y="302"/>
                  </a:lnTo>
                  <a:lnTo>
                    <a:pt x="94" y="302"/>
                  </a:lnTo>
                  <a:lnTo>
                    <a:pt x="94" y="261"/>
                  </a:lnTo>
                  <a:lnTo>
                    <a:pt x="136" y="261"/>
                  </a:lnTo>
                  <a:lnTo>
                    <a:pt x="136" y="116"/>
                  </a:lnTo>
                  <a:lnTo>
                    <a:pt x="136" y="116"/>
                  </a:lnTo>
                  <a:lnTo>
                    <a:pt x="94" y="189"/>
                  </a:lnTo>
                  <a:lnTo>
                    <a:pt x="94" y="124"/>
                  </a:lnTo>
                  <a:lnTo>
                    <a:pt x="160" y="0"/>
                  </a:lnTo>
                  <a:close/>
                  <a:moveTo>
                    <a:pt x="94" y="302"/>
                  </a:moveTo>
                  <a:lnTo>
                    <a:pt x="0" y="302"/>
                  </a:lnTo>
                  <a:lnTo>
                    <a:pt x="94" y="124"/>
                  </a:lnTo>
                  <a:lnTo>
                    <a:pt x="94" y="189"/>
                  </a:lnTo>
                  <a:lnTo>
                    <a:pt x="53" y="261"/>
                  </a:lnTo>
                  <a:lnTo>
                    <a:pt x="94" y="261"/>
                  </a:lnTo>
                  <a:lnTo>
                    <a:pt x="94" y="30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Rectangle 127"/>
            <p:cNvSpPr>
              <a:spLocks noChangeArrowheads="1"/>
            </p:cNvSpPr>
            <p:nvPr/>
          </p:nvSpPr>
          <p:spPr bwMode="auto">
            <a:xfrm>
              <a:off x="1811338" y="1541463"/>
              <a:ext cx="63500" cy="471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sp>
        <p:nvSpPr>
          <p:cNvPr id="134" name="Freeform 128"/>
          <p:cNvSpPr>
            <a:spLocks noEditPoints="1"/>
          </p:cNvSpPr>
          <p:nvPr/>
        </p:nvSpPr>
        <p:spPr bwMode="auto">
          <a:xfrm>
            <a:off x="6684962" y="4203018"/>
            <a:ext cx="508000" cy="396875"/>
          </a:xfrm>
          <a:custGeom>
            <a:avLst/>
            <a:gdLst>
              <a:gd name="T0" fmla="*/ 298 w 320"/>
              <a:gd name="T1" fmla="*/ 57 h 250"/>
              <a:gd name="T2" fmla="*/ 320 w 320"/>
              <a:gd name="T3" fmla="*/ 138 h 250"/>
              <a:gd name="T4" fmla="*/ 303 w 320"/>
              <a:gd name="T5" fmla="*/ 212 h 250"/>
              <a:gd name="T6" fmla="*/ 271 w 320"/>
              <a:gd name="T7" fmla="*/ 245 h 250"/>
              <a:gd name="T8" fmla="*/ 263 w 320"/>
              <a:gd name="T9" fmla="*/ 233 h 250"/>
              <a:gd name="T10" fmla="*/ 279 w 320"/>
              <a:gd name="T11" fmla="*/ 214 h 250"/>
              <a:gd name="T12" fmla="*/ 276 w 320"/>
              <a:gd name="T13" fmla="*/ 191 h 250"/>
              <a:gd name="T14" fmla="*/ 261 w 320"/>
              <a:gd name="T15" fmla="*/ 165 h 250"/>
              <a:gd name="T16" fmla="*/ 287 w 320"/>
              <a:gd name="T17" fmla="*/ 165 h 250"/>
              <a:gd name="T18" fmla="*/ 299 w 320"/>
              <a:gd name="T19" fmla="*/ 153 h 250"/>
              <a:gd name="T20" fmla="*/ 299 w 320"/>
              <a:gd name="T21" fmla="*/ 126 h 250"/>
              <a:gd name="T22" fmla="*/ 283 w 320"/>
              <a:gd name="T23" fmla="*/ 112 h 250"/>
              <a:gd name="T24" fmla="*/ 261 w 320"/>
              <a:gd name="T25" fmla="*/ 100 h 250"/>
              <a:gd name="T26" fmla="*/ 278 w 320"/>
              <a:gd name="T27" fmla="*/ 96 h 250"/>
              <a:gd name="T28" fmla="*/ 287 w 320"/>
              <a:gd name="T29" fmla="*/ 74 h 250"/>
              <a:gd name="T30" fmla="*/ 280 w 320"/>
              <a:gd name="T31" fmla="*/ 58 h 250"/>
              <a:gd name="T32" fmla="*/ 238 w 320"/>
              <a:gd name="T33" fmla="*/ 8 h 250"/>
              <a:gd name="T34" fmla="*/ 261 w 320"/>
              <a:gd name="T35" fmla="*/ 50 h 250"/>
              <a:gd name="T36" fmla="*/ 242 w 320"/>
              <a:gd name="T37" fmla="*/ 59 h 250"/>
              <a:gd name="T38" fmla="*/ 238 w 320"/>
              <a:gd name="T39" fmla="*/ 34 h 250"/>
              <a:gd name="T40" fmla="*/ 261 w 320"/>
              <a:gd name="T41" fmla="*/ 247 h 250"/>
              <a:gd name="T42" fmla="*/ 244 w 320"/>
              <a:gd name="T43" fmla="*/ 235 h 250"/>
              <a:gd name="T44" fmla="*/ 261 w 320"/>
              <a:gd name="T45" fmla="*/ 247 h 250"/>
              <a:gd name="T46" fmla="*/ 261 w 320"/>
              <a:gd name="T47" fmla="*/ 113 h 250"/>
              <a:gd name="T48" fmla="*/ 245 w 320"/>
              <a:gd name="T49" fmla="*/ 135 h 250"/>
              <a:gd name="T50" fmla="*/ 252 w 320"/>
              <a:gd name="T51" fmla="*/ 155 h 250"/>
              <a:gd name="T52" fmla="*/ 256 w 320"/>
              <a:gd name="T53" fmla="*/ 174 h 250"/>
              <a:gd name="T54" fmla="*/ 238 w 320"/>
              <a:gd name="T55" fmla="*/ 82 h 250"/>
              <a:gd name="T56" fmla="*/ 255 w 320"/>
              <a:gd name="T57" fmla="*/ 100 h 250"/>
              <a:gd name="T58" fmla="*/ 238 w 320"/>
              <a:gd name="T59" fmla="*/ 8 h 250"/>
              <a:gd name="T60" fmla="*/ 234 w 320"/>
              <a:gd name="T61" fmla="*/ 20 h 250"/>
              <a:gd name="T62" fmla="*/ 219 w 320"/>
              <a:gd name="T63" fmla="*/ 2 h 250"/>
              <a:gd name="T64" fmla="*/ 219 w 320"/>
              <a:gd name="T65" fmla="*/ 215 h 250"/>
              <a:gd name="T66" fmla="*/ 229 w 320"/>
              <a:gd name="T67" fmla="*/ 227 h 250"/>
              <a:gd name="T68" fmla="*/ 238 w 320"/>
              <a:gd name="T69" fmla="*/ 39 h 250"/>
              <a:gd name="T70" fmla="*/ 238 w 320"/>
              <a:gd name="T71" fmla="*/ 174 h 250"/>
              <a:gd name="T72" fmla="*/ 226 w 320"/>
              <a:gd name="T73" fmla="*/ 184 h 250"/>
              <a:gd name="T74" fmla="*/ 225 w 320"/>
              <a:gd name="T75" fmla="*/ 51 h 250"/>
              <a:gd name="T76" fmla="*/ 238 w 320"/>
              <a:gd name="T77" fmla="*/ 39 h 250"/>
              <a:gd name="T78" fmla="*/ 134 w 320"/>
              <a:gd name="T79" fmla="*/ 8 h 250"/>
              <a:gd name="T80" fmla="*/ 219 w 320"/>
              <a:gd name="T81" fmla="*/ 2 h 250"/>
              <a:gd name="T82" fmla="*/ 211 w 320"/>
              <a:gd name="T83" fmla="*/ 16 h 250"/>
              <a:gd name="T84" fmla="*/ 203 w 320"/>
              <a:gd name="T85" fmla="*/ 42 h 250"/>
              <a:gd name="T86" fmla="*/ 219 w 320"/>
              <a:gd name="T87" fmla="*/ 53 h 250"/>
              <a:gd name="T88" fmla="*/ 218 w 320"/>
              <a:gd name="T89" fmla="*/ 210 h 250"/>
              <a:gd name="T90" fmla="*/ 194 w 320"/>
              <a:gd name="T91" fmla="*/ 230 h 250"/>
              <a:gd name="T92" fmla="*/ 125 w 320"/>
              <a:gd name="T93" fmla="*/ 192 h 250"/>
              <a:gd name="T94" fmla="*/ 68 w 320"/>
              <a:gd name="T95" fmla="*/ 164 h 250"/>
              <a:gd name="T96" fmla="*/ 84 w 320"/>
              <a:gd name="T97" fmla="*/ 159 h 250"/>
              <a:gd name="T98" fmla="*/ 104 w 320"/>
              <a:gd name="T99" fmla="*/ 131 h 250"/>
              <a:gd name="T100" fmla="*/ 95 w 320"/>
              <a:gd name="T101" fmla="*/ 100 h 250"/>
              <a:gd name="T102" fmla="*/ 0 w 320"/>
              <a:gd name="T103" fmla="*/ 136 h 250"/>
              <a:gd name="T104" fmla="*/ 5 w 320"/>
              <a:gd name="T105" fmla="*/ 96 h 250"/>
              <a:gd name="T106" fmla="*/ 45 w 320"/>
              <a:gd name="T107" fmla="*/ 44 h 250"/>
              <a:gd name="T108" fmla="*/ 68 w 320"/>
              <a:gd name="T109" fmla="*/ 88 h 250"/>
              <a:gd name="T110" fmla="*/ 38 w 320"/>
              <a:gd name="T111" fmla="*/ 101 h 250"/>
              <a:gd name="T112" fmla="*/ 31 w 320"/>
              <a:gd name="T113" fmla="*/ 135 h 250"/>
              <a:gd name="T114" fmla="*/ 57 w 320"/>
              <a:gd name="T115" fmla="*/ 162 h 250"/>
              <a:gd name="T116" fmla="*/ 42 w 320"/>
              <a:gd name="T117" fmla="*/ 189 h 250"/>
              <a:gd name="T118" fmla="*/ 3 w 320"/>
              <a:gd name="T119" fmla="*/ 1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0" h="250">
                <a:moveTo>
                  <a:pt x="261" y="19"/>
                </a:moveTo>
                <a:lnTo>
                  <a:pt x="261" y="19"/>
                </a:lnTo>
                <a:lnTo>
                  <a:pt x="276" y="30"/>
                </a:lnTo>
                <a:lnTo>
                  <a:pt x="288" y="42"/>
                </a:lnTo>
                <a:lnTo>
                  <a:pt x="298" y="57"/>
                </a:lnTo>
                <a:lnTo>
                  <a:pt x="306" y="71"/>
                </a:lnTo>
                <a:lnTo>
                  <a:pt x="312" y="88"/>
                </a:lnTo>
                <a:lnTo>
                  <a:pt x="316" y="104"/>
                </a:lnTo>
                <a:lnTo>
                  <a:pt x="318" y="120"/>
                </a:lnTo>
                <a:lnTo>
                  <a:pt x="320" y="138"/>
                </a:lnTo>
                <a:lnTo>
                  <a:pt x="320" y="154"/>
                </a:lnTo>
                <a:lnTo>
                  <a:pt x="317" y="170"/>
                </a:lnTo>
                <a:lnTo>
                  <a:pt x="314" y="185"/>
                </a:lnTo>
                <a:lnTo>
                  <a:pt x="310" y="200"/>
                </a:lnTo>
                <a:lnTo>
                  <a:pt x="303" y="212"/>
                </a:lnTo>
                <a:lnTo>
                  <a:pt x="297" y="223"/>
                </a:lnTo>
                <a:lnTo>
                  <a:pt x="290" y="233"/>
                </a:lnTo>
                <a:lnTo>
                  <a:pt x="282" y="239"/>
                </a:lnTo>
                <a:lnTo>
                  <a:pt x="282" y="239"/>
                </a:lnTo>
                <a:lnTo>
                  <a:pt x="271" y="245"/>
                </a:lnTo>
                <a:lnTo>
                  <a:pt x="261" y="247"/>
                </a:lnTo>
                <a:lnTo>
                  <a:pt x="261" y="233"/>
                </a:lnTo>
                <a:lnTo>
                  <a:pt x="261" y="233"/>
                </a:lnTo>
                <a:lnTo>
                  <a:pt x="263" y="233"/>
                </a:lnTo>
                <a:lnTo>
                  <a:pt x="263" y="233"/>
                </a:lnTo>
                <a:lnTo>
                  <a:pt x="263" y="233"/>
                </a:lnTo>
                <a:lnTo>
                  <a:pt x="268" y="229"/>
                </a:lnTo>
                <a:lnTo>
                  <a:pt x="272" y="224"/>
                </a:lnTo>
                <a:lnTo>
                  <a:pt x="276" y="219"/>
                </a:lnTo>
                <a:lnTo>
                  <a:pt x="279" y="214"/>
                </a:lnTo>
                <a:lnTo>
                  <a:pt x="280" y="208"/>
                </a:lnTo>
                <a:lnTo>
                  <a:pt x="280" y="203"/>
                </a:lnTo>
                <a:lnTo>
                  <a:pt x="279" y="196"/>
                </a:lnTo>
                <a:lnTo>
                  <a:pt x="276" y="191"/>
                </a:lnTo>
                <a:lnTo>
                  <a:pt x="276" y="191"/>
                </a:lnTo>
                <a:lnTo>
                  <a:pt x="274" y="185"/>
                </a:lnTo>
                <a:lnTo>
                  <a:pt x="271" y="181"/>
                </a:lnTo>
                <a:lnTo>
                  <a:pt x="267" y="178"/>
                </a:lnTo>
                <a:lnTo>
                  <a:pt x="261" y="176"/>
                </a:lnTo>
                <a:lnTo>
                  <a:pt x="261" y="165"/>
                </a:lnTo>
                <a:lnTo>
                  <a:pt x="261" y="165"/>
                </a:lnTo>
                <a:lnTo>
                  <a:pt x="268" y="168"/>
                </a:lnTo>
                <a:lnTo>
                  <a:pt x="275" y="168"/>
                </a:lnTo>
                <a:lnTo>
                  <a:pt x="280" y="168"/>
                </a:lnTo>
                <a:lnTo>
                  <a:pt x="287" y="165"/>
                </a:lnTo>
                <a:lnTo>
                  <a:pt x="287" y="165"/>
                </a:lnTo>
                <a:lnTo>
                  <a:pt x="287" y="165"/>
                </a:lnTo>
                <a:lnTo>
                  <a:pt x="293" y="162"/>
                </a:lnTo>
                <a:lnTo>
                  <a:pt x="297" y="158"/>
                </a:lnTo>
                <a:lnTo>
                  <a:pt x="299" y="153"/>
                </a:lnTo>
                <a:lnTo>
                  <a:pt x="302" y="149"/>
                </a:lnTo>
                <a:lnTo>
                  <a:pt x="303" y="143"/>
                </a:lnTo>
                <a:lnTo>
                  <a:pt x="303" y="136"/>
                </a:lnTo>
                <a:lnTo>
                  <a:pt x="302" y="131"/>
                </a:lnTo>
                <a:lnTo>
                  <a:pt x="299" y="126"/>
                </a:lnTo>
                <a:lnTo>
                  <a:pt x="299" y="126"/>
                </a:lnTo>
                <a:lnTo>
                  <a:pt x="297" y="122"/>
                </a:lnTo>
                <a:lnTo>
                  <a:pt x="293" y="118"/>
                </a:lnTo>
                <a:lnTo>
                  <a:pt x="288" y="113"/>
                </a:lnTo>
                <a:lnTo>
                  <a:pt x="283" y="112"/>
                </a:lnTo>
                <a:lnTo>
                  <a:pt x="279" y="111"/>
                </a:lnTo>
                <a:lnTo>
                  <a:pt x="272" y="109"/>
                </a:lnTo>
                <a:lnTo>
                  <a:pt x="267" y="111"/>
                </a:lnTo>
                <a:lnTo>
                  <a:pt x="261" y="112"/>
                </a:lnTo>
                <a:lnTo>
                  <a:pt x="261" y="100"/>
                </a:lnTo>
                <a:lnTo>
                  <a:pt x="261" y="100"/>
                </a:lnTo>
                <a:lnTo>
                  <a:pt x="268" y="100"/>
                </a:lnTo>
                <a:lnTo>
                  <a:pt x="274" y="99"/>
                </a:lnTo>
                <a:lnTo>
                  <a:pt x="274" y="99"/>
                </a:lnTo>
                <a:lnTo>
                  <a:pt x="278" y="96"/>
                </a:lnTo>
                <a:lnTo>
                  <a:pt x="282" y="92"/>
                </a:lnTo>
                <a:lnTo>
                  <a:pt x="284" y="88"/>
                </a:lnTo>
                <a:lnTo>
                  <a:pt x="286" y="84"/>
                </a:lnTo>
                <a:lnTo>
                  <a:pt x="287" y="78"/>
                </a:lnTo>
                <a:lnTo>
                  <a:pt x="287" y="74"/>
                </a:lnTo>
                <a:lnTo>
                  <a:pt x="286" y="69"/>
                </a:lnTo>
                <a:lnTo>
                  <a:pt x="284" y="63"/>
                </a:lnTo>
                <a:lnTo>
                  <a:pt x="284" y="63"/>
                </a:lnTo>
                <a:lnTo>
                  <a:pt x="284" y="63"/>
                </a:lnTo>
                <a:lnTo>
                  <a:pt x="280" y="58"/>
                </a:lnTo>
                <a:lnTo>
                  <a:pt x="275" y="54"/>
                </a:lnTo>
                <a:lnTo>
                  <a:pt x="270" y="51"/>
                </a:lnTo>
                <a:lnTo>
                  <a:pt x="261" y="50"/>
                </a:lnTo>
                <a:lnTo>
                  <a:pt x="261" y="19"/>
                </a:lnTo>
                <a:close/>
                <a:moveTo>
                  <a:pt x="238" y="8"/>
                </a:moveTo>
                <a:lnTo>
                  <a:pt x="238" y="8"/>
                </a:lnTo>
                <a:lnTo>
                  <a:pt x="251" y="12"/>
                </a:lnTo>
                <a:lnTo>
                  <a:pt x="261" y="19"/>
                </a:lnTo>
                <a:lnTo>
                  <a:pt x="261" y="50"/>
                </a:lnTo>
                <a:lnTo>
                  <a:pt x="261" y="50"/>
                </a:lnTo>
                <a:lnTo>
                  <a:pt x="256" y="50"/>
                </a:lnTo>
                <a:lnTo>
                  <a:pt x="251" y="53"/>
                </a:lnTo>
                <a:lnTo>
                  <a:pt x="251" y="53"/>
                </a:lnTo>
                <a:lnTo>
                  <a:pt x="247" y="55"/>
                </a:lnTo>
                <a:lnTo>
                  <a:pt x="242" y="59"/>
                </a:lnTo>
                <a:lnTo>
                  <a:pt x="240" y="63"/>
                </a:lnTo>
                <a:lnTo>
                  <a:pt x="238" y="67"/>
                </a:lnTo>
                <a:lnTo>
                  <a:pt x="238" y="39"/>
                </a:lnTo>
                <a:lnTo>
                  <a:pt x="238" y="39"/>
                </a:lnTo>
                <a:lnTo>
                  <a:pt x="238" y="34"/>
                </a:lnTo>
                <a:lnTo>
                  <a:pt x="238" y="27"/>
                </a:lnTo>
                <a:lnTo>
                  <a:pt x="238" y="8"/>
                </a:lnTo>
                <a:lnTo>
                  <a:pt x="238" y="8"/>
                </a:lnTo>
                <a:close/>
                <a:moveTo>
                  <a:pt x="261" y="247"/>
                </a:moveTo>
                <a:lnTo>
                  <a:pt x="261" y="247"/>
                </a:lnTo>
                <a:lnTo>
                  <a:pt x="249" y="250"/>
                </a:lnTo>
                <a:lnTo>
                  <a:pt x="238" y="250"/>
                </a:lnTo>
                <a:lnTo>
                  <a:pt x="238" y="233"/>
                </a:lnTo>
                <a:lnTo>
                  <a:pt x="238" y="233"/>
                </a:lnTo>
                <a:lnTo>
                  <a:pt x="244" y="235"/>
                </a:lnTo>
                <a:lnTo>
                  <a:pt x="249" y="235"/>
                </a:lnTo>
                <a:lnTo>
                  <a:pt x="256" y="235"/>
                </a:lnTo>
                <a:lnTo>
                  <a:pt x="261" y="233"/>
                </a:lnTo>
                <a:lnTo>
                  <a:pt x="261" y="247"/>
                </a:lnTo>
                <a:lnTo>
                  <a:pt x="261" y="247"/>
                </a:lnTo>
                <a:close/>
                <a:moveTo>
                  <a:pt x="261" y="100"/>
                </a:moveTo>
                <a:lnTo>
                  <a:pt x="261" y="112"/>
                </a:lnTo>
                <a:lnTo>
                  <a:pt x="261" y="112"/>
                </a:lnTo>
                <a:lnTo>
                  <a:pt x="261" y="113"/>
                </a:lnTo>
                <a:lnTo>
                  <a:pt x="261" y="113"/>
                </a:lnTo>
                <a:lnTo>
                  <a:pt x="256" y="116"/>
                </a:lnTo>
                <a:lnTo>
                  <a:pt x="252" y="120"/>
                </a:lnTo>
                <a:lnTo>
                  <a:pt x="249" y="124"/>
                </a:lnTo>
                <a:lnTo>
                  <a:pt x="247" y="130"/>
                </a:lnTo>
                <a:lnTo>
                  <a:pt x="245" y="135"/>
                </a:lnTo>
                <a:lnTo>
                  <a:pt x="245" y="141"/>
                </a:lnTo>
                <a:lnTo>
                  <a:pt x="247" y="146"/>
                </a:lnTo>
                <a:lnTo>
                  <a:pt x="249" y="151"/>
                </a:lnTo>
                <a:lnTo>
                  <a:pt x="249" y="151"/>
                </a:lnTo>
                <a:lnTo>
                  <a:pt x="252" y="155"/>
                </a:lnTo>
                <a:lnTo>
                  <a:pt x="255" y="159"/>
                </a:lnTo>
                <a:lnTo>
                  <a:pt x="261" y="165"/>
                </a:lnTo>
                <a:lnTo>
                  <a:pt x="261" y="176"/>
                </a:lnTo>
                <a:lnTo>
                  <a:pt x="261" y="176"/>
                </a:lnTo>
                <a:lnTo>
                  <a:pt x="256" y="174"/>
                </a:lnTo>
                <a:lnTo>
                  <a:pt x="251" y="173"/>
                </a:lnTo>
                <a:lnTo>
                  <a:pt x="244" y="173"/>
                </a:lnTo>
                <a:lnTo>
                  <a:pt x="238" y="174"/>
                </a:lnTo>
                <a:lnTo>
                  <a:pt x="238" y="82"/>
                </a:lnTo>
                <a:lnTo>
                  <a:pt x="238" y="82"/>
                </a:lnTo>
                <a:lnTo>
                  <a:pt x="240" y="86"/>
                </a:lnTo>
                <a:lnTo>
                  <a:pt x="240" y="86"/>
                </a:lnTo>
                <a:lnTo>
                  <a:pt x="244" y="92"/>
                </a:lnTo>
                <a:lnTo>
                  <a:pt x="249" y="97"/>
                </a:lnTo>
                <a:lnTo>
                  <a:pt x="255" y="100"/>
                </a:lnTo>
                <a:lnTo>
                  <a:pt x="261" y="100"/>
                </a:lnTo>
                <a:lnTo>
                  <a:pt x="261" y="100"/>
                </a:lnTo>
                <a:close/>
                <a:moveTo>
                  <a:pt x="219" y="2"/>
                </a:moveTo>
                <a:lnTo>
                  <a:pt x="219" y="2"/>
                </a:lnTo>
                <a:lnTo>
                  <a:pt x="238" y="8"/>
                </a:lnTo>
                <a:lnTo>
                  <a:pt x="238" y="27"/>
                </a:lnTo>
                <a:lnTo>
                  <a:pt x="238" y="27"/>
                </a:lnTo>
                <a:lnTo>
                  <a:pt x="237" y="24"/>
                </a:lnTo>
                <a:lnTo>
                  <a:pt x="237" y="24"/>
                </a:lnTo>
                <a:lnTo>
                  <a:pt x="234" y="20"/>
                </a:lnTo>
                <a:lnTo>
                  <a:pt x="230" y="17"/>
                </a:lnTo>
                <a:lnTo>
                  <a:pt x="225" y="15"/>
                </a:lnTo>
                <a:lnTo>
                  <a:pt x="219" y="15"/>
                </a:lnTo>
                <a:lnTo>
                  <a:pt x="219" y="2"/>
                </a:lnTo>
                <a:lnTo>
                  <a:pt x="219" y="2"/>
                </a:lnTo>
                <a:close/>
                <a:moveTo>
                  <a:pt x="238" y="250"/>
                </a:moveTo>
                <a:lnTo>
                  <a:pt x="238" y="250"/>
                </a:lnTo>
                <a:lnTo>
                  <a:pt x="229" y="247"/>
                </a:lnTo>
                <a:lnTo>
                  <a:pt x="219" y="245"/>
                </a:lnTo>
                <a:lnTo>
                  <a:pt x="219" y="215"/>
                </a:lnTo>
                <a:lnTo>
                  <a:pt x="219" y="215"/>
                </a:lnTo>
                <a:lnTo>
                  <a:pt x="221" y="218"/>
                </a:lnTo>
                <a:lnTo>
                  <a:pt x="221" y="218"/>
                </a:lnTo>
                <a:lnTo>
                  <a:pt x="225" y="223"/>
                </a:lnTo>
                <a:lnTo>
                  <a:pt x="229" y="227"/>
                </a:lnTo>
                <a:lnTo>
                  <a:pt x="233" y="231"/>
                </a:lnTo>
                <a:lnTo>
                  <a:pt x="238" y="233"/>
                </a:lnTo>
                <a:lnTo>
                  <a:pt x="238" y="250"/>
                </a:lnTo>
                <a:lnTo>
                  <a:pt x="238" y="250"/>
                </a:lnTo>
                <a:close/>
                <a:moveTo>
                  <a:pt x="238" y="39"/>
                </a:moveTo>
                <a:lnTo>
                  <a:pt x="238" y="67"/>
                </a:lnTo>
                <a:lnTo>
                  <a:pt x="238" y="67"/>
                </a:lnTo>
                <a:lnTo>
                  <a:pt x="237" y="74"/>
                </a:lnTo>
                <a:lnTo>
                  <a:pt x="238" y="82"/>
                </a:lnTo>
                <a:lnTo>
                  <a:pt x="238" y="174"/>
                </a:lnTo>
                <a:lnTo>
                  <a:pt x="238" y="174"/>
                </a:lnTo>
                <a:lnTo>
                  <a:pt x="236" y="176"/>
                </a:lnTo>
                <a:lnTo>
                  <a:pt x="236" y="176"/>
                </a:lnTo>
                <a:lnTo>
                  <a:pt x="230" y="180"/>
                </a:lnTo>
                <a:lnTo>
                  <a:pt x="226" y="184"/>
                </a:lnTo>
                <a:lnTo>
                  <a:pt x="222" y="188"/>
                </a:lnTo>
                <a:lnTo>
                  <a:pt x="219" y="193"/>
                </a:lnTo>
                <a:lnTo>
                  <a:pt x="219" y="53"/>
                </a:lnTo>
                <a:lnTo>
                  <a:pt x="219" y="53"/>
                </a:lnTo>
                <a:lnTo>
                  <a:pt x="225" y="51"/>
                </a:lnTo>
                <a:lnTo>
                  <a:pt x="229" y="50"/>
                </a:lnTo>
                <a:lnTo>
                  <a:pt x="229" y="50"/>
                </a:lnTo>
                <a:lnTo>
                  <a:pt x="234" y="46"/>
                </a:lnTo>
                <a:lnTo>
                  <a:pt x="238" y="39"/>
                </a:lnTo>
                <a:lnTo>
                  <a:pt x="238" y="39"/>
                </a:lnTo>
                <a:close/>
                <a:moveTo>
                  <a:pt x="68" y="31"/>
                </a:moveTo>
                <a:lnTo>
                  <a:pt x="68" y="31"/>
                </a:lnTo>
                <a:lnTo>
                  <a:pt x="91" y="21"/>
                </a:lnTo>
                <a:lnTo>
                  <a:pt x="112" y="13"/>
                </a:lnTo>
                <a:lnTo>
                  <a:pt x="134" y="8"/>
                </a:lnTo>
                <a:lnTo>
                  <a:pt x="153" y="4"/>
                </a:lnTo>
                <a:lnTo>
                  <a:pt x="172" y="1"/>
                </a:lnTo>
                <a:lnTo>
                  <a:pt x="190" y="0"/>
                </a:lnTo>
                <a:lnTo>
                  <a:pt x="205" y="1"/>
                </a:lnTo>
                <a:lnTo>
                  <a:pt x="219" y="2"/>
                </a:lnTo>
                <a:lnTo>
                  <a:pt x="219" y="15"/>
                </a:lnTo>
                <a:lnTo>
                  <a:pt x="219" y="15"/>
                </a:lnTo>
                <a:lnTo>
                  <a:pt x="215" y="15"/>
                </a:lnTo>
                <a:lnTo>
                  <a:pt x="211" y="16"/>
                </a:lnTo>
                <a:lnTo>
                  <a:pt x="211" y="16"/>
                </a:lnTo>
                <a:lnTo>
                  <a:pt x="211" y="16"/>
                </a:lnTo>
                <a:lnTo>
                  <a:pt x="206" y="20"/>
                </a:lnTo>
                <a:lnTo>
                  <a:pt x="202" y="27"/>
                </a:lnTo>
                <a:lnTo>
                  <a:pt x="200" y="34"/>
                </a:lnTo>
                <a:lnTo>
                  <a:pt x="203" y="42"/>
                </a:lnTo>
                <a:lnTo>
                  <a:pt x="203" y="42"/>
                </a:lnTo>
                <a:lnTo>
                  <a:pt x="206" y="46"/>
                </a:lnTo>
                <a:lnTo>
                  <a:pt x="210" y="50"/>
                </a:lnTo>
                <a:lnTo>
                  <a:pt x="215" y="51"/>
                </a:lnTo>
                <a:lnTo>
                  <a:pt x="219" y="53"/>
                </a:lnTo>
                <a:lnTo>
                  <a:pt x="219" y="193"/>
                </a:lnTo>
                <a:lnTo>
                  <a:pt x="219" y="193"/>
                </a:lnTo>
                <a:lnTo>
                  <a:pt x="218" y="199"/>
                </a:lnTo>
                <a:lnTo>
                  <a:pt x="218" y="204"/>
                </a:lnTo>
                <a:lnTo>
                  <a:pt x="218" y="210"/>
                </a:lnTo>
                <a:lnTo>
                  <a:pt x="219" y="215"/>
                </a:lnTo>
                <a:lnTo>
                  <a:pt x="219" y="245"/>
                </a:lnTo>
                <a:lnTo>
                  <a:pt x="219" y="245"/>
                </a:lnTo>
                <a:lnTo>
                  <a:pt x="207" y="238"/>
                </a:lnTo>
                <a:lnTo>
                  <a:pt x="194" y="230"/>
                </a:lnTo>
                <a:lnTo>
                  <a:pt x="169" y="212"/>
                </a:lnTo>
                <a:lnTo>
                  <a:pt x="157" y="203"/>
                </a:lnTo>
                <a:lnTo>
                  <a:pt x="145" y="196"/>
                </a:lnTo>
                <a:lnTo>
                  <a:pt x="131" y="192"/>
                </a:lnTo>
                <a:lnTo>
                  <a:pt x="125" y="192"/>
                </a:lnTo>
                <a:lnTo>
                  <a:pt x="118" y="192"/>
                </a:lnTo>
                <a:lnTo>
                  <a:pt x="118" y="192"/>
                </a:lnTo>
                <a:lnTo>
                  <a:pt x="92" y="193"/>
                </a:lnTo>
                <a:lnTo>
                  <a:pt x="68" y="193"/>
                </a:lnTo>
                <a:lnTo>
                  <a:pt x="68" y="164"/>
                </a:lnTo>
                <a:lnTo>
                  <a:pt x="68" y="164"/>
                </a:lnTo>
                <a:lnTo>
                  <a:pt x="76" y="162"/>
                </a:lnTo>
                <a:lnTo>
                  <a:pt x="84" y="159"/>
                </a:lnTo>
                <a:lnTo>
                  <a:pt x="84" y="159"/>
                </a:lnTo>
                <a:lnTo>
                  <a:pt x="84" y="159"/>
                </a:lnTo>
                <a:lnTo>
                  <a:pt x="91" y="155"/>
                </a:lnTo>
                <a:lnTo>
                  <a:pt x="96" y="150"/>
                </a:lnTo>
                <a:lnTo>
                  <a:pt x="100" y="145"/>
                </a:lnTo>
                <a:lnTo>
                  <a:pt x="103" y="138"/>
                </a:lnTo>
                <a:lnTo>
                  <a:pt x="104" y="131"/>
                </a:lnTo>
                <a:lnTo>
                  <a:pt x="104" y="123"/>
                </a:lnTo>
                <a:lnTo>
                  <a:pt x="103" y="116"/>
                </a:lnTo>
                <a:lnTo>
                  <a:pt x="100" y="109"/>
                </a:lnTo>
                <a:lnTo>
                  <a:pt x="100" y="109"/>
                </a:lnTo>
                <a:lnTo>
                  <a:pt x="95" y="100"/>
                </a:lnTo>
                <a:lnTo>
                  <a:pt x="87" y="93"/>
                </a:lnTo>
                <a:lnTo>
                  <a:pt x="77" y="89"/>
                </a:lnTo>
                <a:lnTo>
                  <a:pt x="68" y="88"/>
                </a:lnTo>
                <a:lnTo>
                  <a:pt x="68" y="31"/>
                </a:lnTo>
                <a:close/>
                <a:moveTo>
                  <a:pt x="0" y="136"/>
                </a:moveTo>
                <a:lnTo>
                  <a:pt x="0" y="136"/>
                </a:lnTo>
                <a:lnTo>
                  <a:pt x="0" y="124"/>
                </a:lnTo>
                <a:lnTo>
                  <a:pt x="0" y="115"/>
                </a:lnTo>
                <a:lnTo>
                  <a:pt x="3" y="104"/>
                </a:lnTo>
                <a:lnTo>
                  <a:pt x="5" y="96"/>
                </a:lnTo>
                <a:lnTo>
                  <a:pt x="10" y="86"/>
                </a:lnTo>
                <a:lnTo>
                  <a:pt x="14" y="78"/>
                </a:lnTo>
                <a:lnTo>
                  <a:pt x="24" y="65"/>
                </a:lnTo>
                <a:lnTo>
                  <a:pt x="35" y="53"/>
                </a:lnTo>
                <a:lnTo>
                  <a:pt x="45" y="44"/>
                </a:lnTo>
                <a:lnTo>
                  <a:pt x="54" y="38"/>
                </a:lnTo>
                <a:lnTo>
                  <a:pt x="54" y="38"/>
                </a:lnTo>
                <a:lnTo>
                  <a:pt x="68" y="31"/>
                </a:lnTo>
                <a:lnTo>
                  <a:pt x="68" y="88"/>
                </a:lnTo>
                <a:lnTo>
                  <a:pt x="68" y="88"/>
                </a:lnTo>
                <a:lnTo>
                  <a:pt x="58" y="89"/>
                </a:lnTo>
                <a:lnTo>
                  <a:pt x="50" y="92"/>
                </a:lnTo>
                <a:lnTo>
                  <a:pt x="50" y="92"/>
                </a:lnTo>
                <a:lnTo>
                  <a:pt x="43" y="96"/>
                </a:lnTo>
                <a:lnTo>
                  <a:pt x="38" y="101"/>
                </a:lnTo>
                <a:lnTo>
                  <a:pt x="34" y="108"/>
                </a:lnTo>
                <a:lnTo>
                  <a:pt x="31" y="113"/>
                </a:lnTo>
                <a:lnTo>
                  <a:pt x="30" y="122"/>
                </a:lnTo>
                <a:lnTo>
                  <a:pt x="30" y="128"/>
                </a:lnTo>
                <a:lnTo>
                  <a:pt x="31" y="135"/>
                </a:lnTo>
                <a:lnTo>
                  <a:pt x="34" y="143"/>
                </a:lnTo>
                <a:lnTo>
                  <a:pt x="34" y="143"/>
                </a:lnTo>
                <a:lnTo>
                  <a:pt x="39" y="151"/>
                </a:lnTo>
                <a:lnTo>
                  <a:pt x="47" y="158"/>
                </a:lnTo>
                <a:lnTo>
                  <a:pt x="57" y="162"/>
                </a:lnTo>
                <a:lnTo>
                  <a:pt x="68" y="164"/>
                </a:lnTo>
                <a:lnTo>
                  <a:pt x="68" y="193"/>
                </a:lnTo>
                <a:lnTo>
                  <a:pt x="68" y="193"/>
                </a:lnTo>
                <a:lnTo>
                  <a:pt x="54" y="192"/>
                </a:lnTo>
                <a:lnTo>
                  <a:pt x="42" y="189"/>
                </a:lnTo>
                <a:lnTo>
                  <a:pt x="31" y="185"/>
                </a:lnTo>
                <a:lnTo>
                  <a:pt x="22" y="178"/>
                </a:lnTo>
                <a:lnTo>
                  <a:pt x="14" y="172"/>
                </a:lnTo>
                <a:lnTo>
                  <a:pt x="8" y="162"/>
                </a:lnTo>
                <a:lnTo>
                  <a:pt x="3" y="150"/>
                </a:lnTo>
                <a:lnTo>
                  <a:pt x="0" y="136"/>
                </a:lnTo>
                <a:lnTo>
                  <a:pt x="0" y="136"/>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grpSp>
        <p:nvGrpSpPr>
          <p:cNvPr id="135" name="组合 206"/>
          <p:cNvGrpSpPr/>
          <p:nvPr/>
        </p:nvGrpSpPr>
        <p:grpSpPr>
          <a:xfrm>
            <a:off x="5168899" y="4599893"/>
            <a:ext cx="495300" cy="644526"/>
            <a:chOff x="1893888" y="4305300"/>
            <a:chExt cx="495300" cy="644526"/>
          </a:xfrm>
          <a:solidFill>
            <a:schemeClr val="accent3"/>
          </a:solidFill>
        </p:grpSpPr>
        <p:sp>
          <p:nvSpPr>
            <p:cNvPr id="136" name="Freeform 129"/>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30"/>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31"/>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32"/>
            <p:cNvSpPr/>
            <p:nvPr/>
          </p:nvSpPr>
          <p:spPr bwMode="auto">
            <a:xfrm>
              <a:off x="2139951" y="4786313"/>
              <a:ext cx="136525" cy="163513"/>
            </a:xfrm>
            <a:custGeom>
              <a:avLst/>
              <a:gdLst>
                <a:gd name="T0" fmla="*/ 27 w 86"/>
                <a:gd name="T1" fmla="*/ 6 h 103"/>
                <a:gd name="T2" fmla="*/ 27 w 86"/>
                <a:gd name="T3" fmla="*/ 38 h 103"/>
                <a:gd name="T4" fmla="*/ 27 w 86"/>
                <a:gd name="T5" fmla="*/ 38 h 103"/>
                <a:gd name="T6" fmla="*/ 28 w 86"/>
                <a:gd name="T7" fmla="*/ 41 h 103"/>
                <a:gd name="T8" fmla="*/ 34 w 86"/>
                <a:gd name="T9" fmla="*/ 47 h 103"/>
                <a:gd name="T10" fmla="*/ 42 w 86"/>
                <a:gd name="T11" fmla="*/ 55 h 103"/>
                <a:gd name="T12" fmla="*/ 47 w 86"/>
                <a:gd name="T13" fmla="*/ 57 h 103"/>
                <a:gd name="T14" fmla="*/ 54 w 86"/>
                <a:gd name="T15" fmla="*/ 60 h 103"/>
                <a:gd name="T16" fmla="*/ 54 w 86"/>
                <a:gd name="T17" fmla="*/ 60 h 103"/>
                <a:gd name="T18" fmla="*/ 66 w 86"/>
                <a:gd name="T19" fmla="*/ 65 h 103"/>
                <a:gd name="T20" fmla="*/ 78 w 86"/>
                <a:gd name="T21" fmla="*/ 72 h 103"/>
                <a:gd name="T22" fmla="*/ 82 w 86"/>
                <a:gd name="T23" fmla="*/ 75 h 103"/>
                <a:gd name="T24" fmla="*/ 85 w 86"/>
                <a:gd name="T25" fmla="*/ 79 h 103"/>
                <a:gd name="T26" fmla="*/ 86 w 86"/>
                <a:gd name="T27" fmla="*/ 82 h 103"/>
                <a:gd name="T28" fmla="*/ 86 w 86"/>
                <a:gd name="T29" fmla="*/ 86 h 103"/>
                <a:gd name="T30" fmla="*/ 86 w 86"/>
                <a:gd name="T31" fmla="*/ 86 h 103"/>
                <a:gd name="T32" fmla="*/ 85 w 86"/>
                <a:gd name="T33" fmla="*/ 90 h 103"/>
                <a:gd name="T34" fmla="*/ 81 w 86"/>
                <a:gd name="T35" fmla="*/ 93 h 103"/>
                <a:gd name="T36" fmla="*/ 76 w 86"/>
                <a:gd name="T37" fmla="*/ 95 h 103"/>
                <a:gd name="T38" fmla="*/ 66 w 86"/>
                <a:gd name="T39" fmla="*/ 98 h 103"/>
                <a:gd name="T40" fmla="*/ 55 w 86"/>
                <a:gd name="T41" fmla="*/ 101 h 103"/>
                <a:gd name="T42" fmla="*/ 40 w 86"/>
                <a:gd name="T43" fmla="*/ 102 h 103"/>
                <a:gd name="T44" fmla="*/ 21 w 86"/>
                <a:gd name="T45" fmla="*/ 103 h 103"/>
                <a:gd name="T46" fmla="*/ 0 w 86"/>
                <a:gd name="T47" fmla="*/ 103 h 103"/>
                <a:gd name="T48" fmla="*/ 0 w 86"/>
                <a:gd name="T49" fmla="*/ 0 h 103"/>
                <a:gd name="T50" fmla="*/ 27 w 86"/>
                <a:gd name="T51"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03">
                  <a:moveTo>
                    <a:pt x="27" y="6"/>
                  </a:moveTo>
                  <a:lnTo>
                    <a:pt x="27" y="38"/>
                  </a:lnTo>
                  <a:lnTo>
                    <a:pt x="27" y="38"/>
                  </a:lnTo>
                  <a:lnTo>
                    <a:pt x="28" y="41"/>
                  </a:lnTo>
                  <a:lnTo>
                    <a:pt x="34" y="47"/>
                  </a:lnTo>
                  <a:lnTo>
                    <a:pt x="42" y="55"/>
                  </a:lnTo>
                  <a:lnTo>
                    <a:pt x="47" y="57"/>
                  </a:lnTo>
                  <a:lnTo>
                    <a:pt x="54" y="60"/>
                  </a:lnTo>
                  <a:lnTo>
                    <a:pt x="54" y="60"/>
                  </a:lnTo>
                  <a:lnTo>
                    <a:pt x="66" y="65"/>
                  </a:lnTo>
                  <a:lnTo>
                    <a:pt x="78" y="72"/>
                  </a:lnTo>
                  <a:lnTo>
                    <a:pt x="82" y="75"/>
                  </a:lnTo>
                  <a:lnTo>
                    <a:pt x="85" y="79"/>
                  </a:lnTo>
                  <a:lnTo>
                    <a:pt x="86" y="82"/>
                  </a:lnTo>
                  <a:lnTo>
                    <a:pt x="86" y="86"/>
                  </a:lnTo>
                  <a:lnTo>
                    <a:pt x="86" y="86"/>
                  </a:lnTo>
                  <a:lnTo>
                    <a:pt x="85" y="90"/>
                  </a:lnTo>
                  <a:lnTo>
                    <a:pt x="81" y="93"/>
                  </a:lnTo>
                  <a:lnTo>
                    <a:pt x="76" y="95"/>
                  </a:lnTo>
                  <a:lnTo>
                    <a:pt x="66" y="98"/>
                  </a:lnTo>
                  <a:lnTo>
                    <a:pt x="55" y="101"/>
                  </a:lnTo>
                  <a:lnTo>
                    <a:pt x="40" y="102"/>
                  </a:lnTo>
                  <a:lnTo>
                    <a:pt x="21" y="103"/>
                  </a:lnTo>
                  <a:lnTo>
                    <a:pt x="0" y="103"/>
                  </a:lnTo>
                  <a:lnTo>
                    <a:pt x="0" y="0"/>
                  </a:lnTo>
                  <a:lnTo>
                    <a:pt x="27"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33"/>
            <p:cNvSpPr/>
            <p:nvPr/>
          </p:nvSpPr>
          <p:spPr bwMode="auto">
            <a:xfrm>
              <a:off x="2024063" y="4786313"/>
              <a:ext cx="130175" cy="163513"/>
            </a:xfrm>
            <a:custGeom>
              <a:avLst/>
              <a:gdLst>
                <a:gd name="T0" fmla="*/ 63 w 82"/>
                <a:gd name="T1" fmla="*/ 6 h 103"/>
                <a:gd name="T2" fmla="*/ 63 w 82"/>
                <a:gd name="T3" fmla="*/ 38 h 103"/>
                <a:gd name="T4" fmla="*/ 63 w 82"/>
                <a:gd name="T5" fmla="*/ 38 h 103"/>
                <a:gd name="T6" fmla="*/ 62 w 82"/>
                <a:gd name="T7" fmla="*/ 41 h 103"/>
                <a:gd name="T8" fmla="*/ 58 w 82"/>
                <a:gd name="T9" fmla="*/ 47 h 103"/>
                <a:gd name="T10" fmla="*/ 51 w 82"/>
                <a:gd name="T11" fmla="*/ 55 h 103"/>
                <a:gd name="T12" fmla="*/ 46 w 82"/>
                <a:gd name="T13" fmla="*/ 57 h 103"/>
                <a:gd name="T14" fmla="*/ 39 w 82"/>
                <a:gd name="T15" fmla="*/ 60 h 103"/>
                <a:gd name="T16" fmla="*/ 39 w 82"/>
                <a:gd name="T17" fmla="*/ 60 h 103"/>
                <a:gd name="T18" fmla="*/ 25 w 82"/>
                <a:gd name="T19" fmla="*/ 65 h 103"/>
                <a:gd name="T20" fmla="*/ 12 w 82"/>
                <a:gd name="T21" fmla="*/ 72 h 103"/>
                <a:gd name="T22" fmla="*/ 6 w 82"/>
                <a:gd name="T23" fmla="*/ 75 h 103"/>
                <a:gd name="T24" fmla="*/ 4 w 82"/>
                <a:gd name="T25" fmla="*/ 79 h 103"/>
                <a:gd name="T26" fmla="*/ 1 w 82"/>
                <a:gd name="T27" fmla="*/ 82 h 103"/>
                <a:gd name="T28" fmla="*/ 0 w 82"/>
                <a:gd name="T29" fmla="*/ 86 h 103"/>
                <a:gd name="T30" fmla="*/ 0 w 82"/>
                <a:gd name="T31" fmla="*/ 86 h 103"/>
                <a:gd name="T32" fmla="*/ 2 w 82"/>
                <a:gd name="T33" fmla="*/ 90 h 103"/>
                <a:gd name="T34" fmla="*/ 8 w 82"/>
                <a:gd name="T35" fmla="*/ 93 h 103"/>
                <a:gd name="T36" fmla="*/ 15 w 82"/>
                <a:gd name="T37" fmla="*/ 95 h 103"/>
                <a:gd name="T38" fmla="*/ 24 w 82"/>
                <a:gd name="T39" fmla="*/ 98 h 103"/>
                <a:gd name="T40" fmla="*/ 36 w 82"/>
                <a:gd name="T41" fmla="*/ 101 h 103"/>
                <a:gd name="T42" fmla="*/ 50 w 82"/>
                <a:gd name="T43" fmla="*/ 102 h 103"/>
                <a:gd name="T44" fmla="*/ 82 w 82"/>
                <a:gd name="T45" fmla="*/ 103 h 103"/>
                <a:gd name="T46" fmla="*/ 82 w 82"/>
                <a:gd name="T47" fmla="*/ 0 h 103"/>
                <a:gd name="T48" fmla="*/ 63 w 82"/>
                <a:gd name="T49"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103">
                  <a:moveTo>
                    <a:pt x="63" y="6"/>
                  </a:moveTo>
                  <a:lnTo>
                    <a:pt x="63" y="38"/>
                  </a:lnTo>
                  <a:lnTo>
                    <a:pt x="63" y="38"/>
                  </a:lnTo>
                  <a:lnTo>
                    <a:pt x="62" y="41"/>
                  </a:lnTo>
                  <a:lnTo>
                    <a:pt x="58" y="47"/>
                  </a:lnTo>
                  <a:lnTo>
                    <a:pt x="51" y="55"/>
                  </a:lnTo>
                  <a:lnTo>
                    <a:pt x="46" y="57"/>
                  </a:lnTo>
                  <a:lnTo>
                    <a:pt x="39" y="60"/>
                  </a:lnTo>
                  <a:lnTo>
                    <a:pt x="39" y="60"/>
                  </a:lnTo>
                  <a:lnTo>
                    <a:pt x="25" y="65"/>
                  </a:lnTo>
                  <a:lnTo>
                    <a:pt x="12" y="72"/>
                  </a:lnTo>
                  <a:lnTo>
                    <a:pt x="6" y="75"/>
                  </a:lnTo>
                  <a:lnTo>
                    <a:pt x="4" y="79"/>
                  </a:lnTo>
                  <a:lnTo>
                    <a:pt x="1" y="82"/>
                  </a:lnTo>
                  <a:lnTo>
                    <a:pt x="0" y="86"/>
                  </a:lnTo>
                  <a:lnTo>
                    <a:pt x="0" y="86"/>
                  </a:lnTo>
                  <a:lnTo>
                    <a:pt x="2" y="90"/>
                  </a:lnTo>
                  <a:lnTo>
                    <a:pt x="8" y="93"/>
                  </a:lnTo>
                  <a:lnTo>
                    <a:pt x="15" y="95"/>
                  </a:lnTo>
                  <a:lnTo>
                    <a:pt x="24" y="98"/>
                  </a:lnTo>
                  <a:lnTo>
                    <a:pt x="36" y="101"/>
                  </a:lnTo>
                  <a:lnTo>
                    <a:pt x="50" y="102"/>
                  </a:lnTo>
                  <a:lnTo>
                    <a:pt x="82" y="103"/>
                  </a:lnTo>
                  <a:lnTo>
                    <a:pt x="82" y="0"/>
                  </a:lnTo>
                  <a:lnTo>
                    <a:pt x="63"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34"/>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35"/>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36"/>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44" name="组合 198"/>
          <p:cNvGrpSpPr/>
          <p:nvPr/>
        </p:nvGrpSpPr>
        <p:grpSpPr>
          <a:xfrm>
            <a:off x="7121524" y="2109106"/>
            <a:ext cx="323850" cy="576262"/>
            <a:chOff x="3846513" y="1814513"/>
            <a:chExt cx="323850" cy="576262"/>
          </a:xfrm>
          <a:solidFill>
            <a:schemeClr val="accent5"/>
          </a:solidFill>
        </p:grpSpPr>
        <p:sp>
          <p:nvSpPr>
            <p:cNvPr id="145" name="Freeform 137"/>
            <p:cNvSpPr>
              <a:spLocks noEditPoints="1"/>
            </p:cNvSpPr>
            <p:nvPr/>
          </p:nvSpPr>
          <p:spPr bwMode="auto">
            <a:xfrm>
              <a:off x="3846513" y="1814513"/>
              <a:ext cx="323850" cy="323850"/>
            </a:xfrm>
            <a:custGeom>
              <a:avLst/>
              <a:gdLst>
                <a:gd name="T0" fmla="*/ 112 w 204"/>
                <a:gd name="T1" fmla="*/ 0 h 204"/>
                <a:gd name="T2" fmla="*/ 141 w 204"/>
                <a:gd name="T3" fmla="*/ 8 h 204"/>
                <a:gd name="T4" fmla="*/ 165 w 204"/>
                <a:gd name="T5" fmla="*/ 22 h 204"/>
                <a:gd name="T6" fmla="*/ 185 w 204"/>
                <a:gd name="T7" fmla="*/ 42 h 204"/>
                <a:gd name="T8" fmla="*/ 199 w 204"/>
                <a:gd name="T9" fmla="*/ 68 h 204"/>
                <a:gd name="T10" fmla="*/ 204 w 204"/>
                <a:gd name="T11" fmla="*/ 96 h 204"/>
                <a:gd name="T12" fmla="*/ 203 w 204"/>
                <a:gd name="T13" fmla="*/ 118 h 204"/>
                <a:gd name="T14" fmla="*/ 195 w 204"/>
                <a:gd name="T15" fmla="*/ 146 h 204"/>
                <a:gd name="T16" fmla="*/ 179 w 204"/>
                <a:gd name="T17" fmla="*/ 171 h 204"/>
                <a:gd name="T18" fmla="*/ 156 w 204"/>
                <a:gd name="T19" fmla="*/ 190 h 204"/>
                <a:gd name="T20" fmla="*/ 129 w 204"/>
                <a:gd name="T21" fmla="*/ 202 h 204"/>
                <a:gd name="T22" fmla="*/ 108 w 204"/>
                <a:gd name="T23" fmla="*/ 204 h 204"/>
                <a:gd name="T24" fmla="*/ 102 w 204"/>
                <a:gd name="T25" fmla="*/ 185 h 204"/>
                <a:gd name="T26" fmla="*/ 107 w 204"/>
                <a:gd name="T27" fmla="*/ 185 h 204"/>
                <a:gd name="T28" fmla="*/ 131 w 204"/>
                <a:gd name="T29" fmla="*/ 180 h 204"/>
                <a:gd name="T30" fmla="*/ 164 w 204"/>
                <a:gd name="T31" fmla="*/ 158 h 204"/>
                <a:gd name="T32" fmla="*/ 183 w 204"/>
                <a:gd name="T33" fmla="*/ 123 h 204"/>
                <a:gd name="T34" fmla="*/ 185 w 204"/>
                <a:gd name="T35" fmla="*/ 97 h 204"/>
                <a:gd name="T36" fmla="*/ 177 w 204"/>
                <a:gd name="T37" fmla="*/ 66 h 204"/>
                <a:gd name="T38" fmla="*/ 148 w 204"/>
                <a:gd name="T39" fmla="*/ 32 h 204"/>
                <a:gd name="T40" fmla="*/ 102 w 204"/>
                <a:gd name="T41" fmla="*/ 19 h 204"/>
                <a:gd name="T42" fmla="*/ 96 w 204"/>
                <a:gd name="T43" fmla="*/ 0 h 204"/>
                <a:gd name="T44" fmla="*/ 102 w 204"/>
                <a:gd name="T45" fmla="*/ 19 h 204"/>
                <a:gd name="T46" fmla="*/ 89 w 204"/>
                <a:gd name="T47" fmla="*/ 20 h 204"/>
                <a:gd name="T48" fmla="*/ 66 w 204"/>
                <a:gd name="T49" fmla="*/ 27 h 204"/>
                <a:gd name="T50" fmla="*/ 31 w 204"/>
                <a:gd name="T51" fmla="*/ 60 h 204"/>
                <a:gd name="T52" fmla="*/ 20 w 204"/>
                <a:gd name="T53" fmla="*/ 89 h 204"/>
                <a:gd name="T54" fmla="*/ 19 w 204"/>
                <a:gd name="T55" fmla="*/ 107 h 204"/>
                <a:gd name="T56" fmla="*/ 35 w 204"/>
                <a:gd name="T57" fmla="*/ 152 h 204"/>
                <a:gd name="T58" fmla="*/ 70 w 204"/>
                <a:gd name="T59" fmla="*/ 179 h 204"/>
                <a:gd name="T60" fmla="*/ 102 w 204"/>
                <a:gd name="T61" fmla="*/ 204 h 204"/>
                <a:gd name="T62" fmla="*/ 83 w 204"/>
                <a:gd name="T63" fmla="*/ 203 h 204"/>
                <a:gd name="T64" fmla="*/ 55 w 204"/>
                <a:gd name="T65" fmla="*/ 194 h 204"/>
                <a:gd name="T66" fmla="*/ 32 w 204"/>
                <a:gd name="T67" fmla="*/ 176 h 204"/>
                <a:gd name="T68" fmla="*/ 13 w 204"/>
                <a:gd name="T69" fmla="*/ 154 h 204"/>
                <a:gd name="T70" fmla="*/ 3 w 204"/>
                <a:gd name="T71" fmla="*/ 127 h 204"/>
                <a:gd name="T72" fmla="*/ 0 w 204"/>
                <a:gd name="T73" fmla="*/ 108 h 204"/>
                <a:gd name="T74" fmla="*/ 3 w 204"/>
                <a:gd name="T75" fmla="*/ 77 h 204"/>
                <a:gd name="T76" fmla="*/ 15 w 204"/>
                <a:gd name="T77" fmla="*/ 50 h 204"/>
                <a:gd name="T78" fmla="*/ 32 w 204"/>
                <a:gd name="T79" fmla="*/ 27 h 204"/>
                <a:gd name="T80" fmla="*/ 57 w 204"/>
                <a:gd name="T81" fmla="*/ 11 h 204"/>
                <a:gd name="T82" fmla="*/ 87 w 204"/>
                <a:gd name="T83" fmla="*/ 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4" h="204">
                  <a:moveTo>
                    <a:pt x="102" y="0"/>
                  </a:moveTo>
                  <a:lnTo>
                    <a:pt x="102" y="0"/>
                  </a:lnTo>
                  <a:lnTo>
                    <a:pt x="112" y="0"/>
                  </a:lnTo>
                  <a:lnTo>
                    <a:pt x="122" y="1"/>
                  </a:lnTo>
                  <a:lnTo>
                    <a:pt x="131" y="4"/>
                  </a:lnTo>
                  <a:lnTo>
                    <a:pt x="141" y="8"/>
                  </a:lnTo>
                  <a:lnTo>
                    <a:pt x="149" y="11"/>
                  </a:lnTo>
                  <a:lnTo>
                    <a:pt x="157" y="16"/>
                  </a:lnTo>
                  <a:lnTo>
                    <a:pt x="165" y="22"/>
                  </a:lnTo>
                  <a:lnTo>
                    <a:pt x="172" y="28"/>
                  </a:lnTo>
                  <a:lnTo>
                    <a:pt x="179" y="35"/>
                  </a:lnTo>
                  <a:lnTo>
                    <a:pt x="185" y="42"/>
                  </a:lnTo>
                  <a:lnTo>
                    <a:pt x="190" y="50"/>
                  </a:lnTo>
                  <a:lnTo>
                    <a:pt x="195" y="58"/>
                  </a:lnTo>
                  <a:lnTo>
                    <a:pt x="199" y="68"/>
                  </a:lnTo>
                  <a:lnTo>
                    <a:pt x="202" y="77"/>
                  </a:lnTo>
                  <a:lnTo>
                    <a:pt x="203" y="87"/>
                  </a:lnTo>
                  <a:lnTo>
                    <a:pt x="204" y="96"/>
                  </a:lnTo>
                  <a:lnTo>
                    <a:pt x="204" y="96"/>
                  </a:lnTo>
                  <a:lnTo>
                    <a:pt x="204" y="107"/>
                  </a:lnTo>
                  <a:lnTo>
                    <a:pt x="203" y="118"/>
                  </a:lnTo>
                  <a:lnTo>
                    <a:pt x="202" y="127"/>
                  </a:lnTo>
                  <a:lnTo>
                    <a:pt x="199" y="137"/>
                  </a:lnTo>
                  <a:lnTo>
                    <a:pt x="195" y="146"/>
                  </a:lnTo>
                  <a:lnTo>
                    <a:pt x="190" y="154"/>
                  </a:lnTo>
                  <a:lnTo>
                    <a:pt x="184" y="162"/>
                  </a:lnTo>
                  <a:lnTo>
                    <a:pt x="179" y="171"/>
                  </a:lnTo>
                  <a:lnTo>
                    <a:pt x="172" y="177"/>
                  </a:lnTo>
                  <a:lnTo>
                    <a:pt x="164" y="184"/>
                  </a:lnTo>
                  <a:lnTo>
                    <a:pt x="156" y="190"/>
                  </a:lnTo>
                  <a:lnTo>
                    <a:pt x="148" y="194"/>
                  </a:lnTo>
                  <a:lnTo>
                    <a:pt x="138" y="198"/>
                  </a:lnTo>
                  <a:lnTo>
                    <a:pt x="129" y="202"/>
                  </a:lnTo>
                  <a:lnTo>
                    <a:pt x="118" y="203"/>
                  </a:lnTo>
                  <a:lnTo>
                    <a:pt x="108" y="204"/>
                  </a:lnTo>
                  <a:lnTo>
                    <a:pt x="108" y="204"/>
                  </a:lnTo>
                  <a:lnTo>
                    <a:pt x="102" y="204"/>
                  </a:lnTo>
                  <a:lnTo>
                    <a:pt x="102" y="185"/>
                  </a:lnTo>
                  <a:lnTo>
                    <a:pt x="102" y="185"/>
                  </a:lnTo>
                  <a:lnTo>
                    <a:pt x="107" y="185"/>
                  </a:lnTo>
                  <a:lnTo>
                    <a:pt x="107" y="185"/>
                  </a:lnTo>
                  <a:lnTo>
                    <a:pt x="107" y="185"/>
                  </a:lnTo>
                  <a:lnTo>
                    <a:pt x="115" y="184"/>
                  </a:lnTo>
                  <a:lnTo>
                    <a:pt x="123" y="183"/>
                  </a:lnTo>
                  <a:lnTo>
                    <a:pt x="131" y="180"/>
                  </a:lnTo>
                  <a:lnTo>
                    <a:pt x="138" y="177"/>
                  </a:lnTo>
                  <a:lnTo>
                    <a:pt x="152" y="169"/>
                  </a:lnTo>
                  <a:lnTo>
                    <a:pt x="164" y="158"/>
                  </a:lnTo>
                  <a:lnTo>
                    <a:pt x="173" y="145"/>
                  </a:lnTo>
                  <a:lnTo>
                    <a:pt x="180" y="130"/>
                  </a:lnTo>
                  <a:lnTo>
                    <a:pt x="183" y="123"/>
                  </a:lnTo>
                  <a:lnTo>
                    <a:pt x="184" y="115"/>
                  </a:lnTo>
                  <a:lnTo>
                    <a:pt x="185" y="107"/>
                  </a:lnTo>
                  <a:lnTo>
                    <a:pt x="185" y="97"/>
                  </a:lnTo>
                  <a:lnTo>
                    <a:pt x="185" y="97"/>
                  </a:lnTo>
                  <a:lnTo>
                    <a:pt x="183" y="81"/>
                  </a:lnTo>
                  <a:lnTo>
                    <a:pt x="177" y="66"/>
                  </a:lnTo>
                  <a:lnTo>
                    <a:pt x="169" y="53"/>
                  </a:lnTo>
                  <a:lnTo>
                    <a:pt x="160" y="42"/>
                  </a:lnTo>
                  <a:lnTo>
                    <a:pt x="148" y="32"/>
                  </a:lnTo>
                  <a:lnTo>
                    <a:pt x="133" y="26"/>
                  </a:lnTo>
                  <a:lnTo>
                    <a:pt x="118" y="20"/>
                  </a:lnTo>
                  <a:lnTo>
                    <a:pt x="102" y="19"/>
                  </a:lnTo>
                  <a:lnTo>
                    <a:pt x="102" y="0"/>
                  </a:lnTo>
                  <a:close/>
                  <a:moveTo>
                    <a:pt x="96" y="0"/>
                  </a:moveTo>
                  <a:lnTo>
                    <a:pt x="96" y="0"/>
                  </a:lnTo>
                  <a:lnTo>
                    <a:pt x="102" y="0"/>
                  </a:lnTo>
                  <a:lnTo>
                    <a:pt x="102" y="19"/>
                  </a:lnTo>
                  <a:lnTo>
                    <a:pt x="102" y="19"/>
                  </a:lnTo>
                  <a:lnTo>
                    <a:pt x="97" y="19"/>
                  </a:lnTo>
                  <a:lnTo>
                    <a:pt x="97" y="19"/>
                  </a:lnTo>
                  <a:lnTo>
                    <a:pt x="89" y="20"/>
                  </a:lnTo>
                  <a:lnTo>
                    <a:pt x="81" y="22"/>
                  </a:lnTo>
                  <a:lnTo>
                    <a:pt x="73" y="24"/>
                  </a:lnTo>
                  <a:lnTo>
                    <a:pt x="66" y="27"/>
                  </a:lnTo>
                  <a:lnTo>
                    <a:pt x="51" y="37"/>
                  </a:lnTo>
                  <a:lnTo>
                    <a:pt x="41" y="46"/>
                  </a:lnTo>
                  <a:lnTo>
                    <a:pt x="31" y="60"/>
                  </a:lnTo>
                  <a:lnTo>
                    <a:pt x="24" y="74"/>
                  </a:lnTo>
                  <a:lnTo>
                    <a:pt x="22" y="81"/>
                  </a:lnTo>
                  <a:lnTo>
                    <a:pt x="20" y="89"/>
                  </a:lnTo>
                  <a:lnTo>
                    <a:pt x="19" y="99"/>
                  </a:lnTo>
                  <a:lnTo>
                    <a:pt x="19" y="107"/>
                  </a:lnTo>
                  <a:lnTo>
                    <a:pt x="19" y="107"/>
                  </a:lnTo>
                  <a:lnTo>
                    <a:pt x="22" y="123"/>
                  </a:lnTo>
                  <a:lnTo>
                    <a:pt x="27" y="138"/>
                  </a:lnTo>
                  <a:lnTo>
                    <a:pt x="35" y="152"/>
                  </a:lnTo>
                  <a:lnTo>
                    <a:pt x="45" y="162"/>
                  </a:lnTo>
                  <a:lnTo>
                    <a:pt x="57" y="172"/>
                  </a:lnTo>
                  <a:lnTo>
                    <a:pt x="70" y="179"/>
                  </a:lnTo>
                  <a:lnTo>
                    <a:pt x="87" y="184"/>
                  </a:lnTo>
                  <a:lnTo>
                    <a:pt x="102" y="185"/>
                  </a:lnTo>
                  <a:lnTo>
                    <a:pt x="102" y="204"/>
                  </a:lnTo>
                  <a:lnTo>
                    <a:pt x="102" y="204"/>
                  </a:lnTo>
                  <a:lnTo>
                    <a:pt x="92" y="204"/>
                  </a:lnTo>
                  <a:lnTo>
                    <a:pt x="83" y="203"/>
                  </a:lnTo>
                  <a:lnTo>
                    <a:pt x="73" y="200"/>
                  </a:lnTo>
                  <a:lnTo>
                    <a:pt x="64" y="198"/>
                  </a:lnTo>
                  <a:lnTo>
                    <a:pt x="55" y="194"/>
                  </a:lnTo>
                  <a:lnTo>
                    <a:pt x="47" y="188"/>
                  </a:lnTo>
                  <a:lnTo>
                    <a:pt x="39" y="183"/>
                  </a:lnTo>
                  <a:lnTo>
                    <a:pt x="32" y="176"/>
                  </a:lnTo>
                  <a:lnTo>
                    <a:pt x="26" y="169"/>
                  </a:lnTo>
                  <a:lnTo>
                    <a:pt x="19" y="162"/>
                  </a:lnTo>
                  <a:lnTo>
                    <a:pt x="13" y="154"/>
                  </a:lnTo>
                  <a:lnTo>
                    <a:pt x="9" y="146"/>
                  </a:lnTo>
                  <a:lnTo>
                    <a:pt x="5" y="137"/>
                  </a:lnTo>
                  <a:lnTo>
                    <a:pt x="3" y="127"/>
                  </a:lnTo>
                  <a:lnTo>
                    <a:pt x="1" y="118"/>
                  </a:lnTo>
                  <a:lnTo>
                    <a:pt x="0" y="108"/>
                  </a:lnTo>
                  <a:lnTo>
                    <a:pt x="0" y="108"/>
                  </a:lnTo>
                  <a:lnTo>
                    <a:pt x="0" y="97"/>
                  </a:lnTo>
                  <a:lnTo>
                    <a:pt x="1" y="87"/>
                  </a:lnTo>
                  <a:lnTo>
                    <a:pt x="3" y="77"/>
                  </a:lnTo>
                  <a:lnTo>
                    <a:pt x="5" y="68"/>
                  </a:lnTo>
                  <a:lnTo>
                    <a:pt x="9" y="58"/>
                  </a:lnTo>
                  <a:lnTo>
                    <a:pt x="15" y="50"/>
                  </a:lnTo>
                  <a:lnTo>
                    <a:pt x="20" y="42"/>
                  </a:lnTo>
                  <a:lnTo>
                    <a:pt x="26" y="34"/>
                  </a:lnTo>
                  <a:lnTo>
                    <a:pt x="32" y="27"/>
                  </a:lnTo>
                  <a:lnTo>
                    <a:pt x="41" y="20"/>
                  </a:lnTo>
                  <a:lnTo>
                    <a:pt x="49" y="15"/>
                  </a:lnTo>
                  <a:lnTo>
                    <a:pt x="57" y="11"/>
                  </a:lnTo>
                  <a:lnTo>
                    <a:pt x="66" y="7"/>
                  </a:lnTo>
                  <a:lnTo>
                    <a:pt x="76" y="3"/>
                  </a:lnTo>
                  <a:lnTo>
                    <a:pt x="87" y="1"/>
                  </a:lnTo>
                  <a:lnTo>
                    <a:pt x="96" y="0"/>
                  </a:lnTo>
                  <a:lnTo>
                    <a:pt x="9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38"/>
            <p:cNvSpPr/>
            <p:nvPr/>
          </p:nvSpPr>
          <p:spPr bwMode="auto">
            <a:xfrm>
              <a:off x="3994151" y="2119313"/>
              <a:ext cx="52388" cy="161925"/>
            </a:xfrm>
            <a:custGeom>
              <a:avLst/>
              <a:gdLst>
                <a:gd name="T0" fmla="*/ 6 w 33"/>
                <a:gd name="T1" fmla="*/ 102 h 102"/>
                <a:gd name="T2" fmla="*/ 33 w 33"/>
                <a:gd name="T3" fmla="*/ 100 h 102"/>
                <a:gd name="T4" fmla="*/ 27 w 33"/>
                <a:gd name="T5" fmla="*/ 0 h 102"/>
                <a:gd name="T6" fmla="*/ 0 w 33"/>
                <a:gd name="T7" fmla="*/ 2 h 102"/>
                <a:gd name="T8" fmla="*/ 6 w 33"/>
                <a:gd name="T9" fmla="*/ 102 h 102"/>
              </a:gdLst>
              <a:ahLst/>
              <a:cxnLst>
                <a:cxn ang="0">
                  <a:pos x="T0" y="T1"/>
                </a:cxn>
                <a:cxn ang="0">
                  <a:pos x="T2" y="T3"/>
                </a:cxn>
                <a:cxn ang="0">
                  <a:pos x="T4" y="T5"/>
                </a:cxn>
                <a:cxn ang="0">
                  <a:pos x="T6" y="T7"/>
                </a:cxn>
                <a:cxn ang="0">
                  <a:pos x="T8" y="T9"/>
                </a:cxn>
              </a:cxnLst>
              <a:rect l="0" t="0" r="r" b="b"/>
              <a:pathLst>
                <a:path w="33" h="102">
                  <a:moveTo>
                    <a:pt x="6" y="102"/>
                  </a:moveTo>
                  <a:lnTo>
                    <a:pt x="33" y="100"/>
                  </a:lnTo>
                  <a:lnTo>
                    <a:pt x="27" y="0"/>
                  </a:lnTo>
                  <a:lnTo>
                    <a:pt x="0" y="2"/>
                  </a:lnTo>
                  <a:lnTo>
                    <a:pt x="6" y="10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39"/>
            <p:cNvSpPr/>
            <p:nvPr/>
          </p:nvSpPr>
          <p:spPr bwMode="auto">
            <a:xfrm>
              <a:off x="3986213" y="2171700"/>
              <a:ext cx="77788" cy="219075"/>
            </a:xfrm>
            <a:custGeom>
              <a:avLst/>
              <a:gdLst>
                <a:gd name="T0" fmla="*/ 5 w 49"/>
                <a:gd name="T1" fmla="*/ 116 h 138"/>
                <a:gd name="T2" fmla="*/ 5 w 49"/>
                <a:gd name="T3" fmla="*/ 116 h 138"/>
                <a:gd name="T4" fmla="*/ 5 w 49"/>
                <a:gd name="T5" fmla="*/ 122 h 138"/>
                <a:gd name="T6" fmla="*/ 7 w 49"/>
                <a:gd name="T7" fmla="*/ 126 h 138"/>
                <a:gd name="T8" fmla="*/ 9 w 49"/>
                <a:gd name="T9" fmla="*/ 128 h 138"/>
                <a:gd name="T10" fmla="*/ 12 w 49"/>
                <a:gd name="T11" fmla="*/ 132 h 138"/>
                <a:gd name="T12" fmla="*/ 16 w 49"/>
                <a:gd name="T13" fmla="*/ 134 h 138"/>
                <a:gd name="T14" fmla="*/ 19 w 49"/>
                <a:gd name="T15" fmla="*/ 136 h 138"/>
                <a:gd name="T16" fmla="*/ 23 w 49"/>
                <a:gd name="T17" fmla="*/ 138 h 138"/>
                <a:gd name="T18" fmla="*/ 28 w 49"/>
                <a:gd name="T19" fmla="*/ 138 h 138"/>
                <a:gd name="T20" fmla="*/ 28 w 49"/>
                <a:gd name="T21" fmla="*/ 138 h 138"/>
                <a:gd name="T22" fmla="*/ 32 w 49"/>
                <a:gd name="T23" fmla="*/ 136 h 138"/>
                <a:gd name="T24" fmla="*/ 37 w 49"/>
                <a:gd name="T25" fmla="*/ 135 h 138"/>
                <a:gd name="T26" fmla="*/ 41 w 49"/>
                <a:gd name="T27" fmla="*/ 132 h 138"/>
                <a:gd name="T28" fmla="*/ 43 w 49"/>
                <a:gd name="T29" fmla="*/ 130 h 138"/>
                <a:gd name="T30" fmla="*/ 46 w 49"/>
                <a:gd name="T31" fmla="*/ 127 h 138"/>
                <a:gd name="T32" fmla="*/ 47 w 49"/>
                <a:gd name="T33" fmla="*/ 123 h 138"/>
                <a:gd name="T34" fmla="*/ 49 w 49"/>
                <a:gd name="T35" fmla="*/ 119 h 138"/>
                <a:gd name="T36" fmla="*/ 49 w 49"/>
                <a:gd name="T37" fmla="*/ 115 h 138"/>
                <a:gd name="T38" fmla="*/ 43 w 49"/>
                <a:gd name="T39" fmla="*/ 20 h 138"/>
                <a:gd name="T40" fmla="*/ 43 w 49"/>
                <a:gd name="T41" fmla="*/ 20 h 138"/>
                <a:gd name="T42" fmla="*/ 43 w 49"/>
                <a:gd name="T43" fmla="*/ 16 h 138"/>
                <a:gd name="T44" fmla="*/ 42 w 49"/>
                <a:gd name="T45" fmla="*/ 12 h 138"/>
                <a:gd name="T46" fmla="*/ 39 w 49"/>
                <a:gd name="T47" fmla="*/ 8 h 138"/>
                <a:gd name="T48" fmla="*/ 37 w 49"/>
                <a:gd name="T49" fmla="*/ 5 h 138"/>
                <a:gd name="T50" fmla="*/ 34 w 49"/>
                <a:gd name="T51" fmla="*/ 2 h 138"/>
                <a:gd name="T52" fmla="*/ 30 w 49"/>
                <a:gd name="T53" fmla="*/ 1 h 138"/>
                <a:gd name="T54" fmla="*/ 26 w 49"/>
                <a:gd name="T55" fmla="*/ 0 h 138"/>
                <a:gd name="T56" fmla="*/ 20 w 49"/>
                <a:gd name="T57" fmla="*/ 0 h 138"/>
                <a:gd name="T58" fmla="*/ 20 w 49"/>
                <a:gd name="T59" fmla="*/ 0 h 138"/>
                <a:gd name="T60" fmla="*/ 16 w 49"/>
                <a:gd name="T61" fmla="*/ 0 h 138"/>
                <a:gd name="T62" fmla="*/ 12 w 49"/>
                <a:gd name="T63" fmla="*/ 1 h 138"/>
                <a:gd name="T64" fmla="*/ 8 w 49"/>
                <a:gd name="T65" fmla="*/ 4 h 138"/>
                <a:gd name="T66" fmla="*/ 5 w 49"/>
                <a:gd name="T67" fmla="*/ 6 h 138"/>
                <a:gd name="T68" fmla="*/ 3 w 49"/>
                <a:gd name="T69" fmla="*/ 11 h 138"/>
                <a:gd name="T70" fmla="*/ 1 w 49"/>
                <a:gd name="T71" fmla="*/ 15 h 138"/>
                <a:gd name="T72" fmla="*/ 0 w 49"/>
                <a:gd name="T73" fmla="*/ 19 h 138"/>
                <a:gd name="T74" fmla="*/ 0 w 49"/>
                <a:gd name="T75" fmla="*/ 23 h 138"/>
                <a:gd name="T76" fmla="*/ 5 w 49"/>
                <a:gd name="T77" fmla="*/ 1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138">
                  <a:moveTo>
                    <a:pt x="5" y="116"/>
                  </a:moveTo>
                  <a:lnTo>
                    <a:pt x="5" y="116"/>
                  </a:lnTo>
                  <a:lnTo>
                    <a:pt x="5" y="122"/>
                  </a:lnTo>
                  <a:lnTo>
                    <a:pt x="7" y="126"/>
                  </a:lnTo>
                  <a:lnTo>
                    <a:pt x="9" y="128"/>
                  </a:lnTo>
                  <a:lnTo>
                    <a:pt x="12" y="132"/>
                  </a:lnTo>
                  <a:lnTo>
                    <a:pt x="16" y="134"/>
                  </a:lnTo>
                  <a:lnTo>
                    <a:pt x="19" y="136"/>
                  </a:lnTo>
                  <a:lnTo>
                    <a:pt x="23" y="138"/>
                  </a:lnTo>
                  <a:lnTo>
                    <a:pt x="28" y="138"/>
                  </a:lnTo>
                  <a:lnTo>
                    <a:pt x="28" y="138"/>
                  </a:lnTo>
                  <a:lnTo>
                    <a:pt x="32" y="136"/>
                  </a:lnTo>
                  <a:lnTo>
                    <a:pt x="37" y="135"/>
                  </a:lnTo>
                  <a:lnTo>
                    <a:pt x="41" y="132"/>
                  </a:lnTo>
                  <a:lnTo>
                    <a:pt x="43" y="130"/>
                  </a:lnTo>
                  <a:lnTo>
                    <a:pt x="46" y="127"/>
                  </a:lnTo>
                  <a:lnTo>
                    <a:pt x="47" y="123"/>
                  </a:lnTo>
                  <a:lnTo>
                    <a:pt x="49" y="119"/>
                  </a:lnTo>
                  <a:lnTo>
                    <a:pt x="49" y="115"/>
                  </a:lnTo>
                  <a:lnTo>
                    <a:pt x="43" y="20"/>
                  </a:lnTo>
                  <a:lnTo>
                    <a:pt x="43" y="20"/>
                  </a:lnTo>
                  <a:lnTo>
                    <a:pt x="43" y="16"/>
                  </a:lnTo>
                  <a:lnTo>
                    <a:pt x="42" y="12"/>
                  </a:lnTo>
                  <a:lnTo>
                    <a:pt x="39" y="8"/>
                  </a:lnTo>
                  <a:lnTo>
                    <a:pt x="37" y="5"/>
                  </a:lnTo>
                  <a:lnTo>
                    <a:pt x="34" y="2"/>
                  </a:lnTo>
                  <a:lnTo>
                    <a:pt x="30" y="1"/>
                  </a:lnTo>
                  <a:lnTo>
                    <a:pt x="26" y="0"/>
                  </a:lnTo>
                  <a:lnTo>
                    <a:pt x="20" y="0"/>
                  </a:lnTo>
                  <a:lnTo>
                    <a:pt x="20" y="0"/>
                  </a:lnTo>
                  <a:lnTo>
                    <a:pt x="16" y="0"/>
                  </a:lnTo>
                  <a:lnTo>
                    <a:pt x="12" y="1"/>
                  </a:lnTo>
                  <a:lnTo>
                    <a:pt x="8" y="4"/>
                  </a:lnTo>
                  <a:lnTo>
                    <a:pt x="5" y="6"/>
                  </a:lnTo>
                  <a:lnTo>
                    <a:pt x="3" y="11"/>
                  </a:lnTo>
                  <a:lnTo>
                    <a:pt x="1" y="15"/>
                  </a:lnTo>
                  <a:lnTo>
                    <a:pt x="0" y="19"/>
                  </a:lnTo>
                  <a:lnTo>
                    <a:pt x="0" y="23"/>
                  </a:lnTo>
                  <a:lnTo>
                    <a:pt x="5" y="1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48" name="Freeform 140"/>
          <p:cNvSpPr/>
          <p:nvPr/>
        </p:nvSpPr>
        <p:spPr bwMode="auto">
          <a:xfrm>
            <a:off x="5840412" y="1453468"/>
            <a:ext cx="515938" cy="420688"/>
          </a:xfrm>
          <a:custGeom>
            <a:avLst/>
            <a:gdLst>
              <a:gd name="T0" fmla="*/ 166 w 325"/>
              <a:gd name="T1" fmla="*/ 265 h 265"/>
              <a:gd name="T2" fmla="*/ 166 w 325"/>
              <a:gd name="T3" fmla="*/ 265 h 265"/>
              <a:gd name="T4" fmla="*/ 169 w 325"/>
              <a:gd name="T5" fmla="*/ 263 h 265"/>
              <a:gd name="T6" fmla="*/ 177 w 325"/>
              <a:gd name="T7" fmla="*/ 257 h 265"/>
              <a:gd name="T8" fmla="*/ 189 w 325"/>
              <a:gd name="T9" fmla="*/ 250 h 265"/>
              <a:gd name="T10" fmla="*/ 198 w 325"/>
              <a:gd name="T11" fmla="*/ 246 h 265"/>
              <a:gd name="T12" fmla="*/ 207 w 325"/>
              <a:gd name="T13" fmla="*/ 244 h 265"/>
              <a:gd name="T14" fmla="*/ 218 w 325"/>
              <a:gd name="T15" fmla="*/ 241 h 265"/>
              <a:gd name="T16" fmla="*/ 230 w 325"/>
              <a:gd name="T17" fmla="*/ 240 h 265"/>
              <a:gd name="T18" fmla="*/ 242 w 325"/>
              <a:gd name="T19" fmla="*/ 240 h 265"/>
              <a:gd name="T20" fmla="*/ 257 w 325"/>
              <a:gd name="T21" fmla="*/ 241 h 265"/>
              <a:gd name="T22" fmla="*/ 272 w 325"/>
              <a:gd name="T23" fmla="*/ 242 h 265"/>
              <a:gd name="T24" fmla="*/ 288 w 325"/>
              <a:gd name="T25" fmla="*/ 248 h 265"/>
              <a:gd name="T26" fmla="*/ 306 w 325"/>
              <a:gd name="T27" fmla="*/ 255 h 265"/>
              <a:gd name="T28" fmla="*/ 325 w 325"/>
              <a:gd name="T29" fmla="*/ 263 h 265"/>
              <a:gd name="T30" fmla="*/ 325 w 325"/>
              <a:gd name="T31" fmla="*/ 26 h 265"/>
              <a:gd name="T32" fmla="*/ 325 w 325"/>
              <a:gd name="T33" fmla="*/ 26 h 265"/>
              <a:gd name="T34" fmla="*/ 307 w 325"/>
              <a:gd name="T35" fmla="*/ 18 h 265"/>
              <a:gd name="T36" fmla="*/ 288 w 325"/>
              <a:gd name="T37" fmla="*/ 9 h 265"/>
              <a:gd name="T38" fmla="*/ 265 w 325"/>
              <a:gd name="T39" fmla="*/ 4 h 265"/>
              <a:gd name="T40" fmla="*/ 253 w 325"/>
              <a:gd name="T41" fmla="*/ 1 h 265"/>
              <a:gd name="T42" fmla="*/ 240 w 325"/>
              <a:gd name="T43" fmla="*/ 0 h 265"/>
              <a:gd name="T44" fmla="*/ 226 w 325"/>
              <a:gd name="T45" fmla="*/ 0 h 265"/>
              <a:gd name="T46" fmla="*/ 212 w 325"/>
              <a:gd name="T47" fmla="*/ 1 h 265"/>
              <a:gd name="T48" fmla="*/ 199 w 325"/>
              <a:gd name="T49" fmla="*/ 4 h 265"/>
              <a:gd name="T50" fmla="*/ 187 w 325"/>
              <a:gd name="T51" fmla="*/ 8 h 265"/>
              <a:gd name="T52" fmla="*/ 175 w 325"/>
              <a:gd name="T53" fmla="*/ 16 h 265"/>
              <a:gd name="T54" fmla="*/ 162 w 325"/>
              <a:gd name="T55" fmla="*/ 26 h 265"/>
              <a:gd name="T56" fmla="*/ 0 w 325"/>
              <a:gd name="T57" fmla="*/ 26 h 265"/>
              <a:gd name="T58" fmla="*/ 0 w 325"/>
              <a:gd name="T59" fmla="*/ 264 h 265"/>
              <a:gd name="T60" fmla="*/ 166 w 325"/>
              <a:gd name="T61"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5" h="265">
                <a:moveTo>
                  <a:pt x="166" y="265"/>
                </a:moveTo>
                <a:lnTo>
                  <a:pt x="166" y="265"/>
                </a:lnTo>
                <a:lnTo>
                  <a:pt x="169" y="263"/>
                </a:lnTo>
                <a:lnTo>
                  <a:pt x="177" y="257"/>
                </a:lnTo>
                <a:lnTo>
                  <a:pt x="189" y="250"/>
                </a:lnTo>
                <a:lnTo>
                  <a:pt x="198" y="246"/>
                </a:lnTo>
                <a:lnTo>
                  <a:pt x="207" y="244"/>
                </a:lnTo>
                <a:lnTo>
                  <a:pt x="218" y="241"/>
                </a:lnTo>
                <a:lnTo>
                  <a:pt x="230" y="240"/>
                </a:lnTo>
                <a:lnTo>
                  <a:pt x="242" y="240"/>
                </a:lnTo>
                <a:lnTo>
                  <a:pt x="257" y="241"/>
                </a:lnTo>
                <a:lnTo>
                  <a:pt x="272" y="242"/>
                </a:lnTo>
                <a:lnTo>
                  <a:pt x="288" y="248"/>
                </a:lnTo>
                <a:lnTo>
                  <a:pt x="306" y="255"/>
                </a:lnTo>
                <a:lnTo>
                  <a:pt x="325" y="263"/>
                </a:lnTo>
                <a:lnTo>
                  <a:pt x="325" y="26"/>
                </a:lnTo>
                <a:lnTo>
                  <a:pt x="325" y="26"/>
                </a:lnTo>
                <a:lnTo>
                  <a:pt x="307" y="18"/>
                </a:lnTo>
                <a:lnTo>
                  <a:pt x="288" y="9"/>
                </a:lnTo>
                <a:lnTo>
                  <a:pt x="265" y="4"/>
                </a:lnTo>
                <a:lnTo>
                  <a:pt x="253" y="1"/>
                </a:lnTo>
                <a:lnTo>
                  <a:pt x="240" y="0"/>
                </a:lnTo>
                <a:lnTo>
                  <a:pt x="226" y="0"/>
                </a:lnTo>
                <a:lnTo>
                  <a:pt x="212" y="1"/>
                </a:lnTo>
                <a:lnTo>
                  <a:pt x="199" y="4"/>
                </a:lnTo>
                <a:lnTo>
                  <a:pt x="187" y="8"/>
                </a:lnTo>
                <a:lnTo>
                  <a:pt x="175" y="16"/>
                </a:lnTo>
                <a:lnTo>
                  <a:pt x="162" y="26"/>
                </a:lnTo>
                <a:lnTo>
                  <a:pt x="0" y="26"/>
                </a:lnTo>
                <a:lnTo>
                  <a:pt x="0" y="264"/>
                </a:lnTo>
                <a:lnTo>
                  <a:pt x="166" y="265"/>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49" name="Freeform 141"/>
          <p:cNvSpPr>
            <a:spLocks noEditPoints="1"/>
          </p:cNvSpPr>
          <p:nvPr/>
        </p:nvSpPr>
        <p:spPr bwMode="auto">
          <a:xfrm>
            <a:off x="5881687" y="4026806"/>
            <a:ext cx="628650" cy="519113"/>
          </a:xfrm>
          <a:custGeom>
            <a:avLst/>
            <a:gdLst>
              <a:gd name="T0" fmla="*/ 365 w 396"/>
              <a:gd name="T1" fmla="*/ 0 h 327"/>
              <a:gd name="T2" fmla="*/ 383 w 396"/>
              <a:gd name="T3" fmla="*/ 5 h 327"/>
              <a:gd name="T4" fmla="*/ 394 w 396"/>
              <a:gd name="T5" fmla="*/ 19 h 327"/>
              <a:gd name="T6" fmla="*/ 396 w 396"/>
              <a:gd name="T7" fmla="*/ 197 h 327"/>
              <a:gd name="T8" fmla="*/ 394 w 396"/>
              <a:gd name="T9" fmla="*/ 210 h 327"/>
              <a:gd name="T10" fmla="*/ 383 w 396"/>
              <a:gd name="T11" fmla="*/ 224 h 327"/>
              <a:gd name="T12" fmla="*/ 365 w 396"/>
              <a:gd name="T13" fmla="*/ 230 h 327"/>
              <a:gd name="T14" fmla="*/ 295 w 396"/>
              <a:gd name="T15" fmla="*/ 260 h 327"/>
              <a:gd name="T16" fmla="*/ 307 w 396"/>
              <a:gd name="T17" fmla="*/ 262 h 327"/>
              <a:gd name="T18" fmla="*/ 321 w 396"/>
              <a:gd name="T19" fmla="*/ 273 h 327"/>
              <a:gd name="T20" fmla="*/ 326 w 396"/>
              <a:gd name="T21" fmla="*/ 291 h 327"/>
              <a:gd name="T22" fmla="*/ 326 w 396"/>
              <a:gd name="T23" fmla="*/ 302 h 327"/>
              <a:gd name="T24" fmla="*/ 318 w 396"/>
              <a:gd name="T25" fmla="*/ 318 h 327"/>
              <a:gd name="T26" fmla="*/ 302 w 396"/>
              <a:gd name="T27" fmla="*/ 326 h 327"/>
              <a:gd name="T28" fmla="*/ 199 w 396"/>
              <a:gd name="T29" fmla="*/ 208 h 327"/>
              <a:gd name="T30" fmla="*/ 348 w 396"/>
              <a:gd name="T31" fmla="*/ 208 h 327"/>
              <a:gd name="T32" fmla="*/ 361 w 396"/>
              <a:gd name="T33" fmla="*/ 204 h 327"/>
              <a:gd name="T34" fmla="*/ 371 w 396"/>
              <a:gd name="T35" fmla="*/ 192 h 327"/>
              <a:gd name="T36" fmla="*/ 373 w 396"/>
              <a:gd name="T37" fmla="*/ 47 h 327"/>
              <a:gd name="T38" fmla="*/ 371 w 396"/>
              <a:gd name="T39" fmla="*/ 36 h 327"/>
              <a:gd name="T40" fmla="*/ 361 w 396"/>
              <a:gd name="T41" fmla="*/ 25 h 327"/>
              <a:gd name="T42" fmla="*/ 348 w 396"/>
              <a:gd name="T43" fmla="*/ 20 h 327"/>
              <a:gd name="T44" fmla="*/ 127 w 396"/>
              <a:gd name="T45" fmla="*/ 260 h 327"/>
              <a:gd name="T46" fmla="*/ 127 w 396"/>
              <a:gd name="T47" fmla="*/ 230 h 327"/>
              <a:gd name="T48" fmla="*/ 199 w 396"/>
              <a:gd name="T49" fmla="*/ 327 h 327"/>
              <a:gd name="T50" fmla="*/ 154 w 396"/>
              <a:gd name="T51" fmla="*/ 288 h 327"/>
              <a:gd name="T52" fmla="*/ 158 w 396"/>
              <a:gd name="T53" fmla="*/ 287 h 327"/>
              <a:gd name="T54" fmla="*/ 159 w 396"/>
              <a:gd name="T55" fmla="*/ 283 h 327"/>
              <a:gd name="T56" fmla="*/ 155 w 396"/>
              <a:gd name="T57" fmla="*/ 277 h 327"/>
              <a:gd name="T58" fmla="*/ 127 w 396"/>
              <a:gd name="T59" fmla="*/ 260 h 327"/>
              <a:gd name="T60" fmla="*/ 199 w 396"/>
              <a:gd name="T61" fmla="*/ 0 h 327"/>
              <a:gd name="T62" fmla="*/ 127 w 396"/>
              <a:gd name="T63" fmla="*/ 0 h 327"/>
              <a:gd name="T64" fmla="*/ 127 w 396"/>
              <a:gd name="T65" fmla="*/ 276 h 327"/>
              <a:gd name="T66" fmla="*/ 97 w 396"/>
              <a:gd name="T67" fmla="*/ 277 h 327"/>
              <a:gd name="T68" fmla="*/ 94 w 396"/>
              <a:gd name="T69" fmla="*/ 283 h 327"/>
              <a:gd name="T70" fmla="*/ 96 w 396"/>
              <a:gd name="T71" fmla="*/ 287 h 327"/>
              <a:gd name="T72" fmla="*/ 100 w 396"/>
              <a:gd name="T73" fmla="*/ 288 h 327"/>
              <a:gd name="T74" fmla="*/ 101 w 396"/>
              <a:gd name="T75" fmla="*/ 327 h 327"/>
              <a:gd name="T76" fmla="*/ 88 w 396"/>
              <a:gd name="T77" fmla="*/ 325 h 327"/>
              <a:gd name="T78" fmla="*/ 74 w 396"/>
              <a:gd name="T79" fmla="*/ 314 h 327"/>
              <a:gd name="T80" fmla="*/ 69 w 396"/>
              <a:gd name="T81" fmla="*/ 295 h 327"/>
              <a:gd name="T82" fmla="*/ 70 w 396"/>
              <a:gd name="T83" fmla="*/ 285 h 327"/>
              <a:gd name="T84" fmla="*/ 78 w 396"/>
              <a:gd name="T85" fmla="*/ 269 h 327"/>
              <a:gd name="T86" fmla="*/ 94 w 396"/>
              <a:gd name="T87" fmla="*/ 260 h 327"/>
              <a:gd name="T88" fmla="*/ 127 w 396"/>
              <a:gd name="T89" fmla="*/ 230 h 327"/>
              <a:gd name="T90" fmla="*/ 25 w 396"/>
              <a:gd name="T91" fmla="*/ 229 h 327"/>
              <a:gd name="T92" fmla="*/ 9 w 396"/>
              <a:gd name="T93" fmla="*/ 220 h 327"/>
              <a:gd name="T94" fmla="*/ 1 w 396"/>
              <a:gd name="T95" fmla="*/ 204 h 327"/>
              <a:gd name="T96" fmla="*/ 0 w 396"/>
              <a:gd name="T97" fmla="*/ 31 h 327"/>
              <a:gd name="T98" fmla="*/ 5 w 396"/>
              <a:gd name="T99" fmla="*/ 13 h 327"/>
              <a:gd name="T100" fmla="*/ 20 w 396"/>
              <a:gd name="T101" fmla="*/ 2 h 327"/>
              <a:gd name="T102" fmla="*/ 127 w 396"/>
              <a:gd name="T103" fmla="*/ 0 h 327"/>
              <a:gd name="T104" fmla="*/ 50 w 396"/>
              <a:gd name="T105" fmla="*/ 20 h 327"/>
              <a:gd name="T106" fmla="*/ 35 w 396"/>
              <a:gd name="T107" fmla="*/ 25 h 327"/>
              <a:gd name="T108" fmla="*/ 25 w 396"/>
              <a:gd name="T109" fmla="*/ 36 h 327"/>
              <a:gd name="T110" fmla="*/ 24 w 396"/>
              <a:gd name="T111" fmla="*/ 182 h 327"/>
              <a:gd name="T112" fmla="*/ 25 w 396"/>
              <a:gd name="T113" fmla="*/ 192 h 327"/>
              <a:gd name="T114" fmla="*/ 35 w 396"/>
              <a:gd name="T115" fmla="*/ 204 h 327"/>
              <a:gd name="T116" fmla="*/ 50 w 396"/>
              <a:gd name="T117" fmla="*/ 20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6" h="327">
                <a:moveTo>
                  <a:pt x="199" y="0"/>
                </a:moveTo>
                <a:lnTo>
                  <a:pt x="365" y="0"/>
                </a:lnTo>
                <a:lnTo>
                  <a:pt x="365" y="0"/>
                </a:lnTo>
                <a:lnTo>
                  <a:pt x="372" y="0"/>
                </a:lnTo>
                <a:lnTo>
                  <a:pt x="377" y="2"/>
                </a:lnTo>
                <a:lnTo>
                  <a:pt x="383" y="5"/>
                </a:lnTo>
                <a:lnTo>
                  <a:pt x="387" y="9"/>
                </a:lnTo>
                <a:lnTo>
                  <a:pt x="391" y="13"/>
                </a:lnTo>
                <a:lnTo>
                  <a:pt x="394" y="19"/>
                </a:lnTo>
                <a:lnTo>
                  <a:pt x="396" y="24"/>
                </a:lnTo>
                <a:lnTo>
                  <a:pt x="396" y="31"/>
                </a:lnTo>
                <a:lnTo>
                  <a:pt x="396" y="197"/>
                </a:lnTo>
                <a:lnTo>
                  <a:pt x="396" y="197"/>
                </a:lnTo>
                <a:lnTo>
                  <a:pt x="396" y="204"/>
                </a:lnTo>
                <a:lnTo>
                  <a:pt x="394" y="210"/>
                </a:lnTo>
                <a:lnTo>
                  <a:pt x="391" y="215"/>
                </a:lnTo>
                <a:lnTo>
                  <a:pt x="387" y="220"/>
                </a:lnTo>
                <a:lnTo>
                  <a:pt x="383" y="224"/>
                </a:lnTo>
                <a:lnTo>
                  <a:pt x="377" y="227"/>
                </a:lnTo>
                <a:lnTo>
                  <a:pt x="372" y="229"/>
                </a:lnTo>
                <a:lnTo>
                  <a:pt x="365" y="230"/>
                </a:lnTo>
                <a:lnTo>
                  <a:pt x="238" y="230"/>
                </a:lnTo>
                <a:lnTo>
                  <a:pt x="238" y="260"/>
                </a:lnTo>
                <a:lnTo>
                  <a:pt x="295" y="260"/>
                </a:lnTo>
                <a:lnTo>
                  <a:pt x="295" y="260"/>
                </a:lnTo>
                <a:lnTo>
                  <a:pt x="302" y="260"/>
                </a:lnTo>
                <a:lnTo>
                  <a:pt x="307" y="262"/>
                </a:lnTo>
                <a:lnTo>
                  <a:pt x="312" y="265"/>
                </a:lnTo>
                <a:lnTo>
                  <a:pt x="318" y="269"/>
                </a:lnTo>
                <a:lnTo>
                  <a:pt x="321" y="273"/>
                </a:lnTo>
                <a:lnTo>
                  <a:pt x="325" y="279"/>
                </a:lnTo>
                <a:lnTo>
                  <a:pt x="326" y="285"/>
                </a:lnTo>
                <a:lnTo>
                  <a:pt x="326" y="291"/>
                </a:lnTo>
                <a:lnTo>
                  <a:pt x="326" y="295"/>
                </a:lnTo>
                <a:lnTo>
                  <a:pt x="326" y="295"/>
                </a:lnTo>
                <a:lnTo>
                  <a:pt x="326" y="302"/>
                </a:lnTo>
                <a:lnTo>
                  <a:pt x="325" y="308"/>
                </a:lnTo>
                <a:lnTo>
                  <a:pt x="321" y="314"/>
                </a:lnTo>
                <a:lnTo>
                  <a:pt x="318" y="318"/>
                </a:lnTo>
                <a:lnTo>
                  <a:pt x="312" y="322"/>
                </a:lnTo>
                <a:lnTo>
                  <a:pt x="307" y="325"/>
                </a:lnTo>
                <a:lnTo>
                  <a:pt x="302" y="326"/>
                </a:lnTo>
                <a:lnTo>
                  <a:pt x="295" y="327"/>
                </a:lnTo>
                <a:lnTo>
                  <a:pt x="199" y="327"/>
                </a:lnTo>
                <a:lnTo>
                  <a:pt x="199" y="208"/>
                </a:lnTo>
                <a:lnTo>
                  <a:pt x="348" y="208"/>
                </a:lnTo>
                <a:lnTo>
                  <a:pt x="348" y="208"/>
                </a:lnTo>
                <a:lnTo>
                  <a:pt x="348" y="208"/>
                </a:lnTo>
                <a:lnTo>
                  <a:pt x="352" y="207"/>
                </a:lnTo>
                <a:lnTo>
                  <a:pt x="357" y="205"/>
                </a:lnTo>
                <a:lnTo>
                  <a:pt x="361" y="204"/>
                </a:lnTo>
                <a:lnTo>
                  <a:pt x="365" y="200"/>
                </a:lnTo>
                <a:lnTo>
                  <a:pt x="368" y="196"/>
                </a:lnTo>
                <a:lnTo>
                  <a:pt x="371" y="192"/>
                </a:lnTo>
                <a:lnTo>
                  <a:pt x="372" y="188"/>
                </a:lnTo>
                <a:lnTo>
                  <a:pt x="373" y="182"/>
                </a:lnTo>
                <a:lnTo>
                  <a:pt x="373" y="47"/>
                </a:lnTo>
                <a:lnTo>
                  <a:pt x="373" y="47"/>
                </a:lnTo>
                <a:lnTo>
                  <a:pt x="372" y="42"/>
                </a:lnTo>
                <a:lnTo>
                  <a:pt x="371" y="36"/>
                </a:lnTo>
                <a:lnTo>
                  <a:pt x="368" y="32"/>
                </a:lnTo>
                <a:lnTo>
                  <a:pt x="365" y="28"/>
                </a:lnTo>
                <a:lnTo>
                  <a:pt x="361" y="25"/>
                </a:lnTo>
                <a:lnTo>
                  <a:pt x="357" y="23"/>
                </a:lnTo>
                <a:lnTo>
                  <a:pt x="352" y="21"/>
                </a:lnTo>
                <a:lnTo>
                  <a:pt x="348" y="20"/>
                </a:lnTo>
                <a:lnTo>
                  <a:pt x="199" y="20"/>
                </a:lnTo>
                <a:lnTo>
                  <a:pt x="199" y="0"/>
                </a:lnTo>
                <a:close/>
                <a:moveTo>
                  <a:pt x="127" y="260"/>
                </a:moveTo>
                <a:lnTo>
                  <a:pt x="159" y="260"/>
                </a:lnTo>
                <a:lnTo>
                  <a:pt x="159" y="230"/>
                </a:lnTo>
                <a:lnTo>
                  <a:pt x="127" y="230"/>
                </a:lnTo>
                <a:lnTo>
                  <a:pt x="127" y="208"/>
                </a:lnTo>
                <a:lnTo>
                  <a:pt x="199" y="208"/>
                </a:lnTo>
                <a:lnTo>
                  <a:pt x="199" y="327"/>
                </a:lnTo>
                <a:lnTo>
                  <a:pt x="127" y="327"/>
                </a:lnTo>
                <a:lnTo>
                  <a:pt x="127" y="288"/>
                </a:lnTo>
                <a:lnTo>
                  <a:pt x="154" y="288"/>
                </a:lnTo>
                <a:lnTo>
                  <a:pt x="154" y="288"/>
                </a:lnTo>
                <a:lnTo>
                  <a:pt x="155" y="288"/>
                </a:lnTo>
                <a:lnTo>
                  <a:pt x="158" y="287"/>
                </a:lnTo>
                <a:lnTo>
                  <a:pt x="159" y="284"/>
                </a:lnTo>
                <a:lnTo>
                  <a:pt x="159" y="283"/>
                </a:lnTo>
                <a:lnTo>
                  <a:pt x="159" y="283"/>
                </a:lnTo>
                <a:lnTo>
                  <a:pt x="159" y="280"/>
                </a:lnTo>
                <a:lnTo>
                  <a:pt x="158" y="279"/>
                </a:lnTo>
                <a:lnTo>
                  <a:pt x="155" y="277"/>
                </a:lnTo>
                <a:lnTo>
                  <a:pt x="154" y="276"/>
                </a:lnTo>
                <a:lnTo>
                  <a:pt x="127" y="276"/>
                </a:lnTo>
                <a:lnTo>
                  <a:pt x="127" y="260"/>
                </a:lnTo>
                <a:lnTo>
                  <a:pt x="127" y="260"/>
                </a:lnTo>
                <a:close/>
                <a:moveTo>
                  <a:pt x="127" y="0"/>
                </a:moveTo>
                <a:lnTo>
                  <a:pt x="199" y="0"/>
                </a:lnTo>
                <a:lnTo>
                  <a:pt x="199" y="20"/>
                </a:lnTo>
                <a:lnTo>
                  <a:pt x="127" y="20"/>
                </a:lnTo>
                <a:lnTo>
                  <a:pt x="127" y="0"/>
                </a:lnTo>
                <a:close/>
                <a:moveTo>
                  <a:pt x="101" y="260"/>
                </a:moveTo>
                <a:lnTo>
                  <a:pt x="127" y="260"/>
                </a:lnTo>
                <a:lnTo>
                  <a:pt x="127" y="276"/>
                </a:lnTo>
                <a:lnTo>
                  <a:pt x="100" y="276"/>
                </a:lnTo>
                <a:lnTo>
                  <a:pt x="100" y="276"/>
                </a:lnTo>
                <a:lnTo>
                  <a:pt x="97" y="277"/>
                </a:lnTo>
                <a:lnTo>
                  <a:pt x="96" y="279"/>
                </a:lnTo>
                <a:lnTo>
                  <a:pt x="94" y="280"/>
                </a:lnTo>
                <a:lnTo>
                  <a:pt x="94" y="283"/>
                </a:lnTo>
                <a:lnTo>
                  <a:pt x="94" y="283"/>
                </a:lnTo>
                <a:lnTo>
                  <a:pt x="94" y="284"/>
                </a:lnTo>
                <a:lnTo>
                  <a:pt x="96" y="287"/>
                </a:lnTo>
                <a:lnTo>
                  <a:pt x="97" y="288"/>
                </a:lnTo>
                <a:lnTo>
                  <a:pt x="100" y="288"/>
                </a:lnTo>
                <a:lnTo>
                  <a:pt x="100" y="288"/>
                </a:lnTo>
                <a:lnTo>
                  <a:pt x="127" y="288"/>
                </a:lnTo>
                <a:lnTo>
                  <a:pt x="127" y="327"/>
                </a:lnTo>
                <a:lnTo>
                  <a:pt x="101" y="327"/>
                </a:lnTo>
                <a:lnTo>
                  <a:pt x="101" y="327"/>
                </a:lnTo>
                <a:lnTo>
                  <a:pt x="94" y="326"/>
                </a:lnTo>
                <a:lnTo>
                  <a:pt x="88" y="325"/>
                </a:lnTo>
                <a:lnTo>
                  <a:pt x="82" y="322"/>
                </a:lnTo>
                <a:lnTo>
                  <a:pt x="78" y="318"/>
                </a:lnTo>
                <a:lnTo>
                  <a:pt x="74" y="314"/>
                </a:lnTo>
                <a:lnTo>
                  <a:pt x="71" y="308"/>
                </a:lnTo>
                <a:lnTo>
                  <a:pt x="70" y="302"/>
                </a:lnTo>
                <a:lnTo>
                  <a:pt x="69" y="295"/>
                </a:lnTo>
                <a:lnTo>
                  <a:pt x="69" y="291"/>
                </a:lnTo>
                <a:lnTo>
                  <a:pt x="69" y="291"/>
                </a:lnTo>
                <a:lnTo>
                  <a:pt x="70" y="285"/>
                </a:lnTo>
                <a:lnTo>
                  <a:pt x="71" y="279"/>
                </a:lnTo>
                <a:lnTo>
                  <a:pt x="74" y="273"/>
                </a:lnTo>
                <a:lnTo>
                  <a:pt x="78" y="269"/>
                </a:lnTo>
                <a:lnTo>
                  <a:pt x="82" y="265"/>
                </a:lnTo>
                <a:lnTo>
                  <a:pt x="88" y="262"/>
                </a:lnTo>
                <a:lnTo>
                  <a:pt x="94" y="260"/>
                </a:lnTo>
                <a:lnTo>
                  <a:pt x="101" y="260"/>
                </a:lnTo>
                <a:lnTo>
                  <a:pt x="101" y="260"/>
                </a:lnTo>
                <a:close/>
                <a:moveTo>
                  <a:pt x="127" y="230"/>
                </a:moveTo>
                <a:lnTo>
                  <a:pt x="32" y="230"/>
                </a:lnTo>
                <a:lnTo>
                  <a:pt x="32" y="230"/>
                </a:lnTo>
                <a:lnTo>
                  <a:pt x="25" y="229"/>
                </a:lnTo>
                <a:lnTo>
                  <a:pt x="20" y="227"/>
                </a:lnTo>
                <a:lnTo>
                  <a:pt x="14" y="224"/>
                </a:lnTo>
                <a:lnTo>
                  <a:pt x="9" y="220"/>
                </a:lnTo>
                <a:lnTo>
                  <a:pt x="5" y="215"/>
                </a:lnTo>
                <a:lnTo>
                  <a:pt x="2" y="210"/>
                </a:lnTo>
                <a:lnTo>
                  <a:pt x="1" y="204"/>
                </a:lnTo>
                <a:lnTo>
                  <a:pt x="0" y="197"/>
                </a:lnTo>
                <a:lnTo>
                  <a:pt x="0" y="31"/>
                </a:lnTo>
                <a:lnTo>
                  <a:pt x="0" y="31"/>
                </a:lnTo>
                <a:lnTo>
                  <a:pt x="1" y="24"/>
                </a:lnTo>
                <a:lnTo>
                  <a:pt x="2" y="19"/>
                </a:lnTo>
                <a:lnTo>
                  <a:pt x="5" y="13"/>
                </a:lnTo>
                <a:lnTo>
                  <a:pt x="9" y="9"/>
                </a:lnTo>
                <a:lnTo>
                  <a:pt x="14" y="5"/>
                </a:lnTo>
                <a:lnTo>
                  <a:pt x="20" y="2"/>
                </a:lnTo>
                <a:lnTo>
                  <a:pt x="25" y="0"/>
                </a:lnTo>
                <a:lnTo>
                  <a:pt x="32" y="0"/>
                </a:lnTo>
                <a:lnTo>
                  <a:pt x="127" y="0"/>
                </a:lnTo>
                <a:lnTo>
                  <a:pt x="127" y="20"/>
                </a:lnTo>
                <a:lnTo>
                  <a:pt x="50" y="20"/>
                </a:lnTo>
                <a:lnTo>
                  <a:pt x="50" y="20"/>
                </a:lnTo>
                <a:lnTo>
                  <a:pt x="44" y="21"/>
                </a:lnTo>
                <a:lnTo>
                  <a:pt x="40" y="23"/>
                </a:lnTo>
                <a:lnTo>
                  <a:pt x="35" y="25"/>
                </a:lnTo>
                <a:lnTo>
                  <a:pt x="31" y="28"/>
                </a:lnTo>
                <a:lnTo>
                  <a:pt x="28" y="32"/>
                </a:lnTo>
                <a:lnTo>
                  <a:pt x="25" y="36"/>
                </a:lnTo>
                <a:lnTo>
                  <a:pt x="24" y="42"/>
                </a:lnTo>
                <a:lnTo>
                  <a:pt x="24" y="47"/>
                </a:lnTo>
                <a:lnTo>
                  <a:pt x="24" y="182"/>
                </a:lnTo>
                <a:lnTo>
                  <a:pt x="24" y="182"/>
                </a:lnTo>
                <a:lnTo>
                  <a:pt x="24" y="188"/>
                </a:lnTo>
                <a:lnTo>
                  <a:pt x="25" y="192"/>
                </a:lnTo>
                <a:lnTo>
                  <a:pt x="28" y="196"/>
                </a:lnTo>
                <a:lnTo>
                  <a:pt x="31" y="200"/>
                </a:lnTo>
                <a:lnTo>
                  <a:pt x="35" y="204"/>
                </a:lnTo>
                <a:lnTo>
                  <a:pt x="40" y="205"/>
                </a:lnTo>
                <a:lnTo>
                  <a:pt x="44" y="207"/>
                </a:lnTo>
                <a:lnTo>
                  <a:pt x="50" y="208"/>
                </a:lnTo>
                <a:lnTo>
                  <a:pt x="127" y="208"/>
                </a:lnTo>
                <a:lnTo>
                  <a:pt x="127" y="230"/>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50" name="Freeform 142"/>
          <p:cNvSpPr>
            <a:spLocks noEditPoints="1"/>
          </p:cNvSpPr>
          <p:nvPr/>
        </p:nvSpPr>
        <p:spPr bwMode="auto">
          <a:xfrm>
            <a:off x="4589462" y="2985406"/>
            <a:ext cx="808038" cy="941388"/>
          </a:xfrm>
          <a:custGeom>
            <a:avLst/>
            <a:gdLst>
              <a:gd name="T0" fmla="*/ 92 w 509"/>
              <a:gd name="T1" fmla="*/ 126 h 593"/>
              <a:gd name="T2" fmla="*/ 147 w 509"/>
              <a:gd name="T3" fmla="*/ 94 h 593"/>
              <a:gd name="T4" fmla="*/ 137 w 509"/>
              <a:gd name="T5" fmla="*/ 133 h 593"/>
              <a:gd name="T6" fmla="*/ 168 w 509"/>
              <a:gd name="T7" fmla="*/ 120 h 593"/>
              <a:gd name="T8" fmla="*/ 157 w 509"/>
              <a:gd name="T9" fmla="*/ 157 h 593"/>
              <a:gd name="T10" fmla="*/ 189 w 509"/>
              <a:gd name="T11" fmla="*/ 144 h 593"/>
              <a:gd name="T12" fmla="*/ 177 w 509"/>
              <a:gd name="T13" fmla="*/ 183 h 593"/>
              <a:gd name="T14" fmla="*/ 210 w 509"/>
              <a:gd name="T15" fmla="*/ 170 h 593"/>
              <a:gd name="T16" fmla="*/ 174 w 509"/>
              <a:gd name="T17" fmla="*/ 228 h 593"/>
              <a:gd name="T18" fmla="*/ 230 w 509"/>
              <a:gd name="T19" fmla="*/ 195 h 593"/>
              <a:gd name="T20" fmla="*/ 219 w 509"/>
              <a:gd name="T21" fmla="*/ 235 h 593"/>
              <a:gd name="T22" fmla="*/ 252 w 509"/>
              <a:gd name="T23" fmla="*/ 221 h 593"/>
              <a:gd name="T24" fmla="*/ 239 w 509"/>
              <a:gd name="T25" fmla="*/ 259 h 593"/>
              <a:gd name="T26" fmla="*/ 272 w 509"/>
              <a:gd name="T27" fmla="*/ 245 h 593"/>
              <a:gd name="T28" fmla="*/ 261 w 509"/>
              <a:gd name="T29" fmla="*/ 285 h 593"/>
              <a:gd name="T30" fmla="*/ 294 w 509"/>
              <a:gd name="T31" fmla="*/ 271 h 593"/>
              <a:gd name="T32" fmla="*/ 258 w 509"/>
              <a:gd name="T33" fmla="*/ 329 h 593"/>
              <a:gd name="T34" fmla="*/ 314 w 509"/>
              <a:gd name="T35" fmla="*/ 297 h 593"/>
              <a:gd name="T36" fmla="*/ 302 w 509"/>
              <a:gd name="T37" fmla="*/ 336 h 593"/>
              <a:gd name="T38" fmla="*/ 334 w 509"/>
              <a:gd name="T39" fmla="*/ 323 h 593"/>
              <a:gd name="T40" fmla="*/ 323 w 509"/>
              <a:gd name="T41" fmla="*/ 362 h 593"/>
              <a:gd name="T42" fmla="*/ 356 w 509"/>
              <a:gd name="T43" fmla="*/ 347 h 593"/>
              <a:gd name="T44" fmla="*/ 344 w 509"/>
              <a:gd name="T45" fmla="*/ 386 h 593"/>
              <a:gd name="T46" fmla="*/ 376 w 509"/>
              <a:gd name="T47" fmla="*/ 373 h 593"/>
              <a:gd name="T48" fmla="*/ 341 w 509"/>
              <a:gd name="T49" fmla="*/ 431 h 593"/>
              <a:gd name="T50" fmla="*/ 397 w 509"/>
              <a:gd name="T51" fmla="*/ 398 h 593"/>
              <a:gd name="T52" fmla="*/ 386 w 509"/>
              <a:gd name="T53" fmla="*/ 438 h 593"/>
              <a:gd name="T54" fmla="*/ 418 w 509"/>
              <a:gd name="T55" fmla="*/ 424 h 593"/>
              <a:gd name="T56" fmla="*/ 406 w 509"/>
              <a:gd name="T57" fmla="*/ 463 h 593"/>
              <a:gd name="T58" fmla="*/ 438 w 509"/>
              <a:gd name="T59" fmla="*/ 450 h 593"/>
              <a:gd name="T60" fmla="*/ 426 w 509"/>
              <a:gd name="T61" fmla="*/ 488 h 593"/>
              <a:gd name="T62" fmla="*/ 459 w 509"/>
              <a:gd name="T63" fmla="*/ 474 h 593"/>
              <a:gd name="T64" fmla="*/ 424 w 509"/>
              <a:gd name="T65" fmla="*/ 532 h 593"/>
              <a:gd name="T66" fmla="*/ 480 w 509"/>
              <a:gd name="T67" fmla="*/ 500 h 593"/>
              <a:gd name="T68" fmla="*/ 437 w 509"/>
              <a:gd name="T69" fmla="*/ 593 h 593"/>
              <a:gd name="T70" fmla="*/ 70 w 509"/>
              <a:gd name="T71" fmla="*/ 82 h 593"/>
              <a:gd name="T72" fmla="*/ 77 w 509"/>
              <a:gd name="T73" fmla="*/ 80 h 593"/>
              <a:gd name="T74" fmla="*/ 82 w 509"/>
              <a:gd name="T75" fmla="*/ 78 h 593"/>
              <a:gd name="T76" fmla="*/ 88 w 509"/>
              <a:gd name="T77" fmla="*/ 65 h 593"/>
              <a:gd name="T78" fmla="*/ 84 w 509"/>
              <a:gd name="T79" fmla="*/ 52 h 593"/>
              <a:gd name="T80" fmla="*/ 81 w 509"/>
              <a:gd name="T81" fmla="*/ 49 h 593"/>
              <a:gd name="T82" fmla="*/ 74 w 509"/>
              <a:gd name="T83" fmla="*/ 45 h 593"/>
              <a:gd name="T84" fmla="*/ 70 w 509"/>
              <a:gd name="T85" fmla="*/ 2 h 593"/>
              <a:gd name="T86" fmla="*/ 141 w 509"/>
              <a:gd name="T87" fmla="*/ 86 h 593"/>
              <a:gd name="T88" fmla="*/ 0 w 509"/>
              <a:gd name="T89" fmla="*/ 59 h 593"/>
              <a:gd name="T90" fmla="*/ 70 w 509"/>
              <a:gd name="T91" fmla="*/ 45 h 593"/>
              <a:gd name="T92" fmla="*/ 65 w 509"/>
              <a:gd name="T93" fmla="*/ 46 h 593"/>
              <a:gd name="T94" fmla="*/ 59 w 509"/>
              <a:gd name="T95" fmla="*/ 49 h 593"/>
              <a:gd name="T96" fmla="*/ 53 w 509"/>
              <a:gd name="T97" fmla="*/ 61 h 593"/>
              <a:gd name="T98" fmla="*/ 57 w 509"/>
              <a:gd name="T99" fmla="*/ 75 h 593"/>
              <a:gd name="T100" fmla="*/ 57 w 509"/>
              <a:gd name="T101" fmla="*/ 75 h 593"/>
              <a:gd name="T102" fmla="*/ 63 w 509"/>
              <a:gd name="T103" fmla="*/ 79 h 593"/>
              <a:gd name="T104" fmla="*/ 70 w 509"/>
              <a:gd name="T105" fmla="*/ 82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9" h="593">
                <a:moveTo>
                  <a:pt x="141" y="86"/>
                </a:moveTo>
                <a:lnTo>
                  <a:pt x="92" y="126"/>
                </a:lnTo>
                <a:lnTo>
                  <a:pt x="99" y="134"/>
                </a:lnTo>
                <a:lnTo>
                  <a:pt x="147" y="94"/>
                </a:lnTo>
                <a:lnTo>
                  <a:pt x="162" y="111"/>
                </a:lnTo>
                <a:lnTo>
                  <a:pt x="137" y="133"/>
                </a:lnTo>
                <a:lnTo>
                  <a:pt x="142" y="140"/>
                </a:lnTo>
                <a:lnTo>
                  <a:pt x="168" y="120"/>
                </a:lnTo>
                <a:lnTo>
                  <a:pt x="183" y="137"/>
                </a:lnTo>
                <a:lnTo>
                  <a:pt x="157" y="157"/>
                </a:lnTo>
                <a:lnTo>
                  <a:pt x="164" y="166"/>
                </a:lnTo>
                <a:lnTo>
                  <a:pt x="189" y="144"/>
                </a:lnTo>
                <a:lnTo>
                  <a:pt x="203" y="161"/>
                </a:lnTo>
                <a:lnTo>
                  <a:pt x="177" y="183"/>
                </a:lnTo>
                <a:lnTo>
                  <a:pt x="184" y="191"/>
                </a:lnTo>
                <a:lnTo>
                  <a:pt x="210" y="170"/>
                </a:lnTo>
                <a:lnTo>
                  <a:pt x="225" y="187"/>
                </a:lnTo>
                <a:lnTo>
                  <a:pt x="174" y="228"/>
                </a:lnTo>
                <a:lnTo>
                  <a:pt x="181" y="236"/>
                </a:lnTo>
                <a:lnTo>
                  <a:pt x="230" y="195"/>
                </a:lnTo>
                <a:lnTo>
                  <a:pt x="245" y="213"/>
                </a:lnTo>
                <a:lnTo>
                  <a:pt x="219" y="235"/>
                </a:lnTo>
                <a:lnTo>
                  <a:pt x="226" y="241"/>
                </a:lnTo>
                <a:lnTo>
                  <a:pt x="252" y="221"/>
                </a:lnTo>
                <a:lnTo>
                  <a:pt x="267" y="239"/>
                </a:lnTo>
                <a:lnTo>
                  <a:pt x="239" y="259"/>
                </a:lnTo>
                <a:lnTo>
                  <a:pt x="246" y="267"/>
                </a:lnTo>
                <a:lnTo>
                  <a:pt x="272" y="245"/>
                </a:lnTo>
                <a:lnTo>
                  <a:pt x="287" y="263"/>
                </a:lnTo>
                <a:lnTo>
                  <a:pt x="261" y="285"/>
                </a:lnTo>
                <a:lnTo>
                  <a:pt x="267" y="293"/>
                </a:lnTo>
                <a:lnTo>
                  <a:pt x="294" y="271"/>
                </a:lnTo>
                <a:lnTo>
                  <a:pt x="307" y="289"/>
                </a:lnTo>
                <a:lnTo>
                  <a:pt x="258" y="329"/>
                </a:lnTo>
                <a:lnTo>
                  <a:pt x="264" y="338"/>
                </a:lnTo>
                <a:lnTo>
                  <a:pt x="314" y="297"/>
                </a:lnTo>
                <a:lnTo>
                  <a:pt x="329" y="314"/>
                </a:lnTo>
                <a:lnTo>
                  <a:pt x="302" y="336"/>
                </a:lnTo>
                <a:lnTo>
                  <a:pt x="308" y="343"/>
                </a:lnTo>
                <a:lnTo>
                  <a:pt x="334" y="323"/>
                </a:lnTo>
                <a:lnTo>
                  <a:pt x="349" y="340"/>
                </a:lnTo>
                <a:lnTo>
                  <a:pt x="323" y="362"/>
                </a:lnTo>
                <a:lnTo>
                  <a:pt x="329" y="369"/>
                </a:lnTo>
                <a:lnTo>
                  <a:pt x="356" y="347"/>
                </a:lnTo>
                <a:lnTo>
                  <a:pt x="369" y="366"/>
                </a:lnTo>
                <a:lnTo>
                  <a:pt x="344" y="386"/>
                </a:lnTo>
                <a:lnTo>
                  <a:pt x="350" y="394"/>
                </a:lnTo>
                <a:lnTo>
                  <a:pt x="376" y="373"/>
                </a:lnTo>
                <a:lnTo>
                  <a:pt x="391" y="390"/>
                </a:lnTo>
                <a:lnTo>
                  <a:pt x="341" y="431"/>
                </a:lnTo>
                <a:lnTo>
                  <a:pt x="348" y="439"/>
                </a:lnTo>
                <a:lnTo>
                  <a:pt x="397" y="398"/>
                </a:lnTo>
                <a:lnTo>
                  <a:pt x="411" y="416"/>
                </a:lnTo>
                <a:lnTo>
                  <a:pt x="386" y="438"/>
                </a:lnTo>
                <a:lnTo>
                  <a:pt x="391" y="446"/>
                </a:lnTo>
                <a:lnTo>
                  <a:pt x="418" y="424"/>
                </a:lnTo>
                <a:lnTo>
                  <a:pt x="432" y="442"/>
                </a:lnTo>
                <a:lnTo>
                  <a:pt x="406" y="463"/>
                </a:lnTo>
                <a:lnTo>
                  <a:pt x="413" y="470"/>
                </a:lnTo>
                <a:lnTo>
                  <a:pt x="438" y="450"/>
                </a:lnTo>
                <a:lnTo>
                  <a:pt x="453" y="467"/>
                </a:lnTo>
                <a:lnTo>
                  <a:pt x="426" y="488"/>
                </a:lnTo>
                <a:lnTo>
                  <a:pt x="433" y="496"/>
                </a:lnTo>
                <a:lnTo>
                  <a:pt x="459" y="474"/>
                </a:lnTo>
                <a:lnTo>
                  <a:pt x="474" y="492"/>
                </a:lnTo>
                <a:lnTo>
                  <a:pt x="424" y="532"/>
                </a:lnTo>
                <a:lnTo>
                  <a:pt x="430" y="541"/>
                </a:lnTo>
                <a:lnTo>
                  <a:pt x="480" y="500"/>
                </a:lnTo>
                <a:lnTo>
                  <a:pt x="509" y="535"/>
                </a:lnTo>
                <a:lnTo>
                  <a:pt x="437" y="593"/>
                </a:lnTo>
                <a:lnTo>
                  <a:pt x="70" y="145"/>
                </a:lnTo>
                <a:lnTo>
                  <a:pt x="70" y="82"/>
                </a:lnTo>
                <a:lnTo>
                  <a:pt x="70" y="82"/>
                </a:lnTo>
                <a:lnTo>
                  <a:pt x="77" y="80"/>
                </a:lnTo>
                <a:lnTo>
                  <a:pt x="82" y="78"/>
                </a:lnTo>
                <a:lnTo>
                  <a:pt x="82" y="78"/>
                </a:lnTo>
                <a:lnTo>
                  <a:pt x="86" y="72"/>
                </a:lnTo>
                <a:lnTo>
                  <a:pt x="88" y="65"/>
                </a:lnTo>
                <a:lnTo>
                  <a:pt x="88" y="59"/>
                </a:lnTo>
                <a:lnTo>
                  <a:pt x="84" y="52"/>
                </a:lnTo>
                <a:lnTo>
                  <a:pt x="84" y="52"/>
                </a:lnTo>
                <a:lnTo>
                  <a:pt x="81" y="49"/>
                </a:lnTo>
                <a:lnTo>
                  <a:pt x="78" y="46"/>
                </a:lnTo>
                <a:lnTo>
                  <a:pt x="74" y="45"/>
                </a:lnTo>
                <a:lnTo>
                  <a:pt x="70" y="45"/>
                </a:lnTo>
                <a:lnTo>
                  <a:pt x="70" y="2"/>
                </a:lnTo>
                <a:lnTo>
                  <a:pt x="72" y="0"/>
                </a:lnTo>
                <a:lnTo>
                  <a:pt x="141" y="86"/>
                </a:lnTo>
                <a:close/>
                <a:moveTo>
                  <a:pt x="70" y="145"/>
                </a:moveTo>
                <a:lnTo>
                  <a:pt x="0" y="59"/>
                </a:lnTo>
                <a:lnTo>
                  <a:pt x="70" y="2"/>
                </a:lnTo>
                <a:lnTo>
                  <a:pt x="70" y="45"/>
                </a:lnTo>
                <a:lnTo>
                  <a:pt x="70" y="45"/>
                </a:lnTo>
                <a:lnTo>
                  <a:pt x="65" y="46"/>
                </a:lnTo>
                <a:lnTo>
                  <a:pt x="59" y="49"/>
                </a:lnTo>
                <a:lnTo>
                  <a:pt x="59" y="49"/>
                </a:lnTo>
                <a:lnTo>
                  <a:pt x="54" y="55"/>
                </a:lnTo>
                <a:lnTo>
                  <a:pt x="53" y="61"/>
                </a:lnTo>
                <a:lnTo>
                  <a:pt x="53" y="68"/>
                </a:lnTo>
                <a:lnTo>
                  <a:pt x="57" y="75"/>
                </a:lnTo>
                <a:lnTo>
                  <a:pt x="57" y="75"/>
                </a:lnTo>
                <a:lnTo>
                  <a:pt x="57" y="75"/>
                </a:lnTo>
                <a:lnTo>
                  <a:pt x="59" y="78"/>
                </a:lnTo>
                <a:lnTo>
                  <a:pt x="63" y="79"/>
                </a:lnTo>
                <a:lnTo>
                  <a:pt x="66" y="80"/>
                </a:lnTo>
                <a:lnTo>
                  <a:pt x="70" y="82"/>
                </a:lnTo>
                <a:lnTo>
                  <a:pt x="70" y="145"/>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51" name="Freeform 143"/>
          <p:cNvSpPr>
            <a:spLocks noEditPoints="1"/>
          </p:cNvSpPr>
          <p:nvPr/>
        </p:nvSpPr>
        <p:spPr bwMode="auto">
          <a:xfrm>
            <a:off x="4444999" y="3263218"/>
            <a:ext cx="339725" cy="684213"/>
          </a:xfrm>
          <a:custGeom>
            <a:avLst/>
            <a:gdLst>
              <a:gd name="T0" fmla="*/ 194 w 214"/>
              <a:gd name="T1" fmla="*/ 431 h 431"/>
              <a:gd name="T2" fmla="*/ 169 w 214"/>
              <a:gd name="T3" fmla="*/ 408 h 431"/>
              <a:gd name="T4" fmla="*/ 209 w 214"/>
              <a:gd name="T5" fmla="*/ 349 h 431"/>
              <a:gd name="T6" fmla="*/ 203 w 214"/>
              <a:gd name="T7" fmla="*/ 341 h 431"/>
              <a:gd name="T8" fmla="*/ 188 w 214"/>
              <a:gd name="T9" fmla="*/ 337 h 431"/>
              <a:gd name="T10" fmla="*/ 180 w 214"/>
              <a:gd name="T11" fmla="*/ 344 h 431"/>
              <a:gd name="T12" fmla="*/ 179 w 214"/>
              <a:gd name="T13" fmla="*/ 353 h 431"/>
              <a:gd name="T14" fmla="*/ 171 w 214"/>
              <a:gd name="T15" fmla="*/ 347 h 431"/>
              <a:gd name="T16" fmla="*/ 125 w 214"/>
              <a:gd name="T17" fmla="*/ 385 h 431"/>
              <a:gd name="T18" fmla="*/ 50 w 214"/>
              <a:gd name="T19" fmla="*/ 194 h 431"/>
              <a:gd name="T20" fmla="*/ 54 w 214"/>
              <a:gd name="T21" fmla="*/ 186 h 431"/>
              <a:gd name="T22" fmla="*/ 81 w 214"/>
              <a:gd name="T23" fmla="*/ 176 h 431"/>
              <a:gd name="T24" fmla="*/ 74 w 214"/>
              <a:gd name="T25" fmla="*/ 173 h 431"/>
              <a:gd name="T26" fmla="*/ 50 w 214"/>
              <a:gd name="T27" fmla="*/ 115 h 431"/>
              <a:gd name="T28" fmla="*/ 99 w 214"/>
              <a:gd name="T29" fmla="*/ 61 h 431"/>
              <a:gd name="T30" fmla="*/ 111 w 214"/>
              <a:gd name="T31" fmla="*/ 65 h 431"/>
              <a:gd name="T32" fmla="*/ 144 w 214"/>
              <a:gd name="T33" fmla="*/ 146 h 431"/>
              <a:gd name="T34" fmla="*/ 144 w 214"/>
              <a:gd name="T35" fmla="*/ 156 h 431"/>
              <a:gd name="T36" fmla="*/ 168 w 214"/>
              <a:gd name="T37" fmla="*/ 347 h 431"/>
              <a:gd name="T38" fmla="*/ 163 w 214"/>
              <a:gd name="T39" fmla="*/ 348 h 431"/>
              <a:gd name="T40" fmla="*/ 153 w 214"/>
              <a:gd name="T41" fmla="*/ 357 h 431"/>
              <a:gd name="T42" fmla="*/ 150 w 214"/>
              <a:gd name="T43" fmla="*/ 359 h 431"/>
              <a:gd name="T44" fmla="*/ 135 w 214"/>
              <a:gd name="T45" fmla="*/ 357 h 431"/>
              <a:gd name="T46" fmla="*/ 129 w 214"/>
              <a:gd name="T47" fmla="*/ 366 h 431"/>
              <a:gd name="T48" fmla="*/ 130 w 214"/>
              <a:gd name="T49" fmla="*/ 381 h 431"/>
              <a:gd name="T50" fmla="*/ 125 w 214"/>
              <a:gd name="T51" fmla="*/ 385 h 431"/>
              <a:gd name="T52" fmla="*/ 50 w 214"/>
              <a:gd name="T53" fmla="*/ 77 h 431"/>
              <a:gd name="T54" fmla="*/ 87 w 214"/>
              <a:gd name="T55" fmla="*/ 28 h 431"/>
              <a:gd name="T56" fmla="*/ 77 w 214"/>
              <a:gd name="T57" fmla="*/ 14 h 431"/>
              <a:gd name="T58" fmla="*/ 62 w 214"/>
              <a:gd name="T59" fmla="*/ 3 h 431"/>
              <a:gd name="T60" fmla="*/ 50 w 214"/>
              <a:gd name="T61" fmla="*/ 0 h 431"/>
              <a:gd name="T62" fmla="*/ 45 w 214"/>
              <a:gd name="T63" fmla="*/ 191 h 431"/>
              <a:gd name="T64" fmla="*/ 11 w 214"/>
              <a:gd name="T65" fmla="*/ 108 h 431"/>
              <a:gd name="T66" fmla="*/ 12 w 214"/>
              <a:gd name="T67" fmla="*/ 96 h 431"/>
              <a:gd name="T68" fmla="*/ 4 w 214"/>
              <a:gd name="T69" fmla="*/ 61 h 431"/>
              <a:gd name="T70" fmla="*/ 1 w 214"/>
              <a:gd name="T71" fmla="*/ 35 h 431"/>
              <a:gd name="T72" fmla="*/ 15 w 214"/>
              <a:gd name="T73" fmla="*/ 12 h 431"/>
              <a:gd name="T74" fmla="*/ 30 w 214"/>
              <a:gd name="T75" fmla="*/ 3 h 431"/>
              <a:gd name="T76" fmla="*/ 50 w 214"/>
              <a:gd name="T77" fmla="*/ 77 h 431"/>
              <a:gd name="T78" fmla="*/ 50 w 214"/>
              <a:gd name="T79" fmla="*/ 115 h 431"/>
              <a:gd name="T80" fmla="*/ 43 w 214"/>
              <a:gd name="T81" fmla="*/ 98 h 431"/>
              <a:gd name="T82" fmla="*/ 47 w 214"/>
              <a:gd name="T83" fmla="*/ 88 h 431"/>
              <a:gd name="T84" fmla="*/ 22 w 214"/>
              <a:gd name="T85" fmla="*/ 99 h 431"/>
              <a:gd name="T86" fmla="*/ 19 w 214"/>
              <a:gd name="T87" fmla="*/ 111 h 431"/>
              <a:gd name="T88" fmla="*/ 47 w 214"/>
              <a:gd name="T89" fmla="*/ 18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4" h="431">
                <a:moveTo>
                  <a:pt x="168" y="228"/>
                </a:moveTo>
                <a:lnTo>
                  <a:pt x="214" y="349"/>
                </a:lnTo>
                <a:lnTo>
                  <a:pt x="194" y="431"/>
                </a:lnTo>
                <a:lnTo>
                  <a:pt x="168" y="413"/>
                </a:lnTo>
                <a:lnTo>
                  <a:pt x="168" y="405"/>
                </a:lnTo>
                <a:lnTo>
                  <a:pt x="169" y="408"/>
                </a:lnTo>
                <a:lnTo>
                  <a:pt x="196" y="397"/>
                </a:lnTo>
                <a:lnTo>
                  <a:pt x="209" y="349"/>
                </a:lnTo>
                <a:lnTo>
                  <a:pt x="209" y="349"/>
                </a:lnTo>
                <a:lnTo>
                  <a:pt x="206" y="345"/>
                </a:lnTo>
                <a:lnTo>
                  <a:pt x="206" y="345"/>
                </a:lnTo>
                <a:lnTo>
                  <a:pt x="203" y="341"/>
                </a:lnTo>
                <a:lnTo>
                  <a:pt x="199" y="337"/>
                </a:lnTo>
                <a:lnTo>
                  <a:pt x="194" y="336"/>
                </a:lnTo>
                <a:lnTo>
                  <a:pt x="188" y="337"/>
                </a:lnTo>
                <a:lnTo>
                  <a:pt x="188" y="337"/>
                </a:lnTo>
                <a:lnTo>
                  <a:pt x="184" y="340"/>
                </a:lnTo>
                <a:lnTo>
                  <a:pt x="180" y="344"/>
                </a:lnTo>
                <a:lnTo>
                  <a:pt x="179" y="348"/>
                </a:lnTo>
                <a:lnTo>
                  <a:pt x="179" y="353"/>
                </a:lnTo>
                <a:lnTo>
                  <a:pt x="179" y="353"/>
                </a:lnTo>
                <a:lnTo>
                  <a:pt x="176" y="351"/>
                </a:lnTo>
                <a:lnTo>
                  <a:pt x="173" y="348"/>
                </a:lnTo>
                <a:lnTo>
                  <a:pt x="171" y="347"/>
                </a:lnTo>
                <a:lnTo>
                  <a:pt x="168" y="347"/>
                </a:lnTo>
                <a:lnTo>
                  <a:pt x="168" y="228"/>
                </a:lnTo>
                <a:close/>
                <a:moveTo>
                  <a:pt x="125" y="385"/>
                </a:moveTo>
                <a:lnTo>
                  <a:pt x="51" y="194"/>
                </a:lnTo>
                <a:lnTo>
                  <a:pt x="51" y="194"/>
                </a:lnTo>
                <a:lnTo>
                  <a:pt x="50" y="194"/>
                </a:lnTo>
                <a:lnTo>
                  <a:pt x="50" y="183"/>
                </a:lnTo>
                <a:lnTo>
                  <a:pt x="50" y="183"/>
                </a:lnTo>
                <a:lnTo>
                  <a:pt x="54" y="186"/>
                </a:lnTo>
                <a:lnTo>
                  <a:pt x="60" y="184"/>
                </a:lnTo>
                <a:lnTo>
                  <a:pt x="81" y="176"/>
                </a:lnTo>
                <a:lnTo>
                  <a:pt x="81" y="176"/>
                </a:lnTo>
                <a:lnTo>
                  <a:pt x="81" y="176"/>
                </a:lnTo>
                <a:lnTo>
                  <a:pt x="79" y="175"/>
                </a:lnTo>
                <a:lnTo>
                  <a:pt x="74" y="173"/>
                </a:lnTo>
                <a:lnTo>
                  <a:pt x="73" y="172"/>
                </a:lnTo>
                <a:lnTo>
                  <a:pt x="70" y="168"/>
                </a:lnTo>
                <a:lnTo>
                  <a:pt x="50" y="115"/>
                </a:lnTo>
                <a:lnTo>
                  <a:pt x="50" y="80"/>
                </a:lnTo>
                <a:lnTo>
                  <a:pt x="99" y="61"/>
                </a:lnTo>
                <a:lnTo>
                  <a:pt x="99" y="61"/>
                </a:lnTo>
                <a:lnTo>
                  <a:pt x="104" y="61"/>
                </a:lnTo>
                <a:lnTo>
                  <a:pt x="107" y="62"/>
                </a:lnTo>
                <a:lnTo>
                  <a:pt x="111" y="65"/>
                </a:lnTo>
                <a:lnTo>
                  <a:pt x="114" y="69"/>
                </a:lnTo>
                <a:lnTo>
                  <a:pt x="144" y="146"/>
                </a:lnTo>
                <a:lnTo>
                  <a:pt x="144" y="146"/>
                </a:lnTo>
                <a:lnTo>
                  <a:pt x="144" y="149"/>
                </a:lnTo>
                <a:lnTo>
                  <a:pt x="144" y="153"/>
                </a:lnTo>
                <a:lnTo>
                  <a:pt x="144" y="156"/>
                </a:lnTo>
                <a:lnTo>
                  <a:pt x="141" y="158"/>
                </a:lnTo>
                <a:lnTo>
                  <a:pt x="168" y="228"/>
                </a:lnTo>
                <a:lnTo>
                  <a:pt x="168" y="347"/>
                </a:lnTo>
                <a:lnTo>
                  <a:pt x="168" y="347"/>
                </a:lnTo>
                <a:lnTo>
                  <a:pt x="163" y="348"/>
                </a:lnTo>
                <a:lnTo>
                  <a:pt x="163" y="348"/>
                </a:lnTo>
                <a:lnTo>
                  <a:pt x="157" y="349"/>
                </a:lnTo>
                <a:lnTo>
                  <a:pt x="154" y="353"/>
                </a:lnTo>
                <a:lnTo>
                  <a:pt x="153" y="357"/>
                </a:lnTo>
                <a:lnTo>
                  <a:pt x="153" y="363"/>
                </a:lnTo>
                <a:lnTo>
                  <a:pt x="153" y="363"/>
                </a:lnTo>
                <a:lnTo>
                  <a:pt x="150" y="359"/>
                </a:lnTo>
                <a:lnTo>
                  <a:pt x="145" y="357"/>
                </a:lnTo>
                <a:lnTo>
                  <a:pt x="141" y="356"/>
                </a:lnTo>
                <a:lnTo>
                  <a:pt x="135" y="357"/>
                </a:lnTo>
                <a:lnTo>
                  <a:pt x="135" y="357"/>
                </a:lnTo>
                <a:lnTo>
                  <a:pt x="131" y="360"/>
                </a:lnTo>
                <a:lnTo>
                  <a:pt x="129" y="366"/>
                </a:lnTo>
                <a:lnTo>
                  <a:pt x="127" y="370"/>
                </a:lnTo>
                <a:lnTo>
                  <a:pt x="127" y="376"/>
                </a:lnTo>
                <a:lnTo>
                  <a:pt x="130" y="381"/>
                </a:lnTo>
                <a:lnTo>
                  <a:pt x="168" y="405"/>
                </a:lnTo>
                <a:lnTo>
                  <a:pt x="168" y="413"/>
                </a:lnTo>
                <a:lnTo>
                  <a:pt x="125" y="385"/>
                </a:lnTo>
                <a:lnTo>
                  <a:pt x="125" y="385"/>
                </a:lnTo>
                <a:close/>
                <a:moveTo>
                  <a:pt x="50" y="0"/>
                </a:moveTo>
                <a:lnTo>
                  <a:pt x="50" y="77"/>
                </a:lnTo>
                <a:lnTo>
                  <a:pt x="95" y="49"/>
                </a:lnTo>
                <a:lnTo>
                  <a:pt x="87" y="28"/>
                </a:lnTo>
                <a:lnTo>
                  <a:pt x="87" y="28"/>
                </a:lnTo>
                <a:lnTo>
                  <a:pt x="84" y="23"/>
                </a:lnTo>
                <a:lnTo>
                  <a:pt x="81" y="18"/>
                </a:lnTo>
                <a:lnTo>
                  <a:pt x="77" y="14"/>
                </a:lnTo>
                <a:lnTo>
                  <a:pt x="72" y="10"/>
                </a:lnTo>
                <a:lnTo>
                  <a:pt x="68" y="5"/>
                </a:lnTo>
                <a:lnTo>
                  <a:pt x="62" y="3"/>
                </a:lnTo>
                <a:lnTo>
                  <a:pt x="56" y="1"/>
                </a:lnTo>
                <a:lnTo>
                  <a:pt x="50" y="0"/>
                </a:lnTo>
                <a:lnTo>
                  <a:pt x="50" y="0"/>
                </a:lnTo>
                <a:close/>
                <a:moveTo>
                  <a:pt x="50" y="194"/>
                </a:moveTo>
                <a:lnTo>
                  <a:pt x="50" y="194"/>
                </a:lnTo>
                <a:lnTo>
                  <a:pt x="45" y="191"/>
                </a:lnTo>
                <a:lnTo>
                  <a:pt x="41" y="186"/>
                </a:lnTo>
                <a:lnTo>
                  <a:pt x="11" y="108"/>
                </a:lnTo>
                <a:lnTo>
                  <a:pt x="11" y="108"/>
                </a:lnTo>
                <a:lnTo>
                  <a:pt x="9" y="104"/>
                </a:lnTo>
                <a:lnTo>
                  <a:pt x="11" y="99"/>
                </a:lnTo>
                <a:lnTo>
                  <a:pt x="12" y="96"/>
                </a:lnTo>
                <a:lnTo>
                  <a:pt x="16" y="92"/>
                </a:lnTo>
                <a:lnTo>
                  <a:pt x="4" y="61"/>
                </a:lnTo>
                <a:lnTo>
                  <a:pt x="4" y="61"/>
                </a:lnTo>
                <a:lnTo>
                  <a:pt x="1" y="53"/>
                </a:lnTo>
                <a:lnTo>
                  <a:pt x="0" y="43"/>
                </a:lnTo>
                <a:lnTo>
                  <a:pt x="1" y="35"/>
                </a:lnTo>
                <a:lnTo>
                  <a:pt x="4" y="27"/>
                </a:lnTo>
                <a:lnTo>
                  <a:pt x="8" y="19"/>
                </a:lnTo>
                <a:lnTo>
                  <a:pt x="15" y="12"/>
                </a:lnTo>
                <a:lnTo>
                  <a:pt x="22" y="7"/>
                </a:lnTo>
                <a:lnTo>
                  <a:pt x="30" y="3"/>
                </a:lnTo>
                <a:lnTo>
                  <a:pt x="30" y="3"/>
                </a:lnTo>
                <a:lnTo>
                  <a:pt x="39" y="0"/>
                </a:lnTo>
                <a:lnTo>
                  <a:pt x="50" y="0"/>
                </a:lnTo>
                <a:lnTo>
                  <a:pt x="50" y="77"/>
                </a:lnTo>
                <a:lnTo>
                  <a:pt x="43" y="81"/>
                </a:lnTo>
                <a:lnTo>
                  <a:pt x="50" y="80"/>
                </a:lnTo>
                <a:lnTo>
                  <a:pt x="50" y="115"/>
                </a:lnTo>
                <a:lnTo>
                  <a:pt x="45" y="100"/>
                </a:lnTo>
                <a:lnTo>
                  <a:pt x="45" y="100"/>
                </a:lnTo>
                <a:lnTo>
                  <a:pt x="43" y="98"/>
                </a:lnTo>
                <a:lnTo>
                  <a:pt x="45" y="93"/>
                </a:lnTo>
                <a:lnTo>
                  <a:pt x="46" y="91"/>
                </a:lnTo>
                <a:lnTo>
                  <a:pt x="47" y="88"/>
                </a:lnTo>
                <a:lnTo>
                  <a:pt x="26" y="96"/>
                </a:lnTo>
                <a:lnTo>
                  <a:pt x="26" y="96"/>
                </a:lnTo>
                <a:lnTo>
                  <a:pt x="22" y="99"/>
                </a:lnTo>
                <a:lnTo>
                  <a:pt x="19" y="103"/>
                </a:lnTo>
                <a:lnTo>
                  <a:pt x="19" y="107"/>
                </a:lnTo>
                <a:lnTo>
                  <a:pt x="19" y="111"/>
                </a:lnTo>
                <a:lnTo>
                  <a:pt x="45" y="177"/>
                </a:lnTo>
                <a:lnTo>
                  <a:pt x="45" y="177"/>
                </a:lnTo>
                <a:lnTo>
                  <a:pt x="47" y="181"/>
                </a:lnTo>
                <a:lnTo>
                  <a:pt x="50" y="183"/>
                </a:lnTo>
                <a:lnTo>
                  <a:pt x="50" y="194"/>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grpSp>
        <p:nvGrpSpPr>
          <p:cNvPr id="152" name="组合 213"/>
          <p:cNvGrpSpPr/>
          <p:nvPr/>
        </p:nvGrpSpPr>
        <p:grpSpPr>
          <a:xfrm>
            <a:off x="5432424" y="3348943"/>
            <a:ext cx="571500" cy="574675"/>
            <a:chOff x="2157413" y="3054350"/>
            <a:chExt cx="571500" cy="574675"/>
          </a:xfrm>
          <a:solidFill>
            <a:schemeClr val="accent5"/>
          </a:solidFill>
        </p:grpSpPr>
        <p:sp>
          <p:nvSpPr>
            <p:cNvPr id="153" name="Freeform 144"/>
            <p:cNvSpPr>
              <a:spLocks noEditPoints="1"/>
            </p:cNvSpPr>
            <p:nvPr/>
          </p:nvSpPr>
          <p:spPr bwMode="auto">
            <a:xfrm>
              <a:off x="2157413" y="3054350"/>
              <a:ext cx="571500" cy="574675"/>
            </a:xfrm>
            <a:custGeom>
              <a:avLst/>
              <a:gdLst>
                <a:gd name="T0" fmla="*/ 180 w 360"/>
                <a:gd name="T1" fmla="*/ 0 h 362"/>
                <a:gd name="T2" fmla="*/ 232 w 360"/>
                <a:gd name="T3" fmla="*/ 8 h 362"/>
                <a:gd name="T4" fmla="*/ 280 w 360"/>
                <a:gd name="T5" fmla="*/ 31 h 362"/>
                <a:gd name="T6" fmla="*/ 319 w 360"/>
                <a:gd name="T7" fmla="*/ 67 h 362"/>
                <a:gd name="T8" fmla="*/ 346 w 360"/>
                <a:gd name="T9" fmla="*/ 111 h 362"/>
                <a:gd name="T10" fmla="*/ 358 w 360"/>
                <a:gd name="T11" fmla="*/ 163 h 362"/>
                <a:gd name="T12" fmla="*/ 358 w 360"/>
                <a:gd name="T13" fmla="*/ 199 h 362"/>
                <a:gd name="T14" fmla="*/ 346 w 360"/>
                <a:gd name="T15" fmla="*/ 251 h 362"/>
                <a:gd name="T16" fmla="*/ 319 w 360"/>
                <a:gd name="T17" fmla="*/ 295 h 362"/>
                <a:gd name="T18" fmla="*/ 280 w 360"/>
                <a:gd name="T19" fmla="*/ 331 h 362"/>
                <a:gd name="T20" fmla="*/ 232 w 360"/>
                <a:gd name="T21" fmla="*/ 354 h 362"/>
                <a:gd name="T22" fmla="*/ 180 w 360"/>
                <a:gd name="T23" fmla="*/ 362 h 362"/>
                <a:gd name="T24" fmla="*/ 180 w 360"/>
                <a:gd name="T25" fmla="*/ 314 h 362"/>
                <a:gd name="T26" fmla="*/ 193 w 360"/>
                <a:gd name="T27" fmla="*/ 318 h 362"/>
                <a:gd name="T28" fmla="*/ 201 w 360"/>
                <a:gd name="T29" fmla="*/ 329 h 362"/>
                <a:gd name="T30" fmla="*/ 237 w 360"/>
                <a:gd name="T31" fmla="*/ 320 h 362"/>
                <a:gd name="T32" fmla="*/ 268 w 360"/>
                <a:gd name="T33" fmla="*/ 302 h 362"/>
                <a:gd name="T34" fmla="*/ 293 w 360"/>
                <a:gd name="T35" fmla="*/ 278 h 362"/>
                <a:gd name="T36" fmla="*/ 312 w 360"/>
                <a:gd name="T37" fmla="*/ 248 h 362"/>
                <a:gd name="T38" fmla="*/ 325 w 360"/>
                <a:gd name="T39" fmla="*/ 215 h 362"/>
                <a:gd name="T40" fmla="*/ 322 w 360"/>
                <a:gd name="T41" fmla="*/ 199 h 362"/>
                <a:gd name="T42" fmla="*/ 312 w 360"/>
                <a:gd name="T43" fmla="*/ 180 h 362"/>
                <a:gd name="T44" fmla="*/ 316 w 360"/>
                <a:gd name="T45" fmla="*/ 167 h 362"/>
                <a:gd name="T46" fmla="*/ 327 w 360"/>
                <a:gd name="T47" fmla="*/ 159 h 362"/>
                <a:gd name="T48" fmla="*/ 318 w 360"/>
                <a:gd name="T49" fmla="*/ 123 h 362"/>
                <a:gd name="T50" fmla="*/ 300 w 360"/>
                <a:gd name="T51" fmla="*/ 94 h 362"/>
                <a:gd name="T52" fmla="*/ 277 w 360"/>
                <a:gd name="T53" fmla="*/ 67 h 362"/>
                <a:gd name="T54" fmla="*/ 247 w 360"/>
                <a:gd name="T55" fmla="*/ 48 h 362"/>
                <a:gd name="T56" fmla="*/ 214 w 360"/>
                <a:gd name="T57" fmla="*/ 35 h 362"/>
                <a:gd name="T58" fmla="*/ 199 w 360"/>
                <a:gd name="T59" fmla="*/ 39 h 362"/>
                <a:gd name="T60" fmla="*/ 180 w 360"/>
                <a:gd name="T61" fmla="*/ 48 h 362"/>
                <a:gd name="T62" fmla="*/ 180 w 360"/>
                <a:gd name="T63" fmla="*/ 0 h 362"/>
                <a:gd name="T64" fmla="*/ 180 w 360"/>
                <a:gd name="T65" fmla="*/ 48 h 362"/>
                <a:gd name="T66" fmla="*/ 161 w 360"/>
                <a:gd name="T67" fmla="*/ 39 h 362"/>
                <a:gd name="T68" fmla="*/ 146 w 360"/>
                <a:gd name="T69" fmla="*/ 35 h 362"/>
                <a:gd name="T70" fmla="*/ 112 w 360"/>
                <a:gd name="T71" fmla="*/ 48 h 362"/>
                <a:gd name="T72" fmla="*/ 82 w 360"/>
                <a:gd name="T73" fmla="*/ 67 h 362"/>
                <a:gd name="T74" fmla="*/ 59 w 360"/>
                <a:gd name="T75" fmla="*/ 94 h 362"/>
                <a:gd name="T76" fmla="*/ 42 w 360"/>
                <a:gd name="T77" fmla="*/ 123 h 362"/>
                <a:gd name="T78" fmla="*/ 32 w 360"/>
                <a:gd name="T79" fmla="*/ 159 h 362"/>
                <a:gd name="T80" fmla="*/ 43 w 360"/>
                <a:gd name="T81" fmla="*/ 167 h 362"/>
                <a:gd name="T82" fmla="*/ 47 w 360"/>
                <a:gd name="T83" fmla="*/ 180 h 362"/>
                <a:gd name="T84" fmla="*/ 37 w 360"/>
                <a:gd name="T85" fmla="*/ 199 h 362"/>
                <a:gd name="T86" fmla="*/ 33 w 360"/>
                <a:gd name="T87" fmla="*/ 215 h 362"/>
                <a:gd name="T88" fmla="*/ 46 w 360"/>
                <a:gd name="T89" fmla="*/ 248 h 362"/>
                <a:gd name="T90" fmla="*/ 66 w 360"/>
                <a:gd name="T91" fmla="*/ 278 h 362"/>
                <a:gd name="T92" fmla="*/ 92 w 360"/>
                <a:gd name="T93" fmla="*/ 302 h 362"/>
                <a:gd name="T94" fmla="*/ 123 w 360"/>
                <a:gd name="T95" fmla="*/ 320 h 362"/>
                <a:gd name="T96" fmla="*/ 158 w 360"/>
                <a:gd name="T97" fmla="*/ 329 h 362"/>
                <a:gd name="T98" fmla="*/ 161 w 360"/>
                <a:gd name="T99" fmla="*/ 322 h 362"/>
                <a:gd name="T100" fmla="*/ 180 w 360"/>
                <a:gd name="T101" fmla="*/ 314 h 362"/>
                <a:gd name="T102" fmla="*/ 180 w 360"/>
                <a:gd name="T103" fmla="*/ 362 h 362"/>
                <a:gd name="T104" fmla="*/ 126 w 360"/>
                <a:gd name="T105" fmla="*/ 354 h 362"/>
                <a:gd name="T106" fmla="*/ 78 w 360"/>
                <a:gd name="T107" fmla="*/ 331 h 362"/>
                <a:gd name="T108" fmla="*/ 40 w 360"/>
                <a:gd name="T109" fmla="*/ 295 h 362"/>
                <a:gd name="T110" fmla="*/ 13 w 360"/>
                <a:gd name="T111" fmla="*/ 251 h 362"/>
                <a:gd name="T112" fmla="*/ 0 w 360"/>
                <a:gd name="T113" fmla="*/ 199 h 362"/>
                <a:gd name="T114" fmla="*/ 0 w 360"/>
                <a:gd name="T115" fmla="*/ 163 h 362"/>
                <a:gd name="T116" fmla="*/ 13 w 360"/>
                <a:gd name="T117" fmla="*/ 111 h 362"/>
                <a:gd name="T118" fmla="*/ 40 w 360"/>
                <a:gd name="T119" fmla="*/ 67 h 362"/>
                <a:gd name="T120" fmla="*/ 78 w 360"/>
                <a:gd name="T121" fmla="*/ 31 h 362"/>
                <a:gd name="T122" fmla="*/ 126 w 360"/>
                <a:gd name="T123" fmla="*/ 8 h 362"/>
                <a:gd name="T124" fmla="*/ 180 w 360"/>
                <a:gd name="T125"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 h="362">
                  <a:moveTo>
                    <a:pt x="180" y="0"/>
                  </a:moveTo>
                  <a:lnTo>
                    <a:pt x="180" y="0"/>
                  </a:lnTo>
                  <a:lnTo>
                    <a:pt x="180" y="0"/>
                  </a:lnTo>
                  <a:lnTo>
                    <a:pt x="197" y="2"/>
                  </a:lnTo>
                  <a:lnTo>
                    <a:pt x="216" y="4"/>
                  </a:lnTo>
                  <a:lnTo>
                    <a:pt x="232" y="8"/>
                  </a:lnTo>
                  <a:lnTo>
                    <a:pt x="250" y="15"/>
                  </a:lnTo>
                  <a:lnTo>
                    <a:pt x="265" y="22"/>
                  </a:lnTo>
                  <a:lnTo>
                    <a:pt x="280" y="31"/>
                  </a:lnTo>
                  <a:lnTo>
                    <a:pt x="295" y="42"/>
                  </a:lnTo>
                  <a:lnTo>
                    <a:pt x="307" y="53"/>
                  </a:lnTo>
                  <a:lnTo>
                    <a:pt x="319" y="67"/>
                  </a:lnTo>
                  <a:lnTo>
                    <a:pt x="329" y="80"/>
                  </a:lnTo>
                  <a:lnTo>
                    <a:pt x="338" y="95"/>
                  </a:lnTo>
                  <a:lnTo>
                    <a:pt x="346" y="111"/>
                  </a:lnTo>
                  <a:lnTo>
                    <a:pt x="352" y="127"/>
                  </a:lnTo>
                  <a:lnTo>
                    <a:pt x="356" y="145"/>
                  </a:lnTo>
                  <a:lnTo>
                    <a:pt x="358" y="163"/>
                  </a:lnTo>
                  <a:lnTo>
                    <a:pt x="360" y="180"/>
                  </a:lnTo>
                  <a:lnTo>
                    <a:pt x="360" y="180"/>
                  </a:lnTo>
                  <a:lnTo>
                    <a:pt x="358" y="199"/>
                  </a:lnTo>
                  <a:lnTo>
                    <a:pt x="356" y="217"/>
                  </a:lnTo>
                  <a:lnTo>
                    <a:pt x="352" y="234"/>
                  </a:lnTo>
                  <a:lnTo>
                    <a:pt x="346" y="251"/>
                  </a:lnTo>
                  <a:lnTo>
                    <a:pt x="338" y="267"/>
                  </a:lnTo>
                  <a:lnTo>
                    <a:pt x="329" y="282"/>
                  </a:lnTo>
                  <a:lnTo>
                    <a:pt x="319" y="295"/>
                  </a:lnTo>
                  <a:lnTo>
                    <a:pt x="307" y="309"/>
                  </a:lnTo>
                  <a:lnTo>
                    <a:pt x="295" y="320"/>
                  </a:lnTo>
                  <a:lnTo>
                    <a:pt x="280" y="331"/>
                  </a:lnTo>
                  <a:lnTo>
                    <a:pt x="265" y="340"/>
                  </a:lnTo>
                  <a:lnTo>
                    <a:pt x="250" y="347"/>
                  </a:lnTo>
                  <a:lnTo>
                    <a:pt x="232" y="354"/>
                  </a:lnTo>
                  <a:lnTo>
                    <a:pt x="216" y="358"/>
                  </a:lnTo>
                  <a:lnTo>
                    <a:pt x="197" y="360"/>
                  </a:lnTo>
                  <a:lnTo>
                    <a:pt x="180" y="362"/>
                  </a:lnTo>
                  <a:lnTo>
                    <a:pt x="180" y="362"/>
                  </a:lnTo>
                  <a:lnTo>
                    <a:pt x="180" y="314"/>
                  </a:lnTo>
                  <a:lnTo>
                    <a:pt x="180" y="314"/>
                  </a:lnTo>
                  <a:lnTo>
                    <a:pt x="180" y="314"/>
                  </a:lnTo>
                  <a:lnTo>
                    <a:pt x="186" y="314"/>
                  </a:lnTo>
                  <a:lnTo>
                    <a:pt x="193" y="318"/>
                  </a:lnTo>
                  <a:lnTo>
                    <a:pt x="199" y="322"/>
                  </a:lnTo>
                  <a:lnTo>
                    <a:pt x="201" y="329"/>
                  </a:lnTo>
                  <a:lnTo>
                    <a:pt x="201" y="329"/>
                  </a:lnTo>
                  <a:lnTo>
                    <a:pt x="214" y="327"/>
                  </a:lnTo>
                  <a:lnTo>
                    <a:pt x="226" y="324"/>
                  </a:lnTo>
                  <a:lnTo>
                    <a:pt x="237" y="320"/>
                  </a:lnTo>
                  <a:lnTo>
                    <a:pt x="247" y="314"/>
                  </a:lnTo>
                  <a:lnTo>
                    <a:pt x="258" y="309"/>
                  </a:lnTo>
                  <a:lnTo>
                    <a:pt x="268" y="302"/>
                  </a:lnTo>
                  <a:lnTo>
                    <a:pt x="277" y="294"/>
                  </a:lnTo>
                  <a:lnTo>
                    <a:pt x="285" y="286"/>
                  </a:lnTo>
                  <a:lnTo>
                    <a:pt x="293" y="278"/>
                  </a:lnTo>
                  <a:lnTo>
                    <a:pt x="300" y="268"/>
                  </a:lnTo>
                  <a:lnTo>
                    <a:pt x="307" y="259"/>
                  </a:lnTo>
                  <a:lnTo>
                    <a:pt x="312" y="248"/>
                  </a:lnTo>
                  <a:lnTo>
                    <a:pt x="318" y="237"/>
                  </a:lnTo>
                  <a:lnTo>
                    <a:pt x="322" y="226"/>
                  </a:lnTo>
                  <a:lnTo>
                    <a:pt x="325" y="215"/>
                  </a:lnTo>
                  <a:lnTo>
                    <a:pt x="327" y="203"/>
                  </a:lnTo>
                  <a:lnTo>
                    <a:pt x="327" y="203"/>
                  </a:lnTo>
                  <a:lnTo>
                    <a:pt x="322" y="199"/>
                  </a:lnTo>
                  <a:lnTo>
                    <a:pt x="316" y="194"/>
                  </a:lnTo>
                  <a:lnTo>
                    <a:pt x="314" y="188"/>
                  </a:lnTo>
                  <a:lnTo>
                    <a:pt x="312" y="180"/>
                  </a:lnTo>
                  <a:lnTo>
                    <a:pt x="312" y="180"/>
                  </a:lnTo>
                  <a:lnTo>
                    <a:pt x="314" y="174"/>
                  </a:lnTo>
                  <a:lnTo>
                    <a:pt x="316" y="167"/>
                  </a:lnTo>
                  <a:lnTo>
                    <a:pt x="322" y="163"/>
                  </a:lnTo>
                  <a:lnTo>
                    <a:pt x="327" y="159"/>
                  </a:lnTo>
                  <a:lnTo>
                    <a:pt x="327" y="159"/>
                  </a:lnTo>
                  <a:lnTo>
                    <a:pt x="325" y="146"/>
                  </a:lnTo>
                  <a:lnTo>
                    <a:pt x="322" y="136"/>
                  </a:lnTo>
                  <a:lnTo>
                    <a:pt x="318" y="123"/>
                  </a:lnTo>
                  <a:lnTo>
                    <a:pt x="312" y="113"/>
                  </a:lnTo>
                  <a:lnTo>
                    <a:pt x="307" y="103"/>
                  </a:lnTo>
                  <a:lnTo>
                    <a:pt x="300" y="94"/>
                  </a:lnTo>
                  <a:lnTo>
                    <a:pt x="293" y="84"/>
                  </a:lnTo>
                  <a:lnTo>
                    <a:pt x="285" y="75"/>
                  </a:lnTo>
                  <a:lnTo>
                    <a:pt x="277" y="67"/>
                  </a:lnTo>
                  <a:lnTo>
                    <a:pt x="268" y="60"/>
                  </a:lnTo>
                  <a:lnTo>
                    <a:pt x="258" y="53"/>
                  </a:lnTo>
                  <a:lnTo>
                    <a:pt x="247" y="48"/>
                  </a:lnTo>
                  <a:lnTo>
                    <a:pt x="237" y="42"/>
                  </a:lnTo>
                  <a:lnTo>
                    <a:pt x="226" y="38"/>
                  </a:lnTo>
                  <a:lnTo>
                    <a:pt x="214" y="35"/>
                  </a:lnTo>
                  <a:lnTo>
                    <a:pt x="201" y="33"/>
                  </a:lnTo>
                  <a:lnTo>
                    <a:pt x="201" y="33"/>
                  </a:lnTo>
                  <a:lnTo>
                    <a:pt x="199" y="39"/>
                  </a:lnTo>
                  <a:lnTo>
                    <a:pt x="193" y="44"/>
                  </a:lnTo>
                  <a:lnTo>
                    <a:pt x="186" y="46"/>
                  </a:lnTo>
                  <a:lnTo>
                    <a:pt x="180" y="48"/>
                  </a:lnTo>
                  <a:lnTo>
                    <a:pt x="180" y="48"/>
                  </a:lnTo>
                  <a:lnTo>
                    <a:pt x="180" y="0"/>
                  </a:lnTo>
                  <a:close/>
                  <a:moveTo>
                    <a:pt x="180" y="0"/>
                  </a:moveTo>
                  <a:lnTo>
                    <a:pt x="180" y="0"/>
                  </a:lnTo>
                  <a:lnTo>
                    <a:pt x="180" y="48"/>
                  </a:lnTo>
                  <a:lnTo>
                    <a:pt x="180" y="48"/>
                  </a:lnTo>
                  <a:lnTo>
                    <a:pt x="173" y="46"/>
                  </a:lnTo>
                  <a:lnTo>
                    <a:pt x="166" y="44"/>
                  </a:lnTo>
                  <a:lnTo>
                    <a:pt x="161" y="39"/>
                  </a:lnTo>
                  <a:lnTo>
                    <a:pt x="158" y="33"/>
                  </a:lnTo>
                  <a:lnTo>
                    <a:pt x="158" y="33"/>
                  </a:lnTo>
                  <a:lnTo>
                    <a:pt x="146" y="35"/>
                  </a:lnTo>
                  <a:lnTo>
                    <a:pt x="134" y="38"/>
                  </a:lnTo>
                  <a:lnTo>
                    <a:pt x="123" y="42"/>
                  </a:lnTo>
                  <a:lnTo>
                    <a:pt x="112" y="48"/>
                  </a:lnTo>
                  <a:lnTo>
                    <a:pt x="101" y="53"/>
                  </a:lnTo>
                  <a:lnTo>
                    <a:pt x="92" y="60"/>
                  </a:lnTo>
                  <a:lnTo>
                    <a:pt x="82" y="67"/>
                  </a:lnTo>
                  <a:lnTo>
                    <a:pt x="74" y="75"/>
                  </a:lnTo>
                  <a:lnTo>
                    <a:pt x="66" y="84"/>
                  </a:lnTo>
                  <a:lnTo>
                    <a:pt x="59" y="94"/>
                  </a:lnTo>
                  <a:lnTo>
                    <a:pt x="52" y="103"/>
                  </a:lnTo>
                  <a:lnTo>
                    <a:pt x="46" y="113"/>
                  </a:lnTo>
                  <a:lnTo>
                    <a:pt x="42" y="123"/>
                  </a:lnTo>
                  <a:lnTo>
                    <a:pt x="37" y="136"/>
                  </a:lnTo>
                  <a:lnTo>
                    <a:pt x="33" y="146"/>
                  </a:lnTo>
                  <a:lnTo>
                    <a:pt x="32" y="159"/>
                  </a:lnTo>
                  <a:lnTo>
                    <a:pt x="32" y="159"/>
                  </a:lnTo>
                  <a:lnTo>
                    <a:pt x="37" y="163"/>
                  </a:lnTo>
                  <a:lnTo>
                    <a:pt x="43" y="167"/>
                  </a:lnTo>
                  <a:lnTo>
                    <a:pt x="46" y="174"/>
                  </a:lnTo>
                  <a:lnTo>
                    <a:pt x="47" y="180"/>
                  </a:lnTo>
                  <a:lnTo>
                    <a:pt x="47" y="180"/>
                  </a:lnTo>
                  <a:lnTo>
                    <a:pt x="46" y="188"/>
                  </a:lnTo>
                  <a:lnTo>
                    <a:pt x="43" y="194"/>
                  </a:lnTo>
                  <a:lnTo>
                    <a:pt x="37" y="199"/>
                  </a:lnTo>
                  <a:lnTo>
                    <a:pt x="32" y="203"/>
                  </a:lnTo>
                  <a:lnTo>
                    <a:pt x="32" y="203"/>
                  </a:lnTo>
                  <a:lnTo>
                    <a:pt x="33" y="215"/>
                  </a:lnTo>
                  <a:lnTo>
                    <a:pt x="37" y="226"/>
                  </a:lnTo>
                  <a:lnTo>
                    <a:pt x="42" y="237"/>
                  </a:lnTo>
                  <a:lnTo>
                    <a:pt x="46" y="248"/>
                  </a:lnTo>
                  <a:lnTo>
                    <a:pt x="52" y="259"/>
                  </a:lnTo>
                  <a:lnTo>
                    <a:pt x="59" y="268"/>
                  </a:lnTo>
                  <a:lnTo>
                    <a:pt x="66" y="278"/>
                  </a:lnTo>
                  <a:lnTo>
                    <a:pt x="74" y="286"/>
                  </a:lnTo>
                  <a:lnTo>
                    <a:pt x="82" y="294"/>
                  </a:lnTo>
                  <a:lnTo>
                    <a:pt x="92" y="302"/>
                  </a:lnTo>
                  <a:lnTo>
                    <a:pt x="101" y="309"/>
                  </a:lnTo>
                  <a:lnTo>
                    <a:pt x="112" y="314"/>
                  </a:lnTo>
                  <a:lnTo>
                    <a:pt x="123" y="320"/>
                  </a:lnTo>
                  <a:lnTo>
                    <a:pt x="134" y="324"/>
                  </a:lnTo>
                  <a:lnTo>
                    <a:pt x="146" y="327"/>
                  </a:lnTo>
                  <a:lnTo>
                    <a:pt x="158" y="329"/>
                  </a:lnTo>
                  <a:lnTo>
                    <a:pt x="158" y="329"/>
                  </a:lnTo>
                  <a:lnTo>
                    <a:pt x="158" y="329"/>
                  </a:lnTo>
                  <a:lnTo>
                    <a:pt x="161" y="322"/>
                  </a:lnTo>
                  <a:lnTo>
                    <a:pt x="166" y="318"/>
                  </a:lnTo>
                  <a:lnTo>
                    <a:pt x="173" y="314"/>
                  </a:lnTo>
                  <a:lnTo>
                    <a:pt x="180" y="314"/>
                  </a:lnTo>
                  <a:lnTo>
                    <a:pt x="180" y="362"/>
                  </a:lnTo>
                  <a:lnTo>
                    <a:pt x="180" y="362"/>
                  </a:lnTo>
                  <a:lnTo>
                    <a:pt x="180" y="362"/>
                  </a:lnTo>
                  <a:lnTo>
                    <a:pt x="161" y="360"/>
                  </a:lnTo>
                  <a:lnTo>
                    <a:pt x="143" y="358"/>
                  </a:lnTo>
                  <a:lnTo>
                    <a:pt x="126" y="354"/>
                  </a:lnTo>
                  <a:lnTo>
                    <a:pt x="109" y="347"/>
                  </a:lnTo>
                  <a:lnTo>
                    <a:pt x="93" y="340"/>
                  </a:lnTo>
                  <a:lnTo>
                    <a:pt x="78" y="331"/>
                  </a:lnTo>
                  <a:lnTo>
                    <a:pt x="65" y="320"/>
                  </a:lnTo>
                  <a:lnTo>
                    <a:pt x="52" y="309"/>
                  </a:lnTo>
                  <a:lnTo>
                    <a:pt x="40" y="295"/>
                  </a:lnTo>
                  <a:lnTo>
                    <a:pt x="29" y="282"/>
                  </a:lnTo>
                  <a:lnTo>
                    <a:pt x="21" y="267"/>
                  </a:lnTo>
                  <a:lnTo>
                    <a:pt x="13" y="251"/>
                  </a:lnTo>
                  <a:lnTo>
                    <a:pt x="8" y="234"/>
                  </a:lnTo>
                  <a:lnTo>
                    <a:pt x="2" y="217"/>
                  </a:lnTo>
                  <a:lnTo>
                    <a:pt x="0" y="199"/>
                  </a:lnTo>
                  <a:lnTo>
                    <a:pt x="0" y="180"/>
                  </a:lnTo>
                  <a:lnTo>
                    <a:pt x="0" y="180"/>
                  </a:lnTo>
                  <a:lnTo>
                    <a:pt x="0" y="163"/>
                  </a:lnTo>
                  <a:lnTo>
                    <a:pt x="2" y="145"/>
                  </a:lnTo>
                  <a:lnTo>
                    <a:pt x="8" y="127"/>
                  </a:lnTo>
                  <a:lnTo>
                    <a:pt x="13" y="111"/>
                  </a:lnTo>
                  <a:lnTo>
                    <a:pt x="21" y="95"/>
                  </a:lnTo>
                  <a:lnTo>
                    <a:pt x="29" y="80"/>
                  </a:lnTo>
                  <a:lnTo>
                    <a:pt x="40" y="67"/>
                  </a:lnTo>
                  <a:lnTo>
                    <a:pt x="52" y="53"/>
                  </a:lnTo>
                  <a:lnTo>
                    <a:pt x="65" y="42"/>
                  </a:lnTo>
                  <a:lnTo>
                    <a:pt x="78" y="31"/>
                  </a:lnTo>
                  <a:lnTo>
                    <a:pt x="93" y="22"/>
                  </a:lnTo>
                  <a:lnTo>
                    <a:pt x="109" y="15"/>
                  </a:lnTo>
                  <a:lnTo>
                    <a:pt x="126" y="8"/>
                  </a:lnTo>
                  <a:lnTo>
                    <a:pt x="143" y="4"/>
                  </a:lnTo>
                  <a:lnTo>
                    <a:pt x="161" y="2"/>
                  </a:lnTo>
                  <a:lnTo>
                    <a:pt x="180" y="0"/>
                  </a:lnTo>
                  <a:lnTo>
                    <a:pt x="18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45"/>
            <p:cNvSpPr/>
            <p:nvPr/>
          </p:nvSpPr>
          <p:spPr bwMode="auto">
            <a:xfrm>
              <a:off x="2336801" y="3235325"/>
              <a:ext cx="285750" cy="150813"/>
            </a:xfrm>
            <a:custGeom>
              <a:avLst/>
              <a:gdLst>
                <a:gd name="T0" fmla="*/ 13 w 180"/>
                <a:gd name="T1" fmla="*/ 0 h 95"/>
                <a:gd name="T2" fmla="*/ 54 w 180"/>
                <a:gd name="T3" fmla="*/ 42 h 95"/>
                <a:gd name="T4" fmla="*/ 54 w 180"/>
                <a:gd name="T5" fmla="*/ 42 h 95"/>
                <a:gd name="T6" fmla="*/ 60 w 180"/>
                <a:gd name="T7" fmla="*/ 39 h 95"/>
                <a:gd name="T8" fmla="*/ 67 w 180"/>
                <a:gd name="T9" fmla="*/ 39 h 95"/>
                <a:gd name="T10" fmla="*/ 67 w 180"/>
                <a:gd name="T11" fmla="*/ 39 h 95"/>
                <a:gd name="T12" fmla="*/ 75 w 180"/>
                <a:gd name="T13" fmla="*/ 41 h 95"/>
                <a:gd name="T14" fmla="*/ 83 w 180"/>
                <a:gd name="T15" fmla="*/ 45 h 95"/>
                <a:gd name="T16" fmla="*/ 88 w 180"/>
                <a:gd name="T17" fmla="*/ 50 h 95"/>
                <a:gd name="T18" fmla="*/ 92 w 180"/>
                <a:gd name="T19" fmla="*/ 58 h 95"/>
                <a:gd name="T20" fmla="*/ 180 w 180"/>
                <a:gd name="T21" fmla="*/ 58 h 95"/>
                <a:gd name="T22" fmla="*/ 180 w 180"/>
                <a:gd name="T23" fmla="*/ 76 h 95"/>
                <a:gd name="T24" fmla="*/ 92 w 180"/>
                <a:gd name="T25" fmla="*/ 76 h 95"/>
                <a:gd name="T26" fmla="*/ 92 w 180"/>
                <a:gd name="T27" fmla="*/ 76 h 95"/>
                <a:gd name="T28" fmla="*/ 88 w 180"/>
                <a:gd name="T29" fmla="*/ 84 h 95"/>
                <a:gd name="T30" fmla="*/ 83 w 180"/>
                <a:gd name="T31" fmla="*/ 89 h 95"/>
                <a:gd name="T32" fmla="*/ 75 w 180"/>
                <a:gd name="T33" fmla="*/ 93 h 95"/>
                <a:gd name="T34" fmla="*/ 67 w 180"/>
                <a:gd name="T35" fmla="*/ 95 h 95"/>
                <a:gd name="T36" fmla="*/ 67 w 180"/>
                <a:gd name="T37" fmla="*/ 95 h 95"/>
                <a:gd name="T38" fmla="*/ 61 w 180"/>
                <a:gd name="T39" fmla="*/ 95 h 95"/>
                <a:gd name="T40" fmla="*/ 56 w 180"/>
                <a:gd name="T41" fmla="*/ 92 h 95"/>
                <a:gd name="T42" fmla="*/ 50 w 180"/>
                <a:gd name="T43" fmla="*/ 91 h 95"/>
                <a:gd name="T44" fmla="*/ 46 w 180"/>
                <a:gd name="T45" fmla="*/ 87 h 95"/>
                <a:gd name="T46" fmla="*/ 44 w 180"/>
                <a:gd name="T47" fmla="*/ 83 h 95"/>
                <a:gd name="T48" fmla="*/ 41 w 180"/>
                <a:gd name="T49" fmla="*/ 77 h 95"/>
                <a:gd name="T50" fmla="*/ 40 w 180"/>
                <a:gd name="T51" fmla="*/ 73 h 95"/>
                <a:gd name="T52" fmla="*/ 38 w 180"/>
                <a:gd name="T53" fmla="*/ 66 h 95"/>
                <a:gd name="T54" fmla="*/ 38 w 180"/>
                <a:gd name="T55" fmla="*/ 66 h 95"/>
                <a:gd name="T56" fmla="*/ 40 w 180"/>
                <a:gd name="T57" fmla="*/ 61 h 95"/>
                <a:gd name="T58" fmla="*/ 41 w 180"/>
                <a:gd name="T59" fmla="*/ 54 h 95"/>
                <a:gd name="T60" fmla="*/ 0 w 180"/>
                <a:gd name="T61" fmla="*/ 13 h 95"/>
                <a:gd name="T62" fmla="*/ 13 w 180"/>
                <a:gd name="T6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95">
                  <a:moveTo>
                    <a:pt x="13" y="0"/>
                  </a:moveTo>
                  <a:lnTo>
                    <a:pt x="54" y="42"/>
                  </a:lnTo>
                  <a:lnTo>
                    <a:pt x="54" y="42"/>
                  </a:lnTo>
                  <a:lnTo>
                    <a:pt x="60" y="39"/>
                  </a:lnTo>
                  <a:lnTo>
                    <a:pt x="67" y="39"/>
                  </a:lnTo>
                  <a:lnTo>
                    <a:pt x="67" y="39"/>
                  </a:lnTo>
                  <a:lnTo>
                    <a:pt x="75" y="41"/>
                  </a:lnTo>
                  <a:lnTo>
                    <a:pt x="83" y="45"/>
                  </a:lnTo>
                  <a:lnTo>
                    <a:pt x="88" y="50"/>
                  </a:lnTo>
                  <a:lnTo>
                    <a:pt x="92" y="58"/>
                  </a:lnTo>
                  <a:lnTo>
                    <a:pt x="180" y="58"/>
                  </a:lnTo>
                  <a:lnTo>
                    <a:pt x="180" y="76"/>
                  </a:lnTo>
                  <a:lnTo>
                    <a:pt x="92" y="76"/>
                  </a:lnTo>
                  <a:lnTo>
                    <a:pt x="92" y="76"/>
                  </a:lnTo>
                  <a:lnTo>
                    <a:pt x="88" y="84"/>
                  </a:lnTo>
                  <a:lnTo>
                    <a:pt x="83" y="89"/>
                  </a:lnTo>
                  <a:lnTo>
                    <a:pt x="75" y="93"/>
                  </a:lnTo>
                  <a:lnTo>
                    <a:pt x="67" y="95"/>
                  </a:lnTo>
                  <a:lnTo>
                    <a:pt x="67" y="95"/>
                  </a:lnTo>
                  <a:lnTo>
                    <a:pt x="61" y="95"/>
                  </a:lnTo>
                  <a:lnTo>
                    <a:pt x="56" y="92"/>
                  </a:lnTo>
                  <a:lnTo>
                    <a:pt x="50" y="91"/>
                  </a:lnTo>
                  <a:lnTo>
                    <a:pt x="46" y="87"/>
                  </a:lnTo>
                  <a:lnTo>
                    <a:pt x="44" y="83"/>
                  </a:lnTo>
                  <a:lnTo>
                    <a:pt x="41" y="77"/>
                  </a:lnTo>
                  <a:lnTo>
                    <a:pt x="40" y="73"/>
                  </a:lnTo>
                  <a:lnTo>
                    <a:pt x="38" y="66"/>
                  </a:lnTo>
                  <a:lnTo>
                    <a:pt x="38" y="66"/>
                  </a:lnTo>
                  <a:lnTo>
                    <a:pt x="40" y="61"/>
                  </a:lnTo>
                  <a:lnTo>
                    <a:pt x="41" y="54"/>
                  </a:lnTo>
                  <a:lnTo>
                    <a:pt x="0" y="13"/>
                  </a:lnTo>
                  <a:lnTo>
                    <a:pt x="1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55" name="组合 211"/>
          <p:cNvGrpSpPr/>
          <p:nvPr/>
        </p:nvGrpSpPr>
        <p:grpSpPr>
          <a:xfrm>
            <a:off x="5326062" y="4087131"/>
            <a:ext cx="447675" cy="422275"/>
            <a:chOff x="2051051" y="3792538"/>
            <a:chExt cx="447675" cy="422275"/>
          </a:xfrm>
          <a:solidFill>
            <a:schemeClr val="accent1"/>
          </a:solidFill>
        </p:grpSpPr>
        <p:sp>
          <p:nvSpPr>
            <p:cNvPr id="156" name="Freeform 146"/>
            <p:cNvSpPr/>
            <p:nvPr/>
          </p:nvSpPr>
          <p:spPr bwMode="auto">
            <a:xfrm>
              <a:off x="2051051" y="3879850"/>
              <a:ext cx="447675" cy="334963"/>
            </a:xfrm>
            <a:custGeom>
              <a:avLst/>
              <a:gdLst>
                <a:gd name="T0" fmla="*/ 86 w 282"/>
                <a:gd name="T1" fmla="*/ 0 h 211"/>
                <a:gd name="T2" fmla="*/ 115 w 282"/>
                <a:gd name="T3" fmla="*/ 6 h 211"/>
                <a:gd name="T4" fmla="*/ 141 w 282"/>
                <a:gd name="T5" fmla="*/ 20 h 211"/>
                <a:gd name="T6" fmla="*/ 153 w 282"/>
                <a:gd name="T7" fmla="*/ 11 h 211"/>
                <a:gd name="T8" fmla="*/ 182 w 282"/>
                <a:gd name="T9" fmla="*/ 1 h 211"/>
                <a:gd name="T10" fmla="*/ 198 w 282"/>
                <a:gd name="T11" fmla="*/ 0 h 211"/>
                <a:gd name="T12" fmla="*/ 214 w 282"/>
                <a:gd name="T13" fmla="*/ 1 h 211"/>
                <a:gd name="T14" fmla="*/ 245 w 282"/>
                <a:gd name="T15" fmla="*/ 14 h 211"/>
                <a:gd name="T16" fmla="*/ 268 w 282"/>
                <a:gd name="T17" fmla="*/ 35 h 211"/>
                <a:gd name="T18" fmla="*/ 278 w 282"/>
                <a:gd name="T19" fmla="*/ 57 h 211"/>
                <a:gd name="T20" fmla="*/ 282 w 282"/>
                <a:gd name="T21" fmla="*/ 73 h 211"/>
                <a:gd name="T22" fmla="*/ 282 w 282"/>
                <a:gd name="T23" fmla="*/ 81 h 211"/>
                <a:gd name="T24" fmla="*/ 281 w 282"/>
                <a:gd name="T25" fmla="*/ 102 h 211"/>
                <a:gd name="T26" fmla="*/ 274 w 282"/>
                <a:gd name="T27" fmla="*/ 123 h 211"/>
                <a:gd name="T28" fmla="*/ 263 w 282"/>
                <a:gd name="T29" fmla="*/ 145 h 211"/>
                <a:gd name="T30" fmla="*/ 248 w 282"/>
                <a:gd name="T31" fmla="*/ 165 h 211"/>
                <a:gd name="T32" fmla="*/ 228 w 282"/>
                <a:gd name="T33" fmla="*/ 184 h 211"/>
                <a:gd name="T34" fmla="*/ 203 w 282"/>
                <a:gd name="T35" fmla="*/ 199 h 211"/>
                <a:gd name="T36" fmla="*/ 172 w 282"/>
                <a:gd name="T37" fmla="*/ 209 h 211"/>
                <a:gd name="T38" fmla="*/ 137 w 282"/>
                <a:gd name="T39" fmla="*/ 211 h 211"/>
                <a:gd name="T40" fmla="*/ 118 w 282"/>
                <a:gd name="T41" fmla="*/ 211 h 211"/>
                <a:gd name="T42" fmla="*/ 86 w 282"/>
                <a:gd name="T43" fmla="*/ 203 h 211"/>
                <a:gd name="T44" fmla="*/ 58 w 282"/>
                <a:gd name="T45" fmla="*/ 191 h 211"/>
                <a:gd name="T46" fmla="*/ 38 w 282"/>
                <a:gd name="T47" fmla="*/ 173 h 211"/>
                <a:gd name="T48" fmla="*/ 22 w 282"/>
                <a:gd name="T49" fmla="*/ 153 h 211"/>
                <a:gd name="T50" fmla="*/ 11 w 282"/>
                <a:gd name="T51" fmla="*/ 133 h 211"/>
                <a:gd name="T52" fmla="*/ 4 w 282"/>
                <a:gd name="T53" fmla="*/ 111 h 211"/>
                <a:gd name="T54" fmla="*/ 0 w 282"/>
                <a:gd name="T55" fmla="*/ 81 h 211"/>
                <a:gd name="T56" fmla="*/ 0 w 282"/>
                <a:gd name="T57" fmla="*/ 73 h 211"/>
                <a:gd name="T58" fmla="*/ 4 w 282"/>
                <a:gd name="T59" fmla="*/ 57 h 211"/>
                <a:gd name="T60" fmla="*/ 15 w 282"/>
                <a:gd name="T61" fmla="*/ 35 h 211"/>
                <a:gd name="T62" fmla="*/ 38 w 282"/>
                <a:gd name="T63" fmla="*/ 14 h 211"/>
                <a:gd name="T64" fmla="*/ 68 w 282"/>
                <a:gd name="T65" fmla="*/ 1 h 211"/>
                <a:gd name="T66" fmla="*/ 86 w 282"/>
                <a:gd name="T6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2" h="211">
                  <a:moveTo>
                    <a:pt x="86" y="0"/>
                  </a:moveTo>
                  <a:lnTo>
                    <a:pt x="86" y="0"/>
                  </a:lnTo>
                  <a:lnTo>
                    <a:pt x="100" y="1"/>
                  </a:lnTo>
                  <a:lnTo>
                    <a:pt x="115" y="6"/>
                  </a:lnTo>
                  <a:lnTo>
                    <a:pt x="129" y="11"/>
                  </a:lnTo>
                  <a:lnTo>
                    <a:pt x="141" y="20"/>
                  </a:lnTo>
                  <a:lnTo>
                    <a:pt x="141" y="20"/>
                  </a:lnTo>
                  <a:lnTo>
                    <a:pt x="153" y="11"/>
                  </a:lnTo>
                  <a:lnTo>
                    <a:pt x="167" y="6"/>
                  </a:lnTo>
                  <a:lnTo>
                    <a:pt x="182" y="1"/>
                  </a:lnTo>
                  <a:lnTo>
                    <a:pt x="198" y="0"/>
                  </a:lnTo>
                  <a:lnTo>
                    <a:pt x="198" y="0"/>
                  </a:lnTo>
                  <a:lnTo>
                    <a:pt x="206" y="0"/>
                  </a:lnTo>
                  <a:lnTo>
                    <a:pt x="214" y="1"/>
                  </a:lnTo>
                  <a:lnTo>
                    <a:pt x="230" y="6"/>
                  </a:lnTo>
                  <a:lnTo>
                    <a:pt x="245" y="14"/>
                  </a:lnTo>
                  <a:lnTo>
                    <a:pt x="258" y="23"/>
                  </a:lnTo>
                  <a:lnTo>
                    <a:pt x="268" y="35"/>
                  </a:lnTo>
                  <a:lnTo>
                    <a:pt x="275" y="49"/>
                  </a:lnTo>
                  <a:lnTo>
                    <a:pt x="278" y="57"/>
                  </a:lnTo>
                  <a:lnTo>
                    <a:pt x="281" y="65"/>
                  </a:lnTo>
                  <a:lnTo>
                    <a:pt x="282" y="73"/>
                  </a:lnTo>
                  <a:lnTo>
                    <a:pt x="282" y="81"/>
                  </a:lnTo>
                  <a:lnTo>
                    <a:pt x="282" y="81"/>
                  </a:lnTo>
                  <a:lnTo>
                    <a:pt x="282" y="91"/>
                  </a:lnTo>
                  <a:lnTo>
                    <a:pt x="281" y="102"/>
                  </a:lnTo>
                  <a:lnTo>
                    <a:pt x="278" y="112"/>
                  </a:lnTo>
                  <a:lnTo>
                    <a:pt x="274" y="123"/>
                  </a:lnTo>
                  <a:lnTo>
                    <a:pt x="270" y="134"/>
                  </a:lnTo>
                  <a:lnTo>
                    <a:pt x="263" y="145"/>
                  </a:lnTo>
                  <a:lnTo>
                    <a:pt x="256" y="156"/>
                  </a:lnTo>
                  <a:lnTo>
                    <a:pt x="248" y="165"/>
                  </a:lnTo>
                  <a:lnTo>
                    <a:pt x="239" y="175"/>
                  </a:lnTo>
                  <a:lnTo>
                    <a:pt x="228" y="184"/>
                  </a:lnTo>
                  <a:lnTo>
                    <a:pt x="216" y="192"/>
                  </a:lnTo>
                  <a:lnTo>
                    <a:pt x="203" y="199"/>
                  </a:lnTo>
                  <a:lnTo>
                    <a:pt x="188" y="205"/>
                  </a:lnTo>
                  <a:lnTo>
                    <a:pt x="172" y="209"/>
                  </a:lnTo>
                  <a:lnTo>
                    <a:pt x="156" y="211"/>
                  </a:lnTo>
                  <a:lnTo>
                    <a:pt x="137" y="211"/>
                  </a:lnTo>
                  <a:lnTo>
                    <a:pt x="137" y="211"/>
                  </a:lnTo>
                  <a:lnTo>
                    <a:pt x="118" y="211"/>
                  </a:lnTo>
                  <a:lnTo>
                    <a:pt x="100" y="209"/>
                  </a:lnTo>
                  <a:lnTo>
                    <a:pt x="86" y="203"/>
                  </a:lnTo>
                  <a:lnTo>
                    <a:pt x="71" y="198"/>
                  </a:lnTo>
                  <a:lnTo>
                    <a:pt x="58" y="191"/>
                  </a:lnTo>
                  <a:lnTo>
                    <a:pt x="48" y="183"/>
                  </a:lnTo>
                  <a:lnTo>
                    <a:pt x="38" y="173"/>
                  </a:lnTo>
                  <a:lnTo>
                    <a:pt x="29" y="164"/>
                  </a:lnTo>
                  <a:lnTo>
                    <a:pt x="22" y="153"/>
                  </a:lnTo>
                  <a:lnTo>
                    <a:pt x="15" y="144"/>
                  </a:lnTo>
                  <a:lnTo>
                    <a:pt x="11" y="133"/>
                  </a:lnTo>
                  <a:lnTo>
                    <a:pt x="7" y="121"/>
                  </a:lnTo>
                  <a:lnTo>
                    <a:pt x="4" y="111"/>
                  </a:lnTo>
                  <a:lnTo>
                    <a:pt x="2" y="100"/>
                  </a:lnTo>
                  <a:lnTo>
                    <a:pt x="0" y="81"/>
                  </a:lnTo>
                  <a:lnTo>
                    <a:pt x="0" y="81"/>
                  </a:lnTo>
                  <a:lnTo>
                    <a:pt x="0" y="73"/>
                  </a:lnTo>
                  <a:lnTo>
                    <a:pt x="2" y="65"/>
                  </a:lnTo>
                  <a:lnTo>
                    <a:pt x="4" y="57"/>
                  </a:lnTo>
                  <a:lnTo>
                    <a:pt x="7" y="49"/>
                  </a:lnTo>
                  <a:lnTo>
                    <a:pt x="15" y="35"/>
                  </a:lnTo>
                  <a:lnTo>
                    <a:pt x="25" y="23"/>
                  </a:lnTo>
                  <a:lnTo>
                    <a:pt x="38" y="14"/>
                  </a:lnTo>
                  <a:lnTo>
                    <a:pt x="52" y="6"/>
                  </a:lnTo>
                  <a:lnTo>
                    <a:pt x="68" y="1"/>
                  </a:lnTo>
                  <a:lnTo>
                    <a:pt x="76" y="0"/>
                  </a:lnTo>
                  <a:lnTo>
                    <a:pt x="86" y="0"/>
                  </a:lnTo>
                  <a:lnTo>
                    <a:pt x="8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47"/>
            <p:cNvSpPr/>
            <p:nvPr/>
          </p:nvSpPr>
          <p:spPr bwMode="auto">
            <a:xfrm>
              <a:off x="2178051" y="3792538"/>
              <a:ext cx="107950" cy="153988"/>
            </a:xfrm>
            <a:custGeom>
              <a:avLst/>
              <a:gdLst>
                <a:gd name="T0" fmla="*/ 60 w 68"/>
                <a:gd name="T1" fmla="*/ 97 h 97"/>
                <a:gd name="T2" fmla="*/ 60 w 68"/>
                <a:gd name="T3" fmla="*/ 97 h 97"/>
                <a:gd name="T4" fmla="*/ 65 w 68"/>
                <a:gd name="T5" fmla="*/ 85 h 97"/>
                <a:gd name="T6" fmla="*/ 68 w 68"/>
                <a:gd name="T7" fmla="*/ 71 h 97"/>
                <a:gd name="T8" fmla="*/ 68 w 68"/>
                <a:gd name="T9" fmla="*/ 58 h 97"/>
                <a:gd name="T10" fmla="*/ 66 w 68"/>
                <a:gd name="T11" fmla="*/ 46 h 97"/>
                <a:gd name="T12" fmla="*/ 62 w 68"/>
                <a:gd name="T13" fmla="*/ 33 h 97"/>
                <a:gd name="T14" fmla="*/ 56 w 68"/>
                <a:gd name="T15" fmla="*/ 21 h 97"/>
                <a:gd name="T16" fmla="*/ 49 w 68"/>
                <a:gd name="T17" fmla="*/ 10 h 97"/>
                <a:gd name="T18" fmla="*/ 39 w 68"/>
                <a:gd name="T19" fmla="*/ 0 h 97"/>
                <a:gd name="T20" fmla="*/ 0 w 68"/>
                <a:gd name="T21" fmla="*/ 6 h 97"/>
                <a:gd name="T22" fmla="*/ 0 w 68"/>
                <a:gd name="T23" fmla="*/ 6 h 97"/>
                <a:gd name="T24" fmla="*/ 14 w 68"/>
                <a:gd name="T25" fmla="*/ 15 h 97"/>
                <a:gd name="T26" fmla="*/ 24 w 68"/>
                <a:gd name="T27" fmla="*/ 23 h 97"/>
                <a:gd name="T28" fmla="*/ 35 w 68"/>
                <a:gd name="T29" fmla="*/ 32 h 97"/>
                <a:gd name="T30" fmla="*/ 43 w 68"/>
                <a:gd name="T31" fmla="*/ 42 h 97"/>
                <a:gd name="T32" fmla="*/ 50 w 68"/>
                <a:gd name="T33" fmla="*/ 54 h 97"/>
                <a:gd name="T34" fmla="*/ 56 w 68"/>
                <a:gd name="T35" fmla="*/ 66 h 97"/>
                <a:gd name="T36" fmla="*/ 58 w 68"/>
                <a:gd name="T37" fmla="*/ 81 h 97"/>
                <a:gd name="T38" fmla="*/ 60 w 68"/>
                <a:gd name="T39" fmla="*/ 97 h 97"/>
                <a:gd name="T40" fmla="*/ 60 w 68"/>
                <a:gd name="T4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97">
                  <a:moveTo>
                    <a:pt x="60" y="97"/>
                  </a:moveTo>
                  <a:lnTo>
                    <a:pt x="60" y="97"/>
                  </a:lnTo>
                  <a:lnTo>
                    <a:pt x="65" y="85"/>
                  </a:lnTo>
                  <a:lnTo>
                    <a:pt x="68" y="71"/>
                  </a:lnTo>
                  <a:lnTo>
                    <a:pt x="68" y="58"/>
                  </a:lnTo>
                  <a:lnTo>
                    <a:pt x="66" y="46"/>
                  </a:lnTo>
                  <a:lnTo>
                    <a:pt x="62" y="33"/>
                  </a:lnTo>
                  <a:lnTo>
                    <a:pt x="56" y="21"/>
                  </a:lnTo>
                  <a:lnTo>
                    <a:pt x="49" y="10"/>
                  </a:lnTo>
                  <a:lnTo>
                    <a:pt x="39" y="0"/>
                  </a:lnTo>
                  <a:lnTo>
                    <a:pt x="0" y="6"/>
                  </a:lnTo>
                  <a:lnTo>
                    <a:pt x="0" y="6"/>
                  </a:lnTo>
                  <a:lnTo>
                    <a:pt x="14" y="15"/>
                  </a:lnTo>
                  <a:lnTo>
                    <a:pt x="24" y="23"/>
                  </a:lnTo>
                  <a:lnTo>
                    <a:pt x="35" y="32"/>
                  </a:lnTo>
                  <a:lnTo>
                    <a:pt x="43" y="42"/>
                  </a:lnTo>
                  <a:lnTo>
                    <a:pt x="50" y="54"/>
                  </a:lnTo>
                  <a:lnTo>
                    <a:pt x="56" y="66"/>
                  </a:lnTo>
                  <a:lnTo>
                    <a:pt x="58" y="81"/>
                  </a:lnTo>
                  <a:lnTo>
                    <a:pt x="60" y="97"/>
                  </a:lnTo>
                  <a:lnTo>
                    <a:pt x="60" y="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58" name="组合 200"/>
          <p:cNvGrpSpPr/>
          <p:nvPr/>
        </p:nvGrpSpPr>
        <p:grpSpPr>
          <a:xfrm>
            <a:off x="6465887" y="1524906"/>
            <a:ext cx="676275" cy="555625"/>
            <a:chOff x="3190876" y="1230313"/>
            <a:chExt cx="676275" cy="555625"/>
          </a:xfrm>
          <a:solidFill>
            <a:schemeClr val="accent3"/>
          </a:solidFill>
        </p:grpSpPr>
        <p:sp>
          <p:nvSpPr>
            <p:cNvPr id="159" name="Freeform 148"/>
            <p:cNvSpPr/>
            <p:nvPr/>
          </p:nvSpPr>
          <p:spPr bwMode="auto">
            <a:xfrm>
              <a:off x="3209926" y="1257300"/>
              <a:ext cx="657225" cy="528638"/>
            </a:xfrm>
            <a:custGeom>
              <a:avLst/>
              <a:gdLst>
                <a:gd name="T0" fmla="*/ 0 w 414"/>
                <a:gd name="T1" fmla="*/ 117 h 333"/>
                <a:gd name="T2" fmla="*/ 10 w 414"/>
                <a:gd name="T3" fmla="*/ 102 h 333"/>
                <a:gd name="T4" fmla="*/ 316 w 414"/>
                <a:gd name="T5" fmla="*/ 306 h 333"/>
                <a:gd name="T6" fmla="*/ 316 w 414"/>
                <a:gd name="T7" fmla="*/ 306 h 333"/>
                <a:gd name="T8" fmla="*/ 325 w 414"/>
                <a:gd name="T9" fmla="*/ 310 h 333"/>
                <a:gd name="T10" fmla="*/ 335 w 414"/>
                <a:gd name="T11" fmla="*/ 313 h 333"/>
                <a:gd name="T12" fmla="*/ 343 w 414"/>
                <a:gd name="T13" fmla="*/ 313 h 333"/>
                <a:gd name="T14" fmla="*/ 352 w 414"/>
                <a:gd name="T15" fmla="*/ 312 h 333"/>
                <a:gd name="T16" fmla="*/ 362 w 414"/>
                <a:gd name="T17" fmla="*/ 309 h 333"/>
                <a:gd name="T18" fmla="*/ 371 w 414"/>
                <a:gd name="T19" fmla="*/ 304 h 333"/>
                <a:gd name="T20" fmla="*/ 378 w 414"/>
                <a:gd name="T21" fmla="*/ 297 h 333"/>
                <a:gd name="T22" fmla="*/ 385 w 414"/>
                <a:gd name="T23" fmla="*/ 289 h 333"/>
                <a:gd name="T24" fmla="*/ 385 w 414"/>
                <a:gd name="T25" fmla="*/ 289 h 333"/>
                <a:gd name="T26" fmla="*/ 390 w 414"/>
                <a:gd name="T27" fmla="*/ 279 h 333"/>
                <a:gd name="T28" fmla="*/ 393 w 414"/>
                <a:gd name="T29" fmla="*/ 270 h 333"/>
                <a:gd name="T30" fmla="*/ 394 w 414"/>
                <a:gd name="T31" fmla="*/ 260 h 333"/>
                <a:gd name="T32" fmla="*/ 394 w 414"/>
                <a:gd name="T33" fmla="*/ 251 h 333"/>
                <a:gd name="T34" fmla="*/ 391 w 414"/>
                <a:gd name="T35" fmla="*/ 241 h 333"/>
                <a:gd name="T36" fmla="*/ 387 w 414"/>
                <a:gd name="T37" fmla="*/ 232 h 333"/>
                <a:gd name="T38" fmla="*/ 382 w 414"/>
                <a:gd name="T39" fmla="*/ 225 h 333"/>
                <a:gd name="T40" fmla="*/ 375 w 414"/>
                <a:gd name="T41" fmla="*/ 218 h 333"/>
                <a:gd name="T42" fmla="*/ 69 w 414"/>
                <a:gd name="T43" fmla="*/ 14 h 333"/>
                <a:gd name="T44" fmla="*/ 79 w 414"/>
                <a:gd name="T45" fmla="*/ 0 h 333"/>
                <a:gd name="T46" fmla="*/ 389 w 414"/>
                <a:gd name="T47" fmla="*/ 207 h 333"/>
                <a:gd name="T48" fmla="*/ 389 w 414"/>
                <a:gd name="T49" fmla="*/ 207 h 333"/>
                <a:gd name="T50" fmla="*/ 398 w 414"/>
                <a:gd name="T51" fmla="*/ 216 h 333"/>
                <a:gd name="T52" fmla="*/ 405 w 414"/>
                <a:gd name="T53" fmla="*/ 225 h 333"/>
                <a:gd name="T54" fmla="*/ 410 w 414"/>
                <a:gd name="T55" fmla="*/ 236 h 333"/>
                <a:gd name="T56" fmla="*/ 414 w 414"/>
                <a:gd name="T57" fmla="*/ 248 h 333"/>
                <a:gd name="T58" fmla="*/ 414 w 414"/>
                <a:gd name="T59" fmla="*/ 262 h 333"/>
                <a:gd name="T60" fmla="*/ 413 w 414"/>
                <a:gd name="T61" fmla="*/ 275 h 333"/>
                <a:gd name="T62" fmla="*/ 409 w 414"/>
                <a:gd name="T63" fmla="*/ 287 h 333"/>
                <a:gd name="T64" fmla="*/ 402 w 414"/>
                <a:gd name="T65" fmla="*/ 300 h 333"/>
                <a:gd name="T66" fmla="*/ 402 w 414"/>
                <a:gd name="T67" fmla="*/ 300 h 333"/>
                <a:gd name="T68" fmla="*/ 393 w 414"/>
                <a:gd name="T69" fmla="*/ 312 h 333"/>
                <a:gd name="T70" fmla="*/ 382 w 414"/>
                <a:gd name="T71" fmla="*/ 320 h 333"/>
                <a:gd name="T72" fmla="*/ 371 w 414"/>
                <a:gd name="T73" fmla="*/ 327 h 333"/>
                <a:gd name="T74" fmla="*/ 359 w 414"/>
                <a:gd name="T75" fmla="*/ 331 h 333"/>
                <a:gd name="T76" fmla="*/ 347 w 414"/>
                <a:gd name="T77" fmla="*/ 333 h 333"/>
                <a:gd name="T78" fmla="*/ 335 w 414"/>
                <a:gd name="T79" fmla="*/ 332 h 333"/>
                <a:gd name="T80" fmla="*/ 322 w 414"/>
                <a:gd name="T81" fmla="*/ 329 h 333"/>
                <a:gd name="T82" fmla="*/ 310 w 414"/>
                <a:gd name="T83" fmla="*/ 323 h 333"/>
                <a:gd name="T84" fmla="*/ 0 w 414"/>
                <a:gd name="T85" fmla="*/ 1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4" h="333">
                  <a:moveTo>
                    <a:pt x="0" y="117"/>
                  </a:moveTo>
                  <a:lnTo>
                    <a:pt x="10" y="102"/>
                  </a:lnTo>
                  <a:lnTo>
                    <a:pt x="316" y="306"/>
                  </a:lnTo>
                  <a:lnTo>
                    <a:pt x="316" y="306"/>
                  </a:lnTo>
                  <a:lnTo>
                    <a:pt x="325" y="310"/>
                  </a:lnTo>
                  <a:lnTo>
                    <a:pt x="335" y="313"/>
                  </a:lnTo>
                  <a:lnTo>
                    <a:pt x="343" y="313"/>
                  </a:lnTo>
                  <a:lnTo>
                    <a:pt x="352" y="312"/>
                  </a:lnTo>
                  <a:lnTo>
                    <a:pt x="362" y="309"/>
                  </a:lnTo>
                  <a:lnTo>
                    <a:pt x="371" y="304"/>
                  </a:lnTo>
                  <a:lnTo>
                    <a:pt x="378" y="297"/>
                  </a:lnTo>
                  <a:lnTo>
                    <a:pt x="385" y="289"/>
                  </a:lnTo>
                  <a:lnTo>
                    <a:pt x="385" y="289"/>
                  </a:lnTo>
                  <a:lnTo>
                    <a:pt x="390" y="279"/>
                  </a:lnTo>
                  <a:lnTo>
                    <a:pt x="393" y="270"/>
                  </a:lnTo>
                  <a:lnTo>
                    <a:pt x="394" y="260"/>
                  </a:lnTo>
                  <a:lnTo>
                    <a:pt x="394" y="251"/>
                  </a:lnTo>
                  <a:lnTo>
                    <a:pt x="391" y="241"/>
                  </a:lnTo>
                  <a:lnTo>
                    <a:pt x="387" y="232"/>
                  </a:lnTo>
                  <a:lnTo>
                    <a:pt x="382" y="225"/>
                  </a:lnTo>
                  <a:lnTo>
                    <a:pt x="375" y="218"/>
                  </a:lnTo>
                  <a:lnTo>
                    <a:pt x="69" y="14"/>
                  </a:lnTo>
                  <a:lnTo>
                    <a:pt x="79" y="0"/>
                  </a:lnTo>
                  <a:lnTo>
                    <a:pt x="389" y="207"/>
                  </a:lnTo>
                  <a:lnTo>
                    <a:pt x="389" y="207"/>
                  </a:lnTo>
                  <a:lnTo>
                    <a:pt x="398" y="216"/>
                  </a:lnTo>
                  <a:lnTo>
                    <a:pt x="405" y="225"/>
                  </a:lnTo>
                  <a:lnTo>
                    <a:pt x="410" y="236"/>
                  </a:lnTo>
                  <a:lnTo>
                    <a:pt x="414" y="248"/>
                  </a:lnTo>
                  <a:lnTo>
                    <a:pt x="414" y="262"/>
                  </a:lnTo>
                  <a:lnTo>
                    <a:pt x="413" y="275"/>
                  </a:lnTo>
                  <a:lnTo>
                    <a:pt x="409" y="287"/>
                  </a:lnTo>
                  <a:lnTo>
                    <a:pt x="402" y="300"/>
                  </a:lnTo>
                  <a:lnTo>
                    <a:pt x="402" y="300"/>
                  </a:lnTo>
                  <a:lnTo>
                    <a:pt x="393" y="312"/>
                  </a:lnTo>
                  <a:lnTo>
                    <a:pt x="382" y="320"/>
                  </a:lnTo>
                  <a:lnTo>
                    <a:pt x="371" y="327"/>
                  </a:lnTo>
                  <a:lnTo>
                    <a:pt x="359" y="331"/>
                  </a:lnTo>
                  <a:lnTo>
                    <a:pt x="347" y="333"/>
                  </a:lnTo>
                  <a:lnTo>
                    <a:pt x="335" y="332"/>
                  </a:lnTo>
                  <a:lnTo>
                    <a:pt x="322" y="329"/>
                  </a:lnTo>
                  <a:lnTo>
                    <a:pt x="310" y="323"/>
                  </a:lnTo>
                  <a:lnTo>
                    <a:pt x="0" y="1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49"/>
            <p:cNvSpPr/>
            <p:nvPr/>
          </p:nvSpPr>
          <p:spPr bwMode="auto">
            <a:xfrm>
              <a:off x="3190876" y="1230313"/>
              <a:ext cx="176213" cy="246063"/>
            </a:xfrm>
            <a:custGeom>
              <a:avLst/>
              <a:gdLst>
                <a:gd name="T0" fmla="*/ 5 w 111"/>
                <a:gd name="T1" fmla="*/ 154 h 155"/>
                <a:gd name="T2" fmla="*/ 5 w 111"/>
                <a:gd name="T3" fmla="*/ 154 h 155"/>
                <a:gd name="T4" fmla="*/ 9 w 111"/>
                <a:gd name="T5" fmla="*/ 155 h 155"/>
                <a:gd name="T6" fmla="*/ 15 w 111"/>
                <a:gd name="T7" fmla="*/ 155 h 155"/>
                <a:gd name="T8" fmla="*/ 19 w 111"/>
                <a:gd name="T9" fmla="*/ 154 h 155"/>
                <a:gd name="T10" fmla="*/ 23 w 111"/>
                <a:gd name="T11" fmla="*/ 150 h 155"/>
                <a:gd name="T12" fmla="*/ 110 w 111"/>
                <a:gd name="T13" fmla="*/ 20 h 155"/>
                <a:gd name="T14" fmla="*/ 110 w 111"/>
                <a:gd name="T15" fmla="*/ 20 h 155"/>
                <a:gd name="T16" fmla="*/ 111 w 111"/>
                <a:gd name="T17" fmla="*/ 15 h 155"/>
                <a:gd name="T18" fmla="*/ 111 w 111"/>
                <a:gd name="T19" fmla="*/ 11 h 155"/>
                <a:gd name="T20" fmla="*/ 110 w 111"/>
                <a:gd name="T21" fmla="*/ 5 h 155"/>
                <a:gd name="T22" fmla="*/ 106 w 111"/>
                <a:gd name="T23" fmla="*/ 2 h 155"/>
                <a:gd name="T24" fmla="*/ 106 w 111"/>
                <a:gd name="T25" fmla="*/ 2 h 155"/>
                <a:gd name="T26" fmla="*/ 101 w 111"/>
                <a:gd name="T27" fmla="*/ 0 h 155"/>
                <a:gd name="T28" fmla="*/ 96 w 111"/>
                <a:gd name="T29" fmla="*/ 0 h 155"/>
                <a:gd name="T30" fmla="*/ 92 w 111"/>
                <a:gd name="T31" fmla="*/ 2 h 155"/>
                <a:gd name="T32" fmla="*/ 89 w 111"/>
                <a:gd name="T33" fmla="*/ 5 h 155"/>
                <a:gd name="T34" fmla="*/ 1 w 111"/>
                <a:gd name="T35" fmla="*/ 136 h 155"/>
                <a:gd name="T36" fmla="*/ 1 w 111"/>
                <a:gd name="T37" fmla="*/ 136 h 155"/>
                <a:gd name="T38" fmla="*/ 0 w 111"/>
                <a:gd name="T39" fmla="*/ 140 h 155"/>
                <a:gd name="T40" fmla="*/ 0 w 111"/>
                <a:gd name="T41" fmla="*/ 146 h 155"/>
                <a:gd name="T42" fmla="*/ 1 w 111"/>
                <a:gd name="T43" fmla="*/ 150 h 155"/>
                <a:gd name="T44" fmla="*/ 5 w 111"/>
                <a:gd name="T45" fmla="*/ 154 h 155"/>
                <a:gd name="T46" fmla="*/ 5 w 111"/>
                <a:gd name="T47" fmla="*/ 15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55">
                  <a:moveTo>
                    <a:pt x="5" y="154"/>
                  </a:moveTo>
                  <a:lnTo>
                    <a:pt x="5" y="154"/>
                  </a:lnTo>
                  <a:lnTo>
                    <a:pt x="9" y="155"/>
                  </a:lnTo>
                  <a:lnTo>
                    <a:pt x="15" y="155"/>
                  </a:lnTo>
                  <a:lnTo>
                    <a:pt x="19" y="154"/>
                  </a:lnTo>
                  <a:lnTo>
                    <a:pt x="23" y="150"/>
                  </a:lnTo>
                  <a:lnTo>
                    <a:pt x="110" y="20"/>
                  </a:lnTo>
                  <a:lnTo>
                    <a:pt x="110" y="20"/>
                  </a:lnTo>
                  <a:lnTo>
                    <a:pt x="111" y="15"/>
                  </a:lnTo>
                  <a:lnTo>
                    <a:pt x="111" y="11"/>
                  </a:lnTo>
                  <a:lnTo>
                    <a:pt x="110" y="5"/>
                  </a:lnTo>
                  <a:lnTo>
                    <a:pt x="106" y="2"/>
                  </a:lnTo>
                  <a:lnTo>
                    <a:pt x="106" y="2"/>
                  </a:lnTo>
                  <a:lnTo>
                    <a:pt x="101" y="0"/>
                  </a:lnTo>
                  <a:lnTo>
                    <a:pt x="96" y="0"/>
                  </a:lnTo>
                  <a:lnTo>
                    <a:pt x="92" y="2"/>
                  </a:lnTo>
                  <a:lnTo>
                    <a:pt x="89" y="5"/>
                  </a:lnTo>
                  <a:lnTo>
                    <a:pt x="1" y="136"/>
                  </a:lnTo>
                  <a:lnTo>
                    <a:pt x="1" y="136"/>
                  </a:lnTo>
                  <a:lnTo>
                    <a:pt x="0" y="140"/>
                  </a:lnTo>
                  <a:lnTo>
                    <a:pt x="0" y="146"/>
                  </a:lnTo>
                  <a:lnTo>
                    <a:pt x="1" y="150"/>
                  </a:lnTo>
                  <a:lnTo>
                    <a:pt x="5" y="154"/>
                  </a:lnTo>
                  <a:lnTo>
                    <a:pt x="5" y="15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50"/>
            <p:cNvSpPr/>
            <p:nvPr/>
          </p:nvSpPr>
          <p:spPr bwMode="auto">
            <a:xfrm>
              <a:off x="3287713" y="1400175"/>
              <a:ext cx="504825" cy="323850"/>
            </a:xfrm>
            <a:custGeom>
              <a:avLst/>
              <a:gdLst>
                <a:gd name="T0" fmla="*/ 0 w 318"/>
                <a:gd name="T1" fmla="*/ 19 h 204"/>
                <a:gd name="T2" fmla="*/ 11 w 318"/>
                <a:gd name="T3" fmla="*/ 0 h 204"/>
                <a:gd name="T4" fmla="*/ 284 w 318"/>
                <a:gd name="T5" fmla="*/ 182 h 204"/>
                <a:gd name="T6" fmla="*/ 284 w 318"/>
                <a:gd name="T7" fmla="*/ 182 h 204"/>
                <a:gd name="T8" fmla="*/ 292 w 318"/>
                <a:gd name="T9" fmla="*/ 186 h 204"/>
                <a:gd name="T10" fmla="*/ 302 w 318"/>
                <a:gd name="T11" fmla="*/ 188 h 204"/>
                <a:gd name="T12" fmla="*/ 310 w 318"/>
                <a:gd name="T13" fmla="*/ 188 h 204"/>
                <a:gd name="T14" fmla="*/ 318 w 318"/>
                <a:gd name="T15" fmla="*/ 185 h 204"/>
                <a:gd name="T16" fmla="*/ 318 w 318"/>
                <a:gd name="T17" fmla="*/ 185 h 204"/>
                <a:gd name="T18" fmla="*/ 317 w 318"/>
                <a:gd name="T19" fmla="*/ 186 h 204"/>
                <a:gd name="T20" fmla="*/ 317 w 318"/>
                <a:gd name="T21" fmla="*/ 186 h 204"/>
                <a:gd name="T22" fmla="*/ 313 w 318"/>
                <a:gd name="T23" fmla="*/ 192 h 204"/>
                <a:gd name="T24" fmla="*/ 307 w 318"/>
                <a:gd name="T25" fmla="*/ 197 h 204"/>
                <a:gd name="T26" fmla="*/ 302 w 318"/>
                <a:gd name="T27" fmla="*/ 200 h 204"/>
                <a:gd name="T28" fmla="*/ 295 w 318"/>
                <a:gd name="T29" fmla="*/ 203 h 204"/>
                <a:gd name="T30" fmla="*/ 288 w 318"/>
                <a:gd name="T31" fmla="*/ 204 h 204"/>
                <a:gd name="T32" fmla="*/ 282 w 318"/>
                <a:gd name="T33" fmla="*/ 203 h 204"/>
                <a:gd name="T34" fmla="*/ 276 w 318"/>
                <a:gd name="T35" fmla="*/ 201 h 204"/>
                <a:gd name="T36" fmla="*/ 269 w 318"/>
                <a:gd name="T37" fmla="*/ 199 h 204"/>
                <a:gd name="T38" fmla="*/ 0 w 318"/>
                <a:gd name="T39" fmla="*/ 1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204">
                  <a:moveTo>
                    <a:pt x="0" y="19"/>
                  </a:moveTo>
                  <a:lnTo>
                    <a:pt x="11" y="0"/>
                  </a:lnTo>
                  <a:lnTo>
                    <a:pt x="284" y="182"/>
                  </a:lnTo>
                  <a:lnTo>
                    <a:pt x="284" y="182"/>
                  </a:lnTo>
                  <a:lnTo>
                    <a:pt x="292" y="186"/>
                  </a:lnTo>
                  <a:lnTo>
                    <a:pt x="302" y="188"/>
                  </a:lnTo>
                  <a:lnTo>
                    <a:pt x="310" y="188"/>
                  </a:lnTo>
                  <a:lnTo>
                    <a:pt x="318" y="185"/>
                  </a:lnTo>
                  <a:lnTo>
                    <a:pt x="318" y="185"/>
                  </a:lnTo>
                  <a:lnTo>
                    <a:pt x="317" y="186"/>
                  </a:lnTo>
                  <a:lnTo>
                    <a:pt x="317" y="186"/>
                  </a:lnTo>
                  <a:lnTo>
                    <a:pt x="313" y="192"/>
                  </a:lnTo>
                  <a:lnTo>
                    <a:pt x="307" y="197"/>
                  </a:lnTo>
                  <a:lnTo>
                    <a:pt x="302" y="200"/>
                  </a:lnTo>
                  <a:lnTo>
                    <a:pt x="295" y="203"/>
                  </a:lnTo>
                  <a:lnTo>
                    <a:pt x="288" y="204"/>
                  </a:lnTo>
                  <a:lnTo>
                    <a:pt x="282" y="203"/>
                  </a:lnTo>
                  <a:lnTo>
                    <a:pt x="276" y="201"/>
                  </a:lnTo>
                  <a:lnTo>
                    <a:pt x="269" y="199"/>
                  </a:lnTo>
                  <a:lnTo>
                    <a:pt x="0"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62" name="Freeform 151"/>
          <p:cNvSpPr>
            <a:spLocks noEditPoints="1"/>
          </p:cNvSpPr>
          <p:nvPr/>
        </p:nvSpPr>
        <p:spPr bwMode="auto">
          <a:xfrm>
            <a:off x="4827587" y="3926793"/>
            <a:ext cx="381000" cy="660400"/>
          </a:xfrm>
          <a:custGeom>
            <a:avLst/>
            <a:gdLst>
              <a:gd name="T0" fmla="*/ 144 w 240"/>
              <a:gd name="T1" fmla="*/ 352 h 416"/>
              <a:gd name="T2" fmla="*/ 154 w 240"/>
              <a:gd name="T3" fmla="*/ 354 h 416"/>
              <a:gd name="T4" fmla="*/ 164 w 240"/>
              <a:gd name="T5" fmla="*/ 359 h 416"/>
              <a:gd name="T6" fmla="*/ 171 w 240"/>
              <a:gd name="T7" fmla="*/ 366 h 416"/>
              <a:gd name="T8" fmla="*/ 175 w 240"/>
              <a:gd name="T9" fmla="*/ 375 h 416"/>
              <a:gd name="T10" fmla="*/ 176 w 240"/>
              <a:gd name="T11" fmla="*/ 382 h 416"/>
              <a:gd name="T12" fmla="*/ 175 w 240"/>
              <a:gd name="T13" fmla="*/ 394 h 416"/>
              <a:gd name="T14" fmla="*/ 168 w 240"/>
              <a:gd name="T15" fmla="*/ 405 h 416"/>
              <a:gd name="T16" fmla="*/ 158 w 240"/>
              <a:gd name="T17" fmla="*/ 413 h 416"/>
              <a:gd name="T18" fmla="*/ 152 w 240"/>
              <a:gd name="T19" fmla="*/ 415 h 416"/>
              <a:gd name="T20" fmla="*/ 144 w 240"/>
              <a:gd name="T21" fmla="*/ 352 h 416"/>
              <a:gd name="T22" fmla="*/ 144 w 240"/>
              <a:gd name="T23" fmla="*/ 325 h 416"/>
              <a:gd name="T24" fmla="*/ 144 w 240"/>
              <a:gd name="T25" fmla="*/ 141 h 416"/>
              <a:gd name="T26" fmla="*/ 163 w 240"/>
              <a:gd name="T27" fmla="*/ 160 h 416"/>
              <a:gd name="T28" fmla="*/ 175 w 240"/>
              <a:gd name="T29" fmla="*/ 189 h 416"/>
              <a:gd name="T30" fmla="*/ 188 w 240"/>
              <a:gd name="T31" fmla="*/ 243 h 416"/>
              <a:gd name="T32" fmla="*/ 192 w 240"/>
              <a:gd name="T33" fmla="*/ 251 h 416"/>
              <a:gd name="T34" fmla="*/ 205 w 240"/>
              <a:gd name="T35" fmla="*/ 260 h 416"/>
              <a:gd name="T36" fmla="*/ 225 w 240"/>
              <a:gd name="T37" fmla="*/ 264 h 416"/>
              <a:gd name="T38" fmla="*/ 240 w 240"/>
              <a:gd name="T39" fmla="*/ 300 h 416"/>
              <a:gd name="T40" fmla="*/ 135 w 240"/>
              <a:gd name="T41" fmla="*/ 352 h 416"/>
              <a:gd name="T42" fmla="*/ 144 w 240"/>
              <a:gd name="T43" fmla="*/ 352 h 416"/>
              <a:gd name="T44" fmla="*/ 144 w 240"/>
              <a:gd name="T45" fmla="*/ 416 h 416"/>
              <a:gd name="T46" fmla="*/ 134 w 240"/>
              <a:gd name="T47" fmla="*/ 415 h 416"/>
              <a:gd name="T48" fmla="*/ 125 w 240"/>
              <a:gd name="T49" fmla="*/ 409 h 416"/>
              <a:gd name="T50" fmla="*/ 118 w 240"/>
              <a:gd name="T51" fmla="*/ 403 h 416"/>
              <a:gd name="T52" fmla="*/ 112 w 240"/>
              <a:gd name="T53" fmla="*/ 392 h 416"/>
              <a:gd name="T54" fmla="*/ 112 w 240"/>
              <a:gd name="T55" fmla="*/ 386 h 416"/>
              <a:gd name="T56" fmla="*/ 114 w 240"/>
              <a:gd name="T57" fmla="*/ 374 h 416"/>
              <a:gd name="T58" fmla="*/ 121 w 240"/>
              <a:gd name="T59" fmla="*/ 363 h 416"/>
              <a:gd name="T60" fmla="*/ 130 w 240"/>
              <a:gd name="T61" fmla="*/ 355 h 416"/>
              <a:gd name="T62" fmla="*/ 135 w 240"/>
              <a:gd name="T63" fmla="*/ 352 h 416"/>
              <a:gd name="T64" fmla="*/ 144 w 240"/>
              <a:gd name="T65" fmla="*/ 141 h 416"/>
              <a:gd name="T66" fmla="*/ 122 w 240"/>
              <a:gd name="T67" fmla="*/ 130 h 416"/>
              <a:gd name="T68" fmla="*/ 98 w 240"/>
              <a:gd name="T69" fmla="*/ 126 h 416"/>
              <a:gd name="T70" fmla="*/ 69 w 240"/>
              <a:gd name="T71" fmla="*/ 19 h 416"/>
              <a:gd name="T72" fmla="*/ 65 w 240"/>
              <a:gd name="T73" fmla="*/ 10 h 416"/>
              <a:gd name="T74" fmla="*/ 58 w 240"/>
              <a:gd name="T75" fmla="*/ 4 h 416"/>
              <a:gd name="T76" fmla="*/ 49 w 240"/>
              <a:gd name="T77" fmla="*/ 0 h 416"/>
              <a:gd name="T78" fmla="*/ 39 w 240"/>
              <a:gd name="T79" fmla="*/ 2 h 416"/>
              <a:gd name="T80" fmla="*/ 34 w 240"/>
              <a:gd name="T81" fmla="*/ 3 h 416"/>
              <a:gd name="T82" fmla="*/ 26 w 240"/>
              <a:gd name="T83" fmla="*/ 10 h 416"/>
              <a:gd name="T84" fmla="*/ 22 w 240"/>
              <a:gd name="T85" fmla="*/ 18 h 416"/>
              <a:gd name="T86" fmla="*/ 20 w 240"/>
              <a:gd name="T87" fmla="*/ 27 h 416"/>
              <a:gd name="T88" fmla="*/ 49 w 240"/>
              <a:gd name="T89" fmla="*/ 139 h 416"/>
              <a:gd name="T90" fmla="*/ 38 w 240"/>
              <a:gd name="T91" fmla="*/ 145 h 416"/>
              <a:gd name="T92" fmla="*/ 20 w 240"/>
              <a:gd name="T93" fmla="*/ 164 h 416"/>
              <a:gd name="T94" fmla="*/ 11 w 240"/>
              <a:gd name="T95" fmla="*/ 187 h 416"/>
              <a:gd name="T96" fmla="*/ 8 w 240"/>
              <a:gd name="T97" fmla="*/ 216 h 416"/>
              <a:gd name="T98" fmla="*/ 11 w 240"/>
              <a:gd name="T99" fmla="*/ 232 h 416"/>
              <a:gd name="T100" fmla="*/ 26 w 240"/>
              <a:gd name="T101" fmla="*/ 285 h 416"/>
              <a:gd name="T102" fmla="*/ 26 w 240"/>
              <a:gd name="T103" fmla="*/ 294 h 416"/>
              <a:gd name="T104" fmla="*/ 20 w 240"/>
              <a:gd name="T105" fmla="*/ 308 h 416"/>
              <a:gd name="T106" fmla="*/ 5 w 240"/>
              <a:gd name="T107" fmla="*/ 321 h 416"/>
              <a:gd name="T108" fmla="*/ 10 w 240"/>
              <a:gd name="T109" fmla="*/ 361 h 416"/>
              <a:gd name="T110" fmla="*/ 144 w 240"/>
              <a:gd name="T111" fmla="*/ 14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416">
                <a:moveTo>
                  <a:pt x="144" y="352"/>
                </a:moveTo>
                <a:lnTo>
                  <a:pt x="144" y="352"/>
                </a:lnTo>
                <a:lnTo>
                  <a:pt x="149" y="352"/>
                </a:lnTo>
                <a:lnTo>
                  <a:pt x="154" y="354"/>
                </a:lnTo>
                <a:lnTo>
                  <a:pt x="160" y="355"/>
                </a:lnTo>
                <a:lnTo>
                  <a:pt x="164" y="359"/>
                </a:lnTo>
                <a:lnTo>
                  <a:pt x="168" y="362"/>
                </a:lnTo>
                <a:lnTo>
                  <a:pt x="171" y="366"/>
                </a:lnTo>
                <a:lnTo>
                  <a:pt x="173" y="371"/>
                </a:lnTo>
                <a:lnTo>
                  <a:pt x="175" y="375"/>
                </a:lnTo>
                <a:lnTo>
                  <a:pt x="175" y="375"/>
                </a:lnTo>
                <a:lnTo>
                  <a:pt x="176" y="382"/>
                </a:lnTo>
                <a:lnTo>
                  <a:pt x="176" y="389"/>
                </a:lnTo>
                <a:lnTo>
                  <a:pt x="175" y="394"/>
                </a:lnTo>
                <a:lnTo>
                  <a:pt x="172" y="400"/>
                </a:lnTo>
                <a:lnTo>
                  <a:pt x="168" y="405"/>
                </a:lnTo>
                <a:lnTo>
                  <a:pt x="164" y="409"/>
                </a:lnTo>
                <a:lnTo>
                  <a:pt x="158" y="413"/>
                </a:lnTo>
                <a:lnTo>
                  <a:pt x="152" y="415"/>
                </a:lnTo>
                <a:lnTo>
                  <a:pt x="152" y="415"/>
                </a:lnTo>
                <a:lnTo>
                  <a:pt x="144" y="416"/>
                </a:lnTo>
                <a:lnTo>
                  <a:pt x="144" y="352"/>
                </a:lnTo>
                <a:lnTo>
                  <a:pt x="144" y="352"/>
                </a:lnTo>
                <a:close/>
                <a:moveTo>
                  <a:pt x="144" y="325"/>
                </a:moveTo>
                <a:lnTo>
                  <a:pt x="144" y="141"/>
                </a:lnTo>
                <a:lnTo>
                  <a:pt x="144" y="141"/>
                </a:lnTo>
                <a:lnTo>
                  <a:pt x="154" y="149"/>
                </a:lnTo>
                <a:lnTo>
                  <a:pt x="163" y="160"/>
                </a:lnTo>
                <a:lnTo>
                  <a:pt x="169" y="174"/>
                </a:lnTo>
                <a:lnTo>
                  <a:pt x="175" y="189"/>
                </a:lnTo>
                <a:lnTo>
                  <a:pt x="175" y="189"/>
                </a:lnTo>
                <a:lnTo>
                  <a:pt x="188" y="243"/>
                </a:lnTo>
                <a:lnTo>
                  <a:pt x="188" y="243"/>
                </a:lnTo>
                <a:lnTo>
                  <a:pt x="192" y="251"/>
                </a:lnTo>
                <a:lnTo>
                  <a:pt x="198" y="256"/>
                </a:lnTo>
                <a:lnTo>
                  <a:pt x="205" y="260"/>
                </a:lnTo>
                <a:lnTo>
                  <a:pt x="211" y="263"/>
                </a:lnTo>
                <a:lnTo>
                  <a:pt x="225" y="264"/>
                </a:lnTo>
                <a:lnTo>
                  <a:pt x="230" y="264"/>
                </a:lnTo>
                <a:lnTo>
                  <a:pt x="240" y="300"/>
                </a:lnTo>
                <a:lnTo>
                  <a:pt x="144" y="325"/>
                </a:lnTo>
                <a:close/>
                <a:moveTo>
                  <a:pt x="135" y="352"/>
                </a:moveTo>
                <a:lnTo>
                  <a:pt x="135" y="352"/>
                </a:lnTo>
                <a:lnTo>
                  <a:pt x="144" y="352"/>
                </a:lnTo>
                <a:lnTo>
                  <a:pt x="144" y="416"/>
                </a:lnTo>
                <a:lnTo>
                  <a:pt x="144" y="416"/>
                </a:lnTo>
                <a:lnTo>
                  <a:pt x="138" y="416"/>
                </a:lnTo>
                <a:lnTo>
                  <a:pt x="134" y="415"/>
                </a:lnTo>
                <a:lnTo>
                  <a:pt x="129" y="412"/>
                </a:lnTo>
                <a:lnTo>
                  <a:pt x="125" y="409"/>
                </a:lnTo>
                <a:lnTo>
                  <a:pt x="121" y="407"/>
                </a:lnTo>
                <a:lnTo>
                  <a:pt x="118" y="403"/>
                </a:lnTo>
                <a:lnTo>
                  <a:pt x="115" y="397"/>
                </a:lnTo>
                <a:lnTo>
                  <a:pt x="112" y="392"/>
                </a:lnTo>
                <a:lnTo>
                  <a:pt x="112" y="392"/>
                </a:lnTo>
                <a:lnTo>
                  <a:pt x="112" y="386"/>
                </a:lnTo>
                <a:lnTo>
                  <a:pt x="112" y="380"/>
                </a:lnTo>
                <a:lnTo>
                  <a:pt x="114" y="374"/>
                </a:lnTo>
                <a:lnTo>
                  <a:pt x="117" y="367"/>
                </a:lnTo>
                <a:lnTo>
                  <a:pt x="121" y="363"/>
                </a:lnTo>
                <a:lnTo>
                  <a:pt x="125" y="359"/>
                </a:lnTo>
                <a:lnTo>
                  <a:pt x="130" y="355"/>
                </a:lnTo>
                <a:lnTo>
                  <a:pt x="135" y="352"/>
                </a:lnTo>
                <a:lnTo>
                  <a:pt x="135" y="352"/>
                </a:lnTo>
                <a:close/>
                <a:moveTo>
                  <a:pt x="144" y="141"/>
                </a:moveTo>
                <a:lnTo>
                  <a:pt x="144" y="141"/>
                </a:lnTo>
                <a:lnTo>
                  <a:pt x="133" y="134"/>
                </a:lnTo>
                <a:lnTo>
                  <a:pt x="122" y="130"/>
                </a:lnTo>
                <a:lnTo>
                  <a:pt x="110" y="128"/>
                </a:lnTo>
                <a:lnTo>
                  <a:pt x="98" y="126"/>
                </a:lnTo>
                <a:lnTo>
                  <a:pt x="69" y="19"/>
                </a:lnTo>
                <a:lnTo>
                  <a:pt x="69" y="19"/>
                </a:lnTo>
                <a:lnTo>
                  <a:pt x="68" y="15"/>
                </a:lnTo>
                <a:lnTo>
                  <a:pt x="65" y="10"/>
                </a:lnTo>
                <a:lnTo>
                  <a:pt x="61" y="7"/>
                </a:lnTo>
                <a:lnTo>
                  <a:pt x="58" y="4"/>
                </a:lnTo>
                <a:lnTo>
                  <a:pt x="53" y="2"/>
                </a:lnTo>
                <a:lnTo>
                  <a:pt x="49" y="0"/>
                </a:lnTo>
                <a:lnTo>
                  <a:pt x="43" y="0"/>
                </a:lnTo>
                <a:lnTo>
                  <a:pt x="39" y="2"/>
                </a:lnTo>
                <a:lnTo>
                  <a:pt x="39" y="2"/>
                </a:lnTo>
                <a:lnTo>
                  <a:pt x="34" y="3"/>
                </a:lnTo>
                <a:lnTo>
                  <a:pt x="30" y="6"/>
                </a:lnTo>
                <a:lnTo>
                  <a:pt x="26" y="10"/>
                </a:lnTo>
                <a:lnTo>
                  <a:pt x="23" y="13"/>
                </a:lnTo>
                <a:lnTo>
                  <a:pt x="22" y="18"/>
                </a:lnTo>
                <a:lnTo>
                  <a:pt x="20" y="22"/>
                </a:lnTo>
                <a:lnTo>
                  <a:pt x="20" y="27"/>
                </a:lnTo>
                <a:lnTo>
                  <a:pt x="20" y="32"/>
                </a:lnTo>
                <a:lnTo>
                  <a:pt x="49" y="139"/>
                </a:lnTo>
                <a:lnTo>
                  <a:pt x="49" y="139"/>
                </a:lnTo>
                <a:lnTo>
                  <a:pt x="38" y="145"/>
                </a:lnTo>
                <a:lnTo>
                  <a:pt x="28" y="155"/>
                </a:lnTo>
                <a:lnTo>
                  <a:pt x="20" y="164"/>
                </a:lnTo>
                <a:lnTo>
                  <a:pt x="15" y="175"/>
                </a:lnTo>
                <a:lnTo>
                  <a:pt x="11" y="187"/>
                </a:lnTo>
                <a:lnTo>
                  <a:pt x="8" y="201"/>
                </a:lnTo>
                <a:lnTo>
                  <a:pt x="8" y="216"/>
                </a:lnTo>
                <a:lnTo>
                  <a:pt x="11" y="232"/>
                </a:lnTo>
                <a:lnTo>
                  <a:pt x="11" y="232"/>
                </a:lnTo>
                <a:lnTo>
                  <a:pt x="26" y="285"/>
                </a:lnTo>
                <a:lnTo>
                  <a:pt x="26" y="285"/>
                </a:lnTo>
                <a:lnTo>
                  <a:pt x="26" y="285"/>
                </a:lnTo>
                <a:lnTo>
                  <a:pt x="26" y="294"/>
                </a:lnTo>
                <a:lnTo>
                  <a:pt x="24" y="301"/>
                </a:lnTo>
                <a:lnTo>
                  <a:pt x="20" y="308"/>
                </a:lnTo>
                <a:lnTo>
                  <a:pt x="15" y="313"/>
                </a:lnTo>
                <a:lnTo>
                  <a:pt x="5" y="321"/>
                </a:lnTo>
                <a:lnTo>
                  <a:pt x="0" y="324"/>
                </a:lnTo>
                <a:lnTo>
                  <a:pt x="10" y="361"/>
                </a:lnTo>
                <a:lnTo>
                  <a:pt x="144" y="325"/>
                </a:lnTo>
                <a:lnTo>
                  <a:pt x="144" y="141"/>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63" name="Freeform 152"/>
          <p:cNvSpPr>
            <a:spLocks noEditPoints="1"/>
          </p:cNvSpPr>
          <p:nvPr/>
        </p:nvSpPr>
        <p:spPr bwMode="auto">
          <a:xfrm>
            <a:off x="7199312" y="3063193"/>
            <a:ext cx="547688" cy="595313"/>
          </a:xfrm>
          <a:custGeom>
            <a:avLst/>
            <a:gdLst>
              <a:gd name="T0" fmla="*/ 268 w 345"/>
              <a:gd name="T1" fmla="*/ 172 h 375"/>
              <a:gd name="T2" fmla="*/ 258 w 345"/>
              <a:gd name="T3" fmla="*/ 130 h 375"/>
              <a:gd name="T4" fmla="*/ 264 w 345"/>
              <a:gd name="T5" fmla="*/ 252 h 375"/>
              <a:gd name="T6" fmla="*/ 296 w 345"/>
              <a:gd name="T7" fmla="*/ 291 h 375"/>
              <a:gd name="T8" fmla="*/ 281 w 345"/>
              <a:gd name="T9" fmla="*/ 295 h 375"/>
              <a:gd name="T10" fmla="*/ 281 w 345"/>
              <a:gd name="T11" fmla="*/ 50 h 375"/>
              <a:gd name="T12" fmla="*/ 296 w 345"/>
              <a:gd name="T13" fmla="*/ 53 h 375"/>
              <a:gd name="T14" fmla="*/ 264 w 345"/>
              <a:gd name="T15" fmla="*/ 94 h 375"/>
              <a:gd name="T16" fmla="*/ 284 w 345"/>
              <a:gd name="T17" fmla="*/ 172 h 375"/>
              <a:gd name="T18" fmla="*/ 336 w 345"/>
              <a:gd name="T19" fmla="*/ 164 h 375"/>
              <a:gd name="T20" fmla="*/ 344 w 345"/>
              <a:gd name="T21" fmla="*/ 176 h 375"/>
              <a:gd name="T22" fmla="*/ 289 w 345"/>
              <a:gd name="T23" fmla="*/ 180 h 375"/>
              <a:gd name="T24" fmla="*/ 173 w 345"/>
              <a:gd name="T25" fmla="*/ 77 h 375"/>
              <a:gd name="T26" fmla="*/ 243 w 345"/>
              <a:gd name="T27" fmla="*/ 108 h 375"/>
              <a:gd name="T28" fmla="*/ 245 w 345"/>
              <a:gd name="T29" fmla="*/ 236 h 375"/>
              <a:gd name="T30" fmla="*/ 222 w 345"/>
              <a:gd name="T31" fmla="*/ 345 h 375"/>
              <a:gd name="T32" fmla="*/ 178 w 345"/>
              <a:gd name="T33" fmla="*/ 375 h 375"/>
              <a:gd name="T34" fmla="*/ 207 w 345"/>
              <a:gd name="T35" fmla="*/ 242 h 375"/>
              <a:gd name="T36" fmla="*/ 238 w 345"/>
              <a:gd name="T37" fmla="*/ 211 h 375"/>
              <a:gd name="T38" fmla="*/ 248 w 345"/>
              <a:gd name="T39" fmla="*/ 157 h 375"/>
              <a:gd name="T40" fmla="*/ 203 w 345"/>
              <a:gd name="T41" fmla="*/ 103 h 375"/>
              <a:gd name="T42" fmla="*/ 173 w 345"/>
              <a:gd name="T43" fmla="*/ 77 h 375"/>
              <a:gd name="T44" fmla="*/ 250 w 345"/>
              <a:gd name="T45" fmla="*/ 91 h 375"/>
              <a:gd name="T46" fmla="*/ 258 w 345"/>
              <a:gd name="T47" fmla="*/ 73 h 375"/>
              <a:gd name="T48" fmla="*/ 250 w 345"/>
              <a:gd name="T49" fmla="*/ 255 h 375"/>
              <a:gd name="T50" fmla="*/ 258 w 345"/>
              <a:gd name="T51" fmla="*/ 249 h 375"/>
              <a:gd name="T52" fmla="*/ 180 w 345"/>
              <a:gd name="T53" fmla="*/ 6 h 375"/>
              <a:gd name="T54" fmla="*/ 176 w 345"/>
              <a:gd name="T55" fmla="*/ 60 h 375"/>
              <a:gd name="T56" fmla="*/ 157 w 345"/>
              <a:gd name="T57" fmla="*/ 374 h 375"/>
              <a:gd name="T58" fmla="*/ 120 w 345"/>
              <a:gd name="T59" fmla="*/ 337 h 375"/>
              <a:gd name="T60" fmla="*/ 93 w 345"/>
              <a:gd name="T61" fmla="*/ 224 h 375"/>
              <a:gd name="T62" fmla="*/ 111 w 345"/>
              <a:gd name="T63" fmla="*/ 100 h 375"/>
              <a:gd name="T64" fmla="*/ 173 w 345"/>
              <a:gd name="T65" fmla="*/ 96 h 375"/>
              <a:gd name="T66" fmla="*/ 119 w 345"/>
              <a:gd name="T67" fmla="*/ 119 h 375"/>
              <a:gd name="T68" fmla="*/ 97 w 345"/>
              <a:gd name="T69" fmla="*/ 183 h 375"/>
              <a:gd name="T70" fmla="*/ 126 w 345"/>
              <a:gd name="T71" fmla="*/ 232 h 375"/>
              <a:gd name="T72" fmla="*/ 139 w 345"/>
              <a:gd name="T73" fmla="*/ 290 h 375"/>
              <a:gd name="T74" fmla="*/ 173 w 345"/>
              <a:gd name="T75" fmla="*/ 60 h 375"/>
              <a:gd name="T76" fmla="*/ 164 w 345"/>
              <a:gd name="T77" fmla="*/ 54 h 375"/>
              <a:gd name="T78" fmla="*/ 169 w 345"/>
              <a:gd name="T79" fmla="*/ 0 h 375"/>
              <a:gd name="T80" fmla="*/ 93 w 345"/>
              <a:gd name="T81" fmla="*/ 264 h 375"/>
              <a:gd name="T82" fmla="*/ 93 w 345"/>
              <a:gd name="T83" fmla="*/ 252 h 375"/>
              <a:gd name="T84" fmla="*/ 86 w 345"/>
              <a:gd name="T85" fmla="*/ 96 h 375"/>
              <a:gd name="T86" fmla="*/ 94 w 345"/>
              <a:gd name="T87" fmla="*/ 84 h 375"/>
              <a:gd name="T88" fmla="*/ 82 w 345"/>
              <a:gd name="T89" fmla="*/ 203 h 375"/>
              <a:gd name="T90" fmla="*/ 80 w 345"/>
              <a:gd name="T91" fmla="*/ 152 h 375"/>
              <a:gd name="T92" fmla="*/ 86 w 345"/>
              <a:gd name="T93" fmla="*/ 96 h 375"/>
              <a:gd name="T94" fmla="*/ 50 w 345"/>
              <a:gd name="T95" fmla="*/ 64 h 375"/>
              <a:gd name="T96" fmla="*/ 53 w 345"/>
              <a:gd name="T97" fmla="*/ 49 h 375"/>
              <a:gd name="T98" fmla="*/ 86 w 345"/>
              <a:gd name="T99" fmla="*/ 249 h 375"/>
              <a:gd name="T100" fmla="*/ 53 w 345"/>
              <a:gd name="T101" fmla="*/ 297 h 375"/>
              <a:gd name="T102" fmla="*/ 50 w 345"/>
              <a:gd name="T103" fmla="*/ 282 h 375"/>
              <a:gd name="T104" fmla="*/ 86 w 345"/>
              <a:gd name="T105" fmla="*/ 249 h 375"/>
              <a:gd name="T106" fmla="*/ 57 w 345"/>
              <a:gd name="T107" fmla="*/ 167 h 375"/>
              <a:gd name="T108" fmla="*/ 54 w 345"/>
              <a:gd name="T109" fmla="*/ 180 h 375"/>
              <a:gd name="T110" fmla="*/ 0 w 345"/>
              <a:gd name="T111" fmla="*/ 176 h 375"/>
              <a:gd name="T112" fmla="*/ 8 w 345"/>
              <a:gd name="T113" fmla="*/ 16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375">
                <a:moveTo>
                  <a:pt x="258" y="130"/>
                </a:moveTo>
                <a:lnTo>
                  <a:pt x="258" y="130"/>
                </a:lnTo>
                <a:lnTo>
                  <a:pt x="262" y="141"/>
                </a:lnTo>
                <a:lnTo>
                  <a:pt x="266" y="150"/>
                </a:lnTo>
                <a:lnTo>
                  <a:pt x="268" y="161"/>
                </a:lnTo>
                <a:lnTo>
                  <a:pt x="268" y="172"/>
                </a:lnTo>
                <a:lnTo>
                  <a:pt x="268" y="172"/>
                </a:lnTo>
                <a:lnTo>
                  <a:pt x="268" y="184"/>
                </a:lnTo>
                <a:lnTo>
                  <a:pt x="266" y="194"/>
                </a:lnTo>
                <a:lnTo>
                  <a:pt x="262" y="205"/>
                </a:lnTo>
                <a:lnTo>
                  <a:pt x="258" y="214"/>
                </a:lnTo>
                <a:lnTo>
                  <a:pt x="258" y="130"/>
                </a:lnTo>
                <a:lnTo>
                  <a:pt x="258" y="130"/>
                </a:lnTo>
                <a:close/>
                <a:moveTo>
                  <a:pt x="258" y="272"/>
                </a:moveTo>
                <a:lnTo>
                  <a:pt x="258" y="249"/>
                </a:lnTo>
                <a:lnTo>
                  <a:pt x="258" y="249"/>
                </a:lnTo>
                <a:lnTo>
                  <a:pt x="261" y="251"/>
                </a:lnTo>
                <a:lnTo>
                  <a:pt x="264" y="252"/>
                </a:lnTo>
                <a:lnTo>
                  <a:pt x="264" y="252"/>
                </a:lnTo>
                <a:lnTo>
                  <a:pt x="295" y="282"/>
                </a:lnTo>
                <a:lnTo>
                  <a:pt x="295" y="282"/>
                </a:lnTo>
                <a:lnTo>
                  <a:pt x="296" y="286"/>
                </a:lnTo>
                <a:lnTo>
                  <a:pt x="296" y="289"/>
                </a:lnTo>
                <a:lnTo>
                  <a:pt x="296" y="291"/>
                </a:lnTo>
                <a:lnTo>
                  <a:pt x="295" y="295"/>
                </a:lnTo>
                <a:lnTo>
                  <a:pt x="295" y="295"/>
                </a:lnTo>
                <a:lnTo>
                  <a:pt x="291" y="297"/>
                </a:lnTo>
                <a:lnTo>
                  <a:pt x="288" y="298"/>
                </a:lnTo>
                <a:lnTo>
                  <a:pt x="284" y="297"/>
                </a:lnTo>
                <a:lnTo>
                  <a:pt x="281" y="295"/>
                </a:lnTo>
                <a:lnTo>
                  <a:pt x="258" y="272"/>
                </a:lnTo>
                <a:lnTo>
                  <a:pt x="258" y="272"/>
                </a:lnTo>
                <a:close/>
                <a:moveTo>
                  <a:pt x="258" y="96"/>
                </a:moveTo>
                <a:lnTo>
                  <a:pt x="258" y="73"/>
                </a:lnTo>
                <a:lnTo>
                  <a:pt x="281" y="50"/>
                </a:lnTo>
                <a:lnTo>
                  <a:pt x="281" y="50"/>
                </a:lnTo>
                <a:lnTo>
                  <a:pt x="284" y="49"/>
                </a:lnTo>
                <a:lnTo>
                  <a:pt x="288" y="48"/>
                </a:lnTo>
                <a:lnTo>
                  <a:pt x="291" y="49"/>
                </a:lnTo>
                <a:lnTo>
                  <a:pt x="295" y="50"/>
                </a:lnTo>
                <a:lnTo>
                  <a:pt x="295" y="50"/>
                </a:lnTo>
                <a:lnTo>
                  <a:pt x="296" y="53"/>
                </a:lnTo>
                <a:lnTo>
                  <a:pt x="296" y="57"/>
                </a:lnTo>
                <a:lnTo>
                  <a:pt x="296" y="60"/>
                </a:lnTo>
                <a:lnTo>
                  <a:pt x="295" y="64"/>
                </a:lnTo>
                <a:lnTo>
                  <a:pt x="264" y="94"/>
                </a:lnTo>
                <a:lnTo>
                  <a:pt x="264" y="94"/>
                </a:lnTo>
                <a:lnTo>
                  <a:pt x="264" y="94"/>
                </a:lnTo>
                <a:lnTo>
                  <a:pt x="261" y="95"/>
                </a:lnTo>
                <a:lnTo>
                  <a:pt x="258" y="96"/>
                </a:lnTo>
                <a:lnTo>
                  <a:pt x="258" y="96"/>
                </a:lnTo>
                <a:close/>
                <a:moveTo>
                  <a:pt x="284" y="172"/>
                </a:moveTo>
                <a:lnTo>
                  <a:pt x="284" y="172"/>
                </a:lnTo>
                <a:lnTo>
                  <a:pt x="284" y="172"/>
                </a:lnTo>
                <a:lnTo>
                  <a:pt x="285" y="169"/>
                </a:lnTo>
                <a:lnTo>
                  <a:pt x="287" y="167"/>
                </a:lnTo>
                <a:lnTo>
                  <a:pt x="289" y="164"/>
                </a:lnTo>
                <a:lnTo>
                  <a:pt x="294" y="164"/>
                </a:lnTo>
                <a:lnTo>
                  <a:pt x="336" y="164"/>
                </a:lnTo>
                <a:lnTo>
                  <a:pt x="336" y="164"/>
                </a:lnTo>
                <a:lnTo>
                  <a:pt x="340" y="164"/>
                </a:lnTo>
                <a:lnTo>
                  <a:pt x="342" y="167"/>
                </a:lnTo>
                <a:lnTo>
                  <a:pt x="344" y="169"/>
                </a:lnTo>
                <a:lnTo>
                  <a:pt x="345" y="172"/>
                </a:lnTo>
                <a:lnTo>
                  <a:pt x="345" y="172"/>
                </a:lnTo>
                <a:lnTo>
                  <a:pt x="344" y="176"/>
                </a:lnTo>
                <a:lnTo>
                  <a:pt x="342" y="179"/>
                </a:lnTo>
                <a:lnTo>
                  <a:pt x="340" y="180"/>
                </a:lnTo>
                <a:lnTo>
                  <a:pt x="336" y="182"/>
                </a:lnTo>
                <a:lnTo>
                  <a:pt x="294" y="182"/>
                </a:lnTo>
                <a:lnTo>
                  <a:pt x="294" y="182"/>
                </a:lnTo>
                <a:lnTo>
                  <a:pt x="289" y="180"/>
                </a:lnTo>
                <a:lnTo>
                  <a:pt x="287" y="179"/>
                </a:lnTo>
                <a:lnTo>
                  <a:pt x="285" y="176"/>
                </a:lnTo>
                <a:lnTo>
                  <a:pt x="284" y="172"/>
                </a:lnTo>
                <a:lnTo>
                  <a:pt x="284" y="172"/>
                </a:lnTo>
                <a:close/>
                <a:moveTo>
                  <a:pt x="173" y="77"/>
                </a:moveTo>
                <a:lnTo>
                  <a:pt x="173" y="77"/>
                </a:lnTo>
                <a:lnTo>
                  <a:pt x="187" y="79"/>
                </a:lnTo>
                <a:lnTo>
                  <a:pt x="200" y="81"/>
                </a:lnTo>
                <a:lnTo>
                  <a:pt x="212" y="85"/>
                </a:lnTo>
                <a:lnTo>
                  <a:pt x="224" y="92"/>
                </a:lnTo>
                <a:lnTo>
                  <a:pt x="235" y="100"/>
                </a:lnTo>
                <a:lnTo>
                  <a:pt x="243" y="108"/>
                </a:lnTo>
                <a:lnTo>
                  <a:pt x="252" y="119"/>
                </a:lnTo>
                <a:lnTo>
                  <a:pt x="258" y="130"/>
                </a:lnTo>
                <a:lnTo>
                  <a:pt x="258" y="214"/>
                </a:lnTo>
                <a:lnTo>
                  <a:pt x="258" y="214"/>
                </a:lnTo>
                <a:lnTo>
                  <a:pt x="252" y="225"/>
                </a:lnTo>
                <a:lnTo>
                  <a:pt x="245" y="236"/>
                </a:lnTo>
                <a:lnTo>
                  <a:pt x="235" y="245"/>
                </a:lnTo>
                <a:lnTo>
                  <a:pt x="224" y="252"/>
                </a:lnTo>
                <a:lnTo>
                  <a:pt x="224" y="328"/>
                </a:lnTo>
                <a:lnTo>
                  <a:pt x="224" y="328"/>
                </a:lnTo>
                <a:lnTo>
                  <a:pt x="224" y="337"/>
                </a:lnTo>
                <a:lnTo>
                  <a:pt x="222" y="345"/>
                </a:lnTo>
                <a:lnTo>
                  <a:pt x="216" y="354"/>
                </a:lnTo>
                <a:lnTo>
                  <a:pt x="211" y="360"/>
                </a:lnTo>
                <a:lnTo>
                  <a:pt x="204" y="367"/>
                </a:lnTo>
                <a:lnTo>
                  <a:pt x="196" y="371"/>
                </a:lnTo>
                <a:lnTo>
                  <a:pt x="188" y="374"/>
                </a:lnTo>
                <a:lnTo>
                  <a:pt x="178" y="375"/>
                </a:lnTo>
                <a:lnTo>
                  <a:pt x="173" y="375"/>
                </a:lnTo>
                <a:lnTo>
                  <a:pt x="173" y="290"/>
                </a:lnTo>
                <a:lnTo>
                  <a:pt x="206" y="290"/>
                </a:lnTo>
                <a:lnTo>
                  <a:pt x="206" y="247"/>
                </a:lnTo>
                <a:lnTo>
                  <a:pt x="206" y="247"/>
                </a:lnTo>
                <a:lnTo>
                  <a:pt x="207" y="242"/>
                </a:lnTo>
                <a:lnTo>
                  <a:pt x="211" y="238"/>
                </a:lnTo>
                <a:lnTo>
                  <a:pt x="211" y="238"/>
                </a:lnTo>
                <a:lnTo>
                  <a:pt x="219" y="233"/>
                </a:lnTo>
                <a:lnTo>
                  <a:pt x="226" y="226"/>
                </a:lnTo>
                <a:lnTo>
                  <a:pt x="233" y="219"/>
                </a:lnTo>
                <a:lnTo>
                  <a:pt x="238" y="211"/>
                </a:lnTo>
                <a:lnTo>
                  <a:pt x="242" y="202"/>
                </a:lnTo>
                <a:lnTo>
                  <a:pt x="246" y="192"/>
                </a:lnTo>
                <a:lnTo>
                  <a:pt x="248" y="183"/>
                </a:lnTo>
                <a:lnTo>
                  <a:pt x="249" y="172"/>
                </a:lnTo>
                <a:lnTo>
                  <a:pt x="249" y="172"/>
                </a:lnTo>
                <a:lnTo>
                  <a:pt x="248" y="157"/>
                </a:lnTo>
                <a:lnTo>
                  <a:pt x="242" y="144"/>
                </a:lnTo>
                <a:lnTo>
                  <a:pt x="235" y="130"/>
                </a:lnTo>
                <a:lnTo>
                  <a:pt x="226" y="119"/>
                </a:lnTo>
                <a:lnTo>
                  <a:pt x="226" y="119"/>
                </a:lnTo>
                <a:lnTo>
                  <a:pt x="215" y="110"/>
                </a:lnTo>
                <a:lnTo>
                  <a:pt x="203" y="103"/>
                </a:lnTo>
                <a:lnTo>
                  <a:pt x="188" y="99"/>
                </a:lnTo>
                <a:lnTo>
                  <a:pt x="173" y="96"/>
                </a:lnTo>
                <a:lnTo>
                  <a:pt x="173" y="96"/>
                </a:lnTo>
                <a:lnTo>
                  <a:pt x="173" y="77"/>
                </a:lnTo>
                <a:lnTo>
                  <a:pt x="173" y="77"/>
                </a:lnTo>
                <a:lnTo>
                  <a:pt x="173" y="77"/>
                </a:lnTo>
                <a:close/>
                <a:moveTo>
                  <a:pt x="258" y="73"/>
                </a:moveTo>
                <a:lnTo>
                  <a:pt x="252" y="81"/>
                </a:lnTo>
                <a:lnTo>
                  <a:pt x="252" y="81"/>
                </a:lnTo>
                <a:lnTo>
                  <a:pt x="250" y="84"/>
                </a:lnTo>
                <a:lnTo>
                  <a:pt x="249" y="87"/>
                </a:lnTo>
                <a:lnTo>
                  <a:pt x="250" y="91"/>
                </a:lnTo>
                <a:lnTo>
                  <a:pt x="252" y="94"/>
                </a:lnTo>
                <a:lnTo>
                  <a:pt x="252" y="94"/>
                </a:lnTo>
                <a:lnTo>
                  <a:pt x="254" y="95"/>
                </a:lnTo>
                <a:lnTo>
                  <a:pt x="258" y="96"/>
                </a:lnTo>
                <a:lnTo>
                  <a:pt x="258" y="73"/>
                </a:lnTo>
                <a:lnTo>
                  <a:pt x="258" y="73"/>
                </a:lnTo>
                <a:close/>
                <a:moveTo>
                  <a:pt x="258" y="249"/>
                </a:moveTo>
                <a:lnTo>
                  <a:pt x="258" y="249"/>
                </a:lnTo>
                <a:lnTo>
                  <a:pt x="254" y="251"/>
                </a:lnTo>
                <a:lnTo>
                  <a:pt x="252" y="252"/>
                </a:lnTo>
                <a:lnTo>
                  <a:pt x="252" y="252"/>
                </a:lnTo>
                <a:lnTo>
                  <a:pt x="250" y="255"/>
                </a:lnTo>
                <a:lnTo>
                  <a:pt x="249" y="259"/>
                </a:lnTo>
                <a:lnTo>
                  <a:pt x="250" y="261"/>
                </a:lnTo>
                <a:lnTo>
                  <a:pt x="252" y="264"/>
                </a:lnTo>
                <a:lnTo>
                  <a:pt x="258" y="272"/>
                </a:lnTo>
                <a:lnTo>
                  <a:pt x="258" y="249"/>
                </a:lnTo>
                <a:lnTo>
                  <a:pt x="258" y="249"/>
                </a:lnTo>
                <a:close/>
                <a:moveTo>
                  <a:pt x="173" y="60"/>
                </a:moveTo>
                <a:lnTo>
                  <a:pt x="173" y="0"/>
                </a:lnTo>
                <a:lnTo>
                  <a:pt x="173" y="0"/>
                </a:lnTo>
                <a:lnTo>
                  <a:pt x="176" y="1"/>
                </a:lnTo>
                <a:lnTo>
                  <a:pt x="178" y="3"/>
                </a:lnTo>
                <a:lnTo>
                  <a:pt x="180" y="6"/>
                </a:lnTo>
                <a:lnTo>
                  <a:pt x="181" y="8"/>
                </a:lnTo>
                <a:lnTo>
                  <a:pt x="181" y="52"/>
                </a:lnTo>
                <a:lnTo>
                  <a:pt x="181" y="52"/>
                </a:lnTo>
                <a:lnTo>
                  <a:pt x="180" y="54"/>
                </a:lnTo>
                <a:lnTo>
                  <a:pt x="178" y="57"/>
                </a:lnTo>
                <a:lnTo>
                  <a:pt x="176" y="60"/>
                </a:lnTo>
                <a:lnTo>
                  <a:pt x="173" y="60"/>
                </a:lnTo>
                <a:lnTo>
                  <a:pt x="173" y="60"/>
                </a:lnTo>
                <a:close/>
                <a:moveTo>
                  <a:pt x="173" y="375"/>
                </a:moveTo>
                <a:lnTo>
                  <a:pt x="166" y="375"/>
                </a:lnTo>
                <a:lnTo>
                  <a:pt x="166" y="375"/>
                </a:lnTo>
                <a:lnTo>
                  <a:pt x="157" y="374"/>
                </a:lnTo>
                <a:lnTo>
                  <a:pt x="147" y="371"/>
                </a:lnTo>
                <a:lnTo>
                  <a:pt x="139" y="367"/>
                </a:lnTo>
                <a:lnTo>
                  <a:pt x="132" y="360"/>
                </a:lnTo>
                <a:lnTo>
                  <a:pt x="127" y="354"/>
                </a:lnTo>
                <a:lnTo>
                  <a:pt x="123" y="345"/>
                </a:lnTo>
                <a:lnTo>
                  <a:pt x="120" y="337"/>
                </a:lnTo>
                <a:lnTo>
                  <a:pt x="119" y="328"/>
                </a:lnTo>
                <a:lnTo>
                  <a:pt x="119" y="252"/>
                </a:lnTo>
                <a:lnTo>
                  <a:pt x="119" y="252"/>
                </a:lnTo>
                <a:lnTo>
                  <a:pt x="109" y="244"/>
                </a:lnTo>
                <a:lnTo>
                  <a:pt x="100" y="234"/>
                </a:lnTo>
                <a:lnTo>
                  <a:pt x="93" y="224"/>
                </a:lnTo>
                <a:lnTo>
                  <a:pt x="86" y="213"/>
                </a:lnTo>
                <a:lnTo>
                  <a:pt x="86" y="131"/>
                </a:lnTo>
                <a:lnTo>
                  <a:pt x="86" y="131"/>
                </a:lnTo>
                <a:lnTo>
                  <a:pt x="93" y="121"/>
                </a:lnTo>
                <a:lnTo>
                  <a:pt x="101" y="110"/>
                </a:lnTo>
                <a:lnTo>
                  <a:pt x="111" y="100"/>
                </a:lnTo>
                <a:lnTo>
                  <a:pt x="122" y="92"/>
                </a:lnTo>
                <a:lnTo>
                  <a:pt x="132" y="85"/>
                </a:lnTo>
                <a:lnTo>
                  <a:pt x="146" y="81"/>
                </a:lnTo>
                <a:lnTo>
                  <a:pt x="158" y="79"/>
                </a:lnTo>
                <a:lnTo>
                  <a:pt x="173" y="77"/>
                </a:lnTo>
                <a:lnTo>
                  <a:pt x="173" y="96"/>
                </a:lnTo>
                <a:lnTo>
                  <a:pt x="173" y="96"/>
                </a:lnTo>
                <a:lnTo>
                  <a:pt x="158" y="99"/>
                </a:lnTo>
                <a:lnTo>
                  <a:pt x="143" y="103"/>
                </a:lnTo>
                <a:lnTo>
                  <a:pt x="131" y="110"/>
                </a:lnTo>
                <a:lnTo>
                  <a:pt x="119" y="119"/>
                </a:lnTo>
                <a:lnTo>
                  <a:pt x="119" y="119"/>
                </a:lnTo>
                <a:lnTo>
                  <a:pt x="109" y="130"/>
                </a:lnTo>
                <a:lnTo>
                  <a:pt x="103" y="144"/>
                </a:lnTo>
                <a:lnTo>
                  <a:pt x="99" y="157"/>
                </a:lnTo>
                <a:lnTo>
                  <a:pt x="97" y="172"/>
                </a:lnTo>
                <a:lnTo>
                  <a:pt x="97" y="172"/>
                </a:lnTo>
                <a:lnTo>
                  <a:pt x="97" y="183"/>
                </a:lnTo>
                <a:lnTo>
                  <a:pt x="100" y="192"/>
                </a:lnTo>
                <a:lnTo>
                  <a:pt x="103" y="202"/>
                </a:lnTo>
                <a:lnTo>
                  <a:pt x="107" y="210"/>
                </a:lnTo>
                <a:lnTo>
                  <a:pt x="112" y="218"/>
                </a:lnTo>
                <a:lnTo>
                  <a:pt x="119" y="226"/>
                </a:lnTo>
                <a:lnTo>
                  <a:pt x="126" y="232"/>
                </a:lnTo>
                <a:lnTo>
                  <a:pt x="134" y="237"/>
                </a:lnTo>
                <a:lnTo>
                  <a:pt x="134" y="237"/>
                </a:lnTo>
                <a:lnTo>
                  <a:pt x="134" y="237"/>
                </a:lnTo>
                <a:lnTo>
                  <a:pt x="138" y="241"/>
                </a:lnTo>
                <a:lnTo>
                  <a:pt x="139" y="247"/>
                </a:lnTo>
                <a:lnTo>
                  <a:pt x="139" y="290"/>
                </a:lnTo>
                <a:lnTo>
                  <a:pt x="173" y="290"/>
                </a:lnTo>
                <a:lnTo>
                  <a:pt x="173" y="375"/>
                </a:lnTo>
                <a:lnTo>
                  <a:pt x="173" y="375"/>
                </a:lnTo>
                <a:close/>
                <a:moveTo>
                  <a:pt x="173" y="0"/>
                </a:moveTo>
                <a:lnTo>
                  <a:pt x="173" y="60"/>
                </a:lnTo>
                <a:lnTo>
                  <a:pt x="173" y="60"/>
                </a:lnTo>
                <a:lnTo>
                  <a:pt x="172" y="60"/>
                </a:lnTo>
                <a:lnTo>
                  <a:pt x="172" y="60"/>
                </a:lnTo>
                <a:lnTo>
                  <a:pt x="172" y="60"/>
                </a:lnTo>
                <a:lnTo>
                  <a:pt x="169" y="60"/>
                </a:lnTo>
                <a:lnTo>
                  <a:pt x="166" y="58"/>
                </a:lnTo>
                <a:lnTo>
                  <a:pt x="164" y="54"/>
                </a:lnTo>
                <a:lnTo>
                  <a:pt x="164" y="52"/>
                </a:lnTo>
                <a:lnTo>
                  <a:pt x="164" y="8"/>
                </a:lnTo>
                <a:lnTo>
                  <a:pt x="164" y="8"/>
                </a:lnTo>
                <a:lnTo>
                  <a:pt x="164" y="6"/>
                </a:lnTo>
                <a:lnTo>
                  <a:pt x="166" y="3"/>
                </a:lnTo>
                <a:lnTo>
                  <a:pt x="169" y="0"/>
                </a:lnTo>
                <a:lnTo>
                  <a:pt x="172" y="0"/>
                </a:lnTo>
                <a:lnTo>
                  <a:pt x="172" y="0"/>
                </a:lnTo>
                <a:lnTo>
                  <a:pt x="173" y="0"/>
                </a:lnTo>
                <a:lnTo>
                  <a:pt x="173" y="0"/>
                </a:lnTo>
                <a:close/>
                <a:moveTo>
                  <a:pt x="86" y="271"/>
                </a:moveTo>
                <a:lnTo>
                  <a:pt x="93" y="264"/>
                </a:lnTo>
                <a:lnTo>
                  <a:pt x="93" y="264"/>
                </a:lnTo>
                <a:lnTo>
                  <a:pt x="94" y="261"/>
                </a:lnTo>
                <a:lnTo>
                  <a:pt x="96" y="259"/>
                </a:lnTo>
                <a:lnTo>
                  <a:pt x="94" y="255"/>
                </a:lnTo>
                <a:lnTo>
                  <a:pt x="93" y="252"/>
                </a:lnTo>
                <a:lnTo>
                  <a:pt x="93" y="252"/>
                </a:lnTo>
                <a:lnTo>
                  <a:pt x="90" y="251"/>
                </a:lnTo>
                <a:lnTo>
                  <a:pt x="86" y="249"/>
                </a:lnTo>
                <a:lnTo>
                  <a:pt x="86" y="271"/>
                </a:lnTo>
                <a:lnTo>
                  <a:pt x="86" y="271"/>
                </a:lnTo>
                <a:close/>
                <a:moveTo>
                  <a:pt x="86" y="96"/>
                </a:moveTo>
                <a:lnTo>
                  <a:pt x="86" y="96"/>
                </a:lnTo>
                <a:lnTo>
                  <a:pt x="90" y="95"/>
                </a:lnTo>
                <a:lnTo>
                  <a:pt x="93" y="94"/>
                </a:lnTo>
                <a:lnTo>
                  <a:pt x="93" y="94"/>
                </a:lnTo>
                <a:lnTo>
                  <a:pt x="94" y="91"/>
                </a:lnTo>
                <a:lnTo>
                  <a:pt x="96" y="87"/>
                </a:lnTo>
                <a:lnTo>
                  <a:pt x="94" y="84"/>
                </a:lnTo>
                <a:lnTo>
                  <a:pt x="93" y="81"/>
                </a:lnTo>
                <a:lnTo>
                  <a:pt x="86" y="75"/>
                </a:lnTo>
                <a:lnTo>
                  <a:pt x="86" y="96"/>
                </a:lnTo>
                <a:close/>
                <a:moveTo>
                  <a:pt x="86" y="213"/>
                </a:moveTo>
                <a:lnTo>
                  <a:pt x="86" y="213"/>
                </a:lnTo>
                <a:lnTo>
                  <a:pt x="82" y="203"/>
                </a:lnTo>
                <a:lnTo>
                  <a:pt x="80" y="194"/>
                </a:lnTo>
                <a:lnTo>
                  <a:pt x="78" y="183"/>
                </a:lnTo>
                <a:lnTo>
                  <a:pt x="77" y="172"/>
                </a:lnTo>
                <a:lnTo>
                  <a:pt x="77" y="172"/>
                </a:lnTo>
                <a:lnTo>
                  <a:pt x="78" y="161"/>
                </a:lnTo>
                <a:lnTo>
                  <a:pt x="80" y="152"/>
                </a:lnTo>
                <a:lnTo>
                  <a:pt x="82" y="141"/>
                </a:lnTo>
                <a:lnTo>
                  <a:pt x="86" y="131"/>
                </a:lnTo>
                <a:lnTo>
                  <a:pt x="86" y="213"/>
                </a:lnTo>
                <a:lnTo>
                  <a:pt x="86" y="213"/>
                </a:lnTo>
                <a:close/>
                <a:moveTo>
                  <a:pt x="86" y="75"/>
                </a:moveTo>
                <a:lnTo>
                  <a:pt x="86" y="96"/>
                </a:lnTo>
                <a:lnTo>
                  <a:pt x="86" y="96"/>
                </a:lnTo>
                <a:lnTo>
                  <a:pt x="84" y="95"/>
                </a:lnTo>
                <a:lnTo>
                  <a:pt x="80" y="94"/>
                </a:lnTo>
                <a:lnTo>
                  <a:pt x="80" y="94"/>
                </a:lnTo>
                <a:lnTo>
                  <a:pt x="50" y="64"/>
                </a:lnTo>
                <a:lnTo>
                  <a:pt x="50" y="64"/>
                </a:lnTo>
                <a:lnTo>
                  <a:pt x="48" y="60"/>
                </a:lnTo>
                <a:lnTo>
                  <a:pt x="47" y="57"/>
                </a:lnTo>
                <a:lnTo>
                  <a:pt x="48" y="53"/>
                </a:lnTo>
                <a:lnTo>
                  <a:pt x="50" y="50"/>
                </a:lnTo>
                <a:lnTo>
                  <a:pt x="50" y="50"/>
                </a:lnTo>
                <a:lnTo>
                  <a:pt x="53" y="49"/>
                </a:lnTo>
                <a:lnTo>
                  <a:pt x="57" y="48"/>
                </a:lnTo>
                <a:lnTo>
                  <a:pt x="59" y="49"/>
                </a:lnTo>
                <a:lnTo>
                  <a:pt x="62" y="50"/>
                </a:lnTo>
                <a:lnTo>
                  <a:pt x="86" y="75"/>
                </a:lnTo>
                <a:lnTo>
                  <a:pt x="86" y="75"/>
                </a:lnTo>
                <a:close/>
                <a:moveTo>
                  <a:pt x="86" y="249"/>
                </a:moveTo>
                <a:lnTo>
                  <a:pt x="86" y="271"/>
                </a:lnTo>
                <a:lnTo>
                  <a:pt x="62" y="295"/>
                </a:lnTo>
                <a:lnTo>
                  <a:pt x="62" y="295"/>
                </a:lnTo>
                <a:lnTo>
                  <a:pt x="59" y="297"/>
                </a:lnTo>
                <a:lnTo>
                  <a:pt x="57" y="298"/>
                </a:lnTo>
                <a:lnTo>
                  <a:pt x="53" y="297"/>
                </a:lnTo>
                <a:lnTo>
                  <a:pt x="50" y="295"/>
                </a:lnTo>
                <a:lnTo>
                  <a:pt x="50" y="295"/>
                </a:lnTo>
                <a:lnTo>
                  <a:pt x="48" y="291"/>
                </a:lnTo>
                <a:lnTo>
                  <a:pt x="47" y="289"/>
                </a:lnTo>
                <a:lnTo>
                  <a:pt x="48" y="286"/>
                </a:lnTo>
                <a:lnTo>
                  <a:pt x="50" y="282"/>
                </a:lnTo>
                <a:lnTo>
                  <a:pt x="80" y="252"/>
                </a:lnTo>
                <a:lnTo>
                  <a:pt x="80" y="252"/>
                </a:lnTo>
                <a:lnTo>
                  <a:pt x="80" y="252"/>
                </a:lnTo>
                <a:lnTo>
                  <a:pt x="84" y="251"/>
                </a:lnTo>
                <a:lnTo>
                  <a:pt x="86" y="249"/>
                </a:lnTo>
                <a:lnTo>
                  <a:pt x="86" y="249"/>
                </a:lnTo>
                <a:close/>
                <a:moveTo>
                  <a:pt x="8" y="164"/>
                </a:moveTo>
                <a:lnTo>
                  <a:pt x="8" y="164"/>
                </a:lnTo>
                <a:lnTo>
                  <a:pt x="51" y="164"/>
                </a:lnTo>
                <a:lnTo>
                  <a:pt x="51" y="164"/>
                </a:lnTo>
                <a:lnTo>
                  <a:pt x="54" y="164"/>
                </a:lnTo>
                <a:lnTo>
                  <a:pt x="57" y="167"/>
                </a:lnTo>
                <a:lnTo>
                  <a:pt x="59" y="169"/>
                </a:lnTo>
                <a:lnTo>
                  <a:pt x="59" y="172"/>
                </a:lnTo>
                <a:lnTo>
                  <a:pt x="59" y="172"/>
                </a:lnTo>
                <a:lnTo>
                  <a:pt x="59" y="176"/>
                </a:lnTo>
                <a:lnTo>
                  <a:pt x="57" y="179"/>
                </a:lnTo>
                <a:lnTo>
                  <a:pt x="54" y="180"/>
                </a:lnTo>
                <a:lnTo>
                  <a:pt x="51" y="182"/>
                </a:lnTo>
                <a:lnTo>
                  <a:pt x="8" y="182"/>
                </a:lnTo>
                <a:lnTo>
                  <a:pt x="8" y="182"/>
                </a:lnTo>
                <a:lnTo>
                  <a:pt x="5" y="180"/>
                </a:lnTo>
                <a:lnTo>
                  <a:pt x="2" y="179"/>
                </a:lnTo>
                <a:lnTo>
                  <a:pt x="0" y="176"/>
                </a:lnTo>
                <a:lnTo>
                  <a:pt x="0" y="172"/>
                </a:lnTo>
                <a:lnTo>
                  <a:pt x="0" y="172"/>
                </a:lnTo>
                <a:lnTo>
                  <a:pt x="0" y="169"/>
                </a:lnTo>
                <a:lnTo>
                  <a:pt x="2" y="167"/>
                </a:lnTo>
                <a:lnTo>
                  <a:pt x="5" y="164"/>
                </a:lnTo>
                <a:lnTo>
                  <a:pt x="8" y="164"/>
                </a:lnTo>
                <a:lnTo>
                  <a:pt x="8" y="164"/>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64" name="Freeform 153"/>
          <p:cNvSpPr>
            <a:spLocks noEditPoints="1"/>
          </p:cNvSpPr>
          <p:nvPr/>
        </p:nvSpPr>
        <p:spPr bwMode="auto">
          <a:xfrm>
            <a:off x="5203824" y="1518556"/>
            <a:ext cx="515938" cy="504825"/>
          </a:xfrm>
          <a:custGeom>
            <a:avLst/>
            <a:gdLst>
              <a:gd name="T0" fmla="*/ 200 w 325"/>
              <a:gd name="T1" fmla="*/ 35 h 318"/>
              <a:gd name="T2" fmla="*/ 214 w 325"/>
              <a:gd name="T3" fmla="*/ 29 h 318"/>
              <a:gd name="T4" fmla="*/ 215 w 325"/>
              <a:gd name="T5" fmla="*/ 16 h 318"/>
              <a:gd name="T6" fmla="*/ 321 w 325"/>
              <a:gd name="T7" fmla="*/ 177 h 318"/>
              <a:gd name="T8" fmla="*/ 325 w 325"/>
              <a:gd name="T9" fmla="*/ 196 h 318"/>
              <a:gd name="T10" fmla="*/ 314 w 325"/>
              <a:gd name="T11" fmla="*/ 218 h 318"/>
              <a:gd name="T12" fmla="*/ 291 w 325"/>
              <a:gd name="T13" fmla="*/ 158 h 318"/>
              <a:gd name="T14" fmla="*/ 293 w 325"/>
              <a:gd name="T15" fmla="*/ 154 h 318"/>
              <a:gd name="T16" fmla="*/ 194 w 325"/>
              <a:gd name="T17" fmla="*/ 174 h 318"/>
              <a:gd name="T18" fmla="*/ 276 w 325"/>
              <a:gd name="T19" fmla="*/ 126 h 318"/>
              <a:gd name="T20" fmla="*/ 194 w 325"/>
              <a:gd name="T21" fmla="*/ 168 h 318"/>
              <a:gd name="T22" fmla="*/ 261 w 325"/>
              <a:gd name="T23" fmla="*/ 98 h 318"/>
              <a:gd name="T24" fmla="*/ 257 w 325"/>
              <a:gd name="T25" fmla="*/ 96 h 318"/>
              <a:gd name="T26" fmla="*/ 244 w 325"/>
              <a:gd name="T27" fmla="*/ 73 h 318"/>
              <a:gd name="T28" fmla="*/ 244 w 325"/>
              <a:gd name="T29" fmla="*/ 67 h 318"/>
              <a:gd name="T30" fmla="*/ 15 w 325"/>
              <a:gd name="T31" fmla="*/ 116 h 318"/>
              <a:gd name="T32" fmla="*/ 16 w 325"/>
              <a:gd name="T33" fmla="*/ 126 h 318"/>
              <a:gd name="T34" fmla="*/ 34 w 325"/>
              <a:gd name="T35" fmla="*/ 131 h 318"/>
              <a:gd name="T36" fmla="*/ 41 w 325"/>
              <a:gd name="T37" fmla="*/ 117 h 318"/>
              <a:gd name="T38" fmla="*/ 31 w 325"/>
              <a:gd name="T39" fmla="*/ 107 h 318"/>
              <a:gd name="T40" fmla="*/ 51 w 325"/>
              <a:gd name="T41" fmla="*/ 107 h 318"/>
              <a:gd name="T42" fmla="*/ 64 w 325"/>
              <a:gd name="T43" fmla="*/ 113 h 318"/>
              <a:gd name="T44" fmla="*/ 76 w 325"/>
              <a:gd name="T45" fmla="*/ 104 h 318"/>
              <a:gd name="T46" fmla="*/ 70 w 325"/>
              <a:gd name="T47" fmla="*/ 89 h 318"/>
              <a:gd name="T48" fmla="*/ 85 w 325"/>
              <a:gd name="T49" fmla="*/ 81 h 318"/>
              <a:gd name="T50" fmla="*/ 95 w 325"/>
              <a:gd name="T51" fmla="*/ 93 h 318"/>
              <a:gd name="T52" fmla="*/ 108 w 325"/>
              <a:gd name="T53" fmla="*/ 88 h 318"/>
              <a:gd name="T54" fmla="*/ 110 w 325"/>
              <a:gd name="T55" fmla="*/ 74 h 318"/>
              <a:gd name="T56" fmla="*/ 121 w 325"/>
              <a:gd name="T57" fmla="*/ 56 h 318"/>
              <a:gd name="T58" fmla="*/ 125 w 325"/>
              <a:gd name="T59" fmla="*/ 71 h 318"/>
              <a:gd name="T60" fmla="*/ 140 w 325"/>
              <a:gd name="T61" fmla="*/ 73 h 318"/>
              <a:gd name="T62" fmla="*/ 145 w 325"/>
              <a:gd name="T63" fmla="*/ 54 h 318"/>
              <a:gd name="T64" fmla="*/ 156 w 325"/>
              <a:gd name="T65" fmla="*/ 38 h 318"/>
              <a:gd name="T66" fmla="*/ 157 w 325"/>
              <a:gd name="T67" fmla="*/ 47 h 318"/>
              <a:gd name="T68" fmla="*/ 175 w 325"/>
              <a:gd name="T69" fmla="*/ 52 h 318"/>
              <a:gd name="T70" fmla="*/ 181 w 325"/>
              <a:gd name="T71" fmla="*/ 40 h 318"/>
              <a:gd name="T72" fmla="*/ 172 w 325"/>
              <a:gd name="T73" fmla="*/ 28 h 318"/>
              <a:gd name="T74" fmla="*/ 192 w 325"/>
              <a:gd name="T75" fmla="*/ 28 h 318"/>
              <a:gd name="T76" fmla="*/ 47 w 325"/>
              <a:gd name="T77" fmla="*/ 174 h 318"/>
              <a:gd name="T78" fmla="*/ 46 w 325"/>
              <a:gd name="T79" fmla="*/ 178 h 318"/>
              <a:gd name="T80" fmla="*/ 194 w 325"/>
              <a:gd name="T81" fmla="*/ 100 h 318"/>
              <a:gd name="T82" fmla="*/ 62 w 325"/>
              <a:gd name="T83" fmla="*/ 204 h 318"/>
              <a:gd name="T84" fmla="*/ 66 w 325"/>
              <a:gd name="T85" fmla="*/ 208 h 318"/>
              <a:gd name="T86" fmla="*/ 80 w 325"/>
              <a:gd name="T87" fmla="*/ 231 h 318"/>
              <a:gd name="T88" fmla="*/ 79 w 325"/>
              <a:gd name="T89" fmla="*/ 235 h 318"/>
              <a:gd name="T90" fmla="*/ 194 w 325"/>
              <a:gd name="T91" fmla="*/ 174 h 318"/>
              <a:gd name="T92" fmla="*/ 93 w 325"/>
              <a:gd name="T93" fmla="*/ 261 h 318"/>
              <a:gd name="T94" fmla="*/ 98 w 325"/>
              <a:gd name="T95" fmla="*/ 265 h 318"/>
              <a:gd name="T96" fmla="*/ 142 w 325"/>
              <a:gd name="T97" fmla="*/ 314 h 318"/>
              <a:gd name="T98" fmla="*/ 123 w 325"/>
              <a:gd name="T99" fmla="*/ 318 h 318"/>
              <a:gd name="T100" fmla="*/ 102 w 325"/>
              <a:gd name="T101" fmla="*/ 30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5" h="318">
                <a:moveTo>
                  <a:pt x="194" y="31"/>
                </a:moveTo>
                <a:lnTo>
                  <a:pt x="194" y="31"/>
                </a:lnTo>
                <a:lnTo>
                  <a:pt x="196" y="33"/>
                </a:lnTo>
                <a:lnTo>
                  <a:pt x="200" y="35"/>
                </a:lnTo>
                <a:lnTo>
                  <a:pt x="206" y="35"/>
                </a:lnTo>
                <a:lnTo>
                  <a:pt x="210" y="33"/>
                </a:lnTo>
                <a:lnTo>
                  <a:pt x="210" y="33"/>
                </a:lnTo>
                <a:lnTo>
                  <a:pt x="214" y="29"/>
                </a:lnTo>
                <a:lnTo>
                  <a:pt x="215" y="25"/>
                </a:lnTo>
                <a:lnTo>
                  <a:pt x="217" y="20"/>
                </a:lnTo>
                <a:lnTo>
                  <a:pt x="215" y="16"/>
                </a:lnTo>
                <a:lnTo>
                  <a:pt x="215" y="16"/>
                </a:lnTo>
                <a:lnTo>
                  <a:pt x="211" y="12"/>
                </a:lnTo>
                <a:lnTo>
                  <a:pt x="207" y="9"/>
                </a:lnTo>
                <a:lnTo>
                  <a:pt x="223" y="0"/>
                </a:lnTo>
                <a:lnTo>
                  <a:pt x="321" y="177"/>
                </a:lnTo>
                <a:lnTo>
                  <a:pt x="321" y="177"/>
                </a:lnTo>
                <a:lnTo>
                  <a:pt x="324" y="182"/>
                </a:lnTo>
                <a:lnTo>
                  <a:pt x="325" y="189"/>
                </a:lnTo>
                <a:lnTo>
                  <a:pt x="325" y="196"/>
                </a:lnTo>
                <a:lnTo>
                  <a:pt x="324" y="201"/>
                </a:lnTo>
                <a:lnTo>
                  <a:pt x="322" y="208"/>
                </a:lnTo>
                <a:lnTo>
                  <a:pt x="318" y="212"/>
                </a:lnTo>
                <a:lnTo>
                  <a:pt x="314" y="218"/>
                </a:lnTo>
                <a:lnTo>
                  <a:pt x="309" y="222"/>
                </a:lnTo>
                <a:lnTo>
                  <a:pt x="194" y="285"/>
                </a:lnTo>
                <a:lnTo>
                  <a:pt x="194" y="212"/>
                </a:lnTo>
                <a:lnTo>
                  <a:pt x="291" y="158"/>
                </a:lnTo>
                <a:lnTo>
                  <a:pt x="291" y="158"/>
                </a:lnTo>
                <a:lnTo>
                  <a:pt x="293" y="155"/>
                </a:lnTo>
                <a:lnTo>
                  <a:pt x="293" y="154"/>
                </a:lnTo>
                <a:lnTo>
                  <a:pt x="293" y="154"/>
                </a:lnTo>
                <a:lnTo>
                  <a:pt x="291" y="153"/>
                </a:lnTo>
                <a:lnTo>
                  <a:pt x="288" y="153"/>
                </a:lnTo>
                <a:lnTo>
                  <a:pt x="194" y="205"/>
                </a:lnTo>
                <a:lnTo>
                  <a:pt x="194" y="174"/>
                </a:lnTo>
                <a:lnTo>
                  <a:pt x="275" y="130"/>
                </a:lnTo>
                <a:lnTo>
                  <a:pt x="275" y="130"/>
                </a:lnTo>
                <a:lnTo>
                  <a:pt x="276" y="127"/>
                </a:lnTo>
                <a:lnTo>
                  <a:pt x="276" y="126"/>
                </a:lnTo>
                <a:lnTo>
                  <a:pt x="276" y="126"/>
                </a:lnTo>
                <a:lnTo>
                  <a:pt x="275" y="124"/>
                </a:lnTo>
                <a:lnTo>
                  <a:pt x="272" y="124"/>
                </a:lnTo>
                <a:lnTo>
                  <a:pt x="194" y="168"/>
                </a:lnTo>
                <a:lnTo>
                  <a:pt x="194" y="138"/>
                </a:lnTo>
                <a:lnTo>
                  <a:pt x="260" y="101"/>
                </a:lnTo>
                <a:lnTo>
                  <a:pt x="260" y="101"/>
                </a:lnTo>
                <a:lnTo>
                  <a:pt x="261" y="98"/>
                </a:lnTo>
                <a:lnTo>
                  <a:pt x="261" y="97"/>
                </a:lnTo>
                <a:lnTo>
                  <a:pt x="261" y="97"/>
                </a:lnTo>
                <a:lnTo>
                  <a:pt x="259" y="96"/>
                </a:lnTo>
                <a:lnTo>
                  <a:pt x="257" y="96"/>
                </a:lnTo>
                <a:lnTo>
                  <a:pt x="194" y="131"/>
                </a:lnTo>
                <a:lnTo>
                  <a:pt x="194" y="100"/>
                </a:lnTo>
                <a:lnTo>
                  <a:pt x="244" y="73"/>
                </a:lnTo>
                <a:lnTo>
                  <a:pt x="244" y="73"/>
                </a:lnTo>
                <a:lnTo>
                  <a:pt x="245" y="70"/>
                </a:lnTo>
                <a:lnTo>
                  <a:pt x="245" y="69"/>
                </a:lnTo>
                <a:lnTo>
                  <a:pt x="245" y="69"/>
                </a:lnTo>
                <a:lnTo>
                  <a:pt x="244" y="67"/>
                </a:lnTo>
                <a:lnTo>
                  <a:pt x="241" y="67"/>
                </a:lnTo>
                <a:lnTo>
                  <a:pt x="194" y="93"/>
                </a:lnTo>
                <a:lnTo>
                  <a:pt x="194" y="31"/>
                </a:lnTo>
                <a:close/>
                <a:moveTo>
                  <a:pt x="15" y="116"/>
                </a:moveTo>
                <a:lnTo>
                  <a:pt x="15" y="116"/>
                </a:lnTo>
                <a:lnTo>
                  <a:pt x="15" y="120"/>
                </a:lnTo>
                <a:lnTo>
                  <a:pt x="16" y="126"/>
                </a:lnTo>
                <a:lnTo>
                  <a:pt x="16" y="126"/>
                </a:lnTo>
                <a:lnTo>
                  <a:pt x="19" y="130"/>
                </a:lnTo>
                <a:lnTo>
                  <a:pt x="24" y="132"/>
                </a:lnTo>
                <a:lnTo>
                  <a:pt x="28" y="132"/>
                </a:lnTo>
                <a:lnTo>
                  <a:pt x="34" y="131"/>
                </a:lnTo>
                <a:lnTo>
                  <a:pt x="34" y="131"/>
                </a:lnTo>
                <a:lnTo>
                  <a:pt x="38" y="127"/>
                </a:lnTo>
                <a:lnTo>
                  <a:pt x="41" y="123"/>
                </a:lnTo>
                <a:lnTo>
                  <a:pt x="41" y="117"/>
                </a:lnTo>
                <a:lnTo>
                  <a:pt x="39" y="113"/>
                </a:lnTo>
                <a:lnTo>
                  <a:pt x="39" y="113"/>
                </a:lnTo>
                <a:lnTo>
                  <a:pt x="35" y="109"/>
                </a:lnTo>
                <a:lnTo>
                  <a:pt x="31" y="107"/>
                </a:lnTo>
                <a:lnTo>
                  <a:pt x="50" y="96"/>
                </a:lnTo>
                <a:lnTo>
                  <a:pt x="50" y="96"/>
                </a:lnTo>
                <a:lnTo>
                  <a:pt x="50" y="101"/>
                </a:lnTo>
                <a:lnTo>
                  <a:pt x="51" y="107"/>
                </a:lnTo>
                <a:lnTo>
                  <a:pt x="51" y="107"/>
                </a:lnTo>
                <a:lnTo>
                  <a:pt x="54" y="111"/>
                </a:lnTo>
                <a:lnTo>
                  <a:pt x="60" y="112"/>
                </a:lnTo>
                <a:lnTo>
                  <a:pt x="64" y="113"/>
                </a:lnTo>
                <a:lnTo>
                  <a:pt x="69" y="111"/>
                </a:lnTo>
                <a:lnTo>
                  <a:pt x="69" y="111"/>
                </a:lnTo>
                <a:lnTo>
                  <a:pt x="73" y="108"/>
                </a:lnTo>
                <a:lnTo>
                  <a:pt x="76" y="104"/>
                </a:lnTo>
                <a:lnTo>
                  <a:pt x="76" y="98"/>
                </a:lnTo>
                <a:lnTo>
                  <a:pt x="75" y="93"/>
                </a:lnTo>
                <a:lnTo>
                  <a:pt x="75" y="93"/>
                </a:lnTo>
                <a:lnTo>
                  <a:pt x="70" y="89"/>
                </a:lnTo>
                <a:lnTo>
                  <a:pt x="66" y="88"/>
                </a:lnTo>
                <a:lnTo>
                  <a:pt x="85" y="77"/>
                </a:lnTo>
                <a:lnTo>
                  <a:pt x="85" y="77"/>
                </a:lnTo>
                <a:lnTo>
                  <a:pt x="85" y="81"/>
                </a:lnTo>
                <a:lnTo>
                  <a:pt x="87" y="86"/>
                </a:lnTo>
                <a:lnTo>
                  <a:pt x="87" y="86"/>
                </a:lnTo>
                <a:lnTo>
                  <a:pt x="89" y="90"/>
                </a:lnTo>
                <a:lnTo>
                  <a:pt x="95" y="93"/>
                </a:lnTo>
                <a:lnTo>
                  <a:pt x="99" y="93"/>
                </a:lnTo>
                <a:lnTo>
                  <a:pt x="104" y="92"/>
                </a:lnTo>
                <a:lnTo>
                  <a:pt x="104" y="92"/>
                </a:lnTo>
                <a:lnTo>
                  <a:pt x="108" y="88"/>
                </a:lnTo>
                <a:lnTo>
                  <a:pt x="111" y="84"/>
                </a:lnTo>
                <a:lnTo>
                  <a:pt x="111" y="78"/>
                </a:lnTo>
                <a:lnTo>
                  <a:pt x="110" y="74"/>
                </a:lnTo>
                <a:lnTo>
                  <a:pt x="110" y="74"/>
                </a:lnTo>
                <a:lnTo>
                  <a:pt x="106" y="70"/>
                </a:lnTo>
                <a:lnTo>
                  <a:pt x="102" y="67"/>
                </a:lnTo>
                <a:lnTo>
                  <a:pt x="121" y="56"/>
                </a:lnTo>
                <a:lnTo>
                  <a:pt x="121" y="56"/>
                </a:lnTo>
                <a:lnTo>
                  <a:pt x="121" y="62"/>
                </a:lnTo>
                <a:lnTo>
                  <a:pt x="122" y="67"/>
                </a:lnTo>
                <a:lnTo>
                  <a:pt x="122" y="67"/>
                </a:lnTo>
                <a:lnTo>
                  <a:pt x="125" y="71"/>
                </a:lnTo>
                <a:lnTo>
                  <a:pt x="130" y="73"/>
                </a:lnTo>
                <a:lnTo>
                  <a:pt x="134" y="74"/>
                </a:lnTo>
                <a:lnTo>
                  <a:pt x="140" y="73"/>
                </a:lnTo>
                <a:lnTo>
                  <a:pt x="140" y="73"/>
                </a:lnTo>
                <a:lnTo>
                  <a:pt x="144" y="69"/>
                </a:lnTo>
                <a:lnTo>
                  <a:pt x="146" y="65"/>
                </a:lnTo>
                <a:lnTo>
                  <a:pt x="146" y="59"/>
                </a:lnTo>
                <a:lnTo>
                  <a:pt x="145" y="54"/>
                </a:lnTo>
                <a:lnTo>
                  <a:pt x="145" y="54"/>
                </a:lnTo>
                <a:lnTo>
                  <a:pt x="141" y="50"/>
                </a:lnTo>
                <a:lnTo>
                  <a:pt x="137" y="48"/>
                </a:lnTo>
                <a:lnTo>
                  <a:pt x="156" y="38"/>
                </a:lnTo>
                <a:lnTo>
                  <a:pt x="156" y="38"/>
                </a:lnTo>
                <a:lnTo>
                  <a:pt x="154" y="43"/>
                </a:lnTo>
                <a:lnTo>
                  <a:pt x="157" y="47"/>
                </a:lnTo>
                <a:lnTo>
                  <a:pt x="157" y="47"/>
                </a:lnTo>
                <a:lnTo>
                  <a:pt x="160" y="51"/>
                </a:lnTo>
                <a:lnTo>
                  <a:pt x="164" y="54"/>
                </a:lnTo>
                <a:lnTo>
                  <a:pt x="169" y="54"/>
                </a:lnTo>
                <a:lnTo>
                  <a:pt x="175" y="52"/>
                </a:lnTo>
                <a:lnTo>
                  <a:pt x="175" y="52"/>
                </a:lnTo>
                <a:lnTo>
                  <a:pt x="179" y="50"/>
                </a:lnTo>
                <a:lnTo>
                  <a:pt x="180" y="44"/>
                </a:lnTo>
                <a:lnTo>
                  <a:pt x="181" y="40"/>
                </a:lnTo>
                <a:lnTo>
                  <a:pt x="180" y="35"/>
                </a:lnTo>
                <a:lnTo>
                  <a:pt x="180" y="35"/>
                </a:lnTo>
                <a:lnTo>
                  <a:pt x="176" y="31"/>
                </a:lnTo>
                <a:lnTo>
                  <a:pt x="172" y="28"/>
                </a:lnTo>
                <a:lnTo>
                  <a:pt x="191" y="19"/>
                </a:lnTo>
                <a:lnTo>
                  <a:pt x="191" y="19"/>
                </a:lnTo>
                <a:lnTo>
                  <a:pt x="190" y="23"/>
                </a:lnTo>
                <a:lnTo>
                  <a:pt x="192" y="28"/>
                </a:lnTo>
                <a:lnTo>
                  <a:pt x="192" y="28"/>
                </a:lnTo>
                <a:lnTo>
                  <a:pt x="194" y="31"/>
                </a:lnTo>
                <a:lnTo>
                  <a:pt x="194" y="93"/>
                </a:lnTo>
                <a:lnTo>
                  <a:pt x="47" y="174"/>
                </a:lnTo>
                <a:lnTo>
                  <a:pt x="47" y="174"/>
                </a:lnTo>
                <a:lnTo>
                  <a:pt x="46" y="176"/>
                </a:lnTo>
                <a:lnTo>
                  <a:pt x="46" y="178"/>
                </a:lnTo>
                <a:lnTo>
                  <a:pt x="46" y="178"/>
                </a:lnTo>
                <a:lnTo>
                  <a:pt x="49" y="180"/>
                </a:lnTo>
                <a:lnTo>
                  <a:pt x="50" y="180"/>
                </a:lnTo>
                <a:lnTo>
                  <a:pt x="50" y="180"/>
                </a:lnTo>
                <a:lnTo>
                  <a:pt x="194" y="100"/>
                </a:lnTo>
                <a:lnTo>
                  <a:pt x="194" y="131"/>
                </a:lnTo>
                <a:lnTo>
                  <a:pt x="64" y="203"/>
                </a:lnTo>
                <a:lnTo>
                  <a:pt x="64" y="203"/>
                </a:lnTo>
                <a:lnTo>
                  <a:pt x="62" y="204"/>
                </a:lnTo>
                <a:lnTo>
                  <a:pt x="62" y="207"/>
                </a:lnTo>
                <a:lnTo>
                  <a:pt x="62" y="207"/>
                </a:lnTo>
                <a:lnTo>
                  <a:pt x="64" y="208"/>
                </a:lnTo>
                <a:lnTo>
                  <a:pt x="66" y="208"/>
                </a:lnTo>
                <a:lnTo>
                  <a:pt x="66" y="208"/>
                </a:lnTo>
                <a:lnTo>
                  <a:pt x="194" y="138"/>
                </a:lnTo>
                <a:lnTo>
                  <a:pt x="194" y="168"/>
                </a:lnTo>
                <a:lnTo>
                  <a:pt x="80" y="231"/>
                </a:lnTo>
                <a:lnTo>
                  <a:pt x="80" y="231"/>
                </a:lnTo>
                <a:lnTo>
                  <a:pt x="77" y="233"/>
                </a:lnTo>
                <a:lnTo>
                  <a:pt x="79" y="235"/>
                </a:lnTo>
                <a:lnTo>
                  <a:pt x="79" y="235"/>
                </a:lnTo>
                <a:lnTo>
                  <a:pt x="80" y="237"/>
                </a:lnTo>
                <a:lnTo>
                  <a:pt x="83" y="237"/>
                </a:lnTo>
                <a:lnTo>
                  <a:pt x="83" y="237"/>
                </a:lnTo>
                <a:lnTo>
                  <a:pt x="194" y="174"/>
                </a:lnTo>
                <a:lnTo>
                  <a:pt x="194" y="205"/>
                </a:lnTo>
                <a:lnTo>
                  <a:pt x="95" y="260"/>
                </a:lnTo>
                <a:lnTo>
                  <a:pt x="95" y="260"/>
                </a:lnTo>
                <a:lnTo>
                  <a:pt x="93" y="261"/>
                </a:lnTo>
                <a:lnTo>
                  <a:pt x="93" y="264"/>
                </a:lnTo>
                <a:lnTo>
                  <a:pt x="93" y="264"/>
                </a:lnTo>
                <a:lnTo>
                  <a:pt x="96" y="265"/>
                </a:lnTo>
                <a:lnTo>
                  <a:pt x="98" y="265"/>
                </a:lnTo>
                <a:lnTo>
                  <a:pt x="98" y="265"/>
                </a:lnTo>
                <a:lnTo>
                  <a:pt x="194" y="212"/>
                </a:lnTo>
                <a:lnTo>
                  <a:pt x="194" y="285"/>
                </a:lnTo>
                <a:lnTo>
                  <a:pt x="142" y="314"/>
                </a:lnTo>
                <a:lnTo>
                  <a:pt x="142" y="314"/>
                </a:lnTo>
                <a:lnTo>
                  <a:pt x="137" y="316"/>
                </a:lnTo>
                <a:lnTo>
                  <a:pt x="130" y="318"/>
                </a:lnTo>
                <a:lnTo>
                  <a:pt x="123" y="318"/>
                </a:lnTo>
                <a:lnTo>
                  <a:pt x="118" y="316"/>
                </a:lnTo>
                <a:lnTo>
                  <a:pt x="111" y="314"/>
                </a:lnTo>
                <a:lnTo>
                  <a:pt x="107" y="311"/>
                </a:lnTo>
                <a:lnTo>
                  <a:pt x="102" y="306"/>
                </a:lnTo>
                <a:lnTo>
                  <a:pt x="98" y="300"/>
                </a:lnTo>
                <a:lnTo>
                  <a:pt x="0" y="124"/>
                </a:lnTo>
                <a:lnTo>
                  <a:pt x="15" y="116"/>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65" name="Freeform 154"/>
          <p:cNvSpPr>
            <a:spLocks noEditPoints="1"/>
          </p:cNvSpPr>
          <p:nvPr/>
        </p:nvSpPr>
        <p:spPr bwMode="auto">
          <a:xfrm>
            <a:off x="7016749" y="3671206"/>
            <a:ext cx="488950" cy="512763"/>
          </a:xfrm>
          <a:custGeom>
            <a:avLst/>
            <a:gdLst>
              <a:gd name="T0" fmla="*/ 306 w 308"/>
              <a:gd name="T1" fmla="*/ 96 h 323"/>
              <a:gd name="T2" fmla="*/ 218 w 308"/>
              <a:gd name="T3" fmla="*/ 308 h 323"/>
              <a:gd name="T4" fmla="*/ 227 w 308"/>
              <a:gd name="T5" fmla="*/ 224 h 323"/>
              <a:gd name="T6" fmla="*/ 233 w 308"/>
              <a:gd name="T7" fmla="*/ 209 h 323"/>
              <a:gd name="T8" fmla="*/ 246 w 308"/>
              <a:gd name="T9" fmla="*/ 184 h 323"/>
              <a:gd name="T10" fmla="*/ 250 w 308"/>
              <a:gd name="T11" fmla="*/ 159 h 323"/>
              <a:gd name="T12" fmla="*/ 280 w 308"/>
              <a:gd name="T13" fmla="*/ 109 h 323"/>
              <a:gd name="T14" fmla="*/ 218 w 308"/>
              <a:gd name="T15" fmla="*/ 75 h 323"/>
              <a:gd name="T16" fmla="*/ 201 w 308"/>
              <a:gd name="T17" fmla="*/ 320 h 323"/>
              <a:gd name="T18" fmla="*/ 197 w 308"/>
              <a:gd name="T19" fmla="*/ 289 h 323"/>
              <a:gd name="T20" fmla="*/ 208 w 308"/>
              <a:gd name="T21" fmla="*/ 262 h 323"/>
              <a:gd name="T22" fmla="*/ 218 w 308"/>
              <a:gd name="T23" fmla="*/ 248 h 323"/>
              <a:gd name="T24" fmla="*/ 203 w 308"/>
              <a:gd name="T25" fmla="*/ 161 h 323"/>
              <a:gd name="T26" fmla="*/ 189 w 308"/>
              <a:gd name="T27" fmla="*/ 184 h 323"/>
              <a:gd name="T28" fmla="*/ 186 w 308"/>
              <a:gd name="T29" fmla="*/ 202 h 323"/>
              <a:gd name="T30" fmla="*/ 185 w 308"/>
              <a:gd name="T31" fmla="*/ 155 h 323"/>
              <a:gd name="T32" fmla="*/ 180 w 308"/>
              <a:gd name="T33" fmla="*/ 26 h 323"/>
              <a:gd name="T34" fmla="*/ 174 w 308"/>
              <a:gd name="T35" fmla="*/ 318 h 323"/>
              <a:gd name="T36" fmla="*/ 147 w 308"/>
              <a:gd name="T37" fmla="*/ 218 h 323"/>
              <a:gd name="T38" fmla="*/ 166 w 308"/>
              <a:gd name="T39" fmla="*/ 199 h 323"/>
              <a:gd name="T40" fmla="*/ 147 w 308"/>
              <a:gd name="T41" fmla="*/ 170 h 323"/>
              <a:gd name="T42" fmla="*/ 180 w 308"/>
              <a:gd name="T43" fmla="*/ 170 h 323"/>
              <a:gd name="T44" fmla="*/ 170 w 308"/>
              <a:gd name="T45" fmla="*/ 225 h 323"/>
              <a:gd name="T46" fmla="*/ 168 w 308"/>
              <a:gd name="T47" fmla="*/ 243 h 323"/>
              <a:gd name="T48" fmla="*/ 151 w 308"/>
              <a:gd name="T49" fmla="*/ 263 h 323"/>
              <a:gd name="T50" fmla="*/ 180 w 308"/>
              <a:gd name="T51" fmla="*/ 321 h 323"/>
              <a:gd name="T52" fmla="*/ 147 w 308"/>
              <a:gd name="T53" fmla="*/ 10 h 323"/>
              <a:gd name="T54" fmla="*/ 119 w 308"/>
              <a:gd name="T55" fmla="*/ 0 h 323"/>
              <a:gd name="T56" fmla="*/ 132 w 308"/>
              <a:gd name="T57" fmla="*/ 260 h 323"/>
              <a:gd name="T58" fmla="*/ 147 w 308"/>
              <a:gd name="T59" fmla="*/ 306 h 323"/>
              <a:gd name="T60" fmla="*/ 139 w 308"/>
              <a:gd name="T61" fmla="*/ 134 h 323"/>
              <a:gd name="T62" fmla="*/ 128 w 308"/>
              <a:gd name="T63" fmla="*/ 159 h 323"/>
              <a:gd name="T64" fmla="*/ 121 w 308"/>
              <a:gd name="T65" fmla="*/ 174 h 323"/>
              <a:gd name="T66" fmla="*/ 123 w 308"/>
              <a:gd name="T67" fmla="*/ 125 h 323"/>
              <a:gd name="T68" fmla="*/ 147 w 308"/>
              <a:gd name="T69" fmla="*/ 235 h 323"/>
              <a:gd name="T70" fmla="*/ 98 w 308"/>
              <a:gd name="T71" fmla="*/ 283 h 323"/>
              <a:gd name="T72" fmla="*/ 103 w 308"/>
              <a:gd name="T73" fmla="*/ 4 h 323"/>
              <a:gd name="T74" fmla="*/ 111 w 308"/>
              <a:gd name="T75" fmla="*/ 34 h 323"/>
              <a:gd name="T76" fmla="*/ 119 w 308"/>
              <a:gd name="T77" fmla="*/ 122 h 323"/>
              <a:gd name="T78" fmla="*/ 119 w 308"/>
              <a:gd name="T79" fmla="*/ 141 h 323"/>
              <a:gd name="T80" fmla="*/ 109 w 308"/>
              <a:gd name="T81" fmla="*/ 197 h 323"/>
              <a:gd name="T82" fmla="*/ 107 w 308"/>
              <a:gd name="T83" fmla="*/ 214 h 323"/>
              <a:gd name="T84" fmla="*/ 105 w 308"/>
              <a:gd name="T85" fmla="*/ 171 h 323"/>
              <a:gd name="T86" fmla="*/ 98 w 308"/>
              <a:gd name="T87" fmla="*/ 147 h 323"/>
              <a:gd name="T88" fmla="*/ 119 w 308"/>
              <a:gd name="T89" fmla="*/ 141 h 323"/>
              <a:gd name="T90" fmla="*/ 86 w 308"/>
              <a:gd name="T91" fmla="*/ 206 h 323"/>
              <a:gd name="T92" fmla="*/ 97 w 308"/>
              <a:gd name="T93" fmla="*/ 188 h 323"/>
              <a:gd name="T94" fmla="*/ 90 w 308"/>
              <a:gd name="T95" fmla="*/ 239 h 323"/>
              <a:gd name="T96" fmla="*/ 86 w 308"/>
              <a:gd name="T97" fmla="*/ 22 h 323"/>
              <a:gd name="T98" fmla="*/ 93 w 308"/>
              <a:gd name="T99" fmla="*/ 68 h 323"/>
              <a:gd name="T100" fmla="*/ 86 w 308"/>
              <a:gd name="T101" fmla="*/ 22 h 323"/>
              <a:gd name="T102" fmla="*/ 86 w 308"/>
              <a:gd name="T103" fmla="*/ 278 h 323"/>
              <a:gd name="T104" fmla="*/ 77 w 308"/>
              <a:gd name="T105" fmla="*/ 230 h 323"/>
              <a:gd name="T106" fmla="*/ 86 w 308"/>
              <a:gd name="T107" fmla="*/ 107 h 323"/>
              <a:gd name="T108" fmla="*/ 67 w 308"/>
              <a:gd name="T109" fmla="*/ 126 h 323"/>
              <a:gd name="T110" fmla="*/ 86 w 308"/>
              <a:gd name="T111" fmla="*/ 141 h 323"/>
              <a:gd name="T112" fmla="*/ 58 w 308"/>
              <a:gd name="T113" fmla="*/ 83 h 323"/>
              <a:gd name="T114" fmla="*/ 86 w 308"/>
              <a:gd name="T115" fmla="*/ 190 h 323"/>
              <a:gd name="T116" fmla="*/ 2 w 308"/>
              <a:gd name="T117" fmla="*/ 226 h 323"/>
              <a:gd name="T118" fmla="*/ 58 w 308"/>
              <a:gd name="T119" fmla="*/ 147 h 323"/>
              <a:gd name="T120" fmla="*/ 50 w 308"/>
              <a:gd name="T121" fmla="*/ 172 h 323"/>
              <a:gd name="T122" fmla="*/ 42 w 308"/>
              <a:gd name="T123" fmla="*/ 186 h 323"/>
              <a:gd name="T124" fmla="*/ 29 w 308"/>
              <a:gd name="T125" fmla="*/ 21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323">
                <a:moveTo>
                  <a:pt x="218" y="44"/>
                </a:moveTo>
                <a:lnTo>
                  <a:pt x="288" y="76"/>
                </a:lnTo>
                <a:lnTo>
                  <a:pt x="288" y="76"/>
                </a:lnTo>
                <a:lnTo>
                  <a:pt x="293" y="80"/>
                </a:lnTo>
                <a:lnTo>
                  <a:pt x="299" y="84"/>
                </a:lnTo>
                <a:lnTo>
                  <a:pt x="303" y="90"/>
                </a:lnTo>
                <a:lnTo>
                  <a:pt x="306" y="96"/>
                </a:lnTo>
                <a:lnTo>
                  <a:pt x="308" y="103"/>
                </a:lnTo>
                <a:lnTo>
                  <a:pt x="308" y="110"/>
                </a:lnTo>
                <a:lnTo>
                  <a:pt x="307" y="117"/>
                </a:lnTo>
                <a:lnTo>
                  <a:pt x="304" y="124"/>
                </a:lnTo>
                <a:lnTo>
                  <a:pt x="222" y="301"/>
                </a:lnTo>
                <a:lnTo>
                  <a:pt x="222" y="301"/>
                </a:lnTo>
                <a:lnTo>
                  <a:pt x="218" y="308"/>
                </a:lnTo>
                <a:lnTo>
                  <a:pt x="218" y="248"/>
                </a:lnTo>
                <a:lnTo>
                  <a:pt x="218" y="248"/>
                </a:lnTo>
                <a:lnTo>
                  <a:pt x="219" y="245"/>
                </a:lnTo>
                <a:lnTo>
                  <a:pt x="227" y="228"/>
                </a:lnTo>
                <a:lnTo>
                  <a:pt x="227" y="228"/>
                </a:lnTo>
                <a:lnTo>
                  <a:pt x="228" y="226"/>
                </a:lnTo>
                <a:lnTo>
                  <a:pt x="227" y="224"/>
                </a:lnTo>
                <a:lnTo>
                  <a:pt x="227" y="222"/>
                </a:lnTo>
                <a:lnTo>
                  <a:pt x="224" y="221"/>
                </a:lnTo>
                <a:lnTo>
                  <a:pt x="218" y="217"/>
                </a:lnTo>
                <a:lnTo>
                  <a:pt x="218" y="202"/>
                </a:lnTo>
                <a:lnTo>
                  <a:pt x="230" y="209"/>
                </a:lnTo>
                <a:lnTo>
                  <a:pt x="230" y="209"/>
                </a:lnTo>
                <a:lnTo>
                  <a:pt x="233" y="209"/>
                </a:lnTo>
                <a:lnTo>
                  <a:pt x="235" y="209"/>
                </a:lnTo>
                <a:lnTo>
                  <a:pt x="237" y="207"/>
                </a:lnTo>
                <a:lnTo>
                  <a:pt x="238" y="206"/>
                </a:lnTo>
                <a:lnTo>
                  <a:pt x="246" y="188"/>
                </a:lnTo>
                <a:lnTo>
                  <a:pt x="246" y="188"/>
                </a:lnTo>
                <a:lnTo>
                  <a:pt x="247" y="186"/>
                </a:lnTo>
                <a:lnTo>
                  <a:pt x="246" y="184"/>
                </a:lnTo>
                <a:lnTo>
                  <a:pt x="246" y="182"/>
                </a:lnTo>
                <a:lnTo>
                  <a:pt x="243" y="180"/>
                </a:lnTo>
                <a:lnTo>
                  <a:pt x="218" y="168"/>
                </a:lnTo>
                <a:lnTo>
                  <a:pt x="218" y="145"/>
                </a:lnTo>
                <a:lnTo>
                  <a:pt x="243" y="157"/>
                </a:lnTo>
                <a:lnTo>
                  <a:pt x="243" y="157"/>
                </a:lnTo>
                <a:lnTo>
                  <a:pt x="250" y="159"/>
                </a:lnTo>
                <a:lnTo>
                  <a:pt x="257" y="157"/>
                </a:lnTo>
                <a:lnTo>
                  <a:pt x="262" y="155"/>
                </a:lnTo>
                <a:lnTo>
                  <a:pt x="266" y="149"/>
                </a:lnTo>
                <a:lnTo>
                  <a:pt x="279" y="122"/>
                </a:lnTo>
                <a:lnTo>
                  <a:pt x="279" y="122"/>
                </a:lnTo>
                <a:lnTo>
                  <a:pt x="280" y="115"/>
                </a:lnTo>
                <a:lnTo>
                  <a:pt x="280" y="109"/>
                </a:lnTo>
                <a:lnTo>
                  <a:pt x="276" y="103"/>
                </a:lnTo>
                <a:lnTo>
                  <a:pt x="270" y="99"/>
                </a:lnTo>
                <a:lnTo>
                  <a:pt x="218" y="75"/>
                </a:lnTo>
                <a:lnTo>
                  <a:pt x="218" y="44"/>
                </a:lnTo>
                <a:close/>
                <a:moveTo>
                  <a:pt x="180" y="26"/>
                </a:moveTo>
                <a:lnTo>
                  <a:pt x="218" y="44"/>
                </a:lnTo>
                <a:lnTo>
                  <a:pt x="218" y="75"/>
                </a:lnTo>
                <a:lnTo>
                  <a:pt x="180" y="57"/>
                </a:lnTo>
                <a:lnTo>
                  <a:pt x="180" y="26"/>
                </a:lnTo>
                <a:lnTo>
                  <a:pt x="180" y="26"/>
                </a:lnTo>
                <a:close/>
                <a:moveTo>
                  <a:pt x="218" y="308"/>
                </a:moveTo>
                <a:lnTo>
                  <a:pt x="218" y="308"/>
                </a:lnTo>
                <a:lnTo>
                  <a:pt x="211" y="316"/>
                </a:lnTo>
                <a:lnTo>
                  <a:pt x="201" y="320"/>
                </a:lnTo>
                <a:lnTo>
                  <a:pt x="191" y="323"/>
                </a:lnTo>
                <a:lnTo>
                  <a:pt x="180" y="321"/>
                </a:lnTo>
                <a:lnTo>
                  <a:pt x="180" y="283"/>
                </a:lnTo>
                <a:lnTo>
                  <a:pt x="193" y="289"/>
                </a:lnTo>
                <a:lnTo>
                  <a:pt x="193" y="289"/>
                </a:lnTo>
                <a:lnTo>
                  <a:pt x="195" y="289"/>
                </a:lnTo>
                <a:lnTo>
                  <a:pt x="197" y="289"/>
                </a:lnTo>
                <a:lnTo>
                  <a:pt x="199" y="287"/>
                </a:lnTo>
                <a:lnTo>
                  <a:pt x="200" y="286"/>
                </a:lnTo>
                <a:lnTo>
                  <a:pt x="208" y="268"/>
                </a:lnTo>
                <a:lnTo>
                  <a:pt x="208" y="268"/>
                </a:lnTo>
                <a:lnTo>
                  <a:pt x="209" y="266"/>
                </a:lnTo>
                <a:lnTo>
                  <a:pt x="209" y="264"/>
                </a:lnTo>
                <a:lnTo>
                  <a:pt x="208" y="262"/>
                </a:lnTo>
                <a:lnTo>
                  <a:pt x="205" y="260"/>
                </a:lnTo>
                <a:lnTo>
                  <a:pt x="180" y="249"/>
                </a:lnTo>
                <a:lnTo>
                  <a:pt x="180" y="235"/>
                </a:lnTo>
                <a:lnTo>
                  <a:pt x="212" y="248"/>
                </a:lnTo>
                <a:lnTo>
                  <a:pt x="212" y="248"/>
                </a:lnTo>
                <a:lnTo>
                  <a:pt x="215" y="249"/>
                </a:lnTo>
                <a:lnTo>
                  <a:pt x="218" y="248"/>
                </a:lnTo>
                <a:lnTo>
                  <a:pt x="218" y="308"/>
                </a:lnTo>
                <a:lnTo>
                  <a:pt x="218" y="308"/>
                </a:lnTo>
                <a:close/>
                <a:moveTo>
                  <a:pt x="218" y="145"/>
                </a:moveTo>
                <a:lnTo>
                  <a:pt x="218" y="168"/>
                </a:lnTo>
                <a:lnTo>
                  <a:pt x="205" y="163"/>
                </a:lnTo>
                <a:lnTo>
                  <a:pt x="205" y="163"/>
                </a:lnTo>
                <a:lnTo>
                  <a:pt x="203" y="161"/>
                </a:lnTo>
                <a:lnTo>
                  <a:pt x="201" y="163"/>
                </a:lnTo>
                <a:lnTo>
                  <a:pt x="199" y="164"/>
                </a:lnTo>
                <a:lnTo>
                  <a:pt x="197" y="165"/>
                </a:lnTo>
                <a:lnTo>
                  <a:pt x="189" y="183"/>
                </a:lnTo>
                <a:lnTo>
                  <a:pt x="189" y="183"/>
                </a:lnTo>
                <a:lnTo>
                  <a:pt x="189" y="183"/>
                </a:lnTo>
                <a:lnTo>
                  <a:pt x="189" y="184"/>
                </a:lnTo>
                <a:lnTo>
                  <a:pt x="189" y="187"/>
                </a:lnTo>
                <a:lnTo>
                  <a:pt x="191" y="190"/>
                </a:lnTo>
                <a:lnTo>
                  <a:pt x="192" y="191"/>
                </a:lnTo>
                <a:lnTo>
                  <a:pt x="218" y="202"/>
                </a:lnTo>
                <a:lnTo>
                  <a:pt x="218" y="217"/>
                </a:lnTo>
                <a:lnTo>
                  <a:pt x="186" y="202"/>
                </a:lnTo>
                <a:lnTo>
                  <a:pt x="186" y="202"/>
                </a:lnTo>
                <a:lnTo>
                  <a:pt x="184" y="202"/>
                </a:lnTo>
                <a:lnTo>
                  <a:pt x="180" y="203"/>
                </a:lnTo>
                <a:lnTo>
                  <a:pt x="180" y="170"/>
                </a:lnTo>
                <a:lnTo>
                  <a:pt x="185" y="160"/>
                </a:lnTo>
                <a:lnTo>
                  <a:pt x="185" y="160"/>
                </a:lnTo>
                <a:lnTo>
                  <a:pt x="185" y="157"/>
                </a:lnTo>
                <a:lnTo>
                  <a:pt x="185" y="155"/>
                </a:lnTo>
                <a:lnTo>
                  <a:pt x="184" y="153"/>
                </a:lnTo>
                <a:lnTo>
                  <a:pt x="182" y="152"/>
                </a:lnTo>
                <a:lnTo>
                  <a:pt x="180" y="151"/>
                </a:lnTo>
                <a:lnTo>
                  <a:pt x="180" y="128"/>
                </a:lnTo>
                <a:lnTo>
                  <a:pt x="218" y="145"/>
                </a:lnTo>
                <a:close/>
                <a:moveTo>
                  <a:pt x="147" y="10"/>
                </a:moveTo>
                <a:lnTo>
                  <a:pt x="180" y="26"/>
                </a:lnTo>
                <a:lnTo>
                  <a:pt x="180" y="57"/>
                </a:lnTo>
                <a:lnTo>
                  <a:pt x="147" y="41"/>
                </a:lnTo>
                <a:lnTo>
                  <a:pt x="147" y="10"/>
                </a:lnTo>
                <a:lnTo>
                  <a:pt x="147" y="10"/>
                </a:lnTo>
                <a:close/>
                <a:moveTo>
                  <a:pt x="180" y="321"/>
                </a:moveTo>
                <a:lnTo>
                  <a:pt x="180" y="321"/>
                </a:lnTo>
                <a:lnTo>
                  <a:pt x="174" y="318"/>
                </a:lnTo>
                <a:lnTo>
                  <a:pt x="147" y="306"/>
                </a:lnTo>
                <a:lnTo>
                  <a:pt x="147" y="240"/>
                </a:lnTo>
                <a:lnTo>
                  <a:pt x="147" y="240"/>
                </a:lnTo>
                <a:lnTo>
                  <a:pt x="147" y="240"/>
                </a:lnTo>
                <a:lnTo>
                  <a:pt x="149" y="237"/>
                </a:lnTo>
                <a:lnTo>
                  <a:pt x="147" y="235"/>
                </a:lnTo>
                <a:lnTo>
                  <a:pt x="147" y="218"/>
                </a:lnTo>
                <a:lnTo>
                  <a:pt x="150" y="220"/>
                </a:lnTo>
                <a:lnTo>
                  <a:pt x="150" y="220"/>
                </a:lnTo>
                <a:lnTo>
                  <a:pt x="153" y="221"/>
                </a:lnTo>
                <a:lnTo>
                  <a:pt x="155" y="220"/>
                </a:lnTo>
                <a:lnTo>
                  <a:pt x="157" y="218"/>
                </a:lnTo>
                <a:lnTo>
                  <a:pt x="158" y="217"/>
                </a:lnTo>
                <a:lnTo>
                  <a:pt x="166" y="199"/>
                </a:lnTo>
                <a:lnTo>
                  <a:pt x="166" y="199"/>
                </a:lnTo>
                <a:lnTo>
                  <a:pt x="166" y="198"/>
                </a:lnTo>
                <a:lnTo>
                  <a:pt x="166" y="195"/>
                </a:lnTo>
                <a:lnTo>
                  <a:pt x="165" y="193"/>
                </a:lnTo>
                <a:lnTo>
                  <a:pt x="163" y="191"/>
                </a:lnTo>
                <a:lnTo>
                  <a:pt x="147" y="184"/>
                </a:lnTo>
                <a:lnTo>
                  <a:pt x="147" y="170"/>
                </a:lnTo>
                <a:lnTo>
                  <a:pt x="169" y="180"/>
                </a:lnTo>
                <a:lnTo>
                  <a:pt x="169" y="180"/>
                </a:lnTo>
                <a:lnTo>
                  <a:pt x="172" y="180"/>
                </a:lnTo>
                <a:lnTo>
                  <a:pt x="173" y="180"/>
                </a:lnTo>
                <a:lnTo>
                  <a:pt x="176" y="179"/>
                </a:lnTo>
                <a:lnTo>
                  <a:pt x="177" y="176"/>
                </a:lnTo>
                <a:lnTo>
                  <a:pt x="180" y="170"/>
                </a:lnTo>
                <a:lnTo>
                  <a:pt x="180" y="203"/>
                </a:lnTo>
                <a:lnTo>
                  <a:pt x="180" y="203"/>
                </a:lnTo>
                <a:lnTo>
                  <a:pt x="178" y="206"/>
                </a:lnTo>
                <a:lnTo>
                  <a:pt x="170" y="222"/>
                </a:lnTo>
                <a:lnTo>
                  <a:pt x="170" y="222"/>
                </a:lnTo>
                <a:lnTo>
                  <a:pt x="170" y="222"/>
                </a:lnTo>
                <a:lnTo>
                  <a:pt x="170" y="225"/>
                </a:lnTo>
                <a:lnTo>
                  <a:pt x="170" y="228"/>
                </a:lnTo>
                <a:lnTo>
                  <a:pt x="172" y="229"/>
                </a:lnTo>
                <a:lnTo>
                  <a:pt x="173" y="230"/>
                </a:lnTo>
                <a:lnTo>
                  <a:pt x="180" y="235"/>
                </a:lnTo>
                <a:lnTo>
                  <a:pt x="180" y="249"/>
                </a:lnTo>
                <a:lnTo>
                  <a:pt x="168" y="243"/>
                </a:lnTo>
                <a:lnTo>
                  <a:pt x="168" y="243"/>
                </a:lnTo>
                <a:lnTo>
                  <a:pt x="166" y="243"/>
                </a:lnTo>
                <a:lnTo>
                  <a:pt x="163" y="243"/>
                </a:lnTo>
                <a:lnTo>
                  <a:pt x="162" y="244"/>
                </a:lnTo>
                <a:lnTo>
                  <a:pt x="161" y="245"/>
                </a:lnTo>
                <a:lnTo>
                  <a:pt x="151" y="263"/>
                </a:lnTo>
                <a:lnTo>
                  <a:pt x="151" y="263"/>
                </a:lnTo>
                <a:lnTo>
                  <a:pt x="151" y="263"/>
                </a:lnTo>
                <a:lnTo>
                  <a:pt x="151" y="266"/>
                </a:lnTo>
                <a:lnTo>
                  <a:pt x="151" y="267"/>
                </a:lnTo>
                <a:lnTo>
                  <a:pt x="153" y="270"/>
                </a:lnTo>
                <a:lnTo>
                  <a:pt x="155" y="271"/>
                </a:lnTo>
                <a:lnTo>
                  <a:pt x="180" y="283"/>
                </a:lnTo>
                <a:lnTo>
                  <a:pt x="180" y="321"/>
                </a:lnTo>
                <a:lnTo>
                  <a:pt x="180" y="321"/>
                </a:lnTo>
                <a:close/>
                <a:moveTo>
                  <a:pt x="180" y="128"/>
                </a:moveTo>
                <a:lnTo>
                  <a:pt x="180" y="151"/>
                </a:lnTo>
                <a:lnTo>
                  <a:pt x="147" y="136"/>
                </a:lnTo>
                <a:lnTo>
                  <a:pt x="147" y="113"/>
                </a:lnTo>
                <a:lnTo>
                  <a:pt x="180" y="128"/>
                </a:lnTo>
                <a:close/>
                <a:moveTo>
                  <a:pt x="135" y="4"/>
                </a:moveTo>
                <a:lnTo>
                  <a:pt x="147" y="10"/>
                </a:lnTo>
                <a:lnTo>
                  <a:pt x="147" y="41"/>
                </a:lnTo>
                <a:lnTo>
                  <a:pt x="128" y="33"/>
                </a:lnTo>
                <a:lnTo>
                  <a:pt x="128" y="33"/>
                </a:lnTo>
                <a:lnTo>
                  <a:pt x="124" y="31"/>
                </a:lnTo>
                <a:lnTo>
                  <a:pt x="119" y="31"/>
                </a:lnTo>
                <a:lnTo>
                  <a:pt x="119" y="0"/>
                </a:lnTo>
                <a:lnTo>
                  <a:pt x="119" y="0"/>
                </a:lnTo>
                <a:lnTo>
                  <a:pt x="127" y="2"/>
                </a:lnTo>
                <a:lnTo>
                  <a:pt x="135" y="4"/>
                </a:lnTo>
                <a:lnTo>
                  <a:pt x="135" y="4"/>
                </a:lnTo>
                <a:close/>
                <a:moveTo>
                  <a:pt x="147" y="306"/>
                </a:moveTo>
                <a:lnTo>
                  <a:pt x="119" y="293"/>
                </a:lnTo>
                <a:lnTo>
                  <a:pt x="119" y="253"/>
                </a:lnTo>
                <a:lnTo>
                  <a:pt x="132" y="260"/>
                </a:lnTo>
                <a:lnTo>
                  <a:pt x="132" y="260"/>
                </a:lnTo>
                <a:lnTo>
                  <a:pt x="134" y="260"/>
                </a:lnTo>
                <a:lnTo>
                  <a:pt x="136" y="260"/>
                </a:lnTo>
                <a:lnTo>
                  <a:pt x="138" y="259"/>
                </a:lnTo>
                <a:lnTo>
                  <a:pt x="139" y="258"/>
                </a:lnTo>
                <a:lnTo>
                  <a:pt x="147" y="240"/>
                </a:lnTo>
                <a:lnTo>
                  <a:pt x="147" y="306"/>
                </a:lnTo>
                <a:lnTo>
                  <a:pt x="147" y="306"/>
                </a:lnTo>
                <a:close/>
                <a:moveTo>
                  <a:pt x="147" y="113"/>
                </a:moveTo>
                <a:lnTo>
                  <a:pt x="147" y="136"/>
                </a:lnTo>
                <a:lnTo>
                  <a:pt x="144" y="134"/>
                </a:lnTo>
                <a:lnTo>
                  <a:pt x="144" y="134"/>
                </a:lnTo>
                <a:lnTo>
                  <a:pt x="142" y="133"/>
                </a:lnTo>
                <a:lnTo>
                  <a:pt x="139" y="134"/>
                </a:lnTo>
                <a:lnTo>
                  <a:pt x="138" y="134"/>
                </a:lnTo>
                <a:lnTo>
                  <a:pt x="136" y="137"/>
                </a:lnTo>
                <a:lnTo>
                  <a:pt x="128" y="155"/>
                </a:lnTo>
                <a:lnTo>
                  <a:pt x="128" y="155"/>
                </a:lnTo>
                <a:lnTo>
                  <a:pt x="128" y="155"/>
                </a:lnTo>
                <a:lnTo>
                  <a:pt x="128" y="156"/>
                </a:lnTo>
                <a:lnTo>
                  <a:pt x="128" y="159"/>
                </a:lnTo>
                <a:lnTo>
                  <a:pt x="130" y="160"/>
                </a:lnTo>
                <a:lnTo>
                  <a:pt x="131" y="161"/>
                </a:lnTo>
                <a:lnTo>
                  <a:pt x="147" y="170"/>
                </a:lnTo>
                <a:lnTo>
                  <a:pt x="147" y="184"/>
                </a:lnTo>
                <a:lnTo>
                  <a:pt x="126" y="174"/>
                </a:lnTo>
                <a:lnTo>
                  <a:pt x="126" y="174"/>
                </a:lnTo>
                <a:lnTo>
                  <a:pt x="121" y="174"/>
                </a:lnTo>
                <a:lnTo>
                  <a:pt x="119" y="175"/>
                </a:lnTo>
                <a:lnTo>
                  <a:pt x="119" y="141"/>
                </a:lnTo>
                <a:lnTo>
                  <a:pt x="124" y="130"/>
                </a:lnTo>
                <a:lnTo>
                  <a:pt x="124" y="130"/>
                </a:lnTo>
                <a:lnTo>
                  <a:pt x="124" y="129"/>
                </a:lnTo>
                <a:lnTo>
                  <a:pt x="124" y="126"/>
                </a:lnTo>
                <a:lnTo>
                  <a:pt x="123" y="125"/>
                </a:lnTo>
                <a:lnTo>
                  <a:pt x="121" y="124"/>
                </a:lnTo>
                <a:lnTo>
                  <a:pt x="119" y="122"/>
                </a:lnTo>
                <a:lnTo>
                  <a:pt x="119" y="99"/>
                </a:lnTo>
                <a:lnTo>
                  <a:pt x="147" y="113"/>
                </a:lnTo>
                <a:lnTo>
                  <a:pt x="147" y="113"/>
                </a:lnTo>
                <a:close/>
                <a:moveTo>
                  <a:pt x="147" y="218"/>
                </a:moveTo>
                <a:lnTo>
                  <a:pt x="147" y="235"/>
                </a:lnTo>
                <a:lnTo>
                  <a:pt x="147" y="235"/>
                </a:lnTo>
                <a:lnTo>
                  <a:pt x="144" y="232"/>
                </a:lnTo>
                <a:lnTo>
                  <a:pt x="119" y="220"/>
                </a:lnTo>
                <a:lnTo>
                  <a:pt x="119" y="205"/>
                </a:lnTo>
                <a:lnTo>
                  <a:pt x="147" y="218"/>
                </a:lnTo>
                <a:close/>
                <a:moveTo>
                  <a:pt x="119" y="293"/>
                </a:moveTo>
                <a:lnTo>
                  <a:pt x="98" y="283"/>
                </a:lnTo>
                <a:lnTo>
                  <a:pt x="98" y="244"/>
                </a:lnTo>
                <a:lnTo>
                  <a:pt x="119" y="253"/>
                </a:lnTo>
                <a:lnTo>
                  <a:pt x="119" y="293"/>
                </a:lnTo>
                <a:lnTo>
                  <a:pt x="119" y="293"/>
                </a:lnTo>
                <a:close/>
                <a:moveTo>
                  <a:pt x="98" y="7"/>
                </a:moveTo>
                <a:lnTo>
                  <a:pt x="98" y="7"/>
                </a:lnTo>
                <a:lnTo>
                  <a:pt x="103" y="4"/>
                </a:lnTo>
                <a:lnTo>
                  <a:pt x="108" y="3"/>
                </a:lnTo>
                <a:lnTo>
                  <a:pt x="113" y="2"/>
                </a:lnTo>
                <a:lnTo>
                  <a:pt x="119" y="0"/>
                </a:lnTo>
                <a:lnTo>
                  <a:pt x="119" y="31"/>
                </a:lnTo>
                <a:lnTo>
                  <a:pt x="119" y="31"/>
                </a:lnTo>
                <a:lnTo>
                  <a:pt x="115" y="33"/>
                </a:lnTo>
                <a:lnTo>
                  <a:pt x="111" y="34"/>
                </a:lnTo>
                <a:lnTo>
                  <a:pt x="108" y="37"/>
                </a:lnTo>
                <a:lnTo>
                  <a:pt x="105" y="41"/>
                </a:lnTo>
                <a:lnTo>
                  <a:pt x="98" y="56"/>
                </a:lnTo>
                <a:lnTo>
                  <a:pt x="98" y="7"/>
                </a:lnTo>
                <a:lnTo>
                  <a:pt x="98" y="7"/>
                </a:lnTo>
                <a:close/>
                <a:moveTo>
                  <a:pt x="119" y="99"/>
                </a:moveTo>
                <a:lnTo>
                  <a:pt x="119" y="122"/>
                </a:lnTo>
                <a:lnTo>
                  <a:pt x="98" y="113"/>
                </a:lnTo>
                <a:lnTo>
                  <a:pt x="98" y="90"/>
                </a:lnTo>
                <a:lnTo>
                  <a:pt x="98" y="90"/>
                </a:lnTo>
                <a:lnTo>
                  <a:pt x="101" y="91"/>
                </a:lnTo>
                <a:lnTo>
                  <a:pt x="119" y="99"/>
                </a:lnTo>
                <a:lnTo>
                  <a:pt x="119" y="99"/>
                </a:lnTo>
                <a:close/>
                <a:moveTo>
                  <a:pt x="119" y="141"/>
                </a:moveTo>
                <a:lnTo>
                  <a:pt x="119" y="175"/>
                </a:lnTo>
                <a:lnTo>
                  <a:pt x="119" y="175"/>
                </a:lnTo>
                <a:lnTo>
                  <a:pt x="117" y="176"/>
                </a:lnTo>
                <a:lnTo>
                  <a:pt x="109" y="194"/>
                </a:lnTo>
                <a:lnTo>
                  <a:pt x="109" y="194"/>
                </a:lnTo>
                <a:lnTo>
                  <a:pt x="109" y="194"/>
                </a:lnTo>
                <a:lnTo>
                  <a:pt x="109" y="197"/>
                </a:lnTo>
                <a:lnTo>
                  <a:pt x="109" y="199"/>
                </a:lnTo>
                <a:lnTo>
                  <a:pt x="111" y="201"/>
                </a:lnTo>
                <a:lnTo>
                  <a:pt x="112" y="202"/>
                </a:lnTo>
                <a:lnTo>
                  <a:pt x="119" y="205"/>
                </a:lnTo>
                <a:lnTo>
                  <a:pt x="119" y="220"/>
                </a:lnTo>
                <a:lnTo>
                  <a:pt x="107" y="214"/>
                </a:lnTo>
                <a:lnTo>
                  <a:pt x="107" y="214"/>
                </a:lnTo>
                <a:lnTo>
                  <a:pt x="104" y="214"/>
                </a:lnTo>
                <a:lnTo>
                  <a:pt x="103" y="214"/>
                </a:lnTo>
                <a:lnTo>
                  <a:pt x="100" y="216"/>
                </a:lnTo>
                <a:lnTo>
                  <a:pt x="98" y="217"/>
                </a:lnTo>
                <a:lnTo>
                  <a:pt x="98" y="218"/>
                </a:lnTo>
                <a:lnTo>
                  <a:pt x="98" y="186"/>
                </a:lnTo>
                <a:lnTo>
                  <a:pt x="105" y="171"/>
                </a:lnTo>
                <a:lnTo>
                  <a:pt x="105" y="171"/>
                </a:lnTo>
                <a:lnTo>
                  <a:pt x="105" y="168"/>
                </a:lnTo>
                <a:lnTo>
                  <a:pt x="105" y="167"/>
                </a:lnTo>
                <a:lnTo>
                  <a:pt x="104" y="164"/>
                </a:lnTo>
                <a:lnTo>
                  <a:pt x="103" y="163"/>
                </a:lnTo>
                <a:lnTo>
                  <a:pt x="98" y="161"/>
                </a:lnTo>
                <a:lnTo>
                  <a:pt x="98" y="147"/>
                </a:lnTo>
                <a:lnTo>
                  <a:pt x="108" y="152"/>
                </a:lnTo>
                <a:lnTo>
                  <a:pt x="108" y="152"/>
                </a:lnTo>
                <a:lnTo>
                  <a:pt x="111" y="152"/>
                </a:lnTo>
                <a:lnTo>
                  <a:pt x="112" y="152"/>
                </a:lnTo>
                <a:lnTo>
                  <a:pt x="115" y="151"/>
                </a:lnTo>
                <a:lnTo>
                  <a:pt x="116" y="148"/>
                </a:lnTo>
                <a:lnTo>
                  <a:pt x="119" y="141"/>
                </a:lnTo>
                <a:close/>
                <a:moveTo>
                  <a:pt x="98" y="283"/>
                </a:moveTo>
                <a:lnTo>
                  <a:pt x="86" y="278"/>
                </a:lnTo>
                <a:lnTo>
                  <a:pt x="86" y="212"/>
                </a:lnTo>
                <a:lnTo>
                  <a:pt x="86" y="212"/>
                </a:lnTo>
                <a:lnTo>
                  <a:pt x="86" y="212"/>
                </a:lnTo>
                <a:lnTo>
                  <a:pt x="86" y="209"/>
                </a:lnTo>
                <a:lnTo>
                  <a:pt x="86" y="206"/>
                </a:lnTo>
                <a:lnTo>
                  <a:pt x="86" y="190"/>
                </a:lnTo>
                <a:lnTo>
                  <a:pt x="89" y="191"/>
                </a:lnTo>
                <a:lnTo>
                  <a:pt x="89" y="191"/>
                </a:lnTo>
                <a:lnTo>
                  <a:pt x="92" y="191"/>
                </a:lnTo>
                <a:lnTo>
                  <a:pt x="93" y="191"/>
                </a:lnTo>
                <a:lnTo>
                  <a:pt x="96" y="190"/>
                </a:lnTo>
                <a:lnTo>
                  <a:pt x="97" y="188"/>
                </a:lnTo>
                <a:lnTo>
                  <a:pt x="98" y="186"/>
                </a:lnTo>
                <a:lnTo>
                  <a:pt x="98" y="218"/>
                </a:lnTo>
                <a:lnTo>
                  <a:pt x="90" y="235"/>
                </a:lnTo>
                <a:lnTo>
                  <a:pt x="90" y="235"/>
                </a:lnTo>
                <a:lnTo>
                  <a:pt x="90" y="235"/>
                </a:lnTo>
                <a:lnTo>
                  <a:pt x="90" y="237"/>
                </a:lnTo>
                <a:lnTo>
                  <a:pt x="90" y="239"/>
                </a:lnTo>
                <a:lnTo>
                  <a:pt x="92" y="241"/>
                </a:lnTo>
                <a:lnTo>
                  <a:pt x="93" y="243"/>
                </a:lnTo>
                <a:lnTo>
                  <a:pt x="98" y="244"/>
                </a:lnTo>
                <a:lnTo>
                  <a:pt x="98" y="283"/>
                </a:lnTo>
                <a:lnTo>
                  <a:pt x="98" y="283"/>
                </a:lnTo>
                <a:close/>
                <a:moveTo>
                  <a:pt x="86" y="22"/>
                </a:moveTo>
                <a:lnTo>
                  <a:pt x="86" y="22"/>
                </a:lnTo>
                <a:lnTo>
                  <a:pt x="86" y="22"/>
                </a:lnTo>
                <a:lnTo>
                  <a:pt x="92" y="14"/>
                </a:lnTo>
                <a:lnTo>
                  <a:pt x="98" y="7"/>
                </a:lnTo>
                <a:lnTo>
                  <a:pt x="98" y="56"/>
                </a:lnTo>
                <a:lnTo>
                  <a:pt x="93" y="68"/>
                </a:lnTo>
                <a:lnTo>
                  <a:pt x="93" y="68"/>
                </a:lnTo>
                <a:lnTo>
                  <a:pt x="93" y="68"/>
                </a:lnTo>
                <a:lnTo>
                  <a:pt x="92" y="73"/>
                </a:lnTo>
                <a:lnTo>
                  <a:pt x="92" y="79"/>
                </a:lnTo>
                <a:lnTo>
                  <a:pt x="94" y="84"/>
                </a:lnTo>
                <a:lnTo>
                  <a:pt x="98" y="90"/>
                </a:lnTo>
                <a:lnTo>
                  <a:pt x="98" y="113"/>
                </a:lnTo>
                <a:lnTo>
                  <a:pt x="86" y="107"/>
                </a:lnTo>
                <a:lnTo>
                  <a:pt x="86" y="22"/>
                </a:lnTo>
                <a:lnTo>
                  <a:pt x="86" y="22"/>
                </a:lnTo>
                <a:close/>
                <a:moveTo>
                  <a:pt x="98" y="147"/>
                </a:moveTo>
                <a:lnTo>
                  <a:pt x="98" y="161"/>
                </a:lnTo>
                <a:lnTo>
                  <a:pt x="86" y="156"/>
                </a:lnTo>
                <a:lnTo>
                  <a:pt x="86" y="141"/>
                </a:lnTo>
                <a:lnTo>
                  <a:pt x="98" y="147"/>
                </a:lnTo>
                <a:close/>
                <a:moveTo>
                  <a:pt x="86" y="278"/>
                </a:moveTo>
                <a:lnTo>
                  <a:pt x="58" y="264"/>
                </a:lnTo>
                <a:lnTo>
                  <a:pt x="58" y="225"/>
                </a:lnTo>
                <a:lnTo>
                  <a:pt x="70" y="232"/>
                </a:lnTo>
                <a:lnTo>
                  <a:pt x="70" y="232"/>
                </a:lnTo>
                <a:lnTo>
                  <a:pt x="73" y="232"/>
                </a:lnTo>
                <a:lnTo>
                  <a:pt x="75" y="232"/>
                </a:lnTo>
                <a:lnTo>
                  <a:pt x="77" y="230"/>
                </a:lnTo>
                <a:lnTo>
                  <a:pt x="78" y="229"/>
                </a:lnTo>
                <a:lnTo>
                  <a:pt x="86" y="212"/>
                </a:lnTo>
                <a:lnTo>
                  <a:pt x="86" y="278"/>
                </a:lnTo>
                <a:lnTo>
                  <a:pt x="86" y="278"/>
                </a:lnTo>
                <a:close/>
                <a:moveTo>
                  <a:pt x="58" y="83"/>
                </a:moveTo>
                <a:lnTo>
                  <a:pt x="86" y="22"/>
                </a:lnTo>
                <a:lnTo>
                  <a:pt x="86" y="107"/>
                </a:lnTo>
                <a:lnTo>
                  <a:pt x="82" y="106"/>
                </a:lnTo>
                <a:lnTo>
                  <a:pt x="82" y="106"/>
                </a:lnTo>
                <a:lnTo>
                  <a:pt x="81" y="105"/>
                </a:lnTo>
                <a:lnTo>
                  <a:pt x="78" y="105"/>
                </a:lnTo>
                <a:lnTo>
                  <a:pt x="77" y="106"/>
                </a:lnTo>
                <a:lnTo>
                  <a:pt x="75" y="109"/>
                </a:lnTo>
                <a:lnTo>
                  <a:pt x="67" y="126"/>
                </a:lnTo>
                <a:lnTo>
                  <a:pt x="67" y="126"/>
                </a:lnTo>
                <a:lnTo>
                  <a:pt x="67" y="126"/>
                </a:lnTo>
                <a:lnTo>
                  <a:pt x="66" y="128"/>
                </a:lnTo>
                <a:lnTo>
                  <a:pt x="67" y="130"/>
                </a:lnTo>
                <a:lnTo>
                  <a:pt x="67" y="132"/>
                </a:lnTo>
                <a:lnTo>
                  <a:pt x="70" y="133"/>
                </a:lnTo>
                <a:lnTo>
                  <a:pt x="86" y="141"/>
                </a:lnTo>
                <a:lnTo>
                  <a:pt x="86" y="156"/>
                </a:lnTo>
                <a:lnTo>
                  <a:pt x="65" y="145"/>
                </a:lnTo>
                <a:lnTo>
                  <a:pt x="65" y="145"/>
                </a:lnTo>
                <a:lnTo>
                  <a:pt x="61" y="145"/>
                </a:lnTo>
                <a:lnTo>
                  <a:pt x="58" y="147"/>
                </a:lnTo>
                <a:lnTo>
                  <a:pt x="58" y="83"/>
                </a:lnTo>
                <a:lnTo>
                  <a:pt x="58" y="83"/>
                </a:lnTo>
                <a:close/>
                <a:moveTo>
                  <a:pt x="86" y="190"/>
                </a:moveTo>
                <a:lnTo>
                  <a:pt x="86" y="206"/>
                </a:lnTo>
                <a:lnTo>
                  <a:pt x="86" y="206"/>
                </a:lnTo>
                <a:lnTo>
                  <a:pt x="84" y="203"/>
                </a:lnTo>
                <a:lnTo>
                  <a:pt x="58" y="191"/>
                </a:lnTo>
                <a:lnTo>
                  <a:pt x="58" y="176"/>
                </a:lnTo>
                <a:lnTo>
                  <a:pt x="86" y="190"/>
                </a:lnTo>
                <a:close/>
                <a:moveTo>
                  <a:pt x="58" y="264"/>
                </a:moveTo>
                <a:lnTo>
                  <a:pt x="21" y="247"/>
                </a:lnTo>
                <a:lnTo>
                  <a:pt x="21" y="247"/>
                </a:lnTo>
                <a:lnTo>
                  <a:pt x="14" y="243"/>
                </a:lnTo>
                <a:lnTo>
                  <a:pt x="9" y="239"/>
                </a:lnTo>
                <a:lnTo>
                  <a:pt x="5" y="233"/>
                </a:lnTo>
                <a:lnTo>
                  <a:pt x="2" y="226"/>
                </a:lnTo>
                <a:lnTo>
                  <a:pt x="1" y="220"/>
                </a:lnTo>
                <a:lnTo>
                  <a:pt x="0" y="213"/>
                </a:lnTo>
                <a:lnTo>
                  <a:pt x="1" y="206"/>
                </a:lnTo>
                <a:lnTo>
                  <a:pt x="4" y="199"/>
                </a:lnTo>
                <a:lnTo>
                  <a:pt x="58" y="83"/>
                </a:lnTo>
                <a:lnTo>
                  <a:pt x="58" y="147"/>
                </a:lnTo>
                <a:lnTo>
                  <a:pt x="58" y="147"/>
                </a:lnTo>
                <a:lnTo>
                  <a:pt x="56" y="148"/>
                </a:lnTo>
                <a:lnTo>
                  <a:pt x="48" y="165"/>
                </a:lnTo>
                <a:lnTo>
                  <a:pt x="48" y="165"/>
                </a:lnTo>
                <a:lnTo>
                  <a:pt x="48" y="165"/>
                </a:lnTo>
                <a:lnTo>
                  <a:pt x="48" y="168"/>
                </a:lnTo>
                <a:lnTo>
                  <a:pt x="48" y="170"/>
                </a:lnTo>
                <a:lnTo>
                  <a:pt x="50" y="172"/>
                </a:lnTo>
                <a:lnTo>
                  <a:pt x="51" y="174"/>
                </a:lnTo>
                <a:lnTo>
                  <a:pt x="58" y="176"/>
                </a:lnTo>
                <a:lnTo>
                  <a:pt x="58" y="191"/>
                </a:lnTo>
                <a:lnTo>
                  <a:pt x="46" y="186"/>
                </a:lnTo>
                <a:lnTo>
                  <a:pt x="46" y="186"/>
                </a:lnTo>
                <a:lnTo>
                  <a:pt x="43" y="184"/>
                </a:lnTo>
                <a:lnTo>
                  <a:pt x="42" y="186"/>
                </a:lnTo>
                <a:lnTo>
                  <a:pt x="39" y="187"/>
                </a:lnTo>
                <a:lnTo>
                  <a:pt x="38" y="188"/>
                </a:lnTo>
                <a:lnTo>
                  <a:pt x="29" y="206"/>
                </a:lnTo>
                <a:lnTo>
                  <a:pt x="29" y="206"/>
                </a:lnTo>
                <a:lnTo>
                  <a:pt x="29" y="206"/>
                </a:lnTo>
                <a:lnTo>
                  <a:pt x="29" y="207"/>
                </a:lnTo>
                <a:lnTo>
                  <a:pt x="29" y="210"/>
                </a:lnTo>
                <a:lnTo>
                  <a:pt x="31" y="212"/>
                </a:lnTo>
                <a:lnTo>
                  <a:pt x="32" y="213"/>
                </a:lnTo>
                <a:lnTo>
                  <a:pt x="58" y="225"/>
                </a:lnTo>
                <a:lnTo>
                  <a:pt x="58" y="264"/>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grpSp>
        <p:nvGrpSpPr>
          <p:cNvPr id="166" name="组合 212"/>
          <p:cNvGrpSpPr/>
          <p:nvPr/>
        </p:nvGrpSpPr>
        <p:grpSpPr>
          <a:xfrm>
            <a:off x="4979987" y="2550431"/>
            <a:ext cx="619125" cy="650875"/>
            <a:chOff x="1704976" y="2255838"/>
            <a:chExt cx="619125" cy="650875"/>
          </a:xfrm>
          <a:solidFill>
            <a:schemeClr val="accent1"/>
          </a:solidFill>
        </p:grpSpPr>
        <p:sp>
          <p:nvSpPr>
            <p:cNvPr id="167" name="Rectangle 155"/>
            <p:cNvSpPr>
              <a:spLocks noChangeArrowheads="1"/>
            </p:cNvSpPr>
            <p:nvPr/>
          </p:nvSpPr>
          <p:spPr bwMode="auto">
            <a:xfrm>
              <a:off x="1704976" y="2873375"/>
              <a:ext cx="619125" cy="333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8" name="Rectangle 156"/>
            <p:cNvSpPr>
              <a:spLocks noChangeArrowheads="1"/>
            </p:cNvSpPr>
            <p:nvPr/>
          </p:nvSpPr>
          <p:spPr bwMode="auto">
            <a:xfrm>
              <a:off x="1730376" y="2811463"/>
              <a:ext cx="568325" cy="333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9" name="Rectangle 157"/>
            <p:cNvSpPr>
              <a:spLocks noChangeArrowheads="1"/>
            </p:cNvSpPr>
            <p:nvPr/>
          </p:nvSpPr>
          <p:spPr bwMode="auto">
            <a:xfrm>
              <a:off x="1954213" y="2747963"/>
              <a:ext cx="120650"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0" name="Rectangle 158"/>
            <p:cNvSpPr>
              <a:spLocks noChangeArrowheads="1"/>
            </p:cNvSpPr>
            <p:nvPr/>
          </p:nvSpPr>
          <p:spPr bwMode="auto">
            <a:xfrm>
              <a:off x="1976438" y="2517775"/>
              <a:ext cx="77788" cy="2508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1" name="Rectangle 159"/>
            <p:cNvSpPr>
              <a:spLocks noChangeArrowheads="1"/>
            </p:cNvSpPr>
            <p:nvPr/>
          </p:nvSpPr>
          <p:spPr bwMode="auto">
            <a:xfrm>
              <a:off x="1954213" y="2505075"/>
              <a:ext cx="120650"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2" name="Rectangle 160"/>
            <p:cNvSpPr>
              <a:spLocks noChangeArrowheads="1"/>
            </p:cNvSpPr>
            <p:nvPr/>
          </p:nvSpPr>
          <p:spPr bwMode="auto">
            <a:xfrm>
              <a:off x="1774826" y="2747963"/>
              <a:ext cx="119063"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3" name="Rectangle 161"/>
            <p:cNvSpPr>
              <a:spLocks noChangeArrowheads="1"/>
            </p:cNvSpPr>
            <p:nvPr/>
          </p:nvSpPr>
          <p:spPr bwMode="auto">
            <a:xfrm>
              <a:off x="1795463" y="2517775"/>
              <a:ext cx="77788" cy="2508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4" name="Rectangle 162"/>
            <p:cNvSpPr>
              <a:spLocks noChangeArrowheads="1"/>
            </p:cNvSpPr>
            <p:nvPr/>
          </p:nvSpPr>
          <p:spPr bwMode="auto">
            <a:xfrm>
              <a:off x="1774826" y="2505075"/>
              <a:ext cx="119063"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5" name="Rectangle 163"/>
            <p:cNvSpPr>
              <a:spLocks noChangeArrowheads="1"/>
            </p:cNvSpPr>
            <p:nvPr/>
          </p:nvSpPr>
          <p:spPr bwMode="auto">
            <a:xfrm>
              <a:off x="2135188" y="2747963"/>
              <a:ext cx="120650"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6" name="Rectangle 164"/>
            <p:cNvSpPr>
              <a:spLocks noChangeArrowheads="1"/>
            </p:cNvSpPr>
            <p:nvPr/>
          </p:nvSpPr>
          <p:spPr bwMode="auto">
            <a:xfrm>
              <a:off x="2157413" y="2517775"/>
              <a:ext cx="76200" cy="2508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7" name="Rectangle 165"/>
            <p:cNvSpPr>
              <a:spLocks noChangeArrowheads="1"/>
            </p:cNvSpPr>
            <p:nvPr/>
          </p:nvSpPr>
          <p:spPr bwMode="auto">
            <a:xfrm>
              <a:off x="2135188" y="2505075"/>
              <a:ext cx="120650"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8" name="Rectangle 166"/>
            <p:cNvSpPr>
              <a:spLocks noChangeArrowheads="1"/>
            </p:cNvSpPr>
            <p:nvPr/>
          </p:nvSpPr>
          <p:spPr bwMode="auto">
            <a:xfrm>
              <a:off x="1730376" y="2435225"/>
              <a:ext cx="568325" cy="333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9" name="Freeform 167"/>
            <p:cNvSpPr/>
            <p:nvPr/>
          </p:nvSpPr>
          <p:spPr bwMode="auto">
            <a:xfrm>
              <a:off x="1730376" y="2255838"/>
              <a:ext cx="568325" cy="179388"/>
            </a:xfrm>
            <a:custGeom>
              <a:avLst/>
              <a:gdLst>
                <a:gd name="T0" fmla="*/ 179 w 358"/>
                <a:gd name="T1" fmla="*/ 0 h 113"/>
                <a:gd name="T2" fmla="*/ 0 w 358"/>
                <a:gd name="T3" fmla="*/ 113 h 113"/>
                <a:gd name="T4" fmla="*/ 358 w 358"/>
                <a:gd name="T5" fmla="*/ 113 h 113"/>
                <a:gd name="T6" fmla="*/ 179 w 358"/>
                <a:gd name="T7" fmla="*/ 0 h 113"/>
              </a:gdLst>
              <a:ahLst/>
              <a:cxnLst>
                <a:cxn ang="0">
                  <a:pos x="T0" y="T1"/>
                </a:cxn>
                <a:cxn ang="0">
                  <a:pos x="T2" y="T3"/>
                </a:cxn>
                <a:cxn ang="0">
                  <a:pos x="T4" y="T5"/>
                </a:cxn>
                <a:cxn ang="0">
                  <a:pos x="T6" y="T7"/>
                </a:cxn>
              </a:cxnLst>
              <a:rect l="0" t="0" r="r" b="b"/>
              <a:pathLst>
                <a:path w="358" h="113">
                  <a:moveTo>
                    <a:pt x="179" y="0"/>
                  </a:moveTo>
                  <a:lnTo>
                    <a:pt x="0" y="113"/>
                  </a:lnTo>
                  <a:lnTo>
                    <a:pt x="358" y="113"/>
                  </a:lnTo>
                  <a:lnTo>
                    <a:pt x="17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80" name="Freeform 168"/>
          <p:cNvSpPr>
            <a:spLocks noEditPoints="1"/>
          </p:cNvSpPr>
          <p:nvPr/>
        </p:nvSpPr>
        <p:spPr bwMode="auto">
          <a:xfrm>
            <a:off x="6346824" y="2712356"/>
            <a:ext cx="788988" cy="515938"/>
          </a:xfrm>
          <a:custGeom>
            <a:avLst/>
            <a:gdLst>
              <a:gd name="T0" fmla="*/ 497 w 497"/>
              <a:gd name="T1" fmla="*/ 0 h 325"/>
              <a:gd name="T2" fmla="*/ 386 w 497"/>
              <a:gd name="T3" fmla="*/ 37 h 325"/>
              <a:gd name="T4" fmla="*/ 386 w 497"/>
              <a:gd name="T5" fmla="*/ 210 h 325"/>
              <a:gd name="T6" fmla="*/ 386 w 497"/>
              <a:gd name="T7" fmla="*/ 210 h 325"/>
              <a:gd name="T8" fmla="*/ 397 w 497"/>
              <a:gd name="T9" fmla="*/ 209 h 325"/>
              <a:gd name="T10" fmla="*/ 405 w 497"/>
              <a:gd name="T11" fmla="*/ 206 h 325"/>
              <a:gd name="T12" fmla="*/ 409 w 497"/>
              <a:gd name="T13" fmla="*/ 204 h 325"/>
              <a:gd name="T14" fmla="*/ 411 w 497"/>
              <a:gd name="T15" fmla="*/ 201 h 325"/>
              <a:gd name="T16" fmla="*/ 413 w 497"/>
              <a:gd name="T17" fmla="*/ 197 h 325"/>
              <a:gd name="T18" fmla="*/ 413 w 497"/>
              <a:gd name="T19" fmla="*/ 194 h 325"/>
              <a:gd name="T20" fmla="*/ 413 w 497"/>
              <a:gd name="T21" fmla="*/ 118 h 325"/>
              <a:gd name="T22" fmla="*/ 399 w 497"/>
              <a:gd name="T23" fmla="*/ 118 h 325"/>
              <a:gd name="T24" fmla="*/ 399 w 497"/>
              <a:gd name="T25" fmla="*/ 86 h 325"/>
              <a:gd name="T26" fmla="*/ 413 w 497"/>
              <a:gd name="T27" fmla="*/ 86 h 325"/>
              <a:gd name="T28" fmla="*/ 447 w 497"/>
              <a:gd name="T29" fmla="*/ 86 h 325"/>
              <a:gd name="T30" fmla="*/ 462 w 497"/>
              <a:gd name="T31" fmla="*/ 86 h 325"/>
              <a:gd name="T32" fmla="*/ 462 w 497"/>
              <a:gd name="T33" fmla="*/ 118 h 325"/>
              <a:gd name="T34" fmla="*/ 447 w 497"/>
              <a:gd name="T35" fmla="*/ 118 h 325"/>
              <a:gd name="T36" fmla="*/ 447 w 497"/>
              <a:gd name="T37" fmla="*/ 194 h 325"/>
              <a:gd name="T38" fmla="*/ 447 w 497"/>
              <a:gd name="T39" fmla="*/ 194 h 325"/>
              <a:gd name="T40" fmla="*/ 446 w 497"/>
              <a:gd name="T41" fmla="*/ 204 h 325"/>
              <a:gd name="T42" fmla="*/ 442 w 497"/>
              <a:gd name="T43" fmla="*/ 212 h 325"/>
              <a:gd name="T44" fmla="*/ 436 w 497"/>
              <a:gd name="T45" fmla="*/ 220 h 325"/>
              <a:gd name="T46" fmla="*/ 430 w 497"/>
              <a:gd name="T47" fmla="*/ 227 h 325"/>
              <a:gd name="T48" fmla="*/ 420 w 497"/>
              <a:gd name="T49" fmla="*/ 232 h 325"/>
              <a:gd name="T50" fmla="*/ 411 w 497"/>
              <a:gd name="T51" fmla="*/ 236 h 325"/>
              <a:gd name="T52" fmla="*/ 399 w 497"/>
              <a:gd name="T53" fmla="*/ 239 h 325"/>
              <a:gd name="T54" fmla="*/ 386 w 497"/>
              <a:gd name="T55" fmla="*/ 239 h 325"/>
              <a:gd name="T56" fmla="*/ 386 w 497"/>
              <a:gd name="T57" fmla="*/ 289 h 325"/>
              <a:gd name="T58" fmla="*/ 497 w 497"/>
              <a:gd name="T59" fmla="*/ 325 h 325"/>
              <a:gd name="T60" fmla="*/ 497 w 497"/>
              <a:gd name="T61" fmla="*/ 0 h 325"/>
              <a:gd name="T62" fmla="*/ 386 w 497"/>
              <a:gd name="T63" fmla="*/ 37 h 325"/>
              <a:gd name="T64" fmla="*/ 0 w 497"/>
              <a:gd name="T65" fmla="*/ 163 h 325"/>
              <a:gd name="T66" fmla="*/ 386 w 497"/>
              <a:gd name="T67" fmla="*/ 289 h 325"/>
              <a:gd name="T68" fmla="*/ 386 w 497"/>
              <a:gd name="T69" fmla="*/ 239 h 325"/>
              <a:gd name="T70" fmla="*/ 386 w 497"/>
              <a:gd name="T71" fmla="*/ 239 h 325"/>
              <a:gd name="T72" fmla="*/ 374 w 497"/>
              <a:gd name="T73" fmla="*/ 239 h 325"/>
              <a:gd name="T74" fmla="*/ 363 w 497"/>
              <a:gd name="T75" fmla="*/ 236 h 325"/>
              <a:gd name="T76" fmla="*/ 353 w 497"/>
              <a:gd name="T77" fmla="*/ 232 h 325"/>
              <a:gd name="T78" fmla="*/ 343 w 497"/>
              <a:gd name="T79" fmla="*/ 227 h 325"/>
              <a:gd name="T80" fmla="*/ 336 w 497"/>
              <a:gd name="T81" fmla="*/ 220 h 325"/>
              <a:gd name="T82" fmla="*/ 331 w 497"/>
              <a:gd name="T83" fmla="*/ 212 h 325"/>
              <a:gd name="T84" fmla="*/ 327 w 497"/>
              <a:gd name="T85" fmla="*/ 204 h 325"/>
              <a:gd name="T86" fmla="*/ 325 w 497"/>
              <a:gd name="T87" fmla="*/ 194 h 325"/>
              <a:gd name="T88" fmla="*/ 325 w 497"/>
              <a:gd name="T89" fmla="*/ 118 h 325"/>
              <a:gd name="T90" fmla="*/ 311 w 497"/>
              <a:gd name="T91" fmla="*/ 118 h 325"/>
              <a:gd name="T92" fmla="*/ 311 w 497"/>
              <a:gd name="T93" fmla="*/ 86 h 325"/>
              <a:gd name="T94" fmla="*/ 325 w 497"/>
              <a:gd name="T95" fmla="*/ 86 h 325"/>
              <a:gd name="T96" fmla="*/ 359 w 497"/>
              <a:gd name="T97" fmla="*/ 86 h 325"/>
              <a:gd name="T98" fmla="*/ 376 w 497"/>
              <a:gd name="T99" fmla="*/ 86 h 325"/>
              <a:gd name="T100" fmla="*/ 376 w 497"/>
              <a:gd name="T101" fmla="*/ 118 h 325"/>
              <a:gd name="T102" fmla="*/ 359 w 497"/>
              <a:gd name="T103" fmla="*/ 118 h 325"/>
              <a:gd name="T104" fmla="*/ 359 w 497"/>
              <a:gd name="T105" fmla="*/ 194 h 325"/>
              <a:gd name="T106" fmla="*/ 359 w 497"/>
              <a:gd name="T107" fmla="*/ 194 h 325"/>
              <a:gd name="T108" fmla="*/ 361 w 497"/>
              <a:gd name="T109" fmla="*/ 197 h 325"/>
              <a:gd name="T110" fmla="*/ 362 w 497"/>
              <a:gd name="T111" fmla="*/ 201 h 325"/>
              <a:gd name="T112" fmla="*/ 365 w 497"/>
              <a:gd name="T113" fmla="*/ 204 h 325"/>
              <a:gd name="T114" fmla="*/ 367 w 497"/>
              <a:gd name="T115" fmla="*/ 206 h 325"/>
              <a:gd name="T116" fmla="*/ 376 w 497"/>
              <a:gd name="T117" fmla="*/ 209 h 325"/>
              <a:gd name="T118" fmla="*/ 386 w 497"/>
              <a:gd name="T119" fmla="*/ 210 h 325"/>
              <a:gd name="T120" fmla="*/ 386 w 497"/>
              <a:gd name="T121" fmla="*/ 3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325">
                <a:moveTo>
                  <a:pt x="497" y="0"/>
                </a:moveTo>
                <a:lnTo>
                  <a:pt x="386" y="37"/>
                </a:lnTo>
                <a:lnTo>
                  <a:pt x="386" y="210"/>
                </a:lnTo>
                <a:lnTo>
                  <a:pt x="386" y="210"/>
                </a:lnTo>
                <a:lnTo>
                  <a:pt x="397" y="209"/>
                </a:lnTo>
                <a:lnTo>
                  <a:pt x="405" y="206"/>
                </a:lnTo>
                <a:lnTo>
                  <a:pt x="409" y="204"/>
                </a:lnTo>
                <a:lnTo>
                  <a:pt x="411" y="201"/>
                </a:lnTo>
                <a:lnTo>
                  <a:pt x="413" y="197"/>
                </a:lnTo>
                <a:lnTo>
                  <a:pt x="413" y="194"/>
                </a:lnTo>
                <a:lnTo>
                  <a:pt x="413" y="118"/>
                </a:lnTo>
                <a:lnTo>
                  <a:pt x="399" y="118"/>
                </a:lnTo>
                <a:lnTo>
                  <a:pt x="399" y="86"/>
                </a:lnTo>
                <a:lnTo>
                  <a:pt x="413" y="86"/>
                </a:lnTo>
                <a:lnTo>
                  <a:pt x="447" y="86"/>
                </a:lnTo>
                <a:lnTo>
                  <a:pt x="462" y="86"/>
                </a:lnTo>
                <a:lnTo>
                  <a:pt x="462" y="118"/>
                </a:lnTo>
                <a:lnTo>
                  <a:pt x="447" y="118"/>
                </a:lnTo>
                <a:lnTo>
                  <a:pt x="447" y="194"/>
                </a:lnTo>
                <a:lnTo>
                  <a:pt x="447" y="194"/>
                </a:lnTo>
                <a:lnTo>
                  <a:pt x="446" y="204"/>
                </a:lnTo>
                <a:lnTo>
                  <a:pt x="442" y="212"/>
                </a:lnTo>
                <a:lnTo>
                  <a:pt x="436" y="220"/>
                </a:lnTo>
                <a:lnTo>
                  <a:pt x="430" y="227"/>
                </a:lnTo>
                <a:lnTo>
                  <a:pt x="420" y="232"/>
                </a:lnTo>
                <a:lnTo>
                  <a:pt x="411" y="236"/>
                </a:lnTo>
                <a:lnTo>
                  <a:pt x="399" y="239"/>
                </a:lnTo>
                <a:lnTo>
                  <a:pt x="386" y="239"/>
                </a:lnTo>
                <a:lnTo>
                  <a:pt x="386" y="289"/>
                </a:lnTo>
                <a:lnTo>
                  <a:pt x="497" y="325"/>
                </a:lnTo>
                <a:lnTo>
                  <a:pt x="497" y="0"/>
                </a:lnTo>
                <a:close/>
                <a:moveTo>
                  <a:pt x="386" y="37"/>
                </a:moveTo>
                <a:lnTo>
                  <a:pt x="0" y="163"/>
                </a:lnTo>
                <a:lnTo>
                  <a:pt x="386" y="289"/>
                </a:lnTo>
                <a:lnTo>
                  <a:pt x="386" y="239"/>
                </a:lnTo>
                <a:lnTo>
                  <a:pt x="386" y="239"/>
                </a:lnTo>
                <a:lnTo>
                  <a:pt x="374" y="239"/>
                </a:lnTo>
                <a:lnTo>
                  <a:pt x="363" y="236"/>
                </a:lnTo>
                <a:lnTo>
                  <a:pt x="353" y="232"/>
                </a:lnTo>
                <a:lnTo>
                  <a:pt x="343" y="227"/>
                </a:lnTo>
                <a:lnTo>
                  <a:pt x="336" y="220"/>
                </a:lnTo>
                <a:lnTo>
                  <a:pt x="331" y="212"/>
                </a:lnTo>
                <a:lnTo>
                  <a:pt x="327" y="204"/>
                </a:lnTo>
                <a:lnTo>
                  <a:pt x="325" y="194"/>
                </a:lnTo>
                <a:lnTo>
                  <a:pt x="325" y="118"/>
                </a:lnTo>
                <a:lnTo>
                  <a:pt x="311" y="118"/>
                </a:lnTo>
                <a:lnTo>
                  <a:pt x="311" y="86"/>
                </a:lnTo>
                <a:lnTo>
                  <a:pt x="325" y="86"/>
                </a:lnTo>
                <a:lnTo>
                  <a:pt x="359" y="86"/>
                </a:lnTo>
                <a:lnTo>
                  <a:pt x="376" y="86"/>
                </a:lnTo>
                <a:lnTo>
                  <a:pt x="376" y="118"/>
                </a:lnTo>
                <a:lnTo>
                  <a:pt x="359" y="118"/>
                </a:lnTo>
                <a:lnTo>
                  <a:pt x="359" y="194"/>
                </a:lnTo>
                <a:lnTo>
                  <a:pt x="359" y="194"/>
                </a:lnTo>
                <a:lnTo>
                  <a:pt x="361" y="197"/>
                </a:lnTo>
                <a:lnTo>
                  <a:pt x="362" y="201"/>
                </a:lnTo>
                <a:lnTo>
                  <a:pt x="365" y="204"/>
                </a:lnTo>
                <a:lnTo>
                  <a:pt x="367" y="206"/>
                </a:lnTo>
                <a:lnTo>
                  <a:pt x="376" y="209"/>
                </a:lnTo>
                <a:lnTo>
                  <a:pt x="386" y="210"/>
                </a:lnTo>
                <a:lnTo>
                  <a:pt x="386" y="37"/>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81" name="Freeform 169"/>
          <p:cNvSpPr>
            <a:spLocks noEditPoints="1"/>
          </p:cNvSpPr>
          <p:nvPr/>
        </p:nvSpPr>
        <p:spPr bwMode="auto">
          <a:xfrm>
            <a:off x="5210174" y="3280681"/>
            <a:ext cx="185738" cy="320675"/>
          </a:xfrm>
          <a:custGeom>
            <a:avLst/>
            <a:gdLst>
              <a:gd name="T0" fmla="*/ 71 w 117"/>
              <a:gd name="T1" fmla="*/ 170 h 202"/>
              <a:gd name="T2" fmla="*/ 80 w 117"/>
              <a:gd name="T3" fmla="*/ 173 h 202"/>
              <a:gd name="T4" fmla="*/ 85 w 117"/>
              <a:gd name="T5" fmla="*/ 181 h 202"/>
              <a:gd name="T6" fmla="*/ 85 w 117"/>
              <a:gd name="T7" fmla="*/ 188 h 202"/>
              <a:gd name="T8" fmla="*/ 80 w 117"/>
              <a:gd name="T9" fmla="*/ 199 h 202"/>
              <a:gd name="T10" fmla="*/ 75 w 117"/>
              <a:gd name="T11" fmla="*/ 202 h 202"/>
              <a:gd name="T12" fmla="*/ 71 w 117"/>
              <a:gd name="T13" fmla="*/ 170 h 202"/>
              <a:gd name="T14" fmla="*/ 71 w 117"/>
              <a:gd name="T15" fmla="*/ 157 h 202"/>
              <a:gd name="T16" fmla="*/ 71 w 117"/>
              <a:gd name="T17" fmla="*/ 68 h 202"/>
              <a:gd name="T18" fmla="*/ 80 w 117"/>
              <a:gd name="T19" fmla="*/ 77 h 202"/>
              <a:gd name="T20" fmla="*/ 85 w 117"/>
              <a:gd name="T21" fmla="*/ 91 h 202"/>
              <a:gd name="T22" fmla="*/ 92 w 117"/>
              <a:gd name="T23" fmla="*/ 116 h 202"/>
              <a:gd name="T24" fmla="*/ 94 w 117"/>
              <a:gd name="T25" fmla="*/ 120 h 202"/>
              <a:gd name="T26" fmla="*/ 100 w 117"/>
              <a:gd name="T27" fmla="*/ 126 h 202"/>
              <a:gd name="T28" fmla="*/ 110 w 117"/>
              <a:gd name="T29" fmla="*/ 127 h 202"/>
              <a:gd name="T30" fmla="*/ 117 w 117"/>
              <a:gd name="T31" fmla="*/ 145 h 202"/>
              <a:gd name="T32" fmla="*/ 66 w 117"/>
              <a:gd name="T33" fmla="*/ 170 h 202"/>
              <a:gd name="T34" fmla="*/ 71 w 117"/>
              <a:gd name="T35" fmla="*/ 170 h 202"/>
              <a:gd name="T36" fmla="*/ 71 w 117"/>
              <a:gd name="T37" fmla="*/ 202 h 202"/>
              <a:gd name="T38" fmla="*/ 61 w 117"/>
              <a:gd name="T39" fmla="*/ 199 h 202"/>
              <a:gd name="T40" fmla="*/ 56 w 117"/>
              <a:gd name="T41" fmla="*/ 189 h 202"/>
              <a:gd name="T42" fmla="*/ 56 w 117"/>
              <a:gd name="T43" fmla="*/ 184 h 202"/>
              <a:gd name="T44" fmla="*/ 61 w 117"/>
              <a:gd name="T45" fmla="*/ 173 h 202"/>
              <a:gd name="T46" fmla="*/ 66 w 117"/>
              <a:gd name="T47" fmla="*/ 170 h 202"/>
              <a:gd name="T48" fmla="*/ 71 w 117"/>
              <a:gd name="T49" fmla="*/ 68 h 202"/>
              <a:gd name="T50" fmla="*/ 60 w 117"/>
              <a:gd name="T51" fmla="*/ 62 h 202"/>
              <a:gd name="T52" fmla="*/ 47 w 117"/>
              <a:gd name="T53" fmla="*/ 61 h 202"/>
              <a:gd name="T54" fmla="*/ 34 w 117"/>
              <a:gd name="T55" fmla="*/ 8 h 202"/>
              <a:gd name="T56" fmla="*/ 29 w 117"/>
              <a:gd name="T57" fmla="*/ 1 h 202"/>
              <a:gd name="T58" fmla="*/ 19 w 117"/>
              <a:gd name="T59" fmla="*/ 0 h 202"/>
              <a:gd name="T60" fmla="*/ 15 w 117"/>
              <a:gd name="T61" fmla="*/ 1 h 202"/>
              <a:gd name="T62" fmla="*/ 10 w 117"/>
              <a:gd name="T63" fmla="*/ 9 h 202"/>
              <a:gd name="T64" fmla="*/ 24 w 117"/>
              <a:gd name="T65" fmla="*/ 66 h 202"/>
              <a:gd name="T66" fmla="*/ 19 w 117"/>
              <a:gd name="T67" fmla="*/ 70 h 202"/>
              <a:gd name="T68" fmla="*/ 11 w 117"/>
              <a:gd name="T69" fmla="*/ 78 h 202"/>
              <a:gd name="T70" fmla="*/ 6 w 117"/>
              <a:gd name="T71" fmla="*/ 91 h 202"/>
              <a:gd name="T72" fmla="*/ 4 w 117"/>
              <a:gd name="T73" fmla="*/ 104 h 202"/>
              <a:gd name="T74" fmla="*/ 6 w 117"/>
              <a:gd name="T75" fmla="*/ 111 h 202"/>
              <a:gd name="T76" fmla="*/ 12 w 117"/>
              <a:gd name="T77" fmla="*/ 138 h 202"/>
              <a:gd name="T78" fmla="*/ 12 w 117"/>
              <a:gd name="T79" fmla="*/ 142 h 202"/>
              <a:gd name="T80" fmla="*/ 10 w 117"/>
              <a:gd name="T81" fmla="*/ 149 h 202"/>
              <a:gd name="T82" fmla="*/ 3 w 117"/>
              <a:gd name="T83" fmla="*/ 156 h 202"/>
              <a:gd name="T84" fmla="*/ 6 w 117"/>
              <a:gd name="T85" fmla="*/ 175 h 202"/>
              <a:gd name="T86" fmla="*/ 71 w 117"/>
              <a:gd name="T87" fmla="*/ 6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 h="202">
                <a:moveTo>
                  <a:pt x="71" y="170"/>
                </a:moveTo>
                <a:lnTo>
                  <a:pt x="71" y="170"/>
                </a:lnTo>
                <a:lnTo>
                  <a:pt x="76" y="170"/>
                </a:lnTo>
                <a:lnTo>
                  <a:pt x="80" y="173"/>
                </a:lnTo>
                <a:lnTo>
                  <a:pt x="84" y="177"/>
                </a:lnTo>
                <a:lnTo>
                  <a:pt x="85" y="181"/>
                </a:lnTo>
                <a:lnTo>
                  <a:pt x="85" y="181"/>
                </a:lnTo>
                <a:lnTo>
                  <a:pt x="85" y="188"/>
                </a:lnTo>
                <a:lnTo>
                  <a:pt x="84" y="193"/>
                </a:lnTo>
                <a:lnTo>
                  <a:pt x="80" y="199"/>
                </a:lnTo>
                <a:lnTo>
                  <a:pt x="75" y="202"/>
                </a:lnTo>
                <a:lnTo>
                  <a:pt x="75" y="202"/>
                </a:lnTo>
                <a:lnTo>
                  <a:pt x="71" y="202"/>
                </a:lnTo>
                <a:lnTo>
                  <a:pt x="71" y="170"/>
                </a:lnTo>
                <a:lnTo>
                  <a:pt x="71" y="170"/>
                </a:lnTo>
                <a:close/>
                <a:moveTo>
                  <a:pt x="71" y="157"/>
                </a:moveTo>
                <a:lnTo>
                  <a:pt x="71" y="68"/>
                </a:lnTo>
                <a:lnTo>
                  <a:pt x="71" y="68"/>
                </a:lnTo>
                <a:lnTo>
                  <a:pt x="76" y="72"/>
                </a:lnTo>
                <a:lnTo>
                  <a:pt x="80" y="77"/>
                </a:lnTo>
                <a:lnTo>
                  <a:pt x="83" y="84"/>
                </a:lnTo>
                <a:lnTo>
                  <a:pt x="85" y="91"/>
                </a:lnTo>
                <a:lnTo>
                  <a:pt x="85" y="91"/>
                </a:lnTo>
                <a:lnTo>
                  <a:pt x="92" y="116"/>
                </a:lnTo>
                <a:lnTo>
                  <a:pt x="92" y="116"/>
                </a:lnTo>
                <a:lnTo>
                  <a:pt x="94" y="120"/>
                </a:lnTo>
                <a:lnTo>
                  <a:pt x="96" y="123"/>
                </a:lnTo>
                <a:lnTo>
                  <a:pt x="100" y="126"/>
                </a:lnTo>
                <a:lnTo>
                  <a:pt x="103" y="127"/>
                </a:lnTo>
                <a:lnTo>
                  <a:pt x="110" y="127"/>
                </a:lnTo>
                <a:lnTo>
                  <a:pt x="112" y="127"/>
                </a:lnTo>
                <a:lnTo>
                  <a:pt x="117" y="145"/>
                </a:lnTo>
                <a:lnTo>
                  <a:pt x="71" y="157"/>
                </a:lnTo>
                <a:close/>
                <a:moveTo>
                  <a:pt x="66" y="170"/>
                </a:moveTo>
                <a:lnTo>
                  <a:pt x="66" y="170"/>
                </a:lnTo>
                <a:lnTo>
                  <a:pt x="71" y="170"/>
                </a:lnTo>
                <a:lnTo>
                  <a:pt x="71" y="202"/>
                </a:lnTo>
                <a:lnTo>
                  <a:pt x="71" y="202"/>
                </a:lnTo>
                <a:lnTo>
                  <a:pt x="65" y="200"/>
                </a:lnTo>
                <a:lnTo>
                  <a:pt x="61" y="199"/>
                </a:lnTo>
                <a:lnTo>
                  <a:pt x="57" y="195"/>
                </a:lnTo>
                <a:lnTo>
                  <a:pt x="56" y="189"/>
                </a:lnTo>
                <a:lnTo>
                  <a:pt x="56" y="189"/>
                </a:lnTo>
                <a:lnTo>
                  <a:pt x="56" y="184"/>
                </a:lnTo>
                <a:lnTo>
                  <a:pt x="57" y="179"/>
                </a:lnTo>
                <a:lnTo>
                  <a:pt x="61" y="173"/>
                </a:lnTo>
                <a:lnTo>
                  <a:pt x="66" y="170"/>
                </a:lnTo>
                <a:lnTo>
                  <a:pt x="66" y="170"/>
                </a:lnTo>
                <a:close/>
                <a:moveTo>
                  <a:pt x="71" y="68"/>
                </a:moveTo>
                <a:lnTo>
                  <a:pt x="71" y="68"/>
                </a:lnTo>
                <a:lnTo>
                  <a:pt x="65" y="65"/>
                </a:lnTo>
                <a:lnTo>
                  <a:pt x="60" y="62"/>
                </a:lnTo>
                <a:lnTo>
                  <a:pt x="54" y="61"/>
                </a:lnTo>
                <a:lnTo>
                  <a:pt x="47" y="61"/>
                </a:lnTo>
                <a:lnTo>
                  <a:pt x="34" y="8"/>
                </a:lnTo>
                <a:lnTo>
                  <a:pt x="34" y="8"/>
                </a:lnTo>
                <a:lnTo>
                  <a:pt x="31" y="4"/>
                </a:lnTo>
                <a:lnTo>
                  <a:pt x="29" y="1"/>
                </a:lnTo>
                <a:lnTo>
                  <a:pt x="24" y="0"/>
                </a:lnTo>
                <a:lnTo>
                  <a:pt x="19" y="0"/>
                </a:lnTo>
                <a:lnTo>
                  <a:pt x="19" y="0"/>
                </a:lnTo>
                <a:lnTo>
                  <a:pt x="15" y="1"/>
                </a:lnTo>
                <a:lnTo>
                  <a:pt x="12" y="5"/>
                </a:lnTo>
                <a:lnTo>
                  <a:pt x="10" y="9"/>
                </a:lnTo>
                <a:lnTo>
                  <a:pt x="11" y="15"/>
                </a:lnTo>
                <a:lnTo>
                  <a:pt x="24" y="66"/>
                </a:lnTo>
                <a:lnTo>
                  <a:pt x="24" y="66"/>
                </a:lnTo>
                <a:lnTo>
                  <a:pt x="19" y="70"/>
                </a:lnTo>
                <a:lnTo>
                  <a:pt x="15" y="74"/>
                </a:lnTo>
                <a:lnTo>
                  <a:pt x="11" y="78"/>
                </a:lnTo>
                <a:lnTo>
                  <a:pt x="7" y="84"/>
                </a:lnTo>
                <a:lnTo>
                  <a:pt x="6" y="91"/>
                </a:lnTo>
                <a:lnTo>
                  <a:pt x="4" y="96"/>
                </a:lnTo>
                <a:lnTo>
                  <a:pt x="4" y="104"/>
                </a:lnTo>
                <a:lnTo>
                  <a:pt x="6" y="111"/>
                </a:lnTo>
                <a:lnTo>
                  <a:pt x="6" y="111"/>
                </a:lnTo>
                <a:lnTo>
                  <a:pt x="12" y="138"/>
                </a:lnTo>
                <a:lnTo>
                  <a:pt x="12" y="138"/>
                </a:lnTo>
                <a:lnTo>
                  <a:pt x="12" y="138"/>
                </a:lnTo>
                <a:lnTo>
                  <a:pt x="12" y="142"/>
                </a:lnTo>
                <a:lnTo>
                  <a:pt x="12" y="146"/>
                </a:lnTo>
                <a:lnTo>
                  <a:pt x="10" y="149"/>
                </a:lnTo>
                <a:lnTo>
                  <a:pt x="8" y="152"/>
                </a:lnTo>
                <a:lnTo>
                  <a:pt x="3" y="156"/>
                </a:lnTo>
                <a:lnTo>
                  <a:pt x="0" y="157"/>
                </a:lnTo>
                <a:lnTo>
                  <a:pt x="6" y="175"/>
                </a:lnTo>
                <a:lnTo>
                  <a:pt x="71" y="157"/>
                </a:lnTo>
                <a:lnTo>
                  <a:pt x="71" y="68"/>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82" name="Freeform 170"/>
          <p:cNvSpPr>
            <a:spLocks noEditPoints="1"/>
          </p:cNvSpPr>
          <p:nvPr/>
        </p:nvSpPr>
        <p:spPr bwMode="auto">
          <a:xfrm>
            <a:off x="6643687" y="2171018"/>
            <a:ext cx="369888" cy="455613"/>
          </a:xfrm>
          <a:custGeom>
            <a:avLst/>
            <a:gdLst>
              <a:gd name="T0" fmla="*/ 164 w 233"/>
              <a:gd name="T1" fmla="*/ 0 h 287"/>
              <a:gd name="T2" fmla="*/ 233 w 233"/>
              <a:gd name="T3" fmla="*/ 248 h 287"/>
              <a:gd name="T4" fmla="*/ 216 w 233"/>
              <a:gd name="T5" fmla="*/ 280 h 287"/>
              <a:gd name="T6" fmla="*/ 164 w 233"/>
              <a:gd name="T7" fmla="*/ 226 h 287"/>
              <a:gd name="T8" fmla="*/ 179 w 233"/>
              <a:gd name="T9" fmla="*/ 218 h 287"/>
              <a:gd name="T10" fmla="*/ 194 w 233"/>
              <a:gd name="T11" fmla="*/ 191 h 287"/>
              <a:gd name="T12" fmla="*/ 194 w 233"/>
              <a:gd name="T13" fmla="*/ 157 h 287"/>
              <a:gd name="T14" fmla="*/ 178 w 233"/>
              <a:gd name="T15" fmla="*/ 148 h 287"/>
              <a:gd name="T16" fmla="*/ 164 w 233"/>
              <a:gd name="T17" fmla="*/ 118 h 287"/>
              <a:gd name="T18" fmla="*/ 167 w 233"/>
              <a:gd name="T19" fmla="*/ 210 h 287"/>
              <a:gd name="T20" fmla="*/ 180 w 233"/>
              <a:gd name="T21" fmla="*/ 175 h 287"/>
              <a:gd name="T22" fmla="*/ 175 w 233"/>
              <a:gd name="T23" fmla="*/ 160 h 287"/>
              <a:gd name="T24" fmla="*/ 164 w 233"/>
              <a:gd name="T25" fmla="*/ 160 h 287"/>
              <a:gd name="T26" fmla="*/ 133 w 233"/>
              <a:gd name="T27" fmla="*/ 14 h 287"/>
              <a:gd name="T28" fmla="*/ 164 w 233"/>
              <a:gd name="T29" fmla="*/ 118 h 287"/>
              <a:gd name="T30" fmla="*/ 136 w 233"/>
              <a:gd name="T31" fmla="*/ 111 h 287"/>
              <a:gd name="T32" fmla="*/ 133 w 233"/>
              <a:gd name="T33" fmla="*/ 287 h 287"/>
              <a:gd name="T34" fmla="*/ 140 w 233"/>
              <a:gd name="T35" fmla="*/ 224 h 287"/>
              <a:gd name="T36" fmla="*/ 164 w 233"/>
              <a:gd name="T37" fmla="*/ 287 h 287"/>
              <a:gd name="T38" fmla="*/ 153 w 233"/>
              <a:gd name="T39" fmla="*/ 201 h 287"/>
              <a:gd name="T40" fmla="*/ 156 w 233"/>
              <a:gd name="T41" fmla="*/ 210 h 287"/>
              <a:gd name="T42" fmla="*/ 164 w 233"/>
              <a:gd name="T43" fmla="*/ 160 h 287"/>
              <a:gd name="T44" fmla="*/ 96 w 233"/>
              <a:gd name="T45" fmla="*/ 0 h 287"/>
              <a:gd name="T46" fmla="*/ 133 w 233"/>
              <a:gd name="T47" fmla="*/ 110 h 287"/>
              <a:gd name="T48" fmla="*/ 103 w 233"/>
              <a:gd name="T49" fmla="*/ 115 h 287"/>
              <a:gd name="T50" fmla="*/ 96 w 233"/>
              <a:gd name="T51" fmla="*/ 287 h 287"/>
              <a:gd name="T52" fmla="*/ 132 w 233"/>
              <a:gd name="T53" fmla="*/ 198 h 287"/>
              <a:gd name="T54" fmla="*/ 133 w 233"/>
              <a:gd name="T55" fmla="*/ 218 h 287"/>
              <a:gd name="T56" fmla="*/ 101 w 233"/>
              <a:gd name="T57" fmla="*/ 169 h 287"/>
              <a:gd name="T58" fmla="*/ 96 w 233"/>
              <a:gd name="T59" fmla="*/ 160 h 287"/>
              <a:gd name="T60" fmla="*/ 96 w 233"/>
              <a:gd name="T61" fmla="*/ 133 h 287"/>
              <a:gd name="T62" fmla="*/ 82 w 233"/>
              <a:gd name="T63" fmla="*/ 14 h 287"/>
              <a:gd name="T64" fmla="*/ 96 w 233"/>
              <a:gd name="T65" fmla="*/ 121 h 287"/>
              <a:gd name="T66" fmla="*/ 82 w 233"/>
              <a:gd name="T67" fmla="*/ 50 h 287"/>
              <a:gd name="T68" fmla="*/ 82 w 233"/>
              <a:gd name="T69" fmla="*/ 164 h 287"/>
              <a:gd name="T70" fmla="*/ 96 w 233"/>
              <a:gd name="T71" fmla="*/ 226 h 287"/>
              <a:gd name="T72" fmla="*/ 90 w 233"/>
              <a:gd name="T73" fmla="*/ 144 h 287"/>
              <a:gd name="T74" fmla="*/ 40 w 233"/>
              <a:gd name="T75" fmla="*/ 0 h 287"/>
              <a:gd name="T76" fmla="*/ 27 w 233"/>
              <a:gd name="T77" fmla="*/ 15 h 287"/>
              <a:gd name="T78" fmla="*/ 17 w 233"/>
              <a:gd name="T79" fmla="*/ 31 h 287"/>
              <a:gd name="T80" fmla="*/ 82 w 233"/>
              <a:gd name="T81" fmla="*/ 50 h 287"/>
              <a:gd name="T82" fmla="*/ 61 w 233"/>
              <a:gd name="T83" fmla="*/ 155 h 287"/>
              <a:gd name="T84" fmla="*/ 38 w 233"/>
              <a:gd name="T85" fmla="*/ 160 h 287"/>
              <a:gd name="T86" fmla="*/ 29 w 233"/>
              <a:gd name="T87" fmla="*/ 174 h 287"/>
              <a:gd name="T88" fmla="*/ 40 w 233"/>
              <a:gd name="T89" fmla="*/ 183 h 287"/>
              <a:gd name="T90" fmla="*/ 46 w 233"/>
              <a:gd name="T91" fmla="*/ 179 h 287"/>
              <a:gd name="T92" fmla="*/ 45 w 233"/>
              <a:gd name="T93" fmla="*/ 172 h 287"/>
              <a:gd name="T94" fmla="*/ 57 w 233"/>
              <a:gd name="T95" fmla="*/ 164 h 287"/>
              <a:gd name="T96" fmla="*/ 48 w 233"/>
              <a:gd name="T97" fmla="*/ 195 h 287"/>
              <a:gd name="T98" fmla="*/ 41 w 233"/>
              <a:gd name="T99" fmla="*/ 233 h 287"/>
              <a:gd name="T100" fmla="*/ 53 w 233"/>
              <a:gd name="T101" fmla="*/ 244 h 287"/>
              <a:gd name="T102" fmla="*/ 60 w 233"/>
              <a:gd name="T103" fmla="*/ 236 h 287"/>
              <a:gd name="T104" fmla="*/ 73 w 233"/>
              <a:gd name="T105" fmla="*/ 179 h 287"/>
              <a:gd name="T106" fmla="*/ 40 w 233"/>
              <a:gd name="T107" fmla="*/ 287 h 287"/>
              <a:gd name="T108" fmla="*/ 13 w 233"/>
              <a:gd name="T109" fmla="*/ 275 h 287"/>
              <a:gd name="T110" fmla="*/ 0 w 233"/>
              <a:gd name="T111" fmla="*/ 39 h 287"/>
              <a:gd name="T112" fmla="*/ 13 w 233"/>
              <a:gd name="T113" fmla="*/ 12 h 287"/>
              <a:gd name="T114" fmla="*/ 40 w 233"/>
              <a:gd name="T115"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3" h="287">
                <a:moveTo>
                  <a:pt x="164" y="0"/>
                </a:moveTo>
                <a:lnTo>
                  <a:pt x="233" y="0"/>
                </a:lnTo>
                <a:lnTo>
                  <a:pt x="233" y="14"/>
                </a:lnTo>
                <a:lnTo>
                  <a:pt x="164" y="14"/>
                </a:lnTo>
                <a:lnTo>
                  <a:pt x="164" y="0"/>
                </a:lnTo>
                <a:lnTo>
                  <a:pt x="164" y="0"/>
                </a:lnTo>
                <a:close/>
                <a:moveTo>
                  <a:pt x="164" y="50"/>
                </a:moveTo>
                <a:lnTo>
                  <a:pt x="233" y="50"/>
                </a:lnTo>
                <a:lnTo>
                  <a:pt x="233" y="248"/>
                </a:lnTo>
                <a:lnTo>
                  <a:pt x="233" y="248"/>
                </a:lnTo>
                <a:lnTo>
                  <a:pt x="232" y="256"/>
                </a:lnTo>
                <a:lnTo>
                  <a:pt x="229" y="263"/>
                </a:lnTo>
                <a:lnTo>
                  <a:pt x="226" y="270"/>
                </a:lnTo>
                <a:lnTo>
                  <a:pt x="221" y="275"/>
                </a:lnTo>
                <a:lnTo>
                  <a:pt x="216" y="280"/>
                </a:lnTo>
                <a:lnTo>
                  <a:pt x="209" y="285"/>
                </a:lnTo>
                <a:lnTo>
                  <a:pt x="202" y="286"/>
                </a:lnTo>
                <a:lnTo>
                  <a:pt x="194" y="287"/>
                </a:lnTo>
                <a:lnTo>
                  <a:pt x="164" y="287"/>
                </a:lnTo>
                <a:lnTo>
                  <a:pt x="164" y="226"/>
                </a:lnTo>
                <a:lnTo>
                  <a:pt x="164" y="226"/>
                </a:lnTo>
                <a:lnTo>
                  <a:pt x="168" y="225"/>
                </a:lnTo>
                <a:lnTo>
                  <a:pt x="168" y="225"/>
                </a:lnTo>
                <a:lnTo>
                  <a:pt x="174" y="222"/>
                </a:lnTo>
                <a:lnTo>
                  <a:pt x="179" y="218"/>
                </a:lnTo>
                <a:lnTo>
                  <a:pt x="183" y="213"/>
                </a:lnTo>
                <a:lnTo>
                  <a:pt x="187" y="207"/>
                </a:lnTo>
                <a:lnTo>
                  <a:pt x="187" y="207"/>
                </a:lnTo>
                <a:lnTo>
                  <a:pt x="191" y="199"/>
                </a:lnTo>
                <a:lnTo>
                  <a:pt x="194" y="191"/>
                </a:lnTo>
                <a:lnTo>
                  <a:pt x="195" y="183"/>
                </a:lnTo>
                <a:lnTo>
                  <a:pt x="195" y="175"/>
                </a:lnTo>
                <a:lnTo>
                  <a:pt x="195" y="175"/>
                </a:lnTo>
                <a:lnTo>
                  <a:pt x="195" y="163"/>
                </a:lnTo>
                <a:lnTo>
                  <a:pt x="194" y="157"/>
                </a:lnTo>
                <a:lnTo>
                  <a:pt x="191" y="155"/>
                </a:lnTo>
                <a:lnTo>
                  <a:pt x="189" y="151"/>
                </a:lnTo>
                <a:lnTo>
                  <a:pt x="186" y="149"/>
                </a:lnTo>
                <a:lnTo>
                  <a:pt x="182" y="148"/>
                </a:lnTo>
                <a:lnTo>
                  <a:pt x="178" y="148"/>
                </a:lnTo>
                <a:lnTo>
                  <a:pt x="178" y="148"/>
                </a:lnTo>
                <a:lnTo>
                  <a:pt x="171" y="149"/>
                </a:lnTo>
                <a:lnTo>
                  <a:pt x="164" y="152"/>
                </a:lnTo>
                <a:lnTo>
                  <a:pt x="172" y="117"/>
                </a:lnTo>
                <a:lnTo>
                  <a:pt x="164" y="118"/>
                </a:lnTo>
                <a:lnTo>
                  <a:pt x="164" y="50"/>
                </a:lnTo>
                <a:lnTo>
                  <a:pt x="164" y="50"/>
                </a:lnTo>
                <a:close/>
                <a:moveTo>
                  <a:pt x="164" y="211"/>
                </a:moveTo>
                <a:lnTo>
                  <a:pt x="164" y="211"/>
                </a:lnTo>
                <a:lnTo>
                  <a:pt x="167" y="210"/>
                </a:lnTo>
                <a:lnTo>
                  <a:pt x="170" y="207"/>
                </a:lnTo>
                <a:lnTo>
                  <a:pt x="175" y="199"/>
                </a:lnTo>
                <a:lnTo>
                  <a:pt x="175" y="199"/>
                </a:lnTo>
                <a:lnTo>
                  <a:pt x="179" y="187"/>
                </a:lnTo>
                <a:lnTo>
                  <a:pt x="180" y="175"/>
                </a:lnTo>
                <a:lnTo>
                  <a:pt x="180" y="175"/>
                </a:lnTo>
                <a:lnTo>
                  <a:pt x="179" y="165"/>
                </a:lnTo>
                <a:lnTo>
                  <a:pt x="178" y="163"/>
                </a:lnTo>
                <a:lnTo>
                  <a:pt x="175" y="160"/>
                </a:lnTo>
                <a:lnTo>
                  <a:pt x="175" y="160"/>
                </a:lnTo>
                <a:lnTo>
                  <a:pt x="172" y="159"/>
                </a:lnTo>
                <a:lnTo>
                  <a:pt x="172" y="159"/>
                </a:lnTo>
                <a:lnTo>
                  <a:pt x="167" y="159"/>
                </a:lnTo>
                <a:lnTo>
                  <a:pt x="167" y="159"/>
                </a:lnTo>
                <a:lnTo>
                  <a:pt x="164" y="160"/>
                </a:lnTo>
                <a:lnTo>
                  <a:pt x="164" y="211"/>
                </a:lnTo>
                <a:close/>
                <a:moveTo>
                  <a:pt x="133" y="0"/>
                </a:moveTo>
                <a:lnTo>
                  <a:pt x="164" y="0"/>
                </a:lnTo>
                <a:lnTo>
                  <a:pt x="164" y="14"/>
                </a:lnTo>
                <a:lnTo>
                  <a:pt x="133" y="14"/>
                </a:lnTo>
                <a:lnTo>
                  <a:pt x="133" y="0"/>
                </a:lnTo>
                <a:lnTo>
                  <a:pt x="133" y="0"/>
                </a:lnTo>
                <a:close/>
                <a:moveTo>
                  <a:pt x="133" y="50"/>
                </a:moveTo>
                <a:lnTo>
                  <a:pt x="164" y="50"/>
                </a:lnTo>
                <a:lnTo>
                  <a:pt x="164" y="118"/>
                </a:lnTo>
                <a:lnTo>
                  <a:pt x="149" y="119"/>
                </a:lnTo>
                <a:lnTo>
                  <a:pt x="133" y="192"/>
                </a:lnTo>
                <a:lnTo>
                  <a:pt x="133" y="122"/>
                </a:lnTo>
                <a:lnTo>
                  <a:pt x="136" y="111"/>
                </a:lnTo>
                <a:lnTo>
                  <a:pt x="136" y="111"/>
                </a:lnTo>
                <a:lnTo>
                  <a:pt x="133" y="110"/>
                </a:lnTo>
                <a:lnTo>
                  <a:pt x="133" y="50"/>
                </a:lnTo>
                <a:lnTo>
                  <a:pt x="133" y="50"/>
                </a:lnTo>
                <a:close/>
                <a:moveTo>
                  <a:pt x="164" y="287"/>
                </a:moveTo>
                <a:lnTo>
                  <a:pt x="133" y="287"/>
                </a:lnTo>
                <a:lnTo>
                  <a:pt x="133" y="218"/>
                </a:lnTo>
                <a:lnTo>
                  <a:pt x="133" y="218"/>
                </a:lnTo>
                <a:lnTo>
                  <a:pt x="137" y="222"/>
                </a:lnTo>
                <a:lnTo>
                  <a:pt x="137" y="222"/>
                </a:lnTo>
                <a:lnTo>
                  <a:pt x="140" y="224"/>
                </a:lnTo>
                <a:lnTo>
                  <a:pt x="143" y="226"/>
                </a:lnTo>
                <a:lnTo>
                  <a:pt x="152" y="228"/>
                </a:lnTo>
                <a:lnTo>
                  <a:pt x="152" y="228"/>
                </a:lnTo>
                <a:lnTo>
                  <a:pt x="164" y="226"/>
                </a:lnTo>
                <a:lnTo>
                  <a:pt x="164" y="287"/>
                </a:lnTo>
                <a:lnTo>
                  <a:pt x="164" y="287"/>
                </a:lnTo>
                <a:close/>
                <a:moveTo>
                  <a:pt x="164" y="160"/>
                </a:moveTo>
                <a:lnTo>
                  <a:pt x="164" y="160"/>
                </a:lnTo>
                <a:lnTo>
                  <a:pt x="163" y="161"/>
                </a:lnTo>
                <a:lnTo>
                  <a:pt x="153" y="201"/>
                </a:lnTo>
                <a:lnTo>
                  <a:pt x="153" y="201"/>
                </a:lnTo>
                <a:lnTo>
                  <a:pt x="153" y="205"/>
                </a:lnTo>
                <a:lnTo>
                  <a:pt x="153" y="205"/>
                </a:lnTo>
                <a:lnTo>
                  <a:pt x="153" y="207"/>
                </a:lnTo>
                <a:lnTo>
                  <a:pt x="156" y="210"/>
                </a:lnTo>
                <a:lnTo>
                  <a:pt x="159" y="211"/>
                </a:lnTo>
                <a:lnTo>
                  <a:pt x="161" y="211"/>
                </a:lnTo>
                <a:lnTo>
                  <a:pt x="161" y="211"/>
                </a:lnTo>
                <a:lnTo>
                  <a:pt x="164" y="211"/>
                </a:lnTo>
                <a:lnTo>
                  <a:pt x="164" y="160"/>
                </a:lnTo>
                <a:close/>
                <a:moveTo>
                  <a:pt x="96" y="0"/>
                </a:moveTo>
                <a:lnTo>
                  <a:pt x="133" y="0"/>
                </a:lnTo>
                <a:lnTo>
                  <a:pt x="133" y="14"/>
                </a:lnTo>
                <a:lnTo>
                  <a:pt x="96" y="14"/>
                </a:lnTo>
                <a:lnTo>
                  <a:pt x="96" y="0"/>
                </a:lnTo>
                <a:lnTo>
                  <a:pt x="96" y="0"/>
                </a:lnTo>
                <a:close/>
                <a:moveTo>
                  <a:pt x="96" y="50"/>
                </a:moveTo>
                <a:lnTo>
                  <a:pt x="133" y="50"/>
                </a:lnTo>
                <a:lnTo>
                  <a:pt x="133" y="110"/>
                </a:lnTo>
                <a:lnTo>
                  <a:pt x="133" y="110"/>
                </a:lnTo>
                <a:lnTo>
                  <a:pt x="124" y="109"/>
                </a:lnTo>
                <a:lnTo>
                  <a:pt x="124" y="109"/>
                </a:lnTo>
                <a:lnTo>
                  <a:pt x="117" y="110"/>
                </a:lnTo>
                <a:lnTo>
                  <a:pt x="110" y="111"/>
                </a:lnTo>
                <a:lnTo>
                  <a:pt x="103" y="115"/>
                </a:lnTo>
                <a:lnTo>
                  <a:pt x="96" y="121"/>
                </a:lnTo>
                <a:lnTo>
                  <a:pt x="96" y="50"/>
                </a:lnTo>
                <a:lnTo>
                  <a:pt x="96" y="50"/>
                </a:lnTo>
                <a:close/>
                <a:moveTo>
                  <a:pt x="133" y="287"/>
                </a:moveTo>
                <a:lnTo>
                  <a:pt x="96" y="287"/>
                </a:lnTo>
                <a:lnTo>
                  <a:pt x="96" y="226"/>
                </a:lnTo>
                <a:lnTo>
                  <a:pt x="111" y="226"/>
                </a:lnTo>
                <a:lnTo>
                  <a:pt x="133" y="122"/>
                </a:lnTo>
                <a:lnTo>
                  <a:pt x="133" y="192"/>
                </a:lnTo>
                <a:lnTo>
                  <a:pt x="132" y="198"/>
                </a:lnTo>
                <a:lnTo>
                  <a:pt x="132" y="198"/>
                </a:lnTo>
                <a:lnTo>
                  <a:pt x="132" y="207"/>
                </a:lnTo>
                <a:lnTo>
                  <a:pt x="132" y="207"/>
                </a:lnTo>
                <a:lnTo>
                  <a:pt x="132" y="213"/>
                </a:lnTo>
                <a:lnTo>
                  <a:pt x="133" y="218"/>
                </a:lnTo>
                <a:lnTo>
                  <a:pt x="133" y="287"/>
                </a:lnTo>
                <a:lnTo>
                  <a:pt x="133" y="287"/>
                </a:lnTo>
                <a:close/>
                <a:moveTo>
                  <a:pt x="96" y="186"/>
                </a:moveTo>
                <a:lnTo>
                  <a:pt x="101" y="169"/>
                </a:lnTo>
                <a:lnTo>
                  <a:pt x="101" y="169"/>
                </a:lnTo>
                <a:lnTo>
                  <a:pt x="96" y="168"/>
                </a:lnTo>
                <a:lnTo>
                  <a:pt x="96" y="186"/>
                </a:lnTo>
                <a:lnTo>
                  <a:pt x="96" y="186"/>
                </a:lnTo>
                <a:close/>
                <a:moveTo>
                  <a:pt x="96" y="160"/>
                </a:moveTo>
                <a:lnTo>
                  <a:pt x="96" y="160"/>
                </a:lnTo>
                <a:lnTo>
                  <a:pt x="102" y="163"/>
                </a:lnTo>
                <a:lnTo>
                  <a:pt x="111" y="119"/>
                </a:lnTo>
                <a:lnTo>
                  <a:pt x="111" y="119"/>
                </a:lnTo>
                <a:lnTo>
                  <a:pt x="105" y="125"/>
                </a:lnTo>
                <a:lnTo>
                  <a:pt x="96" y="133"/>
                </a:lnTo>
                <a:lnTo>
                  <a:pt x="96" y="160"/>
                </a:lnTo>
                <a:close/>
                <a:moveTo>
                  <a:pt x="82" y="0"/>
                </a:moveTo>
                <a:lnTo>
                  <a:pt x="96" y="0"/>
                </a:lnTo>
                <a:lnTo>
                  <a:pt x="96" y="14"/>
                </a:lnTo>
                <a:lnTo>
                  <a:pt x="82" y="14"/>
                </a:lnTo>
                <a:lnTo>
                  <a:pt x="82" y="0"/>
                </a:lnTo>
                <a:lnTo>
                  <a:pt x="82" y="0"/>
                </a:lnTo>
                <a:close/>
                <a:moveTo>
                  <a:pt x="82" y="50"/>
                </a:moveTo>
                <a:lnTo>
                  <a:pt x="96" y="50"/>
                </a:lnTo>
                <a:lnTo>
                  <a:pt x="96" y="121"/>
                </a:lnTo>
                <a:lnTo>
                  <a:pt x="96" y="121"/>
                </a:lnTo>
                <a:lnTo>
                  <a:pt x="96" y="122"/>
                </a:lnTo>
                <a:lnTo>
                  <a:pt x="96" y="122"/>
                </a:lnTo>
                <a:lnTo>
                  <a:pt x="82" y="137"/>
                </a:lnTo>
                <a:lnTo>
                  <a:pt x="82" y="50"/>
                </a:lnTo>
                <a:lnTo>
                  <a:pt x="82" y="50"/>
                </a:lnTo>
                <a:close/>
                <a:moveTo>
                  <a:pt x="96" y="287"/>
                </a:moveTo>
                <a:lnTo>
                  <a:pt x="82" y="287"/>
                </a:lnTo>
                <a:lnTo>
                  <a:pt x="82" y="164"/>
                </a:lnTo>
                <a:lnTo>
                  <a:pt x="82" y="164"/>
                </a:lnTo>
                <a:lnTo>
                  <a:pt x="90" y="165"/>
                </a:lnTo>
                <a:lnTo>
                  <a:pt x="96" y="168"/>
                </a:lnTo>
                <a:lnTo>
                  <a:pt x="96" y="186"/>
                </a:lnTo>
                <a:lnTo>
                  <a:pt x="88" y="226"/>
                </a:lnTo>
                <a:lnTo>
                  <a:pt x="96" y="226"/>
                </a:lnTo>
                <a:lnTo>
                  <a:pt x="96" y="287"/>
                </a:lnTo>
                <a:lnTo>
                  <a:pt x="96" y="287"/>
                </a:lnTo>
                <a:close/>
                <a:moveTo>
                  <a:pt x="96" y="133"/>
                </a:moveTo>
                <a:lnTo>
                  <a:pt x="96" y="133"/>
                </a:lnTo>
                <a:lnTo>
                  <a:pt x="90" y="144"/>
                </a:lnTo>
                <a:lnTo>
                  <a:pt x="83" y="157"/>
                </a:lnTo>
                <a:lnTo>
                  <a:pt x="83" y="157"/>
                </a:lnTo>
                <a:lnTo>
                  <a:pt x="96" y="160"/>
                </a:lnTo>
                <a:lnTo>
                  <a:pt x="96" y="133"/>
                </a:lnTo>
                <a:close/>
                <a:moveTo>
                  <a:pt x="40" y="0"/>
                </a:moveTo>
                <a:lnTo>
                  <a:pt x="82" y="0"/>
                </a:lnTo>
                <a:lnTo>
                  <a:pt x="82" y="14"/>
                </a:lnTo>
                <a:lnTo>
                  <a:pt x="36" y="14"/>
                </a:lnTo>
                <a:lnTo>
                  <a:pt x="36" y="14"/>
                </a:lnTo>
                <a:lnTo>
                  <a:pt x="27" y="15"/>
                </a:lnTo>
                <a:lnTo>
                  <a:pt x="22" y="19"/>
                </a:lnTo>
                <a:lnTo>
                  <a:pt x="18" y="25"/>
                </a:lnTo>
                <a:lnTo>
                  <a:pt x="17" y="31"/>
                </a:lnTo>
                <a:lnTo>
                  <a:pt x="17" y="31"/>
                </a:lnTo>
                <a:lnTo>
                  <a:pt x="17" y="31"/>
                </a:lnTo>
                <a:lnTo>
                  <a:pt x="18" y="39"/>
                </a:lnTo>
                <a:lnTo>
                  <a:pt x="22" y="45"/>
                </a:lnTo>
                <a:lnTo>
                  <a:pt x="27" y="49"/>
                </a:lnTo>
                <a:lnTo>
                  <a:pt x="36" y="50"/>
                </a:lnTo>
                <a:lnTo>
                  <a:pt x="82" y="50"/>
                </a:lnTo>
                <a:lnTo>
                  <a:pt x="82" y="137"/>
                </a:lnTo>
                <a:lnTo>
                  <a:pt x="82" y="137"/>
                </a:lnTo>
                <a:lnTo>
                  <a:pt x="69" y="155"/>
                </a:lnTo>
                <a:lnTo>
                  <a:pt x="69" y="155"/>
                </a:lnTo>
                <a:lnTo>
                  <a:pt x="61" y="155"/>
                </a:lnTo>
                <a:lnTo>
                  <a:pt x="61" y="155"/>
                </a:lnTo>
                <a:lnTo>
                  <a:pt x="48" y="156"/>
                </a:lnTo>
                <a:lnTo>
                  <a:pt x="42" y="157"/>
                </a:lnTo>
                <a:lnTo>
                  <a:pt x="38" y="160"/>
                </a:lnTo>
                <a:lnTo>
                  <a:pt x="38" y="160"/>
                </a:lnTo>
                <a:lnTo>
                  <a:pt x="34" y="163"/>
                </a:lnTo>
                <a:lnTo>
                  <a:pt x="31" y="167"/>
                </a:lnTo>
                <a:lnTo>
                  <a:pt x="29" y="169"/>
                </a:lnTo>
                <a:lnTo>
                  <a:pt x="29" y="174"/>
                </a:lnTo>
                <a:lnTo>
                  <a:pt x="29" y="174"/>
                </a:lnTo>
                <a:lnTo>
                  <a:pt x="29" y="178"/>
                </a:lnTo>
                <a:lnTo>
                  <a:pt x="31" y="180"/>
                </a:lnTo>
                <a:lnTo>
                  <a:pt x="31" y="180"/>
                </a:lnTo>
                <a:lnTo>
                  <a:pt x="34" y="182"/>
                </a:lnTo>
                <a:lnTo>
                  <a:pt x="40" y="183"/>
                </a:lnTo>
                <a:lnTo>
                  <a:pt x="40" y="183"/>
                </a:lnTo>
                <a:lnTo>
                  <a:pt x="42" y="183"/>
                </a:lnTo>
                <a:lnTo>
                  <a:pt x="45" y="182"/>
                </a:lnTo>
                <a:lnTo>
                  <a:pt x="45" y="182"/>
                </a:lnTo>
                <a:lnTo>
                  <a:pt x="46" y="179"/>
                </a:lnTo>
                <a:lnTo>
                  <a:pt x="48" y="178"/>
                </a:lnTo>
                <a:lnTo>
                  <a:pt x="48" y="178"/>
                </a:lnTo>
                <a:lnTo>
                  <a:pt x="46" y="174"/>
                </a:lnTo>
                <a:lnTo>
                  <a:pt x="46" y="174"/>
                </a:lnTo>
                <a:lnTo>
                  <a:pt x="45" y="172"/>
                </a:lnTo>
                <a:lnTo>
                  <a:pt x="45" y="172"/>
                </a:lnTo>
                <a:lnTo>
                  <a:pt x="48" y="168"/>
                </a:lnTo>
                <a:lnTo>
                  <a:pt x="52" y="165"/>
                </a:lnTo>
                <a:lnTo>
                  <a:pt x="52" y="165"/>
                </a:lnTo>
                <a:lnTo>
                  <a:pt x="57" y="164"/>
                </a:lnTo>
                <a:lnTo>
                  <a:pt x="64" y="164"/>
                </a:lnTo>
                <a:lnTo>
                  <a:pt x="64" y="164"/>
                </a:lnTo>
                <a:lnTo>
                  <a:pt x="54" y="182"/>
                </a:lnTo>
                <a:lnTo>
                  <a:pt x="54" y="182"/>
                </a:lnTo>
                <a:lnTo>
                  <a:pt x="48" y="195"/>
                </a:lnTo>
                <a:lnTo>
                  <a:pt x="44" y="207"/>
                </a:lnTo>
                <a:lnTo>
                  <a:pt x="41" y="218"/>
                </a:lnTo>
                <a:lnTo>
                  <a:pt x="41" y="228"/>
                </a:lnTo>
                <a:lnTo>
                  <a:pt x="41" y="228"/>
                </a:lnTo>
                <a:lnTo>
                  <a:pt x="41" y="233"/>
                </a:lnTo>
                <a:lnTo>
                  <a:pt x="42" y="237"/>
                </a:lnTo>
                <a:lnTo>
                  <a:pt x="45" y="240"/>
                </a:lnTo>
                <a:lnTo>
                  <a:pt x="49" y="243"/>
                </a:lnTo>
                <a:lnTo>
                  <a:pt x="49" y="243"/>
                </a:lnTo>
                <a:lnTo>
                  <a:pt x="53" y="244"/>
                </a:lnTo>
                <a:lnTo>
                  <a:pt x="61" y="244"/>
                </a:lnTo>
                <a:lnTo>
                  <a:pt x="61" y="244"/>
                </a:lnTo>
                <a:lnTo>
                  <a:pt x="60" y="240"/>
                </a:lnTo>
                <a:lnTo>
                  <a:pt x="60" y="236"/>
                </a:lnTo>
                <a:lnTo>
                  <a:pt x="60" y="236"/>
                </a:lnTo>
                <a:lnTo>
                  <a:pt x="61" y="221"/>
                </a:lnTo>
                <a:lnTo>
                  <a:pt x="61" y="221"/>
                </a:lnTo>
                <a:lnTo>
                  <a:pt x="64" y="207"/>
                </a:lnTo>
                <a:lnTo>
                  <a:pt x="68" y="194"/>
                </a:lnTo>
                <a:lnTo>
                  <a:pt x="73" y="179"/>
                </a:lnTo>
                <a:lnTo>
                  <a:pt x="80" y="164"/>
                </a:lnTo>
                <a:lnTo>
                  <a:pt x="80" y="164"/>
                </a:lnTo>
                <a:lnTo>
                  <a:pt x="82" y="164"/>
                </a:lnTo>
                <a:lnTo>
                  <a:pt x="82" y="287"/>
                </a:lnTo>
                <a:lnTo>
                  <a:pt x="40" y="287"/>
                </a:lnTo>
                <a:lnTo>
                  <a:pt x="40" y="287"/>
                </a:lnTo>
                <a:lnTo>
                  <a:pt x="31" y="286"/>
                </a:lnTo>
                <a:lnTo>
                  <a:pt x="25" y="285"/>
                </a:lnTo>
                <a:lnTo>
                  <a:pt x="18" y="280"/>
                </a:lnTo>
                <a:lnTo>
                  <a:pt x="13" y="275"/>
                </a:lnTo>
                <a:lnTo>
                  <a:pt x="7" y="270"/>
                </a:lnTo>
                <a:lnTo>
                  <a:pt x="4" y="263"/>
                </a:lnTo>
                <a:lnTo>
                  <a:pt x="2" y="256"/>
                </a:lnTo>
                <a:lnTo>
                  <a:pt x="0" y="248"/>
                </a:lnTo>
                <a:lnTo>
                  <a:pt x="0" y="39"/>
                </a:lnTo>
                <a:lnTo>
                  <a:pt x="0" y="39"/>
                </a:lnTo>
                <a:lnTo>
                  <a:pt x="2" y="31"/>
                </a:lnTo>
                <a:lnTo>
                  <a:pt x="4" y="25"/>
                </a:lnTo>
                <a:lnTo>
                  <a:pt x="7" y="18"/>
                </a:lnTo>
                <a:lnTo>
                  <a:pt x="13" y="12"/>
                </a:lnTo>
                <a:lnTo>
                  <a:pt x="18" y="7"/>
                </a:lnTo>
                <a:lnTo>
                  <a:pt x="25" y="4"/>
                </a:lnTo>
                <a:lnTo>
                  <a:pt x="31" y="2"/>
                </a:lnTo>
                <a:lnTo>
                  <a:pt x="40" y="0"/>
                </a:lnTo>
                <a:lnTo>
                  <a:pt x="40" y="0"/>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83" name="Freeform 171"/>
          <p:cNvSpPr>
            <a:spLocks noEditPoints="1"/>
          </p:cNvSpPr>
          <p:nvPr/>
        </p:nvSpPr>
        <p:spPr bwMode="auto">
          <a:xfrm>
            <a:off x="5732462" y="2648856"/>
            <a:ext cx="561975" cy="565150"/>
          </a:xfrm>
          <a:custGeom>
            <a:avLst/>
            <a:gdLst>
              <a:gd name="T0" fmla="*/ 337 w 354"/>
              <a:gd name="T1" fmla="*/ 299 h 356"/>
              <a:gd name="T2" fmla="*/ 352 w 354"/>
              <a:gd name="T3" fmla="*/ 91 h 356"/>
              <a:gd name="T4" fmla="*/ 339 w 354"/>
              <a:gd name="T5" fmla="*/ 154 h 356"/>
              <a:gd name="T6" fmla="*/ 333 w 354"/>
              <a:gd name="T7" fmla="*/ 150 h 356"/>
              <a:gd name="T8" fmla="*/ 333 w 354"/>
              <a:gd name="T9" fmla="*/ 206 h 356"/>
              <a:gd name="T10" fmla="*/ 289 w 354"/>
              <a:gd name="T11" fmla="*/ 221 h 356"/>
              <a:gd name="T12" fmla="*/ 306 w 354"/>
              <a:gd name="T13" fmla="*/ 244 h 356"/>
              <a:gd name="T14" fmla="*/ 283 w 354"/>
              <a:gd name="T15" fmla="*/ 267 h 356"/>
              <a:gd name="T16" fmla="*/ 306 w 354"/>
              <a:gd name="T17" fmla="*/ 338 h 356"/>
              <a:gd name="T18" fmla="*/ 283 w 354"/>
              <a:gd name="T19" fmla="*/ 59 h 356"/>
              <a:gd name="T20" fmla="*/ 317 w 354"/>
              <a:gd name="T21" fmla="*/ 59 h 356"/>
              <a:gd name="T22" fmla="*/ 271 w 354"/>
              <a:gd name="T23" fmla="*/ 47 h 356"/>
              <a:gd name="T24" fmla="*/ 263 w 354"/>
              <a:gd name="T25" fmla="*/ 12 h 356"/>
              <a:gd name="T26" fmla="*/ 272 w 354"/>
              <a:gd name="T27" fmla="*/ 223 h 356"/>
              <a:gd name="T28" fmla="*/ 283 w 354"/>
              <a:gd name="T29" fmla="*/ 68 h 356"/>
              <a:gd name="T30" fmla="*/ 272 w 354"/>
              <a:gd name="T31" fmla="*/ 264 h 356"/>
              <a:gd name="T32" fmla="*/ 274 w 354"/>
              <a:gd name="T33" fmla="*/ 356 h 356"/>
              <a:gd name="T34" fmla="*/ 263 w 354"/>
              <a:gd name="T35" fmla="*/ 28 h 356"/>
              <a:gd name="T36" fmla="*/ 259 w 354"/>
              <a:gd name="T37" fmla="*/ 50 h 356"/>
              <a:gd name="T38" fmla="*/ 236 w 354"/>
              <a:gd name="T39" fmla="*/ 50 h 356"/>
              <a:gd name="T40" fmla="*/ 230 w 354"/>
              <a:gd name="T41" fmla="*/ 28 h 356"/>
              <a:gd name="T42" fmla="*/ 263 w 354"/>
              <a:gd name="T43" fmla="*/ 68 h 356"/>
              <a:gd name="T44" fmla="*/ 263 w 354"/>
              <a:gd name="T45" fmla="*/ 231 h 356"/>
              <a:gd name="T46" fmla="*/ 228 w 354"/>
              <a:gd name="T47" fmla="*/ 269 h 356"/>
              <a:gd name="T48" fmla="*/ 228 w 354"/>
              <a:gd name="T49" fmla="*/ 216 h 356"/>
              <a:gd name="T50" fmla="*/ 263 w 354"/>
              <a:gd name="T51" fmla="*/ 348 h 356"/>
              <a:gd name="T52" fmla="*/ 228 w 354"/>
              <a:gd name="T53" fmla="*/ 28 h 356"/>
              <a:gd name="T54" fmla="*/ 225 w 354"/>
              <a:gd name="T55" fmla="*/ 49 h 356"/>
              <a:gd name="T56" fmla="*/ 228 w 354"/>
              <a:gd name="T57" fmla="*/ 4 h 356"/>
              <a:gd name="T58" fmla="*/ 179 w 354"/>
              <a:gd name="T59" fmla="*/ 68 h 356"/>
              <a:gd name="T60" fmla="*/ 228 w 354"/>
              <a:gd name="T61" fmla="*/ 216 h 356"/>
              <a:gd name="T62" fmla="*/ 228 w 354"/>
              <a:gd name="T63" fmla="*/ 299 h 356"/>
              <a:gd name="T64" fmla="*/ 133 w 354"/>
              <a:gd name="T65" fmla="*/ 43 h 356"/>
              <a:gd name="T66" fmla="*/ 126 w 354"/>
              <a:gd name="T67" fmla="*/ 4 h 356"/>
              <a:gd name="T68" fmla="*/ 179 w 354"/>
              <a:gd name="T69" fmla="*/ 68 h 356"/>
              <a:gd name="T70" fmla="*/ 179 w 354"/>
              <a:gd name="T71" fmla="*/ 242 h 356"/>
              <a:gd name="T72" fmla="*/ 171 w 354"/>
              <a:gd name="T73" fmla="*/ 162 h 356"/>
              <a:gd name="T74" fmla="*/ 115 w 354"/>
              <a:gd name="T75" fmla="*/ 31 h 356"/>
              <a:gd name="T76" fmla="*/ 123 w 354"/>
              <a:gd name="T77" fmla="*/ 50 h 356"/>
              <a:gd name="T78" fmla="*/ 100 w 354"/>
              <a:gd name="T79" fmla="*/ 43 h 356"/>
              <a:gd name="T80" fmla="*/ 90 w 354"/>
              <a:gd name="T81" fmla="*/ 12 h 356"/>
              <a:gd name="T82" fmla="*/ 126 w 354"/>
              <a:gd name="T83" fmla="*/ 96 h 356"/>
              <a:gd name="T84" fmla="*/ 90 w 354"/>
              <a:gd name="T85" fmla="*/ 256 h 356"/>
              <a:gd name="T86" fmla="*/ 126 w 354"/>
              <a:gd name="T87" fmla="*/ 162 h 356"/>
              <a:gd name="T88" fmla="*/ 90 w 354"/>
              <a:gd name="T89" fmla="*/ 348 h 356"/>
              <a:gd name="T90" fmla="*/ 79 w 354"/>
              <a:gd name="T91" fmla="*/ 39 h 356"/>
              <a:gd name="T92" fmla="*/ 71 w 354"/>
              <a:gd name="T93" fmla="*/ 20 h 356"/>
              <a:gd name="T94" fmla="*/ 90 w 354"/>
              <a:gd name="T95" fmla="*/ 162 h 356"/>
              <a:gd name="T96" fmla="*/ 90 w 354"/>
              <a:gd name="T97" fmla="*/ 68 h 356"/>
              <a:gd name="T98" fmla="*/ 81 w 354"/>
              <a:gd name="T99" fmla="*/ 264 h 356"/>
              <a:gd name="T100" fmla="*/ 84 w 354"/>
              <a:gd name="T101" fmla="*/ 353 h 356"/>
              <a:gd name="T102" fmla="*/ 37 w 354"/>
              <a:gd name="T103" fmla="*/ 59 h 356"/>
              <a:gd name="T104" fmla="*/ 71 w 354"/>
              <a:gd name="T105" fmla="*/ 20 h 356"/>
              <a:gd name="T106" fmla="*/ 54 w 354"/>
              <a:gd name="T107" fmla="*/ 227 h 356"/>
              <a:gd name="T108" fmla="*/ 50 w 354"/>
              <a:gd name="T109" fmla="*/ 257 h 356"/>
              <a:gd name="T110" fmla="*/ 16 w 354"/>
              <a:gd name="T111" fmla="*/ 299 h 356"/>
              <a:gd name="T112" fmla="*/ 71 w 354"/>
              <a:gd name="T113" fmla="*/ 68 h 356"/>
              <a:gd name="T114" fmla="*/ 49 w 354"/>
              <a:gd name="T115" fmla="*/ 345 h 356"/>
              <a:gd name="T116" fmla="*/ 20 w 354"/>
              <a:gd name="T117" fmla="*/ 150 h 356"/>
              <a:gd name="T118" fmla="*/ 16 w 354"/>
              <a:gd name="T119" fmla="*/ 154 h 356"/>
              <a:gd name="T120" fmla="*/ 0 w 354"/>
              <a:gd name="T121" fmla="*/ 95 h 356"/>
              <a:gd name="T122" fmla="*/ 16 w 354"/>
              <a:gd name="T123" fmla="*/ 96 h 356"/>
              <a:gd name="T124" fmla="*/ 16 w 354"/>
              <a:gd name="T125" fmla="*/ 21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356">
                <a:moveTo>
                  <a:pt x="337" y="299"/>
                </a:moveTo>
                <a:lnTo>
                  <a:pt x="337" y="210"/>
                </a:lnTo>
                <a:lnTo>
                  <a:pt x="337" y="210"/>
                </a:lnTo>
                <a:lnTo>
                  <a:pt x="340" y="215"/>
                </a:lnTo>
                <a:lnTo>
                  <a:pt x="341" y="222"/>
                </a:lnTo>
                <a:lnTo>
                  <a:pt x="341" y="299"/>
                </a:lnTo>
                <a:lnTo>
                  <a:pt x="337" y="299"/>
                </a:lnTo>
                <a:lnTo>
                  <a:pt x="337" y="299"/>
                </a:lnTo>
                <a:close/>
                <a:moveTo>
                  <a:pt x="337" y="154"/>
                </a:moveTo>
                <a:lnTo>
                  <a:pt x="337" y="96"/>
                </a:lnTo>
                <a:lnTo>
                  <a:pt x="337" y="96"/>
                </a:lnTo>
                <a:lnTo>
                  <a:pt x="339" y="95"/>
                </a:lnTo>
                <a:lnTo>
                  <a:pt x="348" y="91"/>
                </a:lnTo>
                <a:lnTo>
                  <a:pt x="348" y="91"/>
                </a:lnTo>
                <a:lnTo>
                  <a:pt x="350" y="91"/>
                </a:lnTo>
                <a:lnTo>
                  <a:pt x="352" y="91"/>
                </a:lnTo>
                <a:lnTo>
                  <a:pt x="354" y="93"/>
                </a:lnTo>
                <a:lnTo>
                  <a:pt x="354" y="95"/>
                </a:lnTo>
                <a:lnTo>
                  <a:pt x="354" y="142"/>
                </a:lnTo>
                <a:lnTo>
                  <a:pt x="354" y="142"/>
                </a:lnTo>
                <a:lnTo>
                  <a:pt x="352" y="147"/>
                </a:lnTo>
                <a:lnTo>
                  <a:pt x="350" y="149"/>
                </a:lnTo>
                <a:lnTo>
                  <a:pt x="348" y="150"/>
                </a:lnTo>
                <a:lnTo>
                  <a:pt x="339" y="154"/>
                </a:lnTo>
                <a:lnTo>
                  <a:pt x="339" y="154"/>
                </a:lnTo>
                <a:lnTo>
                  <a:pt x="337" y="154"/>
                </a:lnTo>
                <a:lnTo>
                  <a:pt x="337" y="154"/>
                </a:lnTo>
                <a:close/>
                <a:moveTo>
                  <a:pt x="337" y="96"/>
                </a:moveTo>
                <a:lnTo>
                  <a:pt x="337" y="154"/>
                </a:lnTo>
                <a:lnTo>
                  <a:pt x="337" y="154"/>
                </a:lnTo>
                <a:lnTo>
                  <a:pt x="335" y="153"/>
                </a:lnTo>
                <a:lnTo>
                  <a:pt x="333" y="150"/>
                </a:lnTo>
                <a:lnTo>
                  <a:pt x="333" y="103"/>
                </a:lnTo>
                <a:lnTo>
                  <a:pt x="333" y="103"/>
                </a:lnTo>
                <a:lnTo>
                  <a:pt x="335" y="99"/>
                </a:lnTo>
                <a:lnTo>
                  <a:pt x="337" y="96"/>
                </a:lnTo>
                <a:lnTo>
                  <a:pt x="337" y="96"/>
                </a:lnTo>
                <a:close/>
                <a:moveTo>
                  <a:pt x="337" y="210"/>
                </a:moveTo>
                <a:lnTo>
                  <a:pt x="337" y="210"/>
                </a:lnTo>
                <a:lnTo>
                  <a:pt x="333" y="206"/>
                </a:lnTo>
                <a:lnTo>
                  <a:pt x="329" y="202"/>
                </a:lnTo>
                <a:lnTo>
                  <a:pt x="324" y="199"/>
                </a:lnTo>
                <a:lnTo>
                  <a:pt x="317" y="199"/>
                </a:lnTo>
                <a:lnTo>
                  <a:pt x="317" y="68"/>
                </a:lnTo>
                <a:lnTo>
                  <a:pt x="283" y="68"/>
                </a:lnTo>
                <a:lnTo>
                  <a:pt x="283" y="221"/>
                </a:lnTo>
                <a:lnTo>
                  <a:pt x="283" y="221"/>
                </a:lnTo>
                <a:lnTo>
                  <a:pt x="289" y="221"/>
                </a:lnTo>
                <a:lnTo>
                  <a:pt x="293" y="222"/>
                </a:lnTo>
                <a:lnTo>
                  <a:pt x="297" y="225"/>
                </a:lnTo>
                <a:lnTo>
                  <a:pt x="299" y="227"/>
                </a:lnTo>
                <a:lnTo>
                  <a:pt x="302" y="230"/>
                </a:lnTo>
                <a:lnTo>
                  <a:pt x="305" y="234"/>
                </a:lnTo>
                <a:lnTo>
                  <a:pt x="306" y="239"/>
                </a:lnTo>
                <a:lnTo>
                  <a:pt x="306" y="244"/>
                </a:lnTo>
                <a:lnTo>
                  <a:pt x="306" y="244"/>
                </a:lnTo>
                <a:lnTo>
                  <a:pt x="306" y="248"/>
                </a:lnTo>
                <a:lnTo>
                  <a:pt x="305" y="253"/>
                </a:lnTo>
                <a:lnTo>
                  <a:pt x="302" y="257"/>
                </a:lnTo>
                <a:lnTo>
                  <a:pt x="299" y="260"/>
                </a:lnTo>
                <a:lnTo>
                  <a:pt x="297" y="262"/>
                </a:lnTo>
                <a:lnTo>
                  <a:pt x="293" y="265"/>
                </a:lnTo>
                <a:lnTo>
                  <a:pt x="289" y="267"/>
                </a:lnTo>
                <a:lnTo>
                  <a:pt x="283" y="267"/>
                </a:lnTo>
                <a:lnTo>
                  <a:pt x="283" y="299"/>
                </a:lnTo>
                <a:lnTo>
                  <a:pt x="337" y="299"/>
                </a:lnTo>
                <a:lnTo>
                  <a:pt x="337" y="210"/>
                </a:lnTo>
                <a:lnTo>
                  <a:pt x="337" y="210"/>
                </a:lnTo>
                <a:close/>
                <a:moveTo>
                  <a:pt x="283" y="356"/>
                </a:moveTo>
                <a:lnTo>
                  <a:pt x="283" y="314"/>
                </a:lnTo>
                <a:lnTo>
                  <a:pt x="306" y="314"/>
                </a:lnTo>
                <a:lnTo>
                  <a:pt x="306" y="338"/>
                </a:lnTo>
                <a:lnTo>
                  <a:pt x="306" y="338"/>
                </a:lnTo>
                <a:lnTo>
                  <a:pt x="305" y="345"/>
                </a:lnTo>
                <a:lnTo>
                  <a:pt x="301" y="350"/>
                </a:lnTo>
                <a:lnTo>
                  <a:pt x="295" y="355"/>
                </a:lnTo>
                <a:lnTo>
                  <a:pt x="289" y="356"/>
                </a:lnTo>
                <a:lnTo>
                  <a:pt x="283" y="356"/>
                </a:lnTo>
                <a:lnTo>
                  <a:pt x="283" y="356"/>
                </a:lnTo>
                <a:close/>
                <a:moveTo>
                  <a:pt x="283" y="59"/>
                </a:moveTo>
                <a:lnTo>
                  <a:pt x="283" y="20"/>
                </a:lnTo>
                <a:lnTo>
                  <a:pt x="283" y="20"/>
                </a:lnTo>
                <a:lnTo>
                  <a:pt x="298" y="30"/>
                </a:lnTo>
                <a:lnTo>
                  <a:pt x="309" y="38"/>
                </a:lnTo>
                <a:lnTo>
                  <a:pt x="313" y="43"/>
                </a:lnTo>
                <a:lnTo>
                  <a:pt x="316" y="49"/>
                </a:lnTo>
                <a:lnTo>
                  <a:pt x="317" y="54"/>
                </a:lnTo>
                <a:lnTo>
                  <a:pt x="317" y="59"/>
                </a:lnTo>
                <a:lnTo>
                  <a:pt x="283" y="59"/>
                </a:lnTo>
                <a:close/>
                <a:moveTo>
                  <a:pt x="283" y="20"/>
                </a:moveTo>
                <a:lnTo>
                  <a:pt x="283" y="59"/>
                </a:lnTo>
                <a:lnTo>
                  <a:pt x="263" y="59"/>
                </a:lnTo>
                <a:lnTo>
                  <a:pt x="263" y="50"/>
                </a:lnTo>
                <a:lnTo>
                  <a:pt x="263" y="50"/>
                </a:lnTo>
                <a:lnTo>
                  <a:pt x="268" y="50"/>
                </a:lnTo>
                <a:lnTo>
                  <a:pt x="271" y="47"/>
                </a:lnTo>
                <a:lnTo>
                  <a:pt x="274" y="43"/>
                </a:lnTo>
                <a:lnTo>
                  <a:pt x="275" y="39"/>
                </a:lnTo>
                <a:lnTo>
                  <a:pt x="275" y="39"/>
                </a:lnTo>
                <a:lnTo>
                  <a:pt x="274" y="35"/>
                </a:lnTo>
                <a:lnTo>
                  <a:pt x="271" y="31"/>
                </a:lnTo>
                <a:lnTo>
                  <a:pt x="268" y="28"/>
                </a:lnTo>
                <a:lnTo>
                  <a:pt x="263" y="28"/>
                </a:lnTo>
                <a:lnTo>
                  <a:pt x="263" y="12"/>
                </a:lnTo>
                <a:lnTo>
                  <a:pt x="263" y="12"/>
                </a:lnTo>
                <a:lnTo>
                  <a:pt x="283" y="20"/>
                </a:lnTo>
                <a:lnTo>
                  <a:pt x="283" y="20"/>
                </a:lnTo>
                <a:close/>
                <a:moveTo>
                  <a:pt x="283" y="68"/>
                </a:moveTo>
                <a:lnTo>
                  <a:pt x="283" y="221"/>
                </a:lnTo>
                <a:lnTo>
                  <a:pt x="283" y="221"/>
                </a:lnTo>
                <a:lnTo>
                  <a:pt x="278" y="221"/>
                </a:lnTo>
                <a:lnTo>
                  <a:pt x="272" y="223"/>
                </a:lnTo>
                <a:lnTo>
                  <a:pt x="267" y="227"/>
                </a:lnTo>
                <a:lnTo>
                  <a:pt x="263" y="231"/>
                </a:lnTo>
                <a:lnTo>
                  <a:pt x="263" y="162"/>
                </a:lnTo>
                <a:lnTo>
                  <a:pt x="272" y="162"/>
                </a:lnTo>
                <a:lnTo>
                  <a:pt x="272" y="96"/>
                </a:lnTo>
                <a:lnTo>
                  <a:pt x="263" y="96"/>
                </a:lnTo>
                <a:lnTo>
                  <a:pt x="263" y="68"/>
                </a:lnTo>
                <a:lnTo>
                  <a:pt x="283" y="68"/>
                </a:lnTo>
                <a:lnTo>
                  <a:pt x="283" y="68"/>
                </a:lnTo>
                <a:close/>
                <a:moveTo>
                  <a:pt x="283" y="267"/>
                </a:moveTo>
                <a:lnTo>
                  <a:pt x="283" y="299"/>
                </a:lnTo>
                <a:lnTo>
                  <a:pt x="263" y="299"/>
                </a:lnTo>
                <a:lnTo>
                  <a:pt x="263" y="256"/>
                </a:lnTo>
                <a:lnTo>
                  <a:pt x="263" y="256"/>
                </a:lnTo>
                <a:lnTo>
                  <a:pt x="267" y="260"/>
                </a:lnTo>
                <a:lnTo>
                  <a:pt x="272" y="264"/>
                </a:lnTo>
                <a:lnTo>
                  <a:pt x="278" y="267"/>
                </a:lnTo>
                <a:lnTo>
                  <a:pt x="283" y="267"/>
                </a:lnTo>
                <a:lnTo>
                  <a:pt x="283" y="267"/>
                </a:lnTo>
                <a:close/>
                <a:moveTo>
                  <a:pt x="283" y="314"/>
                </a:moveTo>
                <a:lnTo>
                  <a:pt x="283" y="356"/>
                </a:lnTo>
                <a:lnTo>
                  <a:pt x="278" y="356"/>
                </a:lnTo>
                <a:lnTo>
                  <a:pt x="278" y="356"/>
                </a:lnTo>
                <a:lnTo>
                  <a:pt x="274" y="356"/>
                </a:lnTo>
                <a:lnTo>
                  <a:pt x="270" y="353"/>
                </a:lnTo>
                <a:lnTo>
                  <a:pt x="267" y="352"/>
                </a:lnTo>
                <a:lnTo>
                  <a:pt x="263" y="348"/>
                </a:lnTo>
                <a:lnTo>
                  <a:pt x="263" y="314"/>
                </a:lnTo>
                <a:lnTo>
                  <a:pt x="283" y="314"/>
                </a:lnTo>
                <a:close/>
                <a:moveTo>
                  <a:pt x="263" y="12"/>
                </a:moveTo>
                <a:lnTo>
                  <a:pt x="263" y="28"/>
                </a:lnTo>
                <a:lnTo>
                  <a:pt x="263" y="28"/>
                </a:lnTo>
                <a:lnTo>
                  <a:pt x="259" y="28"/>
                </a:lnTo>
                <a:lnTo>
                  <a:pt x="256" y="31"/>
                </a:lnTo>
                <a:lnTo>
                  <a:pt x="253" y="35"/>
                </a:lnTo>
                <a:lnTo>
                  <a:pt x="252" y="39"/>
                </a:lnTo>
                <a:lnTo>
                  <a:pt x="252" y="39"/>
                </a:lnTo>
                <a:lnTo>
                  <a:pt x="253" y="43"/>
                </a:lnTo>
                <a:lnTo>
                  <a:pt x="256" y="47"/>
                </a:lnTo>
                <a:lnTo>
                  <a:pt x="259" y="50"/>
                </a:lnTo>
                <a:lnTo>
                  <a:pt x="263" y="50"/>
                </a:lnTo>
                <a:lnTo>
                  <a:pt x="263" y="59"/>
                </a:lnTo>
                <a:lnTo>
                  <a:pt x="228" y="59"/>
                </a:lnTo>
                <a:lnTo>
                  <a:pt x="228" y="50"/>
                </a:lnTo>
                <a:lnTo>
                  <a:pt x="228" y="50"/>
                </a:lnTo>
                <a:lnTo>
                  <a:pt x="230" y="50"/>
                </a:lnTo>
                <a:lnTo>
                  <a:pt x="230" y="50"/>
                </a:lnTo>
                <a:lnTo>
                  <a:pt x="236" y="50"/>
                </a:lnTo>
                <a:lnTo>
                  <a:pt x="238" y="47"/>
                </a:lnTo>
                <a:lnTo>
                  <a:pt x="241" y="43"/>
                </a:lnTo>
                <a:lnTo>
                  <a:pt x="243" y="39"/>
                </a:lnTo>
                <a:lnTo>
                  <a:pt x="243" y="39"/>
                </a:lnTo>
                <a:lnTo>
                  <a:pt x="241" y="35"/>
                </a:lnTo>
                <a:lnTo>
                  <a:pt x="238" y="31"/>
                </a:lnTo>
                <a:lnTo>
                  <a:pt x="236" y="28"/>
                </a:lnTo>
                <a:lnTo>
                  <a:pt x="230" y="28"/>
                </a:lnTo>
                <a:lnTo>
                  <a:pt x="230" y="28"/>
                </a:lnTo>
                <a:lnTo>
                  <a:pt x="228" y="28"/>
                </a:lnTo>
                <a:lnTo>
                  <a:pt x="228" y="4"/>
                </a:lnTo>
                <a:lnTo>
                  <a:pt x="228" y="4"/>
                </a:lnTo>
                <a:lnTo>
                  <a:pt x="247" y="8"/>
                </a:lnTo>
                <a:lnTo>
                  <a:pt x="263" y="12"/>
                </a:lnTo>
                <a:lnTo>
                  <a:pt x="263" y="12"/>
                </a:lnTo>
                <a:close/>
                <a:moveTo>
                  <a:pt x="263" y="68"/>
                </a:moveTo>
                <a:lnTo>
                  <a:pt x="263" y="96"/>
                </a:lnTo>
                <a:lnTo>
                  <a:pt x="228" y="96"/>
                </a:lnTo>
                <a:lnTo>
                  <a:pt x="228" y="68"/>
                </a:lnTo>
                <a:lnTo>
                  <a:pt x="263" y="68"/>
                </a:lnTo>
                <a:lnTo>
                  <a:pt x="263" y="68"/>
                </a:lnTo>
                <a:close/>
                <a:moveTo>
                  <a:pt x="263" y="162"/>
                </a:moveTo>
                <a:lnTo>
                  <a:pt x="263" y="231"/>
                </a:lnTo>
                <a:lnTo>
                  <a:pt x="263" y="231"/>
                </a:lnTo>
                <a:lnTo>
                  <a:pt x="262" y="237"/>
                </a:lnTo>
                <a:lnTo>
                  <a:pt x="260" y="244"/>
                </a:lnTo>
                <a:lnTo>
                  <a:pt x="260" y="244"/>
                </a:lnTo>
                <a:lnTo>
                  <a:pt x="262" y="250"/>
                </a:lnTo>
                <a:lnTo>
                  <a:pt x="263" y="256"/>
                </a:lnTo>
                <a:lnTo>
                  <a:pt x="263" y="299"/>
                </a:lnTo>
                <a:lnTo>
                  <a:pt x="228" y="299"/>
                </a:lnTo>
                <a:lnTo>
                  <a:pt x="228" y="269"/>
                </a:lnTo>
                <a:lnTo>
                  <a:pt x="229" y="269"/>
                </a:lnTo>
                <a:lnTo>
                  <a:pt x="229" y="253"/>
                </a:lnTo>
                <a:lnTo>
                  <a:pt x="228" y="253"/>
                </a:lnTo>
                <a:lnTo>
                  <a:pt x="228" y="242"/>
                </a:lnTo>
                <a:lnTo>
                  <a:pt x="229" y="242"/>
                </a:lnTo>
                <a:lnTo>
                  <a:pt x="229" y="227"/>
                </a:lnTo>
                <a:lnTo>
                  <a:pt x="228" y="227"/>
                </a:lnTo>
                <a:lnTo>
                  <a:pt x="228" y="216"/>
                </a:lnTo>
                <a:lnTo>
                  <a:pt x="229" y="216"/>
                </a:lnTo>
                <a:lnTo>
                  <a:pt x="229" y="200"/>
                </a:lnTo>
                <a:lnTo>
                  <a:pt x="228" y="200"/>
                </a:lnTo>
                <a:lnTo>
                  <a:pt x="228" y="162"/>
                </a:lnTo>
                <a:lnTo>
                  <a:pt x="263" y="162"/>
                </a:lnTo>
                <a:lnTo>
                  <a:pt x="263" y="162"/>
                </a:lnTo>
                <a:close/>
                <a:moveTo>
                  <a:pt x="263" y="314"/>
                </a:moveTo>
                <a:lnTo>
                  <a:pt x="263" y="348"/>
                </a:lnTo>
                <a:lnTo>
                  <a:pt x="263" y="348"/>
                </a:lnTo>
                <a:lnTo>
                  <a:pt x="262" y="344"/>
                </a:lnTo>
                <a:lnTo>
                  <a:pt x="260" y="338"/>
                </a:lnTo>
                <a:lnTo>
                  <a:pt x="260" y="314"/>
                </a:lnTo>
                <a:lnTo>
                  <a:pt x="263" y="314"/>
                </a:lnTo>
                <a:close/>
                <a:moveTo>
                  <a:pt x="228" y="4"/>
                </a:moveTo>
                <a:lnTo>
                  <a:pt x="228" y="28"/>
                </a:lnTo>
                <a:lnTo>
                  <a:pt x="228" y="28"/>
                </a:lnTo>
                <a:lnTo>
                  <a:pt x="225" y="30"/>
                </a:lnTo>
                <a:lnTo>
                  <a:pt x="222" y="32"/>
                </a:lnTo>
                <a:lnTo>
                  <a:pt x="221" y="35"/>
                </a:lnTo>
                <a:lnTo>
                  <a:pt x="220" y="39"/>
                </a:lnTo>
                <a:lnTo>
                  <a:pt x="220" y="39"/>
                </a:lnTo>
                <a:lnTo>
                  <a:pt x="221" y="43"/>
                </a:lnTo>
                <a:lnTo>
                  <a:pt x="222" y="46"/>
                </a:lnTo>
                <a:lnTo>
                  <a:pt x="225" y="49"/>
                </a:lnTo>
                <a:lnTo>
                  <a:pt x="228" y="50"/>
                </a:lnTo>
                <a:lnTo>
                  <a:pt x="228" y="59"/>
                </a:lnTo>
                <a:lnTo>
                  <a:pt x="179" y="59"/>
                </a:lnTo>
                <a:lnTo>
                  <a:pt x="179" y="0"/>
                </a:lnTo>
                <a:lnTo>
                  <a:pt x="179" y="0"/>
                </a:lnTo>
                <a:lnTo>
                  <a:pt x="203" y="1"/>
                </a:lnTo>
                <a:lnTo>
                  <a:pt x="228" y="4"/>
                </a:lnTo>
                <a:lnTo>
                  <a:pt x="228" y="4"/>
                </a:lnTo>
                <a:close/>
                <a:moveTo>
                  <a:pt x="228" y="68"/>
                </a:moveTo>
                <a:lnTo>
                  <a:pt x="228" y="96"/>
                </a:lnTo>
                <a:lnTo>
                  <a:pt x="183" y="96"/>
                </a:lnTo>
                <a:lnTo>
                  <a:pt x="183" y="162"/>
                </a:lnTo>
                <a:lnTo>
                  <a:pt x="228" y="162"/>
                </a:lnTo>
                <a:lnTo>
                  <a:pt x="228" y="200"/>
                </a:lnTo>
                <a:lnTo>
                  <a:pt x="179" y="200"/>
                </a:lnTo>
                <a:lnTo>
                  <a:pt x="179" y="68"/>
                </a:lnTo>
                <a:lnTo>
                  <a:pt x="228" y="68"/>
                </a:lnTo>
                <a:lnTo>
                  <a:pt x="228" y="68"/>
                </a:lnTo>
                <a:close/>
                <a:moveTo>
                  <a:pt x="228" y="216"/>
                </a:moveTo>
                <a:lnTo>
                  <a:pt x="228" y="227"/>
                </a:lnTo>
                <a:lnTo>
                  <a:pt x="179" y="227"/>
                </a:lnTo>
                <a:lnTo>
                  <a:pt x="179" y="216"/>
                </a:lnTo>
                <a:lnTo>
                  <a:pt x="228" y="216"/>
                </a:lnTo>
                <a:lnTo>
                  <a:pt x="228" y="216"/>
                </a:lnTo>
                <a:close/>
                <a:moveTo>
                  <a:pt x="228" y="242"/>
                </a:moveTo>
                <a:lnTo>
                  <a:pt x="228" y="253"/>
                </a:lnTo>
                <a:lnTo>
                  <a:pt x="179" y="253"/>
                </a:lnTo>
                <a:lnTo>
                  <a:pt x="179" y="242"/>
                </a:lnTo>
                <a:lnTo>
                  <a:pt x="228" y="242"/>
                </a:lnTo>
                <a:lnTo>
                  <a:pt x="228" y="242"/>
                </a:lnTo>
                <a:close/>
                <a:moveTo>
                  <a:pt x="228" y="269"/>
                </a:moveTo>
                <a:lnTo>
                  <a:pt x="228" y="299"/>
                </a:lnTo>
                <a:lnTo>
                  <a:pt x="179" y="299"/>
                </a:lnTo>
                <a:lnTo>
                  <a:pt x="179" y="269"/>
                </a:lnTo>
                <a:lnTo>
                  <a:pt x="228" y="269"/>
                </a:lnTo>
                <a:close/>
                <a:moveTo>
                  <a:pt x="126" y="50"/>
                </a:moveTo>
                <a:lnTo>
                  <a:pt x="126" y="50"/>
                </a:lnTo>
                <a:lnTo>
                  <a:pt x="129" y="49"/>
                </a:lnTo>
                <a:lnTo>
                  <a:pt x="132" y="46"/>
                </a:lnTo>
                <a:lnTo>
                  <a:pt x="133" y="43"/>
                </a:lnTo>
                <a:lnTo>
                  <a:pt x="134" y="39"/>
                </a:lnTo>
                <a:lnTo>
                  <a:pt x="134" y="39"/>
                </a:lnTo>
                <a:lnTo>
                  <a:pt x="133" y="35"/>
                </a:lnTo>
                <a:lnTo>
                  <a:pt x="132" y="32"/>
                </a:lnTo>
                <a:lnTo>
                  <a:pt x="129" y="30"/>
                </a:lnTo>
                <a:lnTo>
                  <a:pt x="126" y="28"/>
                </a:lnTo>
                <a:lnTo>
                  <a:pt x="126" y="4"/>
                </a:lnTo>
                <a:lnTo>
                  <a:pt x="126" y="4"/>
                </a:lnTo>
                <a:lnTo>
                  <a:pt x="150" y="1"/>
                </a:lnTo>
                <a:lnTo>
                  <a:pt x="176" y="0"/>
                </a:lnTo>
                <a:lnTo>
                  <a:pt x="179" y="0"/>
                </a:lnTo>
                <a:lnTo>
                  <a:pt x="179" y="59"/>
                </a:lnTo>
                <a:lnTo>
                  <a:pt x="126" y="59"/>
                </a:lnTo>
                <a:lnTo>
                  <a:pt x="126" y="50"/>
                </a:lnTo>
                <a:lnTo>
                  <a:pt x="126" y="50"/>
                </a:lnTo>
                <a:close/>
                <a:moveTo>
                  <a:pt x="179" y="68"/>
                </a:moveTo>
                <a:lnTo>
                  <a:pt x="179" y="200"/>
                </a:lnTo>
                <a:lnTo>
                  <a:pt x="127" y="200"/>
                </a:lnTo>
                <a:lnTo>
                  <a:pt x="127" y="216"/>
                </a:lnTo>
                <a:lnTo>
                  <a:pt x="179" y="216"/>
                </a:lnTo>
                <a:lnTo>
                  <a:pt x="179" y="227"/>
                </a:lnTo>
                <a:lnTo>
                  <a:pt x="127" y="227"/>
                </a:lnTo>
                <a:lnTo>
                  <a:pt x="127" y="242"/>
                </a:lnTo>
                <a:lnTo>
                  <a:pt x="179" y="242"/>
                </a:lnTo>
                <a:lnTo>
                  <a:pt x="179" y="253"/>
                </a:lnTo>
                <a:lnTo>
                  <a:pt x="127" y="253"/>
                </a:lnTo>
                <a:lnTo>
                  <a:pt x="127" y="269"/>
                </a:lnTo>
                <a:lnTo>
                  <a:pt x="179" y="269"/>
                </a:lnTo>
                <a:lnTo>
                  <a:pt x="179" y="299"/>
                </a:lnTo>
                <a:lnTo>
                  <a:pt x="126" y="299"/>
                </a:lnTo>
                <a:lnTo>
                  <a:pt x="126" y="162"/>
                </a:lnTo>
                <a:lnTo>
                  <a:pt x="171" y="162"/>
                </a:lnTo>
                <a:lnTo>
                  <a:pt x="171" y="96"/>
                </a:lnTo>
                <a:lnTo>
                  <a:pt x="126" y="96"/>
                </a:lnTo>
                <a:lnTo>
                  <a:pt x="126" y="68"/>
                </a:lnTo>
                <a:lnTo>
                  <a:pt x="179" y="68"/>
                </a:lnTo>
                <a:close/>
                <a:moveTo>
                  <a:pt x="123" y="28"/>
                </a:moveTo>
                <a:lnTo>
                  <a:pt x="123" y="28"/>
                </a:lnTo>
                <a:lnTo>
                  <a:pt x="118" y="28"/>
                </a:lnTo>
                <a:lnTo>
                  <a:pt x="115" y="31"/>
                </a:lnTo>
                <a:lnTo>
                  <a:pt x="113" y="35"/>
                </a:lnTo>
                <a:lnTo>
                  <a:pt x="111" y="39"/>
                </a:lnTo>
                <a:lnTo>
                  <a:pt x="111" y="39"/>
                </a:lnTo>
                <a:lnTo>
                  <a:pt x="113" y="43"/>
                </a:lnTo>
                <a:lnTo>
                  <a:pt x="115" y="47"/>
                </a:lnTo>
                <a:lnTo>
                  <a:pt x="118" y="50"/>
                </a:lnTo>
                <a:lnTo>
                  <a:pt x="123" y="50"/>
                </a:lnTo>
                <a:lnTo>
                  <a:pt x="123" y="50"/>
                </a:lnTo>
                <a:lnTo>
                  <a:pt x="126" y="50"/>
                </a:lnTo>
                <a:lnTo>
                  <a:pt x="126" y="59"/>
                </a:lnTo>
                <a:lnTo>
                  <a:pt x="90" y="59"/>
                </a:lnTo>
                <a:lnTo>
                  <a:pt x="90" y="50"/>
                </a:lnTo>
                <a:lnTo>
                  <a:pt x="90" y="50"/>
                </a:lnTo>
                <a:lnTo>
                  <a:pt x="95" y="50"/>
                </a:lnTo>
                <a:lnTo>
                  <a:pt x="98" y="47"/>
                </a:lnTo>
                <a:lnTo>
                  <a:pt x="100" y="43"/>
                </a:lnTo>
                <a:lnTo>
                  <a:pt x="102" y="39"/>
                </a:lnTo>
                <a:lnTo>
                  <a:pt x="102" y="39"/>
                </a:lnTo>
                <a:lnTo>
                  <a:pt x="100" y="35"/>
                </a:lnTo>
                <a:lnTo>
                  <a:pt x="98" y="31"/>
                </a:lnTo>
                <a:lnTo>
                  <a:pt x="95" y="28"/>
                </a:lnTo>
                <a:lnTo>
                  <a:pt x="90" y="28"/>
                </a:lnTo>
                <a:lnTo>
                  <a:pt x="90" y="12"/>
                </a:lnTo>
                <a:lnTo>
                  <a:pt x="90" y="12"/>
                </a:lnTo>
                <a:lnTo>
                  <a:pt x="107" y="8"/>
                </a:lnTo>
                <a:lnTo>
                  <a:pt x="126" y="4"/>
                </a:lnTo>
                <a:lnTo>
                  <a:pt x="126" y="28"/>
                </a:lnTo>
                <a:lnTo>
                  <a:pt x="126" y="28"/>
                </a:lnTo>
                <a:lnTo>
                  <a:pt x="123" y="28"/>
                </a:lnTo>
                <a:lnTo>
                  <a:pt x="123" y="28"/>
                </a:lnTo>
                <a:close/>
                <a:moveTo>
                  <a:pt x="126" y="68"/>
                </a:moveTo>
                <a:lnTo>
                  <a:pt x="126" y="96"/>
                </a:lnTo>
                <a:lnTo>
                  <a:pt x="90" y="96"/>
                </a:lnTo>
                <a:lnTo>
                  <a:pt x="90" y="68"/>
                </a:lnTo>
                <a:lnTo>
                  <a:pt x="126" y="68"/>
                </a:lnTo>
                <a:lnTo>
                  <a:pt x="126" y="68"/>
                </a:lnTo>
                <a:close/>
                <a:moveTo>
                  <a:pt x="126" y="162"/>
                </a:moveTo>
                <a:lnTo>
                  <a:pt x="126" y="299"/>
                </a:lnTo>
                <a:lnTo>
                  <a:pt x="90" y="299"/>
                </a:lnTo>
                <a:lnTo>
                  <a:pt x="90" y="256"/>
                </a:lnTo>
                <a:lnTo>
                  <a:pt x="90" y="256"/>
                </a:lnTo>
                <a:lnTo>
                  <a:pt x="92" y="250"/>
                </a:lnTo>
                <a:lnTo>
                  <a:pt x="94" y="244"/>
                </a:lnTo>
                <a:lnTo>
                  <a:pt x="94" y="244"/>
                </a:lnTo>
                <a:lnTo>
                  <a:pt x="92" y="237"/>
                </a:lnTo>
                <a:lnTo>
                  <a:pt x="90" y="231"/>
                </a:lnTo>
                <a:lnTo>
                  <a:pt x="90" y="162"/>
                </a:lnTo>
                <a:lnTo>
                  <a:pt x="126" y="162"/>
                </a:lnTo>
                <a:lnTo>
                  <a:pt x="126" y="162"/>
                </a:lnTo>
                <a:close/>
                <a:moveTo>
                  <a:pt x="90" y="348"/>
                </a:moveTo>
                <a:lnTo>
                  <a:pt x="90" y="314"/>
                </a:lnTo>
                <a:lnTo>
                  <a:pt x="94" y="314"/>
                </a:lnTo>
                <a:lnTo>
                  <a:pt x="94" y="338"/>
                </a:lnTo>
                <a:lnTo>
                  <a:pt x="94" y="338"/>
                </a:lnTo>
                <a:lnTo>
                  <a:pt x="92" y="344"/>
                </a:lnTo>
                <a:lnTo>
                  <a:pt x="90" y="348"/>
                </a:lnTo>
                <a:lnTo>
                  <a:pt x="90" y="348"/>
                </a:lnTo>
                <a:close/>
                <a:moveTo>
                  <a:pt x="90" y="12"/>
                </a:moveTo>
                <a:lnTo>
                  <a:pt x="90" y="28"/>
                </a:lnTo>
                <a:lnTo>
                  <a:pt x="90" y="28"/>
                </a:lnTo>
                <a:lnTo>
                  <a:pt x="85" y="28"/>
                </a:lnTo>
                <a:lnTo>
                  <a:pt x="83" y="31"/>
                </a:lnTo>
                <a:lnTo>
                  <a:pt x="80" y="35"/>
                </a:lnTo>
                <a:lnTo>
                  <a:pt x="79" y="39"/>
                </a:lnTo>
                <a:lnTo>
                  <a:pt x="79" y="39"/>
                </a:lnTo>
                <a:lnTo>
                  <a:pt x="80" y="43"/>
                </a:lnTo>
                <a:lnTo>
                  <a:pt x="83" y="47"/>
                </a:lnTo>
                <a:lnTo>
                  <a:pt x="85" y="50"/>
                </a:lnTo>
                <a:lnTo>
                  <a:pt x="90" y="50"/>
                </a:lnTo>
                <a:lnTo>
                  <a:pt x="90" y="59"/>
                </a:lnTo>
                <a:lnTo>
                  <a:pt x="71" y="59"/>
                </a:lnTo>
                <a:lnTo>
                  <a:pt x="71" y="20"/>
                </a:lnTo>
                <a:lnTo>
                  <a:pt x="71" y="20"/>
                </a:lnTo>
                <a:lnTo>
                  <a:pt x="90" y="12"/>
                </a:lnTo>
                <a:lnTo>
                  <a:pt x="90" y="12"/>
                </a:lnTo>
                <a:close/>
                <a:moveTo>
                  <a:pt x="90" y="68"/>
                </a:moveTo>
                <a:lnTo>
                  <a:pt x="90" y="96"/>
                </a:lnTo>
                <a:lnTo>
                  <a:pt x="81" y="96"/>
                </a:lnTo>
                <a:lnTo>
                  <a:pt x="81" y="162"/>
                </a:lnTo>
                <a:lnTo>
                  <a:pt x="90" y="162"/>
                </a:lnTo>
                <a:lnTo>
                  <a:pt x="90" y="231"/>
                </a:lnTo>
                <a:lnTo>
                  <a:pt x="90" y="231"/>
                </a:lnTo>
                <a:lnTo>
                  <a:pt x="87" y="227"/>
                </a:lnTo>
                <a:lnTo>
                  <a:pt x="81" y="223"/>
                </a:lnTo>
                <a:lnTo>
                  <a:pt x="76" y="221"/>
                </a:lnTo>
                <a:lnTo>
                  <a:pt x="71" y="221"/>
                </a:lnTo>
                <a:lnTo>
                  <a:pt x="71" y="68"/>
                </a:lnTo>
                <a:lnTo>
                  <a:pt x="90" y="68"/>
                </a:lnTo>
                <a:lnTo>
                  <a:pt x="90" y="68"/>
                </a:lnTo>
                <a:close/>
                <a:moveTo>
                  <a:pt x="90" y="256"/>
                </a:moveTo>
                <a:lnTo>
                  <a:pt x="90" y="299"/>
                </a:lnTo>
                <a:lnTo>
                  <a:pt x="71" y="299"/>
                </a:lnTo>
                <a:lnTo>
                  <a:pt x="71" y="267"/>
                </a:lnTo>
                <a:lnTo>
                  <a:pt x="71" y="267"/>
                </a:lnTo>
                <a:lnTo>
                  <a:pt x="76" y="267"/>
                </a:lnTo>
                <a:lnTo>
                  <a:pt x="81" y="264"/>
                </a:lnTo>
                <a:lnTo>
                  <a:pt x="87" y="260"/>
                </a:lnTo>
                <a:lnTo>
                  <a:pt x="90" y="256"/>
                </a:lnTo>
                <a:lnTo>
                  <a:pt x="90" y="256"/>
                </a:lnTo>
                <a:close/>
                <a:moveTo>
                  <a:pt x="90" y="314"/>
                </a:moveTo>
                <a:lnTo>
                  <a:pt x="90" y="348"/>
                </a:lnTo>
                <a:lnTo>
                  <a:pt x="90" y="348"/>
                </a:lnTo>
                <a:lnTo>
                  <a:pt x="87" y="352"/>
                </a:lnTo>
                <a:lnTo>
                  <a:pt x="84" y="353"/>
                </a:lnTo>
                <a:lnTo>
                  <a:pt x="80" y="356"/>
                </a:lnTo>
                <a:lnTo>
                  <a:pt x="75" y="356"/>
                </a:lnTo>
                <a:lnTo>
                  <a:pt x="71" y="356"/>
                </a:lnTo>
                <a:lnTo>
                  <a:pt x="71" y="314"/>
                </a:lnTo>
                <a:lnTo>
                  <a:pt x="90" y="314"/>
                </a:lnTo>
                <a:close/>
                <a:moveTo>
                  <a:pt x="71" y="20"/>
                </a:moveTo>
                <a:lnTo>
                  <a:pt x="71" y="59"/>
                </a:lnTo>
                <a:lnTo>
                  <a:pt x="37" y="59"/>
                </a:lnTo>
                <a:lnTo>
                  <a:pt x="37" y="59"/>
                </a:lnTo>
                <a:lnTo>
                  <a:pt x="37" y="54"/>
                </a:lnTo>
                <a:lnTo>
                  <a:pt x="38" y="49"/>
                </a:lnTo>
                <a:lnTo>
                  <a:pt x="41" y="43"/>
                </a:lnTo>
                <a:lnTo>
                  <a:pt x="45" y="38"/>
                </a:lnTo>
                <a:lnTo>
                  <a:pt x="56" y="30"/>
                </a:lnTo>
                <a:lnTo>
                  <a:pt x="71" y="20"/>
                </a:lnTo>
                <a:lnTo>
                  <a:pt x="71" y="20"/>
                </a:lnTo>
                <a:close/>
                <a:moveTo>
                  <a:pt x="71" y="68"/>
                </a:moveTo>
                <a:lnTo>
                  <a:pt x="71" y="221"/>
                </a:lnTo>
                <a:lnTo>
                  <a:pt x="71" y="221"/>
                </a:lnTo>
                <a:lnTo>
                  <a:pt x="71" y="221"/>
                </a:lnTo>
                <a:lnTo>
                  <a:pt x="65" y="221"/>
                </a:lnTo>
                <a:lnTo>
                  <a:pt x="61" y="222"/>
                </a:lnTo>
                <a:lnTo>
                  <a:pt x="57" y="225"/>
                </a:lnTo>
                <a:lnTo>
                  <a:pt x="54" y="227"/>
                </a:lnTo>
                <a:lnTo>
                  <a:pt x="50" y="230"/>
                </a:lnTo>
                <a:lnTo>
                  <a:pt x="49" y="234"/>
                </a:lnTo>
                <a:lnTo>
                  <a:pt x="48" y="239"/>
                </a:lnTo>
                <a:lnTo>
                  <a:pt x="48" y="244"/>
                </a:lnTo>
                <a:lnTo>
                  <a:pt x="48" y="244"/>
                </a:lnTo>
                <a:lnTo>
                  <a:pt x="48" y="248"/>
                </a:lnTo>
                <a:lnTo>
                  <a:pt x="49" y="253"/>
                </a:lnTo>
                <a:lnTo>
                  <a:pt x="50" y="257"/>
                </a:lnTo>
                <a:lnTo>
                  <a:pt x="54" y="260"/>
                </a:lnTo>
                <a:lnTo>
                  <a:pt x="57" y="262"/>
                </a:lnTo>
                <a:lnTo>
                  <a:pt x="61" y="265"/>
                </a:lnTo>
                <a:lnTo>
                  <a:pt x="65" y="267"/>
                </a:lnTo>
                <a:lnTo>
                  <a:pt x="71" y="267"/>
                </a:lnTo>
                <a:lnTo>
                  <a:pt x="71" y="267"/>
                </a:lnTo>
                <a:lnTo>
                  <a:pt x="71" y="299"/>
                </a:lnTo>
                <a:lnTo>
                  <a:pt x="16" y="299"/>
                </a:lnTo>
                <a:lnTo>
                  <a:pt x="16" y="210"/>
                </a:lnTo>
                <a:lnTo>
                  <a:pt x="16" y="210"/>
                </a:lnTo>
                <a:lnTo>
                  <a:pt x="20" y="206"/>
                </a:lnTo>
                <a:lnTo>
                  <a:pt x="25" y="202"/>
                </a:lnTo>
                <a:lnTo>
                  <a:pt x="30" y="199"/>
                </a:lnTo>
                <a:lnTo>
                  <a:pt x="37" y="199"/>
                </a:lnTo>
                <a:lnTo>
                  <a:pt x="37" y="68"/>
                </a:lnTo>
                <a:lnTo>
                  <a:pt x="71" y="68"/>
                </a:lnTo>
                <a:lnTo>
                  <a:pt x="71" y="68"/>
                </a:lnTo>
                <a:close/>
                <a:moveTo>
                  <a:pt x="71" y="314"/>
                </a:moveTo>
                <a:lnTo>
                  <a:pt x="71" y="356"/>
                </a:lnTo>
                <a:lnTo>
                  <a:pt x="65" y="356"/>
                </a:lnTo>
                <a:lnTo>
                  <a:pt x="65" y="356"/>
                </a:lnTo>
                <a:lnTo>
                  <a:pt x="58" y="355"/>
                </a:lnTo>
                <a:lnTo>
                  <a:pt x="53" y="350"/>
                </a:lnTo>
                <a:lnTo>
                  <a:pt x="49" y="345"/>
                </a:lnTo>
                <a:lnTo>
                  <a:pt x="48" y="338"/>
                </a:lnTo>
                <a:lnTo>
                  <a:pt x="48" y="314"/>
                </a:lnTo>
                <a:lnTo>
                  <a:pt x="71" y="314"/>
                </a:lnTo>
                <a:lnTo>
                  <a:pt x="71" y="314"/>
                </a:lnTo>
                <a:close/>
                <a:moveTo>
                  <a:pt x="16" y="154"/>
                </a:moveTo>
                <a:lnTo>
                  <a:pt x="16" y="154"/>
                </a:lnTo>
                <a:lnTo>
                  <a:pt x="19" y="153"/>
                </a:lnTo>
                <a:lnTo>
                  <a:pt x="20" y="150"/>
                </a:lnTo>
                <a:lnTo>
                  <a:pt x="20" y="103"/>
                </a:lnTo>
                <a:lnTo>
                  <a:pt x="20" y="103"/>
                </a:lnTo>
                <a:lnTo>
                  <a:pt x="19" y="99"/>
                </a:lnTo>
                <a:lnTo>
                  <a:pt x="16" y="96"/>
                </a:lnTo>
                <a:lnTo>
                  <a:pt x="16" y="154"/>
                </a:lnTo>
                <a:close/>
                <a:moveTo>
                  <a:pt x="16" y="96"/>
                </a:moveTo>
                <a:lnTo>
                  <a:pt x="16" y="154"/>
                </a:lnTo>
                <a:lnTo>
                  <a:pt x="16" y="154"/>
                </a:lnTo>
                <a:lnTo>
                  <a:pt x="15" y="154"/>
                </a:lnTo>
                <a:lnTo>
                  <a:pt x="6" y="150"/>
                </a:lnTo>
                <a:lnTo>
                  <a:pt x="6" y="150"/>
                </a:lnTo>
                <a:lnTo>
                  <a:pt x="4" y="149"/>
                </a:lnTo>
                <a:lnTo>
                  <a:pt x="2" y="147"/>
                </a:lnTo>
                <a:lnTo>
                  <a:pt x="0" y="142"/>
                </a:lnTo>
                <a:lnTo>
                  <a:pt x="0" y="95"/>
                </a:lnTo>
                <a:lnTo>
                  <a:pt x="0" y="95"/>
                </a:lnTo>
                <a:lnTo>
                  <a:pt x="0" y="93"/>
                </a:lnTo>
                <a:lnTo>
                  <a:pt x="2" y="91"/>
                </a:lnTo>
                <a:lnTo>
                  <a:pt x="4" y="91"/>
                </a:lnTo>
                <a:lnTo>
                  <a:pt x="6" y="91"/>
                </a:lnTo>
                <a:lnTo>
                  <a:pt x="15" y="95"/>
                </a:lnTo>
                <a:lnTo>
                  <a:pt x="15" y="95"/>
                </a:lnTo>
                <a:lnTo>
                  <a:pt x="16" y="96"/>
                </a:lnTo>
                <a:lnTo>
                  <a:pt x="16" y="96"/>
                </a:lnTo>
                <a:close/>
                <a:moveTo>
                  <a:pt x="16" y="210"/>
                </a:moveTo>
                <a:lnTo>
                  <a:pt x="16" y="299"/>
                </a:lnTo>
                <a:lnTo>
                  <a:pt x="12" y="299"/>
                </a:lnTo>
                <a:lnTo>
                  <a:pt x="12" y="222"/>
                </a:lnTo>
                <a:lnTo>
                  <a:pt x="12" y="222"/>
                </a:lnTo>
                <a:lnTo>
                  <a:pt x="14" y="215"/>
                </a:lnTo>
                <a:lnTo>
                  <a:pt x="16" y="210"/>
                </a:lnTo>
                <a:lnTo>
                  <a:pt x="16" y="210"/>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84" name="Freeform 172"/>
          <p:cNvSpPr>
            <a:spLocks noEditPoints="1"/>
          </p:cNvSpPr>
          <p:nvPr/>
        </p:nvSpPr>
        <p:spPr bwMode="auto">
          <a:xfrm>
            <a:off x="6148387" y="3374343"/>
            <a:ext cx="633413" cy="482600"/>
          </a:xfrm>
          <a:custGeom>
            <a:avLst/>
            <a:gdLst>
              <a:gd name="T0" fmla="*/ 396 w 399"/>
              <a:gd name="T1" fmla="*/ 285 h 304"/>
              <a:gd name="T2" fmla="*/ 390 w 399"/>
              <a:gd name="T3" fmla="*/ 10 h 304"/>
              <a:gd name="T4" fmla="*/ 349 w 399"/>
              <a:gd name="T5" fmla="*/ 22 h 304"/>
              <a:gd name="T6" fmla="*/ 376 w 399"/>
              <a:gd name="T7" fmla="*/ 48 h 304"/>
              <a:gd name="T8" fmla="*/ 360 w 399"/>
              <a:gd name="T9" fmla="*/ 281 h 304"/>
              <a:gd name="T10" fmla="*/ 304 w 399"/>
              <a:gd name="T11" fmla="*/ 256 h 304"/>
              <a:gd name="T12" fmla="*/ 345 w 399"/>
              <a:gd name="T13" fmla="*/ 42 h 304"/>
              <a:gd name="T14" fmla="*/ 357 w 399"/>
              <a:gd name="T15" fmla="*/ 251 h 304"/>
              <a:gd name="T16" fmla="*/ 254 w 399"/>
              <a:gd name="T17" fmla="*/ 22 h 304"/>
              <a:gd name="T18" fmla="*/ 254 w 399"/>
              <a:gd name="T19" fmla="*/ 304 h 304"/>
              <a:gd name="T20" fmla="*/ 254 w 399"/>
              <a:gd name="T21" fmla="*/ 264 h 304"/>
              <a:gd name="T22" fmla="*/ 277 w 399"/>
              <a:gd name="T23" fmla="*/ 167 h 304"/>
              <a:gd name="T24" fmla="*/ 274 w 399"/>
              <a:gd name="T25" fmla="*/ 133 h 304"/>
              <a:gd name="T26" fmla="*/ 273 w 399"/>
              <a:gd name="T27" fmla="*/ 109 h 304"/>
              <a:gd name="T28" fmla="*/ 254 w 399"/>
              <a:gd name="T29" fmla="*/ 41 h 304"/>
              <a:gd name="T30" fmla="*/ 260 w 399"/>
              <a:gd name="T31" fmla="*/ 171 h 304"/>
              <a:gd name="T32" fmla="*/ 254 w 399"/>
              <a:gd name="T33" fmla="*/ 137 h 304"/>
              <a:gd name="T34" fmla="*/ 257 w 399"/>
              <a:gd name="T35" fmla="*/ 103 h 304"/>
              <a:gd name="T36" fmla="*/ 200 w 399"/>
              <a:gd name="T37" fmla="*/ 0 h 304"/>
              <a:gd name="T38" fmla="*/ 200 w 399"/>
              <a:gd name="T39" fmla="*/ 282 h 304"/>
              <a:gd name="T40" fmla="*/ 241 w 399"/>
              <a:gd name="T41" fmla="*/ 93 h 304"/>
              <a:gd name="T42" fmla="*/ 226 w 399"/>
              <a:gd name="T43" fmla="*/ 121 h 304"/>
              <a:gd name="T44" fmla="*/ 230 w 399"/>
              <a:gd name="T45" fmla="*/ 144 h 304"/>
              <a:gd name="T46" fmla="*/ 232 w 399"/>
              <a:gd name="T47" fmla="*/ 178 h 304"/>
              <a:gd name="T48" fmla="*/ 200 w 399"/>
              <a:gd name="T49" fmla="*/ 186 h 304"/>
              <a:gd name="T50" fmla="*/ 254 w 399"/>
              <a:gd name="T51" fmla="*/ 41 h 304"/>
              <a:gd name="T52" fmla="*/ 242 w 399"/>
              <a:gd name="T53" fmla="*/ 103 h 304"/>
              <a:gd name="T54" fmla="*/ 251 w 399"/>
              <a:gd name="T55" fmla="*/ 128 h 304"/>
              <a:gd name="T56" fmla="*/ 251 w 399"/>
              <a:gd name="T57" fmla="*/ 136 h 304"/>
              <a:gd name="T58" fmla="*/ 246 w 399"/>
              <a:gd name="T59" fmla="*/ 170 h 304"/>
              <a:gd name="T60" fmla="*/ 135 w 399"/>
              <a:gd name="T61" fmla="*/ 22 h 304"/>
              <a:gd name="T62" fmla="*/ 135 w 399"/>
              <a:gd name="T63" fmla="*/ 304 h 304"/>
              <a:gd name="T64" fmla="*/ 173 w 399"/>
              <a:gd name="T65" fmla="*/ 178 h 304"/>
              <a:gd name="T66" fmla="*/ 139 w 399"/>
              <a:gd name="T67" fmla="*/ 213 h 304"/>
              <a:gd name="T68" fmla="*/ 162 w 399"/>
              <a:gd name="T69" fmla="*/ 183 h 304"/>
              <a:gd name="T70" fmla="*/ 148 w 399"/>
              <a:gd name="T71" fmla="*/ 153 h 304"/>
              <a:gd name="T72" fmla="*/ 136 w 399"/>
              <a:gd name="T73" fmla="*/ 126 h 304"/>
              <a:gd name="T74" fmla="*/ 143 w 399"/>
              <a:gd name="T75" fmla="*/ 136 h 304"/>
              <a:gd name="T76" fmla="*/ 150 w 399"/>
              <a:gd name="T77" fmla="*/ 122 h 304"/>
              <a:gd name="T78" fmla="*/ 200 w 399"/>
              <a:gd name="T79" fmla="*/ 41 h 304"/>
              <a:gd name="T80" fmla="*/ 147 w 399"/>
              <a:gd name="T81" fmla="*/ 193 h 304"/>
              <a:gd name="T82" fmla="*/ 139 w 399"/>
              <a:gd name="T83" fmla="*/ 164 h 304"/>
              <a:gd name="T84" fmla="*/ 25 w 399"/>
              <a:gd name="T85" fmla="*/ 2 h 304"/>
              <a:gd name="T86" fmla="*/ 0 w 399"/>
              <a:gd name="T87" fmla="*/ 273 h 304"/>
              <a:gd name="T88" fmla="*/ 25 w 399"/>
              <a:gd name="T89" fmla="*/ 304 h 304"/>
              <a:gd name="T90" fmla="*/ 40 w 399"/>
              <a:gd name="T91" fmla="*/ 281 h 304"/>
              <a:gd name="T92" fmla="*/ 24 w 399"/>
              <a:gd name="T93" fmla="*/ 48 h 304"/>
              <a:gd name="T94" fmla="*/ 50 w 399"/>
              <a:gd name="T95" fmla="*/ 22 h 304"/>
              <a:gd name="T96" fmla="*/ 124 w 399"/>
              <a:gd name="T97" fmla="*/ 125 h 304"/>
              <a:gd name="T98" fmla="*/ 106 w 399"/>
              <a:gd name="T99" fmla="*/ 175 h 304"/>
              <a:gd name="T100" fmla="*/ 117 w 399"/>
              <a:gd name="T101" fmla="*/ 209 h 304"/>
              <a:gd name="T102" fmla="*/ 54 w 399"/>
              <a:gd name="T103" fmla="*/ 262 h 304"/>
              <a:gd name="T104" fmla="*/ 43 w 399"/>
              <a:gd name="T105" fmla="*/ 53 h 304"/>
              <a:gd name="T106" fmla="*/ 135 w 399"/>
              <a:gd name="T107" fmla="*/ 156 h 304"/>
              <a:gd name="T108" fmla="*/ 131 w 399"/>
              <a:gd name="T109" fmla="*/ 176 h 304"/>
              <a:gd name="T110" fmla="*/ 128 w 399"/>
              <a:gd name="T111" fmla="*/ 199 h 304"/>
              <a:gd name="T112" fmla="*/ 127 w 399"/>
              <a:gd name="T113" fmla="*/ 13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9" h="304">
                <a:moveTo>
                  <a:pt x="368" y="304"/>
                </a:moveTo>
                <a:lnTo>
                  <a:pt x="368" y="304"/>
                </a:lnTo>
                <a:lnTo>
                  <a:pt x="373" y="304"/>
                </a:lnTo>
                <a:lnTo>
                  <a:pt x="380" y="302"/>
                </a:lnTo>
                <a:lnTo>
                  <a:pt x="385" y="298"/>
                </a:lnTo>
                <a:lnTo>
                  <a:pt x="390" y="294"/>
                </a:lnTo>
                <a:lnTo>
                  <a:pt x="394" y="290"/>
                </a:lnTo>
                <a:lnTo>
                  <a:pt x="396" y="285"/>
                </a:lnTo>
                <a:lnTo>
                  <a:pt x="399" y="279"/>
                </a:lnTo>
                <a:lnTo>
                  <a:pt x="399" y="273"/>
                </a:lnTo>
                <a:lnTo>
                  <a:pt x="399" y="33"/>
                </a:lnTo>
                <a:lnTo>
                  <a:pt x="399" y="33"/>
                </a:lnTo>
                <a:lnTo>
                  <a:pt x="399" y="26"/>
                </a:lnTo>
                <a:lnTo>
                  <a:pt x="396" y="21"/>
                </a:lnTo>
                <a:lnTo>
                  <a:pt x="394" y="15"/>
                </a:lnTo>
                <a:lnTo>
                  <a:pt x="390" y="10"/>
                </a:lnTo>
                <a:lnTo>
                  <a:pt x="385" y="6"/>
                </a:lnTo>
                <a:lnTo>
                  <a:pt x="380" y="3"/>
                </a:lnTo>
                <a:lnTo>
                  <a:pt x="373" y="2"/>
                </a:lnTo>
                <a:lnTo>
                  <a:pt x="368" y="0"/>
                </a:lnTo>
                <a:lnTo>
                  <a:pt x="304" y="0"/>
                </a:lnTo>
                <a:lnTo>
                  <a:pt x="304" y="22"/>
                </a:lnTo>
                <a:lnTo>
                  <a:pt x="349" y="22"/>
                </a:lnTo>
                <a:lnTo>
                  <a:pt x="349" y="22"/>
                </a:lnTo>
                <a:lnTo>
                  <a:pt x="354" y="22"/>
                </a:lnTo>
                <a:lnTo>
                  <a:pt x="360" y="25"/>
                </a:lnTo>
                <a:lnTo>
                  <a:pt x="364" y="26"/>
                </a:lnTo>
                <a:lnTo>
                  <a:pt x="368" y="30"/>
                </a:lnTo>
                <a:lnTo>
                  <a:pt x="371" y="34"/>
                </a:lnTo>
                <a:lnTo>
                  <a:pt x="373" y="38"/>
                </a:lnTo>
                <a:lnTo>
                  <a:pt x="375" y="42"/>
                </a:lnTo>
                <a:lnTo>
                  <a:pt x="376" y="48"/>
                </a:lnTo>
                <a:lnTo>
                  <a:pt x="376" y="256"/>
                </a:lnTo>
                <a:lnTo>
                  <a:pt x="376" y="256"/>
                </a:lnTo>
                <a:lnTo>
                  <a:pt x="375" y="262"/>
                </a:lnTo>
                <a:lnTo>
                  <a:pt x="373" y="267"/>
                </a:lnTo>
                <a:lnTo>
                  <a:pt x="371" y="271"/>
                </a:lnTo>
                <a:lnTo>
                  <a:pt x="368" y="275"/>
                </a:lnTo>
                <a:lnTo>
                  <a:pt x="364" y="278"/>
                </a:lnTo>
                <a:lnTo>
                  <a:pt x="360" y="281"/>
                </a:lnTo>
                <a:lnTo>
                  <a:pt x="354" y="282"/>
                </a:lnTo>
                <a:lnTo>
                  <a:pt x="349" y="282"/>
                </a:lnTo>
                <a:lnTo>
                  <a:pt x="304" y="282"/>
                </a:lnTo>
                <a:lnTo>
                  <a:pt x="304" y="304"/>
                </a:lnTo>
                <a:lnTo>
                  <a:pt x="368" y="304"/>
                </a:lnTo>
                <a:lnTo>
                  <a:pt x="368" y="304"/>
                </a:lnTo>
                <a:close/>
                <a:moveTo>
                  <a:pt x="304" y="264"/>
                </a:moveTo>
                <a:lnTo>
                  <a:pt x="304" y="256"/>
                </a:lnTo>
                <a:lnTo>
                  <a:pt x="337" y="256"/>
                </a:lnTo>
                <a:lnTo>
                  <a:pt x="337" y="243"/>
                </a:lnTo>
                <a:lnTo>
                  <a:pt x="304" y="243"/>
                </a:lnTo>
                <a:lnTo>
                  <a:pt x="304" y="41"/>
                </a:lnTo>
                <a:lnTo>
                  <a:pt x="337" y="41"/>
                </a:lnTo>
                <a:lnTo>
                  <a:pt x="337" y="41"/>
                </a:lnTo>
                <a:lnTo>
                  <a:pt x="341" y="41"/>
                </a:lnTo>
                <a:lnTo>
                  <a:pt x="345" y="42"/>
                </a:lnTo>
                <a:lnTo>
                  <a:pt x="352" y="46"/>
                </a:lnTo>
                <a:lnTo>
                  <a:pt x="357" y="53"/>
                </a:lnTo>
                <a:lnTo>
                  <a:pt x="357" y="57"/>
                </a:lnTo>
                <a:lnTo>
                  <a:pt x="358" y="61"/>
                </a:lnTo>
                <a:lnTo>
                  <a:pt x="358" y="243"/>
                </a:lnTo>
                <a:lnTo>
                  <a:pt x="358" y="243"/>
                </a:lnTo>
                <a:lnTo>
                  <a:pt x="357" y="247"/>
                </a:lnTo>
                <a:lnTo>
                  <a:pt x="357" y="251"/>
                </a:lnTo>
                <a:lnTo>
                  <a:pt x="352" y="258"/>
                </a:lnTo>
                <a:lnTo>
                  <a:pt x="345" y="262"/>
                </a:lnTo>
                <a:lnTo>
                  <a:pt x="341" y="263"/>
                </a:lnTo>
                <a:lnTo>
                  <a:pt x="337" y="264"/>
                </a:lnTo>
                <a:lnTo>
                  <a:pt x="304" y="264"/>
                </a:lnTo>
                <a:close/>
                <a:moveTo>
                  <a:pt x="304" y="0"/>
                </a:moveTo>
                <a:lnTo>
                  <a:pt x="254" y="0"/>
                </a:lnTo>
                <a:lnTo>
                  <a:pt x="254" y="22"/>
                </a:lnTo>
                <a:lnTo>
                  <a:pt x="304" y="22"/>
                </a:lnTo>
                <a:lnTo>
                  <a:pt x="304" y="0"/>
                </a:lnTo>
                <a:lnTo>
                  <a:pt x="304" y="0"/>
                </a:lnTo>
                <a:close/>
                <a:moveTo>
                  <a:pt x="254" y="304"/>
                </a:moveTo>
                <a:lnTo>
                  <a:pt x="304" y="304"/>
                </a:lnTo>
                <a:lnTo>
                  <a:pt x="304" y="282"/>
                </a:lnTo>
                <a:lnTo>
                  <a:pt x="254" y="282"/>
                </a:lnTo>
                <a:lnTo>
                  <a:pt x="254" y="304"/>
                </a:lnTo>
                <a:lnTo>
                  <a:pt x="254" y="304"/>
                </a:lnTo>
                <a:close/>
                <a:moveTo>
                  <a:pt x="304" y="41"/>
                </a:moveTo>
                <a:lnTo>
                  <a:pt x="304" y="243"/>
                </a:lnTo>
                <a:lnTo>
                  <a:pt x="270" y="243"/>
                </a:lnTo>
                <a:lnTo>
                  <a:pt x="270" y="256"/>
                </a:lnTo>
                <a:lnTo>
                  <a:pt x="304" y="256"/>
                </a:lnTo>
                <a:lnTo>
                  <a:pt x="304" y="264"/>
                </a:lnTo>
                <a:lnTo>
                  <a:pt x="254" y="264"/>
                </a:lnTo>
                <a:lnTo>
                  <a:pt x="254" y="183"/>
                </a:lnTo>
                <a:lnTo>
                  <a:pt x="254" y="183"/>
                </a:lnTo>
                <a:lnTo>
                  <a:pt x="257" y="183"/>
                </a:lnTo>
                <a:lnTo>
                  <a:pt x="257" y="183"/>
                </a:lnTo>
                <a:lnTo>
                  <a:pt x="265" y="179"/>
                </a:lnTo>
                <a:lnTo>
                  <a:pt x="272" y="174"/>
                </a:lnTo>
                <a:lnTo>
                  <a:pt x="272" y="174"/>
                </a:lnTo>
                <a:lnTo>
                  <a:pt x="277" y="167"/>
                </a:lnTo>
                <a:lnTo>
                  <a:pt x="281" y="159"/>
                </a:lnTo>
                <a:lnTo>
                  <a:pt x="281" y="159"/>
                </a:lnTo>
                <a:lnTo>
                  <a:pt x="281" y="151"/>
                </a:lnTo>
                <a:lnTo>
                  <a:pt x="281" y="151"/>
                </a:lnTo>
                <a:lnTo>
                  <a:pt x="281" y="143"/>
                </a:lnTo>
                <a:lnTo>
                  <a:pt x="281" y="143"/>
                </a:lnTo>
                <a:lnTo>
                  <a:pt x="278" y="137"/>
                </a:lnTo>
                <a:lnTo>
                  <a:pt x="274" y="133"/>
                </a:lnTo>
                <a:lnTo>
                  <a:pt x="274" y="133"/>
                </a:lnTo>
                <a:lnTo>
                  <a:pt x="269" y="130"/>
                </a:lnTo>
                <a:lnTo>
                  <a:pt x="262" y="129"/>
                </a:lnTo>
                <a:lnTo>
                  <a:pt x="262" y="129"/>
                </a:lnTo>
                <a:lnTo>
                  <a:pt x="268" y="122"/>
                </a:lnTo>
                <a:lnTo>
                  <a:pt x="272" y="116"/>
                </a:lnTo>
                <a:lnTo>
                  <a:pt x="272" y="116"/>
                </a:lnTo>
                <a:lnTo>
                  <a:pt x="273" y="109"/>
                </a:lnTo>
                <a:lnTo>
                  <a:pt x="273" y="102"/>
                </a:lnTo>
                <a:lnTo>
                  <a:pt x="273" y="102"/>
                </a:lnTo>
                <a:lnTo>
                  <a:pt x="270" y="97"/>
                </a:lnTo>
                <a:lnTo>
                  <a:pt x="264" y="93"/>
                </a:lnTo>
                <a:lnTo>
                  <a:pt x="264" y="93"/>
                </a:lnTo>
                <a:lnTo>
                  <a:pt x="260" y="90"/>
                </a:lnTo>
                <a:lnTo>
                  <a:pt x="254" y="90"/>
                </a:lnTo>
                <a:lnTo>
                  <a:pt x="254" y="41"/>
                </a:lnTo>
                <a:lnTo>
                  <a:pt x="304" y="41"/>
                </a:lnTo>
                <a:lnTo>
                  <a:pt x="304" y="41"/>
                </a:lnTo>
                <a:close/>
                <a:moveTo>
                  <a:pt x="254" y="175"/>
                </a:moveTo>
                <a:lnTo>
                  <a:pt x="254" y="175"/>
                </a:lnTo>
                <a:lnTo>
                  <a:pt x="254" y="175"/>
                </a:lnTo>
                <a:lnTo>
                  <a:pt x="254" y="175"/>
                </a:lnTo>
                <a:lnTo>
                  <a:pt x="257" y="174"/>
                </a:lnTo>
                <a:lnTo>
                  <a:pt x="260" y="171"/>
                </a:lnTo>
                <a:lnTo>
                  <a:pt x="264" y="166"/>
                </a:lnTo>
                <a:lnTo>
                  <a:pt x="264" y="166"/>
                </a:lnTo>
                <a:lnTo>
                  <a:pt x="265" y="159"/>
                </a:lnTo>
                <a:lnTo>
                  <a:pt x="264" y="151"/>
                </a:lnTo>
                <a:lnTo>
                  <a:pt x="264" y="151"/>
                </a:lnTo>
                <a:lnTo>
                  <a:pt x="260" y="143"/>
                </a:lnTo>
                <a:lnTo>
                  <a:pt x="257" y="140"/>
                </a:lnTo>
                <a:lnTo>
                  <a:pt x="254" y="137"/>
                </a:lnTo>
                <a:lnTo>
                  <a:pt x="254" y="175"/>
                </a:lnTo>
                <a:lnTo>
                  <a:pt x="254" y="175"/>
                </a:lnTo>
                <a:close/>
                <a:moveTo>
                  <a:pt x="254" y="124"/>
                </a:moveTo>
                <a:lnTo>
                  <a:pt x="254" y="124"/>
                </a:lnTo>
                <a:lnTo>
                  <a:pt x="257" y="117"/>
                </a:lnTo>
                <a:lnTo>
                  <a:pt x="258" y="109"/>
                </a:lnTo>
                <a:lnTo>
                  <a:pt x="258" y="109"/>
                </a:lnTo>
                <a:lnTo>
                  <a:pt x="257" y="103"/>
                </a:lnTo>
                <a:lnTo>
                  <a:pt x="257" y="103"/>
                </a:lnTo>
                <a:lnTo>
                  <a:pt x="255" y="99"/>
                </a:lnTo>
                <a:lnTo>
                  <a:pt x="254" y="98"/>
                </a:lnTo>
                <a:lnTo>
                  <a:pt x="254" y="98"/>
                </a:lnTo>
                <a:lnTo>
                  <a:pt x="254" y="97"/>
                </a:lnTo>
                <a:lnTo>
                  <a:pt x="254" y="124"/>
                </a:lnTo>
                <a:close/>
                <a:moveTo>
                  <a:pt x="254" y="0"/>
                </a:moveTo>
                <a:lnTo>
                  <a:pt x="200" y="0"/>
                </a:lnTo>
                <a:lnTo>
                  <a:pt x="200" y="22"/>
                </a:lnTo>
                <a:lnTo>
                  <a:pt x="254" y="22"/>
                </a:lnTo>
                <a:lnTo>
                  <a:pt x="254" y="0"/>
                </a:lnTo>
                <a:lnTo>
                  <a:pt x="254" y="0"/>
                </a:lnTo>
                <a:close/>
                <a:moveTo>
                  <a:pt x="200" y="304"/>
                </a:moveTo>
                <a:lnTo>
                  <a:pt x="254" y="304"/>
                </a:lnTo>
                <a:lnTo>
                  <a:pt x="254" y="282"/>
                </a:lnTo>
                <a:lnTo>
                  <a:pt x="200" y="282"/>
                </a:lnTo>
                <a:lnTo>
                  <a:pt x="200" y="304"/>
                </a:lnTo>
                <a:lnTo>
                  <a:pt x="200" y="304"/>
                </a:lnTo>
                <a:close/>
                <a:moveTo>
                  <a:pt x="254" y="41"/>
                </a:moveTo>
                <a:lnTo>
                  <a:pt x="254" y="90"/>
                </a:lnTo>
                <a:lnTo>
                  <a:pt x="254" y="90"/>
                </a:lnTo>
                <a:lnTo>
                  <a:pt x="246" y="91"/>
                </a:lnTo>
                <a:lnTo>
                  <a:pt x="246" y="91"/>
                </a:lnTo>
                <a:lnTo>
                  <a:pt x="241" y="93"/>
                </a:lnTo>
                <a:lnTo>
                  <a:pt x="236" y="95"/>
                </a:lnTo>
                <a:lnTo>
                  <a:pt x="232" y="99"/>
                </a:lnTo>
                <a:lnTo>
                  <a:pt x="230" y="103"/>
                </a:lnTo>
                <a:lnTo>
                  <a:pt x="230" y="103"/>
                </a:lnTo>
                <a:lnTo>
                  <a:pt x="227" y="107"/>
                </a:lnTo>
                <a:lnTo>
                  <a:pt x="226" y="111"/>
                </a:lnTo>
                <a:lnTo>
                  <a:pt x="226" y="117"/>
                </a:lnTo>
                <a:lnTo>
                  <a:pt x="226" y="121"/>
                </a:lnTo>
                <a:lnTo>
                  <a:pt x="226" y="121"/>
                </a:lnTo>
                <a:lnTo>
                  <a:pt x="228" y="125"/>
                </a:lnTo>
                <a:lnTo>
                  <a:pt x="231" y="129"/>
                </a:lnTo>
                <a:lnTo>
                  <a:pt x="235" y="132"/>
                </a:lnTo>
                <a:lnTo>
                  <a:pt x="241" y="134"/>
                </a:lnTo>
                <a:lnTo>
                  <a:pt x="241" y="134"/>
                </a:lnTo>
                <a:lnTo>
                  <a:pt x="232" y="141"/>
                </a:lnTo>
                <a:lnTo>
                  <a:pt x="230" y="144"/>
                </a:lnTo>
                <a:lnTo>
                  <a:pt x="227" y="148"/>
                </a:lnTo>
                <a:lnTo>
                  <a:pt x="227" y="148"/>
                </a:lnTo>
                <a:lnTo>
                  <a:pt x="226" y="158"/>
                </a:lnTo>
                <a:lnTo>
                  <a:pt x="226" y="166"/>
                </a:lnTo>
                <a:lnTo>
                  <a:pt x="226" y="166"/>
                </a:lnTo>
                <a:lnTo>
                  <a:pt x="227" y="171"/>
                </a:lnTo>
                <a:lnTo>
                  <a:pt x="230" y="174"/>
                </a:lnTo>
                <a:lnTo>
                  <a:pt x="232" y="178"/>
                </a:lnTo>
                <a:lnTo>
                  <a:pt x="236" y="181"/>
                </a:lnTo>
                <a:lnTo>
                  <a:pt x="236" y="181"/>
                </a:lnTo>
                <a:lnTo>
                  <a:pt x="241" y="182"/>
                </a:lnTo>
                <a:lnTo>
                  <a:pt x="245" y="183"/>
                </a:lnTo>
                <a:lnTo>
                  <a:pt x="254" y="183"/>
                </a:lnTo>
                <a:lnTo>
                  <a:pt x="254" y="264"/>
                </a:lnTo>
                <a:lnTo>
                  <a:pt x="200" y="264"/>
                </a:lnTo>
                <a:lnTo>
                  <a:pt x="200" y="186"/>
                </a:lnTo>
                <a:lnTo>
                  <a:pt x="201" y="186"/>
                </a:lnTo>
                <a:lnTo>
                  <a:pt x="200" y="171"/>
                </a:lnTo>
                <a:lnTo>
                  <a:pt x="216" y="167"/>
                </a:lnTo>
                <a:lnTo>
                  <a:pt x="215" y="153"/>
                </a:lnTo>
                <a:lnTo>
                  <a:pt x="200" y="158"/>
                </a:lnTo>
                <a:lnTo>
                  <a:pt x="200" y="145"/>
                </a:lnTo>
                <a:lnTo>
                  <a:pt x="200" y="41"/>
                </a:lnTo>
                <a:lnTo>
                  <a:pt x="254" y="41"/>
                </a:lnTo>
                <a:lnTo>
                  <a:pt x="254" y="41"/>
                </a:lnTo>
                <a:close/>
                <a:moveTo>
                  <a:pt x="254" y="97"/>
                </a:moveTo>
                <a:lnTo>
                  <a:pt x="254" y="97"/>
                </a:lnTo>
                <a:lnTo>
                  <a:pt x="251" y="97"/>
                </a:lnTo>
                <a:lnTo>
                  <a:pt x="249" y="97"/>
                </a:lnTo>
                <a:lnTo>
                  <a:pt x="249" y="97"/>
                </a:lnTo>
                <a:lnTo>
                  <a:pt x="245" y="99"/>
                </a:lnTo>
                <a:lnTo>
                  <a:pt x="242" y="103"/>
                </a:lnTo>
                <a:lnTo>
                  <a:pt x="242" y="103"/>
                </a:lnTo>
                <a:lnTo>
                  <a:pt x="241" y="109"/>
                </a:lnTo>
                <a:lnTo>
                  <a:pt x="241" y="114"/>
                </a:lnTo>
                <a:lnTo>
                  <a:pt x="241" y="114"/>
                </a:lnTo>
                <a:lnTo>
                  <a:pt x="242" y="118"/>
                </a:lnTo>
                <a:lnTo>
                  <a:pt x="245" y="122"/>
                </a:lnTo>
                <a:lnTo>
                  <a:pt x="247" y="125"/>
                </a:lnTo>
                <a:lnTo>
                  <a:pt x="251" y="128"/>
                </a:lnTo>
                <a:lnTo>
                  <a:pt x="251" y="128"/>
                </a:lnTo>
                <a:lnTo>
                  <a:pt x="254" y="124"/>
                </a:lnTo>
                <a:lnTo>
                  <a:pt x="254" y="97"/>
                </a:lnTo>
                <a:lnTo>
                  <a:pt x="254" y="97"/>
                </a:lnTo>
                <a:close/>
                <a:moveTo>
                  <a:pt x="254" y="137"/>
                </a:moveTo>
                <a:lnTo>
                  <a:pt x="254" y="137"/>
                </a:lnTo>
                <a:lnTo>
                  <a:pt x="251" y="136"/>
                </a:lnTo>
                <a:lnTo>
                  <a:pt x="251" y="136"/>
                </a:lnTo>
                <a:lnTo>
                  <a:pt x="247" y="141"/>
                </a:lnTo>
                <a:lnTo>
                  <a:pt x="245" y="147"/>
                </a:lnTo>
                <a:lnTo>
                  <a:pt x="243" y="152"/>
                </a:lnTo>
                <a:lnTo>
                  <a:pt x="243" y="159"/>
                </a:lnTo>
                <a:lnTo>
                  <a:pt x="243" y="159"/>
                </a:lnTo>
                <a:lnTo>
                  <a:pt x="243" y="164"/>
                </a:lnTo>
                <a:lnTo>
                  <a:pt x="243" y="164"/>
                </a:lnTo>
                <a:lnTo>
                  <a:pt x="246" y="170"/>
                </a:lnTo>
                <a:lnTo>
                  <a:pt x="249" y="172"/>
                </a:lnTo>
                <a:lnTo>
                  <a:pt x="249" y="172"/>
                </a:lnTo>
                <a:lnTo>
                  <a:pt x="251" y="174"/>
                </a:lnTo>
                <a:lnTo>
                  <a:pt x="254" y="175"/>
                </a:lnTo>
                <a:lnTo>
                  <a:pt x="254" y="137"/>
                </a:lnTo>
                <a:close/>
                <a:moveTo>
                  <a:pt x="200" y="0"/>
                </a:moveTo>
                <a:lnTo>
                  <a:pt x="135" y="0"/>
                </a:lnTo>
                <a:lnTo>
                  <a:pt x="135" y="22"/>
                </a:lnTo>
                <a:lnTo>
                  <a:pt x="200" y="22"/>
                </a:lnTo>
                <a:lnTo>
                  <a:pt x="200" y="0"/>
                </a:lnTo>
                <a:lnTo>
                  <a:pt x="200" y="0"/>
                </a:lnTo>
                <a:close/>
                <a:moveTo>
                  <a:pt x="135" y="304"/>
                </a:moveTo>
                <a:lnTo>
                  <a:pt x="200" y="304"/>
                </a:lnTo>
                <a:lnTo>
                  <a:pt x="200" y="282"/>
                </a:lnTo>
                <a:lnTo>
                  <a:pt x="135" y="282"/>
                </a:lnTo>
                <a:lnTo>
                  <a:pt x="135" y="304"/>
                </a:lnTo>
                <a:lnTo>
                  <a:pt x="135" y="304"/>
                </a:lnTo>
                <a:close/>
                <a:moveTo>
                  <a:pt x="200" y="41"/>
                </a:moveTo>
                <a:lnTo>
                  <a:pt x="200" y="145"/>
                </a:lnTo>
                <a:lnTo>
                  <a:pt x="200" y="143"/>
                </a:lnTo>
                <a:lnTo>
                  <a:pt x="186" y="145"/>
                </a:lnTo>
                <a:lnTo>
                  <a:pt x="186" y="160"/>
                </a:lnTo>
                <a:lnTo>
                  <a:pt x="171" y="164"/>
                </a:lnTo>
                <a:lnTo>
                  <a:pt x="173" y="178"/>
                </a:lnTo>
                <a:lnTo>
                  <a:pt x="188" y="174"/>
                </a:lnTo>
                <a:lnTo>
                  <a:pt x="188" y="190"/>
                </a:lnTo>
                <a:lnTo>
                  <a:pt x="200" y="186"/>
                </a:lnTo>
                <a:lnTo>
                  <a:pt x="200" y="264"/>
                </a:lnTo>
                <a:lnTo>
                  <a:pt x="135" y="264"/>
                </a:lnTo>
                <a:lnTo>
                  <a:pt x="135" y="214"/>
                </a:lnTo>
                <a:lnTo>
                  <a:pt x="135" y="214"/>
                </a:lnTo>
                <a:lnTo>
                  <a:pt x="139" y="213"/>
                </a:lnTo>
                <a:lnTo>
                  <a:pt x="139" y="213"/>
                </a:lnTo>
                <a:lnTo>
                  <a:pt x="144" y="210"/>
                </a:lnTo>
                <a:lnTo>
                  <a:pt x="150" y="208"/>
                </a:lnTo>
                <a:lnTo>
                  <a:pt x="155" y="202"/>
                </a:lnTo>
                <a:lnTo>
                  <a:pt x="158" y="197"/>
                </a:lnTo>
                <a:lnTo>
                  <a:pt x="158" y="197"/>
                </a:lnTo>
                <a:lnTo>
                  <a:pt x="161" y="190"/>
                </a:lnTo>
                <a:lnTo>
                  <a:pt x="162" y="183"/>
                </a:lnTo>
                <a:lnTo>
                  <a:pt x="162" y="176"/>
                </a:lnTo>
                <a:lnTo>
                  <a:pt x="162" y="170"/>
                </a:lnTo>
                <a:lnTo>
                  <a:pt x="162" y="170"/>
                </a:lnTo>
                <a:lnTo>
                  <a:pt x="158" y="163"/>
                </a:lnTo>
                <a:lnTo>
                  <a:pt x="154" y="158"/>
                </a:lnTo>
                <a:lnTo>
                  <a:pt x="154" y="158"/>
                </a:lnTo>
                <a:lnTo>
                  <a:pt x="148" y="153"/>
                </a:lnTo>
                <a:lnTo>
                  <a:pt x="148" y="153"/>
                </a:lnTo>
                <a:lnTo>
                  <a:pt x="144" y="153"/>
                </a:lnTo>
                <a:lnTo>
                  <a:pt x="139" y="155"/>
                </a:lnTo>
                <a:lnTo>
                  <a:pt x="139" y="155"/>
                </a:lnTo>
                <a:lnTo>
                  <a:pt x="135" y="156"/>
                </a:lnTo>
                <a:lnTo>
                  <a:pt x="135" y="128"/>
                </a:lnTo>
                <a:lnTo>
                  <a:pt x="135" y="128"/>
                </a:lnTo>
                <a:lnTo>
                  <a:pt x="136" y="126"/>
                </a:lnTo>
                <a:lnTo>
                  <a:pt x="136" y="126"/>
                </a:lnTo>
                <a:lnTo>
                  <a:pt x="139" y="126"/>
                </a:lnTo>
                <a:lnTo>
                  <a:pt x="140" y="128"/>
                </a:lnTo>
                <a:lnTo>
                  <a:pt x="140" y="128"/>
                </a:lnTo>
                <a:lnTo>
                  <a:pt x="143" y="129"/>
                </a:lnTo>
                <a:lnTo>
                  <a:pt x="143" y="132"/>
                </a:lnTo>
                <a:lnTo>
                  <a:pt x="143" y="132"/>
                </a:lnTo>
                <a:lnTo>
                  <a:pt x="143" y="134"/>
                </a:lnTo>
                <a:lnTo>
                  <a:pt x="143" y="136"/>
                </a:lnTo>
                <a:lnTo>
                  <a:pt x="143" y="136"/>
                </a:lnTo>
                <a:lnTo>
                  <a:pt x="147" y="134"/>
                </a:lnTo>
                <a:lnTo>
                  <a:pt x="150" y="132"/>
                </a:lnTo>
                <a:lnTo>
                  <a:pt x="150" y="132"/>
                </a:lnTo>
                <a:lnTo>
                  <a:pt x="151" y="129"/>
                </a:lnTo>
                <a:lnTo>
                  <a:pt x="151" y="125"/>
                </a:lnTo>
                <a:lnTo>
                  <a:pt x="151" y="125"/>
                </a:lnTo>
                <a:lnTo>
                  <a:pt x="150" y="122"/>
                </a:lnTo>
                <a:lnTo>
                  <a:pt x="146" y="120"/>
                </a:lnTo>
                <a:lnTo>
                  <a:pt x="146" y="120"/>
                </a:lnTo>
                <a:lnTo>
                  <a:pt x="140" y="120"/>
                </a:lnTo>
                <a:lnTo>
                  <a:pt x="135" y="120"/>
                </a:lnTo>
                <a:lnTo>
                  <a:pt x="135" y="120"/>
                </a:lnTo>
                <a:lnTo>
                  <a:pt x="135" y="41"/>
                </a:lnTo>
                <a:lnTo>
                  <a:pt x="200" y="41"/>
                </a:lnTo>
                <a:lnTo>
                  <a:pt x="200" y="41"/>
                </a:lnTo>
                <a:close/>
                <a:moveTo>
                  <a:pt x="135" y="204"/>
                </a:moveTo>
                <a:lnTo>
                  <a:pt x="135" y="204"/>
                </a:lnTo>
                <a:lnTo>
                  <a:pt x="138" y="204"/>
                </a:lnTo>
                <a:lnTo>
                  <a:pt x="138" y="204"/>
                </a:lnTo>
                <a:lnTo>
                  <a:pt x="140" y="202"/>
                </a:lnTo>
                <a:lnTo>
                  <a:pt x="143" y="199"/>
                </a:lnTo>
                <a:lnTo>
                  <a:pt x="146" y="197"/>
                </a:lnTo>
                <a:lnTo>
                  <a:pt x="147" y="193"/>
                </a:lnTo>
                <a:lnTo>
                  <a:pt x="147" y="193"/>
                </a:lnTo>
                <a:lnTo>
                  <a:pt x="150" y="185"/>
                </a:lnTo>
                <a:lnTo>
                  <a:pt x="148" y="175"/>
                </a:lnTo>
                <a:lnTo>
                  <a:pt x="148" y="175"/>
                </a:lnTo>
                <a:lnTo>
                  <a:pt x="147" y="170"/>
                </a:lnTo>
                <a:lnTo>
                  <a:pt x="144" y="167"/>
                </a:lnTo>
                <a:lnTo>
                  <a:pt x="142" y="164"/>
                </a:lnTo>
                <a:lnTo>
                  <a:pt x="139" y="164"/>
                </a:lnTo>
                <a:lnTo>
                  <a:pt x="139" y="164"/>
                </a:lnTo>
                <a:lnTo>
                  <a:pt x="136" y="166"/>
                </a:lnTo>
                <a:lnTo>
                  <a:pt x="135" y="168"/>
                </a:lnTo>
                <a:lnTo>
                  <a:pt x="135" y="204"/>
                </a:lnTo>
                <a:close/>
                <a:moveTo>
                  <a:pt x="135" y="0"/>
                </a:moveTo>
                <a:lnTo>
                  <a:pt x="32" y="0"/>
                </a:lnTo>
                <a:lnTo>
                  <a:pt x="32" y="0"/>
                </a:lnTo>
                <a:lnTo>
                  <a:pt x="25" y="2"/>
                </a:lnTo>
                <a:lnTo>
                  <a:pt x="20" y="3"/>
                </a:lnTo>
                <a:lnTo>
                  <a:pt x="14" y="6"/>
                </a:lnTo>
                <a:lnTo>
                  <a:pt x="9" y="10"/>
                </a:lnTo>
                <a:lnTo>
                  <a:pt x="5" y="15"/>
                </a:lnTo>
                <a:lnTo>
                  <a:pt x="2" y="21"/>
                </a:lnTo>
                <a:lnTo>
                  <a:pt x="1" y="26"/>
                </a:lnTo>
                <a:lnTo>
                  <a:pt x="0" y="33"/>
                </a:lnTo>
                <a:lnTo>
                  <a:pt x="0" y="273"/>
                </a:lnTo>
                <a:lnTo>
                  <a:pt x="0" y="273"/>
                </a:lnTo>
                <a:lnTo>
                  <a:pt x="1" y="279"/>
                </a:lnTo>
                <a:lnTo>
                  <a:pt x="2" y="285"/>
                </a:lnTo>
                <a:lnTo>
                  <a:pt x="5" y="290"/>
                </a:lnTo>
                <a:lnTo>
                  <a:pt x="9" y="294"/>
                </a:lnTo>
                <a:lnTo>
                  <a:pt x="14" y="298"/>
                </a:lnTo>
                <a:lnTo>
                  <a:pt x="20" y="302"/>
                </a:lnTo>
                <a:lnTo>
                  <a:pt x="25" y="304"/>
                </a:lnTo>
                <a:lnTo>
                  <a:pt x="32" y="304"/>
                </a:lnTo>
                <a:lnTo>
                  <a:pt x="135" y="304"/>
                </a:lnTo>
                <a:lnTo>
                  <a:pt x="135" y="282"/>
                </a:lnTo>
                <a:lnTo>
                  <a:pt x="50" y="282"/>
                </a:lnTo>
                <a:lnTo>
                  <a:pt x="50" y="282"/>
                </a:lnTo>
                <a:lnTo>
                  <a:pt x="50" y="282"/>
                </a:lnTo>
                <a:lnTo>
                  <a:pt x="44" y="282"/>
                </a:lnTo>
                <a:lnTo>
                  <a:pt x="40" y="281"/>
                </a:lnTo>
                <a:lnTo>
                  <a:pt x="35" y="278"/>
                </a:lnTo>
                <a:lnTo>
                  <a:pt x="32" y="275"/>
                </a:lnTo>
                <a:lnTo>
                  <a:pt x="28" y="271"/>
                </a:lnTo>
                <a:lnTo>
                  <a:pt x="25" y="267"/>
                </a:lnTo>
                <a:lnTo>
                  <a:pt x="24" y="262"/>
                </a:lnTo>
                <a:lnTo>
                  <a:pt x="24" y="256"/>
                </a:lnTo>
                <a:lnTo>
                  <a:pt x="24" y="48"/>
                </a:lnTo>
                <a:lnTo>
                  <a:pt x="24" y="48"/>
                </a:lnTo>
                <a:lnTo>
                  <a:pt x="24" y="42"/>
                </a:lnTo>
                <a:lnTo>
                  <a:pt x="25" y="38"/>
                </a:lnTo>
                <a:lnTo>
                  <a:pt x="28" y="34"/>
                </a:lnTo>
                <a:lnTo>
                  <a:pt x="32" y="30"/>
                </a:lnTo>
                <a:lnTo>
                  <a:pt x="35" y="26"/>
                </a:lnTo>
                <a:lnTo>
                  <a:pt x="40" y="25"/>
                </a:lnTo>
                <a:lnTo>
                  <a:pt x="44" y="22"/>
                </a:lnTo>
                <a:lnTo>
                  <a:pt x="50" y="22"/>
                </a:lnTo>
                <a:lnTo>
                  <a:pt x="135" y="22"/>
                </a:lnTo>
                <a:lnTo>
                  <a:pt x="135" y="0"/>
                </a:lnTo>
                <a:lnTo>
                  <a:pt x="135" y="0"/>
                </a:lnTo>
                <a:close/>
                <a:moveTo>
                  <a:pt x="135" y="41"/>
                </a:moveTo>
                <a:lnTo>
                  <a:pt x="135" y="120"/>
                </a:lnTo>
                <a:lnTo>
                  <a:pt x="135" y="120"/>
                </a:lnTo>
                <a:lnTo>
                  <a:pt x="130" y="122"/>
                </a:lnTo>
                <a:lnTo>
                  <a:pt x="124" y="125"/>
                </a:lnTo>
                <a:lnTo>
                  <a:pt x="120" y="129"/>
                </a:lnTo>
                <a:lnTo>
                  <a:pt x="116" y="133"/>
                </a:lnTo>
                <a:lnTo>
                  <a:pt x="116" y="133"/>
                </a:lnTo>
                <a:lnTo>
                  <a:pt x="112" y="139"/>
                </a:lnTo>
                <a:lnTo>
                  <a:pt x="111" y="144"/>
                </a:lnTo>
                <a:lnTo>
                  <a:pt x="106" y="159"/>
                </a:lnTo>
                <a:lnTo>
                  <a:pt x="106" y="159"/>
                </a:lnTo>
                <a:lnTo>
                  <a:pt x="106" y="175"/>
                </a:lnTo>
                <a:lnTo>
                  <a:pt x="106" y="175"/>
                </a:lnTo>
                <a:lnTo>
                  <a:pt x="108" y="185"/>
                </a:lnTo>
                <a:lnTo>
                  <a:pt x="109" y="194"/>
                </a:lnTo>
                <a:lnTo>
                  <a:pt x="111" y="195"/>
                </a:lnTo>
                <a:lnTo>
                  <a:pt x="111" y="195"/>
                </a:lnTo>
                <a:lnTo>
                  <a:pt x="113" y="205"/>
                </a:lnTo>
                <a:lnTo>
                  <a:pt x="113" y="205"/>
                </a:lnTo>
                <a:lnTo>
                  <a:pt x="117" y="209"/>
                </a:lnTo>
                <a:lnTo>
                  <a:pt x="121" y="213"/>
                </a:lnTo>
                <a:lnTo>
                  <a:pt x="128" y="214"/>
                </a:lnTo>
                <a:lnTo>
                  <a:pt x="135" y="214"/>
                </a:lnTo>
                <a:lnTo>
                  <a:pt x="135" y="264"/>
                </a:lnTo>
                <a:lnTo>
                  <a:pt x="62" y="264"/>
                </a:lnTo>
                <a:lnTo>
                  <a:pt x="62" y="264"/>
                </a:lnTo>
                <a:lnTo>
                  <a:pt x="58" y="263"/>
                </a:lnTo>
                <a:lnTo>
                  <a:pt x="54" y="262"/>
                </a:lnTo>
                <a:lnTo>
                  <a:pt x="47" y="258"/>
                </a:lnTo>
                <a:lnTo>
                  <a:pt x="43" y="251"/>
                </a:lnTo>
                <a:lnTo>
                  <a:pt x="41" y="247"/>
                </a:lnTo>
                <a:lnTo>
                  <a:pt x="41" y="243"/>
                </a:lnTo>
                <a:lnTo>
                  <a:pt x="41" y="61"/>
                </a:lnTo>
                <a:lnTo>
                  <a:pt x="41" y="61"/>
                </a:lnTo>
                <a:lnTo>
                  <a:pt x="41" y="57"/>
                </a:lnTo>
                <a:lnTo>
                  <a:pt x="43" y="53"/>
                </a:lnTo>
                <a:lnTo>
                  <a:pt x="47" y="46"/>
                </a:lnTo>
                <a:lnTo>
                  <a:pt x="54" y="42"/>
                </a:lnTo>
                <a:lnTo>
                  <a:pt x="58" y="41"/>
                </a:lnTo>
                <a:lnTo>
                  <a:pt x="62" y="41"/>
                </a:lnTo>
                <a:lnTo>
                  <a:pt x="135" y="41"/>
                </a:lnTo>
                <a:lnTo>
                  <a:pt x="135" y="41"/>
                </a:lnTo>
                <a:close/>
                <a:moveTo>
                  <a:pt x="135" y="128"/>
                </a:moveTo>
                <a:lnTo>
                  <a:pt x="135" y="156"/>
                </a:lnTo>
                <a:lnTo>
                  <a:pt x="135" y="156"/>
                </a:lnTo>
                <a:lnTo>
                  <a:pt x="130" y="160"/>
                </a:lnTo>
                <a:lnTo>
                  <a:pt x="130" y="160"/>
                </a:lnTo>
                <a:lnTo>
                  <a:pt x="127" y="166"/>
                </a:lnTo>
                <a:lnTo>
                  <a:pt x="127" y="171"/>
                </a:lnTo>
                <a:lnTo>
                  <a:pt x="127" y="171"/>
                </a:lnTo>
                <a:lnTo>
                  <a:pt x="128" y="174"/>
                </a:lnTo>
                <a:lnTo>
                  <a:pt x="131" y="176"/>
                </a:lnTo>
                <a:lnTo>
                  <a:pt x="131" y="176"/>
                </a:lnTo>
                <a:lnTo>
                  <a:pt x="132" y="171"/>
                </a:lnTo>
                <a:lnTo>
                  <a:pt x="135" y="168"/>
                </a:lnTo>
                <a:lnTo>
                  <a:pt x="135" y="204"/>
                </a:lnTo>
                <a:lnTo>
                  <a:pt x="135" y="204"/>
                </a:lnTo>
                <a:lnTo>
                  <a:pt x="131" y="202"/>
                </a:lnTo>
                <a:lnTo>
                  <a:pt x="131" y="202"/>
                </a:lnTo>
                <a:lnTo>
                  <a:pt x="128" y="199"/>
                </a:lnTo>
                <a:lnTo>
                  <a:pt x="127" y="194"/>
                </a:lnTo>
                <a:lnTo>
                  <a:pt x="127" y="194"/>
                </a:lnTo>
                <a:lnTo>
                  <a:pt x="124" y="181"/>
                </a:lnTo>
                <a:lnTo>
                  <a:pt x="124" y="181"/>
                </a:lnTo>
                <a:lnTo>
                  <a:pt x="123" y="163"/>
                </a:lnTo>
                <a:lnTo>
                  <a:pt x="123" y="163"/>
                </a:lnTo>
                <a:lnTo>
                  <a:pt x="123" y="148"/>
                </a:lnTo>
                <a:lnTo>
                  <a:pt x="127" y="137"/>
                </a:lnTo>
                <a:lnTo>
                  <a:pt x="127" y="137"/>
                </a:lnTo>
                <a:lnTo>
                  <a:pt x="131" y="130"/>
                </a:lnTo>
                <a:lnTo>
                  <a:pt x="135" y="128"/>
                </a:lnTo>
                <a:lnTo>
                  <a:pt x="135" y="128"/>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grpSp>
        <p:nvGrpSpPr>
          <p:cNvPr id="185" name="组合 210"/>
          <p:cNvGrpSpPr/>
          <p:nvPr/>
        </p:nvGrpSpPr>
        <p:grpSpPr>
          <a:xfrm>
            <a:off x="6367462" y="2631393"/>
            <a:ext cx="209550" cy="200025"/>
            <a:chOff x="3092451" y="2336800"/>
            <a:chExt cx="209550" cy="200025"/>
          </a:xfrm>
          <a:solidFill>
            <a:schemeClr val="accent6"/>
          </a:solidFill>
        </p:grpSpPr>
        <p:sp>
          <p:nvSpPr>
            <p:cNvPr id="186" name="Freeform 173"/>
            <p:cNvSpPr/>
            <p:nvPr/>
          </p:nvSpPr>
          <p:spPr bwMode="auto">
            <a:xfrm>
              <a:off x="3092451" y="2378075"/>
              <a:ext cx="209550" cy="158750"/>
            </a:xfrm>
            <a:custGeom>
              <a:avLst/>
              <a:gdLst>
                <a:gd name="T0" fmla="*/ 39 w 132"/>
                <a:gd name="T1" fmla="*/ 0 h 100"/>
                <a:gd name="T2" fmla="*/ 39 w 132"/>
                <a:gd name="T3" fmla="*/ 0 h 100"/>
                <a:gd name="T4" fmla="*/ 47 w 132"/>
                <a:gd name="T5" fmla="*/ 0 h 100"/>
                <a:gd name="T6" fmla="*/ 54 w 132"/>
                <a:gd name="T7" fmla="*/ 2 h 100"/>
                <a:gd name="T8" fmla="*/ 61 w 132"/>
                <a:gd name="T9" fmla="*/ 5 h 100"/>
                <a:gd name="T10" fmla="*/ 66 w 132"/>
                <a:gd name="T11" fmla="*/ 9 h 100"/>
                <a:gd name="T12" fmla="*/ 66 w 132"/>
                <a:gd name="T13" fmla="*/ 9 h 100"/>
                <a:gd name="T14" fmla="*/ 71 w 132"/>
                <a:gd name="T15" fmla="*/ 5 h 100"/>
                <a:gd name="T16" fmla="*/ 78 w 132"/>
                <a:gd name="T17" fmla="*/ 2 h 100"/>
                <a:gd name="T18" fmla="*/ 85 w 132"/>
                <a:gd name="T19" fmla="*/ 0 h 100"/>
                <a:gd name="T20" fmla="*/ 93 w 132"/>
                <a:gd name="T21" fmla="*/ 0 h 100"/>
                <a:gd name="T22" fmla="*/ 93 w 132"/>
                <a:gd name="T23" fmla="*/ 0 h 100"/>
                <a:gd name="T24" fmla="*/ 101 w 132"/>
                <a:gd name="T25" fmla="*/ 0 h 100"/>
                <a:gd name="T26" fmla="*/ 108 w 132"/>
                <a:gd name="T27" fmla="*/ 2 h 100"/>
                <a:gd name="T28" fmla="*/ 115 w 132"/>
                <a:gd name="T29" fmla="*/ 6 h 100"/>
                <a:gd name="T30" fmla="*/ 120 w 132"/>
                <a:gd name="T31" fmla="*/ 11 h 100"/>
                <a:gd name="T32" fmla="*/ 126 w 132"/>
                <a:gd name="T33" fmla="*/ 16 h 100"/>
                <a:gd name="T34" fmla="*/ 130 w 132"/>
                <a:gd name="T35" fmla="*/ 23 h 100"/>
                <a:gd name="T36" fmla="*/ 131 w 132"/>
                <a:gd name="T37" fmla="*/ 31 h 100"/>
                <a:gd name="T38" fmla="*/ 132 w 132"/>
                <a:gd name="T39" fmla="*/ 38 h 100"/>
                <a:gd name="T40" fmla="*/ 132 w 132"/>
                <a:gd name="T41" fmla="*/ 38 h 100"/>
                <a:gd name="T42" fmla="*/ 131 w 132"/>
                <a:gd name="T43" fmla="*/ 47 h 100"/>
                <a:gd name="T44" fmla="*/ 128 w 132"/>
                <a:gd name="T45" fmla="*/ 58 h 100"/>
                <a:gd name="T46" fmla="*/ 123 w 132"/>
                <a:gd name="T47" fmla="*/ 69 h 100"/>
                <a:gd name="T48" fmla="*/ 116 w 132"/>
                <a:gd name="T49" fmla="*/ 78 h 100"/>
                <a:gd name="T50" fmla="*/ 107 w 132"/>
                <a:gd name="T51" fmla="*/ 86 h 100"/>
                <a:gd name="T52" fmla="*/ 94 w 132"/>
                <a:gd name="T53" fmla="*/ 93 h 100"/>
                <a:gd name="T54" fmla="*/ 88 w 132"/>
                <a:gd name="T55" fmla="*/ 96 h 100"/>
                <a:gd name="T56" fmla="*/ 81 w 132"/>
                <a:gd name="T57" fmla="*/ 99 h 100"/>
                <a:gd name="T58" fmla="*/ 73 w 132"/>
                <a:gd name="T59" fmla="*/ 99 h 100"/>
                <a:gd name="T60" fmla="*/ 63 w 132"/>
                <a:gd name="T61" fmla="*/ 100 h 100"/>
                <a:gd name="T62" fmla="*/ 63 w 132"/>
                <a:gd name="T63" fmla="*/ 100 h 100"/>
                <a:gd name="T64" fmla="*/ 55 w 132"/>
                <a:gd name="T65" fmla="*/ 99 h 100"/>
                <a:gd name="T66" fmla="*/ 47 w 132"/>
                <a:gd name="T67" fmla="*/ 97 h 100"/>
                <a:gd name="T68" fmla="*/ 39 w 132"/>
                <a:gd name="T69" fmla="*/ 96 h 100"/>
                <a:gd name="T70" fmla="*/ 32 w 132"/>
                <a:gd name="T71" fmla="*/ 93 h 100"/>
                <a:gd name="T72" fmla="*/ 27 w 132"/>
                <a:gd name="T73" fmla="*/ 90 h 100"/>
                <a:gd name="T74" fmla="*/ 21 w 132"/>
                <a:gd name="T75" fmla="*/ 86 h 100"/>
                <a:gd name="T76" fmla="*/ 13 w 132"/>
                <a:gd name="T77" fmla="*/ 77 h 100"/>
                <a:gd name="T78" fmla="*/ 6 w 132"/>
                <a:gd name="T79" fmla="*/ 67 h 100"/>
                <a:gd name="T80" fmla="*/ 2 w 132"/>
                <a:gd name="T81" fmla="*/ 57 h 100"/>
                <a:gd name="T82" fmla="*/ 0 w 132"/>
                <a:gd name="T83" fmla="*/ 47 h 100"/>
                <a:gd name="T84" fmla="*/ 0 w 132"/>
                <a:gd name="T85" fmla="*/ 38 h 100"/>
                <a:gd name="T86" fmla="*/ 0 w 132"/>
                <a:gd name="T87" fmla="*/ 38 h 100"/>
                <a:gd name="T88" fmla="*/ 0 w 132"/>
                <a:gd name="T89" fmla="*/ 31 h 100"/>
                <a:gd name="T90" fmla="*/ 2 w 132"/>
                <a:gd name="T91" fmla="*/ 23 h 100"/>
                <a:gd name="T92" fmla="*/ 6 w 132"/>
                <a:gd name="T93" fmla="*/ 16 h 100"/>
                <a:gd name="T94" fmla="*/ 12 w 132"/>
                <a:gd name="T95" fmla="*/ 11 h 100"/>
                <a:gd name="T96" fmla="*/ 17 w 132"/>
                <a:gd name="T97" fmla="*/ 6 h 100"/>
                <a:gd name="T98" fmla="*/ 24 w 132"/>
                <a:gd name="T99" fmla="*/ 2 h 100"/>
                <a:gd name="T100" fmla="*/ 31 w 132"/>
                <a:gd name="T101" fmla="*/ 0 h 100"/>
                <a:gd name="T102" fmla="*/ 39 w 132"/>
                <a:gd name="T103" fmla="*/ 0 h 100"/>
                <a:gd name="T104" fmla="*/ 39 w 132"/>
                <a:gd name="T10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00">
                  <a:moveTo>
                    <a:pt x="39" y="0"/>
                  </a:moveTo>
                  <a:lnTo>
                    <a:pt x="39" y="0"/>
                  </a:lnTo>
                  <a:lnTo>
                    <a:pt x="47" y="0"/>
                  </a:lnTo>
                  <a:lnTo>
                    <a:pt x="54" y="2"/>
                  </a:lnTo>
                  <a:lnTo>
                    <a:pt x="61" y="5"/>
                  </a:lnTo>
                  <a:lnTo>
                    <a:pt x="66" y="9"/>
                  </a:lnTo>
                  <a:lnTo>
                    <a:pt x="66" y="9"/>
                  </a:lnTo>
                  <a:lnTo>
                    <a:pt x="71" y="5"/>
                  </a:lnTo>
                  <a:lnTo>
                    <a:pt x="78" y="2"/>
                  </a:lnTo>
                  <a:lnTo>
                    <a:pt x="85" y="0"/>
                  </a:lnTo>
                  <a:lnTo>
                    <a:pt x="93" y="0"/>
                  </a:lnTo>
                  <a:lnTo>
                    <a:pt x="93" y="0"/>
                  </a:lnTo>
                  <a:lnTo>
                    <a:pt x="101" y="0"/>
                  </a:lnTo>
                  <a:lnTo>
                    <a:pt x="108" y="2"/>
                  </a:lnTo>
                  <a:lnTo>
                    <a:pt x="115" y="6"/>
                  </a:lnTo>
                  <a:lnTo>
                    <a:pt x="120" y="11"/>
                  </a:lnTo>
                  <a:lnTo>
                    <a:pt x="126" y="16"/>
                  </a:lnTo>
                  <a:lnTo>
                    <a:pt x="130" y="23"/>
                  </a:lnTo>
                  <a:lnTo>
                    <a:pt x="131" y="31"/>
                  </a:lnTo>
                  <a:lnTo>
                    <a:pt x="132" y="38"/>
                  </a:lnTo>
                  <a:lnTo>
                    <a:pt x="132" y="38"/>
                  </a:lnTo>
                  <a:lnTo>
                    <a:pt x="131" y="47"/>
                  </a:lnTo>
                  <a:lnTo>
                    <a:pt x="128" y="58"/>
                  </a:lnTo>
                  <a:lnTo>
                    <a:pt x="123" y="69"/>
                  </a:lnTo>
                  <a:lnTo>
                    <a:pt x="116" y="78"/>
                  </a:lnTo>
                  <a:lnTo>
                    <a:pt x="107" y="86"/>
                  </a:lnTo>
                  <a:lnTo>
                    <a:pt x="94" y="93"/>
                  </a:lnTo>
                  <a:lnTo>
                    <a:pt x="88" y="96"/>
                  </a:lnTo>
                  <a:lnTo>
                    <a:pt x="81" y="99"/>
                  </a:lnTo>
                  <a:lnTo>
                    <a:pt x="73" y="99"/>
                  </a:lnTo>
                  <a:lnTo>
                    <a:pt x="63" y="100"/>
                  </a:lnTo>
                  <a:lnTo>
                    <a:pt x="63" y="100"/>
                  </a:lnTo>
                  <a:lnTo>
                    <a:pt x="55" y="99"/>
                  </a:lnTo>
                  <a:lnTo>
                    <a:pt x="47" y="97"/>
                  </a:lnTo>
                  <a:lnTo>
                    <a:pt x="39" y="96"/>
                  </a:lnTo>
                  <a:lnTo>
                    <a:pt x="32" y="93"/>
                  </a:lnTo>
                  <a:lnTo>
                    <a:pt x="27" y="90"/>
                  </a:lnTo>
                  <a:lnTo>
                    <a:pt x="21" y="86"/>
                  </a:lnTo>
                  <a:lnTo>
                    <a:pt x="13" y="77"/>
                  </a:lnTo>
                  <a:lnTo>
                    <a:pt x="6" y="67"/>
                  </a:lnTo>
                  <a:lnTo>
                    <a:pt x="2" y="57"/>
                  </a:lnTo>
                  <a:lnTo>
                    <a:pt x="0" y="47"/>
                  </a:lnTo>
                  <a:lnTo>
                    <a:pt x="0" y="38"/>
                  </a:lnTo>
                  <a:lnTo>
                    <a:pt x="0" y="38"/>
                  </a:lnTo>
                  <a:lnTo>
                    <a:pt x="0" y="31"/>
                  </a:lnTo>
                  <a:lnTo>
                    <a:pt x="2" y="23"/>
                  </a:lnTo>
                  <a:lnTo>
                    <a:pt x="6" y="16"/>
                  </a:lnTo>
                  <a:lnTo>
                    <a:pt x="12" y="11"/>
                  </a:lnTo>
                  <a:lnTo>
                    <a:pt x="17" y="6"/>
                  </a:lnTo>
                  <a:lnTo>
                    <a:pt x="24" y="2"/>
                  </a:lnTo>
                  <a:lnTo>
                    <a:pt x="31" y="0"/>
                  </a:lnTo>
                  <a:lnTo>
                    <a:pt x="39" y="0"/>
                  </a:lnTo>
                  <a:lnTo>
                    <a:pt x="3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74"/>
            <p:cNvSpPr/>
            <p:nvPr/>
          </p:nvSpPr>
          <p:spPr bwMode="auto">
            <a:xfrm>
              <a:off x="3149601" y="2336800"/>
              <a:ext cx="52388" cy="73025"/>
            </a:xfrm>
            <a:custGeom>
              <a:avLst/>
              <a:gdLst>
                <a:gd name="T0" fmla="*/ 29 w 33"/>
                <a:gd name="T1" fmla="*/ 46 h 46"/>
                <a:gd name="T2" fmla="*/ 29 w 33"/>
                <a:gd name="T3" fmla="*/ 46 h 46"/>
                <a:gd name="T4" fmla="*/ 31 w 33"/>
                <a:gd name="T5" fmla="*/ 39 h 46"/>
                <a:gd name="T6" fmla="*/ 33 w 33"/>
                <a:gd name="T7" fmla="*/ 34 h 46"/>
                <a:gd name="T8" fmla="*/ 33 w 33"/>
                <a:gd name="T9" fmla="*/ 27 h 46"/>
                <a:gd name="T10" fmla="*/ 33 w 33"/>
                <a:gd name="T11" fmla="*/ 22 h 46"/>
                <a:gd name="T12" fmla="*/ 30 w 33"/>
                <a:gd name="T13" fmla="*/ 15 h 46"/>
                <a:gd name="T14" fmla="*/ 27 w 33"/>
                <a:gd name="T15" fmla="*/ 9 h 46"/>
                <a:gd name="T16" fmla="*/ 25 w 33"/>
                <a:gd name="T17" fmla="*/ 4 h 46"/>
                <a:gd name="T18" fmla="*/ 19 w 33"/>
                <a:gd name="T19" fmla="*/ 0 h 46"/>
                <a:gd name="T20" fmla="*/ 0 w 33"/>
                <a:gd name="T21" fmla="*/ 3 h 46"/>
                <a:gd name="T22" fmla="*/ 0 w 33"/>
                <a:gd name="T23" fmla="*/ 3 h 46"/>
                <a:gd name="T24" fmla="*/ 12 w 33"/>
                <a:gd name="T25" fmla="*/ 11 h 46"/>
                <a:gd name="T26" fmla="*/ 18 w 33"/>
                <a:gd name="T27" fmla="*/ 15 h 46"/>
                <a:gd name="T28" fmla="*/ 22 w 33"/>
                <a:gd name="T29" fmla="*/ 19 h 46"/>
                <a:gd name="T30" fmla="*/ 25 w 33"/>
                <a:gd name="T31" fmla="*/ 24 h 46"/>
                <a:gd name="T32" fmla="*/ 27 w 33"/>
                <a:gd name="T33" fmla="*/ 31 h 46"/>
                <a:gd name="T34" fmla="*/ 29 w 33"/>
                <a:gd name="T35" fmla="*/ 38 h 46"/>
                <a:gd name="T36" fmla="*/ 29 w 33"/>
                <a:gd name="T37" fmla="*/ 46 h 46"/>
                <a:gd name="T38" fmla="*/ 29 w 33"/>
                <a:gd name="T3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46">
                  <a:moveTo>
                    <a:pt x="29" y="46"/>
                  </a:moveTo>
                  <a:lnTo>
                    <a:pt x="29" y="46"/>
                  </a:lnTo>
                  <a:lnTo>
                    <a:pt x="31" y="39"/>
                  </a:lnTo>
                  <a:lnTo>
                    <a:pt x="33" y="34"/>
                  </a:lnTo>
                  <a:lnTo>
                    <a:pt x="33" y="27"/>
                  </a:lnTo>
                  <a:lnTo>
                    <a:pt x="33" y="22"/>
                  </a:lnTo>
                  <a:lnTo>
                    <a:pt x="30" y="15"/>
                  </a:lnTo>
                  <a:lnTo>
                    <a:pt x="27" y="9"/>
                  </a:lnTo>
                  <a:lnTo>
                    <a:pt x="25" y="4"/>
                  </a:lnTo>
                  <a:lnTo>
                    <a:pt x="19" y="0"/>
                  </a:lnTo>
                  <a:lnTo>
                    <a:pt x="0" y="3"/>
                  </a:lnTo>
                  <a:lnTo>
                    <a:pt x="0" y="3"/>
                  </a:lnTo>
                  <a:lnTo>
                    <a:pt x="12" y="11"/>
                  </a:lnTo>
                  <a:lnTo>
                    <a:pt x="18" y="15"/>
                  </a:lnTo>
                  <a:lnTo>
                    <a:pt x="22" y="19"/>
                  </a:lnTo>
                  <a:lnTo>
                    <a:pt x="25" y="24"/>
                  </a:lnTo>
                  <a:lnTo>
                    <a:pt x="27" y="31"/>
                  </a:lnTo>
                  <a:lnTo>
                    <a:pt x="29" y="38"/>
                  </a:lnTo>
                  <a:lnTo>
                    <a:pt x="29" y="46"/>
                  </a:lnTo>
                  <a:lnTo>
                    <a:pt x="29" y="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88" name="Freeform 175"/>
          <p:cNvSpPr>
            <a:spLocks noEditPoints="1"/>
          </p:cNvSpPr>
          <p:nvPr/>
        </p:nvSpPr>
        <p:spPr bwMode="auto">
          <a:xfrm>
            <a:off x="6589712" y="3953781"/>
            <a:ext cx="217488" cy="303213"/>
          </a:xfrm>
          <a:custGeom>
            <a:avLst/>
            <a:gdLst>
              <a:gd name="T0" fmla="*/ 125 w 137"/>
              <a:gd name="T1" fmla="*/ 55 h 191"/>
              <a:gd name="T2" fmla="*/ 126 w 137"/>
              <a:gd name="T3" fmla="*/ 51 h 191"/>
              <a:gd name="T4" fmla="*/ 133 w 137"/>
              <a:gd name="T5" fmla="*/ 34 h 191"/>
              <a:gd name="T6" fmla="*/ 136 w 137"/>
              <a:gd name="T7" fmla="*/ 29 h 191"/>
              <a:gd name="T8" fmla="*/ 137 w 137"/>
              <a:gd name="T9" fmla="*/ 21 h 191"/>
              <a:gd name="T10" fmla="*/ 136 w 137"/>
              <a:gd name="T11" fmla="*/ 13 h 191"/>
              <a:gd name="T12" fmla="*/ 132 w 137"/>
              <a:gd name="T13" fmla="*/ 6 h 191"/>
              <a:gd name="T14" fmla="*/ 128 w 137"/>
              <a:gd name="T15" fmla="*/ 4 h 191"/>
              <a:gd name="T16" fmla="*/ 116 w 137"/>
              <a:gd name="T17" fmla="*/ 0 h 191"/>
              <a:gd name="T18" fmla="*/ 103 w 137"/>
              <a:gd name="T19" fmla="*/ 4 h 191"/>
              <a:gd name="T20" fmla="*/ 113 w 137"/>
              <a:gd name="T21" fmla="*/ 39 h 191"/>
              <a:gd name="T22" fmla="*/ 103 w 137"/>
              <a:gd name="T23" fmla="*/ 59 h 191"/>
              <a:gd name="T24" fmla="*/ 110 w 137"/>
              <a:gd name="T25" fmla="*/ 48 h 191"/>
              <a:gd name="T26" fmla="*/ 110 w 137"/>
              <a:gd name="T27" fmla="*/ 42 h 191"/>
              <a:gd name="T28" fmla="*/ 120 w 137"/>
              <a:gd name="T29" fmla="*/ 48 h 191"/>
              <a:gd name="T30" fmla="*/ 121 w 137"/>
              <a:gd name="T31" fmla="*/ 52 h 191"/>
              <a:gd name="T32" fmla="*/ 121 w 137"/>
              <a:gd name="T33" fmla="*/ 57 h 191"/>
              <a:gd name="T34" fmla="*/ 103 w 137"/>
              <a:gd name="T35" fmla="*/ 89 h 191"/>
              <a:gd name="T36" fmla="*/ 97 w 137"/>
              <a:gd name="T37" fmla="*/ 93 h 191"/>
              <a:gd name="T38" fmla="*/ 99 w 137"/>
              <a:gd name="T39" fmla="*/ 92 h 191"/>
              <a:gd name="T40" fmla="*/ 103 w 137"/>
              <a:gd name="T41" fmla="*/ 89 h 191"/>
              <a:gd name="T42" fmla="*/ 101 w 137"/>
              <a:gd name="T43" fmla="*/ 85 h 191"/>
              <a:gd name="T44" fmla="*/ 99 w 137"/>
              <a:gd name="T45" fmla="*/ 86 h 191"/>
              <a:gd name="T46" fmla="*/ 95 w 137"/>
              <a:gd name="T47" fmla="*/ 88 h 191"/>
              <a:gd name="T48" fmla="*/ 84 w 137"/>
              <a:gd name="T49" fmla="*/ 81 h 191"/>
              <a:gd name="T50" fmla="*/ 84 w 137"/>
              <a:gd name="T51" fmla="*/ 81 h 191"/>
              <a:gd name="T52" fmla="*/ 90 w 137"/>
              <a:gd name="T53" fmla="*/ 78 h 191"/>
              <a:gd name="T54" fmla="*/ 103 w 137"/>
              <a:gd name="T55" fmla="*/ 34 h 191"/>
              <a:gd name="T56" fmla="*/ 88 w 137"/>
              <a:gd name="T57" fmla="*/ 23 h 191"/>
              <a:gd name="T58" fmla="*/ 80 w 137"/>
              <a:gd name="T59" fmla="*/ 25 h 191"/>
              <a:gd name="T60" fmla="*/ 57 w 137"/>
              <a:gd name="T61" fmla="*/ 59 h 191"/>
              <a:gd name="T62" fmla="*/ 57 w 137"/>
              <a:gd name="T63" fmla="*/ 66 h 191"/>
              <a:gd name="T64" fmla="*/ 22 w 137"/>
              <a:gd name="T65" fmla="*/ 153 h 191"/>
              <a:gd name="T66" fmla="*/ 26 w 137"/>
              <a:gd name="T67" fmla="*/ 154 h 191"/>
              <a:gd name="T68" fmla="*/ 29 w 137"/>
              <a:gd name="T69" fmla="*/ 155 h 191"/>
              <a:gd name="T70" fmla="*/ 29 w 137"/>
              <a:gd name="T71" fmla="*/ 162 h 191"/>
              <a:gd name="T72" fmla="*/ 33 w 137"/>
              <a:gd name="T73" fmla="*/ 161 h 191"/>
              <a:gd name="T74" fmla="*/ 38 w 137"/>
              <a:gd name="T75" fmla="*/ 162 h 191"/>
              <a:gd name="T76" fmla="*/ 40 w 137"/>
              <a:gd name="T77" fmla="*/ 163 h 191"/>
              <a:gd name="T78" fmla="*/ 41 w 137"/>
              <a:gd name="T79" fmla="*/ 169 h 191"/>
              <a:gd name="T80" fmla="*/ 38 w 137"/>
              <a:gd name="T81" fmla="*/ 173 h 191"/>
              <a:gd name="T82" fmla="*/ 22 w 137"/>
              <a:gd name="T83" fmla="*/ 182 h 191"/>
              <a:gd name="T84" fmla="*/ 41 w 137"/>
              <a:gd name="T85" fmla="*/ 176 h 191"/>
              <a:gd name="T86" fmla="*/ 103 w 137"/>
              <a:gd name="T87" fmla="*/ 29 h 191"/>
              <a:gd name="T88" fmla="*/ 97 w 137"/>
              <a:gd name="T89" fmla="*/ 9 h 191"/>
              <a:gd name="T90" fmla="*/ 103 w 137"/>
              <a:gd name="T91" fmla="*/ 4 h 191"/>
              <a:gd name="T92" fmla="*/ 22 w 137"/>
              <a:gd name="T93" fmla="*/ 117 h 191"/>
              <a:gd name="T94" fmla="*/ 2 w 137"/>
              <a:gd name="T95" fmla="*/ 191 h 191"/>
              <a:gd name="T96" fmla="*/ 22 w 137"/>
              <a:gd name="T97" fmla="*/ 180 h 191"/>
              <a:gd name="T98" fmla="*/ 5 w 137"/>
              <a:gd name="T99" fmla="*/ 174 h 191"/>
              <a:gd name="T100" fmla="*/ 5 w 137"/>
              <a:gd name="T101" fmla="*/ 150 h 191"/>
              <a:gd name="T102" fmla="*/ 6 w 137"/>
              <a:gd name="T103" fmla="*/ 149 h 191"/>
              <a:gd name="T104" fmla="*/ 10 w 137"/>
              <a:gd name="T105" fmla="*/ 146 h 191"/>
              <a:gd name="T106" fmla="*/ 15 w 137"/>
              <a:gd name="T107" fmla="*/ 146 h 191"/>
              <a:gd name="T108" fmla="*/ 17 w 137"/>
              <a:gd name="T109" fmla="*/ 149 h 191"/>
              <a:gd name="T110" fmla="*/ 18 w 137"/>
              <a:gd name="T111" fmla="*/ 155 h 191"/>
              <a:gd name="T112" fmla="*/ 19 w 137"/>
              <a:gd name="T113" fmla="*/ 154 h 191"/>
              <a:gd name="T114" fmla="*/ 22 w 137"/>
              <a:gd name="T115" fmla="*/ 11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91">
                <a:moveTo>
                  <a:pt x="103" y="89"/>
                </a:moveTo>
                <a:lnTo>
                  <a:pt x="125" y="55"/>
                </a:lnTo>
                <a:lnTo>
                  <a:pt x="125" y="55"/>
                </a:lnTo>
                <a:lnTo>
                  <a:pt x="126" y="51"/>
                </a:lnTo>
                <a:lnTo>
                  <a:pt x="125" y="47"/>
                </a:lnTo>
                <a:lnTo>
                  <a:pt x="133" y="34"/>
                </a:lnTo>
                <a:lnTo>
                  <a:pt x="133" y="34"/>
                </a:lnTo>
                <a:lnTo>
                  <a:pt x="136" y="29"/>
                </a:lnTo>
                <a:lnTo>
                  <a:pt x="137" y="25"/>
                </a:lnTo>
                <a:lnTo>
                  <a:pt x="137" y="21"/>
                </a:lnTo>
                <a:lnTo>
                  <a:pt x="137" y="17"/>
                </a:lnTo>
                <a:lnTo>
                  <a:pt x="136" y="13"/>
                </a:lnTo>
                <a:lnTo>
                  <a:pt x="135" y="9"/>
                </a:lnTo>
                <a:lnTo>
                  <a:pt x="132" y="6"/>
                </a:lnTo>
                <a:lnTo>
                  <a:pt x="128" y="4"/>
                </a:lnTo>
                <a:lnTo>
                  <a:pt x="128" y="4"/>
                </a:lnTo>
                <a:lnTo>
                  <a:pt x="121" y="0"/>
                </a:lnTo>
                <a:lnTo>
                  <a:pt x="116" y="0"/>
                </a:lnTo>
                <a:lnTo>
                  <a:pt x="109" y="1"/>
                </a:lnTo>
                <a:lnTo>
                  <a:pt x="103" y="4"/>
                </a:lnTo>
                <a:lnTo>
                  <a:pt x="103" y="29"/>
                </a:lnTo>
                <a:lnTo>
                  <a:pt x="113" y="39"/>
                </a:lnTo>
                <a:lnTo>
                  <a:pt x="103" y="34"/>
                </a:lnTo>
                <a:lnTo>
                  <a:pt x="103" y="59"/>
                </a:lnTo>
                <a:lnTo>
                  <a:pt x="110" y="48"/>
                </a:lnTo>
                <a:lnTo>
                  <a:pt x="110" y="48"/>
                </a:lnTo>
                <a:lnTo>
                  <a:pt x="110" y="46"/>
                </a:lnTo>
                <a:lnTo>
                  <a:pt x="110" y="42"/>
                </a:lnTo>
                <a:lnTo>
                  <a:pt x="120" y="48"/>
                </a:lnTo>
                <a:lnTo>
                  <a:pt x="120" y="48"/>
                </a:lnTo>
                <a:lnTo>
                  <a:pt x="121" y="50"/>
                </a:lnTo>
                <a:lnTo>
                  <a:pt x="121" y="52"/>
                </a:lnTo>
                <a:lnTo>
                  <a:pt x="121" y="54"/>
                </a:lnTo>
                <a:lnTo>
                  <a:pt x="121" y="57"/>
                </a:lnTo>
                <a:lnTo>
                  <a:pt x="103" y="82"/>
                </a:lnTo>
                <a:lnTo>
                  <a:pt x="103" y="89"/>
                </a:lnTo>
                <a:close/>
                <a:moveTo>
                  <a:pt x="41" y="176"/>
                </a:moveTo>
                <a:lnTo>
                  <a:pt x="97" y="93"/>
                </a:lnTo>
                <a:lnTo>
                  <a:pt x="97" y="93"/>
                </a:lnTo>
                <a:lnTo>
                  <a:pt x="99" y="92"/>
                </a:lnTo>
                <a:lnTo>
                  <a:pt x="102" y="89"/>
                </a:lnTo>
                <a:lnTo>
                  <a:pt x="103" y="89"/>
                </a:lnTo>
                <a:lnTo>
                  <a:pt x="103" y="82"/>
                </a:lnTo>
                <a:lnTo>
                  <a:pt x="101" y="85"/>
                </a:lnTo>
                <a:lnTo>
                  <a:pt x="101" y="85"/>
                </a:lnTo>
                <a:lnTo>
                  <a:pt x="99" y="86"/>
                </a:lnTo>
                <a:lnTo>
                  <a:pt x="98" y="88"/>
                </a:lnTo>
                <a:lnTo>
                  <a:pt x="95" y="88"/>
                </a:lnTo>
                <a:lnTo>
                  <a:pt x="94" y="86"/>
                </a:lnTo>
                <a:lnTo>
                  <a:pt x="84" y="81"/>
                </a:lnTo>
                <a:lnTo>
                  <a:pt x="84" y="81"/>
                </a:lnTo>
                <a:lnTo>
                  <a:pt x="84" y="81"/>
                </a:lnTo>
                <a:lnTo>
                  <a:pt x="87" y="80"/>
                </a:lnTo>
                <a:lnTo>
                  <a:pt x="90" y="78"/>
                </a:lnTo>
                <a:lnTo>
                  <a:pt x="103" y="59"/>
                </a:lnTo>
                <a:lnTo>
                  <a:pt x="103" y="34"/>
                </a:lnTo>
                <a:lnTo>
                  <a:pt x="88" y="23"/>
                </a:lnTo>
                <a:lnTo>
                  <a:pt x="88" y="23"/>
                </a:lnTo>
                <a:lnTo>
                  <a:pt x="83" y="23"/>
                </a:lnTo>
                <a:lnTo>
                  <a:pt x="80" y="25"/>
                </a:lnTo>
                <a:lnTo>
                  <a:pt x="57" y="59"/>
                </a:lnTo>
                <a:lnTo>
                  <a:pt x="57" y="59"/>
                </a:lnTo>
                <a:lnTo>
                  <a:pt x="56" y="63"/>
                </a:lnTo>
                <a:lnTo>
                  <a:pt x="57" y="66"/>
                </a:lnTo>
                <a:lnTo>
                  <a:pt x="22" y="117"/>
                </a:lnTo>
                <a:lnTo>
                  <a:pt x="22" y="153"/>
                </a:lnTo>
                <a:lnTo>
                  <a:pt x="22" y="153"/>
                </a:lnTo>
                <a:lnTo>
                  <a:pt x="26" y="154"/>
                </a:lnTo>
                <a:lnTo>
                  <a:pt x="26" y="154"/>
                </a:lnTo>
                <a:lnTo>
                  <a:pt x="29" y="155"/>
                </a:lnTo>
                <a:lnTo>
                  <a:pt x="29" y="158"/>
                </a:lnTo>
                <a:lnTo>
                  <a:pt x="29" y="162"/>
                </a:lnTo>
                <a:lnTo>
                  <a:pt x="29" y="162"/>
                </a:lnTo>
                <a:lnTo>
                  <a:pt x="33" y="161"/>
                </a:lnTo>
                <a:lnTo>
                  <a:pt x="36" y="161"/>
                </a:lnTo>
                <a:lnTo>
                  <a:pt x="38" y="162"/>
                </a:lnTo>
                <a:lnTo>
                  <a:pt x="38" y="162"/>
                </a:lnTo>
                <a:lnTo>
                  <a:pt x="40" y="163"/>
                </a:lnTo>
                <a:lnTo>
                  <a:pt x="41" y="166"/>
                </a:lnTo>
                <a:lnTo>
                  <a:pt x="41" y="169"/>
                </a:lnTo>
                <a:lnTo>
                  <a:pt x="40" y="172"/>
                </a:lnTo>
                <a:lnTo>
                  <a:pt x="38" y="173"/>
                </a:lnTo>
                <a:lnTo>
                  <a:pt x="22" y="180"/>
                </a:lnTo>
                <a:lnTo>
                  <a:pt x="22" y="182"/>
                </a:lnTo>
                <a:lnTo>
                  <a:pt x="41" y="176"/>
                </a:lnTo>
                <a:lnTo>
                  <a:pt x="41" y="176"/>
                </a:lnTo>
                <a:close/>
                <a:moveTo>
                  <a:pt x="103" y="4"/>
                </a:moveTo>
                <a:lnTo>
                  <a:pt x="103" y="29"/>
                </a:lnTo>
                <a:lnTo>
                  <a:pt x="91" y="17"/>
                </a:lnTo>
                <a:lnTo>
                  <a:pt x="97" y="9"/>
                </a:lnTo>
                <a:lnTo>
                  <a:pt x="97" y="9"/>
                </a:lnTo>
                <a:lnTo>
                  <a:pt x="103" y="4"/>
                </a:lnTo>
                <a:lnTo>
                  <a:pt x="103" y="4"/>
                </a:lnTo>
                <a:close/>
                <a:moveTo>
                  <a:pt x="22" y="117"/>
                </a:moveTo>
                <a:lnTo>
                  <a:pt x="0" y="150"/>
                </a:lnTo>
                <a:lnTo>
                  <a:pt x="2" y="191"/>
                </a:lnTo>
                <a:lnTo>
                  <a:pt x="22" y="182"/>
                </a:lnTo>
                <a:lnTo>
                  <a:pt x="22" y="180"/>
                </a:lnTo>
                <a:lnTo>
                  <a:pt x="17" y="182"/>
                </a:lnTo>
                <a:lnTo>
                  <a:pt x="5" y="174"/>
                </a:lnTo>
                <a:lnTo>
                  <a:pt x="5" y="150"/>
                </a:lnTo>
                <a:lnTo>
                  <a:pt x="5" y="150"/>
                </a:lnTo>
                <a:lnTo>
                  <a:pt x="6" y="149"/>
                </a:lnTo>
                <a:lnTo>
                  <a:pt x="6" y="149"/>
                </a:lnTo>
                <a:lnTo>
                  <a:pt x="7" y="146"/>
                </a:lnTo>
                <a:lnTo>
                  <a:pt x="10" y="146"/>
                </a:lnTo>
                <a:lnTo>
                  <a:pt x="13" y="146"/>
                </a:lnTo>
                <a:lnTo>
                  <a:pt x="15" y="146"/>
                </a:lnTo>
                <a:lnTo>
                  <a:pt x="15" y="146"/>
                </a:lnTo>
                <a:lnTo>
                  <a:pt x="17" y="149"/>
                </a:lnTo>
                <a:lnTo>
                  <a:pt x="18" y="150"/>
                </a:lnTo>
                <a:lnTo>
                  <a:pt x="18" y="155"/>
                </a:lnTo>
                <a:lnTo>
                  <a:pt x="18" y="155"/>
                </a:lnTo>
                <a:lnTo>
                  <a:pt x="19" y="154"/>
                </a:lnTo>
                <a:lnTo>
                  <a:pt x="22" y="153"/>
                </a:lnTo>
                <a:lnTo>
                  <a:pt x="22" y="117"/>
                </a:ln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89" name="Freeform 176"/>
          <p:cNvSpPr>
            <a:spLocks noEditPoints="1"/>
          </p:cNvSpPr>
          <p:nvPr/>
        </p:nvSpPr>
        <p:spPr bwMode="auto">
          <a:xfrm>
            <a:off x="4825999" y="2369456"/>
            <a:ext cx="279400" cy="303213"/>
          </a:xfrm>
          <a:custGeom>
            <a:avLst/>
            <a:gdLst>
              <a:gd name="T0" fmla="*/ 138 w 176"/>
              <a:gd name="T1" fmla="*/ 88 h 191"/>
              <a:gd name="T2" fmla="*/ 132 w 176"/>
              <a:gd name="T3" fmla="*/ 138 h 191"/>
              <a:gd name="T4" fmla="*/ 150 w 176"/>
              <a:gd name="T5" fmla="*/ 143 h 191"/>
              <a:gd name="T6" fmla="*/ 147 w 176"/>
              <a:gd name="T7" fmla="*/ 151 h 191"/>
              <a:gd name="T8" fmla="*/ 132 w 176"/>
              <a:gd name="T9" fmla="*/ 36 h 191"/>
              <a:gd name="T10" fmla="*/ 150 w 176"/>
              <a:gd name="T11" fmla="*/ 26 h 191"/>
              <a:gd name="T12" fmla="*/ 135 w 176"/>
              <a:gd name="T13" fmla="*/ 47 h 191"/>
              <a:gd name="T14" fmla="*/ 146 w 176"/>
              <a:gd name="T15" fmla="*/ 88 h 191"/>
              <a:gd name="T16" fmla="*/ 174 w 176"/>
              <a:gd name="T17" fmla="*/ 85 h 191"/>
              <a:gd name="T18" fmla="*/ 150 w 176"/>
              <a:gd name="T19" fmla="*/ 92 h 191"/>
              <a:gd name="T20" fmla="*/ 88 w 176"/>
              <a:gd name="T21" fmla="*/ 39 h 191"/>
              <a:gd name="T22" fmla="*/ 115 w 176"/>
              <a:gd name="T23" fmla="*/ 46 h 191"/>
              <a:gd name="T24" fmla="*/ 132 w 176"/>
              <a:gd name="T25" fmla="*/ 109 h 191"/>
              <a:gd name="T26" fmla="*/ 115 w 176"/>
              <a:gd name="T27" fmla="*/ 128 h 191"/>
              <a:gd name="T28" fmla="*/ 111 w 176"/>
              <a:gd name="T29" fmla="*/ 180 h 191"/>
              <a:gd name="T30" fmla="*/ 90 w 176"/>
              <a:gd name="T31" fmla="*/ 191 h 191"/>
              <a:gd name="T32" fmla="*/ 105 w 176"/>
              <a:gd name="T33" fmla="*/ 126 h 191"/>
              <a:gd name="T34" fmla="*/ 122 w 176"/>
              <a:gd name="T35" fmla="*/ 107 h 191"/>
              <a:gd name="T36" fmla="*/ 124 w 176"/>
              <a:gd name="T37" fmla="*/ 73 h 191"/>
              <a:gd name="T38" fmla="*/ 104 w 176"/>
              <a:gd name="T39" fmla="*/ 51 h 191"/>
              <a:gd name="T40" fmla="*/ 88 w 176"/>
              <a:gd name="T41" fmla="*/ 39 h 191"/>
              <a:gd name="T42" fmla="*/ 127 w 176"/>
              <a:gd name="T43" fmla="*/ 43 h 191"/>
              <a:gd name="T44" fmla="*/ 132 w 176"/>
              <a:gd name="T45" fmla="*/ 36 h 191"/>
              <a:gd name="T46" fmla="*/ 128 w 176"/>
              <a:gd name="T47" fmla="*/ 128 h 191"/>
              <a:gd name="T48" fmla="*/ 132 w 176"/>
              <a:gd name="T49" fmla="*/ 127 h 191"/>
              <a:gd name="T50" fmla="*/ 92 w 176"/>
              <a:gd name="T51" fmla="*/ 1 h 191"/>
              <a:gd name="T52" fmla="*/ 88 w 176"/>
              <a:gd name="T53" fmla="*/ 30 h 191"/>
              <a:gd name="T54" fmla="*/ 80 w 176"/>
              <a:gd name="T55" fmla="*/ 191 h 191"/>
              <a:gd name="T56" fmla="*/ 62 w 176"/>
              <a:gd name="T57" fmla="*/ 176 h 191"/>
              <a:gd name="T58" fmla="*/ 55 w 176"/>
              <a:gd name="T59" fmla="*/ 124 h 191"/>
              <a:gd name="T60" fmla="*/ 44 w 176"/>
              <a:gd name="T61" fmla="*/ 67 h 191"/>
              <a:gd name="T62" fmla="*/ 67 w 176"/>
              <a:gd name="T63" fmla="*/ 43 h 191"/>
              <a:gd name="T64" fmla="*/ 88 w 176"/>
              <a:gd name="T65" fmla="*/ 49 h 191"/>
              <a:gd name="T66" fmla="*/ 61 w 176"/>
              <a:gd name="T67" fmla="*/ 61 h 191"/>
              <a:gd name="T68" fmla="*/ 50 w 176"/>
              <a:gd name="T69" fmla="*/ 88 h 191"/>
              <a:gd name="T70" fmla="*/ 69 w 176"/>
              <a:gd name="T71" fmla="*/ 120 h 191"/>
              <a:gd name="T72" fmla="*/ 88 w 176"/>
              <a:gd name="T73" fmla="*/ 147 h 191"/>
              <a:gd name="T74" fmla="*/ 88 w 176"/>
              <a:gd name="T75" fmla="*/ 30 h 191"/>
              <a:gd name="T76" fmla="*/ 84 w 176"/>
              <a:gd name="T77" fmla="*/ 26 h 191"/>
              <a:gd name="T78" fmla="*/ 88 w 176"/>
              <a:gd name="T79" fmla="*/ 0 h 191"/>
              <a:gd name="T80" fmla="*/ 47 w 176"/>
              <a:gd name="T81" fmla="*/ 135 h 191"/>
              <a:gd name="T82" fmla="*/ 44 w 176"/>
              <a:gd name="T83" fmla="*/ 138 h 191"/>
              <a:gd name="T84" fmla="*/ 47 w 176"/>
              <a:gd name="T85" fmla="*/ 47 h 191"/>
              <a:gd name="T86" fmla="*/ 44 w 176"/>
              <a:gd name="T87" fmla="*/ 108 h 191"/>
              <a:gd name="T88" fmla="*/ 40 w 176"/>
              <a:gd name="T89" fmla="*/ 77 h 191"/>
              <a:gd name="T90" fmla="*/ 44 w 176"/>
              <a:gd name="T91" fmla="*/ 49 h 191"/>
              <a:gd name="T92" fmla="*/ 25 w 176"/>
              <a:gd name="T93" fmla="*/ 31 h 191"/>
              <a:gd name="T94" fmla="*/ 32 w 176"/>
              <a:gd name="T95" fmla="*/ 26 h 191"/>
              <a:gd name="T96" fmla="*/ 32 w 176"/>
              <a:gd name="T97" fmla="*/ 150 h 191"/>
              <a:gd name="T98" fmla="*/ 24 w 176"/>
              <a:gd name="T99" fmla="*/ 147 h 191"/>
              <a:gd name="T100" fmla="*/ 44 w 176"/>
              <a:gd name="T101" fmla="*/ 127 h 191"/>
              <a:gd name="T102" fmla="*/ 25 w 176"/>
              <a:gd name="T103" fmla="*/ 84 h 191"/>
              <a:gd name="T104" fmla="*/ 25 w 176"/>
              <a:gd name="T105" fmla="*/ 92 h 191"/>
              <a:gd name="T106" fmla="*/ 0 w 176"/>
              <a:gd name="T107" fmla="*/ 8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6" h="191">
                <a:moveTo>
                  <a:pt x="132" y="66"/>
                </a:moveTo>
                <a:lnTo>
                  <a:pt x="132" y="66"/>
                </a:lnTo>
                <a:lnTo>
                  <a:pt x="136" y="77"/>
                </a:lnTo>
                <a:lnTo>
                  <a:pt x="138" y="88"/>
                </a:lnTo>
                <a:lnTo>
                  <a:pt x="138" y="88"/>
                </a:lnTo>
                <a:lnTo>
                  <a:pt x="136" y="99"/>
                </a:lnTo>
                <a:lnTo>
                  <a:pt x="132" y="109"/>
                </a:lnTo>
                <a:lnTo>
                  <a:pt x="132" y="66"/>
                </a:lnTo>
                <a:lnTo>
                  <a:pt x="132" y="66"/>
                </a:lnTo>
                <a:close/>
                <a:moveTo>
                  <a:pt x="132" y="138"/>
                </a:moveTo>
                <a:lnTo>
                  <a:pt x="132" y="127"/>
                </a:lnTo>
                <a:lnTo>
                  <a:pt x="132" y="127"/>
                </a:lnTo>
                <a:lnTo>
                  <a:pt x="135" y="128"/>
                </a:lnTo>
                <a:lnTo>
                  <a:pt x="135" y="128"/>
                </a:lnTo>
                <a:lnTo>
                  <a:pt x="150" y="143"/>
                </a:lnTo>
                <a:lnTo>
                  <a:pt x="150" y="143"/>
                </a:lnTo>
                <a:lnTo>
                  <a:pt x="151" y="147"/>
                </a:lnTo>
                <a:lnTo>
                  <a:pt x="150" y="150"/>
                </a:lnTo>
                <a:lnTo>
                  <a:pt x="150" y="150"/>
                </a:lnTo>
                <a:lnTo>
                  <a:pt x="147" y="151"/>
                </a:lnTo>
                <a:lnTo>
                  <a:pt x="145" y="150"/>
                </a:lnTo>
                <a:lnTo>
                  <a:pt x="132" y="138"/>
                </a:lnTo>
                <a:lnTo>
                  <a:pt x="132" y="138"/>
                </a:lnTo>
                <a:close/>
                <a:moveTo>
                  <a:pt x="132" y="49"/>
                </a:moveTo>
                <a:lnTo>
                  <a:pt x="132" y="36"/>
                </a:lnTo>
                <a:lnTo>
                  <a:pt x="145" y="26"/>
                </a:lnTo>
                <a:lnTo>
                  <a:pt x="145" y="26"/>
                </a:lnTo>
                <a:lnTo>
                  <a:pt x="147" y="24"/>
                </a:lnTo>
                <a:lnTo>
                  <a:pt x="150" y="26"/>
                </a:lnTo>
                <a:lnTo>
                  <a:pt x="150" y="26"/>
                </a:lnTo>
                <a:lnTo>
                  <a:pt x="151" y="28"/>
                </a:lnTo>
                <a:lnTo>
                  <a:pt x="150" y="31"/>
                </a:lnTo>
                <a:lnTo>
                  <a:pt x="135" y="47"/>
                </a:lnTo>
                <a:lnTo>
                  <a:pt x="135" y="47"/>
                </a:lnTo>
                <a:lnTo>
                  <a:pt x="135" y="47"/>
                </a:lnTo>
                <a:lnTo>
                  <a:pt x="132" y="49"/>
                </a:lnTo>
                <a:lnTo>
                  <a:pt x="132" y="49"/>
                </a:lnTo>
                <a:close/>
                <a:moveTo>
                  <a:pt x="146" y="88"/>
                </a:moveTo>
                <a:lnTo>
                  <a:pt x="146" y="88"/>
                </a:lnTo>
                <a:lnTo>
                  <a:pt x="146" y="88"/>
                </a:lnTo>
                <a:lnTo>
                  <a:pt x="147" y="85"/>
                </a:lnTo>
                <a:lnTo>
                  <a:pt x="150" y="84"/>
                </a:lnTo>
                <a:lnTo>
                  <a:pt x="172" y="84"/>
                </a:lnTo>
                <a:lnTo>
                  <a:pt x="172" y="84"/>
                </a:lnTo>
                <a:lnTo>
                  <a:pt x="174" y="85"/>
                </a:lnTo>
                <a:lnTo>
                  <a:pt x="176" y="88"/>
                </a:lnTo>
                <a:lnTo>
                  <a:pt x="176" y="88"/>
                </a:lnTo>
                <a:lnTo>
                  <a:pt x="174" y="91"/>
                </a:lnTo>
                <a:lnTo>
                  <a:pt x="172" y="92"/>
                </a:lnTo>
                <a:lnTo>
                  <a:pt x="150" y="92"/>
                </a:lnTo>
                <a:lnTo>
                  <a:pt x="150" y="92"/>
                </a:lnTo>
                <a:lnTo>
                  <a:pt x="147" y="91"/>
                </a:lnTo>
                <a:lnTo>
                  <a:pt x="146" y="88"/>
                </a:lnTo>
                <a:lnTo>
                  <a:pt x="146" y="88"/>
                </a:lnTo>
                <a:close/>
                <a:moveTo>
                  <a:pt x="88" y="39"/>
                </a:moveTo>
                <a:lnTo>
                  <a:pt x="88" y="39"/>
                </a:lnTo>
                <a:lnTo>
                  <a:pt x="96" y="39"/>
                </a:lnTo>
                <a:lnTo>
                  <a:pt x="103" y="40"/>
                </a:lnTo>
                <a:lnTo>
                  <a:pt x="108" y="43"/>
                </a:lnTo>
                <a:lnTo>
                  <a:pt x="115" y="46"/>
                </a:lnTo>
                <a:lnTo>
                  <a:pt x="120" y="50"/>
                </a:lnTo>
                <a:lnTo>
                  <a:pt x="124" y="55"/>
                </a:lnTo>
                <a:lnTo>
                  <a:pt x="128" y="61"/>
                </a:lnTo>
                <a:lnTo>
                  <a:pt x="132" y="66"/>
                </a:lnTo>
                <a:lnTo>
                  <a:pt x="132" y="109"/>
                </a:lnTo>
                <a:lnTo>
                  <a:pt x="132" y="109"/>
                </a:lnTo>
                <a:lnTo>
                  <a:pt x="128" y="115"/>
                </a:lnTo>
                <a:lnTo>
                  <a:pt x="124" y="120"/>
                </a:lnTo>
                <a:lnTo>
                  <a:pt x="120" y="124"/>
                </a:lnTo>
                <a:lnTo>
                  <a:pt x="115" y="128"/>
                </a:lnTo>
                <a:lnTo>
                  <a:pt x="115" y="166"/>
                </a:lnTo>
                <a:lnTo>
                  <a:pt x="115" y="166"/>
                </a:lnTo>
                <a:lnTo>
                  <a:pt x="115" y="172"/>
                </a:lnTo>
                <a:lnTo>
                  <a:pt x="113" y="176"/>
                </a:lnTo>
                <a:lnTo>
                  <a:pt x="111" y="180"/>
                </a:lnTo>
                <a:lnTo>
                  <a:pt x="108" y="184"/>
                </a:lnTo>
                <a:lnTo>
                  <a:pt x="104" y="187"/>
                </a:lnTo>
                <a:lnTo>
                  <a:pt x="100" y="189"/>
                </a:lnTo>
                <a:lnTo>
                  <a:pt x="96" y="191"/>
                </a:lnTo>
                <a:lnTo>
                  <a:pt x="90" y="191"/>
                </a:lnTo>
                <a:lnTo>
                  <a:pt x="88" y="191"/>
                </a:lnTo>
                <a:lnTo>
                  <a:pt x="88" y="147"/>
                </a:lnTo>
                <a:lnTo>
                  <a:pt x="105" y="147"/>
                </a:lnTo>
                <a:lnTo>
                  <a:pt x="105" y="126"/>
                </a:lnTo>
                <a:lnTo>
                  <a:pt x="105" y="126"/>
                </a:lnTo>
                <a:lnTo>
                  <a:pt x="105" y="123"/>
                </a:lnTo>
                <a:lnTo>
                  <a:pt x="108" y="122"/>
                </a:lnTo>
                <a:lnTo>
                  <a:pt x="108" y="122"/>
                </a:lnTo>
                <a:lnTo>
                  <a:pt x="115" y="115"/>
                </a:lnTo>
                <a:lnTo>
                  <a:pt x="122" y="107"/>
                </a:lnTo>
                <a:lnTo>
                  <a:pt x="126" y="99"/>
                </a:lnTo>
                <a:lnTo>
                  <a:pt x="127" y="88"/>
                </a:lnTo>
                <a:lnTo>
                  <a:pt x="127" y="88"/>
                </a:lnTo>
                <a:lnTo>
                  <a:pt x="126" y="80"/>
                </a:lnTo>
                <a:lnTo>
                  <a:pt x="124" y="73"/>
                </a:lnTo>
                <a:lnTo>
                  <a:pt x="120" y="66"/>
                </a:lnTo>
                <a:lnTo>
                  <a:pt x="116" y="61"/>
                </a:lnTo>
                <a:lnTo>
                  <a:pt x="116" y="61"/>
                </a:lnTo>
                <a:lnTo>
                  <a:pt x="109" y="55"/>
                </a:lnTo>
                <a:lnTo>
                  <a:pt x="104" y="51"/>
                </a:lnTo>
                <a:lnTo>
                  <a:pt x="96" y="50"/>
                </a:lnTo>
                <a:lnTo>
                  <a:pt x="88" y="49"/>
                </a:lnTo>
                <a:lnTo>
                  <a:pt x="88" y="49"/>
                </a:lnTo>
                <a:lnTo>
                  <a:pt x="88" y="39"/>
                </a:lnTo>
                <a:lnTo>
                  <a:pt x="88" y="39"/>
                </a:lnTo>
                <a:lnTo>
                  <a:pt x="88" y="39"/>
                </a:lnTo>
                <a:close/>
                <a:moveTo>
                  <a:pt x="132" y="36"/>
                </a:moveTo>
                <a:lnTo>
                  <a:pt x="128" y="40"/>
                </a:lnTo>
                <a:lnTo>
                  <a:pt x="128" y="40"/>
                </a:lnTo>
                <a:lnTo>
                  <a:pt x="127" y="43"/>
                </a:lnTo>
                <a:lnTo>
                  <a:pt x="128" y="47"/>
                </a:lnTo>
                <a:lnTo>
                  <a:pt x="128" y="47"/>
                </a:lnTo>
                <a:lnTo>
                  <a:pt x="130" y="49"/>
                </a:lnTo>
                <a:lnTo>
                  <a:pt x="132" y="49"/>
                </a:lnTo>
                <a:lnTo>
                  <a:pt x="132" y="36"/>
                </a:lnTo>
                <a:lnTo>
                  <a:pt x="132" y="36"/>
                </a:lnTo>
                <a:close/>
                <a:moveTo>
                  <a:pt x="132" y="127"/>
                </a:moveTo>
                <a:lnTo>
                  <a:pt x="132" y="127"/>
                </a:lnTo>
                <a:lnTo>
                  <a:pt x="130" y="127"/>
                </a:lnTo>
                <a:lnTo>
                  <a:pt x="128" y="128"/>
                </a:lnTo>
                <a:lnTo>
                  <a:pt x="128" y="128"/>
                </a:lnTo>
                <a:lnTo>
                  <a:pt x="127" y="131"/>
                </a:lnTo>
                <a:lnTo>
                  <a:pt x="128" y="135"/>
                </a:lnTo>
                <a:lnTo>
                  <a:pt x="132" y="138"/>
                </a:lnTo>
                <a:lnTo>
                  <a:pt x="132" y="127"/>
                </a:lnTo>
                <a:lnTo>
                  <a:pt x="132" y="127"/>
                </a:lnTo>
                <a:close/>
                <a:moveTo>
                  <a:pt x="88" y="30"/>
                </a:moveTo>
                <a:lnTo>
                  <a:pt x="88" y="0"/>
                </a:lnTo>
                <a:lnTo>
                  <a:pt x="88" y="0"/>
                </a:lnTo>
                <a:lnTo>
                  <a:pt x="92" y="1"/>
                </a:lnTo>
                <a:lnTo>
                  <a:pt x="92" y="4"/>
                </a:lnTo>
                <a:lnTo>
                  <a:pt x="92" y="26"/>
                </a:lnTo>
                <a:lnTo>
                  <a:pt x="92" y="26"/>
                </a:lnTo>
                <a:lnTo>
                  <a:pt x="92" y="28"/>
                </a:lnTo>
                <a:lnTo>
                  <a:pt x="88" y="30"/>
                </a:lnTo>
                <a:lnTo>
                  <a:pt x="88" y="30"/>
                </a:lnTo>
                <a:close/>
                <a:moveTo>
                  <a:pt x="88" y="191"/>
                </a:moveTo>
                <a:lnTo>
                  <a:pt x="85" y="191"/>
                </a:lnTo>
                <a:lnTo>
                  <a:pt x="85" y="191"/>
                </a:lnTo>
                <a:lnTo>
                  <a:pt x="80" y="191"/>
                </a:lnTo>
                <a:lnTo>
                  <a:pt x="76" y="189"/>
                </a:lnTo>
                <a:lnTo>
                  <a:pt x="71" y="187"/>
                </a:lnTo>
                <a:lnTo>
                  <a:pt x="67" y="184"/>
                </a:lnTo>
                <a:lnTo>
                  <a:pt x="65" y="180"/>
                </a:lnTo>
                <a:lnTo>
                  <a:pt x="62" y="176"/>
                </a:lnTo>
                <a:lnTo>
                  <a:pt x="61" y="172"/>
                </a:lnTo>
                <a:lnTo>
                  <a:pt x="61" y="166"/>
                </a:lnTo>
                <a:lnTo>
                  <a:pt x="61" y="128"/>
                </a:lnTo>
                <a:lnTo>
                  <a:pt x="61" y="128"/>
                </a:lnTo>
                <a:lnTo>
                  <a:pt x="55" y="124"/>
                </a:lnTo>
                <a:lnTo>
                  <a:pt x="51" y="119"/>
                </a:lnTo>
                <a:lnTo>
                  <a:pt x="47" y="114"/>
                </a:lnTo>
                <a:lnTo>
                  <a:pt x="44" y="108"/>
                </a:lnTo>
                <a:lnTo>
                  <a:pt x="44" y="67"/>
                </a:lnTo>
                <a:lnTo>
                  <a:pt x="44" y="67"/>
                </a:lnTo>
                <a:lnTo>
                  <a:pt x="47" y="61"/>
                </a:lnTo>
                <a:lnTo>
                  <a:pt x="51" y="55"/>
                </a:lnTo>
                <a:lnTo>
                  <a:pt x="57" y="51"/>
                </a:lnTo>
                <a:lnTo>
                  <a:pt x="62" y="47"/>
                </a:lnTo>
                <a:lnTo>
                  <a:pt x="67" y="43"/>
                </a:lnTo>
                <a:lnTo>
                  <a:pt x="74" y="40"/>
                </a:lnTo>
                <a:lnTo>
                  <a:pt x="81" y="39"/>
                </a:lnTo>
                <a:lnTo>
                  <a:pt x="88" y="39"/>
                </a:lnTo>
                <a:lnTo>
                  <a:pt x="88" y="49"/>
                </a:lnTo>
                <a:lnTo>
                  <a:pt x="88" y="49"/>
                </a:lnTo>
                <a:lnTo>
                  <a:pt x="81" y="50"/>
                </a:lnTo>
                <a:lnTo>
                  <a:pt x="73" y="51"/>
                </a:lnTo>
                <a:lnTo>
                  <a:pt x="66" y="55"/>
                </a:lnTo>
                <a:lnTo>
                  <a:pt x="61" y="61"/>
                </a:lnTo>
                <a:lnTo>
                  <a:pt x="61" y="61"/>
                </a:lnTo>
                <a:lnTo>
                  <a:pt x="57" y="66"/>
                </a:lnTo>
                <a:lnTo>
                  <a:pt x="53" y="73"/>
                </a:lnTo>
                <a:lnTo>
                  <a:pt x="50" y="80"/>
                </a:lnTo>
                <a:lnTo>
                  <a:pt x="50" y="88"/>
                </a:lnTo>
                <a:lnTo>
                  <a:pt x="50" y="88"/>
                </a:lnTo>
                <a:lnTo>
                  <a:pt x="51" y="97"/>
                </a:lnTo>
                <a:lnTo>
                  <a:pt x="55" y="107"/>
                </a:lnTo>
                <a:lnTo>
                  <a:pt x="61" y="115"/>
                </a:lnTo>
                <a:lnTo>
                  <a:pt x="69" y="120"/>
                </a:lnTo>
                <a:lnTo>
                  <a:pt x="69" y="120"/>
                </a:lnTo>
                <a:lnTo>
                  <a:pt x="69" y="120"/>
                </a:lnTo>
                <a:lnTo>
                  <a:pt x="70" y="123"/>
                </a:lnTo>
                <a:lnTo>
                  <a:pt x="70" y="126"/>
                </a:lnTo>
                <a:lnTo>
                  <a:pt x="70" y="147"/>
                </a:lnTo>
                <a:lnTo>
                  <a:pt x="88" y="147"/>
                </a:lnTo>
                <a:lnTo>
                  <a:pt x="88" y="191"/>
                </a:lnTo>
                <a:lnTo>
                  <a:pt x="88" y="191"/>
                </a:lnTo>
                <a:close/>
                <a:moveTo>
                  <a:pt x="88" y="0"/>
                </a:moveTo>
                <a:lnTo>
                  <a:pt x="88" y="30"/>
                </a:lnTo>
                <a:lnTo>
                  <a:pt x="88" y="30"/>
                </a:lnTo>
                <a:lnTo>
                  <a:pt x="88" y="30"/>
                </a:lnTo>
                <a:lnTo>
                  <a:pt x="88" y="30"/>
                </a:lnTo>
                <a:lnTo>
                  <a:pt x="88" y="30"/>
                </a:lnTo>
                <a:lnTo>
                  <a:pt x="85" y="28"/>
                </a:lnTo>
                <a:lnTo>
                  <a:pt x="84" y="26"/>
                </a:lnTo>
                <a:lnTo>
                  <a:pt x="84" y="4"/>
                </a:lnTo>
                <a:lnTo>
                  <a:pt x="84" y="4"/>
                </a:lnTo>
                <a:lnTo>
                  <a:pt x="85" y="1"/>
                </a:lnTo>
                <a:lnTo>
                  <a:pt x="88" y="0"/>
                </a:lnTo>
                <a:lnTo>
                  <a:pt x="88" y="0"/>
                </a:lnTo>
                <a:lnTo>
                  <a:pt x="88" y="0"/>
                </a:lnTo>
                <a:lnTo>
                  <a:pt x="88" y="0"/>
                </a:lnTo>
                <a:close/>
                <a:moveTo>
                  <a:pt x="44" y="138"/>
                </a:moveTo>
                <a:lnTo>
                  <a:pt x="47" y="135"/>
                </a:lnTo>
                <a:lnTo>
                  <a:pt x="47" y="135"/>
                </a:lnTo>
                <a:lnTo>
                  <a:pt x="48" y="131"/>
                </a:lnTo>
                <a:lnTo>
                  <a:pt x="47" y="128"/>
                </a:lnTo>
                <a:lnTo>
                  <a:pt x="47" y="128"/>
                </a:lnTo>
                <a:lnTo>
                  <a:pt x="44" y="127"/>
                </a:lnTo>
                <a:lnTo>
                  <a:pt x="44" y="138"/>
                </a:lnTo>
                <a:lnTo>
                  <a:pt x="44" y="138"/>
                </a:lnTo>
                <a:close/>
                <a:moveTo>
                  <a:pt x="44" y="49"/>
                </a:moveTo>
                <a:lnTo>
                  <a:pt x="44" y="49"/>
                </a:lnTo>
                <a:lnTo>
                  <a:pt x="47" y="47"/>
                </a:lnTo>
                <a:lnTo>
                  <a:pt x="47" y="47"/>
                </a:lnTo>
                <a:lnTo>
                  <a:pt x="48" y="43"/>
                </a:lnTo>
                <a:lnTo>
                  <a:pt x="47" y="40"/>
                </a:lnTo>
                <a:lnTo>
                  <a:pt x="44" y="38"/>
                </a:lnTo>
                <a:lnTo>
                  <a:pt x="44" y="49"/>
                </a:lnTo>
                <a:close/>
                <a:moveTo>
                  <a:pt x="44" y="108"/>
                </a:moveTo>
                <a:lnTo>
                  <a:pt x="44" y="108"/>
                </a:lnTo>
                <a:lnTo>
                  <a:pt x="40" y="99"/>
                </a:lnTo>
                <a:lnTo>
                  <a:pt x="39" y="88"/>
                </a:lnTo>
                <a:lnTo>
                  <a:pt x="39" y="88"/>
                </a:lnTo>
                <a:lnTo>
                  <a:pt x="40" y="77"/>
                </a:lnTo>
                <a:lnTo>
                  <a:pt x="44" y="67"/>
                </a:lnTo>
                <a:lnTo>
                  <a:pt x="44" y="108"/>
                </a:lnTo>
                <a:lnTo>
                  <a:pt x="44" y="108"/>
                </a:lnTo>
                <a:close/>
                <a:moveTo>
                  <a:pt x="44" y="38"/>
                </a:moveTo>
                <a:lnTo>
                  <a:pt x="44" y="49"/>
                </a:lnTo>
                <a:lnTo>
                  <a:pt x="44" y="49"/>
                </a:lnTo>
                <a:lnTo>
                  <a:pt x="40" y="47"/>
                </a:lnTo>
                <a:lnTo>
                  <a:pt x="40" y="47"/>
                </a:lnTo>
                <a:lnTo>
                  <a:pt x="25" y="31"/>
                </a:lnTo>
                <a:lnTo>
                  <a:pt x="25" y="31"/>
                </a:lnTo>
                <a:lnTo>
                  <a:pt x="24" y="28"/>
                </a:lnTo>
                <a:lnTo>
                  <a:pt x="25" y="26"/>
                </a:lnTo>
                <a:lnTo>
                  <a:pt x="25" y="26"/>
                </a:lnTo>
                <a:lnTo>
                  <a:pt x="28" y="24"/>
                </a:lnTo>
                <a:lnTo>
                  <a:pt x="32" y="26"/>
                </a:lnTo>
                <a:lnTo>
                  <a:pt x="44" y="38"/>
                </a:lnTo>
                <a:lnTo>
                  <a:pt x="44" y="38"/>
                </a:lnTo>
                <a:close/>
                <a:moveTo>
                  <a:pt x="44" y="127"/>
                </a:moveTo>
                <a:lnTo>
                  <a:pt x="44" y="138"/>
                </a:lnTo>
                <a:lnTo>
                  <a:pt x="32" y="150"/>
                </a:lnTo>
                <a:lnTo>
                  <a:pt x="32" y="150"/>
                </a:lnTo>
                <a:lnTo>
                  <a:pt x="28" y="151"/>
                </a:lnTo>
                <a:lnTo>
                  <a:pt x="25" y="150"/>
                </a:lnTo>
                <a:lnTo>
                  <a:pt x="25" y="150"/>
                </a:lnTo>
                <a:lnTo>
                  <a:pt x="24" y="147"/>
                </a:lnTo>
                <a:lnTo>
                  <a:pt x="25" y="143"/>
                </a:lnTo>
                <a:lnTo>
                  <a:pt x="40" y="128"/>
                </a:lnTo>
                <a:lnTo>
                  <a:pt x="40" y="128"/>
                </a:lnTo>
                <a:lnTo>
                  <a:pt x="40" y="128"/>
                </a:lnTo>
                <a:lnTo>
                  <a:pt x="44" y="127"/>
                </a:lnTo>
                <a:lnTo>
                  <a:pt x="44" y="127"/>
                </a:lnTo>
                <a:close/>
                <a:moveTo>
                  <a:pt x="4" y="84"/>
                </a:moveTo>
                <a:lnTo>
                  <a:pt x="4" y="84"/>
                </a:lnTo>
                <a:lnTo>
                  <a:pt x="25" y="84"/>
                </a:lnTo>
                <a:lnTo>
                  <a:pt x="25" y="84"/>
                </a:lnTo>
                <a:lnTo>
                  <a:pt x="29" y="85"/>
                </a:lnTo>
                <a:lnTo>
                  <a:pt x="31" y="88"/>
                </a:lnTo>
                <a:lnTo>
                  <a:pt x="31" y="88"/>
                </a:lnTo>
                <a:lnTo>
                  <a:pt x="29" y="91"/>
                </a:lnTo>
                <a:lnTo>
                  <a:pt x="25" y="92"/>
                </a:lnTo>
                <a:lnTo>
                  <a:pt x="4" y="92"/>
                </a:lnTo>
                <a:lnTo>
                  <a:pt x="4" y="92"/>
                </a:lnTo>
                <a:lnTo>
                  <a:pt x="1" y="91"/>
                </a:lnTo>
                <a:lnTo>
                  <a:pt x="0" y="88"/>
                </a:lnTo>
                <a:lnTo>
                  <a:pt x="0" y="88"/>
                </a:lnTo>
                <a:lnTo>
                  <a:pt x="1" y="85"/>
                </a:lnTo>
                <a:lnTo>
                  <a:pt x="4" y="84"/>
                </a:lnTo>
                <a:lnTo>
                  <a:pt x="4" y="84"/>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90" name="Freeform 177"/>
          <p:cNvSpPr>
            <a:spLocks noEditPoints="1"/>
          </p:cNvSpPr>
          <p:nvPr/>
        </p:nvSpPr>
        <p:spPr bwMode="auto">
          <a:xfrm>
            <a:off x="6078537" y="1956706"/>
            <a:ext cx="419100" cy="606425"/>
          </a:xfrm>
          <a:custGeom>
            <a:avLst/>
            <a:gdLst>
              <a:gd name="T0" fmla="*/ 132 w 264"/>
              <a:gd name="T1" fmla="*/ 7 h 382"/>
              <a:gd name="T2" fmla="*/ 140 w 264"/>
              <a:gd name="T3" fmla="*/ 126 h 382"/>
              <a:gd name="T4" fmla="*/ 156 w 264"/>
              <a:gd name="T5" fmla="*/ 128 h 382"/>
              <a:gd name="T6" fmla="*/ 186 w 264"/>
              <a:gd name="T7" fmla="*/ 142 h 382"/>
              <a:gd name="T8" fmla="*/ 206 w 264"/>
              <a:gd name="T9" fmla="*/ 166 h 382"/>
              <a:gd name="T10" fmla="*/ 218 w 264"/>
              <a:gd name="T11" fmla="*/ 196 h 382"/>
              <a:gd name="T12" fmla="*/ 220 w 264"/>
              <a:gd name="T13" fmla="*/ 212 h 382"/>
              <a:gd name="T14" fmla="*/ 220 w 264"/>
              <a:gd name="T15" fmla="*/ 222 h 382"/>
              <a:gd name="T16" fmla="*/ 215 w 264"/>
              <a:gd name="T17" fmla="*/ 239 h 382"/>
              <a:gd name="T18" fmla="*/ 210 w 264"/>
              <a:gd name="T19" fmla="*/ 254 h 382"/>
              <a:gd name="T20" fmla="*/ 194 w 264"/>
              <a:gd name="T21" fmla="*/ 275 h 382"/>
              <a:gd name="T22" fmla="*/ 174 w 264"/>
              <a:gd name="T23" fmla="*/ 290 h 382"/>
              <a:gd name="T24" fmla="*/ 159 w 264"/>
              <a:gd name="T25" fmla="*/ 296 h 382"/>
              <a:gd name="T26" fmla="*/ 141 w 264"/>
              <a:gd name="T27" fmla="*/ 300 h 382"/>
              <a:gd name="T28" fmla="*/ 132 w 264"/>
              <a:gd name="T29" fmla="*/ 300 h 382"/>
              <a:gd name="T30" fmla="*/ 132 w 264"/>
              <a:gd name="T31" fmla="*/ 327 h 382"/>
              <a:gd name="T32" fmla="*/ 144 w 264"/>
              <a:gd name="T33" fmla="*/ 333 h 382"/>
              <a:gd name="T34" fmla="*/ 149 w 264"/>
              <a:gd name="T35" fmla="*/ 345 h 382"/>
              <a:gd name="T36" fmla="*/ 148 w 264"/>
              <a:gd name="T37" fmla="*/ 353 h 382"/>
              <a:gd name="T38" fmla="*/ 138 w 264"/>
              <a:gd name="T39" fmla="*/ 363 h 382"/>
              <a:gd name="T40" fmla="*/ 132 w 264"/>
              <a:gd name="T41" fmla="*/ 382 h 382"/>
              <a:gd name="T42" fmla="*/ 228 w 264"/>
              <a:gd name="T43" fmla="*/ 361 h 382"/>
              <a:gd name="T44" fmla="*/ 228 w 264"/>
              <a:gd name="T45" fmla="*/ 357 h 382"/>
              <a:gd name="T46" fmla="*/ 221 w 264"/>
              <a:gd name="T47" fmla="*/ 349 h 382"/>
              <a:gd name="T48" fmla="*/ 201 w 264"/>
              <a:gd name="T49" fmla="*/ 340 h 382"/>
              <a:gd name="T50" fmla="*/ 182 w 264"/>
              <a:gd name="T51" fmla="*/ 336 h 382"/>
              <a:gd name="T52" fmla="*/ 214 w 264"/>
              <a:gd name="T53" fmla="*/ 315 h 382"/>
              <a:gd name="T54" fmla="*/ 241 w 264"/>
              <a:gd name="T55" fmla="*/ 287 h 382"/>
              <a:gd name="T56" fmla="*/ 257 w 264"/>
              <a:gd name="T57" fmla="*/ 253 h 382"/>
              <a:gd name="T58" fmla="*/ 264 w 264"/>
              <a:gd name="T59" fmla="*/ 212 h 382"/>
              <a:gd name="T60" fmla="*/ 263 w 264"/>
              <a:gd name="T61" fmla="*/ 200 h 382"/>
              <a:gd name="T62" fmla="*/ 259 w 264"/>
              <a:gd name="T63" fmla="*/ 177 h 382"/>
              <a:gd name="T64" fmla="*/ 251 w 264"/>
              <a:gd name="T65" fmla="*/ 156 h 382"/>
              <a:gd name="T66" fmla="*/ 240 w 264"/>
              <a:gd name="T67" fmla="*/ 137 h 382"/>
              <a:gd name="T68" fmla="*/ 225 w 264"/>
              <a:gd name="T69" fmla="*/ 119 h 382"/>
              <a:gd name="T70" fmla="*/ 207 w 264"/>
              <a:gd name="T71" fmla="*/ 104 h 382"/>
              <a:gd name="T72" fmla="*/ 187 w 264"/>
              <a:gd name="T73" fmla="*/ 93 h 382"/>
              <a:gd name="T74" fmla="*/ 165 w 264"/>
              <a:gd name="T75" fmla="*/ 85 h 382"/>
              <a:gd name="T76" fmla="*/ 174 w 264"/>
              <a:gd name="T77" fmla="*/ 20 h 382"/>
              <a:gd name="T78" fmla="*/ 111 w 264"/>
              <a:gd name="T79" fmla="*/ 0 h 382"/>
              <a:gd name="T80" fmla="*/ 118 w 264"/>
              <a:gd name="T81" fmla="*/ 195 h 382"/>
              <a:gd name="T82" fmla="*/ 132 w 264"/>
              <a:gd name="T83" fmla="*/ 7 h 382"/>
              <a:gd name="T84" fmla="*/ 132 w 264"/>
              <a:gd name="T85" fmla="*/ 300 h 382"/>
              <a:gd name="T86" fmla="*/ 118 w 264"/>
              <a:gd name="T87" fmla="*/ 299 h 382"/>
              <a:gd name="T88" fmla="*/ 92 w 264"/>
              <a:gd name="T89" fmla="*/ 291 h 382"/>
              <a:gd name="T90" fmla="*/ 119 w 264"/>
              <a:gd name="T91" fmla="*/ 284 h 382"/>
              <a:gd name="T92" fmla="*/ 58 w 264"/>
              <a:gd name="T93" fmla="*/ 260 h 382"/>
              <a:gd name="T94" fmla="*/ 0 w 264"/>
              <a:gd name="T95" fmla="*/ 260 h 382"/>
              <a:gd name="T96" fmla="*/ 22 w 264"/>
              <a:gd name="T97" fmla="*/ 284 h 382"/>
              <a:gd name="T98" fmla="*/ 34 w 264"/>
              <a:gd name="T99" fmla="*/ 300 h 382"/>
              <a:gd name="T100" fmla="*/ 65 w 264"/>
              <a:gd name="T101" fmla="*/ 326 h 382"/>
              <a:gd name="T102" fmla="*/ 83 w 264"/>
              <a:gd name="T103" fmla="*/ 336 h 382"/>
              <a:gd name="T104" fmla="*/ 49 w 264"/>
              <a:gd name="T105" fmla="*/ 345 h 382"/>
              <a:gd name="T106" fmla="*/ 39 w 264"/>
              <a:gd name="T107" fmla="*/ 353 h 382"/>
              <a:gd name="T108" fmla="*/ 35 w 264"/>
              <a:gd name="T109" fmla="*/ 361 h 382"/>
              <a:gd name="T110" fmla="*/ 132 w 264"/>
              <a:gd name="T111" fmla="*/ 382 h 382"/>
              <a:gd name="T112" fmla="*/ 132 w 264"/>
              <a:gd name="T113" fmla="*/ 364 h 382"/>
              <a:gd name="T114" fmla="*/ 119 w 264"/>
              <a:gd name="T115" fmla="*/ 359 h 382"/>
              <a:gd name="T116" fmla="*/ 114 w 264"/>
              <a:gd name="T117" fmla="*/ 345 h 382"/>
              <a:gd name="T118" fmla="*/ 115 w 264"/>
              <a:gd name="T119" fmla="*/ 338 h 382"/>
              <a:gd name="T120" fmla="*/ 125 w 264"/>
              <a:gd name="T121" fmla="*/ 329 h 382"/>
              <a:gd name="T122" fmla="*/ 132 w 264"/>
              <a:gd name="T123" fmla="*/ 30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 h="382">
                <a:moveTo>
                  <a:pt x="174" y="20"/>
                </a:moveTo>
                <a:lnTo>
                  <a:pt x="132" y="7"/>
                </a:lnTo>
                <a:lnTo>
                  <a:pt x="132" y="151"/>
                </a:lnTo>
                <a:lnTo>
                  <a:pt x="140" y="126"/>
                </a:lnTo>
                <a:lnTo>
                  <a:pt x="140" y="126"/>
                </a:lnTo>
                <a:lnTo>
                  <a:pt x="156" y="128"/>
                </a:lnTo>
                <a:lnTo>
                  <a:pt x="172" y="134"/>
                </a:lnTo>
                <a:lnTo>
                  <a:pt x="186" y="142"/>
                </a:lnTo>
                <a:lnTo>
                  <a:pt x="197" y="153"/>
                </a:lnTo>
                <a:lnTo>
                  <a:pt x="206" y="166"/>
                </a:lnTo>
                <a:lnTo>
                  <a:pt x="214" y="180"/>
                </a:lnTo>
                <a:lnTo>
                  <a:pt x="218" y="196"/>
                </a:lnTo>
                <a:lnTo>
                  <a:pt x="220" y="204"/>
                </a:lnTo>
                <a:lnTo>
                  <a:pt x="220" y="212"/>
                </a:lnTo>
                <a:lnTo>
                  <a:pt x="220" y="212"/>
                </a:lnTo>
                <a:lnTo>
                  <a:pt x="220" y="222"/>
                </a:lnTo>
                <a:lnTo>
                  <a:pt x="218" y="230"/>
                </a:lnTo>
                <a:lnTo>
                  <a:pt x="215" y="239"/>
                </a:lnTo>
                <a:lnTo>
                  <a:pt x="213" y="246"/>
                </a:lnTo>
                <a:lnTo>
                  <a:pt x="210" y="254"/>
                </a:lnTo>
                <a:lnTo>
                  <a:pt x="205" y="262"/>
                </a:lnTo>
                <a:lnTo>
                  <a:pt x="194" y="275"/>
                </a:lnTo>
                <a:lnTo>
                  <a:pt x="182" y="286"/>
                </a:lnTo>
                <a:lnTo>
                  <a:pt x="174" y="290"/>
                </a:lnTo>
                <a:lnTo>
                  <a:pt x="167" y="294"/>
                </a:lnTo>
                <a:lnTo>
                  <a:pt x="159" y="296"/>
                </a:lnTo>
                <a:lnTo>
                  <a:pt x="150" y="299"/>
                </a:lnTo>
                <a:lnTo>
                  <a:pt x="141" y="300"/>
                </a:lnTo>
                <a:lnTo>
                  <a:pt x="132" y="300"/>
                </a:lnTo>
                <a:lnTo>
                  <a:pt x="132" y="300"/>
                </a:lnTo>
                <a:lnTo>
                  <a:pt x="132" y="327"/>
                </a:lnTo>
                <a:lnTo>
                  <a:pt x="132" y="327"/>
                </a:lnTo>
                <a:lnTo>
                  <a:pt x="138" y="329"/>
                </a:lnTo>
                <a:lnTo>
                  <a:pt x="144" y="333"/>
                </a:lnTo>
                <a:lnTo>
                  <a:pt x="148" y="338"/>
                </a:lnTo>
                <a:lnTo>
                  <a:pt x="149" y="345"/>
                </a:lnTo>
                <a:lnTo>
                  <a:pt x="149" y="345"/>
                </a:lnTo>
                <a:lnTo>
                  <a:pt x="148" y="353"/>
                </a:lnTo>
                <a:lnTo>
                  <a:pt x="144" y="359"/>
                </a:lnTo>
                <a:lnTo>
                  <a:pt x="138" y="363"/>
                </a:lnTo>
                <a:lnTo>
                  <a:pt x="132" y="364"/>
                </a:lnTo>
                <a:lnTo>
                  <a:pt x="132" y="382"/>
                </a:lnTo>
                <a:lnTo>
                  <a:pt x="228" y="382"/>
                </a:lnTo>
                <a:lnTo>
                  <a:pt x="228" y="361"/>
                </a:lnTo>
                <a:lnTo>
                  <a:pt x="228" y="361"/>
                </a:lnTo>
                <a:lnTo>
                  <a:pt x="228" y="357"/>
                </a:lnTo>
                <a:lnTo>
                  <a:pt x="225" y="353"/>
                </a:lnTo>
                <a:lnTo>
                  <a:pt x="221" y="349"/>
                </a:lnTo>
                <a:lnTo>
                  <a:pt x="215" y="345"/>
                </a:lnTo>
                <a:lnTo>
                  <a:pt x="201" y="340"/>
                </a:lnTo>
                <a:lnTo>
                  <a:pt x="182" y="336"/>
                </a:lnTo>
                <a:lnTo>
                  <a:pt x="182" y="336"/>
                </a:lnTo>
                <a:lnTo>
                  <a:pt x="199" y="326"/>
                </a:lnTo>
                <a:lnTo>
                  <a:pt x="214" y="315"/>
                </a:lnTo>
                <a:lnTo>
                  <a:pt x="229" y="302"/>
                </a:lnTo>
                <a:lnTo>
                  <a:pt x="241" y="287"/>
                </a:lnTo>
                <a:lnTo>
                  <a:pt x="251" y="271"/>
                </a:lnTo>
                <a:lnTo>
                  <a:pt x="257" y="253"/>
                </a:lnTo>
                <a:lnTo>
                  <a:pt x="263" y="233"/>
                </a:lnTo>
                <a:lnTo>
                  <a:pt x="264" y="212"/>
                </a:lnTo>
                <a:lnTo>
                  <a:pt x="264" y="212"/>
                </a:lnTo>
                <a:lnTo>
                  <a:pt x="263" y="200"/>
                </a:lnTo>
                <a:lnTo>
                  <a:pt x="262" y="189"/>
                </a:lnTo>
                <a:lnTo>
                  <a:pt x="259" y="177"/>
                </a:lnTo>
                <a:lnTo>
                  <a:pt x="256" y="166"/>
                </a:lnTo>
                <a:lnTo>
                  <a:pt x="251" y="156"/>
                </a:lnTo>
                <a:lnTo>
                  <a:pt x="245" y="146"/>
                </a:lnTo>
                <a:lnTo>
                  <a:pt x="240" y="137"/>
                </a:lnTo>
                <a:lnTo>
                  <a:pt x="232" y="127"/>
                </a:lnTo>
                <a:lnTo>
                  <a:pt x="225" y="119"/>
                </a:lnTo>
                <a:lnTo>
                  <a:pt x="215" y="111"/>
                </a:lnTo>
                <a:lnTo>
                  <a:pt x="207" y="104"/>
                </a:lnTo>
                <a:lnTo>
                  <a:pt x="198" y="99"/>
                </a:lnTo>
                <a:lnTo>
                  <a:pt x="187" y="93"/>
                </a:lnTo>
                <a:lnTo>
                  <a:pt x="176" y="88"/>
                </a:lnTo>
                <a:lnTo>
                  <a:pt x="165" y="85"/>
                </a:lnTo>
                <a:lnTo>
                  <a:pt x="153" y="82"/>
                </a:lnTo>
                <a:lnTo>
                  <a:pt x="174" y="20"/>
                </a:lnTo>
                <a:close/>
                <a:moveTo>
                  <a:pt x="132" y="7"/>
                </a:moveTo>
                <a:lnTo>
                  <a:pt x="111" y="0"/>
                </a:lnTo>
                <a:lnTo>
                  <a:pt x="56" y="174"/>
                </a:lnTo>
                <a:lnTo>
                  <a:pt x="118" y="195"/>
                </a:lnTo>
                <a:lnTo>
                  <a:pt x="132" y="151"/>
                </a:lnTo>
                <a:lnTo>
                  <a:pt x="132" y="7"/>
                </a:lnTo>
                <a:lnTo>
                  <a:pt x="132" y="7"/>
                </a:lnTo>
                <a:close/>
                <a:moveTo>
                  <a:pt x="132" y="300"/>
                </a:moveTo>
                <a:lnTo>
                  <a:pt x="132" y="300"/>
                </a:lnTo>
                <a:lnTo>
                  <a:pt x="118" y="299"/>
                </a:lnTo>
                <a:lnTo>
                  <a:pt x="104" y="296"/>
                </a:lnTo>
                <a:lnTo>
                  <a:pt x="92" y="291"/>
                </a:lnTo>
                <a:lnTo>
                  <a:pt x="80" y="284"/>
                </a:lnTo>
                <a:lnTo>
                  <a:pt x="119" y="284"/>
                </a:lnTo>
                <a:lnTo>
                  <a:pt x="119" y="260"/>
                </a:lnTo>
                <a:lnTo>
                  <a:pt x="58" y="260"/>
                </a:lnTo>
                <a:lnTo>
                  <a:pt x="10" y="260"/>
                </a:lnTo>
                <a:lnTo>
                  <a:pt x="0" y="260"/>
                </a:lnTo>
                <a:lnTo>
                  <a:pt x="0" y="284"/>
                </a:lnTo>
                <a:lnTo>
                  <a:pt x="22" y="284"/>
                </a:lnTo>
                <a:lnTo>
                  <a:pt x="22" y="284"/>
                </a:lnTo>
                <a:lnTo>
                  <a:pt x="34" y="300"/>
                </a:lnTo>
                <a:lnTo>
                  <a:pt x="48" y="314"/>
                </a:lnTo>
                <a:lnTo>
                  <a:pt x="65" y="326"/>
                </a:lnTo>
                <a:lnTo>
                  <a:pt x="83" y="336"/>
                </a:lnTo>
                <a:lnTo>
                  <a:pt x="83" y="336"/>
                </a:lnTo>
                <a:lnTo>
                  <a:pt x="64" y="340"/>
                </a:lnTo>
                <a:lnTo>
                  <a:pt x="49" y="345"/>
                </a:lnTo>
                <a:lnTo>
                  <a:pt x="44" y="349"/>
                </a:lnTo>
                <a:lnTo>
                  <a:pt x="39" y="353"/>
                </a:lnTo>
                <a:lnTo>
                  <a:pt x="37" y="357"/>
                </a:lnTo>
                <a:lnTo>
                  <a:pt x="35" y="361"/>
                </a:lnTo>
                <a:lnTo>
                  <a:pt x="35" y="382"/>
                </a:lnTo>
                <a:lnTo>
                  <a:pt x="132" y="382"/>
                </a:lnTo>
                <a:lnTo>
                  <a:pt x="132" y="364"/>
                </a:lnTo>
                <a:lnTo>
                  <a:pt x="132" y="364"/>
                </a:lnTo>
                <a:lnTo>
                  <a:pt x="125" y="363"/>
                </a:lnTo>
                <a:lnTo>
                  <a:pt x="119" y="359"/>
                </a:lnTo>
                <a:lnTo>
                  <a:pt x="115" y="353"/>
                </a:lnTo>
                <a:lnTo>
                  <a:pt x="114" y="345"/>
                </a:lnTo>
                <a:lnTo>
                  <a:pt x="114" y="345"/>
                </a:lnTo>
                <a:lnTo>
                  <a:pt x="115" y="338"/>
                </a:lnTo>
                <a:lnTo>
                  <a:pt x="119" y="333"/>
                </a:lnTo>
                <a:lnTo>
                  <a:pt x="125" y="329"/>
                </a:lnTo>
                <a:lnTo>
                  <a:pt x="132" y="327"/>
                </a:lnTo>
                <a:lnTo>
                  <a:pt x="132" y="300"/>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grpSp>
        <p:nvGrpSpPr>
          <p:cNvPr id="191" name="组合 197"/>
          <p:cNvGrpSpPr/>
          <p:nvPr/>
        </p:nvGrpSpPr>
        <p:grpSpPr>
          <a:xfrm>
            <a:off x="6418262" y="1872568"/>
            <a:ext cx="363538" cy="220663"/>
            <a:chOff x="3143251" y="1577975"/>
            <a:chExt cx="363538" cy="220663"/>
          </a:xfrm>
          <a:solidFill>
            <a:schemeClr val="accent6"/>
          </a:solidFill>
        </p:grpSpPr>
        <p:sp>
          <p:nvSpPr>
            <p:cNvPr id="192" name="Freeform 178"/>
            <p:cNvSpPr>
              <a:spLocks noEditPoints="1"/>
            </p:cNvSpPr>
            <p:nvPr/>
          </p:nvSpPr>
          <p:spPr bwMode="auto">
            <a:xfrm>
              <a:off x="3143251" y="1577975"/>
              <a:ext cx="215900" cy="212725"/>
            </a:xfrm>
            <a:custGeom>
              <a:avLst/>
              <a:gdLst>
                <a:gd name="T0" fmla="*/ 68 w 136"/>
                <a:gd name="T1" fmla="*/ 0 h 134"/>
                <a:gd name="T2" fmla="*/ 94 w 136"/>
                <a:gd name="T3" fmla="*/ 4 h 134"/>
                <a:gd name="T4" fmla="*/ 106 w 136"/>
                <a:gd name="T5" fmla="*/ 11 h 134"/>
                <a:gd name="T6" fmla="*/ 125 w 136"/>
                <a:gd name="T7" fmla="*/ 28 h 134"/>
                <a:gd name="T8" fmla="*/ 134 w 136"/>
                <a:gd name="T9" fmla="*/ 53 h 134"/>
                <a:gd name="T10" fmla="*/ 134 w 136"/>
                <a:gd name="T11" fmla="*/ 79 h 134"/>
                <a:gd name="T12" fmla="*/ 131 w 136"/>
                <a:gd name="T13" fmla="*/ 92 h 134"/>
                <a:gd name="T14" fmla="*/ 121 w 136"/>
                <a:gd name="T15" fmla="*/ 110 h 134"/>
                <a:gd name="T16" fmla="*/ 106 w 136"/>
                <a:gd name="T17" fmla="*/ 123 h 134"/>
                <a:gd name="T18" fmla="*/ 88 w 136"/>
                <a:gd name="T19" fmla="*/ 131 h 134"/>
                <a:gd name="T20" fmla="*/ 68 w 136"/>
                <a:gd name="T21" fmla="*/ 134 h 134"/>
                <a:gd name="T22" fmla="*/ 68 w 136"/>
                <a:gd name="T23" fmla="*/ 122 h 134"/>
                <a:gd name="T24" fmla="*/ 84 w 136"/>
                <a:gd name="T25" fmla="*/ 119 h 134"/>
                <a:gd name="T26" fmla="*/ 99 w 136"/>
                <a:gd name="T27" fmla="*/ 112 h 134"/>
                <a:gd name="T28" fmla="*/ 111 w 136"/>
                <a:gd name="T29" fmla="*/ 102 h 134"/>
                <a:gd name="T30" fmla="*/ 119 w 136"/>
                <a:gd name="T31" fmla="*/ 87 h 134"/>
                <a:gd name="T32" fmla="*/ 119 w 136"/>
                <a:gd name="T33" fmla="*/ 87 h 134"/>
                <a:gd name="T34" fmla="*/ 123 w 136"/>
                <a:gd name="T35" fmla="*/ 66 h 134"/>
                <a:gd name="T36" fmla="*/ 119 w 136"/>
                <a:gd name="T37" fmla="*/ 45 h 134"/>
                <a:gd name="T38" fmla="*/ 107 w 136"/>
                <a:gd name="T39" fmla="*/ 28 h 134"/>
                <a:gd name="T40" fmla="*/ 88 w 136"/>
                <a:gd name="T41" fmla="*/ 16 h 134"/>
                <a:gd name="T42" fmla="*/ 79 w 136"/>
                <a:gd name="T43" fmla="*/ 14 h 134"/>
                <a:gd name="T44" fmla="*/ 68 w 136"/>
                <a:gd name="T45" fmla="*/ 0 h 134"/>
                <a:gd name="T46" fmla="*/ 6 w 136"/>
                <a:gd name="T47" fmla="*/ 42 h 134"/>
                <a:gd name="T48" fmla="*/ 16 w 136"/>
                <a:gd name="T49" fmla="*/ 24 h 134"/>
                <a:gd name="T50" fmla="*/ 31 w 136"/>
                <a:gd name="T51" fmla="*/ 11 h 134"/>
                <a:gd name="T52" fmla="*/ 49 w 136"/>
                <a:gd name="T53" fmla="*/ 3 h 134"/>
                <a:gd name="T54" fmla="*/ 68 w 136"/>
                <a:gd name="T55" fmla="*/ 0 h 134"/>
                <a:gd name="T56" fmla="*/ 68 w 136"/>
                <a:gd name="T57" fmla="*/ 12 h 134"/>
                <a:gd name="T58" fmla="*/ 52 w 136"/>
                <a:gd name="T59" fmla="*/ 15 h 134"/>
                <a:gd name="T60" fmla="*/ 38 w 136"/>
                <a:gd name="T61" fmla="*/ 22 h 134"/>
                <a:gd name="T62" fmla="*/ 26 w 136"/>
                <a:gd name="T63" fmla="*/ 33 h 134"/>
                <a:gd name="T64" fmla="*/ 18 w 136"/>
                <a:gd name="T65" fmla="*/ 46 h 134"/>
                <a:gd name="T66" fmla="*/ 14 w 136"/>
                <a:gd name="T67" fmla="*/ 57 h 134"/>
                <a:gd name="T68" fmla="*/ 15 w 136"/>
                <a:gd name="T69" fmla="*/ 79 h 134"/>
                <a:gd name="T70" fmla="*/ 23 w 136"/>
                <a:gd name="T71" fmla="*/ 98 h 134"/>
                <a:gd name="T72" fmla="*/ 38 w 136"/>
                <a:gd name="T73" fmla="*/ 112 h 134"/>
                <a:gd name="T74" fmla="*/ 48 w 136"/>
                <a:gd name="T75" fmla="*/ 118 h 134"/>
                <a:gd name="T76" fmla="*/ 68 w 136"/>
                <a:gd name="T77" fmla="*/ 122 h 134"/>
                <a:gd name="T78" fmla="*/ 68 w 136"/>
                <a:gd name="T79" fmla="*/ 134 h 134"/>
                <a:gd name="T80" fmla="*/ 43 w 136"/>
                <a:gd name="T81" fmla="*/ 130 h 134"/>
                <a:gd name="T82" fmla="*/ 31 w 136"/>
                <a:gd name="T83" fmla="*/ 123 h 134"/>
                <a:gd name="T84" fmla="*/ 12 w 136"/>
                <a:gd name="T85" fmla="*/ 104 h 134"/>
                <a:gd name="T86" fmla="*/ 3 w 136"/>
                <a:gd name="T87" fmla="*/ 81 h 134"/>
                <a:gd name="T88" fmla="*/ 1 w 136"/>
                <a:gd name="T89" fmla="*/ 56 h 134"/>
                <a:gd name="T90" fmla="*/ 6 w 136"/>
                <a:gd name="T91" fmla="*/ 4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134">
                  <a:moveTo>
                    <a:pt x="68" y="0"/>
                  </a:moveTo>
                  <a:lnTo>
                    <a:pt x="68" y="0"/>
                  </a:lnTo>
                  <a:lnTo>
                    <a:pt x="81" y="0"/>
                  </a:lnTo>
                  <a:lnTo>
                    <a:pt x="94" y="4"/>
                  </a:lnTo>
                  <a:lnTo>
                    <a:pt x="94" y="4"/>
                  </a:lnTo>
                  <a:lnTo>
                    <a:pt x="106" y="11"/>
                  </a:lnTo>
                  <a:lnTo>
                    <a:pt x="115" y="19"/>
                  </a:lnTo>
                  <a:lnTo>
                    <a:pt x="125" y="28"/>
                  </a:lnTo>
                  <a:lnTo>
                    <a:pt x="130" y="41"/>
                  </a:lnTo>
                  <a:lnTo>
                    <a:pt x="134" y="53"/>
                  </a:lnTo>
                  <a:lnTo>
                    <a:pt x="136" y="65"/>
                  </a:lnTo>
                  <a:lnTo>
                    <a:pt x="134" y="79"/>
                  </a:lnTo>
                  <a:lnTo>
                    <a:pt x="131" y="92"/>
                  </a:lnTo>
                  <a:lnTo>
                    <a:pt x="131" y="92"/>
                  </a:lnTo>
                  <a:lnTo>
                    <a:pt x="126" y="102"/>
                  </a:lnTo>
                  <a:lnTo>
                    <a:pt x="121" y="110"/>
                  </a:lnTo>
                  <a:lnTo>
                    <a:pt x="114" y="116"/>
                  </a:lnTo>
                  <a:lnTo>
                    <a:pt x="106" y="123"/>
                  </a:lnTo>
                  <a:lnTo>
                    <a:pt x="98" y="129"/>
                  </a:lnTo>
                  <a:lnTo>
                    <a:pt x="88" y="131"/>
                  </a:lnTo>
                  <a:lnTo>
                    <a:pt x="79" y="134"/>
                  </a:lnTo>
                  <a:lnTo>
                    <a:pt x="68" y="134"/>
                  </a:lnTo>
                  <a:lnTo>
                    <a:pt x="68" y="122"/>
                  </a:lnTo>
                  <a:lnTo>
                    <a:pt x="68" y="122"/>
                  </a:lnTo>
                  <a:lnTo>
                    <a:pt x="76" y="122"/>
                  </a:lnTo>
                  <a:lnTo>
                    <a:pt x="84" y="119"/>
                  </a:lnTo>
                  <a:lnTo>
                    <a:pt x="92" y="116"/>
                  </a:lnTo>
                  <a:lnTo>
                    <a:pt x="99" y="112"/>
                  </a:lnTo>
                  <a:lnTo>
                    <a:pt x="104" y="108"/>
                  </a:lnTo>
                  <a:lnTo>
                    <a:pt x="111" y="102"/>
                  </a:lnTo>
                  <a:lnTo>
                    <a:pt x="115" y="95"/>
                  </a:lnTo>
                  <a:lnTo>
                    <a:pt x="119" y="87"/>
                  </a:lnTo>
                  <a:lnTo>
                    <a:pt x="119" y="87"/>
                  </a:lnTo>
                  <a:lnTo>
                    <a:pt x="119" y="87"/>
                  </a:lnTo>
                  <a:lnTo>
                    <a:pt x="122" y="77"/>
                  </a:lnTo>
                  <a:lnTo>
                    <a:pt x="123" y="66"/>
                  </a:lnTo>
                  <a:lnTo>
                    <a:pt x="122" y="56"/>
                  </a:lnTo>
                  <a:lnTo>
                    <a:pt x="119" y="45"/>
                  </a:lnTo>
                  <a:lnTo>
                    <a:pt x="114" y="37"/>
                  </a:lnTo>
                  <a:lnTo>
                    <a:pt x="107" y="28"/>
                  </a:lnTo>
                  <a:lnTo>
                    <a:pt x="99" y="22"/>
                  </a:lnTo>
                  <a:lnTo>
                    <a:pt x="88" y="16"/>
                  </a:lnTo>
                  <a:lnTo>
                    <a:pt x="88" y="16"/>
                  </a:lnTo>
                  <a:lnTo>
                    <a:pt x="79" y="14"/>
                  </a:lnTo>
                  <a:lnTo>
                    <a:pt x="68" y="12"/>
                  </a:lnTo>
                  <a:lnTo>
                    <a:pt x="68" y="0"/>
                  </a:lnTo>
                  <a:close/>
                  <a:moveTo>
                    <a:pt x="6" y="42"/>
                  </a:moveTo>
                  <a:lnTo>
                    <a:pt x="6" y="42"/>
                  </a:lnTo>
                  <a:lnTo>
                    <a:pt x="10" y="33"/>
                  </a:lnTo>
                  <a:lnTo>
                    <a:pt x="16" y="24"/>
                  </a:lnTo>
                  <a:lnTo>
                    <a:pt x="23" y="16"/>
                  </a:lnTo>
                  <a:lnTo>
                    <a:pt x="31" y="11"/>
                  </a:lnTo>
                  <a:lnTo>
                    <a:pt x="39" y="5"/>
                  </a:lnTo>
                  <a:lnTo>
                    <a:pt x="49" y="3"/>
                  </a:lnTo>
                  <a:lnTo>
                    <a:pt x="58" y="0"/>
                  </a:lnTo>
                  <a:lnTo>
                    <a:pt x="68" y="0"/>
                  </a:lnTo>
                  <a:lnTo>
                    <a:pt x="68" y="12"/>
                  </a:lnTo>
                  <a:lnTo>
                    <a:pt x="68" y="12"/>
                  </a:lnTo>
                  <a:lnTo>
                    <a:pt x="60" y="12"/>
                  </a:lnTo>
                  <a:lnTo>
                    <a:pt x="52" y="15"/>
                  </a:lnTo>
                  <a:lnTo>
                    <a:pt x="45" y="18"/>
                  </a:lnTo>
                  <a:lnTo>
                    <a:pt x="38" y="22"/>
                  </a:lnTo>
                  <a:lnTo>
                    <a:pt x="31" y="26"/>
                  </a:lnTo>
                  <a:lnTo>
                    <a:pt x="26" y="33"/>
                  </a:lnTo>
                  <a:lnTo>
                    <a:pt x="20" y="39"/>
                  </a:lnTo>
                  <a:lnTo>
                    <a:pt x="18" y="46"/>
                  </a:lnTo>
                  <a:lnTo>
                    <a:pt x="18" y="46"/>
                  </a:lnTo>
                  <a:lnTo>
                    <a:pt x="14" y="57"/>
                  </a:lnTo>
                  <a:lnTo>
                    <a:pt x="14" y="68"/>
                  </a:lnTo>
                  <a:lnTo>
                    <a:pt x="15" y="79"/>
                  </a:lnTo>
                  <a:lnTo>
                    <a:pt x="18" y="88"/>
                  </a:lnTo>
                  <a:lnTo>
                    <a:pt x="23" y="98"/>
                  </a:lnTo>
                  <a:lnTo>
                    <a:pt x="30" y="106"/>
                  </a:lnTo>
                  <a:lnTo>
                    <a:pt x="38" y="112"/>
                  </a:lnTo>
                  <a:lnTo>
                    <a:pt x="48" y="118"/>
                  </a:lnTo>
                  <a:lnTo>
                    <a:pt x="48" y="118"/>
                  </a:lnTo>
                  <a:lnTo>
                    <a:pt x="58" y="121"/>
                  </a:lnTo>
                  <a:lnTo>
                    <a:pt x="68" y="122"/>
                  </a:lnTo>
                  <a:lnTo>
                    <a:pt x="68" y="134"/>
                  </a:lnTo>
                  <a:lnTo>
                    <a:pt x="68" y="134"/>
                  </a:lnTo>
                  <a:lnTo>
                    <a:pt x="56" y="133"/>
                  </a:lnTo>
                  <a:lnTo>
                    <a:pt x="43" y="130"/>
                  </a:lnTo>
                  <a:lnTo>
                    <a:pt x="43" y="130"/>
                  </a:lnTo>
                  <a:lnTo>
                    <a:pt x="31" y="123"/>
                  </a:lnTo>
                  <a:lnTo>
                    <a:pt x="20" y="115"/>
                  </a:lnTo>
                  <a:lnTo>
                    <a:pt x="12" y="104"/>
                  </a:lnTo>
                  <a:lnTo>
                    <a:pt x="6" y="93"/>
                  </a:lnTo>
                  <a:lnTo>
                    <a:pt x="3" y="81"/>
                  </a:lnTo>
                  <a:lnTo>
                    <a:pt x="0" y="68"/>
                  </a:lnTo>
                  <a:lnTo>
                    <a:pt x="1" y="56"/>
                  </a:lnTo>
                  <a:lnTo>
                    <a:pt x="6" y="42"/>
                  </a:lnTo>
                  <a:lnTo>
                    <a:pt x="6"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79"/>
            <p:cNvSpPr/>
            <p:nvPr/>
          </p:nvSpPr>
          <p:spPr bwMode="auto">
            <a:xfrm>
              <a:off x="3335338" y="1706563"/>
              <a:ext cx="106363" cy="65088"/>
            </a:xfrm>
            <a:custGeom>
              <a:avLst/>
              <a:gdLst>
                <a:gd name="T0" fmla="*/ 61 w 67"/>
                <a:gd name="T1" fmla="*/ 41 h 41"/>
                <a:gd name="T2" fmla="*/ 67 w 67"/>
                <a:gd name="T3" fmla="*/ 25 h 41"/>
                <a:gd name="T4" fmla="*/ 6 w 67"/>
                <a:gd name="T5" fmla="*/ 0 h 41"/>
                <a:gd name="T6" fmla="*/ 0 w 67"/>
                <a:gd name="T7" fmla="*/ 17 h 41"/>
                <a:gd name="T8" fmla="*/ 61 w 67"/>
                <a:gd name="T9" fmla="*/ 41 h 41"/>
              </a:gdLst>
              <a:ahLst/>
              <a:cxnLst>
                <a:cxn ang="0">
                  <a:pos x="T0" y="T1"/>
                </a:cxn>
                <a:cxn ang="0">
                  <a:pos x="T2" y="T3"/>
                </a:cxn>
                <a:cxn ang="0">
                  <a:pos x="T4" y="T5"/>
                </a:cxn>
                <a:cxn ang="0">
                  <a:pos x="T6" y="T7"/>
                </a:cxn>
                <a:cxn ang="0">
                  <a:pos x="T8" y="T9"/>
                </a:cxn>
              </a:cxnLst>
              <a:rect l="0" t="0" r="r" b="b"/>
              <a:pathLst>
                <a:path w="67" h="41">
                  <a:moveTo>
                    <a:pt x="61" y="41"/>
                  </a:moveTo>
                  <a:lnTo>
                    <a:pt x="67" y="25"/>
                  </a:lnTo>
                  <a:lnTo>
                    <a:pt x="6" y="0"/>
                  </a:lnTo>
                  <a:lnTo>
                    <a:pt x="0" y="17"/>
                  </a:lnTo>
                  <a:lnTo>
                    <a:pt x="61"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80"/>
            <p:cNvSpPr/>
            <p:nvPr/>
          </p:nvSpPr>
          <p:spPr bwMode="auto">
            <a:xfrm>
              <a:off x="3368676" y="1717675"/>
              <a:ext cx="138113" cy="80963"/>
            </a:xfrm>
            <a:custGeom>
              <a:avLst/>
              <a:gdLst>
                <a:gd name="T0" fmla="*/ 67 w 87"/>
                <a:gd name="T1" fmla="*/ 51 h 51"/>
                <a:gd name="T2" fmla="*/ 67 w 87"/>
                <a:gd name="T3" fmla="*/ 51 h 51"/>
                <a:gd name="T4" fmla="*/ 73 w 87"/>
                <a:gd name="T5" fmla="*/ 51 h 51"/>
                <a:gd name="T6" fmla="*/ 79 w 87"/>
                <a:gd name="T7" fmla="*/ 51 h 51"/>
                <a:gd name="T8" fmla="*/ 83 w 87"/>
                <a:gd name="T9" fmla="*/ 47 h 51"/>
                <a:gd name="T10" fmla="*/ 86 w 87"/>
                <a:gd name="T11" fmla="*/ 43 h 51"/>
                <a:gd name="T12" fmla="*/ 86 w 87"/>
                <a:gd name="T13" fmla="*/ 43 h 51"/>
                <a:gd name="T14" fmla="*/ 87 w 87"/>
                <a:gd name="T15" fmla="*/ 37 h 51"/>
                <a:gd name="T16" fmla="*/ 86 w 87"/>
                <a:gd name="T17" fmla="*/ 31 h 51"/>
                <a:gd name="T18" fmla="*/ 83 w 87"/>
                <a:gd name="T19" fmla="*/ 27 h 51"/>
                <a:gd name="T20" fmla="*/ 78 w 87"/>
                <a:gd name="T21" fmla="*/ 24 h 51"/>
                <a:gd name="T22" fmla="*/ 21 w 87"/>
                <a:gd name="T23" fmla="*/ 1 h 51"/>
                <a:gd name="T24" fmla="*/ 21 w 87"/>
                <a:gd name="T25" fmla="*/ 1 h 51"/>
                <a:gd name="T26" fmla="*/ 15 w 87"/>
                <a:gd name="T27" fmla="*/ 0 h 51"/>
                <a:gd name="T28" fmla="*/ 10 w 87"/>
                <a:gd name="T29" fmla="*/ 1 h 51"/>
                <a:gd name="T30" fmla="*/ 4 w 87"/>
                <a:gd name="T31" fmla="*/ 4 h 51"/>
                <a:gd name="T32" fmla="*/ 2 w 87"/>
                <a:gd name="T33" fmla="*/ 10 h 51"/>
                <a:gd name="T34" fmla="*/ 2 w 87"/>
                <a:gd name="T35" fmla="*/ 10 h 51"/>
                <a:gd name="T36" fmla="*/ 0 w 87"/>
                <a:gd name="T37" fmla="*/ 15 h 51"/>
                <a:gd name="T38" fmla="*/ 2 w 87"/>
                <a:gd name="T39" fmla="*/ 20 h 51"/>
                <a:gd name="T40" fmla="*/ 4 w 87"/>
                <a:gd name="T41" fmla="*/ 24 h 51"/>
                <a:gd name="T42" fmla="*/ 10 w 87"/>
                <a:gd name="T43" fmla="*/ 28 h 51"/>
                <a:gd name="T44" fmla="*/ 67 w 87"/>
                <a:gd name="T4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51">
                  <a:moveTo>
                    <a:pt x="67" y="51"/>
                  </a:moveTo>
                  <a:lnTo>
                    <a:pt x="67" y="51"/>
                  </a:lnTo>
                  <a:lnTo>
                    <a:pt x="73" y="51"/>
                  </a:lnTo>
                  <a:lnTo>
                    <a:pt x="79" y="51"/>
                  </a:lnTo>
                  <a:lnTo>
                    <a:pt x="83" y="47"/>
                  </a:lnTo>
                  <a:lnTo>
                    <a:pt x="86" y="43"/>
                  </a:lnTo>
                  <a:lnTo>
                    <a:pt x="86" y="43"/>
                  </a:lnTo>
                  <a:lnTo>
                    <a:pt x="87" y="37"/>
                  </a:lnTo>
                  <a:lnTo>
                    <a:pt x="86" y="31"/>
                  </a:lnTo>
                  <a:lnTo>
                    <a:pt x="83" y="27"/>
                  </a:lnTo>
                  <a:lnTo>
                    <a:pt x="78" y="24"/>
                  </a:lnTo>
                  <a:lnTo>
                    <a:pt x="21" y="1"/>
                  </a:lnTo>
                  <a:lnTo>
                    <a:pt x="21" y="1"/>
                  </a:lnTo>
                  <a:lnTo>
                    <a:pt x="15" y="0"/>
                  </a:lnTo>
                  <a:lnTo>
                    <a:pt x="10" y="1"/>
                  </a:lnTo>
                  <a:lnTo>
                    <a:pt x="4" y="4"/>
                  </a:lnTo>
                  <a:lnTo>
                    <a:pt x="2" y="10"/>
                  </a:lnTo>
                  <a:lnTo>
                    <a:pt x="2" y="10"/>
                  </a:lnTo>
                  <a:lnTo>
                    <a:pt x="0" y="15"/>
                  </a:lnTo>
                  <a:lnTo>
                    <a:pt x="2" y="20"/>
                  </a:lnTo>
                  <a:lnTo>
                    <a:pt x="4" y="24"/>
                  </a:lnTo>
                  <a:lnTo>
                    <a:pt x="10" y="28"/>
                  </a:lnTo>
                  <a:lnTo>
                    <a:pt x="67" y="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95" name="Freeform 181"/>
          <p:cNvSpPr>
            <a:spLocks noEditPoints="1"/>
          </p:cNvSpPr>
          <p:nvPr/>
        </p:nvSpPr>
        <p:spPr bwMode="auto">
          <a:xfrm>
            <a:off x="6430962" y="3155268"/>
            <a:ext cx="436563" cy="155575"/>
          </a:xfrm>
          <a:custGeom>
            <a:avLst/>
            <a:gdLst>
              <a:gd name="T0" fmla="*/ 239 w 275"/>
              <a:gd name="T1" fmla="*/ 40 h 98"/>
              <a:gd name="T2" fmla="*/ 258 w 275"/>
              <a:gd name="T3" fmla="*/ 65 h 98"/>
              <a:gd name="T4" fmla="*/ 239 w 275"/>
              <a:gd name="T5" fmla="*/ 88 h 98"/>
              <a:gd name="T6" fmla="*/ 275 w 275"/>
              <a:gd name="T7" fmla="*/ 78 h 98"/>
              <a:gd name="T8" fmla="*/ 239 w 275"/>
              <a:gd name="T9" fmla="*/ 40 h 98"/>
              <a:gd name="T10" fmla="*/ 118 w 275"/>
              <a:gd name="T11" fmla="*/ 15 h 98"/>
              <a:gd name="T12" fmla="*/ 111 w 275"/>
              <a:gd name="T13" fmla="*/ 11 h 98"/>
              <a:gd name="T14" fmla="*/ 84 w 275"/>
              <a:gd name="T15" fmla="*/ 8 h 98"/>
              <a:gd name="T16" fmla="*/ 107 w 275"/>
              <a:gd name="T17" fmla="*/ 14 h 98"/>
              <a:gd name="T18" fmla="*/ 113 w 275"/>
              <a:gd name="T19" fmla="*/ 17 h 98"/>
              <a:gd name="T20" fmla="*/ 113 w 275"/>
              <a:gd name="T21" fmla="*/ 22 h 98"/>
              <a:gd name="T22" fmla="*/ 110 w 275"/>
              <a:gd name="T23" fmla="*/ 36 h 98"/>
              <a:gd name="T24" fmla="*/ 109 w 275"/>
              <a:gd name="T25" fmla="*/ 33 h 98"/>
              <a:gd name="T26" fmla="*/ 84 w 275"/>
              <a:gd name="T27" fmla="*/ 26 h 98"/>
              <a:gd name="T28" fmla="*/ 99 w 275"/>
              <a:gd name="T29" fmla="*/ 76 h 98"/>
              <a:gd name="T30" fmla="*/ 103 w 275"/>
              <a:gd name="T31" fmla="*/ 76 h 98"/>
              <a:gd name="T32" fmla="*/ 228 w 275"/>
              <a:gd name="T33" fmla="*/ 98 h 98"/>
              <a:gd name="T34" fmla="*/ 239 w 275"/>
              <a:gd name="T35" fmla="*/ 88 h 98"/>
              <a:gd name="T36" fmla="*/ 228 w 275"/>
              <a:gd name="T37" fmla="*/ 94 h 98"/>
              <a:gd name="T38" fmla="*/ 225 w 275"/>
              <a:gd name="T39" fmla="*/ 92 h 98"/>
              <a:gd name="T40" fmla="*/ 220 w 275"/>
              <a:gd name="T41" fmla="*/ 90 h 98"/>
              <a:gd name="T42" fmla="*/ 218 w 275"/>
              <a:gd name="T43" fmla="*/ 83 h 98"/>
              <a:gd name="T44" fmla="*/ 220 w 275"/>
              <a:gd name="T45" fmla="*/ 80 h 98"/>
              <a:gd name="T46" fmla="*/ 224 w 275"/>
              <a:gd name="T47" fmla="*/ 76 h 98"/>
              <a:gd name="T48" fmla="*/ 226 w 275"/>
              <a:gd name="T49" fmla="*/ 76 h 98"/>
              <a:gd name="T50" fmla="*/ 222 w 275"/>
              <a:gd name="T51" fmla="*/ 72 h 98"/>
              <a:gd name="T52" fmla="*/ 221 w 275"/>
              <a:gd name="T53" fmla="*/ 67 h 98"/>
              <a:gd name="T54" fmla="*/ 222 w 275"/>
              <a:gd name="T55" fmla="*/ 64 h 98"/>
              <a:gd name="T56" fmla="*/ 226 w 275"/>
              <a:gd name="T57" fmla="*/ 60 h 98"/>
              <a:gd name="T58" fmla="*/ 230 w 275"/>
              <a:gd name="T59" fmla="*/ 60 h 98"/>
              <a:gd name="T60" fmla="*/ 225 w 275"/>
              <a:gd name="T61" fmla="*/ 56 h 98"/>
              <a:gd name="T62" fmla="*/ 225 w 275"/>
              <a:gd name="T63" fmla="*/ 49 h 98"/>
              <a:gd name="T64" fmla="*/ 226 w 275"/>
              <a:gd name="T65" fmla="*/ 46 h 98"/>
              <a:gd name="T66" fmla="*/ 232 w 275"/>
              <a:gd name="T67" fmla="*/ 42 h 98"/>
              <a:gd name="T68" fmla="*/ 237 w 275"/>
              <a:gd name="T69" fmla="*/ 44 h 98"/>
              <a:gd name="T70" fmla="*/ 239 w 275"/>
              <a:gd name="T71" fmla="*/ 40 h 98"/>
              <a:gd name="T72" fmla="*/ 63 w 275"/>
              <a:gd name="T73" fmla="*/ 0 h 98"/>
              <a:gd name="T74" fmla="*/ 60 w 275"/>
              <a:gd name="T75" fmla="*/ 0 h 98"/>
              <a:gd name="T76" fmla="*/ 54 w 275"/>
              <a:gd name="T77" fmla="*/ 3 h 98"/>
              <a:gd name="T78" fmla="*/ 33 w 275"/>
              <a:gd name="T79" fmla="*/ 2 h 98"/>
              <a:gd name="T80" fmla="*/ 27 w 275"/>
              <a:gd name="T81" fmla="*/ 0 h 98"/>
              <a:gd name="T82" fmla="*/ 18 w 275"/>
              <a:gd name="T83" fmla="*/ 3 h 98"/>
              <a:gd name="T84" fmla="*/ 8 w 275"/>
              <a:gd name="T85" fmla="*/ 8 h 98"/>
              <a:gd name="T86" fmla="*/ 3 w 275"/>
              <a:gd name="T87" fmla="*/ 18 h 98"/>
              <a:gd name="T88" fmla="*/ 2 w 275"/>
              <a:gd name="T89" fmla="*/ 22 h 98"/>
              <a:gd name="T90" fmla="*/ 2 w 275"/>
              <a:gd name="T91" fmla="*/ 33 h 98"/>
              <a:gd name="T92" fmla="*/ 6 w 275"/>
              <a:gd name="T93" fmla="*/ 44 h 98"/>
              <a:gd name="T94" fmla="*/ 12 w 275"/>
              <a:gd name="T95" fmla="*/ 50 h 98"/>
              <a:gd name="T96" fmla="*/ 23 w 275"/>
              <a:gd name="T97" fmla="*/ 54 h 98"/>
              <a:gd name="T98" fmla="*/ 50 w 275"/>
              <a:gd name="T99" fmla="*/ 23 h 98"/>
              <a:gd name="T100" fmla="*/ 42 w 275"/>
              <a:gd name="T101" fmla="*/ 59 h 98"/>
              <a:gd name="T102" fmla="*/ 45 w 275"/>
              <a:gd name="T103" fmla="*/ 64 h 98"/>
              <a:gd name="T104" fmla="*/ 49 w 275"/>
              <a:gd name="T105" fmla="*/ 67 h 98"/>
              <a:gd name="T106" fmla="*/ 84 w 275"/>
              <a:gd name="T107" fmla="*/ 26 h 98"/>
              <a:gd name="T108" fmla="*/ 61 w 275"/>
              <a:gd name="T109" fmla="*/ 22 h 98"/>
              <a:gd name="T110" fmla="*/ 54 w 275"/>
              <a:gd name="T111" fmla="*/ 25 h 98"/>
              <a:gd name="T112" fmla="*/ 57 w 275"/>
              <a:gd name="T113" fmla="*/ 11 h 98"/>
              <a:gd name="T114" fmla="*/ 60 w 275"/>
              <a:gd name="T115" fmla="*/ 7 h 98"/>
              <a:gd name="T116" fmla="*/ 65 w 275"/>
              <a:gd name="T117" fmla="*/ 6 h 98"/>
              <a:gd name="T118" fmla="*/ 84 w 275"/>
              <a:gd name="T119" fmla="*/ 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98">
                <a:moveTo>
                  <a:pt x="240" y="40"/>
                </a:moveTo>
                <a:lnTo>
                  <a:pt x="239" y="40"/>
                </a:lnTo>
                <a:lnTo>
                  <a:pt x="239" y="44"/>
                </a:lnTo>
                <a:lnTo>
                  <a:pt x="258" y="65"/>
                </a:lnTo>
                <a:lnTo>
                  <a:pt x="255" y="82"/>
                </a:lnTo>
                <a:lnTo>
                  <a:pt x="239" y="88"/>
                </a:lnTo>
                <a:lnTo>
                  <a:pt x="239" y="94"/>
                </a:lnTo>
                <a:lnTo>
                  <a:pt x="275" y="78"/>
                </a:lnTo>
                <a:lnTo>
                  <a:pt x="240" y="40"/>
                </a:lnTo>
                <a:close/>
                <a:moveTo>
                  <a:pt x="239" y="40"/>
                </a:moveTo>
                <a:lnTo>
                  <a:pt x="118" y="15"/>
                </a:lnTo>
                <a:lnTo>
                  <a:pt x="118" y="15"/>
                </a:lnTo>
                <a:lnTo>
                  <a:pt x="115" y="13"/>
                </a:lnTo>
                <a:lnTo>
                  <a:pt x="111" y="11"/>
                </a:lnTo>
                <a:lnTo>
                  <a:pt x="84" y="4"/>
                </a:lnTo>
                <a:lnTo>
                  <a:pt x="84" y="8"/>
                </a:lnTo>
                <a:lnTo>
                  <a:pt x="107" y="14"/>
                </a:lnTo>
                <a:lnTo>
                  <a:pt x="107" y="14"/>
                </a:lnTo>
                <a:lnTo>
                  <a:pt x="110" y="15"/>
                </a:lnTo>
                <a:lnTo>
                  <a:pt x="113" y="17"/>
                </a:lnTo>
                <a:lnTo>
                  <a:pt x="113" y="19"/>
                </a:lnTo>
                <a:lnTo>
                  <a:pt x="113" y="22"/>
                </a:lnTo>
                <a:lnTo>
                  <a:pt x="110" y="36"/>
                </a:lnTo>
                <a:lnTo>
                  <a:pt x="110" y="36"/>
                </a:lnTo>
                <a:lnTo>
                  <a:pt x="110" y="36"/>
                </a:lnTo>
                <a:lnTo>
                  <a:pt x="109" y="33"/>
                </a:lnTo>
                <a:lnTo>
                  <a:pt x="105" y="30"/>
                </a:lnTo>
                <a:lnTo>
                  <a:pt x="84" y="26"/>
                </a:lnTo>
                <a:lnTo>
                  <a:pt x="84" y="73"/>
                </a:lnTo>
                <a:lnTo>
                  <a:pt x="99" y="76"/>
                </a:lnTo>
                <a:lnTo>
                  <a:pt x="99" y="76"/>
                </a:lnTo>
                <a:lnTo>
                  <a:pt x="103" y="76"/>
                </a:lnTo>
                <a:lnTo>
                  <a:pt x="106" y="73"/>
                </a:lnTo>
                <a:lnTo>
                  <a:pt x="228" y="98"/>
                </a:lnTo>
                <a:lnTo>
                  <a:pt x="239" y="94"/>
                </a:lnTo>
                <a:lnTo>
                  <a:pt x="239" y="88"/>
                </a:lnTo>
                <a:lnTo>
                  <a:pt x="228" y="94"/>
                </a:lnTo>
                <a:lnTo>
                  <a:pt x="228" y="94"/>
                </a:lnTo>
                <a:lnTo>
                  <a:pt x="225" y="92"/>
                </a:lnTo>
                <a:lnTo>
                  <a:pt x="225" y="92"/>
                </a:lnTo>
                <a:lnTo>
                  <a:pt x="222" y="91"/>
                </a:lnTo>
                <a:lnTo>
                  <a:pt x="220" y="90"/>
                </a:lnTo>
                <a:lnTo>
                  <a:pt x="218" y="86"/>
                </a:lnTo>
                <a:lnTo>
                  <a:pt x="218" y="83"/>
                </a:lnTo>
                <a:lnTo>
                  <a:pt x="218" y="83"/>
                </a:lnTo>
                <a:lnTo>
                  <a:pt x="220" y="80"/>
                </a:lnTo>
                <a:lnTo>
                  <a:pt x="221" y="78"/>
                </a:lnTo>
                <a:lnTo>
                  <a:pt x="224" y="76"/>
                </a:lnTo>
                <a:lnTo>
                  <a:pt x="226" y="76"/>
                </a:lnTo>
                <a:lnTo>
                  <a:pt x="226" y="76"/>
                </a:lnTo>
                <a:lnTo>
                  <a:pt x="224" y="75"/>
                </a:lnTo>
                <a:lnTo>
                  <a:pt x="222" y="72"/>
                </a:lnTo>
                <a:lnTo>
                  <a:pt x="221" y="69"/>
                </a:lnTo>
                <a:lnTo>
                  <a:pt x="221" y="67"/>
                </a:lnTo>
                <a:lnTo>
                  <a:pt x="221" y="67"/>
                </a:lnTo>
                <a:lnTo>
                  <a:pt x="222" y="64"/>
                </a:lnTo>
                <a:lnTo>
                  <a:pt x="225" y="61"/>
                </a:lnTo>
                <a:lnTo>
                  <a:pt x="226" y="60"/>
                </a:lnTo>
                <a:lnTo>
                  <a:pt x="230" y="60"/>
                </a:lnTo>
                <a:lnTo>
                  <a:pt x="230" y="60"/>
                </a:lnTo>
                <a:lnTo>
                  <a:pt x="228" y="57"/>
                </a:lnTo>
                <a:lnTo>
                  <a:pt x="225" y="56"/>
                </a:lnTo>
                <a:lnTo>
                  <a:pt x="225" y="53"/>
                </a:lnTo>
                <a:lnTo>
                  <a:pt x="225" y="49"/>
                </a:lnTo>
                <a:lnTo>
                  <a:pt x="225" y="49"/>
                </a:lnTo>
                <a:lnTo>
                  <a:pt x="226" y="46"/>
                </a:lnTo>
                <a:lnTo>
                  <a:pt x="229" y="44"/>
                </a:lnTo>
                <a:lnTo>
                  <a:pt x="232" y="42"/>
                </a:lnTo>
                <a:lnTo>
                  <a:pt x="235" y="42"/>
                </a:lnTo>
                <a:lnTo>
                  <a:pt x="237" y="44"/>
                </a:lnTo>
                <a:lnTo>
                  <a:pt x="239" y="44"/>
                </a:lnTo>
                <a:lnTo>
                  <a:pt x="239" y="40"/>
                </a:lnTo>
                <a:close/>
                <a:moveTo>
                  <a:pt x="84" y="4"/>
                </a:moveTo>
                <a:lnTo>
                  <a:pt x="63" y="0"/>
                </a:lnTo>
                <a:lnTo>
                  <a:pt x="63" y="0"/>
                </a:lnTo>
                <a:lnTo>
                  <a:pt x="60" y="0"/>
                </a:lnTo>
                <a:lnTo>
                  <a:pt x="57" y="2"/>
                </a:lnTo>
                <a:lnTo>
                  <a:pt x="54" y="3"/>
                </a:lnTo>
                <a:lnTo>
                  <a:pt x="53" y="6"/>
                </a:lnTo>
                <a:lnTo>
                  <a:pt x="33" y="2"/>
                </a:lnTo>
                <a:lnTo>
                  <a:pt x="33" y="2"/>
                </a:lnTo>
                <a:lnTo>
                  <a:pt x="27" y="0"/>
                </a:lnTo>
                <a:lnTo>
                  <a:pt x="22" y="2"/>
                </a:lnTo>
                <a:lnTo>
                  <a:pt x="18" y="3"/>
                </a:lnTo>
                <a:lnTo>
                  <a:pt x="12" y="6"/>
                </a:lnTo>
                <a:lnTo>
                  <a:pt x="8" y="8"/>
                </a:lnTo>
                <a:lnTo>
                  <a:pt x="6" y="13"/>
                </a:lnTo>
                <a:lnTo>
                  <a:pt x="3" y="18"/>
                </a:lnTo>
                <a:lnTo>
                  <a:pt x="2" y="22"/>
                </a:lnTo>
                <a:lnTo>
                  <a:pt x="2" y="22"/>
                </a:lnTo>
                <a:lnTo>
                  <a:pt x="0" y="29"/>
                </a:lnTo>
                <a:lnTo>
                  <a:pt x="2" y="33"/>
                </a:lnTo>
                <a:lnTo>
                  <a:pt x="3" y="38"/>
                </a:lnTo>
                <a:lnTo>
                  <a:pt x="6" y="44"/>
                </a:lnTo>
                <a:lnTo>
                  <a:pt x="8" y="48"/>
                </a:lnTo>
                <a:lnTo>
                  <a:pt x="12" y="50"/>
                </a:lnTo>
                <a:lnTo>
                  <a:pt x="18" y="53"/>
                </a:lnTo>
                <a:lnTo>
                  <a:pt x="23" y="54"/>
                </a:lnTo>
                <a:lnTo>
                  <a:pt x="35" y="57"/>
                </a:lnTo>
                <a:lnTo>
                  <a:pt x="50" y="23"/>
                </a:lnTo>
                <a:lnTo>
                  <a:pt x="42" y="59"/>
                </a:lnTo>
                <a:lnTo>
                  <a:pt x="42" y="59"/>
                </a:lnTo>
                <a:lnTo>
                  <a:pt x="44" y="61"/>
                </a:lnTo>
                <a:lnTo>
                  <a:pt x="45" y="64"/>
                </a:lnTo>
                <a:lnTo>
                  <a:pt x="46" y="65"/>
                </a:lnTo>
                <a:lnTo>
                  <a:pt x="49" y="67"/>
                </a:lnTo>
                <a:lnTo>
                  <a:pt x="84" y="73"/>
                </a:lnTo>
                <a:lnTo>
                  <a:pt x="84" y="26"/>
                </a:lnTo>
                <a:lnTo>
                  <a:pt x="61" y="22"/>
                </a:lnTo>
                <a:lnTo>
                  <a:pt x="61" y="22"/>
                </a:lnTo>
                <a:lnTo>
                  <a:pt x="57" y="22"/>
                </a:lnTo>
                <a:lnTo>
                  <a:pt x="54" y="25"/>
                </a:lnTo>
                <a:lnTo>
                  <a:pt x="57" y="11"/>
                </a:lnTo>
                <a:lnTo>
                  <a:pt x="57" y="11"/>
                </a:lnTo>
                <a:lnTo>
                  <a:pt x="58" y="8"/>
                </a:lnTo>
                <a:lnTo>
                  <a:pt x="60" y="7"/>
                </a:lnTo>
                <a:lnTo>
                  <a:pt x="63" y="6"/>
                </a:lnTo>
                <a:lnTo>
                  <a:pt x="65" y="6"/>
                </a:lnTo>
                <a:lnTo>
                  <a:pt x="84" y="8"/>
                </a:lnTo>
                <a:lnTo>
                  <a:pt x="84" y="4"/>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grpSp>
        <p:nvGrpSpPr>
          <p:cNvPr id="196" name="组合 205"/>
          <p:cNvGrpSpPr/>
          <p:nvPr/>
        </p:nvGrpSpPr>
        <p:grpSpPr>
          <a:xfrm>
            <a:off x="4791074" y="3547381"/>
            <a:ext cx="247651" cy="312737"/>
            <a:chOff x="1516063" y="3252788"/>
            <a:chExt cx="247651" cy="312737"/>
          </a:xfrm>
          <a:solidFill>
            <a:schemeClr val="accent4"/>
          </a:solidFill>
        </p:grpSpPr>
        <p:sp>
          <p:nvSpPr>
            <p:cNvPr id="197" name="Freeform 182"/>
            <p:cNvSpPr/>
            <p:nvPr/>
          </p:nvSpPr>
          <p:spPr bwMode="auto">
            <a:xfrm>
              <a:off x="1527176" y="3263900"/>
              <a:ext cx="236538" cy="301625"/>
            </a:xfrm>
            <a:custGeom>
              <a:avLst/>
              <a:gdLst>
                <a:gd name="T0" fmla="*/ 0 w 149"/>
                <a:gd name="T1" fmla="*/ 33 h 190"/>
                <a:gd name="T2" fmla="*/ 7 w 149"/>
                <a:gd name="T3" fmla="*/ 28 h 190"/>
                <a:gd name="T4" fmla="*/ 96 w 149"/>
                <a:gd name="T5" fmla="*/ 171 h 190"/>
                <a:gd name="T6" fmla="*/ 96 w 149"/>
                <a:gd name="T7" fmla="*/ 171 h 190"/>
                <a:gd name="T8" fmla="*/ 99 w 149"/>
                <a:gd name="T9" fmla="*/ 176 h 190"/>
                <a:gd name="T10" fmla="*/ 101 w 149"/>
                <a:gd name="T11" fmla="*/ 178 h 190"/>
                <a:gd name="T12" fmla="*/ 105 w 149"/>
                <a:gd name="T13" fmla="*/ 180 h 190"/>
                <a:gd name="T14" fmla="*/ 109 w 149"/>
                <a:gd name="T15" fmla="*/ 181 h 190"/>
                <a:gd name="T16" fmla="*/ 114 w 149"/>
                <a:gd name="T17" fmla="*/ 181 h 190"/>
                <a:gd name="T18" fmla="*/ 119 w 149"/>
                <a:gd name="T19" fmla="*/ 181 h 190"/>
                <a:gd name="T20" fmla="*/ 123 w 149"/>
                <a:gd name="T21" fmla="*/ 180 h 190"/>
                <a:gd name="T22" fmla="*/ 127 w 149"/>
                <a:gd name="T23" fmla="*/ 177 h 190"/>
                <a:gd name="T24" fmla="*/ 127 w 149"/>
                <a:gd name="T25" fmla="*/ 177 h 190"/>
                <a:gd name="T26" fmla="*/ 131 w 149"/>
                <a:gd name="T27" fmla="*/ 174 h 190"/>
                <a:gd name="T28" fmla="*/ 135 w 149"/>
                <a:gd name="T29" fmla="*/ 171 h 190"/>
                <a:gd name="T30" fmla="*/ 137 w 149"/>
                <a:gd name="T31" fmla="*/ 167 h 190"/>
                <a:gd name="T32" fmla="*/ 138 w 149"/>
                <a:gd name="T33" fmla="*/ 163 h 190"/>
                <a:gd name="T34" fmla="*/ 139 w 149"/>
                <a:gd name="T35" fmla="*/ 159 h 190"/>
                <a:gd name="T36" fmla="*/ 139 w 149"/>
                <a:gd name="T37" fmla="*/ 155 h 190"/>
                <a:gd name="T38" fmla="*/ 138 w 149"/>
                <a:gd name="T39" fmla="*/ 150 h 190"/>
                <a:gd name="T40" fmla="*/ 137 w 149"/>
                <a:gd name="T41" fmla="*/ 146 h 190"/>
                <a:gd name="T42" fmla="*/ 49 w 149"/>
                <a:gd name="T43" fmla="*/ 4 h 190"/>
                <a:gd name="T44" fmla="*/ 54 w 149"/>
                <a:gd name="T45" fmla="*/ 0 h 190"/>
                <a:gd name="T46" fmla="*/ 145 w 149"/>
                <a:gd name="T47" fmla="*/ 144 h 190"/>
                <a:gd name="T48" fmla="*/ 145 w 149"/>
                <a:gd name="T49" fmla="*/ 144 h 190"/>
                <a:gd name="T50" fmla="*/ 147 w 149"/>
                <a:gd name="T51" fmla="*/ 150 h 190"/>
                <a:gd name="T52" fmla="*/ 149 w 149"/>
                <a:gd name="T53" fmla="*/ 155 h 190"/>
                <a:gd name="T54" fmla="*/ 149 w 149"/>
                <a:gd name="T55" fmla="*/ 161 h 190"/>
                <a:gd name="T56" fmla="*/ 147 w 149"/>
                <a:gd name="T57" fmla="*/ 166 h 190"/>
                <a:gd name="T58" fmla="*/ 145 w 149"/>
                <a:gd name="T59" fmla="*/ 171 h 190"/>
                <a:gd name="T60" fmla="*/ 142 w 149"/>
                <a:gd name="T61" fmla="*/ 177 h 190"/>
                <a:gd name="T62" fmla="*/ 138 w 149"/>
                <a:gd name="T63" fmla="*/ 181 h 190"/>
                <a:gd name="T64" fmla="*/ 133 w 149"/>
                <a:gd name="T65" fmla="*/ 185 h 190"/>
                <a:gd name="T66" fmla="*/ 133 w 149"/>
                <a:gd name="T67" fmla="*/ 185 h 190"/>
                <a:gd name="T68" fmla="*/ 127 w 149"/>
                <a:gd name="T69" fmla="*/ 188 h 190"/>
                <a:gd name="T70" fmla="*/ 120 w 149"/>
                <a:gd name="T71" fmla="*/ 190 h 190"/>
                <a:gd name="T72" fmla="*/ 115 w 149"/>
                <a:gd name="T73" fmla="*/ 190 h 190"/>
                <a:gd name="T74" fmla="*/ 108 w 149"/>
                <a:gd name="T75" fmla="*/ 190 h 190"/>
                <a:gd name="T76" fmla="*/ 103 w 149"/>
                <a:gd name="T77" fmla="*/ 189 h 190"/>
                <a:gd name="T78" fmla="*/ 97 w 149"/>
                <a:gd name="T79" fmla="*/ 186 h 190"/>
                <a:gd name="T80" fmla="*/ 93 w 149"/>
                <a:gd name="T81" fmla="*/ 182 h 190"/>
                <a:gd name="T82" fmla="*/ 91 w 149"/>
                <a:gd name="T83" fmla="*/ 178 h 190"/>
                <a:gd name="T84" fmla="*/ 0 w 149"/>
                <a:gd name="T85"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190">
                  <a:moveTo>
                    <a:pt x="0" y="33"/>
                  </a:moveTo>
                  <a:lnTo>
                    <a:pt x="7" y="28"/>
                  </a:lnTo>
                  <a:lnTo>
                    <a:pt x="96" y="171"/>
                  </a:lnTo>
                  <a:lnTo>
                    <a:pt x="96" y="171"/>
                  </a:lnTo>
                  <a:lnTo>
                    <a:pt x="99" y="176"/>
                  </a:lnTo>
                  <a:lnTo>
                    <a:pt x="101" y="178"/>
                  </a:lnTo>
                  <a:lnTo>
                    <a:pt x="105" y="180"/>
                  </a:lnTo>
                  <a:lnTo>
                    <a:pt x="109" y="181"/>
                  </a:lnTo>
                  <a:lnTo>
                    <a:pt x="114" y="181"/>
                  </a:lnTo>
                  <a:lnTo>
                    <a:pt x="119" y="181"/>
                  </a:lnTo>
                  <a:lnTo>
                    <a:pt x="123" y="180"/>
                  </a:lnTo>
                  <a:lnTo>
                    <a:pt x="127" y="177"/>
                  </a:lnTo>
                  <a:lnTo>
                    <a:pt x="127" y="177"/>
                  </a:lnTo>
                  <a:lnTo>
                    <a:pt x="131" y="174"/>
                  </a:lnTo>
                  <a:lnTo>
                    <a:pt x="135" y="171"/>
                  </a:lnTo>
                  <a:lnTo>
                    <a:pt x="137" y="167"/>
                  </a:lnTo>
                  <a:lnTo>
                    <a:pt x="138" y="163"/>
                  </a:lnTo>
                  <a:lnTo>
                    <a:pt x="139" y="159"/>
                  </a:lnTo>
                  <a:lnTo>
                    <a:pt x="139" y="155"/>
                  </a:lnTo>
                  <a:lnTo>
                    <a:pt x="138" y="150"/>
                  </a:lnTo>
                  <a:lnTo>
                    <a:pt x="137" y="146"/>
                  </a:lnTo>
                  <a:lnTo>
                    <a:pt x="49" y="4"/>
                  </a:lnTo>
                  <a:lnTo>
                    <a:pt x="54" y="0"/>
                  </a:lnTo>
                  <a:lnTo>
                    <a:pt x="145" y="144"/>
                  </a:lnTo>
                  <a:lnTo>
                    <a:pt x="145" y="144"/>
                  </a:lnTo>
                  <a:lnTo>
                    <a:pt x="147" y="150"/>
                  </a:lnTo>
                  <a:lnTo>
                    <a:pt x="149" y="155"/>
                  </a:lnTo>
                  <a:lnTo>
                    <a:pt x="149" y="161"/>
                  </a:lnTo>
                  <a:lnTo>
                    <a:pt x="147" y="166"/>
                  </a:lnTo>
                  <a:lnTo>
                    <a:pt x="145" y="171"/>
                  </a:lnTo>
                  <a:lnTo>
                    <a:pt x="142" y="177"/>
                  </a:lnTo>
                  <a:lnTo>
                    <a:pt x="138" y="181"/>
                  </a:lnTo>
                  <a:lnTo>
                    <a:pt x="133" y="185"/>
                  </a:lnTo>
                  <a:lnTo>
                    <a:pt x="133" y="185"/>
                  </a:lnTo>
                  <a:lnTo>
                    <a:pt x="127" y="188"/>
                  </a:lnTo>
                  <a:lnTo>
                    <a:pt x="120" y="190"/>
                  </a:lnTo>
                  <a:lnTo>
                    <a:pt x="115" y="190"/>
                  </a:lnTo>
                  <a:lnTo>
                    <a:pt x="108" y="190"/>
                  </a:lnTo>
                  <a:lnTo>
                    <a:pt x="103" y="189"/>
                  </a:lnTo>
                  <a:lnTo>
                    <a:pt x="97" y="186"/>
                  </a:lnTo>
                  <a:lnTo>
                    <a:pt x="93" y="182"/>
                  </a:lnTo>
                  <a:lnTo>
                    <a:pt x="91" y="178"/>
                  </a:lnTo>
                  <a:lnTo>
                    <a:pt x="0"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83"/>
            <p:cNvSpPr/>
            <p:nvPr/>
          </p:nvSpPr>
          <p:spPr bwMode="auto">
            <a:xfrm>
              <a:off x="1516063" y="3252788"/>
              <a:ext cx="114300" cy="79375"/>
            </a:xfrm>
            <a:custGeom>
              <a:avLst/>
              <a:gdLst>
                <a:gd name="T0" fmla="*/ 0 w 72"/>
                <a:gd name="T1" fmla="*/ 47 h 50"/>
                <a:gd name="T2" fmla="*/ 0 w 72"/>
                <a:gd name="T3" fmla="*/ 47 h 50"/>
                <a:gd name="T4" fmla="*/ 1 w 72"/>
                <a:gd name="T5" fmla="*/ 49 h 50"/>
                <a:gd name="T6" fmla="*/ 4 w 72"/>
                <a:gd name="T7" fmla="*/ 50 h 50"/>
                <a:gd name="T8" fmla="*/ 5 w 72"/>
                <a:gd name="T9" fmla="*/ 50 h 50"/>
                <a:gd name="T10" fmla="*/ 8 w 72"/>
                <a:gd name="T11" fmla="*/ 49 h 50"/>
                <a:gd name="T12" fmla="*/ 69 w 72"/>
                <a:gd name="T13" fmla="*/ 11 h 50"/>
                <a:gd name="T14" fmla="*/ 69 w 72"/>
                <a:gd name="T15" fmla="*/ 11 h 50"/>
                <a:gd name="T16" fmla="*/ 70 w 72"/>
                <a:gd name="T17" fmla="*/ 9 h 50"/>
                <a:gd name="T18" fmla="*/ 72 w 72"/>
                <a:gd name="T19" fmla="*/ 8 h 50"/>
                <a:gd name="T20" fmla="*/ 72 w 72"/>
                <a:gd name="T21" fmla="*/ 5 h 50"/>
                <a:gd name="T22" fmla="*/ 70 w 72"/>
                <a:gd name="T23" fmla="*/ 2 h 50"/>
                <a:gd name="T24" fmla="*/ 70 w 72"/>
                <a:gd name="T25" fmla="*/ 2 h 50"/>
                <a:gd name="T26" fmla="*/ 69 w 72"/>
                <a:gd name="T27" fmla="*/ 1 h 50"/>
                <a:gd name="T28" fmla="*/ 68 w 72"/>
                <a:gd name="T29" fmla="*/ 0 h 50"/>
                <a:gd name="T30" fmla="*/ 65 w 72"/>
                <a:gd name="T31" fmla="*/ 0 h 50"/>
                <a:gd name="T32" fmla="*/ 64 w 72"/>
                <a:gd name="T33" fmla="*/ 1 h 50"/>
                <a:gd name="T34" fmla="*/ 1 w 72"/>
                <a:gd name="T35" fmla="*/ 39 h 50"/>
                <a:gd name="T36" fmla="*/ 1 w 72"/>
                <a:gd name="T37" fmla="*/ 39 h 50"/>
                <a:gd name="T38" fmla="*/ 0 w 72"/>
                <a:gd name="T39" fmla="*/ 40 h 50"/>
                <a:gd name="T40" fmla="*/ 0 w 72"/>
                <a:gd name="T41" fmla="*/ 43 h 50"/>
                <a:gd name="T42" fmla="*/ 0 w 72"/>
                <a:gd name="T43" fmla="*/ 44 h 50"/>
                <a:gd name="T44" fmla="*/ 0 w 72"/>
                <a:gd name="T45" fmla="*/ 47 h 50"/>
                <a:gd name="T46" fmla="*/ 0 w 72"/>
                <a:gd name="T4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50">
                  <a:moveTo>
                    <a:pt x="0" y="47"/>
                  </a:moveTo>
                  <a:lnTo>
                    <a:pt x="0" y="47"/>
                  </a:lnTo>
                  <a:lnTo>
                    <a:pt x="1" y="49"/>
                  </a:lnTo>
                  <a:lnTo>
                    <a:pt x="4" y="50"/>
                  </a:lnTo>
                  <a:lnTo>
                    <a:pt x="5" y="50"/>
                  </a:lnTo>
                  <a:lnTo>
                    <a:pt x="8" y="49"/>
                  </a:lnTo>
                  <a:lnTo>
                    <a:pt x="69" y="11"/>
                  </a:lnTo>
                  <a:lnTo>
                    <a:pt x="69" y="11"/>
                  </a:lnTo>
                  <a:lnTo>
                    <a:pt x="70" y="9"/>
                  </a:lnTo>
                  <a:lnTo>
                    <a:pt x="72" y="8"/>
                  </a:lnTo>
                  <a:lnTo>
                    <a:pt x="72" y="5"/>
                  </a:lnTo>
                  <a:lnTo>
                    <a:pt x="70" y="2"/>
                  </a:lnTo>
                  <a:lnTo>
                    <a:pt x="70" y="2"/>
                  </a:lnTo>
                  <a:lnTo>
                    <a:pt x="69" y="1"/>
                  </a:lnTo>
                  <a:lnTo>
                    <a:pt x="68" y="0"/>
                  </a:lnTo>
                  <a:lnTo>
                    <a:pt x="65" y="0"/>
                  </a:lnTo>
                  <a:lnTo>
                    <a:pt x="64" y="1"/>
                  </a:lnTo>
                  <a:lnTo>
                    <a:pt x="1" y="39"/>
                  </a:lnTo>
                  <a:lnTo>
                    <a:pt x="1" y="39"/>
                  </a:lnTo>
                  <a:lnTo>
                    <a:pt x="0" y="40"/>
                  </a:lnTo>
                  <a:lnTo>
                    <a:pt x="0" y="43"/>
                  </a:lnTo>
                  <a:lnTo>
                    <a:pt x="0" y="44"/>
                  </a:lnTo>
                  <a:lnTo>
                    <a:pt x="0" y="47"/>
                  </a:lnTo>
                  <a:lnTo>
                    <a:pt x="0" y="4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84"/>
            <p:cNvSpPr/>
            <p:nvPr/>
          </p:nvSpPr>
          <p:spPr bwMode="auto">
            <a:xfrm>
              <a:off x="1560513" y="3316288"/>
              <a:ext cx="161925" cy="219075"/>
            </a:xfrm>
            <a:custGeom>
              <a:avLst/>
              <a:gdLst>
                <a:gd name="T0" fmla="*/ 0 w 102"/>
                <a:gd name="T1" fmla="*/ 6 h 138"/>
                <a:gd name="T2" fmla="*/ 9 w 102"/>
                <a:gd name="T3" fmla="*/ 0 h 138"/>
                <a:gd name="T4" fmla="*/ 88 w 102"/>
                <a:gd name="T5" fmla="*/ 128 h 138"/>
                <a:gd name="T6" fmla="*/ 88 w 102"/>
                <a:gd name="T7" fmla="*/ 128 h 138"/>
                <a:gd name="T8" fmla="*/ 91 w 102"/>
                <a:gd name="T9" fmla="*/ 132 h 138"/>
                <a:gd name="T10" fmla="*/ 94 w 102"/>
                <a:gd name="T11" fmla="*/ 133 h 138"/>
                <a:gd name="T12" fmla="*/ 98 w 102"/>
                <a:gd name="T13" fmla="*/ 134 h 138"/>
                <a:gd name="T14" fmla="*/ 102 w 102"/>
                <a:gd name="T15" fmla="*/ 136 h 138"/>
                <a:gd name="T16" fmla="*/ 102 w 102"/>
                <a:gd name="T17" fmla="*/ 136 h 138"/>
                <a:gd name="T18" fmla="*/ 101 w 102"/>
                <a:gd name="T19" fmla="*/ 136 h 138"/>
                <a:gd name="T20" fmla="*/ 101 w 102"/>
                <a:gd name="T21" fmla="*/ 136 h 138"/>
                <a:gd name="T22" fmla="*/ 95 w 102"/>
                <a:gd name="T23" fmla="*/ 138 h 138"/>
                <a:gd name="T24" fmla="*/ 88 w 102"/>
                <a:gd name="T25" fmla="*/ 138 h 138"/>
                <a:gd name="T26" fmla="*/ 83 w 102"/>
                <a:gd name="T27" fmla="*/ 136 h 138"/>
                <a:gd name="T28" fmla="*/ 79 w 102"/>
                <a:gd name="T29" fmla="*/ 132 h 138"/>
                <a:gd name="T30" fmla="*/ 0 w 102"/>
                <a:gd name="T31" fmla="*/ 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38">
                  <a:moveTo>
                    <a:pt x="0" y="6"/>
                  </a:moveTo>
                  <a:lnTo>
                    <a:pt x="9" y="0"/>
                  </a:lnTo>
                  <a:lnTo>
                    <a:pt x="88" y="128"/>
                  </a:lnTo>
                  <a:lnTo>
                    <a:pt x="88" y="128"/>
                  </a:lnTo>
                  <a:lnTo>
                    <a:pt x="91" y="132"/>
                  </a:lnTo>
                  <a:lnTo>
                    <a:pt x="94" y="133"/>
                  </a:lnTo>
                  <a:lnTo>
                    <a:pt x="98" y="134"/>
                  </a:lnTo>
                  <a:lnTo>
                    <a:pt x="102" y="136"/>
                  </a:lnTo>
                  <a:lnTo>
                    <a:pt x="102" y="136"/>
                  </a:lnTo>
                  <a:lnTo>
                    <a:pt x="101" y="136"/>
                  </a:lnTo>
                  <a:lnTo>
                    <a:pt x="101" y="136"/>
                  </a:lnTo>
                  <a:lnTo>
                    <a:pt x="95" y="138"/>
                  </a:lnTo>
                  <a:lnTo>
                    <a:pt x="88" y="138"/>
                  </a:lnTo>
                  <a:lnTo>
                    <a:pt x="83" y="136"/>
                  </a:lnTo>
                  <a:lnTo>
                    <a:pt x="79" y="132"/>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00" name="Freeform 185"/>
          <p:cNvSpPr>
            <a:spLocks noEditPoints="1"/>
          </p:cNvSpPr>
          <p:nvPr/>
        </p:nvSpPr>
        <p:spPr bwMode="auto">
          <a:xfrm>
            <a:off x="5168899" y="2339293"/>
            <a:ext cx="200025" cy="153988"/>
          </a:xfrm>
          <a:custGeom>
            <a:avLst/>
            <a:gdLst>
              <a:gd name="T0" fmla="*/ 124 w 126"/>
              <a:gd name="T1" fmla="*/ 38 h 97"/>
              <a:gd name="T2" fmla="*/ 105 w 126"/>
              <a:gd name="T3" fmla="*/ 15 h 97"/>
              <a:gd name="T4" fmla="*/ 99 w 126"/>
              <a:gd name="T5" fmla="*/ 34 h 97"/>
              <a:gd name="T6" fmla="*/ 111 w 126"/>
              <a:gd name="T7" fmla="*/ 39 h 97"/>
              <a:gd name="T8" fmla="*/ 113 w 126"/>
              <a:gd name="T9" fmla="*/ 55 h 97"/>
              <a:gd name="T10" fmla="*/ 99 w 126"/>
              <a:gd name="T11" fmla="*/ 63 h 97"/>
              <a:gd name="T12" fmla="*/ 113 w 126"/>
              <a:gd name="T13" fmla="*/ 72 h 97"/>
              <a:gd name="T14" fmla="*/ 125 w 126"/>
              <a:gd name="T15" fmla="*/ 58 h 97"/>
              <a:gd name="T16" fmla="*/ 99 w 126"/>
              <a:gd name="T17" fmla="*/ 12 h 97"/>
              <a:gd name="T18" fmla="*/ 40 w 126"/>
              <a:gd name="T19" fmla="*/ 1 h 97"/>
              <a:gd name="T20" fmla="*/ 42 w 126"/>
              <a:gd name="T21" fmla="*/ 5 h 97"/>
              <a:gd name="T22" fmla="*/ 46 w 126"/>
              <a:gd name="T23" fmla="*/ 13 h 97"/>
              <a:gd name="T24" fmla="*/ 40 w 126"/>
              <a:gd name="T25" fmla="*/ 20 h 97"/>
              <a:gd name="T26" fmla="*/ 40 w 126"/>
              <a:gd name="T27" fmla="*/ 84 h 97"/>
              <a:gd name="T28" fmla="*/ 59 w 126"/>
              <a:gd name="T29" fmla="*/ 82 h 97"/>
              <a:gd name="T30" fmla="*/ 79 w 126"/>
              <a:gd name="T31" fmla="*/ 76 h 97"/>
              <a:gd name="T32" fmla="*/ 99 w 126"/>
              <a:gd name="T33" fmla="*/ 63 h 97"/>
              <a:gd name="T34" fmla="*/ 92 w 126"/>
              <a:gd name="T35" fmla="*/ 62 h 97"/>
              <a:gd name="T36" fmla="*/ 86 w 126"/>
              <a:gd name="T37" fmla="*/ 42 h 97"/>
              <a:gd name="T38" fmla="*/ 95 w 126"/>
              <a:gd name="T39" fmla="*/ 35 h 97"/>
              <a:gd name="T40" fmla="*/ 40 w 126"/>
              <a:gd name="T41" fmla="*/ 1 h 97"/>
              <a:gd name="T42" fmla="*/ 33 w 126"/>
              <a:gd name="T43" fmla="*/ 9 h 97"/>
              <a:gd name="T44" fmla="*/ 40 w 126"/>
              <a:gd name="T45" fmla="*/ 1 h 97"/>
              <a:gd name="T46" fmla="*/ 40 w 126"/>
              <a:gd name="T47" fmla="*/ 96 h 97"/>
              <a:gd name="T48" fmla="*/ 38 w 126"/>
              <a:gd name="T49" fmla="*/ 85 h 97"/>
              <a:gd name="T50" fmla="*/ 33 w 126"/>
              <a:gd name="T51" fmla="*/ 97 h 97"/>
              <a:gd name="T52" fmla="*/ 37 w 126"/>
              <a:gd name="T53" fmla="*/ 72 h 97"/>
              <a:gd name="T54" fmla="*/ 33 w 126"/>
              <a:gd name="T55" fmla="*/ 32 h 97"/>
              <a:gd name="T56" fmla="*/ 33 w 126"/>
              <a:gd name="T57" fmla="*/ 15 h 97"/>
              <a:gd name="T58" fmla="*/ 36 w 126"/>
              <a:gd name="T59" fmla="*/ 19 h 97"/>
              <a:gd name="T60" fmla="*/ 33 w 126"/>
              <a:gd name="T61" fmla="*/ 3 h 97"/>
              <a:gd name="T62" fmla="*/ 27 w 126"/>
              <a:gd name="T63" fmla="*/ 20 h 97"/>
              <a:gd name="T64" fmla="*/ 33 w 126"/>
              <a:gd name="T65" fmla="*/ 15 h 97"/>
              <a:gd name="T66" fmla="*/ 33 w 126"/>
              <a:gd name="T67" fmla="*/ 3 h 97"/>
              <a:gd name="T68" fmla="*/ 27 w 126"/>
              <a:gd name="T69" fmla="*/ 97 h 97"/>
              <a:gd name="T70" fmla="*/ 27 w 126"/>
              <a:gd name="T71" fmla="*/ 92 h 97"/>
              <a:gd name="T72" fmla="*/ 33 w 126"/>
              <a:gd name="T73" fmla="*/ 32 h 97"/>
              <a:gd name="T74" fmla="*/ 23 w 126"/>
              <a:gd name="T75" fmla="*/ 69 h 97"/>
              <a:gd name="T76" fmla="*/ 27 w 126"/>
              <a:gd name="T77" fmla="*/ 59 h 97"/>
              <a:gd name="T78" fmla="*/ 26 w 126"/>
              <a:gd name="T79" fmla="*/ 47 h 97"/>
              <a:gd name="T80" fmla="*/ 23 w 126"/>
              <a:gd name="T81" fmla="*/ 39 h 97"/>
              <a:gd name="T82" fmla="*/ 33 w 126"/>
              <a:gd name="T83" fmla="*/ 32 h 97"/>
              <a:gd name="T84" fmla="*/ 17 w 126"/>
              <a:gd name="T85" fmla="*/ 11 h 97"/>
              <a:gd name="T86" fmla="*/ 2 w 126"/>
              <a:gd name="T87" fmla="*/ 40 h 97"/>
              <a:gd name="T88" fmla="*/ 8 w 126"/>
              <a:gd name="T89" fmla="*/ 88 h 97"/>
              <a:gd name="T90" fmla="*/ 23 w 126"/>
              <a:gd name="T91" fmla="*/ 97 h 97"/>
              <a:gd name="T92" fmla="*/ 22 w 126"/>
              <a:gd name="T93" fmla="*/ 91 h 97"/>
              <a:gd name="T94" fmla="*/ 17 w 126"/>
              <a:gd name="T95" fmla="*/ 74 h 97"/>
              <a:gd name="T96" fmla="*/ 23 w 126"/>
              <a:gd name="T97" fmla="*/ 65 h 97"/>
              <a:gd name="T98" fmla="*/ 13 w 126"/>
              <a:gd name="T99" fmla="*/ 65 h 97"/>
              <a:gd name="T100" fmla="*/ 7 w 126"/>
              <a:gd name="T101" fmla="*/ 54 h 97"/>
              <a:gd name="T102" fmla="*/ 14 w 126"/>
              <a:gd name="T103" fmla="*/ 43 h 97"/>
              <a:gd name="T104" fmla="*/ 23 w 126"/>
              <a:gd name="T105" fmla="*/ 39 h 97"/>
              <a:gd name="T106" fmla="*/ 14 w 126"/>
              <a:gd name="T107" fmla="*/ 32 h 97"/>
              <a:gd name="T108" fmla="*/ 14 w 126"/>
              <a:gd name="T109"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6" h="97">
                <a:moveTo>
                  <a:pt x="126" y="53"/>
                </a:moveTo>
                <a:lnTo>
                  <a:pt x="126" y="53"/>
                </a:lnTo>
                <a:lnTo>
                  <a:pt x="126" y="45"/>
                </a:lnTo>
                <a:lnTo>
                  <a:pt x="124" y="38"/>
                </a:lnTo>
                <a:lnTo>
                  <a:pt x="121" y="31"/>
                </a:lnTo>
                <a:lnTo>
                  <a:pt x="117" y="24"/>
                </a:lnTo>
                <a:lnTo>
                  <a:pt x="109" y="17"/>
                </a:lnTo>
                <a:lnTo>
                  <a:pt x="105" y="15"/>
                </a:lnTo>
                <a:lnTo>
                  <a:pt x="105" y="15"/>
                </a:lnTo>
                <a:lnTo>
                  <a:pt x="99" y="12"/>
                </a:lnTo>
                <a:lnTo>
                  <a:pt x="99" y="34"/>
                </a:lnTo>
                <a:lnTo>
                  <a:pt x="99" y="34"/>
                </a:lnTo>
                <a:lnTo>
                  <a:pt x="103" y="35"/>
                </a:lnTo>
                <a:lnTo>
                  <a:pt x="106" y="36"/>
                </a:lnTo>
                <a:lnTo>
                  <a:pt x="106" y="36"/>
                </a:lnTo>
                <a:lnTo>
                  <a:pt x="111" y="39"/>
                </a:lnTo>
                <a:lnTo>
                  <a:pt x="114" y="45"/>
                </a:lnTo>
                <a:lnTo>
                  <a:pt x="114" y="50"/>
                </a:lnTo>
                <a:lnTo>
                  <a:pt x="113" y="55"/>
                </a:lnTo>
                <a:lnTo>
                  <a:pt x="113" y="55"/>
                </a:lnTo>
                <a:lnTo>
                  <a:pt x="110" y="59"/>
                </a:lnTo>
                <a:lnTo>
                  <a:pt x="107" y="62"/>
                </a:lnTo>
                <a:lnTo>
                  <a:pt x="103" y="63"/>
                </a:lnTo>
                <a:lnTo>
                  <a:pt x="99" y="63"/>
                </a:lnTo>
                <a:lnTo>
                  <a:pt x="99" y="76"/>
                </a:lnTo>
                <a:lnTo>
                  <a:pt x="99" y="76"/>
                </a:lnTo>
                <a:lnTo>
                  <a:pt x="109" y="74"/>
                </a:lnTo>
                <a:lnTo>
                  <a:pt x="113" y="72"/>
                </a:lnTo>
                <a:lnTo>
                  <a:pt x="117" y="70"/>
                </a:lnTo>
                <a:lnTo>
                  <a:pt x="121" y="68"/>
                </a:lnTo>
                <a:lnTo>
                  <a:pt x="122" y="63"/>
                </a:lnTo>
                <a:lnTo>
                  <a:pt x="125" y="58"/>
                </a:lnTo>
                <a:lnTo>
                  <a:pt x="126" y="53"/>
                </a:lnTo>
                <a:lnTo>
                  <a:pt x="126" y="53"/>
                </a:lnTo>
                <a:close/>
                <a:moveTo>
                  <a:pt x="99" y="12"/>
                </a:moveTo>
                <a:lnTo>
                  <a:pt x="99" y="12"/>
                </a:lnTo>
                <a:lnTo>
                  <a:pt x="82" y="5"/>
                </a:lnTo>
                <a:lnTo>
                  <a:pt x="65" y="1"/>
                </a:lnTo>
                <a:lnTo>
                  <a:pt x="52" y="0"/>
                </a:lnTo>
                <a:lnTo>
                  <a:pt x="40" y="1"/>
                </a:lnTo>
                <a:lnTo>
                  <a:pt x="40" y="5"/>
                </a:lnTo>
                <a:lnTo>
                  <a:pt x="40" y="5"/>
                </a:lnTo>
                <a:lnTo>
                  <a:pt x="42" y="5"/>
                </a:lnTo>
                <a:lnTo>
                  <a:pt x="42" y="5"/>
                </a:lnTo>
                <a:lnTo>
                  <a:pt x="42" y="5"/>
                </a:lnTo>
                <a:lnTo>
                  <a:pt x="45" y="8"/>
                </a:lnTo>
                <a:lnTo>
                  <a:pt x="46" y="11"/>
                </a:lnTo>
                <a:lnTo>
                  <a:pt x="46" y="13"/>
                </a:lnTo>
                <a:lnTo>
                  <a:pt x="46" y="16"/>
                </a:lnTo>
                <a:lnTo>
                  <a:pt x="46" y="16"/>
                </a:lnTo>
                <a:lnTo>
                  <a:pt x="44" y="19"/>
                </a:lnTo>
                <a:lnTo>
                  <a:pt x="40" y="20"/>
                </a:lnTo>
                <a:lnTo>
                  <a:pt x="40" y="76"/>
                </a:lnTo>
                <a:lnTo>
                  <a:pt x="40" y="76"/>
                </a:lnTo>
                <a:lnTo>
                  <a:pt x="40" y="80"/>
                </a:lnTo>
                <a:lnTo>
                  <a:pt x="40" y="84"/>
                </a:lnTo>
                <a:lnTo>
                  <a:pt x="40" y="96"/>
                </a:lnTo>
                <a:lnTo>
                  <a:pt x="40" y="96"/>
                </a:lnTo>
                <a:lnTo>
                  <a:pt x="49" y="91"/>
                </a:lnTo>
                <a:lnTo>
                  <a:pt x="59" y="82"/>
                </a:lnTo>
                <a:lnTo>
                  <a:pt x="69" y="77"/>
                </a:lnTo>
                <a:lnTo>
                  <a:pt x="73" y="76"/>
                </a:lnTo>
                <a:lnTo>
                  <a:pt x="79" y="76"/>
                </a:lnTo>
                <a:lnTo>
                  <a:pt x="79" y="76"/>
                </a:lnTo>
                <a:lnTo>
                  <a:pt x="90" y="76"/>
                </a:lnTo>
                <a:lnTo>
                  <a:pt x="99" y="76"/>
                </a:lnTo>
                <a:lnTo>
                  <a:pt x="99" y="63"/>
                </a:lnTo>
                <a:lnTo>
                  <a:pt x="99" y="63"/>
                </a:lnTo>
                <a:lnTo>
                  <a:pt x="97" y="63"/>
                </a:lnTo>
                <a:lnTo>
                  <a:pt x="92" y="62"/>
                </a:lnTo>
                <a:lnTo>
                  <a:pt x="92" y="62"/>
                </a:lnTo>
                <a:lnTo>
                  <a:pt x="92" y="62"/>
                </a:lnTo>
                <a:lnTo>
                  <a:pt x="88" y="59"/>
                </a:lnTo>
                <a:lnTo>
                  <a:pt x="86" y="54"/>
                </a:lnTo>
                <a:lnTo>
                  <a:pt x="84" y="49"/>
                </a:lnTo>
                <a:lnTo>
                  <a:pt x="86" y="42"/>
                </a:lnTo>
                <a:lnTo>
                  <a:pt x="86" y="42"/>
                </a:lnTo>
                <a:lnTo>
                  <a:pt x="88" y="39"/>
                </a:lnTo>
                <a:lnTo>
                  <a:pt x="91" y="36"/>
                </a:lnTo>
                <a:lnTo>
                  <a:pt x="95" y="35"/>
                </a:lnTo>
                <a:lnTo>
                  <a:pt x="99" y="34"/>
                </a:lnTo>
                <a:lnTo>
                  <a:pt x="99" y="12"/>
                </a:lnTo>
                <a:close/>
                <a:moveTo>
                  <a:pt x="40" y="1"/>
                </a:moveTo>
                <a:lnTo>
                  <a:pt x="40" y="1"/>
                </a:lnTo>
                <a:lnTo>
                  <a:pt x="33" y="3"/>
                </a:lnTo>
                <a:lnTo>
                  <a:pt x="33" y="11"/>
                </a:lnTo>
                <a:lnTo>
                  <a:pt x="33" y="11"/>
                </a:lnTo>
                <a:lnTo>
                  <a:pt x="33" y="9"/>
                </a:lnTo>
                <a:lnTo>
                  <a:pt x="33" y="9"/>
                </a:lnTo>
                <a:lnTo>
                  <a:pt x="36" y="7"/>
                </a:lnTo>
                <a:lnTo>
                  <a:pt x="40" y="5"/>
                </a:lnTo>
                <a:lnTo>
                  <a:pt x="40" y="1"/>
                </a:lnTo>
                <a:lnTo>
                  <a:pt x="40" y="1"/>
                </a:lnTo>
                <a:close/>
                <a:moveTo>
                  <a:pt x="33" y="97"/>
                </a:moveTo>
                <a:lnTo>
                  <a:pt x="33" y="97"/>
                </a:lnTo>
                <a:lnTo>
                  <a:pt x="40" y="96"/>
                </a:lnTo>
                <a:lnTo>
                  <a:pt x="40" y="84"/>
                </a:lnTo>
                <a:lnTo>
                  <a:pt x="40" y="84"/>
                </a:lnTo>
                <a:lnTo>
                  <a:pt x="38" y="85"/>
                </a:lnTo>
                <a:lnTo>
                  <a:pt x="38" y="85"/>
                </a:lnTo>
                <a:lnTo>
                  <a:pt x="36" y="89"/>
                </a:lnTo>
                <a:lnTo>
                  <a:pt x="33" y="92"/>
                </a:lnTo>
                <a:lnTo>
                  <a:pt x="33" y="97"/>
                </a:lnTo>
                <a:lnTo>
                  <a:pt x="33" y="97"/>
                </a:lnTo>
                <a:close/>
                <a:moveTo>
                  <a:pt x="40" y="20"/>
                </a:moveTo>
                <a:lnTo>
                  <a:pt x="40" y="76"/>
                </a:lnTo>
                <a:lnTo>
                  <a:pt x="40" y="76"/>
                </a:lnTo>
                <a:lnTo>
                  <a:pt x="37" y="72"/>
                </a:lnTo>
                <a:lnTo>
                  <a:pt x="33" y="69"/>
                </a:lnTo>
                <a:lnTo>
                  <a:pt x="33" y="69"/>
                </a:lnTo>
                <a:lnTo>
                  <a:pt x="33" y="69"/>
                </a:lnTo>
                <a:lnTo>
                  <a:pt x="33" y="32"/>
                </a:lnTo>
                <a:lnTo>
                  <a:pt x="33" y="32"/>
                </a:lnTo>
                <a:lnTo>
                  <a:pt x="33" y="30"/>
                </a:lnTo>
                <a:lnTo>
                  <a:pt x="33" y="26"/>
                </a:lnTo>
                <a:lnTo>
                  <a:pt x="33" y="15"/>
                </a:lnTo>
                <a:lnTo>
                  <a:pt x="33" y="15"/>
                </a:lnTo>
                <a:lnTo>
                  <a:pt x="34" y="17"/>
                </a:lnTo>
                <a:lnTo>
                  <a:pt x="36" y="19"/>
                </a:lnTo>
                <a:lnTo>
                  <a:pt x="36" y="19"/>
                </a:lnTo>
                <a:lnTo>
                  <a:pt x="40" y="20"/>
                </a:lnTo>
                <a:lnTo>
                  <a:pt x="40" y="20"/>
                </a:lnTo>
                <a:close/>
                <a:moveTo>
                  <a:pt x="33" y="3"/>
                </a:moveTo>
                <a:lnTo>
                  <a:pt x="33" y="3"/>
                </a:lnTo>
                <a:lnTo>
                  <a:pt x="23" y="7"/>
                </a:lnTo>
                <a:lnTo>
                  <a:pt x="23" y="19"/>
                </a:lnTo>
                <a:lnTo>
                  <a:pt x="23" y="19"/>
                </a:lnTo>
                <a:lnTo>
                  <a:pt x="27" y="20"/>
                </a:lnTo>
                <a:lnTo>
                  <a:pt x="27" y="20"/>
                </a:lnTo>
                <a:lnTo>
                  <a:pt x="30" y="23"/>
                </a:lnTo>
                <a:lnTo>
                  <a:pt x="33" y="26"/>
                </a:lnTo>
                <a:lnTo>
                  <a:pt x="33" y="15"/>
                </a:lnTo>
                <a:lnTo>
                  <a:pt x="33" y="15"/>
                </a:lnTo>
                <a:lnTo>
                  <a:pt x="32" y="13"/>
                </a:lnTo>
                <a:lnTo>
                  <a:pt x="33" y="11"/>
                </a:lnTo>
                <a:lnTo>
                  <a:pt x="33" y="3"/>
                </a:lnTo>
                <a:lnTo>
                  <a:pt x="33" y="3"/>
                </a:lnTo>
                <a:close/>
                <a:moveTo>
                  <a:pt x="23" y="97"/>
                </a:moveTo>
                <a:lnTo>
                  <a:pt x="23" y="97"/>
                </a:lnTo>
                <a:lnTo>
                  <a:pt x="27" y="97"/>
                </a:lnTo>
                <a:lnTo>
                  <a:pt x="33" y="97"/>
                </a:lnTo>
                <a:lnTo>
                  <a:pt x="33" y="92"/>
                </a:lnTo>
                <a:lnTo>
                  <a:pt x="33" y="92"/>
                </a:lnTo>
                <a:lnTo>
                  <a:pt x="27" y="92"/>
                </a:lnTo>
                <a:lnTo>
                  <a:pt x="23" y="91"/>
                </a:lnTo>
                <a:lnTo>
                  <a:pt x="23" y="97"/>
                </a:lnTo>
                <a:lnTo>
                  <a:pt x="23" y="97"/>
                </a:lnTo>
                <a:close/>
                <a:moveTo>
                  <a:pt x="33" y="32"/>
                </a:moveTo>
                <a:lnTo>
                  <a:pt x="33" y="69"/>
                </a:lnTo>
                <a:lnTo>
                  <a:pt x="33" y="69"/>
                </a:lnTo>
                <a:lnTo>
                  <a:pt x="27" y="68"/>
                </a:lnTo>
                <a:lnTo>
                  <a:pt x="23" y="69"/>
                </a:lnTo>
                <a:lnTo>
                  <a:pt x="23" y="65"/>
                </a:lnTo>
                <a:lnTo>
                  <a:pt x="23" y="65"/>
                </a:lnTo>
                <a:lnTo>
                  <a:pt x="26" y="62"/>
                </a:lnTo>
                <a:lnTo>
                  <a:pt x="27" y="59"/>
                </a:lnTo>
                <a:lnTo>
                  <a:pt x="27" y="59"/>
                </a:lnTo>
                <a:lnTo>
                  <a:pt x="29" y="55"/>
                </a:lnTo>
                <a:lnTo>
                  <a:pt x="29" y="50"/>
                </a:lnTo>
                <a:lnTo>
                  <a:pt x="26" y="47"/>
                </a:lnTo>
                <a:lnTo>
                  <a:pt x="23" y="45"/>
                </a:lnTo>
                <a:lnTo>
                  <a:pt x="23" y="43"/>
                </a:lnTo>
                <a:lnTo>
                  <a:pt x="23" y="39"/>
                </a:lnTo>
                <a:lnTo>
                  <a:pt x="23" y="39"/>
                </a:lnTo>
                <a:lnTo>
                  <a:pt x="27" y="38"/>
                </a:lnTo>
                <a:lnTo>
                  <a:pt x="32" y="34"/>
                </a:lnTo>
                <a:lnTo>
                  <a:pt x="32" y="34"/>
                </a:lnTo>
                <a:lnTo>
                  <a:pt x="33" y="32"/>
                </a:lnTo>
                <a:lnTo>
                  <a:pt x="33" y="32"/>
                </a:lnTo>
                <a:close/>
                <a:moveTo>
                  <a:pt x="23" y="7"/>
                </a:moveTo>
                <a:lnTo>
                  <a:pt x="23" y="7"/>
                </a:lnTo>
                <a:lnTo>
                  <a:pt x="17" y="11"/>
                </a:lnTo>
                <a:lnTo>
                  <a:pt x="13" y="16"/>
                </a:lnTo>
                <a:lnTo>
                  <a:pt x="8" y="21"/>
                </a:lnTo>
                <a:lnTo>
                  <a:pt x="6" y="27"/>
                </a:lnTo>
                <a:lnTo>
                  <a:pt x="2" y="40"/>
                </a:lnTo>
                <a:lnTo>
                  <a:pt x="0" y="54"/>
                </a:lnTo>
                <a:lnTo>
                  <a:pt x="2" y="66"/>
                </a:lnTo>
                <a:lnTo>
                  <a:pt x="4" y="78"/>
                </a:lnTo>
                <a:lnTo>
                  <a:pt x="8" y="88"/>
                </a:lnTo>
                <a:lnTo>
                  <a:pt x="13" y="91"/>
                </a:lnTo>
                <a:lnTo>
                  <a:pt x="15" y="93"/>
                </a:lnTo>
                <a:lnTo>
                  <a:pt x="15" y="93"/>
                </a:lnTo>
                <a:lnTo>
                  <a:pt x="23" y="97"/>
                </a:lnTo>
                <a:lnTo>
                  <a:pt x="23" y="91"/>
                </a:lnTo>
                <a:lnTo>
                  <a:pt x="22" y="91"/>
                </a:lnTo>
                <a:lnTo>
                  <a:pt x="22" y="91"/>
                </a:lnTo>
                <a:lnTo>
                  <a:pt x="22" y="91"/>
                </a:lnTo>
                <a:lnTo>
                  <a:pt x="18" y="88"/>
                </a:lnTo>
                <a:lnTo>
                  <a:pt x="17" y="84"/>
                </a:lnTo>
                <a:lnTo>
                  <a:pt x="15" y="80"/>
                </a:lnTo>
                <a:lnTo>
                  <a:pt x="17" y="74"/>
                </a:lnTo>
                <a:lnTo>
                  <a:pt x="17" y="74"/>
                </a:lnTo>
                <a:lnTo>
                  <a:pt x="19" y="72"/>
                </a:lnTo>
                <a:lnTo>
                  <a:pt x="23" y="69"/>
                </a:lnTo>
                <a:lnTo>
                  <a:pt x="23" y="65"/>
                </a:lnTo>
                <a:lnTo>
                  <a:pt x="23" y="65"/>
                </a:lnTo>
                <a:lnTo>
                  <a:pt x="18" y="66"/>
                </a:lnTo>
                <a:lnTo>
                  <a:pt x="13" y="65"/>
                </a:lnTo>
                <a:lnTo>
                  <a:pt x="13" y="65"/>
                </a:lnTo>
                <a:lnTo>
                  <a:pt x="13" y="65"/>
                </a:lnTo>
                <a:lnTo>
                  <a:pt x="10" y="62"/>
                </a:lnTo>
                <a:lnTo>
                  <a:pt x="7" y="58"/>
                </a:lnTo>
                <a:lnTo>
                  <a:pt x="7" y="54"/>
                </a:lnTo>
                <a:lnTo>
                  <a:pt x="8" y="49"/>
                </a:lnTo>
                <a:lnTo>
                  <a:pt x="8" y="49"/>
                </a:lnTo>
                <a:lnTo>
                  <a:pt x="11" y="46"/>
                </a:lnTo>
                <a:lnTo>
                  <a:pt x="14" y="43"/>
                </a:lnTo>
                <a:lnTo>
                  <a:pt x="18" y="43"/>
                </a:lnTo>
                <a:lnTo>
                  <a:pt x="23" y="43"/>
                </a:lnTo>
                <a:lnTo>
                  <a:pt x="23" y="39"/>
                </a:lnTo>
                <a:lnTo>
                  <a:pt x="23" y="39"/>
                </a:lnTo>
                <a:lnTo>
                  <a:pt x="18" y="38"/>
                </a:lnTo>
                <a:lnTo>
                  <a:pt x="18" y="38"/>
                </a:lnTo>
                <a:lnTo>
                  <a:pt x="15" y="35"/>
                </a:lnTo>
                <a:lnTo>
                  <a:pt x="14" y="32"/>
                </a:lnTo>
                <a:lnTo>
                  <a:pt x="13" y="28"/>
                </a:lnTo>
                <a:lnTo>
                  <a:pt x="14" y="24"/>
                </a:lnTo>
                <a:lnTo>
                  <a:pt x="14" y="24"/>
                </a:lnTo>
                <a:lnTo>
                  <a:pt x="14" y="24"/>
                </a:lnTo>
                <a:lnTo>
                  <a:pt x="18" y="20"/>
                </a:lnTo>
                <a:lnTo>
                  <a:pt x="23" y="19"/>
                </a:lnTo>
                <a:lnTo>
                  <a:pt x="23" y="7"/>
                </a:lnTo>
                <a:close/>
              </a:path>
            </a:pathLst>
          </a:custGeom>
          <a:solidFill>
            <a:schemeClr val="accent6"/>
          </a:solidFill>
          <a:ln>
            <a:noFill/>
          </a:ln>
        </p:spPr>
        <p:txBody>
          <a:bodyPr vert="horz" wrap="square" lIns="91440" tIns="45720" rIns="91440" bIns="45720" numCol="1" anchor="t" anchorCtr="0" compatLnSpc="1"/>
          <a:lstStyle/>
          <a:p>
            <a:endParaRPr lang="zh-CN" altLang="en-US"/>
          </a:p>
        </p:txBody>
      </p:sp>
      <p:grpSp>
        <p:nvGrpSpPr>
          <p:cNvPr id="201" name="组合 199"/>
          <p:cNvGrpSpPr/>
          <p:nvPr/>
        </p:nvGrpSpPr>
        <p:grpSpPr>
          <a:xfrm>
            <a:off x="6940549" y="3394981"/>
            <a:ext cx="265113" cy="334963"/>
            <a:chOff x="3665538" y="3100388"/>
            <a:chExt cx="265113" cy="334963"/>
          </a:xfrm>
          <a:solidFill>
            <a:schemeClr val="accent6"/>
          </a:solidFill>
        </p:grpSpPr>
        <p:sp>
          <p:nvSpPr>
            <p:cNvPr id="202" name="Freeform 186"/>
            <p:cNvSpPr/>
            <p:nvPr/>
          </p:nvSpPr>
          <p:spPr bwMode="auto">
            <a:xfrm>
              <a:off x="3665538" y="3109913"/>
              <a:ext cx="252413" cy="325438"/>
            </a:xfrm>
            <a:custGeom>
              <a:avLst/>
              <a:gdLst>
                <a:gd name="T0" fmla="*/ 159 w 159"/>
                <a:gd name="T1" fmla="*/ 36 h 205"/>
                <a:gd name="T2" fmla="*/ 151 w 159"/>
                <a:gd name="T3" fmla="*/ 32 h 205"/>
                <a:gd name="T4" fmla="*/ 56 w 159"/>
                <a:gd name="T5" fmla="*/ 185 h 205"/>
                <a:gd name="T6" fmla="*/ 56 w 159"/>
                <a:gd name="T7" fmla="*/ 185 h 205"/>
                <a:gd name="T8" fmla="*/ 53 w 159"/>
                <a:gd name="T9" fmla="*/ 189 h 205"/>
                <a:gd name="T10" fmla="*/ 50 w 159"/>
                <a:gd name="T11" fmla="*/ 191 h 205"/>
                <a:gd name="T12" fmla="*/ 46 w 159"/>
                <a:gd name="T13" fmla="*/ 193 h 205"/>
                <a:gd name="T14" fmla="*/ 41 w 159"/>
                <a:gd name="T15" fmla="*/ 194 h 205"/>
                <a:gd name="T16" fmla="*/ 37 w 159"/>
                <a:gd name="T17" fmla="*/ 195 h 205"/>
                <a:gd name="T18" fmla="*/ 31 w 159"/>
                <a:gd name="T19" fmla="*/ 194 h 205"/>
                <a:gd name="T20" fmla="*/ 27 w 159"/>
                <a:gd name="T21" fmla="*/ 193 h 205"/>
                <a:gd name="T22" fmla="*/ 22 w 159"/>
                <a:gd name="T23" fmla="*/ 191 h 205"/>
                <a:gd name="T24" fmla="*/ 22 w 159"/>
                <a:gd name="T25" fmla="*/ 191 h 205"/>
                <a:gd name="T26" fmla="*/ 18 w 159"/>
                <a:gd name="T27" fmla="*/ 187 h 205"/>
                <a:gd name="T28" fmla="*/ 15 w 159"/>
                <a:gd name="T29" fmla="*/ 185 h 205"/>
                <a:gd name="T30" fmla="*/ 12 w 159"/>
                <a:gd name="T31" fmla="*/ 180 h 205"/>
                <a:gd name="T32" fmla="*/ 10 w 159"/>
                <a:gd name="T33" fmla="*/ 175 h 205"/>
                <a:gd name="T34" fmla="*/ 10 w 159"/>
                <a:gd name="T35" fmla="*/ 171 h 205"/>
                <a:gd name="T36" fmla="*/ 10 w 159"/>
                <a:gd name="T37" fmla="*/ 166 h 205"/>
                <a:gd name="T38" fmla="*/ 11 w 159"/>
                <a:gd name="T39" fmla="*/ 162 h 205"/>
                <a:gd name="T40" fmla="*/ 12 w 159"/>
                <a:gd name="T41" fmla="*/ 157 h 205"/>
                <a:gd name="T42" fmla="*/ 107 w 159"/>
                <a:gd name="T43" fmla="*/ 4 h 205"/>
                <a:gd name="T44" fmla="*/ 100 w 159"/>
                <a:gd name="T45" fmla="*/ 0 h 205"/>
                <a:gd name="T46" fmla="*/ 4 w 159"/>
                <a:gd name="T47" fmla="*/ 155 h 205"/>
                <a:gd name="T48" fmla="*/ 4 w 159"/>
                <a:gd name="T49" fmla="*/ 155 h 205"/>
                <a:gd name="T50" fmla="*/ 2 w 159"/>
                <a:gd name="T51" fmla="*/ 160 h 205"/>
                <a:gd name="T52" fmla="*/ 0 w 159"/>
                <a:gd name="T53" fmla="*/ 167 h 205"/>
                <a:gd name="T54" fmla="*/ 0 w 159"/>
                <a:gd name="T55" fmla="*/ 172 h 205"/>
                <a:gd name="T56" fmla="*/ 2 w 159"/>
                <a:gd name="T57" fmla="*/ 179 h 205"/>
                <a:gd name="T58" fmla="*/ 3 w 159"/>
                <a:gd name="T59" fmla="*/ 185 h 205"/>
                <a:gd name="T60" fmla="*/ 7 w 159"/>
                <a:gd name="T61" fmla="*/ 190 h 205"/>
                <a:gd name="T62" fmla="*/ 11 w 159"/>
                <a:gd name="T63" fmla="*/ 195 h 205"/>
                <a:gd name="T64" fmla="*/ 16 w 159"/>
                <a:gd name="T65" fmla="*/ 199 h 205"/>
                <a:gd name="T66" fmla="*/ 16 w 159"/>
                <a:gd name="T67" fmla="*/ 199 h 205"/>
                <a:gd name="T68" fmla="*/ 23 w 159"/>
                <a:gd name="T69" fmla="*/ 202 h 205"/>
                <a:gd name="T70" fmla="*/ 30 w 159"/>
                <a:gd name="T71" fmla="*/ 203 h 205"/>
                <a:gd name="T72" fmla="*/ 35 w 159"/>
                <a:gd name="T73" fmla="*/ 205 h 205"/>
                <a:gd name="T74" fmla="*/ 42 w 159"/>
                <a:gd name="T75" fmla="*/ 205 h 205"/>
                <a:gd name="T76" fmla="*/ 48 w 159"/>
                <a:gd name="T77" fmla="*/ 202 h 205"/>
                <a:gd name="T78" fmla="*/ 53 w 159"/>
                <a:gd name="T79" fmla="*/ 199 h 205"/>
                <a:gd name="T80" fmla="*/ 58 w 159"/>
                <a:gd name="T81" fmla="*/ 195 h 205"/>
                <a:gd name="T82" fmla="*/ 62 w 159"/>
                <a:gd name="T83" fmla="*/ 191 h 205"/>
                <a:gd name="T84" fmla="*/ 159 w 159"/>
                <a:gd name="T85" fmla="*/ 3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205">
                  <a:moveTo>
                    <a:pt x="159" y="36"/>
                  </a:moveTo>
                  <a:lnTo>
                    <a:pt x="151" y="32"/>
                  </a:lnTo>
                  <a:lnTo>
                    <a:pt x="56" y="185"/>
                  </a:lnTo>
                  <a:lnTo>
                    <a:pt x="56" y="185"/>
                  </a:lnTo>
                  <a:lnTo>
                    <a:pt x="53" y="189"/>
                  </a:lnTo>
                  <a:lnTo>
                    <a:pt x="50" y="191"/>
                  </a:lnTo>
                  <a:lnTo>
                    <a:pt x="46" y="193"/>
                  </a:lnTo>
                  <a:lnTo>
                    <a:pt x="41" y="194"/>
                  </a:lnTo>
                  <a:lnTo>
                    <a:pt x="37" y="195"/>
                  </a:lnTo>
                  <a:lnTo>
                    <a:pt x="31" y="194"/>
                  </a:lnTo>
                  <a:lnTo>
                    <a:pt x="27" y="193"/>
                  </a:lnTo>
                  <a:lnTo>
                    <a:pt x="22" y="191"/>
                  </a:lnTo>
                  <a:lnTo>
                    <a:pt x="22" y="191"/>
                  </a:lnTo>
                  <a:lnTo>
                    <a:pt x="18" y="187"/>
                  </a:lnTo>
                  <a:lnTo>
                    <a:pt x="15" y="185"/>
                  </a:lnTo>
                  <a:lnTo>
                    <a:pt x="12" y="180"/>
                  </a:lnTo>
                  <a:lnTo>
                    <a:pt x="10" y="175"/>
                  </a:lnTo>
                  <a:lnTo>
                    <a:pt x="10" y="171"/>
                  </a:lnTo>
                  <a:lnTo>
                    <a:pt x="10" y="166"/>
                  </a:lnTo>
                  <a:lnTo>
                    <a:pt x="11" y="162"/>
                  </a:lnTo>
                  <a:lnTo>
                    <a:pt x="12" y="157"/>
                  </a:lnTo>
                  <a:lnTo>
                    <a:pt x="107" y="4"/>
                  </a:lnTo>
                  <a:lnTo>
                    <a:pt x="100" y="0"/>
                  </a:lnTo>
                  <a:lnTo>
                    <a:pt x="4" y="155"/>
                  </a:lnTo>
                  <a:lnTo>
                    <a:pt x="4" y="155"/>
                  </a:lnTo>
                  <a:lnTo>
                    <a:pt x="2" y="160"/>
                  </a:lnTo>
                  <a:lnTo>
                    <a:pt x="0" y="167"/>
                  </a:lnTo>
                  <a:lnTo>
                    <a:pt x="0" y="172"/>
                  </a:lnTo>
                  <a:lnTo>
                    <a:pt x="2" y="179"/>
                  </a:lnTo>
                  <a:lnTo>
                    <a:pt x="3" y="185"/>
                  </a:lnTo>
                  <a:lnTo>
                    <a:pt x="7" y="190"/>
                  </a:lnTo>
                  <a:lnTo>
                    <a:pt x="11" y="195"/>
                  </a:lnTo>
                  <a:lnTo>
                    <a:pt x="16" y="199"/>
                  </a:lnTo>
                  <a:lnTo>
                    <a:pt x="16" y="199"/>
                  </a:lnTo>
                  <a:lnTo>
                    <a:pt x="23" y="202"/>
                  </a:lnTo>
                  <a:lnTo>
                    <a:pt x="30" y="203"/>
                  </a:lnTo>
                  <a:lnTo>
                    <a:pt x="35" y="205"/>
                  </a:lnTo>
                  <a:lnTo>
                    <a:pt x="42" y="205"/>
                  </a:lnTo>
                  <a:lnTo>
                    <a:pt x="48" y="202"/>
                  </a:lnTo>
                  <a:lnTo>
                    <a:pt x="53" y="199"/>
                  </a:lnTo>
                  <a:lnTo>
                    <a:pt x="58" y="195"/>
                  </a:lnTo>
                  <a:lnTo>
                    <a:pt x="62" y="191"/>
                  </a:lnTo>
                  <a:lnTo>
                    <a:pt x="159"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87"/>
            <p:cNvSpPr/>
            <p:nvPr/>
          </p:nvSpPr>
          <p:spPr bwMode="auto">
            <a:xfrm>
              <a:off x="3808413" y="3100388"/>
              <a:ext cx="122238" cy="82550"/>
            </a:xfrm>
            <a:custGeom>
              <a:avLst/>
              <a:gdLst>
                <a:gd name="T0" fmla="*/ 75 w 77"/>
                <a:gd name="T1" fmla="*/ 50 h 52"/>
                <a:gd name="T2" fmla="*/ 75 w 77"/>
                <a:gd name="T3" fmla="*/ 50 h 52"/>
                <a:gd name="T4" fmla="*/ 74 w 77"/>
                <a:gd name="T5" fmla="*/ 51 h 52"/>
                <a:gd name="T6" fmla="*/ 71 w 77"/>
                <a:gd name="T7" fmla="*/ 52 h 52"/>
                <a:gd name="T8" fmla="*/ 69 w 77"/>
                <a:gd name="T9" fmla="*/ 52 h 52"/>
                <a:gd name="T10" fmla="*/ 67 w 77"/>
                <a:gd name="T11" fmla="*/ 51 h 52"/>
                <a:gd name="T12" fmla="*/ 2 w 77"/>
                <a:gd name="T13" fmla="*/ 12 h 52"/>
                <a:gd name="T14" fmla="*/ 2 w 77"/>
                <a:gd name="T15" fmla="*/ 12 h 52"/>
                <a:gd name="T16" fmla="*/ 0 w 77"/>
                <a:gd name="T17" fmla="*/ 9 h 52"/>
                <a:gd name="T18" fmla="*/ 0 w 77"/>
                <a:gd name="T19" fmla="*/ 8 h 52"/>
                <a:gd name="T20" fmla="*/ 0 w 77"/>
                <a:gd name="T21" fmla="*/ 5 h 52"/>
                <a:gd name="T22" fmla="*/ 0 w 77"/>
                <a:gd name="T23" fmla="*/ 2 h 52"/>
                <a:gd name="T24" fmla="*/ 0 w 77"/>
                <a:gd name="T25" fmla="*/ 2 h 52"/>
                <a:gd name="T26" fmla="*/ 1 w 77"/>
                <a:gd name="T27" fmla="*/ 1 h 52"/>
                <a:gd name="T28" fmla="*/ 4 w 77"/>
                <a:gd name="T29" fmla="*/ 0 h 52"/>
                <a:gd name="T30" fmla="*/ 6 w 77"/>
                <a:gd name="T31" fmla="*/ 0 h 52"/>
                <a:gd name="T32" fmla="*/ 8 w 77"/>
                <a:gd name="T33" fmla="*/ 1 h 52"/>
                <a:gd name="T34" fmla="*/ 74 w 77"/>
                <a:gd name="T35" fmla="*/ 42 h 52"/>
                <a:gd name="T36" fmla="*/ 74 w 77"/>
                <a:gd name="T37" fmla="*/ 42 h 52"/>
                <a:gd name="T38" fmla="*/ 75 w 77"/>
                <a:gd name="T39" fmla="*/ 43 h 52"/>
                <a:gd name="T40" fmla="*/ 77 w 77"/>
                <a:gd name="T41" fmla="*/ 46 h 52"/>
                <a:gd name="T42" fmla="*/ 77 w 77"/>
                <a:gd name="T43" fmla="*/ 47 h 52"/>
                <a:gd name="T44" fmla="*/ 75 w 77"/>
                <a:gd name="T45" fmla="*/ 50 h 52"/>
                <a:gd name="T46" fmla="*/ 75 w 77"/>
                <a:gd name="T47"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52">
                  <a:moveTo>
                    <a:pt x="75" y="50"/>
                  </a:moveTo>
                  <a:lnTo>
                    <a:pt x="75" y="50"/>
                  </a:lnTo>
                  <a:lnTo>
                    <a:pt x="74" y="51"/>
                  </a:lnTo>
                  <a:lnTo>
                    <a:pt x="71" y="52"/>
                  </a:lnTo>
                  <a:lnTo>
                    <a:pt x="69" y="52"/>
                  </a:lnTo>
                  <a:lnTo>
                    <a:pt x="67" y="51"/>
                  </a:lnTo>
                  <a:lnTo>
                    <a:pt x="2" y="12"/>
                  </a:lnTo>
                  <a:lnTo>
                    <a:pt x="2" y="12"/>
                  </a:lnTo>
                  <a:lnTo>
                    <a:pt x="0" y="9"/>
                  </a:lnTo>
                  <a:lnTo>
                    <a:pt x="0" y="8"/>
                  </a:lnTo>
                  <a:lnTo>
                    <a:pt x="0" y="5"/>
                  </a:lnTo>
                  <a:lnTo>
                    <a:pt x="0" y="2"/>
                  </a:lnTo>
                  <a:lnTo>
                    <a:pt x="0" y="2"/>
                  </a:lnTo>
                  <a:lnTo>
                    <a:pt x="1" y="1"/>
                  </a:lnTo>
                  <a:lnTo>
                    <a:pt x="4" y="0"/>
                  </a:lnTo>
                  <a:lnTo>
                    <a:pt x="6" y="0"/>
                  </a:lnTo>
                  <a:lnTo>
                    <a:pt x="8" y="1"/>
                  </a:lnTo>
                  <a:lnTo>
                    <a:pt x="74" y="42"/>
                  </a:lnTo>
                  <a:lnTo>
                    <a:pt x="74" y="42"/>
                  </a:lnTo>
                  <a:lnTo>
                    <a:pt x="75" y="43"/>
                  </a:lnTo>
                  <a:lnTo>
                    <a:pt x="77" y="46"/>
                  </a:lnTo>
                  <a:lnTo>
                    <a:pt x="77" y="47"/>
                  </a:lnTo>
                  <a:lnTo>
                    <a:pt x="75" y="50"/>
                  </a:lnTo>
                  <a:lnTo>
                    <a:pt x="75" y="5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88"/>
            <p:cNvSpPr/>
            <p:nvPr/>
          </p:nvSpPr>
          <p:spPr bwMode="auto">
            <a:xfrm>
              <a:off x="3708401" y="3168650"/>
              <a:ext cx="173038" cy="234950"/>
            </a:xfrm>
            <a:custGeom>
              <a:avLst/>
              <a:gdLst>
                <a:gd name="T0" fmla="*/ 109 w 109"/>
                <a:gd name="T1" fmla="*/ 5 h 148"/>
                <a:gd name="T2" fmla="*/ 99 w 109"/>
                <a:gd name="T3" fmla="*/ 0 h 148"/>
                <a:gd name="T4" fmla="*/ 15 w 109"/>
                <a:gd name="T5" fmla="*/ 137 h 148"/>
                <a:gd name="T6" fmla="*/ 15 w 109"/>
                <a:gd name="T7" fmla="*/ 137 h 148"/>
                <a:gd name="T8" fmla="*/ 12 w 109"/>
                <a:gd name="T9" fmla="*/ 139 h 148"/>
                <a:gd name="T10" fmla="*/ 8 w 109"/>
                <a:gd name="T11" fmla="*/ 142 h 148"/>
                <a:gd name="T12" fmla="*/ 4 w 109"/>
                <a:gd name="T13" fmla="*/ 143 h 148"/>
                <a:gd name="T14" fmla="*/ 0 w 109"/>
                <a:gd name="T15" fmla="*/ 143 h 148"/>
                <a:gd name="T16" fmla="*/ 0 w 109"/>
                <a:gd name="T17" fmla="*/ 143 h 148"/>
                <a:gd name="T18" fmla="*/ 0 w 109"/>
                <a:gd name="T19" fmla="*/ 145 h 148"/>
                <a:gd name="T20" fmla="*/ 0 w 109"/>
                <a:gd name="T21" fmla="*/ 145 h 148"/>
                <a:gd name="T22" fmla="*/ 7 w 109"/>
                <a:gd name="T23" fmla="*/ 148 h 148"/>
                <a:gd name="T24" fmla="*/ 14 w 109"/>
                <a:gd name="T25" fmla="*/ 148 h 148"/>
                <a:gd name="T26" fmla="*/ 21 w 109"/>
                <a:gd name="T27" fmla="*/ 145 h 148"/>
                <a:gd name="T28" fmla="*/ 25 w 109"/>
                <a:gd name="T29" fmla="*/ 141 h 148"/>
                <a:gd name="T30" fmla="*/ 109 w 109"/>
                <a:gd name="T31" fmla="*/ 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48">
                  <a:moveTo>
                    <a:pt x="109" y="5"/>
                  </a:moveTo>
                  <a:lnTo>
                    <a:pt x="99" y="0"/>
                  </a:lnTo>
                  <a:lnTo>
                    <a:pt x="15" y="137"/>
                  </a:lnTo>
                  <a:lnTo>
                    <a:pt x="15" y="137"/>
                  </a:lnTo>
                  <a:lnTo>
                    <a:pt x="12" y="139"/>
                  </a:lnTo>
                  <a:lnTo>
                    <a:pt x="8" y="142"/>
                  </a:lnTo>
                  <a:lnTo>
                    <a:pt x="4" y="143"/>
                  </a:lnTo>
                  <a:lnTo>
                    <a:pt x="0" y="143"/>
                  </a:lnTo>
                  <a:lnTo>
                    <a:pt x="0" y="143"/>
                  </a:lnTo>
                  <a:lnTo>
                    <a:pt x="0" y="145"/>
                  </a:lnTo>
                  <a:lnTo>
                    <a:pt x="0" y="145"/>
                  </a:lnTo>
                  <a:lnTo>
                    <a:pt x="7" y="148"/>
                  </a:lnTo>
                  <a:lnTo>
                    <a:pt x="14" y="148"/>
                  </a:lnTo>
                  <a:lnTo>
                    <a:pt x="21" y="145"/>
                  </a:lnTo>
                  <a:lnTo>
                    <a:pt x="25" y="141"/>
                  </a:lnTo>
                  <a:lnTo>
                    <a:pt x="109"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05" name="Freeform 189"/>
          <p:cNvSpPr>
            <a:spLocks noEditPoints="1"/>
          </p:cNvSpPr>
          <p:nvPr/>
        </p:nvSpPr>
        <p:spPr bwMode="auto">
          <a:xfrm>
            <a:off x="5641974" y="5011056"/>
            <a:ext cx="217488" cy="233363"/>
          </a:xfrm>
          <a:custGeom>
            <a:avLst/>
            <a:gdLst>
              <a:gd name="T0" fmla="*/ 107 w 137"/>
              <a:gd name="T1" fmla="*/ 68 h 147"/>
              <a:gd name="T2" fmla="*/ 103 w 137"/>
              <a:gd name="T3" fmla="*/ 51 h 147"/>
              <a:gd name="T4" fmla="*/ 103 w 137"/>
              <a:gd name="T5" fmla="*/ 99 h 147"/>
              <a:gd name="T6" fmla="*/ 117 w 137"/>
              <a:gd name="T7" fmla="*/ 111 h 147"/>
              <a:gd name="T8" fmla="*/ 115 w 137"/>
              <a:gd name="T9" fmla="*/ 118 h 147"/>
              <a:gd name="T10" fmla="*/ 103 w 137"/>
              <a:gd name="T11" fmla="*/ 38 h 147"/>
              <a:gd name="T12" fmla="*/ 115 w 137"/>
              <a:gd name="T13" fmla="*/ 19 h 147"/>
              <a:gd name="T14" fmla="*/ 117 w 137"/>
              <a:gd name="T15" fmla="*/ 24 h 147"/>
              <a:gd name="T16" fmla="*/ 103 w 137"/>
              <a:gd name="T17" fmla="*/ 38 h 147"/>
              <a:gd name="T18" fmla="*/ 114 w 137"/>
              <a:gd name="T19" fmla="*/ 68 h 147"/>
              <a:gd name="T20" fmla="*/ 134 w 137"/>
              <a:gd name="T21" fmla="*/ 65 h 147"/>
              <a:gd name="T22" fmla="*/ 136 w 137"/>
              <a:gd name="T23" fmla="*/ 70 h 147"/>
              <a:gd name="T24" fmla="*/ 114 w 137"/>
              <a:gd name="T25" fmla="*/ 70 h 147"/>
              <a:gd name="T26" fmla="*/ 69 w 137"/>
              <a:gd name="T27" fmla="*/ 30 h 147"/>
              <a:gd name="T28" fmla="*/ 103 w 137"/>
              <a:gd name="T29" fmla="*/ 51 h 147"/>
              <a:gd name="T30" fmla="*/ 90 w 137"/>
              <a:gd name="T31" fmla="*/ 100 h 147"/>
              <a:gd name="T32" fmla="*/ 84 w 137"/>
              <a:gd name="T33" fmla="*/ 142 h 147"/>
              <a:gd name="T34" fmla="*/ 69 w 137"/>
              <a:gd name="T35" fmla="*/ 114 h 147"/>
              <a:gd name="T36" fmla="*/ 83 w 137"/>
              <a:gd name="T37" fmla="*/ 96 h 147"/>
              <a:gd name="T38" fmla="*/ 95 w 137"/>
              <a:gd name="T39" fmla="*/ 84 h 147"/>
              <a:gd name="T40" fmla="*/ 99 w 137"/>
              <a:gd name="T41" fmla="*/ 62 h 147"/>
              <a:gd name="T42" fmla="*/ 91 w 137"/>
              <a:gd name="T43" fmla="*/ 47 h 147"/>
              <a:gd name="T44" fmla="*/ 69 w 137"/>
              <a:gd name="T45" fmla="*/ 38 h 147"/>
              <a:gd name="T46" fmla="*/ 100 w 137"/>
              <a:gd name="T47" fmla="*/ 31 h 147"/>
              <a:gd name="T48" fmla="*/ 100 w 137"/>
              <a:gd name="T49" fmla="*/ 36 h 147"/>
              <a:gd name="T50" fmla="*/ 103 w 137"/>
              <a:gd name="T51" fmla="*/ 99 h 147"/>
              <a:gd name="T52" fmla="*/ 99 w 137"/>
              <a:gd name="T53" fmla="*/ 101 h 147"/>
              <a:gd name="T54" fmla="*/ 103 w 137"/>
              <a:gd name="T55" fmla="*/ 99 h 147"/>
              <a:gd name="T56" fmla="*/ 72 w 137"/>
              <a:gd name="T57" fmla="*/ 1 h 147"/>
              <a:gd name="T58" fmla="*/ 72 w 137"/>
              <a:gd name="T59" fmla="*/ 23 h 147"/>
              <a:gd name="T60" fmla="*/ 67 w 137"/>
              <a:gd name="T61" fmla="*/ 147 h 147"/>
              <a:gd name="T62" fmla="*/ 49 w 137"/>
              <a:gd name="T63" fmla="*/ 137 h 147"/>
              <a:gd name="T64" fmla="*/ 41 w 137"/>
              <a:gd name="T65" fmla="*/ 92 h 147"/>
              <a:gd name="T66" fmla="*/ 41 w 137"/>
              <a:gd name="T67" fmla="*/ 43 h 147"/>
              <a:gd name="T68" fmla="*/ 69 w 137"/>
              <a:gd name="T69" fmla="*/ 30 h 147"/>
              <a:gd name="T70" fmla="*/ 57 w 137"/>
              <a:gd name="T71" fmla="*/ 40 h 147"/>
              <a:gd name="T72" fmla="*/ 45 w 137"/>
              <a:gd name="T73" fmla="*/ 51 h 147"/>
              <a:gd name="T74" fmla="*/ 40 w 137"/>
              <a:gd name="T75" fmla="*/ 68 h 147"/>
              <a:gd name="T76" fmla="*/ 54 w 137"/>
              <a:gd name="T77" fmla="*/ 93 h 147"/>
              <a:gd name="T78" fmla="*/ 56 w 137"/>
              <a:gd name="T79" fmla="*/ 97 h 147"/>
              <a:gd name="T80" fmla="*/ 69 w 137"/>
              <a:gd name="T81" fmla="*/ 147 h 147"/>
              <a:gd name="T82" fmla="*/ 69 w 137"/>
              <a:gd name="T83" fmla="*/ 24 h 147"/>
              <a:gd name="T84" fmla="*/ 65 w 137"/>
              <a:gd name="T85" fmla="*/ 4 h 147"/>
              <a:gd name="T86" fmla="*/ 69 w 137"/>
              <a:gd name="T87" fmla="*/ 0 h 147"/>
              <a:gd name="T88" fmla="*/ 38 w 137"/>
              <a:gd name="T89" fmla="*/ 104 h 147"/>
              <a:gd name="T90" fmla="*/ 35 w 137"/>
              <a:gd name="T91" fmla="*/ 99 h 147"/>
              <a:gd name="T92" fmla="*/ 35 w 137"/>
              <a:gd name="T93" fmla="*/ 38 h 147"/>
              <a:gd name="T94" fmla="*/ 38 w 137"/>
              <a:gd name="T95" fmla="*/ 31 h 147"/>
              <a:gd name="T96" fmla="*/ 35 w 137"/>
              <a:gd name="T97" fmla="*/ 84 h 147"/>
              <a:gd name="T98" fmla="*/ 33 w 137"/>
              <a:gd name="T99" fmla="*/ 59 h 147"/>
              <a:gd name="T100" fmla="*/ 35 w 137"/>
              <a:gd name="T101" fmla="*/ 30 h 147"/>
              <a:gd name="T102" fmla="*/ 33 w 137"/>
              <a:gd name="T103" fmla="*/ 36 h 147"/>
              <a:gd name="T104" fmla="*/ 21 w 137"/>
              <a:gd name="T105" fmla="*/ 20 h 147"/>
              <a:gd name="T106" fmla="*/ 35 w 137"/>
              <a:gd name="T107" fmla="*/ 30 h 147"/>
              <a:gd name="T108" fmla="*/ 26 w 137"/>
              <a:gd name="T109" fmla="*/ 116 h 147"/>
              <a:gd name="T110" fmla="*/ 21 w 137"/>
              <a:gd name="T111" fmla="*/ 116 h 147"/>
              <a:gd name="T112" fmla="*/ 33 w 137"/>
              <a:gd name="T113" fmla="*/ 99 h 147"/>
              <a:gd name="T114" fmla="*/ 4 w 137"/>
              <a:gd name="T115" fmla="*/ 65 h 147"/>
              <a:gd name="T116" fmla="*/ 23 w 137"/>
              <a:gd name="T117" fmla="*/ 65 h 147"/>
              <a:gd name="T118" fmla="*/ 21 w 137"/>
              <a:gd name="T119" fmla="*/ 72 h 147"/>
              <a:gd name="T120" fmla="*/ 0 w 137"/>
              <a:gd name="T121" fmla="*/ 68 h 147"/>
              <a:gd name="T122" fmla="*/ 4 w 137"/>
              <a:gd name="T123" fmla="*/ 6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7">
                <a:moveTo>
                  <a:pt x="103" y="51"/>
                </a:moveTo>
                <a:lnTo>
                  <a:pt x="103" y="51"/>
                </a:lnTo>
                <a:lnTo>
                  <a:pt x="106" y="59"/>
                </a:lnTo>
                <a:lnTo>
                  <a:pt x="107" y="68"/>
                </a:lnTo>
                <a:lnTo>
                  <a:pt x="107" y="68"/>
                </a:lnTo>
                <a:lnTo>
                  <a:pt x="106" y="77"/>
                </a:lnTo>
                <a:lnTo>
                  <a:pt x="103" y="84"/>
                </a:lnTo>
                <a:lnTo>
                  <a:pt x="103" y="51"/>
                </a:lnTo>
                <a:lnTo>
                  <a:pt x="103" y="51"/>
                </a:lnTo>
                <a:close/>
                <a:moveTo>
                  <a:pt x="103" y="107"/>
                </a:moveTo>
                <a:lnTo>
                  <a:pt x="103" y="99"/>
                </a:lnTo>
                <a:lnTo>
                  <a:pt x="103" y="99"/>
                </a:lnTo>
                <a:lnTo>
                  <a:pt x="106" y="99"/>
                </a:lnTo>
                <a:lnTo>
                  <a:pt x="106" y="99"/>
                </a:lnTo>
                <a:lnTo>
                  <a:pt x="117" y="111"/>
                </a:lnTo>
                <a:lnTo>
                  <a:pt x="117" y="111"/>
                </a:lnTo>
                <a:lnTo>
                  <a:pt x="118" y="114"/>
                </a:lnTo>
                <a:lnTo>
                  <a:pt x="117" y="116"/>
                </a:lnTo>
                <a:lnTo>
                  <a:pt x="117" y="116"/>
                </a:lnTo>
                <a:lnTo>
                  <a:pt x="115" y="118"/>
                </a:lnTo>
                <a:lnTo>
                  <a:pt x="113" y="116"/>
                </a:lnTo>
                <a:lnTo>
                  <a:pt x="103" y="107"/>
                </a:lnTo>
                <a:lnTo>
                  <a:pt x="103" y="107"/>
                </a:lnTo>
                <a:close/>
                <a:moveTo>
                  <a:pt x="103" y="38"/>
                </a:moveTo>
                <a:lnTo>
                  <a:pt x="103" y="28"/>
                </a:lnTo>
                <a:lnTo>
                  <a:pt x="113" y="20"/>
                </a:lnTo>
                <a:lnTo>
                  <a:pt x="113" y="20"/>
                </a:lnTo>
                <a:lnTo>
                  <a:pt x="115" y="19"/>
                </a:lnTo>
                <a:lnTo>
                  <a:pt x="117" y="20"/>
                </a:lnTo>
                <a:lnTo>
                  <a:pt x="117" y="20"/>
                </a:lnTo>
                <a:lnTo>
                  <a:pt x="118" y="23"/>
                </a:lnTo>
                <a:lnTo>
                  <a:pt x="117" y="24"/>
                </a:lnTo>
                <a:lnTo>
                  <a:pt x="106" y="36"/>
                </a:lnTo>
                <a:lnTo>
                  <a:pt x="106" y="36"/>
                </a:lnTo>
                <a:lnTo>
                  <a:pt x="106" y="36"/>
                </a:lnTo>
                <a:lnTo>
                  <a:pt x="103" y="38"/>
                </a:lnTo>
                <a:lnTo>
                  <a:pt x="103" y="38"/>
                </a:lnTo>
                <a:close/>
                <a:moveTo>
                  <a:pt x="114" y="68"/>
                </a:moveTo>
                <a:lnTo>
                  <a:pt x="114" y="68"/>
                </a:lnTo>
                <a:lnTo>
                  <a:pt x="114" y="68"/>
                </a:lnTo>
                <a:lnTo>
                  <a:pt x="114" y="65"/>
                </a:lnTo>
                <a:lnTo>
                  <a:pt x="117" y="65"/>
                </a:lnTo>
                <a:lnTo>
                  <a:pt x="134" y="65"/>
                </a:lnTo>
                <a:lnTo>
                  <a:pt x="134" y="65"/>
                </a:lnTo>
                <a:lnTo>
                  <a:pt x="136" y="65"/>
                </a:lnTo>
                <a:lnTo>
                  <a:pt x="137" y="68"/>
                </a:lnTo>
                <a:lnTo>
                  <a:pt x="137" y="68"/>
                </a:lnTo>
                <a:lnTo>
                  <a:pt x="136" y="70"/>
                </a:lnTo>
                <a:lnTo>
                  <a:pt x="134" y="72"/>
                </a:lnTo>
                <a:lnTo>
                  <a:pt x="117" y="72"/>
                </a:lnTo>
                <a:lnTo>
                  <a:pt x="117" y="72"/>
                </a:lnTo>
                <a:lnTo>
                  <a:pt x="114" y="70"/>
                </a:lnTo>
                <a:lnTo>
                  <a:pt x="114" y="68"/>
                </a:lnTo>
                <a:lnTo>
                  <a:pt x="114" y="68"/>
                </a:lnTo>
                <a:close/>
                <a:moveTo>
                  <a:pt x="69" y="30"/>
                </a:moveTo>
                <a:lnTo>
                  <a:pt x="69" y="30"/>
                </a:lnTo>
                <a:lnTo>
                  <a:pt x="80" y="32"/>
                </a:lnTo>
                <a:lnTo>
                  <a:pt x="90" y="36"/>
                </a:lnTo>
                <a:lnTo>
                  <a:pt x="98" y="43"/>
                </a:lnTo>
                <a:lnTo>
                  <a:pt x="103" y="51"/>
                </a:lnTo>
                <a:lnTo>
                  <a:pt x="103" y="84"/>
                </a:lnTo>
                <a:lnTo>
                  <a:pt x="103" y="84"/>
                </a:lnTo>
                <a:lnTo>
                  <a:pt x="98" y="93"/>
                </a:lnTo>
                <a:lnTo>
                  <a:pt x="90" y="100"/>
                </a:lnTo>
                <a:lnTo>
                  <a:pt x="90" y="130"/>
                </a:lnTo>
                <a:lnTo>
                  <a:pt x="90" y="130"/>
                </a:lnTo>
                <a:lnTo>
                  <a:pt x="88" y="137"/>
                </a:lnTo>
                <a:lnTo>
                  <a:pt x="84" y="142"/>
                </a:lnTo>
                <a:lnTo>
                  <a:pt x="79" y="146"/>
                </a:lnTo>
                <a:lnTo>
                  <a:pt x="71" y="147"/>
                </a:lnTo>
                <a:lnTo>
                  <a:pt x="69" y="147"/>
                </a:lnTo>
                <a:lnTo>
                  <a:pt x="69" y="114"/>
                </a:lnTo>
                <a:lnTo>
                  <a:pt x="82" y="114"/>
                </a:lnTo>
                <a:lnTo>
                  <a:pt x="82" y="97"/>
                </a:lnTo>
                <a:lnTo>
                  <a:pt x="82" y="97"/>
                </a:lnTo>
                <a:lnTo>
                  <a:pt x="83" y="96"/>
                </a:lnTo>
                <a:lnTo>
                  <a:pt x="84" y="95"/>
                </a:lnTo>
                <a:lnTo>
                  <a:pt x="84" y="95"/>
                </a:lnTo>
                <a:lnTo>
                  <a:pt x="91" y="89"/>
                </a:lnTo>
                <a:lnTo>
                  <a:pt x="95" y="84"/>
                </a:lnTo>
                <a:lnTo>
                  <a:pt x="98" y="76"/>
                </a:lnTo>
                <a:lnTo>
                  <a:pt x="99" y="68"/>
                </a:lnTo>
                <a:lnTo>
                  <a:pt x="99" y="68"/>
                </a:lnTo>
                <a:lnTo>
                  <a:pt x="99" y="62"/>
                </a:lnTo>
                <a:lnTo>
                  <a:pt x="96" y="57"/>
                </a:lnTo>
                <a:lnTo>
                  <a:pt x="94" y="51"/>
                </a:lnTo>
                <a:lnTo>
                  <a:pt x="91" y="47"/>
                </a:lnTo>
                <a:lnTo>
                  <a:pt x="91" y="47"/>
                </a:lnTo>
                <a:lnTo>
                  <a:pt x="86" y="43"/>
                </a:lnTo>
                <a:lnTo>
                  <a:pt x="82" y="40"/>
                </a:lnTo>
                <a:lnTo>
                  <a:pt x="75" y="39"/>
                </a:lnTo>
                <a:lnTo>
                  <a:pt x="69" y="38"/>
                </a:lnTo>
                <a:lnTo>
                  <a:pt x="69" y="30"/>
                </a:lnTo>
                <a:lnTo>
                  <a:pt x="69" y="30"/>
                </a:lnTo>
                <a:close/>
                <a:moveTo>
                  <a:pt x="103" y="28"/>
                </a:moveTo>
                <a:lnTo>
                  <a:pt x="100" y="31"/>
                </a:lnTo>
                <a:lnTo>
                  <a:pt x="100" y="31"/>
                </a:lnTo>
                <a:lnTo>
                  <a:pt x="99" y="34"/>
                </a:lnTo>
                <a:lnTo>
                  <a:pt x="100" y="36"/>
                </a:lnTo>
                <a:lnTo>
                  <a:pt x="100" y="36"/>
                </a:lnTo>
                <a:lnTo>
                  <a:pt x="103" y="38"/>
                </a:lnTo>
                <a:lnTo>
                  <a:pt x="103" y="28"/>
                </a:lnTo>
                <a:lnTo>
                  <a:pt x="103" y="28"/>
                </a:lnTo>
                <a:close/>
                <a:moveTo>
                  <a:pt x="103" y="99"/>
                </a:moveTo>
                <a:lnTo>
                  <a:pt x="103" y="99"/>
                </a:lnTo>
                <a:lnTo>
                  <a:pt x="100" y="99"/>
                </a:lnTo>
                <a:lnTo>
                  <a:pt x="100" y="99"/>
                </a:lnTo>
                <a:lnTo>
                  <a:pt x="99" y="101"/>
                </a:lnTo>
                <a:lnTo>
                  <a:pt x="100" y="104"/>
                </a:lnTo>
                <a:lnTo>
                  <a:pt x="103" y="107"/>
                </a:lnTo>
                <a:lnTo>
                  <a:pt x="103" y="99"/>
                </a:lnTo>
                <a:lnTo>
                  <a:pt x="103" y="99"/>
                </a:lnTo>
                <a:close/>
                <a:moveTo>
                  <a:pt x="69" y="24"/>
                </a:moveTo>
                <a:lnTo>
                  <a:pt x="69" y="0"/>
                </a:lnTo>
                <a:lnTo>
                  <a:pt x="69" y="0"/>
                </a:lnTo>
                <a:lnTo>
                  <a:pt x="72" y="1"/>
                </a:lnTo>
                <a:lnTo>
                  <a:pt x="72" y="4"/>
                </a:lnTo>
                <a:lnTo>
                  <a:pt x="72" y="20"/>
                </a:lnTo>
                <a:lnTo>
                  <a:pt x="72" y="20"/>
                </a:lnTo>
                <a:lnTo>
                  <a:pt x="72" y="23"/>
                </a:lnTo>
                <a:lnTo>
                  <a:pt x="69" y="24"/>
                </a:lnTo>
                <a:lnTo>
                  <a:pt x="69" y="24"/>
                </a:lnTo>
                <a:close/>
                <a:moveTo>
                  <a:pt x="69" y="147"/>
                </a:moveTo>
                <a:lnTo>
                  <a:pt x="67" y="147"/>
                </a:lnTo>
                <a:lnTo>
                  <a:pt x="67" y="147"/>
                </a:lnTo>
                <a:lnTo>
                  <a:pt x="60" y="146"/>
                </a:lnTo>
                <a:lnTo>
                  <a:pt x="53" y="142"/>
                </a:lnTo>
                <a:lnTo>
                  <a:pt x="49" y="137"/>
                </a:lnTo>
                <a:lnTo>
                  <a:pt x="48" y="130"/>
                </a:lnTo>
                <a:lnTo>
                  <a:pt x="48" y="99"/>
                </a:lnTo>
                <a:lnTo>
                  <a:pt x="48" y="99"/>
                </a:lnTo>
                <a:lnTo>
                  <a:pt x="41" y="92"/>
                </a:lnTo>
                <a:lnTo>
                  <a:pt x="35" y="84"/>
                </a:lnTo>
                <a:lnTo>
                  <a:pt x="35" y="51"/>
                </a:lnTo>
                <a:lnTo>
                  <a:pt x="35" y="51"/>
                </a:lnTo>
                <a:lnTo>
                  <a:pt x="41" y="43"/>
                </a:lnTo>
                <a:lnTo>
                  <a:pt x="49" y="36"/>
                </a:lnTo>
                <a:lnTo>
                  <a:pt x="59" y="32"/>
                </a:lnTo>
                <a:lnTo>
                  <a:pt x="64" y="31"/>
                </a:lnTo>
                <a:lnTo>
                  <a:pt x="69" y="30"/>
                </a:lnTo>
                <a:lnTo>
                  <a:pt x="69" y="38"/>
                </a:lnTo>
                <a:lnTo>
                  <a:pt x="69" y="38"/>
                </a:lnTo>
                <a:lnTo>
                  <a:pt x="64" y="39"/>
                </a:lnTo>
                <a:lnTo>
                  <a:pt x="57" y="40"/>
                </a:lnTo>
                <a:lnTo>
                  <a:pt x="53" y="43"/>
                </a:lnTo>
                <a:lnTo>
                  <a:pt x="48" y="47"/>
                </a:lnTo>
                <a:lnTo>
                  <a:pt x="48" y="47"/>
                </a:lnTo>
                <a:lnTo>
                  <a:pt x="45" y="51"/>
                </a:lnTo>
                <a:lnTo>
                  <a:pt x="42" y="57"/>
                </a:lnTo>
                <a:lnTo>
                  <a:pt x="40" y="62"/>
                </a:lnTo>
                <a:lnTo>
                  <a:pt x="40" y="68"/>
                </a:lnTo>
                <a:lnTo>
                  <a:pt x="40" y="68"/>
                </a:lnTo>
                <a:lnTo>
                  <a:pt x="41" y="76"/>
                </a:lnTo>
                <a:lnTo>
                  <a:pt x="44" y="82"/>
                </a:lnTo>
                <a:lnTo>
                  <a:pt x="48" y="89"/>
                </a:lnTo>
                <a:lnTo>
                  <a:pt x="54" y="93"/>
                </a:lnTo>
                <a:lnTo>
                  <a:pt x="54" y="93"/>
                </a:lnTo>
                <a:lnTo>
                  <a:pt x="54" y="93"/>
                </a:lnTo>
                <a:lnTo>
                  <a:pt x="56" y="95"/>
                </a:lnTo>
                <a:lnTo>
                  <a:pt x="56" y="97"/>
                </a:lnTo>
                <a:lnTo>
                  <a:pt x="56" y="114"/>
                </a:lnTo>
                <a:lnTo>
                  <a:pt x="69" y="114"/>
                </a:lnTo>
                <a:lnTo>
                  <a:pt x="69" y="147"/>
                </a:lnTo>
                <a:lnTo>
                  <a:pt x="69" y="147"/>
                </a:lnTo>
                <a:close/>
                <a:moveTo>
                  <a:pt x="69" y="0"/>
                </a:moveTo>
                <a:lnTo>
                  <a:pt x="69" y="24"/>
                </a:lnTo>
                <a:lnTo>
                  <a:pt x="69" y="24"/>
                </a:lnTo>
                <a:lnTo>
                  <a:pt x="69" y="24"/>
                </a:lnTo>
                <a:lnTo>
                  <a:pt x="69" y="24"/>
                </a:lnTo>
                <a:lnTo>
                  <a:pt x="67" y="23"/>
                </a:lnTo>
                <a:lnTo>
                  <a:pt x="65" y="20"/>
                </a:lnTo>
                <a:lnTo>
                  <a:pt x="65" y="4"/>
                </a:lnTo>
                <a:lnTo>
                  <a:pt x="65" y="4"/>
                </a:lnTo>
                <a:lnTo>
                  <a:pt x="67" y="1"/>
                </a:lnTo>
                <a:lnTo>
                  <a:pt x="69" y="0"/>
                </a:lnTo>
                <a:lnTo>
                  <a:pt x="69" y="0"/>
                </a:lnTo>
                <a:lnTo>
                  <a:pt x="69" y="0"/>
                </a:lnTo>
                <a:close/>
                <a:moveTo>
                  <a:pt x="35" y="107"/>
                </a:moveTo>
                <a:lnTo>
                  <a:pt x="38" y="104"/>
                </a:lnTo>
                <a:lnTo>
                  <a:pt x="38" y="104"/>
                </a:lnTo>
                <a:lnTo>
                  <a:pt x="38" y="101"/>
                </a:lnTo>
                <a:lnTo>
                  <a:pt x="38" y="99"/>
                </a:lnTo>
                <a:lnTo>
                  <a:pt x="38" y="99"/>
                </a:lnTo>
                <a:lnTo>
                  <a:pt x="35" y="99"/>
                </a:lnTo>
                <a:lnTo>
                  <a:pt x="35" y="107"/>
                </a:lnTo>
                <a:lnTo>
                  <a:pt x="35" y="107"/>
                </a:lnTo>
                <a:close/>
                <a:moveTo>
                  <a:pt x="35" y="38"/>
                </a:moveTo>
                <a:lnTo>
                  <a:pt x="35" y="38"/>
                </a:lnTo>
                <a:lnTo>
                  <a:pt x="38" y="36"/>
                </a:lnTo>
                <a:lnTo>
                  <a:pt x="38" y="36"/>
                </a:lnTo>
                <a:lnTo>
                  <a:pt x="38" y="34"/>
                </a:lnTo>
                <a:lnTo>
                  <a:pt x="38" y="31"/>
                </a:lnTo>
                <a:lnTo>
                  <a:pt x="35" y="30"/>
                </a:lnTo>
                <a:lnTo>
                  <a:pt x="35" y="38"/>
                </a:lnTo>
                <a:close/>
                <a:moveTo>
                  <a:pt x="35" y="84"/>
                </a:moveTo>
                <a:lnTo>
                  <a:pt x="35" y="84"/>
                </a:lnTo>
                <a:lnTo>
                  <a:pt x="33" y="76"/>
                </a:lnTo>
                <a:lnTo>
                  <a:pt x="31" y="68"/>
                </a:lnTo>
                <a:lnTo>
                  <a:pt x="31" y="68"/>
                </a:lnTo>
                <a:lnTo>
                  <a:pt x="33" y="59"/>
                </a:lnTo>
                <a:lnTo>
                  <a:pt x="35" y="51"/>
                </a:lnTo>
                <a:lnTo>
                  <a:pt x="35" y="84"/>
                </a:lnTo>
                <a:lnTo>
                  <a:pt x="35" y="84"/>
                </a:lnTo>
                <a:close/>
                <a:moveTo>
                  <a:pt x="35" y="30"/>
                </a:moveTo>
                <a:lnTo>
                  <a:pt x="35" y="38"/>
                </a:lnTo>
                <a:lnTo>
                  <a:pt x="35" y="38"/>
                </a:lnTo>
                <a:lnTo>
                  <a:pt x="33" y="36"/>
                </a:lnTo>
                <a:lnTo>
                  <a:pt x="33" y="36"/>
                </a:lnTo>
                <a:lnTo>
                  <a:pt x="21" y="24"/>
                </a:lnTo>
                <a:lnTo>
                  <a:pt x="21" y="24"/>
                </a:lnTo>
                <a:lnTo>
                  <a:pt x="19" y="23"/>
                </a:lnTo>
                <a:lnTo>
                  <a:pt x="21" y="20"/>
                </a:lnTo>
                <a:lnTo>
                  <a:pt x="21" y="20"/>
                </a:lnTo>
                <a:lnTo>
                  <a:pt x="23" y="19"/>
                </a:lnTo>
                <a:lnTo>
                  <a:pt x="26" y="20"/>
                </a:lnTo>
                <a:lnTo>
                  <a:pt x="35" y="30"/>
                </a:lnTo>
                <a:lnTo>
                  <a:pt x="35" y="30"/>
                </a:lnTo>
                <a:close/>
                <a:moveTo>
                  <a:pt x="35" y="99"/>
                </a:moveTo>
                <a:lnTo>
                  <a:pt x="35" y="107"/>
                </a:lnTo>
                <a:lnTo>
                  <a:pt x="26" y="116"/>
                </a:lnTo>
                <a:lnTo>
                  <a:pt x="26" y="116"/>
                </a:lnTo>
                <a:lnTo>
                  <a:pt x="23" y="118"/>
                </a:lnTo>
                <a:lnTo>
                  <a:pt x="21" y="116"/>
                </a:lnTo>
                <a:lnTo>
                  <a:pt x="21" y="116"/>
                </a:lnTo>
                <a:lnTo>
                  <a:pt x="19" y="114"/>
                </a:lnTo>
                <a:lnTo>
                  <a:pt x="21" y="111"/>
                </a:lnTo>
                <a:lnTo>
                  <a:pt x="33" y="99"/>
                </a:lnTo>
                <a:lnTo>
                  <a:pt x="33" y="99"/>
                </a:lnTo>
                <a:lnTo>
                  <a:pt x="33" y="99"/>
                </a:lnTo>
                <a:lnTo>
                  <a:pt x="35" y="99"/>
                </a:lnTo>
                <a:lnTo>
                  <a:pt x="35" y="99"/>
                </a:lnTo>
                <a:close/>
                <a:moveTo>
                  <a:pt x="4" y="65"/>
                </a:moveTo>
                <a:lnTo>
                  <a:pt x="4" y="65"/>
                </a:lnTo>
                <a:lnTo>
                  <a:pt x="21" y="65"/>
                </a:lnTo>
                <a:lnTo>
                  <a:pt x="21" y="65"/>
                </a:lnTo>
                <a:lnTo>
                  <a:pt x="23" y="65"/>
                </a:lnTo>
                <a:lnTo>
                  <a:pt x="25" y="68"/>
                </a:lnTo>
                <a:lnTo>
                  <a:pt x="25" y="68"/>
                </a:lnTo>
                <a:lnTo>
                  <a:pt x="23" y="70"/>
                </a:lnTo>
                <a:lnTo>
                  <a:pt x="21" y="72"/>
                </a:lnTo>
                <a:lnTo>
                  <a:pt x="4" y="72"/>
                </a:lnTo>
                <a:lnTo>
                  <a:pt x="4" y="72"/>
                </a:lnTo>
                <a:lnTo>
                  <a:pt x="2" y="70"/>
                </a:lnTo>
                <a:lnTo>
                  <a:pt x="0" y="68"/>
                </a:lnTo>
                <a:lnTo>
                  <a:pt x="0" y="68"/>
                </a:lnTo>
                <a:lnTo>
                  <a:pt x="2" y="65"/>
                </a:lnTo>
                <a:lnTo>
                  <a:pt x="4" y="65"/>
                </a:lnTo>
                <a:lnTo>
                  <a:pt x="4" y="65"/>
                </a:lnTo>
                <a:close/>
              </a:path>
            </a:pathLst>
          </a:custGeom>
          <a:solidFill>
            <a:schemeClr val="accent6"/>
          </a:solidFill>
          <a:ln>
            <a:noFill/>
          </a:ln>
        </p:spPr>
        <p:txBody>
          <a:bodyPr vert="horz" wrap="square" lIns="91440" tIns="45720" rIns="91440" bIns="45720" numCol="1" anchor="t" anchorCtr="0" compatLnSpc="1"/>
          <a:lstStyle/>
          <a:p>
            <a:endParaRPr lang="zh-CN" altLang="en-US"/>
          </a:p>
        </p:txBody>
      </p:sp>
      <p:grpSp>
        <p:nvGrpSpPr>
          <p:cNvPr id="206" name="组合 214"/>
          <p:cNvGrpSpPr/>
          <p:nvPr/>
        </p:nvGrpSpPr>
        <p:grpSpPr>
          <a:xfrm>
            <a:off x="5954712" y="3218768"/>
            <a:ext cx="160337" cy="255588"/>
            <a:chOff x="2679701" y="2924175"/>
            <a:chExt cx="160337" cy="255588"/>
          </a:xfrm>
          <a:solidFill>
            <a:schemeClr val="accent6"/>
          </a:solidFill>
        </p:grpSpPr>
        <p:sp>
          <p:nvSpPr>
            <p:cNvPr id="207" name="Freeform 190"/>
            <p:cNvSpPr/>
            <p:nvPr/>
          </p:nvSpPr>
          <p:spPr bwMode="auto">
            <a:xfrm>
              <a:off x="2770188" y="3103563"/>
              <a:ext cx="57150" cy="57150"/>
            </a:xfrm>
            <a:custGeom>
              <a:avLst/>
              <a:gdLst>
                <a:gd name="T0" fmla="*/ 0 w 36"/>
                <a:gd name="T1" fmla="*/ 22 h 36"/>
                <a:gd name="T2" fmla="*/ 0 w 36"/>
                <a:gd name="T3" fmla="*/ 22 h 36"/>
                <a:gd name="T4" fmla="*/ 2 w 36"/>
                <a:gd name="T5" fmla="*/ 27 h 36"/>
                <a:gd name="T6" fmla="*/ 8 w 36"/>
                <a:gd name="T7" fmla="*/ 33 h 36"/>
                <a:gd name="T8" fmla="*/ 13 w 36"/>
                <a:gd name="T9" fmla="*/ 36 h 36"/>
                <a:gd name="T10" fmla="*/ 21 w 36"/>
                <a:gd name="T11" fmla="*/ 36 h 36"/>
                <a:gd name="T12" fmla="*/ 21 w 36"/>
                <a:gd name="T13" fmla="*/ 36 h 36"/>
                <a:gd name="T14" fmla="*/ 28 w 36"/>
                <a:gd name="T15" fmla="*/ 33 h 36"/>
                <a:gd name="T16" fmla="*/ 32 w 36"/>
                <a:gd name="T17" fmla="*/ 29 h 36"/>
                <a:gd name="T18" fmla="*/ 35 w 36"/>
                <a:gd name="T19" fmla="*/ 22 h 36"/>
                <a:gd name="T20" fmla="*/ 36 w 36"/>
                <a:gd name="T21" fmla="*/ 15 h 36"/>
                <a:gd name="T22" fmla="*/ 36 w 36"/>
                <a:gd name="T23" fmla="*/ 15 h 36"/>
                <a:gd name="T24" fmla="*/ 33 w 36"/>
                <a:gd name="T25" fmla="*/ 8 h 36"/>
                <a:gd name="T26" fmla="*/ 28 w 36"/>
                <a:gd name="T27" fmla="*/ 3 h 36"/>
                <a:gd name="T28" fmla="*/ 21 w 36"/>
                <a:gd name="T29" fmla="*/ 0 h 36"/>
                <a:gd name="T30" fmla="*/ 14 w 36"/>
                <a:gd name="T31" fmla="*/ 0 h 36"/>
                <a:gd name="T32" fmla="*/ 14 w 36"/>
                <a:gd name="T33" fmla="*/ 0 h 36"/>
                <a:gd name="T34" fmla="*/ 8 w 36"/>
                <a:gd name="T35" fmla="*/ 3 h 36"/>
                <a:gd name="T36" fmla="*/ 4 w 36"/>
                <a:gd name="T37" fmla="*/ 8 h 36"/>
                <a:gd name="T38" fmla="*/ 1 w 36"/>
                <a:gd name="T39" fmla="*/ 14 h 36"/>
                <a:gd name="T40" fmla="*/ 0 w 36"/>
                <a:gd name="T41" fmla="*/ 22 h 36"/>
                <a:gd name="T42" fmla="*/ 0 w 36"/>
                <a:gd name="T43"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36">
                  <a:moveTo>
                    <a:pt x="0" y="22"/>
                  </a:moveTo>
                  <a:lnTo>
                    <a:pt x="0" y="22"/>
                  </a:lnTo>
                  <a:lnTo>
                    <a:pt x="2" y="27"/>
                  </a:lnTo>
                  <a:lnTo>
                    <a:pt x="8" y="33"/>
                  </a:lnTo>
                  <a:lnTo>
                    <a:pt x="13" y="36"/>
                  </a:lnTo>
                  <a:lnTo>
                    <a:pt x="21" y="36"/>
                  </a:lnTo>
                  <a:lnTo>
                    <a:pt x="21" y="36"/>
                  </a:lnTo>
                  <a:lnTo>
                    <a:pt x="28" y="33"/>
                  </a:lnTo>
                  <a:lnTo>
                    <a:pt x="32" y="29"/>
                  </a:lnTo>
                  <a:lnTo>
                    <a:pt x="35" y="22"/>
                  </a:lnTo>
                  <a:lnTo>
                    <a:pt x="36" y="15"/>
                  </a:lnTo>
                  <a:lnTo>
                    <a:pt x="36" y="15"/>
                  </a:lnTo>
                  <a:lnTo>
                    <a:pt x="33" y="8"/>
                  </a:lnTo>
                  <a:lnTo>
                    <a:pt x="28" y="3"/>
                  </a:lnTo>
                  <a:lnTo>
                    <a:pt x="21" y="0"/>
                  </a:lnTo>
                  <a:lnTo>
                    <a:pt x="14" y="0"/>
                  </a:lnTo>
                  <a:lnTo>
                    <a:pt x="14" y="0"/>
                  </a:lnTo>
                  <a:lnTo>
                    <a:pt x="8" y="3"/>
                  </a:lnTo>
                  <a:lnTo>
                    <a:pt x="4" y="8"/>
                  </a:lnTo>
                  <a:lnTo>
                    <a:pt x="1" y="14"/>
                  </a:lnTo>
                  <a:lnTo>
                    <a:pt x="0" y="22"/>
                  </a:lnTo>
                  <a:lnTo>
                    <a:pt x="0"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91"/>
            <p:cNvSpPr/>
            <p:nvPr/>
          </p:nvSpPr>
          <p:spPr bwMode="auto">
            <a:xfrm>
              <a:off x="2786063" y="2924175"/>
              <a:ext cx="53975" cy="192088"/>
            </a:xfrm>
            <a:custGeom>
              <a:avLst/>
              <a:gdLst>
                <a:gd name="T0" fmla="*/ 0 w 34"/>
                <a:gd name="T1" fmla="*/ 121 h 121"/>
                <a:gd name="T2" fmla="*/ 0 w 34"/>
                <a:gd name="T3" fmla="*/ 121 h 121"/>
                <a:gd name="T4" fmla="*/ 21 w 34"/>
                <a:gd name="T5" fmla="*/ 17 h 121"/>
                <a:gd name="T6" fmla="*/ 21 w 34"/>
                <a:gd name="T7" fmla="*/ 17 h 121"/>
                <a:gd name="T8" fmla="*/ 27 w 34"/>
                <a:gd name="T9" fmla="*/ 9 h 121"/>
                <a:gd name="T10" fmla="*/ 31 w 34"/>
                <a:gd name="T11" fmla="*/ 2 h 121"/>
                <a:gd name="T12" fmla="*/ 34 w 34"/>
                <a:gd name="T13" fmla="*/ 0 h 121"/>
                <a:gd name="T14" fmla="*/ 34 w 34"/>
                <a:gd name="T15" fmla="*/ 0 h 121"/>
                <a:gd name="T16" fmla="*/ 31 w 34"/>
                <a:gd name="T17" fmla="*/ 19 h 121"/>
                <a:gd name="T18" fmla="*/ 25 w 34"/>
                <a:gd name="T19" fmla="*/ 61 h 121"/>
                <a:gd name="T20" fmla="*/ 14 w 34"/>
                <a:gd name="T21" fmla="*/ 121 h 121"/>
                <a:gd name="T22" fmla="*/ 0 w 34"/>
                <a:gd name="T2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21">
                  <a:moveTo>
                    <a:pt x="0" y="121"/>
                  </a:moveTo>
                  <a:lnTo>
                    <a:pt x="0" y="121"/>
                  </a:lnTo>
                  <a:lnTo>
                    <a:pt x="21" y="17"/>
                  </a:lnTo>
                  <a:lnTo>
                    <a:pt x="21" y="17"/>
                  </a:lnTo>
                  <a:lnTo>
                    <a:pt x="27" y="9"/>
                  </a:lnTo>
                  <a:lnTo>
                    <a:pt x="31" y="2"/>
                  </a:lnTo>
                  <a:lnTo>
                    <a:pt x="34" y="0"/>
                  </a:lnTo>
                  <a:lnTo>
                    <a:pt x="34" y="0"/>
                  </a:lnTo>
                  <a:lnTo>
                    <a:pt x="31" y="19"/>
                  </a:lnTo>
                  <a:lnTo>
                    <a:pt x="25" y="61"/>
                  </a:lnTo>
                  <a:lnTo>
                    <a:pt x="14" y="121"/>
                  </a:lnTo>
                  <a:lnTo>
                    <a:pt x="0" y="1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92"/>
            <p:cNvSpPr/>
            <p:nvPr/>
          </p:nvSpPr>
          <p:spPr bwMode="auto">
            <a:xfrm>
              <a:off x="2679701" y="2954338"/>
              <a:ext cx="123825" cy="166688"/>
            </a:xfrm>
            <a:custGeom>
              <a:avLst/>
              <a:gdLst>
                <a:gd name="T0" fmla="*/ 77 w 78"/>
                <a:gd name="T1" fmla="*/ 98 h 105"/>
                <a:gd name="T2" fmla="*/ 19 w 78"/>
                <a:gd name="T3" fmla="*/ 13 h 105"/>
                <a:gd name="T4" fmla="*/ 0 w 78"/>
                <a:gd name="T5" fmla="*/ 0 h 105"/>
                <a:gd name="T6" fmla="*/ 8 w 78"/>
                <a:gd name="T7" fmla="*/ 20 h 105"/>
                <a:gd name="T8" fmla="*/ 66 w 78"/>
                <a:gd name="T9" fmla="*/ 105 h 105"/>
                <a:gd name="T10" fmla="*/ 78 w 78"/>
                <a:gd name="T11" fmla="*/ 98 h 105"/>
                <a:gd name="T12" fmla="*/ 77 w 78"/>
                <a:gd name="T13" fmla="*/ 98 h 105"/>
              </a:gdLst>
              <a:ahLst/>
              <a:cxnLst>
                <a:cxn ang="0">
                  <a:pos x="T0" y="T1"/>
                </a:cxn>
                <a:cxn ang="0">
                  <a:pos x="T2" y="T3"/>
                </a:cxn>
                <a:cxn ang="0">
                  <a:pos x="T4" y="T5"/>
                </a:cxn>
                <a:cxn ang="0">
                  <a:pos x="T6" y="T7"/>
                </a:cxn>
                <a:cxn ang="0">
                  <a:pos x="T8" y="T9"/>
                </a:cxn>
                <a:cxn ang="0">
                  <a:pos x="T10" y="T11"/>
                </a:cxn>
                <a:cxn ang="0">
                  <a:pos x="T12" y="T13"/>
                </a:cxn>
              </a:cxnLst>
              <a:rect l="0" t="0" r="r" b="b"/>
              <a:pathLst>
                <a:path w="78" h="105">
                  <a:moveTo>
                    <a:pt x="77" y="98"/>
                  </a:moveTo>
                  <a:lnTo>
                    <a:pt x="19" y="13"/>
                  </a:lnTo>
                  <a:lnTo>
                    <a:pt x="0" y="0"/>
                  </a:lnTo>
                  <a:lnTo>
                    <a:pt x="8" y="20"/>
                  </a:lnTo>
                  <a:lnTo>
                    <a:pt x="66" y="105"/>
                  </a:lnTo>
                  <a:lnTo>
                    <a:pt x="78" y="98"/>
                  </a:lnTo>
                  <a:lnTo>
                    <a:pt x="77" y="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93"/>
            <p:cNvSpPr/>
            <p:nvPr/>
          </p:nvSpPr>
          <p:spPr bwMode="auto">
            <a:xfrm>
              <a:off x="2798763" y="3149600"/>
              <a:ext cx="14288" cy="30163"/>
            </a:xfrm>
            <a:custGeom>
              <a:avLst/>
              <a:gdLst>
                <a:gd name="T0" fmla="*/ 7 w 9"/>
                <a:gd name="T1" fmla="*/ 2 h 19"/>
                <a:gd name="T2" fmla="*/ 7 w 9"/>
                <a:gd name="T3" fmla="*/ 2 h 19"/>
                <a:gd name="T4" fmla="*/ 6 w 9"/>
                <a:gd name="T5" fmla="*/ 0 h 19"/>
                <a:gd name="T6" fmla="*/ 3 w 9"/>
                <a:gd name="T7" fmla="*/ 0 h 19"/>
                <a:gd name="T8" fmla="*/ 3 w 9"/>
                <a:gd name="T9" fmla="*/ 0 h 19"/>
                <a:gd name="T10" fmla="*/ 0 w 9"/>
                <a:gd name="T11" fmla="*/ 1 h 19"/>
                <a:gd name="T12" fmla="*/ 0 w 9"/>
                <a:gd name="T13" fmla="*/ 4 h 19"/>
                <a:gd name="T14" fmla="*/ 3 w 9"/>
                <a:gd name="T15" fmla="*/ 16 h 19"/>
                <a:gd name="T16" fmla="*/ 3 w 9"/>
                <a:gd name="T17" fmla="*/ 16 h 19"/>
                <a:gd name="T18" fmla="*/ 3 w 9"/>
                <a:gd name="T19" fmla="*/ 19 h 19"/>
                <a:gd name="T20" fmla="*/ 6 w 9"/>
                <a:gd name="T21" fmla="*/ 19 h 19"/>
                <a:gd name="T22" fmla="*/ 6 w 9"/>
                <a:gd name="T23" fmla="*/ 19 h 19"/>
                <a:gd name="T24" fmla="*/ 9 w 9"/>
                <a:gd name="T25" fmla="*/ 17 h 19"/>
                <a:gd name="T26" fmla="*/ 9 w 9"/>
                <a:gd name="T27" fmla="*/ 15 h 19"/>
                <a:gd name="T28" fmla="*/ 7 w 9"/>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9">
                  <a:moveTo>
                    <a:pt x="7" y="2"/>
                  </a:moveTo>
                  <a:lnTo>
                    <a:pt x="7" y="2"/>
                  </a:lnTo>
                  <a:lnTo>
                    <a:pt x="6" y="0"/>
                  </a:lnTo>
                  <a:lnTo>
                    <a:pt x="3" y="0"/>
                  </a:lnTo>
                  <a:lnTo>
                    <a:pt x="3" y="0"/>
                  </a:lnTo>
                  <a:lnTo>
                    <a:pt x="0" y="1"/>
                  </a:lnTo>
                  <a:lnTo>
                    <a:pt x="0" y="4"/>
                  </a:lnTo>
                  <a:lnTo>
                    <a:pt x="3" y="16"/>
                  </a:lnTo>
                  <a:lnTo>
                    <a:pt x="3" y="16"/>
                  </a:lnTo>
                  <a:lnTo>
                    <a:pt x="3" y="19"/>
                  </a:lnTo>
                  <a:lnTo>
                    <a:pt x="6" y="19"/>
                  </a:lnTo>
                  <a:lnTo>
                    <a:pt x="6" y="19"/>
                  </a:lnTo>
                  <a:lnTo>
                    <a:pt x="9" y="17"/>
                  </a:lnTo>
                  <a:lnTo>
                    <a:pt x="9" y="15"/>
                  </a:lnTo>
                  <a:lnTo>
                    <a:pt x="7"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11" name="Freeform 194"/>
          <p:cNvSpPr>
            <a:spLocks noEditPoints="1"/>
          </p:cNvSpPr>
          <p:nvPr/>
        </p:nvSpPr>
        <p:spPr bwMode="auto">
          <a:xfrm>
            <a:off x="5937249" y="1909081"/>
            <a:ext cx="217488" cy="236538"/>
          </a:xfrm>
          <a:custGeom>
            <a:avLst/>
            <a:gdLst>
              <a:gd name="T0" fmla="*/ 105 w 137"/>
              <a:gd name="T1" fmla="*/ 69 h 149"/>
              <a:gd name="T2" fmla="*/ 103 w 137"/>
              <a:gd name="T3" fmla="*/ 51 h 149"/>
              <a:gd name="T4" fmla="*/ 103 w 137"/>
              <a:gd name="T5" fmla="*/ 99 h 149"/>
              <a:gd name="T6" fmla="*/ 116 w 137"/>
              <a:gd name="T7" fmla="*/ 112 h 149"/>
              <a:gd name="T8" fmla="*/ 114 w 137"/>
              <a:gd name="T9" fmla="*/ 118 h 149"/>
              <a:gd name="T10" fmla="*/ 103 w 137"/>
              <a:gd name="T11" fmla="*/ 38 h 149"/>
              <a:gd name="T12" fmla="*/ 114 w 137"/>
              <a:gd name="T13" fmla="*/ 19 h 149"/>
              <a:gd name="T14" fmla="*/ 116 w 137"/>
              <a:gd name="T15" fmla="*/ 26 h 149"/>
              <a:gd name="T16" fmla="*/ 103 w 137"/>
              <a:gd name="T17" fmla="*/ 38 h 149"/>
              <a:gd name="T18" fmla="*/ 112 w 137"/>
              <a:gd name="T19" fmla="*/ 69 h 149"/>
              <a:gd name="T20" fmla="*/ 133 w 137"/>
              <a:gd name="T21" fmla="*/ 65 h 149"/>
              <a:gd name="T22" fmla="*/ 135 w 137"/>
              <a:gd name="T23" fmla="*/ 72 h 149"/>
              <a:gd name="T24" fmla="*/ 114 w 137"/>
              <a:gd name="T25" fmla="*/ 72 h 149"/>
              <a:gd name="T26" fmla="*/ 69 w 137"/>
              <a:gd name="T27" fmla="*/ 31 h 149"/>
              <a:gd name="T28" fmla="*/ 103 w 137"/>
              <a:gd name="T29" fmla="*/ 51 h 149"/>
              <a:gd name="T30" fmla="*/ 89 w 137"/>
              <a:gd name="T31" fmla="*/ 100 h 149"/>
              <a:gd name="T32" fmla="*/ 84 w 137"/>
              <a:gd name="T33" fmla="*/ 144 h 149"/>
              <a:gd name="T34" fmla="*/ 69 w 137"/>
              <a:gd name="T35" fmla="*/ 115 h 149"/>
              <a:gd name="T36" fmla="*/ 81 w 137"/>
              <a:gd name="T37" fmla="*/ 96 h 149"/>
              <a:gd name="T38" fmla="*/ 95 w 137"/>
              <a:gd name="T39" fmla="*/ 84 h 149"/>
              <a:gd name="T40" fmla="*/ 97 w 137"/>
              <a:gd name="T41" fmla="*/ 62 h 149"/>
              <a:gd name="T42" fmla="*/ 89 w 137"/>
              <a:gd name="T43" fmla="*/ 47 h 149"/>
              <a:gd name="T44" fmla="*/ 69 w 137"/>
              <a:gd name="T45" fmla="*/ 39 h 149"/>
              <a:gd name="T46" fmla="*/ 100 w 137"/>
              <a:gd name="T47" fmla="*/ 33 h 149"/>
              <a:gd name="T48" fmla="*/ 100 w 137"/>
              <a:gd name="T49" fmla="*/ 38 h 149"/>
              <a:gd name="T50" fmla="*/ 103 w 137"/>
              <a:gd name="T51" fmla="*/ 99 h 149"/>
              <a:gd name="T52" fmla="*/ 99 w 137"/>
              <a:gd name="T53" fmla="*/ 103 h 149"/>
              <a:gd name="T54" fmla="*/ 103 w 137"/>
              <a:gd name="T55" fmla="*/ 99 h 149"/>
              <a:gd name="T56" fmla="*/ 70 w 137"/>
              <a:gd name="T57" fmla="*/ 1 h 149"/>
              <a:gd name="T58" fmla="*/ 70 w 137"/>
              <a:gd name="T59" fmla="*/ 23 h 149"/>
              <a:gd name="T60" fmla="*/ 66 w 137"/>
              <a:gd name="T61" fmla="*/ 149 h 149"/>
              <a:gd name="T62" fmla="*/ 49 w 137"/>
              <a:gd name="T63" fmla="*/ 137 h 149"/>
              <a:gd name="T64" fmla="*/ 39 w 137"/>
              <a:gd name="T65" fmla="*/ 93 h 149"/>
              <a:gd name="T66" fmla="*/ 40 w 137"/>
              <a:gd name="T67" fmla="*/ 43 h 149"/>
              <a:gd name="T68" fmla="*/ 69 w 137"/>
              <a:gd name="T69" fmla="*/ 31 h 149"/>
              <a:gd name="T70" fmla="*/ 57 w 137"/>
              <a:gd name="T71" fmla="*/ 41 h 149"/>
              <a:gd name="T72" fmla="*/ 43 w 137"/>
              <a:gd name="T73" fmla="*/ 51 h 149"/>
              <a:gd name="T74" fmla="*/ 38 w 137"/>
              <a:gd name="T75" fmla="*/ 69 h 149"/>
              <a:gd name="T76" fmla="*/ 53 w 137"/>
              <a:gd name="T77" fmla="*/ 95 h 149"/>
              <a:gd name="T78" fmla="*/ 55 w 137"/>
              <a:gd name="T79" fmla="*/ 98 h 149"/>
              <a:gd name="T80" fmla="*/ 69 w 137"/>
              <a:gd name="T81" fmla="*/ 149 h 149"/>
              <a:gd name="T82" fmla="*/ 68 w 137"/>
              <a:gd name="T83" fmla="*/ 24 h 149"/>
              <a:gd name="T84" fmla="*/ 65 w 137"/>
              <a:gd name="T85" fmla="*/ 4 h 149"/>
              <a:gd name="T86" fmla="*/ 69 w 137"/>
              <a:gd name="T87" fmla="*/ 0 h 149"/>
              <a:gd name="T88" fmla="*/ 36 w 137"/>
              <a:gd name="T89" fmla="*/ 106 h 149"/>
              <a:gd name="T90" fmla="*/ 34 w 137"/>
              <a:gd name="T91" fmla="*/ 99 h 149"/>
              <a:gd name="T92" fmla="*/ 34 w 137"/>
              <a:gd name="T93" fmla="*/ 38 h 149"/>
              <a:gd name="T94" fmla="*/ 36 w 137"/>
              <a:gd name="T95" fmla="*/ 33 h 149"/>
              <a:gd name="T96" fmla="*/ 34 w 137"/>
              <a:gd name="T97" fmla="*/ 85 h 149"/>
              <a:gd name="T98" fmla="*/ 31 w 137"/>
              <a:gd name="T99" fmla="*/ 61 h 149"/>
              <a:gd name="T100" fmla="*/ 34 w 137"/>
              <a:gd name="T101" fmla="*/ 30 h 149"/>
              <a:gd name="T102" fmla="*/ 31 w 137"/>
              <a:gd name="T103" fmla="*/ 38 h 149"/>
              <a:gd name="T104" fmla="*/ 20 w 137"/>
              <a:gd name="T105" fmla="*/ 20 h 149"/>
              <a:gd name="T106" fmla="*/ 34 w 137"/>
              <a:gd name="T107" fmla="*/ 30 h 149"/>
              <a:gd name="T108" fmla="*/ 24 w 137"/>
              <a:gd name="T109" fmla="*/ 116 h 149"/>
              <a:gd name="T110" fmla="*/ 20 w 137"/>
              <a:gd name="T111" fmla="*/ 116 h 149"/>
              <a:gd name="T112" fmla="*/ 31 w 137"/>
              <a:gd name="T113" fmla="*/ 100 h 149"/>
              <a:gd name="T114" fmla="*/ 4 w 137"/>
              <a:gd name="T115" fmla="*/ 65 h 149"/>
              <a:gd name="T116" fmla="*/ 23 w 137"/>
              <a:gd name="T117" fmla="*/ 66 h 149"/>
              <a:gd name="T118" fmla="*/ 20 w 137"/>
              <a:gd name="T119" fmla="*/ 72 h 149"/>
              <a:gd name="T120" fmla="*/ 0 w 137"/>
              <a:gd name="T121" fmla="*/ 69 h 149"/>
              <a:gd name="T122" fmla="*/ 4 w 137"/>
              <a:gd name="T123" fmla="*/ 6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9">
                <a:moveTo>
                  <a:pt x="103" y="51"/>
                </a:moveTo>
                <a:lnTo>
                  <a:pt x="103" y="51"/>
                </a:lnTo>
                <a:lnTo>
                  <a:pt x="105" y="60"/>
                </a:lnTo>
                <a:lnTo>
                  <a:pt x="105" y="69"/>
                </a:lnTo>
                <a:lnTo>
                  <a:pt x="105" y="69"/>
                </a:lnTo>
                <a:lnTo>
                  <a:pt x="105" y="77"/>
                </a:lnTo>
                <a:lnTo>
                  <a:pt x="103" y="85"/>
                </a:lnTo>
                <a:lnTo>
                  <a:pt x="103" y="51"/>
                </a:lnTo>
                <a:lnTo>
                  <a:pt x="103" y="51"/>
                </a:lnTo>
                <a:close/>
                <a:moveTo>
                  <a:pt x="103" y="108"/>
                </a:moveTo>
                <a:lnTo>
                  <a:pt x="103" y="99"/>
                </a:lnTo>
                <a:lnTo>
                  <a:pt x="103" y="99"/>
                </a:lnTo>
                <a:lnTo>
                  <a:pt x="104" y="100"/>
                </a:lnTo>
                <a:lnTo>
                  <a:pt x="104" y="100"/>
                </a:lnTo>
                <a:lnTo>
                  <a:pt x="116" y="112"/>
                </a:lnTo>
                <a:lnTo>
                  <a:pt x="116" y="112"/>
                </a:lnTo>
                <a:lnTo>
                  <a:pt x="118" y="115"/>
                </a:lnTo>
                <a:lnTo>
                  <a:pt x="116" y="116"/>
                </a:lnTo>
                <a:lnTo>
                  <a:pt x="116" y="116"/>
                </a:lnTo>
                <a:lnTo>
                  <a:pt x="114" y="118"/>
                </a:lnTo>
                <a:lnTo>
                  <a:pt x="111" y="116"/>
                </a:lnTo>
                <a:lnTo>
                  <a:pt x="103" y="108"/>
                </a:lnTo>
                <a:lnTo>
                  <a:pt x="103" y="108"/>
                </a:lnTo>
                <a:close/>
                <a:moveTo>
                  <a:pt x="103" y="38"/>
                </a:moveTo>
                <a:lnTo>
                  <a:pt x="103" y="30"/>
                </a:lnTo>
                <a:lnTo>
                  <a:pt x="111" y="20"/>
                </a:lnTo>
                <a:lnTo>
                  <a:pt x="111" y="20"/>
                </a:lnTo>
                <a:lnTo>
                  <a:pt x="114" y="19"/>
                </a:lnTo>
                <a:lnTo>
                  <a:pt x="116" y="20"/>
                </a:lnTo>
                <a:lnTo>
                  <a:pt x="116" y="20"/>
                </a:lnTo>
                <a:lnTo>
                  <a:pt x="118" y="23"/>
                </a:lnTo>
                <a:lnTo>
                  <a:pt x="116" y="26"/>
                </a:lnTo>
                <a:lnTo>
                  <a:pt x="104" y="38"/>
                </a:lnTo>
                <a:lnTo>
                  <a:pt x="104" y="38"/>
                </a:lnTo>
                <a:lnTo>
                  <a:pt x="104" y="38"/>
                </a:lnTo>
                <a:lnTo>
                  <a:pt x="103" y="38"/>
                </a:lnTo>
                <a:lnTo>
                  <a:pt x="103" y="38"/>
                </a:lnTo>
                <a:close/>
                <a:moveTo>
                  <a:pt x="112" y="69"/>
                </a:moveTo>
                <a:lnTo>
                  <a:pt x="112" y="69"/>
                </a:lnTo>
                <a:lnTo>
                  <a:pt x="112" y="69"/>
                </a:lnTo>
                <a:lnTo>
                  <a:pt x="114" y="66"/>
                </a:lnTo>
                <a:lnTo>
                  <a:pt x="116" y="65"/>
                </a:lnTo>
                <a:lnTo>
                  <a:pt x="133" y="65"/>
                </a:lnTo>
                <a:lnTo>
                  <a:pt x="133" y="65"/>
                </a:lnTo>
                <a:lnTo>
                  <a:pt x="135" y="66"/>
                </a:lnTo>
                <a:lnTo>
                  <a:pt x="137" y="69"/>
                </a:lnTo>
                <a:lnTo>
                  <a:pt x="137" y="69"/>
                </a:lnTo>
                <a:lnTo>
                  <a:pt x="135" y="72"/>
                </a:lnTo>
                <a:lnTo>
                  <a:pt x="133" y="72"/>
                </a:lnTo>
                <a:lnTo>
                  <a:pt x="116" y="72"/>
                </a:lnTo>
                <a:lnTo>
                  <a:pt x="116" y="72"/>
                </a:lnTo>
                <a:lnTo>
                  <a:pt x="114" y="72"/>
                </a:lnTo>
                <a:lnTo>
                  <a:pt x="112" y="69"/>
                </a:lnTo>
                <a:lnTo>
                  <a:pt x="112" y="69"/>
                </a:lnTo>
                <a:close/>
                <a:moveTo>
                  <a:pt x="69" y="31"/>
                </a:moveTo>
                <a:lnTo>
                  <a:pt x="69" y="31"/>
                </a:lnTo>
                <a:lnTo>
                  <a:pt x="78" y="33"/>
                </a:lnTo>
                <a:lnTo>
                  <a:pt x="88" y="37"/>
                </a:lnTo>
                <a:lnTo>
                  <a:pt x="96" y="43"/>
                </a:lnTo>
                <a:lnTo>
                  <a:pt x="103" y="51"/>
                </a:lnTo>
                <a:lnTo>
                  <a:pt x="103" y="85"/>
                </a:lnTo>
                <a:lnTo>
                  <a:pt x="103" y="85"/>
                </a:lnTo>
                <a:lnTo>
                  <a:pt x="96" y="93"/>
                </a:lnTo>
                <a:lnTo>
                  <a:pt x="89" y="100"/>
                </a:lnTo>
                <a:lnTo>
                  <a:pt x="89" y="130"/>
                </a:lnTo>
                <a:lnTo>
                  <a:pt x="89" y="130"/>
                </a:lnTo>
                <a:lnTo>
                  <a:pt x="88" y="137"/>
                </a:lnTo>
                <a:lnTo>
                  <a:pt x="84" y="144"/>
                </a:lnTo>
                <a:lnTo>
                  <a:pt x="77" y="148"/>
                </a:lnTo>
                <a:lnTo>
                  <a:pt x="70" y="149"/>
                </a:lnTo>
                <a:lnTo>
                  <a:pt x="69" y="149"/>
                </a:lnTo>
                <a:lnTo>
                  <a:pt x="69" y="115"/>
                </a:lnTo>
                <a:lnTo>
                  <a:pt x="81" y="115"/>
                </a:lnTo>
                <a:lnTo>
                  <a:pt x="81" y="98"/>
                </a:lnTo>
                <a:lnTo>
                  <a:pt x="81" y="98"/>
                </a:lnTo>
                <a:lnTo>
                  <a:pt x="81" y="96"/>
                </a:lnTo>
                <a:lnTo>
                  <a:pt x="82" y="95"/>
                </a:lnTo>
                <a:lnTo>
                  <a:pt x="82" y="95"/>
                </a:lnTo>
                <a:lnTo>
                  <a:pt x="89" y="89"/>
                </a:lnTo>
                <a:lnTo>
                  <a:pt x="95" y="84"/>
                </a:lnTo>
                <a:lnTo>
                  <a:pt x="97" y="77"/>
                </a:lnTo>
                <a:lnTo>
                  <a:pt x="99" y="69"/>
                </a:lnTo>
                <a:lnTo>
                  <a:pt x="99" y="69"/>
                </a:lnTo>
                <a:lnTo>
                  <a:pt x="97" y="62"/>
                </a:lnTo>
                <a:lnTo>
                  <a:pt x="96" y="57"/>
                </a:lnTo>
                <a:lnTo>
                  <a:pt x="93" y="51"/>
                </a:lnTo>
                <a:lnTo>
                  <a:pt x="89" y="47"/>
                </a:lnTo>
                <a:lnTo>
                  <a:pt x="89" y="47"/>
                </a:lnTo>
                <a:lnTo>
                  <a:pt x="85" y="43"/>
                </a:lnTo>
                <a:lnTo>
                  <a:pt x="80" y="41"/>
                </a:lnTo>
                <a:lnTo>
                  <a:pt x="74" y="39"/>
                </a:lnTo>
                <a:lnTo>
                  <a:pt x="69" y="39"/>
                </a:lnTo>
                <a:lnTo>
                  <a:pt x="69" y="31"/>
                </a:lnTo>
                <a:lnTo>
                  <a:pt x="69" y="31"/>
                </a:lnTo>
                <a:close/>
                <a:moveTo>
                  <a:pt x="103" y="30"/>
                </a:moveTo>
                <a:lnTo>
                  <a:pt x="100" y="33"/>
                </a:lnTo>
                <a:lnTo>
                  <a:pt x="100" y="33"/>
                </a:lnTo>
                <a:lnTo>
                  <a:pt x="99" y="35"/>
                </a:lnTo>
                <a:lnTo>
                  <a:pt x="100" y="38"/>
                </a:lnTo>
                <a:lnTo>
                  <a:pt x="100" y="38"/>
                </a:lnTo>
                <a:lnTo>
                  <a:pt x="103" y="38"/>
                </a:lnTo>
                <a:lnTo>
                  <a:pt x="103" y="30"/>
                </a:lnTo>
                <a:lnTo>
                  <a:pt x="103" y="30"/>
                </a:lnTo>
                <a:close/>
                <a:moveTo>
                  <a:pt x="103" y="99"/>
                </a:moveTo>
                <a:lnTo>
                  <a:pt x="103" y="99"/>
                </a:lnTo>
                <a:lnTo>
                  <a:pt x="100" y="100"/>
                </a:lnTo>
                <a:lnTo>
                  <a:pt x="100" y="100"/>
                </a:lnTo>
                <a:lnTo>
                  <a:pt x="99" y="103"/>
                </a:lnTo>
                <a:lnTo>
                  <a:pt x="100" y="106"/>
                </a:lnTo>
                <a:lnTo>
                  <a:pt x="103" y="108"/>
                </a:lnTo>
                <a:lnTo>
                  <a:pt x="103" y="99"/>
                </a:lnTo>
                <a:lnTo>
                  <a:pt x="103" y="99"/>
                </a:lnTo>
                <a:close/>
                <a:moveTo>
                  <a:pt x="69" y="24"/>
                </a:moveTo>
                <a:lnTo>
                  <a:pt x="69" y="0"/>
                </a:lnTo>
                <a:lnTo>
                  <a:pt x="69" y="0"/>
                </a:lnTo>
                <a:lnTo>
                  <a:pt x="70" y="1"/>
                </a:lnTo>
                <a:lnTo>
                  <a:pt x="72" y="4"/>
                </a:lnTo>
                <a:lnTo>
                  <a:pt x="72" y="20"/>
                </a:lnTo>
                <a:lnTo>
                  <a:pt x="72" y="20"/>
                </a:lnTo>
                <a:lnTo>
                  <a:pt x="70" y="23"/>
                </a:lnTo>
                <a:lnTo>
                  <a:pt x="69" y="24"/>
                </a:lnTo>
                <a:lnTo>
                  <a:pt x="69" y="24"/>
                </a:lnTo>
                <a:close/>
                <a:moveTo>
                  <a:pt x="69" y="149"/>
                </a:moveTo>
                <a:lnTo>
                  <a:pt x="66" y="149"/>
                </a:lnTo>
                <a:lnTo>
                  <a:pt x="66" y="149"/>
                </a:lnTo>
                <a:lnTo>
                  <a:pt x="58" y="148"/>
                </a:lnTo>
                <a:lnTo>
                  <a:pt x="53" y="144"/>
                </a:lnTo>
                <a:lnTo>
                  <a:pt x="49" y="137"/>
                </a:lnTo>
                <a:lnTo>
                  <a:pt x="47" y="130"/>
                </a:lnTo>
                <a:lnTo>
                  <a:pt x="47" y="100"/>
                </a:lnTo>
                <a:lnTo>
                  <a:pt x="47" y="100"/>
                </a:lnTo>
                <a:lnTo>
                  <a:pt x="39" y="93"/>
                </a:lnTo>
                <a:lnTo>
                  <a:pt x="34" y="85"/>
                </a:lnTo>
                <a:lnTo>
                  <a:pt x="34" y="53"/>
                </a:lnTo>
                <a:lnTo>
                  <a:pt x="34" y="53"/>
                </a:lnTo>
                <a:lnTo>
                  <a:pt x="40" y="43"/>
                </a:lnTo>
                <a:lnTo>
                  <a:pt x="47" y="37"/>
                </a:lnTo>
                <a:lnTo>
                  <a:pt x="58" y="33"/>
                </a:lnTo>
                <a:lnTo>
                  <a:pt x="62" y="31"/>
                </a:lnTo>
                <a:lnTo>
                  <a:pt x="69" y="31"/>
                </a:lnTo>
                <a:lnTo>
                  <a:pt x="69" y="39"/>
                </a:lnTo>
                <a:lnTo>
                  <a:pt x="69" y="39"/>
                </a:lnTo>
                <a:lnTo>
                  <a:pt x="62" y="39"/>
                </a:lnTo>
                <a:lnTo>
                  <a:pt x="57" y="41"/>
                </a:lnTo>
                <a:lnTo>
                  <a:pt x="51" y="43"/>
                </a:lnTo>
                <a:lnTo>
                  <a:pt x="47" y="47"/>
                </a:lnTo>
                <a:lnTo>
                  <a:pt x="47" y="47"/>
                </a:lnTo>
                <a:lnTo>
                  <a:pt x="43" y="51"/>
                </a:lnTo>
                <a:lnTo>
                  <a:pt x="40" y="57"/>
                </a:lnTo>
                <a:lnTo>
                  <a:pt x="39" y="62"/>
                </a:lnTo>
                <a:lnTo>
                  <a:pt x="38" y="69"/>
                </a:lnTo>
                <a:lnTo>
                  <a:pt x="38" y="69"/>
                </a:lnTo>
                <a:lnTo>
                  <a:pt x="39" y="77"/>
                </a:lnTo>
                <a:lnTo>
                  <a:pt x="42" y="84"/>
                </a:lnTo>
                <a:lnTo>
                  <a:pt x="47" y="89"/>
                </a:lnTo>
                <a:lnTo>
                  <a:pt x="53" y="95"/>
                </a:lnTo>
                <a:lnTo>
                  <a:pt x="53" y="95"/>
                </a:lnTo>
                <a:lnTo>
                  <a:pt x="53" y="95"/>
                </a:lnTo>
                <a:lnTo>
                  <a:pt x="54" y="96"/>
                </a:lnTo>
                <a:lnTo>
                  <a:pt x="55" y="98"/>
                </a:lnTo>
                <a:lnTo>
                  <a:pt x="55" y="115"/>
                </a:lnTo>
                <a:lnTo>
                  <a:pt x="69" y="115"/>
                </a:lnTo>
                <a:lnTo>
                  <a:pt x="69" y="149"/>
                </a:lnTo>
                <a:lnTo>
                  <a:pt x="69" y="149"/>
                </a:lnTo>
                <a:close/>
                <a:moveTo>
                  <a:pt x="69" y="0"/>
                </a:moveTo>
                <a:lnTo>
                  <a:pt x="69" y="24"/>
                </a:lnTo>
                <a:lnTo>
                  <a:pt x="68" y="24"/>
                </a:lnTo>
                <a:lnTo>
                  <a:pt x="68" y="24"/>
                </a:lnTo>
                <a:lnTo>
                  <a:pt x="68" y="24"/>
                </a:lnTo>
                <a:lnTo>
                  <a:pt x="66" y="23"/>
                </a:lnTo>
                <a:lnTo>
                  <a:pt x="65" y="20"/>
                </a:lnTo>
                <a:lnTo>
                  <a:pt x="65" y="4"/>
                </a:lnTo>
                <a:lnTo>
                  <a:pt x="65" y="4"/>
                </a:lnTo>
                <a:lnTo>
                  <a:pt x="66" y="1"/>
                </a:lnTo>
                <a:lnTo>
                  <a:pt x="68" y="0"/>
                </a:lnTo>
                <a:lnTo>
                  <a:pt x="69" y="0"/>
                </a:lnTo>
                <a:lnTo>
                  <a:pt x="69" y="0"/>
                </a:lnTo>
                <a:close/>
                <a:moveTo>
                  <a:pt x="34" y="107"/>
                </a:moveTo>
                <a:lnTo>
                  <a:pt x="36" y="106"/>
                </a:lnTo>
                <a:lnTo>
                  <a:pt x="36" y="106"/>
                </a:lnTo>
                <a:lnTo>
                  <a:pt x="38" y="103"/>
                </a:lnTo>
                <a:lnTo>
                  <a:pt x="36" y="100"/>
                </a:lnTo>
                <a:lnTo>
                  <a:pt x="36" y="100"/>
                </a:lnTo>
                <a:lnTo>
                  <a:pt x="34" y="99"/>
                </a:lnTo>
                <a:lnTo>
                  <a:pt x="34" y="107"/>
                </a:lnTo>
                <a:lnTo>
                  <a:pt x="34" y="107"/>
                </a:lnTo>
                <a:close/>
                <a:moveTo>
                  <a:pt x="34" y="38"/>
                </a:moveTo>
                <a:lnTo>
                  <a:pt x="34" y="38"/>
                </a:lnTo>
                <a:lnTo>
                  <a:pt x="36" y="38"/>
                </a:lnTo>
                <a:lnTo>
                  <a:pt x="36" y="38"/>
                </a:lnTo>
                <a:lnTo>
                  <a:pt x="38" y="35"/>
                </a:lnTo>
                <a:lnTo>
                  <a:pt x="36" y="33"/>
                </a:lnTo>
                <a:lnTo>
                  <a:pt x="34" y="30"/>
                </a:lnTo>
                <a:lnTo>
                  <a:pt x="34" y="38"/>
                </a:lnTo>
                <a:close/>
                <a:moveTo>
                  <a:pt x="34" y="85"/>
                </a:moveTo>
                <a:lnTo>
                  <a:pt x="34" y="85"/>
                </a:lnTo>
                <a:lnTo>
                  <a:pt x="31" y="77"/>
                </a:lnTo>
                <a:lnTo>
                  <a:pt x="31" y="69"/>
                </a:lnTo>
                <a:lnTo>
                  <a:pt x="31" y="69"/>
                </a:lnTo>
                <a:lnTo>
                  <a:pt x="31" y="61"/>
                </a:lnTo>
                <a:lnTo>
                  <a:pt x="34" y="53"/>
                </a:lnTo>
                <a:lnTo>
                  <a:pt x="34" y="85"/>
                </a:lnTo>
                <a:lnTo>
                  <a:pt x="34" y="85"/>
                </a:lnTo>
                <a:close/>
                <a:moveTo>
                  <a:pt x="34" y="30"/>
                </a:moveTo>
                <a:lnTo>
                  <a:pt x="34" y="38"/>
                </a:lnTo>
                <a:lnTo>
                  <a:pt x="34" y="38"/>
                </a:lnTo>
                <a:lnTo>
                  <a:pt x="31" y="38"/>
                </a:lnTo>
                <a:lnTo>
                  <a:pt x="31" y="38"/>
                </a:lnTo>
                <a:lnTo>
                  <a:pt x="20" y="26"/>
                </a:lnTo>
                <a:lnTo>
                  <a:pt x="20" y="26"/>
                </a:lnTo>
                <a:lnTo>
                  <a:pt x="19" y="23"/>
                </a:lnTo>
                <a:lnTo>
                  <a:pt x="20" y="20"/>
                </a:lnTo>
                <a:lnTo>
                  <a:pt x="20" y="20"/>
                </a:lnTo>
                <a:lnTo>
                  <a:pt x="23" y="19"/>
                </a:lnTo>
                <a:lnTo>
                  <a:pt x="24" y="20"/>
                </a:lnTo>
                <a:lnTo>
                  <a:pt x="34" y="30"/>
                </a:lnTo>
                <a:lnTo>
                  <a:pt x="34" y="30"/>
                </a:lnTo>
                <a:close/>
                <a:moveTo>
                  <a:pt x="34" y="99"/>
                </a:moveTo>
                <a:lnTo>
                  <a:pt x="34" y="107"/>
                </a:lnTo>
                <a:lnTo>
                  <a:pt x="24" y="116"/>
                </a:lnTo>
                <a:lnTo>
                  <a:pt x="24" y="116"/>
                </a:lnTo>
                <a:lnTo>
                  <a:pt x="23" y="118"/>
                </a:lnTo>
                <a:lnTo>
                  <a:pt x="20" y="116"/>
                </a:lnTo>
                <a:lnTo>
                  <a:pt x="20" y="116"/>
                </a:lnTo>
                <a:lnTo>
                  <a:pt x="19" y="115"/>
                </a:lnTo>
                <a:lnTo>
                  <a:pt x="20" y="112"/>
                </a:lnTo>
                <a:lnTo>
                  <a:pt x="31" y="100"/>
                </a:lnTo>
                <a:lnTo>
                  <a:pt x="31" y="100"/>
                </a:lnTo>
                <a:lnTo>
                  <a:pt x="31" y="100"/>
                </a:lnTo>
                <a:lnTo>
                  <a:pt x="34" y="99"/>
                </a:lnTo>
                <a:lnTo>
                  <a:pt x="34" y="99"/>
                </a:lnTo>
                <a:close/>
                <a:moveTo>
                  <a:pt x="4" y="65"/>
                </a:moveTo>
                <a:lnTo>
                  <a:pt x="4" y="65"/>
                </a:lnTo>
                <a:lnTo>
                  <a:pt x="20" y="65"/>
                </a:lnTo>
                <a:lnTo>
                  <a:pt x="20" y="65"/>
                </a:lnTo>
                <a:lnTo>
                  <a:pt x="23" y="66"/>
                </a:lnTo>
                <a:lnTo>
                  <a:pt x="24" y="69"/>
                </a:lnTo>
                <a:lnTo>
                  <a:pt x="24" y="69"/>
                </a:lnTo>
                <a:lnTo>
                  <a:pt x="23" y="72"/>
                </a:lnTo>
                <a:lnTo>
                  <a:pt x="20" y="72"/>
                </a:lnTo>
                <a:lnTo>
                  <a:pt x="4" y="72"/>
                </a:lnTo>
                <a:lnTo>
                  <a:pt x="4" y="72"/>
                </a:lnTo>
                <a:lnTo>
                  <a:pt x="1" y="72"/>
                </a:lnTo>
                <a:lnTo>
                  <a:pt x="0" y="69"/>
                </a:lnTo>
                <a:lnTo>
                  <a:pt x="0" y="69"/>
                </a:lnTo>
                <a:lnTo>
                  <a:pt x="1" y="66"/>
                </a:lnTo>
                <a:lnTo>
                  <a:pt x="4" y="65"/>
                </a:lnTo>
                <a:lnTo>
                  <a:pt x="4" y="65"/>
                </a:ln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213" name="TextBox 212"/>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214" name="Straight Connector 213"/>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16" name="Group 215"/>
          <p:cNvGrpSpPr/>
          <p:nvPr/>
        </p:nvGrpSpPr>
        <p:grpSpPr>
          <a:xfrm>
            <a:off x="834638" y="1829430"/>
            <a:ext cx="2988991" cy="1060749"/>
            <a:chOff x="1105468" y="1689881"/>
            <a:chExt cx="2988991" cy="1060749"/>
          </a:xfrm>
        </p:grpSpPr>
        <p:sp>
          <p:nvSpPr>
            <p:cNvPr id="212" name="TextBox 211"/>
            <p:cNvSpPr txBox="1"/>
            <p:nvPr/>
          </p:nvSpPr>
          <p:spPr>
            <a:xfrm>
              <a:off x="2486223" y="1689881"/>
              <a:ext cx="1603772" cy="400110"/>
            </a:xfrm>
            <a:prstGeom prst="rect">
              <a:avLst/>
            </a:prstGeom>
            <a:noFill/>
          </p:spPr>
          <p:txBody>
            <a:bodyPr wrap="none" rtlCol="0">
              <a:spAutoFit/>
            </a:bodyPr>
            <a:lstStyle/>
            <a:p>
              <a:pPr algn="r"/>
              <a:r>
                <a:rPr lang="en-US" sz="2000" b="1" smtClean="0">
                  <a:solidFill>
                    <a:schemeClr val="accent1"/>
                  </a:solidFill>
                </a:rPr>
                <a:t>Web Analysis</a:t>
              </a:r>
              <a:endParaRPr lang="en-GB" sz="2000" b="1">
                <a:solidFill>
                  <a:schemeClr val="accent1"/>
                </a:solidFill>
              </a:endParaRPr>
            </a:p>
          </p:txBody>
        </p:sp>
        <p:sp>
          <p:nvSpPr>
            <p:cNvPr id="215" name="Rectangle 214"/>
            <p:cNvSpPr/>
            <p:nvPr/>
          </p:nvSpPr>
          <p:spPr>
            <a:xfrm>
              <a:off x="1105468" y="2011966"/>
              <a:ext cx="2988991" cy="738664"/>
            </a:xfrm>
            <a:prstGeom prst="rect">
              <a:avLst/>
            </a:prstGeom>
          </p:spPr>
          <p:txBody>
            <a:bodyPr wrap="square">
              <a:spAutoFit/>
            </a:bodyPr>
            <a:lstStyle/>
            <a:p>
              <a:pPr algn="r"/>
              <a:r>
                <a:rPr lang="en-GB" sz="1400"/>
                <a:t>Lorem ipsum dolor sit amet, consectetuer adipiscing elit, sed diam nonummy nibh euismod tincidunt </a:t>
              </a:r>
              <a:r>
                <a:rPr lang="en-GB" sz="1400" smtClean="0"/>
                <a:t>ut</a:t>
              </a:r>
              <a:endParaRPr lang="en-GB" sz="1400"/>
            </a:p>
          </p:txBody>
        </p:sp>
      </p:grpSp>
      <p:grpSp>
        <p:nvGrpSpPr>
          <p:cNvPr id="217" name="Group 216"/>
          <p:cNvGrpSpPr/>
          <p:nvPr/>
        </p:nvGrpSpPr>
        <p:grpSpPr>
          <a:xfrm>
            <a:off x="824616" y="3222878"/>
            <a:ext cx="2988991" cy="1060749"/>
            <a:chOff x="1105468" y="1689881"/>
            <a:chExt cx="2988991" cy="1060749"/>
          </a:xfrm>
        </p:grpSpPr>
        <p:sp>
          <p:nvSpPr>
            <p:cNvPr id="218" name="TextBox 217"/>
            <p:cNvSpPr txBox="1"/>
            <p:nvPr/>
          </p:nvSpPr>
          <p:spPr>
            <a:xfrm>
              <a:off x="2451405" y="1689881"/>
              <a:ext cx="1638590" cy="400110"/>
            </a:xfrm>
            <a:prstGeom prst="rect">
              <a:avLst/>
            </a:prstGeom>
            <a:noFill/>
          </p:spPr>
          <p:txBody>
            <a:bodyPr wrap="none" rtlCol="0">
              <a:spAutoFit/>
            </a:bodyPr>
            <a:lstStyle/>
            <a:p>
              <a:pPr algn="r"/>
              <a:r>
                <a:rPr lang="en-US" sz="2000" b="1" smtClean="0">
                  <a:solidFill>
                    <a:schemeClr val="accent2"/>
                  </a:solidFill>
                </a:rPr>
                <a:t>HTML Design</a:t>
              </a:r>
              <a:endParaRPr lang="en-GB" sz="2000" b="1">
                <a:solidFill>
                  <a:schemeClr val="accent2"/>
                </a:solidFill>
              </a:endParaRPr>
            </a:p>
          </p:txBody>
        </p:sp>
        <p:sp>
          <p:nvSpPr>
            <p:cNvPr id="219" name="Rectangle 218"/>
            <p:cNvSpPr/>
            <p:nvPr/>
          </p:nvSpPr>
          <p:spPr>
            <a:xfrm>
              <a:off x="1105468" y="2011966"/>
              <a:ext cx="2988991" cy="738664"/>
            </a:xfrm>
            <a:prstGeom prst="rect">
              <a:avLst/>
            </a:prstGeom>
          </p:spPr>
          <p:txBody>
            <a:bodyPr wrap="square">
              <a:spAutoFit/>
            </a:bodyPr>
            <a:lstStyle/>
            <a:p>
              <a:pPr algn="r"/>
              <a:r>
                <a:rPr lang="en-GB" sz="1400"/>
                <a:t>Lorem ipsum dolor sit amet, consectetuer adipiscing elit, sed diam nonummy nibh euismod tincidunt </a:t>
              </a:r>
              <a:r>
                <a:rPr lang="en-GB" sz="1400" smtClean="0"/>
                <a:t>ut</a:t>
              </a:r>
              <a:endParaRPr lang="en-GB" sz="1400"/>
            </a:p>
          </p:txBody>
        </p:sp>
      </p:grpSp>
      <p:grpSp>
        <p:nvGrpSpPr>
          <p:cNvPr id="220" name="Group 219"/>
          <p:cNvGrpSpPr/>
          <p:nvPr/>
        </p:nvGrpSpPr>
        <p:grpSpPr>
          <a:xfrm>
            <a:off x="837813" y="4620028"/>
            <a:ext cx="2988991" cy="1060749"/>
            <a:chOff x="1105468" y="1689881"/>
            <a:chExt cx="2988991" cy="1060749"/>
          </a:xfrm>
        </p:grpSpPr>
        <p:sp>
          <p:nvSpPr>
            <p:cNvPr id="221" name="TextBox 220"/>
            <p:cNvSpPr txBox="1"/>
            <p:nvPr/>
          </p:nvSpPr>
          <p:spPr>
            <a:xfrm>
              <a:off x="2786881" y="1689881"/>
              <a:ext cx="1303114" cy="400110"/>
            </a:xfrm>
            <a:prstGeom prst="rect">
              <a:avLst/>
            </a:prstGeom>
            <a:noFill/>
          </p:spPr>
          <p:txBody>
            <a:bodyPr wrap="none" rtlCol="0">
              <a:spAutoFit/>
            </a:bodyPr>
            <a:lstStyle/>
            <a:p>
              <a:pPr algn="r"/>
              <a:r>
                <a:rPr lang="en-US" sz="2000" b="1" smtClean="0">
                  <a:solidFill>
                    <a:schemeClr val="accent3"/>
                  </a:solidFill>
                </a:rPr>
                <a:t>Java Script</a:t>
              </a:r>
              <a:endParaRPr lang="en-GB" sz="2000" b="1">
                <a:solidFill>
                  <a:schemeClr val="accent3"/>
                </a:solidFill>
              </a:endParaRPr>
            </a:p>
          </p:txBody>
        </p:sp>
        <p:sp>
          <p:nvSpPr>
            <p:cNvPr id="222" name="Rectangle 221"/>
            <p:cNvSpPr/>
            <p:nvPr/>
          </p:nvSpPr>
          <p:spPr>
            <a:xfrm>
              <a:off x="1105468" y="2011966"/>
              <a:ext cx="2988991" cy="738664"/>
            </a:xfrm>
            <a:prstGeom prst="rect">
              <a:avLst/>
            </a:prstGeom>
          </p:spPr>
          <p:txBody>
            <a:bodyPr wrap="square">
              <a:spAutoFit/>
            </a:bodyPr>
            <a:lstStyle/>
            <a:p>
              <a:pPr algn="r"/>
              <a:r>
                <a:rPr lang="en-GB" sz="1400"/>
                <a:t>Lorem ipsum dolor sit amet, consectetuer adipiscing elit, sed diam nonummy nibh euismod tincidunt </a:t>
              </a:r>
              <a:r>
                <a:rPr lang="en-GB" sz="1400" smtClean="0"/>
                <a:t>ut</a:t>
              </a:r>
              <a:endParaRPr lang="en-GB" sz="1400"/>
            </a:p>
          </p:txBody>
        </p:sp>
      </p:grpSp>
      <p:grpSp>
        <p:nvGrpSpPr>
          <p:cNvPr id="223" name="Group 222"/>
          <p:cNvGrpSpPr/>
          <p:nvPr/>
        </p:nvGrpSpPr>
        <p:grpSpPr>
          <a:xfrm>
            <a:off x="8159936" y="1829430"/>
            <a:ext cx="2988991" cy="1060749"/>
            <a:chOff x="1105468" y="1689881"/>
            <a:chExt cx="2988991" cy="1060749"/>
          </a:xfrm>
        </p:grpSpPr>
        <p:sp>
          <p:nvSpPr>
            <p:cNvPr id="224" name="TextBox 223"/>
            <p:cNvSpPr txBox="1"/>
            <p:nvPr/>
          </p:nvSpPr>
          <p:spPr>
            <a:xfrm>
              <a:off x="1105468" y="1689881"/>
              <a:ext cx="1336328" cy="400110"/>
            </a:xfrm>
            <a:prstGeom prst="rect">
              <a:avLst/>
            </a:prstGeom>
            <a:noFill/>
          </p:spPr>
          <p:txBody>
            <a:bodyPr wrap="none" rtlCol="0">
              <a:spAutoFit/>
            </a:bodyPr>
            <a:lstStyle/>
            <a:p>
              <a:r>
                <a:rPr lang="en-US" sz="2000" b="1" smtClean="0">
                  <a:solidFill>
                    <a:schemeClr val="accent4"/>
                  </a:solidFill>
                </a:rPr>
                <a:t>Photoshop</a:t>
              </a:r>
              <a:endParaRPr lang="en-GB" sz="2000" b="1">
                <a:solidFill>
                  <a:schemeClr val="accent4"/>
                </a:solidFill>
              </a:endParaRPr>
            </a:p>
          </p:txBody>
        </p:sp>
        <p:sp>
          <p:nvSpPr>
            <p:cNvPr id="225" name="Rectangle 224"/>
            <p:cNvSpPr/>
            <p:nvPr/>
          </p:nvSpPr>
          <p:spPr>
            <a:xfrm>
              <a:off x="1105468" y="2011966"/>
              <a:ext cx="2988991" cy="738664"/>
            </a:xfrm>
            <a:prstGeom prst="rect">
              <a:avLst/>
            </a:prstGeom>
          </p:spPr>
          <p:txBody>
            <a:bodyPr wrap="square">
              <a:spAutoFit/>
            </a:bodyPr>
            <a:lstStyle/>
            <a:p>
              <a:r>
                <a:rPr lang="en-GB" sz="1400"/>
                <a:t>Lorem ipsum dolor sit amet, consectetuer adipiscing elit, sed diam nonummy nibh euismod tincidunt </a:t>
              </a:r>
              <a:r>
                <a:rPr lang="en-GB" sz="1400" smtClean="0"/>
                <a:t>ut</a:t>
              </a:r>
              <a:endParaRPr lang="en-GB" sz="1400"/>
            </a:p>
          </p:txBody>
        </p:sp>
      </p:grpSp>
      <p:grpSp>
        <p:nvGrpSpPr>
          <p:cNvPr id="226" name="Group 225"/>
          <p:cNvGrpSpPr/>
          <p:nvPr/>
        </p:nvGrpSpPr>
        <p:grpSpPr>
          <a:xfrm>
            <a:off x="8162925" y="3223287"/>
            <a:ext cx="2988991" cy="1060749"/>
            <a:chOff x="1105468" y="1689881"/>
            <a:chExt cx="2988991" cy="1060749"/>
          </a:xfrm>
        </p:grpSpPr>
        <p:sp>
          <p:nvSpPr>
            <p:cNvPr id="227" name="TextBox 226"/>
            <p:cNvSpPr txBox="1"/>
            <p:nvPr/>
          </p:nvSpPr>
          <p:spPr>
            <a:xfrm>
              <a:off x="1105468" y="1689881"/>
              <a:ext cx="1229247" cy="400110"/>
            </a:xfrm>
            <a:prstGeom prst="rect">
              <a:avLst/>
            </a:prstGeom>
            <a:noFill/>
          </p:spPr>
          <p:txBody>
            <a:bodyPr wrap="none" rtlCol="0">
              <a:spAutoFit/>
            </a:bodyPr>
            <a:lstStyle/>
            <a:p>
              <a:r>
                <a:rPr lang="en-US" sz="2000" b="1" smtClean="0">
                  <a:solidFill>
                    <a:schemeClr val="accent5"/>
                  </a:solidFill>
                </a:rPr>
                <a:t>Illustrator</a:t>
              </a:r>
              <a:endParaRPr lang="en-GB" sz="2000" b="1">
                <a:solidFill>
                  <a:schemeClr val="accent5"/>
                </a:solidFill>
              </a:endParaRPr>
            </a:p>
          </p:txBody>
        </p:sp>
        <p:sp>
          <p:nvSpPr>
            <p:cNvPr id="228" name="Rectangle 227"/>
            <p:cNvSpPr/>
            <p:nvPr/>
          </p:nvSpPr>
          <p:spPr>
            <a:xfrm>
              <a:off x="1105468" y="2011966"/>
              <a:ext cx="2988991" cy="738664"/>
            </a:xfrm>
            <a:prstGeom prst="rect">
              <a:avLst/>
            </a:prstGeom>
          </p:spPr>
          <p:txBody>
            <a:bodyPr wrap="square">
              <a:spAutoFit/>
            </a:bodyPr>
            <a:lstStyle/>
            <a:p>
              <a:r>
                <a:rPr lang="en-GB" sz="1400"/>
                <a:t>Lorem ipsum dolor sit amet, consectetuer adipiscing elit, sed diam nonummy nibh euismod tincidunt </a:t>
              </a:r>
              <a:r>
                <a:rPr lang="en-GB" sz="1400" smtClean="0"/>
                <a:t>ut</a:t>
              </a:r>
              <a:endParaRPr lang="en-GB" sz="1400"/>
            </a:p>
          </p:txBody>
        </p:sp>
      </p:grpSp>
      <p:grpSp>
        <p:nvGrpSpPr>
          <p:cNvPr id="229" name="Group 228"/>
          <p:cNvGrpSpPr/>
          <p:nvPr/>
        </p:nvGrpSpPr>
        <p:grpSpPr>
          <a:xfrm>
            <a:off x="8159935" y="4616263"/>
            <a:ext cx="2988991" cy="1060749"/>
            <a:chOff x="1105468" y="1689881"/>
            <a:chExt cx="2988991" cy="1060749"/>
          </a:xfrm>
        </p:grpSpPr>
        <p:sp>
          <p:nvSpPr>
            <p:cNvPr id="230" name="TextBox 229"/>
            <p:cNvSpPr txBox="1"/>
            <p:nvPr/>
          </p:nvSpPr>
          <p:spPr>
            <a:xfrm>
              <a:off x="1105468" y="1689881"/>
              <a:ext cx="1838132" cy="400110"/>
            </a:xfrm>
            <a:prstGeom prst="rect">
              <a:avLst/>
            </a:prstGeom>
            <a:noFill/>
          </p:spPr>
          <p:txBody>
            <a:bodyPr wrap="none" rtlCol="0">
              <a:spAutoFit/>
            </a:bodyPr>
            <a:lstStyle/>
            <a:p>
              <a:r>
                <a:rPr lang="en-US" sz="2000" b="1" smtClean="0">
                  <a:solidFill>
                    <a:schemeClr val="accent6"/>
                  </a:solidFill>
                </a:rPr>
                <a:t>Graphic Design </a:t>
              </a:r>
              <a:endParaRPr lang="en-GB" sz="2000" b="1">
                <a:solidFill>
                  <a:schemeClr val="accent6"/>
                </a:solidFill>
              </a:endParaRPr>
            </a:p>
          </p:txBody>
        </p:sp>
        <p:sp>
          <p:nvSpPr>
            <p:cNvPr id="231" name="Rectangle 230"/>
            <p:cNvSpPr/>
            <p:nvPr/>
          </p:nvSpPr>
          <p:spPr>
            <a:xfrm>
              <a:off x="1105468" y="2011966"/>
              <a:ext cx="2988991" cy="738664"/>
            </a:xfrm>
            <a:prstGeom prst="rect">
              <a:avLst/>
            </a:prstGeom>
          </p:spPr>
          <p:txBody>
            <a:bodyPr wrap="square">
              <a:spAutoFit/>
            </a:bodyPr>
            <a:lstStyle/>
            <a:p>
              <a:r>
                <a:rPr lang="en-GB" sz="1400"/>
                <a:t>Lorem ipsum dolor sit amet, consectetuer adipiscing elit, sed diam nonummy nibh euismod tincidunt </a:t>
              </a:r>
              <a:r>
                <a:rPr lang="en-GB" sz="1400" smtClean="0"/>
                <a:t>ut</a:t>
              </a:r>
              <a:endParaRPr lang="en-GB" sz="140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13"/>
                                        </p:tgtEl>
                                        <p:attrNameLst>
                                          <p:attrName>style.visibility</p:attrName>
                                        </p:attrNameLst>
                                      </p:cBhvr>
                                      <p:to>
                                        <p:strVal val="visible"/>
                                      </p:to>
                                    </p:set>
                                    <p:animEffect transition="in" filter="wipe(left)">
                                      <p:cBhvr>
                                        <p:cTn id="11" dur="500"/>
                                        <p:tgtEl>
                                          <p:spTgt spid="21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14"/>
                                        </p:tgtEl>
                                        <p:attrNameLst>
                                          <p:attrName>style.visibility</p:attrName>
                                        </p:attrNameLst>
                                      </p:cBhvr>
                                      <p:to>
                                        <p:strVal val="visible"/>
                                      </p:to>
                                    </p:set>
                                    <p:animEffect transition="in" filter="fade">
                                      <p:cBhvr>
                                        <p:cTn id="15" dur="500"/>
                                        <p:tgtEl>
                                          <p:spTgt spid="214"/>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16"/>
                                        </p:tgtEl>
                                        <p:attrNameLst>
                                          <p:attrName>style.visibility</p:attrName>
                                        </p:attrNameLst>
                                      </p:cBhvr>
                                      <p:to>
                                        <p:strVal val="visible"/>
                                      </p:to>
                                    </p:set>
                                    <p:animEffect transition="in" filter="fade">
                                      <p:cBhvr>
                                        <p:cTn id="19" dur="500"/>
                                        <p:tgtEl>
                                          <p:spTgt spid="216"/>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17"/>
                                        </p:tgtEl>
                                        <p:attrNameLst>
                                          <p:attrName>style.visibility</p:attrName>
                                        </p:attrNameLst>
                                      </p:cBhvr>
                                      <p:to>
                                        <p:strVal val="visible"/>
                                      </p:to>
                                    </p:set>
                                    <p:animEffect transition="in" filter="fade">
                                      <p:cBhvr>
                                        <p:cTn id="23" dur="500"/>
                                        <p:tgtEl>
                                          <p:spTgt spid="217"/>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220"/>
                                        </p:tgtEl>
                                        <p:attrNameLst>
                                          <p:attrName>style.visibility</p:attrName>
                                        </p:attrNameLst>
                                      </p:cBhvr>
                                      <p:to>
                                        <p:strVal val="visible"/>
                                      </p:to>
                                    </p:set>
                                    <p:animEffect transition="in" filter="fade">
                                      <p:cBhvr>
                                        <p:cTn id="27" dur="500"/>
                                        <p:tgtEl>
                                          <p:spTgt spid="220"/>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223"/>
                                        </p:tgtEl>
                                        <p:attrNameLst>
                                          <p:attrName>style.visibility</p:attrName>
                                        </p:attrNameLst>
                                      </p:cBhvr>
                                      <p:to>
                                        <p:strVal val="visible"/>
                                      </p:to>
                                    </p:set>
                                    <p:animEffect transition="in" filter="fade">
                                      <p:cBhvr>
                                        <p:cTn id="31" dur="500"/>
                                        <p:tgtEl>
                                          <p:spTgt spid="223"/>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26"/>
                                        </p:tgtEl>
                                        <p:attrNameLst>
                                          <p:attrName>style.visibility</p:attrName>
                                        </p:attrNameLst>
                                      </p:cBhvr>
                                      <p:to>
                                        <p:strVal val="visible"/>
                                      </p:to>
                                    </p:set>
                                    <p:animEffect transition="in" filter="fade">
                                      <p:cBhvr>
                                        <p:cTn id="35" dur="500"/>
                                        <p:tgtEl>
                                          <p:spTgt spid="226"/>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229"/>
                                        </p:tgtEl>
                                        <p:attrNameLst>
                                          <p:attrName>style.visibility</p:attrName>
                                        </p:attrNameLst>
                                      </p:cBhvr>
                                      <p:to>
                                        <p:strVal val="visible"/>
                                      </p:to>
                                    </p:set>
                                    <p:animEffect transition="in" filter="fade">
                                      <p:cBhvr>
                                        <p:cTn id="39" dur="500"/>
                                        <p:tgtEl>
                                          <p:spTgt spid="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13"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Iconic Infographic</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456" name="TextBox 455"/>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457" name="Straight Connector 456"/>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458" name="TextBox 457"/>
          <p:cNvSpPr txBox="1"/>
          <p:nvPr/>
        </p:nvSpPr>
        <p:spPr>
          <a:xfrm>
            <a:off x="8164688" y="1594610"/>
            <a:ext cx="3231975" cy="400110"/>
          </a:xfrm>
          <a:prstGeom prst="rect">
            <a:avLst/>
          </a:prstGeom>
          <a:noFill/>
        </p:spPr>
        <p:txBody>
          <a:bodyPr wrap="none" rtlCol="0">
            <a:spAutoFit/>
          </a:bodyPr>
          <a:lstStyle/>
          <a:p>
            <a:pPr algn="r"/>
            <a:r>
              <a:rPr lang="en-US" sz="2000" b="1" smtClean="0">
                <a:solidFill>
                  <a:schemeClr val="accent1"/>
                </a:solidFill>
                <a:latin typeface="+mj-lt"/>
              </a:rPr>
              <a:t>POPULAR SOCIAL MEDIA</a:t>
            </a:r>
            <a:endParaRPr lang="en-GB" sz="2000" b="1">
              <a:solidFill>
                <a:schemeClr val="accent1"/>
              </a:solidFill>
              <a:latin typeface="+mj-lt"/>
            </a:endParaRPr>
          </a:p>
        </p:txBody>
      </p:sp>
      <p:sp>
        <p:nvSpPr>
          <p:cNvPr id="461" name="Rectangle 460"/>
          <p:cNvSpPr/>
          <p:nvPr/>
        </p:nvSpPr>
        <p:spPr>
          <a:xfrm>
            <a:off x="5561427" y="1959795"/>
            <a:ext cx="5835235" cy="954107"/>
          </a:xfrm>
          <a:prstGeom prst="rect">
            <a:avLst/>
          </a:prstGeom>
        </p:spPr>
        <p:txBody>
          <a:bodyPr wrap="square">
            <a:spAutoFit/>
          </a:bodyPr>
          <a:lstStyle/>
          <a:p>
            <a:pPr algn="r"/>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a:t>
            </a:r>
            <a:endParaRPr lang="en-GB" sz="1400"/>
          </a:p>
        </p:txBody>
      </p:sp>
      <p:sp>
        <p:nvSpPr>
          <p:cNvPr id="1011" name="Freeform 6"/>
          <p:cNvSpPr/>
          <p:nvPr/>
        </p:nvSpPr>
        <p:spPr bwMode="auto">
          <a:xfrm>
            <a:off x="1454150" y="3751525"/>
            <a:ext cx="879475" cy="384175"/>
          </a:xfrm>
          <a:custGeom>
            <a:avLst/>
            <a:gdLst>
              <a:gd name="T0" fmla="*/ 54 w 256"/>
              <a:gd name="T1" fmla="*/ 107 h 112"/>
              <a:gd name="T2" fmla="*/ 70 w 256"/>
              <a:gd name="T3" fmla="*/ 108 h 112"/>
              <a:gd name="T4" fmla="*/ 143 w 256"/>
              <a:gd name="T5" fmla="*/ 80 h 112"/>
              <a:gd name="T6" fmla="*/ 239 w 256"/>
              <a:gd name="T7" fmla="*/ 65 h 112"/>
              <a:gd name="T8" fmla="*/ 239 w 256"/>
              <a:gd name="T9" fmla="*/ 63 h 112"/>
              <a:gd name="T10" fmla="*/ 256 w 256"/>
              <a:gd name="T11" fmla="*/ 52 h 112"/>
              <a:gd name="T12" fmla="*/ 252 w 256"/>
              <a:gd name="T13" fmla="*/ 0 h 112"/>
              <a:gd name="T14" fmla="*/ 0 w 256"/>
              <a:gd name="T15" fmla="*/ 22 h 112"/>
              <a:gd name="T16" fmla="*/ 37 w 256"/>
              <a:gd name="T17" fmla="*/ 112 h 112"/>
              <a:gd name="T18" fmla="*/ 54 w 256"/>
              <a:gd name="T19" fmla="*/ 10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6" h="112">
                <a:moveTo>
                  <a:pt x="54" y="107"/>
                </a:moveTo>
                <a:cubicBezTo>
                  <a:pt x="60" y="105"/>
                  <a:pt x="65" y="106"/>
                  <a:pt x="70" y="108"/>
                </a:cubicBezTo>
                <a:cubicBezTo>
                  <a:pt x="143" y="80"/>
                  <a:pt x="143" y="80"/>
                  <a:pt x="143" y="80"/>
                </a:cubicBezTo>
                <a:cubicBezTo>
                  <a:pt x="239" y="65"/>
                  <a:pt x="239" y="65"/>
                  <a:pt x="239" y="65"/>
                </a:cubicBezTo>
                <a:cubicBezTo>
                  <a:pt x="239" y="64"/>
                  <a:pt x="239" y="64"/>
                  <a:pt x="239" y="63"/>
                </a:cubicBezTo>
                <a:cubicBezTo>
                  <a:pt x="256" y="52"/>
                  <a:pt x="256" y="52"/>
                  <a:pt x="256" y="52"/>
                </a:cubicBezTo>
                <a:cubicBezTo>
                  <a:pt x="252" y="0"/>
                  <a:pt x="252" y="0"/>
                  <a:pt x="252" y="0"/>
                </a:cubicBezTo>
                <a:cubicBezTo>
                  <a:pt x="0" y="22"/>
                  <a:pt x="0" y="22"/>
                  <a:pt x="0" y="22"/>
                </a:cubicBezTo>
                <a:cubicBezTo>
                  <a:pt x="37" y="112"/>
                  <a:pt x="37" y="112"/>
                  <a:pt x="37" y="112"/>
                </a:cubicBezTo>
                <a:lnTo>
                  <a:pt x="54" y="107"/>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012" name="Freeform 7"/>
          <p:cNvSpPr/>
          <p:nvPr/>
        </p:nvSpPr>
        <p:spPr bwMode="auto">
          <a:xfrm>
            <a:off x="2224087" y="5172337"/>
            <a:ext cx="523875" cy="381000"/>
          </a:xfrm>
          <a:custGeom>
            <a:avLst/>
            <a:gdLst>
              <a:gd name="T0" fmla="*/ 135 w 153"/>
              <a:gd name="T1" fmla="*/ 0 h 111"/>
              <a:gd name="T2" fmla="*/ 72 w 153"/>
              <a:gd name="T3" fmla="*/ 46 h 111"/>
              <a:gd name="T4" fmla="*/ 71 w 153"/>
              <a:gd name="T5" fmla="*/ 47 h 111"/>
              <a:gd name="T6" fmla="*/ 39 w 153"/>
              <a:gd name="T7" fmla="*/ 57 h 111"/>
              <a:gd name="T8" fmla="*/ 33 w 153"/>
              <a:gd name="T9" fmla="*/ 57 h 111"/>
              <a:gd name="T10" fmla="*/ 0 w 153"/>
              <a:gd name="T11" fmla="*/ 58 h 111"/>
              <a:gd name="T12" fmla="*/ 8 w 153"/>
              <a:gd name="T13" fmla="*/ 79 h 111"/>
              <a:gd name="T14" fmla="*/ 60 w 153"/>
              <a:gd name="T15" fmla="*/ 104 h 111"/>
              <a:gd name="T16" fmla="*/ 105 w 153"/>
              <a:gd name="T17" fmla="*/ 90 h 111"/>
              <a:gd name="T18" fmla="*/ 141 w 153"/>
              <a:gd name="T19" fmla="*/ 15 h 111"/>
              <a:gd name="T20" fmla="*/ 135 w 153"/>
              <a:gd name="T2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11">
                <a:moveTo>
                  <a:pt x="135" y="0"/>
                </a:moveTo>
                <a:cubicBezTo>
                  <a:pt x="72" y="46"/>
                  <a:pt x="72" y="46"/>
                  <a:pt x="72" y="46"/>
                </a:cubicBezTo>
                <a:cubicBezTo>
                  <a:pt x="71" y="47"/>
                  <a:pt x="71" y="47"/>
                  <a:pt x="71" y="47"/>
                </a:cubicBezTo>
                <a:cubicBezTo>
                  <a:pt x="61" y="52"/>
                  <a:pt x="50" y="55"/>
                  <a:pt x="39" y="57"/>
                </a:cubicBezTo>
                <a:cubicBezTo>
                  <a:pt x="37" y="57"/>
                  <a:pt x="35" y="57"/>
                  <a:pt x="33" y="57"/>
                </a:cubicBezTo>
                <a:cubicBezTo>
                  <a:pt x="0" y="58"/>
                  <a:pt x="0" y="58"/>
                  <a:pt x="0" y="58"/>
                </a:cubicBezTo>
                <a:cubicBezTo>
                  <a:pt x="8" y="79"/>
                  <a:pt x="8" y="79"/>
                  <a:pt x="8" y="79"/>
                </a:cubicBezTo>
                <a:cubicBezTo>
                  <a:pt x="16" y="100"/>
                  <a:pt x="39" y="111"/>
                  <a:pt x="60" y="104"/>
                </a:cubicBezTo>
                <a:cubicBezTo>
                  <a:pt x="105" y="90"/>
                  <a:pt x="105" y="90"/>
                  <a:pt x="105" y="90"/>
                </a:cubicBezTo>
                <a:cubicBezTo>
                  <a:pt x="136" y="80"/>
                  <a:pt x="153" y="46"/>
                  <a:pt x="141" y="15"/>
                </a:cubicBezTo>
                <a:cubicBezTo>
                  <a:pt x="139" y="10"/>
                  <a:pt x="137" y="5"/>
                  <a:pt x="135"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013" name="Freeform 8"/>
          <p:cNvSpPr/>
          <p:nvPr/>
        </p:nvSpPr>
        <p:spPr bwMode="auto">
          <a:xfrm>
            <a:off x="792162" y="3949962"/>
            <a:ext cx="1984375" cy="1425575"/>
          </a:xfrm>
          <a:custGeom>
            <a:avLst/>
            <a:gdLst>
              <a:gd name="T0" fmla="*/ 338 w 578"/>
              <a:gd name="T1" fmla="*/ 30 h 415"/>
              <a:gd name="T2" fmla="*/ 229 w 578"/>
              <a:gd name="T3" fmla="*/ 72 h 415"/>
              <a:gd name="T4" fmla="*/ 195 w 578"/>
              <a:gd name="T5" fmla="*/ 94 h 415"/>
              <a:gd name="T6" fmla="*/ 156 w 578"/>
              <a:gd name="T7" fmla="*/ 131 h 415"/>
              <a:gd name="T8" fmla="*/ 0 w 578"/>
              <a:gd name="T9" fmla="*/ 173 h 415"/>
              <a:gd name="T10" fmla="*/ 76 w 578"/>
              <a:gd name="T11" fmla="*/ 415 h 415"/>
              <a:gd name="T12" fmla="*/ 234 w 578"/>
              <a:gd name="T13" fmla="*/ 388 h 415"/>
              <a:gd name="T14" fmla="*/ 317 w 578"/>
              <a:gd name="T15" fmla="*/ 406 h 415"/>
              <a:gd name="T16" fmla="*/ 350 w 578"/>
              <a:gd name="T17" fmla="*/ 409 h 415"/>
              <a:gd name="T18" fmla="*/ 450 w 578"/>
              <a:gd name="T19" fmla="*/ 405 h 415"/>
              <a:gd name="T20" fmla="*/ 484 w 578"/>
              <a:gd name="T21" fmla="*/ 396 h 415"/>
              <a:gd name="T22" fmla="*/ 558 w 578"/>
              <a:gd name="T23" fmla="*/ 341 h 415"/>
              <a:gd name="T24" fmla="*/ 574 w 578"/>
              <a:gd name="T25" fmla="*/ 314 h 415"/>
              <a:gd name="T26" fmla="*/ 574 w 578"/>
              <a:gd name="T27" fmla="*/ 295 h 415"/>
              <a:gd name="T28" fmla="*/ 552 w 578"/>
              <a:gd name="T29" fmla="*/ 268 h 415"/>
              <a:gd name="T30" fmla="*/ 552 w 578"/>
              <a:gd name="T31" fmla="*/ 268 h 415"/>
              <a:gd name="T32" fmla="*/ 552 w 578"/>
              <a:gd name="T33" fmla="*/ 266 h 415"/>
              <a:gd name="T34" fmla="*/ 560 w 578"/>
              <a:gd name="T35" fmla="*/ 263 h 415"/>
              <a:gd name="T36" fmla="*/ 578 w 578"/>
              <a:gd name="T37" fmla="*/ 236 h 415"/>
              <a:gd name="T38" fmla="*/ 575 w 578"/>
              <a:gd name="T39" fmla="*/ 210 h 415"/>
              <a:gd name="T40" fmla="*/ 554 w 578"/>
              <a:gd name="T41" fmla="*/ 180 h 415"/>
              <a:gd name="T42" fmla="*/ 544 w 578"/>
              <a:gd name="T43" fmla="*/ 178 h 415"/>
              <a:gd name="T44" fmla="*/ 544 w 578"/>
              <a:gd name="T45" fmla="*/ 175 h 415"/>
              <a:gd name="T46" fmla="*/ 555 w 578"/>
              <a:gd name="T47" fmla="*/ 173 h 415"/>
              <a:gd name="T48" fmla="*/ 568 w 578"/>
              <a:gd name="T49" fmla="*/ 143 h 415"/>
              <a:gd name="T50" fmla="*/ 566 w 578"/>
              <a:gd name="T51" fmla="*/ 122 h 415"/>
              <a:gd name="T52" fmla="*/ 527 w 578"/>
              <a:gd name="T53" fmla="*/ 100 h 415"/>
              <a:gd name="T54" fmla="*/ 520 w 578"/>
              <a:gd name="T55" fmla="*/ 99 h 415"/>
              <a:gd name="T56" fmla="*/ 520 w 578"/>
              <a:gd name="T57" fmla="*/ 97 h 415"/>
              <a:gd name="T58" fmla="*/ 538 w 578"/>
              <a:gd name="T59" fmla="*/ 89 h 415"/>
              <a:gd name="T60" fmla="*/ 554 w 578"/>
              <a:gd name="T61" fmla="*/ 57 h 415"/>
              <a:gd name="T62" fmla="*/ 549 w 578"/>
              <a:gd name="T63" fmla="*/ 26 h 415"/>
              <a:gd name="T64" fmla="*/ 516 w 578"/>
              <a:gd name="T65" fmla="*/ 2 h 415"/>
              <a:gd name="T66" fmla="*/ 338 w 578"/>
              <a:gd name="T67" fmla="*/ 3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8" h="415">
                <a:moveTo>
                  <a:pt x="338" y="30"/>
                </a:moveTo>
                <a:cubicBezTo>
                  <a:pt x="229" y="72"/>
                  <a:pt x="229" y="72"/>
                  <a:pt x="229" y="72"/>
                </a:cubicBezTo>
                <a:cubicBezTo>
                  <a:pt x="216" y="77"/>
                  <a:pt x="204" y="84"/>
                  <a:pt x="195" y="94"/>
                </a:cubicBezTo>
                <a:cubicBezTo>
                  <a:pt x="156" y="131"/>
                  <a:pt x="156" y="131"/>
                  <a:pt x="156" y="131"/>
                </a:cubicBezTo>
                <a:cubicBezTo>
                  <a:pt x="0" y="173"/>
                  <a:pt x="0" y="173"/>
                  <a:pt x="0" y="173"/>
                </a:cubicBezTo>
                <a:cubicBezTo>
                  <a:pt x="76" y="415"/>
                  <a:pt x="76" y="415"/>
                  <a:pt x="76" y="415"/>
                </a:cubicBezTo>
                <a:cubicBezTo>
                  <a:pt x="234" y="388"/>
                  <a:pt x="234" y="388"/>
                  <a:pt x="234" y="388"/>
                </a:cubicBezTo>
                <a:cubicBezTo>
                  <a:pt x="317" y="406"/>
                  <a:pt x="317" y="406"/>
                  <a:pt x="317" y="406"/>
                </a:cubicBezTo>
                <a:cubicBezTo>
                  <a:pt x="328" y="409"/>
                  <a:pt x="339" y="409"/>
                  <a:pt x="350" y="409"/>
                </a:cubicBezTo>
                <a:cubicBezTo>
                  <a:pt x="450" y="405"/>
                  <a:pt x="450" y="405"/>
                  <a:pt x="450" y="405"/>
                </a:cubicBezTo>
                <a:cubicBezTo>
                  <a:pt x="462" y="404"/>
                  <a:pt x="474" y="401"/>
                  <a:pt x="484" y="396"/>
                </a:cubicBezTo>
                <a:cubicBezTo>
                  <a:pt x="558" y="341"/>
                  <a:pt x="558" y="341"/>
                  <a:pt x="558" y="341"/>
                </a:cubicBezTo>
                <a:cubicBezTo>
                  <a:pt x="569" y="336"/>
                  <a:pt x="575" y="325"/>
                  <a:pt x="574" y="314"/>
                </a:cubicBezTo>
                <a:cubicBezTo>
                  <a:pt x="574" y="295"/>
                  <a:pt x="574" y="295"/>
                  <a:pt x="574" y="295"/>
                </a:cubicBezTo>
                <a:cubicBezTo>
                  <a:pt x="573" y="283"/>
                  <a:pt x="564" y="272"/>
                  <a:pt x="552" y="268"/>
                </a:cubicBezTo>
                <a:cubicBezTo>
                  <a:pt x="552" y="268"/>
                  <a:pt x="552" y="268"/>
                  <a:pt x="552" y="268"/>
                </a:cubicBezTo>
                <a:cubicBezTo>
                  <a:pt x="551" y="268"/>
                  <a:pt x="551" y="266"/>
                  <a:pt x="552" y="266"/>
                </a:cubicBezTo>
                <a:cubicBezTo>
                  <a:pt x="560" y="263"/>
                  <a:pt x="560" y="263"/>
                  <a:pt x="560" y="263"/>
                </a:cubicBezTo>
                <a:cubicBezTo>
                  <a:pt x="572" y="259"/>
                  <a:pt x="578" y="249"/>
                  <a:pt x="578" y="236"/>
                </a:cubicBezTo>
                <a:cubicBezTo>
                  <a:pt x="575" y="210"/>
                  <a:pt x="575" y="210"/>
                  <a:pt x="575" y="210"/>
                </a:cubicBezTo>
                <a:cubicBezTo>
                  <a:pt x="574" y="197"/>
                  <a:pt x="566" y="184"/>
                  <a:pt x="554" y="180"/>
                </a:cubicBezTo>
                <a:cubicBezTo>
                  <a:pt x="544" y="178"/>
                  <a:pt x="544" y="178"/>
                  <a:pt x="544" y="178"/>
                </a:cubicBezTo>
                <a:cubicBezTo>
                  <a:pt x="542" y="177"/>
                  <a:pt x="542" y="175"/>
                  <a:pt x="544" y="175"/>
                </a:cubicBezTo>
                <a:cubicBezTo>
                  <a:pt x="555" y="173"/>
                  <a:pt x="555" y="173"/>
                  <a:pt x="555" y="173"/>
                </a:cubicBezTo>
                <a:cubicBezTo>
                  <a:pt x="570" y="170"/>
                  <a:pt x="570" y="158"/>
                  <a:pt x="568" y="143"/>
                </a:cubicBezTo>
                <a:cubicBezTo>
                  <a:pt x="566" y="122"/>
                  <a:pt x="566" y="122"/>
                  <a:pt x="566" y="122"/>
                </a:cubicBezTo>
                <a:cubicBezTo>
                  <a:pt x="560" y="99"/>
                  <a:pt x="541" y="100"/>
                  <a:pt x="527" y="100"/>
                </a:cubicBezTo>
                <a:cubicBezTo>
                  <a:pt x="520" y="99"/>
                  <a:pt x="520" y="99"/>
                  <a:pt x="520" y="99"/>
                </a:cubicBezTo>
                <a:cubicBezTo>
                  <a:pt x="519" y="99"/>
                  <a:pt x="519" y="97"/>
                  <a:pt x="520" y="97"/>
                </a:cubicBezTo>
                <a:cubicBezTo>
                  <a:pt x="538" y="89"/>
                  <a:pt x="538" y="89"/>
                  <a:pt x="538" y="89"/>
                </a:cubicBezTo>
                <a:cubicBezTo>
                  <a:pt x="550" y="83"/>
                  <a:pt x="557" y="70"/>
                  <a:pt x="554" y="57"/>
                </a:cubicBezTo>
                <a:cubicBezTo>
                  <a:pt x="549" y="26"/>
                  <a:pt x="549" y="26"/>
                  <a:pt x="549" y="26"/>
                </a:cubicBezTo>
                <a:cubicBezTo>
                  <a:pt x="546" y="10"/>
                  <a:pt x="531" y="0"/>
                  <a:pt x="516" y="2"/>
                </a:cubicBezTo>
                <a:lnTo>
                  <a:pt x="338" y="30"/>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14" name="Freeform 9"/>
          <p:cNvSpPr/>
          <p:nvPr/>
        </p:nvSpPr>
        <p:spPr bwMode="auto">
          <a:xfrm>
            <a:off x="0" y="4335725"/>
            <a:ext cx="1352550" cy="1616075"/>
          </a:xfrm>
          <a:custGeom>
            <a:avLst/>
            <a:gdLst>
              <a:gd name="T0" fmla="*/ 0 w 394"/>
              <a:gd name="T1" fmla="*/ 85 h 471"/>
              <a:gd name="T2" fmla="*/ 0 w 394"/>
              <a:gd name="T3" fmla="*/ 471 h 471"/>
              <a:gd name="T4" fmla="*/ 377 w 394"/>
              <a:gd name="T5" fmla="*/ 346 h 471"/>
              <a:gd name="T6" fmla="*/ 391 w 394"/>
              <a:gd name="T7" fmla="*/ 322 h 471"/>
              <a:gd name="T8" fmla="*/ 310 w 394"/>
              <a:gd name="T9" fmla="*/ 0 h 471"/>
              <a:gd name="T10" fmla="*/ 0 w 394"/>
              <a:gd name="T11" fmla="*/ 85 h 471"/>
            </a:gdLst>
            <a:ahLst/>
            <a:cxnLst>
              <a:cxn ang="0">
                <a:pos x="T0" y="T1"/>
              </a:cxn>
              <a:cxn ang="0">
                <a:pos x="T2" y="T3"/>
              </a:cxn>
              <a:cxn ang="0">
                <a:pos x="T4" y="T5"/>
              </a:cxn>
              <a:cxn ang="0">
                <a:pos x="T6" y="T7"/>
              </a:cxn>
              <a:cxn ang="0">
                <a:pos x="T8" y="T9"/>
              </a:cxn>
              <a:cxn ang="0">
                <a:pos x="T10" y="T11"/>
              </a:cxn>
            </a:cxnLst>
            <a:rect l="0" t="0" r="r" b="b"/>
            <a:pathLst>
              <a:path w="394" h="471">
                <a:moveTo>
                  <a:pt x="0" y="85"/>
                </a:moveTo>
                <a:cubicBezTo>
                  <a:pt x="0" y="471"/>
                  <a:pt x="0" y="471"/>
                  <a:pt x="0" y="471"/>
                </a:cubicBezTo>
                <a:cubicBezTo>
                  <a:pt x="377" y="346"/>
                  <a:pt x="377" y="346"/>
                  <a:pt x="377" y="346"/>
                </a:cubicBezTo>
                <a:cubicBezTo>
                  <a:pt x="388" y="343"/>
                  <a:pt x="394" y="332"/>
                  <a:pt x="391" y="322"/>
                </a:cubicBezTo>
                <a:cubicBezTo>
                  <a:pt x="310" y="0"/>
                  <a:pt x="310" y="0"/>
                  <a:pt x="310" y="0"/>
                </a:cubicBezTo>
                <a:lnTo>
                  <a:pt x="0" y="85"/>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15" name="Freeform 10"/>
          <p:cNvSpPr/>
          <p:nvPr/>
        </p:nvSpPr>
        <p:spPr bwMode="auto">
          <a:xfrm>
            <a:off x="1069975" y="4321437"/>
            <a:ext cx="446087" cy="1122363"/>
          </a:xfrm>
          <a:custGeom>
            <a:avLst/>
            <a:gdLst>
              <a:gd name="T0" fmla="*/ 80 w 130"/>
              <a:gd name="T1" fmla="*/ 327 h 327"/>
              <a:gd name="T2" fmla="*/ 107 w 130"/>
              <a:gd name="T3" fmla="*/ 322 h 327"/>
              <a:gd name="T4" fmla="*/ 127 w 130"/>
              <a:gd name="T5" fmla="*/ 292 h 327"/>
              <a:gd name="T6" fmla="*/ 58 w 130"/>
              <a:gd name="T7" fmla="*/ 18 h 327"/>
              <a:gd name="T8" fmla="*/ 33 w 130"/>
              <a:gd name="T9" fmla="*/ 3 h 327"/>
              <a:gd name="T10" fmla="*/ 0 w 130"/>
              <a:gd name="T11" fmla="*/ 10 h 327"/>
              <a:gd name="T12" fmla="*/ 80 w 130"/>
              <a:gd name="T13" fmla="*/ 327 h 327"/>
            </a:gdLst>
            <a:ahLst/>
            <a:cxnLst>
              <a:cxn ang="0">
                <a:pos x="T0" y="T1"/>
              </a:cxn>
              <a:cxn ang="0">
                <a:pos x="T2" y="T3"/>
              </a:cxn>
              <a:cxn ang="0">
                <a:pos x="T4" y="T5"/>
              </a:cxn>
              <a:cxn ang="0">
                <a:pos x="T6" y="T7"/>
              </a:cxn>
              <a:cxn ang="0">
                <a:pos x="T8" y="T9"/>
              </a:cxn>
              <a:cxn ang="0">
                <a:pos x="T10" y="T11"/>
              </a:cxn>
              <a:cxn ang="0">
                <a:pos x="T12" y="T13"/>
              </a:cxn>
            </a:cxnLst>
            <a:rect l="0" t="0" r="r" b="b"/>
            <a:pathLst>
              <a:path w="130" h="327">
                <a:moveTo>
                  <a:pt x="80" y="327"/>
                </a:moveTo>
                <a:cubicBezTo>
                  <a:pt x="107" y="322"/>
                  <a:pt x="107" y="322"/>
                  <a:pt x="107" y="322"/>
                </a:cubicBezTo>
                <a:cubicBezTo>
                  <a:pt x="121" y="320"/>
                  <a:pt x="130" y="306"/>
                  <a:pt x="127" y="292"/>
                </a:cubicBezTo>
                <a:cubicBezTo>
                  <a:pt x="58" y="18"/>
                  <a:pt x="58" y="18"/>
                  <a:pt x="58" y="18"/>
                </a:cubicBezTo>
                <a:cubicBezTo>
                  <a:pt x="56" y="7"/>
                  <a:pt x="44" y="0"/>
                  <a:pt x="33" y="3"/>
                </a:cubicBezTo>
                <a:cubicBezTo>
                  <a:pt x="0" y="10"/>
                  <a:pt x="0" y="10"/>
                  <a:pt x="0" y="10"/>
                </a:cubicBezTo>
                <a:lnTo>
                  <a:pt x="80" y="327"/>
                </a:lnTo>
                <a:close/>
              </a:path>
            </a:pathLst>
          </a:custGeom>
          <a:solidFill>
            <a:schemeClr val="accent2">
              <a:lumMod val="75000"/>
            </a:schemeClr>
          </a:solidFill>
          <a:ln>
            <a:noFill/>
          </a:ln>
        </p:spPr>
        <p:txBody>
          <a:bodyPr vert="horz" wrap="square" lIns="91440" tIns="45720" rIns="91440" bIns="45720" numCol="1" anchor="t" anchorCtr="0" compatLnSpc="1"/>
          <a:lstStyle/>
          <a:p>
            <a:endParaRPr lang="zh-CN" altLang="en-US"/>
          </a:p>
        </p:txBody>
      </p:sp>
      <p:sp>
        <p:nvSpPr>
          <p:cNvPr id="1016" name="Freeform 11"/>
          <p:cNvSpPr/>
          <p:nvPr/>
        </p:nvSpPr>
        <p:spPr bwMode="auto">
          <a:xfrm>
            <a:off x="1135062" y="4383350"/>
            <a:ext cx="319087" cy="998538"/>
          </a:xfrm>
          <a:custGeom>
            <a:avLst/>
            <a:gdLst>
              <a:gd name="T0" fmla="*/ 0 w 93"/>
              <a:gd name="T1" fmla="*/ 4 h 291"/>
              <a:gd name="T2" fmla="*/ 18 w 93"/>
              <a:gd name="T3" fmla="*/ 0 h 291"/>
              <a:gd name="T4" fmla="*/ 18 w 93"/>
              <a:gd name="T5" fmla="*/ 0 h 291"/>
              <a:gd name="T6" fmla="*/ 24 w 93"/>
              <a:gd name="T7" fmla="*/ 4 h 291"/>
              <a:gd name="T8" fmla="*/ 92 w 93"/>
              <a:gd name="T9" fmla="*/ 277 h 291"/>
              <a:gd name="T10" fmla="*/ 91 w 93"/>
              <a:gd name="T11" fmla="*/ 284 h 291"/>
              <a:gd name="T12" fmla="*/ 85 w 93"/>
              <a:gd name="T13" fmla="*/ 288 h 291"/>
              <a:gd name="T14" fmla="*/ 73 w 93"/>
              <a:gd name="T15" fmla="*/ 291 h 291"/>
              <a:gd name="T16" fmla="*/ 0 w 93"/>
              <a:gd name="T17" fmla="*/ 4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291">
                <a:moveTo>
                  <a:pt x="0" y="4"/>
                </a:moveTo>
                <a:cubicBezTo>
                  <a:pt x="18" y="0"/>
                  <a:pt x="18" y="0"/>
                  <a:pt x="18" y="0"/>
                </a:cubicBezTo>
                <a:cubicBezTo>
                  <a:pt x="18" y="0"/>
                  <a:pt x="18" y="0"/>
                  <a:pt x="18" y="0"/>
                </a:cubicBezTo>
                <a:cubicBezTo>
                  <a:pt x="21" y="0"/>
                  <a:pt x="23" y="2"/>
                  <a:pt x="24" y="4"/>
                </a:cubicBezTo>
                <a:cubicBezTo>
                  <a:pt x="92" y="277"/>
                  <a:pt x="92" y="277"/>
                  <a:pt x="92" y="277"/>
                </a:cubicBezTo>
                <a:cubicBezTo>
                  <a:pt x="93" y="281"/>
                  <a:pt x="92" y="283"/>
                  <a:pt x="91" y="284"/>
                </a:cubicBezTo>
                <a:cubicBezTo>
                  <a:pt x="90" y="286"/>
                  <a:pt x="88" y="288"/>
                  <a:pt x="85" y="288"/>
                </a:cubicBezTo>
                <a:cubicBezTo>
                  <a:pt x="73" y="291"/>
                  <a:pt x="73" y="291"/>
                  <a:pt x="73" y="291"/>
                </a:cubicBez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12"/>
          <p:cNvSpPr/>
          <p:nvPr/>
        </p:nvSpPr>
        <p:spPr bwMode="auto">
          <a:xfrm>
            <a:off x="2089150" y="2538675"/>
            <a:ext cx="150812" cy="279400"/>
          </a:xfrm>
          <a:custGeom>
            <a:avLst/>
            <a:gdLst>
              <a:gd name="T0" fmla="*/ 0 w 44"/>
              <a:gd name="T1" fmla="*/ 1 h 81"/>
              <a:gd name="T2" fmla="*/ 9 w 44"/>
              <a:gd name="T3" fmla="*/ 81 h 81"/>
              <a:gd name="T4" fmla="*/ 41 w 44"/>
              <a:gd name="T5" fmla="*/ 37 h 81"/>
              <a:gd name="T6" fmla="*/ 0 w 44"/>
              <a:gd name="T7" fmla="*/ 1 h 81"/>
            </a:gdLst>
            <a:ahLst/>
            <a:cxnLst>
              <a:cxn ang="0">
                <a:pos x="T0" y="T1"/>
              </a:cxn>
              <a:cxn ang="0">
                <a:pos x="T2" y="T3"/>
              </a:cxn>
              <a:cxn ang="0">
                <a:pos x="T4" y="T5"/>
              </a:cxn>
              <a:cxn ang="0">
                <a:pos x="T6" y="T7"/>
              </a:cxn>
            </a:cxnLst>
            <a:rect l="0" t="0" r="r" b="b"/>
            <a:pathLst>
              <a:path w="44" h="81">
                <a:moveTo>
                  <a:pt x="0" y="1"/>
                </a:moveTo>
                <a:cubicBezTo>
                  <a:pt x="9" y="81"/>
                  <a:pt x="9" y="81"/>
                  <a:pt x="9" y="81"/>
                </a:cubicBezTo>
                <a:cubicBezTo>
                  <a:pt x="30" y="77"/>
                  <a:pt x="44" y="58"/>
                  <a:pt x="41" y="37"/>
                </a:cubicBezTo>
                <a:cubicBezTo>
                  <a:pt x="39" y="16"/>
                  <a:pt x="20" y="0"/>
                  <a:pt x="0" y="1"/>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18" name="Freeform 13"/>
          <p:cNvSpPr/>
          <p:nvPr/>
        </p:nvSpPr>
        <p:spPr bwMode="auto">
          <a:xfrm>
            <a:off x="1949450" y="2546612"/>
            <a:ext cx="133350" cy="147638"/>
          </a:xfrm>
          <a:custGeom>
            <a:avLst/>
            <a:gdLst>
              <a:gd name="T0" fmla="*/ 39 w 39"/>
              <a:gd name="T1" fmla="*/ 38 h 43"/>
              <a:gd name="T2" fmla="*/ 34 w 39"/>
              <a:gd name="T3" fmla="*/ 0 h 43"/>
              <a:gd name="T4" fmla="*/ 2 w 39"/>
              <a:gd name="T5" fmla="*/ 43 h 43"/>
              <a:gd name="T6" fmla="*/ 39 w 39"/>
              <a:gd name="T7" fmla="*/ 38 h 43"/>
            </a:gdLst>
            <a:ahLst/>
            <a:cxnLst>
              <a:cxn ang="0">
                <a:pos x="T0" y="T1"/>
              </a:cxn>
              <a:cxn ang="0">
                <a:pos x="T2" y="T3"/>
              </a:cxn>
              <a:cxn ang="0">
                <a:pos x="T4" y="T5"/>
              </a:cxn>
              <a:cxn ang="0">
                <a:pos x="T6" y="T7"/>
              </a:cxn>
            </a:cxnLst>
            <a:rect l="0" t="0" r="r" b="b"/>
            <a:pathLst>
              <a:path w="39" h="43">
                <a:moveTo>
                  <a:pt x="39" y="38"/>
                </a:moveTo>
                <a:cubicBezTo>
                  <a:pt x="34" y="0"/>
                  <a:pt x="34" y="0"/>
                  <a:pt x="34" y="0"/>
                </a:cubicBezTo>
                <a:cubicBezTo>
                  <a:pt x="14" y="4"/>
                  <a:pt x="0" y="22"/>
                  <a:pt x="2" y="43"/>
                </a:cubicBezTo>
                <a:lnTo>
                  <a:pt x="39" y="38"/>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19" name="Freeform 14"/>
          <p:cNvSpPr/>
          <p:nvPr/>
        </p:nvSpPr>
        <p:spPr bwMode="auto">
          <a:xfrm>
            <a:off x="1958975" y="2700600"/>
            <a:ext cx="141287" cy="123825"/>
          </a:xfrm>
          <a:custGeom>
            <a:avLst/>
            <a:gdLst>
              <a:gd name="T0" fmla="*/ 0 w 41"/>
              <a:gd name="T1" fmla="*/ 5 h 36"/>
              <a:gd name="T2" fmla="*/ 41 w 41"/>
              <a:gd name="T3" fmla="*/ 35 h 36"/>
              <a:gd name="T4" fmla="*/ 36 w 41"/>
              <a:gd name="T5" fmla="*/ 0 h 36"/>
              <a:gd name="T6" fmla="*/ 0 w 41"/>
              <a:gd name="T7" fmla="*/ 5 h 36"/>
            </a:gdLst>
            <a:ahLst/>
            <a:cxnLst>
              <a:cxn ang="0">
                <a:pos x="T0" y="T1"/>
              </a:cxn>
              <a:cxn ang="0">
                <a:pos x="T2" y="T3"/>
              </a:cxn>
              <a:cxn ang="0">
                <a:pos x="T4" y="T5"/>
              </a:cxn>
              <a:cxn ang="0">
                <a:pos x="T6" y="T7"/>
              </a:cxn>
            </a:cxnLst>
            <a:rect l="0" t="0" r="r" b="b"/>
            <a:pathLst>
              <a:path w="41" h="36">
                <a:moveTo>
                  <a:pt x="0" y="5"/>
                </a:moveTo>
                <a:cubicBezTo>
                  <a:pt x="5" y="23"/>
                  <a:pt x="22" y="36"/>
                  <a:pt x="41" y="35"/>
                </a:cubicBezTo>
                <a:cubicBezTo>
                  <a:pt x="36" y="0"/>
                  <a:pt x="36" y="0"/>
                  <a:pt x="36" y="0"/>
                </a:cubicBezTo>
                <a:lnTo>
                  <a:pt x="0" y="5"/>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20" name="Freeform 15"/>
          <p:cNvSpPr/>
          <p:nvPr/>
        </p:nvSpPr>
        <p:spPr bwMode="auto">
          <a:xfrm>
            <a:off x="4303712" y="3618175"/>
            <a:ext cx="150812" cy="274638"/>
          </a:xfrm>
          <a:custGeom>
            <a:avLst/>
            <a:gdLst>
              <a:gd name="T0" fmla="*/ 0 w 44"/>
              <a:gd name="T1" fmla="*/ 1 h 80"/>
              <a:gd name="T2" fmla="*/ 10 w 44"/>
              <a:gd name="T3" fmla="*/ 80 h 80"/>
              <a:gd name="T4" fmla="*/ 41 w 44"/>
              <a:gd name="T5" fmla="*/ 36 h 80"/>
              <a:gd name="T6" fmla="*/ 0 w 44"/>
              <a:gd name="T7" fmla="*/ 1 h 80"/>
            </a:gdLst>
            <a:ahLst/>
            <a:cxnLst>
              <a:cxn ang="0">
                <a:pos x="T0" y="T1"/>
              </a:cxn>
              <a:cxn ang="0">
                <a:pos x="T2" y="T3"/>
              </a:cxn>
              <a:cxn ang="0">
                <a:pos x="T4" y="T5"/>
              </a:cxn>
              <a:cxn ang="0">
                <a:pos x="T6" y="T7"/>
              </a:cxn>
            </a:cxnLst>
            <a:rect l="0" t="0" r="r" b="b"/>
            <a:pathLst>
              <a:path w="44" h="80">
                <a:moveTo>
                  <a:pt x="0" y="1"/>
                </a:moveTo>
                <a:cubicBezTo>
                  <a:pt x="10" y="80"/>
                  <a:pt x="10" y="80"/>
                  <a:pt x="10" y="80"/>
                </a:cubicBezTo>
                <a:cubicBezTo>
                  <a:pt x="30" y="76"/>
                  <a:pt x="44" y="57"/>
                  <a:pt x="41" y="36"/>
                </a:cubicBezTo>
                <a:cubicBezTo>
                  <a:pt x="39" y="15"/>
                  <a:pt x="21" y="0"/>
                  <a:pt x="0" y="1"/>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021" name="Freeform 16"/>
          <p:cNvSpPr/>
          <p:nvPr/>
        </p:nvSpPr>
        <p:spPr bwMode="auto">
          <a:xfrm>
            <a:off x="4162424" y="3621350"/>
            <a:ext cx="133350" cy="147638"/>
          </a:xfrm>
          <a:custGeom>
            <a:avLst/>
            <a:gdLst>
              <a:gd name="T0" fmla="*/ 39 w 39"/>
              <a:gd name="T1" fmla="*/ 39 h 43"/>
              <a:gd name="T2" fmla="*/ 34 w 39"/>
              <a:gd name="T3" fmla="*/ 0 h 43"/>
              <a:gd name="T4" fmla="*/ 2 w 39"/>
              <a:gd name="T5" fmla="*/ 43 h 43"/>
              <a:gd name="T6" fmla="*/ 39 w 39"/>
              <a:gd name="T7" fmla="*/ 39 h 43"/>
            </a:gdLst>
            <a:ahLst/>
            <a:cxnLst>
              <a:cxn ang="0">
                <a:pos x="T0" y="T1"/>
              </a:cxn>
              <a:cxn ang="0">
                <a:pos x="T2" y="T3"/>
              </a:cxn>
              <a:cxn ang="0">
                <a:pos x="T4" y="T5"/>
              </a:cxn>
              <a:cxn ang="0">
                <a:pos x="T6" y="T7"/>
              </a:cxn>
            </a:cxnLst>
            <a:rect l="0" t="0" r="r" b="b"/>
            <a:pathLst>
              <a:path w="39" h="43">
                <a:moveTo>
                  <a:pt x="39" y="39"/>
                </a:moveTo>
                <a:cubicBezTo>
                  <a:pt x="34" y="0"/>
                  <a:pt x="34" y="0"/>
                  <a:pt x="34" y="0"/>
                </a:cubicBezTo>
                <a:cubicBezTo>
                  <a:pt x="14" y="5"/>
                  <a:pt x="0" y="23"/>
                  <a:pt x="2" y="43"/>
                </a:cubicBezTo>
                <a:lnTo>
                  <a:pt x="39" y="39"/>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022" name="Freeform 17"/>
          <p:cNvSpPr/>
          <p:nvPr/>
        </p:nvSpPr>
        <p:spPr bwMode="auto">
          <a:xfrm>
            <a:off x="4171949" y="3778512"/>
            <a:ext cx="141287" cy="120650"/>
          </a:xfrm>
          <a:custGeom>
            <a:avLst/>
            <a:gdLst>
              <a:gd name="T0" fmla="*/ 0 w 41"/>
              <a:gd name="T1" fmla="*/ 4 h 35"/>
              <a:gd name="T2" fmla="*/ 41 w 41"/>
              <a:gd name="T3" fmla="*/ 34 h 35"/>
              <a:gd name="T4" fmla="*/ 37 w 41"/>
              <a:gd name="T5" fmla="*/ 0 h 35"/>
              <a:gd name="T6" fmla="*/ 0 w 41"/>
              <a:gd name="T7" fmla="*/ 4 h 35"/>
            </a:gdLst>
            <a:ahLst/>
            <a:cxnLst>
              <a:cxn ang="0">
                <a:pos x="T0" y="T1"/>
              </a:cxn>
              <a:cxn ang="0">
                <a:pos x="T2" y="T3"/>
              </a:cxn>
              <a:cxn ang="0">
                <a:pos x="T4" y="T5"/>
              </a:cxn>
              <a:cxn ang="0">
                <a:pos x="T6" y="T7"/>
              </a:cxn>
            </a:cxnLst>
            <a:rect l="0" t="0" r="r" b="b"/>
            <a:pathLst>
              <a:path w="41" h="35">
                <a:moveTo>
                  <a:pt x="0" y="4"/>
                </a:moveTo>
                <a:cubicBezTo>
                  <a:pt x="5" y="22"/>
                  <a:pt x="22" y="35"/>
                  <a:pt x="41" y="34"/>
                </a:cubicBezTo>
                <a:cubicBezTo>
                  <a:pt x="37" y="0"/>
                  <a:pt x="37" y="0"/>
                  <a:pt x="37" y="0"/>
                </a:cubicBezTo>
                <a:lnTo>
                  <a:pt x="0" y="4"/>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023" name="Freeform 18"/>
          <p:cNvSpPr/>
          <p:nvPr/>
        </p:nvSpPr>
        <p:spPr bwMode="auto">
          <a:xfrm>
            <a:off x="1306512" y="3618175"/>
            <a:ext cx="66675" cy="122238"/>
          </a:xfrm>
          <a:custGeom>
            <a:avLst/>
            <a:gdLst>
              <a:gd name="T0" fmla="*/ 19 w 19"/>
              <a:gd name="T1" fmla="*/ 30 h 36"/>
              <a:gd name="T2" fmla="*/ 14 w 19"/>
              <a:gd name="T3" fmla="*/ 35 h 36"/>
              <a:gd name="T4" fmla="*/ 9 w 19"/>
              <a:gd name="T5" fmla="*/ 36 h 36"/>
              <a:gd name="T6" fmla="*/ 3 w 19"/>
              <a:gd name="T7" fmla="*/ 32 h 36"/>
              <a:gd name="T8" fmla="*/ 0 w 19"/>
              <a:gd name="T9" fmla="*/ 6 h 36"/>
              <a:gd name="T10" fmla="*/ 5 w 19"/>
              <a:gd name="T11" fmla="*/ 1 h 36"/>
              <a:gd name="T12" fmla="*/ 10 w 19"/>
              <a:gd name="T13" fmla="*/ 0 h 36"/>
              <a:gd name="T14" fmla="*/ 15 w 19"/>
              <a:gd name="T15" fmla="*/ 4 h 36"/>
              <a:gd name="T16" fmla="*/ 19 w 19"/>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6">
                <a:moveTo>
                  <a:pt x="19" y="30"/>
                </a:moveTo>
                <a:cubicBezTo>
                  <a:pt x="19" y="32"/>
                  <a:pt x="17" y="35"/>
                  <a:pt x="14" y="35"/>
                </a:cubicBezTo>
                <a:cubicBezTo>
                  <a:pt x="9" y="36"/>
                  <a:pt x="9" y="36"/>
                  <a:pt x="9" y="36"/>
                </a:cubicBezTo>
                <a:cubicBezTo>
                  <a:pt x="6" y="36"/>
                  <a:pt x="4" y="34"/>
                  <a:pt x="3" y="32"/>
                </a:cubicBezTo>
                <a:cubicBezTo>
                  <a:pt x="0" y="6"/>
                  <a:pt x="0" y="6"/>
                  <a:pt x="0" y="6"/>
                </a:cubicBezTo>
                <a:cubicBezTo>
                  <a:pt x="0" y="4"/>
                  <a:pt x="2" y="1"/>
                  <a:pt x="5" y="1"/>
                </a:cubicBezTo>
                <a:cubicBezTo>
                  <a:pt x="10" y="0"/>
                  <a:pt x="10" y="0"/>
                  <a:pt x="10" y="0"/>
                </a:cubicBezTo>
                <a:cubicBezTo>
                  <a:pt x="13" y="0"/>
                  <a:pt x="15" y="2"/>
                  <a:pt x="15" y="4"/>
                </a:cubicBezTo>
                <a:lnTo>
                  <a:pt x="19" y="30"/>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024" name="Freeform 19"/>
          <p:cNvSpPr/>
          <p:nvPr/>
        </p:nvSpPr>
        <p:spPr bwMode="auto">
          <a:xfrm>
            <a:off x="1376362" y="3572137"/>
            <a:ext cx="68262" cy="161925"/>
          </a:xfrm>
          <a:custGeom>
            <a:avLst/>
            <a:gdLst>
              <a:gd name="T0" fmla="*/ 20 w 20"/>
              <a:gd name="T1" fmla="*/ 40 h 47"/>
              <a:gd name="T2" fmla="*/ 16 w 20"/>
              <a:gd name="T3" fmla="*/ 46 h 47"/>
              <a:gd name="T4" fmla="*/ 10 w 20"/>
              <a:gd name="T5" fmla="*/ 46 h 47"/>
              <a:gd name="T6" fmla="*/ 5 w 20"/>
              <a:gd name="T7" fmla="*/ 42 h 47"/>
              <a:gd name="T8" fmla="*/ 0 w 20"/>
              <a:gd name="T9" fmla="*/ 7 h 47"/>
              <a:gd name="T10" fmla="*/ 5 w 20"/>
              <a:gd name="T11" fmla="*/ 1 h 47"/>
              <a:gd name="T12" fmla="*/ 10 w 20"/>
              <a:gd name="T13" fmla="*/ 1 h 47"/>
              <a:gd name="T14" fmla="*/ 16 w 20"/>
              <a:gd name="T15" fmla="*/ 5 h 47"/>
              <a:gd name="T16" fmla="*/ 20 w 20"/>
              <a:gd name="T17" fmla="*/ 4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47">
                <a:moveTo>
                  <a:pt x="20" y="40"/>
                </a:moveTo>
                <a:cubicBezTo>
                  <a:pt x="20" y="43"/>
                  <a:pt x="18" y="45"/>
                  <a:pt x="16" y="46"/>
                </a:cubicBezTo>
                <a:cubicBezTo>
                  <a:pt x="10" y="46"/>
                  <a:pt x="10" y="46"/>
                  <a:pt x="10" y="46"/>
                </a:cubicBezTo>
                <a:cubicBezTo>
                  <a:pt x="8" y="47"/>
                  <a:pt x="5" y="45"/>
                  <a:pt x="5" y="42"/>
                </a:cubicBezTo>
                <a:cubicBezTo>
                  <a:pt x="0" y="7"/>
                  <a:pt x="0" y="7"/>
                  <a:pt x="0" y="7"/>
                </a:cubicBezTo>
                <a:cubicBezTo>
                  <a:pt x="0" y="4"/>
                  <a:pt x="2" y="2"/>
                  <a:pt x="5" y="1"/>
                </a:cubicBezTo>
                <a:cubicBezTo>
                  <a:pt x="10" y="1"/>
                  <a:pt x="10" y="1"/>
                  <a:pt x="10" y="1"/>
                </a:cubicBezTo>
                <a:cubicBezTo>
                  <a:pt x="13" y="0"/>
                  <a:pt x="15" y="2"/>
                  <a:pt x="16" y="5"/>
                </a:cubicBezTo>
                <a:lnTo>
                  <a:pt x="20" y="40"/>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025" name="Freeform 20"/>
          <p:cNvSpPr/>
          <p:nvPr/>
        </p:nvSpPr>
        <p:spPr bwMode="auto">
          <a:xfrm>
            <a:off x="1444625" y="3521337"/>
            <a:ext cx="74612" cy="203200"/>
          </a:xfrm>
          <a:custGeom>
            <a:avLst/>
            <a:gdLst>
              <a:gd name="T0" fmla="*/ 22 w 22"/>
              <a:gd name="T1" fmla="*/ 52 h 59"/>
              <a:gd name="T2" fmla="*/ 17 w 22"/>
              <a:gd name="T3" fmla="*/ 58 h 59"/>
              <a:gd name="T4" fmla="*/ 12 w 22"/>
              <a:gd name="T5" fmla="*/ 59 h 59"/>
              <a:gd name="T6" fmla="*/ 6 w 22"/>
              <a:gd name="T7" fmla="*/ 54 h 59"/>
              <a:gd name="T8" fmla="*/ 1 w 22"/>
              <a:gd name="T9" fmla="*/ 7 h 59"/>
              <a:gd name="T10" fmla="*/ 5 w 22"/>
              <a:gd name="T11" fmla="*/ 1 h 59"/>
              <a:gd name="T12" fmla="*/ 10 w 22"/>
              <a:gd name="T13" fmla="*/ 0 h 59"/>
              <a:gd name="T14" fmla="*/ 16 w 22"/>
              <a:gd name="T15" fmla="*/ 5 h 59"/>
              <a:gd name="T16" fmla="*/ 22 w 22"/>
              <a:gd name="T17"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9">
                <a:moveTo>
                  <a:pt x="22" y="52"/>
                </a:moveTo>
                <a:cubicBezTo>
                  <a:pt x="22" y="55"/>
                  <a:pt x="20" y="58"/>
                  <a:pt x="17" y="58"/>
                </a:cubicBezTo>
                <a:cubicBezTo>
                  <a:pt x="12" y="59"/>
                  <a:pt x="12" y="59"/>
                  <a:pt x="12" y="59"/>
                </a:cubicBezTo>
                <a:cubicBezTo>
                  <a:pt x="9" y="59"/>
                  <a:pt x="7" y="57"/>
                  <a:pt x="6" y="54"/>
                </a:cubicBezTo>
                <a:cubicBezTo>
                  <a:pt x="1" y="7"/>
                  <a:pt x="1" y="7"/>
                  <a:pt x="1" y="7"/>
                </a:cubicBezTo>
                <a:cubicBezTo>
                  <a:pt x="0" y="4"/>
                  <a:pt x="2" y="1"/>
                  <a:pt x="5" y="1"/>
                </a:cubicBezTo>
                <a:cubicBezTo>
                  <a:pt x="10" y="0"/>
                  <a:pt x="10" y="0"/>
                  <a:pt x="10" y="0"/>
                </a:cubicBezTo>
                <a:cubicBezTo>
                  <a:pt x="13" y="0"/>
                  <a:pt x="15" y="2"/>
                  <a:pt x="16" y="5"/>
                </a:cubicBezTo>
                <a:lnTo>
                  <a:pt x="22" y="52"/>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026" name="Freeform 21"/>
          <p:cNvSpPr/>
          <p:nvPr/>
        </p:nvSpPr>
        <p:spPr bwMode="auto">
          <a:xfrm>
            <a:off x="1311275" y="3730887"/>
            <a:ext cx="298450" cy="82550"/>
          </a:xfrm>
          <a:custGeom>
            <a:avLst/>
            <a:gdLst>
              <a:gd name="T0" fmla="*/ 7 w 87"/>
              <a:gd name="T1" fmla="*/ 23 h 24"/>
              <a:gd name="T2" fmla="*/ 1 w 87"/>
              <a:gd name="T3" fmla="*/ 19 h 24"/>
              <a:gd name="T4" fmla="*/ 1 w 87"/>
              <a:gd name="T5" fmla="*/ 15 h 24"/>
              <a:gd name="T6" fmla="*/ 5 w 87"/>
              <a:gd name="T7" fmla="*/ 9 h 24"/>
              <a:gd name="T8" fmla="*/ 81 w 87"/>
              <a:gd name="T9" fmla="*/ 0 h 24"/>
              <a:gd name="T10" fmla="*/ 86 w 87"/>
              <a:gd name="T11" fmla="*/ 4 h 24"/>
              <a:gd name="T12" fmla="*/ 87 w 87"/>
              <a:gd name="T13" fmla="*/ 9 h 24"/>
              <a:gd name="T14" fmla="*/ 83 w 87"/>
              <a:gd name="T15" fmla="*/ 14 h 24"/>
              <a:gd name="T16" fmla="*/ 7 w 87"/>
              <a:gd name="T1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24">
                <a:moveTo>
                  <a:pt x="7" y="23"/>
                </a:moveTo>
                <a:cubicBezTo>
                  <a:pt x="4" y="24"/>
                  <a:pt x="1" y="22"/>
                  <a:pt x="1" y="19"/>
                </a:cubicBezTo>
                <a:cubicBezTo>
                  <a:pt x="1" y="15"/>
                  <a:pt x="1" y="15"/>
                  <a:pt x="1" y="15"/>
                </a:cubicBezTo>
                <a:cubicBezTo>
                  <a:pt x="0" y="12"/>
                  <a:pt x="2" y="10"/>
                  <a:pt x="5" y="9"/>
                </a:cubicBezTo>
                <a:cubicBezTo>
                  <a:pt x="81" y="0"/>
                  <a:pt x="81" y="0"/>
                  <a:pt x="81" y="0"/>
                </a:cubicBezTo>
                <a:cubicBezTo>
                  <a:pt x="84" y="0"/>
                  <a:pt x="86" y="2"/>
                  <a:pt x="86" y="4"/>
                </a:cubicBezTo>
                <a:cubicBezTo>
                  <a:pt x="87" y="9"/>
                  <a:pt x="87" y="9"/>
                  <a:pt x="87" y="9"/>
                </a:cubicBezTo>
                <a:cubicBezTo>
                  <a:pt x="87" y="11"/>
                  <a:pt x="85" y="14"/>
                  <a:pt x="83" y="14"/>
                </a:cubicBezTo>
                <a:lnTo>
                  <a:pt x="7" y="23"/>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027" name="Freeform 22"/>
          <p:cNvSpPr/>
          <p:nvPr/>
        </p:nvSpPr>
        <p:spPr bwMode="auto">
          <a:xfrm>
            <a:off x="1519237" y="3556262"/>
            <a:ext cx="69850" cy="157163"/>
          </a:xfrm>
          <a:custGeom>
            <a:avLst/>
            <a:gdLst>
              <a:gd name="T0" fmla="*/ 20 w 20"/>
              <a:gd name="T1" fmla="*/ 40 h 46"/>
              <a:gd name="T2" fmla="*/ 15 w 20"/>
              <a:gd name="T3" fmla="*/ 45 h 46"/>
              <a:gd name="T4" fmla="*/ 10 w 20"/>
              <a:gd name="T5" fmla="*/ 46 h 46"/>
              <a:gd name="T6" fmla="*/ 5 w 20"/>
              <a:gd name="T7" fmla="*/ 42 h 46"/>
              <a:gd name="T8" fmla="*/ 0 w 20"/>
              <a:gd name="T9" fmla="*/ 7 h 46"/>
              <a:gd name="T10" fmla="*/ 5 w 20"/>
              <a:gd name="T11" fmla="*/ 1 h 46"/>
              <a:gd name="T12" fmla="*/ 10 w 20"/>
              <a:gd name="T13" fmla="*/ 1 h 46"/>
              <a:gd name="T14" fmla="*/ 15 w 20"/>
              <a:gd name="T15" fmla="*/ 5 h 46"/>
              <a:gd name="T16" fmla="*/ 20 w 20"/>
              <a:gd name="T17"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46">
                <a:moveTo>
                  <a:pt x="20" y="40"/>
                </a:moveTo>
                <a:cubicBezTo>
                  <a:pt x="20" y="43"/>
                  <a:pt x="18" y="45"/>
                  <a:pt x="15" y="45"/>
                </a:cubicBezTo>
                <a:cubicBezTo>
                  <a:pt x="10" y="46"/>
                  <a:pt x="10" y="46"/>
                  <a:pt x="10" y="46"/>
                </a:cubicBezTo>
                <a:cubicBezTo>
                  <a:pt x="7" y="46"/>
                  <a:pt x="5" y="45"/>
                  <a:pt x="5" y="42"/>
                </a:cubicBezTo>
                <a:cubicBezTo>
                  <a:pt x="0" y="7"/>
                  <a:pt x="0" y="7"/>
                  <a:pt x="0" y="7"/>
                </a:cubicBezTo>
                <a:cubicBezTo>
                  <a:pt x="0" y="4"/>
                  <a:pt x="2" y="2"/>
                  <a:pt x="5" y="1"/>
                </a:cubicBezTo>
                <a:cubicBezTo>
                  <a:pt x="10" y="1"/>
                  <a:pt x="10" y="1"/>
                  <a:pt x="10" y="1"/>
                </a:cubicBezTo>
                <a:cubicBezTo>
                  <a:pt x="13" y="0"/>
                  <a:pt x="15" y="2"/>
                  <a:pt x="15" y="5"/>
                </a:cubicBezTo>
                <a:lnTo>
                  <a:pt x="20" y="40"/>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028" name="Freeform 23"/>
          <p:cNvSpPr/>
          <p:nvPr/>
        </p:nvSpPr>
        <p:spPr bwMode="auto">
          <a:xfrm>
            <a:off x="4430712" y="2243400"/>
            <a:ext cx="65087" cy="123825"/>
          </a:xfrm>
          <a:custGeom>
            <a:avLst/>
            <a:gdLst>
              <a:gd name="T0" fmla="*/ 18 w 19"/>
              <a:gd name="T1" fmla="*/ 29 h 36"/>
              <a:gd name="T2" fmla="*/ 14 w 19"/>
              <a:gd name="T3" fmla="*/ 35 h 36"/>
              <a:gd name="T4" fmla="*/ 9 w 19"/>
              <a:gd name="T5" fmla="*/ 36 h 36"/>
              <a:gd name="T6" fmla="*/ 3 w 19"/>
              <a:gd name="T7" fmla="*/ 31 h 36"/>
              <a:gd name="T8" fmla="*/ 0 w 19"/>
              <a:gd name="T9" fmla="*/ 6 h 36"/>
              <a:gd name="T10" fmla="*/ 5 w 19"/>
              <a:gd name="T11" fmla="*/ 1 h 36"/>
              <a:gd name="T12" fmla="*/ 10 w 19"/>
              <a:gd name="T13" fmla="*/ 0 h 36"/>
              <a:gd name="T14" fmla="*/ 15 w 19"/>
              <a:gd name="T15" fmla="*/ 4 h 36"/>
              <a:gd name="T16" fmla="*/ 18 w 19"/>
              <a:gd name="T17"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6">
                <a:moveTo>
                  <a:pt x="18" y="29"/>
                </a:moveTo>
                <a:cubicBezTo>
                  <a:pt x="19" y="32"/>
                  <a:pt x="17" y="35"/>
                  <a:pt x="14" y="35"/>
                </a:cubicBezTo>
                <a:cubicBezTo>
                  <a:pt x="9" y="36"/>
                  <a:pt x="9" y="36"/>
                  <a:pt x="9" y="36"/>
                </a:cubicBezTo>
                <a:cubicBezTo>
                  <a:pt x="6" y="36"/>
                  <a:pt x="4" y="34"/>
                  <a:pt x="3" y="31"/>
                </a:cubicBezTo>
                <a:cubicBezTo>
                  <a:pt x="0" y="6"/>
                  <a:pt x="0" y="6"/>
                  <a:pt x="0" y="6"/>
                </a:cubicBezTo>
                <a:cubicBezTo>
                  <a:pt x="0" y="3"/>
                  <a:pt x="2" y="1"/>
                  <a:pt x="5" y="1"/>
                </a:cubicBezTo>
                <a:cubicBezTo>
                  <a:pt x="10" y="0"/>
                  <a:pt x="10" y="0"/>
                  <a:pt x="10" y="0"/>
                </a:cubicBezTo>
                <a:cubicBezTo>
                  <a:pt x="12" y="0"/>
                  <a:pt x="15" y="1"/>
                  <a:pt x="15" y="4"/>
                </a:cubicBezTo>
                <a:lnTo>
                  <a:pt x="18" y="29"/>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29" name="Freeform 24"/>
          <p:cNvSpPr/>
          <p:nvPr/>
        </p:nvSpPr>
        <p:spPr bwMode="auto">
          <a:xfrm>
            <a:off x="4498974" y="2198950"/>
            <a:ext cx="68262" cy="158750"/>
          </a:xfrm>
          <a:custGeom>
            <a:avLst/>
            <a:gdLst>
              <a:gd name="T0" fmla="*/ 20 w 20"/>
              <a:gd name="T1" fmla="*/ 40 h 46"/>
              <a:gd name="T2" fmla="*/ 15 w 20"/>
              <a:gd name="T3" fmla="*/ 45 h 46"/>
              <a:gd name="T4" fmla="*/ 10 w 20"/>
              <a:gd name="T5" fmla="*/ 46 h 46"/>
              <a:gd name="T6" fmla="*/ 5 w 20"/>
              <a:gd name="T7" fmla="*/ 42 h 46"/>
              <a:gd name="T8" fmla="*/ 0 w 20"/>
              <a:gd name="T9" fmla="*/ 7 h 46"/>
              <a:gd name="T10" fmla="*/ 5 w 20"/>
              <a:gd name="T11" fmla="*/ 1 h 46"/>
              <a:gd name="T12" fmla="*/ 10 w 20"/>
              <a:gd name="T13" fmla="*/ 0 h 46"/>
              <a:gd name="T14" fmla="*/ 15 w 20"/>
              <a:gd name="T15" fmla="*/ 5 h 46"/>
              <a:gd name="T16" fmla="*/ 20 w 20"/>
              <a:gd name="T17"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46">
                <a:moveTo>
                  <a:pt x="20" y="40"/>
                </a:moveTo>
                <a:cubicBezTo>
                  <a:pt x="20" y="43"/>
                  <a:pt x="18" y="45"/>
                  <a:pt x="15" y="45"/>
                </a:cubicBezTo>
                <a:cubicBezTo>
                  <a:pt x="10" y="46"/>
                  <a:pt x="10" y="46"/>
                  <a:pt x="10" y="46"/>
                </a:cubicBezTo>
                <a:cubicBezTo>
                  <a:pt x="7" y="46"/>
                  <a:pt x="5" y="44"/>
                  <a:pt x="5" y="42"/>
                </a:cubicBezTo>
                <a:cubicBezTo>
                  <a:pt x="0" y="7"/>
                  <a:pt x="0" y="7"/>
                  <a:pt x="0" y="7"/>
                </a:cubicBezTo>
                <a:cubicBezTo>
                  <a:pt x="0" y="4"/>
                  <a:pt x="2" y="1"/>
                  <a:pt x="5" y="1"/>
                </a:cubicBezTo>
                <a:cubicBezTo>
                  <a:pt x="10" y="0"/>
                  <a:pt x="10" y="0"/>
                  <a:pt x="10" y="0"/>
                </a:cubicBezTo>
                <a:cubicBezTo>
                  <a:pt x="13" y="0"/>
                  <a:pt x="15" y="2"/>
                  <a:pt x="15" y="5"/>
                </a:cubicBezTo>
                <a:lnTo>
                  <a:pt x="20" y="40"/>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30" name="Freeform 25"/>
          <p:cNvSpPr/>
          <p:nvPr/>
        </p:nvSpPr>
        <p:spPr bwMode="auto">
          <a:xfrm>
            <a:off x="4567237" y="2148150"/>
            <a:ext cx="76200" cy="201613"/>
          </a:xfrm>
          <a:custGeom>
            <a:avLst/>
            <a:gdLst>
              <a:gd name="T0" fmla="*/ 21 w 22"/>
              <a:gd name="T1" fmla="*/ 52 h 59"/>
              <a:gd name="T2" fmla="*/ 17 w 22"/>
              <a:gd name="T3" fmla="*/ 58 h 59"/>
              <a:gd name="T4" fmla="*/ 12 w 22"/>
              <a:gd name="T5" fmla="*/ 58 h 59"/>
              <a:gd name="T6" fmla="*/ 6 w 22"/>
              <a:gd name="T7" fmla="*/ 54 h 59"/>
              <a:gd name="T8" fmla="*/ 0 w 22"/>
              <a:gd name="T9" fmla="*/ 6 h 59"/>
              <a:gd name="T10" fmla="*/ 5 w 22"/>
              <a:gd name="T11" fmla="*/ 1 h 59"/>
              <a:gd name="T12" fmla="*/ 10 w 22"/>
              <a:gd name="T13" fmla="*/ 0 h 59"/>
              <a:gd name="T14" fmla="*/ 16 w 22"/>
              <a:gd name="T15" fmla="*/ 4 h 59"/>
              <a:gd name="T16" fmla="*/ 21 w 22"/>
              <a:gd name="T17"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9">
                <a:moveTo>
                  <a:pt x="21" y="52"/>
                </a:moveTo>
                <a:cubicBezTo>
                  <a:pt x="22" y="55"/>
                  <a:pt x="20" y="57"/>
                  <a:pt x="17" y="58"/>
                </a:cubicBezTo>
                <a:cubicBezTo>
                  <a:pt x="12" y="58"/>
                  <a:pt x="12" y="58"/>
                  <a:pt x="12" y="58"/>
                </a:cubicBezTo>
                <a:cubicBezTo>
                  <a:pt x="9" y="59"/>
                  <a:pt x="7" y="57"/>
                  <a:pt x="6" y="54"/>
                </a:cubicBezTo>
                <a:cubicBezTo>
                  <a:pt x="0" y="6"/>
                  <a:pt x="0" y="6"/>
                  <a:pt x="0" y="6"/>
                </a:cubicBezTo>
                <a:cubicBezTo>
                  <a:pt x="0" y="4"/>
                  <a:pt x="2" y="1"/>
                  <a:pt x="5" y="1"/>
                </a:cubicBezTo>
                <a:cubicBezTo>
                  <a:pt x="10" y="0"/>
                  <a:pt x="10" y="0"/>
                  <a:pt x="10" y="0"/>
                </a:cubicBezTo>
                <a:cubicBezTo>
                  <a:pt x="13" y="0"/>
                  <a:pt x="15" y="2"/>
                  <a:pt x="16" y="4"/>
                </a:cubicBezTo>
                <a:lnTo>
                  <a:pt x="21" y="52"/>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31" name="Freeform 26"/>
          <p:cNvSpPr/>
          <p:nvPr/>
        </p:nvSpPr>
        <p:spPr bwMode="auto">
          <a:xfrm>
            <a:off x="4433887" y="2354525"/>
            <a:ext cx="298450" cy="85725"/>
          </a:xfrm>
          <a:custGeom>
            <a:avLst/>
            <a:gdLst>
              <a:gd name="T0" fmla="*/ 6 w 87"/>
              <a:gd name="T1" fmla="*/ 24 h 25"/>
              <a:gd name="T2" fmla="*/ 1 w 87"/>
              <a:gd name="T3" fmla="*/ 20 h 25"/>
              <a:gd name="T4" fmla="*/ 0 w 87"/>
              <a:gd name="T5" fmla="*/ 16 h 25"/>
              <a:gd name="T6" fmla="*/ 5 w 87"/>
              <a:gd name="T7" fmla="*/ 10 h 25"/>
              <a:gd name="T8" fmla="*/ 81 w 87"/>
              <a:gd name="T9" fmla="*/ 1 h 25"/>
              <a:gd name="T10" fmla="*/ 86 w 87"/>
              <a:gd name="T11" fmla="*/ 5 h 25"/>
              <a:gd name="T12" fmla="*/ 87 w 87"/>
              <a:gd name="T13" fmla="*/ 9 h 25"/>
              <a:gd name="T14" fmla="*/ 82 w 87"/>
              <a:gd name="T15" fmla="*/ 15 h 25"/>
              <a:gd name="T16" fmla="*/ 6 w 87"/>
              <a:gd name="T1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25">
                <a:moveTo>
                  <a:pt x="6" y="24"/>
                </a:moveTo>
                <a:cubicBezTo>
                  <a:pt x="4" y="25"/>
                  <a:pt x="1" y="23"/>
                  <a:pt x="1" y="20"/>
                </a:cubicBezTo>
                <a:cubicBezTo>
                  <a:pt x="0" y="16"/>
                  <a:pt x="0" y="16"/>
                  <a:pt x="0" y="16"/>
                </a:cubicBezTo>
                <a:cubicBezTo>
                  <a:pt x="0" y="13"/>
                  <a:pt x="2" y="10"/>
                  <a:pt x="5" y="10"/>
                </a:cubicBezTo>
                <a:cubicBezTo>
                  <a:pt x="81" y="1"/>
                  <a:pt x="81" y="1"/>
                  <a:pt x="81" y="1"/>
                </a:cubicBezTo>
                <a:cubicBezTo>
                  <a:pt x="83" y="0"/>
                  <a:pt x="86" y="2"/>
                  <a:pt x="86" y="5"/>
                </a:cubicBezTo>
                <a:cubicBezTo>
                  <a:pt x="87" y="9"/>
                  <a:pt x="87" y="9"/>
                  <a:pt x="87" y="9"/>
                </a:cubicBezTo>
                <a:cubicBezTo>
                  <a:pt x="87" y="12"/>
                  <a:pt x="85" y="14"/>
                  <a:pt x="82" y="15"/>
                </a:cubicBezTo>
                <a:lnTo>
                  <a:pt x="6" y="24"/>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32" name="Freeform 27"/>
          <p:cNvSpPr/>
          <p:nvPr/>
        </p:nvSpPr>
        <p:spPr bwMode="auto">
          <a:xfrm>
            <a:off x="4643437" y="2181487"/>
            <a:ext cx="68262" cy="158750"/>
          </a:xfrm>
          <a:custGeom>
            <a:avLst/>
            <a:gdLst>
              <a:gd name="T0" fmla="*/ 20 w 20"/>
              <a:gd name="T1" fmla="*/ 40 h 46"/>
              <a:gd name="T2" fmla="*/ 15 w 20"/>
              <a:gd name="T3" fmla="*/ 45 h 46"/>
              <a:gd name="T4" fmla="*/ 10 w 20"/>
              <a:gd name="T5" fmla="*/ 46 h 46"/>
              <a:gd name="T6" fmla="*/ 4 w 20"/>
              <a:gd name="T7" fmla="*/ 42 h 46"/>
              <a:gd name="T8" fmla="*/ 0 w 20"/>
              <a:gd name="T9" fmla="*/ 6 h 46"/>
              <a:gd name="T10" fmla="*/ 4 w 20"/>
              <a:gd name="T11" fmla="*/ 1 h 46"/>
              <a:gd name="T12" fmla="*/ 10 w 20"/>
              <a:gd name="T13" fmla="*/ 0 h 46"/>
              <a:gd name="T14" fmla="*/ 15 w 20"/>
              <a:gd name="T15" fmla="*/ 5 h 46"/>
              <a:gd name="T16" fmla="*/ 20 w 20"/>
              <a:gd name="T17"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46">
                <a:moveTo>
                  <a:pt x="20" y="40"/>
                </a:moveTo>
                <a:cubicBezTo>
                  <a:pt x="20" y="42"/>
                  <a:pt x="18" y="45"/>
                  <a:pt x="15" y="45"/>
                </a:cubicBezTo>
                <a:cubicBezTo>
                  <a:pt x="10" y="46"/>
                  <a:pt x="10" y="46"/>
                  <a:pt x="10" y="46"/>
                </a:cubicBezTo>
                <a:cubicBezTo>
                  <a:pt x="7" y="46"/>
                  <a:pt x="5" y="44"/>
                  <a:pt x="4" y="42"/>
                </a:cubicBezTo>
                <a:cubicBezTo>
                  <a:pt x="0" y="6"/>
                  <a:pt x="0" y="6"/>
                  <a:pt x="0" y="6"/>
                </a:cubicBezTo>
                <a:cubicBezTo>
                  <a:pt x="0" y="4"/>
                  <a:pt x="2" y="1"/>
                  <a:pt x="4" y="1"/>
                </a:cubicBezTo>
                <a:cubicBezTo>
                  <a:pt x="10" y="0"/>
                  <a:pt x="10" y="0"/>
                  <a:pt x="10" y="0"/>
                </a:cubicBezTo>
                <a:cubicBezTo>
                  <a:pt x="12" y="0"/>
                  <a:pt x="15" y="2"/>
                  <a:pt x="15" y="5"/>
                </a:cubicBezTo>
                <a:lnTo>
                  <a:pt x="20" y="40"/>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33" name="Freeform 28"/>
          <p:cNvSpPr/>
          <p:nvPr/>
        </p:nvSpPr>
        <p:spPr bwMode="auto">
          <a:xfrm>
            <a:off x="712787" y="2910150"/>
            <a:ext cx="55562" cy="76200"/>
          </a:xfrm>
          <a:custGeom>
            <a:avLst/>
            <a:gdLst>
              <a:gd name="T0" fmla="*/ 16 w 16"/>
              <a:gd name="T1" fmla="*/ 16 h 22"/>
              <a:gd name="T2" fmla="*/ 12 w 16"/>
              <a:gd name="T3" fmla="*/ 21 h 22"/>
              <a:gd name="T4" fmla="*/ 7 w 16"/>
              <a:gd name="T5" fmla="*/ 22 h 22"/>
              <a:gd name="T6" fmla="*/ 1 w 16"/>
              <a:gd name="T7" fmla="*/ 18 h 22"/>
              <a:gd name="T8" fmla="*/ 0 w 16"/>
              <a:gd name="T9" fmla="*/ 6 h 22"/>
              <a:gd name="T10" fmla="*/ 4 w 16"/>
              <a:gd name="T11" fmla="*/ 1 h 22"/>
              <a:gd name="T12" fmla="*/ 9 w 16"/>
              <a:gd name="T13" fmla="*/ 0 h 22"/>
              <a:gd name="T14" fmla="*/ 15 w 16"/>
              <a:gd name="T15" fmla="*/ 4 h 22"/>
              <a:gd name="T16" fmla="*/ 16 w 16"/>
              <a:gd name="T1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2">
                <a:moveTo>
                  <a:pt x="16" y="16"/>
                </a:moveTo>
                <a:cubicBezTo>
                  <a:pt x="16" y="18"/>
                  <a:pt x="14" y="21"/>
                  <a:pt x="12" y="21"/>
                </a:cubicBezTo>
                <a:cubicBezTo>
                  <a:pt x="7" y="22"/>
                  <a:pt x="7" y="22"/>
                  <a:pt x="7" y="22"/>
                </a:cubicBezTo>
                <a:cubicBezTo>
                  <a:pt x="4" y="22"/>
                  <a:pt x="2" y="20"/>
                  <a:pt x="1" y="18"/>
                </a:cubicBezTo>
                <a:cubicBezTo>
                  <a:pt x="0" y="6"/>
                  <a:pt x="0" y="6"/>
                  <a:pt x="0" y="6"/>
                </a:cubicBezTo>
                <a:cubicBezTo>
                  <a:pt x="0" y="3"/>
                  <a:pt x="1" y="1"/>
                  <a:pt x="4" y="1"/>
                </a:cubicBezTo>
                <a:cubicBezTo>
                  <a:pt x="9" y="0"/>
                  <a:pt x="9" y="0"/>
                  <a:pt x="9" y="0"/>
                </a:cubicBezTo>
                <a:cubicBezTo>
                  <a:pt x="12" y="0"/>
                  <a:pt x="14" y="1"/>
                  <a:pt x="15" y="4"/>
                </a:cubicBezTo>
                <a:lnTo>
                  <a:pt x="16" y="16"/>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034" name="Freeform 29"/>
          <p:cNvSpPr/>
          <p:nvPr/>
        </p:nvSpPr>
        <p:spPr bwMode="auto">
          <a:xfrm>
            <a:off x="779462" y="2859350"/>
            <a:ext cx="60325" cy="115888"/>
          </a:xfrm>
          <a:custGeom>
            <a:avLst/>
            <a:gdLst>
              <a:gd name="T0" fmla="*/ 18 w 18"/>
              <a:gd name="T1" fmla="*/ 28 h 34"/>
              <a:gd name="T2" fmla="*/ 14 w 18"/>
              <a:gd name="T3" fmla="*/ 34 h 34"/>
              <a:gd name="T4" fmla="*/ 9 w 18"/>
              <a:gd name="T5" fmla="*/ 34 h 34"/>
              <a:gd name="T6" fmla="*/ 3 w 18"/>
              <a:gd name="T7" fmla="*/ 30 h 34"/>
              <a:gd name="T8" fmla="*/ 0 w 18"/>
              <a:gd name="T9" fmla="*/ 7 h 34"/>
              <a:gd name="T10" fmla="*/ 5 w 18"/>
              <a:gd name="T11" fmla="*/ 1 h 34"/>
              <a:gd name="T12" fmla="*/ 10 w 18"/>
              <a:gd name="T13" fmla="*/ 1 h 34"/>
              <a:gd name="T14" fmla="*/ 15 w 18"/>
              <a:gd name="T15" fmla="*/ 5 h 34"/>
              <a:gd name="T16" fmla="*/ 18 w 18"/>
              <a:gd name="T17"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4">
                <a:moveTo>
                  <a:pt x="18" y="28"/>
                </a:moveTo>
                <a:cubicBezTo>
                  <a:pt x="18" y="31"/>
                  <a:pt x="16" y="33"/>
                  <a:pt x="14" y="34"/>
                </a:cubicBezTo>
                <a:cubicBezTo>
                  <a:pt x="9" y="34"/>
                  <a:pt x="9" y="34"/>
                  <a:pt x="9" y="34"/>
                </a:cubicBezTo>
                <a:cubicBezTo>
                  <a:pt x="6" y="34"/>
                  <a:pt x="4" y="33"/>
                  <a:pt x="3" y="30"/>
                </a:cubicBezTo>
                <a:cubicBezTo>
                  <a:pt x="0" y="7"/>
                  <a:pt x="0" y="7"/>
                  <a:pt x="0" y="7"/>
                </a:cubicBezTo>
                <a:cubicBezTo>
                  <a:pt x="0" y="4"/>
                  <a:pt x="2" y="2"/>
                  <a:pt x="5" y="1"/>
                </a:cubicBezTo>
                <a:cubicBezTo>
                  <a:pt x="10" y="1"/>
                  <a:pt x="10" y="1"/>
                  <a:pt x="10" y="1"/>
                </a:cubicBezTo>
                <a:cubicBezTo>
                  <a:pt x="12" y="0"/>
                  <a:pt x="15" y="2"/>
                  <a:pt x="15" y="5"/>
                </a:cubicBezTo>
                <a:lnTo>
                  <a:pt x="18" y="28"/>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035" name="Freeform 30"/>
          <p:cNvSpPr/>
          <p:nvPr/>
        </p:nvSpPr>
        <p:spPr bwMode="auto">
          <a:xfrm>
            <a:off x="839787" y="2813312"/>
            <a:ext cx="69850" cy="155575"/>
          </a:xfrm>
          <a:custGeom>
            <a:avLst/>
            <a:gdLst>
              <a:gd name="T0" fmla="*/ 19 w 20"/>
              <a:gd name="T1" fmla="*/ 39 h 45"/>
              <a:gd name="T2" fmla="*/ 15 w 20"/>
              <a:gd name="T3" fmla="*/ 44 h 45"/>
              <a:gd name="T4" fmla="*/ 10 w 20"/>
              <a:gd name="T5" fmla="*/ 45 h 45"/>
              <a:gd name="T6" fmla="*/ 5 w 20"/>
              <a:gd name="T7" fmla="*/ 41 h 45"/>
              <a:gd name="T8" fmla="*/ 1 w 20"/>
              <a:gd name="T9" fmla="*/ 7 h 45"/>
              <a:gd name="T10" fmla="*/ 5 w 20"/>
              <a:gd name="T11" fmla="*/ 1 h 45"/>
              <a:gd name="T12" fmla="*/ 10 w 20"/>
              <a:gd name="T13" fmla="*/ 1 h 45"/>
              <a:gd name="T14" fmla="*/ 15 w 20"/>
              <a:gd name="T15" fmla="*/ 5 h 45"/>
              <a:gd name="T16" fmla="*/ 19 w 20"/>
              <a:gd name="T17"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45">
                <a:moveTo>
                  <a:pt x="19" y="39"/>
                </a:moveTo>
                <a:cubicBezTo>
                  <a:pt x="20" y="41"/>
                  <a:pt x="18" y="44"/>
                  <a:pt x="15" y="44"/>
                </a:cubicBezTo>
                <a:cubicBezTo>
                  <a:pt x="10" y="45"/>
                  <a:pt x="10" y="45"/>
                  <a:pt x="10" y="45"/>
                </a:cubicBezTo>
                <a:cubicBezTo>
                  <a:pt x="8" y="45"/>
                  <a:pt x="5" y="43"/>
                  <a:pt x="5" y="41"/>
                </a:cubicBezTo>
                <a:cubicBezTo>
                  <a:pt x="1" y="7"/>
                  <a:pt x="1" y="7"/>
                  <a:pt x="1" y="7"/>
                </a:cubicBezTo>
                <a:cubicBezTo>
                  <a:pt x="0" y="4"/>
                  <a:pt x="2" y="2"/>
                  <a:pt x="5" y="1"/>
                </a:cubicBezTo>
                <a:cubicBezTo>
                  <a:pt x="10" y="1"/>
                  <a:pt x="10" y="1"/>
                  <a:pt x="10" y="1"/>
                </a:cubicBezTo>
                <a:cubicBezTo>
                  <a:pt x="13" y="0"/>
                  <a:pt x="15" y="2"/>
                  <a:pt x="15" y="5"/>
                </a:cubicBezTo>
                <a:lnTo>
                  <a:pt x="19" y="39"/>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036" name="Freeform 31"/>
          <p:cNvSpPr/>
          <p:nvPr/>
        </p:nvSpPr>
        <p:spPr bwMode="auto">
          <a:xfrm>
            <a:off x="703262" y="2765687"/>
            <a:ext cx="147637" cy="130175"/>
          </a:xfrm>
          <a:custGeom>
            <a:avLst/>
            <a:gdLst>
              <a:gd name="T0" fmla="*/ 2 w 43"/>
              <a:gd name="T1" fmla="*/ 38 h 38"/>
              <a:gd name="T2" fmla="*/ 1 w 43"/>
              <a:gd name="T3" fmla="*/ 38 h 38"/>
              <a:gd name="T4" fmla="*/ 0 w 43"/>
              <a:gd name="T5" fmla="*/ 35 h 38"/>
              <a:gd name="T6" fmla="*/ 13 w 43"/>
              <a:gd name="T7" fmla="*/ 19 h 38"/>
              <a:gd name="T8" fmla="*/ 14 w 43"/>
              <a:gd name="T9" fmla="*/ 18 h 38"/>
              <a:gd name="T10" fmla="*/ 26 w 43"/>
              <a:gd name="T11" fmla="*/ 17 h 38"/>
              <a:gd name="T12" fmla="*/ 39 w 43"/>
              <a:gd name="T13" fmla="*/ 1 h 38"/>
              <a:gd name="T14" fmla="*/ 42 w 43"/>
              <a:gd name="T15" fmla="*/ 1 h 38"/>
              <a:gd name="T16" fmla="*/ 42 w 43"/>
              <a:gd name="T17" fmla="*/ 4 h 38"/>
              <a:gd name="T18" fmla="*/ 29 w 43"/>
              <a:gd name="T19" fmla="*/ 20 h 38"/>
              <a:gd name="T20" fmla="*/ 28 w 43"/>
              <a:gd name="T21" fmla="*/ 21 h 38"/>
              <a:gd name="T22" fmla="*/ 15 w 43"/>
              <a:gd name="T23" fmla="*/ 22 h 38"/>
              <a:gd name="T24" fmla="*/ 3 w 43"/>
              <a:gd name="T25" fmla="*/ 37 h 38"/>
              <a:gd name="T26" fmla="*/ 2 w 43"/>
              <a:gd name="T2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38">
                <a:moveTo>
                  <a:pt x="2" y="38"/>
                </a:moveTo>
                <a:cubicBezTo>
                  <a:pt x="2" y="38"/>
                  <a:pt x="1" y="38"/>
                  <a:pt x="1" y="38"/>
                </a:cubicBezTo>
                <a:cubicBezTo>
                  <a:pt x="0" y="37"/>
                  <a:pt x="0" y="36"/>
                  <a:pt x="0" y="35"/>
                </a:cubicBezTo>
                <a:cubicBezTo>
                  <a:pt x="13" y="19"/>
                  <a:pt x="13" y="19"/>
                  <a:pt x="13" y="19"/>
                </a:cubicBezTo>
                <a:cubicBezTo>
                  <a:pt x="13" y="19"/>
                  <a:pt x="14" y="18"/>
                  <a:pt x="14" y="18"/>
                </a:cubicBezTo>
                <a:cubicBezTo>
                  <a:pt x="26" y="17"/>
                  <a:pt x="26" y="17"/>
                  <a:pt x="26" y="17"/>
                </a:cubicBezTo>
                <a:cubicBezTo>
                  <a:pt x="39" y="1"/>
                  <a:pt x="39" y="1"/>
                  <a:pt x="39" y="1"/>
                </a:cubicBezTo>
                <a:cubicBezTo>
                  <a:pt x="40" y="0"/>
                  <a:pt x="41" y="0"/>
                  <a:pt x="42" y="1"/>
                </a:cubicBezTo>
                <a:cubicBezTo>
                  <a:pt x="43" y="2"/>
                  <a:pt x="43" y="3"/>
                  <a:pt x="42" y="4"/>
                </a:cubicBezTo>
                <a:cubicBezTo>
                  <a:pt x="29" y="20"/>
                  <a:pt x="29" y="20"/>
                  <a:pt x="29" y="20"/>
                </a:cubicBezTo>
                <a:cubicBezTo>
                  <a:pt x="29" y="20"/>
                  <a:pt x="28" y="21"/>
                  <a:pt x="28" y="21"/>
                </a:cubicBezTo>
                <a:cubicBezTo>
                  <a:pt x="15" y="22"/>
                  <a:pt x="15" y="22"/>
                  <a:pt x="15" y="22"/>
                </a:cubicBezTo>
                <a:cubicBezTo>
                  <a:pt x="3" y="37"/>
                  <a:pt x="3" y="37"/>
                  <a:pt x="3" y="37"/>
                </a:cubicBezTo>
                <a:cubicBezTo>
                  <a:pt x="3" y="38"/>
                  <a:pt x="3" y="38"/>
                  <a:pt x="2" y="38"/>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037" name="Freeform 32"/>
          <p:cNvSpPr>
            <a:spLocks noEditPoints="1"/>
          </p:cNvSpPr>
          <p:nvPr/>
        </p:nvSpPr>
        <p:spPr bwMode="auto">
          <a:xfrm>
            <a:off x="623887" y="2783150"/>
            <a:ext cx="319087" cy="277813"/>
          </a:xfrm>
          <a:custGeom>
            <a:avLst/>
            <a:gdLst>
              <a:gd name="T0" fmla="*/ 86 w 93"/>
              <a:gd name="T1" fmla="*/ 59 h 81"/>
              <a:gd name="T2" fmla="*/ 23 w 93"/>
              <a:gd name="T3" fmla="*/ 66 h 81"/>
              <a:gd name="T4" fmla="*/ 15 w 93"/>
              <a:gd name="T5" fmla="*/ 4 h 81"/>
              <a:gd name="T6" fmla="*/ 10 w 93"/>
              <a:gd name="T7" fmla="*/ 0 h 81"/>
              <a:gd name="T8" fmla="*/ 5 w 93"/>
              <a:gd name="T9" fmla="*/ 1 h 81"/>
              <a:gd name="T10" fmla="*/ 1 w 93"/>
              <a:gd name="T11" fmla="*/ 6 h 81"/>
              <a:gd name="T12" fmla="*/ 9 w 93"/>
              <a:gd name="T13" fmla="*/ 73 h 81"/>
              <a:gd name="T14" fmla="*/ 9 w 93"/>
              <a:gd name="T15" fmla="*/ 77 h 81"/>
              <a:gd name="T16" fmla="*/ 10 w 93"/>
              <a:gd name="T17" fmla="*/ 79 h 81"/>
              <a:gd name="T18" fmla="*/ 15 w 93"/>
              <a:gd name="T19" fmla="*/ 81 h 81"/>
              <a:gd name="T20" fmla="*/ 15 w 93"/>
              <a:gd name="T21" fmla="*/ 81 h 81"/>
              <a:gd name="T22" fmla="*/ 20 w 93"/>
              <a:gd name="T23" fmla="*/ 81 h 81"/>
              <a:gd name="T24" fmla="*/ 88 w 93"/>
              <a:gd name="T25" fmla="*/ 72 h 81"/>
              <a:gd name="T26" fmla="*/ 92 w 93"/>
              <a:gd name="T27" fmla="*/ 67 h 81"/>
              <a:gd name="T28" fmla="*/ 92 w 93"/>
              <a:gd name="T29" fmla="*/ 63 h 81"/>
              <a:gd name="T30" fmla="*/ 86 w 93"/>
              <a:gd name="T31" fmla="*/ 59 h 81"/>
              <a:gd name="T32" fmla="*/ 9 w 93"/>
              <a:gd name="T33" fmla="*/ 9 h 81"/>
              <a:gd name="T34" fmla="*/ 12 w 93"/>
              <a:gd name="T35" fmla="*/ 12 h 81"/>
              <a:gd name="T36" fmla="*/ 9 w 93"/>
              <a:gd name="T37" fmla="*/ 16 h 81"/>
              <a:gd name="T38" fmla="*/ 6 w 93"/>
              <a:gd name="T39" fmla="*/ 13 h 81"/>
              <a:gd name="T40" fmla="*/ 9 w 93"/>
              <a:gd name="T41" fmla="*/ 9 h 81"/>
              <a:gd name="T42" fmla="*/ 11 w 93"/>
              <a:gd name="T43" fmla="*/ 31 h 81"/>
              <a:gd name="T44" fmla="*/ 15 w 93"/>
              <a:gd name="T45" fmla="*/ 34 h 81"/>
              <a:gd name="T46" fmla="*/ 12 w 93"/>
              <a:gd name="T47" fmla="*/ 38 h 81"/>
              <a:gd name="T48" fmla="*/ 8 w 93"/>
              <a:gd name="T49" fmla="*/ 35 h 81"/>
              <a:gd name="T50" fmla="*/ 11 w 93"/>
              <a:gd name="T51" fmla="*/ 31 h 81"/>
              <a:gd name="T52" fmla="*/ 14 w 93"/>
              <a:gd name="T53" fmla="*/ 53 h 81"/>
              <a:gd name="T54" fmla="*/ 18 w 93"/>
              <a:gd name="T55" fmla="*/ 56 h 81"/>
              <a:gd name="T56" fmla="*/ 15 w 93"/>
              <a:gd name="T57" fmla="*/ 60 h 81"/>
              <a:gd name="T58" fmla="*/ 11 w 93"/>
              <a:gd name="T59" fmla="*/ 57 h 81"/>
              <a:gd name="T60" fmla="*/ 14 w 93"/>
              <a:gd name="T61" fmla="*/ 5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3" h="81">
                <a:moveTo>
                  <a:pt x="86" y="59"/>
                </a:moveTo>
                <a:cubicBezTo>
                  <a:pt x="23" y="66"/>
                  <a:pt x="23" y="66"/>
                  <a:pt x="23" y="66"/>
                </a:cubicBezTo>
                <a:cubicBezTo>
                  <a:pt x="15" y="4"/>
                  <a:pt x="15" y="4"/>
                  <a:pt x="15" y="4"/>
                </a:cubicBezTo>
                <a:cubicBezTo>
                  <a:pt x="15" y="2"/>
                  <a:pt x="13" y="0"/>
                  <a:pt x="10" y="0"/>
                </a:cubicBezTo>
                <a:cubicBezTo>
                  <a:pt x="5" y="1"/>
                  <a:pt x="5" y="1"/>
                  <a:pt x="5" y="1"/>
                </a:cubicBezTo>
                <a:cubicBezTo>
                  <a:pt x="2" y="1"/>
                  <a:pt x="0" y="4"/>
                  <a:pt x="1" y="6"/>
                </a:cubicBezTo>
                <a:cubicBezTo>
                  <a:pt x="9" y="73"/>
                  <a:pt x="9" y="73"/>
                  <a:pt x="9" y="73"/>
                </a:cubicBezTo>
                <a:cubicBezTo>
                  <a:pt x="9" y="77"/>
                  <a:pt x="9" y="77"/>
                  <a:pt x="9" y="77"/>
                </a:cubicBezTo>
                <a:cubicBezTo>
                  <a:pt x="10" y="78"/>
                  <a:pt x="10" y="78"/>
                  <a:pt x="10" y="79"/>
                </a:cubicBezTo>
                <a:cubicBezTo>
                  <a:pt x="11" y="80"/>
                  <a:pt x="13" y="81"/>
                  <a:pt x="15" y="81"/>
                </a:cubicBezTo>
                <a:cubicBezTo>
                  <a:pt x="15" y="81"/>
                  <a:pt x="15" y="81"/>
                  <a:pt x="15" y="81"/>
                </a:cubicBezTo>
                <a:cubicBezTo>
                  <a:pt x="20" y="81"/>
                  <a:pt x="20" y="81"/>
                  <a:pt x="20" y="81"/>
                </a:cubicBezTo>
                <a:cubicBezTo>
                  <a:pt x="88" y="72"/>
                  <a:pt x="88" y="72"/>
                  <a:pt x="88" y="72"/>
                </a:cubicBezTo>
                <a:cubicBezTo>
                  <a:pt x="91" y="72"/>
                  <a:pt x="93" y="69"/>
                  <a:pt x="92" y="67"/>
                </a:cubicBezTo>
                <a:cubicBezTo>
                  <a:pt x="92" y="63"/>
                  <a:pt x="92" y="63"/>
                  <a:pt x="92" y="63"/>
                </a:cubicBezTo>
                <a:cubicBezTo>
                  <a:pt x="91" y="60"/>
                  <a:pt x="89" y="58"/>
                  <a:pt x="86" y="59"/>
                </a:cubicBezTo>
                <a:close/>
                <a:moveTo>
                  <a:pt x="9" y="9"/>
                </a:moveTo>
                <a:cubicBezTo>
                  <a:pt x="11" y="9"/>
                  <a:pt x="12" y="11"/>
                  <a:pt x="12" y="12"/>
                </a:cubicBezTo>
                <a:cubicBezTo>
                  <a:pt x="13" y="14"/>
                  <a:pt x="11" y="16"/>
                  <a:pt x="9" y="16"/>
                </a:cubicBezTo>
                <a:cubicBezTo>
                  <a:pt x="7" y="17"/>
                  <a:pt x="6" y="15"/>
                  <a:pt x="6" y="13"/>
                </a:cubicBezTo>
                <a:cubicBezTo>
                  <a:pt x="5" y="11"/>
                  <a:pt x="7" y="10"/>
                  <a:pt x="9" y="9"/>
                </a:cubicBezTo>
                <a:close/>
                <a:moveTo>
                  <a:pt x="11" y="31"/>
                </a:moveTo>
                <a:cubicBezTo>
                  <a:pt x="13" y="31"/>
                  <a:pt x="15" y="32"/>
                  <a:pt x="15" y="34"/>
                </a:cubicBezTo>
                <a:cubicBezTo>
                  <a:pt x="15" y="36"/>
                  <a:pt x="14" y="38"/>
                  <a:pt x="12" y="38"/>
                </a:cubicBezTo>
                <a:cubicBezTo>
                  <a:pt x="10" y="39"/>
                  <a:pt x="8" y="37"/>
                  <a:pt x="8" y="35"/>
                </a:cubicBezTo>
                <a:cubicBezTo>
                  <a:pt x="8" y="33"/>
                  <a:pt x="9" y="32"/>
                  <a:pt x="11" y="31"/>
                </a:cubicBezTo>
                <a:close/>
                <a:moveTo>
                  <a:pt x="14" y="53"/>
                </a:moveTo>
                <a:cubicBezTo>
                  <a:pt x="16" y="53"/>
                  <a:pt x="18" y="54"/>
                  <a:pt x="18" y="56"/>
                </a:cubicBezTo>
                <a:cubicBezTo>
                  <a:pt x="18" y="58"/>
                  <a:pt x="17" y="60"/>
                  <a:pt x="15" y="60"/>
                </a:cubicBezTo>
                <a:cubicBezTo>
                  <a:pt x="13" y="60"/>
                  <a:pt x="11" y="59"/>
                  <a:pt x="11" y="57"/>
                </a:cubicBezTo>
                <a:cubicBezTo>
                  <a:pt x="11" y="55"/>
                  <a:pt x="12" y="53"/>
                  <a:pt x="14" y="53"/>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038" name="Freeform 33"/>
          <p:cNvSpPr/>
          <p:nvPr/>
        </p:nvSpPr>
        <p:spPr bwMode="auto">
          <a:xfrm>
            <a:off x="2792412" y="2886337"/>
            <a:ext cx="58737" cy="74613"/>
          </a:xfrm>
          <a:custGeom>
            <a:avLst/>
            <a:gdLst>
              <a:gd name="T0" fmla="*/ 17 w 17"/>
              <a:gd name="T1" fmla="*/ 16 h 22"/>
              <a:gd name="T2" fmla="*/ 12 w 17"/>
              <a:gd name="T3" fmla="*/ 21 h 22"/>
              <a:gd name="T4" fmla="*/ 7 w 17"/>
              <a:gd name="T5" fmla="*/ 22 h 22"/>
              <a:gd name="T6" fmla="*/ 2 w 17"/>
              <a:gd name="T7" fmla="*/ 18 h 22"/>
              <a:gd name="T8" fmla="*/ 1 w 17"/>
              <a:gd name="T9" fmla="*/ 6 h 22"/>
              <a:gd name="T10" fmla="*/ 5 w 17"/>
              <a:gd name="T11" fmla="*/ 1 h 22"/>
              <a:gd name="T12" fmla="*/ 10 w 17"/>
              <a:gd name="T13" fmla="*/ 0 h 22"/>
              <a:gd name="T14" fmla="*/ 15 w 17"/>
              <a:gd name="T15" fmla="*/ 4 h 22"/>
              <a:gd name="T16" fmla="*/ 17 w 17"/>
              <a:gd name="T1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2">
                <a:moveTo>
                  <a:pt x="17" y="16"/>
                </a:moveTo>
                <a:cubicBezTo>
                  <a:pt x="17" y="19"/>
                  <a:pt x="15" y="21"/>
                  <a:pt x="12" y="21"/>
                </a:cubicBezTo>
                <a:cubicBezTo>
                  <a:pt x="7" y="22"/>
                  <a:pt x="7" y="22"/>
                  <a:pt x="7" y="22"/>
                </a:cubicBezTo>
                <a:cubicBezTo>
                  <a:pt x="5" y="22"/>
                  <a:pt x="2" y="21"/>
                  <a:pt x="2" y="18"/>
                </a:cubicBezTo>
                <a:cubicBezTo>
                  <a:pt x="1" y="6"/>
                  <a:pt x="1" y="6"/>
                  <a:pt x="1" y="6"/>
                </a:cubicBezTo>
                <a:cubicBezTo>
                  <a:pt x="0" y="4"/>
                  <a:pt x="2" y="1"/>
                  <a:pt x="5" y="1"/>
                </a:cubicBezTo>
                <a:cubicBezTo>
                  <a:pt x="10" y="0"/>
                  <a:pt x="10" y="0"/>
                  <a:pt x="10" y="0"/>
                </a:cubicBezTo>
                <a:cubicBezTo>
                  <a:pt x="12" y="0"/>
                  <a:pt x="15" y="2"/>
                  <a:pt x="15" y="4"/>
                </a:cubicBezTo>
                <a:lnTo>
                  <a:pt x="17" y="16"/>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39" name="Freeform 34"/>
          <p:cNvSpPr/>
          <p:nvPr/>
        </p:nvSpPr>
        <p:spPr bwMode="auto">
          <a:xfrm>
            <a:off x="2862262" y="2838712"/>
            <a:ext cx="61912" cy="115888"/>
          </a:xfrm>
          <a:custGeom>
            <a:avLst/>
            <a:gdLst>
              <a:gd name="T0" fmla="*/ 18 w 18"/>
              <a:gd name="T1" fmla="*/ 27 h 34"/>
              <a:gd name="T2" fmla="*/ 13 w 18"/>
              <a:gd name="T3" fmla="*/ 33 h 34"/>
              <a:gd name="T4" fmla="*/ 8 w 18"/>
              <a:gd name="T5" fmla="*/ 33 h 34"/>
              <a:gd name="T6" fmla="*/ 3 w 18"/>
              <a:gd name="T7" fmla="*/ 29 h 34"/>
              <a:gd name="T8" fmla="*/ 0 w 18"/>
              <a:gd name="T9" fmla="*/ 6 h 34"/>
              <a:gd name="T10" fmla="*/ 4 w 18"/>
              <a:gd name="T11" fmla="*/ 1 h 34"/>
              <a:gd name="T12" fmla="*/ 9 w 18"/>
              <a:gd name="T13" fmla="*/ 0 h 34"/>
              <a:gd name="T14" fmla="*/ 15 w 18"/>
              <a:gd name="T15" fmla="*/ 4 h 34"/>
              <a:gd name="T16" fmla="*/ 18 w 18"/>
              <a:gd name="T17"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4">
                <a:moveTo>
                  <a:pt x="18" y="27"/>
                </a:moveTo>
                <a:cubicBezTo>
                  <a:pt x="18" y="30"/>
                  <a:pt x="16" y="33"/>
                  <a:pt x="13" y="33"/>
                </a:cubicBezTo>
                <a:cubicBezTo>
                  <a:pt x="8" y="33"/>
                  <a:pt x="8" y="33"/>
                  <a:pt x="8" y="33"/>
                </a:cubicBezTo>
                <a:cubicBezTo>
                  <a:pt x="6" y="34"/>
                  <a:pt x="3" y="32"/>
                  <a:pt x="3" y="29"/>
                </a:cubicBezTo>
                <a:cubicBezTo>
                  <a:pt x="0" y="6"/>
                  <a:pt x="0" y="6"/>
                  <a:pt x="0" y="6"/>
                </a:cubicBezTo>
                <a:cubicBezTo>
                  <a:pt x="0" y="3"/>
                  <a:pt x="2" y="1"/>
                  <a:pt x="4" y="1"/>
                </a:cubicBezTo>
                <a:cubicBezTo>
                  <a:pt x="9" y="0"/>
                  <a:pt x="9" y="0"/>
                  <a:pt x="9" y="0"/>
                </a:cubicBezTo>
                <a:cubicBezTo>
                  <a:pt x="12" y="0"/>
                  <a:pt x="14" y="2"/>
                  <a:pt x="15" y="4"/>
                </a:cubicBezTo>
                <a:lnTo>
                  <a:pt x="18" y="27"/>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40" name="Freeform 35"/>
          <p:cNvSpPr/>
          <p:nvPr/>
        </p:nvSpPr>
        <p:spPr bwMode="auto">
          <a:xfrm>
            <a:off x="2924174" y="2792675"/>
            <a:ext cx="65087" cy="152400"/>
          </a:xfrm>
          <a:custGeom>
            <a:avLst/>
            <a:gdLst>
              <a:gd name="T0" fmla="*/ 19 w 19"/>
              <a:gd name="T1" fmla="*/ 38 h 44"/>
              <a:gd name="T2" fmla="*/ 15 w 19"/>
              <a:gd name="T3" fmla="*/ 43 h 44"/>
              <a:gd name="T4" fmla="*/ 10 w 19"/>
              <a:gd name="T5" fmla="*/ 44 h 44"/>
              <a:gd name="T6" fmla="*/ 4 w 19"/>
              <a:gd name="T7" fmla="*/ 40 h 44"/>
              <a:gd name="T8" fmla="*/ 0 w 19"/>
              <a:gd name="T9" fmla="*/ 6 h 44"/>
              <a:gd name="T10" fmla="*/ 4 w 19"/>
              <a:gd name="T11" fmla="*/ 1 h 44"/>
              <a:gd name="T12" fmla="*/ 9 w 19"/>
              <a:gd name="T13" fmla="*/ 0 h 44"/>
              <a:gd name="T14" fmla="*/ 15 w 19"/>
              <a:gd name="T15" fmla="*/ 4 h 44"/>
              <a:gd name="T16" fmla="*/ 19 w 19"/>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44">
                <a:moveTo>
                  <a:pt x="19" y="38"/>
                </a:moveTo>
                <a:cubicBezTo>
                  <a:pt x="19" y="41"/>
                  <a:pt x="17" y="43"/>
                  <a:pt x="15" y="43"/>
                </a:cubicBezTo>
                <a:cubicBezTo>
                  <a:pt x="10" y="44"/>
                  <a:pt x="10" y="44"/>
                  <a:pt x="10" y="44"/>
                </a:cubicBezTo>
                <a:cubicBezTo>
                  <a:pt x="7" y="44"/>
                  <a:pt x="5" y="43"/>
                  <a:pt x="4" y="40"/>
                </a:cubicBezTo>
                <a:cubicBezTo>
                  <a:pt x="0" y="6"/>
                  <a:pt x="0" y="6"/>
                  <a:pt x="0" y="6"/>
                </a:cubicBezTo>
                <a:cubicBezTo>
                  <a:pt x="0" y="3"/>
                  <a:pt x="2" y="1"/>
                  <a:pt x="4" y="1"/>
                </a:cubicBezTo>
                <a:cubicBezTo>
                  <a:pt x="9" y="0"/>
                  <a:pt x="9" y="0"/>
                  <a:pt x="9" y="0"/>
                </a:cubicBezTo>
                <a:cubicBezTo>
                  <a:pt x="12" y="0"/>
                  <a:pt x="14" y="2"/>
                  <a:pt x="15" y="4"/>
                </a:cubicBezTo>
                <a:lnTo>
                  <a:pt x="19" y="38"/>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41" name="Freeform 36"/>
          <p:cNvSpPr/>
          <p:nvPr/>
        </p:nvSpPr>
        <p:spPr bwMode="auto">
          <a:xfrm>
            <a:off x="2782887" y="2741875"/>
            <a:ext cx="150812" cy="130175"/>
          </a:xfrm>
          <a:custGeom>
            <a:avLst/>
            <a:gdLst>
              <a:gd name="T0" fmla="*/ 3 w 44"/>
              <a:gd name="T1" fmla="*/ 38 h 38"/>
              <a:gd name="T2" fmla="*/ 1 w 44"/>
              <a:gd name="T3" fmla="*/ 38 h 38"/>
              <a:gd name="T4" fmla="*/ 1 w 44"/>
              <a:gd name="T5" fmla="*/ 35 h 38"/>
              <a:gd name="T6" fmla="*/ 13 w 44"/>
              <a:gd name="T7" fmla="*/ 19 h 38"/>
              <a:gd name="T8" fmla="*/ 15 w 44"/>
              <a:gd name="T9" fmla="*/ 19 h 38"/>
              <a:gd name="T10" fmla="*/ 27 w 44"/>
              <a:gd name="T11" fmla="*/ 17 h 38"/>
              <a:gd name="T12" fmla="*/ 40 w 44"/>
              <a:gd name="T13" fmla="*/ 1 h 38"/>
              <a:gd name="T14" fmla="*/ 43 w 44"/>
              <a:gd name="T15" fmla="*/ 1 h 38"/>
              <a:gd name="T16" fmla="*/ 43 w 44"/>
              <a:gd name="T17" fmla="*/ 4 h 38"/>
              <a:gd name="T18" fmla="*/ 29 w 44"/>
              <a:gd name="T19" fmla="*/ 20 h 38"/>
              <a:gd name="T20" fmla="*/ 28 w 44"/>
              <a:gd name="T21" fmla="*/ 21 h 38"/>
              <a:gd name="T22" fmla="*/ 16 w 44"/>
              <a:gd name="T23" fmla="*/ 22 h 38"/>
              <a:gd name="T24" fmla="*/ 4 w 44"/>
              <a:gd name="T25" fmla="*/ 38 h 38"/>
              <a:gd name="T26" fmla="*/ 3 w 44"/>
              <a:gd name="T2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38">
                <a:moveTo>
                  <a:pt x="3" y="38"/>
                </a:moveTo>
                <a:cubicBezTo>
                  <a:pt x="2" y="38"/>
                  <a:pt x="2" y="38"/>
                  <a:pt x="1" y="38"/>
                </a:cubicBezTo>
                <a:cubicBezTo>
                  <a:pt x="0" y="37"/>
                  <a:pt x="0" y="36"/>
                  <a:pt x="1" y="35"/>
                </a:cubicBezTo>
                <a:cubicBezTo>
                  <a:pt x="13" y="19"/>
                  <a:pt x="13" y="19"/>
                  <a:pt x="13" y="19"/>
                </a:cubicBezTo>
                <a:cubicBezTo>
                  <a:pt x="14" y="19"/>
                  <a:pt x="14" y="19"/>
                  <a:pt x="15" y="19"/>
                </a:cubicBezTo>
                <a:cubicBezTo>
                  <a:pt x="27" y="17"/>
                  <a:pt x="27" y="17"/>
                  <a:pt x="27" y="17"/>
                </a:cubicBezTo>
                <a:cubicBezTo>
                  <a:pt x="40" y="1"/>
                  <a:pt x="40" y="1"/>
                  <a:pt x="40" y="1"/>
                </a:cubicBezTo>
                <a:cubicBezTo>
                  <a:pt x="41" y="1"/>
                  <a:pt x="42" y="0"/>
                  <a:pt x="43" y="1"/>
                </a:cubicBezTo>
                <a:cubicBezTo>
                  <a:pt x="44" y="2"/>
                  <a:pt x="44" y="3"/>
                  <a:pt x="43" y="4"/>
                </a:cubicBezTo>
                <a:cubicBezTo>
                  <a:pt x="29" y="20"/>
                  <a:pt x="29" y="20"/>
                  <a:pt x="29" y="20"/>
                </a:cubicBezTo>
                <a:cubicBezTo>
                  <a:pt x="29" y="21"/>
                  <a:pt x="29" y="21"/>
                  <a:pt x="28" y="21"/>
                </a:cubicBezTo>
                <a:cubicBezTo>
                  <a:pt x="16" y="22"/>
                  <a:pt x="16" y="22"/>
                  <a:pt x="16" y="22"/>
                </a:cubicBezTo>
                <a:cubicBezTo>
                  <a:pt x="4" y="38"/>
                  <a:pt x="4" y="38"/>
                  <a:pt x="4" y="38"/>
                </a:cubicBezTo>
                <a:cubicBezTo>
                  <a:pt x="4" y="38"/>
                  <a:pt x="3" y="38"/>
                  <a:pt x="3" y="38"/>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42" name="Freeform 37"/>
          <p:cNvSpPr>
            <a:spLocks noEditPoints="1"/>
          </p:cNvSpPr>
          <p:nvPr/>
        </p:nvSpPr>
        <p:spPr bwMode="auto">
          <a:xfrm>
            <a:off x="2706687" y="2759337"/>
            <a:ext cx="315912" cy="280988"/>
          </a:xfrm>
          <a:custGeom>
            <a:avLst/>
            <a:gdLst>
              <a:gd name="T0" fmla="*/ 86 w 92"/>
              <a:gd name="T1" fmla="*/ 59 h 82"/>
              <a:gd name="T2" fmla="*/ 23 w 92"/>
              <a:gd name="T3" fmla="*/ 67 h 82"/>
              <a:gd name="T4" fmla="*/ 15 w 92"/>
              <a:gd name="T5" fmla="*/ 5 h 82"/>
              <a:gd name="T6" fmla="*/ 10 w 92"/>
              <a:gd name="T7" fmla="*/ 0 h 82"/>
              <a:gd name="T8" fmla="*/ 4 w 92"/>
              <a:gd name="T9" fmla="*/ 1 h 82"/>
              <a:gd name="T10" fmla="*/ 0 w 92"/>
              <a:gd name="T11" fmla="*/ 6 h 82"/>
              <a:gd name="T12" fmla="*/ 9 w 92"/>
              <a:gd name="T13" fmla="*/ 73 h 82"/>
              <a:gd name="T14" fmla="*/ 9 w 92"/>
              <a:gd name="T15" fmla="*/ 77 h 82"/>
              <a:gd name="T16" fmla="*/ 10 w 92"/>
              <a:gd name="T17" fmla="*/ 79 h 82"/>
              <a:gd name="T18" fmla="*/ 14 w 92"/>
              <a:gd name="T19" fmla="*/ 82 h 82"/>
              <a:gd name="T20" fmla="*/ 14 w 92"/>
              <a:gd name="T21" fmla="*/ 82 h 82"/>
              <a:gd name="T22" fmla="*/ 19 w 92"/>
              <a:gd name="T23" fmla="*/ 81 h 82"/>
              <a:gd name="T24" fmla="*/ 88 w 92"/>
              <a:gd name="T25" fmla="*/ 72 h 82"/>
              <a:gd name="T26" fmla="*/ 92 w 92"/>
              <a:gd name="T27" fmla="*/ 67 h 82"/>
              <a:gd name="T28" fmla="*/ 91 w 92"/>
              <a:gd name="T29" fmla="*/ 63 h 82"/>
              <a:gd name="T30" fmla="*/ 86 w 92"/>
              <a:gd name="T31" fmla="*/ 59 h 82"/>
              <a:gd name="T32" fmla="*/ 8 w 92"/>
              <a:gd name="T33" fmla="*/ 10 h 82"/>
              <a:gd name="T34" fmla="*/ 12 w 92"/>
              <a:gd name="T35" fmla="*/ 13 h 82"/>
              <a:gd name="T36" fmla="*/ 9 w 92"/>
              <a:gd name="T37" fmla="*/ 17 h 82"/>
              <a:gd name="T38" fmla="*/ 5 w 92"/>
              <a:gd name="T39" fmla="*/ 14 h 82"/>
              <a:gd name="T40" fmla="*/ 8 w 92"/>
              <a:gd name="T41" fmla="*/ 10 h 82"/>
              <a:gd name="T42" fmla="*/ 11 w 92"/>
              <a:gd name="T43" fmla="*/ 32 h 82"/>
              <a:gd name="T44" fmla="*/ 15 w 92"/>
              <a:gd name="T45" fmla="*/ 35 h 82"/>
              <a:gd name="T46" fmla="*/ 12 w 92"/>
              <a:gd name="T47" fmla="*/ 39 h 82"/>
              <a:gd name="T48" fmla="*/ 8 w 92"/>
              <a:gd name="T49" fmla="*/ 36 h 82"/>
              <a:gd name="T50" fmla="*/ 11 w 92"/>
              <a:gd name="T51" fmla="*/ 32 h 82"/>
              <a:gd name="T52" fmla="*/ 14 w 92"/>
              <a:gd name="T53" fmla="*/ 54 h 82"/>
              <a:gd name="T54" fmla="*/ 17 w 92"/>
              <a:gd name="T55" fmla="*/ 57 h 82"/>
              <a:gd name="T56" fmla="*/ 14 w 92"/>
              <a:gd name="T57" fmla="*/ 61 h 82"/>
              <a:gd name="T58" fmla="*/ 10 w 92"/>
              <a:gd name="T59" fmla="*/ 57 h 82"/>
              <a:gd name="T60" fmla="*/ 14 w 92"/>
              <a:gd name="T61" fmla="*/ 5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2" h="82">
                <a:moveTo>
                  <a:pt x="86" y="59"/>
                </a:moveTo>
                <a:cubicBezTo>
                  <a:pt x="23" y="67"/>
                  <a:pt x="23" y="67"/>
                  <a:pt x="23" y="67"/>
                </a:cubicBezTo>
                <a:cubicBezTo>
                  <a:pt x="15" y="5"/>
                  <a:pt x="15" y="5"/>
                  <a:pt x="15" y="5"/>
                </a:cubicBezTo>
                <a:cubicBezTo>
                  <a:pt x="15" y="2"/>
                  <a:pt x="12" y="0"/>
                  <a:pt x="10" y="0"/>
                </a:cubicBezTo>
                <a:cubicBezTo>
                  <a:pt x="4" y="1"/>
                  <a:pt x="4" y="1"/>
                  <a:pt x="4" y="1"/>
                </a:cubicBezTo>
                <a:cubicBezTo>
                  <a:pt x="2" y="1"/>
                  <a:pt x="0" y="4"/>
                  <a:pt x="0" y="6"/>
                </a:cubicBezTo>
                <a:cubicBezTo>
                  <a:pt x="9" y="73"/>
                  <a:pt x="9" y="73"/>
                  <a:pt x="9" y="73"/>
                </a:cubicBezTo>
                <a:cubicBezTo>
                  <a:pt x="9" y="77"/>
                  <a:pt x="9" y="77"/>
                  <a:pt x="9" y="77"/>
                </a:cubicBezTo>
                <a:cubicBezTo>
                  <a:pt x="9" y="78"/>
                  <a:pt x="9" y="79"/>
                  <a:pt x="10" y="79"/>
                </a:cubicBezTo>
                <a:cubicBezTo>
                  <a:pt x="11" y="81"/>
                  <a:pt x="12" y="82"/>
                  <a:pt x="14" y="82"/>
                </a:cubicBezTo>
                <a:cubicBezTo>
                  <a:pt x="14" y="82"/>
                  <a:pt x="14" y="82"/>
                  <a:pt x="14" y="82"/>
                </a:cubicBezTo>
                <a:cubicBezTo>
                  <a:pt x="19" y="81"/>
                  <a:pt x="19" y="81"/>
                  <a:pt x="19" y="81"/>
                </a:cubicBezTo>
                <a:cubicBezTo>
                  <a:pt x="88" y="72"/>
                  <a:pt x="88" y="72"/>
                  <a:pt x="88" y="72"/>
                </a:cubicBezTo>
                <a:cubicBezTo>
                  <a:pt x="90" y="72"/>
                  <a:pt x="92" y="70"/>
                  <a:pt x="92" y="67"/>
                </a:cubicBezTo>
                <a:cubicBezTo>
                  <a:pt x="91" y="63"/>
                  <a:pt x="91" y="63"/>
                  <a:pt x="91" y="63"/>
                </a:cubicBezTo>
                <a:cubicBezTo>
                  <a:pt x="91" y="60"/>
                  <a:pt x="89" y="59"/>
                  <a:pt x="86" y="59"/>
                </a:cubicBezTo>
                <a:close/>
                <a:moveTo>
                  <a:pt x="8" y="10"/>
                </a:moveTo>
                <a:cubicBezTo>
                  <a:pt x="10" y="9"/>
                  <a:pt x="12" y="11"/>
                  <a:pt x="12" y="13"/>
                </a:cubicBezTo>
                <a:cubicBezTo>
                  <a:pt x="12" y="15"/>
                  <a:pt x="11" y="16"/>
                  <a:pt x="9" y="17"/>
                </a:cubicBezTo>
                <a:cubicBezTo>
                  <a:pt x="7" y="17"/>
                  <a:pt x="5" y="16"/>
                  <a:pt x="5" y="14"/>
                </a:cubicBezTo>
                <a:cubicBezTo>
                  <a:pt x="5" y="12"/>
                  <a:pt x="6" y="10"/>
                  <a:pt x="8" y="10"/>
                </a:cubicBezTo>
                <a:close/>
                <a:moveTo>
                  <a:pt x="11" y="32"/>
                </a:moveTo>
                <a:cubicBezTo>
                  <a:pt x="13" y="31"/>
                  <a:pt x="15" y="33"/>
                  <a:pt x="15" y="35"/>
                </a:cubicBezTo>
                <a:cubicBezTo>
                  <a:pt x="15" y="37"/>
                  <a:pt x="14" y="38"/>
                  <a:pt x="12" y="39"/>
                </a:cubicBezTo>
                <a:cubicBezTo>
                  <a:pt x="10" y="39"/>
                  <a:pt x="8" y="37"/>
                  <a:pt x="8" y="36"/>
                </a:cubicBezTo>
                <a:cubicBezTo>
                  <a:pt x="8" y="34"/>
                  <a:pt x="9" y="32"/>
                  <a:pt x="11" y="32"/>
                </a:cubicBezTo>
                <a:close/>
                <a:moveTo>
                  <a:pt x="14" y="54"/>
                </a:moveTo>
                <a:cubicBezTo>
                  <a:pt x="15" y="53"/>
                  <a:pt x="17" y="55"/>
                  <a:pt x="17" y="57"/>
                </a:cubicBezTo>
                <a:cubicBezTo>
                  <a:pt x="18" y="59"/>
                  <a:pt x="16" y="60"/>
                  <a:pt x="14" y="61"/>
                </a:cubicBezTo>
                <a:cubicBezTo>
                  <a:pt x="12" y="61"/>
                  <a:pt x="11" y="59"/>
                  <a:pt x="10" y="57"/>
                </a:cubicBezTo>
                <a:cubicBezTo>
                  <a:pt x="10" y="56"/>
                  <a:pt x="12" y="54"/>
                  <a:pt x="14" y="54"/>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43" name="Freeform 38"/>
          <p:cNvSpPr/>
          <p:nvPr/>
        </p:nvSpPr>
        <p:spPr bwMode="auto">
          <a:xfrm>
            <a:off x="3825874" y="2649800"/>
            <a:ext cx="58737" cy="74613"/>
          </a:xfrm>
          <a:custGeom>
            <a:avLst/>
            <a:gdLst>
              <a:gd name="T0" fmla="*/ 17 w 17"/>
              <a:gd name="T1" fmla="*/ 16 h 22"/>
              <a:gd name="T2" fmla="*/ 12 w 17"/>
              <a:gd name="T3" fmla="*/ 21 h 22"/>
              <a:gd name="T4" fmla="*/ 7 w 17"/>
              <a:gd name="T5" fmla="*/ 22 h 22"/>
              <a:gd name="T6" fmla="*/ 2 w 17"/>
              <a:gd name="T7" fmla="*/ 18 h 22"/>
              <a:gd name="T8" fmla="*/ 1 w 17"/>
              <a:gd name="T9" fmla="*/ 6 h 22"/>
              <a:gd name="T10" fmla="*/ 5 w 17"/>
              <a:gd name="T11" fmla="*/ 1 h 22"/>
              <a:gd name="T12" fmla="*/ 10 w 17"/>
              <a:gd name="T13" fmla="*/ 0 h 22"/>
              <a:gd name="T14" fmla="*/ 15 w 17"/>
              <a:gd name="T15" fmla="*/ 4 h 22"/>
              <a:gd name="T16" fmla="*/ 17 w 17"/>
              <a:gd name="T1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2">
                <a:moveTo>
                  <a:pt x="17" y="16"/>
                </a:moveTo>
                <a:cubicBezTo>
                  <a:pt x="17" y="19"/>
                  <a:pt x="15" y="21"/>
                  <a:pt x="12" y="21"/>
                </a:cubicBezTo>
                <a:cubicBezTo>
                  <a:pt x="7" y="22"/>
                  <a:pt x="7" y="22"/>
                  <a:pt x="7" y="22"/>
                </a:cubicBezTo>
                <a:cubicBezTo>
                  <a:pt x="5" y="22"/>
                  <a:pt x="2" y="20"/>
                  <a:pt x="2" y="18"/>
                </a:cubicBezTo>
                <a:cubicBezTo>
                  <a:pt x="1" y="6"/>
                  <a:pt x="1" y="6"/>
                  <a:pt x="1" y="6"/>
                </a:cubicBezTo>
                <a:cubicBezTo>
                  <a:pt x="0" y="3"/>
                  <a:pt x="2" y="1"/>
                  <a:pt x="5" y="1"/>
                </a:cubicBezTo>
                <a:cubicBezTo>
                  <a:pt x="10" y="0"/>
                  <a:pt x="10" y="0"/>
                  <a:pt x="10" y="0"/>
                </a:cubicBezTo>
                <a:cubicBezTo>
                  <a:pt x="12" y="0"/>
                  <a:pt x="15" y="2"/>
                  <a:pt x="15" y="4"/>
                </a:cubicBezTo>
                <a:lnTo>
                  <a:pt x="17" y="16"/>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044" name="Freeform 39"/>
          <p:cNvSpPr/>
          <p:nvPr/>
        </p:nvSpPr>
        <p:spPr bwMode="auto">
          <a:xfrm>
            <a:off x="3894137" y="2600587"/>
            <a:ext cx="61912" cy="117475"/>
          </a:xfrm>
          <a:custGeom>
            <a:avLst/>
            <a:gdLst>
              <a:gd name="T0" fmla="*/ 18 w 18"/>
              <a:gd name="T1" fmla="*/ 27 h 34"/>
              <a:gd name="T2" fmla="*/ 13 w 18"/>
              <a:gd name="T3" fmla="*/ 33 h 34"/>
              <a:gd name="T4" fmla="*/ 8 w 18"/>
              <a:gd name="T5" fmla="*/ 33 h 34"/>
              <a:gd name="T6" fmla="*/ 3 w 18"/>
              <a:gd name="T7" fmla="*/ 29 h 34"/>
              <a:gd name="T8" fmla="*/ 0 w 18"/>
              <a:gd name="T9" fmla="*/ 6 h 34"/>
              <a:gd name="T10" fmla="*/ 4 w 18"/>
              <a:gd name="T11" fmla="*/ 1 h 34"/>
              <a:gd name="T12" fmla="*/ 9 w 18"/>
              <a:gd name="T13" fmla="*/ 0 h 34"/>
              <a:gd name="T14" fmla="*/ 15 w 18"/>
              <a:gd name="T15" fmla="*/ 4 h 34"/>
              <a:gd name="T16" fmla="*/ 18 w 18"/>
              <a:gd name="T17"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4">
                <a:moveTo>
                  <a:pt x="18" y="27"/>
                </a:moveTo>
                <a:cubicBezTo>
                  <a:pt x="18" y="30"/>
                  <a:pt x="16" y="32"/>
                  <a:pt x="13" y="33"/>
                </a:cubicBezTo>
                <a:cubicBezTo>
                  <a:pt x="8" y="33"/>
                  <a:pt x="8" y="33"/>
                  <a:pt x="8" y="33"/>
                </a:cubicBezTo>
                <a:cubicBezTo>
                  <a:pt x="6" y="34"/>
                  <a:pt x="3" y="32"/>
                  <a:pt x="3" y="29"/>
                </a:cubicBezTo>
                <a:cubicBezTo>
                  <a:pt x="0" y="6"/>
                  <a:pt x="0" y="6"/>
                  <a:pt x="0" y="6"/>
                </a:cubicBezTo>
                <a:cubicBezTo>
                  <a:pt x="0" y="3"/>
                  <a:pt x="2" y="1"/>
                  <a:pt x="4" y="1"/>
                </a:cubicBezTo>
                <a:cubicBezTo>
                  <a:pt x="9" y="0"/>
                  <a:pt x="9" y="0"/>
                  <a:pt x="9" y="0"/>
                </a:cubicBezTo>
                <a:cubicBezTo>
                  <a:pt x="12" y="0"/>
                  <a:pt x="14" y="1"/>
                  <a:pt x="15" y="4"/>
                </a:cubicBezTo>
                <a:lnTo>
                  <a:pt x="18" y="27"/>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045" name="Freeform 40"/>
          <p:cNvSpPr/>
          <p:nvPr/>
        </p:nvSpPr>
        <p:spPr bwMode="auto">
          <a:xfrm>
            <a:off x="3956049" y="2556137"/>
            <a:ext cx="65087" cy="150813"/>
          </a:xfrm>
          <a:custGeom>
            <a:avLst/>
            <a:gdLst>
              <a:gd name="T0" fmla="*/ 19 w 19"/>
              <a:gd name="T1" fmla="*/ 38 h 44"/>
              <a:gd name="T2" fmla="*/ 15 w 19"/>
              <a:gd name="T3" fmla="*/ 43 h 44"/>
              <a:gd name="T4" fmla="*/ 10 w 19"/>
              <a:gd name="T5" fmla="*/ 44 h 44"/>
              <a:gd name="T6" fmla="*/ 4 w 19"/>
              <a:gd name="T7" fmla="*/ 40 h 44"/>
              <a:gd name="T8" fmla="*/ 0 w 19"/>
              <a:gd name="T9" fmla="*/ 6 h 44"/>
              <a:gd name="T10" fmla="*/ 4 w 19"/>
              <a:gd name="T11" fmla="*/ 1 h 44"/>
              <a:gd name="T12" fmla="*/ 10 w 19"/>
              <a:gd name="T13" fmla="*/ 0 h 44"/>
              <a:gd name="T14" fmla="*/ 15 w 19"/>
              <a:gd name="T15" fmla="*/ 4 h 44"/>
              <a:gd name="T16" fmla="*/ 19 w 19"/>
              <a:gd name="T1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44">
                <a:moveTo>
                  <a:pt x="19" y="38"/>
                </a:moveTo>
                <a:cubicBezTo>
                  <a:pt x="19" y="41"/>
                  <a:pt x="17" y="43"/>
                  <a:pt x="15" y="43"/>
                </a:cubicBezTo>
                <a:cubicBezTo>
                  <a:pt x="10" y="44"/>
                  <a:pt x="10" y="44"/>
                  <a:pt x="10" y="44"/>
                </a:cubicBezTo>
                <a:cubicBezTo>
                  <a:pt x="7" y="44"/>
                  <a:pt x="5" y="42"/>
                  <a:pt x="4" y="40"/>
                </a:cubicBezTo>
                <a:cubicBezTo>
                  <a:pt x="0" y="6"/>
                  <a:pt x="0" y="6"/>
                  <a:pt x="0" y="6"/>
                </a:cubicBezTo>
                <a:cubicBezTo>
                  <a:pt x="0" y="3"/>
                  <a:pt x="2" y="1"/>
                  <a:pt x="4" y="1"/>
                </a:cubicBezTo>
                <a:cubicBezTo>
                  <a:pt x="10" y="0"/>
                  <a:pt x="10" y="0"/>
                  <a:pt x="10" y="0"/>
                </a:cubicBezTo>
                <a:cubicBezTo>
                  <a:pt x="12" y="0"/>
                  <a:pt x="15" y="2"/>
                  <a:pt x="15" y="4"/>
                </a:cubicBezTo>
                <a:lnTo>
                  <a:pt x="19" y="38"/>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046" name="Freeform 41"/>
          <p:cNvSpPr/>
          <p:nvPr/>
        </p:nvSpPr>
        <p:spPr bwMode="auto">
          <a:xfrm>
            <a:off x="3816349" y="2505337"/>
            <a:ext cx="150812" cy="130175"/>
          </a:xfrm>
          <a:custGeom>
            <a:avLst/>
            <a:gdLst>
              <a:gd name="T0" fmla="*/ 3 w 44"/>
              <a:gd name="T1" fmla="*/ 38 h 38"/>
              <a:gd name="T2" fmla="*/ 1 w 44"/>
              <a:gd name="T3" fmla="*/ 38 h 38"/>
              <a:gd name="T4" fmla="*/ 1 w 44"/>
              <a:gd name="T5" fmla="*/ 35 h 38"/>
              <a:gd name="T6" fmla="*/ 13 w 44"/>
              <a:gd name="T7" fmla="*/ 19 h 38"/>
              <a:gd name="T8" fmla="*/ 15 w 44"/>
              <a:gd name="T9" fmla="*/ 18 h 38"/>
              <a:gd name="T10" fmla="*/ 27 w 44"/>
              <a:gd name="T11" fmla="*/ 17 h 38"/>
              <a:gd name="T12" fmla="*/ 40 w 44"/>
              <a:gd name="T13" fmla="*/ 1 h 38"/>
              <a:gd name="T14" fmla="*/ 43 w 44"/>
              <a:gd name="T15" fmla="*/ 1 h 38"/>
              <a:gd name="T16" fmla="*/ 43 w 44"/>
              <a:gd name="T17" fmla="*/ 4 h 38"/>
              <a:gd name="T18" fmla="*/ 30 w 44"/>
              <a:gd name="T19" fmla="*/ 20 h 38"/>
              <a:gd name="T20" fmla="*/ 28 w 44"/>
              <a:gd name="T21" fmla="*/ 21 h 38"/>
              <a:gd name="T22" fmla="*/ 16 w 44"/>
              <a:gd name="T23" fmla="*/ 22 h 38"/>
              <a:gd name="T24" fmla="*/ 4 w 44"/>
              <a:gd name="T25" fmla="*/ 38 h 38"/>
              <a:gd name="T26" fmla="*/ 3 w 44"/>
              <a:gd name="T2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38">
                <a:moveTo>
                  <a:pt x="3" y="38"/>
                </a:moveTo>
                <a:cubicBezTo>
                  <a:pt x="2" y="38"/>
                  <a:pt x="2" y="38"/>
                  <a:pt x="1" y="38"/>
                </a:cubicBezTo>
                <a:cubicBezTo>
                  <a:pt x="0" y="37"/>
                  <a:pt x="0" y="36"/>
                  <a:pt x="1" y="35"/>
                </a:cubicBezTo>
                <a:cubicBezTo>
                  <a:pt x="13" y="19"/>
                  <a:pt x="13" y="19"/>
                  <a:pt x="13" y="19"/>
                </a:cubicBezTo>
                <a:cubicBezTo>
                  <a:pt x="14" y="19"/>
                  <a:pt x="14" y="18"/>
                  <a:pt x="15" y="18"/>
                </a:cubicBezTo>
                <a:cubicBezTo>
                  <a:pt x="27" y="17"/>
                  <a:pt x="27" y="17"/>
                  <a:pt x="27" y="17"/>
                </a:cubicBezTo>
                <a:cubicBezTo>
                  <a:pt x="40" y="1"/>
                  <a:pt x="40" y="1"/>
                  <a:pt x="40" y="1"/>
                </a:cubicBezTo>
                <a:cubicBezTo>
                  <a:pt x="41" y="1"/>
                  <a:pt x="42" y="0"/>
                  <a:pt x="43" y="1"/>
                </a:cubicBezTo>
                <a:cubicBezTo>
                  <a:pt x="44" y="2"/>
                  <a:pt x="44" y="3"/>
                  <a:pt x="43" y="4"/>
                </a:cubicBezTo>
                <a:cubicBezTo>
                  <a:pt x="30" y="20"/>
                  <a:pt x="30" y="20"/>
                  <a:pt x="30" y="20"/>
                </a:cubicBezTo>
                <a:cubicBezTo>
                  <a:pt x="29" y="21"/>
                  <a:pt x="29" y="21"/>
                  <a:pt x="28" y="21"/>
                </a:cubicBezTo>
                <a:cubicBezTo>
                  <a:pt x="16" y="22"/>
                  <a:pt x="16" y="22"/>
                  <a:pt x="16" y="22"/>
                </a:cubicBezTo>
                <a:cubicBezTo>
                  <a:pt x="4" y="38"/>
                  <a:pt x="4" y="38"/>
                  <a:pt x="4" y="38"/>
                </a:cubicBezTo>
                <a:cubicBezTo>
                  <a:pt x="4" y="38"/>
                  <a:pt x="3" y="38"/>
                  <a:pt x="3" y="38"/>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047" name="Freeform 42"/>
          <p:cNvSpPr>
            <a:spLocks noEditPoints="1"/>
          </p:cNvSpPr>
          <p:nvPr/>
        </p:nvSpPr>
        <p:spPr bwMode="auto">
          <a:xfrm>
            <a:off x="3740149" y="2522800"/>
            <a:ext cx="315912" cy="280988"/>
          </a:xfrm>
          <a:custGeom>
            <a:avLst/>
            <a:gdLst>
              <a:gd name="T0" fmla="*/ 86 w 92"/>
              <a:gd name="T1" fmla="*/ 59 h 82"/>
              <a:gd name="T2" fmla="*/ 23 w 92"/>
              <a:gd name="T3" fmla="*/ 67 h 82"/>
              <a:gd name="T4" fmla="*/ 15 w 92"/>
              <a:gd name="T5" fmla="*/ 5 h 82"/>
              <a:gd name="T6" fmla="*/ 10 w 92"/>
              <a:gd name="T7" fmla="*/ 0 h 82"/>
              <a:gd name="T8" fmla="*/ 5 w 92"/>
              <a:gd name="T9" fmla="*/ 1 h 82"/>
              <a:gd name="T10" fmla="*/ 0 w 92"/>
              <a:gd name="T11" fmla="*/ 6 h 82"/>
              <a:gd name="T12" fmla="*/ 9 w 92"/>
              <a:gd name="T13" fmla="*/ 73 h 82"/>
              <a:gd name="T14" fmla="*/ 9 w 92"/>
              <a:gd name="T15" fmla="*/ 77 h 82"/>
              <a:gd name="T16" fmla="*/ 10 w 92"/>
              <a:gd name="T17" fmla="*/ 79 h 82"/>
              <a:gd name="T18" fmla="*/ 14 w 92"/>
              <a:gd name="T19" fmla="*/ 81 h 82"/>
              <a:gd name="T20" fmla="*/ 14 w 92"/>
              <a:gd name="T21" fmla="*/ 81 h 82"/>
              <a:gd name="T22" fmla="*/ 20 w 92"/>
              <a:gd name="T23" fmla="*/ 81 h 82"/>
              <a:gd name="T24" fmla="*/ 88 w 92"/>
              <a:gd name="T25" fmla="*/ 72 h 82"/>
              <a:gd name="T26" fmla="*/ 92 w 92"/>
              <a:gd name="T27" fmla="*/ 67 h 82"/>
              <a:gd name="T28" fmla="*/ 91 w 92"/>
              <a:gd name="T29" fmla="*/ 63 h 82"/>
              <a:gd name="T30" fmla="*/ 86 w 92"/>
              <a:gd name="T31" fmla="*/ 59 h 82"/>
              <a:gd name="T32" fmla="*/ 8 w 92"/>
              <a:gd name="T33" fmla="*/ 10 h 82"/>
              <a:gd name="T34" fmla="*/ 12 w 92"/>
              <a:gd name="T35" fmla="*/ 13 h 82"/>
              <a:gd name="T36" fmla="*/ 9 w 92"/>
              <a:gd name="T37" fmla="*/ 17 h 82"/>
              <a:gd name="T38" fmla="*/ 5 w 92"/>
              <a:gd name="T39" fmla="*/ 14 h 82"/>
              <a:gd name="T40" fmla="*/ 8 w 92"/>
              <a:gd name="T41" fmla="*/ 10 h 82"/>
              <a:gd name="T42" fmla="*/ 11 w 92"/>
              <a:gd name="T43" fmla="*/ 31 h 82"/>
              <a:gd name="T44" fmla="*/ 15 w 92"/>
              <a:gd name="T45" fmla="*/ 35 h 82"/>
              <a:gd name="T46" fmla="*/ 12 w 92"/>
              <a:gd name="T47" fmla="*/ 38 h 82"/>
              <a:gd name="T48" fmla="*/ 8 w 92"/>
              <a:gd name="T49" fmla="*/ 35 h 82"/>
              <a:gd name="T50" fmla="*/ 11 w 92"/>
              <a:gd name="T51" fmla="*/ 31 h 82"/>
              <a:gd name="T52" fmla="*/ 14 w 92"/>
              <a:gd name="T53" fmla="*/ 53 h 82"/>
              <a:gd name="T54" fmla="*/ 18 w 92"/>
              <a:gd name="T55" fmla="*/ 56 h 82"/>
              <a:gd name="T56" fmla="*/ 14 w 92"/>
              <a:gd name="T57" fmla="*/ 60 h 82"/>
              <a:gd name="T58" fmla="*/ 11 w 92"/>
              <a:gd name="T59" fmla="*/ 57 h 82"/>
              <a:gd name="T60" fmla="*/ 14 w 92"/>
              <a:gd name="T61" fmla="*/ 5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2" h="82">
                <a:moveTo>
                  <a:pt x="86" y="59"/>
                </a:moveTo>
                <a:cubicBezTo>
                  <a:pt x="23" y="67"/>
                  <a:pt x="23" y="67"/>
                  <a:pt x="23" y="67"/>
                </a:cubicBezTo>
                <a:cubicBezTo>
                  <a:pt x="15" y="5"/>
                  <a:pt x="15" y="5"/>
                  <a:pt x="15" y="5"/>
                </a:cubicBezTo>
                <a:cubicBezTo>
                  <a:pt x="15" y="2"/>
                  <a:pt x="12" y="0"/>
                  <a:pt x="10" y="0"/>
                </a:cubicBezTo>
                <a:cubicBezTo>
                  <a:pt x="5" y="1"/>
                  <a:pt x="5" y="1"/>
                  <a:pt x="5" y="1"/>
                </a:cubicBezTo>
                <a:cubicBezTo>
                  <a:pt x="2" y="1"/>
                  <a:pt x="0" y="4"/>
                  <a:pt x="0" y="6"/>
                </a:cubicBezTo>
                <a:cubicBezTo>
                  <a:pt x="9" y="73"/>
                  <a:pt x="9" y="73"/>
                  <a:pt x="9" y="73"/>
                </a:cubicBezTo>
                <a:cubicBezTo>
                  <a:pt x="9" y="77"/>
                  <a:pt x="9" y="77"/>
                  <a:pt x="9" y="77"/>
                </a:cubicBezTo>
                <a:cubicBezTo>
                  <a:pt x="9" y="78"/>
                  <a:pt x="9" y="79"/>
                  <a:pt x="10" y="79"/>
                </a:cubicBezTo>
                <a:cubicBezTo>
                  <a:pt x="11" y="81"/>
                  <a:pt x="12" y="82"/>
                  <a:pt x="14" y="81"/>
                </a:cubicBezTo>
                <a:cubicBezTo>
                  <a:pt x="14" y="81"/>
                  <a:pt x="14" y="81"/>
                  <a:pt x="14" y="81"/>
                </a:cubicBezTo>
                <a:cubicBezTo>
                  <a:pt x="20" y="81"/>
                  <a:pt x="20" y="81"/>
                  <a:pt x="20" y="81"/>
                </a:cubicBezTo>
                <a:cubicBezTo>
                  <a:pt x="88" y="72"/>
                  <a:pt x="88" y="72"/>
                  <a:pt x="88" y="72"/>
                </a:cubicBezTo>
                <a:cubicBezTo>
                  <a:pt x="90" y="72"/>
                  <a:pt x="92" y="70"/>
                  <a:pt x="92" y="67"/>
                </a:cubicBezTo>
                <a:cubicBezTo>
                  <a:pt x="91" y="63"/>
                  <a:pt x="91" y="63"/>
                  <a:pt x="91" y="63"/>
                </a:cubicBezTo>
                <a:cubicBezTo>
                  <a:pt x="91" y="60"/>
                  <a:pt x="89" y="58"/>
                  <a:pt x="86" y="59"/>
                </a:cubicBezTo>
                <a:close/>
                <a:moveTo>
                  <a:pt x="8" y="10"/>
                </a:moveTo>
                <a:cubicBezTo>
                  <a:pt x="10" y="9"/>
                  <a:pt x="12" y="11"/>
                  <a:pt x="12" y="13"/>
                </a:cubicBezTo>
                <a:cubicBezTo>
                  <a:pt x="12" y="15"/>
                  <a:pt x="11" y="16"/>
                  <a:pt x="9" y="17"/>
                </a:cubicBezTo>
                <a:cubicBezTo>
                  <a:pt x="7" y="17"/>
                  <a:pt x="5" y="15"/>
                  <a:pt x="5" y="14"/>
                </a:cubicBezTo>
                <a:cubicBezTo>
                  <a:pt x="5" y="12"/>
                  <a:pt x="6" y="10"/>
                  <a:pt x="8" y="10"/>
                </a:cubicBezTo>
                <a:close/>
                <a:moveTo>
                  <a:pt x="11" y="31"/>
                </a:moveTo>
                <a:cubicBezTo>
                  <a:pt x="13" y="31"/>
                  <a:pt x="15" y="33"/>
                  <a:pt x="15" y="35"/>
                </a:cubicBezTo>
                <a:cubicBezTo>
                  <a:pt x="15" y="36"/>
                  <a:pt x="14" y="38"/>
                  <a:pt x="12" y="38"/>
                </a:cubicBezTo>
                <a:cubicBezTo>
                  <a:pt x="10" y="39"/>
                  <a:pt x="8" y="37"/>
                  <a:pt x="8" y="35"/>
                </a:cubicBezTo>
                <a:cubicBezTo>
                  <a:pt x="8" y="33"/>
                  <a:pt x="9" y="32"/>
                  <a:pt x="11" y="31"/>
                </a:cubicBezTo>
                <a:close/>
                <a:moveTo>
                  <a:pt x="14" y="53"/>
                </a:moveTo>
                <a:cubicBezTo>
                  <a:pt x="16" y="53"/>
                  <a:pt x="17" y="55"/>
                  <a:pt x="18" y="56"/>
                </a:cubicBezTo>
                <a:cubicBezTo>
                  <a:pt x="18" y="58"/>
                  <a:pt x="16" y="60"/>
                  <a:pt x="14" y="60"/>
                </a:cubicBezTo>
                <a:cubicBezTo>
                  <a:pt x="13" y="61"/>
                  <a:pt x="11" y="59"/>
                  <a:pt x="11" y="57"/>
                </a:cubicBezTo>
                <a:cubicBezTo>
                  <a:pt x="10" y="55"/>
                  <a:pt x="12" y="54"/>
                  <a:pt x="14" y="53"/>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048" name="Freeform 43"/>
          <p:cNvSpPr>
            <a:spLocks noEditPoints="1"/>
          </p:cNvSpPr>
          <p:nvPr/>
        </p:nvSpPr>
        <p:spPr bwMode="auto">
          <a:xfrm>
            <a:off x="517525" y="3356237"/>
            <a:ext cx="312737" cy="268288"/>
          </a:xfrm>
          <a:custGeom>
            <a:avLst/>
            <a:gdLst>
              <a:gd name="T0" fmla="*/ 72 w 91"/>
              <a:gd name="T1" fmla="*/ 11 h 78"/>
              <a:gd name="T2" fmla="*/ 72 w 91"/>
              <a:gd name="T3" fmla="*/ 11 h 78"/>
              <a:gd name="T4" fmla="*/ 70 w 91"/>
              <a:gd name="T5" fmla="*/ 9 h 78"/>
              <a:gd name="T6" fmla="*/ 62 w 91"/>
              <a:gd name="T7" fmla="*/ 10 h 78"/>
              <a:gd name="T8" fmla="*/ 61 w 91"/>
              <a:gd name="T9" fmla="*/ 12 h 78"/>
              <a:gd name="T10" fmla="*/ 56 w 91"/>
              <a:gd name="T11" fmla="*/ 12 h 78"/>
              <a:gd name="T12" fmla="*/ 56 w 91"/>
              <a:gd name="T13" fmla="*/ 7 h 78"/>
              <a:gd name="T14" fmla="*/ 44 w 91"/>
              <a:gd name="T15" fmla="*/ 1 h 78"/>
              <a:gd name="T16" fmla="*/ 37 w 91"/>
              <a:gd name="T17" fmla="*/ 2 h 78"/>
              <a:gd name="T18" fmla="*/ 27 w 91"/>
              <a:gd name="T19" fmla="*/ 11 h 78"/>
              <a:gd name="T20" fmla="*/ 28 w 91"/>
              <a:gd name="T21" fmla="*/ 16 h 78"/>
              <a:gd name="T22" fmla="*/ 23 w 91"/>
              <a:gd name="T23" fmla="*/ 16 h 78"/>
              <a:gd name="T24" fmla="*/ 21 w 91"/>
              <a:gd name="T25" fmla="*/ 15 h 78"/>
              <a:gd name="T26" fmla="*/ 14 w 91"/>
              <a:gd name="T27" fmla="*/ 16 h 78"/>
              <a:gd name="T28" fmla="*/ 12 w 91"/>
              <a:gd name="T29" fmla="*/ 18 h 78"/>
              <a:gd name="T30" fmla="*/ 12 w 91"/>
              <a:gd name="T31" fmla="*/ 18 h 78"/>
              <a:gd name="T32" fmla="*/ 1 w 91"/>
              <a:gd name="T33" fmla="*/ 35 h 78"/>
              <a:gd name="T34" fmla="*/ 4 w 91"/>
              <a:gd name="T35" fmla="*/ 63 h 78"/>
              <a:gd name="T36" fmla="*/ 21 w 91"/>
              <a:gd name="T37" fmla="*/ 77 h 78"/>
              <a:gd name="T38" fmla="*/ 77 w 91"/>
              <a:gd name="T39" fmla="*/ 70 h 78"/>
              <a:gd name="T40" fmla="*/ 90 w 91"/>
              <a:gd name="T41" fmla="*/ 53 h 78"/>
              <a:gd name="T42" fmla="*/ 86 w 91"/>
              <a:gd name="T43" fmla="*/ 24 h 78"/>
              <a:gd name="T44" fmla="*/ 72 w 91"/>
              <a:gd name="T45" fmla="*/ 11 h 78"/>
              <a:gd name="T46" fmla="*/ 32 w 91"/>
              <a:gd name="T47" fmla="*/ 10 h 78"/>
              <a:gd name="T48" fmla="*/ 37 w 91"/>
              <a:gd name="T49" fmla="*/ 7 h 78"/>
              <a:gd name="T50" fmla="*/ 45 w 91"/>
              <a:gd name="T51" fmla="*/ 6 h 78"/>
              <a:gd name="T52" fmla="*/ 51 w 91"/>
              <a:gd name="T53" fmla="*/ 8 h 78"/>
              <a:gd name="T54" fmla="*/ 51 w 91"/>
              <a:gd name="T55" fmla="*/ 13 h 78"/>
              <a:gd name="T56" fmla="*/ 33 w 91"/>
              <a:gd name="T57" fmla="*/ 15 h 78"/>
              <a:gd name="T58" fmla="*/ 32 w 91"/>
              <a:gd name="T59" fmla="*/ 1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1" h="78">
                <a:moveTo>
                  <a:pt x="72" y="11"/>
                </a:moveTo>
                <a:cubicBezTo>
                  <a:pt x="72" y="11"/>
                  <a:pt x="72" y="11"/>
                  <a:pt x="72" y="11"/>
                </a:cubicBezTo>
                <a:cubicBezTo>
                  <a:pt x="72" y="10"/>
                  <a:pt x="71" y="9"/>
                  <a:pt x="70" y="9"/>
                </a:cubicBezTo>
                <a:cubicBezTo>
                  <a:pt x="62" y="10"/>
                  <a:pt x="62" y="10"/>
                  <a:pt x="62" y="10"/>
                </a:cubicBezTo>
                <a:cubicBezTo>
                  <a:pt x="61" y="10"/>
                  <a:pt x="61" y="11"/>
                  <a:pt x="61" y="12"/>
                </a:cubicBezTo>
                <a:cubicBezTo>
                  <a:pt x="56" y="12"/>
                  <a:pt x="56" y="12"/>
                  <a:pt x="56" y="12"/>
                </a:cubicBezTo>
                <a:cubicBezTo>
                  <a:pt x="56" y="7"/>
                  <a:pt x="56" y="7"/>
                  <a:pt x="56" y="7"/>
                </a:cubicBezTo>
                <a:cubicBezTo>
                  <a:pt x="55" y="1"/>
                  <a:pt x="50" y="0"/>
                  <a:pt x="44" y="1"/>
                </a:cubicBezTo>
                <a:cubicBezTo>
                  <a:pt x="37" y="2"/>
                  <a:pt x="37" y="2"/>
                  <a:pt x="37" y="2"/>
                </a:cubicBezTo>
                <a:cubicBezTo>
                  <a:pt x="31" y="2"/>
                  <a:pt x="26" y="5"/>
                  <a:pt x="27" y="11"/>
                </a:cubicBezTo>
                <a:cubicBezTo>
                  <a:pt x="28" y="16"/>
                  <a:pt x="28" y="16"/>
                  <a:pt x="28" y="16"/>
                </a:cubicBezTo>
                <a:cubicBezTo>
                  <a:pt x="23" y="16"/>
                  <a:pt x="23" y="16"/>
                  <a:pt x="23" y="16"/>
                </a:cubicBezTo>
                <a:cubicBezTo>
                  <a:pt x="23" y="15"/>
                  <a:pt x="22" y="15"/>
                  <a:pt x="21" y="15"/>
                </a:cubicBezTo>
                <a:cubicBezTo>
                  <a:pt x="14" y="16"/>
                  <a:pt x="14" y="16"/>
                  <a:pt x="14" y="16"/>
                </a:cubicBezTo>
                <a:cubicBezTo>
                  <a:pt x="13" y="16"/>
                  <a:pt x="12" y="17"/>
                  <a:pt x="12" y="18"/>
                </a:cubicBezTo>
                <a:cubicBezTo>
                  <a:pt x="12" y="18"/>
                  <a:pt x="12" y="18"/>
                  <a:pt x="12" y="18"/>
                </a:cubicBezTo>
                <a:cubicBezTo>
                  <a:pt x="5" y="20"/>
                  <a:pt x="0" y="27"/>
                  <a:pt x="1" y="35"/>
                </a:cubicBezTo>
                <a:cubicBezTo>
                  <a:pt x="4" y="63"/>
                  <a:pt x="4" y="63"/>
                  <a:pt x="4" y="63"/>
                </a:cubicBezTo>
                <a:cubicBezTo>
                  <a:pt x="5" y="72"/>
                  <a:pt x="13" y="78"/>
                  <a:pt x="21" y="77"/>
                </a:cubicBezTo>
                <a:cubicBezTo>
                  <a:pt x="77" y="70"/>
                  <a:pt x="77" y="70"/>
                  <a:pt x="77" y="70"/>
                </a:cubicBezTo>
                <a:cubicBezTo>
                  <a:pt x="85" y="69"/>
                  <a:pt x="91" y="61"/>
                  <a:pt x="90" y="53"/>
                </a:cubicBezTo>
                <a:cubicBezTo>
                  <a:pt x="86" y="24"/>
                  <a:pt x="86" y="24"/>
                  <a:pt x="86" y="24"/>
                </a:cubicBezTo>
                <a:cubicBezTo>
                  <a:pt x="85" y="17"/>
                  <a:pt x="79" y="11"/>
                  <a:pt x="72" y="11"/>
                </a:cubicBezTo>
                <a:close/>
                <a:moveTo>
                  <a:pt x="32" y="10"/>
                </a:moveTo>
                <a:cubicBezTo>
                  <a:pt x="32" y="9"/>
                  <a:pt x="32" y="8"/>
                  <a:pt x="37" y="7"/>
                </a:cubicBezTo>
                <a:cubicBezTo>
                  <a:pt x="45" y="6"/>
                  <a:pt x="45" y="6"/>
                  <a:pt x="45" y="6"/>
                </a:cubicBezTo>
                <a:cubicBezTo>
                  <a:pt x="50" y="5"/>
                  <a:pt x="50" y="7"/>
                  <a:pt x="51" y="8"/>
                </a:cubicBezTo>
                <a:cubicBezTo>
                  <a:pt x="51" y="13"/>
                  <a:pt x="51" y="13"/>
                  <a:pt x="51" y="13"/>
                </a:cubicBezTo>
                <a:cubicBezTo>
                  <a:pt x="33" y="15"/>
                  <a:pt x="33" y="15"/>
                  <a:pt x="33" y="15"/>
                </a:cubicBezTo>
                <a:lnTo>
                  <a:pt x="32" y="10"/>
                </a:ln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049" name="Freeform 44"/>
          <p:cNvSpPr>
            <a:spLocks noEditPoints="1"/>
          </p:cNvSpPr>
          <p:nvPr/>
        </p:nvSpPr>
        <p:spPr bwMode="auto">
          <a:xfrm>
            <a:off x="2295525" y="2868875"/>
            <a:ext cx="219075" cy="185738"/>
          </a:xfrm>
          <a:custGeom>
            <a:avLst/>
            <a:gdLst>
              <a:gd name="T0" fmla="*/ 51 w 64"/>
              <a:gd name="T1" fmla="*/ 7 h 54"/>
              <a:gd name="T2" fmla="*/ 51 w 64"/>
              <a:gd name="T3" fmla="*/ 7 h 54"/>
              <a:gd name="T4" fmla="*/ 49 w 64"/>
              <a:gd name="T5" fmla="*/ 6 h 54"/>
              <a:gd name="T6" fmla="*/ 44 w 64"/>
              <a:gd name="T7" fmla="*/ 6 h 54"/>
              <a:gd name="T8" fmla="*/ 43 w 64"/>
              <a:gd name="T9" fmla="*/ 8 h 54"/>
              <a:gd name="T10" fmla="*/ 40 w 64"/>
              <a:gd name="T11" fmla="*/ 8 h 54"/>
              <a:gd name="T12" fmla="*/ 39 w 64"/>
              <a:gd name="T13" fmla="*/ 4 h 54"/>
              <a:gd name="T14" fmla="*/ 31 w 64"/>
              <a:gd name="T15" fmla="*/ 0 h 54"/>
              <a:gd name="T16" fmla="*/ 26 w 64"/>
              <a:gd name="T17" fmla="*/ 1 h 54"/>
              <a:gd name="T18" fmla="*/ 19 w 64"/>
              <a:gd name="T19" fmla="*/ 7 h 54"/>
              <a:gd name="T20" fmla="*/ 20 w 64"/>
              <a:gd name="T21" fmla="*/ 11 h 54"/>
              <a:gd name="T22" fmla="*/ 17 w 64"/>
              <a:gd name="T23" fmla="*/ 11 h 54"/>
              <a:gd name="T24" fmla="*/ 15 w 64"/>
              <a:gd name="T25" fmla="*/ 10 h 54"/>
              <a:gd name="T26" fmla="*/ 10 w 64"/>
              <a:gd name="T27" fmla="*/ 10 h 54"/>
              <a:gd name="T28" fmla="*/ 9 w 64"/>
              <a:gd name="T29" fmla="*/ 12 h 54"/>
              <a:gd name="T30" fmla="*/ 9 w 64"/>
              <a:gd name="T31" fmla="*/ 12 h 54"/>
              <a:gd name="T32" fmla="*/ 1 w 64"/>
              <a:gd name="T33" fmla="*/ 24 h 54"/>
              <a:gd name="T34" fmla="*/ 3 w 64"/>
              <a:gd name="T35" fmla="*/ 43 h 54"/>
              <a:gd name="T36" fmla="*/ 15 w 64"/>
              <a:gd name="T37" fmla="*/ 53 h 54"/>
              <a:gd name="T38" fmla="*/ 54 w 64"/>
              <a:gd name="T39" fmla="*/ 48 h 54"/>
              <a:gd name="T40" fmla="*/ 63 w 64"/>
              <a:gd name="T41" fmla="*/ 36 h 54"/>
              <a:gd name="T42" fmla="*/ 61 w 64"/>
              <a:gd name="T43" fmla="*/ 16 h 54"/>
              <a:gd name="T44" fmla="*/ 51 w 64"/>
              <a:gd name="T45" fmla="*/ 7 h 54"/>
              <a:gd name="T46" fmla="*/ 23 w 64"/>
              <a:gd name="T47" fmla="*/ 6 h 54"/>
              <a:gd name="T48" fmla="*/ 26 w 64"/>
              <a:gd name="T49" fmla="*/ 4 h 54"/>
              <a:gd name="T50" fmla="*/ 32 w 64"/>
              <a:gd name="T51" fmla="*/ 4 h 54"/>
              <a:gd name="T52" fmla="*/ 36 w 64"/>
              <a:gd name="T53" fmla="*/ 5 h 54"/>
              <a:gd name="T54" fmla="*/ 36 w 64"/>
              <a:gd name="T55" fmla="*/ 9 h 54"/>
              <a:gd name="T56" fmla="*/ 23 w 64"/>
              <a:gd name="T57" fmla="*/ 10 h 54"/>
              <a:gd name="T58" fmla="*/ 23 w 64"/>
              <a:gd name="T59" fmla="*/ 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54">
                <a:moveTo>
                  <a:pt x="51" y="7"/>
                </a:moveTo>
                <a:cubicBezTo>
                  <a:pt x="51" y="7"/>
                  <a:pt x="51" y="7"/>
                  <a:pt x="51" y="7"/>
                </a:cubicBezTo>
                <a:cubicBezTo>
                  <a:pt x="50" y="6"/>
                  <a:pt x="50" y="6"/>
                  <a:pt x="49" y="6"/>
                </a:cubicBezTo>
                <a:cubicBezTo>
                  <a:pt x="44" y="6"/>
                  <a:pt x="44" y="6"/>
                  <a:pt x="44" y="6"/>
                </a:cubicBezTo>
                <a:cubicBezTo>
                  <a:pt x="43" y="6"/>
                  <a:pt x="43" y="7"/>
                  <a:pt x="43" y="8"/>
                </a:cubicBezTo>
                <a:cubicBezTo>
                  <a:pt x="40" y="8"/>
                  <a:pt x="40" y="8"/>
                  <a:pt x="40" y="8"/>
                </a:cubicBezTo>
                <a:cubicBezTo>
                  <a:pt x="39" y="4"/>
                  <a:pt x="39" y="4"/>
                  <a:pt x="39" y="4"/>
                </a:cubicBezTo>
                <a:cubicBezTo>
                  <a:pt x="39" y="0"/>
                  <a:pt x="35" y="0"/>
                  <a:pt x="31" y="0"/>
                </a:cubicBezTo>
                <a:cubicBezTo>
                  <a:pt x="26" y="1"/>
                  <a:pt x="26" y="1"/>
                  <a:pt x="26" y="1"/>
                </a:cubicBezTo>
                <a:cubicBezTo>
                  <a:pt x="22" y="1"/>
                  <a:pt x="19" y="3"/>
                  <a:pt x="19" y="7"/>
                </a:cubicBezTo>
                <a:cubicBezTo>
                  <a:pt x="20" y="11"/>
                  <a:pt x="20" y="11"/>
                  <a:pt x="20" y="11"/>
                </a:cubicBezTo>
                <a:cubicBezTo>
                  <a:pt x="17" y="11"/>
                  <a:pt x="17" y="11"/>
                  <a:pt x="17" y="11"/>
                </a:cubicBezTo>
                <a:cubicBezTo>
                  <a:pt x="17" y="10"/>
                  <a:pt x="16" y="10"/>
                  <a:pt x="15" y="10"/>
                </a:cubicBezTo>
                <a:cubicBezTo>
                  <a:pt x="10" y="10"/>
                  <a:pt x="10" y="10"/>
                  <a:pt x="10" y="10"/>
                </a:cubicBezTo>
                <a:cubicBezTo>
                  <a:pt x="9" y="11"/>
                  <a:pt x="9" y="11"/>
                  <a:pt x="9" y="12"/>
                </a:cubicBezTo>
                <a:cubicBezTo>
                  <a:pt x="9" y="12"/>
                  <a:pt x="9" y="12"/>
                  <a:pt x="9" y="12"/>
                </a:cubicBezTo>
                <a:cubicBezTo>
                  <a:pt x="4" y="13"/>
                  <a:pt x="0" y="18"/>
                  <a:pt x="1" y="24"/>
                </a:cubicBezTo>
                <a:cubicBezTo>
                  <a:pt x="3" y="43"/>
                  <a:pt x="3" y="43"/>
                  <a:pt x="3" y="43"/>
                </a:cubicBezTo>
                <a:cubicBezTo>
                  <a:pt x="4" y="49"/>
                  <a:pt x="10" y="54"/>
                  <a:pt x="15" y="53"/>
                </a:cubicBezTo>
                <a:cubicBezTo>
                  <a:pt x="54" y="48"/>
                  <a:pt x="54" y="48"/>
                  <a:pt x="54" y="48"/>
                </a:cubicBezTo>
                <a:cubicBezTo>
                  <a:pt x="60" y="47"/>
                  <a:pt x="64" y="42"/>
                  <a:pt x="63" y="36"/>
                </a:cubicBezTo>
                <a:cubicBezTo>
                  <a:pt x="61" y="16"/>
                  <a:pt x="61" y="16"/>
                  <a:pt x="61" y="16"/>
                </a:cubicBezTo>
                <a:cubicBezTo>
                  <a:pt x="60" y="11"/>
                  <a:pt x="56" y="7"/>
                  <a:pt x="51" y="7"/>
                </a:cubicBezTo>
                <a:close/>
                <a:moveTo>
                  <a:pt x="23" y="6"/>
                </a:moveTo>
                <a:cubicBezTo>
                  <a:pt x="23" y="6"/>
                  <a:pt x="23" y="5"/>
                  <a:pt x="26" y="4"/>
                </a:cubicBezTo>
                <a:cubicBezTo>
                  <a:pt x="32" y="4"/>
                  <a:pt x="32" y="4"/>
                  <a:pt x="32" y="4"/>
                </a:cubicBezTo>
                <a:cubicBezTo>
                  <a:pt x="36" y="3"/>
                  <a:pt x="36" y="4"/>
                  <a:pt x="36" y="5"/>
                </a:cubicBezTo>
                <a:cubicBezTo>
                  <a:pt x="36" y="9"/>
                  <a:pt x="36" y="9"/>
                  <a:pt x="36" y="9"/>
                </a:cubicBezTo>
                <a:cubicBezTo>
                  <a:pt x="23" y="10"/>
                  <a:pt x="23" y="10"/>
                  <a:pt x="23" y="10"/>
                </a:cubicBezTo>
                <a:lnTo>
                  <a:pt x="23" y="6"/>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50" name="Freeform 45"/>
          <p:cNvSpPr>
            <a:spLocks noEditPoints="1"/>
          </p:cNvSpPr>
          <p:nvPr/>
        </p:nvSpPr>
        <p:spPr bwMode="auto">
          <a:xfrm>
            <a:off x="4348162" y="2538675"/>
            <a:ext cx="215900" cy="185738"/>
          </a:xfrm>
          <a:custGeom>
            <a:avLst/>
            <a:gdLst>
              <a:gd name="T0" fmla="*/ 50 w 63"/>
              <a:gd name="T1" fmla="*/ 7 h 54"/>
              <a:gd name="T2" fmla="*/ 50 w 63"/>
              <a:gd name="T3" fmla="*/ 7 h 54"/>
              <a:gd name="T4" fmla="*/ 49 w 63"/>
              <a:gd name="T5" fmla="*/ 6 h 54"/>
              <a:gd name="T6" fmla="*/ 43 w 63"/>
              <a:gd name="T7" fmla="*/ 6 h 54"/>
              <a:gd name="T8" fmla="*/ 42 w 63"/>
              <a:gd name="T9" fmla="*/ 8 h 54"/>
              <a:gd name="T10" fmla="*/ 39 w 63"/>
              <a:gd name="T11" fmla="*/ 8 h 54"/>
              <a:gd name="T12" fmla="*/ 39 w 63"/>
              <a:gd name="T13" fmla="*/ 5 h 54"/>
              <a:gd name="T14" fmla="*/ 31 w 63"/>
              <a:gd name="T15" fmla="*/ 0 h 54"/>
              <a:gd name="T16" fmla="*/ 26 w 63"/>
              <a:gd name="T17" fmla="*/ 1 h 54"/>
              <a:gd name="T18" fmla="*/ 19 w 63"/>
              <a:gd name="T19" fmla="*/ 7 h 54"/>
              <a:gd name="T20" fmla="*/ 19 w 63"/>
              <a:gd name="T21" fmla="*/ 11 h 54"/>
              <a:gd name="T22" fmla="*/ 16 w 63"/>
              <a:gd name="T23" fmla="*/ 11 h 54"/>
              <a:gd name="T24" fmla="*/ 15 w 63"/>
              <a:gd name="T25" fmla="*/ 10 h 54"/>
              <a:gd name="T26" fmla="*/ 10 w 63"/>
              <a:gd name="T27" fmla="*/ 11 h 54"/>
              <a:gd name="T28" fmla="*/ 8 w 63"/>
              <a:gd name="T29" fmla="*/ 12 h 54"/>
              <a:gd name="T30" fmla="*/ 8 w 63"/>
              <a:gd name="T31" fmla="*/ 12 h 54"/>
              <a:gd name="T32" fmla="*/ 1 w 63"/>
              <a:gd name="T33" fmla="*/ 24 h 54"/>
              <a:gd name="T34" fmla="*/ 3 w 63"/>
              <a:gd name="T35" fmla="*/ 44 h 54"/>
              <a:gd name="T36" fmla="*/ 15 w 63"/>
              <a:gd name="T37" fmla="*/ 53 h 54"/>
              <a:gd name="T38" fmla="*/ 53 w 63"/>
              <a:gd name="T39" fmla="*/ 48 h 54"/>
              <a:gd name="T40" fmla="*/ 63 w 63"/>
              <a:gd name="T41" fmla="*/ 36 h 54"/>
              <a:gd name="T42" fmla="*/ 60 w 63"/>
              <a:gd name="T43" fmla="*/ 16 h 54"/>
              <a:gd name="T44" fmla="*/ 50 w 63"/>
              <a:gd name="T45" fmla="*/ 7 h 54"/>
              <a:gd name="T46" fmla="*/ 22 w 63"/>
              <a:gd name="T47" fmla="*/ 7 h 54"/>
              <a:gd name="T48" fmla="*/ 26 w 63"/>
              <a:gd name="T49" fmla="*/ 4 h 54"/>
              <a:gd name="T50" fmla="*/ 31 w 63"/>
              <a:gd name="T51" fmla="*/ 4 h 54"/>
              <a:gd name="T52" fmla="*/ 35 w 63"/>
              <a:gd name="T53" fmla="*/ 5 h 54"/>
              <a:gd name="T54" fmla="*/ 36 w 63"/>
              <a:gd name="T55" fmla="*/ 9 h 54"/>
              <a:gd name="T56" fmla="*/ 23 w 63"/>
              <a:gd name="T57" fmla="*/ 10 h 54"/>
              <a:gd name="T58" fmla="*/ 22 w 63"/>
              <a:gd name="T59" fmla="*/ 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 h="54">
                <a:moveTo>
                  <a:pt x="50" y="7"/>
                </a:moveTo>
                <a:cubicBezTo>
                  <a:pt x="50" y="7"/>
                  <a:pt x="50" y="7"/>
                  <a:pt x="50" y="7"/>
                </a:cubicBezTo>
                <a:cubicBezTo>
                  <a:pt x="50" y="6"/>
                  <a:pt x="49" y="6"/>
                  <a:pt x="49" y="6"/>
                </a:cubicBezTo>
                <a:cubicBezTo>
                  <a:pt x="43" y="6"/>
                  <a:pt x="43" y="6"/>
                  <a:pt x="43" y="6"/>
                </a:cubicBezTo>
                <a:cubicBezTo>
                  <a:pt x="43" y="7"/>
                  <a:pt x="42" y="7"/>
                  <a:pt x="42" y="8"/>
                </a:cubicBezTo>
                <a:cubicBezTo>
                  <a:pt x="39" y="8"/>
                  <a:pt x="39" y="8"/>
                  <a:pt x="39" y="8"/>
                </a:cubicBezTo>
                <a:cubicBezTo>
                  <a:pt x="39" y="5"/>
                  <a:pt x="39" y="5"/>
                  <a:pt x="39" y="5"/>
                </a:cubicBezTo>
                <a:cubicBezTo>
                  <a:pt x="38" y="0"/>
                  <a:pt x="35" y="0"/>
                  <a:pt x="31" y="0"/>
                </a:cubicBezTo>
                <a:cubicBezTo>
                  <a:pt x="26" y="1"/>
                  <a:pt x="26" y="1"/>
                  <a:pt x="26" y="1"/>
                </a:cubicBezTo>
                <a:cubicBezTo>
                  <a:pt x="21" y="1"/>
                  <a:pt x="18" y="3"/>
                  <a:pt x="19" y="7"/>
                </a:cubicBezTo>
                <a:cubicBezTo>
                  <a:pt x="19" y="11"/>
                  <a:pt x="19" y="11"/>
                  <a:pt x="19" y="11"/>
                </a:cubicBezTo>
                <a:cubicBezTo>
                  <a:pt x="16" y="11"/>
                  <a:pt x="16" y="11"/>
                  <a:pt x="16" y="11"/>
                </a:cubicBezTo>
                <a:cubicBezTo>
                  <a:pt x="16" y="10"/>
                  <a:pt x="15" y="10"/>
                  <a:pt x="15" y="10"/>
                </a:cubicBezTo>
                <a:cubicBezTo>
                  <a:pt x="10" y="11"/>
                  <a:pt x="10" y="11"/>
                  <a:pt x="10" y="11"/>
                </a:cubicBezTo>
                <a:cubicBezTo>
                  <a:pt x="9" y="11"/>
                  <a:pt x="8" y="11"/>
                  <a:pt x="8" y="12"/>
                </a:cubicBezTo>
                <a:cubicBezTo>
                  <a:pt x="8" y="12"/>
                  <a:pt x="8" y="12"/>
                  <a:pt x="8" y="12"/>
                </a:cubicBezTo>
                <a:cubicBezTo>
                  <a:pt x="3" y="13"/>
                  <a:pt x="0" y="18"/>
                  <a:pt x="1" y="24"/>
                </a:cubicBezTo>
                <a:cubicBezTo>
                  <a:pt x="3" y="44"/>
                  <a:pt x="3" y="44"/>
                  <a:pt x="3" y="44"/>
                </a:cubicBezTo>
                <a:cubicBezTo>
                  <a:pt x="4" y="49"/>
                  <a:pt x="9" y="54"/>
                  <a:pt x="15" y="53"/>
                </a:cubicBezTo>
                <a:cubicBezTo>
                  <a:pt x="53" y="48"/>
                  <a:pt x="53" y="48"/>
                  <a:pt x="53" y="48"/>
                </a:cubicBezTo>
                <a:cubicBezTo>
                  <a:pt x="59" y="47"/>
                  <a:pt x="63" y="42"/>
                  <a:pt x="63" y="36"/>
                </a:cubicBezTo>
                <a:cubicBezTo>
                  <a:pt x="60" y="16"/>
                  <a:pt x="60" y="16"/>
                  <a:pt x="60" y="16"/>
                </a:cubicBezTo>
                <a:cubicBezTo>
                  <a:pt x="59" y="11"/>
                  <a:pt x="55" y="7"/>
                  <a:pt x="50" y="7"/>
                </a:cubicBezTo>
                <a:close/>
                <a:moveTo>
                  <a:pt x="22" y="7"/>
                </a:moveTo>
                <a:cubicBezTo>
                  <a:pt x="22" y="6"/>
                  <a:pt x="22" y="5"/>
                  <a:pt x="26" y="4"/>
                </a:cubicBezTo>
                <a:cubicBezTo>
                  <a:pt x="31" y="4"/>
                  <a:pt x="31" y="4"/>
                  <a:pt x="31" y="4"/>
                </a:cubicBezTo>
                <a:cubicBezTo>
                  <a:pt x="35" y="3"/>
                  <a:pt x="35" y="4"/>
                  <a:pt x="35" y="5"/>
                </a:cubicBezTo>
                <a:cubicBezTo>
                  <a:pt x="36" y="9"/>
                  <a:pt x="36" y="9"/>
                  <a:pt x="36" y="9"/>
                </a:cubicBezTo>
                <a:cubicBezTo>
                  <a:pt x="23" y="10"/>
                  <a:pt x="23" y="10"/>
                  <a:pt x="23" y="10"/>
                </a:cubicBezTo>
                <a:lnTo>
                  <a:pt x="22" y="7"/>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051" name="Freeform 46"/>
          <p:cNvSpPr>
            <a:spLocks noEditPoints="1"/>
          </p:cNvSpPr>
          <p:nvPr/>
        </p:nvSpPr>
        <p:spPr bwMode="auto">
          <a:xfrm>
            <a:off x="4278312" y="1944950"/>
            <a:ext cx="217487" cy="185738"/>
          </a:xfrm>
          <a:custGeom>
            <a:avLst/>
            <a:gdLst>
              <a:gd name="T0" fmla="*/ 50 w 63"/>
              <a:gd name="T1" fmla="*/ 7 h 54"/>
              <a:gd name="T2" fmla="*/ 50 w 63"/>
              <a:gd name="T3" fmla="*/ 7 h 54"/>
              <a:gd name="T4" fmla="*/ 48 w 63"/>
              <a:gd name="T5" fmla="*/ 6 h 54"/>
              <a:gd name="T6" fmla="*/ 43 w 63"/>
              <a:gd name="T7" fmla="*/ 7 h 54"/>
              <a:gd name="T8" fmla="*/ 42 w 63"/>
              <a:gd name="T9" fmla="*/ 8 h 54"/>
              <a:gd name="T10" fmla="*/ 39 w 63"/>
              <a:gd name="T11" fmla="*/ 8 h 54"/>
              <a:gd name="T12" fmla="*/ 39 w 63"/>
              <a:gd name="T13" fmla="*/ 5 h 54"/>
              <a:gd name="T14" fmla="*/ 31 w 63"/>
              <a:gd name="T15" fmla="*/ 0 h 54"/>
              <a:gd name="T16" fmla="*/ 26 w 63"/>
              <a:gd name="T17" fmla="*/ 1 h 54"/>
              <a:gd name="T18" fmla="*/ 19 w 63"/>
              <a:gd name="T19" fmla="*/ 7 h 54"/>
              <a:gd name="T20" fmla="*/ 19 w 63"/>
              <a:gd name="T21" fmla="*/ 11 h 54"/>
              <a:gd name="T22" fmla="*/ 16 w 63"/>
              <a:gd name="T23" fmla="*/ 11 h 54"/>
              <a:gd name="T24" fmla="*/ 15 w 63"/>
              <a:gd name="T25" fmla="*/ 10 h 54"/>
              <a:gd name="T26" fmla="*/ 10 w 63"/>
              <a:gd name="T27" fmla="*/ 11 h 54"/>
              <a:gd name="T28" fmla="*/ 8 w 63"/>
              <a:gd name="T29" fmla="*/ 12 h 54"/>
              <a:gd name="T30" fmla="*/ 8 w 63"/>
              <a:gd name="T31" fmla="*/ 12 h 54"/>
              <a:gd name="T32" fmla="*/ 1 w 63"/>
              <a:gd name="T33" fmla="*/ 24 h 54"/>
              <a:gd name="T34" fmla="*/ 3 w 63"/>
              <a:gd name="T35" fmla="*/ 44 h 54"/>
              <a:gd name="T36" fmla="*/ 15 w 63"/>
              <a:gd name="T37" fmla="*/ 53 h 54"/>
              <a:gd name="T38" fmla="*/ 53 w 63"/>
              <a:gd name="T39" fmla="*/ 48 h 54"/>
              <a:gd name="T40" fmla="*/ 63 w 63"/>
              <a:gd name="T41" fmla="*/ 36 h 54"/>
              <a:gd name="T42" fmla="*/ 60 w 63"/>
              <a:gd name="T43" fmla="*/ 17 h 54"/>
              <a:gd name="T44" fmla="*/ 50 w 63"/>
              <a:gd name="T45" fmla="*/ 7 h 54"/>
              <a:gd name="T46" fmla="*/ 22 w 63"/>
              <a:gd name="T47" fmla="*/ 7 h 54"/>
              <a:gd name="T48" fmla="*/ 26 w 63"/>
              <a:gd name="T49" fmla="*/ 5 h 54"/>
              <a:gd name="T50" fmla="*/ 31 w 63"/>
              <a:gd name="T51" fmla="*/ 4 h 54"/>
              <a:gd name="T52" fmla="*/ 35 w 63"/>
              <a:gd name="T53" fmla="*/ 5 h 54"/>
              <a:gd name="T54" fmla="*/ 36 w 63"/>
              <a:gd name="T55" fmla="*/ 9 h 54"/>
              <a:gd name="T56" fmla="*/ 23 w 63"/>
              <a:gd name="T57" fmla="*/ 10 h 54"/>
              <a:gd name="T58" fmla="*/ 22 w 63"/>
              <a:gd name="T59" fmla="*/ 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 h="54">
                <a:moveTo>
                  <a:pt x="50" y="7"/>
                </a:moveTo>
                <a:cubicBezTo>
                  <a:pt x="50" y="7"/>
                  <a:pt x="50" y="7"/>
                  <a:pt x="50" y="7"/>
                </a:cubicBezTo>
                <a:cubicBezTo>
                  <a:pt x="50" y="6"/>
                  <a:pt x="49" y="6"/>
                  <a:pt x="48" y="6"/>
                </a:cubicBezTo>
                <a:cubicBezTo>
                  <a:pt x="43" y="7"/>
                  <a:pt x="43" y="7"/>
                  <a:pt x="43" y="7"/>
                </a:cubicBezTo>
                <a:cubicBezTo>
                  <a:pt x="43" y="7"/>
                  <a:pt x="42" y="7"/>
                  <a:pt x="42" y="8"/>
                </a:cubicBezTo>
                <a:cubicBezTo>
                  <a:pt x="39" y="8"/>
                  <a:pt x="39" y="8"/>
                  <a:pt x="39" y="8"/>
                </a:cubicBezTo>
                <a:cubicBezTo>
                  <a:pt x="39" y="5"/>
                  <a:pt x="39" y="5"/>
                  <a:pt x="39" y="5"/>
                </a:cubicBezTo>
                <a:cubicBezTo>
                  <a:pt x="38" y="1"/>
                  <a:pt x="35" y="0"/>
                  <a:pt x="31" y="0"/>
                </a:cubicBezTo>
                <a:cubicBezTo>
                  <a:pt x="26" y="1"/>
                  <a:pt x="26" y="1"/>
                  <a:pt x="26" y="1"/>
                </a:cubicBezTo>
                <a:cubicBezTo>
                  <a:pt x="21" y="2"/>
                  <a:pt x="18" y="3"/>
                  <a:pt x="19" y="7"/>
                </a:cubicBezTo>
                <a:cubicBezTo>
                  <a:pt x="19" y="11"/>
                  <a:pt x="19" y="11"/>
                  <a:pt x="19" y="11"/>
                </a:cubicBezTo>
                <a:cubicBezTo>
                  <a:pt x="16" y="11"/>
                  <a:pt x="16" y="11"/>
                  <a:pt x="16" y="11"/>
                </a:cubicBezTo>
                <a:cubicBezTo>
                  <a:pt x="16" y="11"/>
                  <a:pt x="15" y="10"/>
                  <a:pt x="15" y="10"/>
                </a:cubicBezTo>
                <a:cubicBezTo>
                  <a:pt x="10" y="11"/>
                  <a:pt x="10" y="11"/>
                  <a:pt x="10" y="11"/>
                </a:cubicBezTo>
                <a:cubicBezTo>
                  <a:pt x="9" y="11"/>
                  <a:pt x="8" y="12"/>
                  <a:pt x="8" y="12"/>
                </a:cubicBezTo>
                <a:cubicBezTo>
                  <a:pt x="8" y="12"/>
                  <a:pt x="8" y="12"/>
                  <a:pt x="8" y="12"/>
                </a:cubicBezTo>
                <a:cubicBezTo>
                  <a:pt x="3" y="14"/>
                  <a:pt x="0" y="19"/>
                  <a:pt x="1" y="24"/>
                </a:cubicBezTo>
                <a:cubicBezTo>
                  <a:pt x="3" y="44"/>
                  <a:pt x="3" y="44"/>
                  <a:pt x="3" y="44"/>
                </a:cubicBezTo>
                <a:cubicBezTo>
                  <a:pt x="4" y="50"/>
                  <a:pt x="9" y="54"/>
                  <a:pt x="15" y="53"/>
                </a:cubicBezTo>
                <a:cubicBezTo>
                  <a:pt x="53" y="48"/>
                  <a:pt x="53" y="48"/>
                  <a:pt x="53" y="48"/>
                </a:cubicBezTo>
                <a:cubicBezTo>
                  <a:pt x="59" y="48"/>
                  <a:pt x="63" y="42"/>
                  <a:pt x="63" y="36"/>
                </a:cubicBezTo>
                <a:cubicBezTo>
                  <a:pt x="60" y="17"/>
                  <a:pt x="60" y="17"/>
                  <a:pt x="60" y="17"/>
                </a:cubicBezTo>
                <a:cubicBezTo>
                  <a:pt x="59" y="11"/>
                  <a:pt x="55" y="8"/>
                  <a:pt x="50" y="7"/>
                </a:cubicBezTo>
                <a:close/>
                <a:moveTo>
                  <a:pt x="22" y="7"/>
                </a:moveTo>
                <a:cubicBezTo>
                  <a:pt x="22" y="6"/>
                  <a:pt x="22" y="5"/>
                  <a:pt x="26" y="5"/>
                </a:cubicBezTo>
                <a:cubicBezTo>
                  <a:pt x="31" y="4"/>
                  <a:pt x="31" y="4"/>
                  <a:pt x="31" y="4"/>
                </a:cubicBezTo>
                <a:cubicBezTo>
                  <a:pt x="35" y="4"/>
                  <a:pt x="35" y="5"/>
                  <a:pt x="35" y="5"/>
                </a:cubicBezTo>
                <a:cubicBezTo>
                  <a:pt x="36" y="9"/>
                  <a:pt x="36" y="9"/>
                  <a:pt x="36" y="9"/>
                </a:cubicBezTo>
                <a:cubicBezTo>
                  <a:pt x="23" y="10"/>
                  <a:pt x="23" y="10"/>
                  <a:pt x="23" y="10"/>
                </a:cubicBezTo>
                <a:lnTo>
                  <a:pt x="22" y="7"/>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52" name="Freeform 47"/>
          <p:cNvSpPr>
            <a:spLocks noEditPoints="1"/>
          </p:cNvSpPr>
          <p:nvPr/>
        </p:nvSpPr>
        <p:spPr bwMode="auto">
          <a:xfrm>
            <a:off x="4635499" y="3657862"/>
            <a:ext cx="215900" cy="185738"/>
          </a:xfrm>
          <a:custGeom>
            <a:avLst/>
            <a:gdLst>
              <a:gd name="T0" fmla="*/ 50 w 63"/>
              <a:gd name="T1" fmla="*/ 7 h 54"/>
              <a:gd name="T2" fmla="*/ 50 w 63"/>
              <a:gd name="T3" fmla="*/ 7 h 54"/>
              <a:gd name="T4" fmla="*/ 48 w 63"/>
              <a:gd name="T5" fmla="*/ 6 h 54"/>
              <a:gd name="T6" fmla="*/ 43 w 63"/>
              <a:gd name="T7" fmla="*/ 7 h 54"/>
              <a:gd name="T8" fmla="*/ 42 w 63"/>
              <a:gd name="T9" fmla="*/ 8 h 54"/>
              <a:gd name="T10" fmla="*/ 39 w 63"/>
              <a:gd name="T11" fmla="*/ 8 h 54"/>
              <a:gd name="T12" fmla="*/ 39 w 63"/>
              <a:gd name="T13" fmla="*/ 5 h 54"/>
              <a:gd name="T14" fmla="*/ 31 w 63"/>
              <a:gd name="T15" fmla="*/ 0 h 54"/>
              <a:gd name="T16" fmla="*/ 25 w 63"/>
              <a:gd name="T17" fmla="*/ 1 h 54"/>
              <a:gd name="T18" fmla="*/ 19 w 63"/>
              <a:gd name="T19" fmla="*/ 7 h 54"/>
              <a:gd name="T20" fmla="*/ 19 w 63"/>
              <a:gd name="T21" fmla="*/ 11 h 54"/>
              <a:gd name="T22" fmla="*/ 16 w 63"/>
              <a:gd name="T23" fmla="*/ 11 h 54"/>
              <a:gd name="T24" fmla="*/ 15 w 63"/>
              <a:gd name="T25" fmla="*/ 10 h 54"/>
              <a:gd name="T26" fmla="*/ 9 w 63"/>
              <a:gd name="T27" fmla="*/ 11 h 54"/>
              <a:gd name="T28" fmla="*/ 8 w 63"/>
              <a:gd name="T29" fmla="*/ 12 h 54"/>
              <a:gd name="T30" fmla="*/ 8 w 63"/>
              <a:gd name="T31" fmla="*/ 12 h 54"/>
              <a:gd name="T32" fmla="*/ 0 w 63"/>
              <a:gd name="T33" fmla="*/ 24 h 54"/>
              <a:gd name="T34" fmla="*/ 3 w 63"/>
              <a:gd name="T35" fmla="*/ 44 h 54"/>
              <a:gd name="T36" fmla="*/ 15 w 63"/>
              <a:gd name="T37" fmla="*/ 53 h 54"/>
              <a:gd name="T38" fmla="*/ 53 w 63"/>
              <a:gd name="T39" fmla="*/ 48 h 54"/>
              <a:gd name="T40" fmla="*/ 62 w 63"/>
              <a:gd name="T41" fmla="*/ 37 h 54"/>
              <a:gd name="T42" fmla="*/ 60 w 63"/>
              <a:gd name="T43" fmla="*/ 17 h 54"/>
              <a:gd name="T44" fmla="*/ 50 w 63"/>
              <a:gd name="T45" fmla="*/ 7 h 54"/>
              <a:gd name="T46" fmla="*/ 22 w 63"/>
              <a:gd name="T47" fmla="*/ 7 h 54"/>
              <a:gd name="T48" fmla="*/ 26 w 63"/>
              <a:gd name="T49" fmla="*/ 5 h 54"/>
              <a:gd name="T50" fmla="*/ 31 w 63"/>
              <a:gd name="T51" fmla="*/ 4 h 54"/>
              <a:gd name="T52" fmla="*/ 35 w 63"/>
              <a:gd name="T53" fmla="*/ 5 h 54"/>
              <a:gd name="T54" fmla="*/ 35 w 63"/>
              <a:gd name="T55" fmla="*/ 9 h 54"/>
              <a:gd name="T56" fmla="*/ 23 w 63"/>
              <a:gd name="T57" fmla="*/ 10 h 54"/>
              <a:gd name="T58" fmla="*/ 22 w 63"/>
              <a:gd name="T59" fmla="*/ 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 h="54">
                <a:moveTo>
                  <a:pt x="50" y="7"/>
                </a:moveTo>
                <a:cubicBezTo>
                  <a:pt x="50" y="7"/>
                  <a:pt x="50" y="7"/>
                  <a:pt x="50" y="7"/>
                </a:cubicBezTo>
                <a:cubicBezTo>
                  <a:pt x="50" y="6"/>
                  <a:pt x="49" y="6"/>
                  <a:pt x="48" y="6"/>
                </a:cubicBezTo>
                <a:cubicBezTo>
                  <a:pt x="43" y="7"/>
                  <a:pt x="43" y="7"/>
                  <a:pt x="43" y="7"/>
                </a:cubicBezTo>
                <a:cubicBezTo>
                  <a:pt x="42" y="7"/>
                  <a:pt x="42" y="7"/>
                  <a:pt x="42" y="8"/>
                </a:cubicBezTo>
                <a:cubicBezTo>
                  <a:pt x="39" y="8"/>
                  <a:pt x="39" y="8"/>
                  <a:pt x="39" y="8"/>
                </a:cubicBezTo>
                <a:cubicBezTo>
                  <a:pt x="39" y="5"/>
                  <a:pt x="39" y="5"/>
                  <a:pt x="39" y="5"/>
                </a:cubicBezTo>
                <a:cubicBezTo>
                  <a:pt x="38" y="1"/>
                  <a:pt x="35" y="0"/>
                  <a:pt x="31" y="0"/>
                </a:cubicBezTo>
                <a:cubicBezTo>
                  <a:pt x="25" y="1"/>
                  <a:pt x="25" y="1"/>
                  <a:pt x="25" y="1"/>
                </a:cubicBezTo>
                <a:cubicBezTo>
                  <a:pt x="21" y="2"/>
                  <a:pt x="18" y="3"/>
                  <a:pt x="19" y="7"/>
                </a:cubicBezTo>
                <a:cubicBezTo>
                  <a:pt x="19" y="11"/>
                  <a:pt x="19" y="11"/>
                  <a:pt x="19" y="11"/>
                </a:cubicBezTo>
                <a:cubicBezTo>
                  <a:pt x="16" y="11"/>
                  <a:pt x="16" y="11"/>
                  <a:pt x="16" y="11"/>
                </a:cubicBezTo>
                <a:cubicBezTo>
                  <a:pt x="16" y="11"/>
                  <a:pt x="15" y="10"/>
                  <a:pt x="15" y="10"/>
                </a:cubicBezTo>
                <a:cubicBezTo>
                  <a:pt x="9" y="11"/>
                  <a:pt x="9" y="11"/>
                  <a:pt x="9" y="11"/>
                </a:cubicBezTo>
                <a:cubicBezTo>
                  <a:pt x="9" y="11"/>
                  <a:pt x="8" y="12"/>
                  <a:pt x="8" y="12"/>
                </a:cubicBezTo>
                <a:cubicBezTo>
                  <a:pt x="8" y="12"/>
                  <a:pt x="8" y="12"/>
                  <a:pt x="8" y="12"/>
                </a:cubicBezTo>
                <a:cubicBezTo>
                  <a:pt x="3" y="14"/>
                  <a:pt x="0" y="19"/>
                  <a:pt x="0" y="24"/>
                </a:cubicBezTo>
                <a:cubicBezTo>
                  <a:pt x="3" y="44"/>
                  <a:pt x="3" y="44"/>
                  <a:pt x="3" y="44"/>
                </a:cubicBezTo>
                <a:cubicBezTo>
                  <a:pt x="4" y="50"/>
                  <a:pt x="9" y="54"/>
                  <a:pt x="15" y="53"/>
                </a:cubicBezTo>
                <a:cubicBezTo>
                  <a:pt x="53" y="48"/>
                  <a:pt x="53" y="48"/>
                  <a:pt x="53" y="48"/>
                </a:cubicBezTo>
                <a:cubicBezTo>
                  <a:pt x="59" y="48"/>
                  <a:pt x="63" y="42"/>
                  <a:pt x="62" y="37"/>
                </a:cubicBezTo>
                <a:cubicBezTo>
                  <a:pt x="60" y="17"/>
                  <a:pt x="60" y="17"/>
                  <a:pt x="60" y="17"/>
                </a:cubicBezTo>
                <a:cubicBezTo>
                  <a:pt x="59" y="11"/>
                  <a:pt x="55" y="8"/>
                  <a:pt x="50" y="7"/>
                </a:cubicBezTo>
                <a:close/>
                <a:moveTo>
                  <a:pt x="22" y="7"/>
                </a:moveTo>
                <a:cubicBezTo>
                  <a:pt x="22" y="6"/>
                  <a:pt x="22" y="5"/>
                  <a:pt x="26" y="5"/>
                </a:cubicBezTo>
                <a:cubicBezTo>
                  <a:pt x="31" y="4"/>
                  <a:pt x="31" y="4"/>
                  <a:pt x="31" y="4"/>
                </a:cubicBezTo>
                <a:cubicBezTo>
                  <a:pt x="35" y="4"/>
                  <a:pt x="35" y="5"/>
                  <a:pt x="35" y="5"/>
                </a:cubicBezTo>
                <a:cubicBezTo>
                  <a:pt x="35" y="9"/>
                  <a:pt x="35" y="9"/>
                  <a:pt x="35" y="9"/>
                </a:cubicBezTo>
                <a:cubicBezTo>
                  <a:pt x="23" y="10"/>
                  <a:pt x="23" y="10"/>
                  <a:pt x="23" y="10"/>
                </a:cubicBezTo>
                <a:lnTo>
                  <a:pt x="22" y="7"/>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053" name="Freeform 48"/>
          <p:cNvSpPr>
            <a:spLocks noEditPoints="1"/>
          </p:cNvSpPr>
          <p:nvPr/>
        </p:nvSpPr>
        <p:spPr bwMode="auto">
          <a:xfrm>
            <a:off x="957262" y="2635512"/>
            <a:ext cx="242887" cy="325438"/>
          </a:xfrm>
          <a:custGeom>
            <a:avLst/>
            <a:gdLst>
              <a:gd name="T0" fmla="*/ 45 w 71"/>
              <a:gd name="T1" fmla="*/ 1 h 95"/>
              <a:gd name="T2" fmla="*/ 15 w 71"/>
              <a:gd name="T3" fmla="*/ 5 h 95"/>
              <a:gd name="T4" fmla="*/ 1 w 71"/>
              <a:gd name="T5" fmla="*/ 22 h 95"/>
              <a:gd name="T6" fmla="*/ 8 w 71"/>
              <a:gd name="T7" fmla="*/ 80 h 95"/>
              <a:gd name="T8" fmla="*/ 26 w 71"/>
              <a:gd name="T9" fmla="*/ 94 h 95"/>
              <a:gd name="T10" fmla="*/ 56 w 71"/>
              <a:gd name="T11" fmla="*/ 90 h 95"/>
              <a:gd name="T12" fmla="*/ 70 w 71"/>
              <a:gd name="T13" fmla="*/ 72 h 95"/>
              <a:gd name="T14" fmla="*/ 63 w 71"/>
              <a:gd name="T15" fmla="*/ 15 h 95"/>
              <a:gd name="T16" fmla="*/ 45 w 71"/>
              <a:gd name="T17" fmla="*/ 1 h 95"/>
              <a:gd name="T18" fmla="*/ 45 w 71"/>
              <a:gd name="T19" fmla="*/ 84 h 95"/>
              <a:gd name="T20" fmla="*/ 44 w 71"/>
              <a:gd name="T21" fmla="*/ 86 h 95"/>
              <a:gd name="T22" fmla="*/ 37 w 71"/>
              <a:gd name="T23" fmla="*/ 86 h 95"/>
              <a:gd name="T24" fmla="*/ 36 w 71"/>
              <a:gd name="T25" fmla="*/ 85 h 95"/>
              <a:gd name="T26" fmla="*/ 35 w 71"/>
              <a:gd name="T27" fmla="*/ 81 h 95"/>
              <a:gd name="T28" fmla="*/ 36 w 71"/>
              <a:gd name="T29" fmla="*/ 79 h 95"/>
              <a:gd name="T30" fmla="*/ 43 w 71"/>
              <a:gd name="T31" fmla="*/ 79 h 95"/>
              <a:gd name="T32" fmla="*/ 44 w 71"/>
              <a:gd name="T33" fmla="*/ 80 h 95"/>
              <a:gd name="T34" fmla="*/ 45 w 71"/>
              <a:gd name="T35" fmla="*/ 84 h 95"/>
              <a:gd name="T36" fmla="*/ 61 w 71"/>
              <a:gd name="T37" fmla="*/ 60 h 95"/>
              <a:gd name="T38" fmla="*/ 53 w 71"/>
              <a:gd name="T39" fmla="*/ 70 h 95"/>
              <a:gd name="T40" fmla="*/ 25 w 71"/>
              <a:gd name="T41" fmla="*/ 74 h 95"/>
              <a:gd name="T42" fmla="*/ 14 w 71"/>
              <a:gd name="T43" fmla="*/ 65 h 95"/>
              <a:gd name="T44" fmla="*/ 9 w 71"/>
              <a:gd name="T45" fmla="*/ 23 h 95"/>
              <a:gd name="T46" fmla="*/ 17 w 71"/>
              <a:gd name="T47" fmla="*/ 12 h 95"/>
              <a:gd name="T48" fmla="*/ 45 w 71"/>
              <a:gd name="T49" fmla="*/ 9 h 95"/>
              <a:gd name="T50" fmla="*/ 55 w 71"/>
              <a:gd name="T51" fmla="*/ 17 h 95"/>
              <a:gd name="T52" fmla="*/ 61 w 71"/>
              <a:gd name="T53" fmla="*/ 6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95">
                <a:moveTo>
                  <a:pt x="45" y="1"/>
                </a:moveTo>
                <a:cubicBezTo>
                  <a:pt x="15" y="5"/>
                  <a:pt x="15" y="5"/>
                  <a:pt x="15" y="5"/>
                </a:cubicBezTo>
                <a:cubicBezTo>
                  <a:pt x="6" y="6"/>
                  <a:pt x="0" y="14"/>
                  <a:pt x="1" y="22"/>
                </a:cubicBezTo>
                <a:cubicBezTo>
                  <a:pt x="8" y="80"/>
                  <a:pt x="8" y="80"/>
                  <a:pt x="8" y="80"/>
                </a:cubicBezTo>
                <a:cubicBezTo>
                  <a:pt x="9" y="88"/>
                  <a:pt x="17" y="95"/>
                  <a:pt x="26" y="94"/>
                </a:cubicBezTo>
                <a:cubicBezTo>
                  <a:pt x="56" y="90"/>
                  <a:pt x="56" y="90"/>
                  <a:pt x="56" y="90"/>
                </a:cubicBezTo>
                <a:cubicBezTo>
                  <a:pt x="65" y="89"/>
                  <a:pt x="71" y="81"/>
                  <a:pt x="70" y="72"/>
                </a:cubicBezTo>
                <a:cubicBezTo>
                  <a:pt x="63" y="15"/>
                  <a:pt x="63" y="15"/>
                  <a:pt x="63" y="15"/>
                </a:cubicBezTo>
                <a:cubicBezTo>
                  <a:pt x="62" y="6"/>
                  <a:pt x="54" y="0"/>
                  <a:pt x="45" y="1"/>
                </a:cubicBezTo>
                <a:close/>
                <a:moveTo>
                  <a:pt x="45" y="84"/>
                </a:moveTo>
                <a:cubicBezTo>
                  <a:pt x="45" y="85"/>
                  <a:pt x="44" y="86"/>
                  <a:pt x="44" y="86"/>
                </a:cubicBezTo>
                <a:cubicBezTo>
                  <a:pt x="37" y="86"/>
                  <a:pt x="37" y="86"/>
                  <a:pt x="37" y="86"/>
                </a:cubicBezTo>
                <a:cubicBezTo>
                  <a:pt x="36" y="87"/>
                  <a:pt x="36" y="86"/>
                  <a:pt x="36" y="85"/>
                </a:cubicBezTo>
                <a:cubicBezTo>
                  <a:pt x="35" y="81"/>
                  <a:pt x="35" y="81"/>
                  <a:pt x="35" y="81"/>
                </a:cubicBezTo>
                <a:cubicBezTo>
                  <a:pt x="35" y="80"/>
                  <a:pt x="36" y="80"/>
                  <a:pt x="36" y="79"/>
                </a:cubicBezTo>
                <a:cubicBezTo>
                  <a:pt x="43" y="79"/>
                  <a:pt x="43" y="79"/>
                  <a:pt x="43" y="79"/>
                </a:cubicBezTo>
                <a:cubicBezTo>
                  <a:pt x="43" y="79"/>
                  <a:pt x="44" y="79"/>
                  <a:pt x="44" y="80"/>
                </a:cubicBezTo>
                <a:lnTo>
                  <a:pt x="45" y="84"/>
                </a:lnTo>
                <a:close/>
                <a:moveTo>
                  <a:pt x="61" y="60"/>
                </a:moveTo>
                <a:cubicBezTo>
                  <a:pt x="61" y="65"/>
                  <a:pt x="58" y="69"/>
                  <a:pt x="53" y="70"/>
                </a:cubicBezTo>
                <a:cubicBezTo>
                  <a:pt x="25" y="74"/>
                  <a:pt x="25" y="74"/>
                  <a:pt x="25" y="74"/>
                </a:cubicBezTo>
                <a:cubicBezTo>
                  <a:pt x="20" y="74"/>
                  <a:pt x="15" y="70"/>
                  <a:pt x="14" y="65"/>
                </a:cubicBezTo>
                <a:cubicBezTo>
                  <a:pt x="9" y="23"/>
                  <a:pt x="9" y="23"/>
                  <a:pt x="9" y="23"/>
                </a:cubicBezTo>
                <a:cubicBezTo>
                  <a:pt x="8" y="18"/>
                  <a:pt x="12" y="13"/>
                  <a:pt x="17" y="12"/>
                </a:cubicBezTo>
                <a:cubicBezTo>
                  <a:pt x="45" y="9"/>
                  <a:pt x="45" y="9"/>
                  <a:pt x="45" y="9"/>
                </a:cubicBezTo>
                <a:cubicBezTo>
                  <a:pt x="50" y="8"/>
                  <a:pt x="55" y="12"/>
                  <a:pt x="55" y="17"/>
                </a:cubicBezTo>
                <a:lnTo>
                  <a:pt x="61" y="60"/>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054" name="Freeform 49"/>
          <p:cNvSpPr/>
          <p:nvPr/>
        </p:nvSpPr>
        <p:spPr bwMode="auto">
          <a:xfrm>
            <a:off x="1187450" y="2645037"/>
            <a:ext cx="58737" cy="282575"/>
          </a:xfrm>
          <a:custGeom>
            <a:avLst/>
            <a:gdLst>
              <a:gd name="T0" fmla="*/ 4 w 17"/>
              <a:gd name="T1" fmla="*/ 0 h 82"/>
              <a:gd name="T2" fmla="*/ 0 w 17"/>
              <a:gd name="T3" fmla="*/ 4 h 82"/>
              <a:gd name="T4" fmla="*/ 9 w 17"/>
              <a:gd name="T5" fmla="*/ 78 h 82"/>
              <a:gd name="T6" fmla="*/ 14 w 17"/>
              <a:gd name="T7" fmla="*/ 82 h 82"/>
              <a:gd name="T8" fmla="*/ 17 w 17"/>
              <a:gd name="T9" fmla="*/ 78 h 82"/>
              <a:gd name="T10" fmla="*/ 8 w 17"/>
              <a:gd name="T11" fmla="*/ 3 h 82"/>
              <a:gd name="T12" fmla="*/ 4 w 17"/>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17" h="82">
                <a:moveTo>
                  <a:pt x="4" y="0"/>
                </a:moveTo>
                <a:cubicBezTo>
                  <a:pt x="1" y="0"/>
                  <a:pt x="0" y="2"/>
                  <a:pt x="0" y="4"/>
                </a:cubicBezTo>
                <a:cubicBezTo>
                  <a:pt x="9" y="78"/>
                  <a:pt x="9" y="78"/>
                  <a:pt x="9" y="78"/>
                </a:cubicBezTo>
                <a:cubicBezTo>
                  <a:pt x="10" y="81"/>
                  <a:pt x="11" y="82"/>
                  <a:pt x="14" y="82"/>
                </a:cubicBezTo>
                <a:cubicBezTo>
                  <a:pt x="16" y="82"/>
                  <a:pt x="17" y="80"/>
                  <a:pt x="17" y="78"/>
                </a:cubicBezTo>
                <a:cubicBezTo>
                  <a:pt x="8" y="3"/>
                  <a:pt x="8" y="3"/>
                  <a:pt x="8" y="3"/>
                </a:cubicBezTo>
                <a:cubicBezTo>
                  <a:pt x="8" y="1"/>
                  <a:pt x="6" y="0"/>
                  <a:pt x="4" y="0"/>
                </a:cubicBez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055" name="Freeform 50"/>
          <p:cNvSpPr/>
          <p:nvPr/>
        </p:nvSpPr>
        <p:spPr bwMode="auto">
          <a:xfrm>
            <a:off x="1217612" y="2656150"/>
            <a:ext cx="20637" cy="100013"/>
          </a:xfrm>
          <a:custGeom>
            <a:avLst/>
            <a:gdLst>
              <a:gd name="T0" fmla="*/ 1 w 6"/>
              <a:gd name="T1" fmla="*/ 0 h 29"/>
              <a:gd name="T2" fmla="*/ 0 w 6"/>
              <a:gd name="T3" fmla="*/ 2 h 29"/>
              <a:gd name="T4" fmla="*/ 3 w 6"/>
              <a:gd name="T5" fmla="*/ 27 h 29"/>
              <a:gd name="T6" fmla="*/ 5 w 6"/>
              <a:gd name="T7" fmla="*/ 29 h 29"/>
              <a:gd name="T8" fmla="*/ 6 w 6"/>
              <a:gd name="T9" fmla="*/ 27 h 29"/>
              <a:gd name="T10" fmla="*/ 3 w 6"/>
              <a:gd name="T11" fmla="*/ 1 h 29"/>
              <a:gd name="T12" fmla="*/ 1 w 6"/>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6" h="29">
                <a:moveTo>
                  <a:pt x="1" y="0"/>
                </a:moveTo>
                <a:cubicBezTo>
                  <a:pt x="0" y="0"/>
                  <a:pt x="0" y="1"/>
                  <a:pt x="0" y="2"/>
                </a:cubicBezTo>
                <a:cubicBezTo>
                  <a:pt x="3" y="27"/>
                  <a:pt x="3" y="27"/>
                  <a:pt x="3" y="27"/>
                </a:cubicBezTo>
                <a:cubicBezTo>
                  <a:pt x="3" y="28"/>
                  <a:pt x="4" y="29"/>
                  <a:pt x="5" y="29"/>
                </a:cubicBezTo>
                <a:cubicBezTo>
                  <a:pt x="5" y="28"/>
                  <a:pt x="6" y="28"/>
                  <a:pt x="6" y="27"/>
                </a:cubicBezTo>
                <a:cubicBezTo>
                  <a:pt x="3" y="1"/>
                  <a:pt x="3" y="1"/>
                  <a:pt x="3" y="1"/>
                </a:cubicBezTo>
                <a:cubicBezTo>
                  <a:pt x="3" y="1"/>
                  <a:pt x="2" y="0"/>
                  <a:pt x="1" y="0"/>
                </a:cubicBez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056" name="Freeform 51"/>
          <p:cNvSpPr/>
          <p:nvPr/>
        </p:nvSpPr>
        <p:spPr bwMode="auto">
          <a:xfrm>
            <a:off x="1001712" y="2706950"/>
            <a:ext cx="133350" cy="34925"/>
          </a:xfrm>
          <a:custGeom>
            <a:avLst/>
            <a:gdLst>
              <a:gd name="T0" fmla="*/ 39 w 39"/>
              <a:gd name="T1" fmla="*/ 2 h 10"/>
              <a:gd name="T2" fmla="*/ 37 w 39"/>
              <a:gd name="T3" fmla="*/ 6 h 10"/>
              <a:gd name="T4" fmla="*/ 3 w 39"/>
              <a:gd name="T5" fmla="*/ 10 h 10"/>
              <a:gd name="T6" fmla="*/ 0 w 39"/>
              <a:gd name="T7" fmla="*/ 7 h 10"/>
              <a:gd name="T8" fmla="*/ 0 w 39"/>
              <a:gd name="T9" fmla="*/ 7 h 10"/>
              <a:gd name="T10" fmla="*/ 3 w 39"/>
              <a:gd name="T11" fmla="*/ 4 h 10"/>
              <a:gd name="T12" fmla="*/ 36 w 39"/>
              <a:gd name="T13" fmla="*/ 0 h 10"/>
              <a:gd name="T14" fmla="*/ 39 w 3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0">
                <a:moveTo>
                  <a:pt x="39" y="2"/>
                </a:moveTo>
                <a:cubicBezTo>
                  <a:pt x="39" y="4"/>
                  <a:pt x="38" y="5"/>
                  <a:pt x="37" y="6"/>
                </a:cubicBezTo>
                <a:cubicBezTo>
                  <a:pt x="3" y="10"/>
                  <a:pt x="3" y="10"/>
                  <a:pt x="3" y="10"/>
                </a:cubicBezTo>
                <a:cubicBezTo>
                  <a:pt x="2" y="10"/>
                  <a:pt x="0" y="9"/>
                  <a:pt x="0" y="7"/>
                </a:cubicBezTo>
                <a:cubicBezTo>
                  <a:pt x="0" y="7"/>
                  <a:pt x="0" y="7"/>
                  <a:pt x="0" y="7"/>
                </a:cubicBezTo>
                <a:cubicBezTo>
                  <a:pt x="0" y="6"/>
                  <a:pt x="1" y="4"/>
                  <a:pt x="3" y="4"/>
                </a:cubicBezTo>
                <a:cubicBezTo>
                  <a:pt x="36" y="0"/>
                  <a:pt x="36" y="0"/>
                  <a:pt x="36" y="0"/>
                </a:cubicBezTo>
                <a:cubicBezTo>
                  <a:pt x="38" y="0"/>
                  <a:pt x="39" y="1"/>
                  <a:pt x="39" y="2"/>
                </a:cubicBez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057" name="Freeform 52"/>
          <p:cNvSpPr/>
          <p:nvPr/>
        </p:nvSpPr>
        <p:spPr bwMode="auto">
          <a:xfrm>
            <a:off x="1004887" y="2741875"/>
            <a:ext cx="138112" cy="34925"/>
          </a:xfrm>
          <a:custGeom>
            <a:avLst/>
            <a:gdLst>
              <a:gd name="T0" fmla="*/ 39 w 40"/>
              <a:gd name="T1" fmla="*/ 2 h 10"/>
              <a:gd name="T2" fmla="*/ 37 w 40"/>
              <a:gd name="T3" fmla="*/ 5 h 10"/>
              <a:gd name="T4" fmla="*/ 3 w 40"/>
              <a:gd name="T5" fmla="*/ 10 h 10"/>
              <a:gd name="T6" fmla="*/ 0 w 40"/>
              <a:gd name="T7" fmla="*/ 7 h 10"/>
              <a:gd name="T8" fmla="*/ 0 w 40"/>
              <a:gd name="T9" fmla="*/ 7 h 10"/>
              <a:gd name="T10" fmla="*/ 3 w 40"/>
              <a:gd name="T11" fmla="*/ 4 h 10"/>
              <a:gd name="T12" fmla="*/ 36 w 40"/>
              <a:gd name="T13" fmla="*/ 0 h 10"/>
              <a:gd name="T14" fmla="*/ 39 w 40"/>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10">
                <a:moveTo>
                  <a:pt x="39" y="2"/>
                </a:moveTo>
                <a:cubicBezTo>
                  <a:pt x="40" y="4"/>
                  <a:pt x="38" y="5"/>
                  <a:pt x="37" y="5"/>
                </a:cubicBezTo>
                <a:cubicBezTo>
                  <a:pt x="3" y="10"/>
                  <a:pt x="3" y="10"/>
                  <a:pt x="3" y="10"/>
                </a:cubicBezTo>
                <a:cubicBezTo>
                  <a:pt x="2" y="10"/>
                  <a:pt x="1" y="9"/>
                  <a:pt x="0" y="7"/>
                </a:cubicBezTo>
                <a:cubicBezTo>
                  <a:pt x="0" y="7"/>
                  <a:pt x="0" y="7"/>
                  <a:pt x="0" y="7"/>
                </a:cubicBezTo>
                <a:cubicBezTo>
                  <a:pt x="0" y="6"/>
                  <a:pt x="1" y="4"/>
                  <a:pt x="3" y="4"/>
                </a:cubicBezTo>
                <a:cubicBezTo>
                  <a:pt x="36" y="0"/>
                  <a:pt x="36" y="0"/>
                  <a:pt x="36" y="0"/>
                </a:cubicBezTo>
                <a:cubicBezTo>
                  <a:pt x="38" y="0"/>
                  <a:pt x="39" y="1"/>
                  <a:pt x="39" y="2"/>
                </a:cubicBez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058" name="Freeform 53"/>
          <p:cNvSpPr/>
          <p:nvPr/>
        </p:nvSpPr>
        <p:spPr bwMode="auto">
          <a:xfrm>
            <a:off x="1008062" y="2776800"/>
            <a:ext cx="138112" cy="33338"/>
          </a:xfrm>
          <a:custGeom>
            <a:avLst/>
            <a:gdLst>
              <a:gd name="T0" fmla="*/ 40 w 40"/>
              <a:gd name="T1" fmla="*/ 2 h 10"/>
              <a:gd name="T2" fmla="*/ 37 w 40"/>
              <a:gd name="T3" fmla="*/ 5 h 10"/>
              <a:gd name="T4" fmla="*/ 4 w 40"/>
              <a:gd name="T5" fmla="*/ 9 h 10"/>
              <a:gd name="T6" fmla="*/ 1 w 40"/>
              <a:gd name="T7" fmla="*/ 7 h 10"/>
              <a:gd name="T8" fmla="*/ 1 w 40"/>
              <a:gd name="T9" fmla="*/ 7 h 10"/>
              <a:gd name="T10" fmla="*/ 3 w 40"/>
              <a:gd name="T11" fmla="*/ 4 h 10"/>
              <a:gd name="T12" fmla="*/ 36 w 40"/>
              <a:gd name="T13" fmla="*/ 0 h 10"/>
              <a:gd name="T14" fmla="*/ 40 w 40"/>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10">
                <a:moveTo>
                  <a:pt x="40" y="2"/>
                </a:moveTo>
                <a:cubicBezTo>
                  <a:pt x="40" y="4"/>
                  <a:pt x="39" y="5"/>
                  <a:pt x="37" y="5"/>
                </a:cubicBezTo>
                <a:cubicBezTo>
                  <a:pt x="4" y="9"/>
                  <a:pt x="4" y="9"/>
                  <a:pt x="4" y="9"/>
                </a:cubicBezTo>
                <a:cubicBezTo>
                  <a:pt x="2" y="10"/>
                  <a:pt x="1" y="9"/>
                  <a:pt x="1" y="7"/>
                </a:cubicBezTo>
                <a:cubicBezTo>
                  <a:pt x="1" y="7"/>
                  <a:pt x="1" y="7"/>
                  <a:pt x="1" y="7"/>
                </a:cubicBezTo>
                <a:cubicBezTo>
                  <a:pt x="0" y="6"/>
                  <a:pt x="1" y="4"/>
                  <a:pt x="3" y="4"/>
                </a:cubicBezTo>
                <a:cubicBezTo>
                  <a:pt x="36" y="0"/>
                  <a:pt x="36" y="0"/>
                  <a:pt x="36" y="0"/>
                </a:cubicBezTo>
                <a:cubicBezTo>
                  <a:pt x="38" y="0"/>
                  <a:pt x="39" y="1"/>
                  <a:pt x="40" y="2"/>
                </a:cubicBez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059" name="Freeform 54"/>
          <p:cNvSpPr/>
          <p:nvPr/>
        </p:nvSpPr>
        <p:spPr bwMode="auto">
          <a:xfrm>
            <a:off x="1069975" y="2810137"/>
            <a:ext cx="79375" cy="28575"/>
          </a:xfrm>
          <a:custGeom>
            <a:avLst/>
            <a:gdLst>
              <a:gd name="T0" fmla="*/ 23 w 23"/>
              <a:gd name="T1" fmla="*/ 2 h 8"/>
              <a:gd name="T2" fmla="*/ 20 w 23"/>
              <a:gd name="T3" fmla="*/ 5 h 8"/>
              <a:gd name="T4" fmla="*/ 3 w 23"/>
              <a:gd name="T5" fmla="*/ 7 h 8"/>
              <a:gd name="T6" fmla="*/ 0 w 23"/>
              <a:gd name="T7" fmla="*/ 5 h 8"/>
              <a:gd name="T8" fmla="*/ 0 w 23"/>
              <a:gd name="T9" fmla="*/ 5 h 8"/>
              <a:gd name="T10" fmla="*/ 2 w 23"/>
              <a:gd name="T11" fmla="*/ 2 h 8"/>
              <a:gd name="T12" fmla="*/ 20 w 23"/>
              <a:gd name="T13" fmla="*/ 0 h 8"/>
              <a:gd name="T14" fmla="*/ 23 w 23"/>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8">
                <a:moveTo>
                  <a:pt x="23" y="2"/>
                </a:moveTo>
                <a:cubicBezTo>
                  <a:pt x="23" y="4"/>
                  <a:pt x="22" y="5"/>
                  <a:pt x="20" y="5"/>
                </a:cubicBezTo>
                <a:cubicBezTo>
                  <a:pt x="3" y="7"/>
                  <a:pt x="3" y="7"/>
                  <a:pt x="3" y="7"/>
                </a:cubicBezTo>
                <a:cubicBezTo>
                  <a:pt x="1" y="8"/>
                  <a:pt x="0" y="6"/>
                  <a:pt x="0" y="5"/>
                </a:cubicBezTo>
                <a:cubicBezTo>
                  <a:pt x="0" y="5"/>
                  <a:pt x="0" y="5"/>
                  <a:pt x="0" y="5"/>
                </a:cubicBezTo>
                <a:cubicBezTo>
                  <a:pt x="0" y="3"/>
                  <a:pt x="1" y="2"/>
                  <a:pt x="2" y="2"/>
                </a:cubicBezTo>
                <a:cubicBezTo>
                  <a:pt x="20" y="0"/>
                  <a:pt x="20" y="0"/>
                  <a:pt x="20" y="0"/>
                </a:cubicBezTo>
                <a:cubicBezTo>
                  <a:pt x="21" y="0"/>
                  <a:pt x="23" y="1"/>
                  <a:pt x="23" y="2"/>
                </a:cubicBez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060" name="Freeform 55"/>
          <p:cNvSpPr>
            <a:spLocks noEditPoints="1"/>
          </p:cNvSpPr>
          <p:nvPr/>
        </p:nvSpPr>
        <p:spPr bwMode="auto">
          <a:xfrm>
            <a:off x="4079874" y="2783150"/>
            <a:ext cx="230187" cy="309563"/>
          </a:xfrm>
          <a:custGeom>
            <a:avLst/>
            <a:gdLst>
              <a:gd name="T0" fmla="*/ 43 w 67"/>
              <a:gd name="T1" fmla="*/ 1 h 90"/>
              <a:gd name="T2" fmla="*/ 14 w 67"/>
              <a:gd name="T3" fmla="*/ 4 h 90"/>
              <a:gd name="T4" fmla="*/ 1 w 67"/>
              <a:gd name="T5" fmla="*/ 21 h 90"/>
              <a:gd name="T6" fmla="*/ 8 w 67"/>
              <a:gd name="T7" fmla="*/ 76 h 90"/>
              <a:gd name="T8" fmla="*/ 25 w 67"/>
              <a:gd name="T9" fmla="*/ 89 h 90"/>
              <a:gd name="T10" fmla="*/ 53 w 67"/>
              <a:gd name="T11" fmla="*/ 85 h 90"/>
              <a:gd name="T12" fmla="*/ 66 w 67"/>
              <a:gd name="T13" fmla="*/ 68 h 90"/>
              <a:gd name="T14" fmla="*/ 60 w 67"/>
              <a:gd name="T15" fmla="*/ 14 h 90"/>
              <a:gd name="T16" fmla="*/ 43 w 67"/>
              <a:gd name="T17" fmla="*/ 1 h 90"/>
              <a:gd name="T18" fmla="*/ 43 w 67"/>
              <a:gd name="T19" fmla="*/ 80 h 90"/>
              <a:gd name="T20" fmla="*/ 41 w 67"/>
              <a:gd name="T21" fmla="*/ 81 h 90"/>
              <a:gd name="T22" fmla="*/ 35 w 67"/>
              <a:gd name="T23" fmla="*/ 82 h 90"/>
              <a:gd name="T24" fmla="*/ 34 w 67"/>
              <a:gd name="T25" fmla="*/ 81 h 90"/>
              <a:gd name="T26" fmla="*/ 33 w 67"/>
              <a:gd name="T27" fmla="*/ 77 h 90"/>
              <a:gd name="T28" fmla="*/ 35 w 67"/>
              <a:gd name="T29" fmla="*/ 75 h 90"/>
              <a:gd name="T30" fmla="*/ 41 w 67"/>
              <a:gd name="T31" fmla="*/ 75 h 90"/>
              <a:gd name="T32" fmla="*/ 42 w 67"/>
              <a:gd name="T33" fmla="*/ 76 h 90"/>
              <a:gd name="T34" fmla="*/ 43 w 67"/>
              <a:gd name="T35" fmla="*/ 80 h 90"/>
              <a:gd name="T36" fmla="*/ 58 w 67"/>
              <a:gd name="T37" fmla="*/ 57 h 90"/>
              <a:gd name="T38" fmla="*/ 50 w 67"/>
              <a:gd name="T39" fmla="*/ 66 h 90"/>
              <a:gd name="T40" fmla="*/ 23 w 67"/>
              <a:gd name="T41" fmla="*/ 70 h 90"/>
              <a:gd name="T42" fmla="*/ 14 w 67"/>
              <a:gd name="T43" fmla="*/ 62 h 90"/>
              <a:gd name="T44" fmla="*/ 9 w 67"/>
              <a:gd name="T45" fmla="*/ 22 h 90"/>
              <a:gd name="T46" fmla="*/ 16 w 67"/>
              <a:gd name="T47" fmla="*/ 12 h 90"/>
              <a:gd name="T48" fmla="*/ 43 w 67"/>
              <a:gd name="T49" fmla="*/ 8 h 90"/>
              <a:gd name="T50" fmla="*/ 53 w 67"/>
              <a:gd name="T51" fmla="*/ 16 h 90"/>
              <a:gd name="T52" fmla="*/ 58 w 67"/>
              <a:gd name="T53" fmla="*/ 5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90">
                <a:moveTo>
                  <a:pt x="43" y="1"/>
                </a:moveTo>
                <a:cubicBezTo>
                  <a:pt x="14" y="4"/>
                  <a:pt x="14" y="4"/>
                  <a:pt x="14" y="4"/>
                </a:cubicBezTo>
                <a:cubicBezTo>
                  <a:pt x="6" y="5"/>
                  <a:pt x="0" y="13"/>
                  <a:pt x="1" y="21"/>
                </a:cubicBezTo>
                <a:cubicBezTo>
                  <a:pt x="8" y="76"/>
                  <a:pt x="8" y="76"/>
                  <a:pt x="8" y="76"/>
                </a:cubicBezTo>
                <a:cubicBezTo>
                  <a:pt x="9" y="84"/>
                  <a:pt x="17" y="90"/>
                  <a:pt x="25" y="89"/>
                </a:cubicBezTo>
                <a:cubicBezTo>
                  <a:pt x="53" y="85"/>
                  <a:pt x="53" y="85"/>
                  <a:pt x="53" y="85"/>
                </a:cubicBezTo>
                <a:cubicBezTo>
                  <a:pt x="61" y="84"/>
                  <a:pt x="67" y="77"/>
                  <a:pt x="66" y="68"/>
                </a:cubicBezTo>
                <a:cubicBezTo>
                  <a:pt x="60" y="14"/>
                  <a:pt x="60" y="14"/>
                  <a:pt x="60" y="14"/>
                </a:cubicBezTo>
                <a:cubicBezTo>
                  <a:pt x="59" y="6"/>
                  <a:pt x="51" y="0"/>
                  <a:pt x="43" y="1"/>
                </a:cubicBezTo>
                <a:close/>
                <a:moveTo>
                  <a:pt x="43" y="80"/>
                </a:moveTo>
                <a:cubicBezTo>
                  <a:pt x="43" y="81"/>
                  <a:pt x="42" y="81"/>
                  <a:pt x="41" y="81"/>
                </a:cubicBezTo>
                <a:cubicBezTo>
                  <a:pt x="35" y="82"/>
                  <a:pt x="35" y="82"/>
                  <a:pt x="35" y="82"/>
                </a:cubicBezTo>
                <a:cubicBezTo>
                  <a:pt x="35" y="82"/>
                  <a:pt x="34" y="82"/>
                  <a:pt x="34" y="81"/>
                </a:cubicBezTo>
                <a:cubicBezTo>
                  <a:pt x="33" y="77"/>
                  <a:pt x="33" y="77"/>
                  <a:pt x="33" y="77"/>
                </a:cubicBezTo>
                <a:cubicBezTo>
                  <a:pt x="33" y="76"/>
                  <a:pt x="34" y="76"/>
                  <a:pt x="35" y="75"/>
                </a:cubicBezTo>
                <a:cubicBezTo>
                  <a:pt x="41" y="75"/>
                  <a:pt x="41" y="75"/>
                  <a:pt x="41" y="75"/>
                </a:cubicBezTo>
                <a:cubicBezTo>
                  <a:pt x="41" y="75"/>
                  <a:pt x="42" y="75"/>
                  <a:pt x="42" y="76"/>
                </a:cubicBezTo>
                <a:lnTo>
                  <a:pt x="43" y="80"/>
                </a:lnTo>
                <a:close/>
                <a:moveTo>
                  <a:pt x="58" y="57"/>
                </a:moveTo>
                <a:cubicBezTo>
                  <a:pt x="58" y="61"/>
                  <a:pt x="55" y="66"/>
                  <a:pt x="50" y="66"/>
                </a:cubicBezTo>
                <a:cubicBezTo>
                  <a:pt x="23" y="70"/>
                  <a:pt x="23" y="70"/>
                  <a:pt x="23" y="70"/>
                </a:cubicBezTo>
                <a:cubicBezTo>
                  <a:pt x="19" y="70"/>
                  <a:pt x="14" y="67"/>
                  <a:pt x="14" y="62"/>
                </a:cubicBezTo>
                <a:cubicBezTo>
                  <a:pt x="9" y="22"/>
                  <a:pt x="9" y="22"/>
                  <a:pt x="9" y="22"/>
                </a:cubicBezTo>
                <a:cubicBezTo>
                  <a:pt x="8" y="17"/>
                  <a:pt x="11" y="12"/>
                  <a:pt x="16" y="12"/>
                </a:cubicBezTo>
                <a:cubicBezTo>
                  <a:pt x="43" y="8"/>
                  <a:pt x="43" y="8"/>
                  <a:pt x="43" y="8"/>
                </a:cubicBezTo>
                <a:cubicBezTo>
                  <a:pt x="48" y="8"/>
                  <a:pt x="52" y="11"/>
                  <a:pt x="53" y="16"/>
                </a:cubicBezTo>
                <a:lnTo>
                  <a:pt x="58" y="57"/>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061" name="Freeform 56"/>
          <p:cNvSpPr/>
          <p:nvPr/>
        </p:nvSpPr>
        <p:spPr bwMode="auto">
          <a:xfrm>
            <a:off x="4298949" y="2792675"/>
            <a:ext cx="55562" cy="268288"/>
          </a:xfrm>
          <a:custGeom>
            <a:avLst/>
            <a:gdLst>
              <a:gd name="T0" fmla="*/ 3 w 16"/>
              <a:gd name="T1" fmla="*/ 0 h 78"/>
              <a:gd name="T2" fmla="*/ 0 w 16"/>
              <a:gd name="T3" fmla="*/ 4 h 78"/>
              <a:gd name="T4" fmla="*/ 9 w 16"/>
              <a:gd name="T5" fmla="*/ 74 h 78"/>
              <a:gd name="T6" fmla="*/ 13 w 16"/>
              <a:gd name="T7" fmla="*/ 78 h 78"/>
              <a:gd name="T8" fmla="*/ 16 w 16"/>
              <a:gd name="T9" fmla="*/ 73 h 78"/>
              <a:gd name="T10" fmla="*/ 7 w 16"/>
              <a:gd name="T11" fmla="*/ 3 h 78"/>
              <a:gd name="T12" fmla="*/ 3 w 16"/>
              <a:gd name="T13" fmla="*/ 0 h 78"/>
            </a:gdLst>
            <a:ahLst/>
            <a:cxnLst>
              <a:cxn ang="0">
                <a:pos x="T0" y="T1"/>
              </a:cxn>
              <a:cxn ang="0">
                <a:pos x="T2" y="T3"/>
              </a:cxn>
              <a:cxn ang="0">
                <a:pos x="T4" y="T5"/>
              </a:cxn>
              <a:cxn ang="0">
                <a:pos x="T6" y="T7"/>
              </a:cxn>
              <a:cxn ang="0">
                <a:pos x="T8" y="T9"/>
              </a:cxn>
              <a:cxn ang="0">
                <a:pos x="T10" y="T11"/>
              </a:cxn>
              <a:cxn ang="0">
                <a:pos x="T12" y="T13"/>
              </a:cxn>
            </a:cxnLst>
            <a:rect l="0" t="0" r="r" b="b"/>
            <a:pathLst>
              <a:path w="16" h="78">
                <a:moveTo>
                  <a:pt x="3" y="0"/>
                </a:moveTo>
                <a:cubicBezTo>
                  <a:pt x="1" y="0"/>
                  <a:pt x="0" y="2"/>
                  <a:pt x="0" y="4"/>
                </a:cubicBezTo>
                <a:cubicBezTo>
                  <a:pt x="9" y="74"/>
                  <a:pt x="9" y="74"/>
                  <a:pt x="9" y="74"/>
                </a:cubicBezTo>
                <a:cubicBezTo>
                  <a:pt x="9" y="76"/>
                  <a:pt x="11" y="78"/>
                  <a:pt x="13" y="78"/>
                </a:cubicBezTo>
                <a:cubicBezTo>
                  <a:pt x="15" y="77"/>
                  <a:pt x="16" y="75"/>
                  <a:pt x="16" y="73"/>
                </a:cubicBezTo>
                <a:cubicBezTo>
                  <a:pt x="7" y="3"/>
                  <a:pt x="7" y="3"/>
                  <a:pt x="7" y="3"/>
                </a:cubicBezTo>
                <a:cubicBezTo>
                  <a:pt x="7" y="1"/>
                  <a:pt x="5" y="0"/>
                  <a:pt x="3" y="0"/>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062" name="Freeform 57"/>
          <p:cNvSpPr/>
          <p:nvPr/>
        </p:nvSpPr>
        <p:spPr bwMode="auto">
          <a:xfrm>
            <a:off x="4327524" y="2803787"/>
            <a:ext cx="20637" cy="92075"/>
          </a:xfrm>
          <a:custGeom>
            <a:avLst/>
            <a:gdLst>
              <a:gd name="T0" fmla="*/ 1 w 6"/>
              <a:gd name="T1" fmla="*/ 0 h 27"/>
              <a:gd name="T2" fmla="*/ 0 w 6"/>
              <a:gd name="T3" fmla="*/ 1 h 27"/>
              <a:gd name="T4" fmla="*/ 3 w 6"/>
              <a:gd name="T5" fmla="*/ 26 h 27"/>
              <a:gd name="T6" fmla="*/ 5 w 6"/>
              <a:gd name="T7" fmla="*/ 27 h 27"/>
              <a:gd name="T8" fmla="*/ 6 w 6"/>
              <a:gd name="T9" fmla="*/ 25 h 27"/>
              <a:gd name="T10" fmla="*/ 3 w 6"/>
              <a:gd name="T11" fmla="*/ 1 h 27"/>
              <a:gd name="T12" fmla="*/ 1 w 6"/>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6" h="27">
                <a:moveTo>
                  <a:pt x="1" y="0"/>
                </a:moveTo>
                <a:cubicBezTo>
                  <a:pt x="1" y="0"/>
                  <a:pt x="0" y="0"/>
                  <a:pt x="0" y="1"/>
                </a:cubicBezTo>
                <a:cubicBezTo>
                  <a:pt x="3" y="26"/>
                  <a:pt x="3" y="26"/>
                  <a:pt x="3" y="26"/>
                </a:cubicBezTo>
                <a:cubicBezTo>
                  <a:pt x="3" y="26"/>
                  <a:pt x="4" y="27"/>
                  <a:pt x="5" y="27"/>
                </a:cubicBezTo>
                <a:cubicBezTo>
                  <a:pt x="5" y="27"/>
                  <a:pt x="6" y="26"/>
                  <a:pt x="6" y="25"/>
                </a:cubicBezTo>
                <a:cubicBezTo>
                  <a:pt x="3" y="1"/>
                  <a:pt x="3" y="1"/>
                  <a:pt x="3" y="1"/>
                </a:cubicBezTo>
                <a:cubicBezTo>
                  <a:pt x="3" y="0"/>
                  <a:pt x="2" y="0"/>
                  <a:pt x="1" y="0"/>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063" name="Freeform 58"/>
          <p:cNvSpPr/>
          <p:nvPr/>
        </p:nvSpPr>
        <p:spPr bwMode="auto">
          <a:xfrm>
            <a:off x="4121149" y="2851412"/>
            <a:ext cx="130175" cy="31750"/>
          </a:xfrm>
          <a:custGeom>
            <a:avLst/>
            <a:gdLst>
              <a:gd name="T0" fmla="*/ 38 w 38"/>
              <a:gd name="T1" fmla="*/ 2 h 9"/>
              <a:gd name="T2" fmla="*/ 35 w 38"/>
              <a:gd name="T3" fmla="*/ 5 h 9"/>
              <a:gd name="T4" fmla="*/ 3 w 38"/>
              <a:gd name="T5" fmla="*/ 9 h 9"/>
              <a:gd name="T6" fmla="*/ 0 w 38"/>
              <a:gd name="T7" fmla="*/ 7 h 9"/>
              <a:gd name="T8" fmla="*/ 0 w 38"/>
              <a:gd name="T9" fmla="*/ 7 h 9"/>
              <a:gd name="T10" fmla="*/ 3 w 38"/>
              <a:gd name="T11" fmla="*/ 4 h 9"/>
              <a:gd name="T12" fmla="*/ 35 w 38"/>
              <a:gd name="T13" fmla="*/ 0 h 9"/>
              <a:gd name="T14" fmla="*/ 38 w 38"/>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9">
                <a:moveTo>
                  <a:pt x="38" y="2"/>
                </a:moveTo>
                <a:cubicBezTo>
                  <a:pt x="38" y="4"/>
                  <a:pt x="37" y="5"/>
                  <a:pt x="35" y="5"/>
                </a:cubicBezTo>
                <a:cubicBezTo>
                  <a:pt x="3" y="9"/>
                  <a:pt x="3" y="9"/>
                  <a:pt x="3" y="9"/>
                </a:cubicBezTo>
                <a:cubicBezTo>
                  <a:pt x="2" y="9"/>
                  <a:pt x="1" y="8"/>
                  <a:pt x="0" y="7"/>
                </a:cubicBezTo>
                <a:cubicBezTo>
                  <a:pt x="0" y="7"/>
                  <a:pt x="0" y="7"/>
                  <a:pt x="0" y="7"/>
                </a:cubicBezTo>
                <a:cubicBezTo>
                  <a:pt x="0" y="5"/>
                  <a:pt x="1" y="4"/>
                  <a:pt x="3" y="4"/>
                </a:cubicBezTo>
                <a:cubicBezTo>
                  <a:pt x="35" y="0"/>
                  <a:pt x="35" y="0"/>
                  <a:pt x="35" y="0"/>
                </a:cubicBezTo>
                <a:cubicBezTo>
                  <a:pt x="36" y="0"/>
                  <a:pt x="37" y="1"/>
                  <a:pt x="38" y="2"/>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64" name="Freeform 59"/>
          <p:cNvSpPr/>
          <p:nvPr/>
        </p:nvSpPr>
        <p:spPr bwMode="auto">
          <a:xfrm>
            <a:off x="4124324" y="2883162"/>
            <a:ext cx="130175" cy="33338"/>
          </a:xfrm>
          <a:custGeom>
            <a:avLst/>
            <a:gdLst>
              <a:gd name="T0" fmla="*/ 38 w 38"/>
              <a:gd name="T1" fmla="*/ 3 h 10"/>
              <a:gd name="T2" fmla="*/ 35 w 38"/>
              <a:gd name="T3" fmla="*/ 6 h 10"/>
              <a:gd name="T4" fmla="*/ 4 w 38"/>
              <a:gd name="T5" fmla="*/ 9 h 10"/>
              <a:gd name="T6" fmla="*/ 1 w 38"/>
              <a:gd name="T7" fmla="*/ 7 h 10"/>
              <a:gd name="T8" fmla="*/ 1 w 38"/>
              <a:gd name="T9" fmla="*/ 7 h 10"/>
              <a:gd name="T10" fmla="*/ 3 w 38"/>
              <a:gd name="T11" fmla="*/ 4 h 10"/>
              <a:gd name="T12" fmla="*/ 35 w 38"/>
              <a:gd name="T13" fmla="*/ 0 h 10"/>
              <a:gd name="T14" fmla="*/ 38 w 38"/>
              <a:gd name="T15" fmla="*/ 3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0">
                <a:moveTo>
                  <a:pt x="38" y="3"/>
                </a:moveTo>
                <a:cubicBezTo>
                  <a:pt x="38" y="4"/>
                  <a:pt x="37" y="5"/>
                  <a:pt x="35" y="6"/>
                </a:cubicBezTo>
                <a:cubicBezTo>
                  <a:pt x="4" y="9"/>
                  <a:pt x="4" y="9"/>
                  <a:pt x="4" y="9"/>
                </a:cubicBezTo>
                <a:cubicBezTo>
                  <a:pt x="2" y="10"/>
                  <a:pt x="1" y="9"/>
                  <a:pt x="1" y="7"/>
                </a:cubicBezTo>
                <a:cubicBezTo>
                  <a:pt x="1" y="7"/>
                  <a:pt x="1" y="7"/>
                  <a:pt x="1" y="7"/>
                </a:cubicBezTo>
                <a:cubicBezTo>
                  <a:pt x="0" y="6"/>
                  <a:pt x="1" y="4"/>
                  <a:pt x="3" y="4"/>
                </a:cubicBezTo>
                <a:cubicBezTo>
                  <a:pt x="35" y="0"/>
                  <a:pt x="35" y="0"/>
                  <a:pt x="35" y="0"/>
                </a:cubicBezTo>
                <a:cubicBezTo>
                  <a:pt x="36" y="0"/>
                  <a:pt x="38" y="1"/>
                  <a:pt x="38" y="3"/>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65" name="Freeform 60"/>
          <p:cNvSpPr/>
          <p:nvPr/>
        </p:nvSpPr>
        <p:spPr bwMode="auto">
          <a:xfrm>
            <a:off x="4132262" y="2916500"/>
            <a:ext cx="127000" cy="31750"/>
          </a:xfrm>
          <a:custGeom>
            <a:avLst/>
            <a:gdLst>
              <a:gd name="T0" fmla="*/ 37 w 37"/>
              <a:gd name="T1" fmla="*/ 2 h 9"/>
              <a:gd name="T2" fmla="*/ 35 w 37"/>
              <a:gd name="T3" fmla="*/ 5 h 9"/>
              <a:gd name="T4" fmla="*/ 3 w 37"/>
              <a:gd name="T5" fmla="*/ 9 h 9"/>
              <a:gd name="T6" fmla="*/ 0 w 37"/>
              <a:gd name="T7" fmla="*/ 7 h 9"/>
              <a:gd name="T8" fmla="*/ 0 w 37"/>
              <a:gd name="T9" fmla="*/ 7 h 9"/>
              <a:gd name="T10" fmla="*/ 2 w 37"/>
              <a:gd name="T11" fmla="*/ 4 h 9"/>
              <a:gd name="T12" fmla="*/ 34 w 37"/>
              <a:gd name="T13" fmla="*/ 0 h 9"/>
              <a:gd name="T14" fmla="*/ 37 w 37"/>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9">
                <a:moveTo>
                  <a:pt x="37" y="2"/>
                </a:moveTo>
                <a:cubicBezTo>
                  <a:pt x="37" y="3"/>
                  <a:pt x="36" y="5"/>
                  <a:pt x="35" y="5"/>
                </a:cubicBezTo>
                <a:cubicBezTo>
                  <a:pt x="3" y="9"/>
                  <a:pt x="3" y="9"/>
                  <a:pt x="3" y="9"/>
                </a:cubicBezTo>
                <a:cubicBezTo>
                  <a:pt x="1" y="9"/>
                  <a:pt x="0" y="8"/>
                  <a:pt x="0" y="7"/>
                </a:cubicBezTo>
                <a:cubicBezTo>
                  <a:pt x="0" y="7"/>
                  <a:pt x="0" y="7"/>
                  <a:pt x="0" y="7"/>
                </a:cubicBezTo>
                <a:cubicBezTo>
                  <a:pt x="0" y="5"/>
                  <a:pt x="1" y="4"/>
                  <a:pt x="2" y="4"/>
                </a:cubicBezTo>
                <a:cubicBezTo>
                  <a:pt x="34" y="0"/>
                  <a:pt x="34" y="0"/>
                  <a:pt x="34" y="0"/>
                </a:cubicBezTo>
                <a:cubicBezTo>
                  <a:pt x="35" y="0"/>
                  <a:pt x="37" y="1"/>
                  <a:pt x="37" y="2"/>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66" name="Freeform 61"/>
          <p:cNvSpPr/>
          <p:nvPr/>
        </p:nvSpPr>
        <p:spPr bwMode="auto">
          <a:xfrm>
            <a:off x="4186237" y="2948250"/>
            <a:ext cx="76200" cy="26988"/>
          </a:xfrm>
          <a:custGeom>
            <a:avLst/>
            <a:gdLst>
              <a:gd name="T0" fmla="*/ 22 w 22"/>
              <a:gd name="T1" fmla="*/ 2 h 8"/>
              <a:gd name="T2" fmla="*/ 20 w 22"/>
              <a:gd name="T3" fmla="*/ 5 h 8"/>
              <a:gd name="T4" fmla="*/ 3 w 22"/>
              <a:gd name="T5" fmla="*/ 7 h 8"/>
              <a:gd name="T6" fmla="*/ 0 w 22"/>
              <a:gd name="T7" fmla="*/ 5 h 8"/>
              <a:gd name="T8" fmla="*/ 0 w 22"/>
              <a:gd name="T9" fmla="*/ 5 h 8"/>
              <a:gd name="T10" fmla="*/ 2 w 22"/>
              <a:gd name="T11" fmla="*/ 2 h 8"/>
              <a:gd name="T12" fmla="*/ 19 w 22"/>
              <a:gd name="T13" fmla="*/ 0 h 8"/>
              <a:gd name="T14" fmla="*/ 22 w 22"/>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8">
                <a:moveTo>
                  <a:pt x="22" y="2"/>
                </a:moveTo>
                <a:cubicBezTo>
                  <a:pt x="22" y="4"/>
                  <a:pt x="21" y="5"/>
                  <a:pt x="20" y="5"/>
                </a:cubicBezTo>
                <a:cubicBezTo>
                  <a:pt x="3" y="7"/>
                  <a:pt x="3" y="7"/>
                  <a:pt x="3" y="7"/>
                </a:cubicBezTo>
                <a:cubicBezTo>
                  <a:pt x="2" y="8"/>
                  <a:pt x="0" y="7"/>
                  <a:pt x="0" y="5"/>
                </a:cubicBezTo>
                <a:cubicBezTo>
                  <a:pt x="0" y="5"/>
                  <a:pt x="0" y="5"/>
                  <a:pt x="0" y="5"/>
                </a:cubicBezTo>
                <a:cubicBezTo>
                  <a:pt x="0" y="4"/>
                  <a:pt x="1" y="2"/>
                  <a:pt x="2" y="2"/>
                </a:cubicBezTo>
                <a:cubicBezTo>
                  <a:pt x="19" y="0"/>
                  <a:pt x="19" y="0"/>
                  <a:pt x="19" y="0"/>
                </a:cubicBezTo>
                <a:cubicBezTo>
                  <a:pt x="21" y="0"/>
                  <a:pt x="22" y="1"/>
                  <a:pt x="22" y="2"/>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67" name="Freeform 62"/>
          <p:cNvSpPr>
            <a:spLocks noEditPoints="1"/>
          </p:cNvSpPr>
          <p:nvPr/>
        </p:nvSpPr>
        <p:spPr bwMode="auto">
          <a:xfrm>
            <a:off x="2312987" y="2494225"/>
            <a:ext cx="322262" cy="336550"/>
          </a:xfrm>
          <a:custGeom>
            <a:avLst/>
            <a:gdLst>
              <a:gd name="T0" fmla="*/ 71 w 94"/>
              <a:gd name="T1" fmla="*/ 1 h 98"/>
              <a:gd name="T2" fmla="*/ 15 w 94"/>
              <a:gd name="T3" fmla="*/ 8 h 98"/>
              <a:gd name="T4" fmla="*/ 1 w 94"/>
              <a:gd name="T5" fmla="*/ 26 h 98"/>
              <a:gd name="T6" fmla="*/ 6 w 94"/>
              <a:gd name="T7" fmla="*/ 62 h 98"/>
              <a:gd name="T8" fmla="*/ 24 w 94"/>
              <a:gd name="T9" fmla="*/ 76 h 98"/>
              <a:gd name="T10" fmla="*/ 45 w 94"/>
              <a:gd name="T11" fmla="*/ 73 h 98"/>
              <a:gd name="T12" fmla="*/ 46 w 94"/>
              <a:gd name="T13" fmla="*/ 84 h 98"/>
              <a:gd name="T14" fmla="*/ 21 w 94"/>
              <a:gd name="T15" fmla="*/ 88 h 98"/>
              <a:gd name="T16" fmla="*/ 17 w 94"/>
              <a:gd name="T17" fmla="*/ 93 h 98"/>
              <a:gd name="T18" fmla="*/ 22 w 94"/>
              <a:gd name="T19" fmla="*/ 98 h 98"/>
              <a:gd name="T20" fmla="*/ 86 w 94"/>
              <a:gd name="T21" fmla="*/ 90 h 98"/>
              <a:gd name="T22" fmla="*/ 90 w 94"/>
              <a:gd name="T23" fmla="*/ 84 h 98"/>
              <a:gd name="T24" fmla="*/ 84 w 94"/>
              <a:gd name="T25" fmla="*/ 80 h 98"/>
              <a:gd name="T26" fmla="*/ 59 w 94"/>
              <a:gd name="T27" fmla="*/ 83 h 98"/>
              <a:gd name="T28" fmla="*/ 58 w 94"/>
              <a:gd name="T29" fmla="*/ 71 h 98"/>
              <a:gd name="T30" fmla="*/ 79 w 94"/>
              <a:gd name="T31" fmla="*/ 69 h 98"/>
              <a:gd name="T32" fmla="*/ 93 w 94"/>
              <a:gd name="T33" fmla="*/ 51 h 98"/>
              <a:gd name="T34" fmla="*/ 88 w 94"/>
              <a:gd name="T35" fmla="*/ 15 h 98"/>
              <a:gd name="T36" fmla="*/ 71 w 94"/>
              <a:gd name="T37" fmla="*/ 1 h 98"/>
              <a:gd name="T38" fmla="*/ 87 w 94"/>
              <a:gd name="T39" fmla="*/ 52 h 98"/>
              <a:gd name="T40" fmla="*/ 78 w 94"/>
              <a:gd name="T41" fmla="*/ 63 h 98"/>
              <a:gd name="T42" fmla="*/ 23 w 94"/>
              <a:gd name="T43" fmla="*/ 69 h 98"/>
              <a:gd name="T44" fmla="*/ 12 w 94"/>
              <a:gd name="T45" fmla="*/ 61 h 98"/>
              <a:gd name="T46" fmla="*/ 7 w 94"/>
              <a:gd name="T47" fmla="*/ 25 h 98"/>
              <a:gd name="T48" fmla="*/ 16 w 94"/>
              <a:gd name="T49" fmla="*/ 14 h 98"/>
              <a:gd name="T50" fmla="*/ 71 w 94"/>
              <a:gd name="T51" fmla="*/ 7 h 98"/>
              <a:gd name="T52" fmla="*/ 83 w 94"/>
              <a:gd name="T53" fmla="*/ 16 h 98"/>
              <a:gd name="T54" fmla="*/ 87 w 94"/>
              <a:gd name="T55" fmla="*/ 5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 h="98">
                <a:moveTo>
                  <a:pt x="71" y="1"/>
                </a:moveTo>
                <a:cubicBezTo>
                  <a:pt x="15" y="8"/>
                  <a:pt x="15" y="8"/>
                  <a:pt x="15" y="8"/>
                </a:cubicBezTo>
                <a:cubicBezTo>
                  <a:pt x="7" y="9"/>
                  <a:pt x="0" y="17"/>
                  <a:pt x="1" y="26"/>
                </a:cubicBezTo>
                <a:cubicBezTo>
                  <a:pt x="6" y="62"/>
                  <a:pt x="6" y="62"/>
                  <a:pt x="6" y="62"/>
                </a:cubicBezTo>
                <a:cubicBezTo>
                  <a:pt x="7" y="71"/>
                  <a:pt x="15" y="77"/>
                  <a:pt x="24" y="76"/>
                </a:cubicBezTo>
                <a:cubicBezTo>
                  <a:pt x="45" y="73"/>
                  <a:pt x="45" y="73"/>
                  <a:pt x="45" y="73"/>
                </a:cubicBezTo>
                <a:cubicBezTo>
                  <a:pt x="46" y="84"/>
                  <a:pt x="46" y="84"/>
                  <a:pt x="46" y="84"/>
                </a:cubicBezTo>
                <a:cubicBezTo>
                  <a:pt x="21" y="88"/>
                  <a:pt x="21" y="88"/>
                  <a:pt x="21" y="88"/>
                </a:cubicBezTo>
                <a:cubicBezTo>
                  <a:pt x="18" y="88"/>
                  <a:pt x="16" y="90"/>
                  <a:pt x="17" y="93"/>
                </a:cubicBezTo>
                <a:cubicBezTo>
                  <a:pt x="17" y="96"/>
                  <a:pt x="19" y="98"/>
                  <a:pt x="22" y="98"/>
                </a:cubicBezTo>
                <a:cubicBezTo>
                  <a:pt x="86" y="90"/>
                  <a:pt x="86" y="90"/>
                  <a:pt x="86" y="90"/>
                </a:cubicBezTo>
                <a:cubicBezTo>
                  <a:pt x="88" y="89"/>
                  <a:pt x="90" y="87"/>
                  <a:pt x="90" y="84"/>
                </a:cubicBezTo>
                <a:cubicBezTo>
                  <a:pt x="90" y="81"/>
                  <a:pt x="87" y="79"/>
                  <a:pt x="84" y="80"/>
                </a:cubicBezTo>
                <a:cubicBezTo>
                  <a:pt x="59" y="83"/>
                  <a:pt x="59" y="83"/>
                  <a:pt x="59" y="83"/>
                </a:cubicBezTo>
                <a:cubicBezTo>
                  <a:pt x="58" y="71"/>
                  <a:pt x="58" y="71"/>
                  <a:pt x="58" y="71"/>
                </a:cubicBezTo>
                <a:cubicBezTo>
                  <a:pt x="79" y="69"/>
                  <a:pt x="79" y="69"/>
                  <a:pt x="79" y="69"/>
                </a:cubicBezTo>
                <a:cubicBezTo>
                  <a:pt x="88" y="68"/>
                  <a:pt x="94" y="60"/>
                  <a:pt x="93" y="51"/>
                </a:cubicBezTo>
                <a:cubicBezTo>
                  <a:pt x="88" y="15"/>
                  <a:pt x="88" y="15"/>
                  <a:pt x="88" y="15"/>
                </a:cubicBezTo>
                <a:cubicBezTo>
                  <a:pt x="87" y="6"/>
                  <a:pt x="79" y="0"/>
                  <a:pt x="71" y="1"/>
                </a:cubicBezTo>
                <a:close/>
                <a:moveTo>
                  <a:pt x="87" y="52"/>
                </a:moveTo>
                <a:cubicBezTo>
                  <a:pt x="88" y="57"/>
                  <a:pt x="84" y="62"/>
                  <a:pt x="78" y="63"/>
                </a:cubicBezTo>
                <a:cubicBezTo>
                  <a:pt x="23" y="69"/>
                  <a:pt x="23" y="69"/>
                  <a:pt x="23" y="69"/>
                </a:cubicBezTo>
                <a:cubicBezTo>
                  <a:pt x="17" y="70"/>
                  <a:pt x="12" y="66"/>
                  <a:pt x="12" y="61"/>
                </a:cubicBezTo>
                <a:cubicBezTo>
                  <a:pt x="7" y="25"/>
                  <a:pt x="7" y="25"/>
                  <a:pt x="7" y="25"/>
                </a:cubicBezTo>
                <a:cubicBezTo>
                  <a:pt x="7" y="20"/>
                  <a:pt x="11" y="15"/>
                  <a:pt x="16" y="14"/>
                </a:cubicBezTo>
                <a:cubicBezTo>
                  <a:pt x="71" y="7"/>
                  <a:pt x="71" y="7"/>
                  <a:pt x="71" y="7"/>
                </a:cubicBezTo>
                <a:cubicBezTo>
                  <a:pt x="77" y="7"/>
                  <a:pt x="82" y="10"/>
                  <a:pt x="83" y="16"/>
                </a:cubicBezTo>
                <a:lnTo>
                  <a:pt x="87" y="52"/>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68" name="Freeform 63"/>
          <p:cNvSpPr/>
          <p:nvPr/>
        </p:nvSpPr>
        <p:spPr bwMode="auto">
          <a:xfrm>
            <a:off x="2363787" y="2556137"/>
            <a:ext cx="203200" cy="41275"/>
          </a:xfrm>
          <a:custGeom>
            <a:avLst/>
            <a:gdLst>
              <a:gd name="T0" fmla="*/ 59 w 59"/>
              <a:gd name="T1" fmla="*/ 2 h 12"/>
              <a:gd name="T2" fmla="*/ 57 w 59"/>
              <a:gd name="T3" fmla="*/ 5 h 12"/>
              <a:gd name="T4" fmla="*/ 4 w 59"/>
              <a:gd name="T5" fmla="*/ 12 h 12"/>
              <a:gd name="T6" fmla="*/ 1 w 59"/>
              <a:gd name="T7" fmla="*/ 9 h 12"/>
              <a:gd name="T8" fmla="*/ 1 w 59"/>
              <a:gd name="T9" fmla="*/ 9 h 12"/>
              <a:gd name="T10" fmla="*/ 3 w 59"/>
              <a:gd name="T11" fmla="*/ 6 h 12"/>
              <a:gd name="T12" fmla="*/ 56 w 59"/>
              <a:gd name="T13" fmla="*/ 0 h 12"/>
              <a:gd name="T14" fmla="*/ 59 w 59"/>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2">
                <a:moveTo>
                  <a:pt x="59" y="2"/>
                </a:moveTo>
                <a:cubicBezTo>
                  <a:pt x="59" y="4"/>
                  <a:pt x="58" y="5"/>
                  <a:pt x="57" y="5"/>
                </a:cubicBezTo>
                <a:cubicBezTo>
                  <a:pt x="4" y="12"/>
                  <a:pt x="4" y="12"/>
                  <a:pt x="4" y="12"/>
                </a:cubicBezTo>
                <a:cubicBezTo>
                  <a:pt x="2" y="12"/>
                  <a:pt x="1" y="11"/>
                  <a:pt x="1" y="9"/>
                </a:cubicBezTo>
                <a:cubicBezTo>
                  <a:pt x="1" y="9"/>
                  <a:pt x="1" y="9"/>
                  <a:pt x="1" y="9"/>
                </a:cubicBezTo>
                <a:cubicBezTo>
                  <a:pt x="0" y="8"/>
                  <a:pt x="1" y="6"/>
                  <a:pt x="3" y="6"/>
                </a:cubicBezTo>
                <a:cubicBezTo>
                  <a:pt x="56" y="0"/>
                  <a:pt x="56" y="0"/>
                  <a:pt x="56" y="0"/>
                </a:cubicBezTo>
                <a:cubicBezTo>
                  <a:pt x="58" y="0"/>
                  <a:pt x="59" y="1"/>
                  <a:pt x="59" y="2"/>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69" name="Freeform 64"/>
          <p:cNvSpPr/>
          <p:nvPr/>
        </p:nvSpPr>
        <p:spPr bwMode="auto">
          <a:xfrm>
            <a:off x="2371725" y="2587887"/>
            <a:ext cx="201612" cy="44450"/>
          </a:xfrm>
          <a:custGeom>
            <a:avLst/>
            <a:gdLst>
              <a:gd name="T0" fmla="*/ 58 w 59"/>
              <a:gd name="T1" fmla="*/ 3 h 13"/>
              <a:gd name="T2" fmla="*/ 56 w 59"/>
              <a:gd name="T3" fmla="*/ 6 h 13"/>
              <a:gd name="T4" fmla="*/ 3 w 59"/>
              <a:gd name="T5" fmla="*/ 13 h 13"/>
              <a:gd name="T6" fmla="*/ 0 w 59"/>
              <a:gd name="T7" fmla="*/ 10 h 13"/>
              <a:gd name="T8" fmla="*/ 0 w 59"/>
              <a:gd name="T9" fmla="*/ 10 h 13"/>
              <a:gd name="T10" fmla="*/ 2 w 59"/>
              <a:gd name="T11" fmla="*/ 7 h 13"/>
              <a:gd name="T12" fmla="*/ 55 w 59"/>
              <a:gd name="T13" fmla="*/ 1 h 13"/>
              <a:gd name="T14" fmla="*/ 58 w 59"/>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3">
                <a:moveTo>
                  <a:pt x="58" y="3"/>
                </a:moveTo>
                <a:cubicBezTo>
                  <a:pt x="59" y="4"/>
                  <a:pt x="57" y="6"/>
                  <a:pt x="56" y="6"/>
                </a:cubicBezTo>
                <a:cubicBezTo>
                  <a:pt x="3" y="13"/>
                  <a:pt x="3" y="13"/>
                  <a:pt x="3" y="13"/>
                </a:cubicBezTo>
                <a:cubicBezTo>
                  <a:pt x="1" y="13"/>
                  <a:pt x="0" y="12"/>
                  <a:pt x="0" y="10"/>
                </a:cubicBezTo>
                <a:cubicBezTo>
                  <a:pt x="0" y="10"/>
                  <a:pt x="0" y="10"/>
                  <a:pt x="0" y="10"/>
                </a:cubicBezTo>
                <a:cubicBezTo>
                  <a:pt x="0" y="9"/>
                  <a:pt x="1" y="7"/>
                  <a:pt x="2" y="7"/>
                </a:cubicBezTo>
                <a:cubicBezTo>
                  <a:pt x="55" y="1"/>
                  <a:pt x="55" y="1"/>
                  <a:pt x="55" y="1"/>
                </a:cubicBezTo>
                <a:cubicBezTo>
                  <a:pt x="57" y="0"/>
                  <a:pt x="58" y="1"/>
                  <a:pt x="58" y="3"/>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70" name="Freeform 65"/>
          <p:cNvSpPr/>
          <p:nvPr/>
        </p:nvSpPr>
        <p:spPr bwMode="auto">
          <a:xfrm>
            <a:off x="2374900" y="2621225"/>
            <a:ext cx="201612" cy="44450"/>
          </a:xfrm>
          <a:custGeom>
            <a:avLst/>
            <a:gdLst>
              <a:gd name="T0" fmla="*/ 59 w 59"/>
              <a:gd name="T1" fmla="*/ 3 h 13"/>
              <a:gd name="T2" fmla="*/ 56 w 59"/>
              <a:gd name="T3" fmla="*/ 6 h 13"/>
              <a:gd name="T4" fmla="*/ 3 w 59"/>
              <a:gd name="T5" fmla="*/ 12 h 13"/>
              <a:gd name="T6" fmla="*/ 0 w 59"/>
              <a:gd name="T7" fmla="*/ 10 h 13"/>
              <a:gd name="T8" fmla="*/ 0 w 59"/>
              <a:gd name="T9" fmla="*/ 10 h 13"/>
              <a:gd name="T10" fmla="*/ 2 w 59"/>
              <a:gd name="T11" fmla="*/ 7 h 13"/>
              <a:gd name="T12" fmla="*/ 56 w 59"/>
              <a:gd name="T13" fmla="*/ 0 h 13"/>
              <a:gd name="T14" fmla="*/ 59 w 59"/>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3">
                <a:moveTo>
                  <a:pt x="59" y="3"/>
                </a:moveTo>
                <a:cubicBezTo>
                  <a:pt x="59" y="4"/>
                  <a:pt x="58" y="6"/>
                  <a:pt x="56" y="6"/>
                </a:cubicBezTo>
                <a:cubicBezTo>
                  <a:pt x="3" y="12"/>
                  <a:pt x="3" y="12"/>
                  <a:pt x="3" y="12"/>
                </a:cubicBezTo>
                <a:cubicBezTo>
                  <a:pt x="2" y="13"/>
                  <a:pt x="0" y="12"/>
                  <a:pt x="0" y="10"/>
                </a:cubicBezTo>
                <a:cubicBezTo>
                  <a:pt x="0" y="10"/>
                  <a:pt x="0" y="10"/>
                  <a:pt x="0" y="10"/>
                </a:cubicBezTo>
                <a:cubicBezTo>
                  <a:pt x="0" y="9"/>
                  <a:pt x="1" y="7"/>
                  <a:pt x="2" y="7"/>
                </a:cubicBezTo>
                <a:cubicBezTo>
                  <a:pt x="56" y="0"/>
                  <a:pt x="56" y="0"/>
                  <a:pt x="56" y="0"/>
                </a:cubicBezTo>
                <a:cubicBezTo>
                  <a:pt x="57" y="0"/>
                  <a:pt x="58" y="1"/>
                  <a:pt x="59" y="3"/>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71" name="Freeform 66"/>
          <p:cNvSpPr/>
          <p:nvPr/>
        </p:nvSpPr>
        <p:spPr bwMode="auto">
          <a:xfrm>
            <a:off x="2432050" y="2656150"/>
            <a:ext cx="147637" cy="38100"/>
          </a:xfrm>
          <a:custGeom>
            <a:avLst/>
            <a:gdLst>
              <a:gd name="T0" fmla="*/ 43 w 43"/>
              <a:gd name="T1" fmla="*/ 3 h 11"/>
              <a:gd name="T2" fmla="*/ 40 w 43"/>
              <a:gd name="T3" fmla="*/ 6 h 11"/>
              <a:gd name="T4" fmla="*/ 3 w 43"/>
              <a:gd name="T5" fmla="*/ 10 h 11"/>
              <a:gd name="T6" fmla="*/ 0 w 43"/>
              <a:gd name="T7" fmla="*/ 8 h 11"/>
              <a:gd name="T8" fmla="*/ 0 w 43"/>
              <a:gd name="T9" fmla="*/ 8 h 11"/>
              <a:gd name="T10" fmla="*/ 3 w 43"/>
              <a:gd name="T11" fmla="*/ 5 h 11"/>
              <a:gd name="T12" fmla="*/ 40 w 43"/>
              <a:gd name="T13" fmla="*/ 0 h 11"/>
              <a:gd name="T14" fmla="*/ 43 w 43"/>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1">
                <a:moveTo>
                  <a:pt x="43" y="3"/>
                </a:moveTo>
                <a:cubicBezTo>
                  <a:pt x="43" y="4"/>
                  <a:pt x="42" y="6"/>
                  <a:pt x="40" y="6"/>
                </a:cubicBezTo>
                <a:cubicBezTo>
                  <a:pt x="3" y="10"/>
                  <a:pt x="3" y="10"/>
                  <a:pt x="3" y="10"/>
                </a:cubicBezTo>
                <a:cubicBezTo>
                  <a:pt x="2" y="11"/>
                  <a:pt x="0" y="10"/>
                  <a:pt x="0" y="8"/>
                </a:cubicBezTo>
                <a:cubicBezTo>
                  <a:pt x="0" y="8"/>
                  <a:pt x="0" y="8"/>
                  <a:pt x="0" y="8"/>
                </a:cubicBezTo>
                <a:cubicBezTo>
                  <a:pt x="0" y="6"/>
                  <a:pt x="1" y="5"/>
                  <a:pt x="3" y="5"/>
                </a:cubicBezTo>
                <a:cubicBezTo>
                  <a:pt x="40" y="0"/>
                  <a:pt x="40" y="0"/>
                  <a:pt x="40" y="0"/>
                </a:cubicBezTo>
                <a:cubicBezTo>
                  <a:pt x="41" y="0"/>
                  <a:pt x="43" y="1"/>
                  <a:pt x="43" y="3"/>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72" name="Freeform 67"/>
          <p:cNvSpPr>
            <a:spLocks noEditPoints="1"/>
          </p:cNvSpPr>
          <p:nvPr/>
        </p:nvSpPr>
        <p:spPr bwMode="auto">
          <a:xfrm>
            <a:off x="1311275" y="2603762"/>
            <a:ext cx="236537" cy="288925"/>
          </a:xfrm>
          <a:custGeom>
            <a:avLst/>
            <a:gdLst>
              <a:gd name="T0" fmla="*/ 15 w 69"/>
              <a:gd name="T1" fmla="*/ 5 h 84"/>
              <a:gd name="T2" fmla="*/ 7 w 69"/>
              <a:gd name="T3" fmla="*/ 69 h 84"/>
              <a:gd name="T4" fmla="*/ 54 w 69"/>
              <a:gd name="T5" fmla="*/ 79 h 84"/>
              <a:gd name="T6" fmla="*/ 62 w 69"/>
              <a:gd name="T7" fmla="*/ 15 h 84"/>
              <a:gd name="T8" fmla="*/ 23 w 69"/>
              <a:gd name="T9" fmla="*/ 71 h 84"/>
              <a:gd name="T10" fmla="*/ 15 w 69"/>
              <a:gd name="T11" fmla="*/ 74 h 84"/>
              <a:gd name="T12" fmla="*/ 12 w 69"/>
              <a:gd name="T13" fmla="*/ 68 h 84"/>
              <a:gd name="T14" fmla="*/ 21 w 69"/>
              <a:gd name="T15" fmla="*/ 65 h 84"/>
              <a:gd name="T16" fmla="*/ 23 w 69"/>
              <a:gd name="T17" fmla="*/ 71 h 84"/>
              <a:gd name="T18" fmla="*/ 20 w 69"/>
              <a:gd name="T19" fmla="*/ 60 h 84"/>
              <a:gd name="T20" fmla="*/ 11 w 69"/>
              <a:gd name="T21" fmla="*/ 59 h 84"/>
              <a:gd name="T22" fmla="*/ 12 w 69"/>
              <a:gd name="T23" fmla="*/ 53 h 84"/>
              <a:gd name="T24" fmla="*/ 21 w 69"/>
              <a:gd name="T25" fmla="*/ 53 h 84"/>
              <a:gd name="T26" fmla="*/ 20 w 69"/>
              <a:gd name="T27" fmla="*/ 45 h 84"/>
              <a:gd name="T28" fmla="*/ 12 w 69"/>
              <a:gd name="T29" fmla="*/ 48 h 84"/>
              <a:gd name="T30" fmla="*/ 9 w 69"/>
              <a:gd name="T31" fmla="*/ 42 h 84"/>
              <a:gd name="T32" fmla="*/ 18 w 69"/>
              <a:gd name="T33" fmla="*/ 39 h 84"/>
              <a:gd name="T34" fmla="*/ 20 w 69"/>
              <a:gd name="T35" fmla="*/ 45 h 84"/>
              <a:gd name="T36" fmla="*/ 35 w 69"/>
              <a:gd name="T37" fmla="*/ 71 h 84"/>
              <a:gd name="T38" fmla="*/ 26 w 69"/>
              <a:gd name="T39" fmla="*/ 71 h 84"/>
              <a:gd name="T40" fmla="*/ 27 w 69"/>
              <a:gd name="T41" fmla="*/ 64 h 84"/>
              <a:gd name="T42" fmla="*/ 36 w 69"/>
              <a:gd name="T43" fmla="*/ 65 h 84"/>
              <a:gd name="T44" fmla="*/ 35 w 69"/>
              <a:gd name="T45" fmla="*/ 57 h 84"/>
              <a:gd name="T46" fmla="*/ 26 w 69"/>
              <a:gd name="T47" fmla="*/ 59 h 84"/>
              <a:gd name="T48" fmla="*/ 24 w 69"/>
              <a:gd name="T49" fmla="*/ 53 h 84"/>
              <a:gd name="T50" fmla="*/ 32 w 69"/>
              <a:gd name="T51" fmla="*/ 51 h 84"/>
              <a:gd name="T52" fmla="*/ 35 w 69"/>
              <a:gd name="T53" fmla="*/ 57 h 84"/>
              <a:gd name="T54" fmla="*/ 32 w 69"/>
              <a:gd name="T55" fmla="*/ 45 h 84"/>
              <a:gd name="T56" fmla="*/ 23 w 69"/>
              <a:gd name="T57" fmla="*/ 45 h 84"/>
              <a:gd name="T58" fmla="*/ 24 w 69"/>
              <a:gd name="T59" fmla="*/ 39 h 84"/>
              <a:gd name="T60" fmla="*/ 33 w 69"/>
              <a:gd name="T61" fmla="*/ 39 h 84"/>
              <a:gd name="T62" fmla="*/ 49 w 69"/>
              <a:gd name="T63" fmla="*/ 68 h 84"/>
              <a:gd name="T64" fmla="*/ 41 w 69"/>
              <a:gd name="T65" fmla="*/ 70 h 84"/>
              <a:gd name="T66" fmla="*/ 39 w 69"/>
              <a:gd name="T67" fmla="*/ 64 h 84"/>
              <a:gd name="T68" fmla="*/ 47 w 69"/>
              <a:gd name="T69" fmla="*/ 62 h 84"/>
              <a:gd name="T70" fmla="*/ 49 w 69"/>
              <a:gd name="T71" fmla="*/ 68 h 84"/>
              <a:gd name="T72" fmla="*/ 47 w 69"/>
              <a:gd name="T73" fmla="*/ 57 h 84"/>
              <a:gd name="T74" fmla="*/ 38 w 69"/>
              <a:gd name="T75" fmla="*/ 56 h 84"/>
              <a:gd name="T76" fmla="*/ 38 w 69"/>
              <a:gd name="T77" fmla="*/ 50 h 84"/>
              <a:gd name="T78" fmla="*/ 47 w 69"/>
              <a:gd name="T79" fmla="*/ 50 h 84"/>
              <a:gd name="T80" fmla="*/ 46 w 69"/>
              <a:gd name="T81" fmla="*/ 42 h 84"/>
              <a:gd name="T82" fmla="*/ 38 w 69"/>
              <a:gd name="T83" fmla="*/ 45 h 84"/>
              <a:gd name="T84" fmla="*/ 36 w 69"/>
              <a:gd name="T85" fmla="*/ 39 h 84"/>
              <a:gd name="T86" fmla="*/ 44 w 69"/>
              <a:gd name="T87" fmla="*/ 36 h 84"/>
              <a:gd name="T88" fmla="*/ 46 w 69"/>
              <a:gd name="T89" fmla="*/ 42 h 84"/>
              <a:gd name="T90" fmla="*/ 61 w 69"/>
              <a:gd name="T91" fmla="*/ 68 h 84"/>
              <a:gd name="T92" fmla="*/ 52 w 69"/>
              <a:gd name="T93" fmla="*/ 67 h 84"/>
              <a:gd name="T94" fmla="*/ 53 w 69"/>
              <a:gd name="T95" fmla="*/ 61 h 84"/>
              <a:gd name="T96" fmla="*/ 62 w 69"/>
              <a:gd name="T97" fmla="*/ 61 h 84"/>
              <a:gd name="T98" fmla="*/ 61 w 69"/>
              <a:gd name="T99" fmla="*/ 53 h 84"/>
              <a:gd name="T100" fmla="*/ 53 w 69"/>
              <a:gd name="T101" fmla="*/ 56 h 84"/>
              <a:gd name="T102" fmla="*/ 50 w 69"/>
              <a:gd name="T103" fmla="*/ 50 h 84"/>
              <a:gd name="T104" fmla="*/ 59 w 69"/>
              <a:gd name="T105" fmla="*/ 47 h 84"/>
              <a:gd name="T106" fmla="*/ 61 w 69"/>
              <a:gd name="T107" fmla="*/ 53 h 84"/>
              <a:gd name="T108" fmla="*/ 58 w 69"/>
              <a:gd name="T109" fmla="*/ 42 h 84"/>
              <a:gd name="T110" fmla="*/ 49 w 69"/>
              <a:gd name="T111" fmla="*/ 42 h 84"/>
              <a:gd name="T112" fmla="*/ 50 w 69"/>
              <a:gd name="T113" fmla="*/ 35 h 84"/>
              <a:gd name="T114" fmla="*/ 59 w 69"/>
              <a:gd name="T115" fmla="*/ 36 h 84"/>
              <a:gd name="T116" fmla="*/ 57 w 69"/>
              <a:gd name="T117" fmla="*/ 20 h 84"/>
              <a:gd name="T118" fmla="*/ 18 w 69"/>
              <a:gd name="T119" fmla="*/ 34 h 84"/>
              <a:gd name="T120" fmla="*/ 7 w 69"/>
              <a:gd name="T121" fmla="*/ 22 h 84"/>
              <a:gd name="T122" fmla="*/ 45 w 69"/>
              <a:gd name="T123" fmla="*/ 7 h 84"/>
              <a:gd name="T124" fmla="*/ 57 w 69"/>
              <a:gd name="T12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 h="84">
                <a:moveTo>
                  <a:pt x="45" y="1"/>
                </a:moveTo>
                <a:cubicBezTo>
                  <a:pt x="15" y="5"/>
                  <a:pt x="15" y="5"/>
                  <a:pt x="15" y="5"/>
                </a:cubicBezTo>
                <a:cubicBezTo>
                  <a:pt x="6" y="6"/>
                  <a:pt x="0" y="14"/>
                  <a:pt x="1" y="22"/>
                </a:cubicBezTo>
                <a:cubicBezTo>
                  <a:pt x="7" y="69"/>
                  <a:pt x="7" y="69"/>
                  <a:pt x="7" y="69"/>
                </a:cubicBezTo>
                <a:cubicBezTo>
                  <a:pt x="8" y="78"/>
                  <a:pt x="16" y="84"/>
                  <a:pt x="24" y="83"/>
                </a:cubicBezTo>
                <a:cubicBezTo>
                  <a:pt x="54" y="79"/>
                  <a:pt x="54" y="79"/>
                  <a:pt x="54" y="79"/>
                </a:cubicBezTo>
                <a:cubicBezTo>
                  <a:pt x="63" y="78"/>
                  <a:pt x="69" y="70"/>
                  <a:pt x="68" y="62"/>
                </a:cubicBezTo>
                <a:cubicBezTo>
                  <a:pt x="62" y="15"/>
                  <a:pt x="62" y="15"/>
                  <a:pt x="62" y="15"/>
                </a:cubicBezTo>
                <a:cubicBezTo>
                  <a:pt x="61" y="6"/>
                  <a:pt x="53" y="0"/>
                  <a:pt x="45" y="1"/>
                </a:cubicBezTo>
                <a:close/>
                <a:moveTo>
                  <a:pt x="23" y="71"/>
                </a:moveTo>
                <a:cubicBezTo>
                  <a:pt x="23" y="72"/>
                  <a:pt x="23" y="73"/>
                  <a:pt x="22" y="73"/>
                </a:cubicBezTo>
                <a:cubicBezTo>
                  <a:pt x="15" y="74"/>
                  <a:pt x="15" y="74"/>
                  <a:pt x="15" y="74"/>
                </a:cubicBezTo>
                <a:cubicBezTo>
                  <a:pt x="14" y="74"/>
                  <a:pt x="13" y="73"/>
                  <a:pt x="13" y="72"/>
                </a:cubicBezTo>
                <a:cubicBezTo>
                  <a:pt x="12" y="68"/>
                  <a:pt x="12" y="68"/>
                  <a:pt x="12" y="68"/>
                </a:cubicBezTo>
                <a:cubicBezTo>
                  <a:pt x="12" y="67"/>
                  <a:pt x="13" y="66"/>
                  <a:pt x="14" y="66"/>
                </a:cubicBezTo>
                <a:cubicBezTo>
                  <a:pt x="21" y="65"/>
                  <a:pt x="21" y="65"/>
                  <a:pt x="21" y="65"/>
                </a:cubicBezTo>
                <a:cubicBezTo>
                  <a:pt x="22" y="65"/>
                  <a:pt x="23" y="65"/>
                  <a:pt x="23" y="66"/>
                </a:cubicBezTo>
                <a:lnTo>
                  <a:pt x="23" y="71"/>
                </a:lnTo>
                <a:close/>
                <a:moveTo>
                  <a:pt x="22" y="58"/>
                </a:moveTo>
                <a:cubicBezTo>
                  <a:pt x="22" y="59"/>
                  <a:pt x="21" y="60"/>
                  <a:pt x="20" y="60"/>
                </a:cubicBezTo>
                <a:cubicBezTo>
                  <a:pt x="13" y="61"/>
                  <a:pt x="13" y="61"/>
                  <a:pt x="13" y="61"/>
                </a:cubicBezTo>
                <a:cubicBezTo>
                  <a:pt x="12" y="61"/>
                  <a:pt x="12" y="60"/>
                  <a:pt x="11" y="59"/>
                </a:cubicBezTo>
                <a:cubicBezTo>
                  <a:pt x="11" y="55"/>
                  <a:pt x="11" y="55"/>
                  <a:pt x="11" y="55"/>
                </a:cubicBezTo>
                <a:cubicBezTo>
                  <a:pt x="11" y="54"/>
                  <a:pt x="11" y="53"/>
                  <a:pt x="12" y="53"/>
                </a:cubicBezTo>
                <a:cubicBezTo>
                  <a:pt x="19" y="52"/>
                  <a:pt x="19" y="52"/>
                  <a:pt x="19" y="52"/>
                </a:cubicBezTo>
                <a:cubicBezTo>
                  <a:pt x="20" y="52"/>
                  <a:pt x="21" y="53"/>
                  <a:pt x="21" y="53"/>
                </a:cubicBezTo>
                <a:lnTo>
                  <a:pt x="22" y="58"/>
                </a:lnTo>
                <a:close/>
                <a:moveTo>
                  <a:pt x="20" y="45"/>
                </a:moveTo>
                <a:cubicBezTo>
                  <a:pt x="20" y="46"/>
                  <a:pt x="20" y="47"/>
                  <a:pt x="19" y="47"/>
                </a:cubicBezTo>
                <a:cubicBezTo>
                  <a:pt x="12" y="48"/>
                  <a:pt x="12" y="48"/>
                  <a:pt x="12" y="48"/>
                </a:cubicBezTo>
                <a:cubicBezTo>
                  <a:pt x="11" y="48"/>
                  <a:pt x="10" y="47"/>
                  <a:pt x="10" y="47"/>
                </a:cubicBezTo>
                <a:cubicBezTo>
                  <a:pt x="9" y="42"/>
                  <a:pt x="9" y="42"/>
                  <a:pt x="9" y="42"/>
                </a:cubicBezTo>
                <a:cubicBezTo>
                  <a:pt x="9" y="41"/>
                  <a:pt x="10" y="40"/>
                  <a:pt x="11" y="40"/>
                </a:cubicBezTo>
                <a:cubicBezTo>
                  <a:pt x="18" y="39"/>
                  <a:pt x="18" y="39"/>
                  <a:pt x="18" y="39"/>
                </a:cubicBezTo>
                <a:cubicBezTo>
                  <a:pt x="19" y="39"/>
                  <a:pt x="19" y="40"/>
                  <a:pt x="20" y="41"/>
                </a:cubicBezTo>
                <a:lnTo>
                  <a:pt x="20" y="45"/>
                </a:lnTo>
                <a:close/>
                <a:moveTo>
                  <a:pt x="36" y="69"/>
                </a:moveTo>
                <a:cubicBezTo>
                  <a:pt x="36" y="70"/>
                  <a:pt x="36" y="71"/>
                  <a:pt x="35" y="71"/>
                </a:cubicBezTo>
                <a:cubicBezTo>
                  <a:pt x="28" y="72"/>
                  <a:pt x="28" y="72"/>
                  <a:pt x="28" y="72"/>
                </a:cubicBezTo>
                <a:cubicBezTo>
                  <a:pt x="27" y="72"/>
                  <a:pt x="26" y="71"/>
                  <a:pt x="26" y="71"/>
                </a:cubicBezTo>
                <a:cubicBezTo>
                  <a:pt x="26" y="66"/>
                  <a:pt x="26" y="66"/>
                  <a:pt x="26" y="66"/>
                </a:cubicBezTo>
                <a:cubicBezTo>
                  <a:pt x="25" y="65"/>
                  <a:pt x="26" y="64"/>
                  <a:pt x="27" y="64"/>
                </a:cubicBezTo>
                <a:cubicBezTo>
                  <a:pt x="34" y="63"/>
                  <a:pt x="34" y="63"/>
                  <a:pt x="34" y="63"/>
                </a:cubicBezTo>
                <a:cubicBezTo>
                  <a:pt x="35" y="63"/>
                  <a:pt x="36" y="64"/>
                  <a:pt x="36" y="65"/>
                </a:cubicBezTo>
                <a:lnTo>
                  <a:pt x="36" y="69"/>
                </a:lnTo>
                <a:close/>
                <a:moveTo>
                  <a:pt x="35" y="57"/>
                </a:moveTo>
                <a:cubicBezTo>
                  <a:pt x="35" y="57"/>
                  <a:pt x="34" y="58"/>
                  <a:pt x="33" y="58"/>
                </a:cubicBezTo>
                <a:cubicBezTo>
                  <a:pt x="26" y="59"/>
                  <a:pt x="26" y="59"/>
                  <a:pt x="26" y="59"/>
                </a:cubicBezTo>
                <a:cubicBezTo>
                  <a:pt x="25" y="59"/>
                  <a:pt x="25" y="59"/>
                  <a:pt x="25" y="58"/>
                </a:cubicBezTo>
                <a:cubicBezTo>
                  <a:pt x="24" y="53"/>
                  <a:pt x="24" y="53"/>
                  <a:pt x="24" y="53"/>
                </a:cubicBezTo>
                <a:cubicBezTo>
                  <a:pt x="24" y="52"/>
                  <a:pt x="25" y="51"/>
                  <a:pt x="25" y="51"/>
                </a:cubicBezTo>
                <a:cubicBezTo>
                  <a:pt x="32" y="51"/>
                  <a:pt x="32" y="51"/>
                  <a:pt x="32" y="51"/>
                </a:cubicBezTo>
                <a:cubicBezTo>
                  <a:pt x="33" y="50"/>
                  <a:pt x="34" y="51"/>
                  <a:pt x="34" y="52"/>
                </a:cubicBezTo>
                <a:lnTo>
                  <a:pt x="35" y="57"/>
                </a:lnTo>
                <a:close/>
                <a:moveTo>
                  <a:pt x="33" y="44"/>
                </a:moveTo>
                <a:cubicBezTo>
                  <a:pt x="33" y="45"/>
                  <a:pt x="33" y="45"/>
                  <a:pt x="32" y="45"/>
                </a:cubicBezTo>
                <a:cubicBezTo>
                  <a:pt x="25" y="46"/>
                  <a:pt x="25" y="46"/>
                  <a:pt x="25" y="46"/>
                </a:cubicBezTo>
                <a:cubicBezTo>
                  <a:pt x="24" y="46"/>
                  <a:pt x="23" y="46"/>
                  <a:pt x="23" y="45"/>
                </a:cubicBezTo>
                <a:cubicBezTo>
                  <a:pt x="22" y="40"/>
                  <a:pt x="22" y="40"/>
                  <a:pt x="22" y="40"/>
                </a:cubicBezTo>
                <a:cubicBezTo>
                  <a:pt x="22" y="39"/>
                  <a:pt x="23" y="39"/>
                  <a:pt x="24" y="39"/>
                </a:cubicBezTo>
                <a:cubicBezTo>
                  <a:pt x="31" y="38"/>
                  <a:pt x="31" y="38"/>
                  <a:pt x="31" y="38"/>
                </a:cubicBezTo>
                <a:cubicBezTo>
                  <a:pt x="32" y="38"/>
                  <a:pt x="33" y="38"/>
                  <a:pt x="33" y="39"/>
                </a:cubicBezTo>
                <a:lnTo>
                  <a:pt x="33" y="44"/>
                </a:lnTo>
                <a:close/>
                <a:moveTo>
                  <a:pt x="49" y="68"/>
                </a:moveTo>
                <a:cubicBezTo>
                  <a:pt x="50" y="69"/>
                  <a:pt x="49" y="69"/>
                  <a:pt x="48" y="69"/>
                </a:cubicBezTo>
                <a:cubicBezTo>
                  <a:pt x="41" y="70"/>
                  <a:pt x="41" y="70"/>
                  <a:pt x="41" y="70"/>
                </a:cubicBezTo>
                <a:cubicBezTo>
                  <a:pt x="40" y="70"/>
                  <a:pt x="39" y="70"/>
                  <a:pt x="39" y="69"/>
                </a:cubicBezTo>
                <a:cubicBezTo>
                  <a:pt x="39" y="64"/>
                  <a:pt x="39" y="64"/>
                  <a:pt x="39" y="64"/>
                </a:cubicBezTo>
                <a:cubicBezTo>
                  <a:pt x="39" y="63"/>
                  <a:pt x="39" y="63"/>
                  <a:pt x="40" y="63"/>
                </a:cubicBezTo>
                <a:cubicBezTo>
                  <a:pt x="47" y="62"/>
                  <a:pt x="47" y="62"/>
                  <a:pt x="47" y="62"/>
                </a:cubicBezTo>
                <a:cubicBezTo>
                  <a:pt x="48" y="62"/>
                  <a:pt x="49" y="62"/>
                  <a:pt x="49" y="63"/>
                </a:cubicBezTo>
                <a:lnTo>
                  <a:pt x="49" y="68"/>
                </a:lnTo>
                <a:close/>
                <a:moveTo>
                  <a:pt x="48" y="55"/>
                </a:moveTo>
                <a:cubicBezTo>
                  <a:pt x="48" y="56"/>
                  <a:pt x="47" y="57"/>
                  <a:pt x="47" y="57"/>
                </a:cubicBezTo>
                <a:cubicBezTo>
                  <a:pt x="39" y="58"/>
                  <a:pt x="39" y="58"/>
                  <a:pt x="39" y="58"/>
                </a:cubicBezTo>
                <a:cubicBezTo>
                  <a:pt x="39" y="58"/>
                  <a:pt x="38" y="57"/>
                  <a:pt x="38" y="56"/>
                </a:cubicBezTo>
                <a:cubicBezTo>
                  <a:pt x="37" y="51"/>
                  <a:pt x="37" y="51"/>
                  <a:pt x="37" y="51"/>
                </a:cubicBezTo>
                <a:cubicBezTo>
                  <a:pt x="37" y="51"/>
                  <a:pt x="38" y="50"/>
                  <a:pt x="38" y="50"/>
                </a:cubicBezTo>
                <a:cubicBezTo>
                  <a:pt x="46" y="49"/>
                  <a:pt x="46" y="49"/>
                  <a:pt x="46" y="49"/>
                </a:cubicBezTo>
                <a:cubicBezTo>
                  <a:pt x="46" y="49"/>
                  <a:pt x="47" y="49"/>
                  <a:pt x="47" y="50"/>
                </a:cubicBezTo>
                <a:lnTo>
                  <a:pt x="48" y="55"/>
                </a:lnTo>
                <a:close/>
                <a:moveTo>
                  <a:pt x="46" y="42"/>
                </a:moveTo>
                <a:cubicBezTo>
                  <a:pt x="46" y="43"/>
                  <a:pt x="46" y="44"/>
                  <a:pt x="45" y="44"/>
                </a:cubicBezTo>
                <a:cubicBezTo>
                  <a:pt x="38" y="45"/>
                  <a:pt x="38" y="45"/>
                  <a:pt x="38" y="45"/>
                </a:cubicBezTo>
                <a:cubicBezTo>
                  <a:pt x="37" y="45"/>
                  <a:pt x="36" y="44"/>
                  <a:pt x="36" y="43"/>
                </a:cubicBezTo>
                <a:cubicBezTo>
                  <a:pt x="36" y="39"/>
                  <a:pt x="36" y="39"/>
                  <a:pt x="36" y="39"/>
                </a:cubicBezTo>
                <a:cubicBezTo>
                  <a:pt x="35" y="38"/>
                  <a:pt x="36" y="37"/>
                  <a:pt x="37" y="37"/>
                </a:cubicBezTo>
                <a:cubicBezTo>
                  <a:pt x="44" y="36"/>
                  <a:pt x="44" y="36"/>
                  <a:pt x="44" y="36"/>
                </a:cubicBezTo>
                <a:cubicBezTo>
                  <a:pt x="45" y="36"/>
                  <a:pt x="46" y="37"/>
                  <a:pt x="46" y="37"/>
                </a:cubicBezTo>
                <a:lnTo>
                  <a:pt x="46" y="42"/>
                </a:lnTo>
                <a:close/>
                <a:moveTo>
                  <a:pt x="63" y="66"/>
                </a:moveTo>
                <a:cubicBezTo>
                  <a:pt x="63" y="67"/>
                  <a:pt x="62" y="68"/>
                  <a:pt x="61" y="68"/>
                </a:cubicBezTo>
                <a:cubicBezTo>
                  <a:pt x="54" y="69"/>
                  <a:pt x="54" y="69"/>
                  <a:pt x="54" y="69"/>
                </a:cubicBezTo>
                <a:cubicBezTo>
                  <a:pt x="53" y="69"/>
                  <a:pt x="52" y="68"/>
                  <a:pt x="52" y="67"/>
                </a:cubicBezTo>
                <a:cubicBezTo>
                  <a:pt x="52" y="63"/>
                  <a:pt x="52" y="63"/>
                  <a:pt x="52" y="63"/>
                </a:cubicBezTo>
                <a:cubicBezTo>
                  <a:pt x="52" y="62"/>
                  <a:pt x="52" y="61"/>
                  <a:pt x="53" y="61"/>
                </a:cubicBezTo>
                <a:cubicBezTo>
                  <a:pt x="60" y="60"/>
                  <a:pt x="60" y="60"/>
                  <a:pt x="60" y="60"/>
                </a:cubicBezTo>
                <a:cubicBezTo>
                  <a:pt x="61" y="60"/>
                  <a:pt x="62" y="61"/>
                  <a:pt x="62" y="61"/>
                </a:cubicBezTo>
                <a:lnTo>
                  <a:pt x="63" y="66"/>
                </a:lnTo>
                <a:close/>
                <a:moveTo>
                  <a:pt x="61" y="53"/>
                </a:moveTo>
                <a:cubicBezTo>
                  <a:pt x="61" y="54"/>
                  <a:pt x="60" y="55"/>
                  <a:pt x="60" y="55"/>
                </a:cubicBezTo>
                <a:cubicBezTo>
                  <a:pt x="53" y="56"/>
                  <a:pt x="53" y="56"/>
                  <a:pt x="53" y="56"/>
                </a:cubicBezTo>
                <a:cubicBezTo>
                  <a:pt x="52" y="56"/>
                  <a:pt x="51" y="55"/>
                  <a:pt x="51" y="55"/>
                </a:cubicBezTo>
                <a:cubicBezTo>
                  <a:pt x="50" y="50"/>
                  <a:pt x="50" y="50"/>
                  <a:pt x="50" y="50"/>
                </a:cubicBezTo>
                <a:cubicBezTo>
                  <a:pt x="50" y="49"/>
                  <a:pt x="51" y="48"/>
                  <a:pt x="52" y="48"/>
                </a:cubicBezTo>
                <a:cubicBezTo>
                  <a:pt x="59" y="47"/>
                  <a:pt x="59" y="47"/>
                  <a:pt x="59" y="47"/>
                </a:cubicBezTo>
                <a:cubicBezTo>
                  <a:pt x="60" y="47"/>
                  <a:pt x="60" y="48"/>
                  <a:pt x="60" y="49"/>
                </a:cubicBezTo>
                <a:lnTo>
                  <a:pt x="61" y="53"/>
                </a:lnTo>
                <a:close/>
                <a:moveTo>
                  <a:pt x="59" y="40"/>
                </a:moveTo>
                <a:cubicBezTo>
                  <a:pt x="60" y="41"/>
                  <a:pt x="59" y="42"/>
                  <a:pt x="58" y="42"/>
                </a:cubicBezTo>
                <a:cubicBezTo>
                  <a:pt x="51" y="43"/>
                  <a:pt x="51" y="43"/>
                  <a:pt x="51" y="43"/>
                </a:cubicBezTo>
                <a:cubicBezTo>
                  <a:pt x="50" y="43"/>
                  <a:pt x="49" y="43"/>
                  <a:pt x="49" y="42"/>
                </a:cubicBezTo>
                <a:cubicBezTo>
                  <a:pt x="49" y="37"/>
                  <a:pt x="49" y="37"/>
                  <a:pt x="49" y="37"/>
                </a:cubicBezTo>
                <a:cubicBezTo>
                  <a:pt x="49" y="36"/>
                  <a:pt x="49" y="35"/>
                  <a:pt x="50" y="35"/>
                </a:cubicBezTo>
                <a:cubicBezTo>
                  <a:pt x="57" y="34"/>
                  <a:pt x="57" y="34"/>
                  <a:pt x="57" y="34"/>
                </a:cubicBezTo>
                <a:cubicBezTo>
                  <a:pt x="58" y="34"/>
                  <a:pt x="59" y="35"/>
                  <a:pt x="59" y="36"/>
                </a:cubicBezTo>
                <a:lnTo>
                  <a:pt x="59" y="40"/>
                </a:lnTo>
                <a:close/>
                <a:moveTo>
                  <a:pt x="57" y="20"/>
                </a:moveTo>
                <a:cubicBezTo>
                  <a:pt x="58" y="25"/>
                  <a:pt x="54" y="30"/>
                  <a:pt x="48" y="31"/>
                </a:cubicBezTo>
                <a:cubicBezTo>
                  <a:pt x="18" y="34"/>
                  <a:pt x="18" y="34"/>
                  <a:pt x="18" y="34"/>
                </a:cubicBezTo>
                <a:cubicBezTo>
                  <a:pt x="13" y="35"/>
                  <a:pt x="8" y="31"/>
                  <a:pt x="7" y="26"/>
                </a:cubicBezTo>
                <a:cubicBezTo>
                  <a:pt x="7" y="22"/>
                  <a:pt x="7" y="22"/>
                  <a:pt x="7" y="22"/>
                </a:cubicBezTo>
                <a:cubicBezTo>
                  <a:pt x="6" y="16"/>
                  <a:pt x="10" y="11"/>
                  <a:pt x="16" y="11"/>
                </a:cubicBezTo>
                <a:cubicBezTo>
                  <a:pt x="45" y="7"/>
                  <a:pt x="45" y="7"/>
                  <a:pt x="45" y="7"/>
                </a:cubicBezTo>
                <a:cubicBezTo>
                  <a:pt x="51" y="6"/>
                  <a:pt x="56" y="10"/>
                  <a:pt x="56" y="16"/>
                </a:cubicBezTo>
                <a:lnTo>
                  <a:pt x="57" y="20"/>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073" name="Freeform 68"/>
          <p:cNvSpPr/>
          <p:nvPr/>
        </p:nvSpPr>
        <p:spPr bwMode="auto">
          <a:xfrm>
            <a:off x="1347787" y="2649800"/>
            <a:ext cx="65087" cy="65088"/>
          </a:xfrm>
          <a:custGeom>
            <a:avLst/>
            <a:gdLst>
              <a:gd name="T0" fmla="*/ 16 w 19"/>
              <a:gd name="T1" fmla="*/ 6 h 19"/>
              <a:gd name="T2" fmla="*/ 12 w 19"/>
              <a:gd name="T3" fmla="*/ 6 h 19"/>
              <a:gd name="T4" fmla="*/ 11 w 19"/>
              <a:gd name="T5" fmla="*/ 2 h 19"/>
              <a:gd name="T6" fmla="*/ 8 w 19"/>
              <a:gd name="T7" fmla="*/ 0 h 19"/>
              <a:gd name="T8" fmla="*/ 6 w 19"/>
              <a:gd name="T9" fmla="*/ 3 h 19"/>
              <a:gd name="T10" fmla="*/ 7 w 19"/>
              <a:gd name="T11" fmla="*/ 7 h 19"/>
              <a:gd name="T12" fmla="*/ 2 w 19"/>
              <a:gd name="T13" fmla="*/ 8 h 19"/>
              <a:gd name="T14" fmla="*/ 0 w 19"/>
              <a:gd name="T15" fmla="*/ 11 h 19"/>
              <a:gd name="T16" fmla="*/ 3 w 19"/>
              <a:gd name="T17" fmla="*/ 13 h 19"/>
              <a:gd name="T18" fmla="*/ 7 w 19"/>
              <a:gd name="T19" fmla="*/ 12 h 19"/>
              <a:gd name="T20" fmla="*/ 8 w 19"/>
              <a:gd name="T21" fmla="*/ 17 h 19"/>
              <a:gd name="T22" fmla="*/ 11 w 19"/>
              <a:gd name="T23" fmla="*/ 19 h 19"/>
              <a:gd name="T24" fmla="*/ 13 w 19"/>
              <a:gd name="T25" fmla="*/ 16 h 19"/>
              <a:gd name="T26" fmla="*/ 13 w 19"/>
              <a:gd name="T27" fmla="*/ 12 h 19"/>
              <a:gd name="T28" fmla="*/ 17 w 19"/>
              <a:gd name="T29" fmla="*/ 11 h 19"/>
              <a:gd name="T30" fmla="*/ 19 w 19"/>
              <a:gd name="T31" fmla="*/ 8 h 19"/>
              <a:gd name="T32" fmla="*/ 16 w 19"/>
              <a:gd name="T33"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9">
                <a:moveTo>
                  <a:pt x="16" y="6"/>
                </a:moveTo>
                <a:cubicBezTo>
                  <a:pt x="12" y="6"/>
                  <a:pt x="12" y="6"/>
                  <a:pt x="12" y="6"/>
                </a:cubicBezTo>
                <a:cubicBezTo>
                  <a:pt x="11" y="2"/>
                  <a:pt x="11" y="2"/>
                  <a:pt x="11" y="2"/>
                </a:cubicBezTo>
                <a:cubicBezTo>
                  <a:pt x="11" y="1"/>
                  <a:pt x="10" y="0"/>
                  <a:pt x="8" y="0"/>
                </a:cubicBezTo>
                <a:cubicBezTo>
                  <a:pt x="7" y="0"/>
                  <a:pt x="6" y="1"/>
                  <a:pt x="6" y="3"/>
                </a:cubicBezTo>
                <a:cubicBezTo>
                  <a:pt x="7" y="7"/>
                  <a:pt x="7" y="7"/>
                  <a:pt x="7" y="7"/>
                </a:cubicBezTo>
                <a:cubicBezTo>
                  <a:pt x="2" y="8"/>
                  <a:pt x="2" y="8"/>
                  <a:pt x="2" y="8"/>
                </a:cubicBezTo>
                <a:cubicBezTo>
                  <a:pt x="1" y="8"/>
                  <a:pt x="0" y="9"/>
                  <a:pt x="0" y="11"/>
                </a:cubicBezTo>
                <a:cubicBezTo>
                  <a:pt x="0" y="12"/>
                  <a:pt x="2" y="13"/>
                  <a:pt x="3" y="13"/>
                </a:cubicBezTo>
                <a:cubicBezTo>
                  <a:pt x="7" y="12"/>
                  <a:pt x="7" y="12"/>
                  <a:pt x="7" y="12"/>
                </a:cubicBezTo>
                <a:cubicBezTo>
                  <a:pt x="8" y="17"/>
                  <a:pt x="8" y="17"/>
                  <a:pt x="8" y="17"/>
                </a:cubicBezTo>
                <a:cubicBezTo>
                  <a:pt x="8" y="18"/>
                  <a:pt x="9" y="19"/>
                  <a:pt x="11" y="19"/>
                </a:cubicBezTo>
                <a:cubicBezTo>
                  <a:pt x="12" y="19"/>
                  <a:pt x="13" y="17"/>
                  <a:pt x="13" y="16"/>
                </a:cubicBezTo>
                <a:cubicBezTo>
                  <a:pt x="13" y="12"/>
                  <a:pt x="13" y="12"/>
                  <a:pt x="13" y="12"/>
                </a:cubicBezTo>
                <a:cubicBezTo>
                  <a:pt x="17" y="11"/>
                  <a:pt x="17" y="11"/>
                  <a:pt x="17" y="11"/>
                </a:cubicBezTo>
                <a:cubicBezTo>
                  <a:pt x="18" y="11"/>
                  <a:pt x="19" y="10"/>
                  <a:pt x="19" y="8"/>
                </a:cubicBezTo>
                <a:cubicBezTo>
                  <a:pt x="19" y="7"/>
                  <a:pt x="17" y="6"/>
                  <a:pt x="16" y="6"/>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074" name="Freeform 69"/>
          <p:cNvSpPr/>
          <p:nvPr/>
        </p:nvSpPr>
        <p:spPr bwMode="auto">
          <a:xfrm>
            <a:off x="1423987" y="2659325"/>
            <a:ext cx="68262" cy="23813"/>
          </a:xfrm>
          <a:custGeom>
            <a:avLst/>
            <a:gdLst>
              <a:gd name="T0" fmla="*/ 16 w 20"/>
              <a:gd name="T1" fmla="*/ 0 h 7"/>
              <a:gd name="T2" fmla="*/ 3 w 20"/>
              <a:gd name="T3" fmla="*/ 2 h 7"/>
              <a:gd name="T4" fmla="*/ 1 w 20"/>
              <a:gd name="T5" fmla="*/ 5 h 7"/>
              <a:gd name="T6" fmla="*/ 4 w 20"/>
              <a:gd name="T7" fmla="*/ 7 h 7"/>
              <a:gd name="T8" fmla="*/ 17 w 20"/>
              <a:gd name="T9" fmla="*/ 5 h 7"/>
              <a:gd name="T10" fmla="*/ 20 w 20"/>
              <a:gd name="T11" fmla="*/ 2 h 7"/>
              <a:gd name="T12" fmla="*/ 16 w 20"/>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0" h="7">
                <a:moveTo>
                  <a:pt x="16" y="0"/>
                </a:moveTo>
                <a:cubicBezTo>
                  <a:pt x="3" y="2"/>
                  <a:pt x="3" y="2"/>
                  <a:pt x="3" y="2"/>
                </a:cubicBezTo>
                <a:cubicBezTo>
                  <a:pt x="1" y="2"/>
                  <a:pt x="0" y="3"/>
                  <a:pt x="1" y="5"/>
                </a:cubicBezTo>
                <a:cubicBezTo>
                  <a:pt x="1" y="6"/>
                  <a:pt x="2" y="7"/>
                  <a:pt x="4" y="7"/>
                </a:cubicBezTo>
                <a:cubicBezTo>
                  <a:pt x="17" y="5"/>
                  <a:pt x="17" y="5"/>
                  <a:pt x="17" y="5"/>
                </a:cubicBezTo>
                <a:cubicBezTo>
                  <a:pt x="19" y="5"/>
                  <a:pt x="20" y="4"/>
                  <a:pt x="20" y="2"/>
                </a:cubicBezTo>
                <a:cubicBezTo>
                  <a:pt x="19" y="1"/>
                  <a:pt x="18" y="0"/>
                  <a:pt x="16"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075" name="Freeform 70"/>
          <p:cNvSpPr>
            <a:spLocks noEditPoints="1"/>
          </p:cNvSpPr>
          <p:nvPr/>
        </p:nvSpPr>
        <p:spPr bwMode="auto">
          <a:xfrm>
            <a:off x="4629149" y="3154625"/>
            <a:ext cx="239712" cy="287338"/>
          </a:xfrm>
          <a:custGeom>
            <a:avLst/>
            <a:gdLst>
              <a:gd name="T0" fmla="*/ 15 w 70"/>
              <a:gd name="T1" fmla="*/ 4 h 84"/>
              <a:gd name="T2" fmla="*/ 7 w 70"/>
              <a:gd name="T3" fmla="*/ 69 h 84"/>
              <a:gd name="T4" fmla="*/ 54 w 70"/>
              <a:gd name="T5" fmla="*/ 79 h 84"/>
              <a:gd name="T6" fmla="*/ 63 w 70"/>
              <a:gd name="T7" fmla="*/ 15 h 84"/>
              <a:gd name="T8" fmla="*/ 24 w 70"/>
              <a:gd name="T9" fmla="*/ 71 h 84"/>
              <a:gd name="T10" fmla="*/ 15 w 70"/>
              <a:gd name="T11" fmla="*/ 73 h 84"/>
              <a:gd name="T12" fmla="*/ 13 w 70"/>
              <a:gd name="T13" fmla="*/ 67 h 84"/>
              <a:gd name="T14" fmla="*/ 21 w 70"/>
              <a:gd name="T15" fmla="*/ 65 h 84"/>
              <a:gd name="T16" fmla="*/ 24 w 70"/>
              <a:gd name="T17" fmla="*/ 71 h 84"/>
              <a:gd name="T18" fmla="*/ 21 w 70"/>
              <a:gd name="T19" fmla="*/ 60 h 84"/>
              <a:gd name="T20" fmla="*/ 12 w 70"/>
              <a:gd name="T21" fmla="*/ 59 h 84"/>
              <a:gd name="T22" fmla="*/ 13 w 70"/>
              <a:gd name="T23" fmla="*/ 53 h 84"/>
              <a:gd name="T24" fmla="*/ 21 w 70"/>
              <a:gd name="T25" fmla="*/ 53 h 84"/>
              <a:gd name="T26" fmla="*/ 20 w 70"/>
              <a:gd name="T27" fmla="*/ 45 h 84"/>
              <a:gd name="T28" fmla="*/ 12 w 70"/>
              <a:gd name="T29" fmla="*/ 48 h 84"/>
              <a:gd name="T30" fmla="*/ 10 w 70"/>
              <a:gd name="T31" fmla="*/ 42 h 84"/>
              <a:gd name="T32" fmla="*/ 18 w 70"/>
              <a:gd name="T33" fmla="*/ 39 h 84"/>
              <a:gd name="T34" fmla="*/ 20 w 70"/>
              <a:gd name="T35" fmla="*/ 45 h 84"/>
              <a:gd name="T36" fmla="*/ 35 w 70"/>
              <a:gd name="T37" fmla="*/ 71 h 84"/>
              <a:gd name="T38" fmla="*/ 26 w 70"/>
              <a:gd name="T39" fmla="*/ 70 h 84"/>
              <a:gd name="T40" fmla="*/ 27 w 70"/>
              <a:gd name="T41" fmla="*/ 64 h 84"/>
              <a:gd name="T42" fmla="*/ 36 w 70"/>
              <a:gd name="T43" fmla="*/ 64 h 84"/>
              <a:gd name="T44" fmla="*/ 35 w 70"/>
              <a:gd name="T45" fmla="*/ 56 h 84"/>
              <a:gd name="T46" fmla="*/ 27 w 70"/>
              <a:gd name="T47" fmla="*/ 59 h 84"/>
              <a:gd name="T48" fmla="*/ 24 w 70"/>
              <a:gd name="T49" fmla="*/ 53 h 84"/>
              <a:gd name="T50" fmla="*/ 33 w 70"/>
              <a:gd name="T51" fmla="*/ 50 h 84"/>
              <a:gd name="T52" fmla="*/ 35 w 70"/>
              <a:gd name="T53" fmla="*/ 56 h 84"/>
              <a:gd name="T54" fmla="*/ 32 w 70"/>
              <a:gd name="T55" fmla="*/ 45 h 84"/>
              <a:gd name="T56" fmla="*/ 23 w 70"/>
              <a:gd name="T57" fmla="*/ 45 h 84"/>
              <a:gd name="T58" fmla="*/ 24 w 70"/>
              <a:gd name="T59" fmla="*/ 38 h 84"/>
              <a:gd name="T60" fmla="*/ 33 w 70"/>
              <a:gd name="T61" fmla="*/ 39 h 84"/>
              <a:gd name="T62" fmla="*/ 50 w 70"/>
              <a:gd name="T63" fmla="*/ 68 h 84"/>
              <a:gd name="T64" fmla="*/ 41 w 70"/>
              <a:gd name="T65" fmla="*/ 70 h 84"/>
              <a:gd name="T66" fmla="*/ 39 w 70"/>
              <a:gd name="T67" fmla="*/ 64 h 84"/>
              <a:gd name="T68" fmla="*/ 47 w 70"/>
              <a:gd name="T69" fmla="*/ 62 h 84"/>
              <a:gd name="T70" fmla="*/ 50 w 70"/>
              <a:gd name="T71" fmla="*/ 68 h 84"/>
              <a:gd name="T72" fmla="*/ 47 w 70"/>
              <a:gd name="T73" fmla="*/ 56 h 84"/>
              <a:gd name="T74" fmla="*/ 38 w 70"/>
              <a:gd name="T75" fmla="*/ 56 h 84"/>
              <a:gd name="T76" fmla="*/ 39 w 70"/>
              <a:gd name="T77" fmla="*/ 50 h 84"/>
              <a:gd name="T78" fmla="*/ 48 w 70"/>
              <a:gd name="T79" fmla="*/ 50 h 84"/>
              <a:gd name="T80" fmla="*/ 47 w 70"/>
              <a:gd name="T81" fmla="*/ 42 h 84"/>
              <a:gd name="T82" fmla="*/ 38 w 70"/>
              <a:gd name="T83" fmla="*/ 45 h 84"/>
              <a:gd name="T84" fmla="*/ 36 w 70"/>
              <a:gd name="T85" fmla="*/ 39 h 84"/>
              <a:gd name="T86" fmla="*/ 44 w 70"/>
              <a:gd name="T87" fmla="*/ 36 h 84"/>
              <a:gd name="T88" fmla="*/ 47 w 70"/>
              <a:gd name="T89" fmla="*/ 42 h 84"/>
              <a:gd name="T90" fmla="*/ 62 w 70"/>
              <a:gd name="T91" fmla="*/ 68 h 84"/>
              <a:gd name="T92" fmla="*/ 53 w 70"/>
              <a:gd name="T93" fmla="*/ 67 h 84"/>
              <a:gd name="T94" fmla="*/ 53 w 70"/>
              <a:gd name="T95" fmla="*/ 61 h 84"/>
              <a:gd name="T96" fmla="*/ 62 w 70"/>
              <a:gd name="T97" fmla="*/ 61 h 84"/>
              <a:gd name="T98" fmla="*/ 61 w 70"/>
              <a:gd name="T99" fmla="*/ 53 h 84"/>
              <a:gd name="T100" fmla="*/ 53 w 70"/>
              <a:gd name="T101" fmla="*/ 56 h 84"/>
              <a:gd name="T102" fmla="*/ 51 w 70"/>
              <a:gd name="T103" fmla="*/ 50 h 84"/>
              <a:gd name="T104" fmla="*/ 59 w 70"/>
              <a:gd name="T105" fmla="*/ 47 h 84"/>
              <a:gd name="T106" fmla="*/ 61 w 70"/>
              <a:gd name="T107" fmla="*/ 53 h 84"/>
              <a:gd name="T108" fmla="*/ 58 w 70"/>
              <a:gd name="T109" fmla="*/ 42 h 84"/>
              <a:gd name="T110" fmla="*/ 50 w 70"/>
              <a:gd name="T111" fmla="*/ 42 h 84"/>
              <a:gd name="T112" fmla="*/ 50 w 70"/>
              <a:gd name="T113" fmla="*/ 35 h 84"/>
              <a:gd name="T114" fmla="*/ 59 w 70"/>
              <a:gd name="T115" fmla="*/ 36 h 84"/>
              <a:gd name="T116" fmla="*/ 57 w 70"/>
              <a:gd name="T117" fmla="*/ 19 h 84"/>
              <a:gd name="T118" fmla="*/ 19 w 70"/>
              <a:gd name="T119" fmla="*/ 34 h 84"/>
              <a:gd name="T120" fmla="*/ 7 w 70"/>
              <a:gd name="T121" fmla="*/ 22 h 84"/>
              <a:gd name="T122" fmla="*/ 46 w 70"/>
              <a:gd name="T123" fmla="*/ 7 h 84"/>
              <a:gd name="T124" fmla="*/ 57 w 70"/>
              <a:gd name="T125" fmla="*/ 1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 h="84">
                <a:moveTo>
                  <a:pt x="45" y="1"/>
                </a:moveTo>
                <a:cubicBezTo>
                  <a:pt x="15" y="4"/>
                  <a:pt x="15" y="4"/>
                  <a:pt x="15" y="4"/>
                </a:cubicBezTo>
                <a:cubicBezTo>
                  <a:pt x="6" y="6"/>
                  <a:pt x="0" y="14"/>
                  <a:pt x="1" y="22"/>
                </a:cubicBezTo>
                <a:cubicBezTo>
                  <a:pt x="7" y="69"/>
                  <a:pt x="7" y="69"/>
                  <a:pt x="7" y="69"/>
                </a:cubicBezTo>
                <a:cubicBezTo>
                  <a:pt x="8" y="78"/>
                  <a:pt x="16" y="84"/>
                  <a:pt x="25" y="83"/>
                </a:cubicBezTo>
                <a:cubicBezTo>
                  <a:pt x="54" y="79"/>
                  <a:pt x="54" y="79"/>
                  <a:pt x="54" y="79"/>
                </a:cubicBezTo>
                <a:cubicBezTo>
                  <a:pt x="63" y="78"/>
                  <a:pt x="70" y="70"/>
                  <a:pt x="68" y="61"/>
                </a:cubicBezTo>
                <a:cubicBezTo>
                  <a:pt x="63" y="15"/>
                  <a:pt x="63" y="15"/>
                  <a:pt x="63" y="15"/>
                </a:cubicBezTo>
                <a:cubicBezTo>
                  <a:pt x="62" y="6"/>
                  <a:pt x="54" y="0"/>
                  <a:pt x="45" y="1"/>
                </a:cubicBezTo>
                <a:close/>
                <a:moveTo>
                  <a:pt x="24" y="71"/>
                </a:moveTo>
                <a:cubicBezTo>
                  <a:pt x="24" y="72"/>
                  <a:pt x="23" y="72"/>
                  <a:pt x="22" y="72"/>
                </a:cubicBezTo>
                <a:cubicBezTo>
                  <a:pt x="15" y="73"/>
                  <a:pt x="15" y="73"/>
                  <a:pt x="15" y="73"/>
                </a:cubicBezTo>
                <a:cubicBezTo>
                  <a:pt x="14" y="73"/>
                  <a:pt x="13" y="73"/>
                  <a:pt x="13" y="72"/>
                </a:cubicBezTo>
                <a:cubicBezTo>
                  <a:pt x="13" y="67"/>
                  <a:pt x="13" y="67"/>
                  <a:pt x="13" y="67"/>
                </a:cubicBezTo>
                <a:cubicBezTo>
                  <a:pt x="13" y="67"/>
                  <a:pt x="13" y="66"/>
                  <a:pt x="14" y="66"/>
                </a:cubicBezTo>
                <a:cubicBezTo>
                  <a:pt x="21" y="65"/>
                  <a:pt x="21" y="65"/>
                  <a:pt x="21" y="65"/>
                </a:cubicBezTo>
                <a:cubicBezTo>
                  <a:pt x="22" y="65"/>
                  <a:pt x="23" y="65"/>
                  <a:pt x="23" y="66"/>
                </a:cubicBezTo>
                <a:lnTo>
                  <a:pt x="24" y="71"/>
                </a:lnTo>
                <a:close/>
                <a:moveTo>
                  <a:pt x="22" y="58"/>
                </a:moveTo>
                <a:cubicBezTo>
                  <a:pt x="22" y="59"/>
                  <a:pt x="21" y="60"/>
                  <a:pt x="21" y="60"/>
                </a:cubicBezTo>
                <a:cubicBezTo>
                  <a:pt x="14" y="61"/>
                  <a:pt x="14" y="61"/>
                  <a:pt x="14" y="61"/>
                </a:cubicBezTo>
                <a:cubicBezTo>
                  <a:pt x="13" y="61"/>
                  <a:pt x="12" y="60"/>
                  <a:pt x="12" y="59"/>
                </a:cubicBezTo>
                <a:cubicBezTo>
                  <a:pt x="11" y="55"/>
                  <a:pt x="11" y="55"/>
                  <a:pt x="11" y="55"/>
                </a:cubicBezTo>
                <a:cubicBezTo>
                  <a:pt x="11" y="54"/>
                  <a:pt x="12" y="53"/>
                  <a:pt x="13" y="53"/>
                </a:cubicBezTo>
                <a:cubicBezTo>
                  <a:pt x="20" y="52"/>
                  <a:pt x="20" y="52"/>
                  <a:pt x="20" y="52"/>
                </a:cubicBezTo>
                <a:cubicBezTo>
                  <a:pt x="20" y="52"/>
                  <a:pt x="21" y="52"/>
                  <a:pt x="21" y="53"/>
                </a:cubicBezTo>
                <a:lnTo>
                  <a:pt x="22" y="58"/>
                </a:lnTo>
                <a:close/>
                <a:moveTo>
                  <a:pt x="20" y="45"/>
                </a:moveTo>
                <a:cubicBezTo>
                  <a:pt x="20" y="46"/>
                  <a:pt x="20" y="47"/>
                  <a:pt x="19" y="47"/>
                </a:cubicBezTo>
                <a:cubicBezTo>
                  <a:pt x="12" y="48"/>
                  <a:pt x="12" y="48"/>
                  <a:pt x="12" y="48"/>
                </a:cubicBezTo>
                <a:cubicBezTo>
                  <a:pt x="11" y="48"/>
                  <a:pt x="10" y="47"/>
                  <a:pt x="10" y="46"/>
                </a:cubicBezTo>
                <a:cubicBezTo>
                  <a:pt x="10" y="42"/>
                  <a:pt x="10" y="42"/>
                  <a:pt x="10" y="42"/>
                </a:cubicBezTo>
                <a:cubicBezTo>
                  <a:pt x="10" y="41"/>
                  <a:pt x="10" y="40"/>
                  <a:pt x="11" y="40"/>
                </a:cubicBezTo>
                <a:cubicBezTo>
                  <a:pt x="18" y="39"/>
                  <a:pt x="18" y="39"/>
                  <a:pt x="18" y="39"/>
                </a:cubicBezTo>
                <a:cubicBezTo>
                  <a:pt x="19" y="39"/>
                  <a:pt x="20" y="40"/>
                  <a:pt x="20" y="40"/>
                </a:cubicBezTo>
                <a:lnTo>
                  <a:pt x="20" y="45"/>
                </a:lnTo>
                <a:close/>
                <a:moveTo>
                  <a:pt x="37" y="69"/>
                </a:moveTo>
                <a:cubicBezTo>
                  <a:pt x="37" y="70"/>
                  <a:pt x="36" y="71"/>
                  <a:pt x="35" y="71"/>
                </a:cubicBezTo>
                <a:cubicBezTo>
                  <a:pt x="28" y="72"/>
                  <a:pt x="28" y="72"/>
                  <a:pt x="28" y="72"/>
                </a:cubicBezTo>
                <a:cubicBezTo>
                  <a:pt x="27" y="72"/>
                  <a:pt x="27" y="71"/>
                  <a:pt x="26" y="70"/>
                </a:cubicBezTo>
                <a:cubicBezTo>
                  <a:pt x="26" y="66"/>
                  <a:pt x="26" y="66"/>
                  <a:pt x="26" y="66"/>
                </a:cubicBezTo>
                <a:cubicBezTo>
                  <a:pt x="26" y="65"/>
                  <a:pt x="26" y="64"/>
                  <a:pt x="27" y="64"/>
                </a:cubicBezTo>
                <a:cubicBezTo>
                  <a:pt x="34" y="63"/>
                  <a:pt x="34" y="63"/>
                  <a:pt x="34" y="63"/>
                </a:cubicBezTo>
                <a:cubicBezTo>
                  <a:pt x="35" y="63"/>
                  <a:pt x="36" y="64"/>
                  <a:pt x="36" y="64"/>
                </a:cubicBezTo>
                <a:lnTo>
                  <a:pt x="37" y="69"/>
                </a:lnTo>
                <a:close/>
                <a:moveTo>
                  <a:pt x="35" y="56"/>
                </a:moveTo>
                <a:cubicBezTo>
                  <a:pt x="35" y="57"/>
                  <a:pt x="35" y="58"/>
                  <a:pt x="34" y="58"/>
                </a:cubicBezTo>
                <a:cubicBezTo>
                  <a:pt x="27" y="59"/>
                  <a:pt x="27" y="59"/>
                  <a:pt x="27" y="59"/>
                </a:cubicBezTo>
                <a:cubicBezTo>
                  <a:pt x="26" y="59"/>
                  <a:pt x="25" y="58"/>
                  <a:pt x="25" y="58"/>
                </a:cubicBezTo>
                <a:cubicBezTo>
                  <a:pt x="24" y="53"/>
                  <a:pt x="24" y="53"/>
                  <a:pt x="24" y="53"/>
                </a:cubicBezTo>
                <a:cubicBezTo>
                  <a:pt x="24" y="52"/>
                  <a:pt x="25" y="51"/>
                  <a:pt x="26" y="51"/>
                </a:cubicBezTo>
                <a:cubicBezTo>
                  <a:pt x="33" y="50"/>
                  <a:pt x="33" y="50"/>
                  <a:pt x="33" y="50"/>
                </a:cubicBezTo>
                <a:cubicBezTo>
                  <a:pt x="34" y="50"/>
                  <a:pt x="34" y="51"/>
                  <a:pt x="34" y="52"/>
                </a:cubicBezTo>
                <a:lnTo>
                  <a:pt x="35" y="56"/>
                </a:lnTo>
                <a:close/>
                <a:moveTo>
                  <a:pt x="33" y="44"/>
                </a:moveTo>
                <a:cubicBezTo>
                  <a:pt x="34" y="44"/>
                  <a:pt x="33" y="45"/>
                  <a:pt x="32" y="45"/>
                </a:cubicBezTo>
                <a:cubicBezTo>
                  <a:pt x="25" y="46"/>
                  <a:pt x="25" y="46"/>
                  <a:pt x="25" y="46"/>
                </a:cubicBezTo>
                <a:cubicBezTo>
                  <a:pt x="24" y="46"/>
                  <a:pt x="23" y="46"/>
                  <a:pt x="23" y="45"/>
                </a:cubicBezTo>
                <a:cubicBezTo>
                  <a:pt x="23" y="40"/>
                  <a:pt x="23" y="40"/>
                  <a:pt x="23" y="40"/>
                </a:cubicBezTo>
                <a:cubicBezTo>
                  <a:pt x="23" y="39"/>
                  <a:pt x="23" y="38"/>
                  <a:pt x="24" y="38"/>
                </a:cubicBezTo>
                <a:cubicBezTo>
                  <a:pt x="31" y="38"/>
                  <a:pt x="31" y="38"/>
                  <a:pt x="31" y="38"/>
                </a:cubicBezTo>
                <a:cubicBezTo>
                  <a:pt x="32" y="37"/>
                  <a:pt x="33" y="38"/>
                  <a:pt x="33" y="39"/>
                </a:cubicBezTo>
                <a:lnTo>
                  <a:pt x="33" y="44"/>
                </a:lnTo>
                <a:close/>
                <a:moveTo>
                  <a:pt x="50" y="68"/>
                </a:moveTo>
                <a:cubicBezTo>
                  <a:pt x="50" y="68"/>
                  <a:pt x="49" y="69"/>
                  <a:pt x="48" y="69"/>
                </a:cubicBezTo>
                <a:cubicBezTo>
                  <a:pt x="41" y="70"/>
                  <a:pt x="41" y="70"/>
                  <a:pt x="41" y="70"/>
                </a:cubicBezTo>
                <a:cubicBezTo>
                  <a:pt x="40" y="70"/>
                  <a:pt x="40" y="70"/>
                  <a:pt x="40" y="69"/>
                </a:cubicBezTo>
                <a:cubicBezTo>
                  <a:pt x="39" y="64"/>
                  <a:pt x="39" y="64"/>
                  <a:pt x="39" y="64"/>
                </a:cubicBezTo>
                <a:cubicBezTo>
                  <a:pt x="39" y="63"/>
                  <a:pt x="40" y="62"/>
                  <a:pt x="40" y="62"/>
                </a:cubicBezTo>
                <a:cubicBezTo>
                  <a:pt x="47" y="62"/>
                  <a:pt x="47" y="62"/>
                  <a:pt x="47" y="62"/>
                </a:cubicBezTo>
                <a:cubicBezTo>
                  <a:pt x="48" y="61"/>
                  <a:pt x="49" y="62"/>
                  <a:pt x="49" y="63"/>
                </a:cubicBezTo>
                <a:lnTo>
                  <a:pt x="50" y="68"/>
                </a:lnTo>
                <a:close/>
                <a:moveTo>
                  <a:pt x="48" y="55"/>
                </a:moveTo>
                <a:cubicBezTo>
                  <a:pt x="48" y="56"/>
                  <a:pt x="48" y="56"/>
                  <a:pt x="47" y="56"/>
                </a:cubicBezTo>
                <a:cubicBezTo>
                  <a:pt x="40" y="57"/>
                  <a:pt x="40" y="57"/>
                  <a:pt x="40" y="57"/>
                </a:cubicBezTo>
                <a:cubicBezTo>
                  <a:pt x="39" y="57"/>
                  <a:pt x="38" y="57"/>
                  <a:pt x="38" y="56"/>
                </a:cubicBezTo>
                <a:cubicBezTo>
                  <a:pt x="37" y="51"/>
                  <a:pt x="37" y="51"/>
                  <a:pt x="37" y="51"/>
                </a:cubicBezTo>
                <a:cubicBezTo>
                  <a:pt x="37" y="50"/>
                  <a:pt x="38" y="50"/>
                  <a:pt x="39" y="50"/>
                </a:cubicBezTo>
                <a:cubicBezTo>
                  <a:pt x="46" y="49"/>
                  <a:pt x="46" y="49"/>
                  <a:pt x="46" y="49"/>
                </a:cubicBezTo>
                <a:cubicBezTo>
                  <a:pt x="47" y="49"/>
                  <a:pt x="47" y="49"/>
                  <a:pt x="48" y="50"/>
                </a:cubicBezTo>
                <a:lnTo>
                  <a:pt x="48" y="55"/>
                </a:lnTo>
                <a:close/>
                <a:moveTo>
                  <a:pt x="47" y="42"/>
                </a:moveTo>
                <a:cubicBezTo>
                  <a:pt x="47" y="43"/>
                  <a:pt x="46" y="44"/>
                  <a:pt x="45" y="44"/>
                </a:cubicBezTo>
                <a:cubicBezTo>
                  <a:pt x="38" y="45"/>
                  <a:pt x="38" y="45"/>
                  <a:pt x="38" y="45"/>
                </a:cubicBezTo>
                <a:cubicBezTo>
                  <a:pt x="37" y="45"/>
                  <a:pt x="37" y="44"/>
                  <a:pt x="36" y="43"/>
                </a:cubicBezTo>
                <a:cubicBezTo>
                  <a:pt x="36" y="39"/>
                  <a:pt x="36" y="39"/>
                  <a:pt x="36" y="39"/>
                </a:cubicBezTo>
                <a:cubicBezTo>
                  <a:pt x="36" y="38"/>
                  <a:pt x="36" y="37"/>
                  <a:pt x="37" y="37"/>
                </a:cubicBezTo>
                <a:cubicBezTo>
                  <a:pt x="44" y="36"/>
                  <a:pt x="44" y="36"/>
                  <a:pt x="44" y="36"/>
                </a:cubicBezTo>
                <a:cubicBezTo>
                  <a:pt x="45" y="36"/>
                  <a:pt x="46" y="36"/>
                  <a:pt x="46" y="37"/>
                </a:cubicBezTo>
                <a:lnTo>
                  <a:pt x="47" y="42"/>
                </a:lnTo>
                <a:close/>
                <a:moveTo>
                  <a:pt x="63" y="66"/>
                </a:moveTo>
                <a:cubicBezTo>
                  <a:pt x="63" y="67"/>
                  <a:pt x="62" y="68"/>
                  <a:pt x="62" y="68"/>
                </a:cubicBezTo>
                <a:cubicBezTo>
                  <a:pt x="54" y="69"/>
                  <a:pt x="54" y="69"/>
                  <a:pt x="54" y="69"/>
                </a:cubicBezTo>
                <a:cubicBezTo>
                  <a:pt x="54" y="69"/>
                  <a:pt x="53" y="68"/>
                  <a:pt x="53" y="67"/>
                </a:cubicBezTo>
                <a:cubicBezTo>
                  <a:pt x="52" y="63"/>
                  <a:pt x="52" y="63"/>
                  <a:pt x="52" y="63"/>
                </a:cubicBezTo>
                <a:cubicBezTo>
                  <a:pt x="52" y="62"/>
                  <a:pt x="53" y="61"/>
                  <a:pt x="53" y="61"/>
                </a:cubicBezTo>
                <a:cubicBezTo>
                  <a:pt x="61" y="60"/>
                  <a:pt x="61" y="60"/>
                  <a:pt x="61" y="60"/>
                </a:cubicBezTo>
                <a:cubicBezTo>
                  <a:pt x="61" y="60"/>
                  <a:pt x="62" y="60"/>
                  <a:pt x="62" y="61"/>
                </a:cubicBezTo>
                <a:lnTo>
                  <a:pt x="63" y="66"/>
                </a:lnTo>
                <a:close/>
                <a:moveTo>
                  <a:pt x="61" y="53"/>
                </a:moveTo>
                <a:cubicBezTo>
                  <a:pt x="61" y="54"/>
                  <a:pt x="61" y="55"/>
                  <a:pt x="60" y="55"/>
                </a:cubicBezTo>
                <a:cubicBezTo>
                  <a:pt x="53" y="56"/>
                  <a:pt x="53" y="56"/>
                  <a:pt x="53" y="56"/>
                </a:cubicBezTo>
                <a:cubicBezTo>
                  <a:pt x="52" y="56"/>
                  <a:pt x="51" y="55"/>
                  <a:pt x="51" y="54"/>
                </a:cubicBezTo>
                <a:cubicBezTo>
                  <a:pt x="51" y="50"/>
                  <a:pt x="51" y="50"/>
                  <a:pt x="51" y="50"/>
                </a:cubicBezTo>
                <a:cubicBezTo>
                  <a:pt x="50" y="49"/>
                  <a:pt x="51" y="48"/>
                  <a:pt x="52" y="48"/>
                </a:cubicBezTo>
                <a:cubicBezTo>
                  <a:pt x="59" y="47"/>
                  <a:pt x="59" y="47"/>
                  <a:pt x="59" y="47"/>
                </a:cubicBezTo>
                <a:cubicBezTo>
                  <a:pt x="60" y="47"/>
                  <a:pt x="61" y="48"/>
                  <a:pt x="61" y="48"/>
                </a:cubicBezTo>
                <a:lnTo>
                  <a:pt x="61" y="53"/>
                </a:lnTo>
                <a:close/>
                <a:moveTo>
                  <a:pt x="60" y="40"/>
                </a:moveTo>
                <a:cubicBezTo>
                  <a:pt x="60" y="41"/>
                  <a:pt x="59" y="42"/>
                  <a:pt x="58" y="42"/>
                </a:cubicBezTo>
                <a:cubicBezTo>
                  <a:pt x="51" y="43"/>
                  <a:pt x="51" y="43"/>
                  <a:pt x="51" y="43"/>
                </a:cubicBezTo>
                <a:cubicBezTo>
                  <a:pt x="50" y="43"/>
                  <a:pt x="50" y="42"/>
                  <a:pt x="50" y="42"/>
                </a:cubicBezTo>
                <a:cubicBezTo>
                  <a:pt x="49" y="37"/>
                  <a:pt x="49" y="37"/>
                  <a:pt x="49" y="37"/>
                </a:cubicBezTo>
                <a:cubicBezTo>
                  <a:pt x="49" y="36"/>
                  <a:pt x="49" y="35"/>
                  <a:pt x="50" y="35"/>
                </a:cubicBezTo>
                <a:cubicBezTo>
                  <a:pt x="57" y="34"/>
                  <a:pt x="57" y="34"/>
                  <a:pt x="57" y="34"/>
                </a:cubicBezTo>
                <a:cubicBezTo>
                  <a:pt x="58" y="34"/>
                  <a:pt x="59" y="35"/>
                  <a:pt x="59" y="36"/>
                </a:cubicBezTo>
                <a:lnTo>
                  <a:pt x="60" y="40"/>
                </a:lnTo>
                <a:close/>
                <a:moveTo>
                  <a:pt x="57" y="19"/>
                </a:moveTo>
                <a:cubicBezTo>
                  <a:pt x="58" y="25"/>
                  <a:pt x="54" y="30"/>
                  <a:pt x="49" y="31"/>
                </a:cubicBezTo>
                <a:cubicBezTo>
                  <a:pt x="19" y="34"/>
                  <a:pt x="19" y="34"/>
                  <a:pt x="19" y="34"/>
                </a:cubicBezTo>
                <a:cubicBezTo>
                  <a:pt x="13" y="35"/>
                  <a:pt x="8" y="31"/>
                  <a:pt x="8" y="26"/>
                </a:cubicBezTo>
                <a:cubicBezTo>
                  <a:pt x="7" y="22"/>
                  <a:pt x="7" y="22"/>
                  <a:pt x="7" y="22"/>
                </a:cubicBezTo>
                <a:cubicBezTo>
                  <a:pt x="6" y="16"/>
                  <a:pt x="10" y="11"/>
                  <a:pt x="16" y="10"/>
                </a:cubicBezTo>
                <a:cubicBezTo>
                  <a:pt x="46" y="7"/>
                  <a:pt x="46" y="7"/>
                  <a:pt x="46" y="7"/>
                </a:cubicBezTo>
                <a:cubicBezTo>
                  <a:pt x="51" y="6"/>
                  <a:pt x="56" y="10"/>
                  <a:pt x="57" y="15"/>
                </a:cubicBezTo>
                <a:lnTo>
                  <a:pt x="57" y="19"/>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076" name="Freeform 71"/>
          <p:cNvSpPr/>
          <p:nvPr/>
        </p:nvSpPr>
        <p:spPr bwMode="auto">
          <a:xfrm>
            <a:off x="4667249" y="3199075"/>
            <a:ext cx="65087" cy="65088"/>
          </a:xfrm>
          <a:custGeom>
            <a:avLst/>
            <a:gdLst>
              <a:gd name="T0" fmla="*/ 16 w 19"/>
              <a:gd name="T1" fmla="*/ 6 h 19"/>
              <a:gd name="T2" fmla="*/ 12 w 19"/>
              <a:gd name="T3" fmla="*/ 6 h 19"/>
              <a:gd name="T4" fmla="*/ 12 w 19"/>
              <a:gd name="T5" fmla="*/ 2 h 19"/>
              <a:gd name="T6" fmla="*/ 9 w 19"/>
              <a:gd name="T7" fmla="*/ 0 h 19"/>
              <a:gd name="T8" fmla="*/ 6 w 19"/>
              <a:gd name="T9" fmla="*/ 3 h 19"/>
              <a:gd name="T10" fmla="*/ 7 w 19"/>
              <a:gd name="T11" fmla="*/ 7 h 19"/>
              <a:gd name="T12" fmla="*/ 3 w 19"/>
              <a:gd name="T13" fmla="*/ 7 h 19"/>
              <a:gd name="T14" fmla="*/ 0 w 19"/>
              <a:gd name="T15" fmla="*/ 10 h 19"/>
              <a:gd name="T16" fmla="*/ 3 w 19"/>
              <a:gd name="T17" fmla="*/ 13 h 19"/>
              <a:gd name="T18" fmla="*/ 7 w 19"/>
              <a:gd name="T19" fmla="*/ 12 h 19"/>
              <a:gd name="T20" fmla="*/ 8 w 19"/>
              <a:gd name="T21" fmla="*/ 16 h 19"/>
              <a:gd name="T22" fmla="*/ 11 w 19"/>
              <a:gd name="T23" fmla="*/ 19 h 19"/>
              <a:gd name="T24" fmla="*/ 13 w 19"/>
              <a:gd name="T25" fmla="*/ 16 h 19"/>
              <a:gd name="T26" fmla="*/ 13 w 19"/>
              <a:gd name="T27" fmla="*/ 12 h 19"/>
              <a:gd name="T28" fmla="*/ 17 w 19"/>
              <a:gd name="T29" fmla="*/ 11 h 19"/>
              <a:gd name="T30" fmla="*/ 19 w 19"/>
              <a:gd name="T31" fmla="*/ 8 h 19"/>
              <a:gd name="T32" fmla="*/ 16 w 19"/>
              <a:gd name="T33"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9">
                <a:moveTo>
                  <a:pt x="16" y="6"/>
                </a:moveTo>
                <a:cubicBezTo>
                  <a:pt x="12" y="6"/>
                  <a:pt x="12" y="6"/>
                  <a:pt x="12" y="6"/>
                </a:cubicBezTo>
                <a:cubicBezTo>
                  <a:pt x="12" y="2"/>
                  <a:pt x="12" y="2"/>
                  <a:pt x="12" y="2"/>
                </a:cubicBezTo>
                <a:cubicBezTo>
                  <a:pt x="11" y="1"/>
                  <a:pt x="10" y="0"/>
                  <a:pt x="9" y="0"/>
                </a:cubicBezTo>
                <a:cubicBezTo>
                  <a:pt x="7" y="0"/>
                  <a:pt x="6" y="1"/>
                  <a:pt x="6" y="3"/>
                </a:cubicBezTo>
                <a:cubicBezTo>
                  <a:pt x="7" y="7"/>
                  <a:pt x="7" y="7"/>
                  <a:pt x="7" y="7"/>
                </a:cubicBezTo>
                <a:cubicBezTo>
                  <a:pt x="3" y="7"/>
                  <a:pt x="3" y="7"/>
                  <a:pt x="3" y="7"/>
                </a:cubicBezTo>
                <a:cubicBezTo>
                  <a:pt x="1" y="8"/>
                  <a:pt x="0" y="9"/>
                  <a:pt x="0" y="10"/>
                </a:cubicBezTo>
                <a:cubicBezTo>
                  <a:pt x="1" y="12"/>
                  <a:pt x="2" y="13"/>
                  <a:pt x="3" y="13"/>
                </a:cubicBezTo>
                <a:cubicBezTo>
                  <a:pt x="7" y="12"/>
                  <a:pt x="7" y="12"/>
                  <a:pt x="7" y="12"/>
                </a:cubicBezTo>
                <a:cubicBezTo>
                  <a:pt x="8" y="16"/>
                  <a:pt x="8" y="16"/>
                  <a:pt x="8" y="16"/>
                </a:cubicBezTo>
                <a:cubicBezTo>
                  <a:pt x="8" y="18"/>
                  <a:pt x="10" y="19"/>
                  <a:pt x="11" y="19"/>
                </a:cubicBezTo>
                <a:cubicBezTo>
                  <a:pt x="12" y="19"/>
                  <a:pt x="14" y="17"/>
                  <a:pt x="13" y="16"/>
                </a:cubicBezTo>
                <a:cubicBezTo>
                  <a:pt x="13" y="12"/>
                  <a:pt x="13" y="12"/>
                  <a:pt x="13" y="12"/>
                </a:cubicBezTo>
                <a:cubicBezTo>
                  <a:pt x="17" y="11"/>
                  <a:pt x="17" y="11"/>
                  <a:pt x="17" y="11"/>
                </a:cubicBezTo>
                <a:cubicBezTo>
                  <a:pt x="18" y="11"/>
                  <a:pt x="19" y="10"/>
                  <a:pt x="19" y="8"/>
                </a:cubicBezTo>
                <a:cubicBezTo>
                  <a:pt x="19" y="7"/>
                  <a:pt x="18" y="6"/>
                  <a:pt x="16" y="6"/>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077" name="Freeform 72"/>
          <p:cNvSpPr/>
          <p:nvPr/>
        </p:nvSpPr>
        <p:spPr bwMode="auto">
          <a:xfrm>
            <a:off x="4745037" y="3208600"/>
            <a:ext cx="66675" cy="23813"/>
          </a:xfrm>
          <a:custGeom>
            <a:avLst/>
            <a:gdLst>
              <a:gd name="T0" fmla="*/ 16 w 19"/>
              <a:gd name="T1" fmla="*/ 0 h 7"/>
              <a:gd name="T2" fmla="*/ 2 w 19"/>
              <a:gd name="T3" fmla="*/ 2 h 7"/>
              <a:gd name="T4" fmla="*/ 0 w 19"/>
              <a:gd name="T5" fmla="*/ 5 h 7"/>
              <a:gd name="T6" fmla="*/ 3 w 19"/>
              <a:gd name="T7" fmla="*/ 7 h 7"/>
              <a:gd name="T8" fmla="*/ 16 w 19"/>
              <a:gd name="T9" fmla="*/ 5 h 7"/>
              <a:gd name="T10" fmla="*/ 19 w 19"/>
              <a:gd name="T11" fmla="*/ 2 h 7"/>
              <a:gd name="T12" fmla="*/ 16 w 19"/>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9" h="7">
                <a:moveTo>
                  <a:pt x="16" y="0"/>
                </a:moveTo>
                <a:cubicBezTo>
                  <a:pt x="2" y="2"/>
                  <a:pt x="2" y="2"/>
                  <a:pt x="2" y="2"/>
                </a:cubicBezTo>
                <a:cubicBezTo>
                  <a:pt x="1" y="2"/>
                  <a:pt x="0" y="3"/>
                  <a:pt x="0" y="5"/>
                </a:cubicBezTo>
                <a:cubicBezTo>
                  <a:pt x="0" y="6"/>
                  <a:pt x="1" y="7"/>
                  <a:pt x="3" y="7"/>
                </a:cubicBezTo>
                <a:cubicBezTo>
                  <a:pt x="16" y="5"/>
                  <a:pt x="16" y="5"/>
                  <a:pt x="16" y="5"/>
                </a:cubicBezTo>
                <a:cubicBezTo>
                  <a:pt x="18" y="5"/>
                  <a:pt x="19" y="4"/>
                  <a:pt x="19" y="2"/>
                </a:cubicBezTo>
                <a:cubicBezTo>
                  <a:pt x="19" y="1"/>
                  <a:pt x="17" y="0"/>
                  <a:pt x="16"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078" name="Freeform 73"/>
          <p:cNvSpPr>
            <a:spLocks noEditPoints="1"/>
          </p:cNvSpPr>
          <p:nvPr/>
        </p:nvSpPr>
        <p:spPr bwMode="auto">
          <a:xfrm>
            <a:off x="2460625" y="3441962"/>
            <a:ext cx="298450" cy="261938"/>
          </a:xfrm>
          <a:custGeom>
            <a:avLst/>
            <a:gdLst>
              <a:gd name="T0" fmla="*/ 68 w 87"/>
              <a:gd name="T1" fmla="*/ 5 h 76"/>
              <a:gd name="T2" fmla="*/ 39 w 87"/>
              <a:gd name="T3" fmla="*/ 0 h 76"/>
              <a:gd name="T4" fmla="*/ 38 w 87"/>
              <a:gd name="T5" fmla="*/ 0 h 76"/>
              <a:gd name="T6" fmla="*/ 11 w 87"/>
              <a:gd name="T7" fmla="*/ 12 h 76"/>
              <a:gd name="T8" fmla="*/ 1 w 87"/>
              <a:gd name="T9" fmla="*/ 22 h 76"/>
              <a:gd name="T10" fmla="*/ 6 w 87"/>
              <a:gd name="T11" fmla="*/ 64 h 76"/>
              <a:gd name="T12" fmla="*/ 19 w 87"/>
              <a:gd name="T13" fmla="*/ 75 h 76"/>
              <a:gd name="T14" fmla="*/ 75 w 87"/>
              <a:gd name="T15" fmla="*/ 69 h 76"/>
              <a:gd name="T16" fmla="*/ 86 w 87"/>
              <a:gd name="T17" fmla="*/ 55 h 76"/>
              <a:gd name="T18" fmla="*/ 81 w 87"/>
              <a:gd name="T19" fmla="*/ 13 h 76"/>
              <a:gd name="T20" fmla="*/ 68 w 87"/>
              <a:gd name="T21" fmla="*/ 5 h 76"/>
              <a:gd name="T22" fmla="*/ 13 w 87"/>
              <a:gd name="T23" fmla="*/ 17 h 76"/>
              <a:gd name="T24" fmla="*/ 13 w 87"/>
              <a:gd name="T25" fmla="*/ 17 h 76"/>
              <a:gd name="T26" fmla="*/ 39 w 87"/>
              <a:gd name="T27" fmla="*/ 6 h 76"/>
              <a:gd name="T28" fmla="*/ 67 w 87"/>
              <a:gd name="T29" fmla="*/ 10 h 76"/>
              <a:gd name="T30" fmla="*/ 75 w 87"/>
              <a:gd name="T31" fmla="*/ 14 h 76"/>
              <a:gd name="T32" fmla="*/ 77 w 87"/>
              <a:gd name="T33" fmla="*/ 27 h 76"/>
              <a:gd name="T34" fmla="*/ 74 w 87"/>
              <a:gd name="T35" fmla="*/ 28 h 76"/>
              <a:gd name="T36" fmla="*/ 73 w 87"/>
              <a:gd name="T37" fmla="*/ 25 h 76"/>
              <a:gd name="T38" fmla="*/ 62 w 87"/>
              <a:gd name="T39" fmla="*/ 17 h 76"/>
              <a:gd name="T40" fmla="*/ 19 w 87"/>
              <a:gd name="T41" fmla="*/ 22 h 76"/>
              <a:gd name="T42" fmla="*/ 10 w 87"/>
              <a:gd name="T43" fmla="*/ 33 h 76"/>
              <a:gd name="T44" fmla="*/ 11 w 87"/>
              <a:gd name="T45" fmla="*/ 35 h 76"/>
              <a:gd name="T46" fmla="*/ 8 w 87"/>
              <a:gd name="T47" fmla="*/ 35 h 76"/>
              <a:gd name="T48" fmla="*/ 6 w 87"/>
              <a:gd name="T49" fmla="*/ 22 h 76"/>
              <a:gd name="T50" fmla="*/ 13 w 87"/>
              <a:gd name="T51" fmla="*/ 17 h 76"/>
              <a:gd name="T52" fmla="*/ 70 w 87"/>
              <a:gd name="T53" fmla="*/ 30 h 76"/>
              <a:gd name="T54" fmla="*/ 44 w 87"/>
              <a:gd name="T55" fmla="*/ 43 h 76"/>
              <a:gd name="T56" fmla="*/ 15 w 87"/>
              <a:gd name="T57" fmla="*/ 36 h 76"/>
              <a:gd name="T58" fmla="*/ 15 w 87"/>
              <a:gd name="T59" fmla="*/ 33 h 76"/>
              <a:gd name="T60" fmla="*/ 19 w 87"/>
              <a:gd name="T61" fmla="*/ 26 h 76"/>
              <a:gd name="T62" fmla="*/ 63 w 87"/>
              <a:gd name="T63" fmla="*/ 21 h 76"/>
              <a:gd name="T64" fmla="*/ 69 w 87"/>
              <a:gd name="T65" fmla="*/ 26 h 76"/>
              <a:gd name="T66" fmla="*/ 70 w 87"/>
              <a:gd name="T67" fmla="*/ 30 h 76"/>
              <a:gd name="T68" fmla="*/ 74 w 87"/>
              <a:gd name="T69" fmla="*/ 63 h 76"/>
              <a:gd name="T70" fmla="*/ 19 w 87"/>
              <a:gd name="T71" fmla="*/ 70 h 76"/>
              <a:gd name="T72" fmla="*/ 11 w 87"/>
              <a:gd name="T73" fmla="*/ 64 h 76"/>
              <a:gd name="T74" fmla="*/ 9 w 87"/>
              <a:gd name="T75" fmla="*/ 41 h 76"/>
              <a:gd name="T76" fmla="*/ 44 w 87"/>
              <a:gd name="T77" fmla="*/ 49 h 76"/>
              <a:gd name="T78" fmla="*/ 45 w 87"/>
              <a:gd name="T79" fmla="*/ 49 h 76"/>
              <a:gd name="T80" fmla="*/ 46 w 87"/>
              <a:gd name="T81" fmla="*/ 49 h 76"/>
              <a:gd name="T82" fmla="*/ 77 w 87"/>
              <a:gd name="T83" fmla="*/ 33 h 76"/>
              <a:gd name="T84" fmla="*/ 80 w 87"/>
              <a:gd name="T85" fmla="*/ 55 h 76"/>
              <a:gd name="T86" fmla="*/ 74 w 87"/>
              <a:gd name="T87" fmla="*/ 6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7" h="76">
                <a:moveTo>
                  <a:pt x="68" y="5"/>
                </a:moveTo>
                <a:cubicBezTo>
                  <a:pt x="39" y="0"/>
                  <a:pt x="39" y="0"/>
                  <a:pt x="39" y="0"/>
                </a:cubicBezTo>
                <a:cubicBezTo>
                  <a:pt x="39" y="0"/>
                  <a:pt x="38" y="0"/>
                  <a:pt x="38" y="0"/>
                </a:cubicBezTo>
                <a:cubicBezTo>
                  <a:pt x="11" y="12"/>
                  <a:pt x="11" y="12"/>
                  <a:pt x="11" y="12"/>
                </a:cubicBezTo>
                <a:cubicBezTo>
                  <a:pt x="9" y="12"/>
                  <a:pt x="0" y="16"/>
                  <a:pt x="1" y="22"/>
                </a:cubicBezTo>
                <a:cubicBezTo>
                  <a:pt x="6" y="64"/>
                  <a:pt x="6" y="64"/>
                  <a:pt x="6" y="64"/>
                </a:cubicBezTo>
                <a:cubicBezTo>
                  <a:pt x="7" y="71"/>
                  <a:pt x="13" y="76"/>
                  <a:pt x="19" y="75"/>
                </a:cubicBezTo>
                <a:cubicBezTo>
                  <a:pt x="75" y="69"/>
                  <a:pt x="75" y="69"/>
                  <a:pt x="75" y="69"/>
                </a:cubicBezTo>
                <a:cubicBezTo>
                  <a:pt x="82" y="68"/>
                  <a:pt x="87" y="61"/>
                  <a:pt x="86" y="55"/>
                </a:cubicBezTo>
                <a:cubicBezTo>
                  <a:pt x="81" y="13"/>
                  <a:pt x="81" y="13"/>
                  <a:pt x="81" y="13"/>
                </a:cubicBezTo>
                <a:cubicBezTo>
                  <a:pt x="80" y="7"/>
                  <a:pt x="70" y="5"/>
                  <a:pt x="68" y="5"/>
                </a:cubicBezTo>
                <a:close/>
                <a:moveTo>
                  <a:pt x="13" y="17"/>
                </a:moveTo>
                <a:cubicBezTo>
                  <a:pt x="13" y="17"/>
                  <a:pt x="13" y="17"/>
                  <a:pt x="13" y="17"/>
                </a:cubicBezTo>
                <a:cubicBezTo>
                  <a:pt x="39" y="6"/>
                  <a:pt x="39" y="6"/>
                  <a:pt x="39" y="6"/>
                </a:cubicBezTo>
                <a:cubicBezTo>
                  <a:pt x="67" y="10"/>
                  <a:pt x="67" y="10"/>
                  <a:pt x="67" y="10"/>
                </a:cubicBezTo>
                <a:cubicBezTo>
                  <a:pt x="71" y="11"/>
                  <a:pt x="75" y="12"/>
                  <a:pt x="75" y="14"/>
                </a:cubicBezTo>
                <a:cubicBezTo>
                  <a:pt x="77" y="27"/>
                  <a:pt x="77" y="27"/>
                  <a:pt x="77" y="27"/>
                </a:cubicBezTo>
                <a:cubicBezTo>
                  <a:pt x="74" y="28"/>
                  <a:pt x="74" y="28"/>
                  <a:pt x="74" y="28"/>
                </a:cubicBezTo>
                <a:cubicBezTo>
                  <a:pt x="73" y="25"/>
                  <a:pt x="73" y="25"/>
                  <a:pt x="73" y="25"/>
                </a:cubicBezTo>
                <a:cubicBezTo>
                  <a:pt x="73" y="20"/>
                  <a:pt x="68" y="16"/>
                  <a:pt x="62" y="17"/>
                </a:cubicBezTo>
                <a:cubicBezTo>
                  <a:pt x="19" y="22"/>
                  <a:pt x="19" y="22"/>
                  <a:pt x="19" y="22"/>
                </a:cubicBezTo>
                <a:cubicBezTo>
                  <a:pt x="13" y="23"/>
                  <a:pt x="10" y="28"/>
                  <a:pt x="10" y="33"/>
                </a:cubicBezTo>
                <a:cubicBezTo>
                  <a:pt x="11" y="35"/>
                  <a:pt x="11" y="35"/>
                  <a:pt x="11" y="35"/>
                </a:cubicBezTo>
                <a:cubicBezTo>
                  <a:pt x="8" y="35"/>
                  <a:pt x="8" y="35"/>
                  <a:pt x="8" y="35"/>
                </a:cubicBezTo>
                <a:cubicBezTo>
                  <a:pt x="6" y="22"/>
                  <a:pt x="6" y="22"/>
                  <a:pt x="6" y="22"/>
                </a:cubicBezTo>
                <a:cubicBezTo>
                  <a:pt x="6" y="20"/>
                  <a:pt x="9" y="18"/>
                  <a:pt x="13" y="17"/>
                </a:cubicBezTo>
                <a:close/>
                <a:moveTo>
                  <a:pt x="70" y="30"/>
                </a:moveTo>
                <a:cubicBezTo>
                  <a:pt x="44" y="43"/>
                  <a:pt x="44" y="43"/>
                  <a:pt x="44" y="43"/>
                </a:cubicBezTo>
                <a:cubicBezTo>
                  <a:pt x="15" y="36"/>
                  <a:pt x="15" y="36"/>
                  <a:pt x="15" y="36"/>
                </a:cubicBezTo>
                <a:cubicBezTo>
                  <a:pt x="15" y="33"/>
                  <a:pt x="15" y="33"/>
                  <a:pt x="15" y="33"/>
                </a:cubicBezTo>
                <a:cubicBezTo>
                  <a:pt x="14" y="30"/>
                  <a:pt x="16" y="27"/>
                  <a:pt x="19" y="26"/>
                </a:cubicBezTo>
                <a:cubicBezTo>
                  <a:pt x="63" y="21"/>
                  <a:pt x="63" y="21"/>
                  <a:pt x="63" y="21"/>
                </a:cubicBezTo>
                <a:cubicBezTo>
                  <a:pt x="66" y="21"/>
                  <a:pt x="69" y="23"/>
                  <a:pt x="69" y="26"/>
                </a:cubicBezTo>
                <a:lnTo>
                  <a:pt x="70" y="30"/>
                </a:lnTo>
                <a:close/>
                <a:moveTo>
                  <a:pt x="74" y="63"/>
                </a:moveTo>
                <a:cubicBezTo>
                  <a:pt x="19" y="70"/>
                  <a:pt x="19" y="70"/>
                  <a:pt x="19" y="70"/>
                </a:cubicBezTo>
                <a:cubicBezTo>
                  <a:pt x="15" y="70"/>
                  <a:pt x="12" y="68"/>
                  <a:pt x="11" y="64"/>
                </a:cubicBezTo>
                <a:cubicBezTo>
                  <a:pt x="9" y="41"/>
                  <a:pt x="9" y="41"/>
                  <a:pt x="9" y="41"/>
                </a:cubicBezTo>
                <a:cubicBezTo>
                  <a:pt x="44" y="49"/>
                  <a:pt x="44" y="49"/>
                  <a:pt x="44" y="49"/>
                </a:cubicBezTo>
                <a:cubicBezTo>
                  <a:pt x="44" y="49"/>
                  <a:pt x="44" y="49"/>
                  <a:pt x="45" y="49"/>
                </a:cubicBezTo>
                <a:cubicBezTo>
                  <a:pt x="45" y="49"/>
                  <a:pt x="45" y="49"/>
                  <a:pt x="46" y="49"/>
                </a:cubicBezTo>
                <a:cubicBezTo>
                  <a:pt x="77" y="33"/>
                  <a:pt x="77" y="33"/>
                  <a:pt x="77" y="33"/>
                </a:cubicBezTo>
                <a:cubicBezTo>
                  <a:pt x="80" y="55"/>
                  <a:pt x="80" y="55"/>
                  <a:pt x="80" y="55"/>
                </a:cubicBezTo>
                <a:cubicBezTo>
                  <a:pt x="81" y="59"/>
                  <a:pt x="78" y="63"/>
                  <a:pt x="74" y="63"/>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079" name="Freeform 74"/>
          <p:cNvSpPr/>
          <p:nvPr/>
        </p:nvSpPr>
        <p:spPr bwMode="auto">
          <a:xfrm>
            <a:off x="1666875" y="2691075"/>
            <a:ext cx="38100" cy="65088"/>
          </a:xfrm>
          <a:custGeom>
            <a:avLst/>
            <a:gdLst>
              <a:gd name="T0" fmla="*/ 10 w 11"/>
              <a:gd name="T1" fmla="*/ 9 h 19"/>
              <a:gd name="T2" fmla="*/ 11 w 11"/>
              <a:gd name="T3" fmla="*/ 6 h 19"/>
              <a:gd name="T4" fmla="*/ 2 w 11"/>
              <a:gd name="T5" fmla="*/ 0 h 19"/>
              <a:gd name="T6" fmla="*/ 0 w 11"/>
              <a:gd name="T7" fmla="*/ 10 h 19"/>
              <a:gd name="T8" fmla="*/ 5 w 11"/>
              <a:gd name="T9" fmla="*/ 19 h 19"/>
              <a:gd name="T10" fmla="*/ 11 w 11"/>
              <a:gd name="T11" fmla="*/ 11 h 19"/>
              <a:gd name="T12" fmla="*/ 10 w 11"/>
              <a:gd name="T13" fmla="*/ 9 h 19"/>
            </a:gdLst>
            <a:ahLst/>
            <a:cxnLst>
              <a:cxn ang="0">
                <a:pos x="T0" y="T1"/>
              </a:cxn>
              <a:cxn ang="0">
                <a:pos x="T2" y="T3"/>
              </a:cxn>
              <a:cxn ang="0">
                <a:pos x="T4" y="T5"/>
              </a:cxn>
              <a:cxn ang="0">
                <a:pos x="T6" y="T7"/>
              </a:cxn>
              <a:cxn ang="0">
                <a:pos x="T8" y="T9"/>
              </a:cxn>
              <a:cxn ang="0">
                <a:pos x="T10" y="T11"/>
              </a:cxn>
              <a:cxn ang="0">
                <a:pos x="T12" y="T13"/>
              </a:cxn>
            </a:cxnLst>
            <a:rect l="0" t="0" r="r" b="b"/>
            <a:pathLst>
              <a:path w="11" h="19">
                <a:moveTo>
                  <a:pt x="10" y="9"/>
                </a:moveTo>
                <a:cubicBezTo>
                  <a:pt x="10" y="8"/>
                  <a:pt x="10" y="7"/>
                  <a:pt x="11" y="6"/>
                </a:cubicBezTo>
                <a:cubicBezTo>
                  <a:pt x="2" y="0"/>
                  <a:pt x="2" y="0"/>
                  <a:pt x="2" y="0"/>
                </a:cubicBezTo>
                <a:cubicBezTo>
                  <a:pt x="0" y="3"/>
                  <a:pt x="0" y="6"/>
                  <a:pt x="0" y="10"/>
                </a:cubicBezTo>
                <a:cubicBezTo>
                  <a:pt x="1" y="14"/>
                  <a:pt x="2" y="17"/>
                  <a:pt x="5" y="19"/>
                </a:cubicBezTo>
                <a:cubicBezTo>
                  <a:pt x="11" y="11"/>
                  <a:pt x="11" y="11"/>
                  <a:pt x="11" y="11"/>
                </a:cubicBezTo>
                <a:cubicBezTo>
                  <a:pt x="11" y="10"/>
                  <a:pt x="11" y="9"/>
                  <a:pt x="10" y="9"/>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80" name="Freeform 75"/>
          <p:cNvSpPr/>
          <p:nvPr/>
        </p:nvSpPr>
        <p:spPr bwMode="auto">
          <a:xfrm>
            <a:off x="1695450" y="2735525"/>
            <a:ext cx="65087" cy="36513"/>
          </a:xfrm>
          <a:custGeom>
            <a:avLst/>
            <a:gdLst>
              <a:gd name="T0" fmla="*/ 9 w 19"/>
              <a:gd name="T1" fmla="*/ 0 h 11"/>
              <a:gd name="T2" fmla="*/ 6 w 19"/>
              <a:gd name="T3" fmla="*/ 0 h 11"/>
              <a:gd name="T4" fmla="*/ 0 w 19"/>
              <a:gd name="T5" fmla="*/ 9 h 11"/>
              <a:gd name="T6" fmla="*/ 10 w 19"/>
              <a:gd name="T7" fmla="*/ 11 h 11"/>
              <a:gd name="T8" fmla="*/ 19 w 19"/>
              <a:gd name="T9" fmla="*/ 6 h 11"/>
              <a:gd name="T10" fmla="*/ 11 w 19"/>
              <a:gd name="T11" fmla="*/ 0 h 11"/>
              <a:gd name="T12" fmla="*/ 9 w 19"/>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9" h="11">
                <a:moveTo>
                  <a:pt x="9" y="0"/>
                </a:moveTo>
                <a:cubicBezTo>
                  <a:pt x="8" y="1"/>
                  <a:pt x="7" y="0"/>
                  <a:pt x="6" y="0"/>
                </a:cubicBezTo>
                <a:cubicBezTo>
                  <a:pt x="0" y="9"/>
                  <a:pt x="0" y="9"/>
                  <a:pt x="0" y="9"/>
                </a:cubicBezTo>
                <a:cubicBezTo>
                  <a:pt x="3" y="10"/>
                  <a:pt x="6" y="11"/>
                  <a:pt x="10" y="11"/>
                </a:cubicBezTo>
                <a:cubicBezTo>
                  <a:pt x="14" y="10"/>
                  <a:pt x="17" y="9"/>
                  <a:pt x="19" y="6"/>
                </a:cubicBezTo>
                <a:cubicBezTo>
                  <a:pt x="11" y="0"/>
                  <a:pt x="11" y="0"/>
                  <a:pt x="11" y="0"/>
                </a:cubicBezTo>
                <a:cubicBezTo>
                  <a:pt x="10" y="0"/>
                  <a:pt x="9" y="0"/>
                  <a:pt x="9"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81" name="Freeform 76"/>
          <p:cNvSpPr/>
          <p:nvPr/>
        </p:nvSpPr>
        <p:spPr bwMode="auto">
          <a:xfrm>
            <a:off x="1684337" y="2662500"/>
            <a:ext cx="65087" cy="38100"/>
          </a:xfrm>
          <a:custGeom>
            <a:avLst/>
            <a:gdLst>
              <a:gd name="T0" fmla="*/ 10 w 19"/>
              <a:gd name="T1" fmla="*/ 11 h 11"/>
              <a:gd name="T2" fmla="*/ 12 w 19"/>
              <a:gd name="T3" fmla="*/ 11 h 11"/>
              <a:gd name="T4" fmla="*/ 19 w 19"/>
              <a:gd name="T5" fmla="*/ 2 h 11"/>
              <a:gd name="T6" fmla="*/ 9 w 19"/>
              <a:gd name="T7" fmla="*/ 0 h 11"/>
              <a:gd name="T8" fmla="*/ 0 w 19"/>
              <a:gd name="T9" fmla="*/ 5 h 11"/>
              <a:gd name="T10" fmla="*/ 8 w 19"/>
              <a:gd name="T11" fmla="*/ 11 h 11"/>
              <a:gd name="T12" fmla="*/ 10 w 19"/>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9" h="11">
                <a:moveTo>
                  <a:pt x="10" y="11"/>
                </a:moveTo>
                <a:cubicBezTo>
                  <a:pt x="11" y="10"/>
                  <a:pt x="12" y="11"/>
                  <a:pt x="12" y="11"/>
                </a:cubicBezTo>
                <a:cubicBezTo>
                  <a:pt x="19" y="2"/>
                  <a:pt x="19" y="2"/>
                  <a:pt x="19" y="2"/>
                </a:cubicBezTo>
                <a:cubicBezTo>
                  <a:pt x="16" y="1"/>
                  <a:pt x="13" y="0"/>
                  <a:pt x="9" y="0"/>
                </a:cubicBezTo>
                <a:cubicBezTo>
                  <a:pt x="5" y="1"/>
                  <a:pt x="2" y="2"/>
                  <a:pt x="0" y="5"/>
                </a:cubicBezTo>
                <a:cubicBezTo>
                  <a:pt x="8" y="11"/>
                  <a:pt x="8" y="11"/>
                  <a:pt x="8" y="11"/>
                </a:cubicBezTo>
                <a:cubicBezTo>
                  <a:pt x="9" y="11"/>
                  <a:pt x="9" y="11"/>
                  <a:pt x="10" y="11"/>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82" name="Freeform 77"/>
          <p:cNvSpPr/>
          <p:nvPr/>
        </p:nvSpPr>
        <p:spPr bwMode="auto">
          <a:xfrm>
            <a:off x="1739900" y="2679962"/>
            <a:ext cx="38100" cy="65088"/>
          </a:xfrm>
          <a:custGeom>
            <a:avLst/>
            <a:gdLst>
              <a:gd name="T0" fmla="*/ 0 w 11"/>
              <a:gd name="T1" fmla="*/ 8 h 19"/>
              <a:gd name="T2" fmla="*/ 0 w 11"/>
              <a:gd name="T3" fmla="*/ 10 h 19"/>
              <a:gd name="T4" fmla="*/ 0 w 11"/>
              <a:gd name="T5" fmla="*/ 13 h 19"/>
              <a:gd name="T6" fmla="*/ 9 w 11"/>
              <a:gd name="T7" fmla="*/ 19 h 19"/>
              <a:gd name="T8" fmla="*/ 11 w 11"/>
              <a:gd name="T9" fmla="*/ 9 h 19"/>
              <a:gd name="T10" fmla="*/ 6 w 11"/>
              <a:gd name="T11" fmla="*/ 0 h 19"/>
              <a:gd name="T12" fmla="*/ 0 w 11"/>
              <a:gd name="T13" fmla="*/ 8 h 19"/>
            </a:gdLst>
            <a:ahLst/>
            <a:cxnLst>
              <a:cxn ang="0">
                <a:pos x="T0" y="T1"/>
              </a:cxn>
              <a:cxn ang="0">
                <a:pos x="T2" y="T3"/>
              </a:cxn>
              <a:cxn ang="0">
                <a:pos x="T4" y="T5"/>
              </a:cxn>
              <a:cxn ang="0">
                <a:pos x="T6" y="T7"/>
              </a:cxn>
              <a:cxn ang="0">
                <a:pos x="T8" y="T9"/>
              </a:cxn>
              <a:cxn ang="0">
                <a:pos x="T10" y="T11"/>
              </a:cxn>
              <a:cxn ang="0">
                <a:pos x="T12" y="T13"/>
              </a:cxn>
            </a:cxnLst>
            <a:rect l="0" t="0" r="r" b="b"/>
            <a:pathLst>
              <a:path w="11" h="19">
                <a:moveTo>
                  <a:pt x="0" y="8"/>
                </a:moveTo>
                <a:cubicBezTo>
                  <a:pt x="0" y="9"/>
                  <a:pt x="0" y="10"/>
                  <a:pt x="0" y="10"/>
                </a:cubicBezTo>
                <a:cubicBezTo>
                  <a:pt x="0" y="11"/>
                  <a:pt x="0" y="12"/>
                  <a:pt x="0" y="13"/>
                </a:cubicBezTo>
                <a:cubicBezTo>
                  <a:pt x="9" y="19"/>
                  <a:pt x="9" y="19"/>
                  <a:pt x="9" y="19"/>
                </a:cubicBezTo>
                <a:cubicBezTo>
                  <a:pt x="10" y="16"/>
                  <a:pt x="11" y="13"/>
                  <a:pt x="11" y="9"/>
                </a:cubicBezTo>
                <a:cubicBezTo>
                  <a:pt x="10" y="5"/>
                  <a:pt x="9" y="2"/>
                  <a:pt x="6" y="0"/>
                </a:cubicBezTo>
                <a:lnTo>
                  <a:pt x="0" y="8"/>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83" name="Freeform 78"/>
          <p:cNvSpPr>
            <a:spLocks noEditPoints="1"/>
          </p:cNvSpPr>
          <p:nvPr/>
        </p:nvSpPr>
        <p:spPr bwMode="auto">
          <a:xfrm>
            <a:off x="1601787" y="2570425"/>
            <a:ext cx="288925" cy="312738"/>
          </a:xfrm>
          <a:custGeom>
            <a:avLst/>
            <a:gdLst>
              <a:gd name="T0" fmla="*/ 59 w 84"/>
              <a:gd name="T1" fmla="*/ 1 h 91"/>
              <a:gd name="T2" fmla="*/ 14 w 84"/>
              <a:gd name="T3" fmla="*/ 6 h 91"/>
              <a:gd name="T4" fmla="*/ 2 w 84"/>
              <a:gd name="T5" fmla="*/ 22 h 91"/>
              <a:gd name="T6" fmla="*/ 6 w 84"/>
              <a:gd name="T7" fmla="*/ 62 h 91"/>
              <a:gd name="T8" fmla="*/ 7 w 84"/>
              <a:gd name="T9" fmla="*/ 67 h 91"/>
              <a:gd name="T10" fmla="*/ 10 w 84"/>
              <a:gd name="T11" fmla="*/ 87 h 91"/>
              <a:gd name="T12" fmla="*/ 14 w 84"/>
              <a:gd name="T13" fmla="*/ 91 h 91"/>
              <a:gd name="T14" fmla="*/ 25 w 84"/>
              <a:gd name="T15" fmla="*/ 89 h 91"/>
              <a:gd name="T16" fmla="*/ 29 w 84"/>
              <a:gd name="T17" fmla="*/ 85 h 91"/>
              <a:gd name="T18" fmla="*/ 28 w 84"/>
              <a:gd name="T19" fmla="*/ 82 h 91"/>
              <a:gd name="T20" fmla="*/ 64 w 84"/>
              <a:gd name="T21" fmla="*/ 78 h 91"/>
              <a:gd name="T22" fmla="*/ 64 w 84"/>
              <a:gd name="T23" fmla="*/ 81 h 91"/>
              <a:gd name="T24" fmla="*/ 69 w 84"/>
              <a:gd name="T25" fmla="*/ 84 h 91"/>
              <a:gd name="T26" fmla="*/ 80 w 84"/>
              <a:gd name="T27" fmla="*/ 82 h 91"/>
              <a:gd name="T28" fmla="*/ 84 w 84"/>
              <a:gd name="T29" fmla="*/ 78 h 91"/>
              <a:gd name="T30" fmla="*/ 81 w 84"/>
              <a:gd name="T31" fmla="*/ 58 h 91"/>
              <a:gd name="T32" fmla="*/ 81 w 84"/>
              <a:gd name="T33" fmla="*/ 54 h 91"/>
              <a:gd name="T34" fmla="*/ 76 w 84"/>
              <a:gd name="T35" fmla="*/ 13 h 91"/>
              <a:gd name="T36" fmla="*/ 59 w 84"/>
              <a:gd name="T37" fmla="*/ 1 h 91"/>
              <a:gd name="T38" fmla="*/ 38 w 84"/>
              <a:gd name="T39" fmla="*/ 65 h 91"/>
              <a:gd name="T40" fmla="*/ 13 w 84"/>
              <a:gd name="T41" fmla="*/ 46 h 91"/>
              <a:gd name="T42" fmla="*/ 32 w 84"/>
              <a:gd name="T43" fmla="*/ 21 h 91"/>
              <a:gd name="T44" fmla="*/ 57 w 84"/>
              <a:gd name="T45" fmla="*/ 40 h 91"/>
              <a:gd name="T46" fmla="*/ 38 w 84"/>
              <a:gd name="T47" fmla="*/ 65 h 91"/>
              <a:gd name="T48" fmla="*/ 70 w 84"/>
              <a:gd name="T49" fmla="*/ 32 h 91"/>
              <a:gd name="T50" fmla="*/ 68 w 84"/>
              <a:gd name="T51" fmla="*/ 35 h 91"/>
              <a:gd name="T52" fmla="*/ 70 w 84"/>
              <a:gd name="T53" fmla="*/ 49 h 91"/>
              <a:gd name="T54" fmla="*/ 68 w 84"/>
              <a:gd name="T55" fmla="*/ 51 h 91"/>
              <a:gd name="T56" fmla="*/ 66 w 84"/>
              <a:gd name="T57" fmla="*/ 49 h 91"/>
              <a:gd name="T58" fmla="*/ 64 w 84"/>
              <a:gd name="T59" fmla="*/ 35 h 91"/>
              <a:gd name="T60" fmla="*/ 62 w 84"/>
              <a:gd name="T61" fmla="*/ 33 h 91"/>
              <a:gd name="T62" fmla="*/ 62 w 84"/>
              <a:gd name="T63" fmla="*/ 31 h 91"/>
              <a:gd name="T64" fmla="*/ 65 w 84"/>
              <a:gd name="T65" fmla="*/ 27 h 91"/>
              <a:gd name="T66" fmla="*/ 70 w 84"/>
              <a:gd name="T67" fmla="*/ 30 h 91"/>
              <a:gd name="T68" fmla="*/ 70 w 84"/>
              <a:gd name="T69" fmla="*/ 3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91">
                <a:moveTo>
                  <a:pt x="59" y="1"/>
                </a:moveTo>
                <a:cubicBezTo>
                  <a:pt x="14" y="6"/>
                  <a:pt x="14" y="6"/>
                  <a:pt x="14" y="6"/>
                </a:cubicBezTo>
                <a:cubicBezTo>
                  <a:pt x="6" y="7"/>
                  <a:pt x="0" y="10"/>
                  <a:pt x="2" y="22"/>
                </a:cubicBezTo>
                <a:cubicBezTo>
                  <a:pt x="6" y="62"/>
                  <a:pt x="6" y="62"/>
                  <a:pt x="6" y="62"/>
                </a:cubicBezTo>
                <a:cubicBezTo>
                  <a:pt x="7" y="67"/>
                  <a:pt x="7" y="67"/>
                  <a:pt x="7" y="67"/>
                </a:cubicBezTo>
                <a:cubicBezTo>
                  <a:pt x="10" y="87"/>
                  <a:pt x="10" y="87"/>
                  <a:pt x="10" y="87"/>
                </a:cubicBezTo>
                <a:cubicBezTo>
                  <a:pt x="10" y="89"/>
                  <a:pt x="12" y="91"/>
                  <a:pt x="14" y="91"/>
                </a:cubicBezTo>
                <a:cubicBezTo>
                  <a:pt x="25" y="89"/>
                  <a:pt x="25" y="89"/>
                  <a:pt x="25" y="89"/>
                </a:cubicBezTo>
                <a:cubicBezTo>
                  <a:pt x="28" y="89"/>
                  <a:pt x="29" y="87"/>
                  <a:pt x="29" y="85"/>
                </a:cubicBezTo>
                <a:cubicBezTo>
                  <a:pt x="28" y="82"/>
                  <a:pt x="28" y="82"/>
                  <a:pt x="28" y="82"/>
                </a:cubicBezTo>
                <a:cubicBezTo>
                  <a:pt x="64" y="78"/>
                  <a:pt x="64" y="78"/>
                  <a:pt x="64" y="78"/>
                </a:cubicBezTo>
                <a:cubicBezTo>
                  <a:pt x="64" y="81"/>
                  <a:pt x="64" y="81"/>
                  <a:pt x="64" y="81"/>
                </a:cubicBezTo>
                <a:cubicBezTo>
                  <a:pt x="65" y="83"/>
                  <a:pt x="67" y="84"/>
                  <a:pt x="69" y="84"/>
                </a:cubicBezTo>
                <a:cubicBezTo>
                  <a:pt x="80" y="82"/>
                  <a:pt x="80" y="82"/>
                  <a:pt x="80" y="82"/>
                </a:cubicBezTo>
                <a:cubicBezTo>
                  <a:pt x="82" y="82"/>
                  <a:pt x="84" y="80"/>
                  <a:pt x="84" y="78"/>
                </a:cubicBezTo>
                <a:cubicBezTo>
                  <a:pt x="81" y="58"/>
                  <a:pt x="81" y="58"/>
                  <a:pt x="81" y="58"/>
                </a:cubicBezTo>
                <a:cubicBezTo>
                  <a:pt x="81" y="54"/>
                  <a:pt x="81" y="54"/>
                  <a:pt x="81" y="54"/>
                </a:cubicBezTo>
                <a:cubicBezTo>
                  <a:pt x="76" y="13"/>
                  <a:pt x="76" y="13"/>
                  <a:pt x="76" y="13"/>
                </a:cubicBezTo>
                <a:cubicBezTo>
                  <a:pt x="74" y="0"/>
                  <a:pt x="67" y="0"/>
                  <a:pt x="59" y="1"/>
                </a:cubicBezTo>
                <a:close/>
                <a:moveTo>
                  <a:pt x="38" y="65"/>
                </a:moveTo>
                <a:cubicBezTo>
                  <a:pt x="26" y="66"/>
                  <a:pt x="15" y="58"/>
                  <a:pt x="13" y="46"/>
                </a:cubicBezTo>
                <a:cubicBezTo>
                  <a:pt x="12" y="34"/>
                  <a:pt x="20" y="23"/>
                  <a:pt x="32" y="21"/>
                </a:cubicBezTo>
                <a:cubicBezTo>
                  <a:pt x="44" y="20"/>
                  <a:pt x="55" y="28"/>
                  <a:pt x="57" y="40"/>
                </a:cubicBezTo>
                <a:cubicBezTo>
                  <a:pt x="58" y="52"/>
                  <a:pt x="50" y="63"/>
                  <a:pt x="38" y="65"/>
                </a:cubicBezTo>
                <a:close/>
                <a:moveTo>
                  <a:pt x="70" y="32"/>
                </a:moveTo>
                <a:cubicBezTo>
                  <a:pt x="70" y="33"/>
                  <a:pt x="69" y="34"/>
                  <a:pt x="68" y="35"/>
                </a:cubicBezTo>
                <a:cubicBezTo>
                  <a:pt x="70" y="49"/>
                  <a:pt x="70" y="49"/>
                  <a:pt x="70" y="49"/>
                </a:cubicBezTo>
                <a:cubicBezTo>
                  <a:pt x="70" y="50"/>
                  <a:pt x="69" y="51"/>
                  <a:pt x="68" y="51"/>
                </a:cubicBezTo>
                <a:cubicBezTo>
                  <a:pt x="67" y="51"/>
                  <a:pt x="66" y="50"/>
                  <a:pt x="66" y="49"/>
                </a:cubicBezTo>
                <a:cubicBezTo>
                  <a:pt x="64" y="35"/>
                  <a:pt x="64" y="35"/>
                  <a:pt x="64" y="35"/>
                </a:cubicBezTo>
                <a:cubicBezTo>
                  <a:pt x="63" y="35"/>
                  <a:pt x="63" y="34"/>
                  <a:pt x="62" y="33"/>
                </a:cubicBezTo>
                <a:cubicBezTo>
                  <a:pt x="62" y="31"/>
                  <a:pt x="62" y="31"/>
                  <a:pt x="62" y="31"/>
                </a:cubicBezTo>
                <a:cubicBezTo>
                  <a:pt x="62" y="29"/>
                  <a:pt x="63" y="27"/>
                  <a:pt x="65" y="27"/>
                </a:cubicBezTo>
                <a:cubicBezTo>
                  <a:pt x="67" y="27"/>
                  <a:pt x="69" y="28"/>
                  <a:pt x="70" y="30"/>
                </a:cubicBezTo>
                <a:lnTo>
                  <a:pt x="70" y="32"/>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84" name="Freeform 79"/>
          <p:cNvSpPr/>
          <p:nvPr/>
        </p:nvSpPr>
        <p:spPr bwMode="auto">
          <a:xfrm>
            <a:off x="3840162" y="2937137"/>
            <a:ext cx="38100" cy="69850"/>
          </a:xfrm>
          <a:custGeom>
            <a:avLst/>
            <a:gdLst>
              <a:gd name="T0" fmla="*/ 10 w 11"/>
              <a:gd name="T1" fmla="*/ 9 h 20"/>
              <a:gd name="T2" fmla="*/ 11 w 11"/>
              <a:gd name="T3" fmla="*/ 7 h 20"/>
              <a:gd name="T4" fmla="*/ 2 w 11"/>
              <a:gd name="T5" fmla="*/ 0 h 20"/>
              <a:gd name="T6" fmla="*/ 0 w 11"/>
              <a:gd name="T7" fmla="*/ 10 h 20"/>
              <a:gd name="T8" fmla="*/ 5 w 11"/>
              <a:gd name="T9" fmla="*/ 20 h 20"/>
              <a:gd name="T10" fmla="*/ 11 w 11"/>
              <a:gd name="T11" fmla="*/ 11 h 20"/>
              <a:gd name="T12" fmla="*/ 10 w 11"/>
              <a:gd name="T13" fmla="*/ 9 h 20"/>
            </a:gdLst>
            <a:ahLst/>
            <a:cxnLst>
              <a:cxn ang="0">
                <a:pos x="T0" y="T1"/>
              </a:cxn>
              <a:cxn ang="0">
                <a:pos x="T2" y="T3"/>
              </a:cxn>
              <a:cxn ang="0">
                <a:pos x="T4" y="T5"/>
              </a:cxn>
              <a:cxn ang="0">
                <a:pos x="T6" y="T7"/>
              </a:cxn>
              <a:cxn ang="0">
                <a:pos x="T8" y="T9"/>
              </a:cxn>
              <a:cxn ang="0">
                <a:pos x="T10" y="T11"/>
              </a:cxn>
              <a:cxn ang="0">
                <a:pos x="T12" y="T13"/>
              </a:cxn>
            </a:cxnLst>
            <a:rect l="0" t="0" r="r" b="b"/>
            <a:pathLst>
              <a:path w="11" h="20">
                <a:moveTo>
                  <a:pt x="10" y="9"/>
                </a:moveTo>
                <a:cubicBezTo>
                  <a:pt x="10" y="8"/>
                  <a:pt x="10" y="8"/>
                  <a:pt x="11" y="7"/>
                </a:cubicBezTo>
                <a:cubicBezTo>
                  <a:pt x="2" y="0"/>
                  <a:pt x="2" y="0"/>
                  <a:pt x="2" y="0"/>
                </a:cubicBezTo>
                <a:cubicBezTo>
                  <a:pt x="0" y="3"/>
                  <a:pt x="0" y="7"/>
                  <a:pt x="0" y="10"/>
                </a:cubicBezTo>
                <a:cubicBezTo>
                  <a:pt x="0" y="14"/>
                  <a:pt x="2" y="17"/>
                  <a:pt x="5" y="20"/>
                </a:cubicBezTo>
                <a:cubicBezTo>
                  <a:pt x="11" y="11"/>
                  <a:pt x="11" y="11"/>
                  <a:pt x="11" y="11"/>
                </a:cubicBezTo>
                <a:cubicBezTo>
                  <a:pt x="11" y="11"/>
                  <a:pt x="11" y="10"/>
                  <a:pt x="10" y="9"/>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85" name="Freeform 80"/>
          <p:cNvSpPr/>
          <p:nvPr/>
        </p:nvSpPr>
        <p:spPr bwMode="auto">
          <a:xfrm>
            <a:off x="3867149" y="2981587"/>
            <a:ext cx="65087" cy="41275"/>
          </a:xfrm>
          <a:custGeom>
            <a:avLst/>
            <a:gdLst>
              <a:gd name="T0" fmla="*/ 9 w 19"/>
              <a:gd name="T1" fmla="*/ 1 h 12"/>
              <a:gd name="T2" fmla="*/ 6 w 19"/>
              <a:gd name="T3" fmla="*/ 1 h 12"/>
              <a:gd name="T4" fmla="*/ 0 w 19"/>
              <a:gd name="T5" fmla="*/ 9 h 12"/>
              <a:gd name="T6" fmla="*/ 10 w 19"/>
              <a:gd name="T7" fmla="*/ 11 h 12"/>
              <a:gd name="T8" fmla="*/ 19 w 19"/>
              <a:gd name="T9" fmla="*/ 7 h 12"/>
              <a:gd name="T10" fmla="*/ 11 w 19"/>
              <a:gd name="T11" fmla="*/ 0 h 12"/>
              <a:gd name="T12" fmla="*/ 9 w 19"/>
              <a:gd name="T13" fmla="*/ 1 h 12"/>
            </a:gdLst>
            <a:ahLst/>
            <a:cxnLst>
              <a:cxn ang="0">
                <a:pos x="T0" y="T1"/>
              </a:cxn>
              <a:cxn ang="0">
                <a:pos x="T2" y="T3"/>
              </a:cxn>
              <a:cxn ang="0">
                <a:pos x="T4" y="T5"/>
              </a:cxn>
              <a:cxn ang="0">
                <a:pos x="T6" y="T7"/>
              </a:cxn>
              <a:cxn ang="0">
                <a:pos x="T8" y="T9"/>
              </a:cxn>
              <a:cxn ang="0">
                <a:pos x="T10" y="T11"/>
              </a:cxn>
              <a:cxn ang="0">
                <a:pos x="T12" y="T13"/>
              </a:cxn>
            </a:cxnLst>
            <a:rect l="0" t="0" r="r" b="b"/>
            <a:pathLst>
              <a:path w="19" h="12">
                <a:moveTo>
                  <a:pt x="9" y="1"/>
                </a:moveTo>
                <a:cubicBezTo>
                  <a:pt x="8" y="1"/>
                  <a:pt x="7" y="1"/>
                  <a:pt x="6" y="1"/>
                </a:cubicBezTo>
                <a:cubicBezTo>
                  <a:pt x="0" y="9"/>
                  <a:pt x="0" y="9"/>
                  <a:pt x="0" y="9"/>
                </a:cubicBezTo>
                <a:cubicBezTo>
                  <a:pt x="3" y="11"/>
                  <a:pt x="6" y="12"/>
                  <a:pt x="10" y="11"/>
                </a:cubicBezTo>
                <a:cubicBezTo>
                  <a:pt x="13" y="11"/>
                  <a:pt x="17" y="9"/>
                  <a:pt x="19" y="7"/>
                </a:cubicBezTo>
                <a:cubicBezTo>
                  <a:pt x="11" y="0"/>
                  <a:pt x="11" y="0"/>
                  <a:pt x="11" y="0"/>
                </a:cubicBezTo>
                <a:cubicBezTo>
                  <a:pt x="10" y="0"/>
                  <a:pt x="9" y="1"/>
                  <a:pt x="9" y="1"/>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86" name="Freeform 81"/>
          <p:cNvSpPr/>
          <p:nvPr/>
        </p:nvSpPr>
        <p:spPr bwMode="auto">
          <a:xfrm>
            <a:off x="3857624" y="2910150"/>
            <a:ext cx="65087" cy="41275"/>
          </a:xfrm>
          <a:custGeom>
            <a:avLst/>
            <a:gdLst>
              <a:gd name="T0" fmla="*/ 10 w 19"/>
              <a:gd name="T1" fmla="*/ 11 h 12"/>
              <a:gd name="T2" fmla="*/ 12 w 19"/>
              <a:gd name="T3" fmla="*/ 11 h 12"/>
              <a:gd name="T4" fmla="*/ 19 w 19"/>
              <a:gd name="T5" fmla="*/ 3 h 12"/>
              <a:gd name="T6" fmla="*/ 9 w 19"/>
              <a:gd name="T7" fmla="*/ 1 h 12"/>
              <a:gd name="T8" fmla="*/ 0 w 19"/>
              <a:gd name="T9" fmla="*/ 5 h 12"/>
              <a:gd name="T10" fmla="*/ 8 w 19"/>
              <a:gd name="T11" fmla="*/ 12 h 12"/>
              <a:gd name="T12" fmla="*/ 10 w 19"/>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19" h="12">
                <a:moveTo>
                  <a:pt x="10" y="11"/>
                </a:moveTo>
                <a:cubicBezTo>
                  <a:pt x="11" y="11"/>
                  <a:pt x="12" y="11"/>
                  <a:pt x="12" y="11"/>
                </a:cubicBezTo>
                <a:cubicBezTo>
                  <a:pt x="19" y="3"/>
                  <a:pt x="19" y="3"/>
                  <a:pt x="19" y="3"/>
                </a:cubicBezTo>
                <a:cubicBezTo>
                  <a:pt x="16" y="1"/>
                  <a:pt x="13" y="0"/>
                  <a:pt x="9" y="1"/>
                </a:cubicBezTo>
                <a:cubicBezTo>
                  <a:pt x="5" y="1"/>
                  <a:pt x="2" y="3"/>
                  <a:pt x="0" y="5"/>
                </a:cubicBezTo>
                <a:cubicBezTo>
                  <a:pt x="8" y="12"/>
                  <a:pt x="8" y="12"/>
                  <a:pt x="8" y="12"/>
                </a:cubicBezTo>
                <a:cubicBezTo>
                  <a:pt x="9" y="11"/>
                  <a:pt x="9" y="11"/>
                  <a:pt x="10" y="11"/>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87" name="Freeform 82"/>
          <p:cNvSpPr/>
          <p:nvPr/>
        </p:nvSpPr>
        <p:spPr bwMode="auto">
          <a:xfrm>
            <a:off x="3911599" y="2927612"/>
            <a:ext cx="38100" cy="68263"/>
          </a:xfrm>
          <a:custGeom>
            <a:avLst/>
            <a:gdLst>
              <a:gd name="T0" fmla="*/ 0 w 11"/>
              <a:gd name="T1" fmla="*/ 9 h 20"/>
              <a:gd name="T2" fmla="*/ 0 w 11"/>
              <a:gd name="T3" fmla="*/ 11 h 20"/>
              <a:gd name="T4" fmla="*/ 0 w 11"/>
              <a:gd name="T5" fmla="*/ 13 h 20"/>
              <a:gd name="T6" fmla="*/ 9 w 11"/>
              <a:gd name="T7" fmla="*/ 20 h 20"/>
              <a:gd name="T8" fmla="*/ 11 w 11"/>
              <a:gd name="T9" fmla="*/ 9 h 20"/>
              <a:gd name="T10" fmla="*/ 6 w 11"/>
              <a:gd name="T11" fmla="*/ 0 h 20"/>
              <a:gd name="T12" fmla="*/ 0 w 11"/>
              <a:gd name="T13" fmla="*/ 9 h 20"/>
            </a:gdLst>
            <a:ahLst/>
            <a:cxnLst>
              <a:cxn ang="0">
                <a:pos x="T0" y="T1"/>
              </a:cxn>
              <a:cxn ang="0">
                <a:pos x="T2" y="T3"/>
              </a:cxn>
              <a:cxn ang="0">
                <a:pos x="T4" y="T5"/>
              </a:cxn>
              <a:cxn ang="0">
                <a:pos x="T6" y="T7"/>
              </a:cxn>
              <a:cxn ang="0">
                <a:pos x="T8" y="T9"/>
              </a:cxn>
              <a:cxn ang="0">
                <a:pos x="T10" y="T11"/>
              </a:cxn>
              <a:cxn ang="0">
                <a:pos x="T12" y="T13"/>
              </a:cxn>
            </a:cxnLst>
            <a:rect l="0" t="0" r="r" b="b"/>
            <a:pathLst>
              <a:path w="11" h="20">
                <a:moveTo>
                  <a:pt x="0" y="9"/>
                </a:moveTo>
                <a:cubicBezTo>
                  <a:pt x="0" y="9"/>
                  <a:pt x="0" y="10"/>
                  <a:pt x="0" y="11"/>
                </a:cubicBezTo>
                <a:cubicBezTo>
                  <a:pt x="0" y="12"/>
                  <a:pt x="0" y="12"/>
                  <a:pt x="0" y="13"/>
                </a:cubicBezTo>
                <a:cubicBezTo>
                  <a:pt x="9" y="20"/>
                  <a:pt x="9" y="20"/>
                  <a:pt x="9" y="20"/>
                </a:cubicBezTo>
                <a:cubicBezTo>
                  <a:pt x="10" y="17"/>
                  <a:pt x="11" y="13"/>
                  <a:pt x="11" y="9"/>
                </a:cubicBezTo>
                <a:cubicBezTo>
                  <a:pt x="10" y="6"/>
                  <a:pt x="9" y="3"/>
                  <a:pt x="6" y="0"/>
                </a:cubicBezTo>
                <a:lnTo>
                  <a:pt x="0" y="9"/>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88" name="Freeform 83"/>
          <p:cNvSpPr>
            <a:spLocks noEditPoints="1"/>
          </p:cNvSpPr>
          <p:nvPr/>
        </p:nvSpPr>
        <p:spPr bwMode="auto">
          <a:xfrm>
            <a:off x="3775074" y="2818075"/>
            <a:ext cx="287337" cy="311150"/>
          </a:xfrm>
          <a:custGeom>
            <a:avLst/>
            <a:gdLst>
              <a:gd name="T0" fmla="*/ 59 w 84"/>
              <a:gd name="T1" fmla="*/ 1 h 91"/>
              <a:gd name="T2" fmla="*/ 14 w 84"/>
              <a:gd name="T3" fmla="*/ 6 h 91"/>
              <a:gd name="T4" fmla="*/ 2 w 84"/>
              <a:gd name="T5" fmla="*/ 23 h 91"/>
              <a:gd name="T6" fmla="*/ 6 w 84"/>
              <a:gd name="T7" fmla="*/ 62 h 91"/>
              <a:gd name="T8" fmla="*/ 7 w 84"/>
              <a:gd name="T9" fmla="*/ 68 h 91"/>
              <a:gd name="T10" fmla="*/ 10 w 84"/>
              <a:gd name="T11" fmla="*/ 88 h 91"/>
              <a:gd name="T12" fmla="*/ 14 w 84"/>
              <a:gd name="T13" fmla="*/ 91 h 91"/>
              <a:gd name="T14" fmla="*/ 25 w 84"/>
              <a:gd name="T15" fmla="*/ 90 h 91"/>
              <a:gd name="T16" fmla="*/ 29 w 84"/>
              <a:gd name="T17" fmla="*/ 85 h 91"/>
              <a:gd name="T18" fmla="*/ 28 w 84"/>
              <a:gd name="T19" fmla="*/ 83 h 91"/>
              <a:gd name="T20" fmla="*/ 64 w 84"/>
              <a:gd name="T21" fmla="*/ 78 h 91"/>
              <a:gd name="T22" fmla="*/ 64 w 84"/>
              <a:gd name="T23" fmla="*/ 81 h 91"/>
              <a:gd name="T24" fmla="*/ 69 w 84"/>
              <a:gd name="T25" fmla="*/ 84 h 91"/>
              <a:gd name="T26" fmla="*/ 80 w 84"/>
              <a:gd name="T27" fmla="*/ 83 h 91"/>
              <a:gd name="T28" fmla="*/ 84 w 84"/>
              <a:gd name="T29" fmla="*/ 79 h 91"/>
              <a:gd name="T30" fmla="*/ 81 w 84"/>
              <a:gd name="T31" fmla="*/ 59 h 91"/>
              <a:gd name="T32" fmla="*/ 81 w 84"/>
              <a:gd name="T33" fmla="*/ 54 h 91"/>
              <a:gd name="T34" fmla="*/ 76 w 84"/>
              <a:gd name="T35" fmla="*/ 14 h 91"/>
              <a:gd name="T36" fmla="*/ 59 w 84"/>
              <a:gd name="T37" fmla="*/ 1 h 91"/>
              <a:gd name="T38" fmla="*/ 38 w 84"/>
              <a:gd name="T39" fmla="*/ 65 h 91"/>
              <a:gd name="T40" fmla="*/ 13 w 84"/>
              <a:gd name="T41" fmla="*/ 46 h 91"/>
              <a:gd name="T42" fmla="*/ 32 w 84"/>
              <a:gd name="T43" fmla="*/ 22 h 91"/>
              <a:gd name="T44" fmla="*/ 57 w 84"/>
              <a:gd name="T45" fmla="*/ 41 h 91"/>
              <a:gd name="T46" fmla="*/ 38 w 84"/>
              <a:gd name="T47" fmla="*/ 65 h 91"/>
              <a:gd name="T48" fmla="*/ 70 w 84"/>
              <a:gd name="T49" fmla="*/ 32 h 91"/>
              <a:gd name="T50" fmla="*/ 68 w 84"/>
              <a:gd name="T51" fmla="*/ 35 h 91"/>
              <a:gd name="T52" fmla="*/ 70 w 84"/>
              <a:gd name="T53" fmla="*/ 49 h 91"/>
              <a:gd name="T54" fmla="*/ 68 w 84"/>
              <a:gd name="T55" fmla="*/ 51 h 91"/>
              <a:gd name="T56" fmla="*/ 66 w 84"/>
              <a:gd name="T57" fmla="*/ 50 h 91"/>
              <a:gd name="T58" fmla="*/ 64 w 84"/>
              <a:gd name="T59" fmla="*/ 36 h 91"/>
              <a:gd name="T60" fmla="*/ 62 w 84"/>
              <a:gd name="T61" fmla="*/ 33 h 91"/>
              <a:gd name="T62" fmla="*/ 62 w 84"/>
              <a:gd name="T63" fmla="*/ 32 h 91"/>
              <a:gd name="T64" fmla="*/ 65 w 84"/>
              <a:gd name="T65" fmla="*/ 28 h 91"/>
              <a:gd name="T66" fmla="*/ 69 w 84"/>
              <a:gd name="T67" fmla="*/ 31 h 91"/>
              <a:gd name="T68" fmla="*/ 70 w 84"/>
              <a:gd name="T69" fmla="*/ 3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91">
                <a:moveTo>
                  <a:pt x="59" y="1"/>
                </a:moveTo>
                <a:cubicBezTo>
                  <a:pt x="14" y="6"/>
                  <a:pt x="14" y="6"/>
                  <a:pt x="14" y="6"/>
                </a:cubicBezTo>
                <a:cubicBezTo>
                  <a:pt x="6" y="7"/>
                  <a:pt x="0" y="11"/>
                  <a:pt x="2" y="23"/>
                </a:cubicBezTo>
                <a:cubicBezTo>
                  <a:pt x="6" y="62"/>
                  <a:pt x="6" y="62"/>
                  <a:pt x="6" y="62"/>
                </a:cubicBezTo>
                <a:cubicBezTo>
                  <a:pt x="7" y="68"/>
                  <a:pt x="7" y="68"/>
                  <a:pt x="7" y="68"/>
                </a:cubicBezTo>
                <a:cubicBezTo>
                  <a:pt x="10" y="88"/>
                  <a:pt x="10" y="88"/>
                  <a:pt x="10" y="88"/>
                </a:cubicBezTo>
                <a:cubicBezTo>
                  <a:pt x="10" y="90"/>
                  <a:pt x="12" y="91"/>
                  <a:pt x="14" y="91"/>
                </a:cubicBezTo>
                <a:cubicBezTo>
                  <a:pt x="25" y="90"/>
                  <a:pt x="25" y="90"/>
                  <a:pt x="25" y="90"/>
                </a:cubicBezTo>
                <a:cubicBezTo>
                  <a:pt x="28" y="89"/>
                  <a:pt x="29" y="87"/>
                  <a:pt x="29" y="85"/>
                </a:cubicBezTo>
                <a:cubicBezTo>
                  <a:pt x="28" y="83"/>
                  <a:pt x="28" y="83"/>
                  <a:pt x="28" y="83"/>
                </a:cubicBezTo>
                <a:cubicBezTo>
                  <a:pt x="64" y="78"/>
                  <a:pt x="64" y="78"/>
                  <a:pt x="64" y="78"/>
                </a:cubicBezTo>
                <a:cubicBezTo>
                  <a:pt x="64" y="81"/>
                  <a:pt x="64" y="81"/>
                  <a:pt x="64" y="81"/>
                </a:cubicBezTo>
                <a:cubicBezTo>
                  <a:pt x="65" y="83"/>
                  <a:pt x="66" y="85"/>
                  <a:pt x="69" y="84"/>
                </a:cubicBezTo>
                <a:cubicBezTo>
                  <a:pt x="80" y="83"/>
                  <a:pt x="80" y="83"/>
                  <a:pt x="80" y="83"/>
                </a:cubicBezTo>
                <a:cubicBezTo>
                  <a:pt x="82" y="83"/>
                  <a:pt x="84" y="81"/>
                  <a:pt x="84" y="79"/>
                </a:cubicBezTo>
                <a:cubicBezTo>
                  <a:pt x="81" y="59"/>
                  <a:pt x="81" y="59"/>
                  <a:pt x="81" y="59"/>
                </a:cubicBezTo>
                <a:cubicBezTo>
                  <a:pt x="81" y="54"/>
                  <a:pt x="81" y="54"/>
                  <a:pt x="81" y="54"/>
                </a:cubicBezTo>
                <a:cubicBezTo>
                  <a:pt x="76" y="14"/>
                  <a:pt x="76" y="14"/>
                  <a:pt x="76" y="14"/>
                </a:cubicBezTo>
                <a:cubicBezTo>
                  <a:pt x="74" y="1"/>
                  <a:pt x="67" y="0"/>
                  <a:pt x="59" y="1"/>
                </a:cubicBezTo>
                <a:close/>
                <a:moveTo>
                  <a:pt x="38" y="65"/>
                </a:moveTo>
                <a:cubicBezTo>
                  <a:pt x="26" y="67"/>
                  <a:pt x="15" y="58"/>
                  <a:pt x="13" y="46"/>
                </a:cubicBezTo>
                <a:cubicBezTo>
                  <a:pt x="12" y="34"/>
                  <a:pt x="20" y="23"/>
                  <a:pt x="32" y="22"/>
                </a:cubicBezTo>
                <a:cubicBezTo>
                  <a:pt x="44" y="20"/>
                  <a:pt x="55" y="29"/>
                  <a:pt x="57" y="41"/>
                </a:cubicBezTo>
                <a:cubicBezTo>
                  <a:pt x="58" y="53"/>
                  <a:pt x="49" y="64"/>
                  <a:pt x="38" y="65"/>
                </a:cubicBezTo>
                <a:close/>
                <a:moveTo>
                  <a:pt x="70" y="32"/>
                </a:moveTo>
                <a:cubicBezTo>
                  <a:pt x="70" y="33"/>
                  <a:pt x="69" y="35"/>
                  <a:pt x="68" y="35"/>
                </a:cubicBezTo>
                <a:cubicBezTo>
                  <a:pt x="70" y="49"/>
                  <a:pt x="70" y="49"/>
                  <a:pt x="70" y="49"/>
                </a:cubicBezTo>
                <a:cubicBezTo>
                  <a:pt x="70" y="50"/>
                  <a:pt x="69" y="51"/>
                  <a:pt x="68" y="51"/>
                </a:cubicBezTo>
                <a:cubicBezTo>
                  <a:pt x="67" y="51"/>
                  <a:pt x="66" y="51"/>
                  <a:pt x="66" y="50"/>
                </a:cubicBezTo>
                <a:cubicBezTo>
                  <a:pt x="64" y="36"/>
                  <a:pt x="64" y="36"/>
                  <a:pt x="64" y="36"/>
                </a:cubicBezTo>
                <a:cubicBezTo>
                  <a:pt x="63" y="35"/>
                  <a:pt x="63" y="34"/>
                  <a:pt x="62" y="33"/>
                </a:cubicBezTo>
                <a:cubicBezTo>
                  <a:pt x="62" y="32"/>
                  <a:pt x="62" y="32"/>
                  <a:pt x="62" y="32"/>
                </a:cubicBezTo>
                <a:cubicBezTo>
                  <a:pt x="62" y="30"/>
                  <a:pt x="63" y="28"/>
                  <a:pt x="65" y="28"/>
                </a:cubicBezTo>
                <a:cubicBezTo>
                  <a:pt x="67" y="27"/>
                  <a:pt x="69" y="29"/>
                  <a:pt x="69" y="31"/>
                </a:cubicBezTo>
                <a:lnTo>
                  <a:pt x="70" y="32"/>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89" name="Freeform 84"/>
          <p:cNvSpPr>
            <a:spLocks noEditPoints="1"/>
          </p:cNvSpPr>
          <p:nvPr/>
        </p:nvSpPr>
        <p:spPr bwMode="auto">
          <a:xfrm>
            <a:off x="1073150" y="2978412"/>
            <a:ext cx="254000" cy="257175"/>
          </a:xfrm>
          <a:custGeom>
            <a:avLst/>
            <a:gdLst>
              <a:gd name="T0" fmla="*/ 33 w 74"/>
              <a:gd name="T1" fmla="*/ 2 h 75"/>
              <a:gd name="T2" fmla="*/ 2 w 74"/>
              <a:gd name="T3" fmla="*/ 41 h 75"/>
              <a:gd name="T4" fmla="*/ 41 w 74"/>
              <a:gd name="T5" fmla="*/ 72 h 75"/>
              <a:gd name="T6" fmla="*/ 72 w 74"/>
              <a:gd name="T7" fmla="*/ 33 h 75"/>
              <a:gd name="T8" fmla="*/ 33 w 74"/>
              <a:gd name="T9" fmla="*/ 2 h 75"/>
              <a:gd name="T10" fmla="*/ 40 w 74"/>
              <a:gd name="T11" fmla="*/ 65 h 75"/>
              <a:gd name="T12" fmla="*/ 9 w 74"/>
              <a:gd name="T13" fmla="*/ 41 h 75"/>
              <a:gd name="T14" fmla="*/ 33 w 74"/>
              <a:gd name="T15" fmla="*/ 9 h 75"/>
              <a:gd name="T16" fmla="*/ 65 w 74"/>
              <a:gd name="T17" fmla="*/ 34 h 75"/>
              <a:gd name="T18" fmla="*/ 40 w 74"/>
              <a:gd name="T19" fmla="*/ 6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5">
                <a:moveTo>
                  <a:pt x="33" y="2"/>
                </a:moveTo>
                <a:cubicBezTo>
                  <a:pt x="13" y="5"/>
                  <a:pt x="0" y="22"/>
                  <a:pt x="2" y="41"/>
                </a:cubicBezTo>
                <a:cubicBezTo>
                  <a:pt x="4" y="61"/>
                  <a:pt x="22" y="75"/>
                  <a:pt x="41" y="72"/>
                </a:cubicBezTo>
                <a:cubicBezTo>
                  <a:pt x="61" y="70"/>
                  <a:pt x="74" y="52"/>
                  <a:pt x="72" y="33"/>
                </a:cubicBezTo>
                <a:cubicBezTo>
                  <a:pt x="70" y="14"/>
                  <a:pt x="52" y="0"/>
                  <a:pt x="33" y="2"/>
                </a:cubicBezTo>
                <a:close/>
                <a:moveTo>
                  <a:pt x="40" y="65"/>
                </a:moveTo>
                <a:cubicBezTo>
                  <a:pt x="25" y="67"/>
                  <a:pt x="11" y="56"/>
                  <a:pt x="9" y="41"/>
                </a:cubicBezTo>
                <a:cubicBezTo>
                  <a:pt x="7" y="25"/>
                  <a:pt x="18" y="11"/>
                  <a:pt x="33" y="9"/>
                </a:cubicBezTo>
                <a:cubicBezTo>
                  <a:pt x="49" y="7"/>
                  <a:pt x="63" y="18"/>
                  <a:pt x="65" y="34"/>
                </a:cubicBezTo>
                <a:cubicBezTo>
                  <a:pt x="67" y="49"/>
                  <a:pt x="56" y="63"/>
                  <a:pt x="40" y="65"/>
                </a:cubicBez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090" name="Freeform 85"/>
          <p:cNvSpPr>
            <a:spLocks noEditPoints="1"/>
          </p:cNvSpPr>
          <p:nvPr/>
        </p:nvSpPr>
        <p:spPr bwMode="auto">
          <a:xfrm>
            <a:off x="1163637" y="3022862"/>
            <a:ext cx="82550" cy="165100"/>
          </a:xfrm>
          <a:custGeom>
            <a:avLst/>
            <a:gdLst>
              <a:gd name="T0" fmla="*/ 16 w 24"/>
              <a:gd name="T1" fmla="*/ 21 h 48"/>
              <a:gd name="T2" fmla="*/ 15 w 24"/>
              <a:gd name="T3" fmla="*/ 12 h 48"/>
              <a:gd name="T4" fmla="*/ 15 w 24"/>
              <a:gd name="T5" fmla="*/ 12 h 48"/>
              <a:gd name="T6" fmla="*/ 18 w 24"/>
              <a:gd name="T7" fmla="*/ 12 h 48"/>
              <a:gd name="T8" fmla="*/ 19 w 24"/>
              <a:gd name="T9" fmla="*/ 11 h 48"/>
              <a:gd name="T10" fmla="*/ 20 w 24"/>
              <a:gd name="T11" fmla="*/ 9 h 48"/>
              <a:gd name="T12" fmla="*/ 20 w 24"/>
              <a:gd name="T13" fmla="*/ 8 h 48"/>
              <a:gd name="T14" fmla="*/ 19 w 24"/>
              <a:gd name="T15" fmla="*/ 7 h 48"/>
              <a:gd name="T16" fmla="*/ 18 w 24"/>
              <a:gd name="T17" fmla="*/ 6 h 48"/>
              <a:gd name="T18" fmla="*/ 17 w 24"/>
              <a:gd name="T19" fmla="*/ 6 h 48"/>
              <a:gd name="T20" fmla="*/ 14 w 24"/>
              <a:gd name="T21" fmla="*/ 6 h 48"/>
              <a:gd name="T22" fmla="*/ 14 w 24"/>
              <a:gd name="T23" fmla="*/ 2 h 48"/>
              <a:gd name="T24" fmla="*/ 12 w 24"/>
              <a:gd name="T25" fmla="*/ 1 h 48"/>
              <a:gd name="T26" fmla="*/ 11 w 24"/>
              <a:gd name="T27" fmla="*/ 2 h 48"/>
              <a:gd name="T28" fmla="*/ 11 w 24"/>
              <a:gd name="T29" fmla="*/ 6 h 48"/>
              <a:gd name="T30" fmla="*/ 11 w 24"/>
              <a:gd name="T31" fmla="*/ 7 h 48"/>
              <a:gd name="T32" fmla="*/ 8 w 24"/>
              <a:gd name="T33" fmla="*/ 7 h 48"/>
              <a:gd name="T34" fmla="*/ 8 w 24"/>
              <a:gd name="T35" fmla="*/ 3 h 48"/>
              <a:gd name="T36" fmla="*/ 6 w 24"/>
              <a:gd name="T37" fmla="*/ 1 h 48"/>
              <a:gd name="T38" fmla="*/ 5 w 24"/>
              <a:gd name="T39" fmla="*/ 3 h 48"/>
              <a:gd name="T40" fmla="*/ 5 w 24"/>
              <a:gd name="T41" fmla="*/ 8 h 48"/>
              <a:gd name="T42" fmla="*/ 2 w 24"/>
              <a:gd name="T43" fmla="*/ 10 h 48"/>
              <a:gd name="T44" fmla="*/ 0 w 24"/>
              <a:gd name="T45" fmla="*/ 13 h 48"/>
              <a:gd name="T46" fmla="*/ 0 w 24"/>
              <a:gd name="T47" fmla="*/ 17 h 48"/>
              <a:gd name="T48" fmla="*/ 1 w 24"/>
              <a:gd name="T49" fmla="*/ 21 h 48"/>
              <a:gd name="T50" fmla="*/ 3 w 24"/>
              <a:gd name="T51" fmla="*/ 23 h 48"/>
              <a:gd name="T52" fmla="*/ 7 w 24"/>
              <a:gd name="T53" fmla="*/ 25 h 48"/>
              <a:gd name="T54" fmla="*/ 7 w 24"/>
              <a:gd name="T55" fmla="*/ 25 h 48"/>
              <a:gd name="T56" fmla="*/ 9 w 24"/>
              <a:gd name="T57" fmla="*/ 36 h 48"/>
              <a:gd name="T58" fmla="*/ 6 w 24"/>
              <a:gd name="T59" fmla="*/ 36 h 48"/>
              <a:gd name="T60" fmla="*/ 2 w 24"/>
              <a:gd name="T61" fmla="*/ 35 h 48"/>
              <a:gd name="T62" fmla="*/ 2 w 24"/>
              <a:gd name="T63" fmla="*/ 36 h 48"/>
              <a:gd name="T64" fmla="*/ 2 w 24"/>
              <a:gd name="T65" fmla="*/ 37 h 48"/>
              <a:gd name="T66" fmla="*/ 1 w 24"/>
              <a:gd name="T67" fmla="*/ 39 h 48"/>
              <a:gd name="T68" fmla="*/ 2 w 24"/>
              <a:gd name="T69" fmla="*/ 40 h 48"/>
              <a:gd name="T70" fmla="*/ 5 w 24"/>
              <a:gd name="T71" fmla="*/ 41 h 48"/>
              <a:gd name="T72" fmla="*/ 9 w 24"/>
              <a:gd name="T73" fmla="*/ 41 h 48"/>
              <a:gd name="T74" fmla="*/ 10 w 24"/>
              <a:gd name="T75" fmla="*/ 47 h 48"/>
              <a:gd name="T76" fmla="*/ 12 w 24"/>
              <a:gd name="T77" fmla="*/ 48 h 48"/>
              <a:gd name="T78" fmla="*/ 13 w 24"/>
              <a:gd name="T79" fmla="*/ 46 h 48"/>
              <a:gd name="T80" fmla="*/ 12 w 24"/>
              <a:gd name="T81" fmla="*/ 41 h 48"/>
              <a:gd name="T82" fmla="*/ 15 w 24"/>
              <a:gd name="T83" fmla="*/ 40 h 48"/>
              <a:gd name="T84" fmla="*/ 16 w 24"/>
              <a:gd name="T85" fmla="*/ 46 h 48"/>
              <a:gd name="T86" fmla="*/ 18 w 24"/>
              <a:gd name="T87" fmla="*/ 47 h 48"/>
              <a:gd name="T88" fmla="*/ 19 w 24"/>
              <a:gd name="T89" fmla="*/ 45 h 48"/>
              <a:gd name="T90" fmla="*/ 18 w 24"/>
              <a:gd name="T91" fmla="*/ 39 h 48"/>
              <a:gd name="T92" fmla="*/ 21 w 24"/>
              <a:gd name="T93" fmla="*/ 38 h 48"/>
              <a:gd name="T94" fmla="*/ 23 w 24"/>
              <a:gd name="T95" fmla="*/ 35 h 48"/>
              <a:gd name="T96" fmla="*/ 24 w 24"/>
              <a:gd name="T97" fmla="*/ 30 h 48"/>
              <a:gd name="T98" fmla="*/ 21 w 24"/>
              <a:gd name="T99" fmla="*/ 24 h 48"/>
              <a:gd name="T100" fmla="*/ 16 w 24"/>
              <a:gd name="T101" fmla="*/ 21 h 48"/>
              <a:gd name="T102" fmla="*/ 15 w 24"/>
              <a:gd name="T103" fmla="*/ 35 h 48"/>
              <a:gd name="T104" fmla="*/ 12 w 24"/>
              <a:gd name="T105" fmla="*/ 35 h 48"/>
              <a:gd name="T106" fmla="*/ 11 w 24"/>
              <a:gd name="T107" fmla="*/ 26 h 48"/>
              <a:gd name="T108" fmla="*/ 14 w 24"/>
              <a:gd name="T109" fmla="*/ 27 h 48"/>
              <a:gd name="T110" fmla="*/ 15 w 24"/>
              <a:gd name="T111" fmla="*/ 35 h 48"/>
              <a:gd name="T112" fmla="*/ 13 w 24"/>
              <a:gd name="T113" fmla="*/ 20 h 48"/>
              <a:gd name="T114" fmla="*/ 10 w 24"/>
              <a:gd name="T115" fmla="*/ 19 h 48"/>
              <a:gd name="T116" fmla="*/ 9 w 24"/>
              <a:gd name="T117" fmla="*/ 12 h 48"/>
              <a:gd name="T118" fmla="*/ 12 w 24"/>
              <a:gd name="T119" fmla="*/ 12 h 48"/>
              <a:gd name="T120" fmla="*/ 13 w 24"/>
              <a:gd name="T121" fmla="*/ 2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 h="48">
                <a:moveTo>
                  <a:pt x="16" y="21"/>
                </a:moveTo>
                <a:cubicBezTo>
                  <a:pt x="15" y="12"/>
                  <a:pt x="15" y="12"/>
                  <a:pt x="15" y="12"/>
                </a:cubicBezTo>
                <a:cubicBezTo>
                  <a:pt x="15" y="12"/>
                  <a:pt x="15" y="12"/>
                  <a:pt x="15" y="12"/>
                </a:cubicBezTo>
                <a:cubicBezTo>
                  <a:pt x="17" y="12"/>
                  <a:pt x="18" y="12"/>
                  <a:pt x="18" y="12"/>
                </a:cubicBezTo>
                <a:cubicBezTo>
                  <a:pt x="19" y="12"/>
                  <a:pt x="19" y="12"/>
                  <a:pt x="19" y="11"/>
                </a:cubicBezTo>
                <a:cubicBezTo>
                  <a:pt x="19" y="11"/>
                  <a:pt x="20" y="10"/>
                  <a:pt x="20" y="9"/>
                </a:cubicBezTo>
                <a:cubicBezTo>
                  <a:pt x="20" y="9"/>
                  <a:pt x="20" y="8"/>
                  <a:pt x="20" y="8"/>
                </a:cubicBezTo>
                <a:cubicBezTo>
                  <a:pt x="20" y="7"/>
                  <a:pt x="19" y="7"/>
                  <a:pt x="19" y="7"/>
                </a:cubicBezTo>
                <a:cubicBezTo>
                  <a:pt x="19" y="6"/>
                  <a:pt x="18" y="6"/>
                  <a:pt x="18" y="6"/>
                </a:cubicBezTo>
                <a:cubicBezTo>
                  <a:pt x="18" y="6"/>
                  <a:pt x="17" y="6"/>
                  <a:pt x="17" y="6"/>
                </a:cubicBezTo>
                <a:cubicBezTo>
                  <a:pt x="16" y="6"/>
                  <a:pt x="15" y="6"/>
                  <a:pt x="14" y="6"/>
                </a:cubicBezTo>
                <a:cubicBezTo>
                  <a:pt x="14" y="2"/>
                  <a:pt x="14" y="2"/>
                  <a:pt x="14" y="2"/>
                </a:cubicBezTo>
                <a:cubicBezTo>
                  <a:pt x="14" y="1"/>
                  <a:pt x="13" y="0"/>
                  <a:pt x="12" y="1"/>
                </a:cubicBezTo>
                <a:cubicBezTo>
                  <a:pt x="11" y="1"/>
                  <a:pt x="11" y="1"/>
                  <a:pt x="11" y="2"/>
                </a:cubicBezTo>
                <a:cubicBezTo>
                  <a:pt x="11" y="6"/>
                  <a:pt x="11" y="6"/>
                  <a:pt x="11" y="6"/>
                </a:cubicBezTo>
                <a:cubicBezTo>
                  <a:pt x="11" y="7"/>
                  <a:pt x="11" y="7"/>
                  <a:pt x="11" y="7"/>
                </a:cubicBezTo>
                <a:cubicBezTo>
                  <a:pt x="10" y="7"/>
                  <a:pt x="9" y="7"/>
                  <a:pt x="8" y="7"/>
                </a:cubicBezTo>
                <a:cubicBezTo>
                  <a:pt x="8" y="3"/>
                  <a:pt x="8" y="3"/>
                  <a:pt x="8" y="3"/>
                </a:cubicBezTo>
                <a:cubicBezTo>
                  <a:pt x="8" y="2"/>
                  <a:pt x="7" y="1"/>
                  <a:pt x="6" y="1"/>
                </a:cubicBezTo>
                <a:cubicBezTo>
                  <a:pt x="5" y="1"/>
                  <a:pt x="5" y="2"/>
                  <a:pt x="5" y="3"/>
                </a:cubicBezTo>
                <a:cubicBezTo>
                  <a:pt x="5" y="8"/>
                  <a:pt x="5" y="8"/>
                  <a:pt x="5" y="8"/>
                </a:cubicBezTo>
                <a:cubicBezTo>
                  <a:pt x="4" y="9"/>
                  <a:pt x="3" y="9"/>
                  <a:pt x="2" y="10"/>
                </a:cubicBezTo>
                <a:cubicBezTo>
                  <a:pt x="1" y="11"/>
                  <a:pt x="1" y="12"/>
                  <a:pt x="0" y="13"/>
                </a:cubicBezTo>
                <a:cubicBezTo>
                  <a:pt x="0" y="14"/>
                  <a:pt x="0" y="16"/>
                  <a:pt x="0" y="17"/>
                </a:cubicBezTo>
                <a:cubicBezTo>
                  <a:pt x="0" y="18"/>
                  <a:pt x="1" y="20"/>
                  <a:pt x="1" y="21"/>
                </a:cubicBezTo>
                <a:cubicBezTo>
                  <a:pt x="2" y="22"/>
                  <a:pt x="3" y="22"/>
                  <a:pt x="3" y="23"/>
                </a:cubicBezTo>
                <a:cubicBezTo>
                  <a:pt x="4" y="24"/>
                  <a:pt x="5" y="24"/>
                  <a:pt x="7" y="25"/>
                </a:cubicBezTo>
                <a:cubicBezTo>
                  <a:pt x="7" y="25"/>
                  <a:pt x="7" y="25"/>
                  <a:pt x="7" y="25"/>
                </a:cubicBezTo>
                <a:cubicBezTo>
                  <a:pt x="9" y="36"/>
                  <a:pt x="9" y="36"/>
                  <a:pt x="9" y="36"/>
                </a:cubicBezTo>
                <a:cubicBezTo>
                  <a:pt x="8" y="36"/>
                  <a:pt x="7" y="36"/>
                  <a:pt x="6" y="36"/>
                </a:cubicBezTo>
                <a:cubicBezTo>
                  <a:pt x="5" y="35"/>
                  <a:pt x="4" y="35"/>
                  <a:pt x="2" y="35"/>
                </a:cubicBezTo>
                <a:cubicBezTo>
                  <a:pt x="2" y="35"/>
                  <a:pt x="2" y="35"/>
                  <a:pt x="2" y="36"/>
                </a:cubicBezTo>
                <a:cubicBezTo>
                  <a:pt x="2" y="36"/>
                  <a:pt x="2" y="37"/>
                  <a:pt x="2" y="37"/>
                </a:cubicBezTo>
                <a:cubicBezTo>
                  <a:pt x="1" y="38"/>
                  <a:pt x="1" y="39"/>
                  <a:pt x="1" y="39"/>
                </a:cubicBezTo>
                <a:cubicBezTo>
                  <a:pt x="2" y="40"/>
                  <a:pt x="2" y="40"/>
                  <a:pt x="2" y="40"/>
                </a:cubicBezTo>
                <a:cubicBezTo>
                  <a:pt x="3" y="41"/>
                  <a:pt x="4" y="41"/>
                  <a:pt x="5" y="41"/>
                </a:cubicBezTo>
                <a:cubicBezTo>
                  <a:pt x="7" y="41"/>
                  <a:pt x="8" y="41"/>
                  <a:pt x="9" y="41"/>
                </a:cubicBezTo>
                <a:cubicBezTo>
                  <a:pt x="10" y="47"/>
                  <a:pt x="10" y="47"/>
                  <a:pt x="10" y="47"/>
                </a:cubicBezTo>
                <a:cubicBezTo>
                  <a:pt x="10" y="47"/>
                  <a:pt x="11" y="48"/>
                  <a:pt x="12" y="48"/>
                </a:cubicBezTo>
                <a:cubicBezTo>
                  <a:pt x="13" y="48"/>
                  <a:pt x="13" y="47"/>
                  <a:pt x="13" y="46"/>
                </a:cubicBezTo>
                <a:cubicBezTo>
                  <a:pt x="12" y="41"/>
                  <a:pt x="12" y="41"/>
                  <a:pt x="12" y="41"/>
                </a:cubicBezTo>
                <a:cubicBezTo>
                  <a:pt x="13" y="41"/>
                  <a:pt x="14" y="41"/>
                  <a:pt x="15" y="40"/>
                </a:cubicBezTo>
                <a:cubicBezTo>
                  <a:pt x="16" y="46"/>
                  <a:pt x="16" y="46"/>
                  <a:pt x="16" y="46"/>
                </a:cubicBezTo>
                <a:cubicBezTo>
                  <a:pt x="16" y="47"/>
                  <a:pt x="17" y="47"/>
                  <a:pt x="18" y="47"/>
                </a:cubicBezTo>
                <a:cubicBezTo>
                  <a:pt x="19" y="47"/>
                  <a:pt x="19" y="46"/>
                  <a:pt x="19" y="45"/>
                </a:cubicBezTo>
                <a:cubicBezTo>
                  <a:pt x="18" y="39"/>
                  <a:pt x="18" y="39"/>
                  <a:pt x="18" y="39"/>
                </a:cubicBezTo>
                <a:cubicBezTo>
                  <a:pt x="19" y="39"/>
                  <a:pt x="20" y="39"/>
                  <a:pt x="21" y="38"/>
                </a:cubicBezTo>
                <a:cubicBezTo>
                  <a:pt x="22" y="37"/>
                  <a:pt x="23" y="36"/>
                  <a:pt x="23" y="35"/>
                </a:cubicBezTo>
                <a:cubicBezTo>
                  <a:pt x="24" y="33"/>
                  <a:pt x="24" y="32"/>
                  <a:pt x="24" y="30"/>
                </a:cubicBezTo>
                <a:cubicBezTo>
                  <a:pt x="24" y="27"/>
                  <a:pt x="22" y="25"/>
                  <a:pt x="21" y="24"/>
                </a:cubicBezTo>
                <a:cubicBezTo>
                  <a:pt x="20" y="23"/>
                  <a:pt x="18" y="22"/>
                  <a:pt x="16" y="21"/>
                </a:cubicBezTo>
                <a:close/>
                <a:moveTo>
                  <a:pt x="15" y="35"/>
                </a:moveTo>
                <a:cubicBezTo>
                  <a:pt x="14" y="35"/>
                  <a:pt x="13" y="35"/>
                  <a:pt x="12" y="35"/>
                </a:cubicBezTo>
                <a:cubicBezTo>
                  <a:pt x="11" y="26"/>
                  <a:pt x="11" y="26"/>
                  <a:pt x="11" y="26"/>
                </a:cubicBezTo>
                <a:cubicBezTo>
                  <a:pt x="12" y="26"/>
                  <a:pt x="13" y="27"/>
                  <a:pt x="14" y="27"/>
                </a:cubicBezTo>
                <a:lnTo>
                  <a:pt x="15" y="35"/>
                </a:lnTo>
                <a:close/>
                <a:moveTo>
                  <a:pt x="13" y="20"/>
                </a:moveTo>
                <a:cubicBezTo>
                  <a:pt x="12" y="20"/>
                  <a:pt x="11" y="20"/>
                  <a:pt x="10" y="19"/>
                </a:cubicBezTo>
                <a:cubicBezTo>
                  <a:pt x="9" y="12"/>
                  <a:pt x="9" y="12"/>
                  <a:pt x="9" y="12"/>
                </a:cubicBezTo>
                <a:cubicBezTo>
                  <a:pt x="10" y="12"/>
                  <a:pt x="11" y="12"/>
                  <a:pt x="12" y="12"/>
                </a:cubicBezTo>
                <a:lnTo>
                  <a:pt x="13" y="20"/>
                </a:ln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091" name="Freeform 86"/>
          <p:cNvSpPr>
            <a:spLocks noEditPoints="1"/>
          </p:cNvSpPr>
          <p:nvPr/>
        </p:nvSpPr>
        <p:spPr bwMode="auto">
          <a:xfrm>
            <a:off x="2817812" y="3456250"/>
            <a:ext cx="280987" cy="222250"/>
          </a:xfrm>
          <a:custGeom>
            <a:avLst/>
            <a:gdLst>
              <a:gd name="T0" fmla="*/ 64 w 82"/>
              <a:gd name="T1" fmla="*/ 1 h 65"/>
              <a:gd name="T2" fmla="*/ 11 w 82"/>
              <a:gd name="T3" fmla="*/ 7 h 65"/>
              <a:gd name="T4" fmla="*/ 0 w 82"/>
              <a:gd name="T5" fmla="*/ 21 h 65"/>
              <a:gd name="T6" fmla="*/ 4 w 82"/>
              <a:gd name="T7" fmla="*/ 54 h 65"/>
              <a:gd name="T8" fmla="*/ 18 w 82"/>
              <a:gd name="T9" fmla="*/ 64 h 65"/>
              <a:gd name="T10" fmla="*/ 71 w 82"/>
              <a:gd name="T11" fmla="*/ 58 h 65"/>
              <a:gd name="T12" fmla="*/ 82 w 82"/>
              <a:gd name="T13" fmla="*/ 44 h 65"/>
              <a:gd name="T14" fmla="*/ 77 w 82"/>
              <a:gd name="T15" fmla="*/ 11 h 65"/>
              <a:gd name="T16" fmla="*/ 64 w 82"/>
              <a:gd name="T17" fmla="*/ 1 h 65"/>
              <a:gd name="T18" fmla="*/ 11 w 82"/>
              <a:gd name="T19" fmla="*/ 13 h 65"/>
              <a:gd name="T20" fmla="*/ 65 w 82"/>
              <a:gd name="T21" fmla="*/ 6 h 65"/>
              <a:gd name="T22" fmla="*/ 72 w 82"/>
              <a:gd name="T23" fmla="*/ 12 h 65"/>
              <a:gd name="T24" fmla="*/ 73 w 82"/>
              <a:gd name="T25" fmla="*/ 15 h 65"/>
              <a:gd name="T26" fmla="*/ 6 w 82"/>
              <a:gd name="T27" fmla="*/ 23 h 65"/>
              <a:gd name="T28" fmla="*/ 6 w 82"/>
              <a:gd name="T29" fmla="*/ 20 h 65"/>
              <a:gd name="T30" fmla="*/ 11 w 82"/>
              <a:gd name="T31" fmla="*/ 13 h 65"/>
              <a:gd name="T32" fmla="*/ 70 w 82"/>
              <a:gd name="T33" fmla="*/ 52 h 65"/>
              <a:gd name="T34" fmla="*/ 17 w 82"/>
              <a:gd name="T35" fmla="*/ 59 h 65"/>
              <a:gd name="T36" fmla="*/ 10 w 82"/>
              <a:gd name="T37" fmla="*/ 53 h 65"/>
              <a:gd name="T38" fmla="*/ 7 w 82"/>
              <a:gd name="T39" fmla="*/ 36 h 65"/>
              <a:gd name="T40" fmla="*/ 74 w 82"/>
              <a:gd name="T41" fmla="*/ 28 h 65"/>
              <a:gd name="T42" fmla="*/ 76 w 82"/>
              <a:gd name="T43" fmla="*/ 45 h 65"/>
              <a:gd name="T44" fmla="*/ 70 w 82"/>
              <a:gd name="T45" fmla="*/ 5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2" h="65">
                <a:moveTo>
                  <a:pt x="64" y="1"/>
                </a:moveTo>
                <a:cubicBezTo>
                  <a:pt x="11" y="7"/>
                  <a:pt x="11" y="7"/>
                  <a:pt x="11" y="7"/>
                </a:cubicBezTo>
                <a:cubicBezTo>
                  <a:pt x="4" y="8"/>
                  <a:pt x="0" y="14"/>
                  <a:pt x="0" y="21"/>
                </a:cubicBezTo>
                <a:cubicBezTo>
                  <a:pt x="4" y="54"/>
                  <a:pt x="4" y="54"/>
                  <a:pt x="4" y="54"/>
                </a:cubicBezTo>
                <a:cubicBezTo>
                  <a:pt x="5" y="60"/>
                  <a:pt x="11" y="65"/>
                  <a:pt x="18" y="64"/>
                </a:cubicBezTo>
                <a:cubicBezTo>
                  <a:pt x="71" y="58"/>
                  <a:pt x="71" y="58"/>
                  <a:pt x="71" y="58"/>
                </a:cubicBezTo>
                <a:cubicBezTo>
                  <a:pt x="78" y="57"/>
                  <a:pt x="82" y="51"/>
                  <a:pt x="82" y="44"/>
                </a:cubicBezTo>
                <a:cubicBezTo>
                  <a:pt x="77" y="11"/>
                  <a:pt x="77" y="11"/>
                  <a:pt x="77" y="11"/>
                </a:cubicBezTo>
                <a:cubicBezTo>
                  <a:pt x="77" y="5"/>
                  <a:pt x="71" y="0"/>
                  <a:pt x="64" y="1"/>
                </a:cubicBezTo>
                <a:close/>
                <a:moveTo>
                  <a:pt x="11" y="13"/>
                </a:moveTo>
                <a:cubicBezTo>
                  <a:pt x="65" y="6"/>
                  <a:pt x="65" y="6"/>
                  <a:pt x="65" y="6"/>
                </a:cubicBezTo>
                <a:cubicBezTo>
                  <a:pt x="68" y="6"/>
                  <a:pt x="72" y="8"/>
                  <a:pt x="72" y="12"/>
                </a:cubicBezTo>
                <a:cubicBezTo>
                  <a:pt x="73" y="15"/>
                  <a:pt x="73" y="15"/>
                  <a:pt x="73" y="15"/>
                </a:cubicBezTo>
                <a:cubicBezTo>
                  <a:pt x="6" y="23"/>
                  <a:pt x="6" y="23"/>
                  <a:pt x="6" y="23"/>
                </a:cubicBezTo>
                <a:cubicBezTo>
                  <a:pt x="6" y="20"/>
                  <a:pt x="6" y="20"/>
                  <a:pt x="6" y="20"/>
                </a:cubicBezTo>
                <a:cubicBezTo>
                  <a:pt x="5" y="16"/>
                  <a:pt x="8" y="13"/>
                  <a:pt x="11" y="13"/>
                </a:cubicBezTo>
                <a:close/>
                <a:moveTo>
                  <a:pt x="70" y="52"/>
                </a:moveTo>
                <a:cubicBezTo>
                  <a:pt x="17" y="59"/>
                  <a:pt x="17" y="59"/>
                  <a:pt x="17" y="59"/>
                </a:cubicBezTo>
                <a:cubicBezTo>
                  <a:pt x="13" y="59"/>
                  <a:pt x="10" y="57"/>
                  <a:pt x="10" y="53"/>
                </a:cubicBezTo>
                <a:cubicBezTo>
                  <a:pt x="7" y="36"/>
                  <a:pt x="7" y="36"/>
                  <a:pt x="7" y="36"/>
                </a:cubicBezTo>
                <a:cubicBezTo>
                  <a:pt x="74" y="28"/>
                  <a:pt x="74" y="28"/>
                  <a:pt x="74" y="28"/>
                </a:cubicBezTo>
                <a:cubicBezTo>
                  <a:pt x="76" y="45"/>
                  <a:pt x="76" y="45"/>
                  <a:pt x="76" y="45"/>
                </a:cubicBezTo>
                <a:cubicBezTo>
                  <a:pt x="77" y="48"/>
                  <a:pt x="74" y="52"/>
                  <a:pt x="70" y="52"/>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92" name="Freeform 87"/>
          <p:cNvSpPr/>
          <p:nvPr/>
        </p:nvSpPr>
        <p:spPr bwMode="auto">
          <a:xfrm>
            <a:off x="2862262" y="3576900"/>
            <a:ext cx="130175" cy="33338"/>
          </a:xfrm>
          <a:custGeom>
            <a:avLst/>
            <a:gdLst>
              <a:gd name="T0" fmla="*/ 38 w 38"/>
              <a:gd name="T1" fmla="*/ 3 h 10"/>
              <a:gd name="T2" fmla="*/ 35 w 38"/>
              <a:gd name="T3" fmla="*/ 6 h 10"/>
              <a:gd name="T4" fmla="*/ 3 w 38"/>
              <a:gd name="T5" fmla="*/ 10 h 10"/>
              <a:gd name="T6" fmla="*/ 0 w 38"/>
              <a:gd name="T7" fmla="*/ 7 h 10"/>
              <a:gd name="T8" fmla="*/ 0 w 38"/>
              <a:gd name="T9" fmla="*/ 7 h 10"/>
              <a:gd name="T10" fmla="*/ 3 w 38"/>
              <a:gd name="T11" fmla="*/ 4 h 10"/>
              <a:gd name="T12" fmla="*/ 35 w 38"/>
              <a:gd name="T13" fmla="*/ 1 h 10"/>
              <a:gd name="T14" fmla="*/ 38 w 38"/>
              <a:gd name="T15" fmla="*/ 3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0">
                <a:moveTo>
                  <a:pt x="38" y="3"/>
                </a:moveTo>
                <a:cubicBezTo>
                  <a:pt x="38" y="4"/>
                  <a:pt x="37" y="6"/>
                  <a:pt x="35" y="6"/>
                </a:cubicBezTo>
                <a:cubicBezTo>
                  <a:pt x="3" y="10"/>
                  <a:pt x="3" y="10"/>
                  <a:pt x="3" y="10"/>
                </a:cubicBezTo>
                <a:cubicBezTo>
                  <a:pt x="2" y="10"/>
                  <a:pt x="0" y="9"/>
                  <a:pt x="0" y="7"/>
                </a:cubicBezTo>
                <a:cubicBezTo>
                  <a:pt x="0" y="7"/>
                  <a:pt x="0" y="7"/>
                  <a:pt x="0" y="7"/>
                </a:cubicBezTo>
                <a:cubicBezTo>
                  <a:pt x="0" y="6"/>
                  <a:pt x="1" y="5"/>
                  <a:pt x="3" y="4"/>
                </a:cubicBezTo>
                <a:cubicBezTo>
                  <a:pt x="35" y="1"/>
                  <a:pt x="35" y="1"/>
                  <a:pt x="35" y="1"/>
                </a:cubicBezTo>
                <a:cubicBezTo>
                  <a:pt x="36" y="0"/>
                  <a:pt x="38" y="1"/>
                  <a:pt x="38" y="3"/>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93" name="Freeform 88"/>
          <p:cNvSpPr/>
          <p:nvPr/>
        </p:nvSpPr>
        <p:spPr bwMode="auto">
          <a:xfrm>
            <a:off x="2865437" y="3618175"/>
            <a:ext cx="79375" cy="23813"/>
          </a:xfrm>
          <a:custGeom>
            <a:avLst/>
            <a:gdLst>
              <a:gd name="T0" fmla="*/ 23 w 23"/>
              <a:gd name="T1" fmla="*/ 2 h 7"/>
              <a:gd name="T2" fmla="*/ 20 w 23"/>
              <a:gd name="T3" fmla="*/ 5 h 7"/>
              <a:gd name="T4" fmla="*/ 3 w 23"/>
              <a:gd name="T5" fmla="*/ 7 h 7"/>
              <a:gd name="T6" fmla="*/ 0 w 23"/>
              <a:gd name="T7" fmla="*/ 5 h 7"/>
              <a:gd name="T8" fmla="*/ 0 w 23"/>
              <a:gd name="T9" fmla="*/ 5 h 7"/>
              <a:gd name="T10" fmla="*/ 3 w 23"/>
              <a:gd name="T11" fmla="*/ 2 h 7"/>
              <a:gd name="T12" fmla="*/ 20 w 23"/>
              <a:gd name="T13" fmla="*/ 0 h 7"/>
              <a:gd name="T14" fmla="*/ 23 w 23"/>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7">
                <a:moveTo>
                  <a:pt x="23" y="2"/>
                </a:moveTo>
                <a:cubicBezTo>
                  <a:pt x="23" y="4"/>
                  <a:pt x="22" y="5"/>
                  <a:pt x="20" y="5"/>
                </a:cubicBezTo>
                <a:cubicBezTo>
                  <a:pt x="3" y="7"/>
                  <a:pt x="3" y="7"/>
                  <a:pt x="3" y="7"/>
                </a:cubicBezTo>
                <a:cubicBezTo>
                  <a:pt x="2" y="7"/>
                  <a:pt x="1" y="6"/>
                  <a:pt x="0" y="5"/>
                </a:cubicBezTo>
                <a:cubicBezTo>
                  <a:pt x="0" y="5"/>
                  <a:pt x="0" y="5"/>
                  <a:pt x="0" y="5"/>
                </a:cubicBezTo>
                <a:cubicBezTo>
                  <a:pt x="0" y="4"/>
                  <a:pt x="1" y="2"/>
                  <a:pt x="3" y="2"/>
                </a:cubicBezTo>
                <a:cubicBezTo>
                  <a:pt x="20" y="0"/>
                  <a:pt x="20" y="0"/>
                  <a:pt x="20" y="0"/>
                </a:cubicBezTo>
                <a:cubicBezTo>
                  <a:pt x="21" y="0"/>
                  <a:pt x="22" y="1"/>
                  <a:pt x="23" y="2"/>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94" name="Freeform 89"/>
          <p:cNvSpPr>
            <a:spLocks noEditPoints="1"/>
          </p:cNvSpPr>
          <p:nvPr/>
        </p:nvSpPr>
        <p:spPr bwMode="auto">
          <a:xfrm>
            <a:off x="2103437" y="3253050"/>
            <a:ext cx="41275" cy="79375"/>
          </a:xfrm>
          <a:custGeom>
            <a:avLst/>
            <a:gdLst>
              <a:gd name="T0" fmla="*/ 8 w 12"/>
              <a:gd name="T1" fmla="*/ 10 h 23"/>
              <a:gd name="T2" fmla="*/ 8 w 12"/>
              <a:gd name="T3" fmla="*/ 5 h 23"/>
              <a:gd name="T4" fmla="*/ 8 w 12"/>
              <a:gd name="T5" fmla="*/ 5 h 23"/>
              <a:gd name="T6" fmla="*/ 9 w 12"/>
              <a:gd name="T7" fmla="*/ 5 h 23"/>
              <a:gd name="T8" fmla="*/ 10 w 12"/>
              <a:gd name="T9" fmla="*/ 5 h 23"/>
              <a:gd name="T10" fmla="*/ 10 w 12"/>
              <a:gd name="T11" fmla="*/ 4 h 23"/>
              <a:gd name="T12" fmla="*/ 10 w 12"/>
              <a:gd name="T13" fmla="*/ 3 h 23"/>
              <a:gd name="T14" fmla="*/ 10 w 12"/>
              <a:gd name="T15" fmla="*/ 3 h 23"/>
              <a:gd name="T16" fmla="*/ 9 w 12"/>
              <a:gd name="T17" fmla="*/ 3 h 23"/>
              <a:gd name="T18" fmla="*/ 9 w 12"/>
              <a:gd name="T19" fmla="*/ 2 h 23"/>
              <a:gd name="T20" fmla="*/ 7 w 12"/>
              <a:gd name="T21" fmla="*/ 2 h 23"/>
              <a:gd name="T22" fmla="*/ 7 w 12"/>
              <a:gd name="T23" fmla="*/ 0 h 23"/>
              <a:gd name="T24" fmla="*/ 6 w 12"/>
              <a:gd name="T25" fmla="*/ 0 h 23"/>
              <a:gd name="T26" fmla="*/ 6 w 12"/>
              <a:gd name="T27" fmla="*/ 1 h 23"/>
              <a:gd name="T28" fmla="*/ 6 w 12"/>
              <a:gd name="T29" fmla="*/ 3 h 23"/>
              <a:gd name="T30" fmla="*/ 6 w 12"/>
              <a:gd name="T31" fmla="*/ 3 h 23"/>
              <a:gd name="T32" fmla="*/ 5 w 12"/>
              <a:gd name="T33" fmla="*/ 3 h 23"/>
              <a:gd name="T34" fmla="*/ 4 w 12"/>
              <a:gd name="T35" fmla="*/ 1 h 23"/>
              <a:gd name="T36" fmla="*/ 3 w 12"/>
              <a:gd name="T37" fmla="*/ 0 h 23"/>
              <a:gd name="T38" fmla="*/ 3 w 12"/>
              <a:gd name="T39" fmla="*/ 1 h 23"/>
              <a:gd name="T40" fmla="*/ 3 w 12"/>
              <a:gd name="T41" fmla="*/ 3 h 23"/>
              <a:gd name="T42" fmla="*/ 2 w 12"/>
              <a:gd name="T43" fmla="*/ 4 h 23"/>
              <a:gd name="T44" fmla="*/ 1 w 12"/>
              <a:gd name="T45" fmla="*/ 6 h 23"/>
              <a:gd name="T46" fmla="*/ 1 w 12"/>
              <a:gd name="T47" fmla="*/ 8 h 23"/>
              <a:gd name="T48" fmla="*/ 1 w 12"/>
              <a:gd name="T49" fmla="*/ 9 h 23"/>
              <a:gd name="T50" fmla="*/ 2 w 12"/>
              <a:gd name="T51" fmla="*/ 11 h 23"/>
              <a:gd name="T52" fmla="*/ 4 w 12"/>
              <a:gd name="T53" fmla="*/ 12 h 23"/>
              <a:gd name="T54" fmla="*/ 4 w 12"/>
              <a:gd name="T55" fmla="*/ 12 h 23"/>
              <a:gd name="T56" fmla="*/ 5 w 12"/>
              <a:gd name="T57" fmla="*/ 17 h 23"/>
              <a:gd name="T58" fmla="*/ 3 w 12"/>
              <a:gd name="T59" fmla="*/ 17 h 23"/>
              <a:gd name="T60" fmla="*/ 2 w 12"/>
              <a:gd name="T61" fmla="*/ 16 h 23"/>
              <a:gd name="T62" fmla="*/ 1 w 12"/>
              <a:gd name="T63" fmla="*/ 17 h 23"/>
              <a:gd name="T64" fmla="*/ 1 w 12"/>
              <a:gd name="T65" fmla="*/ 18 h 23"/>
              <a:gd name="T66" fmla="*/ 1 w 12"/>
              <a:gd name="T67" fmla="*/ 19 h 23"/>
              <a:gd name="T68" fmla="*/ 1 w 12"/>
              <a:gd name="T69" fmla="*/ 19 h 23"/>
              <a:gd name="T70" fmla="*/ 3 w 12"/>
              <a:gd name="T71" fmla="*/ 19 h 23"/>
              <a:gd name="T72" fmla="*/ 5 w 12"/>
              <a:gd name="T73" fmla="*/ 20 h 23"/>
              <a:gd name="T74" fmla="*/ 5 w 12"/>
              <a:gd name="T75" fmla="*/ 22 h 23"/>
              <a:gd name="T76" fmla="*/ 6 w 12"/>
              <a:gd name="T77" fmla="*/ 23 h 23"/>
              <a:gd name="T78" fmla="*/ 7 w 12"/>
              <a:gd name="T79" fmla="*/ 22 h 23"/>
              <a:gd name="T80" fmla="*/ 7 w 12"/>
              <a:gd name="T81" fmla="*/ 19 h 23"/>
              <a:gd name="T82" fmla="*/ 8 w 12"/>
              <a:gd name="T83" fmla="*/ 19 h 23"/>
              <a:gd name="T84" fmla="*/ 8 w 12"/>
              <a:gd name="T85" fmla="*/ 22 h 23"/>
              <a:gd name="T86" fmla="*/ 9 w 12"/>
              <a:gd name="T87" fmla="*/ 22 h 23"/>
              <a:gd name="T88" fmla="*/ 10 w 12"/>
              <a:gd name="T89" fmla="*/ 22 h 23"/>
              <a:gd name="T90" fmla="*/ 9 w 12"/>
              <a:gd name="T91" fmla="*/ 19 h 23"/>
              <a:gd name="T92" fmla="*/ 11 w 12"/>
              <a:gd name="T93" fmla="*/ 18 h 23"/>
              <a:gd name="T94" fmla="*/ 12 w 12"/>
              <a:gd name="T95" fmla="*/ 16 h 23"/>
              <a:gd name="T96" fmla="*/ 12 w 12"/>
              <a:gd name="T97" fmla="*/ 14 h 23"/>
              <a:gd name="T98" fmla="*/ 11 w 12"/>
              <a:gd name="T99" fmla="*/ 11 h 23"/>
              <a:gd name="T100" fmla="*/ 8 w 12"/>
              <a:gd name="T101" fmla="*/ 10 h 23"/>
              <a:gd name="T102" fmla="*/ 8 w 12"/>
              <a:gd name="T103" fmla="*/ 16 h 23"/>
              <a:gd name="T104" fmla="*/ 6 w 12"/>
              <a:gd name="T105" fmla="*/ 17 h 23"/>
              <a:gd name="T106" fmla="*/ 6 w 12"/>
              <a:gd name="T107" fmla="*/ 12 h 23"/>
              <a:gd name="T108" fmla="*/ 7 w 12"/>
              <a:gd name="T109" fmla="*/ 13 h 23"/>
              <a:gd name="T110" fmla="*/ 8 w 12"/>
              <a:gd name="T111" fmla="*/ 16 h 23"/>
              <a:gd name="T112" fmla="*/ 7 w 12"/>
              <a:gd name="T113" fmla="*/ 9 h 23"/>
              <a:gd name="T114" fmla="*/ 5 w 12"/>
              <a:gd name="T115" fmla="*/ 9 h 23"/>
              <a:gd name="T116" fmla="*/ 5 w 12"/>
              <a:gd name="T117" fmla="*/ 5 h 23"/>
              <a:gd name="T118" fmla="*/ 6 w 12"/>
              <a:gd name="T119" fmla="*/ 5 h 23"/>
              <a:gd name="T120" fmla="*/ 7 w 12"/>
              <a:gd name="T121"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 h="23">
                <a:moveTo>
                  <a:pt x="8" y="10"/>
                </a:moveTo>
                <a:cubicBezTo>
                  <a:pt x="8" y="5"/>
                  <a:pt x="8" y="5"/>
                  <a:pt x="8" y="5"/>
                </a:cubicBezTo>
                <a:cubicBezTo>
                  <a:pt x="8" y="5"/>
                  <a:pt x="8" y="5"/>
                  <a:pt x="8" y="5"/>
                </a:cubicBezTo>
                <a:cubicBezTo>
                  <a:pt x="9" y="5"/>
                  <a:pt x="9" y="5"/>
                  <a:pt x="9" y="5"/>
                </a:cubicBezTo>
                <a:cubicBezTo>
                  <a:pt x="10" y="5"/>
                  <a:pt x="10" y="5"/>
                  <a:pt x="10" y="5"/>
                </a:cubicBezTo>
                <a:cubicBezTo>
                  <a:pt x="10" y="5"/>
                  <a:pt x="10" y="4"/>
                  <a:pt x="10" y="4"/>
                </a:cubicBezTo>
                <a:cubicBezTo>
                  <a:pt x="10" y="4"/>
                  <a:pt x="10" y="3"/>
                  <a:pt x="10" y="3"/>
                </a:cubicBezTo>
                <a:cubicBezTo>
                  <a:pt x="10" y="3"/>
                  <a:pt x="10" y="3"/>
                  <a:pt x="10" y="3"/>
                </a:cubicBezTo>
                <a:cubicBezTo>
                  <a:pt x="10" y="3"/>
                  <a:pt x="9" y="3"/>
                  <a:pt x="9" y="3"/>
                </a:cubicBezTo>
                <a:cubicBezTo>
                  <a:pt x="9" y="2"/>
                  <a:pt x="9" y="2"/>
                  <a:pt x="9" y="2"/>
                </a:cubicBezTo>
                <a:cubicBezTo>
                  <a:pt x="8" y="2"/>
                  <a:pt x="8" y="2"/>
                  <a:pt x="7" y="2"/>
                </a:cubicBezTo>
                <a:cubicBezTo>
                  <a:pt x="7" y="0"/>
                  <a:pt x="7" y="0"/>
                  <a:pt x="7" y="0"/>
                </a:cubicBezTo>
                <a:cubicBezTo>
                  <a:pt x="7" y="0"/>
                  <a:pt x="7" y="0"/>
                  <a:pt x="6" y="0"/>
                </a:cubicBezTo>
                <a:cubicBezTo>
                  <a:pt x="6" y="0"/>
                  <a:pt x="6" y="0"/>
                  <a:pt x="6" y="1"/>
                </a:cubicBezTo>
                <a:cubicBezTo>
                  <a:pt x="6" y="3"/>
                  <a:pt x="6" y="3"/>
                  <a:pt x="6" y="3"/>
                </a:cubicBezTo>
                <a:cubicBezTo>
                  <a:pt x="6" y="3"/>
                  <a:pt x="6" y="3"/>
                  <a:pt x="6" y="3"/>
                </a:cubicBezTo>
                <a:cubicBezTo>
                  <a:pt x="5" y="3"/>
                  <a:pt x="5" y="3"/>
                  <a:pt x="5" y="3"/>
                </a:cubicBezTo>
                <a:cubicBezTo>
                  <a:pt x="4" y="1"/>
                  <a:pt x="4" y="1"/>
                  <a:pt x="4" y="1"/>
                </a:cubicBezTo>
                <a:cubicBezTo>
                  <a:pt x="4" y="0"/>
                  <a:pt x="4" y="0"/>
                  <a:pt x="3" y="0"/>
                </a:cubicBezTo>
                <a:cubicBezTo>
                  <a:pt x="3" y="0"/>
                  <a:pt x="3" y="0"/>
                  <a:pt x="3" y="1"/>
                </a:cubicBezTo>
                <a:cubicBezTo>
                  <a:pt x="3" y="3"/>
                  <a:pt x="3" y="3"/>
                  <a:pt x="3" y="3"/>
                </a:cubicBezTo>
                <a:cubicBezTo>
                  <a:pt x="2" y="4"/>
                  <a:pt x="2" y="4"/>
                  <a:pt x="2" y="4"/>
                </a:cubicBezTo>
                <a:cubicBezTo>
                  <a:pt x="1" y="5"/>
                  <a:pt x="1" y="5"/>
                  <a:pt x="1" y="6"/>
                </a:cubicBezTo>
                <a:cubicBezTo>
                  <a:pt x="0" y="6"/>
                  <a:pt x="0" y="7"/>
                  <a:pt x="1" y="8"/>
                </a:cubicBezTo>
                <a:cubicBezTo>
                  <a:pt x="1" y="8"/>
                  <a:pt x="1" y="9"/>
                  <a:pt x="1" y="9"/>
                </a:cubicBezTo>
                <a:cubicBezTo>
                  <a:pt x="1" y="10"/>
                  <a:pt x="2" y="10"/>
                  <a:pt x="2" y="11"/>
                </a:cubicBezTo>
                <a:cubicBezTo>
                  <a:pt x="3" y="11"/>
                  <a:pt x="3" y="11"/>
                  <a:pt x="4" y="12"/>
                </a:cubicBezTo>
                <a:cubicBezTo>
                  <a:pt x="4" y="12"/>
                  <a:pt x="4" y="12"/>
                  <a:pt x="4" y="12"/>
                </a:cubicBezTo>
                <a:cubicBezTo>
                  <a:pt x="5" y="17"/>
                  <a:pt x="5" y="17"/>
                  <a:pt x="5" y="17"/>
                </a:cubicBezTo>
                <a:cubicBezTo>
                  <a:pt x="4" y="17"/>
                  <a:pt x="4" y="17"/>
                  <a:pt x="3" y="17"/>
                </a:cubicBezTo>
                <a:cubicBezTo>
                  <a:pt x="3" y="17"/>
                  <a:pt x="2" y="17"/>
                  <a:pt x="2" y="16"/>
                </a:cubicBezTo>
                <a:cubicBezTo>
                  <a:pt x="2" y="16"/>
                  <a:pt x="2" y="17"/>
                  <a:pt x="1" y="17"/>
                </a:cubicBezTo>
                <a:cubicBezTo>
                  <a:pt x="1" y="17"/>
                  <a:pt x="1" y="17"/>
                  <a:pt x="1" y="18"/>
                </a:cubicBezTo>
                <a:cubicBezTo>
                  <a:pt x="1" y="18"/>
                  <a:pt x="1" y="18"/>
                  <a:pt x="1" y="19"/>
                </a:cubicBezTo>
                <a:cubicBezTo>
                  <a:pt x="1" y="19"/>
                  <a:pt x="1" y="19"/>
                  <a:pt x="1" y="19"/>
                </a:cubicBezTo>
                <a:cubicBezTo>
                  <a:pt x="2" y="19"/>
                  <a:pt x="2" y="19"/>
                  <a:pt x="3" y="19"/>
                </a:cubicBezTo>
                <a:cubicBezTo>
                  <a:pt x="4" y="20"/>
                  <a:pt x="4" y="20"/>
                  <a:pt x="5" y="20"/>
                </a:cubicBezTo>
                <a:cubicBezTo>
                  <a:pt x="5" y="22"/>
                  <a:pt x="5" y="22"/>
                  <a:pt x="5" y="22"/>
                </a:cubicBezTo>
                <a:cubicBezTo>
                  <a:pt x="5" y="22"/>
                  <a:pt x="6" y="23"/>
                  <a:pt x="6" y="23"/>
                </a:cubicBezTo>
                <a:cubicBezTo>
                  <a:pt x="7" y="23"/>
                  <a:pt x="7" y="22"/>
                  <a:pt x="7" y="22"/>
                </a:cubicBezTo>
                <a:cubicBezTo>
                  <a:pt x="7" y="19"/>
                  <a:pt x="7" y="19"/>
                  <a:pt x="7" y="19"/>
                </a:cubicBezTo>
                <a:cubicBezTo>
                  <a:pt x="7" y="19"/>
                  <a:pt x="8" y="19"/>
                  <a:pt x="8" y="19"/>
                </a:cubicBezTo>
                <a:cubicBezTo>
                  <a:pt x="8" y="22"/>
                  <a:pt x="8" y="22"/>
                  <a:pt x="8" y="22"/>
                </a:cubicBezTo>
                <a:cubicBezTo>
                  <a:pt x="8" y="22"/>
                  <a:pt x="9" y="22"/>
                  <a:pt x="9" y="22"/>
                </a:cubicBezTo>
                <a:cubicBezTo>
                  <a:pt x="10" y="22"/>
                  <a:pt x="10" y="22"/>
                  <a:pt x="10" y="22"/>
                </a:cubicBezTo>
                <a:cubicBezTo>
                  <a:pt x="9" y="19"/>
                  <a:pt x="9" y="19"/>
                  <a:pt x="9" y="19"/>
                </a:cubicBezTo>
                <a:cubicBezTo>
                  <a:pt x="10" y="18"/>
                  <a:pt x="10" y="18"/>
                  <a:pt x="11" y="18"/>
                </a:cubicBezTo>
                <a:cubicBezTo>
                  <a:pt x="11" y="17"/>
                  <a:pt x="12" y="17"/>
                  <a:pt x="12" y="16"/>
                </a:cubicBezTo>
                <a:cubicBezTo>
                  <a:pt x="12" y="16"/>
                  <a:pt x="12" y="15"/>
                  <a:pt x="12" y="14"/>
                </a:cubicBezTo>
                <a:cubicBezTo>
                  <a:pt x="12" y="13"/>
                  <a:pt x="11" y="12"/>
                  <a:pt x="11" y="11"/>
                </a:cubicBezTo>
                <a:cubicBezTo>
                  <a:pt x="10" y="11"/>
                  <a:pt x="9" y="10"/>
                  <a:pt x="8" y="10"/>
                </a:cubicBezTo>
                <a:close/>
                <a:moveTo>
                  <a:pt x="8" y="16"/>
                </a:moveTo>
                <a:cubicBezTo>
                  <a:pt x="7" y="16"/>
                  <a:pt x="7" y="17"/>
                  <a:pt x="6" y="17"/>
                </a:cubicBezTo>
                <a:cubicBezTo>
                  <a:pt x="6" y="12"/>
                  <a:pt x="6" y="12"/>
                  <a:pt x="6" y="12"/>
                </a:cubicBezTo>
                <a:cubicBezTo>
                  <a:pt x="6" y="12"/>
                  <a:pt x="7" y="12"/>
                  <a:pt x="7" y="13"/>
                </a:cubicBezTo>
                <a:lnTo>
                  <a:pt x="8" y="16"/>
                </a:lnTo>
                <a:close/>
                <a:moveTo>
                  <a:pt x="7" y="9"/>
                </a:moveTo>
                <a:cubicBezTo>
                  <a:pt x="6" y="9"/>
                  <a:pt x="6" y="9"/>
                  <a:pt x="5" y="9"/>
                </a:cubicBezTo>
                <a:cubicBezTo>
                  <a:pt x="5" y="5"/>
                  <a:pt x="5" y="5"/>
                  <a:pt x="5" y="5"/>
                </a:cubicBezTo>
                <a:cubicBezTo>
                  <a:pt x="5" y="5"/>
                  <a:pt x="6" y="5"/>
                  <a:pt x="6" y="5"/>
                </a:cubicBezTo>
                <a:lnTo>
                  <a:pt x="7" y="9"/>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95" name="Freeform 90"/>
          <p:cNvSpPr>
            <a:spLocks noEditPoints="1"/>
          </p:cNvSpPr>
          <p:nvPr/>
        </p:nvSpPr>
        <p:spPr bwMode="auto">
          <a:xfrm>
            <a:off x="2041525" y="3208600"/>
            <a:ext cx="165100" cy="241300"/>
          </a:xfrm>
          <a:custGeom>
            <a:avLst/>
            <a:gdLst>
              <a:gd name="T0" fmla="*/ 46 w 48"/>
              <a:gd name="T1" fmla="*/ 22 h 70"/>
              <a:gd name="T2" fmla="*/ 21 w 48"/>
              <a:gd name="T3" fmla="*/ 2 h 70"/>
              <a:gd name="T4" fmla="*/ 2 w 48"/>
              <a:gd name="T5" fmla="*/ 27 h 70"/>
              <a:gd name="T6" fmla="*/ 21 w 48"/>
              <a:gd name="T7" fmla="*/ 46 h 70"/>
              <a:gd name="T8" fmla="*/ 23 w 48"/>
              <a:gd name="T9" fmla="*/ 66 h 70"/>
              <a:gd name="T10" fmla="*/ 27 w 48"/>
              <a:gd name="T11" fmla="*/ 69 h 70"/>
              <a:gd name="T12" fmla="*/ 32 w 48"/>
              <a:gd name="T13" fmla="*/ 69 h 70"/>
              <a:gd name="T14" fmla="*/ 35 w 48"/>
              <a:gd name="T15" fmla="*/ 64 h 70"/>
              <a:gd name="T16" fmla="*/ 33 w 48"/>
              <a:gd name="T17" fmla="*/ 45 h 70"/>
              <a:gd name="T18" fmla="*/ 46 w 48"/>
              <a:gd name="T19" fmla="*/ 22 h 70"/>
              <a:gd name="T20" fmla="*/ 26 w 48"/>
              <a:gd name="T21" fmla="*/ 40 h 70"/>
              <a:gd name="T22" fmla="*/ 8 w 48"/>
              <a:gd name="T23" fmla="*/ 26 h 70"/>
              <a:gd name="T24" fmla="*/ 22 w 48"/>
              <a:gd name="T25" fmla="*/ 8 h 70"/>
              <a:gd name="T26" fmla="*/ 40 w 48"/>
              <a:gd name="T27" fmla="*/ 22 h 70"/>
              <a:gd name="T28" fmla="*/ 26 w 48"/>
              <a:gd name="T29" fmla="*/ 4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70">
                <a:moveTo>
                  <a:pt x="46" y="22"/>
                </a:moveTo>
                <a:cubicBezTo>
                  <a:pt x="45" y="9"/>
                  <a:pt x="34" y="0"/>
                  <a:pt x="21" y="2"/>
                </a:cubicBezTo>
                <a:cubicBezTo>
                  <a:pt x="9" y="3"/>
                  <a:pt x="0" y="15"/>
                  <a:pt x="2" y="27"/>
                </a:cubicBezTo>
                <a:cubicBezTo>
                  <a:pt x="3" y="37"/>
                  <a:pt x="11" y="45"/>
                  <a:pt x="21" y="46"/>
                </a:cubicBezTo>
                <a:cubicBezTo>
                  <a:pt x="23" y="66"/>
                  <a:pt x="23" y="66"/>
                  <a:pt x="23" y="66"/>
                </a:cubicBezTo>
                <a:cubicBezTo>
                  <a:pt x="23" y="68"/>
                  <a:pt x="25" y="70"/>
                  <a:pt x="27" y="69"/>
                </a:cubicBezTo>
                <a:cubicBezTo>
                  <a:pt x="32" y="69"/>
                  <a:pt x="32" y="69"/>
                  <a:pt x="32" y="69"/>
                </a:cubicBezTo>
                <a:cubicBezTo>
                  <a:pt x="34" y="68"/>
                  <a:pt x="36" y="66"/>
                  <a:pt x="35" y="64"/>
                </a:cubicBezTo>
                <a:cubicBezTo>
                  <a:pt x="33" y="45"/>
                  <a:pt x="33" y="45"/>
                  <a:pt x="33" y="45"/>
                </a:cubicBezTo>
                <a:cubicBezTo>
                  <a:pt x="42" y="41"/>
                  <a:pt x="48" y="32"/>
                  <a:pt x="46" y="22"/>
                </a:cubicBezTo>
                <a:close/>
                <a:moveTo>
                  <a:pt x="26" y="40"/>
                </a:moveTo>
                <a:cubicBezTo>
                  <a:pt x="17" y="41"/>
                  <a:pt x="9" y="35"/>
                  <a:pt x="8" y="26"/>
                </a:cubicBezTo>
                <a:cubicBezTo>
                  <a:pt x="7" y="17"/>
                  <a:pt x="13" y="9"/>
                  <a:pt x="22" y="8"/>
                </a:cubicBezTo>
                <a:cubicBezTo>
                  <a:pt x="31" y="7"/>
                  <a:pt x="39" y="14"/>
                  <a:pt x="40" y="22"/>
                </a:cubicBezTo>
                <a:cubicBezTo>
                  <a:pt x="41" y="31"/>
                  <a:pt x="35" y="39"/>
                  <a:pt x="26" y="4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96" name="Freeform 91"/>
          <p:cNvSpPr/>
          <p:nvPr/>
        </p:nvSpPr>
        <p:spPr bwMode="auto">
          <a:xfrm>
            <a:off x="2000250" y="3170500"/>
            <a:ext cx="298450" cy="206375"/>
          </a:xfrm>
          <a:custGeom>
            <a:avLst/>
            <a:gdLst>
              <a:gd name="T0" fmla="*/ 71 w 87"/>
              <a:gd name="T1" fmla="*/ 1 h 60"/>
              <a:gd name="T2" fmla="*/ 10 w 87"/>
              <a:gd name="T3" fmla="*/ 8 h 60"/>
              <a:gd name="T4" fmla="*/ 0 w 87"/>
              <a:gd name="T5" fmla="*/ 20 h 60"/>
              <a:gd name="T6" fmla="*/ 4 w 87"/>
              <a:gd name="T7" fmla="*/ 50 h 60"/>
              <a:gd name="T8" fmla="*/ 16 w 87"/>
              <a:gd name="T9" fmla="*/ 59 h 60"/>
              <a:gd name="T10" fmla="*/ 20 w 87"/>
              <a:gd name="T11" fmla="*/ 59 h 60"/>
              <a:gd name="T12" fmla="*/ 15 w 87"/>
              <a:gd name="T13" fmla="*/ 55 h 60"/>
              <a:gd name="T14" fmla="*/ 15 w 87"/>
              <a:gd name="T15" fmla="*/ 55 h 60"/>
              <a:gd name="T16" fmla="*/ 9 w 87"/>
              <a:gd name="T17" fmla="*/ 50 h 60"/>
              <a:gd name="T18" fmla="*/ 5 w 87"/>
              <a:gd name="T19" fmla="*/ 20 h 60"/>
              <a:gd name="T20" fmla="*/ 10 w 87"/>
              <a:gd name="T21" fmla="*/ 13 h 60"/>
              <a:gd name="T22" fmla="*/ 71 w 87"/>
              <a:gd name="T23" fmla="*/ 6 h 60"/>
              <a:gd name="T24" fmla="*/ 78 w 87"/>
              <a:gd name="T25" fmla="*/ 11 h 60"/>
              <a:gd name="T26" fmla="*/ 82 w 87"/>
              <a:gd name="T27" fmla="*/ 41 h 60"/>
              <a:gd name="T28" fmla="*/ 76 w 87"/>
              <a:gd name="T29" fmla="*/ 47 h 60"/>
              <a:gd name="T30" fmla="*/ 61 w 87"/>
              <a:gd name="T31" fmla="*/ 49 h 60"/>
              <a:gd name="T32" fmla="*/ 57 w 87"/>
              <a:gd name="T33" fmla="*/ 54 h 60"/>
              <a:gd name="T34" fmla="*/ 77 w 87"/>
              <a:gd name="T35" fmla="*/ 52 h 60"/>
              <a:gd name="T36" fmla="*/ 86 w 87"/>
              <a:gd name="T37" fmla="*/ 40 h 60"/>
              <a:gd name="T38" fmla="*/ 83 w 87"/>
              <a:gd name="T39" fmla="*/ 10 h 60"/>
              <a:gd name="T40" fmla="*/ 71 w 87"/>
              <a:gd name="T41"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60">
                <a:moveTo>
                  <a:pt x="71" y="1"/>
                </a:moveTo>
                <a:cubicBezTo>
                  <a:pt x="10" y="8"/>
                  <a:pt x="10" y="8"/>
                  <a:pt x="10" y="8"/>
                </a:cubicBezTo>
                <a:cubicBezTo>
                  <a:pt x="4" y="9"/>
                  <a:pt x="0" y="15"/>
                  <a:pt x="0" y="20"/>
                </a:cubicBezTo>
                <a:cubicBezTo>
                  <a:pt x="4" y="50"/>
                  <a:pt x="4" y="50"/>
                  <a:pt x="4" y="50"/>
                </a:cubicBezTo>
                <a:cubicBezTo>
                  <a:pt x="5" y="56"/>
                  <a:pt x="10" y="60"/>
                  <a:pt x="16" y="59"/>
                </a:cubicBezTo>
                <a:cubicBezTo>
                  <a:pt x="20" y="59"/>
                  <a:pt x="20" y="59"/>
                  <a:pt x="20" y="59"/>
                </a:cubicBezTo>
                <a:cubicBezTo>
                  <a:pt x="19" y="58"/>
                  <a:pt x="17" y="56"/>
                  <a:pt x="15" y="55"/>
                </a:cubicBezTo>
                <a:cubicBezTo>
                  <a:pt x="15" y="55"/>
                  <a:pt x="15" y="55"/>
                  <a:pt x="15" y="55"/>
                </a:cubicBezTo>
                <a:cubicBezTo>
                  <a:pt x="12" y="55"/>
                  <a:pt x="9" y="53"/>
                  <a:pt x="9" y="50"/>
                </a:cubicBezTo>
                <a:cubicBezTo>
                  <a:pt x="5" y="20"/>
                  <a:pt x="5" y="20"/>
                  <a:pt x="5" y="20"/>
                </a:cubicBezTo>
                <a:cubicBezTo>
                  <a:pt x="5" y="16"/>
                  <a:pt x="7" y="13"/>
                  <a:pt x="10" y="13"/>
                </a:cubicBezTo>
                <a:cubicBezTo>
                  <a:pt x="71" y="6"/>
                  <a:pt x="71" y="6"/>
                  <a:pt x="71" y="6"/>
                </a:cubicBezTo>
                <a:cubicBezTo>
                  <a:pt x="75" y="5"/>
                  <a:pt x="78" y="7"/>
                  <a:pt x="78" y="11"/>
                </a:cubicBezTo>
                <a:cubicBezTo>
                  <a:pt x="82" y="41"/>
                  <a:pt x="82" y="41"/>
                  <a:pt x="82" y="41"/>
                </a:cubicBezTo>
                <a:cubicBezTo>
                  <a:pt x="82" y="44"/>
                  <a:pt x="80" y="47"/>
                  <a:pt x="76" y="47"/>
                </a:cubicBezTo>
                <a:cubicBezTo>
                  <a:pt x="61" y="49"/>
                  <a:pt x="61" y="49"/>
                  <a:pt x="61" y="49"/>
                </a:cubicBezTo>
                <a:cubicBezTo>
                  <a:pt x="60" y="51"/>
                  <a:pt x="59" y="53"/>
                  <a:pt x="57" y="54"/>
                </a:cubicBezTo>
                <a:cubicBezTo>
                  <a:pt x="77" y="52"/>
                  <a:pt x="77" y="52"/>
                  <a:pt x="77" y="52"/>
                </a:cubicBezTo>
                <a:cubicBezTo>
                  <a:pt x="83" y="51"/>
                  <a:pt x="87" y="46"/>
                  <a:pt x="86" y="40"/>
                </a:cubicBezTo>
                <a:cubicBezTo>
                  <a:pt x="83" y="10"/>
                  <a:pt x="83" y="10"/>
                  <a:pt x="83" y="10"/>
                </a:cubicBezTo>
                <a:cubicBezTo>
                  <a:pt x="82" y="4"/>
                  <a:pt x="77" y="0"/>
                  <a:pt x="71" y="1"/>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097" name="Freeform 92"/>
          <p:cNvSpPr>
            <a:spLocks noEditPoints="1"/>
          </p:cNvSpPr>
          <p:nvPr/>
        </p:nvSpPr>
        <p:spPr bwMode="auto">
          <a:xfrm>
            <a:off x="3538537" y="2916500"/>
            <a:ext cx="36512" cy="79375"/>
          </a:xfrm>
          <a:custGeom>
            <a:avLst/>
            <a:gdLst>
              <a:gd name="T0" fmla="*/ 8 w 11"/>
              <a:gd name="T1" fmla="*/ 10 h 23"/>
              <a:gd name="T2" fmla="*/ 7 w 11"/>
              <a:gd name="T3" fmla="*/ 5 h 23"/>
              <a:gd name="T4" fmla="*/ 7 w 11"/>
              <a:gd name="T5" fmla="*/ 5 h 23"/>
              <a:gd name="T6" fmla="*/ 9 w 11"/>
              <a:gd name="T7" fmla="*/ 5 h 23"/>
              <a:gd name="T8" fmla="*/ 9 w 11"/>
              <a:gd name="T9" fmla="*/ 5 h 23"/>
              <a:gd name="T10" fmla="*/ 9 w 11"/>
              <a:gd name="T11" fmla="*/ 4 h 23"/>
              <a:gd name="T12" fmla="*/ 9 w 11"/>
              <a:gd name="T13" fmla="*/ 3 h 23"/>
              <a:gd name="T14" fmla="*/ 9 w 11"/>
              <a:gd name="T15" fmla="*/ 3 h 23"/>
              <a:gd name="T16" fmla="*/ 8 w 11"/>
              <a:gd name="T17" fmla="*/ 3 h 23"/>
              <a:gd name="T18" fmla="*/ 8 w 11"/>
              <a:gd name="T19" fmla="*/ 3 h 23"/>
              <a:gd name="T20" fmla="*/ 7 w 11"/>
              <a:gd name="T21" fmla="*/ 3 h 23"/>
              <a:gd name="T22" fmla="*/ 6 w 11"/>
              <a:gd name="T23" fmla="*/ 1 h 23"/>
              <a:gd name="T24" fmla="*/ 6 w 11"/>
              <a:gd name="T25" fmla="*/ 0 h 23"/>
              <a:gd name="T26" fmla="*/ 5 w 11"/>
              <a:gd name="T27" fmla="*/ 1 h 23"/>
              <a:gd name="T28" fmla="*/ 5 w 11"/>
              <a:gd name="T29" fmla="*/ 3 h 23"/>
              <a:gd name="T30" fmla="*/ 5 w 11"/>
              <a:gd name="T31" fmla="*/ 3 h 23"/>
              <a:gd name="T32" fmla="*/ 4 w 11"/>
              <a:gd name="T33" fmla="*/ 3 h 23"/>
              <a:gd name="T34" fmla="*/ 3 w 11"/>
              <a:gd name="T35" fmla="*/ 1 h 23"/>
              <a:gd name="T36" fmla="*/ 3 w 11"/>
              <a:gd name="T37" fmla="*/ 0 h 23"/>
              <a:gd name="T38" fmla="*/ 2 w 11"/>
              <a:gd name="T39" fmla="*/ 1 h 23"/>
              <a:gd name="T40" fmla="*/ 2 w 11"/>
              <a:gd name="T41" fmla="*/ 4 h 23"/>
              <a:gd name="T42" fmla="*/ 1 w 11"/>
              <a:gd name="T43" fmla="*/ 5 h 23"/>
              <a:gd name="T44" fmla="*/ 0 w 11"/>
              <a:gd name="T45" fmla="*/ 6 h 23"/>
              <a:gd name="T46" fmla="*/ 0 w 11"/>
              <a:gd name="T47" fmla="*/ 8 h 23"/>
              <a:gd name="T48" fmla="*/ 0 w 11"/>
              <a:gd name="T49" fmla="*/ 10 h 23"/>
              <a:gd name="T50" fmla="*/ 1 w 11"/>
              <a:gd name="T51" fmla="*/ 11 h 23"/>
              <a:gd name="T52" fmla="*/ 3 w 11"/>
              <a:gd name="T53" fmla="*/ 12 h 23"/>
              <a:gd name="T54" fmla="*/ 3 w 11"/>
              <a:gd name="T55" fmla="*/ 12 h 23"/>
              <a:gd name="T56" fmla="*/ 4 w 11"/>
              <a:gd name="T57" fmla="*/ 17 h 23"/>
              <a:gd name="T58" fmla="*/ 3 w 11"/>
              <a:gd name="T59" fmla="*/ 17 h 23"/>
              <a:gd name="T60" fmla="*/ 1 w 11"/>
              <a:gd name="T61" fmla="*/ 17 h 23"/>
              <a:gd name="T62" fmla="*/ 1 w 11"/>
              <a:gd name="T63" fmla="*/ 17 h 23"/>
              <a:gd name="T64" fmla="*/ 0 w 11"/>
              <a:gd name="T65" fmla="*/ 18 h 23"/>
              <a:gd name="T66" fmla="*/ 0 w 11"/>
              <a:gd name="T67" fmla="*/ 19 h 23"/>
              <a:gd name="T68" fmla="*/ 1 w 11"/>
              <a:gd name="T69" fmla="*/ 19 h 23"/>
              <a:gd name="T70" fmla="*/ 2 w 11"/>
              <a:gd name="T71" fmla="*/ 20 h 23"/>
              <a:gd name="T72" fmla="*/ 4 w 11"/>
              <a:gd name="T73" fmla="*/ 20 h 23"/>
              <a:gd name="T74" fmla="*/ 5 w 11"/>
              <a:gd name="T75" fmla="*/ 22 h 23"/>
              <a:gd name="T76" fmla="*/ 5 w 11"/>
              <a:gd name="T77" fmla="*/ 23 h 23"/>
              <a:gd name="T78" fmla="*/ 6 w 11"/>
              <a:gd name="T79" fmla="*/ 22 h 23"/>
              <a:gd name="T80" fmla="*/ 6 w 11"/>
              <a:gd name="T81" fmla="*/ 20 h 23"/>
              <a:gd name="T82" fmla="*/ 7 w 11"/>
              <a:gd name="T83" fmla="*/ 19 h 23"/>
              <a:gd name="T84" fmla="*/ 8 w 11"/>
              <a:gd name="T85" fmla="*/ 22 h 23"/>
              <a:gd name="T86" fmla="*/ 8 w 11"/>
              <a:gd name="T87" fmla="*/ 23 h 23"/>
              <a:gd name="T88" fmla="*/ 9 w 11"/>
              <a:gd name="T89" fmla="*/ 22 h 23"/>
              <a:gd name="T90" fmla="*/ 9 w 11"/>
              <a:gd name="T91" fmla="*/ 19 h 23"/>
              <a:gd name="T92" fmla="*/ 10 w 11"/>
              <a:gd name="T93" fmla="*/ 18 h 23"/>
              <a:gd name="T94" fmla="*/ 11 w 11"/>
              <a:gd name="T95" fmla="*/ 17 h 23"/>
              <a:gd name="T96" fmla="*/ 11 w 11"/>
              <a:gd name="T97" fmla="*/ 14 h 23"/>
              <a:gd name="T98" fmla="*/ 10 w 11"/>
              <a:gd name="T99" fmla="*/ 11 h 23"/>
              <a:gd name="T100" fmla="*/ 8 w 11"/>
              <a:gd name="T101" fmla="*/ 10 h 23"/>
              <a:gd name="T102" fmla="*/ 7 w 11"/>
              <a:gd name="T103" fmla="*/ 16 h 23"/>
              <a:gd name="T104" fmla="*/ 5 w 11"/>
              <a:gd name="T105" fmla="*/ 17 h 23"/>
              <a:gd name="T106" fmla="*/ 5 w 11"/>
              <a:gd name="T107" fmla="*/ 12 h 23"/>
              <a:gd name="T108" fmla="*/ 6 w 11"/>
              <a:gd name="T109" fmla="*/ 13 h 23"/>
              <a:gd name="T110" fmla="*/ 7 w 11"/>
              <a:gd name="T111" fmla="*/ 16 h 23"/>
              <a:gd name="T112" fmla="*/ 6 w 11"/>
              <a:gd name="T113" fmla="*/ 10 h 23"/>
              <a:gd name="T114" fmla="*/ 4 w 11"/>
              <a:gd name="T115" fmla="*/ 9 h 23"/>
              <a:gd name="T116" fmla="*/ 4 w 11"/>
              <a:gd name="T117" fmla="*/ 6 h 23"/>
              <a:gd name="T118" fmla="*/ 5 w 11"/>
              <a:gd name="T119" fmla="*/ 5 h 23"/>
              <a:gd name="T120" fmla="*/ 6 w 11"/>
              <a:gd name="T121"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 h="23">
                <a:moveTo>
                  <a:pt x="8" y="10"/>
                </a:moveTo>
                <a:cubicBezTo>
                  <a:pt x="7" y="5"/>
                  <a:pt x="7" y="5"/>
                  <a:pt x="7" y="5"/>
                </a:cubicBezTo>
                <a:cubicBezTo>
                  <a:pt x="7" y="5"/>
                  <a:pt x="7" y="5"/>
                  <a:pt x="7" y="5"/>
                </a:cubicBezTo>
                <a:cubicBezTo>
                  <a:pt x="8" y="5"/>
                  <a:pt x="8" y="5"/>
                  <a:pt x="9" y="5"/>
                </a:cubicBezTo>
                <a:cubicBezTo>
                  <a:pt x="9" y="6"/>
                  <a:pt x="9" y="5"/>
                  <a:pt x="9" y="5"/>
                </a:cubicBezTo>
                <a:cubicBezTo>
                  <a:pt x="9" y="5"/>
                  <a:pt x="9" y="5"/>
                  <a:pt x="9" y="4"/>
                </a:cubicBezTo>
                <a:cubicBezTo>
                  <a:pt x="9" y="4"/>
                  <a:pt x="9" y="4"/>
                  <a:pt x="9" y="3"/>
                </a:cubicBezTo>
                <a:cubicBezTo>
                  <a:pt x="9" y="3"/>
                  <a:pt x="9" y="3"/>
                  <a:pt x="9" y="3"/>
                </a:cubicBezTo>
                <a:cubicBezTo>
                  <a:pt x="9" y="3"/>
                  <a:pt x="9" y="3"/>
                  <a:pt x="8" y="3"/>
                </a:cubicBezTo>
                <a:cubicBezTo>
                  <a:pt x="8" y="3"/>
                  <a:pt x="8" y="3"/>
                  <a:pt x="8" y="3"/>
                </a:cubicBezTo>
                <a:cubicBezTo>
                  <a:pt x="7" y="3"/>
                  <a:pt x="7" y="3"/>
                  <a:pt x="7" y="3"/>
                </a:cubicBezTo>
                <a:cubicBezTo>
                  <a:pt x="6" y="1"/>
                  <a:pt x="6" y="1"/>
                  <a:pt x="6" y="1"/>
                </a:cubicBezTo>
                <a:cubicBezTo>
                  <a:pt x="6" y="0"/>
                  <a:pt x="6" y="0"/>
                  <a:pt x="6" y="0"/>
                </a:cubicBezTo>
                <a:cubicBezTo>
                  <a:pt x="5" y="0"/>
                  <a:pt x="5" y="0"/>
                  <a:pt x="5" y="1"/>
                </a:cubicBezTo>
                <a:cubicBezTo>
                  <a:pt x="5" y="3"/>
                  <a:pt x="5" y="3"/>
                  <a:pt x="5" y="3"/>
                </a:cubicBezTo>
                <a:cubicBezTo>
                  <a:pt x="5" y="3"/>
                  <a:pt x="5" y="3"/>
                  <a:pt x="5" y="3"/>
                </a:cubicBezTo>
                <a:cubicBezTo>
                  <a:pt x="5" y="3"/>
                  <a:pt x="4" y="3"/>
                  <a:pt x="4" y="3"/>
                </a:cubicBezTo>
                <a:cubicBezTo>
                  <a:pt x="3" y="1"/>
                  <a:pt x="3" y="1"/>
                  <a:pt x="3" y="1"/>
                </a:cubicBezTo>
                <a:cubicBezTo>
                  <a:pt x="3" y="1"/>
                  <a:pt x="3" y="0"/>
                  <a:pt x="3" y="0"/>
                </a:cubicBezTo>
                <a:cubicBezTo>
                  <a:pt x="2" y="0"/>
                  <a:pt x="2" y="1"/>
                  <a:pt x="2" y="1"/>
                </a:cubicBezTo>
                <a:cubicBezTo>
                  <a:pt x="2" y="4"/>
                  <a:pt x="2" y="4"/>
                  <a:pt x="2" y="4"/>
                </a:cubicBezTo>
                <a:cubicBezTo>
                  <a:pt x="2" y="4"/>
                  <a:pt x="1" y="4"/>
                  <a:pt x="1" y="5"/>
                </a:cubicBezTo>
                <a:cubicBezTo>
                  <a:pt x="0" y="5"/>
                  <a:pt x="0" y="6"/>
                  <a:pt x="0" y="6"/>
                </a:cubicBezTo>
                <a:cubicBezTo>
                  <a:pt x="0" y="7"/>
                  <a:pt x="0" y="7"/>
                  <a:pt x="0" y="8"/>
                </a:cubicBezTo>
                <a:cubicBezTo>
                  <a:pt x="0" y="9"/>
                  <a:pt x="0" y="9"/>
                  <a:pt x="0" y="10"/>
                </a:cubicBezTo>
                <a:cubicBezTo>
                  <a:pt x="1" y="10"/>
                  <a:pt x="1" y="11"/>
                  <a:pt x="1" y="11"/>
                </a:cubicBezTo>
                <a:cubicBezTo>
                  <a:pt x="2" y="11"/>
                  <a:pt x="2" y="12"/>
                  <a:pt x="3" y="12"/>
                </a:cubicBezTo>
                <a:cubicBezTo>
                  <a:pt x="3" y="12"/>
                  <a:pt x="3" y="12"/>
                  <a:pt x="3" y="12"/>
                </a:cubicBezTo>
                <a:cubicBezTo>
                  <a:pt x="4" y="17"/>
                  <a:pt x="4" y="17"/>
                  <a:pt x="4" y="17"/>
                </a:cubicBezTo>
                <a:cubicBezTo>
                  <a:pt x="3" y="17"/>
                  <a:pt x="3" y="17"/>
                  <a:pt x="3" y="17"/>
                </a:cubicBezTo>
                <a:cubicBezTo>
                  <a:pt x="2" y="17"/>
                  <a:pt x="1" y="17"/>
                  <a:pt x="1" y="17"/>
                </a:cubicBezTo>
                <a:cubicBezTo>
                  <a:pt x="1" y="17"/>
                  <a:pt x="1" y="17"/>
                  <a:pt x="1" y="17"/>
                </a:cubicBezTo>
                <a:cubicBezTo>
                  <a:pt x="1" y="17"/>
                  <a:pt x="0" y="18"/>
                  <a:pt x="0" y="18"/>
                </a:cubicBezTo>
                <a:cubicBezTo>
                  <a:pt x="0" y="18"/>
                  <a:pt x="0" y="18"/>
                  <a:pt x="0" y="19"/>
                </a:cubicBezTo>
                <a:cubicBezTo>
                  <a:pt x="0" y="19"/>
                  <a:pt x="0" y="19"/>
                  <a:pt x="1" y="19"/>
                </a:cubicBezTo>
                <a:cubicBezTo>
                  <a:pt x="1" y="19"/>
                  <a:pt x="2" y="20"/>
                  <a:pt x="2" y="20"/>
                </a:cubicBezTo>
                <a:cubicBezTo>
                  <a:pt x="3" y="20"/>
                  <a:pt x="4" y="20"/>
                  <a:pt x="4" y="20"/>
                </a:cubicBezTo>
                <a:cubicBezTo>
                  <a:pt x="5" y="22"/>
                  <a:pt x="5" y="22"/>
                  <a:pt x="5" y="22"/>
                </a:cubicBezTo>
                <a:cubicBezTo>
                  <a:pt x="5" y="23"/>
                  <a:pt x="5" y="23"/>
                  <a:pt x="5" y="23"/>
                </a:cubicBezTo>
                <a:cubicBezTo>
                  <a:pt x="6" y="23"/>
                  <a:pt x="6" y="23"/>
                  <a:pt x="6" y="22"/>
                </a:cubicBezTo>
                <a:cubicBezTo>
                  <a:pt x="6" y="20"/>
                  <a:pt x="6" y="20"/>
                  <a:pt x="6" y="20"/>
                </a:cubicBezTo>
                <a:cubicBezTo>
                  <a:pt x="6" y="20"/>
                  <a:pt x="7" y="19"/>
                  <a:pt x="7" y="19"/>
                </a:cubicBezTo>
                <a:cubicBezTo>
                  <a:pt x="8" y="22"/>
                  <a:pt x="8" y="22"/>
                  <a:pt x="8" y="22"/>
                </a:cubicBezTo>
                <a:cubicBezTo>
                  <a:pt x="8" y="22"/>
                  <a:pt x="8" y="23"/>
                  <a:pt x="8" y="23"/>
                </a:cubicBezTo>
                <a:cubicBezTo>
                  <a:pt x="9" y="23"/>
                  <a:pt x="9" y="22"/>
                  <a:pt x="9" y="22"/>
                </a:cubicBezTo>
                <a:cubicBezTo>
                  <a:pt x="9" y="19"/>
                  <a:pt x="9" y="19"/>
                  <a:pt x="9" y="19"/>
                </a:cubicBezTo>
                <a:cubicBezTo>
                  <a:pt x="9" y="19"/>
                  <a:pt x="9" y="18"/>
                  <a:pt x="10" y="18"/>
                </a:cubicBezTo>
                <a:cubicBezTo>
                  <a:pt x="10" y="18"/>
                  <a:pt x="11" y="17"/>
                  <a:pt x="11" y="17"/>
                </a:cubicBezTo>
                <a:cubicBezTo>
                  <a:pt x="11" y="16"/>
                  <a:pt x="11" y="15"/>
                  <a:pt x="11" y="14"/>
                </a:cubicBezTo>
                <a:cubicBezTo>
                  <a:pt x="11" y="13"/>
                  <a:pt x="11" y="12"/>
                  <a:pt x="10" y="11"/>
                </a:cubicBezTo>
                <a:cubicBezTo>
                  <a:pt x="9" y="11"/>
                  <a:pt x="8" y="10"/>
                  <a:pt x="8" y="10"/>
                </a:cubicBezTo>
                <a:close/>
                <a:moveTo>
                  <a:pt x="7" y="16"/>
                </a:moveTo>
                <a:cubicBezTo>
                  <a:pt x="6" y="17"/>
                  <a:pt x="6" y="17"/>
                  <a:pt x="5" y="17"/>
                </a:cubicBezTo>
                <a:cubicBezTo>
                  <a:pt x="5" y="12"/>
                  <a:pt x="5" y="12"/>
                  <a:pt x="5" y="12"/>
                </a:cubicBezTo>
                <a:cubicBezTo>
                  <a:pt x="5" y="12"/>
                  <a:pt x="6" y="13"/>
                  <a:pt x="6" y="13"/>
                </a:cubicBezTo>
                <a:lnTo>
                  <a:pt x="7" y="16"/>
                </a:lnTo>
                <a:close/>
                <a:moveTo>
                  <a:pt x="6" y="10"/>
                </a:moveTo>
                <a:cubicBezTo>
                  <a:pt x="5" y="9"/>
                  <a:pt x="5" y="9"/>
                  <a:pt x="4" y="9"/>
                </a:cubicBezTo>
                <a:cubicBezTo>
                  <a:pt x="4" y="6"/>
                  <a:pt x="4" y="6"/>
                  <a:pt x="4" y="6"/>
                </a:cubicBezTo>
                <a:cubicBezTo>
                  <a:pt x="4" y="6"/>
                  <a:pt x="5" y="5"/>
                  <a:pt x="5" y="5"/>
                </a:cubicBezTo>
                <a:lnTo>
                  <a:pt x="6" y="10"/>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98" name="Freeform 93"/>
          <p:cNvSpPr>
            <a:spLocks noEditPoints="1"/>
          </p:cNvSpPr>
          <p:nvPr/>
        </p:nvSpPr>
        <p:spPr bwMode="auto">
          <a:xfrm>
            <a:off x="3471862" y="2875225"/>
            <a:ext cx="165100" cy="238125"/>
          </a:xfrm>
          <a:custGeom>
            <a:avLst/>
            <a:gdLst>
              <a:gd name="T0" fmla="*/ 47 w 48"/>
              <a:gd name="T1" fmla="*/ 21 h 69"/>
              <a:gd name="T2" fmla="*/ 21 w 48"/>
              <a:gd name="T3" fmla="*/ 1 h 69"/>
              <a:gd name="T4" fmla="*/ 2 w 48"/>
              <a:gd name="T5" fmla="*/ 26 h 69"/>
              <a:gd name="T6" fmla="*/ 21 w 48"/>
              <a:gd name="T7" fmla="*/ 46 h 69"/>
              <a:gd name="T8" fmla="*/ 23 w 48"/>
              <a:gd name="T9" fmla="*/ 65 h 69"/>
              <a:gd name="T10" fmla="*/ 28 w 48"/>
              <a:gd name="T11" fmla="*/ 69 h 69"/>
              <a:gd name="T12" fmla="*/ 32 w 48"/>
              <a:gd name="T13" fmla="*/ 68 h 69"/>
              <a:gd name="T14" fmla="*/ 35 w 48"/>
              <a:gd name="T15" fmla="*/ 63 h 69"/>
              <a:gd name="T16" fmla="*/ 33 w 48"/>
              <a:gd name="T17" fmla="*/ 44 h 69"/>
              <a:gd name="T18" fmla="*/ 47 w 48"/>
              <a:gd name="T19" fmla="*/ 21 h 69"/>
              <a:gd name="T20" fmla="*/ 26 w 48"/>
              <a:gd name="T21" fmla="*/ 39 h 69"/>
              <a:gd name="T22" fmla="*/ 8 w 48"/>
              <a:gd name="T23" fmla="*/ 25 h 69"/>
              <a:gd name="T24" fmla="*/ 22 w 48"/>
              <a:gd name="T25" fmla="*/ 8 h 69"/>
              <a:gd name="T26" fmla="*/ 40 w 48"/>
              <a:gd name="T27" fmla="*/ 22 h 69"/>
              <a:gd name="T28" fmla="*/ 26 w 48"/>
              <a:gd name="T29"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69">
                <a:moveTo>
                  <a:pt x="47" y="21"/>
                </a:moveTo>
                <a:cubicBezTo>
                  <a:pt x="45" y="8"/>
                  <a:pt x="34" y="0"/>
                  <a:pt x="21" y="1"/>
                </a:cubicBezTo>
                <a:cubicBezTo>
                  <a:pt x="9" y="3"/>
                  <a:pt x="0" y="14"/>
                  <a:pt x="2" y="26"/>
                </a:cubicBezTo>
                <a:cubicBezTo>
                  <a:pt x="3" y="36"/>
                  <a:pt x="11" y="44"/>
                  <a:pt x="21" y="46"/>
                </a:cubicBezTo>
                <a:cubicBezTo>
                  <a:pt x="23" y="65"/>
                  <a:pt x="23" y="65"/>
                  <a:pt x="23" y="65"/>
                </a:cubicBezTo>
                <a:cubicBezTo>
                  <a:pt x="23" y="67"/>
                  <a:pt x="25" y="69"/>
                  <a:pt x="28" y="69"/>
                </a:cubicBezTo>
                <a:cubicBezTo>
                  <a:pt x="32" y="68"/>
                  <a:pt x="32" y="68"/>
                  <a:pt x="32" y="68"/>
                </a:cubicBezTo>
                <a:cubicBezTo>
                  <a:pt x="34" y="68"/>
                  <a:pt x="36" y="66"/>
                  <a:pt x="35" y="63"/>
                </a:cubicBezTo>
                <a:cubicBezTo>
                  <a:pt x="33" y="44"/>
                  <a:pt x="33" y="44"/>
                  <a:pt x="33" y="44"/>
                </a:cubicBezTo>
                <a:cubicBezTo>
                  <a:pt x="42" y="40"/>
                  <a:pt x="48" y="31"/>
                  <a:pt x="47" y="21"/>
                </a:cubicBezTo>
                <a:close/>
                <a:moveTo>
                  <a:pt x="26" y="39"/>
                </a:moveTo>
                <a:cubicBezTo>
                  <a:pt x="17" y="41"/>
                  <a:pt x="9" y="34"/>
                  <a:pt x="8" y="25"/>
                </a:cubicBezTo>
                <a:cubicBezTo>
                  <a:pt x="7" y="17"/>
                  <a:pt x="13" y="9"/>
                  <a:pt x="22" y="8"/>
                </a:cubicBezTo>
                <a:cubicBezTo>
                  <a:pt x="31" y="7"/>
                  <a:pt x="39" y="13"/>
                  <a:pt x="40" y="22"/>
                </a:cubicBezTo>
                <a:cubicBezTo>
                  <a:pt x="41" y="30"/>
                  <a:pt x="35" y="38"/>
                  <a:pt x="26" y="39"/>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99" name="Freeform 94"/>
          <p:cNvSpPr/>
          <p:nvPr/>
        </p:nvSpPr>
        <p:spPr bwMode="auto">
          <a:xfrm>
            <a:off x="3432174" y="2833950"/>
            <a:ext cx="298450" cy="206375"/>
          </a:xfrm>
          <a:custGeom>
            <a:avLst/>
            <a:gdLst>
              <a:gd name="T0" fmla="*/ 71 w 87"/>
              <a:gd name="T1" fmla="*/ 1 h 60"/>
              <a:gd name="T2" fmla="*/ 10 w 87"/>
              <a:gd name="T3" fmla="*/ 9 h 60"/>
              <a:gd name="T4" fmla="*/ 1 w 87"/>
              <a:gd name="T5" fmla="*/ 21 h 60"/>
              <a:gd name="T6" fmla="*/ 4 w 87"/>
              <a:gd name="T7" fmla="*/ 50 h 60"/>
              <a:gd name="T8" fmla="*/ 16 w 87"/>
              <a:gd name="T9" fmla="*/ 60 h 60"/>
              <a:gd name="T10" fmla="*/ 20 w 87"/>
              <a:gd name="T11" fmla="*/ 59 h 60"/>
              <a:gd name="T12" fmla="*/ 16 w 87"/>
              <a:gd name="T13" fmla="*/ 55 h 60"/>
              <a:gd name="T14" fmla="*/ 16 w 87"/>
              <a:gd name="T15" fmla="*/ 55 h 60"/>
              <a:gd name="T16" fmla="*/ 9 w 87"/>
              <a:gd name="T17" fmla="*/ 50 h 60"/>
              <a:gd name="T18" fmla="*/ 5 w 87"/>
              <a:gd name="T19" fmla="*/ 20 h 60"/>
              <a:gd name="T20" fmla="*/ 10 w 87"/>
              <a:gd name="T21" fmla="*/ 13 h 60"/>
              <a:gd name="T22" fmla="*/ 71 w 87"/>
              <a:gd name="T23" fmla="*/ 6 h 60"/>
              <a:gd name="T24" fmla="*/ 78 w 87"/>
              <a:gd name="T25" fmla="*/ 11 h 60"/>
              <a:gd name="T26" fmla="*/ 82 w 87"/>
              <a:gd name="T27" fmla="*/ 41 h 60"/>
              <a:gd name="T28" fmla="*/ 77 w 87"/>
              <a:gd name="T29" fmla="*/ 48 h 60"/>
              <a:gd name="T30" fmla="*/ 61 w 87"/>
              <a:gd name="T31" fmla="*/ 49 h 60"/>
              <a:gd name="T32" fmla="*/ 57 w 87"/>
              <a:gd name="T33" fmla="*/ 55 h 60"/>
              <a:gd name="T34" fmla="*/ 77 w 87"/>
              <a:gd name="T35" fmla="*/ 52 h 60"/>
              <a:gd name="T36" fmla="*/ 86 w 87"/>
              <a:gd name="T37" fmla="*/ 40 h 60"/>
              <a:gd name="T38" fmla="*/ 83 w 87"/>
              <a:gd name="T39" fmla="*/ 10 h 60"/>
              <a:gd name="T40" fmla="*/ 71 w 87"/>
              <a:gd name="T41"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60">
                <a:moveTo>
                  <a:pt x="71" y="1"/>
                </a:moveTo>
                <a:cubicBezTo>
                  <a:pt x="10" y="9"/>
                  <a:pt x="10" y="9"/>
                  <a:pt x="10" y="9"/>
                </a:cubicBezTo>
                <a:cubicBezTo>
                  <a:pt x="4" y="9"/>
                  <a:pt x="0" y="15"/>
                  <a:pt x="1" y="21"/>
                </a:cubicBezTo>
                <a:cubicBezTo>
                  <a:pt x="4" y="50"/>
                  <a:pt x="4" y="50"/>
                  <a:pt x="4" y="50"/>
                </a:cubicBezTo>
                <a:cubicBezTo>
                  <a:pt x="5" y="56"/>
                  <a:pt x="10" y="60"/>
                  <a:pt x="16" y="60"/>
                </a:cubicBezTo>
                <a:cubicBezTo>
                  <a:pt x="20" y="59"/>
                  <a:pt x="20" y="59"/>
                  <a:pt x="20" y="59"/>
                </a:cubicBezTo>
                <a:cubicBezTo>
                  <a:pt x="19" y="58"/>
                  <a:pt x="17" y="57"/>
                  <a:pt x="16" y="55"/>
                </a:cubicBezTo>
                <a:cubicBezTo>
                  <a:pt x="16" y="55"/>
                  <a:pt x="16" y="55"/>
                  <a:pt x="16" y="55"/>
                </a:cubicBezTo>
                <a:cubicBezTo>
                  <a:pt x="12" y="55"/>
                  <a:pt x="9" y="53"/>
                  <a:pt x="9" y="50"/>
                </a:cubicBezTo>
                <a:cubicBezTo>
                  <a:pt x="5" y="20"/>
                  <a:pt x="5" y="20"/>
                  <a:pt x="5" y="20"/>
                </a:cubicBezTo>
                <a:cubicBezTo>
                  <a:pt x="5" y="17"/>
                  <a:pt x="7" y="14"/>
                  <a:pt x="10" y="13"/>
                </a:cubicBezTo>
                <a:cubicBezTo>
                  <a:pt x="71" y="6"/>
                  <a:pt x="71" y="6"/>
                  <a:pt x="71" y="6"/>
                </a:cubicBezTo>
                <a:cubicBezTo>
                  <a:pt x="75" y="5"/>
                  <a:pt x="78" y="8"/>
                  <a:pt x="78" y="11"/>
                </a:cubicBezTo>
                <a:cubicBezTo>
                  <a:pt x="82" y="41"/>
                  <a:pt x="82" y="41"/>
                  <a:pt x="82" y="41"/>
                </a:cubicBezTo>
                <a:cubicBezTo>
                  <a:pt x="82" y="44"/>
                  <a:pt x="80" y="47"/>
                  <a:pt x="77" y="48"/>
                </a:cubicBezTo>
                <a:cubicBezTo>
                  <a:pt x="61" y="49"/>
                  <a:pt x="61" y="49"/>
                  <a:pt x="61" y="49"/>
                </a:cubicBezTo>
                <a:cubicBezTo>
                  <a:pt x="60" y="51"/>
                  <a:pt x="59" y="53"/>
                  <a:pt x="57" y="55"/>
                </a:cubicBezTo>
                <a:cubicBezTo>
                  <a:pt x="77" y="52"/>
                  <a:pt x="77" y="52"/>
                  <a:pt x="77" y="52"/>
                </a:cubicBezTo>
                <a:cubicBezTo>
                  <a:pt x="83" y="51"/>
                  <a:pt x="87" y="46"/>
                  <a:pt x="86" y="40"/>
                </a:cubicBezTo>
                <a:cubicBezTo>
                  <a:pt x="83" y="10"/>
                  <a:pt x="83" y="10"/>
                  <a:pt x="83" y="10"/>
                </a:cubicBezTo>
                <a:cubicBezTo>
                  <a:pt x="82" y="5"/>
                  <a:pt x="77" y="0"/>
                  <a:pt x="71" y="1"/>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00" name="Freeform 95"/>
          <p:cNvSpPr/>
          <p:nvPr/>
        </p:nvSpPr>
        <p:spPr bwMode="auto">
          <a:xfrm>
            <a:off x="939800" y="3545150"/>
            <a:ext cx="288925" cy="223838"/>
          </a:xfrm>
          <a:custGeom>
            <a:avLst/>
            <a:gdLst>
              <a:gd name="T0" fmla="*/ 84 w 84"/>
              <a:gd name="T1" fmla="*/ 1 h 65"/>
              <a:gd name="T2" fmla="*/ 45 w 84"/>
              <a:gd name="T3" fmla="*/ 51 h 65"/>
              <a:gd name="T4" fmla="*/ 28 w 84"/>
              <a:gd name="T5" fmla="*/ 38 h 65"/>
              <a:gd name="T6" fmla="*/ 2 w 84"/>
              <a:gd name="T7" fmla="*/ 65 h 65"/>
              <a:gd name="T8" fmla="*/ 0 w 84"/>
              <a:gd name="T9" fmla="*/ 52 h 65"/>
              <a:gd name="T10" fmla="*/ 27 w 84"/>
              <a:gd name="T11" fmla="*/ 26 h 65"/>
              <a:gd name="T12" fmla="*/ 44 w 84"/>
              <a:gd name="T13" fmla="*/ 39 h 65"/>
              <a:gd name="T14" fmla="*/ 83 w 84"/>
              <a:gd name="T15" fmla="*/ 1 h 65"/>
              <a:gd name="T16" fmla="*/ 84 w 84"/>
              <a:gd name="T17"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65">
                <a:moveTo>
                  <a:pt x="84" y="1"/>
                </a:moveTo>
                <a:cubicBezTo>
                  <a:pt x="45" y="51"/>
                  <a:pt x="45" y="51"/>
                  <a:pt x="45" y="51"/>
                </a:cubicBezTo>
                <a:cubicBezTo>
                  <a:pt x="28" y="38"/>
                  <a:pt x="28" y="38"/>
                  <a:pt x="28" y="38"/>
                </a:cubicBezTo>
                <a:cubicBezTo>
                  <a:pt x="2" y="65"/>
                  <a:pt x="2" y="65"/>
                  <a:pt x="2" y="65"/>
                </a:cubicBezTo>
                <a:cubicBezTo>
                  <a:pt x="0" y="52"/>
                  <a:pt x="0" y="52"/>
                  <a:pt x="0" y="52"/>
                </a:cubicBezTo>
                <a:cubicBezTo>
                  <a:pt x="27" y="26"/>
                  <a:pt x="27" y="26"/>
                  <a:pt x="27" y="26"/>
                </a:cubicBezTo>
                <a:cubicBezTo>
                  <a:pt x="44" y="39"/>
                  <a:pt x="44" y="39"/>
                  <a:pt x="44" y="39"/>
                </a:cubicBezTo>
                <a:cubicBezTo>
                  <a:pt x="83" y="1"/>
                  <a:pt x="83" y="1"/>
                  <a:pt x="83" y="1"/>
                </a:cubicBezTo>
                <a:cubicBezTo>
                  <a:pt x="83" y="1"/>
                  <a:pt x="84" y="0"/>
                  <a:pt x="84" y="1"/>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101" name="Freeform 96"/>
          <p:cNvSpPr/>
          <p:nvPr/>
        </p:nvSpPr>
        <p:spPr bwMode="auto">
          <a:xfrm>
            <a:off x="1204912" y="3757875"/>
            <a:ext cx="6350" cy="17463"/>
          </a:xfrm>
          <a:custGeom>
            <a:avLst/>
            <a:gdLst>
              <a:gd name="T0" fmla="*/ 0 w 2"/>
              <a:gd name="T1" fmla="*/ 5 h 5"/>
              <a:gd name="T2" fmla="*/ 2 w 2"/>
              <a:gd name="T3" fmla="*/ 5 h 5"/>
              <a:gd name="T4" fmla="*/ 1 w 2"/>
              <a:gd name="T5" fmla="*/ 1 h 5"/>
              <a:gd name="T6" fmla="*/ 0 w 2"/>
              <a:gd name="T7" fmla="*/ 0 h 5"/>
              <a:gd name="T8" fmla="*/ 0 w 2"/>
              <a:gd name="T9" fmla="*/ 5 h 5"/>
            </a:gdLst>
            <a:ahLst/>
            <a:cxnLst>
              <a:cxn ang="0">
                <a:pos x="T0" y="T1"/>
              </a:cxn>
              <a:cxn ang="0">
                <a:pos x="T2" y="T3"/>
              </a:cxn>
              <a:cxn ang="0">
                <a:pos x="T4" y="T5"/>
              </a:cxn>
              <a:cxn ang="0">
                <a:pos x="T6" y="T7"/>
              </a:cxn>
              <a:cxn ang="0">
                <a:pos x="T8" y="T9"/>
              </a:cxn>
            </a:cxnLst>
            <a:rect l="0" t="0" r="r" b="b"/>
            <a:pathLst>
              <a:path w="2" h="5">
                <a:moveTo>
                  <a:pt x="0" y="5"/>
                </a:moveTo>
                <a:cubicBezTo>
                  <a:pt x="1" y="5"/>
                  <a:pt x="1" y="5"/>
                  <a:pt x="2" y="5"/>
                </a:cubicBezTo>
                <a:cubicBezTo>
                  <a:pt x="1" y="1"/>
                  <a:pt x="1" y="1"/>
                  <a:pt x="1" y="1"/>
                </a:cubicBezTo>
                <a:cubicBezTo>
                  <a:pt x="1" y="1"/>
                  <a:pt x="0" y="0"/>
                  <a:pt x="0" y="0"/>
                </a:cubicBezTo>
                <a:lnTo>
                  <a:pt x="0" y="5"/>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102" name="Freeform 97"/>
          <p:cNvSpPr/>
          <p:nvPr/>
        </p:nvSpPr>
        <p:spPr bwMode="auto">
          <a:xfrm>
            <a:off x="1200150" y="3730887"/>
            <a:ext cx="7937" cy="17463"/>
          </a:xfrm>
          <a:custGeom>
            <a:avLst/>
            <a:gdLst>
              <a:gd name="T0" fmla="*/ 0 w 2"/>
              <a:gd name="T1" fmla="*/ 4 h 5"/>
              <a:gd name="T2" fmla="*/ 2 w 2"/>
              <a:gd name="T3" fmla="*/ 5 h 5"/>
              <a:gd name="T4" fmla="*/ 1 w 2"/>
              <a:gd name="T5" fmla="*/ 0 h 5"/>
              <a:gd name="T6" fmla="*/ 0 w 2"/>
              <a:gd name="T7" fmla="*/ 1 h 5"/>
              <a:gd name="T8" fmla="*/ 0 w 2"/>
              <a:gd name="T9" fmla="*/ 4 h 5"/>
            </a:gdLst>
            <a:ahLst/>
            <a:cxnLst>
              <a:cxn ang="0">
                <a:pos x="T0" y="T1"/>
              </a:cxn>
              <a:cxn ang="0">
                <a:pos x="T2" y="T3"/>
              </a:cxn>
              <a:cxn ang="0">
                <a:pos x="T4" y="T5"/>
              </a:cxn>
              <a:cxn ang="0">
                <a:pos x="T6" y="T7"/>
              </a:cxn>
              <a:cxn ang="0">
                <a:pos x="T8" y="T9"/>
              </a:cxn>
            </a:cxnLst>
            <a:rect l="0" t="0" r="r" b="b"/>
            <a:pathLst>
              <a:path w="2" h="5">
                <a:moveTo>
                  <a:pt x="0" y="4"/>
                </a:moveTo>
                <a:cubicBezTo>
                  <a:pt x="1" y="5"/>
                  <a:pt x="1" y="5"/>
                  <a:pt x="2" y="5"/>
                </a:cubicBezTo>
                <a:cubicBezTo>
                  <a:pt x="1" y="0"/>
                  <a:pt x="1" y="0"/>
                  <a:pt x="1" y="0"/>
                </a:cubicBezTo>
                <a:cubicBezTo>
                  <a:pt x="1" y="0"/>
                  <a:pt x="0" y="0"/>
                  <a:pt x="0" y="1"/>
                </a:cubicBezTo>
                <a:lnTo>
                  <a:pt x="0" y="4"/>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103" name="Freeform 98"/>
          <p:cNvSpPr>
            <a:spLocks noEditPoints="1"/>
          </p:cNvSpPr>
          <p:nvPr/>
        </p:nvSpPr>
        <p:spPr bwMode="auto">
          <a:xfrm>
            <a:off x="950912" y="3592775"/>
            <a:ext cx="307975" cy="254000"/>
          </a:xfrm>
          <a:custGeom>
            <a:avLst/>
            <a:gdLst>
              <a:gd name="T0" fmla="*/ 76 w 90"/>
              <a:gd name="T1" fmla="*/ 8 h 74"/>
              <a:gd name="T2" fmla="*/ 44 w 90"/>
              <a:gd name="T3" fmla="*/ 50 h 74"/>
              <a:gd name="T4" fmla="*/ 27 w 90"/>
              <a:gd name="T5" fmla="*/ 37 h 74"/>
              <a:gd name="T6" fmla="*/ 0 w 90"/>
              <a:gd name="T7" fmla="*/ 63 h 74"/>
              <a:gd name="T8" fmla="*/ 1 w 90"/>
              <a:gd name="T9" fmla="*/ 68 h 74"/>
              <a:gd name="T10" fmla="*/ 9 w 90"/>
              <a:gd name="T11" fmla="*/ 74 h 74"/>
              <a:gd name="T12" fmla="*/ 84 w 90"/>
              <a:gd name="T13" fmla="*/ 65 h 74"/>
              <a:gd name="T14" fmla="*/ 90 w 90"/>
              <a:gd name="T15" fmla="*/ 57 h 74"/>
              <a:gd name="T16" fmla="*/ 83 w 90"/>
              <a:gd name="T17" fmla="*/ 0 h 74"/>
              <a:gd name="T18" fmla="*/ 76 w 90"/>
              <a:gd name="T19" fmla="*/ 8 h 74"/>
              <a:gd name="T20" fmla="*/ 81 w 90"/>
              <a:gd name="T21" fmla="*/ 53 h 74"/>
              <a:gd name="T22" fmla="*/ 79 w 90"/>
              <a:gd name="T23" fmla="*/ 55 h 74"/>
              <a:gd name="T24" fmla="*/ 78 w 90"/>
              <a:gd name="T25" fmla="*/ 56 h 74"/>
              <a:gd name="T26" fmla="*/ 78 w 90"/>
              <a:gd name="T27" fmla="*/ 59 h 74"/>
              <a:gd name="T28" fmla="*/ 78 w 90"/>
              <a:gd name="T29" fmla="*/ 60 h 74"/>
              <a:gd name="T30" fmla="*/ 77 w 90"/>
              <a:gd name="T31" fmla="*/ 59 h 74"/>
              <a:gd name="T32" fmla="*/ 76 w 90"/>
              <a:gd name="T33" fmla="*/ 56 h 74"/>
              <a:gd name="T34" fmla="*/ 75 w 90"/>
              <a:gd name="T35" fmla="*/ 56 h 74"/>
              <a:gd name="T36" fmla="*/ 75 w 90"/>
              <a:gd name="T37" fmla="*/ 59 h 74"/>
              <a:gd name="T38" fmla="*/ 74 w 90"/>
              <a:gd name="T39" fmla="*/ 60 h 74"/>
              <a:gd name="T40" fmla="*/ 73 w 90"/>
              <a:gd name="T41" fmla="*/ 60 h 74"/>
              <a:gd name="T42" fmla="*/ 73 w 90"/>
              <a:gd name="T43" fmla="*/ 57 h 74"/>
              <a:gd name="T44" fmla="*/ 71 w 90"/>
              <a:gd name="T45" fmla="*/ 57 h 74"/>
              <a:gd name="T46" fmla="*/ 69 w 90"/>
              <a:gd name="T47" fmla="*/ 56 h 74"/>
              <a:gd name="T48" fmla="*/ 69 w 90"/>
              <a:gd name="T49" fmla="*/ 56 h 74"/>
              <a:gd name="T50" fmla="*/ 69 w 90"/>
              <a:gd name="T51" fmla="*/ 55 h 74"/>
              <a:gd name="T52" fmla="*/ 69 w 90"/>
              <a:gd name="T53" fmla="*/ 54 h 74"/>
              <a:gd name="T54" fmla="*/ 69 w 90"/>
              <a:gd name="T55" fmla="*/ 53 h 74"/>
              <a:gd name="T56" fmla="*/ 71 w 90"/>
              <a:gd name="T57" fmla="*/ 53 h 74"/>
              <a:gd name="T58" fmla="*/ 73 w 90"/>
              <a:gd name="T59" fmla="*/ 54 h 74"/>
              <a:gd name="T60" fmla="*/ 72 w 90"/>
              <a:gd name="T61" fmla="*/ 48 h 74"/>
              <a:gd name="T62" fmla="*/ 72 w 90"/>
              <a:gd name="T63" fmla="*/ 48 h 74"/>
              <a:gd name="T64" fmla="*/ 70 w 90"/>
              <a:gd name="T65" fmla="*/ 47 h 74"/>
              <a:gd name="T66" fmla="*/ 68 w 90"/>
              <a:gd name="T67" fmla="*/ 45 h 74"/>
              <a:gd name="T68" fmla="*/ 68 w 90"/>
              <a:gd name="T69" fmla="*/ 43 h 74"/>
              <a:gd name="T70" fmla="*/ 68 w 90"/>
              <a:gd name="T71" fmla="*/ 41 h 74"/>
              <a:gd name="T72" fmla="*/ 69 w 90"/>
              <a:gd name="T73" fmla="*/ 39 h 74"/>
              <a:gd name="T74" fmla="*/ 71 w 90"/>
              <a:gd name="T75" fmla="*/ 38 h 74"/>
              <a:gd name="T76" fmla="*/ 70 w 90"/>
              <a:gd name="T77" fmla="*/ 35 h 74"/>
              <a:gd name="T78" fmla="*/ 71 w 90"/>
              <a:gd name="T79" fmla="*/ 34 h 74"/>
              <a:gd name="T80" fmla="*/ 72 w 90"/>
              <a:gd name="T81" fmla="*/ 35 h 74"/>
              <a:gd name="T82" fmla="*/ 72 w 90"/>
              <a:gd name="T83" fmla="*/ 38 h 74"/>
              <a:gd name="T84" fmla="*/ 74 w 90"/>
              <a:gd name="T85" fmla="*/ 37 h 74"/>
              <a:gd name="T86" fmla="*/ 74 w 90"/>
              <a:gd name="T87" fmla="*/ 37 h 74"/>
              <a:gd name="T88" fmla="*/ 74 w 90"/>
              <a:gd name="T89" fmla="*/ 35 h 74"/>
              <a:gd name="T90" fmla="*/ 74 w 90"/>
              <a:gd name="T91" fmla="*/ 34 h 74"/>
              <a:gd name="T92" fmla="*/ 75 w 90"/>
              <a:gd name="T93" fmla="*/ 35 h 74"/>
              <a:gd name="T94" fmla="*/ 76 w 90"/>
              <a:gd name="T95" fmla="*/ 37 h 74"/>
              <a:gd name="T96" fmla="*/ 77 w 90"/>
              <a:gd name="T97" fmla="*/ 37 h 74"/>
              <a:gd name="T98" fmla="*/ 78 w 90"/>
              <a:gd name="T99" fmla="*/ 37 h 74"/>
              <a:gd name="T100" fmla="*/ 78 w 90"/>
              <a:gd name="T101" fmla="*/ 37 h 74"/>
              <a:gd name="T102" fmla="*/ 79 w 90"/>
              <a:gd name="T103" fmla="*/ 38 h 74"/>
              <a:gd name="T104" fmla="*/ 79 w 90"/>
              <a:gd name="T105" fmla="*/ 39 h 74"/>
              <a:gd name="T106" fmla="*/ 78 w 90"/>
              <a:gd name="T107" fmla="*/ 40 h 74"/>
              <a:gd name="T108" fmla="*/ 78 w 90"/>
              <a:gd name="T109" fmla="*/ 40 h 74"/>
              <a:gd name="T110" fmla="*/ 76 w 90"/>
              <a:gd name="T111" fmla="*/ 40 h 74"/>
              <a:gd name="T112" fmla="*/ 76 w 90"/>
              <a:gd name="T113" fmla="*/ 40 h 74"/>
              <a:gd name="T114" fmla="*/ 77 w 90"/>
              <a:gd name="T115" fmla="*/ 46 h 74"/>
              <a:gd name="T116" fmla="*/ 79 w 90"/>
              <a:gd name="T117" fmla="*/ 47 h 74"/>
              <a:gd name="T118" fmla="*/ 81 w 90"/>
              <a:gd name="T119" fmla="*/ 50 h 74"/>
              <a:gd name="T120" fmla="*/ 81 w 90"/>
              <a:gd name="T121"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 h="74">
                <a:moveTo>
                  <a:pt x="76" y="8"/>
                </a:moveTo>
                <a:cubicBezTo>
                  <a:pt x="44" y="50"/>
                  <a:pt x="44" y="50"/>
                  <a:pt x="44" y="50"/>
                </a:cubicBezTo>
                <a:cubicBezTo>
                  <a:pt x="27" y="37"/>
                  <a:pt x="27" y="37"/>
                  <a:pt x="27" y="37"/>
                </a:cubicBezTo>
                <a:cubicBezTo>
                  <a:pt x="0" y="63"/>
                  <a:pt x="0" y="63"/>
                  <a:pt x="0" y="63"/>
                </a:cubicBezTo>
                <a:cubicBezTo>
                  <a:pt x="1" y="68"/>
                  <a:pt x="1" y="68"/>
                  <a:pt x="1" y="68"/>
                </a:cubicBezTo>
                <a:cubicBezTo>
                  <a:pt x="1" y="73"/>
                  <a:pt x="9" y="74"/>
                  <a:pt x="9" y="74"/>
                </a:cubicBezTo>
                <a:cubicBezTo>
                  <a:pt x="9" y="74"/>
                  <a:pt x="77" y="66"/>
                  <a:pt x="84" y="65"/>
                </a:cubicBezTo>
                <a:cubicBezTo>
                  <a:pt x="90" y="64"/>
                  <a:pt x="90" y="57"/>
                  <a:pt x="90" y="57"/>
                </a:cubicBezTo>
                <a:cubicBezTo>
                  <a:pt x="83" y="0"/>
                  <a:pt x="83" y="0"/>
                  <a:pt x="83" y="0"/>
                </a:cubicBezTo>
                <a:lnTo>
                  <a:pt x="76" y="8"/>
                </a:lnTo>
                <a:close/>
                <a:moveTo>
                  <a:pt x="81" y="53"/>
                </a:moveTo>
                <a:cubicBezTo>
                  <a:pt x="80" y="54"/>
                  <a:pt x="80" y="54"/>
                  <a:pt x="79" y="55"/>
                </a:cubicBezTo>
                <a:cubicBezTo>
                  <a:pt x="79" y="55"/>
                  <a:pt x="78" y="55"/>
                  <a:pt x="78" y="56"/>
                </a:cubicBezTo>
                <a:cubicBezTo>
                  <a:pt x="78" y="59"/>
                  <a:pt x="78" y="59"/>
                  <a:pt x="78" y="59"/>
                </a:cubicBezTo>
                <a:cubicBezTo>
                  <a:pt x="78" y="59"/>
                  <a:pt x="78" y="60"/>
                  <a:pt x="78" y="60"/>
                </a:cubicBezTo>
                <a:cubicBezTo>
                  <a:pt x="77" y="60"/>
                  <a:pt x="77" y="60"/>
                  <a:pt x="77" y="59"/>
                </a:cubicBezTo>
                <a:cubicBezTo>
                  <a:pt x="76" y="56"/>
                  <a:pt x="76" y="56"/>
                  <a:pt x="76" y="56"/>
                </a:cubicBezTo>
                <a:cubicBezTo>
                  <a:pt x="76" y="56"/>
                  <a:pt x="75" y="56"/>
                  <a:pt x="75" y="56"/>
                </a:cubicBezTo>
                <a:cubicBezTo>
                  <a:pt x="75" y="59"/>
                  <a:pt x="75" y="59"/>
                  <a:pt x="75" y="59"/>
                </a:cubicBezTo>
                <a:cubicBezTo>
                  <a:pt x="75" y="60"/>
                  <a:pt x="75" y="60"/>
                  <a:pt x="74" y="60"/>
                </a:cubicBezTo>
                <a:cubicBezTo>
                  <a:pt x="74" y="60"/>
                  <a:pt x="73" y="60"/>
                  <a:pt x="73" y="60"/>
                </a:cubicBezTo>
                <a:cubicBezTo>
                  <a:pt x="73" y="57"/>
                  <a:pt x="73" y="57"/>
                  <a:pt x="73" y="57"/>
                </a:cubicBezTo>
                <a:cubicBezTo>
                  <a:pt x="72" y="57"/>
                  <a:pt x="71" y="57"/>
                  <a:pt x="71" y="57"/>
                </a:cubicBezTo>
                <a:cubicBezTo>
                  <a:pt x="70" y="56"/>
                  <a:pt x="69" y="56"/>
                  <a:pt x="69" y="56"/>
                </a:cubicBezTo>
                <a:cubicBezTo>
                  <a:pt x="69" y="56"/>
                  <a:pt x="69" y="56"/>
                  <a:pt x="69" y="56"/>
                </a:cubicBezTo>
                <a:cubicBezTo>
                  <a:pt x="69" y="55"/>
                  <a:pt x="69" y="55"/>
                  <a:pt x="69" y="55"/>
                </a:cubicBezTo>
                <a:cubicBezTo>
                  <a:pt x="69" y="54"/>
                  <a:pt x="69" y="54"/>
                  <a:pt x="69" y="54"/>
                </a:cubicBezTo>
                <a:cubicBezTo>
                  <a:pt x="69" y="53"/>
                  <a:pt x="69" y="53"/>
                  <a:pt x="69" y="53"/>
                </a:cubicBezTo>
                <a:cubicBezTo>
                  <a:pt x="70" y="53"/>
                  <a:pt x="70" y="53"/>
                  <a:pt x="71" y="53"/>
                </a:cubicBezTo>
                <a:cubicBezTo>
                  <a:pt x="72" y="54"/>
                  <a:pt x="72" y="54"/>
                  <a:pt x="73" y="54"/>
                </a:cubicBezTo>
                <a:cubicBezTo>
                  <a:pt x="72" y="48"/>
                  <a:pt x="72" y="48"/>
                  <a:pt x="72" y="48"/>
                </a:cubicBezTo>
                <a:cubicBezTo>
                  <a:pt x="72" y="48"/>
                  <a:pt x="72" y="48"/>
                  <a:pt x="72" y="48"/>
                </a:cubicBezTo>
                <a:cubicBezTo>
                  <a:pt x="71" y="47"/>
                  <a:pt x="70" y="47"/>
                  <a:pt x="70" y="47"/>
                </a:cubicBezTo>
                <a:cubicBezTo>
                  <a:pt x="69" y="46"/>
                  <a:pt x="69" y="46"/>
                  <a:pt x="68" y="45"/>
                </a:cubicBezTo>
                <a:cubicBezTo>
                  <a:pt x="68" y="45"/>
                  <a:pt x="68" y="44"/>
                  <a:pt x="68" y="43"/>
                </a:cubicBezTo>
                <a:cubicBezTo>
                  <a:pt x="68" y="42"/>
                  <a:pt x="68" y="42"/>
                  <a:pt x="68" y="41"/>
                </a:cubicBezTo>
                <a:cubicBezTo>
                  <a:pt x="68" y="40"/>
                  <a:pt x="68" y="40"/>
                  <a:pt x="69" y="39"/>
                </a:cubicBezTo>
                <a:cubicBezTo>
                  <a:pt x="69" y="39"/>
                  <a:pt x="70" y="39"/>
                  <a:pt x="71" y="38"/>
                </a:cubicBezTo>
                <a:cubicBezTo>
                  <a:pt x="70" y="35"/>
                  <a:pt x="70" y="35"/>
                  <a:pt x="70" y="35"/>
                </a:cubicBezTo>
                <a:cubicBezTo>
                  <a:pt x="70" y="35"/>
                  <a:pt x="71" y="35"/>
                  <a:pt x="71" y="34"/>
                </a:cubicBezTo>
                <a:cubicBezTo>
                  <a:pt x="72" y="34"/>
                  <a:pt x="72" y="35"/>
                  <a:pt x="72" y="35"/>
                </a:cubicBezTo>
                <a:cubicBezTo>
                  <a:pt x="72" y="38"/>
                  <a:pt x="72" y="38"/>
                  <a:pt x="72" y="38"/>
                </a:cubicBezTo>
                <a:cubicBezTo>
                  <a:pt x="73" y="38"/>
                  <a:pt x="73" y="37"/>
                  <a:pt x="74" y="37"/>
                </a:cubicBezTo>
                <a:cubicBezTo>
                  <a:pt x="74" y="37"/>
                  <a:pt x="74" y="37"/>
                  <a:pt x="74" y="37"/>
                </a:cubicBezTo>
                <a:cubicBezTo>
                  <a:pt x="74" y="35"/>
                  <a:pt x="74" y="35"/>
                  <a:pt x="74" y="35"/>
                </a:cubicBezTo>
                <a:cubicBezTo>
                  <a:pt x="74" y="35"/>
                  <a:pt x="74" y="34"/>
                  <a:pt x="74" y="34"/>
                </a:cubicBezTo>
                <a:cubicBezTo>
                  <a:pt x="75" y="34"/>
                  <a:pt x="75" y="34"/>
                  <a:pt x="75" y="35"/>
                </a:cubicBezTo>
                <a:cubicBezTo>
                  <a:pt x="76" y="37"/>
                  <a:pt x="76" y="37"/>
                  <a:pt x="76" y="37"/>
                </a:cubicBezTo>
                <a:cubicBezTo>
                  <a:pt x="76" y="37"/>
                  <a:pt x="77" y="37"/>
                  <a:pt x="77" y="37"/>
                </a:cubicBezTo>
                <a:cubicBezTo>
                  <a:pt x="77" y="37"/>
                  <a:pt x="78" y="37"/>
                  <a:pt x="78" y="37"/>
                </a:cubicBezTo>
                <a:cubicBezTo>
                  <a:pt x="78" y="37"/>
                  <a:pt x="78" y="37"/>
                  <a:pt x="78" y="37"/>
                </a:cubicBezTo>
                <a:cubicBezTo>
                  <a:pt x="79" y="37"/>
                  <a:pt x="79" y="38"/>
                  <a:pt x="79" y="38"/>
                </a:cubicBezTo>
                <a:cubicBezTo>
                  <a:pt x="79" y="38"/>
                  <a:pt x="79" y="39"/>
                  <a:pt x="79" y="39"/>
                </a:cubicBezTo>
                <a:cubicBezTo>
                  <a:pt x="79" y="39"/>
                  <a:pt x="79" y="40"/>
                  <a:pt x="78" y="40"/>
                </a:cubicBezTo>
                <a:cubicBezTo>
                  <a:pt x="78" y="40"/>
                  <a:pt x="78" y="40"/>
                  <a:pt x="78" y="40"/>
                </a:cubicBezTo>
                <a:cubicBezTo>
                  <a:pt x="78" y="40"/>
                  <a:pt x="77" y="40"/>
                  <a:pt x="76" y="40"/>
                </a:cubicBezTo>
                <a:cubicBezTo>
                  <a:pt x="76" y="40"/>
                  <a:pt x="76" y="40"/>
                  <a:pt x="76" y="40"/>
                </a:cubicBezTo>
                <a:cubicBezTo>
                  <a:pt x="77" y="46"/>
                  <a:pt x="77" y="46"/>
                  <a:pt x="77" y="46"/>
                </a:cubicBezTo>
                <a:cubicBezTo>
                  <a:pt x="78" y="46"/>
                  <a:pt x="79" y="46"/>
                  <a:pt x="79" y="47"/>
                </a:cubicBezTo>
                <a:cubicBezTo>
                  <a:pt x="80" y="48"/>
                  <a:pt x="81" y="49"/>
                  <a:pt x="81" y="50"/>
                </a:cubicBezTo>
                <a:cubicBezTo>
                  <a:pt x="81" y="51"/>
                  <a:pt x="81" y="52"/>
                  <a:pt x="81" y="53"/>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104" name="Freeform 99"/>
          <p:cNvSpPr/>
          <p:nvPr/>
        </p:nvSpPr>
        <p:spPr bwMode="auto">
          <a:xfrm>
            <a:off x="3767137" y="2233875"/>
            <a:ext cx="244475" cy="188913"/>
          </a:xfrm>
          <a:custGeom>
            <a:avLst/>
            <a:gdLst>
              <a:gd name="T0" fmla="*/ 71 w 71"/>
              <a:gd name="T1" fmla="*/ 2 h 55"/>
              <a:gd name="T2" fmla="*/ 38 w 71"/>
              <a:gd name="T3" fmla="*/ 43 h 55"/>
              <a:gd name="T4" fmla="*/ 24 w 71"/>
              <a:gd name="T5" fmla="*/ 32 h 55"/>
              <a:gd name="T6" fmla="*/ 1 w 71"/>
              <a:gd name="T7" fmla="*/ 55 h 55"/>
              <a:gd name="T8" fmla="*/ 0 w 71"/>
              <a:gd name="T9" fmla="*/ 45 h 55"/>
              <a:gd name="T10" fmla="*/ 23 w 71"/>
              <a:gd name="T11" fmla="*/ 22 h 55"/>
              <a:gd name="T12" fmla="*/ 37 w 71"/>
              <a:gd name="T13" fmla="*/ 34 h 55"/>
              <a:gd name="T14" fmla="*/ 70 w 71"/>
              <a:gd name="T15" fmla="*/ 1 h 55"/>
              <a:gd name="T16" fmla="*/ 71 w 71"/>
              <a:gd name="T1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55">
                <a:moveTo>
                  <a:pt x="71" y="2"/>
                </a:moveTo>
                <a:cubicBezTo>
                  <a:pt x="38" y="43"/>
                  <a:pt x="38" y="43"/>
                  <a:pt x="38" y="43"/>
                </a:cubicBezTo>
                <a:cubicBezTo>
                  <a:pt x="24" y="32"/>
                  <a:pt x="24" y="32"/>
                  <a:pt x="24" y="32"/>
                </a:cubicBezTo>
                <a:cubicBezTo>
                  <a:pt x="1" y="55"/>
                  <a:pt x="1" y="55"/>
                  <a:pt x="1" y="55"/>
                </a:cubicBezTo>
                <a:cubicBezTo>
                  <a:pt x="0" y="45"/>
                  <a:pt x="0" y="45"/>
                  <a:pt x="0" y="45"/>
                </a:cubicBezTo>
                <a:cubicBezTo>
                  <a:pt x="23" y="22"/>
                  <a:pt x="23" y="22"/>
                  <a:pt x="23" y="22"/>
                </a:cubicBezTo>
                <a:cubicBezTo>
                  <a:pt x="37" y="34"/>
                  <a:pt x="37" y="34"/>
                  <a:pt x="37" y="34"/>
                </a:cubicBezTo>
                <a:cubicBezTo>
                  <a:pt x="70" y="1"/>
                  <a:pt x="70" y="1"/>
                  <a:pt x="70" y="1"/>
                </a:cubicBezTo>
                <a:cubicBezTo>
                  <a:pt x="70" y="1"/>
                  <a:pt x="71" y="0"/>
                  <a:pt x="71" y="2"/>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105" name="Freeform 100"/>
          <p:cNvSpPr/>
          <p:nvPr/>
        </p:nvSpPr>
        <p:spPr bwMode="auto">
          <a:xfrm>
            <a:off x="3990974" y="2416437"/>
            <a:ext cx="6350" cy="12700"/>
          </a:xfrm>
          <a:custGeom>
            <a:avLst/>
            <a:gdLst>
              <a:gd name="T0" fmla="*/ 0 w 2"/>
              <a:gd name="T1" fmla="*/ 4 h 4"/>
              <a:gd name="T2" fmla="*/ 2 w 2"/>
              <a:gd name="T3" fmla="*/ 4 h 4"/>
              <a:gd name="T4" fmla="*/ 1 w 2"/>
              <a:gd name="T5" fmla="*/ 1 h 4"/>
              <a:gd name="T6" fmla="*/ 0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4"/>
                  <a:pt x="1" y="4"/>
                  <a:pt x="2" y="4"/>
                </a:cubicBezTo>
                <a:cubicBezTo>
                  <a:pt x="1" y="1"/>
                  <a:pt x="1" y="1"/>
                  <a:pt x="1" y="1"/>
                </a:cubicBezTo>
                <a:cubicBezTo>
                  <a:pt x="1" y="0"/>
                  <a:pt x="0" y="0"/>
                  <a:pt x="0" y="0"/>
                </a:cubicBezTo>
                <a:lnTo>
                  <a:pt x="0" y="4"/>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06" name="Freeform 101"/>
          <p:cNvSpPr/>
          <p:nvPr/>
        </p:nvSpPr>
        <p:spPr bwMode="auto">
          <a:xfrm>
            <a:off x="3987799" y="2391037"/>
            <a:ext cx="6350" cy="14288"/>
          </a:xfrm>
          <a:custGeom>
            <a:avLst/>
            <a:gdLst>
              <a:gd name="T0" fmla="*/ 0 w 2"/>
              <a:gd name="T1" fmla="*/ 4 h 4"/>
              <a:gd name="T2" fmla="*/ 2 w 2"/>
              <a:gd name="T3" fmla="*/ 4 h 4"/>
              <a:gd name="T4" fmla="*/ 1 w 2"/>
              <a:gd name="T5" fmla="*/ 0 h 4"/>
              <a:gd name="T6" fmla="*/ 0 w 2"/>
              <a:gd name="T7" fmla="*/ 1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4"/>
                  <a:pt x="1" y="4"/>
                  <a:pt x="2" y="4"/>
                </a:cubicBezTo>
                <a:cubicBezTo>
                  <a:pt x="1" y="0"/>
                  <a:pt x="1" y="0"/>
                  <a:pt x="1" y="0"/>
                </a:cubicBezTo>
                <a:cubicBezTo>
                  <a:pt x="1" y="0"/>
                  <a:pt x="0" y="1"/>
                  <a:pt x="0" y="1"/>
                </a:cubicBezTo>
                <a:lnTo>
                  <a:pt x="0" y="4"/>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07" name="Freeform 102"/>
          <p:cNvSpPr>
            <a:spLocks noEditPoints="1"/>
          </p:cNvSpPr>
          <p:nvPr/>
        </p:nvSpPr>
        <p:spPr bwMode="auto">
          <a:xfrm>
            <a:off x="3778249" y="2275150"/>
            <a:ext cx="260350" cy="215900"/>
          </a:xfrm>
          <a:custGeom>
            <a:avLst/>
            <a:gdLst>
              <a:gd name="T0" fmla="*/ 64 w 76"/>
              <a:gd name="T1" fmla="*/ 8 h 63"/>
              <a:gd name="T2" fmla="*/ 37 w 76"/>
              <a:gd name="T3" fmla="*/ 43 h 63"/>
              <a:gd name="T4" fmla="*/ 22 w 76"/>
              <a:gd name="T5" fmla="*/ 32 h 63"/>
              <a:gd name="T6" fmla="*/ 0 w 76"/>
              <a:gd name="T7" fmla="*/ 54 h 63"/>
              <a:gd name="T8" fmla="*/ 0 w 76"/>
              <a:gd name="T9" fmla="*/ 58 h 63"/>
              <a:gd name="T10" fmla="*/ 7 w 76"/>
              <a:gd name="T11" fmla="*/ 63 h 63"/>
              <a:gd name="T12" fmla="*/ 70 w 76"/>
              <a:gd name="T13" fmla="*/ 55 h 63"/>
              <a:gd name="T14" fmla="*/ 75 w 76"/>
              <a:gd name="T15" fmla="*/ 48 h 63"/>
              <a:gd name="T16" fmla="*/ 70 w 76"/>
              <a:gd name="T17" fmla="*/ 0 h 63"/>
              <a:gd name="T18" fmla="*/ 64 w 76"/>
              <a:gd name="T19" fmla="*/ 8 h 63"/>
              <a:gd name="T20" fmla="*/ 68 w 76"/>
              <a:gd name="T21" fmla="*/ 45 h 63"/>
              <a:gd name="T22" fmla="*/ 67 w 76"/>
              <a:gd name="T23" fmla="*/ 47 h 63"/>
              <a:gd name="T24" fmla="*/ 65 w 76"/>
              <a:gd name="T25" fmla="*/ 47 h 63"/>
              <a:gd name="T26" fmla="*/ 66 w 76"/>
              <a:gd name="T27" fmla="*/ 50 h 63"/>
              <a:gd name="T28" fmla="*/ 65 w 76"/>
              <a:gd name="T29" fmla="*/ 51 h 63"/>
              <a:gd name="T30" fmla="*/ 64 w 76"/>
              <a:gd name="T31" fmla="*/ 50 h 63"/>
              <a:gd name="T32" fmla="*/ 64 w 76"/>
              <a:gd name="T33" fmla="*/ 48 h 63"/>
              <a:gd name="T34" fmla="*/ 63 w 76"/>
              <a:gd name="T35" fmla="*/ 48 h 63"/>
              <a:gd name="T36" fmla="*/ 63 w 76"/>
              <a:gd name="T37" fmla="*/ 50 h 63"/>
              <a:gd name="T38" fmla="*/ 62 w 76"/>
              <a:gd name="T39" fmla="*/ 51 h 63"/>
              <a:gd name="T40" fmla="*/ 62 w 76"/>
              <a:gd name="T41" fmla="*/ 51 h 63"/>
              <a:gd name="T42" fmla="*/ 61 w 76"/>
              <a:gd name="T43" fmla="*/ 48 h 63"/>
              <a:gd name="T44" fmla="*/ 59 w 76"/>
              <a:gd name="T45" fmla="*/ 48 h 63"/>
              <a:gd name="T46" fmla="*/ 58 w 76"/>
              <a:gd name="T47" fmla="*/ 48 h 63"/>
              <a:gd name="T48" fmla="*/ 58 w 76"/>
              <a:gd name="T49" fmla="*/ 47 h 63"/>
              <a:gd name="T50" fmla="*/ 58 w 76"/>
              <a:gd name="T51" fmla="*/ 46 h 63"/>
              <a:gd name="T52" fmla="*/ 58 w 76"/>
              <a:gd name="T53" fmla="*/ 46 h 63"/>
              <a:gd name="T54" fmla="*/ 58 w 76"/>
              <a:gd name="T55" fmla="*/ 45 h 63"/>
              <a:gd name="T56" fmla="*/ 60 w 76"/>
              <a:gd name="T57" fmla="*/ 46 h 63"/>
              <a:gd name="T58" fmla="*/ 61 w 76"/>
              <a:gd name="T59" fmla="*/ 46 h 63"/>
              <a:gd name="T60" fmla="*/ 60 w 76"/>
              <a:gd name="T61" fmla="*/ 41 h 63"/>
              <a:gd name="T62" fmla="*/ 60 w 76"/>
              <a:gd name="T63" fmla="*/ 40 h 63"/>
              <a:gd name="T64" fmla="*/ 58 w 76"/>
              <a:gd name="T65" fmla="*/ 40 h 63"/>
              <a:gd name="T66" fmla="*/ 57 w 76"/>
              <a:gd name="T67" fmla="*/ 39 h 63"/>
              <a:gd name="T68" fmla="*/ 57 w 76"/>
              <a:gd name="T69" fmla="*/ 37 h 63"/>
              <a:gd name="T70" fmla="*/ 57 w 76"/>
              <a:gd name="T71" fmla="*/ 35 h 63"/>
              <a:gd name="T72" fmla="*/ 58 w 76"/>
              <a:gd name="T73" fmla="*/ 34 h 63"/>
              <a:gd name="T74" fmla="*/ 59 w 76"/>
              <a:gd name="T75" fmla="*/ 33 h 63"/>
              <a:gd name="T76" fmla="*/ 59 w 76"/>
              <a:gd name="T77" fmla="*/ 30 h 63"/>
              <a:gd name="T78" fmla="*/ 60 w 76"/>
              <a:gd name="T79" fmla="*/ 29 h 63"/>
              <a:gd name="T80" fmla="*/ 60 w 76"/>
              <a:gd name="T81" fmla="*/ 30 h 63"/>
              <a:gd name="T82" fmla="*/ 61 w 76"/>
              <a:gd name="T83" fmla="*/ 32 h 63"/>
              <a:gd name="T84" fmla="*/ 62 w 76"/>
              <a:gd name="T85" fmla="*/ 32 h 63"/>
              <a:gd name="T86" fmla="*/ 62 w 76"/>
              <a:gd name="T87" fmla="*/ 32 h 63"/>
              <a:gd name="T88" fmla="*/ 62 w 76"/>
              <a:gd name="T89" fmla="*/ 30 h 63"/>
              <a:gd name="T90" fmla="*/ 62 w 76"/>
              <a:gd name="T91" fmla="*/ 29 h 63"/>
              <a:gd name="T92" fmla="*/ 63 w 76"/>
              <a:gd name="T93" fmla="*/ 30 h 63"/>
              <a:gd name="T94" fmla="*/ 64 w 76"/>
              <a:gd name="T95" fmla="*/ 32 h 63"/>
              <a:gd name="T96" fmla="*/ 65 w 76"/>
              <a:gd name="T97" fmla="*/ 32 h 63"/>
              <a:gd name="T98" fmla="*/ 65 w 76"/>
              <a:gd name="T99" fmla="*/ 32 h 63"/>
              <a:gd name="T100" fmla="*/ 66 w 76"/>
              <a:gd name="T101" fmla="*/ 32 h 63"/>
              <a:gd name="T102" fmla="*/ 66 w 76"/>
              <a:gd name="T103" fmla="*/ 32 h 63"/>
              <a:gd name="T104" fmla="*/ 66 w 76"/>
              <a:gd name="T105" fmla="*/ 33 h 63"/>
              <a:gd name="T106" fmla="*/ 66 w 76"/>
              <a:gd name="T107" fmla="*/ 34 h 63"/>
              <a:gd name="T108" fmla="*/ 65 w 76"/>
              <a:gd name="T109" fmla="*/ 34 h 63"/>
              <a:gd name="T110" fmla="*/ 64 w 76"/>
              <a:gd name="T111" fmla="*/ 34 h 63"/>
              <a:gd name="T112" fmla="*/ 64 w 76"/>
              <a:gd name="T113" fmla="*/ 34 h 63"/>
              <a:gd name="T114" fmla="*/ 64 w 76"/>
              <a:gd name="T115" fmla="*/ 39 h 63"/>
              <a:gd name="T116" fmla="*/ 67 w 76"/>
              <a:gd name="T117" fmla="*/ 40 h 63"/>
              <a:gd name="T118" fmla="*/ 68 w 76"/>
              <a:gd name="T119" fmla="*/ 43 h 63"/>
              <a:gd name="T120" fmla="*/ 68 w 76"/>
              <a:gd name="T121"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 h="63">
                <a:moveTo>
                  <a:pt x="64" y="8"/>
                </a:moveTo>
                <a:cubicBezTo>
                  <a:pt x="37" y="43"/>
                  <a:pt x="37" y="43"/>
                  <a:pt x="37" y="43"/>
                </a:cubicBezTo>
                <a:cubicBezTo>
                  <a:pt x="22" y="32"/>
                  <a:pt x="22" y="32"/>
                  <a:pt x="22" y="32"/>
                </a:cubicBezTo>
                <a:cubicBezTo>
                  <a:pt x="0" y="54"/>
                  <a:pt x="0" y="54"/>
                  <a:pt x="0" y="54"/>
                </a:cubicBezTo>
                <a:cubicBezTo>
                  <a:pt x="0" y="58"/>
                  <a:pt x="0" y="58"/>
                  <a:pt x="0" y="58"/>
                </a:cubicBezTo>
                <a:cubicBezTo>
                  <a:pt x="1" y="62"/>
                  <a:pt x="7" y="63"/>
                  <a:pt x="7" y="63"/>
                </a:cubicBezTo>
                <a:cubicBezTo>
                  <a:pt x="7" y="63"/>
                  <a:pt x="65" y="56"/>
                  <a:pt x="70" y="55"/>
                </a:cubicBezTo>
                <a:cubicBezTo>
                  <a:pt x="76" y="55"/>
                  <a:pt x="75" y="48"/>
                  <a:pt x="75" y="48"/>
                </a:cubicBezTo>
                <a:cubicBezTo>
                  <a:pt x="70" y="0"/>
                  <a:pt x="70" y="0"/>
                  <a:pt x="70" y="0"/>
                </a:cubicBezTo>
                <a:lnTo>
                  <a:pt x="64" y="8"/>
                </a:lnTo>
                <a:close/>
                <a:moveTo>
                  <a:pt x="68" y="45"/>
                </a:moveTo>
                <a:cubicBezTo>
                  <a:pt x="67" y="46"/>
                  <a:pt x="67" y="46"/>
                  <a:pt x="67" y="47"/>
                </a:cubicBezTo>
                <a:cubicBezTo>
                  <a:pt x="66" y="47"/>
                  <a:pt x="66" y="47"/>
                  <a:pt x="65" y="47"/>
                </a:cubicBezTo>
                <a:cubicBezTo>
                  <a:pt x="66" y="50"/>
                  <a:pt x="66" y="50"/>
                  <a:pt x="66" y="50"/>
                </a:cubicBezTo>
                <a:cubicBezTo>
                  <a:pt x="66" y="51"/>
                  <a:pt x="66" y="51"/>
                  <a:pt x="65" y="51"/>
                </a:cubicBezTo>
                <a:cubicBezTo>
                  <a:pt x="65" y="51"/>
                  <a:pt x="64" y="51"/>
                  <a:pt x="64" y="50"/>
                </a:cubicBezTo>
                <a:cubicBezTo>
                  <a:pt x="64" y="48"/>
                  <a:pt x="64" y="48"/>
                  <a:pt x="64" y="48"/>
                </a:cubicBezTo>
                <a:cubicBezTo>
                  <a:pt x="64" y="48"/>
                  <a:pt x="63" y="48"/>
                  <a:pt x="63" y="48"/>
                </a:cubicBezTo>
                <a:cubicBezTo>
                  <a:pt x="63" y="50"/>
                  <a:pt x="63" y="50"/>
                  <a:pt x="63" y="50"/>
                </a:cubicBezTo>
                <a:cubicBezTo>
                  <a:pt x="63" y="51"/>
                  <a:pt x="63" y="51"/>
                  <a:pt x="62" y="51"/>
                </a:cubicBezTo>
                <a:cubicBezTo>
                  <a:pt x="62" y="51"/>
                  <a:pt x="62" y="51"/>
                  <a:pt x="62" y="51"/>
                </a:cubicBezTo>
                <a:cubicBezTo>
                  <a:pt x="61" y="48"/>
                  <a:pt x="61" y="48"/>
                  <a:pt x="61" y="48"/>
                </a:cubicBezTo>
                <a:cubicBezTo>
                  <a:pt x="61" y="48"/>
                  <a:pt x="60" y="48"/>
                  <a:pt x="59" y="48"/>
                </a:cubicBezTo>
                <a:cubicBezTo>
                  <a:pt x="59" y="48"/>
                  <a:pt x="58" y="48"/>
                  <a:pt x="58" y="48"/>
                </a:cubicBezTo>
                <a:cubicBezTo>
                  <a:pt x="58" y="48"/>
                  <a:pt x="58" y="48"/>
                  <a:pt x="58" y="47"/>
                </a:cubicBezTo>
                <a:cubicBezTo>
                  <a:pt x="58" y="47"/>
                  <a:pt x="58" y="47"/>
                  <a:pt x="58" y="46"/>
                </a:cubicBezTo>
                <a:cubicBezTo>
                  <a:pt x="58" y="46"/>
                  <a:pt x="58" y="46"/>
                  <a:pt x="58" y="46"/>
                </a:cubicBezTo>
                <a:cubicBezTo>
                  <a:pt x="58" y="45"/>
                  <a:pt x="58" y="45"/>
                  <a:pt x="58" y="45"/>
                </a:cubicBezTo>
                <a:cubicBezTo>
                  <a:pt x="58" y="45"/>
                  <a:pt x="59" y="45"/>
                  <a:pt x="60" y="46"/>
                </a:cubicBezTo>
                <a:cubicBezTo>
                  <a:pt x="60" y="46"/>
                  <a:pt x="60" y="46"/>
                  <a:pt x="61" y="46"/>
                </a:cubicBezTo>
                <a:cubicBezTo>
                  <a:pt x="60" y="41"/>
                  <a:pt x="60" y="41"/>
                  <a:pt x="60" y="41"/>
                </a:cubicBezTo>
                <a:cubicBezTo>
                  <a:pt x="60" y="41"/>
                  <a:pt x="60" y="41"/>
                  <a:pt x="60" y="40"/>
                </a:cubicBezTo>
                <a:cubicBezTo>
                  <a:pt x="59" y="40"/>
                  <a:pt x="59" y="40"/>
                  <a:pt x="58" y="40"/>
                </a:cubicBezTo>
                <a:cubicBezTo>
                  <a:pt x="58" y="39"/>
                  <a:pt x="58" y="39"/>
                  <a:pt x="57" y="39"/>
                </a:cubicBezTo>
                <a:cubicBezTo>
                  <a:pt x="57" y="38"/>
                  <a:pt x="57" y="37"/>
                  <a:pt x="57" y="37"/>
                </a:cubicBezTo>
                <a:cubicBezTo>
                  <a:pt x="57" y="36"/>
                  <a:pt x="57" y="36"/>
                  <a:pt x="57" y="35"/>
                </a:cubicBezTo>
                <a:cubicBezTo>
                  <a:pt x="57" y="35"/>
                  <a:pt x="57" y="34"/>
                  <a:pt x="58" y="34"/>
                </a:cubicBezTo>
                <a:cubicBezTo>
                  <a:pt x="58" y="33"/>
                  <a:pt x="59" y="33"/>
                  <a:pt x="59" y="33"/>
                </a:cubicBezTo>
                <a:cubicBezTo>
                  <a:pt x="59" y="30"/>
                  <a:pt x="59" y="30"/>
                  <a:pt x="59" y="30"/>
                </a:cubicBezTo>
                <a:cubicBezTo>
                  <a:pt x="59" y="30"/>
                  <a:pt x="59" y="30"/>
                  <a:pt x="60" y="29"/>
                </a:cubicBezTo>
                <a:cubicBezTo>
                  <a:pt x="60" y="29"/>
                  <a:pt x="60" y="30"/>
                  <a:pt x="60" y="30"/>
                </a:cubicBezTo>
                <a:cubicBezTo>
                  <a:pt x="61" y="32"/>
                  <a:pt x="61" y="32"/>
                  <a:pt x="61" y="32"/>
                </a:cubicBezTo>
                <a:cubicBezTo>
                  <a:pt x="61" y="32"/>
                  <a:pt x="61" y="32"/>
                  <a:pt x="62" y="32"/>
                </a:cubicBezTo>
                <a:cubicBezTo>
                  <a:pt x="62" y="32"/>
                  <a:pt x="62" y="32"/>
                  <a:pt x="62" y="32"/>
                </a:cubicBezTo>
                <a:cubicBezTo>
                  <a:pt x="62" y="30"/>
                  <a:pt x="62" y="30"/>
                  <a:pt x="62" y="30"/>
                </a:cubicBezTo>
                <a:cubicBezTo>
                  <a:pt x="62" y="30"/>
                  <a:pt x="62" y="29"/>
                  <a:pt x="62" y="29"/>
                </a:cubicBezTo>
                <a:cubicBezTo>
                  <a:pt x="63" y="29"/>
                  <a:pt x="63" y="29"/>
                  <a:pt x="63" y="30"/>
                </a:cubicBezTo>
                <a:cubicBezTo>
                  <a:pt x="64" y="32"/>
                  <a:pt x="64" y="32"/>
                  <a:pt x="64" y="32"/>
                </a:cubicBezTo>
                <a:cubicBezTo>
                  <a:pt x="64" y="32"/>
                  <a:pt x="64" y="32"/>
                  <a:pt x="65" y="32"/>
                </a:cubicBezTo>
                <a:cubicBezTo>
                  <a:pt x="65" y="32"/>
                  <a:pt x="65" y="32"/>
                  <a:pt x="65" y="32"/>
                </a:cubicBezTo>
                <a:cubicBezTo>
                  <a:pt x="65" y="32"/>
                  <a:pt x="66" y="32"/>
                  <a:pt x="66" y="32"/>
                </a:cubicBezTo>
                <a:cubicBezTo>
                  <a:pt x="66" y="32"/>
                  <a:pt x="66" y="32"/>
                  <a:pt x="66" y="32"/>
                </a:cubicBezTo>
                <a:cubicBezTo>
                  <a:pt x="66" y="33"/>
                  <a:pt x="66" y="33"/>
                  <a:pt x="66" y="33"/>
                </a:cubicBezTo>
                <a:cubicBezTo>
                  <a:pt x="66" y="34"/>
                  <a:pt x="66" y="34"/>
                  <a:pt x="66" y="34"/>
                </a:cubicBezTo>
                <a:cubicBezTo>
                  <a:pt x="66" y="34"/>
                  <a:pt x="66" y="34"/>
                  <a:pt x="65" y="34"/>
                </a:cubicBezTo>
                <a:cubicBezTo>
                  <a:pt x="65" y="34"/>
                  <a:pt x="65" y="34"/>
                  <a:pt x="64" y="34"/>
                </a:cubicBezTo>
                <a:cubicBezTo>
                  <a:pt x="64" y="34"/>
                  <a:pt x="64" y="34"/>
                  <a:pt x="64" y="34"/>
                </a:cubicBezTo>
                <a:cubicBezTo>
                  <a:pt x="64" y="39"/>
                  <a:pt x="64" y="39"/>
                  <a:pt x="64" y="39"/>
                </a:cubicBezTo>
                <a:cubicBezTo>
                  <a:pt x="65" y="39"/>
                  <a:pt x="66" y="40"/>
                  <a:pt x="67" y="40"/>
                </a:cubicBezTo>
                <a:cubicBezTo>
                  <a:pt x="67" y="41"/>
                  <a:pt x="68" y="42"/>
                  <a:pt x="68" y="43"/>
                </a:cubicBezTo>
                <a:cubicBezTo>
                  <a:pt x="68" y="44"/>
                  <a:pt x="68" y="44"/>
                  <a:pt x="68" y="45"/>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108" name="Freeform 103"/>
          <p:cNvSpPr/>
          <p:nvPr/>
        </p:nvSpPr>
        <p:spPr bwMode="auto">
          <a:xfrm>
            <a:off x="2744787" y="3092712"/>
            <a:ext cx="327025" cy="127000"/>
          </a:xfrm>
          <a:custGeom>
            <a:avLst/>
            <a:gdLst>
              <a:gd name="T0" fmla="*/ 84 w 95"/>
              <a:gd name="T1" fmla="*/ 27 h 37"/>
              <a:gd name="T2" fmla="*/ 89 w 95"/>
              <a:gd name="T3" fmla="*/ 18 h 37"/>
              <a:gd name="T4" fmla="*/ 54 w 95"/>
              <a:gd name="T5" fmla="*/ 3 h 37"/>
              <a:gd name="T6" fmla="*/ 35 w 95"/>
              <a:gd name="T7" fmla="*/ 6 h 37"/>
              <a:gd name="T8" fmla="*/ 5 w 95"/>
              <a:gd name="T9" fmla="*/ 29 h 37"/>
              <a:gd name="T10" fmla="*/ 13 w 95"/>
              <a:gd name="T11" fmla="*/ 35 h 37"/>
              <a:gd name="T12" fmla="*/ 84 w 95"/>
              <a:gd name="T13" fmla="*/ 27 h 37"/>
            </a:gdLst>
            <a:ahLst/>
            <a:cxnLst>
              <a:cxn ang="0">
                <a:pos x="T0" y="T1"/>
              </a:cxn>
              <a:cxn ang="0">
                <a:pos x="T2" y="T3"/>
              </a:cxn>
              <a:cxn ang="0">
                <a:pos x="T4" y="T5"/>
              </a:cxn>
              <a:cxn ang="0">
                <a:pos x="T6" y="T7"/>
              </a:cxn>
              <a:cxn ang="0">
                <a:pos x="T8" y="T9"/>
              </a:cxn>
              <a:cxn ang="0">
                <a:pos x="T10" y="T11"/>
              </a:cxn>
              <a:cxn ang="0">
                <a:pos x="T12" y="T13"/>
              </a:cxn>
            </a:cxnLst>
            <a:rect l="0" t="0" r="r" b="b"/>
            <a:pathLst>
              <a:path w="95" h="37">
                <a:moveTo>
                  <a:pt x="84" y="27"/>
                </a:moveTo>
                <a:cubicBezTo>
                  <a:pt x="94" y="25"/>
                  <a:pt x="95" y="22"/>
                  <a:pt x="89" y="18"/>
                </a:cubicBezTo>
                <a:cubicBezTo>
                  <a:pt x="54" y="3"/>
                  <a:pt x="54" y="3"/>
                  <a:pt x="54" y="3"/>
                </a:cubicBezTo>
                <a:cubicBezTo>
                  <a:pt x="48" y="0"/>
                  <a:pt x="40" y="1"/>
                  <a:pt x="35" y="6"/>
                </a:cubicBezTo>
                <a:cubicBezTo>
                  <a:pt x="5" y="29"/>
                  <a:pt x="5" y="29"/>
                  <a:pt x="5" y="29"/>
                </a:cubicBezTo>
                <a:cubicBezTo>
                  <a:pt x="0" y="34"/>
                  <a:pt x="3" y="37"/>
                  <a:pt x="13" y="35"/>
                </a:cubicBezTo>
                <a:lnTo>
                  <a:pt x="84" y="27"/>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09" name="Freeform 104"/>
          <p:cNvSpPr/>
          <p:nvPr/>
        </p:nvSpPr>
        <p:spPr bwMode="auto">
          <a:xfrm>
            <a:off x="2797174" y="3222887"/>
            <a:ext cx="61912" cy="100013"/>
          </a:xfrm>
          <a:custGeom>
            <a:avLst/>
            <a:gdLst>
              <a:gd name="T0" fmla="*/ 15 w 18"/>
              <a:gd name="T1" fmla="*/ 2 h 29"/>
              <a:gd name="T2" fmla="*/ 15 w 18"/>
              <a:gd name="T3" fmla="*/ 1 h 29"/>
              <a:gd name="T4" fmla="*/ 13 w 18"/>
              <a:gd name="T5" fmla="*/ 0 h 29"/>
              <a:gd name="T6" fmla="*/ 1 w 18"/>
              <a:gd name="T7" fmla="*/ 1 h 29"/>
              <a:gd name="T8" fmla="*/ 0 w 18"/>
              <a:gd name="T9" fmla="*/ 2 h 29"/>
              <a:gd name="T10" fmla="*/ 0 w 18"/>
              <a:gd name="T11" fmla="*/ 4 h 29"/>
              <a:gd name="T12" fmla="*/ 2 w 18"/>
              <a:gd name="T13" fmla="*/ 5 h 29"/>
              <a:gd name="T14" fmla="*/ 3 w 18"/>
              <a:gd name="T15" fmla="*/ 5 h 29"/>
              <a:gd name="T16" fmla="*/ 3 w 18"/>
              <a:gd name="T17" fmla="*/ 5 h 29"/>
              <a:gd name="T18" fmla="*/ 5 w 18"/>
              <a:gd name="T19" fmla="*/ 25 h 29"/>
              <a:gd name="T20" fmla="*/ 4 w 18"/>
              <a:gd name="T21" fmla="*/ 25 h 29"/>
              <a:gd name="T22" fmla="*/ 3 w 18"/>
              <a:gd name="T23" fmla="*/ 26 h 29"/>
              <a:gd name="T24" fmla="*/ 3 w 18"/>
              <a:gd name="T25" fmla="*/ 28 h 29"/>
              <a:gd name="T26" fmla="*/ 5 w 18"/>
              <a:gd name="T27" fmla="*/ 29 h 29"/>
              <a:gd name="T28" fmla="*/ 9 w 18"/>
              <a:gd name="T29" fmla="*/ 28 h 29"/>
              <a:gd name="T30" fmla="*/ 12 w 18"/>
              <a:gd name="T31" fmla="*/ 28 h 29"/>
              <a:gd name="T32" fmla="*/ 17 w 18"/>
              <a:gd name="T33" fmla="*/ 27 h 29"/>
              <a:gd name="T34" fmla="*/ 18 w 18"/>
              <a:gd name="T35" fmla="*/ 26 h 29"/>
              <a:gd name="T36" fmla="*/ 17 w 18"/>
              <a:gd name="T37" fmla="*/ 24 h 29"/>
              <a:gd name="T38" fmla="*/ 16 w 18"/>
              <a:gd name="T39" fmla="*/ 23 h 29"/>
              <a:gd name="T40" fmla="*/ 15 w 18"/>
              <a:gd name="T41" fmla="*/ 23 h 29"/>
              <a:gd name="T42" fmla="*/ 13 w 18"/>
              <a:gd name="T43" fmla="*/ 4 h 29"/>
              <a:gd name="T44" fmla="*/ 13 w 18"/>
              <a:gd name="T45" fmla="*/ 4 h 29"/>
              <a:gd name="T46" fmla="*/ 14 w 18"/>
              <a:gd name="T47" fmla="*/ 3 h 29"/>
              <a:gd name="T48" fmla="*/ 15 w 18"/>
              <a:gd name="T4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9">
                <a:moveTo>
                  <a:pt x="15" y="2"/>
                </a:moveTo>
                <a:cubicBezTo>
                  <a:pt x="15" y="1"/>
                  <a:pt x="15" y="1"/>
                  <a:pt x="15" y="1"/>
                </a:cubicBezTo>
                <a:cubicBezTo>
                  <a:pt x="14" y="0"/>
                  <a:pt x="14" y="0"/>
                  <a:pt x="13" y="0"/>
                </a:cubicBezTo>
                <a:cubicBezTo>
                  <a:pt x="1" y="1"/>
                  <a:pt x="1" y="1"/>
                  <a:pt x="1" y="1"/>
                </a:cubicBezTo>
                <a:cubicBezTo>
                  <a:pt x="1" y="1"/>
                  <a:pt x="0" y="2"/>
                  <a:pt x="0" y="2"/>
                </a:cubicBezTo>
                <a:cubicBezTo>
                  <a:pt x="0" y="4"/>
                  <a:pt x="0" y="4"/>
                  <a:pt x="0" y="4"/>
                </a:cubicBezTo>
                <a:cubicBezTo>
                  <a:pt x="0" y="5"/>
                  <a:pt x="1" y="5"/>
                  <a:pt x="2" y="5"/>
                </a:cubicBezTo>
                <a:cubicBezTo>
                  <a:pt x="3" y="5"/>
                  <a:pt x="3" y="5"/>
                  <a:pt x="3" y="5"/>
                </a:cubicBezTo>
                <a:cubicBezTo>
                  <a:pt x="3" y="5"/>
                  <a:pt x="3" y="5"/>
                  <a:pt x="3" y="5"/>
                </a:cubicBezTo>
                <a:cubicBezTo>
                  <a:pt x="5" y="25"/>
                  <a:pt x="5" y="25"/>
                  <a:pt x="5" y="25"/>
                </a:cubicBezTo>
                <a:cubicBezTo>
                  <a:pt x="4" y="25"/>
                  <a:pt x="4" y="25"/>
                  <a:pt x="4" y="25"/>
                </a:cubicBezTo>
                <a:cubicBezTo>
                  <a:pt x="4" y="25"/>
                  <a:pt x="3" y="26"/>
                  <a:pt x="3" y="26"/>
                </a:cubicBezTo>
                <a:cubicBezTo>
                  <a:pt x="3" y="28"/>
                  <a:pt x="3" y="28"/>
                  <a:pt x="3" y="28"/>
                </a:cubicBezTo>
                <a:cubicBezTo>
                  <a:pt x="3" y="28"/>
                  <a:pt x="4" y="29"/>
                  <a:pt x="5" y="29"/>
                </a:cubicBezTo>
                <a:cubicBezTo>
                  <a:pt x="9" y="28"/>
                  <a:pt x="9" y="28"/>
                  <a:pt x="9" y="28"/>
                </a:cubicBezTo>
                <a:cubicBezTo>
                  <a:pt x="12" y="28"/>
                  <a:pt x="12" y="28"/>
                  <a:pt x="12" y="28"/>
                </a:cubicBezTo>
                <a:cubicBezTo>
                  <a:pt x="17" y="27"/>
                  <a:pt x="17" y="27"/>
                  <a:pt x="17" y="27"/>
                </a:cubicBezTo>
                <a:cubicBezTo>
                  <a:pt x="17" y="27"/>
                  <a:pt x="18" y="27"/>
                  <a:pt x="18" y="26"/>
                </a:cubicBezTo>
                <a:cubicBezTo>
                  <a:pt x="17" y="24"/>
                  <a:pt x="17" y="24"/>
                  <a:pt x="17" y="24"/>
                </a:cubicBezTo>
                <a:cubicBezTo>
                  <a:pt x="17" y="24"/>
                  <a:pt x="17" y="23"/>
                  <a:pt x="16" y="23"/>
                </a:cubicBezTo>
                <a:cubicBezTo>
                  <a:pt x="15" y="23"/>
                  <a:pt x="15" y="23"/>
                  <a:pt x="15" y="23"/>
                </a:cubicBezTo>
                <a:cubicBezTo>
                  <a:pt x="13" y="4"/>
                  <a:pt x="13" y="4"/>
                  <a:pt x="13" y="4"/>
                </a:cubicBezTo>
                <a:cubicBezTo>
                  <a:pt x="13" y="4"/>
                  <a:pt x="13" y="4"/>
                  <a:pt x="13" y="4"/>
                </a:cubicBezTo>
                <a:cubicBezTo>
                  <a:pt x="14" y="3"/>
                  <a:pt x="14" y="3"/>
                  <a:pt x="14" y="3"/>
                </a:cubicBezTo>
                <a:cubicBezTo>
                  <a:pt x="14" y="3"/>
                  <a:pt x="15" y="3"/>
                  <a:pt x="15" y="2"/>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10" name="Freeform 105"/>
          <p:cNvSpPr/>
          <p:nvPr/>
        </p:nvSpPr>
        <p:spPr bwMode="auto">
          <a:xfrm>
            <a:off x="2859087" y="3211775"/>
            <a:ext cx="60325" cy="103188"/>
          </a:xfrm>
          <a:custGeom>
            <a:avLst/>
            <a:gdLst>
              <a:gd name="T0" fmla="*/ 15 w 18"/>
              <a:gd name="T1" fmla="*/ 3 h 30"/>
              <a:gd name="T2" fmla="*/ 15 w 18"/>
              <a:gd name="T3" fmla="*/ 1 h 30"/>
              <a:gd name="T4" fmla="*/ 13 w 18"/>
              <a:gd name="T5" fmla="*/ 0 h 30"/>
              <a:gd name="T6" fmla="*/ 2 w 18"/>
              <a:gd name="T7" fmla="*/ 2 h 30"/>
              <a:gd name="T8" fmla="*/ 1 w 18"/>
              <a:gd name="T9" fmla="*/ 3 h 30"/>
              <a:gd name="T10" fmla="*/ 1 w 18"/>
              <a:gd name="T11" fmla="*/ 5 h 30"/>
              <a:gd name="T12" fmla="*/ 2 w 18"/>
              <a:gd name="T13" fmla="*/ 6 h 30"/>
              <a:gd name="T14" fmla="*/ 3 w 18"/>
              <a:gd name="T15" fmla="*/ 6 h 30"/>
              <a:gd name="T16" fmla="*/ 3 w 18"/>
              <a:gd name="T17" fmla="*/ 6 h 30"/>
              <a:gd name="T18" fmla="*/ 5 w 18"/>
              <a:gd name="T19" fmla="*/ 25 h 30"/>
              <a:gd name="T20" fmla="*/ 5 w 18"/>
              <a:gd name="T21" fmla="*/ 26 h 30"/>
              <a:gd name="T22" fmla="*/ 3 w 18"/>
              <a:gd name="T23" fmla="*/ 27 h 30"/>
              <a:gd name="T24" fmla="*/ 4 w 18"/>
              <a:gd name="T25" fmla="*/ 28 h 30"/>
              <a:gd name="T26" fmla="*/ 5 w 18"/>
              <a:gd name="T27" fmla="*/ 29 h 30"/>
              <a:gd name="T28" fmla="*/ 9 w 18"/>
              <a:gd name="T29" fmla="*/ 29 h 30"/>
              <a:gd name="T30" fmla="*/ 13 w 18"/>
              <a:gd name="T31" fmla="*/ 28 h 30"/>
              <a:gd name="T32" fmla="*/ 17 w 18"/>
              <a:gd name="T33" fmla="*/ 28 h 30"/>
              <a:gd name="T34" fmla="*/ 18 w 18"/>
              <a:gd name="T35" fmla="*/ 27 h 30"/>
              <a:gd name="T36" fmla="*/ 18 w 18"/>
              <a:gd name="T37" fmla="*/ 25 h 30"/>
              <a:gd name="T38" fmla="*/ 16 w 18"/>
              <a:gd name="T39" fmla="*/ 24 h 30"/>
              <a:gd name="T40" fmla="*/ 16 w 18"/>
              <a:gd name="T41" fmla="*/ 24 h 30"/>
              <a:gd name="T42" fmla="*/ 13 w 18"/>
              <a:gd name="T43" fmla="*/ 4 h 30"/>
              <a:gd name="T44" fmla="*/ 13 w 18"/>
              <a:gd name="T45" fmla="*/ 4 h 30"/>
              <a:gd name="T46" fmla="*/ 14 w 18"/>
              <a:gd name="T47" fmla="*/ 4 h 30"/>
              <a:gd name="T48" fmla="*/ 15 w 18"/>
              <a:gd name="T49"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30">
                <a:moveTo>
                  <a:pt x="15" y="3"/>
                </a:moveTo>
                <a:cubicBezTo>
                  <a:pt x="15" y="1"/>
                  <a:pt x="15" y="1"/>
                  <a:pt x="15" y="1"/>
                </a:cubicBezTo>
                <a:cubicBezTo>
                  <a:pt x="15" y="1"/>
                  <a:pt x="14" y="0"/>
                  <a:pt x="13" y="0"/>
                </a:cubicBezTo>
                <a:cubicBezTo>
                  <a:pt x="2" y="2"/>
                  <a:pt x="2" y="2"/>
                  <a:pt x="2" y="2"/>
                </a:cubicBezTo>
                <a:cubicBezTo>
                  <a:pt x="1" y="2"/>
                  <a:pt x="0" y="3"/>
                  <a:pt x="1" y="3"/>
                </a:cubicBezTo>
                <a:cubicBezTo>
                  <a:pt x="1" y="5"/>
                  <a:pt x="1" y="5"/>
                  <a:pt x="1" y="5"/>
                </a:cubicBezTo>
                <a:cubicBezTo>
                  <a:pt x="1" y="5"/>
                  <a:pt x="1" y="6"/>
                  <a:pt x="2" y="6"/>
                </a:cubicBezTo>
                <a:cubicBezTo>
                  <a:pt x="3" y="6"/>
                  <a:pt x="3" y="6"/>
                  <a:pt x="3" y="6"/>
                </a:cubicBezTo>
                <a:cubicBezTo>
                  <a:pt x="3" y="6"/>
                  <a:pt x="3" y="6"/>
                  <a:pt x="3" y="6"/>
                </a:cubicBezTo>
                <a:cubicBezTo>
                  <a:pt x="5" y="25"/>
                  <a:pt x="5" y="25"/>
                  <a:pt x="5" y="25"/>
                </a:cubicBezTo>
                <a:cubicBezTo>
                  <a:pt x="5" y="26"/>
                  <a:pt x="5" y="26"/>
                  <a:pt x="5" y="26"/>
                </a:cubicBezTo>
                <a:cubicBezTo>
                  <a:pt x="4" y="26"/>
                  <a:pt x="3" y="26"/>
                  <a:pt x="3" y="27"/>
                </a:cubicBezTo>
                <a:cubicBezTo>
                  <a:pt x="4" y="28"/>
                  <a:pt x="4" y="28"/>
                  <a:pt x="4" y="28"/>
                </a:cubicBezTo>
                <a:cubicBezTo>
                  <a:pt x="4" y="29"/>
                  <a:pt x="4" y="30"/>
                  <a:pt x="5" y="29"/>
                </a:cubicBezTo>
                <a:cubicBezTo>
                  <a:pt x="9" y="29"/>
                  <a:pt x="9" y="29"/>
                  <a:pt x="9" y="29"/>
                </a:cubicBezTo>
                <a:cubicBezTo>
                  <a:pt x="13" y="28"/>
                  <a:pt x="13" y="28"/>
                  <a:pt x="13" y="28"/>
                </a:cubicBezTo>
                <a:cubicBezTo>
                  <a:pt x="17" y="28"/>
                  <a:pt x="17" y="28"/>
                  <a:pt x="17" y="28"/>
                </a:cubicBezTo>
                <a:cubicBezTo>
                  <a:pt x="18" y="28"/>
                  <a:pt x="18" y="27"/>
                  <a:pt x="18" y="27"/>
                </a:cubicBezTo>
                <a:cubicBezTo>
                  <a:pt x="18" y="25"/>
                  <a:pt x="18" y="25"/>
                  <a:pt x="18" y="25"/>
                </a:cubicBezTo>
                <a:cubicBezTo>
                  <a:pt x="18" y="25"/>
                  <a:pt x="17" y="24"/>
                  <a:pt x="16" y="24"/>
                </a:cubicBezTo>
                <a:cubicBezTo>
                  <a:pt x="16" y="24"/>
                  <a:pt x="16" y="24"/>
                  <a:pt x="16" y="24"/>
                </a:cubicBezTo>
                <a:cubicBezTo>
                  <a:pt x="13" y="4"/>
                  <a:pt x="13" y="4"/>
                  <a:pt x="13" y="4"/>
                </a:cubicBezTo>
                <a:cubicBezTo>
                  <a:pt x="13" y="4"/>
                  <a:pt x="13" y="4"/>
                  <a:pt x="13" y="4"/>
                </a:cubicBezTo>
                <a:cubicBezTo>
                  <a:pt x="14" y="4"/>
                  <a:pt x="14" y="4"/>
                  <a:pt x="14" y="4"/>
                </a:cubicBezTo>
                <a:cubicBezTo>
                  <a:pt x="15" y="4"/>
                  <a:pt x="15" y="3"/>
                  <a:pt x="15" y="3"/>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11" name="Freeform 106"/>
          <p:cNvSpPr/>
          <p:nvPr/>
        </p:nvSpPr>
        <p:spPr bwMode="auto">
          <a:xfrm>
            <a:off x="2924174" y="3205425"/>
            <a:ext cx="57150" cy="100013"/>
          </a:xfrm>
          <a:custGeom>
            <a:avLst/>
            <a:gdLst>
              <a:gd name="T0" fmla="*/ 14 w 17"/>
              <a:gd name="T1" fmla="*/ 3 h 29"/>
              <a:gd name="T2" fmla="*/ 14 w 17"/>
              <a:gd name="T3" fmla="*/ 1 h 29"/>
              <a:gd name="T4" fmla="*/ 13 w 17"/>
              <a:gd name="T5" fmla="*/ 0 h 29"/>
              <a:gd name="T6" fmla="*/ 1 w 17"/>
              <a:gd name="T7" fmla="*/ 2 h 29"/>
              <a:gd name="T8" fmla="*/ 0 w 17"/>
              <a:gd name="T9" fmla="*/ 3 h 29"/>
              <a:gd name="T10" fmla="*/ 0 w 17"/>
              <a:gd name="T11" fmla="*/ 4 h 29"/>
              <a:gd name="T12" fmla="*/ 1 w 17"/>
              <a:gd name="T13" fmla="*/ 5 h 29"/>
              <a:gd name="T14" fmla="*/ 2 w 17"/>
              <a:gd name="T15" fmla="*/ 5 h 29"/>
              <a:gd name="T16" fmla="*/ 2 w 17"/>
              <a:gd name="T17" fmla="*/ 5 h 29"/>
              <a:gd name="T18" fmla="*/ 5 w 17"/>
              <a:gd name="T19" fmla="*/ 25 h 29"/>
              <a:gd name="T20" fmla="*/ 4 w 17"/>
              <a:gd name="T21" fmla="*/ 25 h 29"/>
              <a:gd name="T22" fmla="*/ 3 w 17"/>
              <a:gd name="T23" fmla="*/ 27 h 29"/>
              <a:gd name="T24" fmla="*/ 3 w 17"/>
              <a:gd name="T25" fmla="*/ 28 h 29"/>
              <a:gd name="T26" fmla="*/ 4 w 17"/>
              <a:gd name="T27" fmla="*/ 29 h 29"/>
              <a:gd name="T28" fmla="*/ 8 w 17"/>
              <a:gd name="T29" fmla="*/ 29 h 29"/>
              <a:gd name="T30" fmla="*/ 12 w 17"/>
              <a:gd name="T31" fmla="*/ 28 h 29"/>
              <a:gd name="T32" fmla="*/ 16 w 17"/>
              <a:gd name="T33" fmla="*/ 28 h 29"/>
              <a:gd name="T34" fmla="*/ 17 w 17"/>
              <a:gd name="T35" fmla="*/ 26 h 29"/>
              <a:gd name="T36" fmla="*/ 17 w 17"/>
              <a:gd name="T37" fmla="*/ 25 h 29"/>
              <a:gd name="T38" fmla="*/ 16 w 17"/>
              <a:gd name="T39" fmla="*/ 24 h 29"/>
              <a:gd name="T40" fmla="*/ 15 w 17"/>
              <a:gd name="T41" fmla="*/ 24 h 29"/>
              <a:gd name="T42" fmla="*/ 12 w 17"/>
              <a:gd name="T43" fmla="*/ 4 h 29"/>
              <a:gd name="T44" fmla="*/ 12 w 17"/>
              <a:gd name="T45" fmla="*/ 4 h 29"/>
              <a:gd name="T46" fmla="*/ 13 w 17"/>
              <a:gd name="T47" fmla="*/ 4 h 29"/>
              <a:gd name="T48" fmla="*/ 14 w 17"/>
              <a:gd name="T49"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29">
                <a:moveTo>
                  <a:pt x="14" y="3"/>
                </a:moveTo>
                <a:cubicBezTo>
                  <a:pt x="14" y="1"/>
                  <a:pt x="14" y="1"/>
                  <a:pt x="14" y="1"/>
                </a:cubicBezTo>
                <a:cubicBezTo>
                  <a:pt x="14" y="0"/>
                  <a:pt x="13" y="0"/>
                  <a:pt x="13" y="0"/>
                </a:cubicBezTo>
                <a:cubicBezTo>
                  <a:pt x="1" y="2"/>
                  <a:pt x="1" y="2"/>
                  <a:pt x="1" y="2"/>
                </a:cubicBezTo>
                <a:cubicBezTo>
                  <a:pt x="0" y="2"/>
                  <a:pt x="0" y="2"/>
                  <a:pt x="0" y="3"/>
                </a:cubicBezTo>
                <a:cubicBezTo>
                  <a:pt x="0" y="4"/>
                  <a:pt x="0" y="4"/>
                  <a:pt x="0" y="4"/>
                </a:cubicBezTo>
                <a:cubicBezTo>
                  <a:pt x="0" y="5"/>
                  <a:pt x="1" y="5"/>
                  <a:pt x="1" y="5"/>
                </a:cubicBezTo>
                <a:cubicBezTo>
                  <a:pt x="2" y="5"/>
                  <a:pt x="2" y="5"/>
                  <a:pt x="2" y="5"/>
                </a:cubicBezTo>
                <a:cubicBezTo>
                  <a:pt x="2" y="5"/>
                  <a:pt x="2" y="5"/>
                  <a:pt x="2" y="5"/>
                </a:cubicBezTo>
                <a:cubicBezTo>
                  <a:pt x="5" y="25"/>
                  <a:pt x="5" y="25"/>
                  <a:pt x="5" y="25"/>
                </a:cubicBezTo>
                <a:cubicBezTo>
                  <a:pt x="4" y="25"/>
                  <a:pt x="4" y="25"/>
                  <a:pt x="4" y="25"/>
                </a:cubicBezTo>
                <a:cubicBezTo>
                  <a:pt x="3" y="25"/>
                  <a:pt x="3" y="26"/>
                  <a:pt x="3" y="27"/>
                </a:cubicBezTo>
                <a:cubicBezTo>
                  <a:pt x="3" y="28"/>
                  <a:pt x="3" y="28"/>
                  <a:pt x="3" y="28"/>
                </a:cubicBezTo>
                <a:cubicBezTo>
                  <a:pt x="3" y="29"/>
                  <a:pt x="4" y="29"/>
                  <a:pt x="4" y="29"/>
                </a:cubicBezTo>
                <a:cubicBezTo>
                  <a:pt x="8" y="29"/>
                  <a:pt x="8" y="29"/>
                  <a:pt x="8" y="29"/>
                </a:cubicBezTo>
                <a:cubicBezTo>
                  <a:pt x="12" y="28"/>
                  <a:pt x="12" y="28"/>
                  <a:pt x="12" y="28"/>
                </a:cubicBezTo>
                <a:cubicBezTo>
                  <a:pt x="16" y="28"/>
                  <a:pt x="16" y="28"/>
                  <a:pt x="16" y="28"/>
                </a:cubicBezTo>
                <a:cubicBezTo>
                  <a:pt x="17" y="28"/>
                  <a:pt x="17" y="27"/>
                  <a:pt x="17" y="26"/>
                </a:cubicBezTo>
                <a:cubicBezTo>
                  <a:pt x="17" y="25"/>
                  <a:pt x="17" y="25"/>
                  <a:pt x="17" y="25"/>
                </a:cubicBezTo>
                <a:cubicBezTo>
                  <a:pt x="17" y="24"/>
                  <a:pt x="16" y="24"/>
                  <a:pt x="16" y="24"/>
                </a:cubicBezTo>
                <a:cubicBezTo>
                  <a:pt x="15" y="24"/>
                  <a:pt x="15" y="24"/>
                  <a:pt x="15" y="24"/>
                </a:cubicBezTo>
                <a:cubicBezTo>
                  <a:pt x="12" y="4"/>
                  <a:pt x="12" y="4"/>
                  <a:pt x="12" y="4"/>
                </a:cubicBezTo>
                <a:cubicBezTo>
                  <a:pt x="12" y="4"/>
                  <a:pt x="12" y="4"/>
                  <a:pt x="12" y="4"/>
                </a:cubicBezTo>
                <a:cubicBezTo>
                  <a:pt x="13" y="4"/>
                  <a:pt x="13" y="4"/>
                  <a:pt x="13" y="4"/>
                </a:cubicBezTo>
                <a:cubicBezTo>
                  <a:pt x="14" y="4"/>
                  <a:pt x="14" y="3"/>
                  <a:pt x="14" y="3"/>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12" name="Freeform 107"/>
          <p:cNvSpPr/>
          <p:nvPr/>
        </p:nvSpPr>
        <p:spPr bwMode="auto">
          <a:xfrm>
            <a:off x="2986087" y="3199075"/>
            <a:ext cx="60325" cy="98425"/>
          </a:xfrm>
          <a:custGeom>
            <a:avLst/>
            <a:gdLst>
              <a:gd name="T0" fmla="*/ 15 w 18"/>
              <a:gd name="T1" fmla="*/ 2 h 29"/>
              <a:gd name="T2" fmla="*/ 14 w 18"/>
              <a:gd name="T3" fmla="*/ 1 h 29"/>
              <a:gd name="T4" fmla="*/ 13 w 18"/>
              <a:gd name="T5" fmla="*/ 0 h 29"/>
              <a:gd name="T6" fmla="*/ 1 w 18"/>
              <a:gd name="T7" fmla="*/ 1 h 29"/>
              <a:gd name="T8" fmla="*/ 0 w 18"/>
              <a:gd name="T9" fmla="*/ 3 h 29"/>
              <a:gd name="T10" fmla="*/ 0 w 18"/>
              <a:gd name="T11" fmla="*/ 4 h 29"/>
              <a:gd name="T12" fmla="*/ 2 w 18"/>
              <a:gd name="T13" fmla="*/ 5 h 29"/>
              <a:gd name="T14" fmla="*/ 2 w 18"/>
              <a:gd name="T15" fmla="*/ 5 h 29"/>
              <a:gd name="T16" fmla="*/ 2 w 18"/>
              <a:gd name="T17" fmla="*/ 5 h 29"/>
              <a:gd name="T18" fmla="*/ 5 w 18"/>
              <a:gd name="T19" fmla="*/ 25 h 29"/>
              <a:gd name="T20" fmla="*/ 4 w 18"/>
              <a:gd name="T21" fmla="*/ 25 h 29"/>
              <a:gd name="T22" fmla="*/ 3 w 18"/>
              <a:gd name="T23" fmla="*/ 26 h 29"/>
              <a:gd name="T24" fmla="*/ 3 w 18"/>
              <a:gd name="T25" fmla="*/ 28 h 29"/>
              <a:gd name="T26" fmla="*/ 5 w 18"/>
              <a:gd name="T27" fmla="*/ 29 h 29"/>
              <a:gd name="T28" fmla="*/ 9 w 18"/>
              <a:gd name="T29" fmla="*/ 28 h 29"/>
              <a:gd name="T30" fmla="*/ 12 w 18"/>
              <a:gd name="T31" fmla="*/ 28 h 29"/>
              <a:gd name="T32" fmla="*/ 16 w 18"/>
              <a:gd name="T33" fmla="*/ 27 h 29"/>
              <a:gd name="T34" fmla="*/ 18 w 18"/>
              <a:gd name="T35" fmla="*/ 26 h 29"/>
              <a:gd name="T36" fmla="*/ 17 w 18"/>
              <a:gd name="T37" fmla="*/ 25 h 29"/>
              <a:gd name="T38" fmla="*/ 16 w 18"/>
              <a:gd name="T39" fmla="*/ 24 h 29"/>
              <a:gd name="T40" fmla="*/ 15 w 18"/>
              <a:gd name="T41" fmla="*/ 24 h 29"/>
              <a:gd name="T42" fmla="*/ 13 w 18"/>
              <a:gd name="T43" fmla="*/ 4 h 29"/>
              <a:gd name="T44" fmla="*/ 13 w 18"/>
              <a:gd name="T45" fmla="*/ 4 h 29"/>
              <a:gd name="T46" fmla="*/ 14 w 18"/>
              <a:gd name="T47" fmla="*/ 4 h 29"/>
              <a:gd name="T48" fmla="*/ 15 w 18"/>
              <a:gd name="T4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9">
                <a:moveTo>
                  <a:pt x="15" y="2"/>
                </a:moveTo>
                <a:cubicBezTo>
                  <a:pt x="14" y="1"/>
                  <a:pt x="14" y="1"/>
                  <a:pt x="14" y="1"/>
                </a:cubicBezTo>
                <a:cubicBezTo>
                  <a:pt x="14" y="0"/>
                  <a:pt x="14" y="0"/>
                  <a:pt x="13" y="0"/>
                </a:cubicBezTo>
                <a:cubicBezTo>
                  <a:pt x="1" y="1"/>
                  <a:pt x="1" y="1"/>
                  <a:pt x="1" y="1"/>
                </a:cubicBezTo>
                <a:cubicBezTo>
                  <a:pt x="0" y="1"/>
                  <a:pt x="0" y="2"/>
                  <a:pt x="0" y="3"/>
                </a:cubicBezTo>
                <a:cubicBezTo>
                  <a:pt x="0" y="4"/>
                  <a:pt x="0" y="4"/>
                  <a:pt x="0" y="4"/>
                </a:cubicBezTo>
                <a:cubicBezTo>
                  <a:pt x="0" y="5"/>
                  <a:pt x="1" y="5"/>
                  <a:pt x="2" y="5"/>
                </a:cubicBezTo>
                <a:cubicBezTo>
                  <a:pt x="2" y="5"/>
                  <a:pt x="2" y="5"/>
                  <a:pt x="2" y="5"/>
                </a:cubicBezTo>
                <a:cubicBezTo>
                  <a:pt x="2" y="5"/>
                  <a:pt x="2" y="5"/>
                  <a:pt x="2" y="5"/>
                </a:cubicBezTo>
                <a:cubicBezTo>
                  <a:pt x="5" y="25"/>
                  <a:pt x="5" y="25"/>
                  <a:pt x="5" y="25"/>
                </a:cubicBezTo>
                <a:cubicBezTo>
                  <a:pt x="4" y="25"/>
                  <a:pt x="4" y="25"/>
                  <a:pt x="4" y="25"/>
                </a:cubicBezTo>
                <a:cubicBezTo>
                  <a:pt x="3" y="25"/>
                  <a:pt x="3" y="26"/>
                  <a:pt x="3" y="26"/>
                </a:cubicBezTo>
                <a:cubicBezTo>
                  <a:pt x="3" y="28"/>
                  <a:pt x="3" y="28"/>
                  <a:pt x="3" y="28"/>
                </a:cubicBezTo>
                <a:cubicBezTo>
                  <a:pt x="3" y="29"/>
                  <a:pt x="4" y="29"/>
                  <a:pt x="5" y="29"/>
                </a:cubicBezTo>
                <a:cubicBezTo>
                  <a:pt x="9" y="28"/>
                  <a:pt x="9" y="28"/>
                  <a:pt x="9" y="28"/>
                </a:cubicBezTo>
                <a:cubicBezTo>
                  <a:pt x="12" y="28"/>
                  <a:pt x="12" y="28"/>
                  <a:pt x="12" y="28"/>
                </a:cubicBezTo>
                <a:cubicBezTo>
                  <a:pt x="16" y="27"/>
                  <a:pt x="16" y="27"/>
                  <a:pt x="16" y="27"/>
                </a:cubicBezTo>
                <a:cubicBezTo>
                  <a:pt x="17" y="27"/>
                  <a:pt x="18" y="27"/>
                  <a:pt x="18" y="26"/>
                </a:cubicBezTo>
                <a:cubicBezTo>
                  <a:pt x="17" y="25"/>
                  <a:pt x="17" y="25"/>
                  <a:pt x="17" y="25"/>
                </a:cubicBezTo>
                <a:cubicBezTo>
                  <a:pt x="17" y="24"/>
                  <a:pt x="17" y="24"/>
                  <a:pt x="16" y="24"/>
                </a:cubicBezTo>
                <a:cubicBezTo>
                  <a:pt x="15" y="24"/>
                  <a:pt x="15" y="24"/>
                  <a:pt x="15" y="24"/>
                </a:cubicBezTo>
                <a:cubicBezTo>
                  <a:pt x="13" y="4"/>
                  <a:pt x="13" y="4"/>
                  <a:pt x="13" y="4"/>
                </a:cubicBezTo>
                <a:cubicBezTo>
                  <a:pt x="13" y="4"/>
                  <a:pt x="13" y="4"/>
                  <a:pt x="13" y="4"/>
                </a:cubicBezTo>
                <a:cubicBezTo>
                  <a:pt x="14" y="4"/>
                  <a:pt x="14" y="4"/>
                  <a:pt x="14" y="4"/>
                </a:cubicBezTo>
                <a:cubicBezTo>
                  <a:pt x="14" y="4"/>
                  <a:pt x="15" y="3"/>
                  <a:pt x="15" y="2"/>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13" name="Freeform 108"/>
          <p:cNvSpPr/>
          <p:nvPr/>
        </p:nvSpPr>
        <p:spPr bwMode="auto">
          <a:xfrm>
            <a:off x="2776537" y="3302262"/>
            <a:ext cx="307975" cy="101600"/>
          </a:xfrm>
          <a:custGeom>
            <a:avLst/>
            <a:gdLst>
              <a:gd name="T0" fmla="*/ 85 w 90"/>
              <a:gd name="T1" fmla="*/ 7 h 30"/>
              <a:gd name="T2" fmla="*/ 82 w 90"/>
              <a:gd name="T3" fmla="*/ 8 h 30"/>
              <a:gd name="T4" fmla="*/ 82 w 90"/>
              <a:gd name="T5" fmla="*/ 7 h 30"/>
              <a:gd name="T6" fmla="*/ 82 w 90"/>
              <a:gd name="T7" fmla="*/ 4 h 30"/>
              <a:gd name="T8" fmla="*/ 78 w 90"/>
              <a:gd name="T9" fmla="*/ 0 h 30"/>
              <a:gd name="T10" fmla="*/ 9 w 90"/>
              <a:gd name="T11" fmla="*/ 9 h 30"/>
              <a:gd name="T12" fmla="*/ 6 w 90"/>
              <a:gd name="T13" fmla="*/ 13 h 30"/>
              <a:gd name="T14" fmla="*/ 7 w 90"/>
              <a:gd name="T15" fmla="*/ 17 h 30"/>
              <a:gd name="T16" fmla="*/ 7 w 90"/>
              <a:gd name="T17" fmla="*/ 17 h 30"/>
              <a:gd name="T18" fmla="*/ 4 w 90"/>
              <a:gd name="T19" fmla="*/ 17 h 30"/>
              <a:gd name="T20" fmla="*/ 1 w 90"/>
              <a:gd name="T21" fmla="*/ 21 h 30"/>
              <a:gd name="T22" fmla="*/ 1 w 90"/>
              <a:gd name="T23" fmla="*/ 26 h 30"/>
              <a:gd name="T24" fmla="*/ 5 w 90"/>
              <a:gd name="T25" fmla="*/ 29 h 30"/>
              <a:gd name="T26" fmla="*/ 87 w 90"/>
              <a:gd name="T27" fmla="*/ 19 h 30"/>
              <a:gd name="T28" fmla="*/ 90 w 90"/>
              <a:gd name="T29" fmla="*/ 16 h 30"/>
              <a:gd name="T30" fmla="*/ 89 w 90"/>
              <a:gd name="T31" fmla="*/ 10 h 30"/>
              <a:gd name="T32" fmla="*/ 85 w 90"/>
              <a:gd name="T33"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30">
                <a:moveTo>
                  <a:pt x="85" y="7"/>
                </a:moveTo>
                <a:cubicBezTo>
                  <a:pt x="82" y="8"/>
                  <a:pt x="82" y="8"/>
                  <a:pt x="82" y="8"/>
                </a:cubicBezTo>
                <a:cubicBezTo>
                  <a:pt x="82" y="8"/>
                  <a:pt x="82" y="8"/>
                  <a:pt x="82" y="7"/>
                </a:cubicBezTo>
                <a:cubicBezTo>
                  <a:pt x="82" y="4"/>
                  <a:pt x="82" y="4"/>
                  <a:pt x="82" y="4"/>
                </a:cubicBezTo>
                <a:cubicBezTo>
                  <a:pt x="81" y="2"/>
                  <a:pt x="80" y="0"/>
                  <a:pt x="78" y="0"/>
                </a:cubicBezTo>
                <a:cubicBezTo>
                  <a:pt x="9" y="9"/>
                  <a:pt x="9" y="9"/>
                  <a:pt x="9" y="9"/>
                </a:cubicBezTo>
                <a:cubicBezTo>
                  <a:pt x="7" y="9"/>
                  <a:pt x="6" y="11"/>
                  <a:pt x="6" y="13"/>
                </a:cubicBezTo>
                <a:cubicBezTo>
                  <a:pt x="7" y="17"/>
                  <a:pt x="7" y="17"/>
                  <a:pt x="7" y="17"/>
                </a:cubicBezTo>
                <a:cubicBezTo>
                  <a:pt x="7" y="17"/>
                  <a:pt x="7" y="17"/>
                  <a:pt x="7" y="17"/>
                </a:cubicBezTo>
                <a:cubicBezTo>
                  <a:pt x="4" y="17"/>
                  <a:pt x="4" y="17"/>
                  <a:pt x="4" y="17"/>
                </a:cubicBezTo>
                <a:cubicBezTo>
                  <a:pt x="2" y="18"/>
                  <a:pt x="0" y="19"/>
                  <a:pt x="1" y="21"/>
                </a:cubicBezTo>
                <a:cubicBezTo>
                  <a:pt x="1" y="26"/>
                  <a:pt x="1" y="26"/>
                  <a:pt x="1" y="26"/>
                </a:cubicBezTo>
                <a:cubicBezTo>
                  <a:pt x="1" y="28"/>
                  <a:pt x="3" y="30"/>
                  <a:pt x="5" y="29"/>
                </a:cubicBezTo>
                <a:cubicBezTo>
                  <a:pt x="87" y="19"/>
                  <a:pt x="87" y="19"/>
                  <a:pt x="87" y="19"/>
                </a:cubicBezTo>
                <a:cubicBezTo>
                  <a:pt x="89" y="19"/>
                  <a:pt x="90" y="17"/>
                  <a:pt x="90" y="16"/>
                </a:cubicBezTo>
                <a:cubicBezTo>
                  <a:pt x="89" y="10"/>
                  <a:pt x="89" y="10"/>
                  <a:pt x="89" y="10"/>
                </a:cubicBezTo>
                <a:cubicBezTo>
                  <a:pt x="89" y="8"/>
                  <a:pt x="87" y="7"/>
                  <a:pt x="85" y="7"/>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14" name="Freeform 109"/>
          <p:cNvSpPr/>
          <p:nvPr/>
        </p:nvSpPr>
        <p:spPr bwMode="auto">
          <a:xfrm>
            <a:off x="4076699" y="2525975"/>
            <a:ext cx="242887" cy="92075"/>
          </a:xfrm>
          <a:custGeom>
            <a:avLst/>
            <a:gdLst>
              <a:gd name="T0" fmla="*/ 63 w 71"/>
              <a:gd name="T1" fmla="*/ 20 h 27"/>
              <a:gd name="T2" fmla="*/ 67 w 71"/>
              <a:gd name="T3" fmla="*/ 14 h 27"/>
              <a:gd name="T4" fmla="*/ 41 w 71"/>
              <a:gd name="T5" fmla="*/ 3 h 27"/>
              <a:gd name="T6" fmla="*/ 26 w 71"/>
              <a:gd name="T7" fmla="*/ 4 h 27"/>
              <a:gd name="T8" fmla="*/ 4 w 71"/>
              <a:gd name="T9" fmla="*/ 22 h 27"/>
              <a:gd name="T10" fmla="*/ 10 w 71"/>
              <a:gd name="T11" fmla="*/ 27 h 27"/>
              <a:gd name="T12" fmla="*/ 63 w 71"/>
              <a:gd name="T13" fmla="*/ 20 h 27"/>
            </a:gdLst>
            <a:ahLst/>
            <a:cxnLst>
              <a:cxn ang="0">
                <a:pos x="T0" y="T1"/>
              </a:cxn>
              <a:cxn ang="0">
                <a:pos x="T2" y="T3"/>
              </a:cxn>
              <a:cxn ang="0">
                <a:pos x="T4" y="T5"/>
              </a:cxn>
              <a:cxn ang="0">
                <a:pos x="T6" y="T7"/>
              </a:cxn>
              <a:cxn ang="0">
                <a:pos x="T8" y="T9"/>
              </a:cxn>
              <a:cxn ang="0">
                <a:pos x="T10" y="T11"/>
              </a:cxn>
              <a:cxn ang="0">
                <a:pos x="T12" y="T13"/>
              </a:cxn>
            </a:cxnLst>
            <a:rect l="0" t="0" r="r" b="b"/>
            <a:pathLst>
              <a:path w="71" h="27">
                <a:moveTo>
                  <a:pt x="63" y="20"/>
                </a:moveTo>
                <a:cubicBezTo>
                  <a:pt x="71" y="19"/>
                  <a:pt x="71" y="16"/>
                  <a:pt x="67" y="14"/>
                </a:cubicBezTo>
                <a:cubicBezTo>
                  <a:pt x="41" y="3"/>
                  <a:pt x="41" y="3"/>
                  <a:pt x="41" y="3"/>
                </a:cubicBezTo>
                <a:cubicBezTo>
                  <a:pt x="36" y="0"/>
                  <a:pt x="30" y="1"/>
                  <a:pt x="26" y="4"/>
                </a:cubicBezTo>
                <a:cubicBezTo>
                  <a:pt x="4" y="22"/>
                  <a:pt x="4" y="22"/>
                  <a:pt x="4" y="22"/>
                </a:cubicBezTo>
                <a:cubicBezTo>
                  <a:pt x="0" y="25"/>
                  <a:pt x="2" y="27"/>
                  <a:pt x="10" y="27"/>
                </a:cubicBezTo>
                <a:lnTo>
                  <a:pt x="63" y="20"/>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115" name="Freeform 110"/>
          <p:cNvSpPr/>
          <p:nvPr/>
        </p:nvSpPr>
        <p:spPr bwMode="auto">
          <a:xfrm>
            <a:off x="4114799" y="2621225"/>
            <a:ext cx="47625" cy="76200"/>
          </a:xfrm>
          <a:custGeom>
            <a:avLst/>
            <a:gdLst>
              <a:gd name="T0" fmla="*/ 11 w 14"/>
              <a:gd name="T1" fmla="*/ 2 h 22"/>
              <a:gd name="T2" fmla="*/ 11 w 14"/>
              <a:gd name="T3" fmla="*/ 1 h 22"/>
              <a:gd name="T4" fmla="*/ 10 w 14"/>
              <a:gd name="T5" fmla="*/ 0 h 22"/>
              <a:gd name="T6" fmla="*/ 1 w 14"/>
              <a:gd name="T7" fmla="*/ 1 h 22"/>
              <a:gd name="T8" fmla="*/ 0 w 14"/>
              <a:gd name="T9" fmla="*/ 2 h 22"/>
              <a:gd name="T10" fmla="*/ 1 w 14"/>
              <a:gd name="T11" fmla="*/ 3 h 22"/>
              <a:gd name="T12" fmla="*/ 2 w 14"/>
              <a:gd name="T13" fmla="*/ 4 h 22"/>
              <a:gd name="T14" fmla="*/ 2 w 14"/>
              <a:gd name="T15" fmla="*/ 4 h 22"/>
              <a:gd name="T16" fmla="*/ 2 w 14"/>
              <a:gd name="T17" fmla="*/ 4 h 22"/>
              <a:gd name="T18" fmla="*/ 4 w 14"/>
              <a:gd name="T19" fmla="*/ 19 h 22"/>
              <a:gd name="T20" fmla="*/ 3 w 14"/>
              <a:gd name="T21" fmla="*/ 19 h 22"/>
              <a:gd name="T22" fmla="*/ 3 w 14"/>
              <a:gd name="T23" fmla="*/ 20 h 22"/>
              <a:gd name="T24" fmla="*/ 3 w 14"/>
              <a:gd name="T25" fmla="*/ 21 h 22"/>
              <a:gd name="T26" fmla="*/ 4 w 14"/>
              <a:gd name="T27" fmla="*/ 22 h 22"/>
              <a:gd name="T28" fmla="*/ 7 w 14"/>
              <a:gd name="T29" fmla="*/ 22 h 22"/>
              <a:gd name="T30" fmla="*/ 10 w 14"/>
              <a:gd name="T31" fmla="*/ 21 h 22"/>
              <a:gd name="T32" fmla="*/ 13 w 14"/>
              <a:gd name="T33" fmla="*/ 21 h 22"/>
              <a:gd name="T34" fmla="*/ 13 w 14"/>
              <a:gd name="T35" fmla="*/ 20 h 22"/>
              <a:gd name="T36" fmla="*/ 13 w 14"/>
              <a:gd name="T37" fmla="*/ 19 h 22"/>
              <a:gd name="T38" fmla="*/ 12 w 14"/>
              <a:gd name="T39" fmla="*/ 18 h 22"/>
              <a:gd name="T40" fmla="*/ 12 w 14"/>
              <a:gd name="T41" fmla="*/ 18 h 22"/>
              <a:gd name="T42" fmla="*/ 10 w 14"/>
              <a:gd name="T43" fmla="*/ 3 h 22"/>
              <a:gd name="T44" fmla="*/ 10 w 14"/>
              <a:gd name="T45" fmla="*/ 3 h 22"/>
              <a:gd name="T46" fmla="*/ 10 w 14"/>
              <a:gd name="T47" fmla="*/ 3 h 22"/>
              <a:gd name="T48" fmla="*/ 11 w 14"/>
              <a:gd name="T4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2">
                <a:moveTo>
                  <a:pt x="11" y="2"/>
                </a:moveTo>
                <a:cubicBezTo>
                  <a:pt x="11" y="1"/>
                  <a:pt x="11" y="1"/>
                  <a:pt x="11" y="1"/>
                </a:cubicBezTo>
                <a:cubicBezTo>
                  <a:pt x="11" y="0"/>
                  <a:pt x="11" y="0"/>
                  <a:pt x="10" y="0"/>
                </a:cubicBezTo>
                <a:cubicBezTo>
                  <a:pt x="1" y="1"/>
                  <a:pt x="1" y="1"/>
                  <a:pt x="1" y="1"/>
                </a:cubicBezTo>
                <a:cubicBezTo>
                  <a:pt x="1" y="1"/>
                  <a:pt x="0" y="2"/>
                  <a:pt x="0" y="2"/>
                </a:cubicBezTo>
                <a:cubicBezTo>
                  <a:pt x="1" y="3"/>
                  <a:pt x="1" y="3"/>
                  <a:pt x="1" y="3"/>
                </a:cubicBezTo>
                <a:cubicBezTo>
                  <a:pt x="1" y="4"/>
                  <a:pt x="1" y="4"/>
                  <a:pt x="2" y="4"/>
                </a:cubicBezTo>
                <a:cubicBezTo>
                  <a:pt x="2" y="4"/>
                  <a:pt x="2" y="4"/>
                  <a:pt x="2" y="4"/>
                </a:cubicBezTo>
                <a:cubicBezTo>
                  <a:pt x="2" y="4"/>
                  <a:pt x="2" y="4"/>
                  <a:pt x="2" y="4"/>
                </a:cubicBezTo>
                <a:cubicBezTo>
                  <a:pt x="4" y="19"/>
                  <a:pt x="4" y="19"/>
                  <a:pt x="4" y="19"/>
                </a:cubicBezTo>
                <a:cubicBezTo>
                  <a:pt x="3" y="19"/>
                  <a:pt x="3" y="19"/>
                  <a:pt x="3" y="19"/>
                </a:cubicBezTo>
                <a:cubicBezTo>
                  <a:pt x="3" y="19"/>
                  <a:pt x="3" y="20"/>
                  <a:pt x="3" y="20"/>
                </a:cubicBezTo>
                <a:cubicBezTo>
                  <a:pt x="3" y="21"/>
                  <a:pt x="3" y="21"/>
                  <a:pt x="3" y="21"/>
                </a:cubicBezTo>
                <a:cubicBezTo>
                  <a:pt x="3" y="22"/>
                  <a:pt x="3" y="22"/>
                  <a:pt x="4" y="22"/>
                </a:cubicBezTo>
                <a:cubicBezTo>
                  <a:pt x="7" y="22"/>
                  <a:pt x="7" y="22"/>
                  <a:pt x="7" y="22"/>
                </a:cubicBezTo>
                <a:cubicBezTo>
                  <a:pt x="10" y="21"/>
                  <a:pt x="10" y="21"/>
                  <a:pt x="10" y="21"/>
                </a:cubicBezTo>
                <a:cubicBezTo>
                  <a:pt x="13" y="21"/>
                  <a:pt x="13" y="21"/>
                  <a:pt x="13" y="21"/>
                </a:cubicBezTo>
                <a:cubicBezTo>
                  <a:pt x="13" y="21"/>
                  <a:pt x="14" y="20"/>
                  <a:pt x="13" y="20"/>
                </a:cubicBezTo>
                <a:cubicBezTo>
                  <a:pt x="13" y="19"/>
                  <a:pt x="13" y="19"/>
                  <a:pt x="13" y="19"/>
                </a:cubicBezTo>
                <a:cubicBezTo>
                  <a:pt x="13" y="18"/>
                  <a:pt x="13" y="18"/>
                  <a:pt x="12" y="18"/>
                </a:cubicBezTo>
                <a:cubicBezTo>
                  <a:pt x="12" y="18"/>
                  <a:pt x="12" y="18"/>
                  <a:pt x="12" y="18"/>
                </a:cubicBezTo>
                <a:cubicBezTo>
                  <a:pt x="10" y="3"/>
                  <a:pt x="10" y="3"/>
                  <a:pt x="10" y="3"/>
                </a:cubicBezTo>
                <a:cubicBezTo>
                  <a:pt x="10" y="3"/>
                  <a:pt x="10" y="3"/>
                  <a:pt x="10" y="3"/>
                </a:cubicBezTo>
                <a:cubicBezTo>
                  <a:pt x="10" y="3"/>
                  <a:pt x="10" y="3"/>
                  <a:pt x="10" y="3"/>
                </a:cubicBezTo>
                <a:cubicBezTo>
                  <a:pt x="11" y="3"/>
                  <a:pt x="11" y="3"/>
                  <a:pt x="11" y="2"/>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116" name="Freeform 111"/>
          <p:cNvSpPr/>
          <p:nvPr/>
        </p:nvSpPr>
        <p:spPr bwMode="auto">
          <a:xfrm>
            <a:off x="4162424" y="2614875"/>
            <a:ext cx="44450" cy="76200"/>
          </a:xfrm>
          <a:custGeom>
            <a:avLst/>
            <a:gdLst>
              <a:gd name="T0" fmla="*/ 11 w 13"/>
              <a:gd name="T1" fmla="*/ 2 h 22"/>
              <a:gd name="T2" fmla="*/ 11 w 13"/>
              <a:gd name="T3" fmla="*/ 1 h 22"/>
              <a:gd name="T4" fmla="*/ 10 w 13"/>
              <a:gd name="T5" fmla="*/ 0 h 22"/>
              <a:gd name="T6" fmla="*/ 1 w 13"/>
              <a:gd name="T7" fmla="*/ 2 h 22"/>
              <a:gd name="T8" fmla="*/ 0 w 13"/>
              <a:gd name="T9" fmla="*/ 3 h 22"/>
              <a:gd name="T10" fmla="*/ 0 w 13"/>
              <a:gd name="T11" fmla="*/ 4 h 22"/>
              <a:gd name="T12" fmla="*/ 1 w 13"/>
              <a:gd name="T13" fmla="*/ 4 h 22"/>
              <a:gd name="T14" fmla="*/ 2 w 13"/>
              <a:gd name="T15" fmla="*/ 4 h 22"/>
              <a:gd name="T16" fmla="*/ 2 w 13"/>
              <a:gd name="T17" fmla="*/ 4 h 22"/>
              <a:gd name="T18" fmla="*/ 4 w 13"/>
              <a:gd name="T19" fmla="*/ 19 h 22"/>
              <a:gd name="T20" fmla="*/ 3 w 13"/>
              <a:gd name="T21" fmla="*/ 19 h 22"/>
              <a:gd name="T22" fmla="*/ 2 w 13"/>
              <a:gd name="T23" fmla="*/ 20 h 22"/>
              <a:gd name="T24" fmla="*/ 2 w 13"/>
              <a:gd name="T25" fmla="*/ 21 h 22"/>
              <a:gd name="T26" fmla="*/ 3 w 13"/>
              <a:gd name="T27" fmla="*/ 22 h 22"/>
              <a:gd name="T28" fmla="*/ 7 w 13"/>
              <a:gd name="T29" fmla="*/ 22 h 22"/>
              <a:gd name="T30" fmla="*/ 9 w 13"/>
              <a:gd name="T31" fmla="*/ 22 h 22"/>
              <a:gd name="T32" fmla="*/ 12 w 13"/>
              <a:gd name="T33" fmla="*/ 21 h 22"/>
              <a:gd name="T34" fmla="*/ 13 w 13"/>
              <a:gd name="T35" fmla="*/ 20 h 22"/>
              <a:gd name="T36" fmla="*/ 13 w 13"/>
              <a:gd name="T37" fmla="*/ 19 h 22"/>
              <a:gd name="T38" fmla="*/ 12 w 13"/>
              <a:gd name="T39" fmla="*/ 18 h 22"/>
              <a:gd name="T40" fmla="*/ 11 w 13"/>
              <a:gd name="T41" fmla="*/ 18 h 22"/>
              <a:gd name="T42" fmla="*/ 10 w 13"/>
              <a:gd name="T43" fmla="*/ 3 h 22"/>
              <a:gd name="T44" fmla="*/ 10 w 13"/>
              <a:gd name="T45" fmla="*/ 3 h 22"/>
              <a:gd name="T46" fmla="*/ 10 w 13"/>
              <a:gd name="T47" fmla="*/ 3 h 22"/>
              <a:gd name="T48" fmla="*/ 11 w 13"/>
              <a:gd name="T4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 h="22">
                <a:moveTo>
                  <a:pt x="11" y="2"/>
                </a:moveTo>
                <a:cubicBezTo>
                  <a:pt x="11" y="1"/>
                  <a:pt x="11" y="1"/>
                  <a:pt x="11" y="1"/>
                </a:cubicBezTo>
                <a:cubicBezTo>
                  <a:pt x="11" y="1"/>
                  <a:pt x="10" y="0"/>
                  <a:pt x="10" y="0"/>
                </a:cubicBezTo>
                <a:cubicBezTo>
                  <a:pt x="1" y="2"/>
                  <a:pt x="1" y="2"/>
                  <a:pt x="1" y="2"/>
                </a:cubicBezTo>
                <a:cubicBezTo>
                  <a:pt x="0" y="2"/>
                  <a:pt x="0" y="2"/>
                  <a:pt x="0" y="3"/>
                </a:cubicBezTo>
                <a:cubicBezTo>
                  <a:pt x="0" y="4"/>
                  <a:pt x="0" y="4"/>
                  <a:pt x="0" y="4"/>
                </a:cubicBezTo>
                <a:cubicBezTo>
                  <a:pt x="0" y="4"/>
                  <a:pt x="1" y="5"/>
                  <a:pt x="1" y="4"/>
                </a:cubicBezTo>
                <a:cubicBezTo>
                  <a:pt x="2" y="4"/>
                  <a:pt x="2" y="4"/>
                  <a:pt x="2" y="4"/>
                </a:cubicBezTo>
                <a:cubicBezTo>
                  <a:pt x="2" y="4"/>
                  <a:pt x="2" y="4"/>
                  <a:pt x="2" y="4"/>
                </a:cubicBezTo>
                <a:cubicBezTo>
                  <a:pt x="4" y="19"/>
                  <a:pt x="4" y="19"/>
                  <a:pt x="4" y="19"/>
                </a:cubicBezTo>
                <a:cubicBezTo>
                  <a:pt x="3" y="19"/>
                  <a:pt x="3" y="19"/>
                  <a:pt x="3" y="19"/>
                </a:cubicBezTo>
                <a:cubicBezTo>
                  <a:pt x="3" y="19"/>
                  <a:pt x="2" y="20"/>
                  <a:pt x="2" y="20"/>
                </a:cubicBezTo>
                <a:cubicBezTo>
                  <a:pt x="2" y="21"/>
                  <a:pt x="2" y="21"/>
                  <a:pt x="2" y="21"/>
                </a:cubicBezTo>
                <a:cubicBezTo>
                  <a:pt x="2" y="22"/>
                  <a:pt x="3" y="22"/>
                  <a:pt x="3" y="22"/>
                </a:cubicBezTo>
                <a:cubicBezTo>
                  <a:pt x="7" y="22"/>
                  <a:pt x="7" y="22"/>
                  <a:pt x="7" y="22"/>
                </a:cubicBezTo>
                <a:cubicBezTo>
                  <a:pt x="9" y="22"/>
                  <a:pt x="9" y="22"/>
                  <a:pt x="9" y="22"/>
                </a:cubicBezTo>
                <a:cubicBezTo>
                  <a:pt x="12" y="21"/>
                  <a:pt x="12" y="21"/>
                  <a:pt x="12" y="21"/>
                </a:cubicBezTo>
                <a:cubicBezTo>
                  <a:pt x="13" y="21"/>
                  <a:pt x="13" y="21"/>
                  <a:pt x="13" y="20"/>
                </a:cubicBezTo>
                <a:cubicBezTo>
                  <a:pt x="13" y="19"/>
                  <a:pt x="13" y="19"/>
                  <a:pt x="13" y="19"/>
                </a:cubicBezTo>
                <a:cubicBezTo>
                  <a:pt x="13" y="19"/>
                  <a:pt x="12" y="18"/>
                  <a:pt x="12" y="18"/>
                </a:cubicBezTo>
                <a:cubicBezTo>
                  <a:pt x="11" y="18"/>
                  <a:pt x="11" y="18"/>
                  <a:pt x="11" y="18"/>
                </a:cubicBezTo>
                <a:cubicBezTo>
                  <a:pt x="10" y="3"/>
                  <a:pt x="10" y="3"/>
                  <a:pt x="10" y="3"/>
                </a:cubicBezTo>
                <a:cubicBezTo>
                  <a:pt x="10" y="3"/>
                  <a:pt x="10" y="3"/>
                  <a:pt x="10" y="3"/>
                </a:cubicBezTo>
                <a:cubicBezTo>
                  <a:pt x="10" y="3"/>
                  <a:pt x="10" y="3"/>
                  <a:pt x="10" y="3"/>
                </a:cubicBezTo>
                <a:cubicBezTo>
                  <a:pt x="11" y="3"/>
                  <a:pt x="11" y="3"/>
                  <a:pt x="11" y="2"/>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117" name="Freeform 112"/>
          <p:cNvSpPr/>
          <p:nvPr/>
        </p:nvSpPr>
        <p:spPr bwMode="auto">
          <a:xfrm>
            <a:off x="4210049" y="2611700"/>
            <a:ext cx="44450" cy="74613"/>
          </a:xfrm>
          <a:custGeom>
            <a:avLst/>
            <a:gdLst>
              <a:gd name="T0" fmla="*/ 11 w 13"/>
              <a:gd name="T1" fmla="*/ 2 h 22"/>
              <a:gd name="T2" fmla="*/ 10 w 13"/>
              <a:gd name="T3" fmla="*/ 1 h 22"/>
              <a:gd name="T4" fmla="*/ 9 w 13"/>
              <a:gd name="T5" fmla="*/ 0 h 22"/>
              <a:gd name="T6" fmla="*/ 1 w 13"/>
              <a:gd name="T7" fmla="*/ 1 h 22"/>
              <a:gd name="T8" fmla="*/ 0 w 13"/>
              <a:gd name="T9" fmla="*/ 2 h 22"/>
              <a:gd name="T10" fmla="*/ 0 w 13"/>
              <a:gd name="T11" fmla="*/ 3 h 22"/>
              <a:gd name="T12" fmla="*/ 1 w 13"/>
              <a:gd name="T13" fmla="*/ 4 h 22"/>
              <a:gd name="T14" fmla="*/ 2 w 13"/>
              <a:gd name="T15" fmla="*/ 4 h 22"/>
              <a:gd name="T16" fmla="*/ 2 w 13"/>
              <a:gd name="T17" fmla="*/ 4 h 22"/>
              <a:gd name="T18" fmla="*/ 3 w 13"/>
              <a:gd name="T19" fmla="*/ 19 h 22"/>
              <a:gd name="T20" fmla="*/ 3 w 13"/>
              <a:gd name="T21" fmla="*/ 19 h 22"/>
              <a:gd name="T22" fmla="*/ 2 w 13"/>
              <a:gd name="T23" fmla="*/ 20 h 22"/>
              <a:gd name="T24" fmla="*/ 2 w 13"/>
              <a:gd name="T25" fmla="*/ 21 h 22"/>
              <a:gd name="T26" fmla="*/ 3 w 13"/>
              <a:gd name="T27" fmla="*/ 22 h 22"/>
              <a:gd name="T28" fmla="*/ 6 w 13"/>
              <a:gd name="T29" fmla="*/ 21 h 22"/>
              <a:gd name="T30" fmla="*/ 9 w 13"/>
              <a:gd name="T31" fmla="*/ 21 h 22"/>
              <a:gd name="T32" fmla="*/ 12 w 13"/>
              <a:gd name="T33" fmla="*/ 20 h 22"/>
              <a:gd name="T34" fmla="*/ 13 w 13"/>
              <a:gd name="T35" fmla="*/ 19 h 22"/>
              <a:gd name="T36" fmla="*/ 13 w 13"/>
              <a:gd name="T37" fmla="*/ 18 h 22"/>
              <a:gd name="T38" fmla="*/ 12 w 13"/>
              <a:gd name="T39" fmla="*/ 18 h 22"/>
              <a:gd name="T40" fmla="*/ 11 w 13"/>
              <a:gd name="T41" fmla="*/ 18 h 22"/>
              <a:gd name="T42" fmla="*/ 9 w 13"/>
              <a:gd name="T43" fmla="*/ 3 h 22"/>
              <a:gd name="T44" fmla="*/ 9 w 13"/>
              <a:gd name="T45" fmla="*/ 3 h 22"/>
              <a:gd name="T46" fmla="*/ 10 w 13"/>
              <a:gd name="T47" fmla="*/ 3 h 22"/>
              <a:gd name="T48" fmla="*/ 11 w 13"/>
              <a:gd name="T4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 h="22">
                <a:moveTo>
                  <a:pt x="11" y="2"/>
                </a:moveTo>
                <a:cubicBezTo>
                  <a:pt x="10" y="1"/>
                  <a:pt x="10" y="1"/>
                  <a:pt x="10" y="1"/>
                </a:cubicBezTo>
                <a:cubicBezTo>
                  <a:pt x="10" y="0"/>
                  <a:pt x="10" y="0"/>
                  <a:pt x="9" y="0"/>
                </a:cubicBezTo>
                <a:cubicBezTo>
                  <a:pt x="1" y="1"/>
                  <a:pt x="1" y="1"/>
                  <a:pt x="1" y="1"/>
                </a:cubicBezTo>
                <a:cubicBezTo>
                  <a:pt x="0" y="1"/>
                  <a:pt x="0" y="1"/>
                  <a:pt x="0" y="2"/>
                </a:cubicBezTo>
                <a:cubicBezTo>
                  <a:pt x="0" y="3"/>
                  <a:pt x="0" y="3"/>
                  <a:pt x="0" y="3"/>
                </a:cubicBezTo>
                <a:cubicBezTo>
                  <a:pt x="0" y="3"/>
                  <a:pt x="0" y="4"/>
                  <a:pt x="1" y="4"/>
                </a:cubicBezTo>
                <a:cubicBezTo>
                  <a:pt x="2" y="4"/>
                  <a:pt x="2" y="4"/>
                  <a:pt x="2" y="4"/>
                </a:cubicBezTo>
                <a:cubicBezTo>
                  <a:pt x="2" y="4"/>
                  <a:pt x="2" y="4"/>
                  <a:pt x="2" y="4"/>
                </a:cubicBezTo>
                <a:cubicBezTo>
                  <a:pt x="3" y="19"/>
                  <a:pt x="3" y="19"/>
                  <a:pt x="3" y="19"/>
                </a:cubicBezTo>
                <a:cubicBezTo>
                  <a:pt x="3" y="19"/>
                  <a:pt x="3" y="19"/>
                  <a:pt x="3" y="19"/>
                </a:cubicBezTo>
                <a:cubicBezTo>
                  <a:pt x="2" y="19"/>
                  <a:pt x="2" y="19"/>
                  <a:pt x="2" y="20"/>
                </a:cubicBezTo>
                <a:cubicBezTo>
                  <a:pt x="2" y="21"/>
                  <a:pt x="2" y="21"/>
                  <a:pt x="2" y="21"/>
                </a:cubicBezTo>
                <a:cubicBezTo>
                  <a:pt x="2" y="21"/>
                  <a:pt x="3" y="22"/>
                  <a:pt x="3" y="22"/>
                </a:cubicBezTo>
                <a:cubicBezTo>
                  <a:pt x="6" y="21"/>
                  <a:pt x="6" y="21"/>
                  <a:pt x="6" y="21"/>
                </a:cubicBezTo>
                <a:cubicBezTo>
                  <a:pt x="9" y="21"/>
                  <a:pt x="9" y="21"/>
                  <a:pt x="9" y="21"/>
                </a:cubicBezTo>
                <a:cubicBezTo>
                  <a:pt x="12" y="20"/>
                  <a:pt x="12" y="20"/>
                  <a:pt x="12" y="20"/>
                </a:cubicBezTo>
                <a:cubicBezTo>
                  <a:pt x="13" y="20"/>
                  <a:pt x="13" y="20"/>
                  <a:pt x="13" y="19"/>
                </a:cubicBezTo>
                <a:cubicBezTo>
                  <a:pt x="13" y="18"/>
                  <a:pt x="13" y="18"/>
                  <a:pt x="13" y="18"/>
                </a:cubicBezTo>
                <a:cubicBezTo>
                  <a:pt x="13" y="18"/>
                  <a:pt x="12" y="18"/>
                  <a:pt x="12" y="18"/>
                </a:cubicBezTo>
                <a:cubicBezTo>
                  <a:pt x="11" y="18"/>
                  <a:pt x="11" y="18"/>
                  <a:pt x="11" y="18"/>
                </a:cubicBezTo>
                <a:cubicBezTo>
                  <a:pt x="9" y="3"/>
                  <a:pt x="9" y="3"/>
                  <a:pt x="9" y="3"/>
                </a:cubicBezTo>
                <a:cubicBezTo>
                  <a:pt x="9" y="3"/>
                  <a:pt x="9" y="3"/>
                  <a:pt x="9" y="3"/>
                </a:cubicBezTo>
                <a:cubicBezTo>
                  <a:pt x="10" y="3"/>
                  <a:pt x="10" y="3"/>
                  <a:pt x="10" y="3"/>
                </a:cubicBezTo>
                <a:cubicBezTo>
                  <a:pt x="10" y="3"/>
                  <a:pt x="11" y="2"/>
                  <a:pt x="11" y="2"/>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118" name="Freeform 113"/>
          <p:cNvSpPr/>
          <p:nvPr/>
        </p:nvSpPr>
        <p:spPr bwMode="auto">
          <a:xfrm>
            <a:off x="4254499" y="2603762"/>
            <a:ext cx="49212" cy="76200"/>
          </a:xfrm>
          <a:custGeom>
            <a:avLst/>
            <a:gdLst>
              <a:gd name="T0" fmla="*/ 11 w 14"/>
              <a:gd name="T1" fmla="*/ 2 h 22"/>
              <a:gd name="T2" fmla="*/ 11 w 14"/>
              <a:gd name="T3" fmla="*/ 1 h 22"/>
              <a:gd name="T4" fmla="*/ 10 w 14"/>
              <a:gd name="T5" fmla="*/ 0 h 22"/>
              <a:gd name="T6" fmla="*/ 1 w 14"/>
              <a:gd name="T7" fmla="*/ 1 h 22"/>
              <a:gd name="T8" fmla="*/ 0 w 14"/>
              <a:gd name="T9" fmla="*/ 2 h 22"/>
              <a:gd name="T10" fmla="*/ 1 w 14"/>
              <a:gd name="T11" fmla="*/ 3 h 22"/>
              <a:gd name="T12" fmla="*/ 2 w 14"/>
              <a:gd name="T13" fmla="*/ 4 h 22"/>
              <a:gd name="T14" fmla="*/ 2 w 14"/>
              <a:gd name="T15" fmla="*/ 4 h 22"/>
              <a:gd name="T16" fmla="*/ 2 w 14"/>
              <a:gd name="T17" fmla="*/ 4 h 22"/>
              <a:gd name="T18" fmla="*/ 4 w 14"/>
              <a:gd name="T19" fmla="*/ 19 h 22"/>
              <a:gd name="T20" fmla="*/ 3 w 14"/>
              <a:gd name="T21" fmla="*/ 19 h 22"/>
              <a:gd name="T22" fmla="*/ 3 w 14"/>
              <a:gd name="T23" fmla="*/ 20 h 22"/>
              <a:gd name="T24" fmla="*/ 3 w 14"/>
              <a:gd name="T25" fmla="*/ 21 h 22"/>
              <a:gd name="T26" fmla="*/ 4 w 14"/>
              <a:gd name="T27" fmla="*/ 22 h 22"/>
              <a:gd name="T28" fmla="*/ 7 w 14"/>
              <a:gd name="T29" fmla="*/ 21 h 22"/>
              <a:gd name="T30" fmla="*/ 10 w 14"/>
              <a:gd name="T31" fmla="*/ 21 h 22"/>
              <a:gd name="T32" fmla="*/ 13 w 14"/>
              <a:gd name="T33" fmla="*/ 21 h 22"/>
              <a:gd name="T34" fmla="*/ 13 w 14"/>
              <a:gd name="T35" fmla="*/ 20 h 22"/>
              <a:gd name="T36" fmla="*/ 13 w 14"/>
              <a:gd name="T37" fmla="*/ 19 h 22"/>
              <a:gd name="T38" fmla="*/ 12 w 14"/>
              <a:gd name="T39" fmla="*/ 18 h 22"/>
              <a:gd name="T40" fmla="*/ 12 w 14"/>
              <a:gd name="T41" fmla="*/ 18 h 22"/>
              <a:gd name="T42" fmla="*/ 10 w 14"/>
              <a:gd name="T43" fmla="*/ 3 h 22"/>
              <a:gd name="T44" fmla="*/ 10 w 14"/>
              <a:gd name="T45" fmla="*/ 3 h 22"/>
              <a:gd name="T46" fmla="*/ 10 w 14"/>
              <a:gd name="T47" fmla="*/ 3 h 22"/>
              <a:gd name="T48" fmla="*/ 11 w 14"/>
              <a:gd name="T4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2">
                <a:moveTo>
                  <a:pt x="11" y="2"/>
                </a:moveTo>
                <a:cubicBezTo>
                  <a:pt x="11" y="1"/>
                  <a:pt x="11" y="1"/>
                  <a:pt x="11" y="1"/>
                </a:cubicBezTo>
                <a:cubicBezTo>
                  <a:pt x="11" y="0"/>
                  <a:pt x="11" y="0"/>
                  <a:pt x="10" y="0"/>
                </a:cubicBezTo>
                <a:cubicBezTo>
                  <a:pt x="1" y="1"/>
                  <a:pt x="1" y="1"/>
                  <a:pt x="1" y="1"/>
                </a:cubicBezTo>
                <a:cubicBezTo>
                  <a:pt x="1" y="1"/>
                  <a:pt x="0" y="2"/>
                  <a:pt x="0" y="2"/>
                </a:cubicBezTo>
                <a:cubicBezTo>
                  <a:pt x="1" y="3"/>
                  <a:pt x="1" y="3"/>
                  <a:pt x="1" y="3"/>
                </a:cubicBezTo>
                <a:cubicBezTo>
                  <a:pt x="1" y="4"/>
                  <a:pt x="1" y="4"/>
                  <a:pt x="2" y="4"/>
                </a:cubicBezTo>
                <a:cubicBezTo>
                  <a:pt x="2" y="4"/>
                  <a:pt x="2" y="4"/>
                  <a:pt x="2" y="4"/>
                </a:cubicBezTo>
                <a:cubicBezTo>
                  <a:pt x="2" y="4"/>
                  <a:pt x="2" y="4"/>
                  <a:pt x="2" y="4"/>
                </a:cubicBezTo>
                <a:cubicBezTo>
                  <a:pt x="4" y="19"/>
                  <a:pt x="4" y="19"/>
                  <a:pt x="4" y="19"/>
                </a:cubicBezTo>
                <a:cubicBezTo>
                  <a:pt x="3" y="19"/>
                  <a:pt x="3" y="19"/>
                  <a:pt x="3" y="19"/>
                </a:cubicBezTo>
                <a:cubicBezTo>
                  <a:pt x="3" y="19"/>
                  <a:pt x="3" y="20"/>
                  <a:pt x="3" y="20"/>
                </a:cubicBezTo>
                <a:cubicBezTo>
                  <a:pt x="3" y="21"/>
                  <a:pt x="3" y="21"/>
                  <a:pt x="3" y="21"/>
                </a:cubicBezTo>
                <a:cubicBezTo>
                  <a:pt x="3" y="22"/>
                  <a:pt x="3" y="22"/>
                  <a:pt x="4" y="22"/>
                </a:cubicBezTo>
                <a:cubicBezTo>
                  <a:pt x="7" y="21"/>
                  <a:pt x="7" y="21"/>
                  <a:pt x="7" y="21"/>
                </a:cubicBezTo>
                <a:cubicBezTo>
                  <a:pt x="10" y="21"/>
                  <a:pt x="10" y="21"/>
                  <a:pt x="10" y="21"/>
                </a:cubicBezTo>
                <a:cubicBezTo>
                  <a:pt x="13" y="21"/>
                  <a:pt x="13" y="21"/>
                  <a:pt x="13" y="21"/>
                </a:cubicBezTo>
                <a:cubicBezTo>
                  <a:pt x="13" y="21"/>
                  <a:pt x="14" y="20"/>
                  <a:pt x="13" y="20"/>
                </a:cubicBezTo>
                <a:cubicBezTo>
                  <a:pt x="13" y="19"/>
                  <a:pt x="13" y="19"/>
                  <a:pt x="13" y="19"/>
                </a:cubicBezTo>
                <a:cubicBezTo>
                  <a:pt x="13" y="18"/>
                  <a:pt x="13" y="18"/>
                  <a:pt x="12" y="18"/>
                </a:cubicBezTo>
                <a:cubicBezTo>
                  <a:pt x="12" y="18"/>
                  <a:pt x="12" y="18"/>
                  <a:pt x="12" y="18"/>
                </a:cubicBezTo>
                <a:cubicBezTo>
                  <a:pt x="10" y="3"/>
                  <a:pt x="10" y="3"/>
                  <a:pt x="10" y="3"/>
                </a:cubicBezTo>
                <a:cubicBezTo>
                  <a:pt x="10" y="3"/>
                  <a:pt x="10" y="3"/>
                  <a:pt x="10" y="3"/>
                </a:cubicBezTo>
                <a:cubicBezTo>
                  <a:pt x="10" y="3"/>
                  <a:pt x="10" y="3"/>
                  <a:pt x="10" y="3"/>
                </a:cubicBezTo>
                <a:cubicBezTo>
                  <a:pt x="11" y="3"/>
                  <a:pt x="11" y="2"/>
                  <a:pt x="11" y="2"/>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119" name="Freeform 114"/>
          <p:cNvSpPr/>
          <p:nvPr/>
        </p:nvSpPr>
        <p:spPr bwMode="auto">
          <a:xfrm>
            <a:off x="4100512" y="2683137"/>
            <a:ext cx="230187" cy="76200"/>
          </a:xfrm>
          <a:custGeom>
            <a:avLst/>
            <a:gdLst>
              <a:gd name="T0" fmla="*/ 63 w 67"/>
              <a:gd name="T1" fmla="*/ 5 h 22"/>
              <a:gd name="T2" fmla="*/ 61 w 67"/>
              <a:gd name="T3" fmla="*/ 5 h 22"/>
              <a:gd name="T4" fmla="*/ 61 w 67"/>
              <a:gd name="T5" fmla="*/ 5 h 22"/>
              <a:gd name="T6" fmla="*/ 61 w 67"/>
              <a:gd name="T7" fmla="*/ 2 h 22"/>
              <a:gd name="T8" fmla="*/ 58 w 67"/>
              <a:gd name="T9" fmla="*/ 0 h 22"/>
              <a:gd name="T10" fmla="*/ 7 w 67"/>
              <a:gd name="T11" fmla="*/ 6 h 22"/>
              <a:gd name="T12" fmla="*/ 5 w 67"/>
              <a:gd name="T13" fmla="*/ 9 h 22"/>
              <a:gd name="T14" fmla="*/ 5 w 67"/>
              <a:gd name="T15" fmla="*/ 12 h 22"/>
              <a:gd name="T16" fmla="*/ 5 w 67"/>
              <a:gd name="T17" fmla="*/ 12 h 22"/>
              <a:gd name="T18" fmla="*/ 3 w 67"/>
              <a:gd name="T19" fmla="*/ 13 h 22"/>
              <a:gd name="T20" fmla="*/ 0 w 67"/>
              <a:gd name="T21" fmla="*/ 16 h 22"/>
              <a:gd name="T22" fmla="*/ 1 w 67"/>
              <a:gd name="T23" fmla="*/ 19 h 22"/>
              <a:gd name="T24" fmla="*/ 4 w 67"/>
              <a:gd name="T25" fmla="*/ 22 h 22"/>
              <a:gd name="T26" fmla="*/ 65 w 67"/>
              <a:gd name="T27" fmla="*/ 14 h 22"/>
              <a:gd name="T28" fmla="*/ 67 w 67"/>
              <a:gd name="T29" fmla="*/ 11 h 22"/>
              <a:gd name="T30" fmla="*/ 66 w 67"/>
              <a:gd name="T31" fmla="*/ 7 h 22"/>
              <a:gd name="T32" fmla="*/ 63 w 67"/>
              <a:gd name="T33"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2">
                <a:moveTo>
                  <a:pt x="63" y="5"/>
                </a:moveTo>
                <a:cubicBezTo>
                  <a:pt x="61" y="5"/>
                  <a:pt x="61" y="5"/>
                  <a:pt x="61" y="5"/>
                </a:cubicBezTo>
                <a:cubicBezTo>
                  <a:pt x="61" y="5"/>
                  <a:pt x="61" y="5"/>
                  <a:pt x="61" y="5"/>
                </a:cubicBezTo>
                <a:cubicBezTo>
                  <a:pt x="61" y="2"/>
                  <a:pt x="61" y="2"/>
                  <a:pt x="61" y="2"/>
                </a:cubicBezTo>
                <a:cubicBezTo>
                  <a:pt x="61" y="1"/>
                  <a:pt x="59" y="0"/>
                  <a:pt x="58" y="0"/>
                </a:cubicBezTo>
                <a:cubicBezTo>
                  <a:pt x="7" y="6"/>
                  <a:pt x="7" y="6"/>
                  <a:pt x="7" y="6"/>
                </a:cubicBezTo>
                <a:cubicBezTo>
                  <a:pt x="5" y="6"/>
                  <a:pt x="4" y="8"/>
                  <a:pt x="5" y="9"/>
                </a:cubicBezTo>
                <a:cubicBezTo>
                  <a:pt x="5" y="12"/>
                  <a:pt x="5" y="12"/>
                  <a:pt x="5" y="12"/>
                </a:cubicBezTo>
                <a:cubicBezTo>
                  <a:pt x="5" y="12"/>
                  <a:pt x="5" y="12"/>
                  <a:pt x="5" y="12"/>
                </a:cubicBezTo>
                <a:cubicBezTo>
                  <a:pt x="3" y="13"/>
                  <a:pt x="3" y="13"/>
                  <a:pt x="3" y="13"/>
                </a:cubicBezTo>
                <a:cubicBezTo>
                  <a:pt x="1" y="13"/>
                  <a:pt x="0" y="14"/>
                  <a:pt x="0" y="16"/>
                </a:cubicBezTo>
                <a:cubicBezTo>
                  <a:pt x="1" y="19"/>
                  <a:pt x="1" y="19"/>
                  <a:pt x="1" y="19"/>
                </a:cubicBezTo>
                <a:cubicBezTo>
                  <a:pt x="1" y="21"/>
                  <a:pt x="2" y="22"/>
                  <a:pt x="4" y="22"/>
                </a:cubicBezTo>
                <a:cubicBezTo>
                  <a:pt x="65" y="14"/>
                  <a:pt x="65" y="14"/>
                  <a:pt x="65" y="14"/>
                </a:cubicBezTo>
                <a:cubicBezTo>
                  <a:pt x="66" y="14"/>
                  <a:pt x="67" y="13"/>
                  <a:pt x="67" y="11"/>
                </a:cubicBezTo>
                <a:cubicBezTo>
                  <a:pt x="66" y="7"/>
                  <a:pt x="66" y="7"/>
                  <a:pt x="66" y="7"/>
                </a:cubicBezTo>
                <a:cubicBezTo>
                  <a:pt x="66" y="6"/>
                  <a:pt x="65" y="5"/>
                  <a:pt x="63" y="5"/>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120" name="Freeform 115"/>
          <p:cNvSpPr/>
          <p:nvPr/>
        </p:nvSpPr>
        <p:spPr bwMode="auto">
          <a:xfrm>
            <a:off x="3527424" y="1986225"/>
            <a:ext cx="325437" cy="123825"/>
          </a:xfrm>
          <a:custGeom>
            <a:avLst/>
            <a:gdLst>
              <a:gd name="T0" fmla="*/ 84 w 95"/>
              <a:gd name="T1" fmla="*/ 26 h 36"/>
              <a:gd name="T2" fmla="*/ 90 w 95"/>
              <a:gd name="T3" fmla="*/ 18 h 36"/>
              <a:gd name="T4" fmla="*/ 54 w 95"/>
              <a:gd name="T5" fmla="*/ 3 h 36"/>
              <a:gd name="T6" fmla="*/ 35 w 95"/>
              <a:gd name="T7" fmla="*/ 5 h 36"/>
              <a:gd name="T8" fmla="*/ 5 w 95"/>
              <a:gd name="T9" fmla="*/ 29 h 36"/>
              <a:gd name="T10" fmla="*/ 13 w 95"/>
              <a:gd name="T11" fmla="*/ 35 h 36"/>
              <a:gd name="T12" fmla="*/ 84 w 95"/>
              <a:gd name="T13" fmla="*/ 26 h 36"/>
            </a:gdLst>
            <a:ahLst/>
            <a:cxnLst>
              <a:cxn ang="0">
                <a:pos x="T0" y="T1"/>
              </a:cxn>
              <a:cxn ang="0">
                <a:pos x="T2" y="T3"/>
              </a:cxn>
              <a:cxn ang="0">
                <a:pos x="T4" y="T5"/>
              </a:cxn>
              <a:cxn ang="0">
                <a:pos x="T6" y="T7"/>
              </a:cxn>
              <a:cxn ang="0">
                <a:pos x="T8" y="T9"/>
              </a:cxn>
              <a:cxn ang="0">
                <a:pos x="T10" y="T11"/>
              </a:cxn>
              <a:cxn ang="0">
                <a:pos x="T12" y="T13"/>
              </a:cxn>
            </a:cxnLst>
            <a:rect l="0" t="0" r="r" b="b"/>
            <a:pathLst>
              <a:path w="95" h="36">
                <a:moveTo>
                  <a:pt x="84" y="26"/>
                </a:moveTo>
                <a:cubicBezTo>
                  <a:pt x="95" y="25"/>
                  <a:pt x="95" y="22"/>
                  <a:pt x="90" y="18"/>
                </a:cubicBezTo>
                <a:cubicBezTo>
                  <a:pt x="54" y="3"/>
                  <a:pt x="54" y="3"/>
                  <a:pt x="54" y="3"/>
                </a:cubicBezTo>
                <a:cubicBezTo>
                  <a:pt x="49" y="0"/>
                  <a:pt x="40" y="1"/>
                  <a:pt x="35" y="5"/>
                </a:cubicBezTo>
                <a:cubicBezTo>
                  <a:pt x="5" y="29"/>
                  <a:pt x="5" y="29"/>
                  <a:pt x="5" y="29"/>
                </a:cubicBezTo>
                <a:cubicBezTo>
                  <a:pt x="0" y="33"/>
                  <a:pt x="3" y="36"/>
                  <a:pt x="13" y="35"/>
                </a:cubicBezTo>
                <a:lnTo>
                  <a:pt x="84" y="26"/>
                </a:ln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121" name="Freeform 116"/>
          <p:cNvSpPr/>
          <p:nvPr/>
        </p:nvSpPr>
        <p:spPr bwMode="auto">
          <a:xfrm>
            <a:off x="3578224" y="2113225"/>
            <a:ext cx="61912" cy="100013"/>
          </a:xfrm>
          <a:custGeom>
            <a:avLst/>
            <a:gdLst>
              <a:gd name="T0" fmla="*/ 15 w 18"/>
              <a:gd name="T1" fmla="*/ 3 h 29"/>
              <a:gd name="T2" fmla="*/ 15 w 18"/>
              <a:gd name="T3" fmla="*/ 1 h 29"/>
              <a:gd name="T4" fmla="*/ 13 w 18"/>
              <a:gd name="T5" fmla="*/ 0 h 29"/>
              <a:gd name="T6" fmla="*/ 2 w 18"/>
              <a:gd name="T7" fmla="*/ 2 h 29"/>
              <a:gd name="T8" fmla="*/ 0 w 18"/>
              <a:gd name="T9" fmla="*/ 3 h 29"/>
              <a:gd name="T10" fmla="*/ 1 w 18"/>
              <a:gd name="T11" fmla="*/ 4 h 29"/>
              <a:gd name="T12" fmla="*/ 2 w 18"/>
              <a:gd name="T13" fmla="*/ 6 h 29"/>
              <a:gd name="T14" fmla="*/ 3 w 18"/>
              <a:gd name="T15" fmla="*/ 5 h 29"/>
              <a:gd name="T16" fmla="*/ 3 w 18"/>
              <a:gd name="T17" fmla="*/ 6 h 29"/>
              <a:gd name="T18" fmla="*/ 5 w 18"/>
              <a:gd name="T19" fmla="*/ 25 h 29"/>
              <a:gd name="T20" fmla="*/ 5 w 18"/>
              <a:gd name="T21" fmla="*/ 25 h 29"/>
              <a:gd name="T22" fmla="*/ 3 w 18"/>
              <a:gd name="T23" fmla="*/ 27 h 29"/>
              <a:gd name="T24" fmla="*/ 4 w 18"/>
              <a:gd name="T25" fmla="*/ 28 h 29"/>
              <a:gd name="T26" fmla="*/ 5 w 18"/>
              <a:gd name="T27" fmla="*/ 29 h 29"/>
              <a:gd name="T28" fmla="*/ 9 w 18"/>
              <a:gd name="T29" fmla="*/ 29 h 29"/>
              <a:gd name="T30" fmla="*/ 13 w 18"/>
              <a:gd name="T31" fmla="*/ 28 h 29"/>
              <a:gd name="T32" fmla="*/ 17 w 18"/>
              <a:gd name="T33" fmla="*/ 28 h 29"/>
              <a:gd name="T34" fmla="*/ 18 w 18"/>
              <a:gd name="T35" fmla="*/ 27 h 29"/>
              <a:gd name="T36" fmla="*/ 18 w 18"/>
              <a:gd name="T37" fmla="*/ 25 h 29"/>
              <a:gd name="T38" fmla="*/ 16 w 18"/>
              <a:gd name="T39" fmla="*/ 24 h 29"/>
              <a:gd name="T40" fmla="*/ 16 w 18"/>
              <a:gd name="T41" fmla="*/ 24 h 29"/>
              <a:gd name="T42" fmla="*/ 13 w 18"/>
              <a:gd name="T43" fmla="*/ 4 h 29"/>
              <a:gd name="T44" fmla="*/ 13 w 18"/>
              <a:gd name="T45" fmla="*/ 4 h 29"/>
              <a:gd name="T46" fmla="*/ 14 w 18"/>
              <a:gd name="T47" fmla="*/ 4 h 29"/>
              <a:gd name="T48" fmla="*/ 15 w 18"/>
              <a:gd name="T49"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9">
                <a:moveTo>
                  <a:pt x="15" y="3"/>
                </a:moveTo>
                <a:cubicBezTo>
                  <a:pt x="15" y="1"/>
                  <a:pt x="15" y="1"/>
                  <a:pt x="15" y="1"/>
                </a:cubicBezTo>
                <a:cubicBezTo>
                  <a:pt x="15" y="1"/>
                  <a:pt x="14" y="0"/>
                  <a:pt x="13" y="0"/>
                </a:cubicBezTo>
                <a:cubicBezTo>
                  <a:pt x="2" y="2"/>
                  <a:pt x="2" y="2"/>
                  <a:pt x="2" y="2"/>
                </a:cubicBezTo>
                <a:cubicBezTo>
                  <a:pt x="1" y="2"/>
                  <a:pt x="0" y="2"/>
                  <a:pt x="0" y="3"/>
                </a:cubicBezTo>
                <a:cubicBezTo>
                  <a:pt x="1" y="4"/>
                  <a:pt x="1" y="4"/>
                  <a:pt x="1" y="4"/>
                </a:cubicBezTo>
                <a:cubicBezTo>
                  <a:pt x="1" y="5"/>
                  <a:pt x="1" y="6"/>
                  <a:pt x="2" y="6"/>
                </a:cubicBezTo>
                <a:cubicBezTo>
                  <a:pt x="3" y="5"/>
                  <a:pt x="3" y="5"/>
                  <a:pt x="3" y="5"/>
                </a:cubicBezTo>
                <a:cubicBezTo>
                  <a:pt x="3" y="6"/>
                  <a:pt x="3" y="6"/>
                  <a:pt x="3" y="6"/>
                </a:cubicBezTo>
                <a:cubicBezTo>
                  <a:pt x="5" y="25"/>
                  <a:pt x="5" y="25"/>
                  <a:pt x="5" y="25"/>
                </a:cubicBezTo>
                <a:cubicBezTo>
                  <a:pt x="5" y="25"/>
                  <a:pt x="5" y="25"/>
                  <a:pt x="5" y="25"/>
                </a:cubicBezTo>
                <a:cubicBezTo>
                  <a:pt x="4" y="26"/>
                  <a:pt x="3" y="26"/>
                  <a:pt x="3" y="27"/>
                </a:cubicBezTo>
                <a:cubicBezTo>
                  <a:pt x="4" y="28"/>
                  <a:pt x="4" y="28"/>
                  <a:pt x="4" y="28"/>
                </a:cubicBezTo>
                <a:cubicBezTo>
                  <a:pt x="4" y="29"/>
                  <a:pt x="4" y="29"/>
                  <a:pt x="5" y="29"/>
                </a:cubicBezTo>
                <a:cubicBezTo>
                  <a:pt x="9" y="29"/>
                  <a:pt x="9" y="29"/>
                  <a:pt x="9" y="29"/>
                </a:cubicBezTo>
                <a:cubicBezTo>
                  <a:pt x="13" y="28"/>
                  <a:pt x="13" y="28"/>
                  <a:pt x="13" y="28"/>
                </a:cubicBezTo>
                <a:cubicBezTo>
                  <a:pt x="17" y="28"/>
                  <a:pt x="17" y="28"/>
                  <a:pt x="17" y="28"/>
                </a:cubicBezTo>
                <a:cubicBezTo>
                  <a:pt x="18" y="28"/>
                  <a:pt x="18" y="27"/>
                  <a:pt x="18" y="27"/>
                </a:cubicBezTo>
                <a:cubicBezTo>
                  <a:pt x="18" y="25"/>
                  <a:pt x="18" y="25"/>
                  <a:pt x="18" y="25"/>
                </a:cubicBezTo>
                <a:cubicBezTo>
                  <a:pt x="18" y="24"/>
                  <a:pt x="17" y="24"/>
                  <a:pt x="16" y="24"/>
                </a:cubicBezTo>
                <a:cubicBezTo>
                  <a:pt x="16" y="24"/>
                  <a:pt x="16" y="24"/>
                  <a:pt x="16" y="24"/>
                </a:cubicBezTo>
                <a:cubicBezTo>
                  <a:pt x="13" y="4"/>
                  <a:pt x="13" y="4"/>
                  <a:pt x="13" y="4"/>
                </a:cubicBezTo>
                <a:cubicBezTo>
                  <a:pt x="13" y="4"/>
                  <a:pt x="13" y="4"/>
                  <a:pt x="13" y="4"/>
                </a:cubicBezTo>
                <a:cubicBezTo>
                  <a:pt x="14" y="4"/>
                  <a:pt x="14" y="4"/>
                  <a:pt x="14" y="4"/>
                </a:cubicBezTo>
                <a:cubicBezTo>
                  <a:pt x="15" y="4"/>
                  <a:pt x="15" y="3"/>
                  <a:pt x="15" y="3"/>
                </a:cubicBez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122" name="Freeform 117"/>
          <p:cNvSpPr/>
          <p:nvPr/>
        </p:nvSpPr>
        <p:spPr bwMode="auto">
          <a:xfrm>
            <a:off x="3644899" y="2106875"/>
            <a:ext cx="57150" cy="100013"/>
          </a:xfrm>
          <a:custGeom>
            <a:avLst/>
            <a:gdLst>
              <a:gd name="T0" fmla="*/ 14 w 17"/>
              <a:gd name="T1" fmla="*/ 2 h 29"/>
              <a:gd name="T2" fmla="*/ 14 w 17"/>
              <a:gd name="T3" fmla="*/ 1 h 29"/>
              <a:gd name="T4" fmla="*/ 13 w 17"/>
              <a:gd name="T5" fmla="*/ 0 h 29"/>
              <a:gd name="T6" fmla="*/ 1 w 17"/>
              <a:gd name="T7" fmla="*/ 1 h 29"/>
              <a:gd name="T8" fmla="*/ 0 w 17"/>
              <a:gd name="T9" fmla="*/ 3 h 29"/>
              <a:gd name="T10" fmla="*/ 0 w 17"/>
              <a:gd name="T11" fmla="*/ 4 h 29"/>
              <a:gd name="T12" fmla="*/ 1 w 17"/>
              <a:gd name="T13" fmla="*/ 5 h 29"/>
              <a:gd name="T14" fmla="*/ 2 w 17"/>
              <a:gd name="T15" fmla="*/ 5 h 29"/>
              <a:gd name="T16" fmla="*/ 2 w 17"/>
              <a:gd name="T17" fmla="*/ 5 h 29"/>
              <a:gd name="T18" fmla="*/ 5 w 17"/>
              <a:gd name="T19" fmla="*/ 25 h 29"/>
              <a:gd name="T20" fmla="*/ 4 w 17"/>
              <a:gd name="T21" fmla="*/ 25 h 29"/>
              <a:gd name="T22" fmla="*/ 3 w 17"/>
              <a:gd name="T23" fmla="*/ 27 h 29"/>
              <a:gd name="T24" fmla="*/ 3 w 17"/>
              <a:gd name="T25" fmla="*/ 28 h 29"/>
              <a:gd name="T26" fmla="*/ 4 w 17"/>
              <a:gd name="T27" fmla="*/ 29 h 29"/>
              <a:gd name="T28" fmla="*/ 8 w 17"/>
              <a:gd name="T29" fmla="*/ 29 h 29"/>
              <a:gd name="T30" fmla="*/ 12 w 17"/>
              <a:gd name="T31" fmla="*/ 28 h 29"/>
              <a:gd name="T32" fmla="*/ 16 w 17"/>
              <a:gd name="T33" fmla="*/ 28 h 29"/>
              <a:gd name="T34" fmla="*/ 17 w 17"/>
              <a:gd name="T35" fmla="*/ 26 h 29"/>
              <a:gd name="T36" fmla="*/ 17 w 17"/>
              <a:gd name="T37" fmla="*/ 25 h 29"/>
              <a:gd name="T38" fmla="*/ 16 w 17"/>
              <a:gd name="T39" fmla="*/ 24 h 29"/>
              <a:gd name="T40" fmla="*/ 15 w 17"/>
              <a:gd name="T41" fmla="*/ 24 h 29"/>
              <a:gd name="T42" fmla="*/ 12 w 17"/>
              <a:gd name="T43" fmla="*/ 4 h 29"/>
              <a:gd name="T44" fmla="*/ 12 w 17"/>
              <a:gd name="T45" fmla="*/ 4 h 29"/>
              <a:gd name="T46" fmla="*/ 13 w 17"/>
              <a:gd name="T47" fmla="*/ 4 h 29"/>
              <a:gd name="T48" fmla="*/ 14 w 17"/>
              <a:gd name="T4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29">
                <a:moveTo>
                  <a:pt x="14" y="2"/>
                </a:moveTo>
                <a:cubicBezTo>
                  <a:pt x="14" y="1"/>
                  <a:pt x="14" y="1"/>
                  <a:pt x="14" y="1"/>
                </a:cubicBezTo>
                <a:cubicBezTo>
                  <a:pt x="14" y="0"/>
                  <a:pt x="13" y="0"/>
                  <a:pt x="13" y="0"/>
                </a:cubicBezTo>
                <a:cubicBezTo>
                  <a:pt x="1" y="1"/>
                  <a:pt x="1" y="1"/>
                  <a:pt x="1" y="1"/>
                </a:cubicBezTo>
                <a:cubicBezTo>
                  <a:pt x="0" y="2"/>
                  <a:pt x="0" y="2"/>
                  <a:pt x="0" y="3"/>
                </a:cubicBezTo>
                <a:cubicBezTo>
                  <a:pt x="0" y="4"/>
                  <a:pt x="0" y="4"/>
                  <a:pt x="0" y="4"/>
                </a:cubicBezTo>
                <a:cubicBezTo>
                  <a:pt x="0" y="5"/>
                  <a:pt x="1" y="5"/>
                  <a:pt x="1" y="5"/>
                </a:cubicBezTo>
                <a:cubicBezTo>
                  <a:pt x="2" y="5"/>
                  <a:pt x="2" y="5"/>
                  <a:pt x="2" y="5"/>
                </a:cubicBezTo>
                <a:cubicBezTo>
                  <a:pt x="2" y="5"/>
                  <a:pt x="2" y="5"/>
                  <a:pt x="2" y="5"/>
                </a:cubicBezTo>
                <a:cubicBezTo>
                  <a:pt x="5" y="25"/>
                  <a:pt x="5" y="25"/>
                  <a:pt x="5" y="25"/>
                </a:cubicBezTo>
                <a:cubicBezTo>
                  <a:pt x="4" y="25"/>
                  <a:pt x="4" y="25"/>
                  <a:pt x="4" y="25"/>
                </a:cubicBezTo>
                <a:cubicBezTo>
                  <a:pt x="3" y="25"/>
                  <a:pt x="3" y="26"/>
                  <a:pt x="3" y="27"/>
                </a:cubicBezTo>
                <a:cubicBezTo>
                  <a:pt x="3" y="28"/>
                  <a:pt x="3" y="28"/>
                  <a:pt x="3" y="28"/>
                </a:cubicBezTo>
                <a:cubicBezTo>
                  <a:pt x="3" y="29"/>
                  <a:pt x="4" y="29"/>
                  <a:pt x="4" y="29"/>
                </a:cubicBezTo>
                <a:cubicBezTo>
                  <a:pt x="8" y="29"/>
                  <a:pt x="8" y="29"/>
                  <a:pt x="8" y="29"/>
                </a:cubicBezTo>
                <a:cubicBezTo>
                  <a:pt x="12" y="28"/>
                  <a:pt x="12" y="28"/>
                  <a:pt x="12" y="28"/>
                </a:cubicBezTo>
                <a:cubicBezTo>
                  <a:pt x="16" y="28"/>
                  <a:pt x="16" y="28"/>
                  <a:pt x="16" y="28"/>
                </a:cubicBezTo>
                <a:cubicBezTo>
                  <a:pt x="17" y="28"/>
                  <a:pt x="17" y="27"/>
                  <a:pt x="17" y="26"/>
                </a:cubicBezTo>
                <a:cubicBezTo>
                  <a:pt x="17" y="25"/>
                  <a:pt x="17" y="25"/>
                  <a:pt x="17" y="25"/>
                </a:cubicBezTo>
                <a:cubicBezTo>
                  <a:pt x="17" y="24"/>
                  <a:pt x="16" y="24"/>
                  <a:pt x="16" y="24"/>
                </a:cubicBezTo>
                <a:cubicBezTo>
                  <a:pt x="15" y="24"/>
                  <a:pt x="15" y="24"/>
                  <a:pt x="15" y="24"/>
                </a:cubicBezTo>
                <a:cubicBezTo>
                  <a:pt x="12" y="4"/>
                  <a:pt x="12" y="4"/>
                  <a:pt x="12" y="4"/>
                </a:cubicBezTo>
                <a:cubicBezTo>
                  <a:pt x="12" y="4"/>
                  <a:pt x="12" y="4"/>
                  <a:pt x="12" y="4"/>
                </a:cubicBezTo>
                <a:cubicBezTo>
                  <a:pt x="13" y="4"/>
                  <a:pt x="13" y="4"/>
                  <a:pt x="13" y="4"/>
                </a:cubicBezTo>
                <a:cubicBezTo>
                  <a:pt x="14" y="4"/>
                  <a:pt x="14" y="3"/>
                  <a:pt x="14" y="2"/>
                </a:cubicBez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123" name="Freeform 118"/>
          <p:cNvSpPr/>
          <p:nvPr/>
        </p:nvSpPr>
        <p:spPr bwMode="auto">
          <a:xfrm>
            <a:off x="3705224" y="2100525"/>
            <a:ext cx="61912" cy="98425"/>
          </a:xfrm>
          <a:custGeom>
            <a:avLst/>
            <a:gdLst>
              <a:gd name="T0" fmla="*/ 15 w 18"/>
              <a:gd name="T1" fmla="*/ 2 h 29"/>
              <a:gd name="T2" fmla="*/ 14 w 18"/>
              <a:gd name="T3" fmla="*/ 1 h 29"/>
              <a:gd name="T4" fmla="*/ 13 w 18"/>
              <a:gd name="T5" fmla="*/ 0 h 29"/>
              <a:gd name="T6" fmla="*/ 1 w 18"/>
              <a:gd name="T7" fmla="*/ 1 h 29"/>
              <a:gd name="T8" fmla="*/ 0 w 18"/>
              <a:gd name="T9" fmla="*/ 3 h 29"/>
              <a:gd name="T10" fmla="*/ 0 w 18"/>
              <a:gd name="T11" fmla="*/ 4 h 29"/>
              <a:gd name="T12" fmla="*/ 2 w 18"/>
              <a:gd name="T13" fmla="*/ 5 h 29"/>
              <a:gd name="T14" fmla="*/ 2 w 18"/>
              <a:gd name="T15" fmla="*/ 5 h 29"/>
              <a:gd name="T16" fmla="*/ 2 w 18"/>
              <a:gd name="T17" fmla="*/ 5 h 29"/>
              <a:gd name="T18" fmla="*/ 5 w 18"/>
              <a:gd name="T19" fmla="*/ 25 h 29"/>
              <a:gd name="T20" fmla="*/ 4 w 18"/>
              <a:gd name="T21" fmla="*/ 25 h 29"/>
              <a:gd name="T22" fmla="*/ 3 w 18"/>
              <a:gd name="T23" fmla="*/ 26 h 29"/>
              <a:gd name="T24" fmla="*/ 3 w 18"/>
              <a:gd name="T25" fmla="*/ 28 h 29"/>
              <a:gd name="T26" fmla="*/ 5 w 18"/>
              <a:gd name="T27" fmla="*/ 29 h 29"/>
              <a:gd name="T28" fmla="*/ 9 w 18"/>
              <a:gd name="T29" fmla="*/ 28 h 29"/>
              <a:gd name="T30" fmla="*/ 12 w 18"/>
              <a:gd name="T31" fmla="*/ 28 h 29"/>
              <a:gd name="T32" fmla="*/ 16 w 18"/>
              <a:gd name="T33" fmla="*/ 27 h 29"/>
              <a:gd name="T34" fmla="*/ 18 w 18"/>
              <a:gd name="T35" fmla="*/ 26 h 29"/>
              <a:gd name="T36" fmla="*/ 17 w 18"/>
              <a:gd name="T37" fmla="*/ 25 h 29"/>
              <a:gd name="T38" fmla="*/ 16 w 18"/>
              <a:gd name="T39" fmla="*/ 24 h 29"/>
              <a:gd name="T40" fmla="*/ 15 w 18"/>
              <a:gd name="T41" fmla="*/ 24 h 29"/>
              <a:gd name="T42" fmla="*/ 13 w 18"/>
              <a:gd name="T43" fmla="*/ 4 h 29"/>
              <a:gd name="T44" fmla="*/ 13 w 18"/>
              <a:gd name="T45" fmla="*/ 4 h 29"/>
              <a:gd name="T46" fmla="*/ 13 w 18"/>
              <a:gd name="T47" fmla="*/ 4 h 29"/>
              <a:gd name="T48" fmla="*/ 15 w 18"/>
              <a:gd name="T4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9">
                <a:moveTo>
                  <a:pt x="15" y="2"/>
                </a:moveTo>
                <a:cubicBezTo>
                  <a:pt x="14" y="1"/>
                  <a:pt x="14" y="1"/>
                  <a:pt x="14" y="1"/>
                </a:cubicBezTo>
                <a:cubicBezTo>
                  <a:pt x="14" y="0"/>
                  <a:pt x="14" y="0"/>
                  <a:pt x="13" y="0"/>
                </a:cubicBezTo>
                <a:cubicBezTo>
                  <a:pt x="1" y="1"/>
                  <a:pt x="1" y="1"/>
                  <a:pt x="1" y="1"/>
                </a:cubicBezTo>
                <a:cubicBezTo>
                  <a:pt x="0" y="1"/>
                  <a:pt x="0" y="2"/>
                  <a:pt x="0" y="3"/>
                </a:cubicBezTo>
                <a:cubicBezTo>
                  <a:pt x="0" y="4"/>
                  <a:pt x="0" y="4"/>
                  <a:pt x="0" y="4"/>
                </a:cubicBezTo>
                <a:cubicBezTo>
                  <a:pt x="0" y="5"/>
                  <a:pt x="1" y="5"/>
                  <a:pt x="2" y="5"/>
                </a:cubicBezTo>
                <a:cubicBezTo>
                  <a:pt x="2" y="5"/>
                  <a:pt x="2" y="5"/>
                  <a:pt x="2" y="5"/>
                </a:cubicBezTo>
                <a:cubicBezTo>
                  <a:pt x="2" y="5"/>
                  <a:pt x="2" y="5"/>
                  <a:pt x="2" y="5"/>
                </a:cubicBezTo>
                <a:cubicBezTo>
                  <a:pt x="5" y="25"/>
                  <a:pt x="5" y="25"/>
                  <a:pt x="5" y="25"/>
                </a:cubicBezTo>
                <a:cubicBezTo>
                  <a:pt x="4" y="25"/>
                  <a:pt x="4" y="25"/>
                  <a:pt x="4" y="25"/>
                </a:cubicBezTo>
                <a:cubicBezTo>
                  <a:pt x="3" y="25"/>
                  <a:pt x="3" y="26"/>
                  <a:pt x="3" y="26"/>
                </a:cubicBezTo>
                <a:cubicBezTo>
                  <a:pt x="3" y="28"/>
                  <a:pt x="3" y="28"/>
                  <a:pt x="3" y="28"/>
                </a:cubicBezTo>
                <a:cubicBezTo>
                  <a:pt x="3" y="28"/>
                  <a:pt x="4" y="29"/>
                  <a:pt x="5" y="29"/>
                </a:cubicBezTo>
                <a:cubicBezTo>
                  <a:pt x="9" y="28"/>
                  <a:pt x="9" y="28"/>
                  <a:pt x="9" y="28"/>
                </a:cubicBezTo>
                <a:cubicBezTo>
                  <a:pt x="12" y="28"/>
                  <a:pt x="12" y="28"/>
                  <a:pt x="12" y="28"/>
                </a:cubicBezTo>
                <a:cubicBezTo>
                  <a:pt x="16" y="27"/>
                  <a:pt x="16" y="27"/>
                  <a:pt x="16" y="27"/>
                </a:cubicBezTo>
                <a:cubicBezTo>
                  <a:pt x="17" y="27"/>
                  <a:pt x="18" y="27"/>
                  <a:pt x="18" y="26"/>
                </a:cubicBezTo>
                <a:cubicBezTo>
                  <a:pt x="17" y="25"/>
                  <a:pt x="17" y="25"/>
                  <a:pt x="17" y="25"/>
                </a:cubicBezTo>
                <a:cubicBezTo>
                  <a:pt x="17" y="24"/>
                  <a:pt x="17" y="23"/>
                  <a:pt x="16" y="24"/>
                </a:cubicBezTo>
                <a:cubicBezTo>
                  <a:pt x="15" y="24"/>
                  <a:pt x="15" y="24"/>
                  <a:pt x="15" y="24"/>
                </a:cubicBezTo>
                <a:cubicBezTo>
                  <a:pt x="13" y="4"/>
                  <a:pt x="13" y="4"/>
                  <a:pt x="13" y="4"/>
                </a:cubicBezTo>
                <a:cubicBezTo>
                  <a:pt x="13" y="4"/>
                  <a:pt x="13" y="4"/>
                  <a:pt x="13" y="4"/>
                </a:cubicBezTo>
                <a:cubicBezTo>
                  <a:pt x="13" y="4"/>
                  <a:pt x="13" y="4"/>
                  <a:pt x="13" y="4"/>
                </a:cubicBezTo>
                <a:cubicBezTo>
                  <a:pt x="14" y="4"/>
                  <a:pt x="15" y="3"/>
                  <a:pt x="15" y="2"/>
                </a:cubicBez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124" name="Freeform 119"/>
          <p:cNvSpPr/>
          <p:nvPr/>
        </p:nvSpPr>
        <p:spPr bwMode="auto">
          <a:xfrm>
            <a:off x="3767137" y="2089412"/>
            <a:ext cx="61912" cy="103188"/>
          </a:xfrm>
          <a:custGeom>
            <a:avLst/>
            <a:gdLst>
              <a:gd name="T0" fmla="*/ 15 w 18"/>
              <a:gd name="T1" fmla="*/ 3 h 30"/>
              <a:gd name="T2" fmla="*/ 15 w 18"/>
              <a:gd name="T3" fmla="*/ 2 h 30"/>
              <a:gd name="T4" fmla="*/ 13 w 18"/>
              <a:gd name="T5" fmla="*/ 0 h 30"/>
              <a:gd name="T6" fmla="*/ 1 w 18"/>
              <a:gd name="T7" fmla="*/ 2 h 30"/>
              <a:gd name="T8" fmla="*/ 0 w 18"/>
              <a:gd name="T9" fmla="*/ 3 h 30"/>
              <a:gd name="T10" fmla="*/ 1 w 18"/>
              <a:gd name="T11" fmla="*/ 5 h 30"/>
              <a:gd name="T12" fmla="*/ 2 w 18"/>
              <a:gd name="T13" fmla="*/ 6 h 30"/>
              <a:gd name="T14" fmla="*/ 3 w 18"/>
              <a:gd name="T15" fmla="*/ 6 h 30"/>
              <a:gd name="T16" fmla="*/ 3 w 18"/>
              <a:gd name="T17" fmla="*/ 6 h 30"/>
              <a:gd name="T18" fmla="*/ 5 w 18"/>
              <a:gd name="T19" fmla="*/ 26 h 30"/>
              <a:gd name="T20" fmla="*/ 4 w 18"/>
              <a:gd name="T21" fmla="*/ 26 h 30"/>
              <a:gd name="T22" fmla="*/ 3 w 18"/>
              <a:gd name="T23" fmla="*/ 27 h 30"/>
              <a:gd name="T24" fmla="*/ 3 w 18"/>
              <a:gd name="T25" fmla="*/ 29 h 30"/>
              <a:gd name="T26" fmla="*/ 5 w 18"/>
              <a:gd name="T27" fmla="*/ 30 h 30"/>
              <a:gd name="T28" fmla="*/ 9 w 18"/>
              <a:gd name="T29" fmla="*/ 29 h 30"/>
              <a:gd name="T30" fmla="*/ 13 w 18"/>
              <a:gd name="T31" fmla="*/ 29 h 30"/>
              <a:gd name="T32" fmla="*/ 17 w 18"/>
              <a:gd name="T33" fmla="*/ 28 h 30"/>
              <a:gd name="T34" fmla="*/ 18 w 18"/>
              <a:gd name="T35" fmla="*/ 27 h 30"/>
              <a:gd name="T36" fmla="*/ 18 w 18"/>
              <a:gd name="T37" fmla="*/ 25 h 30"/>
              <a:gd name="T38" fmla="*/ 16 w 18"/>
              <a:gd name="T39" fmla="*/ 24 h 30"/>
              <a:gd name="T40" fmla="*/ 15 w 18"/>
              <a:gd name="T41" fmla="*/ 24 h 30"/>
              <a:gd name="T42" fmla="*/ 13 w 18"/>
              <a:gd name="T43" fmla="*/ 5 h 30"/>
              <a:gd name="T44" fmla="*/ 13 w 18"/>
              <a:gd name="T45" fmla="*/ 4 h 30"/>
              <a:gd name="T46" fmla="*/ 14 w 18"/>
              <a:gd name="T47" fmla="*/ 4 h 30"/>
              <a:gd name="T48" fmla="*/ 15 w 18"/>
              <a:gd name="T49"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30">
                <a:moveTo>
                  <a:pt x="15" y="3"/>
                </a:moveTo>
                <a:cubicBezTo>
                  <a:pt x="15" y="2"/>
                  <a:pt x="15" y="2"/>
                  <a:pt x="15" y="2"/>
                </a:cubicBezTo>
                <a:cubicBezTo>
                  <a:pt x="15" y="1"/>
                  <a:pt x="14" y="0"/>
                  <a:pt x="13" y="0"/>
                </a:cubicBezTo>
                <a:cubicBezTo>
                  <a:pt x="1" y="2"/>
                  <a:pt x="1" y="2"/>
                  <a:pt x="1" y="2"/>
                </a:cubicBezTo>
                <a:cubicBezTo>
                  <a:pt x="1" y="2"/>
                  <a:pt x="0" y="3"/>
                  <a:pt x="0" y="3"/>
                </a:cubicBezTo>
                <a:cubicBezTo>
                  <a:pt x="1" y="5"/>
                  <a:pt x="1" y="5"/>
                  <a:pt x="1" y="5"/>
                </a:cubicBezTo>
                <a:cubicBezTo>
                  <a:pt x="1" y="5"/>
                  <a:pt x="1" y="6"/>
                  <a:pt x="2" y="6"/>
                </a:cubicBezTo>
                <a:cubicBezTo>
                  <a:pt x="3" y="6"/>
                  <a:pt x="3" y="6"/>
                  <a:pt x="3" y="6"/>
                </a:cubicBezTo>
                <a:cubicBezTo>
                  <a:pt x="3" y="6"/>
                  <a:pt x="3" y="6"/>
                  <a:pt x="3" y="6"/>
                </a:cubicBezTo>
                <a:cubicBezTo>
                  <a:pt x="5" y="26"/>
                  <a:pt x="5" y="26"/>
                  <a:pt x="5" y="26"/>
                </a:cubicBezTo>
                <a:cubicBezTo>
                  <a:pt x="4" y="26"/>
                  <a:pt x="4" y="26"/>
                  <a:pt x="4" y="26"/>
                </a:cubicBezTo>
                <a:cubicBezTo>
                  <a:pt x="4" y="26"/>
                  <a:pt x="3" y="26"/>
                  <a:pt x="3" y="27"/>
                </a:cubicBezTo>
                <a:cubicBezTo>
                  <a:pt x="3" y="29"/>
                  <a:pt x="3" y="29"/>
                  <a:pt x="3" y="29"/>
                </a:cubicBezTo>
                <a:cubicBezTo>
                  <a:pt x="4" y="29"/>
                  <a:pt x="4" y="30"/>
                  <a:pt x="5" y="30"/>
                </a:cubicBezTo>
                <a:cubicBezTo>
                  <a:pt x="9" y="29"/>
                  <a:pt x="9" y="29"/>
                  <a:pt x="9" y="29"/>
                </a:cubicBezTo>
                <a:cubicBezTo>
                  <a:pt x="13" y="29"/>
                  <a:pt x="13" y="29"/>
                  <a:pt x="13" y="29"/>
                </a:cubicBezTo>
                <a:cubicBezTo>
                  <a:pt x="17" y="28"/>
                  <a:pt x="17" y="28"/>
                  <a:pt x="17" y="28"/>
                </a:cubicBezTo>
                <a:cubicBezTo>
                  <a:pt x="17" y="28"/>
                  <a:pt x="18" y="27"/>
                  <a:pt x="18" y="27"/>
                </a:cubicBezTo>
                <a:cubicBezTo>
                  <a:pt x="18" y="25"/>
                  <a:pt x="18" y="25"/>
                  <a:pt x="18" y="25"/>
                </a:cubicBezTo>
                <a:cubicBezTo>
                  <a:pt x="18" y="25"/>
                  <a:pt x="17" y="24"/>
                  <a:pt x="16" y="24"/>
                </a:cubicBezTo>
                <a:cubicBezTo>
                  <a:pt x="15" y="24"/>
                  <a:pt x="15" y="24"/>
                  <a:pt x="15" y="24"/>
                </a:cubicBezTo>
                <a:cubicBezTo>
                  <a:pt x="13" y="5"/>
                  <a:pt x="13" y="5"/>
                  <a:pt x="13" y="5"/>
                </a:cubicBezTo>
                <a:cubicBezTo>
                  <a:pt x="13" y="4"/>
                  <a:pt x="13" y="4"/>
                  <a:pt x="13" y="4"/>
                </a:cubicBezTo>
                <a:cubicBezTo>
                  <a:pt x="14" y="4"/>
                  <a:pt x="14" y="4"/>
                  <a:pt x="14" y="4"/>
                </a:cubicBezTo>
                <a:cubicBezTo>
                  <a:pt x="14" y="4"/>
                  <a:pt x="15" y="4"/>
                  <a:pt x="15" y="3"/>
                </a:cubicBez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125" name="Freeform 120"/>
          <p:cNvSpPr/>
          <p:nvPr/>
        </p:nvSpPr>
        <p:spPr bwMode="auto">
          <a:xfrm>
            <a:off x="3562349" y="2195775"/>
            <a:ext cx="304800" cy="100013"/>
          </a:xfrm>
          <a:custGeom>
            <a:avLst/>
            <a:gdLst>
              <a:gd name="T0" fmla="*/ 85 w 89"/>
              <a:gd name="T1" fmla="*/ 7 h 29"/>
              <a:gd name="T2" fmla="*/ 81 w 89"/>
              <a:gd name="T3" fmla="*/ 7 h 29"/>
              <a:gd name="T4" fmla="*/ 81 w 89"/>
              <a:gd name="T5" fmla="*/ 7 h 29"/>
              <a:gd name="T6" fmla="*/ 81 w 89"/>
              <a:gd name="T7" fmla="*/ 3 h 29"/>
              <a:gd name="T8" fmla="*/ 77 w 89"/>
              <a:gd name="T9" fmla="*/ 0 h 29"/>
              <a:gd name="T10" fmla="*/ 9 w 89"/>
              <a:gd name="T11" fmla="*/ 9 h 29"/>
              <a:gd name="T12" fmla="*/ 6 w 89"/>
              <a:gd name="T13" fmla="*/ 12 h 29"/>
              <a:gd name="T14" fmla="*/ 6 w 89"/>
              <a:gd name="T15" fmla="*/ 16 h 29"/>
              <a:gd name="T16" fmla="*/ 6 w 89"/>
              <a:gd name="T17" fmla="*/ 17 h 29"/>
              <a:gd name="T18" fmla="*/ 3 w 89"/>
              <a:gd name="T19" fmla="*/ 17 h 29"/>
              <a:gd name="T20" fmla="*/ 0 w 89"/>
              <a:gd name="T21" fmla="*/ 21 h 29"/>
              <a:gd name="T22" fmla="*/ 1 w 89"/>
              <a:gd name="T23" fmla="*/ 26 h 29"/>
              <a:gd name="T24" fmla="*/ 4 w 89"/>
              <a:gd name="T25" fmla="*/ 29 h 29"/>
              <a:gd name="T26" fmla="*/ 86 w 89"/>
              <a:gd name="T27" fmla="*/ 19 h 29"/>
              <a:gd name="T28" fmla="*/ 89 w 89"/>
              <a:gd name="T29" fmla="*/ 15 h 29"/>
              <a:gd name="T30" fmla="*/ 88 w 89"/>
              <a:gd name="T31" fmla="*/ 10 h 29"/>
              <a:gd name="T32" fmla="*/ 85 w 89"/>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29">
                <a:moveTo>
                  <a:pt x="85" y="7"/>
                </a:moveTo>
                <a:cubicBezTo>
                  <a:pt x="81" y="7"/>
                  <a:pt x="81" y="7"/>
                  <a:pt x="81" y="7"/>
                </a:cubicBezTo>
                <a:cubicBezTo>
                  <a:pt x="81" y="7"/>
                  <a:pt x="81" y="7"/>
                  <a:pt x="81" y="7"/>
                </a:cubicBezTo>
                <a:cubicBezTo>
                  <a:pt x="81" y="3"/>
                  <a:pt x="81" y="3"/>
                  <a:pt x="81" y="3"/>
                </a:cubicBezTo>
                <a:cubicBezTo>
                  <a:pt x="81" y="1"/>
                  <a:pt x="79" y="0"/>
                  <a:pt x="77" y="0"/>
                </a:cubicBezTo>
                <a:cubicBezTo>
                  <a:pt x="9" y="9"/>
                  <a:pt x="9" y="9"/>
                  <a:pt x="9" y="9"/>
                </a:cubicBezTo>
                <a:cubicBezTo>
                  <a:pt x="7" y="9"/>
                  <a:pt x="5" y="11"/>
                  <a:pt x="6" y="12"/>
                </a:cubicBezTo>
                <a:cubicBezTo>
                  <a:pt x="6" y="16"/>
                  <a:pt x="6" y="16"/>
                  <a:pt x="6" y="16"/>
                </a:cubicBezTo>
                <a:cubicBezTo>
                  <a:pt x="6" y="16"/>
                  <a:pt x="6" y="17"/>
                  <a:pt x="6" y="17"/>
                </a:cubicBezTo>
                <a:cubicBezTo>
                  <a:pt x="3" y="17"/>
                  <a:pt x="3" y="17"/>
                  <a:pt x="3" y="17"/>
                </a:cubicBezTo>
                <a:cubicBezTo>
                  <a:pt x="1" y="17"/>
                  <a:pt x="0" y="19"/>
                  <a:pt x="0" y="21"/>
                </a:cubicBezTo>
                <a:cubicBezTo>
                  <a:pt x="1" y="26"/>
                  <a:pt x="1" y="26"/>
                  <a:pt x="1" y="26"/>
                </a:cubicBezTo>
                <a:cubicBezTo>
                  <a:pt x="1" y="28"/>
                  <a:pt x="3" y="29"/>
                  <a:pt x="4" y="29"/>
                </a:cubicBezTo>
                <a:cubicBezTo>
                  <a:pt x="86" y="19"/>
                  <a:pt x="86" y="19"/>
                  <a:pt x="86" y="19"/>
                </a:cubicBezTo>
                <a:cubicBezTo>
                  <a:pt x="88" y="19"/>
                  <a:pt x="89" y="17"/>
                  <a:pt x="89" y="15"/>
                </a:cubicBezTo>
                <a:cubicBezTo>
                  <a:pt x="88" y="10"/>
                  <a:pt x="88" y="10"/>
                  <a:pt x="88" y="10"/>
                </a:cubicBezTo>
                <a:cubicBezTo>
                  <a:pt x="88" y="8"/>
                  <a:pt x="86" y="7"/>
                  <a:pt x="85" y="7"/>
                </a:cubicBez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126" name="Freeform 121"/>
          <p:cNvSpPr/>
          <p:nvPr/>
        </p:nvSpPr>
        <p:spPr bwMode="auto">
          <a:xfrm>
            <a:off x="2395537" y="3078425"/>
            <a:ext cx="263525" cy="301625"/>
          </a:xfrm>
          <a:custGeom>
            <a:avLst/>
            <a:gdLst>
              <a:gd name="T0" fmla="*/ 59 w 77"/>
              <a:gd name="T1" fmla="*/ 76 h 88"/>
              <a:gd name="T2" fmla="*/ 59 w 77"/>
              <a:gd name="T3" fmla="*/ 75 h 88"/>
              <a:gd name="T4" fmla="*/ 55 w 77"/>
              <a:gd name="T5" fmla="*/ 72 h 88"/>
              <a:gd name="T6" fmla="*/ 50 w 77"/>
              <a:gd name="T7" fmla="*/ 73 h 88"/>
              <a:gd name="T8" fmla="*/ 44 w 77"/>
              <a:gd name="T9" fmla="*/ 17 h 88"/>
              <a:gd name="T10" fmla="*/ 46 w 77"/>
              <a:gd name="T11" fmla="*/ 13 h 88"/>
              <a:gd name="T12" fmla="*/ 69 w 77"/>
              <a:gd name="T13" fmla="*/ 10 h 88"/>
              <a:gd name="T14" fmla="*/ 72 w 77"/>
              <a:gd name="T15" fmla="*/ 12 h 88"/>
              <a:gd name="T16" fmla="*/ 77 w 77"/>
              <a:gd name="T17" fmla="*/ 6 h 88"/>
              <a:gd name="T18" fmla="*/ 71 w 77"/>
              <a:gd name="T19" fmla="*/ 2 h 88"/>
              <a:gd name="T20" fmla="*/ 68 w 77"/>
              <a:gd name="T21" fmla="*/ 5 h 88"/>
              <a:gd name="T22" fmla="*/ 47 w 77"/>
              <a:gd name="T23" fmla="*/ 7 h 88"/>
              <a:gd name="T24" fmla="*/ 37 w 77"/>
              <a:gd name="T25" fmla="*/ 1 h 88"/>
              <a:gd name="T26" fmla="*/ 30 w 77"/>
              <a:gd name="T27" fmla="*/ 9 h 88"/>
              <a:gd name="T28" fmla="*/ 8 w 77"/>
              <a:gd name="T29" fmla="*/ 12 h 88"/>
              <a:gd name="T30" fmla="*/ 4 w 77"/>
              <a:gd name="T31" fmla="*/ 11 h 88"/>
              <a:gd name="T32" fmla="*/ 0 w 77"/>
              <a:gd name="T33" fmla="*/ 16 h 88"/>
              <a:gd name="T34" fmla="*/ 5 w 77"/>
              <a:gd name="T35" fmla="*/ 20 h 88"/>
              <a:gd name="T36" fmla="*/ 9 w 77"/>
              <a:gd name="T37" fmla="*/ 18 h 88"/>
              <a:gd name="T38" fmla="*/ 32 w 77"/>
              <a:gd name="T39" fmla="*/ 15 h 88"/>
              <a:gd name="T40" fmla="*/ 35 w 77"/>
              <a:gd name="T41" fmla="*/ 18 h 88"/>
              <a:gd name="T42" fmla="*/ 42 w 77"/>
              <a:gd name="T43" fmla="*/ 74 h 88"/>
              <a:gd name="T44" fmla="*/ 38 w 77"/>
              <a:gd name="T45" fmla="*/ 74 h 88"/>
              <a:gd name="T46" fmla="*/ 35 w 77"/>
              <a:gd name="T47" fmla="*/ 78 h 88"/>
              <a:gd name="T48" fmla="*/ 35 w 77"/>
              <a:gd name="T49" fmla="*/ 79 h 88"/>
              <a:gd name="T50" fmla="*/ 32 w 77"/>
              <a:gd name="T51" fmla="*/ 83 h 88"/>
              <a:gd name="T52" fmla="*/ 33 w 77"/>
              <a:gd name="T53" fmla="*/ 84 h 88"/>
              <a:gd name="T54" fmla="*/ 37 w 77"/>
              <a:gd name="T55" fmla="*/ 87 h 88"/>
              <a:gd name="T56" fmla="*/ 59 w 77"/>
              <a:gd name="T57" fmla="*/ 84 h 88"/>
              <a:gd name="T58" fmla="*/ 62 w 77"/>
              <a:gd name="T59" fmla="*/ 80 h 88"/>
              <a:gd name="T60" fmla="*/ 62 w 77"/>
              <a:gd name="T61" fmla="*/ 79 h 88"/>
              <a:gd name="T62" fmla="*/ 59 w 77"/>
              <a:gd name="T63" fmla="*/ 7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 h="88">
                <a:moveTo>
                  <a:pt x="59" y="76"/>
                </a:moveTo>
                <a:cubicBezTo>
                  <a:pt x="59" y="75"/>
                  <a:pt x="59" y="75"/>
                  <a:pt x="59" y="75"/>
                </a:cubicBezTo>
                <a:cubicBezTo>
                  <a:pt x="58" y="73"/>
                  <a:pt x="56" y="72"/>
                  <a:pt x="55" y="72"/>
                </a:cubicBezTo>
                <a:cubicBezTo>
                  <a:pt x="50" y="73"/>
                  <a:pt x="50" y="73"/>
                  <a:pt x="50" y="73"/>
                </a:cubicBezTo>
                <a:cubicBezTo>
                  <a:pt x="44" y="17"/>
                  <a:pt x="44" y="17"/>
                  <a:pt x="44" y="17"/>
                </a:cubicBezTo>
                <a:cubicBezTo>
                  <a:pt x="45" y="16"/>
                  <a:pt x="46" y="15"/>
                  <a:pt x="46" y="13"/>
                </a:cubicBezTo>
                <a:cubicBezTo>
                  <a:pt x="69" y="10"/>
                  <a:pt x="69" y="10"/>
                  <a:pt x="69" y="10"/>
                </a:cubicBezTo>
                <a:cubicBezTo>
                  <a:pt x="70" y="11"/>
                  <a:pt x="71" y="12"/>
                  <a:pt x="72" y="12"/>
                </a:cubicBezTo>
                <a:cubicBezTo>
                  <a:pt x="75" y="11"/>
                  <a:pt x="77" y="9"/>
                  <a:pt x="77" y="6"/>
                </a:cubicBezTo>
                <a:cubicBezTo>
                  <a:pt x="76" y="4"/>
                  <a:pt x="74" y="2"/>
                  <a:pt x="71" y="2"/>
                </a:cubicBezTo>
                <a:cubicBezTo>
                  <a:pt x="70" y="3"/>
                  <a:pt x="69" y="3"/>
                  <a:pt x="68" y="5"/>
                </a:cubicBezTo>
                <a:cubicBezTo>
                  <a:pt x="47" y="7"/>
                  <a:pt x="47" y="7"/>
                  <a:pt x="47" y="7"/>
                </a:cubicBezTo>
                <a:cubicBezTo>
                  <a:pt x="46" y="3"/>
                  <a:pt x="42" y="0"/>
                  <a:pt x="37" y="1"/>
                </a:cubicBezTo>
                <a:cubicBezTo>
                  <a:pt x="33" y="2"/>
                  <a:pt x="30" y="5"/>
                  <a:pt x="30" y="9"/>
                </a:cubicBezTo>
                <a:cubicBezTo>
                  <a:pt x="8" y="12"/>
                  <a:pt x="8" y="12"/>
                  <a:pt x="8" y="12"/>
                </a:cubicBezTo>
                <a:cubicBezTo>
                  <a:pt x="7" y="11"/>
                  <a:pt x="6" y="10"/>
                  <a:pt x="4" y="11"/>
                </a:cubicBezTo>
                <a:cubicBezTo>
                  <a:pt x="2" y="11"/>
                  <a:pt x="0" y="13"/>
                  <a:pt x="0" y="16"/>
                </a:cubicBezTo>
                <a:cubicBezTo>
                  <a:pt x="1" y="19"/>
                  <a:pt x="3" y="20"/>
                  <a:pt x="5" y="20"/>
                </a:cubicBezTo>
                <a:cubicBezTo>
                  <a:pt x="7" y="20"/>
                  <a:pt x="8" y="19"/>
                  <a:pt x="9" y="18"/>
                </a:cubicBezTo>
                <a:cubicBezTo>
                  <a:pt x="32" y="15"/>
                  <a:pt x="32" y="15"/>
                  <a:pt x="32" y="15"/>
                </a:cubicBezTo>
                <a:cubicBezTo>
                  <a:pt x="32" y="16"/>
                  <a:pt x="34" y="17"/>
                  <a:pt x="35" y="18"/>
                </a:cubicBezTo>
                <a:cubicBezTo>
                  <a:pt x="42" y="74"/>
                  <a:pt x="42" y="74"/>
                  <a:pt x="42" y="74"/>
                </a:cubicBezTo>
                <a:cubicBezTo>
                  <a:pt x="38" y="74"/>
                  <a:pt x="38" y="74"/>
                  <a:pt x="38" y="74"/>
                </a:cubicBezTo>
                <a:cubicBezTo>
                  <a:pt x="36" y="74"/>
                  <a:pt x="35" y="76"/>
                  <a:pt x="35" y="78"/>
                </a:cubicBezTo>
                <a:cubicBezTo>
                  <a:pt x="35" y="79"/>
                  <a:pt x="35" y="79"/>
                  <a:pt x="35" y="79"/>
                </a:cubicBezTo>
                <a:cubicBezTo>
                  <a:pt x="33" y="79"/>
                  <a:pt x="32" y="81"/>
                  <a:pt x="32" y="83"/>
                </a:cubicBezTo>
                <a:cubicBezTo>
                  <a:pt x="33" y="84"/>
                  <a:pt x="33" y="84"/>
                  <a:pt x="33" y="84"/>
                </a:cubicBezTo>
                <a:cubicBezTo>
                  <a:pt x="33" y="86"/>
                  <a:pt x="35" y="88"/>
                  <a:pt x="37" y="87"/>
                </a:cubicBezTo>
                <a:cubicBezTo>
                  <a:pt x="59" y="84"/>
                  <a:pt x="59" y="84"/>
                  <a:pt x="59" y="84"/>
                </a:cubicBezTo>
                <a:cubicBezTo>
                  <a:pt x="61" y="84"/>
                  <a:pt x="62" y="82"/>
                  <a:pt x="62" y="80"/>
                </a:cubicBezTo>
                <a:cubicBezTo>
                  <a:pt x="62" y="79"/>
                  <a:pt x="62" y="79"/>
                  <a:pt x="62" y="79"/>
                </a:cubicBezTo>
                <a:cubicBezTo>
                  <a:pt x="62" y="77"/>
                  <a:pt x="60" y="76"/>
                  <a:pt x="59" y="76"/>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127" name="Freeform 122"/>
          <p:cNvSpPr>
            <a:spLocks noEditPoints="1"/>
          </p:cNvSpPr>
          <p:nvPr/>
        </p:nvSpPr>
        <p:spPr bwMode="auto">
          <a:xfrm>
            <a:off x="2617787" y="3129225"/>
            <a:ext cx="93662" cy="173038"/>
          </a:xfrm>
          <a:custGeom>
            <a:avLst/>
            <a:gdLst>
              <a:gd name="T0" fmla="*/ 24 w 27"/>
              <a:gd name="T1" fmla="*/ 38 h 50"/>
              <a:gd name="T2" fmla="*/ 9 w 27"/>
              <a:gd name="T3" fmla="*/ 1 h 50"/>
              <a:gd name="T4" fmla="*/ 8 w 27"/>
              <a:gd name="T5" fmla="*/ 0 h 50"/>
              <a:gd name="T6" fmla="*/ 8 w 27"/>
              <a:gd name="T7" fmla="*/ 0 h 50"/>
              <a:gd name="T8" fmla="*/ 7 w 27"/>
              <a:gd name="T9" fmla="*/ 1 h 50"/>
              <a:gd name="T10" fmla="*/ 1 w 27"/>
              <a:gd name="T11" fmla="*/ 41 h 50"/>
              <a:gd name="T12" fmla="*/ 0 w 27"/>
              <a:gd name="T13" fmla="*/ 43 h 50"/>
              <a:gd name="T14" fmla="*/ 0 w 27"/>
              <a:gd name="T15" fmla="*/ 44 h 50"/>
              <a:gd name="T16" fmla="*/ 3 w 27"/>
              <a:gd name="T17" fmla="*/ 46 h 50"/>
              <a:gd name="T18" fmla="*/ 3 w 27"/>
              <a:gd name="T19" fmla="*/ 46 h 50"/>
              <a:gd name="T20" fmla="*/ 3 w 27"/>
              <a:gd name="T21" fmla="*/ 47 h 50"/>
              <a:gd name="T22" fmla="*/ 3 w 27"/>
              <a:gd name="T23" fmla="*/ 48 h 50"/>
              <a:gd name="T24" fmla="*/ 6 w 27"/>
              <a:gd name="T25" fmla="*/ 50 h 50"/>
              <a:gd name="T26" fmla="*/ 22 w 27"/>
              <a:gd name="T27" fmla="*/ 48 h 50"/>
              <a:gd name="T28" fmla="*/ 24 w 27"/>
              <a:gd name="T29" fmla="*/ 45 h 50"/>
              <a:gd name="T30" fmla="*/ 24 w 27"/>
              <a:gd name="T31" fmla="*/ 44 h 50"/>
              <a:gd name="T32" fmla="*/ 24 w 27"/>
              <a:gd name="T33" fmla="*/ 44 h 50"/>
              <a:gd name="T34" fmla="*/ 24 w 27"/>
              <a:gd name="T35" fmla="*/ 44 h 50"/>
              <a:gd name="T36" fmla="*/ 27 w 27"/>
              <a:gd name="T37" fmla="*/ 41 h 50"/>
              <a:gd name="T38" fmla="*/ 26 w 27"/>
              <a:gd name="T39" fmla="*/ 40 h 50"/>
              <a:gd name="T40" fmla="*/ 24 w 27"/>
              <a:gd name="T41" fmla="*/ 38 h 50"/>
              <a:gd name="T42" fmla="*/ 4 w 27"/>
              <a:gd name="T43" fmla="*/ 40 h 50"/>
              <a:gd name="T44" fmla="*/ 9 w 27"/>
              <a:gd name="T45" fmla="*/ 6 h 50"/>
              <a:gd name="T46" fmla="*/ 22 w 27"/>
              <a:gd name="T47" fmla="*/ 38 h 50"/>
              <a:gd name="T48" fmla="*/ 4 w 27"/>
              <a:gd name="T49"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 h="50">
                <a:moveTo>
                  <a:pt x="24" y="38"/>
                </a:moveTo>
                <a:cubicBezTo>
                  <a:pt x="9" y="1"/>
                  <a:pt x="9" y="1"/>
                  <a:pt x="9" y="1"/>
                </a:cubicBezTo>
                <a:cubicBezTo>
                  <a:pt x="9" y="0"/>
                  <a:pt x="9" y="0"/>
                  <a:pt x="8" y="0"/>
                </a:cubicBezTo>
                <a:cubicBezTo>
                  <a:pt x="8" y="0"/>
                  <a:pt x="8" y="0"/>
                  <a:pt x="8" y="0"/>
                </a:cubicBezTo>
                <a:cubicBezTo>
                  <a:pt x="8" y="0"/>
                  <a:pt x="7" y="1"/>
                  <a:pt x="7" y="1"/>
                </a:cubicBezTo>
                <a:cubicBezTo>
                  <a:pt x="1" y="41"/>
                  <a:pt x="1" y="41"/>
                  <a:pt x="1" y="41"/>
                </a:cubicBezTo>
                <a:cubicBezTo>
                  <a:pt x="1" y="41"/>
                  <a:pt x="0" y="42"/>
                  <a:pt x="0" y="43"/>
                </a:cubicBezTo>
                <a:cubicBezTo>
                  <a:pt x="0" y="44"/>
                  <a:pt x="0" y="44"/>
                  <a:pt x="0" y="44"/>
                </a:cubicBezTo>
                <a:cubicBezTo>
                  <a:pt x="0" y="46"/>
                  <a:pt x="2" y="47"/>
                  <a:pt x="3" y="46"/>
                </a:cubicBezTo>
                <a:cubicBezTo>
                  <a:pt x="3" y="46"/>
                  <a:pt x="3" y="46"/>
                  <a:pt x="3" y="46"/>
                </a:cubicBezTo>
                <a:cubicBezTo>
                  <a:pt x="3" y="47"/>
                  <a:pt x="3" y="47"/>
                  <a:pt x="3" y="47"/>
                </a:cubicBezTo>
                <a:cubicBezTo>
                  <a:pt x="3" y="48"/>
                  <a:pt x="3" y="48"/>
                  <a:pt x="3" y="48"/>
                </a:cubicBezTo>
                <a:cubicBezTo>
                  <a:pt x="4" y="49"/>
                  <a:pt x="5" y="50"/>
                  <a:pt x="6" y="50"/>
                </a:cubicBezTo>
                <a:cubicBezTo>
                  <a:pt x="22" y="48"/>
                  <a:pt x="22" y="48"/>
                  <a:pt x="22" y="48"/>
                </a:cubicBezTo>
                <a:cubicBezTo>
                  <a:pt x="24" y="48"/>
                  <a:pt x="25" y="46"/>
                  <a:pt x="24" y="45"/>
                </a:cubicBezTo>
                <a:cubicBezTo>
                  <a:pt x="24" y="44"/>
                  <a:pt x="24" y="44"/>
                  <a:pt x="24" y="44"/>
                </a:cubicBezTo>
                <a:cubicBezTo>
                  <a:pt x="24" y="44"/>
                  <a:pt x="24" y="44"/>
                  <a:pt x="24" y="44"/>
                </a:cubicBezTo>
                <a:cubicBezTo>
                  <a:pt x="24" y="44"/>
                  <a:pt x="24" y="44"/>
                  <a:pt x="24" y="44"/>
                </a:cubicBezTo>
                <a:cubicBezTo>
                  <a:pt x="26" y="44"/>
                  <a:pt x="27" y="42"/>
                  <a:pt x="27" y="41"/>
                </a:cubicBezTo>
                <a:cubicBezTo>
                  <a:pt x="26" y="40"/>
                  <a:pt x="26" y="40"/>
                  <a:pt x="26" y="40"/>
                </a:cubicBezTo>
                <a:cubicBezTo>
                  <a:pt x="26" y="39"/>
                  <a:pt x="25" y="38"/>
                  <a:pt x="24" y="38"/>
                </a:cubicBezTo>
                <a:close/>
                <a:moveTo>
                  <a:pt x="4" y="40"/>
                </a:moveTo>
                <a:cubicBezTo>
                  <a:pt x="9" y="6"/>
                  <a:pt x="9" y="6"/>
                  <a:pt x="9" y="6"/>
                </a:cubicBezTo>
                <a:cubicBezTo>
                  <a:pt x="22" y="38"/>
                  <a:pt x="22" y="38"/>
                  <a:pt x="22" y="38"/>
                </a:cubicBezTo>
                <a:lnTo>
                  <a:pt x="4" y="40"/>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28" name="Freeform 123"/>
          <p:cNvSpPr>
            <a:spLocks noEditPoints="1"/>
          </p:cNvSpPr>
          <p:nvPr/>
        </p:nvSpPr>
        <p:spPr bwMode="auto">
          <a:xfrm>
            <a:off x="2384425" y="3157800"/>
            <a:ext cx="93662" cy="171450"/>
          </a:xfrm>
          <a:custGeom>
            <a:avLst/>
            <a:gdLst>
              <a:gd name="T0" fmla="*/ 24 w 27"/>
              <a:gd name="T1" fmla="*/ 38 h 50"/>
              <a:gd name="T2" fmla="*/ 10 w 27"/>
              <a:gd name="T3" fmla="*/ 1 h 50"/>
              <a:gd name="T4" fmla="*/ 8 w 27"/>
              <a:gd name="T5" fmla="*/ 0 h 50"/>
              <a:gd name="T6" fmla="*/ 8 w 27"/>
              <a:gd name="T7" fmla="*/ 0 h 50"/>
              <a:gd name="T8" fmla="*/ 7 w 27"/>
              <a:gd name="T9" fmla="*/ 1 h 50"/>
              <a:gd name="T10" fmla="*/ 2 w 27"/>
              <a:gd name="T11" fmla="*/ 41 h 50"/>
              <a:gd name="T12" fmla="*/ 1 w 27"/>
              <a:gd name="T13" fmla="*/ 44 h 50"/>
              <a:gd name="T14" fmla="*/ 1 w 27"/>
              <a:gd name="T15" fmla="*/ 45 h 50"/>
              <a:gd name="T16" fmla="*/ 3 w 27"/>
              <a:gd name="T17" fmla="*/ 47 h 50"/>
              <a:gd name="T18" fmla="*/ 4 w 27"/>
              <a:gd name="T19" fmla="*/ 47 h 50"/>
              <a:gd name="T20" fmla="*/ 4 w 27"/>
              <a:gd name="T21" fmla="*/ 47 h 50"/>
              <a:gd name="T22" fmla="*/ 4 w 27"/>
              <a:gd name="T23" fmla="*/ 48 h 50"/>
              <a:gd name="T24" fmla="*/ 7 w 27"/>
              <a:gd name="T25" fmla="*/ 50 h 50"/>
              <a:gd name="T26" fmla="*/ 23 w 27"/>
              <a:gd name="T27" fmla="*/ 48 h 50"/>
              <a:gd name="T28" fmla="*/ 25 w 27"/>
              <a:gd name="T29" fmla="*/ 45 h 50"/>
              <a:gd name="T30" fmla="*/ 25 w 27"/>
              <a:gd name="T31" fmla="*/ 44 h 50"/>
              <a:gd name="T32" fmla="*/ 25 w 27"/>
              <a:gd name="T33" fmla="*/ 44 h 50"/>
              <a:gd name="T34" fmla="*/ 25 w 27"/>
              <a:gd name="T35" fmla="*/ 44 h 50"/>
              <a:gd name="T36" fmla="*/ 27 w 27"/>
              <a:gd name="T37" fmla="*/ 41 h 50"/>
              <a:gd name="T38" fmla="*/ 27 w 27"/>
              <a:gd name="T39" fmla="*/ 40 h 50"/>
              <a:gd name="T40" fmla="*/ 24 w 27"/>
              <a:gd name="T41" fmla="*/ 38 h 50"/>
              <a:gd name="T42" fmla="*/ 4 w 27"/>
              <a:gd name="T43" fmla="*/ 41 h 50"/>
              <a:gd name="T44" fmla="*/ 9 w 27"/>
              <a:gd name="T45" fmla="*/ 6 h 50"/>
              <a:gd name="T46" fmla="*/ 22 w 27"/>
              <a:gd name="T47" fmla="*/ 38 h 50"/>
              <a:gd name="T48" fmla="*/ 4 w 27"/>
              <a:gd name="T49" fmla="*/ 4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 h="50">
                <a:moveTo>
                  <a:pt x="24" y="38"/>
                </a:moveTo>
                <a:cubicBezTo>
                  <a:pt x="10" y="1"/>
                  <a:pt x="10" y="1"/>
                  <a:pt x="10" y="1"/>
                </a:cubicBezTo>
                <a:cubicBezTo>
                  <a:pt x="10" y="1"/>
                  <a:pt x="9" y="0"/>
                  <a:pt x="8" y="0"/>
                </a:cubicBezTo>
                <a:cubicBezTo>
                  <a:pt x="8" y="0"/>
                  <a:pt x="8" y="0"/>
                  <a:pt x="8" y="0"/>
                </a:cubicBezTo>
                <a:cubicBezTo>
                  <a:pt x="8" y="0"/>
                  <a:pt x="8" y="1"/>
                  <a:pt x="7" y="1"/>
                </a:cubicBezTo>
                <a:cubicBezTo>
                  <a:pt x="2" y="41"/>
                  <a:pt x="2" y="41"/>
                  <a:pt x="2" y="41"/>
                </a:cubicBezTo>
                <a:cubicBezTo>
                  <a:pt x="1" y="42"/>
                  <a:pt x="0" y="43"/>
                  <a:pt x="1" y="44"/>
                </a:cubicBezTo>
                <a:cubicBezTo>
                  <a:pt x="1" y="45"/>
                  <a:pt x="1" y="45"/>
                  <a:pt x="1" y="45"/>
                </a:cubicBezTo>
                <a:cubicBezTo>
                  <a:pt x="1" y="46"/>
                  <a:pt x="2" y="47"/>
                  <a:pt x="3" y="47"/>
                </a:cubicBezTo>
                <a:cubicBezTo>
                  <a:pt x="4" y="47"/>
                  <a:pt x="4" y="47"/>
                  <a:pt x="4" y="47"/>
                </a:cubicBezTo>
                <a:cubicBezTo>
                  <a:pt x="4" y="47"/>
                  <a:pt x="4" y="47"/>
                  <a:pt x="4" y="47"/>
                </a:cubicBezTo>
                <a:cubicBezTo>
                  <a:pt x="4" y="48"/>
                  <a:pt x="4" y="48"/>
                  <a:pt x="4" y="48"/>
                </a:cubicBezTo>
                <a:cubicBezTo>
                  <a:pt x="4" y="49"/>
                  <a:pt x="5" y="50"/>
                  <a:pt x="7" y="50"/>
                </a:cubicBezTo>
                <a:cubicBezTo>
                  <a:pt x="23" y="48"/>
                  <a:pt x="23" y="48"/>
                  <a:pt x="23" y="48"/>
                </a:cubicBezTo>
                <a:cubicBezTo>
                  <a:pt x="24" y="48"/>
                  <a:pt x="25" y="47"/>
                  <a:pt x="25" y="45"/>
                </a:cubicBezTo>
                <a:cubicBezTo>
                  <a:pt x="25" y="44"/>
                  <a:pt x="25" y="44"/>
                  <a:pt x="25" y="44"/>
                </a:cubicBezTo>
                <a:cubicBezTo>
                  <a:pt x="25" y="44"/>
                  <a:pt x="25" y="44"/>
                  <a:pt x="25" y="44"/>
                </a:cubicBezTo>
                <a:cubicBezTo>
                  <a:pt x="25" y="44"/>
                  <a:pt x="25" y="44"/>
                  <a:pt x="25" y="44"/>
                </a:cubicBezTo>
                <a:cubicBezTo>
                  <a:pt x="26" y="44"/>
                  <a:pt x="27" y="43"/>
                  <a:pt x="27" y="41"/>
                </a:cubicBezTo>
                <a:cubicBezTo>
                  <a:pt x="27" y="40"/>
                  <a:pt x="27" y="40"/>
                  <a:pt x="27" y="40"/>
                </a:cubicBezTo>
                <a:cubicBezTo>
                  <a:pt x="27" y="39"/>
                  <a:pt x="26" y="38"/>
                  <a:pt x="24" y="38"/>
                </a:cubicBezTo>
                <a:close/>
                <a:moveTo>
                  <a:pt x="4" y="41"/>
                </a:moveTo>
                <a:cubicBezTo>
                  <a:pt x="9" y="6"/>
                  <a:pt x="9" y="6"/>
                  <a:pt x="9" y="6"/>
                </a:cubicBezTo>
                <a:cubicBezTo>
                  <a:pt x="22" y="38"/>
                  <a:pt x="22" y="38"/>
                  <a:pt x="22" y="38"/>
                </a:cubicBezTo>
                <a:lnTo>
                  <a:pt x="4" y="41"/>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29" name="Freeform 124"/>
          <p:cNvSpPr/>
          <p:nvPr/>
        </p:nvSpPr>
        <p:spPr bwMode="auto">
          <a:xfrm>
            <a:off x="4127499" y="3260987"/>
            <a:ext cx="265112" cy="298450"/>
          </a:xfrm>
          <a:custGeom>
            <a:avLst/>
            <a:gdLst>
              <a:gd name="T0" fmla="*/ 58 w 77"/>
              <a:gd name="T1" fmla="*/ 75 h 87"/>
              <a:gd name="T2" fmla="*/ 58 w 77"/>
              <a:gd name="T3" fmla="*/ 74 h 87"/>
              <a:gd name="T4" fmla="*/ 54 w 77"/>
              <a:gd name="T5" fmla="*/ 71 h 87"/>
              <a:gd name="T6" fmla="*/ 50 w 77"/>
              <a:gd name="T7" fmla="*/ 72 h 87"/>
              <a:gd name="T8" fmla="*/ 43 w 77"/>
              <a:gd name="T9" fmla="*/ 16 h 87"/>
              <a:gd name="T10" fmla="*/ 46 w 77"/>
              <a:gd name="T11" fmla="*/ 12 h 87"/>
              <a:gd name="T12" fmla="*/ 68 w 77"/>
              <a:gd name="T13" fmla="*/ 10 h 87"/>
              <a:gd name="T14" fmla="*/ 72 w 77"/>
              <a:gd name="T15" fmla="*/ 11 h 87"/>
              <a:gd name="T16" fmla="*/ 76 w 77"/>
              <a:gd name="T17" fmla="*/ 6 h 87"/>
              <a:gd name="T18" fmla="*/ 71 w 77"/>
              <a:gd name="T19" fmla="*/ 1 h 87"/>
              <a:gd name="T20" fmla="*/ 68 w 77"/>
              <a:gd name="T21" fmla="*/ 4 h 87"/>
              <a:gd name="T22" fmla="*/ 47 w 77"/>
              <a:gd name="T23" fmla="*/ 6 h 87"/>
              <a:gd name="T24" fmla="*/ 37 w 77"/>
              <a:gd name="T25" fmla="*/ 0 h 87"/>
              <a:gd name="T26" fmla="*/ 29 w 77"/>
              <a:gd name="T27" fmla="*/ 8 h 87"/>
              <a:gd name="T28" fmla="*/ 8 w 77"/>
              <a:gd name="T29" fmla="*/ 11 h 87"/>
              <a:gd name="T30" fmla="*/ 4 w 77"/>
              <a:gd name="T31" fmla="*/ 10 h 87"/>
              <a:gd name="T32" fmla="*/ 0 w 77"/>
              <a:gd name="T33" fmla="*/ 15 h 87"/>
              <a:gd name="T34" fmla="*/ 5 w 77"/>
              <a:gd name="T35" fmla="*/ 19 h 87"/>
              <a:gd name="T36" fmla="*/ 9 w 77"/>
              <a:gd name="T37" fmla="*/ 17 h 87"/>
              <a:gd name="T38" fmla="*/ 31 w 77"/>
              <a:gd name="T39" fmla="*/ 14 h 87"/>
              <a:gd name="T40" fmla="*/ 35 w 77"/>
              <a:gd name="T41" fmla="*/ 17 h 87"/>
              <a:gd name="T42" fmla="*/ 42 w 77"/>
              <a:gd name="T43" fmla="*/ 73 h 87"/>
              <a:gd name="T44" fmla="*/ 38 w 77"/>
              <a:gd name="T45" fmla="*/ 73 h 87"/>
              <a:gd name="T46" fmla="*/ 35 w 77"/>
              <a:gd name="T47" fmla="*/ 77 h 87"/>
              <a:gd name="T48" fmla="*/ 35 w 77"/>
              <a:gd name="T49" fmla="*/ 78 h 87"/>
              <a:gd name="T50" fmla="*/ 32 w 77"/>
              <a:gd name="T51" fmla="*/ 82 h 87"/>
              <a:gd name="T52" fmla="*/ 32 w 77"/>
              <a:gd name="T53" fmla="*/ 83 h 87"/>
              <a:gd name="T54" fmla="*/ 36 w 77"/>
              <a:gd name="T55" fmla="*/ 86 h 87"/>
              <a:gd name="T56" fmla="*/ 59 w 77"/>
              <a:gd name="T57" fmla="*/ 84 h 87"/>
              <a:gd name="T58" fmla="*/ 62 w 77"/>
              <a:gd name="T59" fmla="*/ 80 h 87"/>
              <a:gd name="T60" fmla="*/ 62 w 77"/>
              <a:gd name="T61" fmla="*/ 78 h 87"/>
              <a:gd name="T62" fmla="*/ 58 w 77"/>
              <a:gd name="T63"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 h="87">
                <a:moveTo>
                  <a:pt x="58" y="75"/>
                </a:moveTo>
                <a:cubicBezTo>
                  <a:pt x="58" y="74"/>
                  <a:pt x="58" y="74"/>
                  <a:pt x="58" y="74"/>
                </a:cubicBezTo>
                <a:cubicBezTo>
                  <a:pt x="58" y="72"/>
                  <a:pt x="56" y="71"/>
                  <a:pt x="54" y="71"/>
                </a:cubicBezTo>
                <a:cubicBezTo>
                  <a:pt x="50" y="72"/>
                  <a:pt x="50" y="72"/>
                  <a:pt x="50" y="72"/>
                </a:cubicBezTo>
                <a:cubicBezTo>
                  <a:pt x="43" y="16"/>
                  <a:pt x="43" y="16"/>
                  <a:pt x="43" y="16"/>
                </a:cubicBezTo>
                <a:cubicBezTo>
                  <a:pt x="45" y="15"/>
                  <a:pt x="46" y="14"/>
                  <a:pt x="46" y="12"/>
                </a:cubicBezTo>
                <a:cubicBezTo>
                  <a:pt x="68" y="10"/>
                  <a:pt x="68" y="10"/>
                  <a:pt x="68" y="10"/>
                </a:cubicBezTo>
                <a:cubicBezTo>
                  <a:pt x="69" y="11"/>
                  <a:pt x="71" y="11"/>
                  <a:pt x="72" y="11"/>
                </a:cubicBezTo>
                <a:cubicBezTo>
                  <a:pt x="75" y="11"/>
                  <a:pt x="77" y="8"/>
                  <a:pt x="76" y="6"/>
                </a:cubicBezTo>
                <a:cubicBezTo>
                  <a:pt x="76" y="3"/>
                  <a:pt x="74" y="1"/>
                  <a:pt x="71" y="1"/>
                </a:cubicBezTo>
                <a:cubicBezTo>
                  <a:pt x="70" y="2"/>
                  <a:pt x="68" y="3"/>
                  <a:pt x="68" y="4"/>
                </a:cubicBezTo>
                <a:cubicBezTo>
                  <a:pt x="47" y="6"/>
                  <a:pt x="47" y="6"/>
                  <a:pt x="47" y="6"/>
                </a:cubicBezTo>
                <a:cubicBezTo>
                  <a:pt x="45" y="2"/>
                  <a:pt x="41" y="0"/>
                  <a:pt x="37" y="0"/>
                </a:cubicBezTo>
                <a:cubicBezTo>
                  <a:pt x="33" y="1"/>
                  <a:pt x="30" y="4"/>
                  <a:pt x="29" y="8"/>
                </a:cubicBezTo>
                <a:cubicBezTo>
                  <a:pt x="8" y="11"/>
                  <a:pt x="8" y="11"/>
                  <a:pt x="8" y="11"/>
                </a:cubicBezTo>
                <a:cubicBezTo>
                  <a:pt x="7" y="10"/>
                  <a:pt x="6" y="10"/>
                  <a:pt x="4" y="10"/>
                </a:cubicBezTo>
                <a:cubicBezTo>
                  <a:pt x="2" y="10"/>
                  <a:pt x="0" y="12"/>
                  <a:pt x="0" y="15"/>
                </a:cubicBezTo>
                <a:cubicBezTo>
                  <a:pt x="0" y="18"/>
                  <a:pt x="3" y="19"/>
                  <a:pt x="5" y="19"/>
                </a:cubicBezTo>
                <a:cubicBezTo>
                  <a:pt x="7" y="19"/>
                  <a:pt x="8" y="18"/>
                  <a:pt x="9" y="17"/>
                </a:cubicBezTo>
                <a:cubicBezTo>
                  <a:pt x="31" y="14"/>
                  <a:pt x="31" y="14"/>
                  <a:pt x="31" y="14"/>
                </a:cubicBezTo>
                <a:cubicBezTo>
                  <a:pt x="32" y="15"/>
                  <a:pt x="33" y="16"/>
                  <a:pt x="35" y="17"/>
                </a:cubicBezTo>
                <a:cubicBezTo>
                  <a:pt x="42" y="73"/>
                  <a:pt x="42" y="73"/>
                  <a:pt x="42" y="73"/>
                </a:cubicBezTo>
                <a:cubicBezTo>
                  <a:pt x="38" y="73"/>
                  <a:pt x="38" y="73"/>
                  <a:pt x="38" y="73"/>
                </a:cubicBezTo>
                <a:cubicBezTo>
                  <a:pt x="36" y="74"/>
                  <a:pt x="34" y="75"/>
                  <a:pt x="35" y="77"/>
                </a:cubicBezTo>
                <a:cubicBezTo>
                  <a:pt x="35" y="78"/>
                  <a:pt x="35" y="78"/>
                  <a:pt x="35" y="78"/>
                </a:cubicBezTo>
                <a:cubicBezTo>
                  <a:pt x="33" y="79"/>
                  <a:pt x="32" y="80"/>
                  <a:pt x="32" y="82"/>
                </a:cubicBezTo>
                <a:cubicBezTo>
                  <a:pt x="32" y="83"/>
                  <a:pt x="32" y="83"/>
                  <a:pt x="32" y="83"/>
                </a:cubicBezTo>
                <a:cubicBezTo>
                  <a:pt x="33" y="85"/>
                  <a:pt x="34" y="87"/>
                  <a:pt x="36" y="86"/>
                </a:cubicBezTo>
                <a:cubicBezTo>
                  <a:pt x="59" y="84"/>
                  <a:pt x="59" y="84"/>
                  <a:pt x="59" y="84"/>
                </a:cubicBezTo>
                <a:cubicBezTo>
                  <a:pt x="61" y="83"/>
                  <a:pt x="62" y="82"/>
                  <a:pt x="62" y="80"/>
                </a:cubicBezTo>
                <a:cubicBezTo>
                  <a:pt x="62" y="78"/>
                  <a:pt x="62" y="78"/>
                  <a:pt x="62" y="78"/>
                </a:cubicBezTo>
                <a:cubicBezTo>
                  <a:pt x="62" y="76"/>
                  <a:pt x="60" y="75"/>
                  <a:pt x="58" y="75"/>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130" name="Freeform 125"/>
          <p:cNvSpPr>
            <a:spLocks noEditPoints="1"/>
          </p:cNvSpPr>
          <p:nvPr/>
        </p:nvSpPr>
        <p:spPr bwMode="auto">
          <a:xfrm>
            <a:off x="4351337" y="3308612"/>
            <a:ext cx="92075" cy="171450"/>
          </a:xfrm>
          <a:custGeom>
            <a:avLst/>
            <a:gdLst>
              <a:gd name="T0" fmla="*/ 24 w 27"/>
              <a:gd name="T1" fmla="*/ 38 h 50"/>
              <a:gd name="T2" fmla="*/ 9 w 27"/>
              <a:gd name="T3" fmla="*/ 1 h 50"/>
              <a:gd name="T4" fmla="*/ 8 w 27"/>
              <a:gd name="T5" fmla="*/ 0 h 50"/>
              <a:gd name="T6" fmla="*/ 8 w 27"/>
              <a:gd name="T7" fmla="*/ 0 h 50"/>
              <a:gd name="T8" fmla="*/ 7 w 27"/>
              <a:gd name="T9" fmla="*/ 1 h 50"/>
              <a:gd name="T10" fmla="*/ 1 w 27"/>
              <a:gd name="T11" fmla="*/ 41 h 50"/>
              <a:gd name="T12" fmla="*/ 0 w 27"/>
              <a:gd name="T13" fmla="*/ 43 h 50"/>
              <a:gd name="T14" fmla="*/ 0 w 27"/>
              <a:gd name="T15" fmla="*/ 44 h 50"/>
              <a:gd name="T16" fmla="*/ 3 w 27"/>
              <a:gd name="T17" fmla="*/ 47 h 50"/>
              <a:gd name="T18" fmla="*/ 3 w 27"/>
              <a:gd name="T19" fmla="*/ 47 h 50"/>
              <a:gd name="T20" fmla="*/ 3 w 27"/>
              <a:gd name="T21" fmla="*/ 47 h 50"/>
              <a:gd name="T22" fmla="*/ 3 w 27"/>
              <a:gd name="T23" fmla="*/ 48 h 50"/>
              <a:gd name="T24" fmla="*/ 6 w 27"/>
              <a:gd name="T25" fmla="*/ 50 h 50"/>
              <a:gd name="T26" fmla="*/ 22 w 27"/>
              <a:gd name="T27" fmla="*/ 48 h 50"/>
              <a:gd name="T28" fmla="*/ 24 w 27"/>
              <a:gd name="T29" fmla="*/ 45 h 50"/>
              <a:gd name="T30" fmla="*/ 24 w 27"/>
              <a:gd name="T31" fmla="*/ 44 h 50"/>
              <a:gd name="T32" fmla="*/ 24 w 27"/>
              <a:gd name="T33" fmla="*/ 44 h 50"/>
              <a:gd name="T34" fmla="*/ 24 w 27"/>
              <a:gd name="T35" fmla="*/ 44 h 50"/>
              <a:gd name="T36" fmla="*/ 26 w 27"/>
              <a:gd name="T37" fmla="*/ 41 h 50"/>
              <a:gd name="T38" fmla="*/ 26 w 27"/>
              <a:gd name="T39" fmla="*/ 40 h 50"/>
              <a:gd name="T40" fmla="*/ 24 w 27"/>
              <a:gd name="T41" fmla="*/ 38 h 50"/>
              <a:gd name="T42" fmla="*/ 4 w 27"/>
              <a:gd name="T43" fmla="*/ 40 h 50"/>
              <a:gd name="T44" fmla="*/ 9 w 27"/>
              <a:gd name="T45" fmla="*/ 6 h 50"/>
              <a:gd name="T46" fmla="*/ 21 w 27"/>
              <a:gd name="T47" fmla="*/ 38 h 50"/>
              <a:gd name="T48" fmla="*/ 4 w 27"/>
              <a:gd name="T49"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 h="50">
                <a:moveTo>
                  <a:pt x="24" y="38"/>
                </a:moveTo>
                <a:cubicBezTo>
                  <a:pt x="9" y="1"/>
                  <a:pt x="9" y="1"/>
                  <a:pt x="9" y="1"/>
                </a:cubicBezTo>
                <a:cubicBezTo>
                  <a:pt x="9" y="0"/>
                  <a:pt x="8" y="0"/>
                  <a:pt x="8" y="0"/>
                </a:cubicBezTo>
                <a:cubicBezTo>
                  <a:pt x="8" y="0"/>
                  <a:pt x="8" y="0"/>
                  <a:pt x="8" y="0"/>
                </a:cubicBezTo>
                <a:cubicBezTo>
                  <a:pt x="7" y="0"/>
                  <a:pt x="7" y="1"/>
                  <a:pt x="7" y="1"/>
                </a:cubicBezTo>
                <a:cubicBezTo>
                  <a:pt x="1" y="41"/>
                  <a:pt x="1" y="41"/>
                  <a:pt x="1" y="41"/>
                </a:cubicBezTo>
                <a:cubicBezTo>
                  <a:pt x="0" y="42"/>
                  <a:pt x="0" y="42"/>
                  <a:pt x="0" y="43"/>
                </a:cubicBezTo>
                <a:cubicBezTo>
                  <a:pt x="0" y="44"/>
                  <a:pt x="0" y="44"/>
                  <a:pt x="0" y="44"/>
                </a:cubicBezTo>
                <a:cubicBezTo>
                  <a:pt x="0" y="46"/>
                  <a:pt x="2" y="47"/>
                  <a:pt x="3" y="47"/>
                </a:cubicBezTo>
                <a:cubicBezTo>
                  <a:pt x="3" y="47"/>
                  <a:pt x="3" y="47"/>
                  <a:pt x="3" y="47"/>
                </a:cubicBezTo>
                <a:cubicBezTo>
                  <a:pt x="3" y="47"/>
                  <a:pt x="3" y="47"/>
                  <a:pt x="3" y="47"/>
                </a:cubicBezTo>
                <a:cubicBezTo>
                  <a:pt x="3" y="48"/>
                  <a:pt x="3" y="48"/>
                  <a:pt x="3" y="48"/>
                </a:cubicBezTo>
                <a:cubicBezTo>
                  <a:pt x="3" y="49"/>
                  <a:pt x="5" y="50"/>
                  <a:pt x="6" y="50"/>
                </a:cubicBezTo>
                <a:cubicBezTo>
                  <a:pt x="22" y="48"/>
                  <a:pt x="22" y="48"/>
                  <a:pt x="22" y="48"/>
                </a:cubicBezTo>
                <a:cubicBezTo>
                  <a:pt x="23" y="48"/>
                  <a:pt x="24" y="47"/>
                  <a:pt x="24" y="45"/>
                </a:cubicBezTo>
                <a:cubicBezTo>
                  <a:pt x="24" y="44"/>
                  <a:pt x="24" y="44"/>
                  <a:pt x="24" y="44"/>
                </a:cubicBezTo>
                <a:cubicBezTo>
                  <a:pt x="24" y="44"/>
                  <a:pt x="24" y="44"/>
                  <a:pt x="24" y="44"/>
                </a:cubicBezTo>
                <a:cubicBezTo>
                  <a:pt x="24" y="44"/>
                  <a:pt x="24" y="44"/>
                  <a:pt x="24" y="44"/>
                </a:cubicBezTo>
                <a:cubicBezTo>
                  <a:pt x="26" y="44"/>
                  <a:pt x="27" y="43"/>
                  <a:pt x="26" y="41"/>
                </a:cubicBezTo>
                <a:cubicBezTo>
                  <a:pt x="26" y="40"/>
                  <a:pt x="26" y="40"/>
                  <a:pt x="26" y="40"/>
                </a:cubicBezTo>
                <a:cubicBezTo>
                  <a:pt x="26" y="39"/>
                  <a:pt x="25" y="38"/>
                  <a:pt x="24" y="38"/>
                </a:cubicBezTo>
                <a:close/>
                <a:moveTo>
                  <a:pt x="4" y="40"/>
                </a:moveTo>
                <a:cubicBezTo>
                  <a:pt x="9" y="6"/>
                  <a:pt x="9" y="6"/>
                  <a:pt x="9" y="6"/>
                </a:cubicBezTo>
                <a:cubicBezTo>
                  <a:pt x="21" y="38"/>
                  <a:pt x="21" y="38"/>
                  <a:pt x="21" y="38"/>
                </a:cubicBezTo>
                <a:lnTo>
                  <a:pt x="4" y="40"/>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131" name="Freeform 126"/>
          <p:cNvSpPr>
            <a:spLocks noEditPoints="1"/>
          </p:cNvSpPr>
          <p:nvPr/>
        </p:nvSpPr>
        <p:spPr bwMode="auto">
          <a:xfrm>
            <a:off x="4117974" y="3335600"/>
            <a:ext cx="92075" cy="171450"/>
          </a:xfrm>
          <a:custGeom>
            <a:avLst/>
            <a:gdLst>
              <a:gd name="T0" fmla="*/ 24 w 27"/>
              <a:gd name="T1" fmla="*/ 38 h 50"/>
              <a:gd name="T2" fmla="*/ 9 w 27"/>
              <a:gd name="T3" fmla="*/ 1 h 50"/>
              <a:gd name="T4" fmla="*/ 8 w 27"/>
              <a:gd name="T5" fmla="*/ 0 h 50"/>
              <a:gd name="T6" fmla="*/ 8 w 27"/>
              <a:gd name="T7" fmla="*/ 0 h 50"/>
              <a:gd name="T8" fmla="*/ 7 w 27"/>
              <a:gd name="T9" fmla="*/ 1 h 50"/>
              <a:gd name="T10" fmla="*/ 1 w 27"/>
              <a:gd name="T11" fmla="*/ 41 h 50"/>
              <a:gd name="T12" fmla="*/ 0 w 27"/>
              <a:gd name="T13" fmla="*/ 44 h 50"/>
              <a:gd name="T14" fmla="*/ 0 w 27"/>
              <a:gd name="T15" fmla="*/ 45 h 50"/>
              <a:gd name="T16" fmla="*/ 3 w 27"/>
              <a:gd name="T17" fmla="*/ 47 h 50"/>
              <a:gd name="T18" fmla="*/ 3 w 27"/>
              <a:gd name="T19" fmla="*/ 47 h 50"/>
              <a:gd name="T20" fmla="*/ 3 w 27"/>
              <a:gd name="T21" fmla="*/ 47 h 50"/>
              <a:gd name="T22" fmla="*/ 4 w 27"/>
              <a:gd name="T23" fmla="*/ 48 h 50"/>
              <a:gd name="T24" fmla="*/ 6 w 27"/>
              <a:gd name="T25" fmla="*/ 50 h 50"/>
              <a:gd name="T26" fmla="*/ 22 w 27"/>
              <a:gd name="T27" fmla="*/ 48 h 50"/>
              <a:gd name="T28" fmla="*/ 24 w 27"/>
              <a:gd name="T29" fmla="*/ 46 h 50"/>
              <a:gd name="T30" fmla="*/ 24 w 27"/>
              <a:gd name="T31" fmla="*/ 45 h 50"/>
              <a:gd name="T32" fmla="*/ 24 w 27"/>
              <a:gd name="T33" fmla="*/ 44 h 50"/>
              <a:gd name="T34" fmla="*/ 25 w 27"/>
              <a:gd name="T35" fmla="*/ 44 h 50"/>
              <a:gd name="T36" fmla="*/ 27 w 27"/>
              <a:gd name="T37" fmla="*/ 41 h 50"/>
              <a:gd name="T38" fmla="*/ 27 w 27"/>
              <a:gd name="T39" fmla="*/ 41 h 50"/>
              <a:gd name="T40" fmla="*/ 24 w 27"/>
              <a:gd name="T41" fmla="*/ 38 h 50"/>
              <a:gd name="T42" fmla="*/ 4 w 27"/>
              <a:gd name="T43" fmla="*/ 41 h 50"/>
              <a:gd name="T44" fmla="*/ 9 w 27"/>
              <a:gd name="T45" fmla="*/ 6 h 50"/>
              <a:gd name="T46" fmla="*/ 22 w 27"/>
              <a:gd name="T47" fmla="*/ 39 h 50"/>
              <a:gd name="T48" fmla="*/ 4 w 27"/>
              <a:gd name="T49" fmla="*/ 4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 h="50">
                <a:moveTo>
                  <a:pt x="24" y="38"/>
                </a:moveTo>
                <a:cubicBezTo>
                  <a:pt x="9" y="1"/>
                  <a:pt x="9" y="1"/>
                  <a:pt x="9" y="1"/>
                </a:cubicBezTo>
                <a:cubicBezTo>
                  <a:pt x="9" y="1"/>
                  <a:pt x="9" y="0"/>
                  <a:pt x="8" y="0"/>
                </a:cubicBezTo>
                <a:cubicBezTo>
                  <a:pt x="8" y="0"/>
                  <a:pt x="8" y="0"/>
                  <a:pt x="8" y="0"/>
                </a:cubicBezTo>
                <a:cubicBezTo>
                  <a:pt x="8" y="1"/>
                  <a:pt x="7" y="1"/>
                  <a:pt x="7" y="1"/>
                </a:cubicBezTo>
                <a:cubicBezTo>
                  <a:pt x="1" y="41"/>
                  <a:pt x="1" y="41"/>
                  <a:pt x="1" y="41"/>
                </a:cubicBezTo>
                <a:cubicBezTo>
                  <a:pt x="1" y="42"/>
                  <a:pt x="0" y="43"/>
                  <a:pt x="0" y="44"/>
                </a:cubicBezTo>
                <a:cubicBezTo>
                  <a:pt x="0" y="45"/>
                  <a:pt x="0" y="45"/>
                  <a:pt x="0" y="45"/>
                </a:cubicBezTo>
                <a:cubicBezTo>
                  <a:pt x="1" y="46"/>
                  <a:pt x="2" y="47"/>
                  <a:pt x="3" y="47"/>
                </a:cubicBezTo>
                <a:cubicBezTo>
                  <a:pt x="3" y="47"/>
                  <a:pt x="3" y="47"/>
                  <a:pt x="3" y="47"/>
                </a:cubicBezTo>
                <a:cubicBezTo>
                  <a:pt x="3" y="47"/>
                  <a:pt x="3" y="47"/>
                  <a:pt x="3" y="47"/>
                </a:cubicBezTo>
                <a:cubicBezTo>
                  <a:pt x="4" y="48"/>
                  <a:pt x="4" y="48"/>
                  <a:pt x="4" y="48"/>
                </a:cubicBezTo>
                <a:cubicBezTo>
                  <a:pt x="4" y="49"/>
                  <a:pt x="5" y="50"/>
                  <a:pt x="6" y="50"/>
                </a:cubicBezTo>
                <a:cubicBezTo>
                  <a:pt x="22" y="48"/>
                  <a:pt x="22" y="48"/>
                  <a:pt x="22" y="48"/>
                </a:cubicBezTo>
                <a:cubicBezTo>
                  <a:pt x="24" y="48"/>
                  <a:pt x="25" y="47"/>
                  <a:pt x="24" y="46"/>
                </a:cubicBezTo>
                <a:cubicBezTo>
                  <a:pt x="24" y="45"/>
                  <a:pt x="24" y="45"/>
                  <a:pt x="24" y="45"/>
                </a:cubicBezTo>
                <a:cubicBezTo>
                  <a:pt x="24" y="44"/>
                  <a:pt x="24" y="44"/>
                  <a:pt x="24" y="44"/>
                </a:cubicBezTo>
                <a:cubicBezTo>
                  <a:pt x="25" y="44"/>
                  <a:pt x="25" y="44"/>
                  <a:pt x="25" y="44"/>
                </a:cubicBezTo>
                <a:cubicBezTo>
                  <a:pt x="26" y="44"/>
                  <a:pt x="27" y="43"/>
                  <a:pt x="27" y="41"/>
                </a:cubicBezTo>
                <a:cubicBezTo>
                  <a:pt x="27" y="41"/>
                  <a:pt x="27" y="41"/>
                  <a:pt x="27" y="41"/>
                </a:cubicBezTo>
                <a:cubicBezTo>
                  <a:pt x="26" y="39"/>
                  <a:pt x="25" y="38"/>
                  <a:pt x="24" y="38"/>
                </a:cubicBezTo>
                <a:close/>
                <a:moveTo>
                  <a:pt x="4" y="41"/>
                </a:moveTo>
                <a:cubicBezTo>
                  <a:pt x="9" y="6"/>
                  <a:pt x="9" y="6"/>
                  <a:pt x="9" y="6"/>
                </a:cubicBezTo>
                <a:cubicBezTo>
                  <a:pt x="22" y="39"/>
                  <a:pt x="22" y="39"/>
                  <a:pt x="22" y="39"/>
                </a:cubicBezTo>
                <a:lnTo>
                  <a:pt x="4" y="41"/>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132" name="Freeform 127"/>
          <p:cNvSpPr/>
          <p:nvPr/>
        </p:nvSpPr>
        <p:spPr bwMode="auto">
          <a:xfrm>
            <a:off x="1276350" y="3222887"/>
            <a:ext cx="209550" cy="201613"/>
          </a:xfrm>
          <a:custGeom>
            <a:avLst/>
            <a:gdLst>
              <a:gd name="T0" fmla="*/ 59 w 61"/>
              <a:gd name="T1" fmla="*/ 26 h 59"/>
              <a:gd name="T2" fmla="*/ 37 w 61"/>
              <a:gd name="T3" fmla="*/ 2 h 59"/>
              <a:gd name="T4" fmla="*/ 29 w 61"/>
              <a:gd name="T5" fmla="*/ 2 h 59"/>
              <a:gd name="T6" fmla="*/ 22 w 61"/>
              <a:gd name="T7" fmla="*/ 9 h 59"/>
              <a:gd name="T8" fmla="*/ 21 w 61"/>
              <a:gd name="T9" fmla="*/ 17 h 59"/>
              <a:gd name="T10" fmla="*/ 29 w 61"/>
              <a:gd name="T11" fmla="*/ 25 h 59"/>
              <a:gd name="T12" fmla="*/ 1 w 61"/>
              <a:gd name="T13" fmla="*/ 50 h 59"/>
              <a:gd name="T14" fmla="*/ 1 w 61"/>
              <a:gd name="T15" fmla="*/ 56 h 59"/>
              <a:gd name="T16" fmla="*/ 2 w 61"/>
              <a:gd name="T17" fmla="*/ 57 h 59"/>
              <a:gd name="T18" fmla="*/ 8 w 61"/>
              <a:gd name="T19" fmla="*/ 58 h 59"/>
              <a:gd name="T20" fmla="*/ 36 w 61"/>
              <a:gd name="T21" fmla="*/ 32 h 59"/>
              <a:gd name="T22" fmla="*/ 43 w 61"/>
              <a:gd name="T23" fmla="*/ 40 h 59"/>
              <a:gd name="T24" fmla="*/ 51 w 61"/>
              <a:gd name="T25" fmla="*/ 41 h 59"/>
              <a:gd name="T26" fmla="*/ 59 w 61"/>
              <a:gd name="T27" fmla="*/ 34 h 59"/>
              <a:gd name="T28" fmla="*/ 59 w 61"/>
              <a:gd name="T29" fmla="*/ 2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59">
                <a:moveTo>
                  <a:pt x="59" y="26"/>
                </a:moveTo>
                <a:cubicBezTo>
                  <a:pt x="37" y="2"/>
                  <a:pt x="37" y="2"/>
                  <a:pt x="37" y="2"/>
                </a:cubicBezTo>
                <a:cubicBezTo>
                  <a:pt x="35" y="0"/>
                  <a:pt x="32" y="0"/>
                  <a:pt x="29" y="2"/>
                </a:cubicBezTo>
                <a:cubicBezTo>
                  <a:pt x="22" y="9"/>
                  <a:pt x="22" y="9"/>
                  <a:pt x="22" y="9"/>
                </a:cubicBezTo>
                <a:cubicBezTo>
                  <a:pt x="19" y="11"/>
                  <a:pt x="19" y="14"/>
                  <a:pt x="21" y="17"/>
                </a:cubicBezTo>
                <a:cubicBezTo>
                  <a:pt x="29" y="25"/>
                  <a:pt x="29" y="25"/>
                  <a:pt x="29" y="25"/>
                </a:cubicBezTo>
                <a:cubicBezTo>
                  <a:pt x="1" y="50"/>
                  <a:pt x="1" y="50"/>
                  <a:pt x="1" y="50"/>
                </a:cubicBezTo>
                <a:cubicBezTo>
                  <a:pt x="0" y="52"/>
                  <a:pt x="0" y="54"/>
                  <a:pt x="1" y="56"/>
                </a:cubicBezTo>
                <a:cubicBezTo>
                  <a:pt x="2" y="57"/>
                  <a:pt x="2" y="57"/>
                  <a:pt x="2" y="57"/>
                </a:cubicBezTo>
                <a:cubicBezTo>
                  <a:pt x="4" y="59"/>
                  <a:pt x="6" y="59"/>
                  <a:pt x="8" y="58"/>
                </a:cubicBezTo>
                <a:cubicBezTo>
                  <a:pt x="36" y="32"/>
                  <a:pt x="36" y="32"/>
                  <a:pt x="36" y="32"/>
                </a:cubicBezTo>
                <a:cubicBezTo>
                  <a:pt x="43" y="40"/>
                  <a:pt x="43" y="40"/>
                  <a:pt x="43" y="40"/>
                </a:cubicBezTo>
                <a:cubicBezTo>
                  <a:pt x="45" y="43"/>
                  <a:pt x="49" y="43"/>
                  <a:pt x="51" y="41"/>
                </a:cubicBezTo>
                <a:cubicBezTo>
                  <a:pt x="59" y="34"/>
                  <a:pt x="59" y="34"/>
                  <a:pt x="59" y="34"/>
                </a:cubicBezTo>
                <a:cubicBezTo>
                  <a:pt x="61" y="32"/>
                  <a:pt x="61" y="28"/>
                  <a:pt x="59" y="26"/>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133" name="Freeform 128"/>
          <p:cNvSpPr/>
          <p:nvPr/>
        </p:nvSpPr>
        <p:spPr bwMode="auto">
          <a:xfrm>
            <a:off x="1406525" y="3387987"/>
            <a:ext cx="165100" cy="77788"/>
          </a:xfrm>
          <a:custGeom>
            <a:avLst/>
            <a:gdLst>
              <a:gd name="T0" fmla="*/ 42 w 48"/>
              <a:gd name="T1" fmla="*/ 6 h 23"/>
              <a:gd name="T2" fmla="*/ 42 w 48"/>
              <a:gd name="T3" fmla="*/ 6 h 23"/>
              <a:gd name="T4" fmla="*/ 41 w 48"/>
              <a:gd name="T5" fmla="*/ 4 h 23"/>
              <a:gd name="T6" fmla="*/ 36 w 48"/>
              <a:gd name="T7" fmla="*/ 0 h 23"/>
              <a:gd name="T8" fmla="*/ 8 w 48"/>
              <a:gd name="T9" fmla="*/ 4 h 23"/>
              <a:gd name="T10" fmla="*/ 4 w 48"/>
              <a:gd name="T11" fmla="*/ 9 h 23"/>
              <a:gd name="T12" fmla="*/ 5 w 48"/>
              <a:gd name="T13" fmla="*/ 11 h 23"/>
              <a:gd name="T14" fmla="*/ 4 w 48"/>
              <a:gd name="T15" fmla="*/ 11 h 23"/>
              <a:gd name="T16" fmla="*/ 0 w 48"/>
              <a:gd name="T17" fmla="*/ 16 h 23"/>
              <a:gd name="T18" fmla="*/ 0 w 48"/>
              <a:gd name="T19" fmla="*/ 19 h 23"/>
              <a:gd name="T20" fmla="*/ 5 w 48"/>
              <a:gd name="T21" fmla="*/ 23 h 23"/>
              <a:gd name="T22" fmla="*/ 44 w 48"/>
              <a:gd name="T23" fmla="*/ 18 h 23"/>
              <a:gd name="T24" fmla="*/ 48 w 48"/>
              <a:gd name="T25" fmla="*/ 13 h 23"/>
              <a:gd name="T26" fmla="*/ 48 w 48"/>
              <a:gd name="T27" fmla="*/ 10 h 23"/>
              <a:gd name="T28" fmla="*/ 42 w 48"/>
              <a:gd name="T29"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23">
                <a:moveTo>
                  <a:pt x="42" y="6"/>
                </a:moveTo>
                <a:cubicBezTo>
                  <a:pt x="42" y="6"/>
                  <a:pt x="42" y="6"/>
                  <a:pt x="42" y="6"/>
                </a:cubicBezTo>
                <a:cubicBezTo>
                  <a:pt x="41" y="4"/>
                  <a:pt x="41" y="4"/>
                  <a:pt x="41" y="4"/>
                </a:cubicBezTo>
                <a:cubicBezTo>
                  <a:pt x="41" y="2"/>
                  <a:pt x="39" y="0"/>
                  <a:pt x="36" y="0"/>
                </a:cubicBezTo>
                <a:cubicBezTo>
                  <a:pt x="8" y="4"/>
                  <a:pt x="8" y="4"/>
                  <a:pt x="8" y="4"/>
                </a:cubicBezTo>
                <a:cubicBezTo>
                  <a:pt x="6" y="4"/>
                  <a:pt x="4" y="6"/>
                  <a:pt x="4" y="9"/>
                </a:cubicBezTo>
                <a:cubicBezTo>
                  <a:pt x="5" y="11"/>
                  <a:pt x="5" y="11"/>
                  <a:pt x="5" y="11"/>
                </a:cubicBezTo>
                <a:cubicBezTo>
                  <a:pt x="4" y="11"/>
                  <a:pt x="4" y="11"/>
                  <a:pt x="4" y="11"/>
                </a:cubicBezTo>
                <a:cubicBezTo>
                  <a:pt x="1" y="11"/>
                  <a:pt x="0" y="14"/>
                  <a:pt x="0" y="16"/>
                </a:cubicBezTo>
                <a:cubicBezTo>
                  <a:pt x="0" y="19"/>
                  <a:pt x="0" y="19"/>
                  <a:pt x="0" y="19"/>
                </a:cubicBezTo>
                <a:cubicBezTo>
                  <a:pt x="0" y="21"/>
                  <a:pt x="3" y="23"/>
                  <a:pt x="5" y="23"/>
                </a:cubicBezTo>
                <a:cubicBezTo>
                  <a:pt x="44" y="18"/>
                  <a:pt x="44" y="18"/>
                  <a:pt x="44" y="18"/>
                </a:cubicBezTo>
                <a:cubicBezTo>
                  <a:pt x="46" y="17"/>
                  <a:pt x="48" y="15"/>
                  <a:pt x="48" y="13"/>
                </a:cubicBezTo>
                <a:cubicBezTo>
                  <a:pt x="48" y="10"/>
                  <a:pt x="48" y="10"/>
                  <a:pt x="48" y="10"/>
                </a:cubicBezTo>
                <a:cubicBezTo>
                  <a:pt x="47" y="8"/>
                  <a:pt x="45" y="6"/>
                  <a:pt x="42" y="6"/>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134" name="Freeform 129"/>
          <p:cNvSpPr/>
          <p:nvPr/>
        </p:nvSpPr>
        <p:spPr bwMode="auto">
          <a:xfrm>
            <a:off x="3400424" y="2556137"/>
            <a:ext cx="209550" cy="206375"/>
          </a:xfrm>
          <a:custGeom>
            <a:avLst/>
            <a:gdLst>
              <a:gd name="T0" fmla="*/ 59 w 61"/>
              <a:gd name="T1" fmla="*/ 27 h 60"/>
              <a:gd name="T2" fmla="*/ 37 w 61"/>
              <a:gd name="T3" fmla="*/ 3 h 60"/>
              <a:gd name="T4" fmla="*/ 29 w 61"/>
              <a:gd name="T5" fmla="*/ 3 h 60"/>
              <a:gd name="T6" fmla="*/ 22 w 61"/>
              <a:gd name="T7" fmla="*/ 10 h 60"/>
              <a:gd name="T8" fmla="*/ 21 w 61"/>
              <a:gd name="T9" fmla="*/ 17 h 60"/>
              <a:gd name="T10" fmla="*/ 29 w 61"/>
              <a:gd name="T11" fmla="*/ 26 h 60"/>
              <a:gd name="T12" fmla="*/ 1 w 61"/>
              <a:gd name="T13" fmla="*/ 51 h 60"/>
              <a:gd name="T14" fmla="*/ 1 w 61"/>
              <a:gd name="T15" fmla="*/ 57 h 60"/>
              <a:gd name="T16" fmla="*/ 2 w 61"/>
              <a:gd name="T17" fmla="*/ 58 h 60"/>
              <a:gd name="T18" fmla="*/ 8 w 61"/>
              <a:gd name="T19" fmla="*/ 58 h 60"/>
              <a:gd name="T20" fmla="*/ 36 w 61"/>
              <a:gd name="T21" fmla="*/ 33 h 60"/>
              <a:gd name="T22" fmla="*/ 43 w 61"/>
              <a:gd name="T23" fmla="*/ 41 h 60"/>
              <a:gd name="T24" fmla="*/ 51 w 61"/>
              <a:gd name="T25" fmla="*/ 42 h 60"/>
              <a:gd name="T26" fmla="*/ 59 w 61"/>
              <a:gd name="T27" fmla="*/ 35 h 60"/>
              <a:gd name="T28" fmla="*/ 59 w 61"/>
              <a:gd name="T29" fmla="*/ 2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60">
                <a:moveTo>
                  <a:pt x="59" y="27"/>
                </a:moveTo>
                <a:cubicBezTo>
                  <a:pt x="37" y="3"/>
                  <a:pt x="37" y="3"/>
                  <a:pt x="37" y="3"/>
                </a:cubicBezTo>
                <a:cubicBezTo>
                  <a:pt x="35" y="1"/>
                  <a:pt x="32" y="0"/>
                  <a:pt x="29" y="3"/>
                </a:cubicBezTo>
                <a:cubicBezTo>
                  <a:pt x="22" y="10"/>
                  <a:pt x="22" y="10"/>
                  <a:pt x="22" y="10"/>
                </a:cubicBezTo>
                <a:cubicBezTo>
                  <a:pt x="19" y="12"/>
                  <a:pt x="19" y="15"/>
                  <a:pt x="21" y="17"/>
                </a:cubicBezTo>
                <a:cubicBezTo>
                  <a:pt x="29" y="26"/>
                  <a:pt x="29" y="26"/>
                  <a:pt x="29" y="26"/>
                </a:cubicBezTo>
                <a:cubicBezTo>
                  <a:pt x="1" y="51"/>
                  <a:pt x="1" y="51"/>
                  <a:pt x="1" y="51"/>
                </a:cubicBezTo>
                <a:cubicBezTo>
                  <a:pt x="0" y="53"/>
                  <a:pt x="0" y="55"/>
                  <a:pt x="1" y="57"/>
                </a:cubicBezTo>
                <a:cubicBezTo>
                  <a:pt x="2" y="58"/>
                  <a:pt x="2" y="58"/>
                  <a:pt x="2" y="58"/>
                </a:cubicBezTo>
                <a:cubicBezTo>
                  <a:pt x="4" y="60"/>
                  <a:pt x="6" y="60"/>
                  <a:pt x="8" y="58"/>
                </a:cubicBezTo>
                <a:cubicBezTo>
                  <a:pt x="36" y="33"/>
                  <a:pt x="36" y="33"/>
                  <a:pt x="36" y="33"/>
                </a:cubicBezTo>
                <a:cubicBezTo>
                  <a:pt x="43" y="41"/>
                  <a:pt x="43" y="41"/>
                  <a:pt x="43" y="41"/>
                </a:cubicBezTo>
                <a:cubicBezTo>
                  <a:pt x="45" y="44"/>
                  <a:pt x="49" y="44"/>
                  <a:pt x="51" y="42"/>
                </a:cubicBezTo>
                <a:cubicBezTo>
                  <a:pt x="59" y="35"/>
                  <a:pt x="59" y="35"/>
                  <a:pt x="59" y="35"/>
                </a:cubicBezTo>
                <a:cubicBezTo>
                  <a:pt x="61" y="33"/>
                  <a:pt x="61" y="29"/>
                  <a:pt x="59" y="27"/>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135" name="Freeform 130"/>
          <p:cNvSpPr/>
          <p:nvPr/>
        </p:nvSpPr>
        <p:spPr bwMode="auto">
          <a:xfrm>
            <a:off x="3530599" y="2724412"/>
            <a:ext cx="165100" cy="79375"/>
          </a:xfrm>
          <a:custGeom>
            <a:avLst/>
            <a:gdLst>
              <a:gd name="T0" fmla="*/ 42 w 48"/>
              <a:gd name="T1" fmla="*/ 6 h 23"/>
              <a:gd name="T2" fmla="*/ 42 w 48"/>
              <a:gd name="T3" fmla="*/ 6 h 23"/>
              <a:gd name="T4" fmla="*/ 41 w 48"/>
              <a:gd name="T5" fmla="*/ 4 h 23"/>
              <a:gd name="T6" fmla="*/ 36 w 48"/>
              <a:gd name="T7" fmla="*/ 0 h 23"/>
              <a:gd name="T8" fmla="*/ 8 w 48"/>
              <a:gd name="T9" fmla="*/ 4 h 23"/>
              <a:gd name="T10" fmla="*/ 4 w 48"/>
              <a:gd name="T11" fmla="*/ 9 h 23"/>
              <a:gd name="T12" fmla="*/ 5 w 48"/>
              <a:gd name="T13" fmla="*/ 11 h 23"/>
              <a:gd name="T14" fmla="*/ 4 w 48"/>
              <a:gd name="T15" fmla="*/ 11 h 23"/>
              <a:gd name="T16" fmla="*/ 0 w 48"/>
              <a:gd name="T17" fmla="*/ 16 h 23"/>
              <a:gd name="T18" fmla="*/ 0 w 48"/>
              <a:gd name="T19" fmla="*/ 18 h 23"/>
              <a:gd name="T20" fmla="*/ 5 w 48"/>
              <a:gd name="T21" fmla="*/ 22 h 23"/>
              <a:gd name="T22" fmla="*/ 44 w 48"/>
              <a:gd name="T23" fmla="*/ 18 h 23"/>
              <a:gd name="T24" fmla="*/ 48 w 48"/>
              <a:gd name="T25" fmla="*/ 12 h 23"/>
              <a:gd name="T26" fmla="*/ 48 w 48"/>
              <a:gd name="T27" fmla="*/ 10 h 23"/>
              <a:gd name="T28" fmla="*/ 42 w 48"/>
              <a:gd name="T29"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23">
                <a:moveTo>
                  <a:pt x="42" y="6"/>
                </a:moveTo>
                <a:cubicBezTo>
                  <a:pt x="42" y="6"/>
                  <a:pt x="42" y="6"/>
                  <a:pt x="42" y="6"/>
                </a:cubicBezTo>
                <a:cubicBezTo>
                  <a:pt x="41" y="4"/>
                  <a:pt x="41" y="4"/>
                  <a:pt x="41" y="4"/>
                </a:cubicBezTo>
                <a:cubicBezTo>
                  <a:pt x="41" y="2"/>
                  <a:pt x="39" y="0"/>
                  <a:pt x="36" y="0"/>
                </a:cubicBezTo>
                <a:cubicBezTo>
                  <a:pt x="8" y="4"/>
                  <a:pt x="8" y="4"/>
                  <a:pt x="8" y="4"/>
                </a:cubicBezTo>
                <a:cubicBezTo>
                  <a:pt x="6" y="4"/>
                  <a:pt x="4" y="6"/>
                  <a:pt x="4" y="9"/>
                </a:cubicBezTo>
                <a:cubicBezTo>
                  <a:pt x="5" y="11"/>
                  <a:pt x="5" y="11"/>
                  <a:pt x="5" y="11"/>
                </a:cubicBezTo>
                <a:cubicBezTo>
                  <a:pt x="4" y="11"/>
                  <a:pt x="4" y="11"/>
                  <a:pt x="4" y="11"/>
                </a:cubicBezTo>
                <a:cubicBezTo>
                  <a:pt x="1" y="11"/>
                  <a:pt x="0" y="14"/>
                  <a:pt x="0" y="16"/>
                </a:cubicBezTo>
                <a:cubicBezTo>
                  <a:pt x="0" y="18"/>
                  <a:pt x="0" y="18"/>
                  <a:pt x="0" y="18"/>
                </a:cubicBezTo>
                <a:cubicBezTo>
                  <a:pt x="0" y="21"/>
                  <a:pt x="3" y="23"/>
                  <a:pt x="5" y="22"/>
                </a:cubicBezTo>
                <a:cubicBezTo>
                  <a:pt x="44" y="18"/>
                  <a:pt x="44" y="18"/>
                  <a:pt x="44" y="18"/>
                </a:cubicBezTo>
                <a:cubicBezTo>
                  <a:pt x="46" y="17"/>
                  <a:pt x="48" y="15"/>
                  <a:pt x="48" y="12"/>
                </a:cubicBezTo>
                <a:cubicBezTo>
                  <a:pt x="48" y="10"/>
                  <a:pt x="48" y="10"/>
                  <a:pt x="48" y="10"/>
                </a:cubicBezTo>
                <a:cubicBezTo>
                  <a:pt x="47" y="8"/>
                  <a:pt x="45" y="6"/>
                  <a:pt x="42" y="6"/>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136" name="Freeform 131"/>
          <p:cNvSpPr/>
          <p:nvPr/>
        </p:nvSpPr>
        <p:spPr bwMode="auto">
          <a:xfrm>
            <a:off x="3190874" y="3175262"/>
            <a:ext cx="73025" cy="74613"/>
          </a:xfrm>
          <a:custGeom>
            <a:avLst/>
            <a:gdLst>
              <a:gd name="T0" fmla="*/ 12 w 21"/>
              <a:gd name="T1" fmla="*/ 21 h 22"/>
              <a:gd name="T2" fmla="*/ 20 w 21"/>
              <a:gd name="T3" fmla="*/ 10 h 22"/>
              <a:gd name="T4" fmla="*/ 9 w 21"/>
              <a:gd name="T5" fmla="*/ 1 h 22"/>
              <a:gd name="T6" fmla="*/ 0 w 21"/>
              <a:gd name="T7" fmla="*/ 12 h 22"/>
              <a:gd name="T8" fmla="*/ 12 w 21"/>
              <a:gd name="T9" fmla="*/ 21 h 22"/>
            </a:gdLst>
            <a:ahLst/>
            <a:cxnLst>
              <a:cxn ang="0">
                <a:pos x="T0" y="T1"/>
              </a:cxn>
              <a:cxn ang="0">
                <a:pos x="T2" y="T3"/>
              </a:cxn>
              <a:cxn ang="0">
                <a:pos x="T4" y="T5"/>
              </a:cxn>
              <a:cxn ang="0">
                <a:pos x="T6" y="T7"/>
              </a:cxn>
              <a:cxn ang="0">
                <a:pos x="T8" y="T9"/>
              </a:cxn>
            </a:cxnLst>
            <a:rect l="0" t="0" r="r" b="b"/>
            <a:pathLst>
              <a:path w="21" h="22">
                <a:moveTo>
                  <a:pt x="12" y="21"/>
                </a:moveTo>
                <a:cubicBezTo>
                  <a:pt x="17" y="20"/>
                  <a:pt x="21" y="15"/>
                  <a:pt x="20" y="10"/>
                </a:cubicBezTo>
                <a:cubicBezTo>
                  <a:pt x="20" y="4"/>
                  <a:pt x="15" y="0"/>
                  <a:pt x="9" y="1"/>
                </a:cubicBezTo>
                <a:cubicBezTo>
                  <a:pt x="4" y="1"/>
                  <a:pt x="0" y="7"/>
                  <a:pt x="0" y="12"/>
                </a:cubicBezTo>
                <a:cubicBezTo>
                  <a:pt x="1" y="18"/>
                  <a:pt x="6" y="22"/>
                  <a:pt x="12" y="21"/>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37" name="Freeform 132"/>
          <p:cNvSpPr/>
          <p:nvPr/>
        </p:nvSpPr>
        <p:spPr bwMode="auto">
          <a:xfrm>
            <a:off x="3152774" y="3249875"/>
            <a:ext cx="165100" cy="96838"/>
          </a:xfrm>
          <a:custGeom>
            <a:avLst/>
            <a:gdLst>
              <a:gd name="T0" fmla="*/ 46 w 48"/>
              <a:gd name="T1" fmla="*/ 8 h 28"/>
              <a:gd name="T2" fmla="*/ 46 w 48"/>
              <a:gd name="T3" fmla="*/ 8 h 28"/>
              <a:gd name="T4" fmla="*/ 28 w 48"/>
              <a:gd name="T5" fmla="*/ 0 h 28"/>
              <a:gd name="T6" fmla="*/ 27 w 48"/>
              <a:gd name="T7" fmla="*/ 0 h 28"/>
              <a:gd name="T8" fmla="*/ 20 w 48"/>
              <a:gd name="T9" fmla="*/ 1 h 28"/>
              <a:gd name="T10" fmla="*/ 2 w 48"/>
              <a:gd name="T11" fmla="*/ 14 h 28"/>
              <a:gd name="T12" fmla="*/ 3 w 48"/>
              <a:gd name="T13" fmla="*/ 28 h 28"/>
              <a:gd name="T14" fmla="*/ 13 w 48"/>
              <a:gd name="T15" fmla="*/ 27 h 28"/>
              <a:gd name="T16" fmla="*/ 12 w 48"/>
              <a:gd name="T17" fmla="*/ 20 h 28"/>
              <a:gd name="T18" fmla="*/ 13 w 48"/>
              <a:gd name="T19" fmla="*/ 19 h 28"/>
              <a:gd name="T20" fmla="*/ 14 w 48"/>
              <a:gd name="T21" fmla="*/ 27 h 28"/>
              <a:gd name="T22" fmla="*/ 37 w 48"/>
              <a:gd name="T23" fmla="*/ 24 h 28"/>
              <a:gd name="T24" fmla="*/ 37 w 48"/>
              <a:gd name="T25" fmla="*/ 17 h 28"/>
              <a:gd name="T26" fmla="*/ 38 w 48"/>
              <a:gd name="T27" fmla="*/ 16 h 28"/>
              <a:gd name="T28" fmla="*/ 39 w 48"/>
              <a:gd name="T29" fmla="*/ 24 h 28"/>
              <a:gd name="T30" fmla="*/ 48 w 48"/>
              <a:gd name="T31" fmla="*/ 23 h 28"/>
              <a:gd name="T32" fmla="*/ 46 w 48"/>
              <a:gd name="T33" fmla="*/ 9 h 28"/>
              <a:gd name="T34" fmla="*/ 46 w 48"/>
              <a:gd name="T35" fmla="*/ 8 h 28"/>
              <a:gd name="T36" fmla="*/ 46 w 48"/>
              <a:gd name="T37"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28">
                <a:moveTo>
                  <a:pt x="46" y="8"/>
                </a:moveTo>
                <a:cubicBezTo>
                  <a:pt x="46" y="8"/>
                  <a:pt x="46" y="8"/>
                  <a:pt x="46" y="8"/>
                </a:cubicBezTo>
                <a:cubicBezTo>
                  <a:pt x="44" y="0"/>
                  <a:pt x="33" y="0"/>
                  <a:pt x="28" y="0"/>
                </a:cubicBezTo>
                <a:cubicBezTo>
                  <a:pt x="28" y="0"/>
                  <a:pt x="27" y="0"/>
                  <a:pt x="27" y="0"/>
                </a:cubicBezTo>
                <a:cubicBezTo>
                  <a:pt x="20" y="1"/>
                  <a:pt x="20" y="1"/>
                  <a:pt x="20" y="1"/>
                </a:cubicBezTo>
                <a:cubicBezTo>
                  <a:pt x="20" y="1"/>
                  <a:pt x="0" y="2"/>
                  <a:pt x="2" y="14"/>
                </a:cubicBezTo>
                <a:cubicBezTo>
                  <a:pt x="3" y="28"/>
                  <a:pt x="3" y="28"/>
                  <a:pt x="3" y="28"/>
                </a:cubicBezTo>
                <a:cubicBezTo>
                  <a:pt x="13" y="27"/>
                  <a:pt x="13" y="27"/>
                  <a:pt x="13" y="27"/>
                </a:cubicBezTo>
                <a:cubicBezTo>
                  <a:pt x="12" y="20"/>
                  <a:pt x="12" y="20"/>
                  <a:pt x="12" y="20"/>
                </a:cubicBezTo>
                <a:cubicBezTo>
                  <a:pt x="13" y="19"/>
                  <a:pt x="13" y="19"/>
                  <a:pt x="13" y="19"/>
                </a:cubicBezTo>
                <a:cubicBezTo>
                  <a:pt x="14" y="27"/>
                  <a:pt x="14" y="27"/>
                  <a:pt x="14" y="27"/>
                </a:cubicBezTo>
                <a:cubicBezTo>
                  <a:pt x="37" y="24"/>
                  <a:pt x="37" y="24"/>
                  <a:pt x="37" y="24"/>
                </a:cubicBezTo>
                <a:cubicBezTo>
                  <a:pt x="37" y="17"/>
                  <a:pt x="37" y="17"/>
                  <a:pt x="37" y="17"/>
                </a:cubicBezTo>
                <a:cubicBezTo>
                  <a:pt x="38" y="16"/>
                  <a:pt x="38" y="16"/>
                  <a:pt x="38" y="16"/>
                </a:cubicBezTo>
                <a:cubicBezTo>
                  <a:pt x="39" y="24"/>
                  <a:pt x="39" y="24"/>
                  <a:pt x="39" y="24"/>
                </a:cubicBezTo>
                <a:cubicBezTo>
                  <a:pt x="48" y="23"/>
                  <a:pt x="48" y="23"/>
                  <a:pt x="48" y="23"/>
                </a:cubicBezTo>
                <a:cubicBezTo>
                  <a:pt x="46" y="9"/>
                  <a:pt x="46" y="9"/>
                  <a:pt x="46" y="9"/>
                </a:cubicBezTo>
                <a:cubicBezTo>
                  <a:pt x="46" y="8"/>
                  <a:pt x="46" y="8"/>
                  <a:pt x="46" y="8"/>
                </a:cubicBezTo>
                <a:cubicBezTo>
                  <a:pt x="46" y="8"/>
                  <a:pt x="46" y="8"/>
                  <a:pt x="46" y="8"/>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38" name="Freeform 133"/>
          <p:cNvSpPr/>
          <p:nvPr/>
        </p:nvSpPr>
        <p:spPr bwMode="auto">
          <a:xfrm>
            <a:off x="3314699" y="3081600"/>
            <a:ext cx="11112" cy="17463"/>
          </a:xfrm>
          <a:custGeom>
            <a:avLst/>
            <a:gdLst>
              <a:gd name="T0" fmla="*/ 1 w 3"/>
              <a:gd name="T1" fmla="*/ 4 h 5"/>
              <a:gd name="T2" fmla="*/ 3 w 3"/>
              <a:gd name="T3" fmla="*/ 5 h 5"/>
              <a:gd name="T4" fmla="*/ 2 w 3"/>
              <a:gd name="T5" fmla="*/ 0 h 5"/>
              <a:gd name="T6" fmla="*/ 0 w 3"/>
              <a:gd name="T7" fmla="*/ 1 h 5"/>
              <a:gd name="T8" fmla="*/ 1 w 3"/>
              <a:gd name="T9" fmla="*/ 4 h 5"/>
            </a:gdLst>
            <a:ahLst/>
            <a:cxnLst>
              <a:cxn ang="0">
                <a:pos x="T0" y="T1"/>
              </a:cxn>
              <a:cxn ang="0">
                <a:pos x="T2" y="T3"/>
              </a:cxn>
              <a:cxn ang="0">
                <a:pos x="T4" y="T5"/>
              </a:cxn>
              <a:cxn ang="0">
                <a:pos x="T6" y="T7"/>
              </a:cxn>
              <a:cxn ang="0">
                <a:pos x="T8" y="T9"/>
              </a:cxn>
            </a:cxnLst>
            <a:rect l="0" t="0" r="r" b="b"/>
            <a:pathLst>
              <a:path w="3" h="5">
                <a:moveTo>
                  <a:pt x="1" y="4"/>
                </a:moveTo>
                <a:cubicBezTo>
                  <a:pt x="1" y="5"/>
                  <a:pt x="2" y="5"/>
                  <a:pt x="3" y="5"/>
                </a:cubicBezTo>
                <a:cubicBezTo>
                  <a:pt x="2" y="0"/>
                  <a:pt x="2" y="0"/>
                  <a:pt x="2" y="0"/>
                </a:cubicBezTo>
                <a:cubicBezTo>
                  <a:pt x="1" y="0"/>
                  <a:pt x="1" y="0"/>
                  <a:pt x="0" y="1"/>
                </a:cubicBezTo>
                <a:lnTo>
                  <a:pt x="1" y="4"/>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39" name="Freeform 134"/>
          <p:cNvSpPr/>
          <p:nvPr/>
        </p:nvSpPr>
        <p:spPr bwMode="auto">
          <a:xfrm>
            <a:off x="3317874" y="3108587"/>
            <a:ext cx="7937" cy="17463"/>
          </a:xfrm>
          <a:custGeom>
            <a:avLst/>
            <a:gdLst>
              <a:gd name="T0" fmla="*/ 1 w 2"/>
              <a:gd name="T1" fmla="*/ 5 h 5"/>
              <a:gd name="T2" fmla="*/ 2 w 2"/>
              <a:gd name="T3" fmla="*/ 5 h 5"/>
              <a:gd name="T4" fmla="*/ 2 w 2"/>
              <a:gd name="T5" fmla="*/ 1 h 5"/>
              <a:gd name="T6" fmla="*/ 0 w 2"/>
              <a:gd name="T7" fmla="*/ 0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5"/>
                  <a:pt x="2" y="5"/>
                  <a:pt x="2" y="5"/>
                </a:cubicBezTo>
                <a:cubicBezTo>
                  <a:pt x="2" y="1"/>
                  <a:pt x="2" y="1"/>
                  <a:pt x="2" y="1"/>
                </a:cubicBezTo>
                <a:cubicBezTo>
                  <a:pt x="2" y="0"/>
                  <a:pt x="1" y="0"/>
                  <a:pt x="0" y="0"/>
                </a:cubicBezTo>
                <a:lnTo>
                  <a:pt x="1" y="5"/>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40" name="Freeform 135"/>
          <p:cNvSpPr>
            <a:spLocks noEditPoints="1"/>
          </p:cNvSpPr>
          <p:nvPr/>
        </p:nvSpPr>
        <p:spPr bwMode="auto">
          <a:xfrm>
            <a:off x="3116262" y="3016512"/>
            <a:ext cx="284162" cy="209550"/>
          </a:xfrm>
          <a:custGeom>
            <a:avLst/>
            <a:gdLst>
              <a:gd name="T0" fmla="*/ 9 w 83"/>
              <a:gd name="T1" fmla="*/ 8 h 61"/>
              <a:gd name="T2" fmla="*/ 4 w 83"/>
              <a:gd name="T3" fmla="*/ 46 h 61"/>
              <a:gd name="T4" fmla="*/ 18 w 83"/>
              <a:gd name="T5" fmla="*/ 54 h 61"/>
              <a:gd name="T6" fmla="*/ 46 w 83"/>
              <a:gd name="T7" fmla="*/ 51 h 61"/>
              <a:gd name="T8" fmla="*/ 48 w 83"/>
              <a:gd name="T9" fmla="*/ 61 h 61"/>
              <a:gd name="T10" fmla="*/ 74 w 83"/>
              <a:gd name="T11" fmla="*/ 47 h 61"/>
              <a:gd name="T12" fmla="*/ 79 w 83"/>
              <a:gd name="T13" fmla="*/ 9 h 61"/>
              <a:gd name="T14" fmla="*/ 39 w 83"/>
              <a:gd name="T15" fmla="*/ 31 h 61"/>
              <a:gd name="T16" fmla="*/ 22 w 83"/>
              <a:gd name="T17" fmla="*/ 29 h 61"/>
              <a:gd name="T18" fmla="*/ 32 w 83"/>
              <a:gd name="T19" fmla="*/ 19 h 61"/>
              <a:gd name="T20" fmla="*/ 39 w 83"/>
              <a:gd name="T21" fmla="*/ 31 h 61"/>
              <a:gd name="T22" fmla="*/ 65 w 83"/>
              <a:gd name="T23" fmla="*/ 34 h 61"/>
              <a:gd name="T24" fmla="*/ 64 w 83"/>
              <a:gd name="T25" fmla="*/ 38 h 61"/>
              <a:gd name="T26" fmla="*/ 62 w 83"/>
              <a:gd name="T27" fmla="*/ 38 h 61"/>
              <a:gd name="T28" fmla="*/ 60 w 83"/>
              <a:gd name="T29" fmla="*/ 35 h 61"/>
              <a:gd name="T30" fmla="*/ 60 w 83"/>
              <a:gd name="T31" fmla="*/ 39 h 61"/>
              <a:gd name="T32" fmla="*/ 59 w 83"/>
              <a:gd name="T33" fmla="*/ 36 h 61"/>
              <a:gd name="T34" fmla="*/ 54 w 83"/>
              <a:gd name="T35" fmla="*/ 35 h 61"/>
              <a:gd name="T36" fmla="*/ 54 w 83"/>
              <a:gd name="T37" fmla="*/ 33 h 61"/>
              <a:gd name="T38" fmla="*/ 55 w 83"/>
              <a:gd name="T39" fmla="*/ 32 h 61"/>
              <a:gd name="T40" fmla="*/ 58 w 83"/>
              <a:gd name="T41" fmla="*/ 32 h 61"/>
              <a:gd name="T42" fmla="*/ 57 w 83"/>
              <a:gd name="T43" fmla="*/ 26 h 61"/>
              <a:gd name="T44" fmla="*/ 54 w 83"/>
              <a:gd name="T45" fmla="*/ 24 h 61"/>
              <a:gd name="T46" fmla="*/ 53 w 83"/>
              <a:gd name="T47" fmla="*/ 20 h 61"/>
              <a:gd name="T48" fmla="*/ 56 w 83"/>
              <a:gd name="T49" fmla="*/ 17 h 61"/>
              <a:gd name="T50" fmla="*/ 57 w 83"/>
              <a:gd name="T51" fmla="*/ 13 h 61"/>
              <a:gd name="T52" fmla="*/ 58 w 83"/>
              <a:gd name="T53" fmla="*/ 17 h 61"/>
              <a:gd name="T54" fmla="*/ 60 w 83"/>
              <a:gd name="T55" fmla="*/ 16 h 61"/>
              <a:gd name="T56" fmla="*/ 60 w 83"/>
              <a:gd name="T57" fmla="*/ 13 h 61"/>
              <a:gd name="T58" fmla="*/ 61 w 83"/>
              <a:gd name="T59" fmla="*/ 16 h 61"/>
              <a:gd name="T60" fmla="*/ 63 w 83"/>
              <a:gd name="T61" fmla="*/ 16 h 61"/>
              <a:gd name="T62" fmla="*/ 64 w 83"/>
              <a:gd name="T63" fmla="*/ 17 h 61"/>
              <a:gd name="T64" fmla="*/ 64 w 83"/>
              <a:gd name="T65" fmla="*/ 19 h 61"/>
              <a:gd name="T66" fmla="*/ 62 w 83"/>
              <a:gd name="T67" fmla="*/ 19 h 61"/>
              <a:gd name="T68" fmla="*/ 62 w 83"/>
              <a:gd name="T69" fmla="*/ 24 h 61"/>
              <a:gd name="T70" fmla="*/ 67 w 83"/>
              <a:gd name="T71"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3" h="61">
                <a:moveTo>
                  <a:pt x="68" y="1"/>
                </a:moveTo>
                <a:cubicBezTo>
                  <a:pt x="9" y="8"/>
                  <a:pt x="9" y="8"/>
                  <a:pt x="9" y="8"/>
                </a:cubicBezTo>
                <a:cubicBezTo>
                  <a:pt x="4" y="9"/>
                  <a:pt x="0" y="14"/>
                  <a:pt x="1" y="19"/>
                </a:cubicBezTo>
                <a:cubicBezTo>
                  <a:pt x="4" y="46"/>
                  <a:pt x="4" y="46"/>
                  <a:pt x="4" y="46"/>
                </a:cubicBezTo>
                <a:cubicBezTo>
                  <a:pt x="5" y="51"/>
                  <a:pt x="10" y="55"/>
                  <a:pt x="15" y="55"/>
                </a:cubicBezTo>
                <a:cubicBezTo>
                  <a:pt x="18" y="54"/>
                  <a:pt x="18" y="54"/>
                  <a:pt x="18" y="54"/>
                </a:cubicBezTo>
                <a:cubicBezTo>
                  <a:pt x="19" y="49"/>
                  <a:pt x="24" y="43"/>
                  <a:pt x="31" y="42"/>
                </a:cubicBezTo>
                <a:cubicBezTo>
                  <a:pt x="38" y="41"/>
                  <a:pt x="43" y="46"/>
                  <a:pt x="46" y="51"/>
                </a:cubicBezTo>
                <a:cubicBezTo>
                  <a:pt x="56" y="50"/>
                  <a:pt x="56" y="50"/>
                  <a:pt x="56" y="50"/>
                </a:cubicBezTo>
                <a:cubicBezTo>
                  <a:pt x="55" y="57"/>
                  <a:pt x="48" y="61"/>
                  <a:pt x="48" y="61"/>
                </a:cubicBezTo>
                <a:cubicBezTo>
                  <a:pt x="59" y="60"/>
                  <a:pt x="66" y="53"/>
                  <a:pt x="68" y="48"/>
                </a:cubicBezTo>
                <a:cubicBezTo>
                  <a:pt x="74" y="47"/>
                  <a:pt x="74" y="47"/>
                  <a:pt x="74" y="47"/>
                </a:cubicBezTo>
                <a:cubicBezTo>
                  <a:pt x="79" y="47"/>
                  <a:pt x="83" y="42"/>
                  <a:pt x="83" y="36"/>
                </a:cubicBezTo>
                <a:cubicBezTo>
                  <a:pt x="79" y="9"/>
                  <a:pt x="79" y="9"/>
                  <a:pt x="79" y="9"/>
                </a:cubicBezTo>
                <a:cubicBezTo>
                  <a:pt x="79" y="4"/>
                  <a:pt x="74" y="0"/>
                  <a:pt x="68" y="1"/>
                </a:cubicBezTo>
                <a:close/>
                <a:moveTo>
                  <a:pt x="39" y="31"/>
                </a:moveTo>
                <a:cubicBezTo>
                  <a:pt x="25" y="33"/>
                  <a:pt x="25" y="33"/>
                  <a:pt x="25" y="33"/>
                </a:cubicBezTo>
                <a:cubicBezTo>
                  <a:pt x="23" y="33"/>
                  <a:pt x="21" y="31"/>
                  <a:pt x="22" y="29"/>
                </a:cubicBezTo>
                <a:cubicBezTo>
                  <a:pt x="28" y="19"/>
                  <a:pt x="28" y="19"/>
                  <a:pt x="28" y="19"/>
                </a:cubicBezTo>
                <a:cubicBezTo>
                  <a:pt x="29" y="17"/>
                  <a:pt x="31" y="17"/>
                  <a:pt x="32" y="19"/>
                </a:cubicBezTo>
                <a:cubicBezTo>
                  <a:pt x="41" y="27"/>
                  <a:pt x="41" y="27"/>
                  <a:pt x="41" y="27"/>
                </a:cubicBezTo>
                <a:cubicBezTo>
                  <a:pt x="42" y="29"/>
                  <a:pt x="41" y="31"/>
                  <a:pt x="39" y="31"/>
                </a:cubicBezTo>
                <a:close/>
                <a:moveTo>
                  <a:pt x="66" y="32"/>
                </a:moveTo>
                <a:cubicBezTo>
                  <a:pt x="66" y="33"/>
                  <a:pt x="65" y="33"/>
                  <a:pt x="65" y="34"/>
                </a:cubicBezTo>
                <a:cubicBezTo>
                  <a:pt x="64" y="34"/>
                  <a:pt x="64" y="34"/>
                  <a:pt x="64" y="35"/>
                </a:cubicBezTo>
                <a:cubicBezTo>
                  <a:pt x="64" y="38"/>
                  <a:pt x="64" y="38"/>
                  <a:pt x="64" y="38"/>
                </a:cubicBezTo>
                <a:cubicBezTo>
                  <a:pt x="64" y="38"/>
                  <a:pt x="64" y="39"/>
                  <a:pt x="63" y="39"/>
                </a:cubicBezTo>
                <a:cubicBezTo>
                  <a:pt x="63" y="39"/>
                  <a:pt x="62" y="39"/>
                  <a:pt x="62" y="38"/>
                </a:cubicBezTo>
                <a:cubicBezTo>
                  <a:pt x="62" y="35"/>
                  <a:pt x="62" y="35"/>
                  <a:pt x="62" y="35"/>
                </a:cubicBezTo>
                <a:cubicBezTo>
                  <a:pt x="61" y="35"/>
                  <a:pt x="61" y="35"/>
                  <a:pt x="60" y="35"/>
                </a:cubicBezTo>
                <a:cubicBezTo>
                  <a:pt x="61" y="38"/>
                  <a:pt x="61" y="38"/>
                  <a:pt x="61" y="38"/>
                </a:cubicBezTo>
                <a:cubicBezTo>
                  <a:pt x="61" y="39"/>
                  <a:pt x="60" y="39"/>
                  <a:pt x="60" y="39"/>
                </a:cubicBezTo>
                <a:cubicBezTo>
                  <a:pt x="59" y="39"/>
                  <a:pt x="59" y="39"/>
                  <a:pt x="59" y="38"/>
                </a:cubicBezTo>
                <a:cubicBezTo>
                  <a:pt x="59" y="36"/>
                  <a:pt x="59" y="36"/>
                  <a:pt x="59" y="36"/>
                </a:cubicBezTo>
                <a:cubicBezTo>
                  <a:pt x="58" y="36"/>
                  <a:pt x="57" y="36"/>
                  <a:pt x="56" y="36"/>
                </a:cubicBezTo>
                <a:cubicBezTo>
                  <a:pt x="55" y="35"/>
                  <a:pt x="55" y="35"/>
                  <a:pt x="54" y="35"/>
                </a:cubicBezTo>
                <a:cubicBezTo>
                  <a:pt x="54" y="35"/>
                  <a:pt x="54" y="35"/>
                  <a:pt x="54" y="34"/>
                </a:cubicBezTo>
                <a:cubicBezTo>
                  <a:pt x="54" y="34"/>
                  <a:pt x="54" y="34"/>
                  <a:pt x="54" y="33"/>
                </a:cubicBezTo>
                <a:cubicBezTo>
                  <a:pt x="54" y="33"/>
                  <a:pt x="54" y="33"/>
                  <a:pt x="54" y="32"/>
                </a:cubicBezTo>
                <a:cubicBezTo>
                  <a:pt x="54" y="32"/>
                  <a:pt x="55" y="32"/>
                  <a:pt x="55" y="32"/>
                </a:cubicBezTo>
                <a:cubicBezTo>
                  <a:pt x="55" y="32"/>
                  <a:pt x="56" y="32"/>
                  <a:pt x="57" y="32"/>
                </a:cubicBezTo>
                <a:cubicBezTo>
                  <a:pt x="57" y="32"/>
                  <a:pt x="58" y="32"/>
                  <a:pt x="58" y="32"/>
                </a:cubicBezTo>
                <a:cubicBezTo>
                  <a:pt x="57" y="27"/>
                  <a:pt x="57" y="27"/>
                  <a:pt x="57" y="27"/>
                </a:cubicBezTo>
                <a:cubicBezTo>
                  <a:pt x="57" y="27"/>
                  <a:pt x="57" y="26"/>
                  <a:pt x="57" y="26"/>
                </a:cubicBezTo>
                <a:cubicBezTo>
                  <a:pt x="56" y="26"/>
                  <a:pt x="56" y="26"/>
                  <a:pt x="55" y="26"/>
                </a:cubicBezTo>
                <a:cubicBezTo>
                  <a:pt x="55" y="25"/>
                  <a:pt x="54" y="25"/>
                  <a:pt x="54" y="24"/>
                </a:cubicBezTo>
                <a:cubicBezTo>
                  <a:pt x="54" y="24"/>
                  <a:pt x="53" y="23"/>
                  <a:pt x="53" y="22"/>
                </a:cubicBezTo>
                <a:cubicBezTo>
                  <a:pt x="53" y="21"/>
                  <a:pt x="53" y="21"/>
                  <a:pt x="53" y="20"/>
                </a:cubicBezTo>
                <a:cubicBezTo>
                  <a:pt x="54" y="19"/>
                  <a:pt x="54" y="19"/>
                  <a:pt x="54" y="18"/>
                </a:cubicBezTo>
                <a:cubicBezTo>
                  <a:pt x="55" y="18"/>
                  <a:pt x="56" y="17"/>
                  <a:pt x="56" y="17"/>
                </a:cubicBezTo>
                <a:cubicBezTo>
                  <a:pt x="56" y="14"/>
                  <a:pt x="56" y="14"/>
                  <a:pt x="56" y="14"/>
                </a:cubicBezTo>
                <a:cubicBezTo>
                  <a:pt x="56" y="14"/>
                  <a:pt x="56" y="13"/>
                  <a:pt x="57" y="13"/>
                </a:cubicBezTo>
                <a:cubicBezTo>
                  <a:pt x="57" y="13"/>
                  <a:pt x="58" y="14"/>
                  <a:pt x="58" y="14"/>
                </a:cubicBezTo>
                <a:cubicBezTo>
                  <a:pt x="58" y="17"/>
                  <a:pt x="58" y="17"/>
                  <a:pt x="58" y="17"/>
                </a:cubicBezTo>
                <a:cubicBezTo>
                  <a:pt x="58" y="16"/>
                  <a:pt x="59" y="16"/>
                  <a:pt x="59" y="16"/>
                </a:cubicBezTo>
                <a:cubicBezTo>
                  <a:pt x="59" y="16"/>
                  <a:pt x="60" y="16"/>
                  <a:pt x="60" y="16"/>
                </a:cubicBezTo>
                <a:cubicBezTo>
                  <a:pt x="59" y="14"/>
                  <a:pt x="59" y="14"/>
                  <a:pt x="59" y="14"/>
                </a:cubicBezTo>
                <a:cubicBezTo>
                  <a:pt x="59" y="13"/>
                  <a:pt x="60" y="13"/>
                  <a:pt x="60" y="13"/>
                </a:cubicBezTo>
                <a:cubicBezTo>
                  <a:pt x="60" y="13"/>
                  <a:pt x="61" y="13"/>
                  <a:pt x="61" y="14"/>
                </a:cubicBezTo>
                <a:cubicBezTo>
                  <a:pt x="61" y="16"/>
                  <a:pt x="61" y="16"/>
                  <a:pt x="61" y="16"/>
                </a:cubicBezTo>
                <a:cubicBezTo>
                  <a:pt x="62" y="16"/>
                  <a:pt x="62" y="16"/>
                  <a:pt x="63" y="16"/>
                </a:cubicBezTo>
                <a:cubicBezTo>
                  <a:pt x="63" y="16"/>
                  <a:pt x="63" y="16"/>
                  <a:pt x="63" y="16"/>
                </a:cubicBezTo>
                <a:cubicBezTo>
                  <a:pt x="64" y="16"/>
                  <a:pt x="64" y="16"/>
                  <a:pt x="64" y="16"/>
                </a:cubicBezTo>
                <a:cubicBezTo>
                  <a:pt x="64" y="16"/>
                  <a:pt x="64" y="16"/>
                  <a:pt x="64" y="17"/>
                </a:cubicBezTo>
                <a:cubicBezTo>
                  <a:pt x="64" y="17"/>
                  <a:pt x="64" y="17"/>
                  <a:pt x="64" y="18"/>
                </a:cubicBezTo>
                <a:cubicBezTo>
                  <a:pt x="64" y="18"/>
                  <a:pt x="64" y="19"/>
                  <a:pt x="64" y="19"/>
                </a:cubicBezTo>
                <a:cubicBezTo>
                  <a:pt x="64" y="19"/>
                  <a:pt x="64" y="19"/>
                  <a:pt x="64" y="19"/>
                </a:cubicBezTo>
                <a:cubicBezTo>
                  <a:pt x="63" y="19"/>
                  <a:pt x="63" y="19"/>
                  <a:pt x="62" y="19"/>
                </a:cubicBezTo>
                <a:cubicBezTo>
                  <a:pt x="62" y="19"/>
                  <a:pt x="62" y="19"/>
                  <a:pt x="62" y="19"/>
                </a:cubicBezTo>
                <a:cubicBezTo>
                  <a:pt x="62" y="24"/>
                  <a:pt x="62" y="24"/>
                  <a:pt x="62" y="24"/>
                </a:cubicBezTo>
                <a:cubicBezTo>
                  <a:pt x="63" y="25"/>
                  <a:pt x="64" y="25"/>
                  <a:pt x="65" y="26"/>
                </a:cubicBezTo>
                <a:cubicBezTo>
                  <a:pt x="66" y="27"/>
                  <a:pt x="66" y="28"/>
                  <a:pt x="67" y="29"/>
                </a:cubicBezTo>
                <a:cubicBezTo>
                  <a:pt x="67" y="30"/>
                  <a:pt x="67" y="31"/>
                  <a:pt x="66" y="32"/>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141" name="Freeform 136"/>
          <p:cNvSpPr/>
          <p:nvPr/>
        </p:nvSpPr>
        <p:spPr bwMode="auto">
          <a:xfrm>
            <a:off x="1704975" y="3113350"/>
            <a:ext cx="141287" cy="136525"/>
          </a:xfrm>
          <a:custGeom>
            <a:avLst/>
            <a:gdLst>
              <a:gd name="T0" fmla="*/ 23 w 41"/>
              <a:gd name="T1" fmla="*/ 39 h 40"/>
              <a:gd name="T2" fmla="*/ 39 w 41"/>
              <a:gd name="T3" fmla="*/ 17 h 40"/>
              <a:gd name="T4" fmla="*/ 18 w 41"/>
              <a:gd name="T5" fmla="*/ 1 h 40"/>
              <a:gd name="T6" fmla="*/ 2 w 41"/>
              <a:gd name="T7" fmla="*/ 22 h 40"/>
              <a:gd name="T8" fmla="*/ 23 w 41"/>
              <a:gd name="T9" fmla="*/ 39 h 40"/>
            </a:gdLst>
            <a:ahLst/>
            <a:cxnLst>
              <a:cxn ang="0">
                <a:pos x="T0" y="T1"/>
              </a:cxn>
              <a:cxn ang="0">
                <a:pos x="T2" y="T3"/>
              </a:cxn>
              <a:cxn ang="0">
                <a:pos x="T4" y="T5"/>
              </a:cxn>
              <a:cxn ang="0">
                <a:pos x="T6" y="T7"/>
              </a:cxn>
              <a:cxn ang="0">
                <a:pos x="T8" y="T9"/>
              </a:cxn>
            </a:cxnLst>
            <a:rect l="0" t="0" r="r" b="b"/>
            <a:pathLst>
              <a:path w="41" h="40">
                <a:moveTo>
                  <a:pt x="23" y="39"/>
                </a:moveTo>
                <a:cubicBezTo>
                  <a:pt x="33" y="37"/>
                  <a:pt x="41" y="28"/>
                  <a:pt x="39" y="17"/>
                </a:cubicBezTo>
                <a:cubicBezTo>
                  <a:pt x="38" y="7"/>
                  <a:pt x="29" y="0"/>
                  <a:pt x="18" y="1"/>
                </a:cubicBezTo>
                <a:cubicBezTo>
                  <a:pt x="8" y="2"/>
                  <a:pt x="0" y="12"/>
                  <a:pt x="2" y="22"/>
                </a:cubicBezTo>
                <a:cubicBezTo>
                  <a:pt x="3" y="33"/>
                  <a:pt x="12" y="40"/>
                  <a:pt x="23" y="39"/>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42" name="Freeform 137"/>
          <p:cNvSpPr>
            <a:spLocks noEditPoints="1"/>
          </p:cNvSpPr>
          <p:nvPr/>
        </p:nvSpPr>
        <p:spPr bwMode="auto">
          <a:xfrm>
            <a:off x="1636712" y="3249875"/>
            <a:ext cx="312737" cy="185738"/>
          </a:xfrm>
          <a:custGeom>
            <a:avLst/>
            <a:gdLst>
              <a:gd name="T0" fmla="*/ 87 w 91"/>
              <a:gd name="T1" fmla="*/ 16 h 54"/>
              <a:gd name="T2" fmla="*/ 87 w 91"/>
              <a:gd name="T3" fmla="*/ 15 h 54"/>
              <a:gd name="T4" fmla="*/ 87 w 91"/>
              <a:gd name="T5" fmla="*/ 15 h 54"/>
              <a:gd name="T6" fmla="*/ 53 w 91"/>
              <a:gd name="T7" fmla="*/ 0 h 54"/>
              <a:gd name="T8" fmla="*/ 51 w 91"/>
              <a:gd name="T9" fmla="*/ 0 h 54"/>
              <a:gd name="T10" fmla="*/ 38 w 91"/>
              <a:gd name="T11" fmla="*/ 2 h 54"/>
              <a:gd name="T12" fmla="*/ 3 w 91"/>
              <a:gd name="T13" fmla="*/ 28 h 54"/>
              <a:gd name="T14" fmla="*/ 7 w 91"/>
              <a:gd name="T15" fmla="*/ 54 h 54"/>
              <a:gd name="T16" fmla="*/ 24 w 91"/>
              <a:gd name="T17" fmla="*/ 52 h 54"/>
              <a:gd name="T18" fmla="*/ 22 w 91"/>
              <a:gd name="T19" fmla="*/ 38 h 54"/>
              <a:gd name="T20" fmla="*/ 25 w 91"/>
              <a:gd name="T21" fmla="*/ 37 h 54"/>
              <a:gd name="T22" fmla="*/ 27 w 91"/>
              <a:gd name="T23" fmla="*/ 52 h 54"/>
              <a:gd name="T24" fmla="*/ 71 w 91"/>
              <a:gd name="T25" fmla="*/ 46 h 54"/>
              <a:gd name="T26" fmla="*/ 69 w 91"/>
              <a:gd name="T27" fmla="*/ 32 h 54"/>
              <a:gd name="T28" fmla="*/ 72 w 91"/>
              <a:gd name="T29" fmla="*/ 32 h 54"/>
              <a:gd name="T30" fmla="*/ 74 w 91"/>
              <a:gd name="T31" fmla="*/ 46 h 54"/>
              <a:gd name="T32" fmla="*/ 91 w 91"/>
              <a:gd name="T33" fmla="*/ 44 h 54"/>
              <a:gd name="T34" fmla="*/ 87 w 91"/>
              <a:gd name="T35" fmla="*/ 17 h 54"/>
              <a:gd name="T36" fmla="*/ 87 w 91"/>
              <a:gd name="T37" fmla="*/ 16 h 54"/>
              <a:gd name="T38" fmla="*/ 53 w 91"/>
              <a:gd name="T39" fmla="*/ 40 h 54"/>
              <a:gd name="T40" fmla="*/ 48 w 91"/>
              <a:gd name="T41" fmla="*/ 44 h 54"/>
              <a:gd name="T42" fmla="*/ 42 w 91"/>
              <a:gd name="T43" fmla="*/ 41 h 54"/>
              <a:gd name="T44" fmla="*/ 42 w 91"/>
              <a:gd name="T45" fmla="*/ 21 h 54"/>
              <a:gd name="T46" fmla="*/ 38 w 91"/>
              <a:gd name="T47" fmla="*/ 16 h 54"/>
              <a:gd name="T48" fmla="*/ 44 w 91"/>
              <a:gd name="T49" fmla="*/ 9 h 54"/>
              <a:gd name="T50" fmla="*/ 51 w 91"/>
              <a:gd name="T51" fmla="*/ 14 h 54"/>
              <a:gd name="T52" fmla="*/ 49 w 91"/>
              <a:gd name="T53" fmla="*/ 20 h 54"/>
              <a:gd name="T54" fmla="*/ 53 w 91"/>
              <a:gd name="T55"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1" h="54">
                <a:moveTo>
                  <a:pt x="87" y="16"/>
                </a:moveTo>
                <a:cubicBezTo>
                  <a:pt x="87" y="16"/>
                  <a:pt x="87" y="16"/>
                  <a:pt x="87" y="15"/>
                </a:cubicBezTo>
                <a:cubicBezTo>
                  <a:pt x="87" y="15"/>
                  <a:pt x="87" y="15"/>
                  <a:pt x="87" y="15"/>
                </a:cubicBezTo>
                <a:cubicBezTo>
                  <a:pt x="83" y="1"/>
                  <a:pt x="62" y="0"/>
                  <a:pt x="53" y="0"/>
                </a:cubicBezTo>
                <a:cubicBezTo>
                  <a:pt x="52" y="0"/>
                  <a:pt x="51" y="0"/>
                  <a:pt x="51" y="0"/>
                </a:cubicBezTo>
                <a:cubicBezTo>
                  <a:pt x="38" y="2"/>
                  <a:pt x="38" y="2"/>
                  <a:pt x="38" y="2"/>
                </a:cubicBezTo>
                <a:cubicBezTo>
                  <a:pt x="38" y="2"/>
                  <a:pt x="0" y="4"/>
                  <a:pt x="3" y="28"/>
                </a:cubicBezTo>
                <a:cubicBezTo>
                  <a:pt x="7" y="54"/>
                  <a:pt x="7" y="54"/>
                  <a:pt x="7" y="54"/>
                </a:cubicBezTo>
                <a:cubicBezTo>
                  <a:pt x="24" y="52"/>
                  <a:pt x="24" y="52"/>
                  <a:pt x="24" y="52"/>
                </a:cubicBezTo>
                <a:cubicBezTo>
                  <a:pt x="22" y="38"/>
                  <a:pt x="22" y="38"/>
                  <a:pt x="22" y="38"/>
                </a:cubicBezTo>
                <a:cubicBezTo>
                  <a:pt x="25" y="37"/>
                  <a:pt x="25" y="37"/>
                  <a:pt x="25" y="37"/>
                </a:cubicBezTo>
                <a:cubicBezTo>
                  <a:pt x="27" y="52"/>
                  <a:pt x="27" y="52"/>
                  <a:pt x="27" y="52"/>
                </a:cubicBezTo>
                <a:cubicBezTo>
                  <a:pt x="71" y="46"/>
                  <a:pt x="71" y="46"/>
                  <a:pt x="71" y="46"/>
                </a:cubicBezTo>
                <a:cubicBezTo>
                  <a:pt x="69" y="32"/>
                  <a:pt x="69" y="32"/>
                  <a:pt x="69" y="32"/>
                </a:cubicBezTo>
                <a:cubicBezTo>
                  <a:pt x="72" y="32"/>
                  <a:pt x="72" y="32"/>
                  <a:pt x="72" y="32"/>
                </a:cubicBezTo>
                <a:cubicBezTo>
                  <a:pt x="74" y="46"/>
                  <a:pt x="74" y="46"/>
                  <a:pt x="74" y="46"/>
                </a:cubicBezTo>
                <a:cubicBezTo>
                  <a:pt x="91" y="44"/>
                  <a:pt x="91" y="44"/>
                  <a:pt x="91" y="44"/>
                </a:cubicBezTo>
                <a:cubicBezTo>
                  <a:pt x="87" y="17"/>
                  <a:pt x="87" y="17"/>
                  <a:pt x="87" y="17"/>
                </a:cubicBezTo>
                <a:cubicBezTo>
                  <a:pt x="87" y="17"/>
                  <a:pt x="87" y="16"/>
                  <a:pt x="87" y="16"/>
                </a:cubicBezTo>
                <a:close/>
                <a:moveTo>
                  <a:pt x="53" y="40"/>
                </a:moveTo>
                <a:cubicBezTo>
                  <a:pt x="48" y="44"/>
                  <a:pt x="48" y="44"/>
                  <a:pt x="48" y="44"/>
                </a:cubicBezTo>
                <a:cubicBezTo>
                  <a:pt x="42" y="41"/>
                  <a:pt x="42" y="41"/>
                  <a:pt x="42" y="41"/>
                </a:cubicBezTo>
                <a:cubicBezTo>
                  <a:pt x="42" y="21"/>
                  <a:pt x="42" y="21"/>
                  <a:pt x="42" y="21"/>
                </a:cubicBezTo>
                <a:cubicBezTo>
                  <a:pt x="40" y="20"/>
                  <a:pt x="39" y="18"/>
                  <a:pt x="38" y="16"/>
                </a:cubicBezTo>
                <a:cubicBezTo>
                  <a:pt x="38" y="12"/>
                  <a:pt x="40" y="9"/>
                  <a:pt x="44" y="9"/>
                </a:cubicBezTo>
                <a:cubicBezTo>
                  <a:pt x="47" y="8"/>
                  <a:pt x="50" y="11"/>
                  <a:pt x="51" y="14"/>
                </a:cubicBezTo>
                <a:cubicBezTo>
                  <a:pt x="51" y="17"/>
                  <a:pt x="50" y="19"/>
                  <a:pt x="49" y="20"/>
                </a:cubicBezTo>
                <a:lnTo>
                  <a:pt x="53" y="40"/>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43" name="Freeform 138"/>
          <p:cNvSpPr/>
          <p:nvPr/>
        </p:nvSpPr>
        <p:spPr bwMode="auto">
          <a:xfrm>
            <a:off x="4162424" y="2154500"/>
            <a:ext cx="133350" cy="130175"/>
          </a:xfrm>
          <a:custGeom>
            <a:avLst/>
            <a:gdLst>
              <a:gd name="T0" fmla="*/ 22 w 39"/>
              <a:gd name="T1" fmla="*/ 37 h 38"/>
              <a:gd name="T2" fmla="*/ 38 w 39"/>
              <a:gd name="T3" fmla="*/ 17 h 38"/>
              <a:gd name="T4" fmla="*/ 17 w 39"/>
              <a:gd name="T5" fmla="*/ 1 h 38"/>
              <a:gd name="T6" fmla="*/ 2 w 39"/>
              <a:gd name="T7" fmla="*/ 21 h 38"/>
              <a:gd name="T8" fmla="*/ 22 w 39"/>
              <a:gd name="T9" fmla="*/ 37 h 38"/>
            </a:gdLst>
            <a:ahLst/>
            <a:cxnLst>
              <a:cxn ang="0">
                <a:pos x="T0" y="T1"/>
              </a:cxn>
              <a:cxn ang="0">
                <a:pos x="T2" y="T3"/>
              </a:cxn>
              <a:cxn ang="0">
                <a:pos x="T4" y="T5"/>
              </a:cxn>
              <a:cxn ang="0">
                <a:pos x="T6" y="T7"/>
              </a:cxn>
              <a:cxn ang="0">
                <a:pos x="T8" y="T9"/>
              </a:cxn>
            </a:cxnLst>
            <a:rect l="0" t="0" r="r" b="b"/>
            <a:pathLst>
              <a:path w="39" h="38">
                <a:moveTo>
                  <a:pt x="22" y="37"/>
                </a:moveTo>
                <a:cubicBezTo>
                  <a:pt x="32" y="36"/>
                  <a:pt x="39" y="27"/>
                  <a:pt x="38" y="17"/>
                </a:cubicBezTo>
                <a:cubicBezTo>
                  <a:pt x="36" y="7"/>
                  <a:pt x="27" y="0"/>
                  <a:pt x="17" y="1"/>
                </a:cubicBezTo>
                <a:cubicBezTo>
                  <a:pt x="7" y="2"/>
                  <a:pt x="0" y="11"/>
                  <a:pt x="2" y="21"/>
                </a:cubicBezTo>
                <a:cubicBezTo>
                  <a:pt x="3" y="31"/>
                  <a:pt x="12" y="38"/>
                  <a:pt x="22" y="37"/>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44" name="Freeform 139"/>
          <p:cNvSpPr>
            <a:spLocks noEditPoints="1"/>
          </p:cNvSpPr>
          <p:nvPr/>
        </p:nvSpPr>
        <p:spPr bwMode="auto">
          <a:xfrm>
            <a:off x="4097337" y="2289437"/>
            <a:ext cx="295275" cy="174625"/>
          </a:xfrm>
          <a:custGeom>
            <a:avLst/>
            <a:gdLst>
              <a:gd name="T0" fmla="*/ 83 w 86"/>
              <a:gd name="T1" fmla="*/ 15 h 51"/>
              <a:gd name="T2" fmla="*/ 83 w 86"/>
              <a:gd name="T3" fmla="*/ 14 h 51"/>
              <a:gd name="T4" fmla="*/ 83 w 86"/>
              <a:gd name="T5" fmla="*/ 14 h 51"/>
              <a:gd name="T6" fmla="*/ 50 w 86"/>
              <a:gd name="T7" fmla="*/ 0 h 51"/>
              <a:gd name="T8" fmla="*/ 48 w 86"/>
              <a:gd name="T9" fmla="*/ 0 h 51"/>
              <a:gd name="T10" fmla="*/ 36 w 86"/>
              <a:gd name="T11" fmla="*/ 1 h 51"/>
              <a:gd name="T12" fmla="*/ 3 w 86"/>
              <a:gd name="T13" fmla="*/ 26 h 51"/>
              <a:gd name="T14" fmla="*/ 6 w 86"/>
              <a:gd name="T15" fmla="*/ 51 h 51"/>
              <a:gd name="T16" fmla="*/ 23 w 86"/>
              <a:gd name="T17" fmla="*/ 49 h 51"/>
              <a:gd name="T18" fmla="*/ 21 w 86"/>
              <a:gd name="T19" fmla="*/ 35 h 51"/>
              <a:gd name="T20" fmla="*/ 24 w 86"/>
              <a:gd name="T21" fmla="*/ 35 h 51"/>
              <a:gd name="T22" fmla="*/ 26 w 86"/>
              <a:gd name="T23" fmla="*/ 49 h 51"/>
              <a:gd name="T24" fmla="*/ 67 w 86"/>
              <a:gd name="T25" fmla="*/ 43 h 51"/>
              <a:gd name="T26" fmla="*/ 66 w 86"/>
              <a:gd name="T27" fmla="*/ 30 h 51"/>
              <a:gd name="T28" fmla="*/ 68 w 86"/>
              <a:gd name="T29" fmla="*/ 30 h 51"/>
              <a:gd name="T30" fmla="*/ 70 w 86"/>
              <a:gd name="T31" fmla="*/ 43 h 51"/>
              <a:gd name="T32" fmla="*/ 86 w 86"/>
              <a:gd name="T33" fmla="*/ 41 h 51"/>
              <a:gd name="T34" fmla="*/ 83 w 86"/>
              <a:gd name="T35" fmla="*/ 16 h 51"/>
              <a:gd name="T36" fmla="*/ 83 w 86"/>
              <a:gd name="T37" fmla="*/ 15 h 51"/>
              <a:gd name="T38" fmla="*/ 50 w 86"/>
              <a:gd name="T39" fmla="*/ 37 h 51"/>
              <a:gd name="T40" fmla="*/ 46 w 86"/>
              <a:gd name="T41" fmla="*/ 42 h 51"/>
              <a:gd name="T42" fmla="*/ 40 w 86"/>
              <a:gd name="T43" fmla="*/ 39 h 51"/>
              <a:gd name="T44" fmla="*/ 40 w 86"/>
              <a:gd name="T45" fmla="*/ 19 h 51"/>
              <a:gd name="T46" fmla="*/ 36 w 86"/>
              <a:gd name="T47" fmla="*/ 15 h 51"/>
              <a:gd name="T48" fmla="*/ 42 w 86"/>
              <a:gd name="T49" fmla="*/ 8 h 51"/>
              <a:gd name="T50" fmla="*/ 48 w 86"/>
              <a:gd name="T51" fmla="*/ 13 h 51"/>
              <a:gd name="T52" fmla="*/ 46 w 86"/>
              <a:gd name="T53" fmla="*/ 19 h 51"/>
              <a:gd name="T54" fmla="*/ 50 w 86"/>
              <a:gd name="T55" fmla="*/ 3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51">
                <a:moveTo>
                  <a:pt x="83" y="15"/>
                </a:moveTo>
                <a:cubicBezTo>
                  <a:pt x="83" y="15"/>
                  <a:pt x="83" y="14"/>
                  <a:pt x="83" y="14"/>
                </a:cubicBezTo>
                <a:cubicBezTo>
                  <a:pt x="83" y="14"/>
                  <a:pt x="83" y="14"/>
                  <a:pt x="83" y="14"/>
                </a:cubicBezTo>
                <a:cubicBezTo>
                  <a:pt x="79" y="0"/>
                  <a:pt x="59" y="0"/>
                  <a:pt x="50" y="0"/>
                </a:cubicBezTo>
                <a:cubicBezTo>
                  <a:pt x="50" y="0"/>
                  <a:pt x="49" y="0"/>
                  <a:pt x="48" y="0"/>
                </a:cubicBezTo>
                <a:cubicBezTo>
                  <a:pt x="36" y="1"/>
                  <a:pt x="36" y="1"/>
                  <a:pt x="36" y="1"/>
                </a:cubicBezTo>
                <a:cubicBezTo>
                  <a:pt x="36" y="1"/>
                  <a:pt x="0" y="3"/>
                  <a:pt x="3" y="26"/>
                </a:cubicBezTo>
                <a:cubicBezTo>
                  <a:pt x="6" y="51"/>
                  <a:pt x="6" y="51"/>
                  <a:pt x="6" y="51"/>
                </a:cubicBezTo>
                <a:cubicBezTo>
                  <a:pt x="23" y="49"/>
                  <a:pt x="23" y="49"/>
                  <a:pt x="23" y="49"/>
                </a:cubicBezTo>
                <a:cubicBezTo>
                  <a:pt x="21" y="35"/>
                  <a:pt x="21" y="35"/>
                  <a:pt x="21" y="35"/>
                </a:cubicBezTo>
                <a:cubicBezTo>
                  <a:pt x="24" y="35"/>
                  <a:pt x="24" y="35"/>
                  <a:pt x="24" y="35"/>
                </a:cubicBezTo>
                <a:cubicBezTo>
                  <a:pt x="26" y="49"/>
                  <a:pt x="26" y="49"/>
                  <a:pt x="26" y="49"/>
                </a:cubicBezTo>
                <a:cubicBezTo>
                  <a:pt x="67" y="43"/>
                  <a:pt x="67" y="43"/>
                  <a:pt x="67" y="43"/>
                </a:cubicBezTo>
                <a:cubicBezTo>
                  <a:pt x="66" y="30"/>
                  <a:pt x="66" y="30"/>
                  <a:pt x="66" y="30"/>
                </a:cubicBezTo>
                <a:cubicBezTo>
                  <a:pt x="68" y="30"/>
                  <a:pt x="68" y="30"/>
                  <a:pt x="68" y="30"/>
                </a:cubicBezTo>
                <a:cubicBezTo>
                  <a:pt x="70" y="43"/>
                  <a:pt x="70" y="43"/>
                  <a:pt x="70" y="43"/>
                </a:cubicBezTo>
                <a:cubicBezTo>
                  <a:pt x="86" y="41"/>
                  <a:pt x="86" y="41"/>
                  <a:pt x="86" y="41"/>
                </a:cubicBezTo>
                <a:cubicBezTo>
                  <a:pt x="83" y="16"/>
                  <a:pt x="83" y="16"/>
                  <a:pt x="83" y="16"/>
                </a:cubicBezTo>
                <a:cubicBezTo>
                  <a:pt x="83" y="15"/>
                  <a:pt x="83" y="15"/>
                  <a:pt x="83" y="15"/>
                </a:cubicBezTo>
                <a:close/>
                <a:moveTo>
                  <a:pt x="50" y="37"/>
                </a:moveTo>
                <a:cubicBezTo>
                  <a:pt x="46" y="42"/>
                  <a:pt x="46" y="42"/>
                  <a:pt x="46" y="42"/>
                </a:cubicBezTo>
                <a:cubicBezTo>
                  <a:pt x="40" y="39"/>
                  <a:pt x="40" y="39"/>
                  <a:pt x="40" y="39"/>
                </a:cubicBezTo>
                <a:cubicBezTo>
                  <a:pt x="40" y="19"/>
                  <a:pt x="40" y="19"/>
                  <a:pt x="40" y="19"/>
                </a:cubicBezTo>
                <a:cubicBezTo>
                  <a:pt x="38" y="19"/>
                  <a:pt x="37" y="17"/>
                  <a:pt x="36" y="15"/>
                </a:cubicBezTo>
                <a:cubicBezTo>
                  <a:pt x="36" y="11"/>
                  <a:pt x="38" y="8"/>
                  <a:pt x="42" y="8"/>
                </a:cubicBezTo>
                <a:cubicBezTo>
                  <a:pt x="45" y="8"/>
                  <a:pt x="48" y="10"/>
                  <a:pt x="48" y="13"/>
                </a:cubicBezTo>
                <a:cubicBezTo>
                  <a:pt x="49" y="15"/>
                  <a:pt x="48" y="17"/>
                  <a:pt x="46" y="19"/>
                </a:cubicBezTo>
                <a:lnTo>
                  <a:pt x="50" y="37"/>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45" name="Freeform 140"/>
          <p:cNvSpPr/>
          <p:nvPr/>
        </p:nvSpPr>
        <p:spPr bwMode="auto">
          <a:xfrm>
            <a:off x="3849687" y="3226062"/>
            <a:ext cx="138112" cy="141288"/>
          </a:xfrm>
          <a:custGeom>
            <a:avLst/>
            <a:gdLst>
              <a:gd name="T0" fmla="*/ 23 w 40"/>
              <a:gd name="T1" fmla="*/ 39 h 41"/>
              <a:gd name="T2" fmla="*/ 39 w 40"/>
              <a:gd name="T3" fmla="*/ 18 h 41"/>
              <a:gd name="T4" fmla="*/ 18 w 40"/>
              <a:gd name="T5" fmla="*/ 2 h 41"/>
              <a:gd name="T6" fmla="*/ 1 w 40"/>
              <a:gd name="T7" fmla="*/ 23 h 41"/>
              <a:gd name="T8" fmla="*/ 23 w 40"/>
              <a:gd name="T9" fmla="*/ 39 h 41"/>
            </a:gdLst>
            <a:ahLst/>
            <a:cxnLst>
              <a:cxn ang="0">
                <a:pos x="T0" y="T1"/>
              </a:cxn>
              <a:cxn ang="0">
                <a:pos x="T2" y="T3"/>
              </a:cxn>
              <a:cxn ang="0">
                <a:pos x="T4" y="T5"/>
              </a:cxn>
              <a:cxn ang="0">
                <a:pos x="T6" y="T7"/>
              </a:cxn>
              <a:cxn ang="0">
                <a:pos x="T8" y="T9"/>
              </a:cxn>
            </a:cxnLst>
            <a:rect l="0" t="0" r="r" b="b"/>
            <a:pathLst>
              <a:path w="40" h="41">
                <a:moveTo>
                  <a:pt x="23" y="39"/>
                </a:moveTo>
                <a:cubicBezTo>
                  <a:pt x="33" y="38"/>
                  <a:pt x="40" y="29"/>
                  <a:pt x="39" y="18"/>
                </a:cubicBezTo>
                <a:cubicBezTo>
                  <a:pt x="38" y="8"/>
                  <a:pt x="28" y="0"/>
                  <a:pt x="18" y="2"/>
                </a:cubicBezTo>
                <a:cubicBezTo>
                  <a:pt x="8" y="3"/>
                  <a:pt x="0" y="12"/>
                  <a:pt x="1" y="23"/>
                </a:cubicBezTo>
                <a:cubicBezTo>
                  <a:pt x="3" y="33"/>
                  <a:pt x="12" y="41"/>
                  <a:pt x="23" y="39"/>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146" name="Freeform 141"/>
          <p:cNvSpPr>
            <a:spLocks noEditPoints="1"/>
          </p:cNvSpPr>
          <p:nvPr/>
        </p:nvSpPr>
        <p:spPr bwMode="auto">
          <a:xfrm>
            <a:off x="3781424" y="3367350"/>
            <a:ext cx="312737" cy="184150"/>
          </a:xfrm>
          <a:custGeom>
            <a:avLst/>
            <a:gdLst>
              <a:gd name="T0" fmla="*/ 87 w 91"/>
              <a:gd name="T1" fmla="*/ 16 h 54"/>
              <a:gd name="T2" fmla="*/ 87 w 91"/>
              <a:gd name="T3" fmla="*/ 15 h 54"/>
              <a:gd name="T4" fmla="*/ 87 w 91"/>
              <a:gd name="T5" fmla="*/ 15 h 54"/>
              <a:gd name="T6" fmla="*/ 52 w 91"/>
              <a:gd name="T7" fmla="*/ 0 h 54"/>
              <a:gd name="T8" fmla="*/ 51 w 91"/>
              <a:gd name="T9" fmla="*/ 0 h 54"/>
              <a:gd name="T10" fmla="*/ 38 w 91"/>
              <a:gd name="T11" fmla="*/ 2 h 54"/>
              <a:gd name="T12" fmla="*/ 3 w 91"/>
              <a:gd name="T13" fmla="*/ 28 h 54"/>
              <a:gd name="T14" fmla="*/ 6 w 91"/>
              <a:gd name="T15" fmla="*/ 54 h 54"/>
              <a:gd name="T16" fmla="*/ 24 w 91"/>
              <a:gd name="T17" fmla="*/ 52 h 54"/>
              <a:gd name="T18" fmla="*/ 22 w 91"/>
              <a:gd name="T19" fmla="*/ 38 h 54"/>
              <a:gd name="T20" fmla="*/ 25 w 91"/>
              <a:gd name="T21" fmla="*/ 37 h 54"/>
              <a:gd name="T22" fmla="*/ 27 w 91"/>
              <a:gd name="T23" fmla="*/ 51 h 54"/>
              <a:gd name="T24" fmla="*/ 71 w 91"/>
              <a:gd name="T25" fmla="*/ 46 h 54"/>
              <a:gd name="T26" fmla="*/ 69 w 91"/>
              <a:gd name="T27" fmla="*/ 32 h 54"/>
              <a:gd name="T28" fmla="*/ 72 w 91"/>
              <a:gd name="T29" fmla="*/ 32 h 54"/>
              <a:gd name="T30" fmla="*/ 73 w 91"/>
              <a:gd name="T31" fmla="*/ 46 h 54"/>
              <a:gd name="T32" fmla="*/ 91 w 91"/>
              <a:gd name="T33" fmla="*/ 44 h 54"/>
              <a:gd name="T34" fmla="*/ 87 w 91"/>
              <a:gd name="T35" fmla="*/ 17 h 54"/>
              <a:gd name="T36" fmla="*/ 87 w 91"/>
              <a:gd name="T37" fmla="*/ 16 h 54"/>
              <a:gd name="T38" fmla="*/ 53 w 91"/>
              <a:gd name="T39" fmla="*/ 40 h 54"/>
              <a:gd name="T40" fmla="*/ 48 w 91"/>
              <a:gd name="T41" fmla="*/ 44 h 54"/>
              <a:gd name="T42" fmla="*/ 42 w 91"/>
              <a:gd name="T43" fmla="*/ 41 h 54"/>
              <a:gd name="T44" fmla="*/ 42 w 91"/>
              <a:gd name="T45" fmla="*/ 21 h 54"/>
              <a:gd name="T46" fmla="*/ 38 w 91"/>
              <a:gd name="T47" fmla="*/ 16 h 54"/>
              <a:gd name="T48" fmla="*/ 44 w 91"/>
              <a:gd name="T49" fmla="*/ 9 h 54"/>
              <a:gd name="T50" fmla="*/ 51 w 91"/>
              <a:gd name="T51" fmla="*/ 14 h 54"/>
              <a:gd name="T52" fmla="*/ 48 w 91"/>
              <a:gd name="T53" fmla="*/ 20 h 54"/>
              <a:gd name="T54" fmla="*/ 53 w 91"/>
              <a:gd name="T55"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1" h="54">
                <a:moveTo>
                  <a:pt x="87" y="16"/>
                </a:moveTo>
                <a:cubicBezTo>
                  <a:pt x="87" y="16"/>
                  <a:pt x="87" y="15"/>
                  <a:pt x="87" y="15"/>
                </a:cubicBezTo>
                <a:cubicBezTo>
                  <a:pt x="87" y="15"/>
                  <a:pt x="87" y="15"/>
                  <a:pt x="87" y="15"/>
                </a:cubicBezTo>
                <a:cubicBezTo>
                  <a:pt x="83" y="1"/>
                  <a:pt x="62" y="0"/>
                  <a:pt x="52" y="0"/>
                </a:cubicBezTo>
                <a:cubicBezTo>
                  <a:pt x="52" y="0"/>
                  <a:pt x="51" y="0"/>
                  <a:pt x="51" y="0"/>
                </a:cubicBezTo>
                <a:cubicBezTo>
                  <a:pt x="38" y="2"/>
                  <a:pt x="38" y="2"/>
                  <a:pt x="38" y="2"/>
                </a:cubicBezTo>
                <a:cubicBezTo>
                  <a:pt x="38" y="2"/>
                  <a:pt x="0" y="4"/>
                  <a:pt x="3" y="28"/>
                </a:cubicBezTo>
                <a:cubicBezTo>
                  <a:pt x="6" y="54"/>
                  <a:pt x="6" y="54"/>
                  <a:pt x="6" y="54"/>
                </a:cubicBezTo>
                <a:cubicBezTo>
                  <a:pt x="24" y="52"/>
                  <a:pt x="24" y="52"/>
                  <a:pt x="24" y="52"/>
                </a:cubicBezTo>
                <a:cubicBezTo>
                  <a:pt x="22" y="38"/>
                  <a:pt x="22" y="38"/>
                  <a:pt x="22" y="38"/>
                </a:cubicBezTo>
                <a:cubicBezTo>
                  <a:pt x="25" y="37"/>
                  <a:pt x="25" y="37"/>
                  <a:pt x="25" y="37"/>
                </a:cubicBezTo>
                <a:cubicBezTo>
                  <a:pt x="27" y="51"/>
                  <a:pt x="27" y="51"/>
                  <a:pt x="27" y="51"/>
                </a:cubicBezTo>
                <a:cubicBezTo>
                  <a:pt x="71" y="46"/>
                  <a:pt x="71" y="46"/>
                  <a:pt x="71" y="46"/>
                </a:cubicBezTo>
                <a:cubicBezTo>
                  <a:pt x="69" y="32"/>
                  <a:pt x="69" y="32"/>
                  <a:pt x="69" y="32"/>
                </a:cubicBezTo>
                <a:cubicBezTo>
                  <a:pt x="72" y="32"/>
                  <a:pt x="72" y="32"/>
                  <a:pt x="72" y="32"/>
                </a:cubicBezTo>
                <a:cubicBezTo>
                  <a:pt x="73" y="46"/>
                  <a:pt x="73" y="46"/>
                  <a:pt x="73" y="46"/>
                </a:cubicBezTo>
                <a:cubicBezTo>
                  <a:pt x="91" y="44"/>
                  <a:pt x="91" y="44"/>
                  <a:pt x="91" y="44"/>
                </a:cubicBezTo>
                <a:cubicBezTo>
                  <a:pt x="87" y="17"/>
                  <a:pt x="87" y="17"/>
                  <a:pt x="87" y="17"/>
                </a:cubicBezTo>
                <a:cubicBezTo>
                  <a:pt x="87" y="16"/>
                  <a:pt x="87" y="16"/>
                  <a:pt x="87" y="16"/>
                </a:cubicBezTo>
                <a:close/>
                <a:moveTo>
                  <a:pt x="53" y="40"/>
                </a:moveTo>
                <a:cubicBezTo>
                  <a:pt x="48" y="44"/>
                  <a:pt x="48" y="44"/>
                  <a:pt x="48" y="44"/>
                </a:cubicBezTo>
                <a:cubicBezTo>
                  <a:pt x="42" y="41"/>
                  <a:pt x="42" y="41"/>
                  <a:pt x="42" y="41"/>
                </a:cubicBezTo>
                <a:cubicBezTo>
                  <a:pt x="42" y="21"/>
                  <a:pt x="42" y="21"/>
                  <a:pt x="42" y="21"/>
                </a:cubicBezTo>
                <a:cubicBezTo>
                  <a:pt x="40" y="20"/>
                  <a:pt x="38" y="18"/>
                  <a:pt x="38" y="16"/>
                </a:cubicBezTo>
                <a:cubicBezTo>
                  <a:pt x="38" y="12"/>
                  <a:pt x="40" y="9"/>
                  <a:pt x="44" y="9"/>
                </a:cubicBezTo>
                <a:cubicBezTo>
                  <a:pt x="47" y="8"/>
                  <a:pt x="50" y="11"/>
                  <a:pt x="51" y="14"/>
                </a:cubicBezTo>
                <a:cubicBezTo>
                  <a:pt x="51" y="16"/>
                  <a:pt x="50" y="19"/>
                  <a:pt x="48" y="20"/>
                </a:cubicBezTo>
                <a:lnTo>
                  <a:pt x="53" y="40"/>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147" name="Freeform 142"/>
          <p:cNvSpPr/>
          <p:nvPr/>
        </p:nvSpPr>
        <p:spPr bwMode="auto">
          <a:xfrm>
            <a:off x="2662237" y="2443425"/>
            <a:ext cx="73025" cy="144463"/>
          </a:xfrm>
          <a:custGeom>
            <a:avLst/>
            <a:gdLst>
              <a:gd name="T0" fmla="*/ 5 w 21"/>
              <a:gd name="T1" fmla="*/ 1 h 42"/>
              <a:gd name="T2" fmla="*/ 5 w 21"/>
              <a:gd name="T3" fmla="*/ 3 h 42"/>
              <a:gd name="T4" fmla="*/ 6 w 21"/>
              <a:gd name="T5" fmla="*/ 4 h 42"/>
              <a:gd name="T6" fmla="*/ 6 w 21"/>
              <a:gd name="T7" fmla="*/ 4 h 42"/>
              <a:gd name="T8" fmla="*/ 6 w 21"/>
              <a:gd name="T9" fmla="*/ 7 h 42"/>
              <a:gd name="T10" fmla="*/ 6 w 21"/>
              <a:gd name="T11" fmla="*/ 7 h 42"/>
              <a:gd name="T12" fmla="*/ 0 w 21"/>
              <a:gd name="T13" fmla="*/ 16 h 42"/>
              <a:gd name="T14" fmla="*/ 2 w 21"/>
              <a:gd name="T15" fmla="*/ 42 h 42"/>
              <a:gd name="T16" fmla="*/ 7 w 21"/>
              <a:gd name="T17" fmla="*/ 31 h 42"/>
              <a:gd name="T18" fmla="*/ 15 w 21"/>
              <a:gd name="T19" fmla="*/ 24 h 42"/>
              <a:gd name="T20" fmla="*/ 15 w 21"/>
              <a:gd name="T21" fmla="*/ 24 h 42"/>
              <a:gd name="T22" fmla="*/ 15 w 21"/>
              <a:gd name="T23" fmla="*/ 24 h 42"/>
              <a:gd name="T24" fmla="*/ 17 w 21"/>
              <a:gd name="T25" fmla="*/ 24 h 42"/>
              <a:gd name="T26" fmla="*/ 17 w 21"/>
              <a:gd name="T27" fmla="*/ 24 h 42"/>
              <a:gd name="T28" fmla="*/ 18 w 21"/>
              <a:gd name="T29" fmla="*/ 27 h 42"/>
              <a:gd name="T30" fmla="*/ 18 w 21"/>
              <a:gd name="T31" fmla="*/ 27 h 42"/>
              <a:gd name="T32" fmla="*/ 18 w 21"/>
              <a:gd name="T33" fmla="*/ 27 h 42"/>
              <a:gd name="T34" fmla="*/ 19 w 21"/>
              <a:gd name="T35" fmla="*/ 27 h 42"/>
              <a:gd name="T36" fmla="*/ 20 w 21"/>
              <a:gd name="T37" fmla="*/ 28 h 42"/>
              <a:gd name="T38" fmla="*/ 21 w 21"/>
              <a:gd name="T39" fmla="*/ 26 h 42"/>
              <a:gd name="T40" fmla="*/ 19 w 21"/>
              <a:gd name="T41" fmla="*/ 10 h 42"/>
              <a:gd name="T42" fmla="*/ 6 w 21"/>
              <a:gd name="T43" fmla="*/ 1 h 42"/>
              <a:gd name="T44" fmla="*/ 6 w 21"/>
              <a:gd name="T45" fmla="*/ 1 h 42"/>
              <a:gd name="T46" fmla="*/ 5 w 21"/>
              <a:gd name="T47"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42">
                <a:moveTo>
                  <a:pt x="5" y="1"/>
                </a:moveTo>
                <a:cubicBezTo>
                  <a:pt x="5" y="2"/>
                  <a:pt x="5" y="3"/>
                  <a:pt x="5" y="3"/>
                </a:cubicBezTo>
                <a:cubicBezTo>
                  <a:pt x="6" y="4"/>
                  <a:pt x="6" y="4"/>
                  <a:pt x="6" y="4"/>
                </a:cubicBezTo>
                <a:cubicBezTo>
                  <a:pt x="6" y="4"/>
                  <a:pt x="6" y="4"/>
                  <a:pt x="6" y="4"/>
                </a:cubicBezTo>
                <a:cubicBezTo>
                  <a:pt x="7" y="6"/>
                  <a:pt x="6" y="7"/>
                  <a:pt x="6" y="7"/>
                </a:cubicBezTo>
                <a:cubicBezTo>
                  <a:pt x="6" y="7"/>
                  <a:pt x="6" y="7"/>
                  <a:pt x="6" y="7"/>
                </a:cubicBezTo>
                <a:cubicBezTo>
                  <a:pt x="4" y="9"/>
                  <a:pt x="1" y="12"/>
                  <a:pt x="0" y="16"/>
                </a:cubicBezTo>
                <a:cubicBezTo>
                  <a:pt x="2" y="42"/>
                  <a:pt x="2" y="42"/>
                  <a:pt x="2" y="42"/>
                </a:cubicBezTo>
                <a:cubicBezTo>
                  <a:pt x="2" y="42"/>
                  <a:pt x="3" y="34"/>
                  <a:pt x="7" y="31"/>
                </a:cubicBezTo>
                <a:cubicBezTo>
                  <a:pt x="10" y="28"/>
                  <a:pt x="13" y="25"/>
                  <a:pt x="15" y="24"/>
                </a:cubicBezTo>
                <a:cubicBezTo>
                  <a:pt x="15" y="24"/>
                  <a:pt x="15" y="24"/>
                  <a:pt x="15" y="24"/>
                </a:cubicBezTo>
                <a:cubicBezTo>
                  <a:pt x="15" y="24"/>
                  <a:pt x="15" y="24"/>
                  <a:pt x="15" y="24"/>
                </a:cubicBezTo>
                <a:cubicBezTo>
                  <a:pt x="15" y="24"/>
                  <a:pt x="16" y="23"/>
                  <a:pt x="17" y="24"/>
                </a:cubicBezTo>
                <a:cubicBezTo>
                  <a:pt x="17" y="24"/>
                  <a:pt x="17" y="24"/>
                  <a:pt x="17" y="24"/>
                </a:cubicBezTo>
                <a:cubicBezTo>
                  <a:pt x="18" y="27"/>
                  <a:pt x="18" y="27"/>
                  <a:pt x="18" y="27"/>
                </a:cubicBezTo>
                <a:cubicBezTo>
                  <a:pt x="18" y="27"/>
                  <a:pt x="18" y="27"/>
                  <a:pt x="18" y="27"/>
                </a:cubicBezTo>
                <a:cubicBezTo>
                  <a:pt x="18" y="27"/>
                  <a:pt x="18" y="27"/>
                  <a:pt x="18" y="27"/>
                </a:cubicBezTo>
                <a:cubicBezTo>
                  <a:pt x="19" y="27"/>
                  <a:pt x="19" y="27"/>
                  <a:pt x="19" y="27"/>
                </a:cubicBezTo>
                <a:cubicBezTo>
                  <a:pt x="19" y="27"/>
                  <a:pt x="19" y="28"/>
                  <a:pt x="20" y="28"/>
                </a:cubicBezTo>
                <a:cubicBezTo>
                  <a:pt x="20" y="27"/>
                  <a:pt x="21" y="27"/>
                  <a:pt x="21" y="26"/>
                </a:cubicBezTo>
                <a:cubicBezTo>
                  <a:pt x="19" y="10"/>
                  <a:pt x="19" y="10"/>
                  <a:pt x="19" y="10"/>
                </a:cubicBezTo>
                <a:cubicBezTo>
                  <a:pt x="6" y="1"/>
                  <a:pt x="6" y="1"/>
                  <a:pt x="6" y="1"/>
                </a:cubicBezTo>
                <a:cubicBezTo>
                  <a:pt x="6" y="1"/>
                  <a:pt x="6" y="1"/>
                  <a:pt x="6" y="1"/>
                </a:cubicBezTo>
                <a:cubicBezTo>
                  <a:pt x="6" y="0"/>
                  <a:pt x="5" y="0"/>
                  <a:pt x="5" y="1"/>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48" name="Freeform 143"/>
          <p:cNvSpPr/>
          <p:nvPr/>
        </p:nvSpPr>
        <p:spPr bwMode="auto">
          <a:xfrm>
            <a:off x="2673349" y="2564075"/>
            <a:ext cx="74612" cy="109538"/>
          </a:xfrm>
          <a:custGeom>
            <a:avLst/>
            <a:gdLst>
              <a:gd name="T0" fmla="*/ 19 w 22"/>
              <a:gd name="T1" fmla="*/ 31 h 32"/>
              <a:gd name="T2" fmla="*/ 22 w 22"/>
              <a:gd name="T3" fmla="*/ 30 h 32"/>
              <a:gd name="T4" fmla="*/ 20 w 22"/>
              <a:gd name="T5" fmla="*/ 11 h 32"/>
              <a:gd name="T6" fmla="*/ 20 w 22"/>
              <a:gd name="T7" fmla="*/ 11 h 32"/>
              <a:gd name="T8" fmla="*/ 19 w 22"/>
              <a:gd name="T9" fmla="*/ 8 h 32"/>
              <a:gd name="T10" fmla="*/ 7 w 22"/>
              <a:gd name="T11" fmla="*/ 0 h 32"/>
              <a:gd name="T12" fmla="*/ 2 w 22"/>
              <a:gd name="T13" fmla="*/ 8 h 32"/>
              <a:gd name="T14" fmla="*/ 7 w 22"/>
              <a:gd name="T15" fmla="*/ 23 h 32"/>
              <a:gd name="T16" fmla="*/ 19 w 22"/>
              <a:gd name="T17"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32">
                <a:moveTo>
                  <a:pt x="19" y="31"/>
                </a:moveTo>
                <a:cubicBezTo>
                  <a:pt x="19" y="31"/>
                  <a:pt x="22" y="32"/>
                  <a:pt x="22" y="30"/>
                </a:cubicBezTo>
                <a:cubicBezTo>
                  <a:pt x="20" y="11"/>
                  <a:pt x="20" y="11"/>
                  <a:pt x="20" y="11"/>
                </a:cubicBezTo>
                <a:cubicBezTo>
                  <a:pt x="20" y="11"/>
                  <a:pt x="20" y="11"/>
                  <a:pt x="20" y="11"/>
                </a:cubicBezTo>
                <a:cubicBezTo>
                  <a:pt x="20" y="11"/>
                  <a:pt x="20" y="8"/>
                  <a:pt x="19" y="8"/>
                </a:cubicBezTo>
                <a:cubicBezTo>
                  <a:pt x="7" y="0"/>
                  <a:pt x="7" y="0"/>
                  <a:pt x="7" y="0"/>
                </a:cubicBezTo>
                <a:cubicBezTo>
                  <a:pt x="3" y="4"/>
                  <a:pt x="2" y="8"/>
                  <a:pt x="2" y="8"/>
                </a:cubicBezTo>
                <a:cubicBezTo>
                  <a:pt x="0" y="18"/>
                  <a:pt x="7" y="23"/>
                  <a:pt x="7" y="23"/>
                </a:cubicBezTo>
                <a:cubicBezTo>
                  <a:pt x="19" y="31"/>
                  <a:pt x="19" y="31"/>
                  <a:pt x="19" y="31"/>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49" name="Freeform 144"/>
          <p:cNvSpPr/>
          <p:nvPr/>
        </p:nvSpPr>
        <p:spPr bwMode="auto">
          <a:xfrm>
            <a:off x="2895599" y="2505337"/>
            <a:ext cx="73025" cy="139700"/>
          </a:xfrm>
          <a:custGeom>
            <a:avLst/>
            <a:gdLst>
              <a:gd name="T0" fmla="*/ 15 w 21"/>
              <a:gd name="T1" fmla="*/ 41 h 41"/>
              <a:gd name="T2" fmla="*/ 15 w 21"/>
              <a:gd name="T3" fmla="*/ 39 h 41"/>
              <a:gd name="T4" fmla="*/ 14 w 21"/>
              <a:gd name="T5" fmla="*/ 37 h 41"/>
              <a:gd name="T6" fmla="*/ 14 w 21"/>
              <a:gd name="T7" fmla="*/ 37 h 41"/>
              <a:gd name="T8" fmla="*/ 15 w 21"/>
              <a:gd name="T9" fmla="*/ 34 h 41"/>
              <a:gd name="T10" fmla="*/ 15 w 21"/>
              <a:gd name="T11" fmla="*/ 34 h 41"/>
              <a:gd name="T12" fmla="*/ 21 w 21"/>
              <a:gd name="T13" fmla="*/ 25 h 41"/>
              <a:gd name="T14" fmla="*/ 18 w 21"/>
              <a:gd name="T15" fmla="*/ 0 h 41"/>
              <a:gd name="T16" fmla="*/ 13 w 21"/>
              <a:gd name="T17" fmla="*/ 11 h 41"/>
              <a:gd name="T18" fmla="*/ 6 w 21"/>
              <a:gd name="T19" fmla="*/ 18 h 41"/>
              <a:gd name="T20" fmla="*/ 6 w 21"/>
              <a:gd name="T21" fmla="*/ 18 h 41"/>
              <a:gd name="T22" fmla="*/ 6 w 21"/>
              <a:gd name="T23" fmla="*/ 18 h 41"/>
              <a:gd name="T24" fmla="*/ 3 w 21"/>
              <a:gd name="T25" fmla="*/ 17 h 41"/>
              <a:gd name="T26" fmla="*/ 3 w 21"/>
              <a:gd name="T27" fmla="*/ 17 h 41"/>
              <a:gd name="T28" fmla="*/ 2 w 21"/>
              <a:gd name="T29" fmla="*/ 15 h 41"/>
              <a:gd name="T30" fmla="*/ 2 w 21"/>
              <a:gd name="T31" fmla="*/ 15 h 41"/>
              <a:gd name="T32" fmla="*/ 2 w 21"/>
              <a:gd name="T33" fmla="*/ 15 h 41"/>
              <a:gd name="T34" fmla="*/ 2 w 21"/>
              <a:gd name="T35" fmla="*/ 15 h 41"/>
              <a:gd name="T36" fmla="*/ 1 w 21"/>
              <a:gd name="T37" fmla="*/ 14 h 41"/>
              <a:gd name="T38" fmla="*/ 0 w 21"/>
              <a:gd name="T39" fmla="*/ 16 h 41"/>
              <a:gd name="T40" fmla="*/ 1 w 21"/>
              <a:gd name="T41" fmla="*/ 32 h 41"/>
              <a:gd name="T42" fmla="*/ 14 w 21"/>
              <a:gd name="T43" fmla="*/ 41 h 41"/>
              <a:gd name="T44" fmla="*/ 14 w 21"/>
              <a:gd name="T45" fmla="*/ 41 h 41"/>
              <a:gd name="T46" fmla="*/ 15 w 21"/>
              <a:gd name="T4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41">
                <a:moveTo>
                  <a:pt x="15" y="41"/>
                </a:moveTo>
                <a:cubicBezTo>
                  <a:pt x="16" y="40"/>
                  <a:pt x="15" y="39"/>
                  <a:pt x="15" y="39"/>
                </a:cubicBezTo>
                <a:cubicBezTo>
                  <a:pt x="14" y="37"/>
                  <a:pt x="14" y="37"/>
                  <a:pt x="14" y="37"/>
                </a:cubicBezTo>
                <a:cubicBezTo>
                  <a:pt x="14" y="37"/>
                  <a:pt x="14" y="37"/>
                  <a:pt x="14" y="37"/>
                </a:cubicBezTo>
                <a:cubicBezTo>
                  <a:pt x="14" y="35"/>
                  <a:pt x="15" y="34"/>
                  <a:pt x="15" y="34"/>
                </a:cubicBezTo>
                <a:cubicBezTo>
                  <a:pt x="15" y="34"/>
                  <a:pt x="15" y="34"/>
                  <a:pt x="15" y="34"/>
                </a:cubicBezTo>
                <a:cubicBezTo>
                  <a:pt x="17" y="33"/>
                  <a:pt x="20" y="30"/>
                  <a:pt x="21" y="25"/>
                </a:cubicBezTo>
                <a:cubicBezTo>
                  <a:pt x="18" y="0"/>
                  <a:pt x="18" y="0"/>
                  <a:pt x="18" y="0"/>
                </a:cubicBezTo>
                <a:cubicBezTo>
                  <a:pt x="18" y="0"/>
                  <a:pt x="17" y="7"/>
                  <a:pt x="13" y="11"/>
                </a:cubicBezTo>
                <a:cubicBezTo>
                  <a:pt x="10" y="14"/>
                  <a:pt x="7" y="16"/>
                  <a:pt x="6" y="18"/>
                </a:cubicBezTo>
                <a:cubicBezTo>
                  <a:pt x="6" y="18"/>
                  <a:pt x="6" y="18"/>
                  <a:pt x="6" y="18"/>
                </a:cubicBezTo>
                <a:cubicBezTo>
                  <a:pt x="6" y="18"/>
                  <a:pt x="6" y="18"/>
                  <a:pt x="6" y="18"/>
                </a:cubicBezTo>
                <a:cubicBezTo>
                  <a:pt x="5" y="18"/>
                  <a:pt x="4" y="18"/>
                  <a:pt x="3" y="17"/>
                </a:cubicBezTo>
                <a:cubicBezTo>
                  <a:pt x="3" y="17"/>
                  <a:pt x="3" y="17"/>
                  <a:pt x="3" y="17"/>
                </a:cubicBezTo>
                <a:cubicBezTo>
                  <a:pt x="2" y="15"/>
                  <a:pt x="2" y="15"/>
                  <a:pt x="2" y="15"/>
                </a:cubicBezTo>
                <a:cubicBezTo>
                  <a:pt x="2" y="15"/>
                  <a:pt x="2" y="15"/>
                  <a:pt x="2" y="15"/>
                </a:cubicBezTo>
                <a:cubicBezTo>
                  <a:pt x="2" y="15"/>
                  <a:pt x="2" y="15"/>
                  <a:pt x="2" y="15"/>
                </a:cubicBezTo>
                <a:cubicBezTo>
                  <a:pt x="2" y="15"/>
                  <a:pt x="2" y="15"/>
                  <a:pt x="2" y="15"/>
                </a:cubicBezTo>
                <a:cubicBezTo>
                  <a:pt x="2" y="14"/>
                  <a:pt x="1" y="14"/>
                  <a:pt x="1" y="14"/>
                </a:cubicBezTo>
                <a:cubicBezTo>
                  <a:pt x="0" y="14"/>
                  <a:pt x="0" y="15"/>
                  <a:pt x="0" y="16"/>
                </a:cubicBezTo>
                <a:cubicBezTo>
                  <a:pt x="1" y="32"/>
                  <a:pt x="1" y="32"/>
                  <a:pt x="1" y="32"/>
                </a:cubicBezTo>
                <a:cubicBezTo>
                  <a:pt x="14" y="41"/>
                  <a:pt x="14" y="41"/>
                  <a:pt x="14" y="41"/>
                </a:cubicBezTo>
                <a:cubicBezTo>
                  <a:pt x="14" y="41"/>
                  <a:pt x="14" y="41"/>
                  <a:pt x="14" y="41"/>
                </a:cubicBezTo>
                <a:cubicBezTo>
                  <a:pt x="15" y="41"/>
                  <a:pt x="15" y="41"/>
                  <a:pt x="15" y="41"/>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50" name="Freeform 145"/>
          <p:cNvSpPr/>
          <p:nvPr/>
        </p:nvSpPr>
        <p:spPr bwMode="auto">
          <a:xfrm>
            <a:off x="2879724" y="2416437"/>
            <a:ext cx="74612" cy="112713"/>
          </a:xfrm>
          <a:custGeom>
            <a:avLst/>
            <a:gdLst>
              <a:gd name="T0" fmla="*/ 3 w 22"/>
              <a:gd name="T1" fmla="*/ 2 h 33"/>
              <a:gd name="T2" fmla="*/ 0 w 22"/>
              <a:gd name="T3" fmla="*/ 3 h 33"/>
              <a:gd name="T4" fmla="*/ 2 w 22"/>
              <a:gd name="T5" fmla="*/ 22 h 33"/>
              <a:gd name="T6" fmla="*/ 2 w 22"/>
              <a:gd name="T7" fmla="*/ 22 h 33"/>
              <a:gd name="T8" fmla="*/ 4 w 22"/>
              <a:gd name="T9" fmla="*/ 25 h 33"/>
              <a:gd name="T10" fmla="*/ 16 w 22"/>
              <a:gd name="T11" fmla="*/ 33 h 33"/>
              <a:gd name="T12" fmla="*/ 20 w 22"/>
              <a:gd name="T13" fmla="*/ 25 h 33"/>
              <a:gd name="T14" fmla="*/ 16 w 22"/>
              <a:gd name="T15" fmla="*/ 9 h 33"/>
              <a:gd name="T16" fmla="*/ 3 w 22"/>
              <a:gd name="T17"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33">
                <a:moveTo>
                  <a:pt x="3" y="2"/>
                </a:moveTo>
                <a:cubicBezTo>
                  <a:pt x="3" y="2"/>
                  <a:pt x="0" y="0"/>
                  <a:pt x="0" y="3"/>
                </a:cubicBezTo>
                <a:cubicBezTo>
                  <a:pt x="2" y="22"/>
                  <a:pt x="2" y="22"/>
                  <a:pt x="2" y="22"/>
                </a:cubicBezTo>
                <a:cubicBezTo>
                  <a:pt x="2" y="22"/>
                  <a:pt x="2" y="22"/>
                  <a:pt x="2" y="22"/>
                </a:cubicBezTo>
                <a:cubicBezTo>
                  <a:pt x="2" y="22"/>
                  <a:pt x="3" y="24"/>
                  <a:pt x="4" y="25"/>
                </a:cubicBezTo>
                <a:cubicBezTo>
                  <a:pt x="16" y="33"/>
                  <a:pt x="16" y="33"/>
                  <a:pt x="16" y="33"/>
                </a:cubicBezTo>
                <a:cubicBezTo>
                  <a:pt x="20" y="28"/>
                  <a:pt x="20" y="25"/>
                  <a:pt x="20" y="25"/>
                </a:cubicBezTo>
                <a:cubicBezTo>
                  <a:pt x="22" y="15"/>
                  <a:pt x="16" y="9"/>
                  <a:pt x="16" y="9"/>
                </a:cubicBezTo>
                <a:cubicBezTo>
                  <a:pt x="3" y="2"/>
                  <a:pt x="3" y="2"/>
                  <a:pt x="3" y="2"/>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51" name="Freeform 146"/>
          <p:cNvSpPr>
            <a:spLocks noEditPoints="1"/>
          </p:cNvSpPr>
          <p:nvPr/>
        </p:nvSpPr>
        <p:spPr bwMode="auto">
          <a:xfrm>
            <a:off x="2738437" y="2387862"/>
            <a:ext cx="130175" cy="134938"/>
          </a:xfrm>
          <a:custGeom>
            <a:avLst/>
            <a:gdLst>
              <a:gd name="T0" fmla="*/ 17 w 38"/>
              <a:gd name="T1" fmla="*/ 1 h 39"/>
              <a:gd name="T2" fmla="*/ 1 w 38"/>
              <a:gd name="T3" fmla="*/ 22 h 39"/>
              <a:gd name="T4" fmla="*/ 21 w 38"/>
              <a:gd name="T5" fmla="*/ 38 h 39"/>
              <a:gd name="T6" fmla="*/ 37 w 38"/>
              <a:gd name="T7" fmla="*/ 17 h 39"/>
              <a:gd name="T8" fmla="*/ 17 w 38"/>
              <a:gd name="T9" fmla="*/ 1 h 39"/>
              <a:gd name="T10" fmla="*/ 21 w 38"/>
              <a:gd name="T11" fmla="*/ 34 h 39"/>
              <a:gd name="T12" fmla="*/ 5 w 38"/>
              <a:gd name="T13" fmla="*/ 21 h 39"/>
              <a:gd name="T14" fmla="*/ 17 w 38"/>
              <a:gd name="T15" fmla="*/ 5 h 39"/>
              <a:gd name="T16" fmla="*/ 33 w 38"/>
              <a:gd name="T17" fmla="*/ 18 h 39"/>
              <a:gd name="T18" fmla="*/ 21 w 38"/>
              <a:gd name="T19"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9">
                <a:moveTo>
                  <a:pt x="17" y="1"/>
                </a:moveTo>
                <a:cubicBezTo>
                  <a:pt x="7" y="3"/>
                  <a:pt x="0" y="12"/>
                  <a:pt x="1" y="22"/>
                </a:cubicBezTo>
                <a:cubicBezTo>
                  <a:pt x="2" y="32"/>
                  <a:pt x="11" y="39"/>
                  <a:pt x="21" y="38"/>
                </a:cubicBezTo>
                <a:cubicBezTo>
                  <a:pt x="31" y="36"/>
                  <a:pt x="38" y="27"/>
                  <a:pt x="37" y="17"/>
                </a:cubicBezTo>
                <a:cubicBezTo>
                  <a:pt x="36" y="7"/>
                  <a:pt x="27" y="0"/>
                  <a:pt x="17" y="1"/>
                </a:cubicBezTo>
                <a:close/>
                <a:moveTo>
                  <a:pt x="21" y="34"/>
                </a:moveTo>
                <a:cubicBezTo>
                  <a:pt x="13" y="35"/>
                  <a:pt x="5" y="29"/>
                  <a:pt x="5" y="21"/>
                </a:cubicBezTo>
                <a:cubicBezTo>
                  <a:pt x="4" y="13"/>
                  <a:pt x="9" y="6"/>
                  <a:pt x="17" y="5"/>
                </a:cubicBezTo>
                <a:cubicBezTo>
                  <a:pt x="25" y="4"/>
                  <a:pt x="33" y="10"/>
                  <a:pt x="33" y="18"/>
                </a:cubicBezTo>
                <a:cubicBezTo>
                  <a:pt x="34" y="26"/>
                  <a:pt x="29" y="33"/>
                  <a:pt x="21" y="34"/>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52" name="Freeform 147"/>
          <p:cNvSpPr>
            <a:spLocks noEditPoints="1"/>
          </p:cNvSpPr>
          <p:nvPr/>
        </p:nvSpPr>
        <p:spPr bwMode="auto">
          <a:xfrm>
            <a:off x="2782887" y="2411675"/>
            <a:ext cx="44450" cy="85725"/>
          </a:xfrm>
          <a:custGeom>
            <a:avLst/>
            <a:gdLst>
              <a:gd name="T0" fmla="*/ 9 w 13"/>
              <a:gd name="T1" fmla="*/ 11 h 25"/>
              <a:gd name="T2" fmla="*/ 8 w 13"/>
              <a:gd name="T3" fmla="*/ 6 h 25"/>
              <a:gd name="T4" fmla="*/ 8 w 13"/>
              <a:gd name="T5" fmla="*/ 6 h 25"/>
              <a:gd name="T6" fmla="*/ 10 w 13"/>
              <a:gd name="T7" fmla="*/ 6 h 25"/>
              <a:gd name="T8" fmla="*/ 10 w 13"/>
              <a:gd name="T9" fmla="*/ 6 h 25"/>
              <a:gd name="T10" fmla="*/ 10 w 13"/>
              <a:gd name="T11" fmla="*/ 5 h 25"/>
              <a:gd name="T12" fmla="*/ 10 w 13"/>
              <a:gd name="T13" fmla="*/ 4 h 25"/>
              <a:gd name="T14" fmla="*/ 10 w 13"/>
              <a:gd name="T15" fmla="*/ 3 h 25"/>
              <a:gd name="T16" fmla="*/ 10 w 13"/>
              <a:gd name="T17" fmla="*/ 3 h 25"/>
              <a:gd name="T18" fmla="*/ 9 w 13"/>
              <a:gd name="T19" fmla="*/ 3 h 25"/>
              <a:gd name="T20" fmla="*/ 8 w 13"/>
              <a:gd name="T21" fmla="*/ 3 h 25"/>
              <a:gd name="T22" fmla="*/ 7 w 13"/>
              <a:gd name="T23" fmla="*/ 1 h 25"/>
              <a:gd name="T24" fmla="*/ 7 w 13"/>
              <a:gd name="T25" fmla="*/ 0 h 25"/>
              <a:gd name="T26" fmla="*/ 6 w 13"/>
              <a:gd name="T27" fmla="*/ 1 h 25"/>
              <a:gd name="T28" fmla="*/ 6 w 13"/>
              <a:gd name="T29" fmla="*/ 3 h 25"/>
              <a:gd name="T30" fmla="*/ 6 w 13"/>
              <a:gd name="T31" fmla="*/ 3 h 25"/>
              <a:gd name="T32" fmla="*/ 5 w 13"/>
              <a:gd name="T33" fmla="*/ 4 h 25"/>
              <a:gd name="T34" fmla="*/ 4 w 13"/>
              <a:gd name="T35" fmla="*/ 1 h 25"/>
              <a:gd name="T36" fmla="*/ 3 w 13"/>
              <a:gd name="T37" fmla="*/ 1 h 25"/>
              <a:gd name="T38" fmla="*/ 3 w 13"/>
              <a:gd name="T39" fmla="*/ 2 h 25"/>
              <a:gd name="T40" fmla="*/ 3 w 13"/>
              <a:gd name="T41" fmla="*/ 4 h 25"/>
              <a:gd name="T42" fmla="*/ 1 w 13"/>
              <a:gd name="T43" fmla="*/ 5 h 25"/>
              <a:gd name="T44" fmla="*/ 0 w 13"/>
              <a:gd name="T45" fmla="*/ 7 h 25"/>
              <a:gd name="T46" fmla="*/ 0 w 13"/>
              <a:gd name="T47" fmla="*/ 9 h 25"/>
              <a:gd name="T48" fmla="*/ 1 w 13"/>
              <a:gd name="T49" fmla="*/ 11 h 25"/>
              <a:gd name="T50" fmla="*/ 2 w 13"/>
              <a:gd name="T51" fmla="*/ 12 h 25"/>
              <a:gd name="T52" fmla="*/ 4 w 13"/>
              <a:gd name="T53" fmla="*/ 13 h 25"/>
              <a:gd name="T54" fmla="*/ 4 w 13"/>
              <a:gd name="T55" fmla="*/ 13 h 25"/>
              <a:gd name="T56" fmla="*/ 5 w 13"/>
              <a:gd name="T57" fmla="*/ 18 h 25"/>
              <a:gd name="T58" fmla="*/ 3 w 13"/>
              <a:gd name="T59" fmla="*/ 18 h 25"/>
              <a:gd name="T60" fmla="*/ 2 w 13"/>
              <a:gd name="T61" fmla="*/ 18 h 25"/>
              <a:gd name="T62" fmla="*/ 1 w 13"/>
              <a:gd name="T63" fmla="*/ 18 h 25"/>
              <a:gd name="T64" fmla="*/ 1 w 13"/>
              <a:gd name="T65" fmla="*/ 19 h 25"/>
              <a:gd name="T66" fmla="*/ 1 w 13"/>
              <a:gd name="T67" fmla="*/ 20 h 25"/>
              <a:gd name="T68" fmla="*/ 1 w 13"/>
              <a:gd name="T69" fmla="*/ 21 h 25"/>
              <a:gd name="T70" fmla="*/ 3 w 13"/>
              <a:gd name="T71" fmla="*/ 21 h 25"/>
              <a:gd name="T72" fmla="*/ 5 w 13"/>
              <a:gd name="T73" fmla="*/ 21 h 25"/>
              <a:gd name="T74" fmla="*/ 6 w 13"/>
              <a:gd name="T75" fmla="*/ 24 h 25"/>
              <a:gd name="T76" fmla="*/ 6 w 13"/>
              <a:gd name="T77" fmla="*/ 25 h 25"/>
              <a:gd name="T78" fmla="*/ 7 w 13"/>
              <a:gd name="T79" fmla="*/ 24 h 25"/>
              <a:gd name="T80" fmla="*/ 7 w 13"/>
              <a:gd name="T81" fmla="*/ 21 h 25"/>
              <a:gd name="T82" fmla="*/ 8 w 13"/>
              <a:gd name="T83" fmla="*/ 21 h 25"/>
              <a:gd name="T84" fmla="*/ 9 w 13"/>
              <a:gd name="T85" fmla="*/ 24 h 25"/>
              <a:gd name="T86" fmla="*/ 10 w 13"/>
              <a:gd name="T87" fmla="*/ 24 h 25"/>
              <a:gd name="T88" fmla="*/ 10 w 13"/>
              <a:gd name="T89" fmla="*/ 23 h 25"/>
              <a:gd name="T90" fmla="*/ 10 w 13"/>
              <a:gd name="T91" fmla="*/ 20 h 25"/>
              <a:gd name="T92" fmla="*/ 11 w 13"/>
              <a:gd name="T93" fmla="*/ 20 h 25"/>
              <a:gd name="T94" fmla="*/ 12 w 13"/>
              <a:gd name="T95" fmla="*/ 18 h 25"/>
              <a:gd name="T96" fmla="*/ 13 w 13"/>
              <a:gd name="T97" fmla="*/ 15 h 25"/>
              <a:gd name="T98" fmla="*/ 11 w 13"/>
              <a:gd name="T99" fmla="*/ 12 h 25"/>
              <a:gd name="T100" fmla="*/ 9 w 13"/>
              <a:gd name="T101" fmla="*/ 11 h 25"/>
              <a:gd name="T102" fmla="*/ 8 w 13"/>
              <a:gd name="T103" fmla="*/ 18 h 25"/>
              <a:gd name="T104" fmla="*/ 6 w 13"/>
              <a:gd name="T105" fmla="*/ 18 h 25"/>
              <a:gd name="T106" fmla="*/ 6 w 13"/>
              <a:gd name="T107" fmla="*/ 13 h 25"/>
              <a:gd name="T108" fmla="*/ 7 w 13"/>
              <a:gd name="T109" fmla="*/ 14 h 25"/>
              <a:gd name="T110" fmla="*/ 8 w 13"/>
              <a:gd name="T111" fmla="*/ 18 h 25"/>
              <a:gd name="T112" fmla="*/ 7 w 13"/>
              <a:gd name="T113" fmla="*/ 10 h 25"/>
              <a:gd name="T114" fmla="*/ 5 w 13"/>
              <a:gd name="T115" fmla="*/ 10 h 25"/>
              <a:gd name="T116" fmla="*/ 5 w 13"/>
              <a:gd name="T117" fmla="*/ 6 h 25"/>
              <a:gd name="T118" fmla="*/ 6 w 13"/>
              <a:gd name="T119" fmla="*/ 6 h 25"/>
              <a:gd name="T120" fmla="*/ 7 w 13"/>
              <a:gd name="T121"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25">
                <a:moveTo>
                  <a:pt x="9" y="11"/>
                </a:moveTo>
                <a:cubicBezTo>
                  <a:pt x="8" y="6"/>
                  <a:pt x="8" y="6"/>
                  <a:pt x="8" y="6"/>
                </a:cubicBezTo>
                <a:cubicBezTo>
                  <a:pt x="8" y="6"/>
                  <a:pt x="8" y="6"/>
                  <a:pt x="8" y="6"/>
                </a:cubicBezTo>
                <a:cubicBezTo>
                  <a:pt x="9" y="6"/>
                  <a:pt x="9" y="6"/>
                  <a:pt x="10" y="6"/>
                </a:cubicBezTo>
                <a:cubicBezTo>
                  <a:pt x="10" y="6"/>
                  <a:pt x="10" y="6"/>
                  <a:pt x="10" y="6"/>
                </a:cubicBezTo>
                <a:cubicBezTo>
                  <a:pt x="10" y="6"/>
                  <a:pt x="10" y="5"/>
                  <a:pt x="10" y="5"/>
                </a:cubicBezTo>
                <a:cubicBezTo>
                  <a:pt x="10" y="5"/>
                  <a:pt x="10" y="4"/>
                  <a:pt x="10" y="4"/>
                </a:cubicBezTo>
                <a:cubicBezTo>
                  <a:pt x="10" y="4"/>
                  <a:pt x="10" y="3"/>
                  <a:pt x="10" y="3"/>
                </a:cubicBezTo>
                <a:cubicBezTo>
                  <a:pt x="10" y="3"/>
                  <a:pt x="10" y="3"/>
                  <a:pt x="10" y="3"/>
                </a:cubicBezTo>
                <a:cubicBezTo>
                  <a:pt x="9" y="3"/>
                  <a:pt x="9" y="3"/>
                  <a:pt x="9" y="3"/>
                </a:cubicBezTo>
                <a:cubicBezTo>
                  <a:pt x="9" y="3"/>
                  <a:pt x="8" y="3"/>
                  <a:pt x="8" y="3"/>
                </a:cubicBezTo>
                <a:cubicBezTo>
                  <a:pt x="7" y="1"/>
                  <a:pt x="7" y="1"/>
                  <a:pt x="7" y="1"/>
                </a:cubicBezTo>
                <a:cubicBezTo>
                  <a:pt x="7" y="1"/>
                  <a:pt x="7" y="0"/>
                  <a:pt x="7" y="0"/>
                </a:cubicBezTo>
                <a:cubicBezTo>
                  <a:pt x="6" y="0"/>
                  <a:pt x="6" y="1"/>
                  <a:pt x="6" y="1"/>
                </a:cubicBezTo>
                <a:cubicBezTo>
                  <a:pt x="6" y="3"/>
                  <a:pt x="6" y="3"/>
                  <a:pt x="6" y="3"/>
                </a:cubicBezTo>
                <a:cubicBezTo>
                  <a:pt x="6" y="3"/>
                  <a:pt x="6" y="3"/>
                  <a:pt x="6" y="3"/>
                </a:cubicBezTo>
                <a:cubicBezTo>
                  <a:pt x="5" y="3"/>
                  <a:pt x="5" y="4"/>
                  <a:pt x="5" y="4"/>
                </a:cubicBezTo>
                <a:cubicBezTo>
                  <a:pt x="4" y="1"/>
                  <a:pt x="4" y="1"/>
                  <a:pt x="4" y="1"/>
                </a:cubicBezTo>
                <a:cubicBezTo>
                  <a:pt x="4" y="1"/>
                  <a:pt x="4" y="1"/>
                  <a:pt x="3" y="1"/>
                </a:cubicBezTo>
                <a:cubicBezTo>
                  <a:pt x="3" y="1"/>
                  <a:pt x="3" y="1"/>
                  <a:pt x="3" y="2"/>
                </a:cubicBezTo>
                <a:cubicBezTo>
                  <a:pt x="3" y="4"/>
                  <a:pt x="3" y="4"/>
                  <a:pt x="3" y="4"/>
                </a:cubicBezTo>
                <a:cubicBezTo>
                  <a:pt x="2" y="4"/>
                  <a:pt x="2" y="5"/>
                  <a:pt x="1" y="5"/>
                </a:cubicBezTo>
                <a:cubicBezTo>
                  <a:pt x="1" y="6"/>
                  <a:pt x="1" y="6"/>
                  <a:pt x="0" y="7"/>
                </a:cubicBezTo>
                <a:cubicBezTo>
                  <a:pt x="0" y="7"/>
                  <a:pt x="0" y="8"/>
                  <a:pt x="0" y="9"/>
                </a:cubicBezTo>
                <a:cubicBezTo>
                  <a:pt x="0" y="9"/>
                  <a:pt x="1" y="10"/>
                  <a:pt x="1" y="11"/>
                </a:cubicBezTo>
                <a:cubicBezTo>
                  <a:pt x="1" y="11"/>
                  <a:pt x="2" y="12"/>
                  <a:pt x="2" y="12"/>
                </a:cubicBezTo>
                <a:cubicBezTo>
                  <a:pt x="3" y="12"/>
                  <a:pt x="3" y="13"/>
                  <a:pt x="4" y="13"/>
                </a:cubicBezTo>
                <a:cubicBezTo>
                  <a:pt x="4" y="13"/>
                  <a:pt x="4" y="13"/>
                  <a:pt x="4" y="13"/>
                </a:cubicBezTo>
                <a:cubicBezTo>
                  <a:pt x="5" y="18"/>
                  <a:pt x="5" y="18"/>
                  <a:pt x="5" y="18"/>
                </a:cubicBezTo>
                <a:cubicBezTo>
                  <a:pt x="4" y="18"/>
                  <a:pt x="4" y="18"/>
                  <a:pt x="3" y="18"/>
                </a:cubicBezTo>
                <a:cubicBezTo>
                  <a:pt x="3" y="18"/>
                  <a:pt x="2" y="18"/>
                  <a:pt x="2" y="18"/>
                </a:cubicBezTo>
                <a:cubicBezTo>
                  <a:pt x="2" y="18"/>
                  <a:pt x="1" y="18"/>
                  <a:pt x="1" y="18"/>
                </a:cubicBezTo>
                <a:cubicBezTo>
                  <a:pt x="1" y="19"/>
                  <a:pt x="1" y="19"/>
                  <a:pt x="1" y="19"/>
                </a:cubicBezTo>
                <a:cubicBezTo>
                  <a:pt x="1" y="20"/>
                  <a:pt x="1" y="20"/>
                  <a:pt x="1" y="20"/>
                </a:cubicBezTo>
                <a:cubicBezTo>
                  <a:pt x="1" y="21"/>
                  <a:pt x="1" y="21"/>
                  <a:pt x="1" y="21"/>
                </a:cubicBezTo>
                <a:cubicBezTo>
                  <a:pt x="2" y="21"/>
                  <a:pt x="2" y="21"/>
                  <a:pt x="3" y="21"/>
                </a:cubicBezTo>
                <a:cubicBezTo>
                  <a:pt x="4" y="21"/>
                  <a:pt x="4" y="21"/>
                  <a:pt x="5" y="21"/>
                </a:cubicBezTo>
                <a:cubicBezTo>
                  <a:pt x="6" y="24"/>
                  <a:pt x="6" y="24"/>
                  <a:pt x="6" y="24"/>
                </a:cubicBezTo>
                <a:cubicBezTo>
                  <a:pt x="6" y="25"/>
                  <a:pt x="6" y="25"/>
                  <a:pt x="6" y="25"/>
                </a:cubicBezTo>
                <a:cubicBezTo>
                  <a:pt x="7" y="25"/>
                  <a:pt x="7" y="24"/>
                  <a:pt x="7" y="24"/>
                </a:cubicBezTo>
                <a:cubicBezTo>
                  <a:pt x="7" y="21"/>
                  <a:pt x="7" y="21"/>
                  <a:pt x="7" y="21"/>
                </a:cubicBezTo>
                <a:cubicBezTo>
                  <a:pt x="7" y="21"/>
                  <a:pt x="8" y="21"/>
                  <a:pt x="8" y="21"/>
                </a:cubicBezTo>
                <a:cubicBezTo>
                  <a:pt x="9" y="24"/>
                  <a:pt x="9" y="24"/>
                  <a:pt x="9" y="24"/>
                </a:cubicBezTo>
                <a:cubicBezTo>
                  <a:pt x="9" y="24"/>
                  <a:pt x="9" y="24"/>
                  <a:pt x="10" y="24"/>
                </a:cubicBezTo>
                <a:cubicBezTo>
                  <a:pt x="10" y="24"/>
                  <a:pt x="10" y="24"/>
                  <a:pt x="10" y="23"/>
                </a:cubicBezTo>
                <a:cubicBezTo>
                  <a:pt x="10" y="20"/>
                  <a:pt x="10" y="20"/>
                  <a:pt x="10" y="20"/>
                </a:cubicBezTo>
                <a:cubicBezTo>
                  <a:pt x="10" y="20"/>
                  <a:pt x="11" y="20"/>
                  <a:pt x="11" y="20"/>
                </a:cubicBezTo>
                <a:cubicBezTo>
                  <a:pt x="12" y="19"/>
                  <a:pt x="12" y="19"/>
                  <a:pt x="12" y="18"/>
                </a:cubicBezTo>
                <a:cubicBezTo>
                  <a:pt x="13" y="17"/>
                  <a:pt x="13" y="16"/>
                  <a:pt x="13" y="15"/>
                </a:cubicBezTo>
                <a:cubicBezTo>
                  <a:pt x="12" y="14"/>
                  <a:pt x="12" y="13"/>
                  <a:pt x="11" y="12"/>
                </a:cubicBezTo>
                <a:cubicBezTo>
                  <a:pt x="10" y="12"/>
                  <a:pt x="10" y="11"/>
                  <a:pt x="9" y="11"/>
                </a:cubicBezTo>
                <a:close/>
                <a:moveTo>
                  <a:pt x="8" y="18"/>
                </a:moveTo>
                <a:cubicBezTo>
                  <a:pt x="7" y="18"/>
                  <a:pt x="7" y="18"/>
                  <a:pt x="6" y="18"/>
                </a:cubicBezTo>
                <a:cubicBezTo>
                  <a:pt x="6" y="13"/>
                  <a:pt x="6" y="13"/>
                  <a:pt x="6" y="13"/>
                </a:cubicBezTo>
                <a:cubicBezTo>
                  <a:pt x="6" y="14"/>
                  <a:pt x="7" y="14"/>
                  <a:pt x="7" y="14"/>
                </a:cubicBezTo>
                <a:lnTo>
                  <a:pt x="8" y="18"/>
                </a:lnTo>
                <a:close/>
                <a:moveTo>
                  <a:pt x="7" y="10"/>
                </a:moveTo>
                <a:cubicBezTo>
                  <a:pt x="6" y="10"/>
                  <a:pt x="6" y="10"/>
                  <a:pt x="5" y="10"/>
                </a:cubicBezTo>
                <a:cubicBezTo>
                  <a:pt x="5" y="6"/>
                  <a:pt x="5" y="6"/>
                  <a:pt x="5" y="6"/>
                </a:cubicBezTo>
                <a:cubicBezTo>
                  <a:pt x="5" y="6"/>
                  <a:pt x="6" y="6"/>
                  <a:pt x="6" y="6"/>
                </a:cubicBezTo>
                <a:lnTo>
                  <a:pt x="7" y="10"/>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53" name="Freeform 148"/>
          <p:cNvSpPr>
            <a:spLocks noEditPoints="1"/>
          </p:cNvSpPr>
          <p:nvPr/>
        </p:nvSpPr>
        <p:spPr bwMode="auto">
          <a:xfrm>
            <a:off x="2759074" y="2570425"/>
            <a:ext cx="133350" cy="130175"/>
          </a:xfrm>
          <a:custGeom>
            <a:avLst/>
            <a:gdLst>
              <a:gd name="T0" fmla="*/ 17 w 39"/>
              <a:gd name="T1" fmla="*/ 1 h 38"/>
              <a:gd name="T2" fmla="*/ 1 w 39"/>
              <a:gd name="T3" fmla="*/ 21 h 38"/>
              <a:gd name="T4" fmla="*/ 22 w 39"/>
              <a:gd name="T5" fmla="*/ 37 h 38"/>
              <a:gd name="T6" fmla="*/ 38 w 39"/>
              <a:gd name="T7" fmla="*/ 17 h 38"/>
              <a:gd name="T8" fmla="*/ 17 w 39"/>
              <a:gd name="T9" fmla="*/ 1 h 38"/>
              <a:gd name="T10" fmla="*/ 21 w 39"/>
              <a:gd name="T11" fmla="*/ 34 h 38"/>
              <a:gd name="T12" fmla="*/ 5 w 39"/>
              <a:gd name="T13" fmla="*/ 21 h 38"/>
              <a:gd name="T14" fmla="*/ 18 w 39"/>
              <a:gd name="T15" fmla="*/ 5 h 38"/>
              <a:gd name="T16" fmla="*/ 34 w 39"/>
              <a:gd name="T17" fmla="*/ 17 h 38"/>
              <a:gd name="T18" fmla="*/ 21 w 39"/>
              <a:gd name="T19"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8">
                <a:moveTo>
                  <a:pt x="17" y="1"/>
                </a:moveTo>
                <a:cubicBezTo>
                  <a:pt x="7" y="2"/>
                  <a:pt x="0" y="11"/>
                  <a:pt x="1" y="21"/>
                </a:cubicBezTo>
                <a:cubicBezTo>
                  <a:pt x="3" y="31"/>
                  <a:pt x="12" y="38"/>
                  <a:pt x="22" y="37"/>
                </a:cubicBezTo>
                <a:cubicBezTo>
                  <a:pt x="32" y="36"/>
                  <a:pt x="39" y="27"/>
                  <a:pt x="38" y="17"/>
                </a:cubicBezTo>
                <a:cubicBezTo>
                  <a:pt x="36" y="7"/>
                  <a:pt x="27" y="0"/>
                  <a:pt x="17" y="1"/>
                </a:cubicBezTo>
                <a:close/>
                <a:moveTo>
                  <a:pt x="21" y="34"/>
                </a:moveTo>
                <a:cubicBezTo>
                  <a:pt x="13" y="35"/>
                  <a:pt x="6" y="29"/>
                  <a:pt x="5" y="21"/>
                </a:cubicBezTo>
                <a:cubicBezTo>
                  <a:pt x="4" y="13"/>
                  <a:pt x="10" y="6"/>
                  <a:pt x="18" y="5"/>
                </a:cubicBezTo>
                <a:cubicBezTo>
                  <a:pt x="26" y="4"/>
                  <a:pt x="33" y="9"/>
                  <a:pt x="34" y="17"/>
                </a:cubicBezTo>
                <a:cubicBezTo>
                  <a:pt x="35" y="25"/>
                  <a:pt x="29" y="33"/>
                  <a:pt x="21" y="34"/>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54" name="Freeform 149"/>
          <p:cNvSpPr/>
          <p:nvPr/>
        </p:nvSpPr>
        <p:spPr bwMode="auto">
          <a:xfrm>
            <a:off x="2792412" y="2603762"/>
            <a:ext cx="69850" cy="61913"/>
          </a:xfrm>
          <a:custGeom>
            <a:avLst/>
            <a:gdLst>
              <a:gd name="T0" fmla="*/ 13 w 20"/>
              <a:gd name="T1" fmla="*/ 15 h 18"/>
              <a:gd name="T2" fmla="*/ 7 w 20"/>
              <a:gd name="T3" fmla="*/ 13 h 18"/>
              <a:gd name="T4" fmla="*/ 11 w 20"/>
              <a:gd name="T5" fmla="*/ 12 h 18"/>
              <a:gd name="T6" fmla="*/ 13 w 20"/>
              <a:gd name="T7" fmla="*/ 11 h 18"/>
              <a:gd name="T8" fmla="*/ 11 w 20"/>
              <a:gd name="T9" fmla="*/ 10 h 18"/>
              <a:gd name="T10" fmla="*/ 6 w 20"/>
              <a:gd name="T11" fmla="*/ 10 h 18"/>
              <a:gd name="T12" fmla="*/ 6 w 20"/>
              <a:gd name="T13" fmla="*/ 9 h 18"/>
              <a:gd name="T14" fmla="*/ 6 w 20"/>
              <a:gd name="T15" fmla="*/ 9 h 18"/>
              <a:gd name="T16" fmla="*/ 11 w 20"/>
              <a:gd name="T17" fmla="*/ 8 h 18"/>
              <a:gd name="T18" fmla="*/ 12 w 20"/>
              <a:gd name="T19" fmla="*/ 7 h 18"/>
              <a:gd name="T20" fmla="*/ 11 w 20"/>
              <a:gd name="T21" fmla="*/ 6 h 18"/>
              <a:gd name="T22" fmla="*/ 7 w 20"/>
              <a:gd name="T23" fmla="*/ 6 h 18"/>
              <a:gd name="T24" fmla="*/ 11 w 20"/>
              <a:gd name="T25" fmla="*/ 3 h 18"/>
              <a:gd name="T26" fmla="*/ 15 w 20"/>
              <a:gd name="T27" fmla="*/ 4 h 18"/>
              <a:gd name="T28" fmla="*/ 19 w 20"/>
              <a:gd name="T29" fmla="*/ 3 h 18"/>
              <a:gd name="T30" fmla="*/ 11 w 20"/>
              <a:gd name="T31" fmla="*/ 0 h 18"/>
              <a:gd name="T32" fmla="*/ 4 w 20"/>
              <a:gd name="T33" fmla="*/ 7 h 18"/>
              <a:gd name="T34" fmla="*/ 1 w 20"/>
              <a:gd name="T35" fmla="*/ 7 h 18"/>
              <a:gd name="T36" fmla="*/ 0 w 20"/>
              <a:gd name="T37" fmla="*/ 8 h 18"/>
              <a:gd name="T38" fmla="*/ 1 w 20"/>
              <a:gd name="T39" fmla="*/ 9 h 18"/>
              <a:gd name="T40" fmla="*/ 3 w 20"/>
              <a:gd name="T41" fmla="*/ 9 h 18"/>
              <a:gd name="T42" fmla="*/ 3 w 20"/>
              <a:gd name="T43" fmla="*/ 10 h 18"/>
              <a:gd name="T44" fmla="*/ 4 w 20"/>
              <a:gd name="T45" fmla="*/ 11 h 18"/>
              <a:gd name="T46" fmla="*/ 1 w 20"/>
              <a:gd name="T47" fmla="*/ 11 h 18"/>
              <a:gd name="T48" fmla="*/ 0 w 20"/>
              <a:gd name="T49" fmla="*/ 12 h 18"/>
              <a:gd name="T50" fmla="*/ 1 w 20"/>
              <a:gd name="T51" fmla="*/ 13 h 18"/>
              <a:gd name="T52" fmla="*/ 4 w 20"/>
              <a:gd name="T53" fmla="*/ 13 h 18"/>
              <a:gd name="T54" fmla="*/ 13 w 20"/>
              <a:gd name="T55" fmla="*/ 17 h 18"/>
              <a:gd name="T56" fmla="*/ 20 w 20"/>
              <a:gd name="T57" fmla="*/ 12 h 18"/>
              <a:gd name="T58" fmla="*/ 16 w 20"/>
              <a:gd name="T59" fmla="*/ 13 h 18"/>
              <a:gd name="T60" fmla="*/ 13 w 20"/>
              <a:gd name="T61"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 h="18">
                <a:moveTo>
                  <a:pt x="13" y="15"/>
                </a:moveTo>
                <a:cubicBezTo>
                  <a:pt x="11" y="15"/>
                  <a:pt x="9" y="14"/>
                  <a:pt x="7" y="13"/>
                </a:cubicBezTo>
                <a:cubicBezTo>
                  <a:pt x="11" y="12"/>
                  <a:pt x="11" y="12"/>
                  <a:pt x="11" y="12"/>
                </a:cubicBezTo>
                <a:cubicBezTo>
                  <a:pt x="12" y="12"/>
                  <a:pt x="13" y="11"/>
                  <a:pt x="13" y="11"/>
                </a:cubicBezTo>
                <a:cubicBezTo>
                  <a:pt x="12" y="10"/>
                  <a:pt x="12" y="10"/>
                  <a:pt x="11" y="10"/>
                </a:cubicBezTo>
                <a:cubicBezTo>
                  <a:pt x="6" y="10"/>
                  <a:pt x="6" y="10"/>
                  <a:pt x="6" y="10"/>
                </a:cubicBezTo>
                <a:cubicBezTo>
                  <a:pt x="6" y="10"/>
                  <a:pt x="6" y="10"/>
                  <a:pt x="6" y="9"/>
                </a:cubicBezTo>
                <a:cubicBezTo>
                  <a:pt x="6" y="9"/>
                  <a:pt x="6" y="9"/>
                  <a:pt x="6" y="9"/>
                </a:cubicBezTo>
                <a:cubicBezTo>
                  <a:pt x="11" y="8"/>
                  <a:pt x="11" y="8"/>
                  <a:pt x="11" y="8"/>
                </a:cubicBezTo>
                <a:cubicBezTo>
                  <a:pt x="12" y="8"/>
                  <a:pt x="12" y="7"/>
                  <a:pt x="12" y="7"/>
                </a:cubicBezTo>
                <a:cubicBezTo>
                  <a:pt x="12" y="6"/>
                  <a:pt x="11" y="6"/>
                  <a:pt x="11" y="6"/>
                </a:cubicBezTo>
                <a:cubicBezTo>
                  <a:pt x="7" y="6"/>
                  <a:pt x="7" y="6"/>
                  <a:pt x="7" y="6"/>
                </a:cubicBezTo>
                <a:cubicBezTo>
                  <a:pt x="7" y="4"/>
                  <a:pt x="9" y="3"/>
                  <a:pt x="11" y="3"/>
                </a:cubicBezTo>
                <a:cubicBezTo>
                  <a:pt x="13" y="3"/>
                  <a:pt x="14" y="3"/>
                  <a:pt x="15" y="4"/>
                </a:cubicBezTo>
                <a:cubicBezTo>
                  <a:pt x="19" y="3"/>
                  <a:pt x="19" y="3"/>
                  <a:pt x="19" y="3"/>
                </a:cubicBezTo>
                <a:cubicBezTo>
                  <a:pt x="17" y="1"/>
                  <a:pt x="14" y="0"/>
                  <a:pt x="11" y="0"/>
                </a:cubicBezTo>
                <a:cubicBezTo>
                  <a:pt x="7" y="0"/>
                  <a:pt x="4" y="3"/>
                  <a:pt x="4" y="7"/>
                </a:cubicBezTo>
                <a:cubicBezTo>
                  <a:pt x="1" y="7"/>
                  <a:pt x="1" y="7"/>
                  <a:pt x="1" y="7"/>
                </a:cubicBezTo>
                <a:cubicBezTo>
                  <a:pt x="0" y="7"/>
                  <a:pt x="0" y="8"/>
                  <a:pt x="0" y="8"/>
                </a:cubicBezTo>
                <a:cubicBezTo>
                  <a:pt x="0" y="9"/>
                  <a:pt x="0" y="9"/>
                  <a:pt x="1" y="9"/>
                </a:cubicBezTo>
                <a:cubicBezTo>
                  <a:pt x="3" y="9"/>
                  <a:pt x="3" y="9"/>
                  <a:pt x="3" y="9"/>
                </a:cubicBezTo>
                <a:cubicBezTo>
                  <a:pt x="3" y="9"/>
                  <a:pt x="3" y="10"/>
                  <a:pt x="3" y="10"/>
                </a:cubicBezTo>
                <a:cubicBezTo>
                  <a:pt x="3" y="10"/>
                  <a:pt x="3" y="10"/>
                  <a:pt x="4" y="11"/>
                </a:cubicBezTo>
                <a:cubicBezTo>
                  <a:pt x="1" y="11"/>
                  <a:pt x="1" y="11"/>
                  <a:pt x="1" y="11"/>
                </a:cubicBezTo>
                <a:cubicBezTo>
                  <a:pt x="1" y="11"/>
                  <a:pt x="0" y="12"/>
                  <a:pt x="0" y="12"/>
                </a:cubicBezTo>
                <a:cubicBezTo>
                  <a:pt x="0" y="13"/>
                  <a:pt x="1" y="13"/>
                  <a:pt x="1" y="13"/>
                </a:cubicBezTo>
                <a:cubicBezTo>
                  <a:pt x="4" y="13"/>
                  <a:pt x="4" y="13"/>
                  <a:pt x="4" y="13"/>
                </a:cubicBezTo>
                <a:cubicBezTo>
                  <a:pt x="6" y="16"/>
                  <a:pt x="9" y="18"/>
                  <a:pt x="13" y="17"/>
                </a:cubicBezTo>
                <a:cubicBezTo>
                  <a:pt x="16" y="17"/>
                  <a:pt x="18" y="15"/>
                  <a:pt x="20" y="12"/>
                </a:cubicBezTo>
                <a:cubicBezTo>
                  <a:pt x="16" y="13"/>
                  <a:pt x="16" y="13"/>
                  <a:pt x="16" y="13"/>
                </a:cubicBezTo>
                <a:cubicBezTo>
                  <a:pt x="15" y="14"/>
                  <a:pt x="14" y="15"/>
                  <a:pt x="13" y="15"/>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55" name="Freeform 150"/>
          <p:cNvSpPr>
            <a:spLocks noEditPoints="1"/>
          </p:cNvSpPr>
          <p:nvPr/>
        </p:nvSpPr>
        <p:spPr bwMode="auto">
          <a:xfrm>
            <a:off x="1660525" y="3494350"/>
            <a:ext cx="315912" cy="280988"/>
          </a:xfrm>
          <a:custGeom>
            <a:avLst/>
            <a:gdLst>
              <a:gd name="T0" fmla="*/ 69 w 92"/>
              <a:gd name="T1" fmla="*/ 12 h 82"/>
              <a:gd name="T2" fmla="*/ 68 w 92"/>
              <a:gd name="T3" fmla="*/ 12 h 82"/>
              <a:gd name="T4" fmla="*/ 67 w 92"/>
              <a:gd name="T5" fmla="*/ 4 h 82"/>
              <a:gd name="T6" fmla="*/ 62 w 92"/>
              <a:gd name="T7" fmla="*/ 0 h 82"/>
              <a:gd name="T8" fmla="*/ 61 w 92"/>
              <a:gd name="T9" fmla="*/ 0 h 82"/>
              <a:gd name="T10" fmla="*/ 57 w 92"/>
              <a:gd name="T11" fmla="*/ 5 h 82"/>
              <a:gd name="T12" fmla="*/ 58 w 92"/>
              <a:gd name="T13" fmla="*/ 13 h 82"/>
              <a:gd name="T14" fmla="*/ 26 w 92"/>
              <a:gd name="T15" fmla="*/ 17 h 82"/>
              <a:gd name="T16" fmla="*/ 25 w 92"/>
              <a:gd name="T17" fmla="*/ 9 h 82"/>
              <a:gd name="T18" fmla="*/ 20 w 92"/>
              <a:gd name="T19" fmla="*/ 5 h 82"/>
              <a:gd name="T20" fmla="*/ 18 w 92"/>
              <a:gd name="T21" fmla="*/ 5 h 82"/>
              <a:gd name="T22" fmla="*/ 15 w 92"/>
              <a:gd name="T23" fmla="*/ 10 h 82"/>
              <a:gd name="T24" fmla="*/ 16 w 92"/>
              <a:gd name="T25" fmla="*/ 18 h 82"/>
              <a:gd name="T26" fmla="*/ 14 w 92"/>
              <a:gd name="T27" fmla="*/ 19 h 82"/>
              <a:gd name="T28" fmla="*/ 1 w 92"/>
              <a:gd name="T29" fmla="*/ 36 h 82"/>
              <a:gd name="T30" fmla="*/ 5 w 92"/>
              <a:gd name="T31" fmla="*/ 68 h 82"/>
              <a:gd name="T32" fmla="*/ 22 w 92"/>
              <a:gd name="T33" fmla="*/ 81 h 82"/>
              <a:gd name="T34" fmla="*/ 77 w 92"/>
              <a:gd name="T35" fmla="*/ 74 h 82"/>
              <a:gd name="T36" fmla="*/ 91 w 92"/>
              <a:gd name="T37" fmla="*/ 57 h 82"/>
              <a:gd name="T38" fmla="*/ 87 w 92"/>
              <a:gd name="T39" fmla="*/ 25 h 82"/>
              <a:gd name="T40" fmla="*/ 69 w 92"/>
              <a:gd name="T41" fmla="*/ 12 h 82"/>
              <a:gd name="T42" fmla="*/ 84 w 92"/>
              <a:gd name="T43" fmla="*/ 58 h 82"/>
              <a:gd name="T44" fmla="*/ 76 w 92"/>
              <a:gd name="T45" fmla="*/ 68 h 82"/>
              <a:gd name="T46" fmla="*/ 21 w 92"/>
              <a:gd name="T47" fmla="*/ 74 h 82"/>
              <a:gd name="T48" fmla="*/ 11 w 92"/>
              <a:gd name="T49" fmla="*/ 67 h 82"/>
              <a:gd name="T50" fmla="*/ 8 w 92"/>
              <a:gd name="T51" fmla="*/ 35 h 82"/>
              <a:gd name="T52" fmla="*/ 15 w 92"/>
              <a:gd name="T53" fmla="*/ 25 h 82"/>
              <a:gd name="T54" fmla="*/ 17 w 92"/>
              <a:gd name="T55" fmla="*/ 25 h 82"/>
              <a:gd name="T56" fmla="*/ 17 w 92"/>
              <a:gd name="T57" fmla="*/ 29 h 82"/>
              <a:gd name="T58" fmla="*/ 22 w 92"/>
              <a:gd name="T59" fmla="*/ 33 h 82"/>
              <a:gd name="T60" fmla="*/ 23 w 92"/>
              <a:gd name="T61" fmla="*/ 33 h 82"/>
              <a:gd name="T62" fmla="*/ 27 w 92"/>
              <a:gd name="T63" fmla="*/ 28 h 82"/>
              <a:gd name="T64" fmla="*/ 27 w 92"/>
              <a:gd name="T65" fmla="*/ 24 h 82"/>
              <a:gd name="T66" fmla="*/ 59 w 92"/>
              <a:gd name="T67" fmla="*/ 20 h 82"/>
              <a:gd name="T68" fmla="*/ 59 w 92"/>
              <a:gd name="T69" fmla="*/ 24 h 82"/>
              <a:gd name="T70" fmla="*/ 64 w 92"/>
              <a:gd name="T71" fmla="*/ 28 h 82"/>
              <a:gd name="T72" fmla="*/ 66 w 92"/>
              <a:gd name="T73" fmla="*/ 27 h 82"/>
              <a:gd name="T74" fmla="*/ 69 w 92"/>
              <a:gd name="T75" fmla="*/ 23 h 82"/>
              <a:gd name="T76" fmla="*/ 69 w 92"/>
              <a:gd name="T77" fmla="*/ 19 h 82"/>
              <a:gd name="T78" fmla="*/ 70 w 92"/>
              <a:gd name="T79" fmla="*/ 18 h 82"/>
              <a:gd name="T80" fmla="*/ 80 w 92"/>
              <a:gd name="T81" fmla="*/ 26 h 82"/>
              <a:gd name="T82" fmla="*/ 84 w 92"/>
              <a:gd name="T83" fmla="*/ 5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2" h="82">
                <a:moveTo>
                  <a:pt x="69" y="12"/>
                </a:moveTo>
                <a:cubicBezTo>
                  <a:pt x="68" y="12"/>
                  <a:pt x="68" y="12"/>
                  <a:pt x="68" y="12"/>
                </a:cubicBezTo>
                <a:cubicBezTo>
                  <a:pt x="67" y="4"/>
                  <a:pt x="67" y="4"/>
                  <a:pt x="67" y="4"/>
                </a:cubicBezTo>
                <a:cubicBezTo>
                  <a:pt x="67" y="1"/>
                  <a:pt x="65" y="0"/>
                  <a:pt x="62" y="0"/>
                </a:cubicBezTo>
                <a:cubicBezTo>
                  <a:pt x="61" y="0"/>
                  <a:pt x="61" y="0"/>
                  <a:pt x="61" y="0"/>
                </a:cubicBezTo>
                <a:cubicBezTo>
                  <a:pt x="58" y="1"/>
                  <a:pt x="57" y="3"/>
                  <a:pt x="57" y="5"/>
                </a:cubicBezTo>
                <a:cubicBezTo>
                  <a:pt x="58" y="13"/>
                  <a:pt x="58" y="13"/>
                  <a:pt x="58" y="13"/>
                </a:cubicBezTo>
                <a:cubicBezTo>
                  <a:pt x="26" y="17"/>
                  <a:pt x="26" y="17"/>
                  <a:pt x="26" y="17"/>
                </a:cubicBezTo>
                <a:cubicBezTo>
                  <a:pt x="25" y="9"/>
                  <a:pt x="25" y="9"/>
                  <a:pt x="25" y="9"/>
                </a:cubicBezTo>
                <a:cubicBezTo>
                  <a:pt x="24" y="7"/>
                  <a:pt x="22" y="5"/>
                  <a:pt x="20" y="5"/>
                </a:cubicBezTo>
                <a:cubicBezTo>
                  <a:pt x="18" y="5"/>
                  <a:pt x="18" y="5"/>
                  <a:pt x="18" y="5"/>
                </a:cubicBezTo>
                <a:cubicBezTo>
                  <a:pt x="16" y="6"/>
                  <a:pt x="15" y="8"/>
                  <a:pt x="15" y="10"/>
                </a:cubicBezTo>
                <a:cubicBezTo>
                  <a:pt x="16" y="18"/>
                  <a:pt x="16" y="18"/>
                  <a:pt x="16" y="18"/>
                </a:cubicBezTo>
                <a:cubicBezTo>
                  <a:pt x="14" y="19"/>
                  <a:pt x="14" y="19"/>
                  <a:pt x="14" y="19"/>
                </a:cubicBezTo>
                <a:cubicBezTo>
                  <a:pt x="6" y="20"/>
                  <a:pt x="0" y="27"/>
                  <a:pt x="1" y="36"/>
                </a:cubicBezTo>
                <a:cubicBezTo>
                  <a:pt x="5" y="68"/>
                  <a:pt x="5" y="68"/>
                  <a:pt x="5" y="68"/>
                </a:cubicBezTo>
                <a:cubicBezTo>
                  <a:pt x="6" y="76"/>
                  <a:pt x="14" y="82"/>
                  <a:pt x="22" y="81"/>
                </a:cubicBezTo>
                <a:cubicBezTo>
                  <a:pt x="77" y="74"/>
                  <a:pt x="77" y="74"/>
                  <a:pt x="77" y="74"/>
                </a:cubicBezTo>
                <a:cubicBezTo>
                  <a:pt x="86" y="73"/>
                  <a:pt x="92" y="65"/>
                  <a:pt x="91" y="57"/>
                </a:cubicBezTo>
                <a:cubicBezTo>
                  <a:pt x="87" y="25"/>
                  <a:pt x="87" y="25"/>
                  <a:pt x="87" y="25"/>
                </a:cubicBezTo>
                <a:cubicBezTo>
                  <a:pt x="86" y="17"/>
                  <a:pt x="78" y="11"/>
                  <a:pt x="69" y="12"/>
                </a:cubicBezTo>
                <a:close/>
                <a:moveTo>
                  <a:pt x="84" y="58"/>
                </a:moveTo>
                <a:cubicBezTo>
                  <a:pt x="85" y="63"/>
                  <a:pt x="81" y="67"/>
                  <a:pt x="76" y="68"/>
                </a:cubicBezTo>
                <a:cubicBezTo>
                  <a:pt x="21" y="74"/>
                  <a:pt x="21" y="74"/>
                  <a:pt x="21" y="74"/>
                </a:cubicBezTo>
                <a:cubicBezTo>
                  <a:pt x="16" y="75"/>
                  <a:pt x="12" y="72"/>
                  <a:pt x="11" y="67"/>
                </a:cubicBezTo>
                <a:cubicBezTo>
                  <a:pt x="8" y="35"/>
                  <a:pt x="8" y="35"/>
                  <a:pt x="8" y="35"/>
                </a:cubicBezTo>
                <a:cubicBezTo>
                  <a:pt x="7" y="30"/>
                  <a:pt x="10" y="26"/>
                  <a:pt x="15" y="25"/>
                </a:cubicBezTo>
                <a:cubicBezTo>
                  <a:pt x="17" y="25"/>
                  <a:pt x="17" y="25"/>
                  <a:pt x="17" y="25"/>
                </a:cubicBezTo>
                <a:cubicBezTo>
                  <a:pt x="17" y="29"/>
                  <a:pt x="17" y="29"/>
                  <a:pt x="17" y="29"/>
                </a:cubicBezTo>
                <a:cubicBezTo>
                  <a:pt x="17" y="31"/>
                  <a:pt x="20" y="33"/>
                  <a:pt x="22" y="33"/>
                </a:cubicBezTo>
                <a:cubicBezTo>
                  <a:pt x="23" y="33"/>
                  <a:pt x="23" y="33"/>
                  <a:pt x="23" y="33"/>
                </a:cubicBezTo>
                <a:cubicBezTo>
                  <a:pt x="26" y="32"/>
                  <a:pt x="27" y="30"/>
                  <a:pt x="27" y="28"/>
                </a:cubicBezTo>
                <a:cubicBezTo>
                  <a:pt x="27" y="24"/>
                  <a:pt x="27" y="24"/>
                  <a:pt x="27" y="24"/>
                </a:cubicBezTo>
                <a:cubicBezTo>
                  <a:pt x="59" y="20"/>
                  <a:pt x="59" y="20"/>
                  <a:pt x="59" y="20"/>
                </a:cubicBezTo>
                <a:cubicBezTo>
                  <a:pt x="59" y="24"/>
                  <a:pt x="59" y="24"/>
                  <a:pt x="59" y="24"/>
                </a:cubicBezTo>
                <a:cubicBezTo>
                  <a:pt x="60" y="26"/>
                  <a:pt x="62" y="28"/>
                  <a:pt x="64" y="28"/>
                </a:cubicBezTo>
                <a:cubicBezTo>
                  <a:pt x="66" y="27"/>
                  <a:pt x="66" y="27"/>
                  <a:pt x="66" y="27"/>
                </a:cubicBezTo>
                <a:cubicBezTo>
                  <a:pt x="68" y="27"/>
                  <a:pt x="70" y="25"/>
                  <a:pt x="69" y="23"/>
                </a:cubicBezTo>
                <a:cubicBezTo>
                  <a:pt x="69" y="19"/>
                  <a:pt x="69" y="19"/>
                  <a:pt x="69" y="19"/>
                </a:cubicBezTo>
                <a:cubicBezTo>
                  <a:pt x="70" y="18"/>
                  <a:pt x="70" y="18"/>
                  <a:pt x="70" y="18"/>
                </a:cubicBezTo>
                <a:cubicBezTo>
                  <a:pt x="75" y="18"/>
                  <a:pt x="79" y="21"/>
                  <a:pt x="80" y="26"/>
                </a:cubicBezTo>
                <a:lnTo>
                  <a:pt x="84" y="58"/>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56" name="Freeform 151"/>
          <p:cNvSpPr>
            <a:spLocks noEditPoints="1"/>
          </p:cNvSpPr>
          <p:nvPr/>
        </p:nvSpPr>
        <p:spPr bwMode="auto">
          <a:xfrm>
            <a:off x="1716087" y="3627700"/>
            <a:ext cx="65087" cy="92075"/>
          </a:xfrm>
          <a:custGeom>
            <a:avLst/>
            <a:gdLst>
              <a:gd name="T0" fmla="*/ 11 w 19"/>
              <a:gd name="T1" fmla="*/ 27 h 27"/>
              <a:gd name="T2" fmla="*/ 8 w 19"/>
              <a:gd name="T3" fmla="*/ 27 h 27"/>
              <a:gd name="T4" fmla="*/ 5 w 19"/>
              <a:gd name="T5" fmla="*/ 26 h 27"/>
              <a:gd name="T6" fmla="*/ 3 w 19"/>
              <a:gd name="T7" fmla="*/ 24 h 27"/>
              <a:gd name="T8" fmla="*/ 1 w 19"/>
              <a:gd name="T9" fmla="*/ 20 h 27"/>
              <a:gd name="T10" fmla="*/ 0 w 19"/>
              <a:gd name="T11" fmla="*/ 10 h 27"/>
              <a:gd name="T12" fmla="*/ 0 w 19"/>
              <a:gd name="T13" fmla="*/ 6 h 27"/>
              <a:gd name="T14" fmla="*/ 2 w 19"/>
              <a:gd name="T15" fmla="*/ 3 h 27"/>
              <a:gd name="T16" fmla="*/ 4 w 19"/>
              <a:gd name="T17" fmla="*/ 1 h 27"/>
              <a:gd name="T18" fmla="*/ 8 w 19"/>
              <a:gd name="T19" fmla="*/ 0 h 27"/>
              <a:gd name="T20" fmla="*/ 11 w 19"/>
              <a:gd name="T21" fmla="*/ 0 h 27"/>
              <a:gd name="T22" fmla="*/ 14 w 19"/>
              <a:gd name="T23" fmla="*/ 1 h 27"/>
              <a:gd name="T24" fmla="*/ 17 w 19"/>
              <a:gd name="T25" fmla="*/ 3 h 27"/>
              <a:gd name="T26" fmla="*/ 18 w 19"/>
              <a:gd name="T27" fmla="*/ 7 h 27"/>
              <a:gd name="T28" fmla="*/ 19 w 19"/>
              <a:gd name="T29" fmla="*/ 17 h 27"/>
              <a:gd name="T30" fmla="*/ 19 w 19"/>
              <a:gd name="T31" fmla="*/ 22 h 27"/>
              <a:gd name="T32" fmla="*/ 17 w 19"/>
              <a:gd name="T33" fmla="*/ 24 h 27"/>
              <a:gd name="T34" fmla="*/ 15 w 19"/>
              <a:gd name="T35" fmla="*/ 26 h 27"/>
              <a:gd name="T36" fmla="*/ 11 w 19"/>
              <a:gd name="T37" fmla="*/ 27 h 27"/>
              <a:gd name="T38" fmla="*/ 14 w 19"/>
              <a:gd name="T39" fmla="*/ 9 h 27"/>
              <a:gd name="T40" fmla="*/ 12 w 19"/>
              <a:gd name="T41" fmla="*/ 5 h 27"/>
              <a:gd name="T42" fmla="*/ 9 w 19"/>
              <a:gd name="T43" fmla="*/ 4 h 27"/>
              <a:gd name="T44" fmla="*/ 6 w 19"/>
              <a:gd name="T45" fmla="*/ 4 h 27"/>
              <a:gd name="T46" fmla="*/ 5 w 19"/>
              <a:gd name="T47" fmla="*/ 6 h 27"/>
              <a:gd name="T48" fmla="*/ 4 w 19"/>
              <a:gd name="T49" fmla="*/ 8 h 27"/>
              <a:gd name="T50" fmla="*/ 4 w 19"/>
              <a:gd name="T51" fmla="*/ 10 h 27"/>
              <a:gd name="T52" fmla="*/ 5 w 19"/>
              <a:gd name="T53" fmla="*/ 19 h 27"/>
              <a:gd name="T54" fmla="*/ 7 w 19"/>
              <a:gd name="T55" fmla="*/ 23 h 27"/>
              <a:gd name="T56" fmla="*/ 11 w 19"/>
              <a:gd name="T57" fmla="*/ 23 h 27"/>
              <a:gd name="T58" fmla="*/ 13 w 19"/>
              <a:gd name="T59" fmla="*/ 23 h 27"/>
              <a:gd name="T60" fmla="*/ 14 w 19"/>
              <a:gd name="T61" fmla="*/ 22 h 27"/>
              <a:gd name="T62" fmla="*/ 15 w 19"/>
              <a:gd name="T63" fmla="*/ 20 h 27"/>
              <a:gd name="T64" fmla="*/ 15 w 19"/>
              <a:gd name="T65" fmla="*/ 17 h 27"/>
              <a:gd name="T66" fmla="*/ 14 w 19"/>
              <a:gd name="T67"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7">
                <a:moveTo>
                  <a:pt x="11" y="27"/>
                </a:moveTo>
                <a:cubicBezTo>
                  <a:pt x="10" y="27"/>
                  <a:pt x="9" y="27"/>
                  <a:pt x="8" y="27"/>
                </a:cubicBezTo>
                <a:cubicBezTo>
                  <a:pt x="7" y="27"/>
                  <a:pt x="6" y="26"/>
                  <a:pt x="5" y="26"/>
                </a:cubicBezTo>
                <a:cubicBezTo>
                  <a:pt x="4" y="25"/>
                  <a:pt x="3" y="25"/>
                  <a:pt x="3" y="24"/>
                </a:cubicBezTo>
                <a:cubicBezTo>
                  <a:pt x="2" y="23"/>
                  <a:pt x="2" y="22"/>
                  <a:pt x="1" y="20"/>
                </a:cubicBezTo>
                <a:cubicBezTo>
                  <a:pt x="0" y="10"/>
                  <a:pt x="0" y="10"/>
                  <a:pt x="0" y="10"/>
                </a:cubicBezTo>
                <a:cubicBezTo>
                  <a:pt x="0" y="8"/>
                  <a:pt x="0" y="7"/>
                  <a:pt x="0" y="6"/>
                </a:cubicBezTo>
                <a:cubicBezTo>
                  <a:pt x="1" y="5"/>
                  <a:pt x="1" y="4"/>
                  <a:pt x="2" y="3"/>
                </a:cubicBezTo>
                <a:cubicBezTo>
                  <a:pt x="2" y="2"/>
                  <a:pt x="3" y="1"/>
                  <a:pt x="4" y="1"/>
                </a:cubicBezTo>
                <a:cubicBezTo>
                  <a:pt x="6" y="1"/>
                  <a:pt x="7" y="0"/>
                  <a:pt x="8" y="0"/>
                </a:cubicBezTo>
                <a:cubicBezTo>
                  <a:pt x="9" y="0"/>
                  <a:pt x="10" y="0"/>
                  <a:pt x="11" y="0"/>
                </a:cubicBezTo>
                <a:cubicBezTo>
                  <a:pt x="13" y="0"/>
                  <a:pt x="14" y="1"/>
                  <a:pt x="14" y="1"/>
                </a:cubicBezTo>
                <a:cubicBezTo>
                  <a:pt x="15" y="2"/>
                  <a:pt x="16" y="2"/>
                  <a:pt x="17" y="3"/>
                </a:cubicBezTo>
                <a:cubicBezTo>
                  <a:pt x="17" y="4"/>
                  <a:pt x="18" y="6"/>
                  <a:pt x="18" y="7"/>
                </a:cubicBezTo>
                <a:cubicBezTo>
                  <a:pt x="19" y="17"/>
                  <a:pt x="19" y="17"/>
                  <a:pt x="19" y="17"/>
                </a:cubicBezTo>
                <a:cubicBezTo>
                  <a:pt x="19" y="19"/>
                  <a:pt x="19" y="20"/>
                  <a:pt x="19" y="22"/>
                </a:cubicBezTo>
                <a:cubicBezTo>
                  <a:pt x="18" y="23"/>
                  <a:pt x="18" y="24"/>
                  <a:pt x="17" y="24"/>
                </a:cubicBezTo>
                <a:cubicBezTo>
                  <a:pt x="16" y="25"/>
                  <a:pt x="16" y="26"/>
                  <a:pt x="15" y="26"/>
                </a:cubicBezTo>
                <a:cubicBezTo>
                  <a:pt x="14" y="26"/>
                  <a:pt x="13" y="26"/>
                  <a:pt x="11" y="27"/>
                </a:cubicBezTo>
                <a:close/>
                <a:moveTo>
                  <a:pt x="14" y="9"/>
                </a:moveTo>
                <a:cubicBezTo>
                  <a:pt x="14" y="7"/>
                  <a:pt x="13" y="5"/>
                  <a:pt x="12" y="5"/>
                </a:cubicBezTo>
                <a:cubicBezTo>
                  <a:pt x="12" y="4"/>
                  <a:pt x="10" y="3"/>
                  <a:pt x="9" y="4"/>
                </a:cubicBezTo>
                <a:cubicBezTo>
                  <a:pt x="8" y="4"/>
                  <a:pt x="7" y="4"/>
                  <a:pt x="6" y="4"/>
                </a:cubicBezTo>
                <a:cubicBezTo>
                  <a:pt x="5" y="5"/>
                  <a:pt x="5" y="5"/>
                  <a:pt x="5" y="6"/>
                </a:cubicBezTo>
                <a:cubicBezTo>
                  <a:pt x="4" y="6"/>
                  <a:pt x="4" y="7"/>
                  <a:pt x="4" y="8"/>
                </a:cubicBezTo>
                <a:cubicBezTo>
                  <a:pt x="4" y="8"/>
                  <a:pt x="4" y="9"/>
                  <a:pt x="4" y="10"/>
                </a:cubicBezTo>
                <a:cubicBezTo>
                  <a:pt x="5" y="19"/>
                  <a:pt x="5" y="19"/>
                  <a:pt x="5" y="19"/>
                </a:cubicBezTo>
                <a:cubicBezTo>
                  <a:pt x="6" y="21"/>
                  <a:pt x="6" y="22"/>
                  <a:pt x="7" y="23"/>
                </a:cubicBezTo>
                <a:cubicBezTo>
                  <a:pt x="8" y="23"/>
                  <a:pt x="9" y="23"/>
                  <a:pt x="11" y="23"/>
                </a:cubicBezTo>
                <a:cubicBezTo>
                  <a:pt x="12" y="23"/>
                  <a:pt x="12" y="23"/>
                  <a:pt x="13" y="23"/>
                </a:cubicBezTo>
                <a:cubicBezTo>
                  <a:pt x="13" y="23"/>
                  <a:pt x="14" y="22"/>
                  <a:pt x="14" y="22"/>
                </a:cubicBezTo>
                <a:cubicBezTo>
                  <a:pt x="15" y="21"/>
                  <a:pt x="15" y="21"/>
                  <a:pt x="15" y="20"/>
                </a:cubicBezTo>
                <a:cubicBezTo>
                  <a:pt x="15" y="19"/>
                  <a:pt x="15" y="19"/>
                  <a:pt x="15" y="17"/>
                </a:cubicBezTo>
                <a:lnTo>
                  <a:pt x="14" y="9"/>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57" name="Freeform 152"/>
          <p:cNvSpPr/>
          <p:nvPr/>
        </p:nvSpPr>
        <p:spPr bwMode="auto">
          <a:xfrm>
            <a:off x="1784350" y="3621350"/>
            <a:ext cx="38100" cy="88900"/>
          </a:xfrm>
          <a:custGeom>
            <a:avLst/>
            <a:gdLst>
              <a:gd name="T0" fmla="*/ 10 w 11"/>
              <a:gd name="T1" fmla="*/ 26 h 26"/>
              <a:gd name="T2" fmla="*/ 8 w 11"/>
              <a:gd name="T3" fmla="*/ 26 h 26"/>
              <a:gd name="T4" fmla="*/ 7 w 11"/>
              <a:gd name="T5" fmla="*/ 26 h 26"/>
              <a:gd name="T6" fmla="*/ 7 w 11"/>
              <a:gd name="T7" fmla="*/ 25 h 26"/>
              <a:gd name="T8" fmla="*/ 4 w 11"/>
              <a:gd name="T9" fmla="*/ 6 h 26"/>
              <a:gd name="T10" fmla="*/ 4 w 11"/>
              <a:gd name="T11" fmla="*/ 6 h 26"/>
              <a:gd name="T12" fmla="*/ 3 w 11"/>
              <a:gd name="T13" fmla="*/ 5 h 26"/>
              <a:gd name="T14" fmla="*/ 1 w 11"/>
              <a:gd name="T15" fmla="*/ 6 h 26"/>
              <a:gd name="T16" fmla="*/ 0 w 11"/>
              <a:gd name="T17" fmla="*/ 6 h 26"/>
              <a:gd name="T18" fmla="*/ 0 w 11"/>
              <a:gd name="T19" fmla="*/ 5 h 26"/>
              <a:gd name="T20" fmla="*/ 0 w 11"/>
              <a:gd name="T21" fmla="*/ 4 h 26"/>
              <a:gd name="T22" fmla="*/ 0 w 11"/>
              <a:gd name="T23" fmla="*/ 3 h 26"/>
              <a:gd name="T24" fmla="*/ 1 w 11"/>
              <a:gd name="T25" fmla="*/ 3 h 26"/>
              <a:gd name="T26" fmla="*/ 3 w 11"/>
              <a:gd name="T27" fmla="*/ 1 h 26"/>
              <a:gd name="T28" fmla="*/ 4 w 11"/>
              <a:gd name="T29" fmla="*/ 1 h 26"/>
              <a:gd name="T30" fmla="*/ 5 w 11"/>
              <a:gd name="T31" fmla="*/ 1 h 26"/>
              <a:gd name="T32" fmla="*/ 7 w 11"/>
              <a:gd name="T33" fmla="*/ 0 h 26"/>
              <a:gd name="T34" fmla="*/ 8 w 11"/>
              <a:gd name="T35" fmla="*/ 1 h 26"/>
              <a:gd name="T36" fmla="*/ 8 w 11"/>
              <a:gd name="T37" fmla="*/ 2 h 26"/>
              <a:gd name="T38" fmla="*/ 11 w 11"/>
              <a:gd name="T39" fmla="*/ 25 h 26"/>
              <a:gd name="T40" fmla="*/ 11 w 11"/>
              <a:gd name="T41" fmla="*/ 26 h 26"/>
              <a:gd name="T42" fmla="*/ 10 w 11"/>
              <a:gd name="T4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26">
                <a:moveTo>
                  <a:pt x="10" y="26"/>
                </a:moveTo>
                <a:cubicBezTo>
                  <a:pt x="8" y="26"/>
                  <a:pt x="8" y="26"/>
                  <a:pt x="8" y="26"/>
                </a:cubicBezTo>
                <a:cubicBezTo>
                  <a:pt x="7" y="26"/>
                  <a:pt x="7" y="26"/>
                  <a:pt x="7" y="26"/>
                </a:cubicBezTo>
                <a:cubicBezTo>
                  <a:pt x="7" y="26"/>
                  <a:pt x="7" y="26"/>
                  <a:pt x="7" y="25"/>
                </a:cubicBezTo>
                <a:cubicBezTo>
                  <a:pt x="4" y="6"/>
                  <a:pt x="4" y="6"/>
                  <a:pt x="4" y="6"/>
                </a:cubicBezTo>
                <a:cubicBezTo>
                  <a:pt x="4" y="6"/>
                  <a:pt x="4" y="6"/>
                  <a:pt x="4" y="6"/>
                </a:cubicBezTo>
                <a:cubicBezTo>
                  <a:pt x="4" y="5"/>
                  <a:pt x="4" y="5"/>
                  <a:pt x="3" y="5"/>
                </a:cubicBezTo>
                <a:cubicBezTo>
                  <a:pt x="1" y="6"/>
                  <a:pt x="1" y="6"/>
                  <a:pt x="1" y="6"/>
                </a:cubicBezTo>
                <a:cubicBezTo>
                  <a:pt x="0" y="6"/>
                  <a:pt x="0" y="6"/>
                  <a:pt x="0" y="6"/>
                </a:cubicBezTo>
                <a:cubicBezTo>
                  <a:pt x="0" y="5"/>
                  <a:pt x="0" y="5"/>
                  <a:pt x="0" y="5"/>
                </a:cubicBezTo>
                <a:cubicBezTo>
                  <a:pt x="0" y="4"/>
                  <a:pt x="0" y="4"/>
                  <a:pt x="0" y="4"/>
                </a:cubicBezTo>
                <a:cubicBezTo>
                  <a:pt x="0" y="3"/>
                  <a:pt x="0" y="3"/>
                  <a:pt x="0" y="3"/>
                </a:cubicBezTo>
                <a:cubicBezTo>
                  <a:pt x="0" y="3"/>
                  <a:pt x="0" y="3"/>
                  <a:pt x="1" y="3"/>
                </a:cubicBezTo>
                <a:cubicBezTo>
                  <a:pt x="3" y="1"/>
                  <a:pt x="3" y="1"/>
                  <a:pt x="3" y="1"/>
                </a:cubicBezTo>
                <a:cubicBezTo>
                  <a:pt x="3" y="1"/>
                  <a:pt x="4" y="1"/>
                  <a:pt x="4" y="1"/>
                </a:cubicBezTo>
                <a:cubicBezTo>
                  <a:pt x="4" y="1"/>
                  <a:pt x="4" y="1"/>
                  <a:pt x="5" y="1"/>
                </a:cubicBezTo>
                <a:cubicBezTo>
                  <a:pt x="7" y="0"/>
                  <a:pt x="7" y="0"/>
                  <a:pt x="7" y="0"/>
                </a:cubicBezTo>
                <a:cubicBezTo>
                  <a:pt x="7" y="0"/>
                  <a:pt x="7" y="1"/>
                  <a:pt x="8" y="1"/>
                </a:cubicBezTo>
                <a:cubicBezTo>
                  <a:pt x="8" y="1"/>
                  <a:pt x="8" y="1"/>
                  <a:pt x="8" y="2"/>
                </a:cubicBezTo>
                <a:cubicBezTo>
                  <a:pt x="11" y="25"/>
                  <a:pt x="11" y="25"/>
                  <a:pt x="11" y="25"/>
                </a:cubicBezTo>
                <a:cubicBezTo>
                  <a:pt x="11" y="25"/>
                  <a:pt x="11" y="26"/>
                  <a:pt x="11" y="26"/>
                </a:cubicBezTo>
                <a:cubicBezTo>
                  <a:pt x="11" y="26"/>
                  <a:pt x="10" y="26"/>
                  <a:pt x="10" y="26"/>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58" name="Freeform 153"/>
          <p:cNvSpPr/>
          <p:nvPr/>
        </p:nvSpPr>
        <p:spPr bwMode="auto">
          <a:xfrm>
            <a:off x="1828800" y="3618175"/>
            <a:ext cx="26987" cy="26988"/>
          </a:xfrm>
          <a:custGeom>
            <a:avLst/>
            <a:gdLst>
              <a:gd name="T0" fmla="*/ 8 w 8"/>
              <a:gd name="T1" fmla="*/ 6 h 8"/>
              <a:gd name="T2" fmla="*/ 8 w 8"/>
              <a:gd name="T3" fmla="*/ 7 h 8"/>
              <a:gd name="T4" fmla="*/ 2 w 8"/>
              <a:gd name="T5" fmla="*/ 8 h 8"/>
              <a:gd name="T6" fmla="*/ 1 w 8"/>
              <a:gd name="T7" fmla="*/ 7 h 8"/>
              <a:gd name="T8" fmla="*/ 1 w 8"/>
              <a:gd name="T9" fmla="*/ 2 h 8"/>
              <a:gd name="T10" fmla="*/ 1 w 8"/>
              <a:gd name="T11" fmla="*/ 1 h 8"/>
              <a:gd name="T12" fmla="*/ 7 w 8"/>
              <a:gd name="T13" fmla="*/ 0 h 8"/>
              <a:gd name="T14" fmla="*/ 8 w 8"/>
              <a:gd name="T15" fmla="*/ 1 h 8"/>
              <a:gd name="T16" fmla="*/ 8 w 8"/>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8" y="6"/>
                </a:moveTo>
                <a:cubicBezTo>
                  <a:pt x="8" y="7"/>
                  <a:pt x="8" y="7"/>
                  <a:pt x="8" y="7"/>
                </a:cubicBezTo>
                <a:cubicBezTo>
                  <a:pt x="2" y="8"/>
                  <a:pt x="2" y="8"/>
                  <a:pt x="2" y="8"/>
                </a:cubicBezTo>
                <a:cubicBezTo>
                  <a:pt x="2" y="8"/>
                  <a:pt x="1" y="7"/>
                  <a:pt x="1" y="7"/>
                </a:cubicBezTo>
                <a:cubicBezTo>
                  <a:pt x="1" y="2"/>
                  <a:pt x="1" y="2"/>
                  <a:pt x="1" y="2"/>
                </a:cubicBezTo>
                <a:cubicBezTo>
                  <a:pt x="0" y="2"/>
                  <a:pt x="1" y="1"/>
                  <a:pt x="1" y="1"/>
                </a:cubicBezTo>
                <a:cubicBezTo>
                  <a:pt x="7" y="0"/>
                  <a:pt x="7" y="0"/>
                  <a:pt x="7" y="0"/>
                </a:cubicBezTo>
                <a:cubicBezTo>
                  <a:pt x="7" y="0"/>
                  <a:pt x="8" y="1"/>
                  <a:pt x="8" y="1"/>
                </a:cubicBezTo>
                <a:lnTo>
                  <a:pt x="8" y="6"/>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59" name="Freeform 154"/>
          <p:cNvSpPr/>
          <p:nvPr/>
        </p:nvSpPr>
        <p:spPr bwMode="auto">
          <a:xfrm>
            <a:off x="1863725" y="3613412"/>
            <a:ext cx="26987" cy="28575"/>
          </a:xfrm>
          <a:custGeom>
            <a:avLst/>
            <a:gdLst>
              <a:gd name="T0" fmla="*/ 8 w 8"/>
              <a:gd name="T1" fmla="*/ 6 h 8"/>
              <a:gd name="T2" fmla="*/ 7 w 8"/>
              <a:gd name="T3" fmla="*/ 7 h 8"/>
              <a:gd name="T4" fmla="*/ 2 w 8"/>
              <a:gd name="T5" fmla="*/ 8 h 8"/>
              <a:gd name="T6" fmla="*/ 1 w 8"/>
              <a:gd name="T7" fmla="*/ 7 h 8"/>
              <a:gd name="T8" fmla="*/ 0 w 8"/>
              <a:gd name="T9" fmla="*/ 2 h 8"/>
              <a:gd name="T10" fmla="*/ 1 w 8"/>
              <a:gd name="T11" fmla="*/ 1 h 8"/>
              <a:gd name="T12" fmla="*/ 6 w 8"/>
              <a:gd name="T13" fmla="*/ 0 h 8"/>
              <a:gd name="T14" fmla="*/ 8 w 8"/>
              <a:gd name="T15" fmla="*/ 1 h 8"/>
              <a:gd name="T16" fmla="*/ 8 w 8"/>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8" y="6"/>
                </a:moveTo>
                <a:cubicBezTo>
                  <a:pt x="8" y="6"/>
                  <a:pt x="8" y="7"/>
                  <a:pt x="7" y="7"/>
                </a:cubicBezTo>
                <a:cubicBezTo>
                  <a:pt x="2" y="8"/>
                  <a:pt x="2" y="8"/>
                  <a:pt x="2" y="8"/>
                </a:cubicBezTo>
                <a:cubicBezTo>
                  <a:pt x="1" y="8"/>
                  <a:pt x="1" y="7"/>
                  <a:pt x="1" y="7"/>
                </a:cubicBezTo>
                <a:cubicBezTo>
                  <a:pt x="0" y="2"/>
                  <a:pt x="0" y="2"/>
                  <a:pt x="0" y="2"/>
                </a:cubicBezTo>
                <a:cubicBezTo>
                  <a:pt x="0" y="1"/>
                  <a:pt x="1" y="1"/>
                  <a:pt x="1" y="1"/>
                </a:cubicBezTo>
                <a:cubicBezTo>
                  <a:pt x="6" y="0"/>
                  <a:pt x="6" y="0"/>
                  <a:pt x="6" y="0"/>
                </a:cubicBezTo>
                <a:cubicBezTo>
                  <a:pt x="7" y="0"/>
                  <a:pt x="8" y="0"/>
                  <a:pt x="8" y="1"/>
                </a:cubicBezTo>
                <a:lnTo>
                  <a:pt x="8" y="6"/>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60" name="Freeform 155"/>
          <p:cNvSpPr/>
          <p:nvPr/>
        </p:nvSpPr>
        <p:spPr bwMode="auto">
          <a:xfrm>
            <a:off x="1897062" y="3610237"/>
            <a:ext cx="28575" cy="23813"/>
          </a:xfrm>
          <a:custGeom>
            <a:avLst/>
            <a:gdLst>
              <a:gd name="T0" fmla="*/ 8 w 8"/>
              <a:gd name="T1" fmla="*/ 6 h 7"/>
              <a:gd name="T2" fmla="*/ 7 w 8"/>
              <a:gd name="T3" fmla="*/ 7 h 7"/>
              <a:gd name="T4" fmla="*/ 2 w 8"/>
              <a:gd name="T5" fmla="*/ 7 h 7"/>
              <a:gd name="T6" fmla="*/ 1 w 8"/>
              <a:gd name="T7" fmla="*/ 7 h 7"/>
              <a:gd name="T8" fmla="*/ 0 w 8"/>
              <a:gd name="T9" fmla="*/ 2 h 7"/>
              <a:gd name="T10" fmla="*/ 1 w 8"/>
              <a:gd name="T11" fmla="*/ 1 h 7"/>
              <a:gd name="T12" fmla="*/ 6 w 8"/>
              <a:gd name="T13" fmla="*/ 0 h 7"/>
              <a:gd name="T14" fmla="*/ 7 w 8"/>
              <a:gd name="T15" fmla="*/ 1 h 7"/>
              <a:gd name="T16" fmla="*/ 8 w 8"/>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6"/>
                </a:moveTo>
                <a:cubicBezTo>
                  <a:pt x="8" y="6"/>
                  <a:pt x="8" y="7"/>
                  <a:pt x="7" y="7"/>
                </a:cubicBezTo>
                <a:cubicBezTo>
                  <a:pt x="2" y="7"/>
                  <a:pt x="2" y="7"/>
                  <a:pt x="2" y="7"/>
                </a:cubicBezTo>
                <a:cubicBezTo>
                  <a:pt x="1" y="7"/>
                  <a:pt x="1" y="7"/>
                  <a:pt x="1" y="7"/>
                </a:cubicBezTo>
                <a:cubicBezTo>
                  <a:pt x="0" y="2"/>
                  <a:pt x="0" y="2"/>
                  <a:pt x="0" y="2"/>
                </a:cubicBezTo>
                <a:cubicBezTo>
                  <a:pt x="0" y="1"/>
                  <a:pt x="0" y="1"/>
                  <a:pt x="1" y="1"/>
                </a:cubicBezTo>
                <a:cubicBezTo>
                  <a:pt x="6" y="0"/>
                  <a:pt x="6" y="0"/>
                  <a:pt x="6" y="0"/>
                </a:cubicBezTo>
                <a:cubicBezTo>
                  <a:pt x="7" y="0"/>
                  <a:pt x="7" y="0"/>
                  <a:pt x="7" y="1"/>
                </a:cubicBezTo>
                <a:lnTo>
                  <a:pt x="8" y="6"/>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61" name="Freeform 156"/>
          <p:cNvSpPr/>
          <p:nvPr/>
        </p:nvSpPr>
        <p:spPr bwMode="auto">
          <a:xfrm>
            <a:off x="1835150" y="3648337"/>
            <a:ext cx="28575" cy="26988"/>
          </a:xfrm>
          <a:custGeom>
            <a:avLst/>
            <a:gdLst>
              <a:gd name="T0" fmla="*/ 7 w 8"/>
              <a:gd name="T1" fmla="*/ 6 h 8"/>
              <a:gd name="T2" fmla="*/ 7 w 8"/>
              <a:gd name="T3" fmla="*/ 7 h 8"/>
              <a:gd name="T4" fmla="*/ 1 w 8"/>
              <a:gd name="T5" fmla="*/ 8 h 8"/>
              <a:gd name="T6" fmla="*/ 0 w 8"/>
              <a:gd name="T7" fmla="*/ 7 h 8"/>
              <a:gd name="T8" fmla="*/ 0 w 8"/>
              <a:gd name="T9" fmla="*/ 2 h 8"/>
              <a:gd name="T10" fmla="*/ 0 w 8"/>
              <a:gd name="T11" fmla="*/ 1 h 8"/>
              <a:gd name="T12" fmla="*/ 6 w 8"/>
              <a:gd name="T13" fmla="*/ 0 h 8"/>
              <a:gd name="T14" fmla="*/ 7 w 8"/>
              <a:gd name="T15" fmla="*/ 1 h 8"/>
              <a:gd name="T16" fmla="*/ 7 w 8"/>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7" y="6"/>
                </a:moveTo>
                <a:cubicBezTo>
                  <a:pt x="8" y="7"/>
                  <a:pt x="7" y="7"/>
                  <a:pt x="7" y="7"/>
                </a:cubicBezTo>
                <a:cubicBezTo>
                  <a:pt x="1" y="8"/>
                  <a:pt x="1" y="8"/>
                  <a:pt x="1" y="8"/>
                </a:cubicBezTo>
                <a:cubicBezTo>
                  <a:pt x="1" y="8"/>
                  <a:pt x="0" y="8"/>
                  <a:pt x="0" y="7"/>
                </a:cubicBezTo>
                <a:cubicBezTo>
                  <a:pt x="0" y="2"/>
                  <a:pt x="0" y="2"/>
                  <a:pt x="0" y="2"/>
                </a:cubicBezTo>
                <a:cubicBezTo>
                  <a:pt x="0" y="2"/>
                  <a:pt x="0" y="1"/>
                  <a:pt x="0" y="1"/>
                </a:cubicBezTo>
                <a:cubicBezTo>
                  <a:pt x="6" y="0"/>
                  <a:pt x="6" y="0"/>
                  <a:pt x="6" y="0"/>
                </a:cubicBezTo>
                <a:cubicBezTo>
                  <a:pt x="6" y="0"/>
                  <a:pt x="7" y="1"/>
                  <a:pt x="7" y="1"/>
                </a:cubicBezTo>
                <a:lnTo>
                  <a:pt x="7" y="6"/>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62" name="Freeform 157"/>
          <p:cNvSpPr/>
          <p:nvPr/>
        </p:nvSpPr>
        <p:spPr bwMode="auto">
          <a:xfrm>
            <a:off x="1866900" y="3645162"/>
            <a:ext cx="26987" cy="26988"/>
          </a:xfrm>
          <a:custGeom>
            <a:avLst/>
            <a:gdLst>
              <a:gd name="T0" fmla="*/ 8 w 8"/>
              <a:gd name="T1" fmla="*/ 6 h 8"/>
              <a:gd name="T2" fmla="*/ 7 w 8"/>
              <a:gd name="T3" fmla="*/ 7 h 8"/>
              <a:gd name="T4" fmla="*/ 2 w 8"/>
              <a:gd name="T5" fmla="*/ 8 h 8"/>
              <a:gd name="T6" fmla="*/ 1 w 8"/>
              <a:gd name="T7" fmla="*/ 7 h 8"/>
              <a:gd name="T8" fmla="*/ 0 w 8"/>
              <a:gd name="T9" fmla="*/ 2 h 8"/>
              <a:gd name="T10" fmla="*/ 1 w 8"/>
              <a:gd name="T11" fmla="*/ 1 h 8"/>
              <a:gd name="T12" fmla="*/ 7 w 8"/>
              <a:gd name="T13" fmla="*/ 0 h 8"/>
              <a:gd name="T14" fmla="*/ 8 w 8"/>
              <a:gd name="T15" fmla="*/ 1 h 8"/>
              <a:gd name="T16" fmla="*/ 8 w 8"/>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8" y="6"/>
                </a:moveTo>
                <a:cubicBezTo>
                  <a:pt x="8" y="7"/>
                  <a:pt x="8" y="7"/>
                  <a:pt x="7" y="7"/>
                </a:cubicBezTo>
                <a:cubicBezTo>
                  <a:pt x="2" y="8"/>
                  <a:pt x="2" y="8"/>
                  <a:pt x="2" y="8"/>
                </a:cubicBezTo>
                <a:cubicBezTo>
                  <a:pt x="2" y="8"/>
                  <a:pt x="1" y="7"/>
                  <a:pt x="1" y="7"/>
                </a:cubicBezTo>
                <a:cubicBezTo>
                  <a:pt x="0" y="2"/>
                  <a:pt x="0" y="2"/>
                  <a:pt x="0" y="2"/>
                </a:cubicBezTo>
                <a:cubicBezTo>
                  <a:pt x="0" y="1"/>
                  <a:pt x="1" y="1"/>
                  <a:pt x="1" y="1"/>
                </a:cubicBezTo>
                <a:cubicBezTo>
                  <a:pt x="7" y="0"/>
                  <a:pt x="7" y="0"/>
                  <a:pt x="7" y="0"/>
                </a:cubicBezTo>
                <a:cubicBezTo>
                  <a:pt x="7" y="0"/>
                  <a:pt x="8" y="1"/>
                  <a:pt x="8" y="1"/>
                </a:cubicBezTo>
                <a:lnTo>
                  <a:pt x="8" y="6"/>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63" name="Freeform 158"/>
          <p:cNvSpPr/>
          <p:nvPr/>
        </p:nvSpPr>
        <p:spPr bwMode="auto">
          <a:xfrm>
            <a:off x="1900237" y="3641987"/>
            <a:ext cx="28575" cy="26988"/>
          </a:xfrm>
          <a:custGeom>
            <a:avLst/>
            <a:gdLst>
              <a:gd name="T0" fmla="*/ 8 w 8"/>
              <a:gd name="T1" fmla="*/ 6 h 8"/>
              <a:gd name="T2" fmla="*/ 7 w 8"/>
              <a:gd name="T3" fmla="*/ 7 h 8"/>
              <a:gd name="T4" fmla="*/ 2 w 8"/>
              <a:gd name="T5" fmla="*/ 7 h 8"/>
              <a:gd name="T6" fmla="*/ 1 w 8"/>
              <a:gd name="T7" fmla="*/ 7 h 8"/>
              <a:gd name="T8" fmla="*/ 0 w 8"/>
              <a:gd name="T9" fmla="*/ 2 h 8"/>
              <a:gd name="T10" fmla="*/ 1 w 8"/>
              <a:gd name="T11" fmla="*/ 1 h 8"/>
              <a:gd name="T12" fmla="*/ 6 w 8"/>
              <a:gd name="T13" fmla="*/ 0 h 8"/>
              <a:gd name="T14" fmla="*/ 7 w 8"/>
              <a:gd name="T15" fmla="*/ 1 h 8"/>
              <a:gd name="T16" fmla="*/ 8 w 8"/>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8" y="6"/>
                </a:moveTo>
                <a:cubicBezTo>
                  <a:pt x="8" y="6"/>
                  <a:pt x="8" y="7"/>
                  <a:pt x="7" y="7"/>
                </a:cubicBezTo>
                <a:cubicBezTo>
                  <a:pt x="2" y="7"/>
                  <a:pt x="2" y="7"/>
                  <a:pt x="2" y="7"/>
                </a:cubicBezTo>
                <a:cubicBezTo>
                  <a:pt x="1" y="8"/>
                  <a:pt x="1" y="7"/>
                  <a:pt x="1" y="7"/>
                </a:cubicBezTo>
                <a:cubicBezTo>
                  <a:pt x="0" y="2"/>
                  <a:pt x="0" y="2"/>
                  <a:pt x="0" y="2"/>
                </a:cubicBezTo>
                <a:cubicBezTo>
                  <a:pt x="0" y="1"/>
                  <a:pt x="1" y="1"/>
                  <a:pt x="1" y="1"/>
                </a:cubicBezTo>
                <a:cubicBezTo>
                  <a:pt x="6" y="0"/>
                  <a:pt x="6" y="0"/>
                  <a:pt x="6" y="0"/>
                </a:cubicBezTo>
                <a:cubicBezTo>
                  <a:pt x="7" y="0"/>
                  <a:pt x="7" y="0"/>
                  <a:pt x="7" y="1"/>
                </a:cubicBezTo>
                <a:lnTo>
                  <a:pt x="8" y="6"/>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64" name="Freeform 159"/>
          <p:cNvSpPr/>
          <p:nvPr/>
        </p:nvSpPr>
        <p:spPr bwMode="auto">
          <a:xfrm>
            <a:off x="1838325" y="3678500"/>
            <a:ext cx="28575" cy="28575"/>
          </a:xfrm>
          <a:custGeom>
            <a:avLst/>
            <a:gdLst>
              <a:gd name="T0" fmla="*/ 8 w 8"/>
              <a:gd name="T1" fmla="*/ 6 h 8"/>
              <a:gd name="T2" fmla="*/ 7 w 8"/>
              <a:gd name="T3" fmla="*/ 7 h 8"/>
              <a:gd name="T4" fmla="*/ 1 w 8"/>
              <a:gd name="T5" fmla="*/ 8 h 8"/>
              <a:gd name="T6" fmla="*/ 0 w 8"/>
              <a:gd name="T7" fmla="*/ 7 h 8"/>
              <a:gd name="T8" fmla="*/ 0 w 8"/>
              <a:gd name="T9" fmla="*/ 2 h 8"/>
              <a:gd name="T10" fmla="*/ 1 w 8"/>
              <a:gd name="T11" fmla="*/ 1 h 8"/>
              <a:gd name="T12" fmla="*/ 6 w 8"/>
              <a:gd name="T13" fmla="*/ 1 h 8"/>
              <a:gd name="T14" fmla="*/ 7 w 8"/>
              <a:gd name="T15" fmla="*/ 1 h 8"/>
              <a:gd name="T16" fmla="*/ 8 w 8"/>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8" y="6"/>
                </a:moveTo>
                <a:cubicBezTo>
                  <a:pt x="8" y="7"/>
                  <a:pt x="7" y="7"/>
                  <a:pt x="7" y="7"/>
                </a:cubicBezTo>
                <a:cubicBezTo>
                  <a:pt x="1" y="8"/>
                  <a:pt x="1" y="8"/>
                  <a:pt x="1" y="8"/>
                </a:cubicBezTo>
                <a:cubicBezTo>
                  <a:pt x="1" y="8"/>
                  <a:pt x="0" y="8"/>
                  <a:pt x="0" y="7"/>
                </a:cubicBezTo>
                <a:cubicBezTo>
                  <a:pt x="0" y="2"/>
                  <a:pt x="0" y="2"/>
                  <a:pt x="0" y="2"/>
                </a:cubicBezTo>
                <a:cubicBezTo>
                  <a:pt x="0" y="2"/>
                  <a:pt x="0" y="1"/>
                  <a:pt x="1" y="1"/>
                </a:cubicBezTo>
                <a:cubicBezTo>
                  <a:pt x="6" y="1"/>
                  <a:pt x="6" y="1"/>
                  <a:pt x="6" y="1"/>
                </a:cubicBezTo>
                <a:cubicBezTo>
                  <a:pt x="6" y="0"/>
                  <a:pt x="7" y="1"/>
                  <a:pt x="7" y="1"/>
                </a:cubicBezTo>
                <a:lnTo>
                  <a:pt x="8" y="6"/>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65" name="Freeform 160"/>
          <p:cNvSpPr/>
          <p:nvPr/>
        </p:nvSpPr>
        <p:spPr bwMode="auto">
          <a:xfrm>
            <a:off x="1873250" y="3675325"/>
            <a:ext cx="23812" cy="28575"/>
          </a:xfrm>
          <a:custGeom>
            <a:avLst/>
            <a:gdLst>
              <a:gd name="T0" fmla="*/ 7 w 7"/>
              <a:gd name="T1" fmla="*/ 6 h 8"/>
              <a:gd name="T2" fmla="*/ 7 w 7"/>
              <a:gd name="T3" fmla="*/ 7 h 8"/>
              <a:gd name="T4" fmla="*/ 1 w 7"/>
              <a:gd name="T5" fmla="*/ 8 h 8"/>
              <a:gd name="T6" fmla="*/ 0 w 7"/>
              <a:gd name="T7" fmla="*/ 7 h 8"/>
              <a:gd name="T8" fmla="*/ 0 w 7"/>
              <a:gd name="T9" fmla="*/ 2 h 8"/>
              <a:gd name="T10" fmla="*/ 0 w 7"/>
              <a:gd name="T11" fmla="*/ 1 h 8"/>
              <a:gd name="T12" fmla="*/ 6 w 7"/>
              <a:gd name="T13" fmla="*/ 0 h 8"/>
              <a:gd name="T14" fmla="*/ 7 w 7"/>
              <a:gd name="T15" fmla="*/ 1 h 8"/>
              <a:gd name="T16" fmla="*/ 7 w 7"/>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6"/>
                </a:moveTo>
                <a:cubicBezTo>
                  <a:pt x="7" y="7"/>
                  <a:pt x="7" y="7"/>
                  <a:pt x="7" y="7"/>
                </a:cubicBezTo>
                <a:cubicBezTo>
                  <a:pt x="1" y="8"/>
                  <a:pt x="1" y="8"/>
                  <a:pt x="1" y="8"/>
                </a:cubicBezTo>
                <a:cubicBezTo>
                  <a:pt x="1" y="8"/>
                  <a:pt x="0" y="8"/>
                  <a:pt x="0" y="7"/>
                </a:cubicBezTo>
                <a:cubicBezTo>
                  <a:pt x="0" y="2"/>
                  <a:pt x="0" y="2"/>
                  <a:pt x="0" y="2"/>
                </a:cubicBezTo>
                <a:cubicBezTo>
                  <a:pt x="0" y="2"/>
                  <a:pt x="0" y="1"/>
                  <a:pt x="0" y="1"/>
                </a:cubicBezTo>
                <a:cubicBezTo>
                  <a:pt x="6" y="0"/>
                  <a:pt x="6" y="0"/>
                  <a:pt x="6" y="0"/>
                </a:cubicBezTo>
                <a:cubicBezTo>
                  <a:pt x="6" y="0"/>
                  <a:pt x="7" y="1"/>
                  <a:pt x="7" y="1"/>
                </a:cubicBezTo>
                <a:lnTo>
                  <a:pt x="7" y="6"/>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66" name="Freeform 161"/>
          <p:cNvSpPr/>
          <p:nvPr/>
        </p:nvSpPr>
        <p:spPr bwMode="auto">
          <a:xfrm>
            <a:off x="1905000" y="3672150"/>
            <a:ext cx="26987" cy="26988"/>
          </a:xfrm>
          <a:custGeom>
            <a:avLst/>
            <a:gdLst>
              <a:gd name="T0" fmla="*/ 8 w 8"/>
              <a:gd name="T1" fmla="*/ 6 h 8"/>
              <a:gd name="T2" fmla="*/ 7 w 8"/>
              <a:gd name="T3" fmla="*/ 7 h 8"/>
              <a:gd name="T4" fmla="*/ 2 w 8"/>
              <a:gd name="T5" fmla="*/ 8 h 8"/>
              <a:gd name="T6" fmla="*/ 1 w 8"/>
              <a:gd name="T7" fmla="*/ 7 h 8"/>
              <a:gd name="T8" fmla="*/ 0 w 8"/>
              <a:gd name="T9" fmla="*/ 2 h 8"/>
              <a:gd name="T10" fmla="*/ 1 w 8"/>
              <a:gd name="T11" fmla="*/ 1 h 8"/>
              <a:gd name="T12" fmla="*/ 7 w 8"/>
              <a:gd name="T13" fmla="*/ 0 h 8"/>
              <a:gd name="T14" fmla="*/ 8 w 8"/>
              <a:gd name="T15" fmla="*/ 1 h 8"/>
              <a:gd name="T16" fmla="*/ 8 w 8"/>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8" y="6"/>
                </a:moveTo>
                <a:cubicBezTo>
                  <a:pt x="8" y="6"/>
                  <a:pt x="8" y="7"/>
                  <a:pt x="7" y="7"/>
                </a:cubicBezTo>
                <a:cubicBezTo>
                  <a:pt x="2" y="8"/>
                  <a:pt x="2" y="8"/>
                  <a:pt x="2" y="8"/>
                </a:cubicBezTo>
                <a:cubicBezTo>
                  <a:pt x="2" y="8"/>
                  <a:pt x="1" y="7"/>
                  <a:pt x="1" y="7"/>
                </a:cubicBezTo>
                <a:cubicBezTo>
                  <a:pt x="0" y="2"/>
                  <a:pt x="0" y="2"/>
                  <a:pt x="0" y="2"/>
                </a:cubicBezTo>
                <a:cubicBezTo>
                  <a:pt x="0" y="1"/>
                  <a:pt x="1" y="1"/>
                  <a:pt x="1" y="1"/>
                </a:cubicBezTo>
                <a:cubicBezTo>
                  <a:pt x="7" y="0"/>
                  <a:pt x="7" y="0"/>
                  <a:pt x="7" y="0"/>
                </a:cubicBezTo>
                <a:cubicBezTo>
                  <a:pt x="7" y="0"/>
                  <a:pt x="8" y="0"/>
                  <a:pt x="8" y="1"/>
                </a:cubicBezTo>
                <a:lnTo>
                  <a:pt x="8" y="6"/>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67" name="Freeform 162"/>
          <p:cNvSpPr>
            <a:spLocks noEditPoints="1"/>
          </p:cNvSpPr>
          <p:nvPr/>
        </p:nvSpPr>
        <p:spPr bwMode="auto">
          <a:xfrm>
            <a:off x="3071812" y="2694250"/>
            <a:ext cx="314325" cy="284163"/>
          </a:xfrm>
          <a:custGeom>
            <a:avLst/>
            <a:gdLst>
              <a:gd name="T0" fmla="*/ 70 w 92"/>
              <a:gd name="T1" fmla="*/ 12 h 83"/>
              <a:gd name="T2" fmla="*/ 68 w 92"/>
              <a:gd name="T3" fmla="*/ 13 h 83"/>
              <a:gd name="T4" fmla="*/ 67 w 92"/>
              <a:gd name="T5" fmla="*/ 4 h 83"/>
              <a:gd name="T6" fmla="*/ 63 w 92"/>
              <a:gd name="T7" fmla="*/ 1 h 83"/>
              <a:gd name="T8" fmla="*/ 61 w 92"/>
              <a:gd name="T9" fmla="*/ 1 h 83"/>
              <a:gd name="T10" fmla="*/ 58 w 92"/>
              <a:gd name="T11" fmla="*/ 6 h 83"/>
              <a:gd name="T12" fmla="*/ 59 w 92"/>
              <a:gd name="T13" fmla="*/ 14 h 83"/>
              <a:gd name="T14" fmla="*/ 26 w 92"/>
              <a:gd name="T15" fmla="*/ 18 h 83"/>
              <a:gd name="T16" fmla="*/ 25 w 92"/>
              <a:gd name="T17" fmla="*/ 10 h 83"/>
              <a:gd name="T18" fmla="*/ 20 w 92"/>
              <a:gd name="T19" fmla="*/ 6 h 83"/>
              <a:gd name="T20" fmla="*/ 19 w 92"/>
              <a:gd name="T21" fmla="*/ 6 h 83"/>
              <a:gd name="T22" fmla="*/ 15 w 92"/>
              <a:gd name="T23" fmla="*/ 11 h 83"/>
              <a:gd name="T24" fmla="*/ 16 w 92"/>
              <a:gd name="T25" fmla="*/ 19 h 83"/>
              <a:gd name="T26" fmla="*/ 15 w 92"/>
              <a:gd name="T27" fmla="*/ 19 h 83"/>
              <a:gd name="T28" fmla="*/ 1 w 92"/>
              <a:gd name="T29" fmla="*/ 36 h 83"/>
              <a:gd name="T30" fmla="*/ 5 w 92"/>
              <a:gd name="T31" fmla="*/ 68 h 83"/>
              <a:gd name="T32" fmla="*/ 23 w 92"/>
              <a:gd name="T33" fmla="*/ 82 h 83"/>
              <a:gd name="T34" fmla="*/ 78 w 92"/>
              <a:gd name="T35" fmla="*/ 75 h 83"/>
              <a:gd name="T36" fmla="*/ 91 w 92"/>
              <a:gd name="T37" fmla="*/ 58 h 83"/>
              <a:gd name="T38" fmla="*/ 87 w 92"/>
              <a:gd name="T39" fmla="*/ 26 h 83"/>
              <a:gd name="T40" fmla="*/ 70 w 92"/>
              <a:gd name="T41" fmla="*/ 12 h 83"/>
              <a:gd name="T42" fmla="*/ 84 w 92"/>
              <a:gd name="T43" fmla="*/ 58 h 83"/>
              <a:gd name="T44" fmla="*/ 77 w 92"/>
              <a:gd name="T45" fmla="*/ 68 h 83"/>
              <a:gd name="T46" fmla="*/ 22 w 92"/>
              <a:gd name="T47" fmla="*/ 75 h 83"/>
              <a:gd name="T48" fmla="*/ 12 w 92"/>
              <a:gd name="T49" fmla="*/ 67 h 83"/>
              <a:gd name="T50" fmla="*/ 8 w 92"/>
              <a:gd name="T51" fmla="*/ 36 h 83"/>
              <a:gd name="T52" fmla="*/ 16 w 92"/>
              <a:gd name="T53" fmla="*/ 26 h 83"/>
              <a:gd name="T54" fmla="*/ 17 w 92"/>
              <a:gd name="T55" fmla="*/ 26 h 83"/>
              <a:gd name="T56" fmla="*/ 18 w 92"/>
              <a:gd name="T57" fmla="*/ 30 h 83"/>
              <a:gd name="T58" fmla="*/ 22 w 92"/>
              <a:gd name="T59" fmla="*/ 33 h 83"/>
              <a:gd name="T60" fmla="*/ 24 w 92"/>
              <a:gd name="T61" fmla="*/ 33 h 83"/>
              <a:gd name="T62" fmla="*/ 28 w 92"/>
              <a:gd name="T63" fmla="*/ 28 h 83"/>
              <a:gd name="T64" fmla="*/ 27 w 92"/>
              <a:gd name="T65" fmla="*/ 24 h 83"/>
              <a:gd name="T66" fmla="*/ 59 w 92"/>
              <a:gd name="T67" fmla="*/ 20 h 83"/>
              <a:gd name="T68" fmla="*/ 60 w 92"/>
              <a:gd name="T69" fmla="*/ 25 h 83"/>
              <a:gd name="T70" fmla="*/ 65 w 92"/>
              <a:gd name="T71" fmla="*/ 28 h 83"/>
              <a:gd name="T72" fmla="*/ 66 w 92"/>
              <a:gd name="T73" fmla="*/ 28 h 83"/>
              <a:gd name="T74" fmla="*/ 70 w 92"/>
              <a:gd name="T75" fmla="*/ 23 h 83"/>
              <a:gd name="T76" fmla="*/ 69 w 92"/>
              <a:gd name="T77" fmla="*/ 19 h 83"/>
              <a:gd name="T78" fmla="*/ 71 w 92"/>
              <a:gd name="T79" fmla="*/ 19 h 83"/>
              <a:gd name="T80" fmla="*/ 80 w 92"/>
              <a:gd name="T81" fmla="*/ 27 h 83"/>
              <a:gd name="T82" fmla="*/ 84 w 92"/>
              <a:gd name="T83" fmla="*/ 5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2" h="83">
                <a:moveTo>
                  <a:pt x="70" y="12"/>
                </a:moveTo>
                <a:cubicBezTo>
                  <a:pt x="68" y="13"/>
                  <a:pt x="68" y="13"/>
                  <a:pt x="68" y="13"/>
                </a:cubicBezTo>
                <a:cubicBezTo>
                  <a:pt x="67" y="4"/>
                  <a:pt x="67" y="4"/>
                  <a:pt x="67" y="4"/>
                </a:cubicBezTo>
                <a:cubicBezTo>
                  <a:pt x="67" y="2"/>
                  <a:pt x="65" y="0"/>
                  <a:pt x="63" y="1"/>
                </a:cubicBezTo>
                <a:cubicBezTo>
                  <a:pt x="61" y="1"/>
                  <a:pt x="61" y="1"/>
                  <a:pt x="61" y="1"/>
                </a:cubicBezTo>
                <a:cubicBezTo>
                  <a:pt x="59" y="1"/>
                  <a:pt x="57" y="3"/>
                  <a:pt x="58" y="6"/>
                </a:cubicBezTo>
                <a:cubicBezTo>
                  <a:pt x="59" y="14"/>
                  <a:pt x="59" y="14"/>
                  <a:pt x="59" y="14"/>
                </a:cubicBezTo>
                <a:cubicBezTo>
                  <a:pt x="26" y="18"/>
                  <a:pt x="26" y="18"/>
                  <a:pt x="26" y="18"/>
                </a:cubicBezTo>
                <a:cubicBezTo>
                  <a:pt x="25" y="10"/>
                  <a:pt x="25" y="10"/>
                  <a:pt x="25" y="10"/>
                </a:cubicBezTo>
                <a:cubicBezTo>
                  <a:pt x="25" y="7"/>
                  <a:pt x="23" y="6"/>
                  <a:pt x="20" y="6"/>
                </a:cubicBezTo>
                <a:cubicBezTo>
                  <a:pt x="19" y="6"/>
                  <a:pt x="19" y="6"/>
                  <a:pt x="19" y="6"/>
                </a:cubicBezTo>
                <a:cubicBezTo>
                  <a:pt x="17" y="6"/>
                  <a:pt x="15" y="8"/>
                  <a:pt x="15" y="11"/>
                </a:cubicBezTo>
                <a:cubicBezTo>
                  <a:pt x="16" y="19"/>
                  <a:pt x="16" y="19"/>
                  <a:pt x="16" y="19"/>
                </a:cubicBezTo>
                <a:cubicBezTo>
                  <a:pt x="15" y="19"/>
                  <a:pt x="15" y="19"/>
                  <a:pt x="15" y="19"/>
                </a:cubicBezTo>
                <a:cubicBezTo>
                  <a:pt x="6" y="20"/>
                  <a:pt x="0" y="28"/>
                  <a:pt x="1" y="36"/>
                </a:cubicBezTo>
                <a:cubicBezTo>
                  <a:pt x="5" y="68"/>
                  <a:pt x="5" y="68"/>
                  <a:pt x="5" y="68"/>
                </a:cubicBezTo>
                <a:cubicBezTo>
                  <a:pt x="6" y="77"/>
                  <a:pt x="14" y="83"/>
                  <a:pt x="23" y="82"/>
                </a:cubicBezTo>
                <a:cubicBezTo>
                  <a:pt x="78" y="75"/>
                  <a:pt x="78" y="75"/>
                  <a:pt x="78" y="75"/>
                </a:cubicBezTo>
                <a:cubicBezTo>
                  <a:pt x="86" y="74"/>
                  <a:pt x="92" y="66"/>
                  <a:pt x="91" y="58"/>
                </a:cubicBezTo>
                <a:cubicBezTo>
                  <a:pt x="87" y="26"/>
                  <a:pt x="87" y="26"/>
                  <a:pt x="87" y="26"/>
                </a:cubicBezTo>
                <a:cubicBezTo>
                  <a:pt x="86" y="17"/>
                  <a:pt x="78" y="11"/>
                  <a:pt x="70" y="12"/>
                </a:cubicBezTo>
                <a:close/>
                <a:moveTo>
                  <a:pt x="84" y="58"/>
                </a:moveTo>
                <a:cubicBezTo>
                  <a:pt x="85" y="63"/>
                  <a:pt x="82" y="68"/>
                  <a:pt x="77" y="68"/>
                </a:cubicBezTo>
                <a:cubicBezTo>
                  <a:pt x="22" y="75"/>
                  <a:pt x="22" y="75"/>
                  <a:pt x="22" y="75"/>
                </a:cubicBezTo>
                <a:cubicBezTo>
                  <a:pt x="17" y="76"/>
                  <a:pt x="13" y="72"/>
                  <a:pt x="12" y="67"/>
                </a:cubicBezTo>
                <a:cubicBezTo>
                  <a:pt x="8" y="36"/>
                  <a:pt x="8" y="36"/>
                  <a:pt x="8" y="36"/>
                </a:cubicBezTo>
                <a:cubicBezTo>
                  <a:pt x="7" y="31"/>
                  <a:pt x="11" y="26"/>
                  <a:pt x="16" y="26"/>
                </a:cubicBezTo>
                <a:cubicBezTo>
                  <a:pt x="17" y="26"/>
                  <a:pt x="17" y="26"/>
                  <a:pt x="17" y="26"/>
                </a:cubicBezTo>
                <a:cubicBezTo>
                  <a:pt x="18" y="30"/>
                  <a:pt x="18" y="30"/>
                  <a:pt x="18" y="30"/>
                </a:cubicBezTo>
                <a:cubicBezTo>
                  <a:pt x="18" y="32"/>
                  <a:pt x="20" y="34"/>
                  <a:pt x="22" y="33"/>
                </a:cubicBezTo>
                <a:cubicBezTo>
                  <a:pt x="24" y="33"/>
                  <a:pt x="24" y="33"/>
                  <a:pt x="24" y="33"/>
                </a:cubicBezTo>
                <a:cubicBezTo>
                  <a:pt x="26" y="33"/>
                  <a:pt x="28" y="31"/>
                  <a:pt x="28" y="28"/>
                </a:cubicBezTo>
                <a:cubicBezTo>
                  <a:pt x="27" y="24"/>
                  <a:pt x="27" y="24"/>
                  <a:pt x="27" y="24"/>
                </a:cubicBezTo>
                <a:cubicBezTo>
                  <a:pt x="59" y="20"/>
                  <a:pt x="59" y="20"/>
                  <a:pt x="59" y="20"/>
                </a:cubicBezTo>
                <a:cubicBezTo>
                  <a:pt x="60" y="25"/>
                  <a:pt x="60" y="25"/>
                  <a:pt x="60" y="25"/>
                </a:cubicBezTo>
                <a:cubicBezTo>
                  <a:pt x="60" y="27"/>
                  <a:pt x="62" y="28"/>
                  <a:pt x="65" y="28"/>
                </a:cubicBezTo>
                <a:cubicBezTo>
                  <a:pt x="66" y="28"/>
                  <a:pt x="66" y="28"/>
                  <a:pt x="66" y="28"/>
                </a:cubicBezTo>
                <a:cubicBezTo>
                  <a:pt x="68" y="28"/>
                  <a:pt x="70" y="26"/>
                  <a:pt x="70" y="23"/>
                </a:cubicBezTo>
                <a:cubicBezTo>
                  <a:pt x="69" y="19"/>
                  <a:pt x="69" y="19"/>
                  <a:pt x="69" y="19"/>
                </a:cubicBezTo>
                <a:cubicBezTo>
                  <a:pt x="71" y="19"/>
                  <a:pt x="71" y="19"/>
                  <a:pt x="71" y="19"/>
                </a:cubicBezTo>
                <a:cubicBezTo>
                  <a:pt x="76" y="18"/>
                  <a:pt x="80" y="22"/>
                  <a:pt x="80" y="27"/>
                </a:cubicBezTo>
                <a:lnTo>
                  <a:pt x="84" y="58"/>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168" name="Freeform 163"/>
          <p:cNvSpPr>
            <a:spLocks noEditPoints="1"/>
          </p:cNvSpPr>
          <p:nvPr/>
        </p:nvSpPr>
        <p:spPr bwMode="auto">
          <a:xfrm>
            <a:off x="3125787" y="2830775"/>
            <a:ext cx="68262" cy="88900"/>
          </a:xfrm>
          <a:custGeom>
            <a:avLst/>
            <a:gdLst>
              <a:gd name="T0" fmla="*/ 12 w 20"/>
              <a:gd name="T1" fmla="*/ 26 h 26"/>
              <a:gd name="T2" fmla="*/ 9 w 20"/>
              <a:gd name="T3" fmla="*/ 26 h 26"/>
              <a:gd name="T4" fmla="*/ 5 w 20"/>
              <a:gd name="T5" fmla="*/ 26 h 26"/>
              <a:gd name="T6" fmla="*/ 3 w 20"/>
              <a:gd name="T7" fmla="*/ 23 h 26"/>
              <a:gd name="T8" fmla="*/ 2 w 20"/>
              <a:gd name="T9" fmla="*/ 20 h 26"/>
              <a:gd name="T10" fmla="*/ 1 w 20"/>
              <a:gd name="T11" fmla="*/ 10 h 26"/>
              <a:gd name="T12" fmla="*/ 1 w 20"/>
              <a:gd name="T13" fmla="*/ 5 h 26"/>
              <a:gd name="T14" fmla="*/ 2 w 20"/>
              <a:gd name="T15" fmla="*/ 2 h 26"/>
              <a:gd name="T16" fmla="*/ 5 w 20"/>
              <a:gd name="T17" fmla="*/ 1 h 26"/>
              <a:gd name="T18" fmla="*/ 9 w 20"/>
              <a:gd name="T19" fmla="*/ 0 h 26"/>
              <a:gd name="T20" fmla="*/ 12 w 20"/>
              <a:gd name="T21" fmla="*/ 0 h 26"/>
              <a:gd name="T22" fmla="*/ 15 w 20"/>
              <a:gd name="T23" fmla="*/ 1 h 26"/>
              <a:gd name="T24" fmla="*/ 17 w 20"/>
              <a:gd name="T25" fmla="*/ 3 h 26"/>
              <a:gd name="T26" fmla="*/ 18 w 20"/>
              <a:gd name="T27" fmla="*/ 7 h 26"/>
              <a:gd name="T28" fmla="*/ 19 w 20"/>
              <a:gd name="T29" fmla="*/ 17 h 26"/>
              <a:gd name="T30" fmla="*/ 19 w 20"/>
              <a:gd name="T31" fmla="*/ 21 h 26"/>
              <a:gd name="T32" fmla="*/ 18 w 20"/>
              <a:gd name="T33" fmla="*/ 24 h 26"/>
              <a:gd name="T34" fmla="*/ 15 w 20"/>
              <a:gd name="T35" fmla="*/ 26 h 26"/>
              <a:gd name="T36" fmla="*/ 12 w 20"/>
              <a:gd name="T37" fmla="*/ 26 h 26"/>
              <a:gd name="T38" fmla="*/ 14 w 20"/>
              <a:gd name="T39" fmla="*/ 8 h 26"/>
              <a:gd name="T40" fmla="*/ 13 w 20"/>
              <a:gd name="T41" fmla="*/ 4 h 26"/>
              <a:gd name="T42" fmla="*/ 9 w 20"/>
              <a:gd name="T43" fmla="*/ 3 h 26"/>
              <a:gd name="T44" fmla="*/ 6 w 20"/>
              <a:gd name="T45" fmla="*/ 4 h 26"/>
              <a:gd name="T46" fmla="*/ 5 w 20"/>
              <a:gd name="T47" fmla="*/ 5 h 26"/>
              <a:gd name="T48" fmla="*/ 5 w 20"/>
              <a:gd name="T49" fmla="*/ 7 h 26"/>
              <a:gd name="T50" fmla="*/ 5 w 20"/>
              <a:gd name="T51" fmla="*/ 10 h 26"/>
              <a:gd name="T52" fmla="*/ 6 w 20"/>
              <a:gd name="T53" fmla="*/ 19 h 26"/>
              <a:gd name="T54" fmla="*/ 8 w 20"/>
              <a:gd name="T55" fmla="*/ 22 h 26"/>
              <a:gd name="T56" fmla="*/ 11 w 20"/>
              <a:gd name="T57" fmla="*/ 23 h 26"/>
              <a:gd name="T58" fmla="*/ 13 w 20"/>
              <a:gd name="T59" fmla="*/ 22 h 26"/>
              <a:gd name="T60" fmla="*/ 15 w 20"/>
              <a:gd name="T61" fmla="*/ 21 h 26"/>
              <a:gd name="T62" fmla="*/ 15 w 20"/>
              <a:gd name="T63" fmla="*/ 20 h 26"/>
              <a:gd name="T64" fmla="*/ 15 w 20"/>
              <a:gd name="T65" fmla="*/ 17 h 26"/>
              <a:gd name="T66" fmla="*/ 14 w 20"/>
              <a:gd name="T67"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6">
                <a:moveTo>
                  <a:pt x="12" y="26"/>
                </a:moveTo>
                <a:cubicBezTo>
                  <a:pt x="11" y="26"/>
                  <a:pt x="10" y="26"/>
                  <a:pt x="9" y="26"/>
                </a:cubicBezTo>
                <a:cubicBezTo>
                  <a:pt x="7" y="26"/>
                  <a:pt x="6" y="26"/>
                  <a:pt x="5" y="26"/>
                </a:cubicBezTo>
                <a:cubicBezTo>
                  <a:pt x="5" y="25"/>
                  <a:pt x="4" y="24"/>
                  <a:pt x="3" y="23"/>
                </a:cubicBezTo>
                <a:cubicBezTo>
                  <a:pt x="2" y="22"/>
                  <a:pt x="2" y="21"/>
                  <a:pt x="2" y="20"/>
                </a:cubicBezTo>
                <a:cubicBezTo>
                  <a:pt x="1" y="10"/>
                  <a:pt x="1" y="10"/>
                  <a:pt x="1" y="10"/>
                </a:cubicBezTo>
                <a:cubicBezTo>
                  <a:pt x="0" y="8"/>
                  <a:pt x="0" y="6"/>
                  <a:pt x="1" y="5"/>
                </a:cubicBezTo>
                <a:cubicBezTo>
                  <a:pt x="1" y="4"/>
                  <a:pt x="1" y="3"/>
                  <a:pt x="2" y="2"/>
                </a:cubicBezTo>
                <a:cubicBezTo>
                  <a:pt x="3" y="2"/>
                  <a:pt x="4" y="1"/>
                  <a:pt x="5" y="1"/>
                </a:cubicBezTo>
                <a:cubicBezTo>
                  <a:pt x="6" y="0"/>
                  <a:pt x="7" y="0"/>
                  <a:pt x="9" y="0"/>
                </a:cubicBezTo>
                <a:cubicBezTo>
                  <a:pt x="10" y="0"/>
                  <a:pt x="11" y="0"/>
                  <a:pt x="12" y="0"/>
                </a:cubicBezTo>
                <a:cubicBezTo>
                  <a:pt x="13" y="0"/>
                  <a:pt x="14" y="0"/>
                  <a:pt x="15" y="1"/>
                </a:cubicBezTo>
                <a:cubicBezTo>
                  <a:pt x="16" y="1"/>
                  <a:pt x="16" y="2"/>
                  <a:pt x="17" y="3"/>
                </a:cubicBezTo>
                <a:cubicBezTo>
                  <a:pt x="18" y="4"/>
                  <a:pt x="18" y="5"/>
                  <a:pt x="18" y="7"/>
                </a:cubicBezTo>
                <a:cubicBezTo>
                  <a:pt x="19" y="17"/>
                  <a:pt x="19" y="17"/>
                  <a:pt x="19" y="17"/>
                </a:cubicBezTo>
                <a:cubicBezTo>
                  <a:pt x="20" y="18"/>
                  <a:pt x="20" y="20"/>
                  <a:pt x="19" y="21"/>
                </a:cubicBezTo>
                <a:cubicBezTo>
                  <a:pt x="19" y="22"/>
                  <a:pt x="18" y="23"/>
                  <a:pt x="18" y="24"/>
                </a:cubicBezTo>
                <a:cubicBezTo>
                  <a:pt x="17" y="25"/>
                  <a:pt x="16" y="25"/>
                  <a:pt x="15" y="26"/>
                </a:cubicBezTo>
                <a:cubicBezTo>
                  <a:pt x="14" y="26"/>
                  <a:pt x="13" y="26"/>
                  <a:pt x="12" y="26"/>
                </a:cubicBezTo>
                <a:close/>
                <a:moveTo>
                  <a:pt x="14" y="8"/>
                </a:moveTo>
                <a:cubicBezTo>
                  <a:pt x="14" y="6"/>
                  <a:pt x="14" y="5"/>
                  <a:pt x="13" y="4"/>
                </a:cubicBezTo>
                <a:cubicBezTo>
                  <a:pt x="12" y="3"/>
                  <a:pt x="11" y="3"/>
                  <a:pt x="9" y="3"/>
                </a:cubicBezTo>
                <a:cubicBezTo>
                  <a:pt x="8" y="3"/>
                  <a:pt x="7" y="4"/>
                  <a:pt x="6" y="4"/>
                </a:cubicBezTo>
                <a:cubicBezTo>
                  <a:pt x="6" y="4"/>
                  <a:pt x="5" y="5"/>
                  <a:pt x="5" y="5"/>
                </a:cubicBezTo>
                <a:cubicBezTo>
                  <a:pt x="5" y="6"/>
                  <a:pt x="5" y="6"/>
                  <a:pt x="5" y="7"/>
                </a:cubicBezTo>
                <a:cubicBezTo>
                  <a:pt x="5" y="8"/>
                  <a:pt x="5" y="9"/>
                  <a:pt x="5" y="10"/>
                </a:cubicBezTo>
                <a:cubicBezTo>
                  <a:pt x="6" y="19"/>
                  <a:pt x="6" y="19"/>
                  <a:pt x="6" y="19"/>
                </a:cubicBezTo>
                <a:cubicBezTo>
                  <a:pt x="6" y="21"/>
                  <a:pt x="7" y="22"/>
                  <a:pt x="8" y="22"/>
                </a:cubicBezTo>
                <a:cubicBezTo>
                  <a:pt x="9" y="23"/>
                  <a:pt x="10" y="23"/>
                  <a:pt x="11" y="23"/>
                </a:cubicBezTo>
                <a:cubicBezTo>
                  <a:pt x="12" y="23"/>
                  <a:pt x="13" y="23"/>
                  <a:pt x="13" y="22"/>
                </a:cubicBezTo>
                <a:cubicBezTo>
                  <a:pt x="14" y="22"/>
                  <a:pt x="14" y="22"/>
                  <a:pt x="15" y="21"/>
                </a:cubicBezTo>
                <a:cubicBezTo>
                  <a:pt x="15" y="21"/>
                  <a:pt x="15" y="20"/>
                  <a:pt x="15" y="20"/>
                </a:cubicBezTo>
                <a:cubicBezTo>
                  <a:pt x="16" y="19"/>
                  <a:pt x="16" y="18"/>
                  <a:pt x="15" y="17"/>
                </a:cubicBezTo>
                <a:lnTo>
                  <a:pt x="14" y="8"/>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69" name="Freeform 164"/>
          <p:cNvSpPr/>
          <p:nvPr/>
        </p:nvSpPr>
        <p:spPr bwMode="auto">
          <a:xfrm>
            <a:off x="3194049" y="2824425"/>
            <a:ext cx="38100" cy="88900"/>
          </a:xfrm>
          <a:custGeom>
            <a:avLst/>
            <a:gdLst>
              <a:gd name="T0" fmla="*/ 10 w 11"/>
              <a:gd name="T1" fmla="*/ 26 h 26"/>
              <a:gd name="T2" fmla="*/ 8 w 11"/>
              <a:gd name="T3" fmla="*/ 26 h 26"/>
              <a:gd name="T4" fmla="*/ 7 w 11"/>
              <a:gd name="T5" fmla="*/ 26 h 26"/>
              <a:gd name="T6" fmla="*/ 7 w 11"/>
              <a:gd name="T7" fmla="*/ 25 h 26"/>
              <a:gd name="T8" fmla="*/ 5 w 11"/>
              <a:gd name="T9" fmla="*/ 6 h 26"/>
              <a:gd name="T10" fmla="*/ 4 w 11"/>
              <a:gd name="T11" fmla="*/ 5 h 26"/>
              <a:gd name="T12" fmla="*/ 4 w 11"/>
              <a:gd name="T13" fmla="*/ 5 h 26"/>
              <a:gd name="T14" fmla="*/ 1 w 11"/>
              <a:gd name="T15" fmla="*/ 5 h 26"/>
              <a:gd name="T16" fmla="*/ 0 w 11"/>
              <a:gd name="T17" fmla="*/ 5 h 26"/>
              <a:gd name="T18" fmla="*/ 0 w 11"/>
              <a:gd name="T19" fmla="*/ 5 h 26"/>
              <a:gd name="T20" fmla="*/ 0 w 11"/>
              <a:gd name="T21" fmla="*/ 3 h 26"/>
              <a:gd name="T22" fmla="*/ 0 w 11"/>
              <a:gd name="T23" fmla="*/ 3 h 26"/>
              <a:gd name="T24" fmla="*/ 1 w 11"/>
              <a:gd name="T25" fmla="*/ 2 h 26"/>
              <a:gd name="T26" fmla="*/ 4 w 11"/>
              <a:gd name="T27" fmla="*/ 1 h 26"/>
              <a:gd name="T28" fmla="*/ 4 w 11"/>
              <a:gd name="T29" fmla="*/ 1 h 26"/>
              <a:gd name="T30" fmla="*/ 5 w 11"/>
              <a:gd name="T31" fmla="*/ 0 h 26"/>
              <a:gd name="T32" fmla="*/ 7 w 11"/>
              <a:gd name="T33" fmla="*/ 0 h 26"/>
              <a:gd name="T34" fmla="*/ 8 w 11"/>
              <a:gd name="T35" fmla="*/ 0 h 26"/>
              <a:gd name="T36" fmla="*/ 8 w 11"/>
              <a:gd name="T37" fmla="*/ 1 h 26"/>
              <a:gd name="T38" fmla="*/ 11 w 11"/>
              <a:gd name="T39" fmla="*/ 24 h 26"/>
              <a:gd name="T40" fmla="*/ 11 w 11"/>
              <a:gd name="T41" fmla="*/ 25 h 26"/>
              <a:gd name="T42" fmla="*/ 10 w 11"/>
              <a:gd name="T4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26">
                <a:moveTo>
                  <a:pt x="10" y="26"/>
                </a:moveTo>
                <a:cubicBezTo>
                  <a:pt x="8" y="26"/>
                  <a:pt x="8" y="26"/>
                  <a:pt x="8" y="26"/>
                </a:cubicBezTo>
                <a:cubicBezTo>
                  <a:pt x="8" y="26"/>
                  <a:pt x="7" y="26"/>
                  <a:pt x="7" y="26"/>
                </a:cubicBezTo>
                <a:cubicBezTo>
                  <a:pt x="7" y="26"/>
                  <a:pt x="7" y="25"/>
                  <a:pt x="7" y="25"/>
                </a:cubicBezTo>
                <a:cubicBezTo>
                  <a:pt x="5" y="6"/>
                  <a:pt x="5" y="6"/>
                  <a:pt x="5" y="6"/>
                </a:cubicBezTo>
                <a:cubicBezTo>
                  <a:pt x="5" y="5"/>
                  <a:pt x="5" y="5"/>
                  <a:pt x="4" y="5"/>
                </a:cubicBezTo>
                <a:cubicBezTo>
                  <a:pt x="4" y="5"/>
                  <a:pt x="4" y="5"/>
                  <a:pt x="4" y="5"/>
                </a:cubicBezTo>
                <a:cubicBezTo>
                  <a:pt x="1" y="5"/>
                  <a:pt x="1" y="5"/>
                  <a:pt x="1" y="5"/>
                </a:cubicBezTo>
                <a:cubicBezTo>
                  <a:pt x="1" y="5"/>
                  <a:pt x="1" y="5"/>
                  <a:pt x="0" y="5"/>
                </a:cubicBezTo>
                <a:cubicBezTo>
                  <a:pt x="0" y="5"/>
                  <a:pt x="0" y="5"/>
                  <a:pt x="0" y="5"/>
                </a:cubicBezTo>
                <a:cubicBezTo>
                  <a:pt x="0" y="3"/>
                  <a:pt x="0" y="3"/>
                  <a:pt x="0" y="3"/>
                </a:cubicBezTo>
                <a:cubicBezTo>
                  <a:pt x="0" y="3"/>
                  <a:pt x="0" y="3"/>
                  <a:pt x="0" y="3"/>
                </a:cubicBezTo>
                <a:cubicBezTo>
                  <a:pt x="0" y="3"/>
                  <a:pt x="1" y="2"/>
                  <a:pt x="1" y="2"/>
                </a:cubicBezTo>
                <a:cubicBezTo>
                  <a:pt x="4" y="1"/>
                  <a:pt x="4" y="1"/>
                  <a:pt x="4" y="1"/>
                </a:cubicBezTo>
                <a:cubicBezTo>
                  <a:pt x="4" y="1"/>
                  <a:pt x="4" y="1"/>
                  <a:pt x="4" y="1"/>
                </a:cubicBezTo>
                <a:cubicBezTo>
                  <a:pt x="5" y="0"/>
                  <a:pt x="5" y="0"/>
                  <a:pt x="5" y="0"/>
                </a:cubicBezTo>
                <a:cubicBezTo>
                  <a:pt x="7" y="0"/>
                  <a:pt x="7" y="0"/>
                  <a:pt x="7" y="0"/>
                </a:cubicBezTo>
                <a:cubicBezTo>
                  <a:pt x="8" y="0"/>
                  <a:pt x="8" y="0"/>
                  <a:pt x="8" y="0"/>
                </a:cubicBezTo>
                <a:cubicBezTo>
                  <a:pt x="8" y="0"/>
                  <a:pt x="8" y="1"/>
                  <a:pt x="8" y="1"/>
                </a:cubicBezTo>
                <a:cubicBezTo>
                  <a:pt x="11" y="24"/>
                  <a:pt x="11" y="24"/>
                  <a:pt x="11" y="24"/>
                </a:cubicBezTo>
                <a:cubicBezTo>
                  <a:pt x="11" y="25"/>
                  <a:pt x="11" y="25"/>
                  <a:pt x="11" y="25"/>
                </a:cubicBezTo>
                <a:cubicBezTo>
                  <a:pt x="11" y="26"/>
                  <a:pt x="11" y="26"/>
                  <a:pt x="10" y="26"/>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70" name="Freeform 165"/>
          <p:cNvSpPr/>
          <p:nvPr/>
        </p:nvSpPr>
        <p:spPr bwMode="auto">
          <a:xfrm>
            <a:off x="3243262" y="2821250"/>
            <a:ext cx="26987" cy="23813"/>
          </a:xfrm>
          <a:custGeom>
            <a:avLst/>
            <a:gdLst>
              <a:gd name="T0" fmla="*/ 8 w 8"/>
              <a:gd name="T1" fmla="*/ 6 h 7"/>
              <a:gd name="T2" fmla="*/ 7 w 8"/>
              <a:gd name="T3" fmla="*/ 7 h 7"/>
              <a:gd name="T4" fmla="*/ 2 w 8"/>
              <a:gd name="T5" fmla="*/ 7 h 7"/>
              <a:gd name="T6" fmla="*/ 1 w 8"/>
              <a:gd name="T7" fmla="*/ 7 h 7"/>
              <a:gd name="T8" fmla="*/ 0 w 8"/>
              <a:gd name="T9" fmla="*/ 2 h 7"/>
              <a:gd name="T10" fmla="*/ 1 w 8"/>
              <a:gd name="T11" fmla="*/ 1 h 7"/>
              <a:gd name="T12" fmla="*/ 6 w 8"/>
              <a:gd name="T13" fmla="*/ 0 h 7"/>
              <a:gd name="T14" fmla="*/ 7 w 8"/>
              <a:gd name="T15" fmla="*/ 1 h 7"/>
              <a:gd name="T16" fmla="*/ 8 w 8"/>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6"/>
                </a:moveTo>
                <a:cubicBezTo>
                  <a:pt x="8" y="6"/>
                  <a:pt x="8" y="7"/>
                  <a:pt x="7" y="7"/>
                </a:cubicBezTo>
                <a:cubicBezTo>
                  <a:pt x="2" y="7"/>
                  <a:pt x="2" y="7"/>
                  <a:pt x="2" y="7"/>
                </a:cubicBezTo>
                <a:cubicBezTo>
                  <a:pt x="1" y="7"/>
                  <a:pt x="1" y="7"/>
                  <a:pt x="1" y="7"/>
                </a:cubicBezTo>
                <a:cubicBezTo>
                  <a:pt x="0" y="2"/>
                  <a:pt x="0" y="2"/>
                  <a:pt x="0" y="2"/>
                </a:cubicBezTo>
                <a:cubicBezTo>
                  <a:pt x="0" y="1"/>
                  <a:pt x="0" y="1"/>
                  <a:pt x="1" y="1"/>
                </a:cubicBezTo>
                <a:cubicBezTo>
                  <a:pt x="6" y="0"/>
                  <a:pt x="6" y="0"/>
                  <a:pt x="6" y="0"/>
                </a:cubicBezTo>
                <a:cubicBezTo>
                  <a:pt x="7" y="0"/>
                  <a:pt x="7" y="0"/>
                  <a:pt x="7" y="1"/>
                </a:cubicBezTo>
                <a:lnTo>
                  <a:pt x="8" y="6"/>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71" name="Freeform 166"/>
          <p:cNvSpPr/>
          <p:nvPr/>
        </p:nvSpPr>
        <p:spPr bwMode="auto">
          <a:xfrm>
            <a:off x="3276599" y="2818075"/>
            <a:ext cx="28575" cy="23813"/>
          </a:xfrm>
          <a:custGeom>
            <a:avLst/>
            <a:gdLst>
              <a:gd name="T0" fmla="*/ 8 w 8"/>
              <a:gd name="T1" fmla="*/ 5 h 7"/>
              <a:gd name="T2" fmla="*/ 7 w 8"/>
              <a:gd name="T3" fmla="*/ 7 h 7"/>
              <a:gd name="T4" fmla="*/ 1 w 8"/>
              <a:gd name="T5" fmla="*/ 7 h 7"/>
              <a:gd name="T6" fmla="*/ 0 w 8"/>
              <a:gd name="T7" fmla="*/ 6 h 7"/>
              <a:gd name="T8" fmla="*/ 0 w 8"/>
              <a:gd name="T9" fmla="*/ 1 h 7"/>
              <a:gd name="T10" fmla="*/ 1 w 8"/>
              <a:gd name="T11" fmla="*/ 0 h 7"/>
              <a:gd name="T12" fmla="*/ 6 w 8"/>
              <a:gd name="T13" fmla="*/ 0 h 7"/>
              <a:gd name="T14" fmla="*/ 7 w 8"/>
              <a:gd name="T15" fmla="*/ 1 h 7"/>
              <a:gd name="T16" fmla="*/ 8 w 8"/>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5"/>
                </a:moveTo>
                <a:cubicBezTo>
                  <a:pt x="8" y="6"/>
                  <a:pt x="7" y="6"/>
                  <a:pt x="7" y="7"/>
                </a:cubicBezTo>
                <a:cubicBezTo>
                  <a:pt x="1" y="7"/>
                  <a:pt x="1" y="7"/>
                  <a:pt x="1" y="7"/>
                </a:cubicBezTo>
                <a:cubicBezTo>
                  <a:pt x="1" y="7"/>
                  <a:pt x="0" y="7"/>
                  <a:pt x="0" y="6"/>
                </a:cubicBezTo>
                <a:cubicBezTo>
                  <a:pt x="0" y="1"/>
                  <a:pt x="0" y="1"/>
                  <a:pt x="0" y="1"/>
                </a:cubicBezTo>
                <a:cubicBezTo>
                  <a:pt x="0" y="1"/>
                  <a:pt x="0" y="0"/>
                  <a:pt x="1" y="0"/>
                </a:cubicBezTo>
                <a:cubicBezTo>
                  <a:pt x="6" y="0"/>
                  <a:pt x="6" y="0"/>
                  <a:pt x="6" y="0"/>
                </a:cubicBezTo>
                <a:cubicBezTo>
                  <a:pt x="6" y="0"/>
                  <a:pt x="7" y="0"/>
                  <a:pt x="7" y="1"/>
                </a:cubicBezTo>
                <a:lnTo>
                  <a:pt x="8" y="5"/>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72" name="Freeform 167"/>
          <p:cNvSpPr/>
          <p:nvPr/>
        </p:nvSpPr>
        <p:spPr bwMode="auto">
          <a:xfrm>
            <a:off x="3308349" y="2810137"/>
            <a:ext cx="26987" cy="28575"/>
          </a:xfrm>
          <a:custGeom>
            <a:avLst/>
            <a:gdLst>
              <a:gd name="T0" fmla="*/ 8 w 8"/>
              <a:gd name="T1" fmla="*/ 6 h 8"/>
              <a:gd name="T2" fmla="*/ 8 w 8"/>
              <a:gd name="T3" fmla="*/ 7 h 8"/>
              <a:gd name="T4" fmla="*/ 2 w 8"/>
              <a:gd name="T5" fmla="*/ 8 h 8"/>
              <a:gd name="T6" fmla="*/ 1 w 8"/>
              <a:gd name="T7" fmla="*/ 7 h 8"/>
              <a:gd name="T8" fmla="*/ 1 w 8"/>
              <a:gd name="T9" fmla="*/ 2 h 8"/>
              <a:gd name="T10" fmla="*/ 1 w 8"/>
              <a:gd name="T11" fmla="*/ 1 h 8"/>
              <a:gd name="T12" fmla="*/ 7 w 8"/>
              <a:gd name="T13" fmla="*/ 0 h 8"/>
              <a:gd name="T14" fmla="*/ 8 w 8"/>
              <a:gd name="T15" fmla="*/ 1 h 8"/>
              <a:gd name="T16" fmla="*/ 8 w 8"/>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8" y="6"/>
                </a:moveTo>
                <a:cubicBezTo>
                  <a:pt x="8" y="7"/>
                  <a:pt x="8" y="7"/>
                  <a:pt x="8" y="7"/>
                </a:cubicBezTo>
                <a:cubicBezTo>
                  <a:pt x="2" y="8"/>
                  <a:pt x="2" y="8"/>
                  <a:pt x="2" y="8"/>
                </a:cubicBezTo>
                <a:cubicBezTo>
                  <a:pt x="2" y="8"/>
                  <a:pt x="1" y="8"/>
                  <a:pt x="1" y="7"/>
                </a:cubicBezTo>
                <a:cubicBezTo>
                  <a:pt x="1" y="2"/>
                  <a:pt x="1" y="2"/>
                  <a:pt x="1" y="2"/>
                </a:cubicBezTo>
                <a:cubicBezTo>
                  <a:pt x="0" y="2"/>
                  <a:pt x="1" y="1"/>
                  <a:pt x="1" y="1"/>
                </a:cubicBezTo>
                <a:cubicBezTo>
                  <a:pt x="7" y="0"/>
                  <a:pt x="7" y="0"/>
                  <a:pt x="7" y="0"/>
                </a:cubicBezTo>
                <a:cubicBezTo>
                  <a:pt x="7" y="0"/>
                  <a:pt x="8" y="1"/>
                  <a:pt x="8" y="1"/>
                </a:cubicBezTo>
                <a:lnTo>
                  <a:pt x="8" y="6"/>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173" name="Freeform 168"/>
          <p:cNvSpPr/>
          <p:nvPr/>
        </p:nvSpPr>
        <p:spPr bwMode="auto">
          <a:xfrm>
            <a:off x="3246437" y="2851412"/>
            <a:ext cx="26987" cy="28575"/>
          </a:xfrm>
          <a:custGeom>
            <a:avLst/>
            <a:gdLst>
              <a:gd name="T0" fmla="*/ 8 w 8"/>
              <a:gd name="T1" fmla="*/ 6 h 8"/>
              <a:gd name="T2" fmla="*/ 7 w 8"/>
              <a:gd name="T3" fmla="*/ 7 h 8"/>
              <a:gd name="T4" fmla="*/ 2 w 8"/>
              <a:gd name="T5" fmla="*/ 7 h 8"/>
              <a:gd name="T6" fmla="*/ 1 w 8"/>
              <a:gd name="T7" fmla="*/ 7 h 8"/>
              <a:gd name="T8" fmla="*/ 0 w 8"/>
              <a:gd name="T9" fmla="*/ 2 h 8"/>
              <a:gd name="T10" fmla="*/ 1 w 8"/>
              <a:gd name="T11" fmla="*/ 1 h 8"/>
              <a:gd name="T12" fmla="*/ 6 w 8"/>
              <a:gd name="T13" fmla="*/ 0 h 8"/>
              <a:gd name="T14" fmla="*/ 7 w 8"/>
              <a:gd name="T15" fmla="*/ 1 h 8"/>
              <a:gd name="T16" fmla="*/ 8 w 8"/>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8" y="6"/>
                </a:moveTo>
                <a:cubicBezTo>
                  <a:pt x="8" y="6"/>
                  <a:pt x="8" y="7"/>
                  <a:pt x="7" y="7"/>
                </a:cubicBezTo>
                <a:cubicBezTo>
                  <a:pt x="2" y="7"/>
                  <a:pt x="2" y="7"/>
                  <a:pt x="2" y="7"/>
                </a:cubicBezTo>
                <a:cubicBezTo>
                  <a:pt x="1" y="8"/>
                  <a:pt x="1" y="7"/>
                  <a:pt x="1" y="7"/>
                </a:cubicBezTo>
                <a:cubicBezTo>
                  <a:pt x="0" y="2"/>
                  <a:pt x="0" y="2"/>
                  <a:pt x="0" y="2"/>
                </a:cubicBezTo>
                <a:cubicBezTo>
                  <a:pt x="0" y="1"/>
                  <a:pt x="0" y="1"/>
                  <a:pt x="1" y="1"/>
                </a:cubicBezTo>
                <a:cubicBezTo>
                  <a:pt x="6" y="0"/>
                  <a:pt x="6" y="0"/>
                  <a:pt x="6" y="0"/>
                </a:cubicBezTo>
                <a:cubicBezTo>
                  <a:pt x="7" y="0"/>
                  <a:pt x="7" y="0"/>
                  <a:pt x="7" y="1"/>
                </a:cubicBezTo>
                <a:lnTo>
                  <a:pt x="8" y="6"/>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74" name="Freeform 169"/>
          <p:cNvSpPr/>
          <p:nvPr/>
        </p:nvSpPr>
        <p:spPr bwMode="auto">
          <a:xfrm>
            <a:off x="3279774" y="2848237"/>
            <a:ext cx="28575" cy="23813"/>
          </a:xfrm>
          <a:custGeom>
            <a:avLst/>
            <a:gdLst>
              <a:gd name="T0" fmla="*/ 8 w 8"/>
              <a:gd name="T1" fmla="*/ 6 h 7"/>
              <a:gd name="T2" fmla="*/ 7 w 8"/>
              <a:gd name="T3" fmla="*/ 7 h 7"/>
              <a:gd name="T4" fmla="*/ 2 w 8"/>
              <a:gd name="T5" fmla="*/ 7 h 7"/>
              <a:gd name="T6" fmla="*/ 0 w 8"/>
              <a:gd name="T7" fmla="*/ 6 h 7"/>
              <a:gd name="T8" fmla="*/ 0 w 8"/>
              <a:gd name="T9" fmla="*/ 2 h 7"/>
              <a:gd name="T10" fmla="*/ 1 w 8"/>
              <a:gd name="T11" fmla="*/ 0 h 7"/>
              <a:gd name="T12" fmla="*/ 6 w 8"/>
              <a:gd name="T13" fmla="*/ 0 h 7"/>
              <a:gd name="T14" fmla="*/ 7 w 8"/>
              <a:gd name="T15" fmla="*/ 1 h 7"/>
              <a:gd name="T16" fmla="*/ 8 w 8"/>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6"/>
                </a:moveTo>
                <a:cubicBezTo>
                  <a:pt x="8" y="6"/>
                  <a:pt x="7" y="7"/>
                  <a:pt x="7" y="7"/>
                </a:cubicBezTo>
                <a:cubicBezTo>
                  <a:pt x="2" y="7"/>
                  <a:pt x="2" y="7"/>
                  <a:pt x="2" y="7"/>
                </a:cubicBezTo>
                <a:cubicBezTo>
                  <a:pt x="1" y="7"/>
                  <a:pt x="1" y="7"/>
                  <a:pt x="0" y="6"/>
                </a:cubicBezTo>
                <a:cubicBezTo>
                  <a:pt x="0" y="2"/>
                  <a:pt x="0" y="2"/>
                  <a:pt x="0" y="2"/>
                </a:cubicBezTo>
                <a:cubicBezTo>
                  <a:pt x="0" y="1"/>
                  <a:pt x="0" y="1"/>
                  <a:pt x="1" y="0"/>
                </a:cubicBezTo>
                <a:cubicBezTo>
                  <a:pt x="6" y="0"/>
                  <a:pt x="6" y="0"/>
                  <a:pt x="6" y="0"/>
                </a:cubicBezTo>
                <a:cubicBezTo>
                  <a:pt x="7" y="0"/>
                  <a:pt x="7" y="0"/>
                  <a:pt x="7" y="1"/>
                </a:cubicBezTo>
                <a:lnTo>
                  <a:pt x="8" y="6"/>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75" name="Freeform 170"/>
          <p:cNvSpPr/>
          <p:nvPr/>
        </p:nvSpPr>
        <p:spPr bwMode="auto">
          <a:xfrm>
            <a:off x="3314699" y="2845062"/>
            <a:ext cx="26987" cy="23813"/>
          </a:xfrm>
          <a:custGeom>
            <a:avLst/>
            <a:gdLst>
              <a:gd name="T0" fmla="*/ 8 w 8"/>
              <a:gd name="T1" fmla="*/ 5 h 7"/>
              <a:gd name="T2" fmla="*/ 7 w 8"/>
              <a:gd name="T3" fmla="*/ 6 h 7"/>
              <a:gd name="T4" fmla="*/ 1 w 8"/>
              <a:gd name="T5" fmla="*/ 7 h 7"/>
              <a:gd name="T6" fmla="*/ 0 w 8"/>
              <a:gd name="T7" fmla="*/ 6 h 7"/>
              <a:gd name="T8" fmla="*/ 0 w 8"/>
              <a:gd name="T9" fmla="*/ 1 h 7"/>
              <a:gd name="T10" fmla="*/ 1 w 8"/>
              <a:gd name="T11" fmla="*/ 0 h 7"/>
              <a:gd name="T12" fmla="*/ 6 w 8"/>
              <a:gd name="T13" fmla="*/ 0 h 7"/>
              <a:gd name="T14" fmla="*/ 7 w 8"/>
              <a:gd name="T15" fmla="*/ 0 h 7"/>
              <a:gd name="T16" fmla="*/ 8 w 8"/>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5"/>
                </a:moveTo>
                <a:cubicBezTo>
                  <a:pt x="8" y="6"/>
                  <a:pt x="7" y="6"/>
                  <a:pt x="7" y="6"/>
                </a:cubicBezTo>
                <a:cubicBezTo>
                  <a:pt x="1" y="7"/>
                  <a:pt x="1" y="7"/>
                  <a:pt x="1" y="7"/>
                </a:cubicBezTo>
                <a:cubicBezTo>
                  <a:pt x="1" y="7"/>
                  <a:pt x="0" y="7"/>
                  <a:pt x="0" y="6"/>
                </a:cubicBezTo>
                <a:cubicBezTo>
                  <a:pt x="0" y="1"/>
                  <a:pt x="0" y="1"/>
                  <a:pt x="0" y="1"/>
                </a:cubicBezTo>
                <a:cubicBezTo>
                  <a:pt x="0" y="1"/>
                  <a:pt x="0" y="0"/>
                  <a:pt x="1" y="0"/>
                </a:cubicBezTo>
                <a:cubicBezTo>
                  <a:pt x="6" y="0"/>
                  <a:pt x="6" y="0"/>
                  <a:pt x="6" y="0"/>
                </a:cubicBezTo>
                <a:cubicBezTo>
                  <a:pt x="6" y="0"/>
                  <a:pt x="7" y="0"/>
                  <a:pt x="7" y="0"/>
                </a:cubicBezTo>
                <a:lnTo>
                  <a:pt x="8" y="5"/>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76" name="Freeform 171"/>
          <p:cNvSpPr/>
          <p:nvPr/>
        </p:nvSpPr>
        <p:spPr bwMode="auto">
          <a:xfrm>
            <a:off x="3249612" y="2883162"/>
            <a:ext cx="26987" cy="26988"/>
          </a:xfrm>
          <a:custGeom>
            <a:avLst/>
            <a:gdLst>
              <a:gd name="T0" fmla="*/ 8 w 8"/>
              <a:gd name="T1" fmla="*/ 6 h 8"/>
              <a:gd name="T2" fmla="*/ 7 w 8"/>
              <a:gd name="T3" fmla="*/ 7 h 8"/>
              <a:gd name="T4" fmla="*/ 2 w 8"/>
              <a:gd name="T5" fmla="*/ 8 h 8"/>
              <a:gd name="T6" fmla="*/ 1 w 8"/>
              <a:gd name="T7" fmla="*/ 7 h 8"/>
              <a:gd name="T8" fmla="*/ 0 w 8"/>
              <a:gd name="T9" fmla="*/ 2 h 8"/>
              <a:gd name="T10" fmla="*/ 1 w 8"/>
              <a:gd name="T11" fmla="*/ 1 h 8"/>
              <a:gd name="T12" fmla="*/ 6 w 8"/>
              <a:gd name="T13" fmla="*/ 0 h 8"/>
              <a:gd name="T14" fmla="*/ 7 w 8"/>
              <a:gd name="T15" fmla="*/ 1 h 8"/>
              <a:gd name="T16" fmla="*/ 8 w 8"/>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8" y="6"/>
                </a:moveTo>
                <a:cubicBezTo>
                  <a:pt x="8" y="6"/>
                  <a:pt x="8" y="7"/>
                  <a:pt x="7" y="7"/>
                </a:cubicBezTo>
                <a:cubicBezTo>
                  <a:pt x="2" y="8"/>
                  <a:pt x="2" y="8"/>
                  <a:pt x="2" y="8"/>
                </a:cubicBezTo>
                <a:cubicBezTo>
                  <a:pt x="1" y="8"/>
                  <a:pt x="1" y="7"/>
                  <a:pt x="1" y="7"/>
                </a:cubicBezTo>
                <a:cubicBezTo>
                  <a:pt x="0" y="2"/>
                  <a:pt x="0" y="2"/>
                  <a:pt x="0" y="2"/>
                </a:cubicBezTo>
                <a:cubicBezTo>
                  <a:pt x="0" y="1"/>
                  <a:pt x="1" y="1"/>
                  <a:pt x="1" y="1"/>
                </a:cubicBezTo>
                <a:cubicBezTo>
                  <a:pt x="6" y="0"/>
                  <a:pt x="6" y="0"/>
                  <a:pt x="6" y="0"/>
                </a:cubicBezTo>
                <a:cubicBezTo>
                  <a:pt x="7" y="0"/>
                  <a:pt x="7" y="0"/>
                  <a:pt x="7" y="1"/>
                </a:cubicBezTo>
                <a:lnTo>
                  <a:pt x="8" y="6"/>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77" name="Freeform 172"/>
          <p:cNvSpPr/>
          <p:nvPr/>
        </p:nvSpPr>
        <p:spPr bwMode="auto">
          <a:xfrm>
            <a:off x="3284537" y="2879987"/>
            <a:ext cx="26987" cy="23813"/>
          </a:xfrm>
          <a:custGeom>
            <a:avLst/>
            <a:gdLst>
              <a:gd name="T0" fmla="*/ 8 w 8"/>
              <a:gd name="T1" fmla="*/ 6 h 7"/>
              <a:gd name="T2" fmla="*/ 7 w 8"/>
              <a:gd name="T3" fmla="*/ 7 h 7"/>
              <a:gd name="T4" fmla="*/ 2 w 8"/>
              <a:gd name="T5" fmla="*/ 7 h 7"/>
              <a:gd name="T6" fmla="*/ 1 w 8"/>
              <a:gd name="T7" fmla="*/ 7 h 7"/>
              <a:gd name="T8" fmla="*/ 0 w 8"/>
              <a:gd name="T9" fmla="*/ 2 h 7"/>
              <a:gd name="T10" fmla="*/ 1 w 8"/>
              <a:gd name="T11" fmla="*/ 1 h 7"/>
              <a:gd name="T12" fmla="*/ 6 w 8"/>
              <a:gd name="T13" fmla="*/ 0 h 7"/>
              <a:gd name="T14" fmla="*/ 7 w 8"/>
              <a:gd name="T15" fmla="*/ 1 h 7"/>
              <a:gd name="T16" fmla="*/ 8 w 8"/>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6"/>
                </a:moveTo>
                <a:cubicBezTo>
                  <a:pt x="8" y="6"/>
                  <a:pt x="8" y="7"/>
                  <a:pt x="7" y="7"/>
                </a:cubicBezTo>
                <a:cubicBezTo>
                  <a:pt x="2" y="7"/>
                  <a:pt x="2" y="7"/>
                  <a:pt x="2" y="7"/>
                </a:cubicBezTo>
                <a:cubicBezTo>
                  <a:pt x="1" y="7"/>
                  <a:pt x="1" y="7"/>
                  <a:pt x="1" y="7"/>
                </a:cubicBezTo>
                <a:cubicBezTo>
                  <a:pt x="0" y="2"/>
                  <a:pt x="0" y="2"/>
                  <a:pt x="0" y="2"/>
                </a:cubicBezTo>
                <a:cubicBezTo>
                  <a:pt x="0" y="1"/>
                  <a:pt x="0" y="1"/>
                  <a:pt x="1" y="1"/>
                </a:cubicBezTo>
                <a:cubicBezTo>
                  <a:pt x="6" y="0"/>
                  <a:pt x="6" y="0"/>
                  <a:pt x="6" y="0"/>
                </a:cubicBezTo>
                <a:cubicBezTo>
                  <a:pt x="7" y="0"/>
                  <a:pt x="7" y="0"/>
                  <a:pt x="7" y="1"/>
                </a:cubicBezTo>
                <a:lnTo>
                  <a:pt x="8" y="6"/>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78" name="Freeform 173"/>
          <p:cNvSpPr/>
          <p:nvPr/>
        </p:nvSpPr>
        <p:spPr bwMode="auto">
          <a:xfrm>
            <a:off x="3317874" y="2875225"/>
            <a:ext cx="26987" cy="23813"/>
          </a:xfrm>
          <a:custGeom>
            <a:avLst/>
            <a:gdLst>
              <a:gd name="T0" fmla="*/ 8 w 8"/>
              <a:gd name="T1" fmla="*/ 5 h 7"/>
              <a:gd name="T2" fmla="*/ 7 w 8"/>
              <a:gd name="T3" fmla="*/ 7 h 7"/>
              <a:gd name="T4" fmla="*/ 1 w 8"/>
              <a:gd name="T5" fmla="*/ 7 h 7"/>
              <a:gd name="T6" fmla="*/ 0 w 8"/>
              <a:gd name="T7" fmla="*/ 6 h 7"/>
              <a:gd name="T8" fmla="*/ 0 w 8"/>
              <a:gd name="T9" fmla="*/ 1 h 7"/>
              <a:gd name="T10" fmla="*/ 1 w 8"/>
              <a:gd name="T11" fmla="*/ 0 h 7"/>
              <a:gd name="T12" fmla="*/ 6 w 8"/>
              <a:gd name="T13" fmla="*/ 0 h 7"/>
              <a:gd name="T14" fmla="*/ 7 w 8"/>
              <a:gd name="T15" fmla="*/ 1 h 7"/>
              <a:gd name="T16" fmla="*/ 8 w 8"/>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5"/>
                </a:moveTo>
                <a:cubicBezTo>
                  <a:pt x="8" y="6"/>
                  <a:pt x="7" y="6"/>
                  <a:pt x="7" y="7"/>
                </a:cubicBezTo>
                <a:cubicBezTo>
                  <a:pt x="1" y="7"/>
                  <a:pt x="1" y="7"/>
                  <a:pt x="1" y="7"/>
                </a:cubicBezTo>
                <a:cubicBezTo>
                  <a:pt x="1" y="7"/>
                  <a:pt x="0" y="7"/>
                  <a:pt x="0" y="6"/>
                </a:cubicBezTo>
                <a:cubicBezTo>
                  <a:pt x="0" y="1"/>
                  <a:pt x="0" y="1"/>
                  <a:pt x="0" y="1"/>
                </a:cubicBezTo>
                <a:cubicBezTo>
                  <a:pt x="0" y="1"/>
                  <a:pt x="0" y="0"/>
                  <a:pt x="1" y="0"/>
                </a:cubicBezTo>
                <a:cubicBezTo>
                  <a:pt x="6" y="0"/>
                  <a:pt x="6" y="0"/>
                  <a:pt x="6" y="0"/>
                </a:cubicBezTo>
                <a:cubicBezTo>
                  <a:pt x="7" y="0"/>
                  <a:pt x="7" y="0"/>
                  <a:pt x="7" y="1"/>
                </a:cubicBezTo>
                <a:lnTo>
                  <a:pt x="8" y="5"/>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179" name="Freeform 174"/>
          <p:cNvSpPr>
            <a:spLocks noEditPoints="1"/>
          </p:cNvSpPr>
          <p:nvPr/>
        </p:nvSpPr>
        <p:spPr bwMode="auto">
          <a:xfrm>
            <a:off x="2038350" y="3486412"/>
            <a:ext cx="180975" cy="258763"/>
          </a:xfrm>
          <a:custGeom>
            <a:avLst/>
            <a:gdLst>
              <a:gd name="T0" fmla="*/ 34 w 53"/>
              <a:gd name="T1" fmla="*/ 1 h 75"/>
              <a:gd name="T2" fmla="*/ 10 w 53"/>
              <a:gd name="T3" fmla="*/ 4 h 75"/>
              <a:gd name="T4" fmla="*/ 1 w 53"/>
              <a:gd name="T5" fmla="*/ 16 h 75"/>
              <a:gd name="T6" fmla="*/ 7 w 53"/>
              <a:gd name="T7" fmla="*/ 65 h 75"/>
              <a:gd name="T8" fmla="*/ 19 w 53"/>
              <a:gd name="T9" fmla="*/ 74 h 75"/>
              <a:gd name="T10" fmla="*/ 42 w 53"/>
              <a:gd name="T11" fmla="*/ 71 h 75"/>
              <a:gd name="T12" fmla="*/ 52 w 53"/>
              <a:gd name="T13" fmla="*/ 59 h 75"/>
              <a:gd name="T14" fmla="*/ 46 w 53"/>
              <a:gd name="T15" fmla="*/ 11 h 75"/>
              <a:gd name="T16" fmla="*/ 34 w 53"/>
              <a:gd name="T17" fmla="*/ 1 h 75"/>
              <a:gd name="T18" fmla="*/ 47 w 53"/>
              <a:gd name="T19" fmla="*/ 60 h 75"/>
              <a:gd name="T20" fmla="*/ 42 w 53"/>
              <a:gd name="T21" fmla="*/ 67 h 75"/>
              <a:gd name="T22" fmla="*/ 18 w 53"/>
              <a:gd name="T23" fmla="*/ 69 h 75"/>
              <a:gd name="T24" fmla="*/ 12 w 53"/>
              <a:gd name="T25" fmla="*/ 64 h 75"/>
              <a:gd name="T26" fmla="*/ 6 w 53"/>
              <a:gd name="T27" fmla="*/ 16 h 75"/>
              <a:gd name="T28" fmla="*/ 11 w 53"/>
              <a:gd name="T29" fmla="*/ 9 h 75"/>
              <a:gd name="T30" fmla="*/ 34 w 53"/>
              <a:gd name="T31" fmla="*/ 6 h 75"/>
              <a:gd name="T32" fmla="*/ 41 w 53"/>
              <a:gd name="T33" fmla="*/ 11 h 75"/>
              <a:gd name="T34" fmla="*/ 47 w 53"/>
              <a:gd name="T35" fmla="*/ 6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75">
                <a:moveTo>
                  <a:pt x="34" y="1"/>
                </a:moveTo>
                <a:cubicBezTo>
                  <a:pt x="10" y="4"/>
                  <a:pt x="10" y="4"/>
                  <a:pt x="10" y="4"/>
                </a:cubicBezTo>
                <a:cubicBezTo>
                  <a:pt x="4" y="5"/>
                  <a:pt x="0" y="10"/>
                  <a:pt x="1" y="16"/>
                </a:cubicBezTo>
                <a:cubicBezTo>
                  <a:pt x="7" y="65"/>
                  <a:pt x="7" y="65"/>
                  <a:pt x="7" y="65"/>
                </a:cubicBezTo>
                <a:cubicBezTo>
                  <a:pt x="8" y="71"/>
                  <a:pt x="13" y="75"/>
                  <a:pt x="19" y="74"/>
                </a:cubicBezTo>
                <a:cubicBezTo>
                  <a:pt x="42" y="71"/>
                  <a:pt x="42" y="71"/>
                  <a:pt x="42" y="71"/>
                </a:cubicBezTo>
                <a:cubicBezTo>
                  <a:pt x="49" y="71"/>
                  <a:pt x="53" y="65"/>
                  <a:pt x="52" y="59"/>
                </a:cubicBezTo>
                <a:cubicBezTo>
                  <a:pt x="46" y="11"/>
                  <a:pt x="46" y="11"/>
                  <a:pt x="46" y="11"/>
                </a:cubicBezTo>
                <a:cubicBezTo>
                  <a:pt x="45" y="4"/>
                  <a:pt x="40" y="0"/>
                  <a:pt x="34" y="1"/>
                </a:cubicBezTo>
                <a:close/>
                <a:moveTo>
                  <a:pt x="47" y="60"/>
                </a:moveTo>
                <a:cubicBezTo>
                  <a:pt x="48" y="63"/>
                  <a:pt x="45" y="66"/>
                  <a:pt x="42" y="67"/>
                </a:cubicBezTo>
                <a:cubicBezTo>
                  <a:pt x="18" y="69"/>
                  <a:pt x="18" y="69"/>
                  <a:pt x="18" y="69"/>
                </a:cubicBezTo>
                <a:cubicBezTo>
                  <a:pt x="15" y="70"/>
                  <a:pt x="12" y="67"/>
                  <a:pt x="12" y="64"/>
                </a:cubicBezTo>
                <a:cubicBezTo>
                  <a:pt x="6" y="16"/>
                  <a:pt x="6" y="16"/>
                  <a:pt x="6" y="16"/>
                </a:cubicBezTo>
                <a:cubicBezTo>
                  <a:pt x="5" y="12"/>
                  <a:pt x="8" y="9"/>
                  <a:pt x="11" y="9"/>
                </a:cubicBezTo>
                <a:cubicBezTo>
                  <a:pt x="34" y="6"/>
                  <a:pt x="34" y="6"/>
                  <a:pt x="34" y="6"/>
                </a:cubicBezTo>
                <a:cubicBezTo>
                  <a:pt x="38" y="5"/>
                  <a:pt x="41" y="8"/>
                  <a:pt x="41" y="11"/>
                </a:cubicBezTo>
                <a:lnTo>
                  <a:pt x="47" y="60"/>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80" name="Freeform 175"/>
          <p:cNvSpPr/>
          <p:nvPr/>
        </p:nvSpPr>
        <p:spPr bwMode="auto">
          <a:xfrm>
            <a:off x="2076450" y="3607062"/>
            <a:ext cx="30162" cy="30163"/>
          </a:xfrm>
          <a:custGeom>
            <a:avLst/>
            <a:gdLst>
              <a:gd name="T0" fmla="*/ 6 w 9"/>
              <a:gd name="T1" fmla="*/ 0 h 9"/>
              <a:gd name="T2" fmla="*/ 2 w 9"/>
              <a:gd name="T3" fmla="*/ 1 h 9"/>
              <a:gd name="T4" fmla="*/ 0 w 9"/>
              <a:gd name="T5" fmla="*/ 3 h 9"/>
              <a:gd name="T6" fmla="*/ 1 w 9"/>
              <a:gd name="T7" fmla="*/ 7 h 9"/>
              <a:gd name="T8" fmla="*/ 3 w 9"/>
              <a:gd name="T9" fmla="*/ 9 h 9"/>
              <a:gd name="T10" fmla="*/ 7 w 9"/>
              <a:gd name="T11" fmla="*/ 8 h 9"/>
              <a:gd name="T12" fmla="*/ 9 w 9"/>
              <a:gd name="T13" fmla="*/ 6 h 9"/>
              <a:gd name="T14" fmla="*/ 8 w 9"/>
              <a:gd name="T15" fmla="*/ 2 h 9"/>
              <a:gd name="T16" fmla="*/ 6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6" y="0"/>
                </a:moveTo>
                <a:cubicBezTo>
                  <a:pt x="2" y="1"/>
                  <a:pt x="2" y="1"/>
                  <a:pt x="2" y="1"/>
                </a:cubicBezTo>
                <a:cubicBezTo>
                  <a:pt x="1" y="1"/>
                  <a:pt x="0" y="2"/>
                  <a:pt x="0" y="3"/>
                </a:cubicBezTo>
                <a:cubicBezTo>
                  <a:pt x="1" y="7"/>
                  <a:pt x="1" y="7"/>
                  <a:pt x="1" y="7"/>
                </a:cubicBezTo>
                <a:cubicBezTo>
                  <a:pt x="1" y="8"/>
                  <a:pt x="2" y="9"/>
                  <a:pt x="3" y="9"/>
                </a:cubicBezTo>
                <a:cubicBezTo>
                  <a:pt x="7" y="8"/>
                  <a:pt x="7" y="8"/>
                  <a:pt x="7" y="8"/>
                </a:cubicBezTo>
                <a:cubicBezTo>
                  <a:pt x="8" y="8"/>
                  <a:pt x="9" y="7"/>
                  <a:pt x="9" y="6"/>
                </a:cubicBezTo>
                <a:cubicBezTo>
                  <a:pt x="8" y="2"/>
                  <a:pt x="8" y="2"/>
                  <a:pt x="8" y="2"/>
                </a:cubicBezTo>
                <a:cubicBezTo>
                  <a:pt x="8" y="1"/>
                  <a:pt x="7" y="0"/>
                  <a:pt x="6"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81" name="Freeform 176"/>
          <p:cNvSpPr/>
          <p:nvPr/>
        </p:nvSpPr>
        <p:spPr bwMode="auto">
          <a:xfrm>
            <a:off x="2112962" y="3603887"/>
            <a:ext cx="31750" cy="30163"/>
          </a:xfrm>
          <a:custGeom>
            <a:avLst/>
            <a:gdLst>
              <a:gd name="T0" fmla="*/ 6 w 9"/>
              <a:gd name="T1" fmla="*/ 0 h 9"/>
              <a:gd name="T2" fmla="*/ 2 w 9"/>
              <a:gd name="T3" fmla="*/ 0 h 9"/>
              <a:gd name="T4" fmla="*/ 0 w 9"/>
              <a:gd name="T5" fmla="*/ 2 h 9"/>
              <a:gd name="T6" fmla="*/ 1 w 9"/>
              <a:gd name="T7" fmla="*/ 7 h 9"/>
              <a:gd name="T8" fmla="*/ 3 w 9"/>
              <a:gd name="T9" fmla="*/ 9 h 9"/>
              <a:gd name="T10" fmla="*/ 7 w 9"/>
              <a:gd name="T11" fmla="*/ 8 h 9"/>
              <a:gd name="T12" fmla="*/ 9 w 9"/>
              <a:gd name="T13" fmla="*/ 6 h 9"/>
              <a:gd name="T14" fmla="*/ 8 w 9"/>
              <a:gd name="T15" fmla="*/ 1 h 9"/>
              <a:gd name="T16" fmla="*/ 6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6" y="0"/>
                </a:moveTo>
                <a:cubicBezTo>
                  <a:pt x="2" y="0"/>
                  <a:pt x="2" y="0"/>
                  <a:pt x="2" y="0"/>
                </a:cubicBezTo>
                <a:cubicBezTo>
                  <a:pt x="1" y="0"/>
                  <a:pt x="0" y="1"/>
                  <a:pt x="0" y="2"/>
                </a:cubicBezTo>
                <a:cubicBezTo>
                  <a:pt x="1" y="7"/>
                  <a:pt x="1" y="7"/>
                  <a:pt x="1" y="7"/>
                </a:cubicBezTo>
                <a:cubicBezTo>
                  <a:pt x="1" y="8"/>
                  <a:pt x="2" y="9"/>
                  <a:pt x="3" y="9"/>
                </a:cubicBezTo>
                <a:cubicBezTo>
                  <a:pt x="7" y="8"/>
                  <a:pt x="7" y="8"/>
                  <a:pt x="7" y="8"/>
                </a:cubicBezTo>
                <a:cubicBezTo>
                  <a:pt x="8" y="8"/>
                  <a:pt x="9" y="7"/>
                  <a:pt x="9" y="6"/>
                </a:cubicBezTo>
                <a:cubicBezTo>
                  <a:pt x="8" y="1"/>
                  <a:pt x="8" y="1"/>
                  <a:pt x="8" y="1"/>
                </a:cubicBezTo>
                <a:cubicBezTo>
                  <a:pt x="8" y="0"/>
                  <a:pt x="7" y="0"/>
                  <a:pt x="6"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82" name="Freeform 177"/>
          <p:cNvSpPr/>
          <p:nvPr/>
        </p:nvSpPr>
        <p:spPr bwMode="auto">
          <a:xfrm>
            <a:off x="2151062" y="3597537"/>
            <a:ext cx="31750" cy="30163"/>
          </a:xfrm>
          <a:custGeom>
            <a:avLst/>
            <a:gdLst>
              <a:gd name="T0" fmla="*/ 6 w 9"/>
              <a:gd name="T1" fmla="*/ 0 h 9"/>
              <a:gd name="T2" fmla="*/ 2 w 9"/>
              <a:gd name="T3" fmla="*/ 1 h 9"/>
              <a:gd name="T4" fmla="*/ 0 w 9"/>
              <a:gd name="T5" fmla="*/ 3 h 9"/>
              <a:gd name="T6" fmla="*/ 1 w 9"/>
              <a:gd name="T7" fmla="*/ 8 h 9"/>
              <a:gd name="T8" fmla="*/ 3 w 9"/>
              <a:gd name="T9" fmla="*/ 9 h 9"/>
              <a:gd name="T10" fmla="*/ 7 w 9"/>
              <a:gd name="T11" fmla="*/ 9 h 9"/>
              <a:gd name="T12" fmla="*/ 9 w 9"/>
              <a:gd name="T13" fmla="*/ 7 h 9"/>
              <a:gd name="T14" fmla="*/ 8 w 9"/>
              <a:gd name="T15" fmla="*/ 2 h 9"/>
              <a:gd name="T16" fmla="*/ 6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6" y="0"/>
                </a:moveTo>
                <a:cubicBezTo>
                  <a:pt x="2" y="1"/>
                  <a:pt x="2" y="1"/>
                  <a:pt x="2" y="1"/>
                </a:cubicBezTo>
                <a:cubicBezTo>
                  <a:pt x="1" y="1"/>
                  <a:pt x="0" y="2"/>
                  <a:pt x="0" y="3"/>
                </a:cubicBezTo>
                <a:cubicBezTo>
                  <a:pt x="1" y="8"/>
                  <a:pt x="1" y="8"/>
                  <a:pt x="1" y="8"/>
                </a:cubicBezTo>
                <a:cubicBezTo>
                  <a:pt x="1" y="9"/>
                  <a:pt x="2" y="9"/>
                  <a:pt x="3" y="9"/>
                </a:cubicBezTo>
                <a:cubicBezTo>
                  <a:pt x="7" y="9"/>
                  <a:pt x="7" y="9"/>
                  <a:pt x="7" y="9"/>
                </a:cubicBezTo>
                <a:cubicBezTo>
                  <a:pt x="8" y="9"/>
                  <a:pt x="9" y="8"/>
                  <a:pt x="9" y="7"/>
                </a:cubicBezTo>
                <a:cubicBezTo>
                  <a:pt x="8" y="2"/>
                  <a:pt x="8" y="2"/>
                  <a:pt x="8" y="2"/>
                </a:cubicBezTo>
                <a:cubicBezTo>
                  <a:pt x="8" y="1"/>
                  <a:pt x="7" y="0"/>
                  <a:pt x="6"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83" name="Freeform 178"/>
          <p:cNvSpPr/>
          <p:nvPr/>
        </p:nvSpPr>
        <p:spPr bwMode="auto">
          <a:xfrm>
            <a:off x="2079625" y="3641987"/>
            <a:ext cx="30162" cy="33338"/>
          </a:xfrm>
          <a:custGeom>
            <a:avLst/>
            <a:gdLst>
              <a:gd name="T0" fmla="*/ 7 w 9"/>
              <a:gd name="T1" fmla="*/ 1 h 10"/>
              <a:gd name="T2" fmla="*/ 2 w 9"/>
              <a:gd name="T3" fmla="*/ 1 h 10"/>
              <a:gd name="T4" fmla="*/ 0 w 9"/>
              <a:gd name="T5" fmla="*/ 3 h 10"/>
              <a:gd name="T6" fmla="*/ 1 w 9"/>
              <a:gd name="T7" fmla="*/ 8 h 10"/>
              <a:gd name="T8" fmla="*/ 3 w 9"/>
              <a:gd name="T9" fmla="*/ 9 h 10"/>
              <a:gd name="T10" fmla="*/ 8 w 9"/>
              <a:gd name="T11" fmla="*/ 9 h 10"/>
              <a:gd name="T12" fmla="*/ 9 w 9"/>
              <a:gd name="T13" fmla="*/ 7 h 10"/>
              <a:gd name="T14" fmla="*/ 9 w 9"/>
              <a:gd name="T15" fmla="*/ 2 h 10"/>
              <a:gd name="T16" fmla="*/ 7 w 9"/>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7" y="1"/>
                </a:moveTo>
                <a:cubicBezTo>
                  <a:pt x="2" y="1"/>
                  <a:pt x="2" y="1"/>
                  <a:pt x="2" y="1"/>
                </a:cubicBezTo>
                <a:cubicBezTo>
                  <a:pt x="1" y="1"/>
                  <a:pt x="0" y="2"/>
                  <a:pt x="0" y="3"/>
                </a:cubicBezTo>
                <a:cubicBezTo>
                  <a:pt x="1" y="8"/>
                  <a:pt x="1" y="8"/>
                  <a:pt x="1" y="8"/>
                </a:cubicBezTo>
                <a:cubicBezTo>
                  <a:pt x="1" y="9"/>
                  <a:pt x="2" y="10"/>
                  <a:pt x="3" y="9"/>
                </a:cubicBezTo>
                <a:cubicBezTo>
                  <a:pt x="8" y="9"/>
                  <a:pt x="8" y="9"/>
                  <a:pt x="8" y="9"/>
                </a:cubicBezTo>
                <a:cubicBezTo>
                  <a:pt x="9" y="9"/>
                  <a:pt x="9" y="8"/>
                  <a:pt x="9" y="7"/>
                </a:cubicBezTo>
                <a:cubicBezTo>
                  <a:pt x="9" y="2"/>
                  <a:pt x="9" y="2"/>
                  <a:pt x="9" y="2"/>
                </a:cubicBezTo>
                <a:cubicBezTo>
                  <a:pt x="9" y="1"/>
                  <a:pt x="8" y="0"/>
                  <a:pt x="7" y="1"/>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84" name="Freeform 179"/>
          <p:cNvSpPr/>
          <p:nvPr/>
        </p:nvSpPr>
        <p:spPr bwMode="auto">
          <a:xfrm>
            <a:off x="2117725" y="3637225"/>
            <a:ext cx="30162" cy="31750"/>
          </a:xfrm>
          <a:custGeom>
            <a:avLst/>
            <a:gdLst>
              <a:gd name="T0" fmla="*/ 7 w 9"/>
              <a:gd name="T1" fmla="*/ 0 h 9"/>
              <a:gd name="T2" fmla="*/ 2 w 9"/>
              <a:gd name="T3" fmla="*/ 1 h 9"/>
              <a:gd name="T4" fmla="*/ 0 w 9"/>
              <a:gd name="T5" fmla="*/ 3 h 9"/>
              <a:gd name="T6" fmla="*/ 1 w 9"/>
              <a:gd name="T7" fmla="*/ 7 h 9"/>
              <a:gd name="T8" fmla="*/ 3 w 9"/>
              <a:gd name="T9" fmla="*/ 9 h 9"/>
              <a:gd name="T10" fmla="*/ 8 w 9"/>
              <a:gd name="T11" fmla="*/ 8 h 9"/>
              <a:gd name="T12" fmla="*/ 9 w 9"/>
              <a:gd name="T13" fmla="*/ 6 h 9"/>
              <a:gd name="T14" fmla="*/ 9 w 9"/>
              <a:gd name="T15" fmla="*/ 2 h 9"/>
              <a:gd name="T16" fmla="*/ 7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7" y="0"/>
                </a:moveTo>
                <a:cubicBezTo>
                  <a:pt x="2" y="1"/>
                  <a:pt x="2" y="1"/>
                  <a:pt x="2" y="1"/>
                </a:cubicBezTo>
                <a:cubicBezTo>
                  <a:pt x="1" y="1"/>
                  <a:pt x="0" y="2"/>
                  <a:pt x="0" y="3"/>
                </a:cubicBezTo>
                <a:cubicBezTo>
                  <a:pt x="1" y="7"/>
                  <a:pt x="1" y="7"/>
                  <a:pt x="1" y="7"/>
                </a:cubicBezTo>
                <a:cubicBezTo>
                  <a:pt x="1" y="8"/>
                  <a:pt x="2" y="9"/>
                  <a:pt x="3" y="9"/>
                </a:cubicBezTo>
                <a:cubicBezTo>
                  <a:pt x="8" y="8"/>
                  <a:pt x="8" y="8"/>
                  <a:pt x="8" y="8"/>
                </a:cubicBezTo>
                <a:cubicBezTo>
                  <a:pt x="9" y="8"/>
                  <a:pt x="9" y="7"/>
                  <a:pt x="9" y="6"/>
                </a:cubicBezTo>
                <a:cubicBezTo>
                  <a:pt x="9" y="2"/>
                  <a:pt x="9" y="2"/>
                  <a:pt x="9" y="2"/>
                </a:cubicBezTo>
                <a:cubicBezTo>
                  <a:pt x="9" y="1"/>
                  <a:pt x="8" y="0"/>
                  <a:pt x="7"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85" name="Freeform 180"/>
          <p:cNvSpPr/>
          <p:nvPr/>
        </p:nvSpPr>
        <p:spPr bwMode="auto">
          <a:xfrm>
            <a:off x="2154237" y="3634050"/>
            <a:ext cx="31750" cy="31750"/>
          </a:xfrm>
          <a:custGeom>
            <a:avLst/>
            <a:gdLst>
              <a:gd name="T0" fmla="*/ 7 w 9"/>
              <a:gd name="T1" fmla="*/ 0 h 9"/>
              <a:gd name="T2" fmla="*/ 2 w 9"/>
              <a:gd name="T3" fmla="*/ 0 h 9"/>
              <a:gd name="T4" fmla="*/ 0 w 9"/>
              <a:gd name="T5" fmla="*/ 2 h 9"/>
              <a:gd name="T6" fmla="*/ 1 w 9"/>
              <a:gd name="T7" fmla="*/ 7 h 9"/>
              <a:gd name="T8" fmla="*/ 3 w 9"/>
              <a:gd name="T9" fmla="*/ 9 h 9"/>
              <a:gd name="T10" fmla="*/ 8 w 9"/>
              <a:gd name="T11" fmla="*/ 8 h 9"/>
              <a:gd name="T12" fmla="*/ 9 w 9"/>
              <a:gd name="T13" fmla="*/ 6 h 9"/>
              <a:gd name="T14" fmla="*/ 9 w 9"/>
              <a:gd name="T15" fmla="*/ 1 h 9"/>
              <a:gd name="T16" fmla="*/ 7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7" y="0"/>
                </a:moveTo>
                <a:cubicBezTo>
                  <a:pt x="2" y="0"/>
                  <a:pt x="2" y="0"/>
                  <a:pt x="2" y="0"/>
                </a:cubicBezTo>
                <a:cubicBezTo>
                  <a:pt x="1" y="1"/>
                  <a:pt x="0" y="1"/>
                  <a:pt x="0" y="2"/>
                </a:cubicBezTo>
                <a:cubicBezTo>
                  <a:pt x="1" y="7"/>
                  <a:pt x="1" y="7"/>
                  <a:pt x="1" y="7"/>
                </a:cubicBezTo>
                <a:cubicBezTo>
                  <a:pt x="1" y="8"/>
                  <a:pt x="2" y="9"/>
                  <a:pt x="3" y="9"/>
                </a:cubicBezTo>
                <a:cubicBezTo>
                  <a:pt x="8" y="8"/>
                  <a:pt x="8" y="8"/>
                  <a:pt x="8" y="8"/>
                </a:cubicBezTo>
                <a:cubicBezTo>
                  <a:pt x="9" y="8"/>
                  <a:pt x="9" y="7"/>
                  <a:pt x="9" y="6"/>
                </a:cubicBezTo>
                <a:cubicBezTo>
                  <a:pt x="9" y="1"/>
                  <a:pt x="9" y="1"/>
                  <a:pt x="9" y="1"/>
                </a:cubicBezTo>
                <a:cubicBezTo>
                  <a:pt x="9" y="0"/>
                  <a:pt x="8" y="0"/>
                  <a:pt x="7"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86" name="Freeform 181"/>
          <p:cNvSpPr/>
          <p:nvPr/>
        </p:nvSpPr>
        <p:spPr bwMode="auto">
          <a:xfrm>
            <a:off x="2082800" y="3678500"/>
            <a:ext cx="34925" cy="31750"/>
          </a:xfrm>
          <a:custGeom>
            <a:avLst/>
            <a:gdLst>
              <a:gd name="T0" fmla="*/ 7 w 10"/>
              <a:gd name="T1" fmla="*/ 0 h 9"/>
              <a:gd name="T2" fmla="*/ 2 w 10"/>
              <a:gd name="T3" fmla="*/ 1 h 9"/>
              <a:gd name="T4" fmla="*/ 1 w 10"/>
              <a:gd name="T5" fmla="*/ 3 h 9"/>
              <a:gd name="T6" fmla="*/ 1 w 10"/>
              <a:gd name="T7" fmla="*/ 7 h 9"/>
              <a:gd name="T8" fmla="*/ 3 w 10"/>
              <a:gd name="T9" fmla="*/ 9 h 9"/>
              <a:gd name="T10" fmla="*/ 8 w 10"/>
              <a:gd name="T11" fmla="*/ 8 h 9"/>
              <a:gd name="T12" fmla="*/ 10 w 10"/>
              <a:gd name="T13" fmla="*/ 6 h 9"/>
              <a:gd name="T14" fmla="*/ 9 w 10"/>
              <a:gd name="T15" fmla="*/ 1 h 9"/>
              <a:gd name="T16" fmla="*/ 7 w 10"/>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9">
                <a:moveTo>
                  <a:pt x="7" y="0"/>
                </a:moveTo>
                <a:cubicBezTo>
                  <a:pt x="2" y="1"/>
                  <a:pt x="2" y="1"/>
                  <a:pt x="2" y="1"/>
                </a:cubicBezTo>
                <a:cubicBezTo>
                  <a:pt x="1" y="1"/>
                  <a:pt x="0" y="2"/>
                  <a:pt x="1" y="3"/>
                </a:cubicBezTo>
                <a:cubicBezTo>
                  <a:pt x="1" y="7"/>
                  <a:pt x="1" y="7"/>
                  <a:pt x="1" y="7"/>
                </a:cubicBezTo>
                <a:cubicBezTo>
                  <a:pt x="1" y="8"/>
                  <a:pt x="2" y="9"/>
                  <a:pt x="3" y="9"/>
                </a:cubicBezTo>
                <a:cubicBezTo>
                  <a:pt x="8" y="8"/>
                  <a:pt x="8" y="8"/>
                  <a:pt x="8" y="8"/>
                </a:cubicBezTo>
                <a:cubicBezTo>
                  <a:pt x="9" y="8"/>
                  <a:pt x="10" y="7"/>
                  <a:pt x="10" y="6"/>
                </a:cubicBezTo>
                <a:cubicBezTo>
                  <a:pt x="9" y="1"/>
                  <a:pt x="9" y="1"/>
                  <a:pt x="9" y="1"/>
                </a:cubicBezTo>
                <a:cubicBezTo>
                  <a:pt x="9" y="1"/>
                  <a:pt x="8" y="0"/>
                  <a:pt x="7"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87" name="Freeform 182"/>
          <p:cNvSpPr/>
          <p:nvPr/>
        </p:nvSpPr>
        <p:spPr bwMode="auto">
          <a:xfrm>
            <a:off x="2120900" y="3672150"/>
            <a:ext cx="33337" cy="34925"/>
          </a:xfrm>
          <a:custGeom>
            <a:avLst/>
            <a:gdLst>
              <a:gd name="T0" fmla="*/ 7 w 10"/>
              <a:gd name="T1" fmla="*/ 1 h 10"/>
              <a:gd name="T2" fmla="*/ 2 w 10"/>
              <a:gd name="T3" fmla="*/ 1 h 10"/>
              <a:gd name="T4" fmla="*/ 1 w 10"/>
              <a:gd name="T5" fmla="*/ 3 h 10"/>
              <a:gd name="T6" fmla="*/ 1 w 10"/>
              <a:gd name="T7" fmla="*/ 8 h 10"/>
              <a:gd name="T8" fmla="*/ 3 w 10"/>
              <a:gd name="T9" fmla="*/ 9 h 10"/>
              <a:gd name="T10" fmla="*/ 8 w 10"/>
              <a:gd name="T11" fmla="*/ 9 h 10"/>
              <a:gd name="T12" fmla="*/ 10 w 10"/>
              <a:gd name="T13" fmla="*/ 7 h 10"/>
              <a:gd name="T14" fmla="*/ 9 w 10"/>
              <a:gd name="T15" fmla="*/ 2 h 10"/>
              <a:gd name="T16" fmla="*/ 7 w 10"/>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7" y="1"/>
                </a:moveTo>
                <a:cubicBezTo>
                  <a:pt x="2" y="1"/>
                  <a:pt x="2" y="1"/>
                  <a:pt x="2" y="1"/>
                </a:cubicBezTo>
                <a:cubicBezTo>
                  <a:pt x="1" y="1"/>
                  <a:pt x="0" y="2"/>
                  <a:pt x="1" y="3"/>
                </a:cubicBezTo>
                <a:cubicBezTo>
                  <a:pt x="1" y="8"/>
                  <a:pt x="1" y="8"/>
                  <a:pt x="1" y="8"/>
                </a:cubicBezTo>
                <a:cubicBezTo>
                  <a:pt x="1" y="9"/>
                  <a:pt x="2" y="10"/>
                  <a:pt x="3" y="9"/>
                </a:cubicBezTo>
                <a:cubicBezTo>
                  <a:pt x="8" y="9"/>
                  <a:pt x="8" y="9"/>
                  <a:pt x="8" y="9"/>
                </a:cubicBezTo>
                <a:cubicBezTo>
                  <a:pt x="9" y="9"/>
                  <a:pt x="10" y="8"/>
                  <a:pt x="10" y="7"/>
                </a:cubicBezTo>
                <a:cubicBezTo>
                  <a:pt x="9" y="2"/>
                  <a:pt x="9" y="2"/>
                  <a:pt x="9" y="2"/>
                </a:cubicBezTo>
                <a:cubicBezTo>
                  <a:pt x="9" y="1"/>
                  <a:pt x="8" y="0"/>
                  <a:pt x="7" y="1"/>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88" name="Freeform 183"/>
          <p:cNvSpPr/>
          <p:nvPr/>
        </p:nvSpPr>
        <p:spPr bwMode="auto">
          <a:xfrm>
            <a:off x="2159000" y="3668975"/>
            <a:ext cx="33337" cy="30163"/>
          </a:xfrm>
          <a:custGeom>
            <a:avLst/>
            <a:gdLst>
              <a:gd name="T0" fmla="*/ 7 w 10"/>
              <a:gd name="T1" fmla="*/ 0 h 9"/>
              <a:gd name="T2" fmla="*/ 2 w 10"/>
              <a:gd name="T3" fmla="*/ 1 h 9"/>
              <a:gd name="T4" fmla="*/ 1 w 10"/>
              <a:gd name="T5" fmla="*/ 3 h 9"/>
              <a:gd name="T6" fmla="*/ 1 w 10"/>
              <a:gd name="T7" fmla="*/ 8 h 9"/>
              <a:gd name="T8" fmla="*/ 3 w 10"/>
              <a:gd name="T9" fmla="*/ 9 h 9"/>
              <a:gd name="T10" fmla="*/ 8 w 10"/>
              <a:gd name="T11" fmla="*/ 9 h 9"/>
              <a:gd name="T12" fmla="*/ 10 w 10"/>
              <a:gd name="T13" fmla="*/ 7 h 9"/>
              <a:gd name="T14" fmla="*/ 9 w 10"/>
              <a:gd name="T15" fmla="*/ 2 h 9"/>
              <a:gd name="T16" fmla="*/ 7 w 10"/>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9">
                <a:moveTo>
                  <a:pt x="7" y="0"/>
                </a:moveTo>
                <a:cubicBezTo>
                  <a:pt x="2" y="1"/>
                  <a:pt x="2" y="1"/>
                  <a:pt x="2" y="1"/>
                </a:cubicBezTo>
                <a:cubicBezTo>
                  <a:pt x="1" y="1"/>
                  <a:pt x="0" y="2"/>
                  <a:pt x="1" y="3"/>
                </a:cubicBezTo>
                <a:cubicBezTo>
                  <a:pt x="1" y="8"/>
                  <a:pt x="1" y="8"/>
                  <a:pt x="1" y="8"/>
                </a:cubicBezTo>
                <a:cubicBezTo>
                  <a:pt x="1" y="9"/>
                  <a:pt x="2" y="9"/>
                  <a:pt x="3" y="9"/>
                </a:cubicBezTo>
                <a:cubicBezTo>
                  <a:pt x="8" y="9"/>
                  <a:pt x="8" y="9"/>
                  <a:pt x="8" y="9"/>
                </a:cubicBezTo>
                <a:cubicBezTo>
                  <a:pt x="9" y="8"/>
                  <a:pt x="10" y="7"/>
                  <a:pt x="10" y="7"/>
                </a:cubicBezTo>
                <a:cubicBezTo>
                  <a:pt x="9" y="2"/>
                  <a:pt x="9" y="2"/>
                  <a:pt x="9" y="2"/>
                </a:cubicBezTo>
                <a:cubicBezTo>
                  <a:pt x="9" y="1"/>
                  <a:pt x="8" y="0"/>
                  <a:pt x="7"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89" name="Freeform 184"/>
          <p:cNvSpPr/>
          <p:nvPr/>
        </p:nvSpPr>
        <p:spPr bwMode="auto">
          <a:xfrm>
            <a:off x="2065337" y="3521337"/>
            <a:ext cx="114300" cy="79375"/>
          </a:xfrm>
          <a:custGeom>
            <a:avLst/>
            <a:gdLst>
              <a:gd name="T0" fmla="*/ 4 w 33"/>
              <a:gd name="T1" fmla="*/ 23 h 23"/>
              <a:gd name="T2" fmla="*/ 31 w 33"/>
              <a:gd name="T3" fmla="*/ 19 h 23"/>
              <a:gd name="T4" fmla="*/ 32 w 33"/>
              <a:gd name="T5" fmla="*/ 17 h 23"/>
              <a:gd name="T6" fmla="*/ 30 w 33"/>
              <a:gd name="T7" fmla="*/ 2 h 23"/>
              <a:gd name="T8" fmla="*/ 28 w 33"/>
              <a:gd name="T9" fmla="*/ 0 h 23"/>
              <a:gd name="T10" fmla="*/ 2 w 33"/>
              <a:gd name="T11" fmla="*/ 3 h 23"/>
              <a:gd name="T12" fmla="*/ 0 w 33"/>
              <a:gd name="T13" fmla="*/ 5 h 23"/>
              <a:gd name="T14" fmla="*/ 2 w 33"/>
              <a:gd name="T15" fmla="*/ 21 h 23"/>
              <a:gd name="T16" fmla="*/ 4 w 33"/>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3">
                <a:moveTo>
                  <a:pt x="4" y="23"/>
                </a:moveTo>
                <a:cubicBezTo>
                  <a:pt x="31" y="19"/>
                  <a:pt x="31" y="19"/>
                  <a:pt x="31" y="19"/>
                </a:cubicBezTo>
                <a:cubicBezTo>
                  <a:pt x="32" y="19"/>
                  <a:pt x="33" y="18"/>
                  <a:pt x="32" y="17"/>
                </a:cubicBezTo>
                <a:cubicBezTo>
                  <a:pt x="30" y="2"/>
                  <a:pt x="30" y="2"/>
                  <a:pt x="30" y="2"/>
                </a:cubicBezTo>
                <a:cubicBezTo>
                  <a:pt x="30" y="1"/>
                  <a:pt x="29" y="0"/>
                  <a:pt x="28" y="0"/>
                </a:cubicBezTo>
                <a:cubicBezTo>
                  <a:pt x="2" y="3"/>
                  <a:pt x="2" y="3"/>
                  <a:pt x="2" y="3"/>
                </a:cubicBezTo>
                <a:cubicBezTo>
                  <a:pt x="1" y="3"/>
                  <a:pt x="0" y="4"/>
                  <a:pt x="0" y="5"/>
                </a:cubicBezTo>
                <a:cubicBezTo>
                  <a:pt x="2" y="21"/>
                  <a:pt x="2" y="21"/>
                  <a:pt x="2" y="21"/>
                </a:cubicBezTo>
                <a:cubicBezTo>
                  <a:pt x="3" y="22"/>
                  <a:pt x="3" y="23"/>
                  <a:pt x="4" y="23"/>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90" name="Freeform 185"/>
          <p:cNvSpPr>
            <a:spLocks noEditPoints="1"/>
          </p:cNvSpPr>
          <p:nvPr/>
        </p:nvSpPr>
        <p:spPr bwMode="auto">
          <a:xfrm>
            <a:off x="2216150" y="3465775"/>
            <a:ext cx="182562" cy="258763"/>
          </a:xfrm>
          <a:custGeom>
            <a:avLst/>
            <a:gdLst>
              <a:gd name="T0" fmla="*/ 34 w 53"/>
              <a:gd name="T1" fmla="*/ 1 h 75"/>
              <a:gd name="T2" fmla="*/ 10 w 53"/>
              <a:gd name="T3" fmla="*/ 3 h 75"/>
              <a:gd name="T4" fmla="*/ 1 w 53"/>
              <a:gd name="T5" fmla="*/ 16 h 75"/>
              <a:gd name="T6" fmla="*/ 7 w 53"/>
              <a:gd name="T7" fmla="*/ 64 h 75"/>
              <a:gd name="T8" fmla="*/ 19 w 53"/>
              <a:gd name="T9" fmla="*/ 74 h 75"/>
              <a:gd name="T10" fmla="*/ 43 w 53"/>
              <a:gd name="T11" fmla="*/ 71 h 75"/>
              <a:gd name="T12" fmla="*/ 52 w 53"/>
              <a:gd name="T13" fmla="*/ 59 h 75"/>
              <a:gd name="T14" fmla="*/ 46 w 53"/>
              <a:gd name="T15" fmla="*/ 10 h 75"/>
              <a:gd name="T16" fmla="*/ 34 w 53"/>
              <a:gd name="T17" fmla="*/ 1 h 75"/>
              <a:gd name="T18" fmla="*/ 47 w 53"/>
              <a:gd name="T19" fmla="*/ 59 h 75"/>
              <a:gd name="T20" fmla="*/ 42 w 53"/>
              <a:gd name="T21" fmla="*/ 66 h 75"/>
              <a:gd name="T22" fmla="*/ 19 w 53"/>
              <a:gd name="T23" fmla="*/ 69 h 75"/>
              <a:gd name="T24" fmla="*/ 12 w 53"/>
              <a:gd name="T25" fmla="*/ 64 h 75"/>
              <a:gd name="T26" fmla="*/ 6 w 53"/>
              <a:gd name="T27" fmla="*/ 15 h 75"/>
              <a:gd name="T28" fmla="*/ 11 w 53"/>
              <a:gd name="T29" fmla="*/ 8 h 75"/>
              <a:gd name="T30" fmla="*/ 34 w 53"/>
              <a:gd name="T31" fmla="*/ 5 h 75"/>
              <a:gd name="T32" fmla="*/ 41 w 53"/>
              <a:gd name="T33" fmla="*/ 11 h 75"/>
              <a:gd name="T34" fmla="*/ 47 w 53"/>
              <a:gd name="T35" fmla="*/ 5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75">
                <a:moveTo>
                  <a:pt x="34" y="1"/>
                </a:moveTo>
                <a:cubicBezTo>
                  <a:pt x="10" y="3"/>
                  <a:pt x="10" y="3"/>
                  <a:pt x="10" y="3"/>
                </a:cubicBezTo>
                <a:cubicBezTo>
                  <a:pt x="4" y="4"/>
                  <a:pt x="0" y="10"/>
                  <a:pt x="1" y="16"/>
                </a:cubicBezTo>
                <a:cubicBezTo>
                  <a:pt x="7" y="64"/>
                  <a:pt x="7" y="64"/>
                  <a:pt x="7" y="64"/>
                </a:cubicBezTo>
                <a:cubicBezTo>
                  <a:pt x="8" y="70"/>
                  <a:pt x="13" y="75"/>
                  <a:pt x="19" y="74"/>
                </a:cubicBezTo>
                <a:cubicBezTo>
                  <a:pt x="43" y="71"/>
                  <a:pt x="43" y="71"/>
                  <a:pt x="43" y="71"/>
                </a:cubicBezTo>
                <a:cubicBezTo>
                  <a:pt x="49" y="70"/>
                  <a:pt x="53" y="65"/>
                  <a:pt x="52" y="59"/>
                </a:cubicBezTo>
                <a:cubicBezTo>
                  <a:pt x="46" y="10"/>
                  <a:pt x="46" y="10"/>
                  <a:pt x="46" y="10"/>
                </a:cubicBezTo>
                <a:cubicBezTo>
                  <a:pt x="45" y="4"/>
                  <a:pt x="40" y="0"/>
                  <a:pt x="34" y="1"/>
                </a:cubicBezTo>
                <a:close/>
                <a:moveTo>
                  <a:pt x="47" y="59"/>
                </a:moveTo>
                <a:cubicBezTo>
                  <a:pt x="48" y="63"/>
                  <a:pt x="45" y="66"/>
                  <a:pt x="42" y="66"/>
                </a:cubicBezTo>
                <a:cubicBezTo>
                  <a:pt x="19" y="69"/>
                  <a:pt x="19" y="69"/>
                  <a:pt x="19" y="69"/>
                </a:cubicBezTo>
                <a:cubicBezTo>
                  <a:pt x="15" y="69"/>
                  <a:pt x="12" y="67"/>
                  <a:pt x="12" y="64"/>
                </a:cubicBezTo>
                <a:cubicBezTo>
                  <a:pt x="6" y="15"/>
                  <a:pt x="6" y="15"/>
                  <a:pt x="6" y="15"/>
                </a:cubicBezTo>
                <a:cubicBezTo>
                  <a:pt x="5" y="12"/>
                  <a:pt x="8" y="9"/>
                  <a:pt x="11" y="8"/>
                </a:cubicBezTo>
                <a:cubicBezTo>
                  <a:pt x="34" y="5"/>
                  <a:pt x="34" y="5"/>
                  <a:pt x="34" y="5"/>
                </a:cubicBezTo>
                <a:cubicBezTo>
                  <a:pt x="38" y="5"/>
                  <a:pt x="41" y="7"/>
                  <a:pt x="41" y="11"/>
                </a:cubicBezTo>
                <a:lnTo>
                  <a:pt x="47" y="59"/>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191" name="Freeform 186"/>
          <p:cNvSpPr/>
          <p:nvPr/>
        </p:nvSpPr>
        <p:spPr bwMode="auto">
          <a:xfrm>
            <a:off x="2301875" y="3654687"/>
            <a:ext cx="31750" cy="31750"/>
          </a:xfrm>
          <a:custGeom>
            <a:avLst/>
            <a:gdLst>
              <a:gd name="T0" fmla="*/ 6 w 9"/>
              <a:gd name="T1" fmla="*/ 0 h 9"/>
              <a:gd name="T2" fmla="*/ 1 w 9"/>
              <a:gd name="T3" fmla="*/ 1 h 9"/>
              <a:gd name="T4" fmla="*/ 0 w 9"/>
              <a:gd name="T5" fmla="*/ 3 h 9"/>
              <a:gd name="T6" fmla="*/ 0 w 9"/>
              <a:gd name="T7" fmla="*/ 8 h 9"/>
              <a:gd name="T8" fmla="*/ 2 w 9"/>
              <a:gd name="T9" fmla="*/ 9 h 9"/>
              <a:gd name="T10" fmla="*/ 7 w 9"/>
              <a:gd name="T11" fmla="*/ 8 h 9"/>
              <a:gd name="T12" fmla="*/ 9 w 9"/>
              <a:gd name="T13" fmla="*/ 6 h 9"/>
              <a:gd name="T14" fmla="*/ 8 w 9"/>
              <a:gd name="T15" fmla="*/ 2 h 9"/>
              <a:gd name="T16" fmla="*/ 6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6" y="0"/>
                </a:moveTo>
                <a:cubicBezTo>
                  <a:pt x="1" y="1"/>
                  <a:pt x="1" y="1"/>
                  <a:pt x="1" y="1"/>
                </a:cubicBezTo>
                <a:cubicBezTo>
                  <a:pt x="0" y="1"/>
                  <a:pt x="0" y="2"/>
                  <a:pt x="0" y="3"/>
                </a:cubicBezTo>
                <a:cubicBezTo>
                  <a:pt x="0" y="8"/>
                  <a:pt x="0" y="8"/>
                  <a:pt x="0" y="8"/>
                </a:cubicBezTo>
                <a:cubicBezTo>
                  <a:pt x="0" y="9"/>
                  <a:pt x="1" y="9"/>
                  <a:pt x="2" y="9"/>
                </a:cubicBezTo>
                <a:cubicBezTo>
                  <a:pt x="7" y="8"/>
                  <a:pt x="7" y="8"/>
                  <a:pt x="7" y="8"/>
                </a:cubicBezTo>
                <a:cubicBezTo>
                  <a:pt x="8" y="8"/>
                  <a:pt x="9" y="7"/>
                  <a:pt x="9" y="6"/>
                </a:cubicBezTo>
                <a:cubicBezTo>
                  <a:pt x="8" y="2"/>
                  <a:pt x="8" y="2"/>
                  <a:pt x="8" y="2"/>
                </a:cubicBezTo>
                <a:cubicBezTo>
                  <a:pt x="8" y="1"/>
                  <a:pt x="7" y="0"/>
                  <a:pt x="6"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192" name="Freeform 187"/>
          <p:cNvSpPr/>
          <p:nvPr/>
        </p:nvSpPr>
        <p:spPr bwMode="auto">
          <a:xfrm>
            <a:off x="2244725" y="3500700"/>
            <a:ext cx="119062" cy="150813"/>
          </a:xfrm>
          <a:custGeom>
            <a:avLst/>
            <a:gdLst>
              <a:gd name="T0" fmla="*/ 28 w 35"/>
              <a:gd name="T1" fmla="*/ 0 h 44"/>
              <a:gd name="T2" fmla="*/ 2 w 35"/>
              <a:gd name="T3" fmla="*/ 3 h 44"/>
              <a:gd name="T4" fmla="*/ 0 w 35"/>
              <a:gd name="T5" fmla="*/ 5 h 44"/>
              <a:gd name="T6" fmla="*/ 5 w 35"/>
              <a:gd name="T7" fmla="*/ 42 h 44"/>
              <a:gd name="T8" fmla="*/ 7 w 35"/>
              <a:gd name="T9" fmla="*/ 44 h 44"/>
              <a:gd name="T10" fmla="*/ 34 w 35"/>
              <a:gd name="T11" fmla="*/ 41 h 44"/>
              <a:gd name="T12" fmla="*/ 35 w 35"/>
              <a:gd name="T13" fmla="*/ 39 h 44"/>
              <a:gd name="T14" fmla="*/ 31 w 35"/>
              <a:gd name="T15" fmla="*/ 1 h 44"/>
              <a:gd name="T16" fmla="*/ 28 w 35"/>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44">
                <a:moveTo>
                  <a:pt x="28" y="0"/>
                </a:moveTo>
                <a:cubicBezTo>
                  <a:pt x="2" y="3"/>
                  <a:pt x="2" y="3"/>
                  <a:pt x="2" y="3"/>
                </a:cubicBezTo>
                <a:cubicBezTo>
                  <a:pt x="1" y="3"/>
                  <a:pt x="0" y="4"/>
                  <a:pt x="0" y="5"/>
                </a:cubicBezTo>
                <a:cubicBezTo>
                  <a:pt x="5" y="42"/>
                  <a:pt x="5" y="42"/>
                  <a:pt x="5" y="42"/>
                </a:cubicBezTo>
                <a:cubicBezTo>
                  <a:pt x="5" y="43"/>
                  <a:pt x="6" y="44"/>
                  <a:pt x="7" y="44"/>
                </a:cubicBezTo>
                <a:cubicBezTo>
                  <a:pt x="34" y="41"/>
                  <a:pt x="34" y="41"/>
                  <a:pt x="34" y="41"/>
                </a:cubicBezTo>
                <a:cubicBezTo>
                  <a:pt x="35" y="40"/>
                  <a:pt x="35" y="40"/>
                  <a:pt x="35" y="39"/>
                </a:cubicBezTo>
                <a:cubicBezTo>
                  <a:pt x="31" y="1"/>
                  <a:pt x="31" y="1"/>
                  <a:pt x="31" y="1"/>
                </a:cubicBezTo>
                <a:cubicBezTo>
                  <a:pt x="30" y="0"/>
                  <a:pt x="29" y="0"/>
                  <a:pt x="28"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193" name="Freeform 188"/>
          <p:cNvSpPr>
            <a:spLocks noEditPoints="1"/>
          </p:cNvSpPr>
          <p:nvPr/>
        </p:nvSpPr>
        <p:spPr bwMode="auto">
          <a:xfrm>
            <a:off x="3427412" y="3160975"/>
            <a:ext cx="182562" cy="257175"/>
          </a:xfrm>
          <a:custGeom>
            <a:avLst/>
            <a:gdLst>
              <a:gd name="T0" fmla="*/ 34 w 53"/>
              <a:gd name="T1" fmla="*/ 1 h 75"/>
              <a:gd name="T2" fmla="*/ 10 w 53"/>
              <a:gd name="T3" fmla="*/ 4 h 75"/>
              <a:gd name="T4" fmla="*/ 1 w 53"/>
              <a:gd name="T5" fmla="*/ 16 h 75"/>
              <a:gd name="T6" fmla="*/ 7 w 53"/>
              <a:gd name="T7" fmla="*/ 64 h 75"/>
              <a:gd name="T8" fmla="*/ 19 w 53"/>
              <a:gd name="T9" fmla="*/ 74 h 75"/>
              <a:gd name="T10" fmla="*/ 42 w 53"/>
              <a:gd name="T11" fmla="*/ 71 h 75"/>
              <a:gd name="T12" fmla="*/ 52 w 53"/>
              <a:gd name="T13" fmla="*/ 59 h 75"/>
              <a:gd name="T14" fmla="*/ 46 w 53"/>
              <a:gd name="T15" fmla="*/ 10 h 75"/>
              <a:gd name="T16" fmla="*/ 34 w 53"/>
              <a:gd name="T17" fmla="*/ 1 h 75"/>
              <a:gd name="T18" fmla="*/ 47 w 53"/>
              <a:gd name="T19" fmla="*/ 59 h 75"/>
              <a:gd name="T20" fmla="*/ 42 w 53"/>
              <a:gd name="T21" fmla="*/ 66 h 75"/>
              <a:gd name="T22" fmla="*/ 18 w 53"/>
              <a:gd name="T23" fmla="*/ 69 h 75"/>
              <a:gd name="T24" fmla="*/ 11 w 53"/>
              <a:gd name="T25" fmla="*/ 64 h 75"/>
              <a:gd name="T26" fmla="*/ 5 w 53"/>
              <a:gd name="T27" fmla="*/ 15 h 75"/>
              <a:gd name="T28" fmla="*/ 11 w 53"/>
              <a:gd name="T29" fmla="*/ 8 h 75"/>
              <a:gd name="T30" fmla="*/ 34 w 53"/>
              <a:gd name="T31" fmla="*/ 5 h 75"/>
              <a:gd name="T32" fmla="*/ 41 w 53"/>
              <a:gd name="T33" fmla="*/ 11 h 75"/>
              <a:gd name="T34" fmla="*/ 47 w 53"/>
              <a:gd name="T35" fmla="*/ 5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75">
                <a:moveTo>
                  <a:pt x="34" y="1"/>
                </a:moveTo>
                <a:cubicBezTo>
                  <a:pt x="10" y="4"/>
                  <a:pt x="10" y="4"/>
                  <a:pt x="10" y="4"/>
                </a:cubicBezTo>
                <a:cubicBezTo>
                  <a:pt x="4" y="4"/>
                  <a:pt x="0" y="10"/>
                  <a:pt x="1" y="16"/>
                </a:cubicBezTo>
                <a:cubicBezTo>
                  <a:pt x="7" y="64"/>
                  <a:pt x="7" y="64"/>
                  <a:pt x="7" y="64"/>
                </a:cubicBezTo>
                <a:cubicBezTo>
                  <a:pt x="7" y="70"/>
                  <a:pt x="13" y="75"/>
                  <a:pt x="19" y="74"/>
                </a:cubicBezTo>
                <a:cubicBezTo>
                  <a:pt x="42" y="71"/>
                  <a:pt x="42" y="71"/>
                  <a:pt x="42" y="71"/>
                </a:cubicBezTo>
                <a:cubicBezTo>
                  <a:pt x="48" y="70"/>
                  <a:pt x="53" y="65"/>
                  <a:pt x="52" y="59"/>
                </a:cubicBezTo>
                <a:cubicBezTo>
                  <a:pt x="46" y="10"/>
                  <a:pt x="46" y="10"/>
                  <a:pt x="46" y="10"/>
                </a:cubicBezTo>
                <a:cubicBezTo>
                  <a:pt x="45" y="4"/>
                  <a:pt x="40" y="0"/>
                  <a:pt x="34" y="1"/>
                </a:cubicBezTo>
                <a:close/>
                <a:moveTo>
                  <a:pt x="47" y="59"/>
                </a:moveTo>
                <a:cubicBezTo>
                  <a:pt x="47" y="63"/>
                  <a:pt x="45" y="66"/>
                  <a:pt x="42" y="66"/>
                </a:cubicBezTo>
                <a:cubicBezTo>
                  <a:pt x="18" y="69"/>
                  <a:pt x="18" y="69"/>
                  <a:pt x="18" y="69"/>
                </a:cubicBezTo>
                <a:cubicBezTo>
                  <a:pt x="15" y="70"/>
                  <a:pt x="12" y="67"/>
                  <a:pt x="11" y="64"/>
                </a:cubicBezTo>
                <a:cubicBezTo>
                  <a:pt x="5" y="15"/>
                  <a:pt x="5" y="15"/>
                  <a:pt x="5" y="15"/>
                </a:cubicBezTo>
                <a:cubicBezTo>
                  <a:pt x="5" y="12"/>
                  <a:pt x="7" y="9"/>
                  <a:pt x="11" y="8"/>
                </a:cubicBezTo>
                <a:cubicBezTo>
                  <a:pt x="34" y="5"/>
                  <a:pt x="34" y="5"/>
                  <a:pt x="34" y="5"/>
                </a:cubicBezTo>
                <a:cubicBezTo>
                  <a:pt x="38" y="5"/>
                  <a:pt x="41" y="7"/>
                  <a:pt x="41" y="11"/>
                </a:cubicBezTo>
                <a:lnTo>
                  <a:pt x="47" y="59"/>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194" name="Freeform 189"/>
          <p:cNvSpPr/>
          <p:nvPr/>
        </p:nvSpPr>
        <p:spPr bwMode="auto">
          <a:xfrm>
            <a:off x="3465512" y="3281625"/>
            <a:ext cx="31750" cy="30163"/>
          </a:xfrm>
          <a:custGeom>
            <a:avLst/>
            <a:gdLst>
              <a:gd name="T0" fmla="*/ 6 w 9"/>
              <a:gd name="T1" fmla="*/ 0 h 9"/>
              <a:gd name="T2" fmla="*/ 1 w 9"/>
              <a:gd name="T3" fmla="*/ 0 h 9"/>
              <a:gd name="T4" fmla="*/ 0 w 9"/>
              <a:gd name="T5" fmla="*/ 2 h 9"/>
              <a:gd name="T6" fmla="*/ 0 w 9"/>
              <a:gd name="T7" fmla="*/ 7 h 9"/>
              <a:gd name="T8" fmla="*/ 2 w 9"/>
              <a:gd name="T9" fmla="*/ 9 h 9"/>
              <a:gd name="T10" fmla="*/ 7 w 9"/>
              <a:gd name="T11" fmla="*/ 8 h 9"/>
              <a:gd name="T12" fmla="*/ 9 w 9"/>
              <a:gd name="T13" fmla="*/ 6 h 9"/>
              <a:gd name="T14" fmla="*/ 8 w 9"/>
              <a:gd name="T15" fmla="*/ 1 h 9"/>
              <a:gd name="T16" fmla="*/ 6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6" y="0"/>
                </a:moveTo>
                <a:cubicBezTo>
                  <a:pt x="1" y="0"/>
                  <a:pt x="1" y="0"/>
                  <a:pt x="1" y="0"/>
                </a:cubicBezTo>
                <a:cubicBezTo>
                  <a:pt x="0" y="1"/>
                  <a:pt x="0" y="1"/>
                  <a:pt x="0" y="2"/>
                </a:cubicBezTo>
                <a:cubicBezTo>
                  <a:pt x="0" y="7"/>
                  <a:pt x="0" y="7"/>
                  <a:pt x="0" y="7"/>
                </a:cubicBezTo>
                <a:cubicBezTo>
                  <a:pt x="0" y="8"/>
                  <a:pt x="1" y="9"/>
                  <a:pt x="2" y="9"/>
                </a:cubicBezTo>
                <a:cubicBezTo>
                  <a:pt x="7" y="8"/>
                  <a:pt x="7" y="8"/>
                  <a:pt x="7" y="8"/>
                </a:cubicBezTo>
                <a:cubicBezTo>
                  <a:pt x="8" y="8"/>
                  <a:pt x="9" y="7"/>
                  <a:pt x="9" y="6"/>
                </a:cubicBezTo>
                <a:cubicBezTo>
                  <a:pt x="8" y="1"/>
                  <a:pt x="8" y="1"/>
                  <a:pt x="8" y="1"/>
                </a:cubicBezTo>
                <a:cubicBezTo>
                  <a:pt x="8" y="0"/>
                  <a:pt x="7" y="0"/>
                  <a:pt x="6"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95" name="Freeform 190"/>
          <p:cNvSpPr/>
          <p:nvPr/>
        </p:nvSpPr>
        <p:spPr bwMode="auto">
          <a:xfrm>
            <a:off x="3503612" y="3273687"/>
            <a:ext cx="30162" cy="31750"/>
          </a:xfrm>
          <a:custGeom>
            <a:avLst/>
            <a:gdLst>
              <a:gd name="T0" fmla="*/ 6 w 9"/>
              <a:gd name="T1" fmla="*/ 0 h 9"/>
              <a:gd name="T2" fmla="*/ 1 w 9"/>
              <a:gd name="T3" fmla="*/ 1 h 9"/>
              <a:gd name="T4" fmla="*/ 0 w 9"/>
              <a:gd name="T5" fmla="*/ 3 h 9"/>
              <a:gd name="T6" fmla="*/ 0 w 9"/>
              <a:gd name="T7" fmla="*/ 8 h 9"/>
              <a:gd name="T8" fmla="*/ 2 w 9"/>
              <a:gd name="T9" fmla="*/ 9 h 9"/>
              <a:gd name="T10" fmla="*/ 7 w 9"/>
              <a:gd name="T11" fmla="*/ 9 h 9"/>
              <a:gd name="T12" fmla="*/ 9 w 9"/>
              <a:gd name="T13" fmla="*/ 7 h 9"/>
              <a:gd name="T14" fmla="*/ 8 w 9"/>
              <a:gd name="T15" fmla="*/ 2 h 9"/>
              <a:gd name="T16" fmla="*/ 6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6" y="0"/>
                </a:moveTo>
                <a:cubicBezTo>
                  <a:pt x="1" y="1"/>
                  <a:pt x="1" y="1"/>
                  <a:pt x="1" y="1"/>
                </a:cubicBezTo>
                <a:cubicBezTo>
                  <a:pt x="0" y="1"/>
                  <a:pt x="0" y="2"/>
                  <a:pt x="0" y="3"/>
                </a:cubicBezTo>
                <a:cubicBezTo>
                  <a:pt x="0" y="8"/>
                  <a:pt x="0" y="8"/>
                  <a:pt x="0" y="8"/>
                </a:cubicBezTo>
                <a:cubicBezTo>
                  <a:pt x="0" y="9"/>
                  <a:pt x="1" y="9"/>
                  <a:pt x="2" y="9"/>
                </a:cubicBezTo>
                <a:cubicBezTo>
                  <a:pt x="7" y="9"/>
                  <a:pt x="7" y="9"/>
                  <a:pt x="7" y="9"/>
                </a:cubicBezTo>
                <a:cubicBezTo>
                  <a:pt x="8" y="9"/>
                  <a:pt x="9" y="8"/>
                  <a:pt x="9" y="7"/>
                </a:cubicBezTo>
                <a:cubicBezTo>
                  <a:pt x="8" y="2"/>
                  <a:pt x="8" y="2"/>
                  <a:pt x="8" y="2"/>
                </a:cubicBezTo>
                <a:cubicBezTo>
                  <a:pt x="8" y="1"/>
                  <a:pt x="7" y="0"/>
                  <a:pt x="6"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96" name="Freeform 191"/>
          <p:cNvSpPr/>
          <p:nvPr/>
        </p:nvSpPr>
        <p:spPr bwMode="auto">
          <a:xfrm>
            <a:off x="3541712" y="3270512"/>
            <a:ext cx="30162" cy="31750"/>
          </a:xfrm>
          <a:custGeom>
            <a:avLst/>
            <a:gdLst>
              <a:gd name="T0" fmla="*/ 6 w 9"/>
              <a:gd name="T1" fmla="*/ 0 h 9"/>
              <a:gd name="T2" fmla="*/ 1 w 9"/>
              <a:gd name="T3" fmla="*/ 1 h 9"/>
              <a:gd name="T4" fmla="*/ 0 w 9"/>
              <a:gd name="T5" fmla="*/ 3 h 9"/>
              <a:gd name="T6" fmla="*/ 0 w 9"/>
              <a:gd name="T7" fmla="*/ 7 h 9"/>
              <a:gd name="T8" fmla="*/ 2 w 9"/>
              <a:gd name="T9" fmla="*/ 9 h 9"/>
              <a:gd name="T10" fmla="*/ 7 w 9"/>
              <a:gd name="T11" fmla="*/ 8 h 9"/>
              <a:gd name="T12" fmla="*/ 9 w 9"/>
              <a:gd name="T13" fmla="*/ 6 h 9"/>
              <a:gd name="T14" fmla="*/ 8 w 9"/>
              <a:gd name="T15" fmla="*/ 2 h 9"/>
              <a:gd name="T16" fmla="*/ 6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6" y="0"/>
                </a:moveTo>
                <a:cubicBezTo>
                  <a:pt x="1" y="1"/>
                  <a:pt x="1" y="1"/>
                  <a:pt x="1" y="1"/>
                </a:cubicBezTo>
                <a:cubicBezTo>
                  <a:pt x="0" y="1"/>
                  <a:pt x="0" y="2"/>
                  <a:pt x="0" y="3"/>
                </a:cubicBezTo>
                <a:cubicBezTo>
                  <a:pt x="0" y="7"/>
                  <a:pt x="0" y="7"/>
                  <a:pt x="0" y="7"/>
                </a:cubicBezTo>
                <a:cubicBezTo>
                  <a:pt x="0" y="8"/>
                  <a:pt x="1" y="9"/>
                  <a:pt x="2" y="9"/>
                </a:cubicBezTo>
                <a:cubicBezTo>
                  <a:pt x="7" y="8"/>
                  <a:pt x="7" y="8"/>
                  <a:pt x="7" y="8"/>
                </a:cubicBezTo>
                <a:cubicBezTo>
                  <a:pt x="8" y="8"/>
                  <a:pt x="9" y="7"/>
                  <a:pt x="9" y="6"/>
                </a:cubicBezTo>
                <a:cubicBezTo>
                  <a:pt x="8" y="2"/>
                  <a:pt x="8" y="2"/>
                  <a:pt x="8" y="2"/>
                </a:cubicBezTo>
                <a:cubicBezTo>
                  <a:pt x="8" y="1"/>
                  <a:pt x="7" y="0"/>
                  <a:pt x="6"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97" name="Freeform 192"/>
          <p:cNvSpPr/>
          <p:nvPr/>
        </p:nvSpPr>
        <p:spPr bwMode="auto">
          <a:xfrm>
            <a:off x="3468687" y="3314962"/>
            <a:ext cx="31750" cy="31750"/>
          </a:xfrm>
          <a:custGeom>
            <a:avLst/>
            <a:gdLst>
              <a:gd name="T0" fmla="*/ 6 w 9"/>
              <a:gd name="T1" fmla="*/ 0 h 9"/>
              <a:gd name="T2" fmla="*/ 2 w 9"/>
              <a:gd name="T3" fmla="*/ 1 h 9"/>
              <a:gd name="T4" fmla="*/ 0 w 9"/>
              <a:gd name="T5" fmla="*/ 3 h 9"/>
              <a:gd name="T6" fmla="*/ 1 w 9"/>
              <a:gd name="T7" fmla="*/ 8 h 9"/>
              <a:gd name="T8" fmla="*/ 3 w 9"/>
              <a:gd name="T9" fmla="*/ 9 h 9"/>
              <a:gd name="T10" fmla="*/ 7 w 9"/>
              <a:gd name="T11" fmla="*/ 9 h 9"/>
              <a:gd name="T12" fmla="*/ 9 w 9"/>
              <a:gd name="T13" fmla="*/ 6 h 9"/>
              <a:gd name="T14" fmla="*/ 8 w 9"/>
              <a:gd name="T15" fmla="*/ 2 h 9"/>
              <a:gd name="T16" fmla="*/ 6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6" y="0"/>
                </a:moveTo>
                <a:cubicBezTo>
                  <a:pt x="2" y="1"/>
                  <a:pt x="2" y="1"/>
                  <a:pt x="2" y="1"/>
                </a:cubicBezTo>
                <a:cubicBezTo>
                  <a:pt x="1" y="1"/>
                  <a:pt x="0" y="2"/>
                  <a:pt x="0" y="3"/>
                </a:cubicBezTo>
                <a:cubicBezTo>
                  <a:pt x="1" y="8"/>
                  <a:pt x="1" y="8"/>
                  <a:pt x="1" y="8"/>
                </a:cubicBezTo>
                <a:cubicBezTo>
                  <a:pt x="1" y="9"/>
                  <a:pt x="2" y="9"/>
                  <a:pt x="3" y="9"/>
                </a:cubicBezTo>
                <a:cubicBezTo>
                  <a:pt x="7" y="9"/>
                  <a:pt x="7" y="9"/>
                  <a:pt x="7" y="9"/>
                </a:cubicBezTo>
                <a:cubicBezTo>
                  <a:pt x="8" y="8"/>
                  <a:pt x="9" y="7"/>
                  <a:pt x="9" y="6"/>
                </a:cubicBezTo>
                <a:cubicBezTo>
                  <a:pt x="8" y="2"/>
                  <a:pt x="8" y="2"/>
                  <a:pt x="8" y="2"/>
                </a:cubicBezTo>
                <a:cubicBezTo>
                  <a:pt x="8" y="1"/>
                  <a:pt x="7" y="0"/>
                  <a:pt x="6"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98" name="Freeform 193"/>
          <p:cNvSpPr/>
          <p:nvPr/>
        </p:nvSpPr>
        <p:spPr bwMode="auto">
          <a:xfrm>
            <a:off x="3506787" y="3311787"/>
            <a:ext cx="31750" cy="30163"/>
          </a:xfrm>
          <a:custGeom>
            <a:avLst/>
            <a:gdLst>
              <a:gd name="T0" fmla="*/ 6 w 9"/>
              <a:gd name="T1" fmla="*/ 0 h 9"/>
              <a:gd name="T2" fmla="*/ 2 w 9"/>
              <a:gd name="T3" fmla="*/ 0 h 9"/>
              <a:gd name="T4" fmla="*/ 0 w 9"/>
              <a:gd name="T5" fmla="*/ 2 h 9"/>
              <a:gd name="T6" fmla="*/ 1 w 9"/>
              <a:gd name="T7" fmla="*/ 7 h 9"/>
              <a:gd name="T8" fmla="*/ 3 w 9"/>
              <a:gd name="T9" fmla="*/ 9 h 9"/>
              <a:gd name="T10" fmla="*/ 7 w 9"/>
              <a:gd name="T11" fmla="*/ 8 h 9"/>
              <a:gd name="T12" fmla="*/ 9 w 9"/>
              <a:gd name="T13" fmla="*/ 6 h 9"/>
              <a:gd name="T14" fmla="*/ 8 w 9"/>
              <a:gd name="T15" fmla="*/ 1 h 9"/>
              <a:gd name="T16" fmla="*/ 6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6" y="0"/>
                </a:moveTo>
                <a:cubicBezTo>
                  <a:pt x="2" y="0"/>
                  <a:pt x="2" y="0"/>
                  <a:pt x="2" y="0"/>
                </a:cubicBezTo>
                <a:cubicBezTo>
                  <a:pt x="1" y="1"/>
                  <a:pt x="0" y="1"/>
                  <a:pt x="0" y="2"/>
                </a:cubicBezTo>
                <a:cubicBezTo>
                  <a:pt x="1" y="7"/>
                  <a:pt x="1" y="7"/>
                  <a:pt x="1" y="7"/>
                </a:cubicBezTo>
                <a:cubicBezTo>
                  <a:pt x="1" y="8"/>
                  <a:pt x="2" y="9"/>
                  <a:pt x="3" y="9"/>
                </a:cubicBezTo>
                <a:cubicBezTo>
                  <a:pt x="7" y="8"/>
                  <a:pt x="7" y="8"/>
                  <a:pt x="7" y="8"/>
                </a:cubicBezTo>
                <a:cubicBezTo>
                  <a:pt x="8" y="8"/>
                  <a:pt x="9" y="7"/>
                  <a:pt x="9" y="6"/>
                </a:cubicBezTo>
                <a:cubicBezTo>
                  <a:pt x="8" y="1"/>
                  <a:pt x="8" y="1"/>
                  <a:pt x="8" y="1"/>
                </a:cubicBezTo>
                <a:cubicBezTo>
                  <a:pt x="8" y="0"/>
                  <a:pt x="7" y="0"/>
                  <a:pt x="6"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99" name="Freeform 194"/>
          <p:cNvSpPr/>
          <p:nvPr/>
        </p:nvSpPr>
        <p:spPr bwMode="auto">
          <a:xfrm>
            <a:off x="3544887" y="3305437"/>
            <a:ext cx="30162" cy="33338"/>
          </a:xfrm>
          <a:custGeom>
            <a:avLst/>
            <a:gdLst>
              <a:gd name="T0" fmla="*/ 6 w 9"/>
              <a:gd name="T1" fmla="*/ 0 h 10"/>
              <a:gd name="T2" fmla="*/ 2 w 9"/>
              <a:gd name="T3" fmla="*/ 1 h 10"/>
              <a:gd name="T4" fmla="*/ 0 w 9"/>
              <a:gd name="T5" fmla="*/ 3 h 10"/>
              <a:gd name="T6" fmla="*/ 1 w 9"/>
              <a:gd name="T7" fmla="*/ 8 h 10"/>
              <a:gd name="T8" fmla="*/ 3 w 9"/>
              <a:gd name="T9" fmla="*/ 9 h 10"/>
              <a:gd name="T10" fmla="*/ 7 w 9"/>
              <a:gd name="T11" fmla="*/ 9 h 10"/>
              <a:gd name="T12" fmla="*/ 9 w 9"/>
              <a:gd name="T13" fmla="*/ 7 h 10"/>
              <a:gd name="T14" fmla="*/ 8 w 9"/>
              <a:gd name="T15" fmla="*/ 2 h 10"/>
              <a:gd name="T16" fmla="*/ 6 w 9"/>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6" y="0"/>
                </a:moveTo>
                <a:cubicBezTo>
                  <a:pt x="2" y="1"/>
                  <a:pt x="2" y="1"/>
                  <a:pt x="2" y="1"/>
                </a:cubicBezTo>
                <a:cubicBezTo>
                  <a:pt x="1" y="1"/>
                  <a:pt x="0" y="2"/>
                  <a:pt x="0" y="3"/>
                </a:cubicBezTo>
                <a:cubicBezTo>
                  <a:pt x="1" y="8"/>
                  <a:pt x="1" y="8"/>
                  <a:pt x="1" y="8"/>
                </a:cubicBezTo>
                <a:cubicBezTo>
                  <a:pt x="1" y="9"/>
                  <a:pt x="2" y="10"/>
                  <a:pt x="3" y="9"/>
                </a:cubicBezTo>
                <a:cubicBezTo>
                  <a:pt x="7" y="9"/>
                  <a:pt x="7" y="9"/>
                  <a:pt x="7" y="9"/>
                </a:cubicBezTo>
                <a:cubicBezTo>
                  <a:pt x="8" y="9"/>
                  <a:pt x="9" y="8"/>
                  <a:pt x="9" y="7"/>
                </a:cubicBezTo>
                <a:cubicBezTo>
                  <a:pt x="8" y="2"/>
                  <a:pt x="8" y="2"/>
                  <a:pt x="8" y="2"/>
                </a:cubicBezTo>
                <a:cubicBezTo>
                  <a:pt x="8" y="1"/>
                  <a:pt x="7" y="0"/>
                  <a:pt x="6"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00" name="Freeform 195"/>
          <p:cNvSpPr/>
          <p:nvPr/>
        </p:nvSpPr>
        <p:spPr bwMode="auto">
          <a:xfrm>
            <a:off x="3471862" y="3353062"/>
            <a:ext cx="31750" cy="30163"/>
          </a:xfrm>
          <a:custGeom>
            <a:avLst/>
            <a:gdLst>
              <a:gd name="T0" fmla="*/ 7 w 9"/>
              <a:gd name="T1" fmla="*/ 0 h 9"/>
              <a:gd name="T2" fmla="*/ 2 w 9"/>
              <a:gd name="T3" fmla="*/ 0 h 9"/>
              <a:gd name="T4" fmla="*/ 0 w 9"/>
              <a:gd name="T5" fmla="*/ 2 h 9"/>
              <a:gd name="T6" fmla="*/ 1 w 9"/>
              <a:gd name="T7" fmla="*/ 7 h 9"/>
              <a:gd name="T8" fmla="*/ 3 w 9"/>
              <a:gd name="T9" fmla="*/ 9 h 9"/>
              <a:gd name="T10" fmla="*/ 8 w 9"/>
              <a:gd name="T11" fmla="*/ 8 h 9"/>
              <a:gd name="T12" fmla="*/ 9 w 9"/>
              <a:gd name="T13" fmla="*/ 6 h 9"/>
              <a:gd name="T14" fmla="*/ 9 w 9"/>
              <a:gd name="T15" fmla="*/ 1 h 9"/>
              <a:gd name="T16" fmla="*/ 7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7" y="0"/>
                </a:moveTo>
                <a:cubicBezTo>
                  <a:pt x="2" y="0"/>
                  <a:pt x="2" y="0"/>
                  <a:pt x="2" y="0"/>
                </a:cubicBezTo>
                <a:cubicBezTo>
                  <a:pt x="1" y="0"/>
                  <a:pt x="0" y="1"/>
                  <a:pt x="0" y="2"/>
                </a:cubicBezTo>
                <a:cubicBezTo>
                  <a:pt x="1" y="7"/>
                  <a:pt x="1" y="7"/>
                  <a:pt x="1" y="7"/>
                </a:cubicBezTo>
                <a:cubicBezTo>
                  <a:pt x="1" y="8"/>
                  <a:pt x="2" y="9"/>
                  <a:pt x="3" y="9"/>
                </a:cubicBezTo>
                <a:cubicBezTo>
                  <a:pt x="8" y="8"/>
                  <a:pt x="8" y="8"/>
                  <a:pt x="8" y="8"/>
                </a:cubicBezTo>
                <a:cubicBezTo>
                  <a:pt x="9" y="8"/>
                  <a:pt x="9" y="7"/>
                  <a:pt x="9" y="6"/>
                </a:cubicBezTo>
                <a:cubicBezTo>
                  <a:pt x="9" y="1"/>
                  <a:pt x="9" y="1"/>
                  <a:pt x="9" y="1"/>
                </a:cubicBezTo>
                <a:cubicBezTo>
                  <a:pt x="9" y="0"/>
                  <a:pt x="8" y="0"/>
                  <a:pt x="7"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01" name="Freeform 196"/>
          <p:cNvSpPr/>
          <p:nvPr/>
        </p:nvSpPr>
        <p:spPr bwMode="auto">
          <a:xfrm>
            <a:off x="3509962" y="3346712"/>
            <a:ext cx="31750" cy="30163"/>
          </a:xfrm>
          <a:custGeom>
            <a:avLst/>
            <a:gdLst>
              <a:gd name="T0" fmla="*/ 7 w 9"/>
              <a:gd name="T1" fmla="*/ 0 h 9"/>
              <a:gd name="T2" fmla="*/ 2 w 9"/>
              <a:gd name="T3" fmla="*/ 1 h 9"/>
              <a:gd name="T4" fmla="*/ 0 w 9"/>
              <a:gd name="T5" fmla="*/ 3 h 9"/>
              <a:gd name="T6" fmla="*/ 1 w 9"/>
              <a:gd name="T7" fmla="*/ 8 h 9"/>
              <a:gd name="T8" fmla="*/ 3 w 9"/>
              <a:gd name="T9" fmla="*/ 9 h 9"/>
              <a:gd name="T10" fmla="*/ 8 w 9"/>
              <a:gd name="T11" fmla="*/ 9 h 9"/>
              <a:gd name="T12" fmla="*/ 9 w 9"/>
              <a:gd name="T13" fmla="*/ 7 h 9"/>
              <a:gd name="T14" fmla="*/ 9 w 9"/>
              <a:gd name="T15" fmla="*/ 2 h 9"/>
              <a:gd name="T16" fmla="*/ 7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7" y="0"/>
                </a:moveTo>
                <a:cubicBezTo>
                  <a:pt x="2" y="1"/>
                  <a:pt x="2" y="1"/>
                  <a:pt x="2" y="1"/>
                </a:cubicBezTo>
                <a:cubicBezTo>
                  <a:pt x="1" y="1"/>
                  <a:pt x="0" y="2"/>
                  <a:pt x="0" y="3"/>
                </a:cubicBezTo>
                <a:cubicBezTo>
                  <a:pt x="1" y="8"/>
                  <a:pt x="1" y="8"/>
                  <a:pt x="1" y="8"/>
                </a:cubicBezTo>
                <a:cubicBezTo>
                  <a:pt x="1" y="9"/>
                  <a:pt x="2" y="9"/>
                  <a:pt x="3" y="9"/>
                </a:cubicBezTo>
                <a:cubicBezTo>
                  <a:pt x="8" y="9"/>
                  <a:pt x="8" y="9"/>
                  <a:pt x="8" y="9"/>
                </a:cubicBezTo>
                <a:cubicBezTo>
                  <a:pt x="9" y="8"/>
                  <a:pt x="9" y="8"/>
                  <a:pt x="9" y="7"/>
                </a:cubicBezTo>
                <a:cubicBezTo>
                  <a:pt x="9" y="2"/>
                  <a:pt x="9" y="2"/>
                  <a:pt x="9" y="2"/>
                </a:cubicBezTo>
                <a:cubicBezTo>
                  <a:pt x="9" y="1"/>
                  <a:pt x="8" y="0"/>
                  <a:pt x="7"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02" name="Freeform 197"/>
          <p:cNvSpPr/>
          <p:nvPr/>
        </p:nvSpPr>
        <p:spPr bwMode="auto">
          <a:xfrm>
            <a:off x="3548062" y="3341950"/>
            <a:ext cx="30162" cy="31750"/>
          </a:xfrm>
          <a:custGeom>
            <a:avLst/>
            <a:gdLst>
              <a:gd name="T0" fmla="*/ 7 w 9"/>
              <a:gd name="T1" fmla="*/ 0 h 9"/>
              <a:gd name="T2" fmla="*/ 2 w 9"/>
              <a:gd name="T3" fmla="*/ 1 h 9"/>
              <a:gd name="T4" fmla="*/ 0 w 9"/>
              <a:gd name="T5" fmla="*/ 3 h 9"/>
              <a:gd name="T6" fmla="*/ 1 w 9"/>
              <a:gd name="T7" fmla="*/ 7 h 9"/>
              <a:gd name="T8" fmla="*/ 3 w 9"/>
              <a:gd name="T9" fmla="*/ 9 h 9"/>
              <a:gd name="T10" fmla="*/ 8 w 9"/>
              <a:gd name="T11" fmla="*/ 8 h 9"/>
              <a:gd name="T12" fmla="*/ 9 w 9"/>
              <a:gd name="T13" fmla="*/ 6 h 9"/>
              <a:gd name="T14" fmla="*/ 9 w 9"/>
              <a:gd name="T15" fmla="*/ 1 h 9"/>
              <a:gd name="T16" fmla="*/ 7 w 9"/>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7" y="0"/>
                </a:moveTo>
                <a:cubicBezTo>
                  <a:pt x="2" y="1"/>
                  <a:pt x="2" y="1"/>
                  <a:pt x="2" y="1"/>
                </a:cubicBezTo>
                <a:cubicBezTo>
                  <a:pt x="1" y="1"/>
                  <a:pt x="0" y="2"/>
                  <a:pt x="0" y="3"/>
                </a:cubicBezTo>
                <a:cubicBezTo>
                  <a:pt x="1" y="7"/>
                  <a:pt x="1" y="7"/>
                  <a:pt x="1" y="7"/>
                </a:cubicBezTo>
                <a:cubicBezTo>
                  <a:pt x="1" y="8"/>
                  <a:pt x="2" y="9"/>
                  <a:pt x="3" y="9"/>
                </a:cubicBezTo>
                <a:cubicBezTo>
                  <a:pt x="8" y="8"/>
                  <a:pt x="8" y="8"/>
                  <a:pt x="8" y="8"/>
                </a:cubicBezTo>
                <a:cubicBezTo>
                  <a:pt x="9" y="8"/>
                  <a:pt x="9" y="7"/>
                  <a:pt x="9" y="6"/>
                </a:cubicBezTo>
                <a:cubicBezTo>
                  <a:pt x="9" y="1"/>
                  <a:pt x="9" y="1"/>
                  <a:pt x="9" y="1"/>
                </a:cubicBezTo>
                <a:cubicBezTo>
                  <a:pt x="9" y="0"/>
                  <a:pt x="8" y="0"/>
                  <a:pt x="7"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03" name="Freeform 198"/>
          <p:cNvSpPr/>
          <p:nvPr/>
        </p:nvSpPr>
        <p:spPr bwMode="auto">
          <a:xfrm>
            <a:off x="3455987" y="3194312"/>
            <a:ext cx="109537" cy="76200"/>
          </a:xfrm>
          <a:custGeom>
            <a:avLst/>
            <a:gdLst>
              <a:gd name="T0" fmla="*/ 4 w 32"/>
              <a:gd name="T1" fmla="*/ 22 h 22"/>
              <a:gd name="T2" fmla="*/ 31 w 32"/>
              <a:gd name="T3" fmla="*/ 19 h 22"/>
              <a:gd name="T4" fmla="*/ 32 w 32"/>
              <a:gd name="T5" fmla="*/ 17 h 22"/>
              <a:gd name="T6" fmla="*/ 30 w 32"/>
              <a:gd name="T7" fmla="*/ 1 h 22"/>
              <a:gd name="T8" fmla="*/ 28 w 32"/>
              <a:gd name="T9" fmla="*/ 0 h 22"/>
              <a:gd name="T10" fmla="*/ 2 w 32"/>
              <a:gd name="T11" fmla="*/ 3 h 22"/>
              <a:gd name="T12" fmla="*/ 0 w 32"/>
              <a:gd name="T13" fmla="*/ 5 h 22"/>
              <a:gd name="T14" fmla="*/ 2 w 32"/>
              <a:gd name="T15" fmla="*/ 21 h 22"/>
              <a:gd name="T16" fmla="*/ 4 w 32"/>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2">
                <a:moveTo>
                  <a:pt x="4" y="22"/>
                </a:moveTo>
                <a:cubicBezTo>
                  <a:pt x="31" y="19"/>
                  <a:pt x="31" y="19"/>
                  <a:pt x="31" y="19"/>
                </a:cubicBezTo>
                <a:cubicBezTo>
                  <a:pt x="32" y="19"/>
                  <a:pt x="32" y="18"/>
                  <a:pt x="32" y="17"/>
                </a:cubicBezTo>
                <a:cubicBezTo>
                  <a:pt x="30" y="1"/>
                  <a:pt x="30" y="1"/>
                  <a:pt x="30" y="1"/>
                </a:cubicBezTo>
                <a:cubicBezTo>
                  <a:pt x="30" y="0"/>
                  <a:pt x="29" y="0"/>
                  <a:pt x="28" y="0"/>
                </a:cubicBezTo>
                <a:cubicBezTo>
                  <a:pt x="2" y="3"/>
                  <a:pt x="2" y="3"/>
                  <a:pt x="2" y="3"/>
                </a:cubicBezTo>
                <a:cubicBezTo>
                  <a:pt x="1" y="3"/>
                  <a:pt x="0" y="4"/>
                  <a:pt x="0" y="5"/>
                </a:cubicBezTo>
                <a:cubicBezTo>
                  <a:pt x="2" y="21"/>
                  <a:pt x="2" y="21"/>
                  <a:pt x="2" y="21"/>
                </a:cubicBezTo>
                <a:cubicBezTo>
                  <a:pt x="2" y="22"/>
                  <a:pt x="3" y="22"/>
                  <a:pt x="4" y="22"/>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04" name="Freeform 199"/>
          <p:cNvSpPr>
            <a:spLocks noEditPoints="1"/>
          </p:cNvSpPr>
          <p:nvPr/>
        </p:nvSpPr>
        <p:spPr bwMode="auto">
          <a:xfrm>
            <a:off x="3606799" y="3137162"/>
            <a:ext cx="180975" cy="257175"/>
          </a:xfrm>
          <a:custGeom>
            <a:avLst/>
            <a:gdLst>
              <a:gd name="T0" fmla="*/ 34 w 53"/>
              <a:gd name="T1" fmla="*/ 1 h 75"/>
              <a:gd name="T2" fmla="*/ 10 w 53"/>
              <a:gd name="T3" fmla="*/ 4 h 75"/>
              <a:gd name="T4" fmla="*/ 1 w 53"/>
              <a:gd name="T5" fmla="*/ 16 h 75"/>
              <a:gd name="T6" fmla="*/ 7 w 53"/>
              <a:gd name="T7" fmla="*/ 65 h 75"/>
              <a:gd name="T8" fmla="*/ 19 w 53"/>
              <a:gd name="T9" fmla="*/ 74 h 75"/>
              <a:gd name="T10" fmla="*/ 42 w 53"/>
              <a:gd name="T11" fmla="*/ 72 h 75"/>
              <a:gd name="T12" fmla="*/ 52 w 53"/>
              <a:gd name="T13" fmla="*/ 59 h 75"/>
              <a:gd name="T14" fmla="*/ 46 w 53"/>
              <a:gd name="T15" fmla="*/ 11 h 75"/>
              <a:gd name="T16" fmla="*/ 34 w 53"/>
              <a:gd name="T17" fmla="*/ 1 h 75"/>
              <a:gd name="T18" fmla="*/ 47 w 53"/>
              <a:gd name="T19" fmla="*/ 60 h 75"/>
              <a:gd name="T20" fmla="*/ 42 w 53"/>
              <a:gd name="T21" fmla="*/ 67 h 75"/>
              <a:gd name="T22" fmla="*/ 18 w 53"/>
              <a:gd name="T23" fmla="*/ 70 h 75"/>
              <a:gd name="T24" fmla="*/ 11 w 53"/>
              <a:gd name="T25" fmla="*/ 64 h 75"/>
              <a:gd name="T26" fmla="*/ 5 w 53"/>
              <a:gd name="T27" fmla="*/ 16 h 75"/>
              <a:gd name="T28" fmla="*/ 11 w 53"/>
              <a:gd name="T29" fmla="*/ 9 h 75"/>
              <a:gd name="T30" fmla="*/ 34 w 53"/>
              <a:gd name="T31" fmla="*/ 6 h 75"/>
              <a:gd name="T32" fmla="*/ 41 w 53"/>
              <a:gd name="T33" fmla="*/ 11 h 75"/>
              <a:gd name="T34" fmla="*/ 47 w 53"/>
              <a:gd name="T35" fmla="*/ 6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75">
                <a:moveTo>
                  <a:pt x="34" y="1"/>
                </a:moveTo>
                <a:cubicBezTo>
                  <a:pt x="10" y="4"/>
                  <a:pt x="10" y="4"/>
                  <a:pt x="10" y="4"/>
                </a:cubicBezTo>
                <a:cubicBezTo>
                  <a:pt x="4" y="5"/>
                  <a:pt x="0" y="10"/>
                  <a:pt x="1" y="16"/>
                </a:cubicBezTo>
                <a:cubicBezTo>
                  <a:pt x="7" y="65"/>
                  <a:pt x="7" y="65"/>
                  <a:pt x="7" y="65"/>
                </a:cubicBezTo>
                <a:cubicBezTo>
                  <a:pt x="7" y="71"/>
                  <a:pt x="13" y="75"/>
                  <a:pt x="19" y="74"/>
                </a:cubicBezTo>
                <a:cubicBezTo>
                  <a:pt x="42" y="72"/>
                  <a:pt x="42" y="72"/>
                  <a:pt x="42" y="72"/>
                </a:cubicBezTo>
                <a:cubicBezTo>
                  <a:pt x="48" y="71"/>
                  <a:pt x="53" y="65"/>
                  <a:pt x="52" y="59"/>
                </a:cubicBezTo>
                <a:cubicBezTo>
                  <a:pt x="46" y="11"/>
                  <a:pt x="46" y="11"/>
                  <a:pt x="46" y="11"/>
                </a:cubicBezTo>
                <a:cubicBezTo>
                  <a:pt x="45" y="5"/>
                  <a:pt x="40" y="0"/>
                  <a:pt x="34" y="1"/>
                </a:cubicBezTo>
                <a:close/>
                <a:moveTo>
                  <a:pt x="47" y="60"/>
                </a:moveTo>
                <a:cubicBezTo>
                  <a:pt x="47" y="63"/>
                  <a:pt x="45" y="66"/>
                  <a:pt x="42" y="67"/>
                </a:cubicBezTo>
                <a:cubicBezTo>
                  <a:pt x="18" y="70"/>
                  <a:pt x="18" y="70"/>
                  <a:pt x="18" y="70"/>
                </a:cubicBezTo>
                <a:cubicBezTo>
                  <a:pt x="15" y="70"/>
                  <a:pt x="12" y="68"/>
                  <a:pt x="11" y="64"/>
                </a:cubicBezTo>
                <a:cubicBezTo>
                  <a:pt x="5" y="16"/>
                  <a:pt x="5" y="16"/>
                  <a:pt x="5" y="16"/>
                </a:cubicBezTo>
                <a:cubicBezTo>
                  <a:pt x="5" y="12"/>
                  <a:pt x="7" y="9"/>
                  <a:pt x="11" y="9"/>
                </a:cubicBezTo>
                <a:cubicBezTo>
                  <a:pt x="34" y="6"/>
                  <a:pt x="34" y="6"/>
                  <a:pt x="34" y="6"/>
                </a:cubicBezTo>
                <a:cubicBezTo>
                  <a:pt x="38" y="6"/>
                  <a:pt x="41" y="8"/>
                  <a:pt x="41" y="11"/>
                </a:cubicBezTo>
                <a:lnTo>
                  <a:pt x="47" y="60"/>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05" name="Freeform 200"/>
          <p:cNvSpPr/>
          <p:nvPr/>
        </p:nvSpPr>
        <p:spPr bwMode="auto">
          <a:xfrm>
            <a:off x="3689349" y="3329250"/>
            <a:ext cx="33337" cy="30163"/>
          </a:xfrm>
          <a:custGeom>
            <a:avLst/>
            <a:gdLst>
              <a:gd name="T0" fmla="*/ 7 w 10"/>
              <a:gd name="T1" fmla="*/ 0 h 9"/>
              <a:gd name="T2" fmla="*/ 2 w 10"/>
              <a:gd name="T3" fmla="*/ 0 h 9"/>
              <a:gd name="T4" fmla="*/ 0 w 10"/>
              <a:gd name="T5" fmla="*/ 3 h 9"/>
              <a:gd name="T6" fmla="*/ 1 w 10"/>
              <a:gd name="T7" fmla="*/ 7 h 9"/>
              <a:gd name="T8" fmla="*/ 3 w 10"/>
              <a:gd name="T9" fmla="*/ 9 h 9"/>
              <a:gd name="T10" fmla="*/ 8 w 10"/>
              <a:gd name="T11" fmla="*/ 8 h 9"/>
              <a:gd name="T12" fmla="*/ 9 w 10"/>
              <a:gd name="T13" fmla="*/ 6 h 9"/>
              <a:gd name="T14" fmla="*/ 9 w 10"/>
              <a:gd name="T15" fmla="*/ 1 h 9"/>
              <a:gd name="T16" fmla="*/ 7 w 10"/>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9">
                <a:moveTo>
                  <a:pt x="7" y="0"/>
                </a:moveTo>
                <a:cubicBezTo>
                  <a:pt x="2" y="0"/>
                  <a:pt x="2" y="0"/>
                  <a:pt x="2" y="0"/>
                </a:cubicBezTo>
                <a:cubicBezTo>
                  <a:pt x="1" y="1"/>
                  <a:pt x="0" y="2"/>
                  <a:pt x="0" y="3"/>
                </a:cubicBezTo>
                <a:cubicBezTo>
                  <a:pt x="1" y="7"/>
                  <a:pt x="1" y="7"/>
                  <a:pt x="1" y="7"/>
                </a:cubicBezTo>
                <a:cubicBezTo>
                  <a:pt x="1" y="8"/>
                  <a:pt x="2" y="9"/>
                  <a:pt x="3" y="9"/>
                </a:cubicBezTo>
                <a:cubicBezTo>
                  <a:pt x="8" y="8"/>
                  <a:pt x="8" y="8"/>
                  <a:pt x="8" y="8"/>
                </a:cubicBezTo>
                <a:cubicBezTo>
                  <a:pt x="9" y="8"/>
                  <a:pt x="10" y="7"/>
                  <a:pt x="9" y="6"/>
                </a:cubicBezTo>
                <a:cubicBezTo>
                  <a:pt x="9" y="1"/>
                  <a:pt x="9" y="1"/>
                  <a:pt x="9" y="1"/>
                </a:cubicBezTo>
                <a:cubicBezTo>
                  <a:pt x="9" y="0"/>
                  <a:pt x="8" y="0"/>
                  <a:pt x="7" y="0"/>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06" name="Freeform 201"/>
          <p:cNvSpPr/>
          <p:nvPr/>
        </p:nvSpPr>
        <p:spPr bwMode="auto">
          <a:xfrm>
            <a:off x="3633787" y="3170500"/>
            <a:ext cx="120650" cy="155575"/>
          </a:xfrm>
          <a:custGeom>
            <a:avLst/>
            <a:gdLst>
              <a:gd name="T0" fmla="*/ 28 w 35"/>
              <a:gd name="T1" fmla="*/ 0 h 45"/>
              <a:gd name="T2" fmla="*/ 2 w 35"/>
              <a:gd name="T3" fmla="*/ 4 h 45"/>
              <a:gd name="T4" fmla="*/ 0 w 35"/>
              <a:gd name="T5" fmla="*/ 6 h 45"/>
              <a:gd name="T6" fmla="*/ 5 w 35"/>
              <a:gd name="T7" fmla="*/ 43 h 45"/>
              <a:gd name="T8" fmla="*/ 7 w 35"/>
              <a:gd name="T9" fmla="*/ 45 h 45"/>
              <a:gd name="T10" fmla="*/ 33 w 35"/>
              <a:gd name="T11" fmla="*/ 41 h 45"/>
              <a:gd name="T12" fmla="*/ 35 w 35"/>
              <a:gd name="T13" fmla="*/ 39 h 45"/>
              <a:gd name="T14" fmla="*/ 30 w 35"/>
              <a:gd name="T15" fmla="*/ 2 h 45"/>
              <a:gd name="T16" fmla="*/ 28 w 35"/>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45">
                <a:moveTo>
                  <a:pt x="28" y="0"/>
                </a:moveTo>
                <a:cubicBezTo>
                  <a:pt x="2" y="4"/>
                  <a:pt x="2" y="4"/>
                  <a:pt x="2" y="4"/>
                </a:cubicBezTo>
                <a:cubicBezTo>
                  <a:pt x="1" y="4"/>
                  <a:pt x="0" y="5"/>
                  <a:pt x="0" y="6"/>
                </a:cubicBezTo>
                <a:cubicBezTo>
                  <a:pt x="5" y="43"/>
                  <a:pt x="5" y="43"/>
                  <a:pt x="5" y="43"/>
                </a:cubicBezTo>
                <a:cubicBezTo>
                  <a:pt x="5" y="44"/>
                  <a:pt x="6" y="45"/>
                  <a:pt x="7" y="45"/>
                </a:cubicBezTo>
                <a:cubicBezTo>
                  <a:pt x="33" y="41"/>
                  <a:pt x="33" y="41"/>
                  <a:pt x="33" y="41"/>
                </a:cubicBezTo>
                <a:cubicBezTo>
                  <a:pt x="34" y="41"/>
                  <a:pt x="35" y="40"/>
                  <a:pt x="35" y="39"/>
                </a:cubicBezTo>
                <a:cubicBezTo>
                  <a:pt x="30" y="2"/>
                  <a:pt x="30" y="2"/>
                  <a:pt x="30" y="2"/>
                </a:cubicBezTo>
                <a:cubicBezTo>
                  <a:pt x="30" y="1"/>
                  <a:pt x="29" y="0"/>
                  <a:pt x="28"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07" name="Freeform 202"/>
          <p:cNvSpPr/>
          <p:nvPr/>
        </p:nvSpPr>
        <p:spPr bwMode="auto">
          <a:xfrm>
            <a:off x="484187" y="3037150"/>
            <a:ext cx="85725" cy="65088"/>
          </a:xfrm>
          <a:custGeom>
            <a:avLst/>
            <a:gdLst>
              <a:gd name="T0" fmla="*/ 12 w 25"/>
              <a:gd name="T1" fmla="*/ 18 h 19"/>
              <a:gd name="T2" fmla="*/ 16 w 25"/>
              <a:gd name="T3" fmla="*/ 17 h 19"/>
              <a:gd name="T4" fmla="*/ 24 w 25"/>
              <a:gd name="T5" fmla="*/ 16 h 19"/>
              <a:gd name="T6" fmla="*/ 25 w 25"/>
              <a:gd name="T7" fmla="*/ 2 h 19"/>
              <a:gd name="T8" fmla="*/ 22 w 25"/>
              <a:gd name="T9" fmla="*/ 0 h 19"/>
              <a:gd name="T10" fmla="*/ 14 w 25"/>
              <a:gd name="T11" fmla="*/ 1 h 19"/>
              <a:gd name="T12" fmla="*/ 10 w 25"/>
              <a:gd name="T13" fmla="*/ 2 h 19"/>
              <a:gd name="T14" fmla="*/ 2 w 25"/>
              <a:gd name="T15" fmla="*/ 3 h 19"/>
              <a:gd name="T16" fmla="*/ 0 w 25"/>
              <a:gd name="T17" fmla="*/ 5 h 19"/>
              <a:gd name="T18" fmla="*/ 5 w 25"/>
              <a:gd name="T19" fmla="*/ 19 h 19"/>
              <a:gd name="T20" fmla="*/ 12 w 25"/>
              <a:gd name="T2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9">
                <a:moveTo>
                  <a:pt x="12" y="18"/>
                </a:moveTo>
                <a:cubicBezTo>
                  <a:pt x="16" y="17"/>
                  <a:pt x="16" y="17"/>
                  <a:pt x="16" y="17"/>
                </a:cubicBezTo>
                <a:cubicBezTo>
                  <a:pt x="24" y="16"/>
                  <a:pt x="24" y="16"/>
                  <a:pt x="24" y="16"/>
                </a:cubicBezTo>
                <a:cubicBezTo>
                  <a:pt x="25" y="2"/>
                  <a:pt x="25" y="2"/>
                  <a:pt x="25" y="2"/>
                </a:cubicBezTo>
                <a:cubicBezTo>
                  <a:pt x="25" y="2"/>
                  <a:pt x="25" y="0"/>
                  <a:pt x="22" y="0"/>
                </a:cubicBezTo>
                <a:cubicBezTo>
                  <a:pt x="21" y="0"/>
                  <a:pt x="18" y="1"/>
                  <a:pt x="14" y="1"/>
                </a:cubicBezTo>
                <a:cubicBezTo>
                  <a:pt x="12" y="2"/>
                  <a:pt x="10" y="2"/>
                  <a:pt x="10" y="2"/>
                </a:cubicBezTo>
                <a:cubicBezTo>
                  <a:pt x="7" y="2"/>
                  <a:pt x="3" y="3"/>
                  <a:pt x="2" y="3"/>
                </a:cubicBezTo>
                <a:cubicBezTo>
                  <a:pt x="0" y="3"/>
                  <a:pt x="0" y="5"/>
                  <a:pt x="0" y="5"/>
                </a:cubicBezTo>
                <a:cubicBezTo>
                  <a:pt x="5" y="19"/>
                  <a:pt x="5" y="19"/>
                  <a:pt x="5" y="19"/>
                </a:cubicBezTo>
                <a:lnTo>
                  <a:pt x="12" y="18"/>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08" name="Freeform 203"/>
          <p:cNvSpPr/>
          <p:nvPr/>
        </p:nvSpPr>
        <p:spPr bwMode="auto">
          <a:xfrm>
            <a:off x="566737" y="3075250"/>
            <a:ext cx="80962" cy="58738"/>
          </a:xfrm>
          <a:custGeom>
            <a:avLst/>
            <a:gdLst>
              <a:gd name="T0" fmla="*/ 24 w 24"/>
              <a:gd name="T1" fmla="*/ 8 h 17"/>
              <a:gd name="T2" fmla="*/ 1 w 24"/>
              <a:gd name="T3" fmla="*/ 5 h 17"/>
              <a:gd name="T4" fmla="*/ 1 w 24"/>
              <a:gd name="T5" fmla="*/ 5 h 17"/>
              <a:gd name="T6" fmla="*/ 1 w 24"/>
              <a:gd name="T7" fmla="*/ 5 h 17"/>
              <a:gd name="T8" fmla="*/ 1 w 24"/>
              <a:gd name="T9" fmla="*/ 5 h 17"/>
              <a:gd name="T10" fmla="*/ 1 w 24"/>
              <a:gd name="T11" fmla="*/ 7 h 17"/>
              <a:gd name="T12" fmla="*/ 1 w 24"/>
              <a:gd name="T13" fmla="*/ 7 h 17"/>
              <a:gd name="T14" fmla="*/ 20 w 24"/>
              <a:gd name="T15" fmla="*/ 17 h 17"/>
              <a:gd name="T16" fmla="*/ 22 w 24"/>
              <a:gd name="T17" fmla="*/ 15 h 17"/>
              <a:gd name="T18" fmla="*/ 8 w 24"/>
              <a:gd name="T19" fmla="*/ 6 h 17"/>
              <a:gd name="T20" fmla="*/ 23 w 24"/>
              <a:gd name="T21" fmla="*/ 10 h 17"/>
              <a:gd name="T22" fmla="*/ 24 w 24"/>
              <a:gd name="T2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7">
                <a:moveTo>
                  <a:pt x="24" y="8"/>
                </a:moveTo>
                <a:cubicBezTo>
                  <a:pt x="16" y="0"/>
                  <a:pt x="3" y="4"/>
                  <a:pt x="1" y="5"/>
                </a:cubicBezTo>
                <a:cubicBezTo>
                  <a:pt x="1" y="5"/>
                  <a:pt x="1" y="5"/>
                  <a:pt x="1" y="5"/>
                </a:cubicBezTo>
                <a:cubicBezTo>
                  <a:pt x="1" y="5"/>
                  <a:pt x="1" y="5"/>
                  <a:pt x="1" y="5"/>
                </a:cubicBezTo>
                <a:cubicBezTo>
                  <a:pt x="1" y="5"/>
                  <a:pt x="1" y="5"/>
                  <a:pt x="1" y="5"/>
                </a:cubicBezTo>
                <a:cubicBezTo>
                  <a:pt x="0" y="6"/>
                  <a:pt x="1" y="7"/>
                  <a:pt x="1" y="7"/>
                </a:cubicBezTo>
                <a:cubicBezTo>
                  <a:pt x="1" y="7"/>
                  <a:pt x="1" y="7"/>
                  <a:pt x="1" y="7"/>
                </a:cubicBezTo>
                <a:cubicBezTo>
                  <a:pt x="14" y="8"/>
                  <a:pt x="19" y="16"/>
                  <a:pt x="20" y="17"/>
                </a:cubicBezTo>
                <a:cubicBezTo>
                  <a:pt x="22" y="17"/>
                  <a:pt x="22" y="15"/>
                  <a:pt x="22" y="15"/>
                </a:cubicBezTo>
                <a:cubicBezTo>
                  <a:pt x="19" y="9"/>
                  <a:pt x="13" y="7"/>
                  <a:pt x="8" y="6"/>
                </a:cubicBezTo>
                <a:cubicBezTo>
                  <a:pt x="16" y="6"/>
                  <a:pt x="21" y="10"/>
                  <a:pt x="23" y="10"/>
                </a:cubicBezTo>
                <a:cubicBezTo>
                  <a:pt x="24" y="9"/>
                  <a:pt x="24" y="8"/>
                  <a:pt x="24" y="8"/>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09" name="Freeform 204"/>
          <p:cNvSpPr/>
          <p:nvPr/>
        </p:nvSpPr>
        <p:spPr bwMode="auto">
          <a:xfrm>
            <a:off x="538162" y="3187962"/>
            <a:ext cx="14287" cy="26988"/>
          </a:xfrm>
          <a:custGeom>
            <a:avLst/>
            <a:gdLst>
              <a:gd name="T0" fmla="*/ 1 w 4"/>
              <a:gd name="T1" fmla="*/ 7 h 8"/>
              <a:gd name="T2" fmla="*/ 4 w 4"/>
              <a:gd name="T3" fmla="*/ 8 h 8"/>
              <a:gd name="T4" fmla="*/ 3 w 4"/>
              <a:gd name="T5" fmla="*/ 0 h 8"/>
              <a:gd name="T6" fmla="*/ 0 w 4"/>
              <a:gd name="T7" fmla="*/ 1 h 8"/>
              <a:gd name="T8" fmla="*/ 1 w 4"/>
              <a:gd name="T9" fmla="*/ 7 h 8"/>
            </a:gdLst>
            <a:ahLst/>
            <a:cxnLst>
              <a:cxn ang="0">
                <a:pos x="T0" y="T1"/>
              </a:cxn>
              <a:cxn ang="0">
                <a:pos x="T2" y="T3"/>
              </a:cxn>
              <a:cxn ang="0">
                <a:pos x="T4" y="T5"/>
              </a:cxn>
              <a:cxn ang="0">
                <a:pos x="T6" y="T7"/>
              </a:cxn>
              <a:cxn ang="0">
                <a:pos x="T8" y="T9"/>
              </a:cxn>
            </a:cxnLst>
            <a:rect l="0" t="0" r="r" b="b"/>
            <a:pathLst>
              <a:path w="4" h="8">
                <a:moveTo>
                  <a:pt x="1" y="7"/>
                </a:moveTo>
                <a:cubicBezTo>
                  <a:pt x="2" y="7"/>
                  <a:pt x="3" y="7"/>
                  <a:pt x="4" y="8"/>
                </a:cubicBezTo>
                <a:cubicBezTo>
                  <a:pt x="3" y="0"/>
                  <a:pt x="3" y="0"/>
                  <a:pt x="3" y="0"/>
                </a:cubicBezTo>
                <a:cubicBezTo>
                  <a:pt x="2" y="1"/>
                  <a:pt x="1" y="1"/>
                  <a:pt x="0" y="1"/>
                </a:cubicBezTo>
                <a:lnTo>
                  <a:pt x="1" y="7"/>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10" name="Freeform 206"/>
          <p:cNvSpPr/>
          <p:nvPr/>
        </p:nvSpPr>
        <p:spPr bwMode="auto">
          <a:xfrm>
            <a:off x="546100" y="3229237"/>
            <a:ext cx="9525" cy="26988"/>
          </a:xfrm>
          <a:custGeom>
            <a:avLst/>
            <a:gdLst>
              <a:gd name="T0" fmla="*/ 1 w 3"/>
              <a:gd name="T1" fmla="*/ 8 h 8"/>
              <a:gd name="T2" fmla="*/ 3 w 3"/>
              <a:gd name="T3" fmla="*/ 7 h 8"/>
              <a:gd name="T4" fmla="*/ 3 w 3"/>
              <a:gd name="T5" fmla="*/ 1 h 8"/>
              <a:gd name="T6" fmla="*/ 0 w 3"/>
              <a:gd name="T7" fmla="*/ 0 h 8"/>
              <a:gd name="T8" fmla="*/ 1 w 3"/>
              <a:gd name="T9" fmla="*/ 8 h 8"/>
            </a:gdLst>
            <a:ahLst/>
            <a:cxnLst>
              <a:cxn ang="0">
                <a:pos x="T0" y="T1"/>
              </a:cxn>
              <a:cxn ang="0">
                <a:pos x="T2" y="T3"/>
              </a:cxn>
              <a:cxn ang="0">
                <a:pos x="T4" y="T5"/>
              </a:cxn>
              <a:cxn ang="0">
                <a:pos x="T6" y="T7"/>
              </a:cxn>
              <a:cxn ang="0">
                <a:pos x="T8" y="T9"/>
              </a:cxn>
            </a:cxnLst>
            <a:rect l="0" t="0" r="r" b="b"/>
            <a:pathLst>
              <a:path w="3" h="8">
                <a:moveTo>
                  <a:pt x="1" y="8"/>
                </a:moveTo>
                <a:cubicBezTo>
                  <a:pt x="2" y="8"/>
                  <a:pt x="3" y="8"/>
                  <a:pt x="3" y="7"/>
                </a:cubicBezTo>
                <a:cubicBezTo>
                  <a:pt x="3" y="1"/>
                  <a:pt x="3" y="1"/>
                  <a:pt x="3" y="1"/>
                </a:cubicBezTo>
                <a:cubicBezTo>
                  <a:pt x="2" y="1"/>
                  <a:pt x="1" y="1"/>
                  <a:pt x="0" y="0"/>
                </a:cubicBezTo>
                <a:lnTo>
                  <a:pt x="1" y="8"/>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11" name="Freeform 207"/>
          <p:cNvSpPr>
            <a:spLocks noEditPoints="1"/>
          </p:cNvSpPr>
          <p:nvPr/>
        </p:nvSpPr>
        <p:spPr bwMode="auto">
          <a:xfrm>
            <a:off x="446087" y="3102237"/>
            <a:ext cx="209550" cy="239713"/>
          </a:xfrm>
          <a:custGeom>
            <a:avLst/>
            <a:gdLst>
              <a:gd name="T0" fmla="*/ 35 w 61"/>
              <a:gd name="T1" fmla="*/ 1 h 70"/>
              <a:gd name="T2" fmla="*/ 16 w 61"/>
              <a:gd name="T3" fmla="*/ 3 h 70"/>
              <a:gd name="T4" fmla="*/ 1 w 61"/>
              <a:gd name="T5" fmla="*/ 35 h 70"/>
              <a:gd name="T6" fmla="*/ 4 w 61"/>
              <a:gd name="T7" fmla="*/ 54 h 70"/>
              <a:gd name="T8" fmla="*/ 23 w 61"/>
              <a:gd name="T9" fmla="*/ 69 h 70"/>
              <a:gd name="T10" fmla="*/ 45 w 61"/>
              <a:gd name="T11" fmla="*/ 67 h 70"/>
              <a:gd name="T12" fmla="*/ 59 w 61"/>
              <a:gd name="T13" fmla="*/ 47 h 70"/>
              <a:gd name="T14" fmla="*/ 57 w 61"/>
              <a:gd name="T15" fmla="*/ 28 h 70"/>
              <a:gd name="T16" fmla="*/ 35 w 61"/>
              <a:gd name="T17" fmla="*/ 1 h 70"/>
              <a:gd name="T18" fmla="*/ 39 w 61"/>
              <a:gd name="T19" fmla="*/ 45 h 70"/>
              <a:gd name="T20" fmla="*/ 37 w 61"/>
              <a:gd name="T21" fmla="*/ 47 h 70"/>
              <a:gd name="T22" fmla="*/ 35 w 61"/>
              <a:gd name="T23" fmla="*/ 49 h 70"/>
              <a:gd name="T24" fmla="*/ 36 w 61"/>
              <a:gd name="T25" fmla="*/ 54 h 70"/>
              <a:gd name="T26" fmla="*/ 35 w 61"/>
              <a:gd name="T27" fmla="*/ 55 h 70"/>
              <a:gd name="T28" fmla="*/ 33 w 61"/>
              <a:gd name="T29" fmla="*/ 54 h 70"/>
              <a:gd name="T30" fmla="*/ 33 w 61"/>
              <a:gd name="T31" fmla="*/ 49 h 70"/>
              <a:gd name="T32" fmla="*/ 30 w 61"/>
              <a:gd name="T33" fmla="*/ 50 h 70"/>
              <a:gd name="T34" fmla="*/ 31 w 61"/>
              <a:gd name="T35" fmla="*/ 54 h 70"/>
              <a:gd name="T36" fmla="*/ 30 w 61"/>
              <a:gd name="T37" fmla="*/ 56 h 70"/>
              <a:gd name="T38" fmla="*/ 28 w 61"/>
              <a:gd name="T39" fmla="*/ 54 h 70"/>
              <a:gd name="T40" fmla="*/ 28 w 61"/>
              <a:gd name="T41" fmla="*/ 50 h 70"/>
              <a:gd name="T42" fmla="*/ 25 w 61"/>
              <a:gd name="T43" fmla="*/ 50 h 70"/>
              <a:gd name="T44" fmla="*/ 22 w 61"/>
              <a:gd name="T45" fmla="*/ 49 h 70"/>
              <a:gd name="T46" fmla="*/ 21 w 61"/>
              <a:gd name="T47" fmla="*/ 48 h 70"/>
              <a:gd name="T48" fmla="*/ 21 w 61"/>
              <a:gd name="T49" fmla="*/ 47 h 70"/>
              <a:gd name="T50" fmla="*/ 22 w 61"/>
              <a:gd name="T51" fmla="*/ 45 h 70"/>
              <a:gd name="T52" fmla="*/ 22 w 61"/>
              <a:gd name="T53" fmla="*/ 45 h 70"/>
              <a:gd name="T54" fmla="*/ 25 w 61"/>
              <a:gd name="T55" fmla="*/ 45 h 70"/>
              <a:gd name="T56" fmla="*/ 27 w 61"/>
              <a:gd name="T57" fmla="*/ 45 h 70"/>
              <a:gd name="T58" fmla="*/ 26 w 61"/>
              <a:gd name="T59" fmla="*/ 37 h 70"/>
              <a:gd name="T60" fmla="*/ 26 w 61"/>
              <a:gd name="T61" fmla="*/ 36 h 70"/>
              <a:gd name="T62" fmla="*/ 23 w 61"/>
              <a:gd name="T63" fmla="*/ 35 h 70"/>
              <a:gd name="T64" fmla="*/ 21 w 61"/>
              <a:gd name="T65" fmla="*/ 33 h 70"/>
              <a:gd name="T66" fmla="*/ 20 w 61"/>
              <a:gd name="T67" fmla="*/ 30 h 70"/>
              <a:gd name="T68" fmla="*/ 20 w 61"/>
              <a:gd name="T69" fmla="*/ 27 h 70"/>
              <a:gd name="T70" fmla="*/ 22 w 61"/>
              <a:gd name="T71" fmla="*/ 24 h 70"/>
              <a:gd name="T72" fmla="*/ 24 w 61"/>
              <a:gd name="T73" fmla="*/ 22 h 70"/>
              <a:gd name="T74" fmla="*/ 24 w 61"/>
              <a:gd name="T75" fmla="*/ 18 h 70"/>
              <a:gd name="T76" fmla="*/ 25 w 61"/>
              <a:gd name="T77" fmla="*/ 17 h 70"/>
              <a:gd name="T78" fmla="*/ 26 w 61"/>
              <a:gd name="T79" fmla="*/ 18 h 70"/>
              <a:gd name="T80" fmla="*/ 27 w 61"/>
              <a:gd name="T81" fmla="*/ 21 h 70"/>
              <a:gd name="T82" fmla="*/ 29 w 61"/>
              <a:gd name="T83" fmla="*/ 21 h 70"/>
              <a:gd name="T84" fmla="*/ 29 w 61"/>
              <a:gd name="T85" fmla="*/ 21 h 70"/>
              <a:gd name="T86" fmla="*/ 29 w 61"/>
              <a:gd name="T87" fmla="*/ 17 h 70"/>
              <a:gd name="T88" fmla="*/ 30 w 61"/>
              <a:gd name="T89" fmla="*/ 16 h 70"/>
              <a:gd name="T90" fmla="*/ 31 w 61"/>
              <a:gd name="T91" fmla="*/ 17 h 70"/>
              <a:gd name="T92" fmla="*/ 32 w 61"/>
              <a:gd name="T93" fmla="*/ 21 h 70"/>
              <a:gd name="T94" fmla="*/ 34 w 61"/>
              <a:gd name="T95" fmla="*/ 21 h 70"/>
              <a:gd name="T96" fmla="*/ 35 w 61"/>
              <a:gd name="T97" fmla="*/ 21 h 70"/>
              <a:gd name="T98" fmla="*/ 36 w 61"/>
              <a:gd name="T99" fmla="*/ 21 h 70"/>
              <a:gd name="T100" fmla="*/ 36 w 61"/>
              <a:gd name="T101" fmla="*/ 22 h 70"/>
              <a:gd name="T102" fmla="*/ 36 w 61"/>
              <a:gd name="T103" fmla="*/ 23 h 70"/>
              <a:gd name="T104" fmla="*/ 36 w 61"/>
              <a:gd name="T105" fmla="*/ 25 h 70"/>
              <a:gd name="T106" fmla="*/ 35 w 61"/>
              <a:gd name="T107" fmla="*/ 26 h 70"/>
              <a:gd name="T108" fmla="*/ 33 w 61"/>
              <a:gd name="T109" fmla="*/ 25 h 70"/>
              <a:gd name="T110" fmla="*/ 32 w 61"/>
              <a:gd name="T111" fmla="*/ 25 h 70"/>
              <a:gd name="T112" fmla="*/ 33 w 61"/>
              <a:gd name="T113" fmla="*/ 33 h 70"/>
              <a:gd name="T114" fmla="*/ 37 w 61"/>
              <a:gd name="T115" fmla="*/ 35 h 70"/>
              <a:gd name="T116" fmla="*/ 40 w 61"/>
              <a:gd name="T117" fmla="*/ 40 h 70"/>
              <a:gd name="T118" fmla="*/ 39 w 61"/>
              <a:gd name="T119" fmla="*/ 4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 h="70">
                <a:moveTo>
                  <a:pt x="35" y="1"/>
                </a:moveTo>
                <a:cubicBezTo>
                  <a:pt x="16" y="3"/>
                  <a:pt x="16" y="3"/>
                  <a:pt x="16" y="3"/>
                </a:cubicBezTo>
                <a:cubicBezTo>
                  <a:pt x="7" y="4"/>
                  <a:pt x="0" y="26"/>
                  <a:pt x="1" y="35"/>
                </a:cubicBezTo>
                <a:cubicBezTo>
                  <a:pt x="4" y="54"/>
                  <a:pt x="4" y="54"/>
                  <a:pt x="4" y="54"/>
                </a:cubicBezTo>
                <a:cubicBezTo>
                  <a:pt x="5" y="64"/>
                  <a:pt x="13" y="70"/>
                  <a:pt x="23" y="69"/>
                </a:cubicBezTo>
                <a:cubicBezTo>
                  <a:pt x="45" y="67"/>
                  <a:pt x="45" y="67"/>
                  <a:pt x="45" y="67"/>
                </a:cubicBezTo>
                <a:cubicBezTo>
                  <a:pt x="54" y="65"/>
                  <a:pt x="61" y="57"/>
                  <a:pt x="59" y="47"/>
                </a:cubicBezTo>
                <a:cubicBezTo>
                  <a:pt x="57" y="28"/>
                  <a:pt x="57" y="28"/>
                  <a:pt x="57" y="28"/>
                </a:cubicBezTo>
                <a:cubicBezTo>
                  <a:pt x="56" y="19"/>
                  <a:pt x="44" y="0"/>
                  <a:pt x="35" y="1"/>
                </a:cubicBezTo>
                <a:close/>
                <a:moveTo>
                  <a:pt x="39" y="45"/>
                </a:moveTo>
                <a:cubicBezTo>
                  <a:pt x="39" y="46"/>
                  <a:pt x="38" y="47"/>
                  <a:pt x="37" y="47"/>
                </a:cubicBezTo>
                <a:cubicBezTo>
                  <a:pt x="37" y="48"/>
                  <a:pt x="36" y="48"/>
                  <a:pt x="35" y="49"/>
                </a:cubicBezTo>
                <a:cubicBezTo>
                  <a:pt x="36" y="54"/>
                  <a:pt x="36" y="54"/>
                  <a:pt x="36" y="54"/>
                </a:cubicBezTo>
                <a:cubicBezTo>
                  <a:pt x="36" y="54"/>
                  <a:pt x="36" y="55"/>
                  <a:pt x="35" y="55"/>
                </a:cubicBezTo>
                <a:cubicBezTo>
                  <a:pt x="34" y="55"/>
                  <a:pt x="34" y="55"/>
                  <a:pt x="33" y="54"/>
                </a:cubicBezTo>
                <a:cubicBezTo>
                  <a:pt x="33" y="49"/>
                  <a:pt x="33" y="49"/>
                  <a:pt x="33" y="49"/>
                </a:cubicBezTo>
                <a:cubicBezTo>
                  <a:pt x="32" y="50"/>
                  <a:pt x="31" y="50"/>
                  <a:pt x="30" y="50"/>
                </a:cubicBezTo>
                <a:cubicBezTo>
                  <a:pt x="31" y="54"/>
                  <a:pt x="31" y="54"/>
                  <a:pt x="31" y="54"/>
                </a:cubicBezTo>
                <a:cubicBezTo>
                  <a:pt x="31" y="55"/>
                  <a:pt x="30" y="56"/>
                  <a:pt x="30" y="56"/>
                </a:cubicBezTo>
                <a:cubicBezTo>
                  <a:pt x="29" y="56"/>
                  <a:pt x="28" y="55"/>
                  <a:pt x="28" y="54"/>
                </a:cubicBezTo>
                <a:cubicBezTo>
                  <a:pt x="28" y="50"/>
                  <a:pt x="28" y="50"/>
                  <a:pt x="28" y="50"/>
                </a:cubicBezTo>
                <a:cubicBezTo>
                  <a:pt x="27" y="50"/>
                  <a:pt x="26" y="50"/>
                  <a:pt x="25" y="50"/>
                </a:cubicBezTo>
                <a:cubicBezTo>
                  <a:pt x="23" y="50"/>
                  <a:pt x="22" y="50"/>
                  <a:pt x="22" y="49"/>
                </a:cubicBezTo>
                <a:cubicBezTo>
                  <a:pt x="21" y="49"/>
                  <a:pt x="21" y="49"/>
                  <a:pt x="21" y="48"/>
                </a:cubicBezTo>
                <a:cubicBezTo>
                  <a:pt x="21" y="48"/>
                  <a:pt x="21" y="47"/>
                  <a:pt x="21" y="47"/>
                </a:cubicBezTo>
                <a:cubicBezTo>
                  <a:pt x="21" y="46"/>
                  <a:pt x="21" y="46"/>
                  <a:pt x="22" y="45"/>
                </a:cubicBezTo>
                <a:cubicBezTo>
                  <a:pt x="22" y="45"/>
                  <a:pt x="22" y="45"/>
                  <a:pt x="22" y="45"/>
                </a:cubicBezTo>
                <a:cubicBezTo>
                  <a:pt x="23" y="45"/>
                  <a:pt x="24" y="45"/>
                  <a:pt x="25" y="45"/>
                </a:cubicBezTo>
                <a:cubicBezTo>
                  <a:pt x="26" y="45"/>
                  <a:pt x="26" y="45"/>
                  <a:pt x="27" y="45"/>
                </a:cubicBezTo>
                <a:cubicBezTo>
                  <a:pt x="26" y="37"/>
                  <a:pt x="26" y="37"/>
                  <a:pt x="26" y="37"/>
                </a:cubicBezTo>
                <a:cubicBezTo>
                  <a:pt x="26" y="36"/>
                  <a:pt x="26" y="36"/>
                  <a:pt x="26" y="36"/>
                </a:cubicBezTo>
                <a:cubicBezTo>
                  <a:pt x="25" y="36"/>
                  <a:pt x="24" y="36"/>
                  <a:pt x="23" y="35"/>
                </a:cubicBezTo>
                <a:cubicBezTo>
                  <a:pt x="22" y="34"/>
                  <a:pt x="22" y="34"/>
                  <a:pt x="21" y="33"/>
                </a:cubicBezTo>
                <a:cubicBezTo>
                  <a:pt x="20" y="32"/>
                  <a:pt x="20" y="31"/>
                  <a:pt x="20" y="30"/>
                </a:cubicBezTo>
                <a:cubicBezTo>
                  <a:pt x="20" y="29"/>
                  <a:pt x="20" y="28"/>
                  <a:pt x="20" y="27"/>
                </a:cubicBezTo>
                <a:cubicBezTo>
                  <a:pt x="20" y="26"/>
                  <a:pt x="21" y="25"/>
                  <a:pt x="22" y="24"/>
                </a:cubicBezTo>
                <a:cubicBezTo>
                  <a:pt x="22" y="23"/>
                  <a:pt x="23" y="23"/>
                  <a:pt x="24" y="22"/>
                </a:cubicBezTo>
                <a:cubicBezTo>
                  <a:pt x="24" y="18"/>
                  <a:pt x="24" y="18"/>
                  <a:pt x="24" y="18"/>
                </a:cubicBezTo>
                <a:cubicBezTo>
                  <a:pt x="24" y="17"/>
                  <a:pt x="24" y="17"/>
                  <a:pt x="25" y="17"/>
                </a:cubicBezTo>
                <a:cubicBezTo>
                  <a:pt x="26" y="17"/>
                  <a:pt x="26" y="17"/>
                  <a:pt x="26" y="18"/>
                </a:cubicBezTo>
                <a:cubicBezTo>
                  <a:pt x="27" y="21"/>
                  <a:pt x="27" y="21"/>
                  <a:pt x="27" y="21"/>
                </a:cubicBezTo>
                <a:cubicBezTo>
                  <a:pt x="28" y="21"/>
                  <a:pt x="28" y="21"/>
                  <a:pt x="29" y="21"/>
                </a:cubicBezTo>
                <a:cubicBezTo>
                  <a:pt x="29" y="21"/>
                  <a:pt x="29" y="21"/>
                  <a:pt x="29" y="21"/>
                </a:cubicBezTo>
                <a:cubicBezTo>
                  <a:pt x="29" y="17"/>
                  <a:pt x="29" y="17"/>
                  <a:pt x="29" y="17"/>
                </a:cubicBezTo>
                <a:cubicBezTo>
                  <a:pt x="29" y="17"/>
                  <a:pt x="29" y="16"/>
                  <a:pt x="30" y="16"/>
                </a:cubicBezTo>
                <a:cubicBezTo>
                  <a:pt x="31" y="16"/>
                  <a:pt x="31" y="16"/>
                  <a:pt x="31" y="17"/>
                </a:cubicBezTo>
                <a:cubicBezTo>
                  <a:pt x="32" y="21"/>
                  <a:pt x="32" y="21"/>
                  <a:pt x="32" y="21"/>
                </a:cubicBezTo>
                <a:cubicBezTo>
                  <a:pt x="33" y="21"/>
                  <a:pt x="33" y="21"/>
                  <a:pt x="34" y="21"/>
                </a:cubicBezTo>
                <a:cubicBezTo>
                  <a:pt x="34" y="21"/>
                  <a:pt x="35" y="21"/>
                  <a:pt x="35" y="21"/>
                </a:cubicBezTo>
                <a:cubicBezTo>
                  <a:pt x="35" y="21"/>
                  <a:pt x="36" y="21"/>
                  <a:pt x="36" y="21"/>
                </a:cubicBezTo>
                <a:cubicBezTo>
                  <a:pt x="36" y="21"/>
                  <a:pt x="36" y="21"/>
                  <a:pt x="36" y="22"/>
                </a:cubicBezTo>
                <a:cubicBezTo>
                  <a:pt x="36" y="22"/>
                  <a:pt x="36" y="23"/>
                  <a:pt x="36" y="23"/>
                </a:cubicBezTo>
                <a:cubicBezTo>
                  <a:pt x="36" y="24"/>
                  <a:pt x="36" y="25"/>
                  <a:pt x="36" y="25"/>
                </a:cubicBezTo>
                <a:cubicBezTo>
                  <a:pt x="36" y="25"/>
                  <a:pt x="36" y="26"/>
                  <a:pt x="35" y="26"/>
                </a:cubicBezTo>
                <a:cubicBezTo>
                  <a:pt x="35" y="26"/>
                  <a:pt x="34" y="25"/>
                  <a:pt x="33" y="25"/>
                </a:cubicBezTo>
                <a:cubicBezTo>
                  <a:pt x="33" y="25"/>
                  <a:pt x="33" y="25"/>
                  <a:pt x="32" y="25"/>
                </a:cubicBezTo>
                <a:cubicBezTo>
                  <a:pt x="33" y="33"/>
                  <a:pt x="33" y="33"/>
                  <a:pt x="33" y="33"/>
                </a:cubicBezTo>
                <a:cubicBezTo>
                  <a:pt x="35" y="34"/>
                  <a:pt x="36" y="35"/>
                  <a:pt x="37" y="35"/>
                </a:cubicBezTo>
                <a:cubicBezTo>
                  <a:pt x="39" y="37"/>
                  <a:pt x="40" y="38"/>
                  <a:pt x="40" y="40"/>
                </a:cubicBezTo>
                <a:cubicBezTo>
                  <a:pt x="40" y="42"/>
                  <a:pt x="40" y="43"/>
                  <a:pt x="39" y="45"/>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12" name="Freeform 208"/>
          <p:cNvSpPr/>
          <p:nvPr/>
        </p:nvSpPr>
        <p:spPr bwMode="auto">
          <a:xfrm>
            <a:off x="4611687" y="2464062"/>
            <a:ext cx="85725" cy="65088"/>
          </a:xfrm>
          <a:custGeom>
            <a:avLst/>
            <a:gdLst>
              <a:gd name="T0" fmla="*/ 12 w 25"/>
              <a:gd name="T1" fmla="*/ 18 h 19"/>
              <a:gd name="T2" fmla="*/ 16 w 25"/>
              <a:gd name="T3" fmla="*/ 17 h 19"/>
              <a:gd name="T4" fmla="*/ 24 w 25"/>
              <a:gd name="T5" fmla="*/ 16 h 19"/>
              <a:gd name="T6" fmla="*/ 25 w 25"/>
              <a:gd name="T7" fmla="*/ 2 h 19"/>
              <a:gd name="T8" fmla="*/ 23 w 25"/>
              <a:gd name="T9" fmla="*/ 0 h 19"/>
              <a:gd name="T10" fmla="*/ 15 w 25"/>
              <a:gd name="T11" fmla="*/ 1 h 19"/>
              <a:gd name="T12" fmla="*/ 10 w 25"/>
              <a:gd name="T13" fmla="*/ 2 h 19"/>
              <a:gd name="T14" fmla="*/ 2 w 25"/>
              <a:gd name="T15" fmla="*/ 3 h 19"/>
              <a:gd name="T16" fmla="*/ 0 w 25"/>
              <a:gd name="T17" fmla="*/ 5 h 19"/>
              <a:gd name="T18" fmla="*/ 5 w 25"/>
              <a:gd name="T19" fmla="*/ 19 h 19"/>
              <a:gd name="T20" fmla="*/ 12 w 25"/>
              <a:gd name="T2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9">
                <a:moveTo>
                  <a:pt x="12" y="18"/>
                </a:moveTo>
                <a:cubicBezTo>
                  <a:pt x="16" y="17"/>
                  <a:pt x="16" y="17"/>
                  <a:pt x="16" y="17"/>
                </a:cubicBezTo>
                <a:cubicBezTo>
                  <a:pt x="24" y="16"/>
                  <a:pt x="24" y="16"/>
                  <a:pt x="24" y="16"/>
                </a:cubicBezTo>
                <a:cubicBezTo>
                  <a:pt x="25" y="2"/>
                  <a:pt x="25" y="2"/>
                  <a:pt x="25" y="2"/>
                </a:cubicBezTo>
                <a:cubicBezTo>
                  <a:pt x="25" y="2"/>
                  <a:pt x="25" y="0"/>
                  <a:pt x="23" y="0"/>
                </a:cubicBezTo>
                <a:cubicBezTo>
                  <a:pt x="22" y="0"/>
                  <a:pt x="18" y="1"/>
                  <a:pt x="15" y="1"/>
                </a:cubicBezTo>
                <a:cubicBezTo>
                  <a:pt x="12" y="1"/>
                  <a:pt x="10" y="2"/>
                  <a:pt x="10" y="2"/>
                </a:cubicBezTo>
                <a:cubicBezTo>
                  <a:pt x="7" y="2"/>
                  <a:pt x="3" y="2"/>
                  <a:pt x="2" y="3"/>
                </a:cubicBezTo>
                <a:cubicBezTo>
                  <a:pt x="0" y="3"/>
                  <a:pt x="0" y="5"/>
                  <a:pt x="0" y="5"/>
                </a:cubicBezTo>
                <a:cubicBezTo>
                  <a:pt x="5" y="19"/>
                  <a:pt x="5" y="19"/>
                  <a:pt x="5" y="19"/>
                </a:cubicBezTo>
                <a:lnTo>
                  <a:pt x="12" y="18"/>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213" name="Freeform 209"/>
          <p:cNvSpPr/>
          <p:nvPr/>
        </p:nvSpPr>
        <p:spPr bwMode="auto">
          <a:xfrm>
            <a:off x="4694237" y="2502162"/>
            <a:ext cx="85725" cy="57150"/>
          </a:xfrm>
          <a:custGeom>
            <a:avLst/>
            <a:gdLst>
              <a:gd name="T0" fmla="*/ 24 w 25"/>
              <a:gd name="T1" fmla="*/ 8 h 17"/>
              <a:gd name="T2" fmla="*/ 1 w 25"/>
              <a:gd name="T3" fmla="*/ 5 h 17"/>
              <a:gd name="T4" fmla="*/ 1 w 25"/>
              <a:gd name="T5" fmla="*/ 5 h 17"/>
              <a:gd name="T6" fmla="*/ 1 w 25"/>
              <a:gd name="T7" fmla="*/ 5 h 17"/>
              <a:gd name="T8" fmla="*/ 1 w 25"/>
              <a:gd name="T9" fmla="*/ 5 h 17"/>
              <a:gd name="T10" fmla="*/ 1 w 25"/>
              <a:gd name="T11" fmla="*/ 7 h 17"/>
              <a:gd name="T12" fmla="*/ 2 w 25"/>
              <a:gd name="T13" fmla="*/ 7 h 17"/>
              <a:gd name="T14" fmla="*/ 21 w 25"/>
              <a:gd name="T15" fmla="*/ 16 h 17"/>
              <a:gd name="T16" fmla="*/ 22 w 25"/>
              <a:gd name="T17" fmla="*/ 15 h 17"/>
              <a:gd name="T18" fmla="*/ 8 w 25"/>
              <a:gd name="T19" fmla="*/ 6 h 17"/>
              <a:gd name="T20" fmla="*/ 23 w 25"/>
              <a:gd name="T21" fmla="*/ 9 h 17"/>
              <a:gd name="T22" fmla="*/ 24 w 25"/>
              <a:gd name="T2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7">
                <a:moveTo>
                  <a:pt x="24" y="8"/>
                </a:moveTo>
                <a:cubicBezTo>
                  <a:pt x="17" y="0"/>
                  <a:pt x="4" y="4"/>
                  <a:pt x="1" y="5"/>
                </a:cubicBezTo>
                <a:cubicBezTo>
                  <a:pt x="1" y="5"/>
                  <a:pt x="1" y="5"/>
                  <a:pt x="1" y="5"/>
                </a:cubicBezTo>
                <a:cubicBezTo>
                  <a:pt x="1" y="5"/>
                  <a:pt x="1" y="5"/>
                  <a:pt x="1" y="5"/>
                </a:cubicBezTo>
                <a:cubicBezTo>
                  <a:pt x="1" y="5"/>
                  <a:pt x="1" y="5"/>
                  <a:pt x="1" y="5"/>
                </a:cubicBezTo>
                <a:cubicBezTo>
                  <a:pt x="0" y="6"/>
                  <a:pt x="1" y="7"/>
                  <a:pt x="1" y="7"/>
                </a:cubicBezTo>
                <a:cubicBezTo>
                  <a:pt x="1" y="7"/>
                  <a:pt x="2" y="7"/>
                  <a:pt x="2" y="7"/>
                </a:cubicBezTo>
                <a:cubicBezTo>
                  <a:pt x="15" y="8"/>
                  <a:pt x="19" y="16"/>
                  <a:pt x="21" y="16"/>
                </a:cubicBezTo>
                <a:cubicBezTo>
                  <a:pt x="22" y="17"/>
                  <a:pt x="22" y="15"/>
                  <a:pt x="22" y="15"/>
                </a:cubicBezTo>
                <a:cubicBezTo>
                  <a:pt x="20" y="9"/>
                  <a:pt x="13" y="7"/>
                  <a:pt x="8" y="6"/>
                </a:cubicBezTo>
                <a:cubicBezTo>
                  <a:pt x="17" y="5"/>
                  <a:pt x="21" y="9"/>
                  <a:pt x="23" y="9"/>
                </a:cubicBezTo>
                <a:cubicBezTo>
                  <a:pt x="25" y="9"/>
                  <a:pt x="24" y="8"/>
                  <a:pt x="24" y="8"/>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214" name="Freeform 210"/>
          <p:cNvSpPr/>
          <p:nvPr/>
        </p:nvSpPr>
        <p:spPr bwMode="auto">
          <a:xfrm>
            <a:off x="4670425" y="2614874"/>
            <a:ext cx="9525" cy="23813"/>
          </a:xfrm>
          <a:custGeom>
            <a:avLst/>
            <a:gdLst>
              <a:gd name="T0" fmla="*/ 0 w 3"/>
              <a:gd name="T1" fmla="*/ 7 h 7"/>
              <a:gd name="T2" fmla="*/ 3 w 3"/>
              <a:gd name="T3" fmla="*/ 7 h 7"/>
              <a:gd name="T4" fmla="*/ 2 w 3"/>
              <a:gd name="T5" fmla="*/ 0 h 7"/>
              <a:gd name="T6" fmla="*/ 0 w 3"/>
              <a:gd name="T7" fmla="*/ 1 h 7"/>
              <a:gd name="T8" fmla="*/ 0 w 3"/>
              <a:gd name="T9" fmla="*/ 7 h 7"/>
            </a:gdLst>
            <a:ahLst/>
            <a:cxnLst>
              <a:cxn ang="0">
                <a:pos x="T0" y="T1"/>
              </a:cxn>
              <a:cxn ang="0">
                <a:pos x="T2" y="T3"/>
              </a:cxn>
              <a:cxn ang="0">
                <a:pos x="T4" y="T5"/>
              </a:cxn>
              <a:cxn ang="0">
                <a:pos x="T6" y="T7"/>
              </a:cxn>
              <a:cxn ang="0">
                <a:pos x="T8" y="T9"/>
              </a:cxn>
            </a:cxnLst>
            <a:rect l="0" t="0" r="r" b="b"/>
            <a:pathLst>
              <a:path w="3" h="7">
                <a:moveTo>
                  <a:pt x="0" y="7"/>
                </a:moveTo>
                <a:cubicBezTo>
                  <a:pt x="1" y="7"/>
                  <a:pt x="2" y="7"/>
                  <a:pt x="3" y="7"/>
                </a:cubicBezTo>
                <a:cubicBezTo>
                  <a:pt x="2" y="0"/>
                  <a:pt x="2" y="0"/>
                  <a:pt x="2" y="0"/>
                </a:cubicBezTo>
                <a:cubicBezTo>
                  <a:pt x="1" y="0"/>
                  <a:pt x="0" y="1"/>
                  <a:pt x="0" y="1"/>
                </a:cubicBezTo>
                <a:lnTo>
                  <a:pt x="0" y="7"/>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215" name="Freeform 211"/>
          <p:cNvSpPr/>
          <p:nvPr/>
        </p:nvSpPr>
        <p:spPr bwMode="auto">
          <a:xfrm>
            <a:off x="4673600" y="2656149"/>
            <a:ext cx="14287" cy="26988"/>
          </a:xfrm>
          <a:custGeom>
            <a:avLst/>
            <a:gdLst>
              <a:gd name="T0" fmla="*/ 1 w 4"/>
              <a:gd name="T1" fmla="*/ 8 h 8"/>
              <a:gd name="T2" fmla="*/ 4 w 4"/>
              <a:gd name="T3" fmla="*/ 7 h 8"/>
              <a:gd name="T4" fmla="*/ 3 w 4"/>
              <a:gd name="T5" fmla="*/ 1 h 8"/>
              <a:gd name="T6" fmla="*/ 0 w 4"/>
              <a:gd name="T7" fmla="*/ 0 h 8"/>
              <a:gd name="T8" fmla="*/ 1 w 4"/>
              <a:gd name="T9" fmla="*/ 8 h 8"/>
            </a:gdLst>
            <a:ahLst/>
            <a:cxnLst>
              <a:cxn ang="0">
                <a:pos x="T0" y="T1"/>
              </a:cxn>
              <a:cxn ang="0">
                <a:pos x="T2" y="T3"/>
              </a:cxn>
              <a:cxn ang="0">
                <a:pos x="T4" y="T5"/>
              </a:cxn>
              <a:cxn ang="0">
                <a:pos x="T6" y="T7"/>
              </a:cxn>
              <a:cxn ang="0">
                <a:pos x="T8" y="T9"/>
              </a:cxn>
            </a:cxnLst>
            <a:rect l="0" t="0" r="r" b="b"/>
            <a:pathLst>
              <a:path w="4" h="8">
                <a:moveTo>
                  <a:pt x="1" y="8"/>
                </a:moveTo>
                <a:cubicBezTo>
                  <a:pt x="2" y="8"/>
                  <a:pt x="3" y="8"/>
                  <a:pt x="4" y="7"/>
                </a:cubicBezTo>
                <a:cubicBezTo>
                  <a:pt x="3" y="1"/>
                  <a:pt x="3" y="1"/>
                  <a:pt x="3" y="1"/>
                </a:cubicBezTo>
                <a:cubicBezTo>
                  <a:pt x="2" y="1"/>
                  <a:pt x="1" y="0"/>
                  <a:pt x="0" y="0"/>
                </a:cubicBezTo>
                <a:lnTo>
                  <a:pt x="1" y="8"/>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216" name="Freeform 212"/>
          <p:cNvSpPr>
            <a:spLocks noEditPoints="1"/>
          </p:cNvSpPr>
          <p:nvPr/>
        </p:nvSpPr>
        <p:spPr bwMode="auto">
          <a:xfrm>
            <a:off x="4573587" y="2525974"/>
            <a:ext cx="209550" cy="242888"/>
          </a:xfrm>
          <a:custGeom>
            <a:avLst/>
            <a:gdLst>
              <a:gd name="T0" fmla="*/ 35 w 61"/>
              <a:gd name="T1" fmla="*/ 2 h 71"/>
              <a:gd name="T2" fmla="*/ 17 w 61"/>
              <a:gd name="T3" fmla="*/ 4 h 71"/>
              <a:gd name="T4" fmla="*/ 2 w 61"/>
              <a:gd name="T5" fmla="*/ 36 h 71"/>
              <a:gd name="T6" fmla="*/ 4 w 61"/>
              <a:gd name="T7" fmla="*/ 55 h 71"/>
              <a:gd name="T8" fmla="*/ 23 w 61"/>
              <a:gd name="T9" fmla="*/ 70 h 71"/>
              <a:gd name="T10" fmla="*/ 45 w 61"/>
              <a:gd name="T11" fmla="*/ 67 h 71"/>
              <a:gd name="T12" fmla="*/ 60 w 61"/>
              <a:gd name="T13" fmla="*/ 48 h 71"/>
              <a:gd name="T14" fmla="*/ 57 w 61"/>
              <a:gd name="T15" fmla="*/ 29 h 71"/>
              <a:gd name="T16" fmla="*/ 35 w 61"/>
              <a:gd name="T17" fmla="*/ 2 h 71"/>
              <a:gd name="T18" fmla="*/ 40 w 61"/>
              <a:gd name="T19" fmla="*/ 45 h 71"/>
              <a:gd name="T20" fmla="*/ 38 w 61"/>
              <a:gd name="T21" fmla="*/ 48 h 71"/>
              <a:gd name="T22" fmla="*/ 36 w 61"/>
              <a:gd name="T23" fmla="*/ 49 h 71"/>
              <a:gd name="T24" fmla="*/ 36 w 61"/>
              <a:gd name="T25" fmla="*/ 54 h 71"/>
              <a:gd name="T26" fmla="*/ 35 w 61"/>
              <a:gd name="T27" fmla="*/ 56 h 71"/>
              <a:gd name="T28" fmla="*/ 34 w 61"/>
              <a:gd name="T29" fmla="*/ 55 h 71"/>
              <a:gd name="T30" fmla="*/ 33 w 61"/>
              <a:gd name="T31" fmla="*/ 50 h 71"/>
              <a:gd name="T32" fmla="*/ 31 w 61"/>
              <a:gd name="T33" fmla="*/ 51 h 71"/>
              <a:gd name="T34" fmla="*/ 31 w 61"/>
              <a:gd name="T35" fmla="*/ 55 h 71"/>
              <a:gd name="T36" fmla="*/ 30 w 61"/>
              <a:gd name="T37" fmla="*/ 56 h 71"/>
              <a:gd name="T38" fmla="*/ 29 w 61"/>
              <a:gd name="T39" fmla="*/ 55 h 71"/>
              <a:gd name="T40" fmla="*/ 28 w 61"/>
              <a:gd name="T41" fmla="*/ 51 h 71"/>
              <a:gd name="T42" fmla="*/ 25 w 61"/>
              <a:gd name="T43" fmla="*/ 51 h 71"/>
              <a:gd name="T44" fmla="*/ 22 w 61"/>
              <a:gd name="T45" fmla="*/ 50 h 71"/>
              <a:gd name="T46" fmla="*/ 22 w 61"/>
              <a:gd name="T47" fmla="*/ 49 h 71"/>
              <a:gd name="T48" fmla="*/ 22 w 61"/>
              <a:gd name="T49" fmla="*/ 48 h 71"/>
              <a:gd name="T50" fmla="*/ 22 w 61"/>
              <a:gd name="T51" fmla="*/ 46 h 71"/>
              <a:gd name="T52" fmla="*/ 22 w 61"/>
              <a:gd name="T53" fmla="*/ 46 h 71"/>
              <a:gd name="T54" fmla="*/ 25 w 61"/>
              <a:gd name="T55" fmla="*/ 46 h 71"/>
              <a:gd name="T56" fmla="*/ 28 w 61"/>
              <a:gd name="T57" fmla="*/ 46 h 71"/>
              <a:gd name="T58" fmla="*/ 26 w 61"/>
              <a:gd name="T59" fmla="*/ 37 h 71"/>
              <a:gd name="T60" fmla="*/ 26 w 61"/>
              <a:gd name="T61" fmla="*/ 37 h 71"/>
              <a:gd name="T62" fmla="*/ 23 w 61"/>
              <a:gd name="T63" fmla="*/ 36 h 71"/>
              <a:gd name="T64" fmla="*/ 21 w 61"/>
              <a:gd name="T65" fmla="*/ 34 h 71"/>
              <a:gd name="T66" fmla="*/ 20 w 61"/>
              <a:gd name="T67" fmla="*/ 30 h 71"/>
              <a:gd name="T68" fmla="*/ 20 w 61"/>
              <a:gd name="T69" fmla="*/ 28 h 71"/>
              <a:gd name="T70" fmla="*/ 22 w 61"/>
              <a:gd name="T71" fmla="*/ 25 h 71"/>
              <a:gd name="T72" fmla="*/ 25 w 61"/>
              <a:gd name="T73" fmla="*/ 23 h 71"/>
              <a:gd name="T74" fmla="*/ 24 w 61"/>
              <a:gd name="T75" fmla="*/ 19 h 71"/>
              <a:gd name="T76" fmla="*/ 25 w 61"/>
              <a:gd name="T77" fmla="*/ 18 h 71"/>
              <a:gd name="T78" fmla="*/ 27 w 61"/>
              <a:gd name="T79" fmla="*/ 19 h 71"/>
              <a:gd name="T80" fmla="*/ 27 w 61"/>
              <a:gd name="T81" fmla="*/ 22 h 71"/>
              <a:gd name="T82" fmla="*/ 29 w 61"/>
              <a:gd name="T83" fmla="*/ 22 h 71"/>
              <a:gd name="T84" fmla="*/ 30 w 61"/>
              <a:gd name="T85" fmla="*/ 22 h 71"/>
              <a:gd name="T86" fmla="*/ 29 w 61"/>
              <a:gd name="T87" fmla="*/ 18 h 71"/>
              <a:gd name="T88" fmla="*/ 30 w 61"/>
              <a:gd name="T89" fmla="*/ 17 h 71"/>
              <a:gd name="T90" fmla="*/ 32 w 61"/>
              <a:gd name="T91" fmla="*/ 18 h 71"/>
              <a:gd name="T92" fmla="*/ 32 w 61"/>
              <a:gd name="T93" fmla="*/ 22 h 71"/>
              <a:gd name="T94" fmla="*/ 34 w 61"/>
              <a:gd name="T95" fmla="*/ 22 h 71"/>
              <a:gd name="T96" fmla="*/ 35 w 61"/>
              <a:gd name="T97" fmla="*/ 22 h 71"/>
              <a:gd name="T98" fmla="*/ 36 w 61"/>
              <a:gd name="T99" fmla="*/ 22 h 71"/>
              <a:gd name="T100" fmla="*/ 37 w 61"/>
              <a:gd name="T101" fmla="*/ 23 h 71"/>
              <a:gd name="T102" fmla="*/ 37 w 61"/>
              <a:gd name="T103" fmla="*/ 24 h 71"/>
              <a:gd name="T104" fmla="*/ 36 w 61"/>
              <a:gd name="T105" fmla="*/ 26 h 71"/>
              <a:gd name="T106" fmla="*/ 36 w 61"/>
              <a:gd name="T107" fmla="*/ 26 h 71"/>
              <a:gd name="T108" fmla="*/ 33 w 61"/>
              <a:gd name="T109" fmla="*/ 26 h 71"/>
              <a:gd name="T110" fmla="*/ 33 w 61"/>
              <a:gd name="T111" fmla="*/ 26 h 71"/>
              <a:gd name="T112" fmla="*/ 34 w 61"/>
              <a:gd name="T113" fmla="*/ 34 h 71"/>
              <a:gd name="T114" fmla="*/ 38 w 61"/>
              <a:gd name="T115" fmla="*/ 36 h 71"/>
              <a:gd name="T116" fmla="*/ 40 w 61"/>
              <a:gd name="T117" fmla="*/ 41 h 71"/>
              <a:gd name="T118" fmla="*/ 40 w 61"/>
              <a:gd name="T119"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 h="71">
                <a:moveTo>
                  <a:pt x="35" y="2"/>
                </a:moveTo>
                <a:cubicBezTo>
                  <a:pt x="17" y="4"/>
                  <a:pt x="17" y="4"/>
                  <a:pt x="17" y="4"/>
                </a:cubicBezTo>
                <a:cubicBezTo>
                  <a:pt x="7" y="5"/>
                  <a:pt x="0" y="26"/>
                  <a:pt x="2" y="36"/>
                </a:cubicBezTo>
                <a:cubicBezTo>
                  <a:pt x="4" y="55"/>
                  <a:pt x="4" y="55"/>
                  <a:pt x="4" y="55"/>
                </a:cubicBezTo>
                <a:cubicBezTo>
                  <a:pt x="5" y="65"/>
                  <a:pt x="14" y="71"/>
                  <a:pt x="23" y="70"/>
                </a:cubicBezTo>
                <a:cubicBezTo>
                  <a:pt x="45" y="67"/>
                  <a:pt x="45" y="67"/>
                  <a:pt x="45" y="67"/>
                </a:cubicBezTo>
                <a:cubicBezTo>
                  <a:pt x="54" y="66"/>
                  <a:pt x="61" y="58"/>
                  <a:pt x="60" y="48"/>
                </a:cubicBezTo>
                <a:cubicBezTo>
                  <a:pt x="57" y="29"/>
                  <a:pt x="57" y="29"/>
                  <a:pt x="57" y="29"/>
                </a:cubicBezTo>
                <a:cubicBezTo>
                  <a:pt x="56" y="19"/>
                  <a:pt x="44" y="0"/>
                  <a:pt x="35" y="2"/>
                </a:cubicBezTo>
                <a:close/>
                <a:moveTo>
                  <a:pt x="40" y="45"/>
                </a:moveTo>
                <a:cubicBezTo>
                  <a:pt x="39" y="46"/>
                  <a:pt x="39" y="47"/>
                  <a:pt x="38" y="48"/>
                </a:cubicBezTo>
                <a:cubicBezTo>
                  <a:pt x="37" y="49"/>
                  <a:pt x="36" y="49"/>
                  <a:pt x="36" y="49"/>
                </a:cubicBezTo>
                <a:cubicBezTo>
                  <a:pt x="36" y="54"/>
                  <a:pt x="36" y="54"/>
                  <a:pt x="36" y="54"/>
                </a:cubicBezTo>
                <a:cubicBezTo>
                  <a:pt x="36" y="55"/>
                  <a:pt x="36" y="56"/>
                  <a:pt x="35" y="56"/>
                </a:cubicBezTo>
                <a:cubicBezTo>
                  <a:pt x="34" y="56"/>
                  <a:pt x="34" y="55"/>
                  <a:pt x="34" y="55"/>
                </a:cubicBezTo>
                <a:cubicBezTo>
                  <a:pt x="33" y="50"/>
                  <a:pt x="33" y="50"/>
                  <a:pt x="33" y="50"/>
                </a:cubicBezTo>
                <a:cubicBezTo>
                  <a:pt x="32" y="50"/>
                  <a:pt x="32" y="51"/>
                  <a:pt x="31" y="51"/>
                </a:cubicBezTo>
                <a:cubicBezTo>
                  <a:pt x="31" y="55"/>
                  <a:pt x="31" y="55"/>
                  <a:pt x="31" y="55"/>
                </a:cubicBezTo>
                <a:cubicBezTo>
                  <a:pt x="31" y="56"/>
                  <a:pt x="31" y="56"/>
                  <a:pt x="30" y="56"/>
                </a:cubicBezTo>
                <a:cubicBezTo>
                  <a:pt x="29" y="56"/>
                  <a:pt x="29" y="56"/>
                  <a:pt x="29" y="55"/>
                </a:cubicBezTo>
                <a:cubicBezTo>
                  <a:pt x="28" y="51"/>
                  <a:pt x="28" y="51"/>
                  <a:pt x="28" y="51"/>
                </a:cubicBezTo>
                <a:cubicBezTo>
                  <a:pt x="27" y="51"/>
                  <a:pt x="26" y="51"/>
                  <a:pt x="25" y="51"/>
                </a:cubicBezTo>
                <a:cubicBezTo>
                  <a:pt x="23" y="51"/>
                  <a:pt x="22" y="50"/>
                  <a:pt x="22" y="50"/>
                </a:cubicBezTo>
                <a:cubicBezTo>
                  <a:pt x="22" y="50"/>
                  <a:pt x="22" y="50"/>
                  <a:pt x="22" y="49"/>
                </a:cubicBezTo>
                <a:cubicBezTo>
                  <a:pt x="22" y="49"/>
                  <a:pt x="22" y="48"/>
                  <a:pt x="22" y="48"/>
                </a:cubicBezTo>
                <a:cubicBezTo>
                  <a:pt x="22" y="47"/>
                  <a:pt x="22" y="47"/>
                  <a:pt x="22" y="46"/>
                </a:cubicBezTo>
                <a:cubicBezTo>
                  <a:pt x="22" y="46"/>
                  <a:pt x="22" y="46"/>
                  <a:pt x="22" y="46"/>
                </a:cubicBezTo>
                <a:cubicBezTo>
                  <a:pt x="23" y="46"/>
                  <a:pt x="24" y="46"/>
                  <a:pt x="25" y="46"/>
                </a:cubicBezTo>
                <a:cubicBezTo>
                  <a:pt x="26" y="46"/>
                  <a:pt x="27" y="46"/>
                  <a:pt x="28" y="46"/>
                </a:cubicBezTo>
                <a:cubicBezTo>
                  <a:pt x="26" y="37"/>
                  <a:pt x="26" y="37"/>
                  <a:pt x="26" y="37"/>
                </a:cubicBezTo>
                <a:cubicBezTo>
                  <a:pt x="26" y="37"/>
                  <a:pt x="26" y="37"/>
                  <a:pt x="26" y="37"/>
                </a:cubicBezTo>
                <a:cubicBezTo>
                  <a:pt x="25" y="37"/>
                  <a:pt x="24" y="36"/>
                  <a:pt x="23" y="36"/>
                </a:cubicBezTo>
                <a:cubicBezTo>
                  <a:pt x="22" y="35"/>
                  <a:pt x="22" y="34"/>
                  <a:pt x="21" y="34"/>
                </a:cubicBezTo>
                <a:cubicBezTo>
                  <a:pt x="21" y="33"/>
                  <a:pt x="20" y="32"/>
                  <a:pt x="20" y="30"/>
                </a:cubicBezTo>
                <a:cubicBezTo>
                  <a:pt x="20" y="29"/>
                  <a:pt x="20" y="28"/>
                  <a:pt x="20" y="28"/>
                </a:cubicBezTo>
                <a:cubicBezTo>
                  <a:pt x="21" y="27"/>
                  <a:pt x="21" y="26"/>
                  <a:pt x="22" y="25"/>
                </a:cubicBezTo>
                <a:cubicBezTo>
                  <a:pt x="23" y="24"/>
                  <a:pt x="24" y="24"/>
                  <a:pt x="25" y="23"/>
                </a:cubicBezTo>
                <a:cubicBezTo>
                  <a:pt x="24" y="19"/>
                  <a:pt x="24" y="19"/>
                  <a:pt x="24" y="19"/>
                </a:cubicBezTo>
                <a:cubicBezTo>
                  <a:pt x="24" y="18"/>
                  <a:pt x="25" y="18"/>
                  <a:pt x="25" y="18"/>
                </a:cubicBezTo>
                <a:cubicBezTo>
                  <a:pt x="26" y="17"/>
                  <a:pt x="27" y="18"/>
                  <a:pt x="27" y="19"/>
                </a:cubicBezTo>
                <a:cubicBezTo>
                  <a:pt x="27" y="22"/>
                  <a:pt x="27" y="22"/>
                  <a:pt x="27" y="22"/>
                </a:cubicBezTo>
                <a:cubicBezTo>
                  <a:pt x="28" y="22"/>
                  <a:pt x="29" y="22"/>
                  <a:pt x="29" y="22"/>
                </a:cubicBezTo>
                <a:cubicBezTo>
                  <a:pt x="29" y="22"/>
                  <a:pt x="30" y="22"/>
                  <a:pt x="30" y="22"/>
                </a:cubicBezTo>
                <a:cubicBezTo>
                  <a:pt x="29" y="18"/>
                  <a:pt x="29" y="18"/>
                  <a:pt x="29" y="18"/>
                </a:cubicBezTo>
                <a:cubicBezTo>
                  <a:pt x="29" y="18"/>
                  <a:pt x="30" y="17"/>
                  <a:pt x="30" y="17"/>
                </a:cubicBezTo>
                <a:cubicBezTo>
                  <a:pt x="31" y="17"/>
                  <a:pt x="32" y="17"/>
                  <a:pt x="32" y="18"/>
                </a:cubicBezTo>
                <a:cubicBezTo>
                  <a:pt x="32" y="22"/>
                  <a:pt x="32" y="22"/>
                  <a:pt x="32" y="22"/>
                </a:cubicBezTo>
                <a:cubicBezTo>
                  <a:pt x="33" y="22"/>
                  <a:pt x="34" y="22"/>
                  <a:pt x="34" y="22"/>
                </a:cubicBezTo>
                <a:cubicBezTo>
                  <a:pt x="35" y="22"/>
                  <a:pt x="35" y="22"/>
                  <a:pt x="35" y="22"/>
                </a:cubicBezTo>
                <a:cubicBezTo>
                  <a:pt x="36" y="22"/>
                  <a:pt x="36" y="22"/>
                  <a:pt x="36" y="22"/>
                </a:cubicBezTo>
                <a:cubicBezTo>
                  <a:pt x="36" y="22"/>
                  <a:pt x="37" y="22"/>
                  <a:pt x="37" y="23"/>
                </a:cubicBezTo>
                <a:cubicBezTo>
                  <a:pt x="37" y="23"/>
                  <a:pt x="37" y="24"/>
                  <a:pt x="37" y="24"/>
                </a:cubicBezTo>
                <a:cubicBezTo>
                  <a:pt x="37" y="25"/>
                  <a:pt x="36" y="25"/>
                  <a:pt x="36" y="26"/>
                </a:cubicBezTo>
                <a:cubicBezTo>
                  <a:pt x="36" y="26"/>
                  <a:pt x="36" y="26"/>
                  <a:pt x="36" y="26"/>
                </a:cubicBezTo>
                <a:cubicBezTo>
                  <a:pt x="35" y="26"/>
                  <a:pt x="34" y="26"/>
                  <a:pt x="33" y="26"/>
                </a:cubicBezTo>
                <a:cubicBezTo>
                  <a:pt x="33" y="26"/>
                  <a:pt x="33" y="26"/>
                  <a:pt x="33" y="26"/>
                </a:cubicBezTo>
                <a:cubicBezTo>
                  <a:pt x="34" y="34"/>
                  <a:pt x="34" y="34"/>
                  <a:pt x="34" y="34"/>
                </a:cubicBezTo>
                <a:cubicBezTo>
                  <a:pt x="35" y="35"/>
                  <a:pt x="37" y="35"/>
                  <a:pt x="38" y="36"/>
                </a:cubicBezTo>
                <a:cubicBezTo>
                  <a:pt x="39" y="38"/>
                  <a:pt x="40" y="39"/>
                  <a:pt x="40" y="41"/>
                </a:cubicBezTo>
                <a:cubicBezTo>
                  <a:pt x="40" y="43"/>
                  <a:pt x="40" y="44"/>
                  <a:pt x="40" y="45"/>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217" name="Freeform 213"/>
          <p:cNvSpPr>
            <a:spLocks noEditPoints="1"/>
          </p:cNvSpPr>
          <p:nvPr/>
        </p:nvSpPr>
        <p:spPr bwMode="auto">
          <a:xfrm>
            <a:off x="644525" y="3634049"/>
            <a:ext cx="123825" cy="127000"/>
          </a:xfrm>
          <a:custGeom>
            <a:avLst/>
            <a:gdLst>
              <a:gd name="T0" fmla="*/ 15 w 36"/>
              <a:gd name="T1" fmla="*/ 2 h 37"/>
              <a:gd name="T2" fmla="*/ 1 w 36"/>
              <a:gd name="T3" fmla="*/ 21 h 37"/>
              <a:gd name="T4" fmla="*/ 20 w 36"/>
              <a:gd name="T5" fmla="*/ 36 h 37"/>
              <a:gd name="T6" fmla="*/ 35 w 36"/>
              <a:gd name="T7" fmla="*/ 16 h 37"/>
              <a:gd name="T8" fmla="*/ 15 w 36"/>
              <a:gd name="T9" fmla="*/ 2 h 37"/>
              <a:gd name="T10" fmla="*/ 20 w 36"/>
              <a:gd name="T11" fmla="*/ 32 h 37"/>
              <a:gd name="T12" fmla="*/ 4 w 36"/>
              <a:gd name="T13" fmla="*/ 21 h 37"/>
              <a:gd name="T14" fmla="*/ 16 w 36"/>
              <a:gd name="T15" fmla="*/ 5 h 37"/>
              <a:gd name="T16" fmla="*/ 32 w 36"/>
              <a:gd name="T17" fmla="*/ 17 h 37"/>
              <a:gd name="T18" fmla="*/ 20 w 36"/>
              <a:gd name="T19"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7">
                <a:moveTo>
                  <a:pt x="15" y="2"/>
                </a:moveTo>
                <a:cubicBezTo>
                  <a:pt x="6" y="3"/>
                  <a:pt x="0" y="12"/>
                  <a:pt x="1" y="21"/>
                </a:cubicBezTo>
                <a:cubicBezTo>
                  <a:pt x="2" y="31"/>
                  <a:pt x="11" y="37"/>
                  <a:pt x="20" y="36"/>
                </a:cubicBezTo>
                <a:cubicBezTo>
                  <a:pt x="30" y="34"/>
                  <a:pt x="36" y="26"/>
                  <a:pt x="35" y="16"/>
                </a:cubicBezTo>
                <a:cubicBezTo>
                  <a:pt x="34" y="7"/>
                  <a:pt x="25" y="0"/>
                  <a:pt x="15" y="2"/>
                </a:cubicBezTo>
                <a:close/>
                <a:moveTo>
                  <a:pt x="20" y="32"/>
                </a:moveTo>
                <a:cubicBezTo>
                  <a:pt x="12" y="34"/>
                  <a:pt x="5" y="28"/>
                  <a:pt x="4" y="21"/>
                </a:cubicBezTo>
                <a:cubicBezTo>
                  <a:pt x="3" y="13"/>
                  <a:pt x="8" y="6"/>
                  <a:pt x="16" y="5"/>
                </a:cubicBezTo>
                <a:cubicBezTo>
                  <a:pt x="23" y="4"/>
                  <a:pt x="30" y="9"/>
                  <a:pt x="32" y="17"/>
                </a:cubicBezTo>
                <a:cubicBezTo>
                  <a:pt x="33" y="24"/>
                  <a:pt x="27" y="31"/>
                  <a:pt x="20" y="32"/>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18" name="Freeform 214"/>
          <p:cNvSpPr>
            <a:spLocks noEditPoints="1"/>
          </p:cNvSpPr>
          <p:nvPr/>
        </p:nvSpPr>
        <p:spPr bwMode="auto">
          <a:xfrm>
            <a:off x="685800" y="3657862"/>
            <a:ext cx="41275" cy="79375"/>
          </a:xfrm>
          <a:custGeom>
            <a:avLst/>
            <a:gdLst>
              <a:gd name="T0" fmla="*/ 8 w 12"/>
              <a:gd name="T1" fmla="*/ 10 h 23"/>
              <a:gd name="T2" fmla="*/ 8 w 12"/>
              <a:gd name="T3" fmla="*/ 6 h 23"/>
              <a:gd name="T4" fmla="*/ 8 w 12"/>
              <a:gd name="T5" fmla="*/ 6 h 23"/>
              <a:gd name="T6" fmla="*/ 9 w 12"/>
              <a:gd name="T7" fmla="*/ 6 h 23"/>
              <a:gd name="T8" fmla="*/ 10 w 12"/>
              <a:gd name="T9" fmla="*/ 5 h 23"/>
              <a:gd name="T10" fmla="*/ 10 w 12"/>
              <a:gd name="T11" fmla="*/ 5 h 23"/>
              <a:gd name="T12" fmla="*/ 10 w 12"/>
              <a:gd name="T13" fmla="*/ 4 h 23"/>
              <a:gd name="T14" fmla="*/ 10 w 12"/>
              <a:gd name="T15" fmla="*/ 3 h 23"/>
              <a:gd name="T16" fmla="*/ 9 w 12"/>
              <a:gd name="T17" fmla="*/ 3 h 23"/>
              <a:gd name="T18" fmla="*/ 8 w 12"/>
              <a:gd name="T19" fmla="*/ 3 h 23"/>
              <a:gd name="T20" fmla="*/ 7 w 12"/>
              <a:gd name="T21" fmla="*/ 3 h 23"/>
              <a:gd name="T22" fmla="*/ 7 w 12"/>
              <a:gd name="T23" fmla="*/ 1 h 23"/>
              <a:gd name="T24" fmla="*/ 6 w 12"/>
              <a:gd name="T25" fmla="*/ 0 h 23"/>
              <a:gd name="T26" fmla="*/ 6 w 12"/>
              <a:gd name="T27" fmla="*/ 1 h 23"/>
              <a:gd name="T28" fmla="*/ 6 w 12"/>
              <a:gd name="T29" fmla="*/ 3 h 23"/>
              <a:gd name="T30" fmla="*/ 6 w 12"/>
              <a:gd name="T31" fmla="*/ 3 h 23"/>
              <a:gd name="T32" fmla="*/ 4 w 12"/>
              <a:gd name="T33" fmla="*/ 4 h 23"/>
              <a:gd name="T34" fmla="*/ 4 w 12"/>
              <a:gd name="T35" fmla="*/ 1 h 23"/>
              <a:gd name="T36" fmla="*/ 3 w 12"/>
              <a:gd name="T37" fmla="*/ 1 h 23"/>
              <a:gd name="T38" fmla="*/ 3 w 12"/>
              <a:gd name="T39" fmla="*/ 2 h 23"/>
              <a:gd name="T40" fmla="*/ 3 w 12"/>
              <a:gd name="T41" fmla="*/ 4 h 23"/>
              <a:gd name="T42" fmla="*/ 1 w 12"/>
              <a:gd name="T43" fmla="*/ 5 h 23"/>
              <a:gd name="T44" fmla="*/ 1 w 12"/>
              <a:gd name="T45" fmla="*/ 7 h 23"/>
              <a:gd name="T46" fmla="*/ 0 w 12"/>
              <a:gd name="T47" fmla="*/ 8 h 23"/>
              <a:gd name="T48" fmla="*/ 1 w 12"/>
              <a:gd name="T49" fmla="*/ 10 h 23"/>
              <a:gd name="T50" fmla="*/ 2 w 12"/>
              <a:gd name="T51" fmla="*/ 11 h 23"/>
              <a:gd name="T52" fmla="*/ 4 w 12"/>
              <a:gd name="T53" fmla="*/ 12 h 23"/>
              <a:gd name="T54" fmla="*/ 4 w 12"/>
              <a:gd name="T55" fmla="*/ 12 h 23"/>
              <a:gd name="T56" fmla="*/ 5 w 12"/>
              <a:gd name="T57" fmla="*/ 17 h 23"/>
              <a:gd name="T58" fmla="*/ 4 w 12"/>
              <a:gd name="T59" fmla="*/ 17 h 23"/>
              <a:gd name="T60" fmla="*/ 2 w 12"/>
              <a:gd name="T61" fmla="*/ 17 h 23"/>
              <a:gd name="T62" fmla="*/ 2 w 12"/>
              <a:gd name="T63" fmla="*/ 18 h 23"/>
              <a:gd name="T64" fmla="*/ 2 w 12"/>
              <a:gd name="T65" fmla="*/ 18 h 23"/>
              <a:gd name="T66" fmla="*/ 2 w 12"/>
              <a:gd name="T67" fmla="*/ 19 h 23"/>
              <a:gd name="T68" fmla="*/ 2 w 12"/>
              <a:gd name="T69" fmla="*/ 20 h 23"/>
              <a:gd name="T70" fmla="*/ 3 w 12"/>
              <a:gd name="T71" fmla="*/ 20 h 23"/>
              <a:gd name="T72" fmla="*/ 5 w 12"/>
              <a:gd name="T73" fmla="*/ 20 h 23"/>
              <a:gd name="T74" fmla="*/ 6 w 12"/>
              <a:gd name="T75" fmla="*/ 23 h 23"/>
              <a:gd name="T76" fmla="*/ 7 w 12"/>
              <a:gd name="T77" fmla="*/ 23 h 23"/>
              <a:gd name="T78" fmla="*/ 7 w 12"/>
              <a:gd name="T79" fmla="*/ 23 h 23"/>
              <a:gd name="T80" fmla="*/ 7 w 12"/>
              <a:gd name="T81" fmla="*/ 20 h 23"/>
              <a:gd name="T82" fmla="*/ 8 w 12"/>
              <a:gd name="T83" fmla="*/ 20 h 23"/>
              <a:gd name="T84" fmla="*/ 9 w 12"/>
              <a:gd name="T85" fmla="*/ 22 h 23"/>
              <a:gd name="T86" fmla="*/ 10 w 12"/>
              <a:gd name="T87" fmla="*/ 23 h 23"/>
              <a:gd name="T88" fmla="*/ 10 w 12"/>
              <a:gd name="T89" fmla="*/ 22 h 23"/>
              <a:gd name="T90" fmla="*/ 10 w 12"/>
              <a:gd name="T91" fmla="*/ 19 h 23"/>
              <a:gd name="T92" fmla="*/ 11 w 12"/>
              <a:gd name="T93" fmla="*/ 18 h 23"/>
              <a:gd name="T94" fmla="*/ 12 w 12"/>
              <a:gd name="T95" fmla="*/ 17 h 23"/>
              <a:gd name="T96" fmla="*/ 12 w 12"/>
              <a:gd name="T97" fmla="*/ 14 h 23"/>
              <a:gd name="T98" fmla="*/ 11 w 12"/>
              <a:gd name="T99" fmla="*/ 12 h 23"/>
              <a:gd name="T100" fmla="*/ 8 w 12"/>
              <a:gd name="T101" fmla="*/ 10 h 23"/>
              <a:gd name="T102" fmla="*/ 5 w 12"/>
              <a:gd name="T103" fmla="*/ 6 h 23"/>
              <a:gd name="T104" fmla="*/ 6 w 12"/>
              <a:gd name="T105" fmla="*/ 6 h 23"/>
              <a:gd name="T106" fmla="*/ 7 w 12"/>
              <a:gd name="T107" fmla="*/ 10 h 23"/>
              <a:gd name="T108" fmla="*/ 5 w 12"/>
              <a:gd name="T109" fmla="*/ 9 h 23"/>
              <a:gd name="T110" fmla="*/ 5 w 12"/>
              <a:gd name="T111" fmla="*/ 6 h 23"/>
              <a:gd name="T112" fmla="*/ 6 w 12"/>
              <a:gd name="T113" fmla="*/ 17 h 23"/>
              <a:gd name="T114" fmla="*/ 6 w 12"/>
              <a:gd name="T115" fmla="*/ 13 h 23"/>
              <a:gd name="T116" fmla="*/ 7 w 12"/>
              <a:gd name="T117" fmla="*/ 13 h 23"/>
              <a:gd name="T118" fmla="*/ 8 w 12"/>
              <a:gd name="T119" fmla="*/ 17 h 23"/>
              <a:gd name="T120" fmla="*/ 6 w 12"/>
              <a:gd name="T121"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 h="23">
                <a:moveTo>
                  <a:pt x="8" y="10"/>
                </a:moveTo>
                <a:cubicBezTo>
                  <a:pt x="8" y="6"/>
                  <a:pt x="8" y="6"/>
                  <a:pt x="8" y="6"/>
                </a:cubicBezTo>
                <a:cubicBezTo>
                  <a:pt x="8" y="6"/>
                  <a:pt x="8" y="6"/>
                  <a:pt x="8" y="6"/>
                </a:cubicBezTo>
                <a:cubicBezTo>
                  <a:pt x="9" y="6"/>
                  <a:pt x="9" y="6"/>
                  <a:pt x="9" y="6"/>
                </a:cubicBezTo>
                <a:cubicBezTo>
                  <a:pt x="10" y="6"/>
                  <a:pt x="10" y="6"/>
                  <a:pt x="10" y="5"/>
                </a:cubicBezTo>
                <a:cubicBezTo>
                  <a:pt x="10" y="5"/>
                  <a:pt x="10" y="5"/>
                  <a:pt x="10" y="5"/>
                </a:cubicBezTo>
                <a:cubicBezTo>
                  <a:pt x="10" y="4"/>
                  <a:pt x="10" y="4"/>
                  <a:pt x="10" y="4"/>
                </a:cubicBezTo>
                <a:cubicBezTo>
                  <a:pt x="10" y="3"/>
                  <a:pt x="10" y="3"/>
                  <a:pt x="10" y="3"/>
                </a:cubicBezTo>
                <a:cubicBezTo>
                  <a:pt x="9" y="3"/>
                  <a:pt x="9" y="3"/>
                  <a:pt x="9" y="3"/>
                </a:cubicBezTo>
                <a:cubicBezTo>
                  <a:pt x="9" y="3"/>
                  <a:pt x="9" y="3"/>
                  <a:pt x="8" y="3"/>
                </a:cubicBezTo>
                <a:cubicBezTo>
                  <a:pt x="8" y="3"/>
                  <a:pt x="8" y="3"/>
                  <a:pt x="7" y="3"/>
                </a:cubicBezTo>
                <a:cubicBezTo>
                  <a:pt x="7" y="1"/>
                  <a:pt x="7" y="1"/>
                  <a:pt x="7" y="1"/>
                </a:cubicBezTo>
                <a:cubicBezTo>
                  <a:pt x="7" y="1"/>
                  <a:pt x="7" y="0"/>
                  <a:pt x="6" y="0"/>
                </a:cubicBezTo>
                <a:cubicBezTo>
                  <a:pt x="6" y="0"/>
                  <a:pt x="5" y="1"/>
                  <a:pt x="6" y="1"/>
                </a:cubicBezTo>
                <a:cubicBezTo>
                  <a:pt x="6" y="3"/>
                  <a:pt x="6" y="3"/>
                  <a:pt x="6" y="3"/>
                </a:cubicBezTo>
                <a:cubicBezTo>
                  <a:pt x="6" y="3"/>
                  <a:pt x="6" y="3"/>
                  <a:pt x="6" y="3"/>
                </a:cubicBezTo>
                <a:cubicBezTo>
                  <a:pt x="5" y="3"/>
                  <a:pt x="5" y="3"/>
                  <a:pt x="4" y="4"/>
                </a:cubicBezTo>
                <a:cubicBezTo>
                  <a:pt x="4" y="1"/>
                  <a:pt x="4" y="1"/>
                  <a:pt x="4" y="1"/>
                </a:cubicBezTo>
                <a:cubicBezTo>
                  <a:pt x="4" y="1"/>
                  <a:pt x="4" y="1"/>
                  <a:pt x="3" y="1"/>
                </a:cubicBezTo>
                <a:cubicBezTo>
                  <a:pt x="3" y="1"/>
                  <a:pt x="3" y="1"/>
                  <a:pt x="3" y="2"/>
                </a:cubicBezTo>
                <a:cubicBezTo>
                  <a:pt x="3" y="4"/>
                  <a:pt x="3" y="4"/>
                  <a:pt x="3" y="4"/>
                </a:cubicBezTo>
                <a:cubicBezTo>
                  <a:pt x="2" y="4"/>
                  <a:pt x="2" y="5"/>
                  <a:pt x="1" y="5"/>
                </a:cubicBezTo>
                <a:cubicBezTo>
                  <a:pt x="1" y="6"/>
                  <a:pt x="1" y="6"/>
                  <a:pt x="1" y="7"/>
                </a:cubicBezTo>
                <a:cubicBezTo>
                  <a:pt x="0" y="7"/>
                  <a:pt x="0" y="8"/>
                  <a:pt x="0" y="8"/>
                </a:cubicBezTo>
                <a:cubicBezTo>
                  <a:pt x="1" y="9"/>
                  <a:pt x="1" y="10"/>
                  <a:pt x="1" y="10"/>
                </a:cubicBezTo>
                <a:cubicBezTo>
                  <a:pt x="1" y="11"/>
                  <a:pt x="2" y="11"/>
                  <a:pt x="2" y="11"/>
                </a:cubicBezTo>
                <a:cubicBezTo>
                  <a:pt x="3" y="12"/>
                  <a:pt x="3" y="12"/>
                  <a:pt x="4" y="12"/>
                </a:cubicBezTo>
                <a:cubicBezTo>
                  <a:pt x="4" y="12"/>
                  <a:pt x="4" y="12"/>
                  <a:pt x="4" y="12"/>
                </a:cubicBezTo>
                <a:cubicBezTo>
                  <a:pt x="5" y="17"/>
                  <a:pt x="5" y="17"/>
                  <a:pt x="5" y="17"/>
                </a:cubicBezTo>
                <a:cubicBezTo>
                  <a:pt x="4" y="18"/>
                  <a:pt x="4" y="18"/>
                  <a:pt x="4" y="17"/>
                </a:cubicBezTo>
                <a:cubicBezTo>
                  <a:pt x="3" y="17"/>
                  <a:pt x="2" y="17"/>
                  <a:pt x="2" y="17"/>
                </a:cubicBezTo>
                <a:cubicBezTo>
                  <a:pt x="2" y="17"/>
                  <a:pt x="2" y="17"/>
                  <a:pt x="2" y="18"/>
                </a:cubicBezTo>
                <a:cubicBezTo>
                  <a:pt x="2" y="18"/>
                  <a:pt x="2" y="18"/>
                  <a:pt x="2" y="18"/>
                </a:cubicBezTo>
                <a:cubicBezTo>
                  <a:pt x="2" y="19"/>
                  <a:pt x="2" y="19"/>
                  <a:pt x="2" y="19"/>
                </a:cubicBezTo>
                <a:cubicBezTo>
                  <a:pt x="2" y="20"/>
                  <a:pt x="2" y="20"/>
                  <a:pt x="2" y="20"/>
                </a:cubicBezTo>
                <a:cubicBezTo>
                  <a:pt x="2" y="20"/>
                  <a:pt x="3" y="20"/>
                  <a:pt x="3" y="20"/>
                </a:cubicBezTo>
                <a:cubicBezTo>
                  <a:pt x="4" y="20"/>
                  <a:pt x="5" y="20"/>
                  <a:pt x="5" y="20"/>
                </a:cubicBezTo>
                <a:cubicBezTo>
                  <a:pt x="6" y="23"/>
                  <a:pt x="6" y="23"/>
                  <a:pt x="6" y="23"/>
                </a:cubicBezTo>
                <a:cubicBezTo>
                  <a:pt x="6" y="23"/>
                  <a:pt x="6" y="23"/>
                  <a:pt x="7" y="23"/>
                </a:cubicBezTo>
                <a:cubicBezTo>
                  <a:pt x="7" y="23"/>
                  <a:pt x="7" y="23"/>
                  <a:pt x="7" y="23"/>
                </a:cubicBezTo>
                <a:cubicBezTo>
                  <a:pt x="7" y="20"/>
                  <a:pt x="7" y="20"/>
                  <a:pt x="7" y="20"/>
                </a:cubicBezTo>
                <a:cubicBezTo>
                  <a:pt x="7" y="20"/>
                  <a:pt x="8" y="20"/>
                  <a:pt x="8" y="20"/>
                </a:cubicBezTo>
                <a:cubicBezTo>
                  <a:pt x="9" y="22"/>
                  <a:pt x="9" y="22"/>
                  <a:pt x="9" y="22"/>
                </a:cubicBezTo>
                <a:cubicBezTo>
                  <a:pt x="9" y="23"/>
                  <a:pt x="9" y="23"/>
                  <a:pt x="10" y="23"/>
                </a:cubicBezTo>
                <a:cubicBezTo>
                  <a:pt x="10" y="23"/>
                  <a:pt x="10" y="23"/>
                  <a:pt x="10" y="22"/>
                </a:cubicBezTo>
                <a:cubicBezTo>
                  <a:pt x="10" y="19"/>
                  <a:pt x="10" y="19"/>
                  <a:pt x="10" y="19"/>
                </a:cubicBezTo>
                <a:cubicBezTo>
                  <a:pt x="10" y="19"/>
                  <a:pt x="11" y="19"/>
                  <a:pt x="11" y="18"/>
                </a:cubicBezTo>
                <a:cubicBezTo>
                  <a:pt x="11" y="18"/>
                  <a:pt x="12" y="17"/>
                  <a:pt x="12" y="17"/>
                </a:cubicBezTo>
                <a:cubicBezTo>
                  <a:pt x="12" y="16"/>
                  <a:pt x="12" y="15"/>
                  <a:pt x="12" y="14"/>
                </a:cubicBezTo>
                <a:cubicBezTo>
                  <a:pt x="12" y="13"/>
                  <a:pt x="12" y="12"/>
                  <a:pt x="11" y="12"/>
                </a:cubicBezTo>
                <a:cubicBezTo>
                  <a:pt x="10" y="11"/>
                  <a:pt x="9" y="11"/>
                  <a:pt x="8" y="10"/>
                </a:cubicBezTo>
                <a:close/>
                <a:moveTo>
                  <a:pt x="5" y="6"/>
                </a:moveTo>
                <a:cubicBezTo>
                  <a:pt x="5" y="6"/>
                  <a:pt x="6" y="6"/>
                  <a:pt x="6" y="6"/>
                </a:cubicBezTo>
                <a:cubicBezTo>
                  <a:pt x="7" y="10"/>
                  <a:pt x="7" y="10"/>
                  <a:pt x="7" y="10"/>
                </a:cubicBezTo>
                <a:cubicBezTo>
                  <a:pt x="6" y="10"/>
                  <a:pt x="6" y="10"/>
                  <a:pt x="5" y="9"/>
                </a:cubicBezTo>
                <a:lnTo>
                  <a:pt x="5" y="6"/>
                </a:lnTo>
                <a:close/>
                <a:moveTo>
                  <a:pt x="6" y="17"/>
                </a:moveTo>
                <a:cubicBezTo>
                  <a:pt x="6" y="13"/>
                  <a:pt x="6" y="13"/>
                  <a:pt x="6" y="13"/>
                </a:cubicBezTo>
                <a:cubicBezTo>
                  <a:pt x="6" y="13"/>
                  <a:pt x="7" y="13"/>
                  <a:pt x="7" y="13"/>
                </a:cubicBezTo>
                <a:cubicBezTo>
                  <a:pt x="8" y="17"/>
                  <a:pt x="8" y="17"/>
                  <a:pt x="8" y="17"/>
                </a:cubicBezTo>
                <a:cubicBezTo>
                  <a:pt x="7" y="17"/>
                  <a:pt x="7" y="17"/>
                  <a:pt x="6" y="17"/>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19" name="Freeform 215"/>
          <p:cNvSpPr>
            <a:spLocks noEditPoints="1"/>
          </p:cNvSpPr>
          <p:nvPr/>
        </p:nvSpPr>
        <p:spPr bwMode="auto">
          <a:xfrm>
            <a:off x="4310062" y="1595699"/>
            <a:ext cx="219075" cy="222250"/>
          </a:xfrm>
          <a:custGeom>
            <a:avLst/>
            <a:gdLst>
              <a:gd name="T0" fmla="*/ 28 w 64"/>
              <a:gd name="T1" fmla="*/ 3 h 65"/>
              <a:gd name="T2" fmla="*/ 2 w 64"/>
              <a:gd name="T3" fmla="*/ 37 h 65"/>
              <a:gd name="T4" fmla="*/ 37 w 64"/>
              <a:gd name="T5" fmla="*/ 62 h 65"/>
              <a:gd name="T6" fmla="*/ 62 w 64"/>
              <a:gd name="T7" fmla="*/ 28 h 65"/>
              <a:gd name="T8" fmla="*/ 28 w 64"/>
              <a:gd name="T9" fmla="*/ 3 h 65"/>
              <a:gd name="T10" fmla="*/ 36 w 64"/>
              <a:gd name="T11" fmla="*/ 56 h 65"/>
              <a:gd name="T12" fmla="*/ 8 w 64"/>
              <a:gd name="T13" fmla="*/ 36 h 65"/>
              <a:gd name="T14" fmla="*/ 28 w 64"/>
              <a:gd name="T15" fmla="*/ 8 h 65"/>
              <a:gd name="T16" fmla="*/ 56 w 64"/>
              <a:gd name="T17" fmla="*/ 29 h 65"/>
              <a:gd name="T18" fmla="*/ 36 w 64"/>
              <a:gd name="T19"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5">
                <a:moveTo>
                  <a:pt x="28" y="3"/>
                </a:moveTo>
                <a:cubicBezTo>
                  <a:pt x="11" y="5"/>
                  <a:pt x="0" y="20"/>
                  <a:pt x="2" y="37"/>
                </a:cubicBezTo>
                <a:cubicBezTo>
                  <a:pt x="5" y="53"/>
                  <a:pt x="20" y="65"/>
                  <a:pt x="37" y="62"/>
                </a:cubicBezTo>
                <a:cubicBezTo>
                  <a:pt x="53" y="60"/>
                  <a:pt x="64" y="44"/>
                  <a:pt x="62" y="28"/>
                </a:cubicBezTo>
                <a:cubicBezTo>
                  <a:pt x="59" y="11"/>
                  <a:pt x="44" y="0"/>
                  <a:pt x="28" y="3"/>
                </a:cubicBezTo>
                <a:close/>
                <a:moveTo>
                  <a:pt x="36" y="56"/>
                </a:moveTo>
                <a:cubicBezTo>
                  <a:pt x="22" y="58"/>
                  <a:pt x="10" y="49"/>
                  <a:pt x="8" y="36"/>
                </a:cubicBezTo>
                <a:cubicBezTo>
                  <a:pt x="6" y="23"/>
                  <a:pt x="15" y="10"/>
                  <a:pt x="28" y="8"/>
                </a:cubicBezTo>
                <a:cubicBezTo>
                  <a:pt x="42" y="6"/>
                  <a:pt x="54" y="16"/>
                  <a:pt x="56" y="29"/>
                </a:cubicBezTo>
                <a:cubicBezTo>
                  <a:pt x="58" y="42"/>
                  <a:pt x="49" y="54"/>
                  <a:pt x="36" y="56"/>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20" name="Freeform 216"/>
          <p:cNvSpPr>
            <a:spLocks noEditPoints="1"/>
          </p:cNvSpPr>
          <p:nvPr/>
        </p:nvSpPr>
        <p:spPr bwMode="auto">
          <a:xfrm>
            <a:off x="4384675" y="1636974"/>
            <a:ext cx="73025" cy="139700"/>
          </a:xfrm>
          <a:custGeom>
            <a:avLst/>
            <a:gdLst>
              <a:gd name="T0" fmla="*/ 14 w 21"/>
              <a:gd name="T1" fmla="*/ 18 h 41"/>
              <a:gd name="T2" fmla="*/ 13 w 21"/>
              <a:gd name="T3" fmla="*/ 10 h 41"/>
              <a:gd name="T4" fmla="*/ 14 w 21"/>
              <a:gd name="T5" fmla="*/ 10 h 41"/>
              <a:gd name="T6" fmla="*/ 16 w 21"/>
              <a:gd name="T7" fmla="*/ 10 h 41"/>
              <a:gd name="T8" fmla="*/ 17 w 21"/>
              <a:gd name="T9" fmla="*/ 9 h 41"/>
              <a:gd name="T10" fmla="*/ 17 w 21"/>
              <a:gd name="T11" fmla="*/ 8 h 41"/>
              <a:gd name="T12" fmla="*/ 17 w 21"/>
              <a:gd name="T13" fmla="*/ 6 h 41"/>
              <a:gd name="T14" fmla="*/ 17 w 21"/>
              <a:gd name="T15" fmla="*/ 5 h 41"/>
              <a:gd name="T16" fmla="*/ 16 w 21"/>
              <a:gd name="T17" fmla="*/ 5 h 41"/>
              <a:gd name="T18" fmla="*/ 14 w 21"/>
              <a:gd name="T19" fmla="*/ 5 h 41"/>
              <a:gd name="T20" fmla="*/ 12 w 21"/>
              <a:gd name="T21" fmla="*/ 5 h 41"/>
              <a:gd name="T22" fmla="*/ 12 w 21"/>
              <a:gd name="T23" fmla="*/ 1 h 41"/>
              <a:gd name="T24" fmla="*/ 10 w 21"/>
              <a:gd name="T25" fmla="*/ 0 h 41"/>
              <a:gd name="T26" fmla="*/ 9 w 21"/>
              <a:gd name="T27" fmla="*/ 2 h 41"/>
              <a:gd name="T28" fmla="*/ 10 w 21"/>
              <a:gd name="T29" fmla="*/ 5 h 41"/>
              <a:gd name="T30" fmla="*/ 10 w 21"/>
              <a:gd name="T31" fmla="*/ 5 h 41"/>
              <a:gd name="T32" fmla="*/ 7 w 21"/>
              <a:gd name="T33" fmla="*/ 6 h 41"/>
              <a:gd name="T34" fmla="*/ 7 w 21"/>
              <a:gd name="T35" fmla="*/ 2 h 41"/>
              <a:gd name="T36" fmla="*/ 5 w 21"/>
              <a:gd name="T37" fmla="*/ 1 h 41"/>
              <a:gd name="T38" fmla="*/ 4 w 21"/>
              <a:gd name="T39" fmla="*/ 2 h 41"/>
              <a:gd name="T40" fmla="*/ 5 w 21"/>
              <a:gd name="T41" fmla="*/ 7 h 41"/>
              <a:gd name="T42" fmla="*/ 2 w 21"/>
              <a:gd name="T43" fmla="*/ 9 h 41"/>
              <a:gd name="T44" fmla="*/ 1 w 21"/>
              <a:gd name="T45" fmla="*/ 11 h 41"/>
              <a:gd name="T46" fmla="*/ 0 w 21"/>
              <a:gd name="T47" fmla="*/ 14 h 41"/>
              <a:gd name="T48" fmla="*/ 2 w 21"/>
              <a:gd name="T49" fmla="*/ 18 h 41"/>
              <a:gd name="T50" fmla="*/ 4 w 21"/>
              <a:gd name="T51" fmla="*/ 20 h 41"/>
              <a:gd name="T52" fmla="*/ 6 w 21"/>
              <a:gd name="T53" fmla="*/ 21 h 41"/>
              <a:gd name="T54" fmla="*/ 7 w 21"/>
              <a:gd name="T55" fmla="*/ 21 h 41"/>
              <a:gd name="T56" fmla="*/ 8 w 21"/>
              <a:gd name="T57" fmla="*/ 30 h 41"/>
              <a:gd name="T58" fmla="*/ 6 w 21"/>
              <a:gd name="T59" fmla="*/ 30 h 41"/>
              <a:gd name="T60" fmla="*/ 3 w 21"/>
              <a:gd name="T61" fmla="*/ 30 h 41"/>
              <a:gd name="T62" fmla="*/ 3 w 21"/>
              <a:gd name="T63" fmla="*/ 31 h 41"/>
              <a:gd name="T64" fmla="*/ 2 w 21"/>
              <a:gd name="T65" fmla="*/ 32 h 41"/>
              <a:gd name="T66" fmla="*/ 2 w 21"/>
              <a:gd name="T67" fmla="*/ 34 h 41"/>
              <a:gd name="T68" fmla="*/ 3 w 21"/>
              <a:gd name="T69" fmla="*/ 35 h 41"/>
              <a:gd name="T70" fmla="*/ 6 w 21"/>
              <a:gd name="T71" fmla="*/ 35 h 41"/>
              <a:gd name="T72" fmla="*/ 9 w 21"/>
              <a:gd name="T73" fmla="*/ 35 h 41"/>
              <a:gd name="T74" fmla="*/ 10 w 21"/>
              <a:gd name="T75" fmla="*/ 40 h 41"/>
              <a:gd name="T76" fmla="*/ 11 w 21"/>
              <a:gd name="T77" fmla="*/ 41 h 41"/>
              <a:gd name="T78" fmla="*/ 12 w 21"/>
              <a:gd name="T79" fmla="*/ 39 h 41"/>
              <a:gd name="T80" fmla="*/ 12 w 21"/>
              <a:gd name="T81" fmla="*/ 35 h 41"/>
              <a:gd name="T82" fmla="*/ 14 w 21"/>
              <a:gd name="T83" fmla="*/ 34 h 41"/>
              <a:gd name="T84" fmla="*/ 15 w 21"/>
              <a:gd name="T85" fmla="*/ 39 h 41"/>
              <a:gd name="T86" fmla="*/ 16 w 21"/>
              <a:gd name="T87" fmla="*/ 40 h 41"/>
              <a:gd name="T88" fmla="*/ 18 w 21"/>
              <a:gd name="T89" fmla="*/ 38 h 41"/>
              <a:gd name="T90" fmla="*/ 17 w 21"/>
              <a:gd name="T91" fmla="*/ 33 h 41"/>
              <a:gd name="T92" fmla="*/ 19 w 21"/>
              <a:gd name="T93" fmla="*/ 32 h 41"/>
              <a:gd name="T94" fmla="*/ 21 w 21"/>
              <a:gd name="T95" fmla="*/ 29 h 41"/>
              <a:gd name="T96" fmla="*/ 21 w 21"/>
              <a:gd name="T97" fmla="*/ 25 h 41"/>
              <a:gd name="T98" fmla="*/ 18 w 21"/>
              <a:gd name="T99" fmla="*/ 20 h 41"/>
              <a:gd name="T100" fmla="*/ 14 w 21"/>
              <a:gd name="T101" fmla="*/ 18 h 41"/>
              <a:gd name="T102" fmla="*/ 8 w 21"/>
              <a:gd name="T103" fmla="*/ 10 h 41"/>
              <a:gd name="T104" fmla="*/ 11 w 21"/>
              <a:gd name="T105" fmla="*/ 10 h 41"/>
              <a:gd name="T106" fmla="*/ 12 w 21"/>
              <a:gd name="T107" fmla="*/ 17 h 41"/>
              <a:gd name="T108" fmla="*/ 9 w 21"/>
              <a:gd name="T109" fmla="*/ 16 h 41"/>
              <a:gd name="T110" fmla="*/ 8 w 21"/>
              <a:gd name="T111" fmla="*/ 10 h 41"/>
              <a:gd name="T112" fmla="*/ 11 w 21"/>
              <a:gd name="T113" fmla="*/ 30 h 41"/>
              <a:gd name="T114" fmla="*/ 10 w 21"/>
              <a:gd name="T115" fmla="*/ 22 h 41"/>
              <a:gd name="T116" fmla="*/ 13 w 21"/>
              <a:gd name="T117" fmla="*/ 23 h 41"/>
              <a:gd name="T118" fmla="*/ 13 w 21"/>
              <a:gd name="T119" fmla="*/ 29 h 41"/>
              <a:gd name="T120" fmla="*/ 11 w 21"/>
              <a:gd name="T121"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41">
                <a:moveTo>
                  <a:pt x="14" y="18"/>
                </a:moveTo>
                <a:cubicBezTo>
                  <a:pt x="13" y="10"/>
                  <a:pt x="13" y="10"/>
                  <a:pt x="13" y="10"/>
                </a:cubicBezTo>
                <a:cubicBezTo>
                  <a:pt x="13" y="10"/>
                  <a:pt x="13" y="10"/>
                  <a:pt x="14" y="10"/>
                </a:cubicBezTo>
                <a:cubicBezTo>
                  <a:pt x="15" y="10"/>
                  <a:pt x="16" y="10"/>
                  <a:pt x="16" y="10"/>
                </a:cubicBezTo>
                <a:cubicBezTo>
                  <a:pt x="16" y="10"/>
                  <a:pt x="17" y="10"/>
                  <a:pt x="17" y="9"/>
                </a:cubicBezTo>
                <a:cubicBezTo>
                  <a:pt x="17" y="9"/>
                  <a:pt x="17" y="8"/>
                  <a:pt x="17" y="8"/>
                </a:cubicBezTo>
                <a:cubicBezTo>
                  <a:pt x="17" y="7"/>
                  <a:pt x="17" y="6"/>
                  <a:pt x="17" y="6"/>
                </a:cubicBezTo>
                <a:cubicBezTo>
                  <a:pt x="17" y="5"/>
                  <a:pt x="17" y="5"/>
                  <a:pt x="17" y="5"/>
                </a:cubicBezTo>
                <a:cubicBezTo>
                  <a:pt x="16" y="5"/>
                  <a:pt x="16" y="5"/>
                  <a:pt x="16" y="5"/>
                </a:cubicBezTo>
                <a:cubicBezTo>
                  <a:pt x="15" y="5"/>
                  <a:pt x="15" y="5"/>
                  <a:pt x="14" y="5"/>
                </a:cubicBezTo>
                <a:cubicBezTo>
                  <a:pt x="14" y="5"/>
                  <a:pt x="13" y="5"/>
                  <a:pt x="12" y="5"/>
                </a:cubicBezTo>
                <a:cubicBezTo>
                  <a:pt x="12" y="1"/>
                  <a:pt x="12" y="1"/>
                  <a:pt x="12" y="1"/>
                </a:cubicBezTo>
                <a:cubicBezTo>
                  <a:pt x="12" y="1"/>
                  <a:pt x="11" y="0"/>
                  <a:pt x="10" y="0"/>
                </a:cubicBezTo>
                <a:cubicBezTo>
                  <a:pt x="10" y="0"/>
                  <a:pt x="9" y="1"/>
                  <a:pt x="9" y="2"/>
                </a:cubicBezTo>
                <a:cubicBezTo>
                  <a:pt x="10" y="5"/>
                  <a:pt x="10" y="5"/>
                  <a:pt x="10" y="5"/>
                </a:cubicBezTo>
                <a:cubicBezTo>
                  <a:pt x="10" y="5"/>
                  <a:pt x="10" y="5"/>
                  <a:pt x="10" y="5"/>
                </a:cubicBezTo>
                <a:cubicBezTo>
                  <a:pt x="9" y="5"/>
                  <a:pt x="8" y="6"/>
                  <a:pt x="7" y="6"/>
                </a:cubicBezTo>
                <a:cubicBezTo>
                  <a:pt x="7" y="2"/>
                  <a:pt x="7" y="2"/>
                  <a:pt x="7" y="2"/>
                </a:cubicBezTo>
                <a:cubicBezTo>
                  <a:pt x="7" y="1"/>
                  <a:pt x="6" y="1"/>
                  <a:pt x="5" y="1"/>
                </a:cubicBezTo>
                <a:cubicBezTo>
                  <a:pt x="5" y="1"/>
                  <a:pt x="4" y="2"/>
                  <a:pt x="4" y="2"/>
                </a:cubicBezTo>
                <a:cubicBezTo>
                  <a:pt x="5" y="7"/>
                  <a:pt x="5" y="7"/>
                  <a:pt x="5" y="7"/>
                </a:cubicBezTo>
                <a:cubicBezTo>
                  <a:pt x="4" y="7"/>
                  <a:pt x="3" y="8"/>
                  <a:pt x="2" y="9"/>
                </a:cubicBezTo>
                <a:cubicBezTo>
                  <a:pt x="1" y="9"/>
                  <a:pt x="1" y="10"/>
                  <a:pt x="1" y="11"/>
                </a:cubicBezTo>
                <a:cubicBezTo>
                  <a:pt x="0" y="12"/>
                  <a:pt x="0" y="13"/>
                  <a:pt x="0" y="14"/>
                </a:cubicBezTo>
                <a:cubicBezTo>
                  <a:pt x="1" y="16"/>
                  <a:pt x="1" y="17"/>
                  <a:pt x="2" y="18"/>
                </a:cubicBezTo>
                <a:cubicBezTo>
                  <a:pt x="2" y="18"/>
                  <a:pt x="3" y="19"/>
                  <a:pt x="4" y="20"/>
                </a:cubicBezTo>
                <a:cubicBezTo>
                  <a:pt x="4" y="20"/>
                  <a:pt x="5" y="21"/>
                  <a:pt x="6" y="21"/>
                </a:cubicBezTo>
                <a:cubicBezTo>
                  <a:pt x="7" y="21"/>
                  <a:pt x="7" y="21"/>
                  <a:pt x="7" y="21"/>
                </a:cubicBezTo>
                <a:cubicBezTo>
                  <a:pt x="8" y="30"/>
                  <a:pt x="8" y="30"/>
                  <a:pt x="8" y="30"/>
                </a:cubicBezTo>
                <a:cubicBezTo>
                  <a:pt x="8" y="30"/>
                  <a:pt x="7" y="30"/>
                  <a:pt x="6" y="30"/>
                </a:cubicBezTo>
                <a:cubicBezTo>
                  <a:pt x="5" y="30"/>
                  <a:pt x="4" y="30"/>
                  <a:pt x="3" y="30"/>
                </a:cubicBezTo>
                <a:cubicBezTo>
                  <a:pt x="3" y="30"/>
                  <a:pt x="3" y="30"/>
                  <a:pt x="3" y="31"/>
                </a:cubicBezTo>
                <a:cubicBezTo>
                  <a:pt x="2" y="31"/>
                  <a:pt x="2" y="31"/>
                  <a:pt x="2" y="32"/>
                </a:cubicBezTo>
                <a:cubicBezTo>
                  <a:pt x="2" y="33"/>
                  <a:pt x="2" y="33"/>
                  <a:pt x="2" y="34"/>
                </a:cubicBezTo>
                <a:cubicBezTo>
                  <a:pt x="2" y="34"/>
                  <a:pt x="2" y="34"/>
                  <a:pt x="3" y="35"/>
                </a:cubicBezTo>
                <a:cubicBezTo>
                  <a:pt x="3" y="35"/>
                  <a:pt x="4" y="35"/>
                  <a:pt x="6" y="35"/>
                </a:cubicBezTo>
                <a:cubicBezTo>
                  <a:pt x="7" y="35"/>
                  <a:pt x="8" y="35"/>
                  <a:pt x="9" y="35"/>
                </a:cubicBezTo>
                <a:cubicBezTo>
                  <a:pt x="10" y="40"/>
                  <a:pt x="10" y="40"/>
                  <a:pt x="10" y="40"/>
                </a:cubicBezTo>
                <a:cubicBezTo>
                  <a:pt x="10" y="40"/>
                  <a:pt x="11" y="41"/>
                  <a:pt x="11" y="41"/>
                </a:cubicBezTo>
                <a:cubicBezTo>
                  <a:pt x="12" y="41"/>
                  <a:pt x="12" y="40"/>
                  <a:pt x="12" y="39"/>
                </a:cubicBezTo>
                <a:cubicBezTo>
                  <a:pt x="12" y="35"/>
                  <a:pt x="12" y="35"/>
                  <a:pt x="12" y="35"/>
                </a:cubicBezTo>
                <a:cubicBezTo>
                  <a:pt x="13" y="35"/>
                  <a:pt x="13" y="34"/>
                  <a:pt x="14" y="34"/>
                </a:cubicBezTo>
                <a:cubicBezTo>
                  <a:pt x="15" y="39"/>
                  <a:pt x="15" y="39"/>
                  <a:pt x="15" y="39"/>
                </a:cubicBezTo>
                <a:cubicBezTo>
                  <a:pt x="15" y="40"/>
                  <a:pt x="16" y="40"/>
                  <a:pt x="16" y="40"/>
                </a:cubicBezTo>
                <a:cubicBezTo>
                  <a:pt x="17" y="40"/>
                  <a:pt x="18" y="39"/>
                  <a:pt x="18" y="38"/>
                </a:cubicBezTo>
                <a:cubicBezTo>
                  <a:pt x="17" y="33"/>
                  <a:pt x="17" y="33"/>
                  <a:pt x="17" y="33"/>
                </a:cubicBezTo>
                <a:cubicBezTo>
                  <a:pt x="17" y="33"/>
                  <a:pt x="18" y="33"/>
                  <a:pt x="19" y="32"/>
                </a:cubicBezTo>
                <a:cubicBezTo>
                  <a:pt x="20" y="31"/>
                  <a:pt x="20" y="30"/>
                  <a:pt x="21" y="29"/>
                </a:cubicBezTo>
                <a:cubicBezTo>
                  <a:pt x="21" y="28"/>
                  <a:pt x="21" y="27"/>
                  <a:pt x="21" y="25"/>
                </a:cubicBezTo>
                <a:cubicBezTo>
                  <a:pt x="21" y="23"/>
                  <a:pt x="20" y="21"/>
                  <a:pt x="18" y="20"/>
                </a:cubicBezTo>
                <a:cubicBezTo>
                  <a:pt x="17" y="19"/>
                  <a:pt x="16" y="18"/>
                  <a:pt x="14" y="18"/>
                </a:cubicBezTo>
                <a:close/>
                <a:moveTo>
                  <a:pt x="8" y="10"/>
                </a:moveTo>
                <a:cubicBezTo>
                  <a:pt x="9" y="10"/>
                  <a:pt x="10" y="10"/>
                  <a:pt x="11" y="10"/>
                </a:cubicBezTo>
                <a:cubicBezTo>
                  <a:pt x="12" y="17"/>
                  <a:pt x="12" y="17"/>
                  <a:pt x="12" y="17"/>
                </a:cubicBezTo>
                <a:cubicBezTo>
                  <a:pt x="11" y="17"/>
                  <a:pt x="10" y="17"/>
                  <a:pt x="9" y="16"/>
                </a:cubicBezTo>
                <a:lnTo>
                  <a:pt x="8" y="10"/>
                </a:lnTo>
                <a:close/>
                <a:moveTo>
                  <a:pt x="11" y="30"/>
                </a:moveTo>
                <a:cubicBezTo>
                  <a:pt x="10" y="22"/>
                  <a:pt x="10" y="22"/>
                  <a:pt x="10" y="22"/>
                </a:cubicBezTo>
                <a:cubicBezTo>
                  <a:pt x="11" y="22"/>
                  <a:pt x="12" y="23"/>
                  <a:pt x="13" y="23"/>
                </a:cubicBezTo>
                <a:cubicBezTo>
                  <a:pt x="13" y="29"/>
                  <a:pt x="13" y="29"/>
                  <a:pt x="13" y="29"/>
                </a:cubicBezTo>
                <a:cubicBezTo>
                  <a:pt x="13" y="30"/>
                  <a:pt x="12" y="30"/>
                  <a:pt x="11" y="3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21" name="Freeform 217"/>
          <p:cNvSpPr>
            <a:spLocks noEditPoints="1"/>
          </p:cNvSpPr>
          <p:nvPr/>
        </p:nvSpPr>
        <p:spPr bwMode="auto">
          <a:xfrm>
            <a:off x="857250" y="3208599"/>
            <a:ext cx="347662" cy="347663"/>
          </a:xfrm>
          <a:custGeom>
            <a:avLst/>
            <a:gdLst>
              <a:gd name="T0" fmla="*/ 95 w 101"/>
              <a:gd name="T1" fmla="*/ 46 h 101"/>
              <a:gd name="T2" fmla="*/ 88 w 101"/>
              <a:gd name="T3" fmla="*/ 45 h 101"/>
              <a:gd name="T4" fmla="*/ 86 w 101"/>
              <a:gd name="T5" fmla="*/ 38 h 101"/>
              <a:gd name="T6" fmla="*/ 92 w 101"/>
              <a:gd name="T7" fmla="*/ 34 h 101"/>
              <a:gd name="T8" fmla="*/ 94 w 101"/>
              <a:gd name="T9" fmla="*/ 24 h 101"/>
              <a:gd name="T10" fmla="*/ 89 w 101"/>
              <a:gd name="T11" fmla="*/ 18 h 101"/>
              <a:gd name="T12" fmla="*/ 79 w 101"/>
              <a:gd name="T13" fmla="*/ 16 h 101"/>
              <a:gd name="T14" fmla="*/ 73 w 101"/>
              <a:gd name="T15" fmla="*/ 20 h 101"/>
              <a:gd name="T16" fmla="*/ 67 w 101"/>
              <a:gd name="T17" fmla="*/ 17 h 101"/>
              <a:gd name="T18" fmla="*/ 68 w 101"/>
              <a:gd name="T19" fmla="*/ 9 h 101"/>
              <a:gd name="T20" fmla="*/ 62 w 101"/>
              <a:gd name="T21" fmla="*/ 1 h 101"/>
              <a:gd name="T22" fmla="*/ 55 w 101"/>
              <a:gd name="T23" fmla="*/ 0 h 101"/>
              <a:gd name="T24" fmla="*/ 47 w 101"/>
              <a:gd name="T25" fmla="*/ 6 h 101"/>
              <a:gd name="T26" fmla="*/ 46 w 101"/>
              <a:gd name="T27" fmla="*/ 13 h 101"/>
              <a:gd name="T28" fmla="*/ 38 w 101"/>
              <a:gd name="T29" fmla="*/ 15 h 101"/>
              <a:gd name="T30" fmla="*/ 34 w 101"/>
              <a:gd name="T31" fmla="*/ 9 h 101"/>
              <a:gd name="T32" fmla="*/ 25 w 101"/>
              <a:gd name="T33" fmla="*/ 8 h 101"/>
              <a:gd name="T34" fmla="*/ 18 w 101"/>
              <a:gd name="T35" fmla="*/ 12 h 101"/>
              <a:gd name="T36" fmla="*/ 17 w 101"/>
              <a:gd name="T37" fmla="*/ 22 h 101"/>
              <a:gd name="T38" fmla="*/ 20 w 101"/>
              <a:gd name="T39" fmla="*/ 27 h 101"/>
              <a:gd name="T40" fmla="*/ 16 w 101"/>
              <a:gd name="T41" fmla="*/ 34 h 101"/>
              <a:gd name="T42" fmla="*/ 10 w 101"/>
              <a:gd name="T43" fmla="*/ 33 h 101"/>
              <a:gd name="T44" fmla="*/ 2 w 101"/>
              <a:gd name="T45" fmla="*/ 39 h 101"/>
              <a:gd name="T46" fmla="*/ 1 w 101"/>
              <a:gd name="T47" fmla="*/ 47 h 101"/>
              <a:gd name="T48" fmla="*/ 7 w 101"/>
              <a:gd name="T49" fmla="*/ 55 h 101"/>
              <a:gd name="T50" fmla="*/ 13 w 101"/>
              <a:gd name="T51" fmla="*/ 55 h 101"/>
              <a:gd name="T52" fmla="*/ 14 w 101"/>
              <a:gd name="T53" fmla="*/ 63 h 101"/>
              <a:gd name="T54" fmla="*/ 10 w 101"/>
              <a:gd name="T55" fmla="*/ 67 h 101"/>
              <a:gd name="T56" fmla="*/ 8 w 101"/>
              <a:gd name="T57" fmla="*/ 77 h 101"/>
              <a:gd name="T58" fmla="*/ 13 w 101"/>
              <a:gd name="T59" fmla="*/ 83 h 101"/>
              <a:gd name="T60" fmla="*/ 23 w 101"/>
              <a:gd name="T61" fmla="*/ 84 h 101"/>
              <a:gd name="T62" fmla="*/ 27 w 101"/>
              <a:gd name="T63" fmla="*/ 81 h 101"/>
              <a:gd name="T64" fmla="*/ 34 w 101"/>
              <a:gd name="T65" fmla="*/ 85 h 101"/>
              <a:gd name="T66" fmla="*/ 34 w 101"/>
              <a:gd name="T67" fmla="*/ 91 h 101"/>
              <a:gd name="T68" fmla="*/ 39 w 101"/>
              <a:gd name="T69" fmla="*/ 99 h 101"/>
              <a:gd name="T70" fmla="*/ 47 w 101"/>
              <a:gd name="T71" fmla="*/ 100 h 101"/>
              <a:gd name="T72" fmla="*/ 55 w 101"/>
              <a:gd name="T73" fmla="*/ 94 h 101"/>
              <a:gd name="T74" fmla="*/ 56 w 101"/>
              <a:gd name="T75" fmla="*/ 88 h 101"/>
              <a:gd name="T76" fmla="*/ 64 w 101"/>
              <a:gd name="T77" fmla="*/ 86 h 101"/>
              <a:gd name="T78" fmla="*/ 67 w 101"/>
              <a:gd name="T79" fmla="*/ 91 h 101"/>
              <a:gd name="T80" fmla="*/ 77 w 101"/>
              <a:gd name="T81" fmla="*/ 93 h 101"/>
              <a:gd name="T82" fmla="*/ 84 w 101"/>
              <a:gd name="T83" fmla="*/ 88 h 101"/>
              <a:gd name="T84" fmla="*/ 85 w 101"/>
              <a:gd name="T85" fmla="*/ 78 h 101"/>
              <a:gd name="T86" fmla="*/ 81 w 101"/>
              <a:gd name="T87" fmla="*/ 73 h 101"/>
              <a:gd name="T88" fmla="*/ 85 w 101"/>
              <a:gd name="T89" fmla="*/ 67 h 101"/>
              <a:gd name="T90" fmla="*/ 92 w 101"/>
              <a:gd name="T91" fmla="*/ 68 h 101"/>
              <a:gd name="T92" fmla="*/ 100 w 101"/>
              <a:gd name="T93" fmla="*/ 62 h 101"/>
              <a:gd name="T94" fmla="*/ 101 w 101"/>
              <a:gd name="T95" fmla="*/ 54 h 101"/>
              <a:gd name="T96" fmla="*/ 95 w 101"/>
              <a:gd name="T97" fmla="*/ 46 h 101"/>
              <a:gd name="T98" fmla="*/ 61 w 101"/>
              <a:gd name="T99" fmla="*/ 66 h 101"/>
              <a:gd name="T100" fmla="*/ 35 w 101"/>
              <a:gd name="T101" fmla="*/ 62 h 101"/>
              <a:gd name="T102" fmla="*/ 39 w 101"/>
              <a:gd name="T103" fmla="*/ 35 h 101"/>
              <a:gd name="T104" fmla="*/ 65 w 101"/>
              <a:gd name="T105" fmla="*/ 40 h 101"/>
              <a:gd name="T106" fmla="*/ 61 w 101"/>
              <a:gd name="T107" fmla="*/ 6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1" h="101">
                <a:moveTo>
                  <a:pt x="95" y="46"/>
                </a:moveTo>
                <a:cubicBezTo>
                  <a:pt x="88" y="45"/>
                  <a:pt x="88" y="45"/>
                  <a:pt x="88" y="45"/>
                </a:cubicBezTo>
                <a:cubicBezTo>
                  <a:pt x="87" y="43"/>
                  <a:pt x="87" y="40"/>
                  <a:pt x="86" y="38"/>
                </a:cubicBezTo>
                <a:cubicBezTo>
                  <a:pt x="92" y="34"/>
                  <a:pt x="92" y="34"/>
                  <a:pt x="92" y="34"/>
                </a:cubicBezTo>
                <a:cubicBezTo>
                  <a:pt x="95" y="31"/>
                  <a:pt x="96" y="27"/>
                  <a:pt x="94" y="24"/>
                </a:cubicBezTo>
                <a:cubicBezTo>
                  <a:pt x="89" y="18"/>
                  <a:pt x="89" y="18"/>
                  <a:pt x="89" y="18"/>
                </a:cubicBezTo>
                <a:cubicBezTo>
                  <a:pt x="87" y="14"/>
                  <a:pt x="82" y="14"/>
                  <a:pt x="79" y="16"/>
                </a:cubicBezTo>
                <a:cubicBezTo>
                  <a:pt x="73" y="20"/>
                  <a:pt x="73" y="20"/>
                  <a:pt x="73" y="20"/>
                </a:cubicBezTo>
                <a:cubicBezTo>
                  <a:pt x="71" y="19"/>
                  <a:pt x="69" y="18"/>
                  <a:pt x="67" y="17"/>
                </a:cubicBezTo>
                <a:cubicBezTo>
                  <a:pt x="68" y="9"/>
                  <a:pt x="68" y="9"/>
                  <a:pt x="68" y="9"/>
                </a:cubicBezTo>
                <a:cubicBezTo>
                  <a:pt x="69" y="6"/>
                  <a:pt x="66" y="2"/>
                  <a:pt x="62" y="1"/>
                </a:cubicBezTo>
                <a:cubicBezTo>
                  <a:pt x="55" y="0"/>
                  <a:pt x="55" y="0"/>
                  <a:pt x="55" y="0"/>
                </a:cubicBezTo>
                <a:cubicBezTo>
                  <a:pt x="51" y="0"/>
                  <a:pt x="47" y="2"/>
                  <a:pt x="47" y="6"/>
                </a:cubicBezTo>
                <a:cubicBezTo>
                  <a:pt x="46" y="13"/>
                  <a:pt x="46" y="13"/>
                  <a:pt x="46" y="13"/>
                </a:cubicBezTo>
                <a:cubicBezTo>
                  <a:pt x="43" y="13"/>
                  <a:pt x="41" y="14"/>
                  <a:pt x="38" y="15"/>
                </a:cubicBezTo>
                <a:cubicBezTo>
                  <a:pt x="34" y="9"/>
                  <a:pt x="34" y="9"/>
                  <a:pt x="34" y="9"/>
                </a:cubicBezTo>
                <a:cubicBezTo>
                  <a:pt x="32" y="6"/>
                  <a:pt x="28" y="5"/>
                  <a:pt x="25" y="8"/>
                </a:cubicBezTo>
                <a:cubicBezTo>
                  <a:pt x="18" y="12"/>
                  <a:pt x="18" y="12"/>
                  <a:pt x="18" y="12"/>
                </a:cubicBezTo>
                <a:cubicBezTo>
                  <a:pt x="15" y="15"/>
                  <a:pt x="14" y="19"/>
                  <a:pt x="17" y="22"/>
                </a:cubicBezTo>
                <a:cubicBezTo>
                  <a:pt x="20" y="27"/>
                  <a:pt x="20" y="27"/>
                  <a:pt x="20" y="27"/>
                </a:cubicBezTo>
                <a:cubicBezTo>
                  <a:pt x="19" y="29"/>
                  <a:pt x="17" y="32"/>
                  <a:pt x="16" y="34"/>
                </a:cubicBezTo>
                <a:cubicBezTo>
                  <a:pt x="10" y="33"/>
                  <a:pt x="10" y="33"/>
                  <a:pt x="10" y="33"/>
                </a:cubicBezTo>
                <a:cubicBezTo>
                  <a:pt x="6" y="32"/>
                  <a:pt x="3" y="35"/>
                  <a:pt x="2" y="39"/>
                </a:cubicBezTo>
                <a:cubicBezTo>
                  <a:pt x="1" y="47"/>
                  <a:pt x="1" y="47"/>
                  <a:pt x="1" y="47"/>
                </a:cubicBezTo>
                <a:cubicBezTo>
                  <a:pt x="0" y="50"/>
                  <a:pt x="3" y="54"/>
                  <a:pt x="7" y="55"/>
                </a:cubicBezTo>
                <a:cubicBezTo>
                  <a:pt x="13" y="55"/>
                  <a:pt x="13" y="55"/>
                  <a:pt x="13" y="55"/>
                </a:cubicBezTo>
                <a:cubicBezTo>
                  <a:pt x="13" y="58"/>
                  <a:pt x="14" y="61"/>
                  <a:pt x="14" y="63"/>
                </a:cubicBezTo>
                <a:cubicBezTo>
                  <a:pt x="10" y="67"/>
                  <a:pt x="10" y="67"/>
                  <a:pt x="10" y="67"/>
                </a:cubicBezTo>
                <a:cubicBezTo>
                  <a:pt x="7" y="69"/>
                  <a:pt x="6" y="73"/>
                  <a:pt x="8" y="77"/>
                </a:cubicBezTo>
                <a:cubicBezTo>
                  <a:pt x="13" y="83"/>
                  <a:pt x="13" y="83"/>
                  <a:pt x="13" y="83"/>
                </a:cubicBezTo>
                <a:cubicBezTo>
                  <a:pt x="15" y="86"/>
                  <a:pt x="20" y="87"/>
                  <a:pt x="23" y="84"/>
                </a:cubicBezTo>
                <a:cubicBezTo>
                  <a:pt x="27" y="81"/>
                  <a:pt x="27" y="81"/>
                  <a:pt x="27" y="81"/>
                </a:cubicBezTo>
                <a:cubicBezTo>
                  <a:pt x="30" y="83"/>
                  <a:pt x="32" y="84"/>
                  <a:pt x="34" y="85"/>
                </a:cubicBezTo>
                <a:cubicBezTo>
                  <a:pt x="34" y="91"/>
                  <a:pt x="34" y="91"/>
                  <a:pt x="34" y="91"/>
                </a:cubicBezTo>
                <a:cubicBezTo>
                  <a:pt x="33" y="95"/>
                  <a:pt x="36" y="98"/>
                  <a:pt x="39" y="99"/>
                </a:cubicBezTo>
                <a:cubicBezTo>
                  <a:pt x="47" y="100"/>
                  <a:pt x="47" y="100"/>
                  <a:pt x="47" y="100"/>
                </a:cubicBezTo>
                <a:cubicBezTo>
                  <a:pt x="51" y="101"/>
                  <a:pt x="55" y="98"/>
                  <a:pt x="55" y="94"/>
                </a:cubicBezTo>
                <a:cubicBezTo>
                  <a:pt x="56" y="88"/>
                  <a:pt x="56" y="88"/>
                  <a:pt x="56" y="88"/>
                </a:cubicBezTo>
                <a:cubicBezTo>
                  <a:pt x="59" y="88"/>
                  <a:pt x="61" y="87"/>
                  <a:pt x="64" y="86"/>
                </a:cubicBezTo>
                <a:cubicBezTo>
                  <a:pt x="67" y="91"/>
                  <a:pt x="67" y="91"/>
                  <a:pt x="67" y="91"/>
                </a:cubicBezTo>
                <a:cubicBezTo>
                  <a:pt x="70" y="94"/>
                  <a:pt x="74" y="95"/>
                  <a:pt x="77" y="93"/>
                </a:cubicBezTo>
                <a:cubicBezTo>
                  <a:pt x="84" y="88"/>
                  <a:pt x="84" y="88"/>
                  <a:pt x="84" y="88"/>
                </a:cubicBezTo>
                <a:cubicBezTo>
                  <a:pt x="87" y="86"/>
                  <a:pt x="87" y="82"/>
                  <a:pt x="85" y="78"/>
                </a:cubicBezTo>
                <a:cubicBezTo>
                  <a:pt x="81" y="73"/>
                  <a:pt x="81" y="73"/>
                  <a:pt x="81" y="73"/>
                </a:cubicBezTo>
                <a:cubicBezTo>
                  <a:pt x="82" y="71"/>
                  <a:pt x="84" y="69"/>
                  <a:pt x="85" y="67"/>
                </a:cubicBezTo>
                <a:cubicBezTo>
                  <a:pt x="92" y="68"/>
                  <a:pt x="92" y="68"/>
                  <a:pt x="92" y="68"/>
                </a:cubicBezTo>
                <a:cubicBezTo>
                  <a:pt x="95" y="68"/>
                  <a:pt x="99" y="66"/>
                  <a:pt x="100" y="62"/>
                </a:cubicBezTo>
                <a:cubicBezTo>
                  <a:pt x="101" y="54"/>
                  <a:pt x="101" y="54"/>
                  <a:pt x="101" y="54"/>
                </a:cubicBezTo>
                <a:cubicBezTo>
                  <a:pt x="101" y="50"/>
                  <a:pt x="99" y="47"/>
                  <a:pt x="95" y="46"/>
                </a:cubicBezTo>
                <a:close/>
                <a:moveTo>
                  <a:pt x="61" y="66"/>
                </a:moveTo>
                <a:cubicBezTo>
                  <a:pt x="53" y="72"/>
                  <a:pt x="41" y="70"/>
                  <a:pt x="35" y="62"/>
                </a:cubicBezTo>
                <a:cubicBezTo>
                  <a:pt x="29" y="53"/>
                  <a:pt x="31" y="42"/>
                  <a:pt x="39" y="35"/>
                </a:cubicBezTo>
                <a:cubicBezTo>
                  <a:pt x="47" y="29"/>
                  <a:pt x="59" y="31"/>
                  <a:pt x="65" y="40"/>
                </a:cubicBezTo>
                <a:cubicBezTo>
                  <a:pt x="72" y="48"/>
                  <a:pt x="70" y="60"/>
                  <a:pt x="61" y="66"/>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222" name="Freeform 218"/>
          <p:cNvSpPr>
            <a:spLocks noEditPoints="1"/>
          </p:cNvSpPr>
          <p:nvPr/>
        </p:nvSpPr>
        <p:spPr bwMode="auto">
          <a:xfrm>
            <a:off x="785812" y="3624524"/>
            <a:ext cx="123825" cy="120650"/>
          </a:xfrm>
          <a:custGeom>
            <a:avLst/>
            <a:gdLst>
              <a:gd name="T0" fmla="*/ 35 w 36"/>
              <a:gd name="T1" fmla="*/ 12 h 35"/>
              <a:gd name="T2" fmla="*/ 32 w 36"/>
              <a:gd name="T3" fmla="*/ 10 h 35"/>
              <a:gd name="T4" fmla="*/ 29 w 36"/>
              <a:gd name="T5" fmla="*/ 11 h 35"/>
              <a:gd name="T6" fmla="*/ 28 w 36"/>
              <a:gd name="T7" fmla="*/ 9 h 35"/>
              <a:gd name="T8" fmla="*/ 29 w 36"/>
              <a:gd name="T9" fmla="*/ 7 h 35"/>
              <a:gd name="T10" fmla="*/ 28 w 36"/>
              <a:gd name="T11" fmla="*/ 3 h 35"/>
              <a:gd name="T12" fmla="*/ 26 w 36"/>
              <a:gd name="T13" fmla="*/ 2 h 35"/>
              <a:gd name="T14" fmla="*/ 22 w 36"/>
              <a:gd name="T15" fmla="*/ 3 h 35"/>
              <a:gd name="T16" fmla="*/ 21 w 36"/>
              <a:gd name="T17" fmla="*/ 5 h 35"/>
              <a:gd name="T18" fmla="*/ 19 w 36"/>
              <a:gd name="T19" fmla="*/ 4 h 35"/>
              <a:gd name="T20" fmla="*/ 18 w 36"/>
              <a:gd name="T21" fmla="*/ 2 h 35"/>
              <a:gd name="T22" fmla="*/ 15 w 36"/>
              <a:gd name="T23" fmla="*/ 0 h 35"/>
              <a:gd name="T24" fmla="*/ 12 w 36"/>
              <a:gd name="T25" fmla="*/ 1 h 35"/>
              <a:gd name="T26" fmla="*/ 11 w 36"/>
              <a:gd name="T27" fmla="*/ 4 h 35"/>
              <a:gd name="T28" fmla="*/ 11 w 36"/>
              <a:gd name="T29" fmla="*/ 6 h 35"/>
              <a:gd name="T30" fmla="*/ 9 w 36"/>
              <a:gd name="T31" fmla="*/ 8 h 35"/>
              <a:gd name="T32" fmla="*/ 7 w 36"/>
              <a:gd name="T33" fmla="*/ 6 h 35"/>
              <a:gd name="T34" fmla="*/ 4 w 36"/>
              <a:gd name="T35" fmla="*/ 7 h 35"/>
              <a:gd name="T36" fmla="*/ 2 w 36"/>
              <a:gd name="T37" fmla="*/ 10 h 35"/>
              <a:gd name="T38" fmla="*/ 3 w 36"/>
              <a:gd name="T39" fmla="*/ 13 h 35"/>
              <a:gd name="T40" fmla="*/ 5 w 36"/>
              <a:gd name="T41" fmla="*/ 14 h 35"/>
              <a:gd name="T42" fmla="*/ 4 w 36"/>
              <a:gd name="T43" fmla="*/ 17 h 35"/>
              <a:gd name="T44" fmla="*/ 2 w 36"/>
              <a:gd name="T45" fmla="*/ 17 h 35"/>
              <a:gd name="T46" fmla="*/ 1 w 36"/>
              <a:gd name="T47" fmla="*/ 20 h 35"/>
              <a:gd name="T48" fmla="*/ 1 w 36"/>
              <a:gd name="T49" fmla="*/ 23 h 35"/>
              <a:gd name="T50" fmla="*/ 4 w 36"/>
              <a:gd name="T51" fmla="*/ 25 h 35"/>
              <a:gd name="T52" fmla="*/ 6 w 36"/>
              <a:gd name="T53" fmla="*/ 24 h 35"/>
              <a:gd name="T54" fmla="*/ 8 w 36"/>
              <a:gd name="T55" fmla="*/ 27 h 35"/>
              <a:gd name="T56" fmla="*/ 7 w 36"/>
              <a:gd name="T57" fmla="*/ 28 h 35"/>
              <a:gd name="T58" fmla="*/ 8 w 36"/>
              <a:gd name="T59" fmla="*/ 32 h 35"/>
              <a:gd name="T60" fmla="*/ 10 w 36"/>
              <a:gd name="T61" fmla="*/ 33 h 35"/>
              <a:gd name="T62" fmla="*/ 14 w 36"/>
              <a:gd name="T63" fmla="*/ 32 h 35"/>
              <a:gd name="T64" fmla="*/ 15 w 36"/>
              <a:gd name="T65" fmla="*/ 30 h 35"/>
              <a:gd name="T66" fmla="*/ 17 w 36"/>
              <a:gd name="T67" fmla="*/ 31 h 35"/>
              <a:gd name="T68" fmla="*/ 18 w 36"/>
              <a:gd name="T69" fmla="*/ 33 h 35"/>
              <a:gd name="T70" fmla="*/ 21 w 36"/>
              <a:gd name="T71" fmla="*/ 35 h 35"/>
              <a:gd name="T72" fmla="*/ 24 w 36"/>
              <a:gd name="T73" fmla="*/ 34 h 35"/>
              <a:gd name="T74" fmla="*/ 25 w 36"/>
              <a:gd name="T75" fmla="*/ 31 h 35"/>
              <a:gd name="T76" fmla="*/ 25 w 36"/>
              <a:gd name="T77" fmla="*/ 29 h 35"/>
              <a:gd name="T78" fmla="*/ 27 w 36"/>
              <a:gd name="T79" fmla="*/ 27 h 35"/>
              <a:gd name="T80" fmla="*/ 29 w 36"/>
              <a:gd name="T81" fmla="*/ 29 h 35"/>
              <a:gd name="T82" fmla="*/ 32 w 36"/>
              <a:gd name="T83" fmla="*/ 28 h 35"/>
              <a:gd name="T84" fmla="*/ 34 w 36"/>
              <a:gd name="T85" fmla="*/ 25 h 35"/>
              <a:gd name="T86" fmla="*/ 33 w 36"/>
              <a:gd name="T87" fmla="*/ 22 h 35"/>
              <a:gd name="T88" fmla="*/ 31 w 36"/>
              <a:gd name="T89" fmla="*/ 21 h 35"/>
              <a:gd name="T90" fmla="*/ 31 w 36"/>
              <a:gd name="T91" fmla="*/ 18 h 35"/>
              <a:gd name="T92" fmla="*/ 34 w 36"/>
              <a:gd name="T93" fmla="*/ 18 h 35"/>
              <a:gd name="T94" fmla="*/ 35 w 36"/>
              <a:gd name="T95" fmla="*/ 15 h 35"/>
              <a:gd name="T96" fmla="*/ 35 w 36"/>
              <a:gd name="T97" fmla="*/ 12 h 35"/>
              <a:gd name="T98" fmla="*/ 19 w 36"/>
              <a:gd name="T99" fmla="*/ 24 h 35"/>
              <a:gd name="T100" fmla="*/ 11 w 36"/>
              <a:gd name="T101" fmla="*/ 19 h 35"/>
              <a:gd name="T102" fmla="*/ 16 w 36"/>
              <a:gd name="T103" fmla="*/ 11 h 35"/>
              <a:gd name="T104" fmla="*/ 24 w 36"/>
              <a:gd name="T105" fmla="*/ 16 h 35"/>
              <a:gd name="T106" fmla="*/ 19 w 36"/>
              <a:gd name="T107"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6" h="35">
                <a:moveTo>
                  <a:pt x="35" y="12"/>
                </a:moveTo>
                <a:cubicBezTo>
                  <a:pt x="34" y="11"/>
                  <a:pt x="33" y="10"/>
                  <a:pt x="32" y="10"/>
                </a:cubicBezTo>
                <a:cubicBezTo>
                  <a:pt x="29" y="11"/>
                  <a:pt x="29" y="11"/>
                  <a:pt x="29" y="11"/>
                </a:cubicBezTo>
                <a:cubicBezTo>
                  <a:pt x="29" y="10"/>
                  <a:pt x="28" y="9"/>
                  <a:pt x="28" y="9"/>
                </a:cubicBezTo>
                <a:cubicBezTo>
                  <a:pt x="29" y="7"/>
                  <a:pt x="29" y="7"/>
                  <a:pt x="29" y="7"/>
                </a:cubicBezTo>
                <a:cubicBezTo>
                  <a:pt x="30" y="5"/>
                  <a:pt x="29" y="4"/>
                  <a:pt x="28" y="3"/>
                </a:cubicBezTo>
                <a:cubicBezTo>
                  <a:pt x="26" y="2"/>
                  <a:pt x="26" y="2"/>
                  <a:pt x="26" y="2"/>
                </a:cubicBezTo>
                <a:cubicBezTo>
                  <a:pt x="25" y="1"/>
                  <a:pt x="23" y="1"/>
                  <a:pt x="22" y="3"/>
                </a:cubicBezTo>
                <a:cubicBezTo>
                  <a:pt x="21" y="5"/>
                  <a:pt x="21" y="5"/>
                  <a:pt x="21" y="5"/>
                </a:cubicBezTo>
                <a:cubicBezTo>
                  <a:pt x="20" y="4"/>
                  <a:pt x="20" y="4"/>
                  <a:pt x="19" y="4"/>
                </a:cubicBezTo>
                <a:cubicBezTo>
                  <a:pt x="18" y="2"/>
                  <a:pt x="18" y="2"/>
                  <a:pt x="18" y="2"/>
                </a:cubicBezTo>
                <a:cubicBezTo>
                  <a:pt x="18" y="1"/>
                  <a:pt x="16" y="0"/>
                  <a:pt x="15" y="0"/>
                </a:cubicBezTo>
                <a:cubicBezTo>
                  <a:pt x="12" y="1"/>
                  <a:pt x="12" y="1"/>
                  <a:pt x="12" y="1"/>
                </a:cubicBezTo>
                <a:cubicBezTo>
                  <a:pt x="11" y="1"/>
                  <a:pt x="10" y="2"/>
                  <a:pt x="11" y="4"/>
                </a:cubicBezTo>
                <a:cubicBezTo>
                  <a:pt x="11" y="6"/>
                  <a:pt x="11" y="6"/>
                  <a:pt x="11" y="6"/>
                </a:cubicBezTo>
                <a:cubicBezTo>
                  <a:pt x="10" y="6"/>
                  <a:pt x="10" y="7"/>
                  <a:pt x="9" y="8"/>
                </a:cubicBezTo>
                <a:cubicBezTo>
                  <a:pt x="7" y="6"/>
                  <a:pt x="7" y="6"/>
                  <a:pt x="7" y="6"/>
                </a:cubicBezTo>
                <a:cubicBezTo>
                  <a:pt x="6" y="6"/>
                  <a:pt x="4" y="6"/>
                  <a:pt x="4" y="7"/>
                </a:cubicBezTo>
                <a:cubicBezTo>
                  <a:pt x="2" y="10"/>
                  <a:pt x="2" y="10"/>
                  <a:pt x="2" y="10"/>
                </a:cubicBezTo>
                <a:cubicBezTo>
                  <a:pt x="2" y="11"/>
                  <a:pt x="2" y="12"/>
                  <a:pt x="3" y="13"/>
                </a:cubicBezTo>
                <a:cubicBezTo>
                  <a:pt x="5" y="14"/>
                  <a:pt x="5" y="14"/>
                  <a:pt x="5" y="14"/>
                </a:cubicBezTo>
                <a:cubicBezTo>
                  <a:pt x="5" y="15"/>
                  <a:pt x="4" y="16"/>
                  <a:pt x="4" y="17"/>
                </a:cubicBezTo>
                <a:cubicBezTo>
                  <a:pt x="2" y="17"/>
                  <a:pt x="2" y="17"/>
                  <a:pt x="2" y="17"/>
                </a:cubicBezTo>
                <a:cubicBezTo>
                  <a:pt x="1" y="18"/>
                  <a:pt x="0" y="19"/>
                  <a:pt x="1" y="20"/>
                </a:cubicBezTo>
                <a:cubicBezTo>
                  <a:pt x="1" y="23"/>
                  <a:pt x="1" y="23"/>
                  <a:pt x="1" y="23"/>
                </a:cubicBezTo>
                <a:cubicBezTo>
                  <a:pt x="2" y="24"/>
                  <a:pt x="3" y="25"/>
                  <a:pt x="4" y="25"/>
                </a:cubicBezTo>
                <a:cubicBezTo>
                  <a:pt x="6" y="24"/>
                  <a:pt x="6" y="24"/>
                  <a:pt x="6" y="24"/>
                </a:cubicBezTo>
                <a:cubicBezTo>
                  <a:pt x="7" y="25"/>
                  <a:pt x="7" y="26"/>
                  <a:pt x="8" y="27"/>
                </a:cubicBezTo>
                <a:cubicBezTo>
                  <a:pt x="7" y="28"/>
                  <a:pt x="7" y="28"/>
                  <a:pt x="7" y="28"/>
                </a:cubicBezTo>
                <a:cubicBezTo>
                  <a:pt x="6" y="30"/>
                  <a:pt x="7" y="31"/>
                  <a:pt x="8" y="32"/>
                </a:cubicBezTo>
                <a:cubicBezTo>
                  <a:pt x="10" y="33"/>
                  <a:pt x="10" y="33"/>
                  <a:pt x="10" y="33"/>
                </a:cubicBezTo>
                <a:cubicBezTo>
                  <a:pt x="11" y="34"/>
                  <a:pt x="13" y="34"/>
                  <a:pt x="14" y="32"/>
                </a:cubicBezTo>
                <a:cubicBezTo>
                  <a:pt x="15" y="30"/>
                  <a:pt x="15" y="30"/>
                  <a:pt x="15" y="30"/>
                </a:cubicBezTo>
                <a:cubicBezTo>
                  <a:pt x="16" y="31"/>
                  <a:pt x="16" y="31"/>
                  <a:pt x="17" y="31"/>
                </a:cubicBezTo>
                <a:cubicBezTo>
                  <a:pt x="18" y="33"/>
                  <a:pt x="18" y="33"/>
                  <a:pt x="18" y="33"/>
                </a:cubicBezTo>
                <a:cubicBezTo>
                  <a:pt x="18" y="34"/>
                  <a:pt x="20" y="35"/>
                  <a:pt x="21" y="35"/>
                </a:cubicBezTo>
                <a:cubicBezTo>
                  <a:pt x="24" y="34"/>
                  <a:pt x="24" y="34"/>
                  <a:pt x="24" y="34"/>
                </a:cubicBezTo>
                <a:cubicBezTo>
                  <a:pt x="25" y="34"/>
                  <a:pt x="26" y="32"/>
                  <a:pt x="25" y="31"/>
                </a:cubicBezTo>
                <a:cubicBezTo>
                  <a:pt x="25" y="29"/>
                  <a:pt x="25" y="29"/>
                  <a:pt x="25" y="29"/>
                </a:cubicBezTo>
                <a:cubicBezTo>
                  <a:pt x="26" y="28"/>
                  <a:pt x="26" y="28"/>
                  <a:pt x="27" y="27"/>
                </a:cubicBezTo>
                <a:cubicBezTo>
                  <a:pt x="29" y="29"/>
                  <a:pt x="29" y="29"/>
                  <a:pt x="29" y="29"/>
                </a:cubicBezTo>
                <a:cubicBezTo>
                  <a:pt x="30" y="29"/>
                  <a:pt x="32" y="29"/>
                  <a:pt x="32" y="28"/>
                </a:cubicBezTo>
                <a:cubicBezTo>
                  <a:pt x="34" y="25"/>
                  <a:pt x="34" y="25"/>
                  <a:pt x="34" y="25"/>
                </a:cubicBezTo>
                <a:cubicBezTo>
                  <a:pt x="34" y="24"/>
                  <a:pt x="34" y="23"/>
                  <a:pt x="33" y="22"/>
                </a:cubicBezTo>
                <a:cubicBezTo>
                  <a:pt x="31" y="21"/>
                  <a:pt x="31" y="21"/>
                  <a:pt x="31" y="21"/>
                </a:cubicBezTo>
                <a:cubicBezTo>
                  <a:pt x="31" y="20"/>
                  <a:pt x="31" y="19"/>
                  <a:pt x="31" y="18"/>
                </a:cubicBezTo>
                <a:cubicBezTo>
                  <a:pt x="34" y="18"/>
                  <a:pt x="34" y="18"/>
                  <a:pt x="34" y="18"/>
                </a:cubicBezTo>
                <a:cubicBezTo>
                  <a:pt x="35" y="17"/>
                  <a:pt x="36" y="16"/>
                  <a:pt x="35" y="15"/>
                </a:cubicBezTo>
                <a:lnTo>
                  <a:pt x="35" y="12"/>
                </a:lnTo>
                <a:close/>
                <a:moveTo>
                  <a:pt x="19" y="24"/>
                </a:moveTo>
                <a:cubicBezTo>
                  <a:pt x="16" y="25"/>
                  <a:pt x="12" y="23"/>
                  <a:pt x="11" y="19"/>
                </a:cubicBezTo>
                <a:cubicBezTo>
                  <a:pt x="10" y="16"/>
                  <a:pt x="13" y="12"/>
                  <a:pt x="16" y="11"/>
                </a:cubicBezTo>
                <a:cubicBezTo>
                  <a:pt x="20" y="10"/>
                  <a:pt x="23" y="12"/>
                  <a:pt x="24" y="16"/>
                </a:cubicBezTo>
                <a:cubicBezTo>
                  <a:pt x="25" y="19"/>
                  <a:pt x="23" y="23"/>
                  <a:pt x="19" y="24"/>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223" name="Freeform 219"/>
          <p:cNvSpPr>
            <a:spLocks noEditPoints="1"/>
          </p:cNvSpPr>
          <p:nvPr/>
        </p:nvSpPr>
        <p:spPr bwMode="auto">
          <a:xfrm>
            <a:off x="850900" y="3078424"/>
            <a:ext cx="133350" cy="133350"/>
          </a:xfrm>
          <a:custGeom>
            <a:avLst/>
            <a:gdLst>
              <a:gd name="T0" fmla="*/ 38 w 39"/>
              <a:gd name="T1" fmla="*/ 13 h 39"/>
              <a:gd name="T2" fmla="*/ 34 w 39"/>
              <a:gd name="T3" fmla="*/ 11 h 39"/>
              <a:gd name="T4" fmla="*/ 32 w 39"/>
              <a:gd name="T5" fmla="*/ 12 h 39"/>
              <a:gd name="T6" fmla="*/ 30 w 39"/>
              <a:gd name="T7" fmla="*/ 10 h 39"/>
              <a:gd name="T8" fmla="*/ 32 w 39"/>
              <a:gd name="T9" fmla="*/ 7 h 39"/>
              <a:gd name="T10" fmla="*/ 31 w 39"/>
              <a:gd name="T11" fmla="*/ 3 h 39"/>
              <a:gd name="T12" fmla="*/ 28 w 39"/>
              <a:gd name="T13" fmla="*/ 2 h 39"/>
              <a:gd name="T14" fmla="*/ 24 w 39"/>
              <a:gd name="T15" fmla="*/ 3 h 39"/>
              <a:gd name="T16" fmla="*/ 23 w 39"/>
              <a:gd name="T17" fmla="*/ 5 h 39"/>
              <a:gd name="T18" fmla="*/ 20 w 39"/>
              <a:gd name="T19" fmla="*/ 5 h 39"/>
              <a:gd name="T20" fmla="*/ 19 w 39"/>
              <a:gd name="T21" fmla="*/ 2 h 39"/>
              <a:gd name="T22" fmla="*/ 16 w 39"/>
              <a:gd name="T23" fmla="*/ 0 h 39"/>
              <a:gd name="T24" fmla="*/ 13 w 39"/>
              <a:gd name="T25" fmla="*/ 1 h 39"/>
              <a:gd name="T26" fmla="*/ 11 w 39"/>
              <a:gd name="T27" fmla="*/ 4 h 39"/>
              <a:gd name="T28" fmla="*/ 12 w 39"/>
              <a:gd name="T29" fmla="*/ 7 h 39"/>
              <a:gd name="T30" fmla="*/ 9 w 39"/>
              <a:gd name="T31" fmla="*/ 8 h 39"/>
              <a:gd name="T32" fmla="*/ 7 w 39"/>
              <a:gd name="T33" fmla="*/ 7 h 39"/>
              <a:gd name="T34" fmla="*/ 4 w 39"/>
              <a:gd name="T35" fmla="*/ 8 h 39"/>
              <a:gd name="T36" fmla="*/ 2 w 39"/>
              <a:gd name="T37" fmla="*/ 11 h 39"/>
              <a:gd name="T38" fmla="*/ 3 w 39"/>
              <a:gd name="T39" fmla="*/ 14 h 39"/>
              <a:gd name="T40" fmla="*/ 5 w 39"/>
              <a:gd name="T41" fmla="*/ 15 h 39"/>
              <a:gd name="T42" fmla="*/ 4 w 39"/>
              <a:gd name="T43" fmla="*/ 19 h 39"/>
              <a:gd name="T44" fmla="*/ 2 w 39"/>
              <a:gd name="T45" fmla="*/ 19 h 39"/>
              <a:gd name="T46" fmla="*/ 0 w 39"/>
              <a:gd name="T47" fmla="*/ 22 h 39"/>
              <a:gd name="T48" fmla="*/ 1 w 39"/>
              <a:gd name="T49" fmla="*/ 25 h 39"/>
              <a:gd name="T50" fmla="*/ 4 w 39"/>
              <a:gd name="T51" fmla="*/ 27 h 39"/>
              <a:gd name="T52" fmla="*/ 6 w 39"/>
              <a:gd name="T53" fmla="*/ 27 h 39"/>
              <a:gd name="T54" fmla="*/ 8 w 39"/>
              <a:gd name="T55" fmla="*/ 29 h 39"/>
              <a:gd name="T56" fmla="*/ 7 w 39"/>
              <a:gd name="T57" fmla="*/ 31 h 39"/>
              <a:gd name="T58" fmla="*/ 8 w 39"/>
              <a:gd name="T59" fmla="*/ 35 h 39"/>
              <a:gd name="T60" fmla="*/ 11 w 39"/>
              <a:gd name="T61" fmla="*/ 37 h 39"/>
              <a:gd name="T62" fmla="*/ 14 w 39"/>
              <a:gd name="T63" fmla="*/ 36 h 39"/>
              <a:gd name="T64" fmla="*/ 16 w 39"/>
              <a:gd name="T65" fmla="*/ 34 h 39"/>
              <a:gd name="T66" fmla="*/ 19 w 39"/>
              <a:gd name="T67" fmla="*/ 34 h 39"/>
              <a:gd name="T68" fmla="*/ 19 w 39"/>
              <a:gd name="T69" fmla="*/ 36 h 39"/>
              <a:gd name="T70" fmla="*/ 23 w 39"/>
              <a:gd name="T71" fmla="*/ 38 h 39"/>
              <a:gd name="T72" fmla="*/ 26 w 39"/>
              <a:gd name="T73" fmla="*/ 38 h 39"/>
              <a:gd name="T74" fmla="*/ 27 w 39"/>
              <a:gd name="T75" fmla="*/ 34 h 39"/>
              <a:gd name="T76" fmla="*/ 27 w 39"/>
              <a:gd name="T77" fmla="*/ 32 h 39"/>
              <a:gd name="T78" fmla="*/ 29 w 39"/>
              <a:gd name="T79" fmla="*/ 30 h 39"/>
              <a:gd name="T80" fmla="*/ 31 w 39"/>
              <a:gd name="T81" fmla="*/ 31 h 39"/>
              <a:gd name="T82" fmla="*/ 35 w 39"/>
              <a:gd name="T83" fmla="*/ 30 h 39"/>
              <a:gd name="T84" fmla="*/ 37 w 39"/>
              <a:gd name="T85" fmla="*/ 28 h 39"/>
              <a:gd name="T86" fmla="*/ 36 w 39"/>
              <a:gd name="T87" fmla="*/ 24 h 39"/>
              <a:gd name="T88" fmla="*/ 33 w 39"/>
              <a:gd name="T89" fmla="*/ 23 h 39"/>
              <a:gd name="T90" fmla="*/ 34 w 39"/>
              <a:gd name="T91" fmla="*/ 20 h 39"/>
              <a:gd name="T92" fmla="*/ 36 w 39"/>
              <a:gd name="T93" fmla="*/ 19 h 39"/>
              <a:gd name="T94" fmla="*/ 38 w 39"/>
              <a:gd name="T95" fmla="*/ 16 h 39"/>
              <a:gd name="T96" fmla="*/ 38 w 39"/>
              <a:gd name="T97" fmla="*/ 13 h 39"/>
              <a:gd name="T98" fmla="*/ 21 w 39"/>
              <a:gd name="T99" fmla="*/ 26 h 39"/>
              <a:gd name="T100" fmla="*/ 12 w 39"/>
              <a:gd name="T101" fmla="*/ 21 h 39"/>
              <a:gd name="T102" fmla="*/ 17 w 39"/>
              <a:gd name="T103" fmla="*/ 12 h 39"/>
              <a:gd name="T104" fmla="*/ 26 w 39"/>
              <a:gd name="T105" fmla="*/ 18 h 39"/>
              <a:gd name="T106" fmla="*/ 21 w 39"/>
              <a:gd name="T10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8" y="13"/>
                </a:moveTo>
                <a:cubicBezTo>
                  <a:pt x="37" y="12"/>
                  <a:pt x="36" y="11"/>
                  <a:pt x="34" y="11"/>
                </a:cubicBezTo>
                <a:cubicBezTo>
                  <a:pt x="32" y="12"/>
                  <a:pt x="32" y="12"/>
                  <a:pt x="32" y="12"/>
                </a:cubicBezTo>
                <a:cubicBezTo>
                  <a:pt x="31" y="11"/>
                  <a:pt x="31" y="10"/>
                  <a:pt x="30" y="10"/>
                </a:cubicBezTo>
                <a:cubicBezTo>
                  <a:pt x="32" y="7"/>
                  <a:pt x="32" y="7"/>
                  <a:pt x="32" y="7"/>
                </a:cubicBezTo>
                <a:cubicBezTo>
                  <a:pt x="32" y="6"/>
                  <a:pt x="32" y="4"/>
                  <a:pt x="31" y="3"/>
                </a:cubicBezTo>
                <a:cubicBezTo>
                  <a:pt x="28" y="2"/>
                  <a:pt x="28" y="2"/>
                  <a:pt x="28" y="2"/>
                </a:cubicBezTo>
                <a:cubicBezTo>
                  <a:pt x="27" y="1"/>
                  <a:pt x="25" y="2"/>
                  <a:pt x="24" y="3"/>
                </a:cubicBezTo>
                <a:cubicBezTo>
                  <a:pt x="23" y="5"/>
                  <a:pt x="23" y="5"/>
                  <a:pt x="23" y="5"/>
                </a:cubicBezTo>
                <a:cubicBezTo>
                  <a:pt x="22" y="5"/>
                  <a:pt x="21" y="5"/>
                  <a:pt x="20" y="5"/>
                </a:cubicBezTo>
                <a:cubicBezTo>
                  <a:pt x="19" y="2"/>
                  <a:pt x="19" y="2"/>
                  <a:pt x="19" y="2"/>
                </a:cubicBezTo>
                <a:cubicBezTo>
                  <a:pt x="19" y="1"/>
                  <a:pt x="18" y="0"/>
                  <a:pt x="16" y="0"/>
                </a:cubicBezTo>
                <a:cubicBezTo>
                  <a:pt x="13" y="1"/>
                  <a:pt x="13" y="1"/>
                  <a:pt x="13" y="1"/>
                </a:cubicBezTo>
                <a:cubicBezTo>
                  <a:pt x="12" y="1"/>
                  <a:pt x="11" y="3"/>
                  <a:pt x="11" y="4"/>
                </a:cubicBezTo>
                <a:cubicBezTo>
                  <a:pt x="12" y="7"/>
                  <a:pt x="12" y="7"/>
                  <a:pt x="12" y="7"/>
                </a:cubicBezTo>
                <a:cubicBezTo>
                  <a:pt x="11" y="7"/>
                  <a:pt x="10" y="8"/>
                  <a:pt x="9" y="8"/>
                </a:cubicBezTo>
                <a:cubicBezTo>
                  <a:pt x="7" y="7"/>
                  <a:pt x="7" y="7"/>
                  <a:pt x="7" y="7"/>
                </a:cubicBezTo>
                <a:cubicBezTo>
                  <a:pt x="6" y="6"/>
                  <a:pt x="4" y="7"/>
                  <a:pt x="4" y="8"/>
                </a:cubicBezTo>
                <a:cubicBezTo>
                  <a:pt x="2" y="11"/>
                  <a:pt x="2" y="11"/>
                  <a:pt x="2" y="11"/>
                </a:cubicBezTo>
                <a:cubicBezTo>
                  <a:pt x="1" y="12"/>
                  <a:pt x="2" y="14"/>
                  <a:pt x="3" y="14"/>
                </a:cubicBezTo>
                <a:cubicBezTo>
                  <a:pt x="5" y="15"/>
                  <a:pt x="5" y="15"/>
                  <a:pt x="5" y="15"/>
                </a:cubicBezTo>
                <a:cubicBezTo>
                  <a:pt x="5" y="16"/>
                  <a:pt x="4" y="18"/>
                  <a:pt x="4" y="19"/>
                </a:cubicBezTo>
                <a:cubicBezTo>
                  <a:pt x="2" y="19"/>
                  <a:pt x="2" y="19"/>
                  <a:pt x="2" y="19"/>
                </a:cubicBezTo>
                <a:cubicBezTo>
                  <a:pt x="1" y="19"/>
                  <a:pt x="0" y="21"/>
                  <a:pt x="0" y="22"/>
                </a:cubicBezTo>
                <a:cubicBezTo>
                  <a:pt x="1" y="25"/>
                  <a:pt x="1" y="25"/>
                  <a:pt x="1" y="25"/>
                </a:cubicBezTo>
                <a:cubicBezTo>
                  <a:pt x="1" y="27"/>
                  <a:pt x="3" y="28"/>
                  <a:pt x="4" y="27"/>
                </a:cubicBezTo>
                <a:cubicBezTo>
                  <a:pt x="6" y="27"/>
                  <a:pt x="6" y="27"/>
                  <a:pt x="6" y="27"/>
                </a:cubicBezTo>
                <a:cubicBezTo>
                  <a:pt x="7" y="28"/>
                  <a:pt x="8" y="29"/>
                  <a:pt x="8" y="29"/>
                </a:cubicBezTo>
                <a:cubicBezTo>
                  <a:pt x="7" y="31"/>
                  <a:pt x="7" y="31"/>
                  <a:pt x="7" y="31"/>
                </a:cubicBezTo>
                <a:cubicBezTo>
                  <a:pt x="6" y="33"/>
                  <a:pt x="7" y="34"/>
                  <a:pt x="8" y="35"/>
                </a:cubicBezTo>
                <a:cubicBezTo>
                  <a:pt x="11" y="37"/>
                  <a:pt x="11" y="37"/>
                  <a:pt x="11" y="37"/>
                </a:cubicBezTo>
                <a:cubicBezTo>
                  <a:pt x="12" y="37"/>
                  <a:pt x="14" y="37"/>
                  <a:pt x="14" y="36"/>
                </a:cubicBezTo>
                <a:cubicBezTo>
                  <a:pt x="16" y="34"/>
                  <a:pt x="16" y="34"/>
                  <a:pt x="16" y="34"/>
                </a:cubicBezTo>
                <a:cubicBezTo>
                  <a:pt x="17" y="34"/>
                  <a:pt x="18" y="34"/>
                  <a:pt x="19" y="34"/>
                </a:cubicBezTo>
                <a:cubicBezTo>
                  <a:pt x="19" y="36"/>
                  <a:pt x="19" y="36"/>
                  <a:pt x="19" y="36"/>
                </a:cubicBezTo>
                <a:cubicBezTo>
                  <a:pt x="20" y="38"/>
                  <a:pt x="21" y="39"/>
                  <a:pt x="23" y="38"/>
                </a:cubicBezTo>
                <a:cubicBezTo>
                  <a:pt x="26" y="38"/>
                  <a:pt x="26" y="38"/>
                  <a:pt x="26" y="38"/>
                </a:cubicBezTo>
                <a:cubicBezTo>
                  <a:pt x="27" y="37"/>
                  <a:pt x="28" y="36"/>
                  <a:pt x="27" y="34"/>
                </a:cubicBezTo>
                <a:cubicBezTo>
                  <a:pt x="27" y="32"/>
                  <a:pt x="27" y="32"/>
                  <a:pt x="27" y="32"/>
                </a:cubicBezTo>
                <a:cubicBezTo>
                  <a:pt x="28" y="31"/>
                  <a:pt x="28" y="31"/>
                  <a:pt x="29" y="30"/>
                </a:cubicBezTo>
                <a:cubicBezTo>
                  <a:pt x="31" y="31"/>
                  <a:pt x="31" y="31"/>
                  <a:pt x="31" y="31"/>
                </a:cubicBezTo>
                <a:cubicBezTo>
                  <a:pt x="33" y="32"/>
                  <a:pt x="34" y="32"/>
                  <a:pt x="35" y="30"/>
                </a:cubicBezTo>
                <a:cubicBezTo>
                  <a:pt x="37" y="28"/>
                  <a:pt x="37" y="28"/>
                  <a:pt x="37" y="28"/>
                </a:cubicBezTo>
                <a:cubicBezTo>
                  <a:pt x="37" y="27"/>
                  <a:pt x="37" y="25"/>
                  <a:pt x="36" y="24"/>
                </a:cubicBezTo>
                <a:cubicBezTo>
                  <a:pt x="33" y="23"/>
                  <a:pt x="33" y="23"/>
                  <a:pt x="33" y="23"/>
                </a:cubicBezTo>
                <a:cubicBezTo>
                  <a:pt x="34" y="22"/>
                  <a:pt x="34" y="21"/>
                  <a:pt x="34" y="20"/>
                </a:cubicBezTo>
                <a:cubicBezTo>
                  <a:pt x="36" y="19"/>
                  <a:pt x="36" y="19"/>
                  <a:pt x="36" y="19"/>
                </a:cubicBezTo>
                <a:cubicBezTo>
                  <a:pt x="38" y="19"/>
                  <a:pt x="39" y="17"/>
                  <a:pt x="38" y="16"/>
                </a:cubicBezTo>
                <a:lnTo>
                  <a:pt x="38" y="13"/>
                </a:lnTo>
                <a:close/>
                <a:moveTo>
                  <a:pt x="21" y="26"/>
                </a:moveTo>
                <a:cubicBezTo>
                  <a:pt x="17" y="27"/>
                  <a:pt x="13" y="25"/>
                  <a:pt x="12" y="21"/>
                </a:cubicBezTo>
                <a:cubicBezTo>
                  <a:pt x="11" y="17"/>
                  <a:pt x="13" y="13"/>
                  <a:pt x="17" y="12"/>
                </a:cubicBezTo>
                <a:cubicBezTo>
                  <a:pt x="21" y="11"/>
                  <a:pt x="25" y="14"/>
                  <a:pt x="26" y="18"/>
                </a:cubicBezTo>
                <a:cubicBezTo>
                  <a:pt x="27" y="21"/>
                  <a:pt x="25" y="25"/>
                  <a:pt x="21" y="26"/>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24" name="Freeform 220"/>
          <p:cNvSpPr>
            <a:spLocks noEditPoints="1"/>
          </p:cNvSpPr>
          <p:nvPr/>
        </p:nvSpPr>
        <p:spPr bwMode="auto">
          <a:xfrm>
            <a:off x="2546350" y="2886337"/>
            <a:ext cx="133350" cy="133350"/>
          </a:xfrm>
          <a:custGeom>
            <a:avLst/>
            <a:gdLst>
              <a:gd name="T0" fmla="*/ 38 w 39"/>
              <a:gd name="T1" fmla="*/ 14 h 39"/>
              <a:gd name="T2" fmla="*/ 35 w 39"/>
              <a:gd name="T3" fmla="*/ 12 h 39"/>
              <a:gd name="T4" fmla="*/ 32 w 39"/>
              <a:gd name="T5" fmla="*/ 12 h 39"/>
              <a:gd name="T6" fmla="*/ 30 w 39"/>
              <a:gd name="T7" fmla="*/ 10 h 39"/>
              <a:gd name="T8" fmla="*/ 32 w 39"/>
              <a:gd name="T9" fmla="*/ 8 h 39"/>
              <a:gd name="T10" fmla="*/ 31 w 39"/>
              <a:gd name="T11" fmla="*/ 4 h 39"/>
              <a:gd name="T12" fmla="*/ 28 w 39"/>
              <a:gd name="T13" fmla="*/ 2 h 39"/>
              <a:gd name="T14" fmla="*/ 24 w 39"/>
              <a:gd name="T15" fmla="*/ 3 h 39"/>
              <a:gd name="T16" fmla="*/ 23 w 39"/>
              <a:gd name="T17" fmla="*/ 6 h 39"/>
              <a:gd name="T18" fmla="*/ 20 w 39"/>
              <a:gd name="T19" fmla="*/ 5 h 39"/>
              <a:gd name="T20" fmla="*/ 20 w 39"/>
              <a:gd name="T21" fmla="*/ 3 h 39"/>
              <a:gd name="T22" fmla="*/ 16 w 39"/>
              <a:gd name="T23" fmla="*/ 1 h 39"/>
              <a:gd name="T24" fmla="*/ 13 w 39"/>
              <a:gd name="T25" fmla="*/ 1 h 39"/>
              <a:gd name="T26" fmla="*/ 11 w 39"/>
              <a:gd name="T27" fmla="*/ 5 h 39"/>
              <a:gd name="T28" fmla="*/ 12 w 39"/>
              <a:gd name="T29" fmla="*/ 7 h 39"/>
              <a:gd name="T30" fmla="*/ 10 w 39"/>
              <a:gd name="T31" fmla="*/ 9 h 39"/>
              <a:gd name="T32" fmla="*/ 7 w 39"/>
              <a:gd name="T33" fmla="*/ 8 h 39"/>
              <a:gd name="T34" fmla="*/ 4 w 39"/>
              <a:gd name="T35" fmla="*/ 9 h 39"/>
              <a:gd name="T36" fmla="*/ 2 w 39"/>
              <a:gd name="T37" fmla="*/ 11 h 39"/>
              <a:gd name="T38" fmla="*/ 3 w 39"/>
              <a:gd name="T39" fmla="*/ 15 h 39"/>
              <a:gd name="T40" fmla="*/ 5 w 39"/>
              <a:gd name="T41" fmla="*/ 16 h 39"/>
              <a:gd name="T42" fmla="*/ 5 w 39"/>
              <a:gd name="T43" fmla="*/ 19 h 39"/>
              <a:gd name="T44" fmla="*/ 2 w 39"/>
              <a:gd name="T45" fmla="*/ 20 h 39"/>
              <a:gd name="T46" fmla="*/ 0 w 39"/>
              <a:gd name="T47" fmla="*/ 23 h 39"/>
              <a:gd name="T48" fmla="*/ 1 w 39"/>
              <a:gd name="T49" fmla="*/ 26 h 39"/>
              <a:gd name="T50" fmla="*/ 4 w 39"/>
              <a:gd name="T51" fmla="*/ 28 h 39"/>
              <a:gd name="T52" fmla="*/ 7 w 39"/>
              <a:gd name="T53" fmla="*/ 27 h 39"/>
              <a:gd name="T54" fmla="*/ 9 w 39"/>
              <a:gd name="T55" fmla="*/ 30 h 39"/>
              <a:gd name="T56" fmla="*/ 7 w 39"/>
              <a:gd name="T57" fmla="*/ 32 h 39"/>
              <a:gd name="T58" fmla="*/ 8 w 39"/>
              <a:gd name="T59" fmla="*/ 36 h 39"/>
              <a:gd name="T60" fmla="*/ 11 w 39"/>
              <a:gd name="T61" fmla="*/ 37 h 39"/>
              <a:gd name="T62" fmla="*/ 15 w 39"/>
              <a:gd name="T63" fmla="*/ 36 h 39"/>
              <a:gd name="T64" fmla="*/ 16 w 39"/>
              <a:gd name="T65" fmla="*/ 34 h 39"/>
              <a:gd name="T66" fmla="*/ 19 w 39"/>
              <a:gd name="T67" fmla="*/ 35 h 39"/>
              <a:gd name="T68" fmla="*/ 19 w 39"/>
              <a:gd name="T69" fmla="*/ 37 h 39"/>
              <a:gd name="T70" fmla="*/ 23 w 39"/>
              <a:gd name="T71" fmla="*/ 39 h 39"/>
              <a:gd name="T72" fmla="*/ 26 w 39"/>
              <a:gd name="T73" fmla="*/ 38 h 39"/>
              <a:gd name="T74" fmla="*/ 28 w 39"/>
              <a:gd name="T75" fmla="*/ 35 h 39"/>
              <a:gd name="T76" fmla="*/ 27 w 39"/>
              <a:gd name="T77" fmla="*/ 32 h 39"/>
              <a:gd name="T78" fmla="*/ 29 w 39"/>
              <a:gd name="T79" fmla="*/ 31 h 39"/>
              <a:gd name="T80" fmla="*/ 32 w 39"/>
              <a:gd name="T81" fmla="*/ 32 h 39"/>
              <a:gd name="T82" fmla="*/ 35 w 39"/>
              <a:gd name="T83" fmla="*/ 31 h 39"/>
              <a:gd name="T84" fmla="*/ 37 w 39"/>
              <a:gd name="T85" fmla="*/ 28 h 39"/>
              <a:gd name="T86" fmla="*/ 36 w 39"/>
              <a:gd name="T87" fmla="*/ 25 h 39"/>
              <a:gd name="T88" fmla="*/ 34 w 39"/>
              <a:gd name="T89" fmla="*/ 23 h 39"/>
              <a:gd name="T90" fmla="*/ 34 w 39"/>
              <a:gd name="T91" fmla="*/ 21 h 39"/>
              <a:gd name="T92" fmla="*/ 37 w 39"/>
              <a:gd name="T93" fmla="*/ 20 h 39"/>
              <a:gd name="T94" fmla="*/ 39 w 39"/>
              <a:gd name="T95" fmla="*/ 17 h 39"/>
              <a:gd name="T96" fmla="*/ 38 w 39"/>
              <a:gd name="T97" fmla="*/ 14 h 39"/>
              <a:gd name="T98" fmla="*/ 21 w 39"/>
              <a:gd name="T99" fmla="*/ 27 h 39"/>
              <a:gd name="T100" fmla="*/ 12 w 39"/>
              <a:gd name="T101" fmla="*/ 22 h 39"/>
              <a:gd name="T102" fmla="*/ 17 w 39"/>
              <a:gd name="T103" fmla="*/ 13 h 39"/>
              <a:gd name="T104" fmla="*/ 26 w 39"/>
              <a:gd name="T105" fmla="*/ 18 h 39"/>
              <a:gd name="T106" fmla="*/ 21 w 39"/>
              <a:gd name="T107"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8" y="14"/>
                </a:moveTo>
                <a:cubicBezTo>
                  <a:pt x="38" y="12"/>
                  <a:pt x="36" y="11"/>
                  <a:pt x="35" y="12"/>
                </a:cubicBezTo>
                <a:cubicBezTo>
                  <a:pt x="32" y="12"/>
                  <a:pt x="32" y="12"/>
                  <a:pt x="32" y="12"/>
                </a:cubicBezTo>
                <a:cubicBezTo>
                  <a:pt x="31" y="12"/>
                  <a:pt x="31" y="11"/>
                  <a:pt x="30" y="10"/>
                </a:cubicBezTo>
                <a:cubicBezTo>
                  <a:pt x="32" y="8"/>
                  <a:pt x="32" y="8"/>
                  <a:pt x="32" y="8"/>
                </a:cubicBezTo>
                <a:cubicBezTo>
                  <a:pt x="33" y="6"/>
                  <a:pt x="32" y="5"/>
                  <a:pt x="31" y="4"/>
                </a:cubicBezTo>
                <a:cubicBezTo>
                  <a:pt x="28" y="2"/>
                  <a:pt x="28" y="2"/>
                  <a:pt x="28" y="2"/>
                </a:cubicBezTo>
                <a:cubicBezTo>
                  <a:pt x="27" y="2"/>
                  <a:pt x="25" y="2"/>
                  <a:pt x="24" y="3"/>
                </a:cubicBezTo>
                <a:cubicBezTo>
                  <a:pt x="23" y="6"/>
                  <a:pt x="23" y="6"/>
                  <a:pt x="23" y="6"/>
                </a:cubicBezTo>
                <a:cubicBezTo>
                  <a:pt x="22" y="5"/>
                  <a:pt x="21" y="5"/>
                  <a:pt x="20" y="5"/>
                </a:cubicBezTo>
                <a:cubicBezTo>
                  <a:pt x="20" y="3"/>
                  <a:pt x="20" y="3"/>
                  <a:pt x="20" y="3"/>
                </a:cubicBezTo>
                <a:cubicBezTo>
                  <a:pt x="19" y="1"/>
                  <a:pt x="18" y="0"/>
                  <a:pt x="16" y="1"/>
                </a:cubicBezTo>
                <a:cubicBezTo>
                  <a:pt x="13" y="1"/>
                  <a:pt x="13" y="1"/>
                  <a:pt x="13" y="1"/>
                </a:cubicBezTo>
                <a:cubicBezTo>
                  <a:pt x="12" y="2"/>
                  <a:pt x="11" y="3"/>
                  <a:pt x="11" y="5"/>
                </a:cubicBezTo>
                <a:cubicBezTo>
                  <a:pt x="12" y="7"/>
                  <a:pt x="12" y="7"/>
                  <a:pt x="12" y="7"/>
                </a:cubicBezTo>
                <a:cubicBezTo>
                  <a:pt x="11" y="8"/>
                  <a:pt x="10" y="8"/>
                  <a:pt x="10" y="9"/>
                </a:cubicBezTo>
                <a:cubicBezTo>
                  <a:pt x="7" y="8"/>
                  <a:pt x="7" y="8"/>
                  <a:pt x="7" y="8"/>
                </a:cubicBezTo>
                <a:cubicBezTo>
                  <a:pt x="6" y="7"/>
                  <a:pt x="5" y="7"/>
                  <a:pt x="4" y="9"/>
                </a:cubicBezTo>
                <a:cubicBezTo>
                  <a:pt x="2" y="11"/>
                  <a:pt x="2" y="11"/>
                  <a:pt x="2" y="11"/>
                </a:cubicBezTo>
                <a:cubicBezTo>
                  <a:pt x="1" y="12"/>
                  <a:pt x="2" y="14"/>
                  <a:pt x="3" y="15"/>
                </a:cubicBezTo>
                <a:cubicBezTo>
                  <a:pt x="5" y="16"/>
                  <a:pt x="5" y="16"/>
                  <a:pt x="5" y="16"/>
                </a:cubicBezTo>
                <a:cubicBezTo>
                  <a:pt x="5" y="17"/>
                  <a:pt x="5" y="18"/>
                  <a:pt x="5" y="19"/>
                </a:cubicBezTo>
                <a:cubicBezTo>
                  <a:pt x="2" y="20"/>
                  <a:pt x="2" y="20"/>
                  <a:pt x="2" y="20"/>
                </a:cubicBezTo>
                <a:cubicBezTo>
                  <a:pt x="1" y="20"/>
                  <a:pt x="0" y="22"/>
                  <a:pt x="0" y="23"/>
                </a:cubicBezTo>
                <a:cubicBezTo>
                  <a:pt x="1" y="26"/>
                  <a:pt x="1" y="26"/>
                  <a:pt x="1" y="26"/>
                </a:cubicBezTo>
                <a:cubicBezTo>
                  <a:pt x="2" y="27"/>
                  <a:pt x="3" y="28"/>
                  <a:pt x="4" y="28"/>
                </a:cubicBezTo>
                <a:cubicBezTo>
                  <a:pt x="7" y="27"/>
                  <a:pt x="7" y="27"/>
                  <a:pt x="7" y="27"/>
                </a:cubicBezTo>
                <a:cubicBezTo>
                  <a:pt x="7" y="28"/>
                  <a:pt x="8" y="29"/>
                  <a:pt x="9" y="30"/>
                </a:cubicBezTo>
                <a:cubicBezTo>
                  <a:pt x="7" y="32"/>
                  <a:pt x="7" y="32"/>
                  <a:pt x="7" y="32"/>
                </a:cubicBezTo>
                <a:cubicBezTo>
                  <a:pt x="7" y="33"/>
                  <a:pt x="7" y="35"/>
                  <a:pt x="8" y="36"/>
                </a:cubicBezTo>
                <a:cubicBezTo>
                  <a:pt x="11" y="37"/>
                  <a:pt x="11" y="37"/>
                  <a:pt x="11" y="37"/>
                </a:cubicBezTo>
                <a:cubicBezTo>
                  <a:pt x="12" y="38"/>
                  <a:pt x="14" y="38"/>
                  <a:pt x="15" y="36"/>
                </a:cubicBezTo>
                <a:cubicBezTo>
                  <a:pt x="16" y="34"/>
                  <a:pt x="16" y="34"/>
                  <a:pt x="16" y="34"/>
                </a:cubicBezTo>
                <a:cubicBezTo>
                  <a:pt x="17" y="34"/>
                  <a:pt x="18" y="35"/>
                  <a:pt x="19" y="35"/>
                </a:cubicBezTo>
                <a:cubicBezTo>
                  <a:pt x="19" y="37"/>
                  <a:pt x="19" y="37"/>
                  <a:pt x="19" y="37"/>
                </a:cubicBezTo>
                <a:cubicBezTo>
                  <a:pt x="20" y="38"/>
                  <a:pt x="21" y="39"/>
                  <a:pt x="23" y="39"/>
                </a:cubicBezTo>
                <a:cubicBezTo>
                  <a:pt x="26" y="38"/>
                  <a:pt x="26" y="38"/>
                  <a:pt x="26" y="38"/>
                </a:cubicBezTo>
                <a:cubicBezTo>
                  <a:pt x="27" y="38"/>
                  <a:pt x="28" y="36"/>
                  <a:pt x="28" y="35"/>
                </a:cubicBezTo>
                <a:cubicBezTo>
                  <a:pt x="27" y="32"/>
                  <a:pt x="27" y="32"/>
                  <a:pt x="27" y="32"/>
                </a:cubicBezTo>
                <a:cubicBezTo>
                  <a:pt x="28" y="32"/>
                  <a:pt x="29" y="31"/>
                  <a:pt x="29" y="31"/>
                </a:cubicBezTo>
                <a:cubicBezTo>
                  <a:pt x="32" y="32"/>
                  <a:pt x="32" y="32"/>
                  <a:pt x="32" y="32"/>
                </a:cubicBezTo>
                <a:cubicBezTo>
                  <a:pt x="33" y="33"/>
                  <a:pt x="35" y="32"/>
                  <a:pt x="35" y="31"/>
                </a:cubicBezTo>
                <a:cubicBezTo>
                  <a:pt x="37" y="28"/>
                  <a:pt x="37" y="28"/>
                  <a:pt x="37" y="28"/>
                </a:cubicBezTo>
                <a:cubicBezTo>
                  <a:pt x="38" y="27"/>
                  <a:pt x="37" y="26"/>
                  <a:pt x="36" y="25"/>
                </a:cubicBezTo>
                <a:cubicBezTo>
                  <a:pt x="34" y="23"/>
                  <a:pt x="34" y="23"/>
                  <a:pt x="34" y="23"/>
                </a:cubicBezTo>
                <a:cubicBezTo>
                  <a:pt x="34" y="22"/>
                  <a:pt x="34" y="22"/>
                  <a:pt x="34" y="21"/>
                </a:cubicBezTo>
                <a:cubicBezTo>
                  <a:pt x="37" y="20"/>
                  <a:pt x="37" y="20"/>
                  <a:pt x="37" y="20"/>
                </a:cubicBezTo>
                <a:cubicBezTo>
                  <a:pt x="38" y="20"/>
                  <a:pt x="39" y="18"/>
                  <a:pt x="39" y="17"/>
                </a:cubicBezTo>
                <a:lnTo>
                  <a:pt x="38" y="14"/>
                </a:lnTo>
                <a:close/>
                <a:moveTo>
                  <a:pt x="21" y="27"/>
                </a:moveTo>
                <a:cubicBezTo>
                  <a:pt x="17" y="28"/>
                  <a:pt x="13" y="26"/>
                  <a:pt x="12" y="22"/>
                </a:cubicBezTo>
                <a:cubicBezTo>
                  <a:pt x="11" y="18"/>
                  <a:pt x="14" y="14"/>
                  <a:pt x="17" y="13"/>
                </a:cubicBezTo>
                <a:cubicBezTo>
                  <a:pt x="21" y="12"/>
                  <a:pt x="25" y="14"/>
                  <a:pt x="26" y="18"/>
                </a:cubicBezTo>
                <a:cubicBezTo>
                  <a:pt x="27" y="22"/>
                  <a:pt x="25" y="26"/>
                  <a:pt x="21" y="27"/>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225" name="Freeform 221"/>
          <p:cNvSpPr>
            <a:spLocks noEditPoints="1"/>
          </p:cNvSpPr>
          <p:nvPr/>
        </p:nvSpPr>
        <p:spPr bwMode="auto">
          <a:xfrm>
            <a:off x="3143250" y="2543437"/>
            <a:ext cx="133350" cy="133350"/>
          </a:xfrm>
          <a:custGeom>
            <a:avLst/>
            <a:gdLst>
              <a:gd name="T0" fmla="*/ 38 w 39"/>
              <a:gd name="T1" fmla="*/ 13 h 39"/>
              <a:gd name="T2" fmla="*/ 35 w 39"/>
              <a:gd name="T3" fmla="*/ 11 h 39"/>
              <a:gd name="T4" fmla="*/ 32 w 39"/>
              <a:gd name="T5" fmla="*/ 12 h 39"/>
              <a:gd name="T6" fmla="*/ 31 w 39"/>
              <a:gd name="T7" fmla="*/ 10 h 39"/>
              <a:gd name="T8" fmla="*/ 32 w 39"/>
              <a:gd name="T9" fmla="*/ 7 h 39"/>
              <a:gd name="T10" fmla="*/ 31 w 39"/>
              <a:gd name="T11" fmla="*/ 4 h 39"/>
              <a:gd name="T12" fmla="*/ 28 w 39"/>
              <a:gd name="T13" fmla="*/ 2 h 39"/>
              <a:gd name="T14" fmla="*/ 25 w 39"/>
              <a:gd name="T15" fmla="*/ 3 h 39"/>
              <a:gd name="T16" fmla="*/ 23 w 39"/>
              <a:gd name="T17" fmla="*/ 5 h 39"/>
              <a:gd name="T18" fmla="*/ 21 w 39"/>
              <a:gd name="T19" fmla="*/ 5 h 39"/>
              <a:gd name="T20" fmla="*/ 20 w 39"/>
              <a:gd name="T21" fmla="*/ 2 h 39"/>
              <a:gd name="T22" fmla="*/ 17 w 39"/>
              <a:gd name="T23" fmla="*/ 0 h 39"/>
              <a:gd name="T24" fmla="*/ 14 w 39"/>
              <a:gd name="T25" fmla="*/ 1 h 39"/>
              <a:gd name="T26" fmla="*/ 12 w 39"/>
              <a:gd name="T27" fmla="*/ 4 h 39"/>
              <a:gd name="T28" fmla="*/ 12 w 39"/>
              <a:gd name="T29" fmla="*/ 7 h 39"/>
              <a:gd name="T30" fmla="*/ 10 w 39"/>
              <a:gd name="T31" fmla="*/ 9 h 39"/>
              <a:gd name="T32" fmla="*/ 8 w 39"/>
              <a:gd name="T33" fmla="*/ 7 h 39"/>
              <a:gd name="T34" fmla="*/ 4 w 39"/>
              <a:gd name="T35" fmla="*/ 8 h 39"/>
              <a:gd name="T36" fmla="*/ 2 w 39"/>
              <a:gd name="T37" fmla="*/ 11 h 39"/>
              <a:gd name="T38" fmla="*/ 3 w 39"/>
              <a:gd name="T39" fmla="*/ 15 h 39"/>
              <a:gd name="T40" fmla="*/ 5 w 39"/>
              <a:gd name="T41" fmla="*/ 16 h 39"/>
              <a:gd name="T42" fmla="*/ 5 w 39"/>
              <a:gd name="T43" fmla="*/ 19 h 39"/>
              <a:gd name="T44" fmla="*/ 3 w 39"/>
              <a:gd name="T45" fmla="*/ 19 h 39"/>
              <a:gd name="T46" fmla="*/ 1 w 39"/>
              <a:gd name="T47" fmla="*/ 23 h 39"/>
              <a:gd name="T48" fmla="*/ 1 w 39"/>
              <a:gd name="T49" fmla="*/ 26 h 39"/>
              <a:gd name="T50" fmla="*/ 5 w 39"/>
              <a:gd name="T51" fmla="*/ 28 h 39"/>
              <a:gd name="T52" fmla="*/ 7 w 39"/>
              <a:gd name="T53" fmla="*/ 27 h 39"/>
              <a:gd name="T54" fmla="*/ 9 w 39"/>
              <a:gd name="T55" fmla="*/ 30 h 39"/>
              <a:gd name="T56" fmla="*/ 8 w 39"/>
              <a:gd name="T57" fmla="*/ 32 h 39"/>
              <a:gd name="T58" fmla="*/ 9 w 39"/>
              <a:gd name="T59" fmla="*/ 35 h 39"/>
              <a:gd name="T60" fmla="*/ 11 w 39"/>
              <a:gd name="T61" fmla="*/ 37 h 39"/>
              <a:gd name="T62" fmla="*/ 15 w 39"/>
              <a:gd name="T63" fmla="*/ 36 h 39"/>
              <a:gd name="T64" fmla="*/ 16 w 39"/>
              <a:gd name="T65" fmla="*/ 34 h 39"/>
              <a:gd name="T66" fmla="*/ 19 w 39"/>
              <a:gd name="T67" fmla="*/ 34 h 39"/>
              <a:gd name="T68" fmla="*/ 20 w 39"/>
              <a:gd name="T69" fmla="*/ 37 h 39"/>
              <a:gd name="T70" fmla="*/ 23 w 39"/>
              <a:gd name="T71" fmla="*/ 39 h 39"/>
              <a:gd name="T72" fmla="*/ 26 w 39"/>
              <a:gd name="T73" fmla="*/ 38 h 39"/>
              <a:gd name="T74" fmla="*/ 28 w 39"/>
              <a:gd name="T75" fmla="*/ 35 h 39"/>
              <a:gd name="T76" fmla="*/ 27 w 39"/>
              <a:gd name="T77" fmla="*/ 32 h 39"/>
              <a:gd name="T78" fmla="*/ 30 w 39"/>
              <a:gd name="T79" fmla="*/ 30 h 39"/>
              <a:gd name="T80" fmla="*/ 32 w 39"/>
              <a:gd name="T81" fmla="*/ 32 h 39"/>
              <a:gd name="T82" fmla="*/ 36 w 39"/>
              <a:gd name="T83" fmla="*/ 31 h 39"/>
              <a:gd name="T84" fmla="*/ 37 w 39"/>
              <a:gd name="T85" fmla="*/ 28 h 39"/>
              <a:gd name="T86" fmla="*/ 36 w 39"/>
              <a:gd name="T87" fmla="*/ 24 h 39"/>
              <a:gd name="T88" fmla="*/ 34 w 39"/>
              <a:gd name="T89" fmla="*/ 23 h 39"/>
              <a:gd name="T90" fmla="*/ 34 w 39"/>
              <a:gd name="T91" fmla="*/ 20 h 39"/>
              <a:gd name="T92" fmla="*/ 37 w 39"/>
              <a:gd name="T93" fmla="*/ 20 h 39"/>
              <a:gd name="T94" fmla="*/ 39 w 39"/>
              <a:gd name="T95" fmla="*/ 16 h 39"/>
              <a:gd name="T96" fmla="*/ 38 w 39"/>
              <a:gd name="T97" fmla="*/ 13 h 39"/>
              <a:gd name="T98" fmla="*/ 21 w 39"/>
              <a:gd name="T99" fmla="*/ 27 h 39"/>
              <a:gd name="T100" fmla="*/ 12 w 39"/>
              <a:gd name="T101" fmla="*/ 21 h 39"/>
              <a:gd name="T102" fmla="*/ 18 w 39"/>
              <a:gd name="T103" fmla="*/ 12 h 39"/>
              <a:gd name="T104" fmla="*/ 27 w 39"/>
              <a:gd name="T105" fmla="*/ 18 h 39"/>
              <a:gd name="T106" fmla="*/ 21 w 39"/>
              <a:gd name="T107"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8" y="13"/>
                </a:moveTo>
                <a:cubicBezTo>
                  <a:pt x="38" y="12"/>
                  <a:pt x="36" y="11"/>
                  <a:pt x="35" y="11"/>
                </a:cubicBezTo>
                <a:cubicBezTo>
                  <a:pt x="32" y="12"/>
                  <a:pt x="32" y="12"/>
                  <a:pt x="32" y="12"/>
                </a:cubicBezTo>
                <a:cubicBezTo>
                  <a:pt x="32" y="11"/>
                  <a:pt x="31" y="11"/>
                  <a:pt x="31" y="10"/>
                </a:cubicBezTo>
                <a:cubicBezTo>
                  <a:pt x="32" y="7"/>
                  <a:pt x="32" y="7"/>
                  <a:pt x="32" y="7"/>
                </a:cubicBezTo>
                <a:cubicBezTo>
                  <a:pt x="33" y="6"/>
                  <a:pt x="32" y="5"/>
                  <a:pt x="31" y="4"/>
                </a:cubicBezTo>
                <a:cubicBezTo>
                  <a:pt x="28" y="2"/>
                  <a:pt x="28" y="2"/>
                  <a:pt x="28" y="2"/>
                </a:cubicBezTo>
                <a:cubicBezTo>
                  <a:pt x="27" y="1"/>
                  <a:pt x="25" y="2"/>
                  <a:pt x="25" y="3"/>
                </a:cubicBezTo>
                <a:cubicBezTo>
                  <a:pt x="23" y="5"/>
                  <a:pt x="23" y="5"/>
                  <a:pt x="23" y="5"/>
                </a:cubicBezTo>
                <a:cubicBezTo>
                  <a:pt x="22" y="5"/>
                  <a:pt x="21" y="5"/>
                  <a:pt x="21" y="5"/>
                </a:cubicBezTo>
                <a:cubicBezTo>
                  <a:pt x="20" y="2"/>
                  <a:pt x="20" y="2"/>
                  <a:pt x="20" y="2"/>
                </a:cubicBezTo>
                <a:cubicBezTo>
                  <a:pt x="20" y="1"/>
                  <a:pt x="18" y="0"/>
                  <a:pt x="17" y="0"/>
                </a:cubicBezTo>
                <a:cubicBezTo>
                  <a:pt x="14" y="1"/>
                  <a:pt x="14" y="1"/>
                  <a:pt x="14" y="1"/>
                </a:cubicBezTo>
                <a:cubicBezTo>
                  <a:pt x="12" y="1"/>
                  <a:pt x="11" y="3"/>
                  <a:pt x="12" y="4"/>
                </a:cubicBezTo>
                <a:cubicBezTo>
                  <a:pt x="12" y="7"/>
                  <a:pt x="12" y="7"/>
                  <a:pt x="12" y="7"/>
                </a:cubicBezTo>
                <a:cubicBezTo>
                  <a:pt x="11" y="7"/>
                  <a:pt x="11" y="8"/>
                  <a:pt x="10" y="9"/>
                </a:cubicBezTo>
                <a:cubicBezTo>
                  <a:pt x="8" y="7"/>
                  <a:pt x="8" y="7"/>
                  <a:pt x="8" y="7"/>
                </a:cubicBezTo>
                <a:cubicBezTo>
                  <a:pt x="6" y="7"/>
                  <a:pt x="5" y="7"/>
                  <a:pt x="4" y="8"/>
                </a:cubicBezTo>
                <a:cubicBezTo>
                  <a:pt x="2" y="11"/>
                  <a:pt x="2" y="11"/>
                  <a:pt x="2" y="11"/>
                </a:cubicBezTo>
                <a:cubicBezTo>
                  <a:pt x="2" y="12"/>
                  <a:pt x="2" y="14"/>
                  <a:pt x="3" y="15"/>
                </a:cubicBezTo>
                <a:cubicBezTo>
                  <a:pt x="5" y="16"/>
                  <a:pt x="5" y="16"/>
                  <a:pt x="5" y="16"/>
                </a:cubicBezTo>
                <a:cubicBezTo>
                  <a:pt x="5" y="17"/>
                  <a:pt x="5" y="18"/>
                  <a:pt x="5" y="19"/>
                </a:cubicBezTo>
                <a:cubicBezTo>
                  <a:pt x="3" y="19"/>
                  <a:pt x="3" y="19"/>
                  <a:pt x="3" y="19"/>
                </a:cubicBezTo>
                <a:cubicBezTo>
                  <a:pt x="1" y="20"/>
                  <a:pt x="0" y="21"/>
                  <a:pt x="1" y="23"/>
                </a:cubicBezTo>
                <a:cubicBezTo>
                  <a:pt x="1" y="26"/>
                  <a:pt x="1" y="26"/>
                  <a:pt x="1" y="26"/>
                </a:cubicBezTo>
                <a:cubicBezTo>
                  <a:pt x="2" y="27"/>
                  <a:pt x="3" y="28"/>
                  <a:pt x="5" y="28"/>
                </a:cubicBezTo>
                <a:cubicBezTo>
                  <a:pt x="7" y="27"/>
                  <a:pt x="7" y="27"/>
                  <a:pt x="7" y="27"/>
                </a:cubicBezTo>
                <a:cubicBezTo>
                  <a:pt x="7" y="28"/>
                  <a:pt x="8" y="29"/>
                  <a:pt x="9" y="30"/>
                </a:cubicBezTo>
                <a:cubicBezTo>
                  <a:pt x="8" y="32"/>
                  <a:pt x="8" y="32"/>
                  <a:pt x="8" y="32"/>
                </a:cubicBezTo>
                <a:cubicBezTo>
                  <a:pt x="7" y="33"/>
                  <a:pt x="7" y="35"/>
                  <a:pt x="9" y="35"/>
                </a:cubicBezTo>
                <a:cubicBezTo>
                  <a:pt x="11" y="37"/>
                  <a:pt x="11" y="37"/>
                  <a:pt x="11" y="37"/>
                </a:cubicBezTo>
                <a:cubicBezTo>
                  <a:pt x="12" y="38"/>
                  <a:pt x="14" y="37"/>
                  <a:pt x="15" y="36"/>
                </a:cubicBezTo>
                <a:cubicBezTo>
                  <a:pt x="16" y="34"/>
                  <a:pt x="16" y="34"/>
                  <a:pt x="16" y="34"/>
                </a:cubicBezTo>
                <a:cubicBezTo>
                  <a:pt x="17" y="34"/>
                  <a:pt x="18" y="34"/>
                  <a:pt x="19" y="34"/>
                </a:cubicBezTo>
                <a:cubicBezTo>
                  <a:pt x="20" y="37"/>
                  <a:pt x="20" y="37"/>
                  <a:pt x="20" y="37"/>
                </a:cubicBezTo>
                <a:cubicBezTo>
                  <a:pt x="20" y="38"/>
                  <a:pt x="22" y="39"/>
                  <a:pt x="23" y="39"/>
                </a:cubicBezTo>
                <a:cubicBezTo>
                  <a:pt x="26" y="38"/>
                  <a:pt x="26" y="38"/>
                  <a:pt x="26" y="38"/>
                </a:cubicBezTo>
                <a:cubicBezTo>
                  <a:pt x="27" y="38"/>
                  <a:pt x="28" y="36"/>
                  <a:pt x="28" y="35"/>
                </a:cubicBezTo>
                <a:cubicBezTo>
                  <a:pt x="27" y="32"/>
                  <a:pt x="27" y="32"/>
                  <a:pt x="27" y="32"/>
                </a:cubicBezTo>
                <a:cubicBezTo>
                  <a:pt x="28" y="32"/>
                  <a:pt x="29" y="31"/>
                  <a:pt x="30" y="30"/>
                </a:cubicBezTo>
                <a:cubicBezTo>
                  <a:pt x="32" y="32"/>
                  <a:pt x="32" y="32"/>
                  <a:pt x="32" y="32"/>
                </a:cubicBezTo>
                <a:cubicBezTo>
                  <a:pt x="33" y="32"/>
                  <a:pt x="35" y="32"/>
                  <a:pt x="36" y="31"/>
                </a:cubicBezTo>
                <a:cubicBezTo>
                  <a:pt x="37" y="28"/>
                  <a:pt x="37" y="28"/>
                  <a:pt x="37" y="28"/>
                </a:cubicBezTo>
                <a:cubicBezTo>
                  <a:pt x="38" y="27"/>
                  <a:pt x="38" y="25"/>
                  <a:pt x="36" y="24"/>
                </a:cubicBezTo>
                <a:cubicBezTo>
                  <a:pt x="34" y="23"/>
                  <a:pt x="34" y="23"/>
                  <a:pt x="34" y="23"/>
                </a:cubicBezTo>
                <a:cubicBezTo>
                  <a:pt x="34" y="22"/>
                  <a:pt x="34" y="21"/>
                  <a:pt x="34" y="20"/>
                </a:cubicBezTo>
                <a:cubicBezTo>
                  <a:pt x="37" y="20"/>
                  <a:pt x="37" y="20"/>
                  <a:pt x="37" y="20"/>
                </a:cubicBezTo>
                <a:cubicBezTo>
                  <a:pt x="38" y="19"/>
                  <a:pt x="39" y="18"/>
                  <a:pt x="39" y="16"/>
                </a:cubicBezTo>
                <a:lnTo>
                  <a:pt x="38" y="13"/>
                </a:lnTo>
                <a:close/>
                <a:moveTo>
                  <a:pt x="21" y="27"/>
                </a:moveTo>
                <a:cubicBezTo>
                  <a:pt x="17" y="28"/>
                  <a:pt x="13" y="25"/>
                  <a:pt x="12" y="21"/>
                </a:cubicBezTo>
                <a:cubicBezTo>
                  <a:pt x="11" y="17"/>
                  <a:pt x="14" y="13"/>
                  <a:pt x="18" y="12"/>
                </a:cubicBezTo>
                <a:cubicBezTo>
                  <a:pt x="22" y="12"/>
                  <a:pt x="26" y="14"/>
                  <a:pt x="27" y="18"/>
                </a:cubicBezTo>
                <a:cubicBezTo>
                  <a:pt x="28" y="22"/>
                  <a:pt x="25" y="26"/>
                  <a:pt x="21" y="27"/>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226" name="Freeform 222"/>
          <p:cNvSpPr>
            <a:spLocks noEditPoints="1"/>
          </p:cNvSpPr>
          <p:nvPr/>
        </p:nvSpPr>
        <p:spPr bwMode="auto">
          <a:xfrm>
            <a:off x="4732337" y="3473712"/>
            <a:ext cx="133350" cy="130175"/>
          </a:xfrm>
          <a:custGeom>
            <a:avLst/>
            <a:gdLst>
              <a:gd name="T0" fmla="*/ 37 w 39"/>
              <a:gd name="T1" fmla="*/ 13 h 38"/>
              <a:gd name="T2" fmla="*/ 34 w 39"/>
              <a:gd name="T3" fmla="*/ 11 h 38"/>
              <a:gd name="T4" fmla="*/ 31 w 39"/>
              <a:gd name="T5" fmla="*/ 12 h 38"/>
              <a:gd name="T6" fmla="*/ 30 w 39"/>
              <a:gd name="T7" fmla="*/ 9 h 38"/>
              <a:gd name="T8" fmla="*/ 31 w 39"/>
              <a:gd name="T9" fmla="*/ 7 h 38"/>
              <a:gd name="T10" fmla="*/ 30 w 39"/>
              <a:gd name="T11" fmla="*/ 3 h 38"/>
              <a:gd name="T12" fmla="*/ 28 w 39"/>
              <a:gd name="T13" fmla="*/ 2 h 38"/>
              <a:gd name="T14" fmla="*/ 24 w 39"/>
              <a:gd name="T15" fmla="*/ 3 h 38"/>
              <a:gd name="T16" fmla="*/ 23 w 39"/>
              <a:gd name="T17" fmla="*/ 5 h 38"/>
              <a:gd name="T18" fmla="*/ 20 w 39"/>
              <a:gd name="T19" fmla="*/ 4 h 38"/>
              <a:gd name="T20" fmla="*/ 19 w 39"/>
              <a:gd name="T21" fmla="*/ 2 h 38"/>
              <a:gd name="T22" fmla="*/ 16 w 39"/>
              <a:gd name="T23" fmla="*/ 0 h 38"/>
              <a:gd name="T24" fmla="*/ 13 w 39"/>
              <a:gd name="T25" fmla="*/ 1 h 38"/>
              <a:gd name="T26" fmla="*/ 11 w 39"/>
              <a:gd name="T27" fmla="*/ 4 h 38"/>
              <a:gd name="T28" fmla="*/ 11 w 39"/>
              <a:gd name="T29" fmla="*/ 6 h 38"/>
              <a:gd name="T30" fmla="*/ 9 w 39"/>
              <a:gd name="T31" fmla="*/ 8 h 38"/>
              <a:gd name="T32" fmla="*/ 7 w 39"/>
              <a:gd name="T33" fmla="*/ 7 h 38"/>
              <a:gd name="T34" fmla="*/ 3 w 39"/>
              <a:gd name="T35" fmla="*/ 8 h 38"/>
              <a:gd name="T36" fmla="*/ 2 w 39"/>
              <a:gd name="T37" fmla="*/ 10 h 38"/>
              <a:gd name="T38" fmla="*/ 3 w 39"/>
              <a:gd name="T39" fmla="*/ 14 h 38"/>
              <a:gd name="T40" fmla="*/ 5 w 39"/>
              <a:gd name="T41" fmla="*/ 15 h 38"/>
              <a:gd name="T42" fmla="*/ 4 w 39"/>
              <a:gd name="T43" fmla="*/ 18 h 38"/>
              <a:gd name="T44" fmla="*/ 2 w 39"/>
              <a:gd name="T45" fmla="*/ 19 h 38"/>
              <a:gd name="T46" fmla="*/ 0 w 39"/>
              <a:gd name="T47" fmla="*/ 22 h 38"/>
              <a:gd name="T48" fmla="*/ 1 w 39"/>
              <a:gd name="T49" fmla="*/ 25 h 38"/>
              <a:gd name="T50" fmla="*/ 4 w 39"/>
              <a:gd name="T51" fmla="*/ 27 h 38"/>
              <a:gd name="T52" fmla="*/ 6 w 39"/>
              <a:gd name="T53" fmla="*/ 27 h 38"/>
              <a:gd name="T54" fmla="*/ 8 w 39"/>
              <a:gd name="T55" fmla="*/ 29 h 38"/>
              <a:gd name="T56" fmla="*/ 7 w 39"/>
              <a:gd name="T57" fmla="*/ 31 h 38"/>
              <a:gd name="T58" fmla="*/ 8 w 39"/>
              <a:gd name="T59" fmla="*/ 35 h 38"/>
              <a:gd name="T60" fmla="*/ 10 w 39"/>
              <a:gd name="T61" fmla="*/ 36 h 38"/>
              <a:gd name="T62" fmla="*/ 14 w 39"/>
              <a:gd name="T63" fmla="*/ 35 h 38"/>
              <a:gd name="T64" fmla="*/ 15 w 39"/>
              <a:gd name="T65" fmla="*/ 33 h 38"/>
              <a:gd name="T66" fmla="*/ 18 w 39"/>
              <a:gd name="T67" fmla="*/ 34 h 38"/>
              <a:gd name="T68" fmla="*/ 19 w 39"/>
              <a:gd name="T69" fmla="*/ 36 h 38"/>
              <a:gd name="T70" fmla="*/ 22 w 39"/>
              <a:gd name="T71" fmla="*/ 38 h 38"/>
              <a:gd name="T72" fmla="*/ 25 w 39"/>
              <a:gd name="T73" fmla="*/ 37 h 38"/>
              <a:gd name="T74" fmla="*/ 27 w 39"/>
              <a:gd name="T75" fmla="*/ 34 h 38"/>
              <a:gd name="T76" fmla="*/ 27 w 39"/>
              <a:gd name="T77" fmla="*/ 32 h 38"/>
              <a:gd name="T78" fmla="*/ 29 w 39"/>
              <a:gd name="T79" fmla="*/ 30 h 38"/>
              <a:gd name="T80" fmla="*/ 31 w 39"/>
              <a:gd name="T81" fmla="*/ 31 h 38"/>
              <a:gd name="T82" fmla="*/ 35 w 39"/>
              <a:gd name="T83" fmla="*/ 30 h 38"/>
              <a:gd name="T84" fmla="*/ 36 w 39"/>
              <a:gd name="T85" fmla="*/ 28 h 38"/>
              <a:gd name="T86" fmla="*/ 35 w 39"/>
              <a:gd name="T87" fmla="*/ 24 h 38"/>
              <a:gd name="T88" fmla="*/ 33 w 39"/>
              <a:gd name="T89" fmla="*/ 22 h 38"/>
              <a:gd name="T90" fmla="*/ 33 w 39"/>
              <a:gd name="T91" fmla="*/ 20 h 38"/>
              <a:gd name="T92" fmla="*/ 36 w 39"/>
              <a:gd name="T93" fmla="*/ 19 h 38"/>
              <a:gd name="T94" fmla="*/ 38 w 39"/>
              <a:gd name="T95" fmla="*/ 16 h 38"/>
              <a:gd name="T96" fmla="*/ 37 w 39"/>
              <a:gd name="T97" fmla="*/ 13 h 38"/>
              <a:gd name="T98" fmla="*/ 20 w 39"/>
              <a:gd name="T99" fmla="*/ 26 h 38"/>
              <a:gd name="T100" fmla="*/ 12 w 39"/>
              <a:gd name="T101" fmla="*/ 21 h 38"/>
              <a:gd name="T102" fmla="*/ 17 w 39"/>
              <a:gd name="T103" fmla="*/ 12 h 38"/>
              <a:gd name="T104" fmla="*/ 26 w 39"/>
              <a:gd name="T105" fmla="*/ 17 h 38"/>
              <a:gd name="T106" fmla="*/ 20 w 39"/>
              <a:gd name="T107"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8">
                <a:moveTo>
                  <a:pt x="37" y="13"/>
                </a:moveTo>
                <a:cubicBezTo>
                  <a:pt x="37" y="11"/>
                  <a:pt x="36" y="11"/>
                  <a:pt x="34" y="11"/>
                </a:cubicBezTo>
                <a:cubicBezTo>
                  <a:pt x="31" y="12"/>
                  <a:pt x="31" y="12"/>
                  <a:pt x="31" y="12"/>
                </a:cubicBezTo>
                <a:cubicBezTo>
                  <a:pt x="31" y="11"/>
                  <a:pt x="30" y="10"/>
                  <a:pt x="30" y="9"/>
                </a:cubicBezTo>
                <a:cubicBezTo>
                  <a:pt x="31" y="7"/>
                  <a:pt x="31" y="7"/>
                  <a:pt x="31" y="7"/>
                </a:cubicBezTo>
                <a:cubicBezTo>
                  <a:pt x="32" y="6"/>
                  <a:pt x="32" y="4"/>
                  <a:pt x="30" y="3"/>
                </a:cubicBezTo>
                <a:cubicBezTo>
                  <a:pt x="28" y="2"/>
                  <a:pt x="28" y="2"/>
                  <a:pt x="28" y="2"/>
                </a:cubicBezTo>
                <a:cubicBezTo>
                  <a:pt x="26" y="1"/>
                  <a:pt x="25" y="1"/>
                  <a:pt x="24" y="3"/>
                </a:cubicBezTo>
                <a:cubicBezTo>
                  <a:pt x="23" y="5"/>
                  <a:pt x="23" y="5"/>
                  <a:pt x="23" y="5"/>
                </a:cubicBezTo>
                <a:cubicBezTo>
                  <a:pt x="22" y="5"/>
                  <a:pt x="21" y="4"/>
                  <a:pt x="20" y="4"/>
                </a:cubicBezTo>
                <a:cubicBezTo>
                  <a:pt x="19" y="2"/>
                  <a:pt x="19" y="2"/>
                  <a:pt x="19" y="2"/>
                </a:cubicBezTo>
                <a:cubicBezTo>
                  <a:pt x="19" y="0"/>
                  <a:pt x="17" y="0"/>
                  <a:pt x="16" y="0"/>
                </a:cubicBezTo>
                <a:cubicBezTo>
                  <a:pt x="13" y="1"/>
                  <a:pt x="13" y="1"/>
                  <a:pt x="13" y="1"/>
                </a:cubicBezTo>
                <a:cubicBezTo>
                  <a:pt x="11" y="1"/>
                  <a:pt x="11" y="2"/>
                  <a:pt x="11" y="4"/>
                </a:cubicBezTo>
                <a:cubicBezTo>
                  <a:pt x="11" y="6"/>
                  <a:pt x="11" y="6"/>
                  <a:pt x="11" y="6"/>
                </a:cubicBezTo>
                <a:cubicBezTo>
                  <a:pt x="11" y="7"/>
                  <a:pt x="10" y="7"/>
                  <a:pt x="9" y="8"/>
                </a:cubicBezTo>
                <a:cubicBezTo>
                  <a:pt x="7" y="7"/>
                  <a:pt x="7" y="7"/>
                  <a:pt x="7" y="7"/>
                </a:cubicBezTo>
                <a:cubicBezTo>
                  <a:pt x="6" y="6"/>
                  <a:pt x="4" y="6"/>
                  <a:pt x="3" y="8"/>
                </a:cubicBezTo>
                <a:cubicBezTo>
                  <a:pt x="2" y="10"/>
                  <a:pt x="2" y="10"/>
                  <a:pt x="2" y="10"/>
                </a:cubicBezTo>
                <a:cubicBezTo>
                  <a:pt x="1" y="12"/>
                  <a:pt x="1" y="13"/>
                  <a:pt x="3" y="14"/>
                </a:cubicBezTo>
                <a:cubicBezTo>
                  <a:pt x="5" y="15"/>
                  <a:pt x="5" y="15"/>
                  <a:pt x="5" y="15"/>
                </a:cubicBezTo>
                <a:cubicBezTo>
                  <a:pt x="4" y="16"/>
                  <a:pt x="4" y="17"/>
                  <a:pt x="4" y="18"/>
                </a:cubicBezTo>
                <a:cubicBezTo>
                  <a:pt x="2" y="19"/>
                  <a:pt x="2" y="19"/>
                  <a:pt x="2" y="19"/>
                </a:cubicBezTo>
                <a:cubicBezTo>
                  <a:pt x="0" y="19"/>
                  <a:pt x="0" y="21"/>
                  <a:pt x="0" y="22"/>
                </a:cubicBezTo>
                <a:cubicBezTo>
                  <a:pt x="1" y="25"/>
                  <a:pt x="1" y="25"/>
                  <a:pt x="1" y="25"/>
                </a:cubicBezTo>
                <a:cubicBezTo>
                  <a:pt x="1" y="27"/>
                  <a:pt x="2" y="28"/>
                  <a:pt x="4" y="27"/>
                </a:cubicBezTo>
                <a:cubicBezTo>
                  <a:pt x="6" y="27"/>
                  <a:pt x="6" y="27"/>
                  <a:pt x="6" y="27"/>
                </a:cubicBezTo>
                <a:cubicBezTo>
                  <a:pt x="7" y="28"/>
                  <a:pt x="7" y="28"/>
                  <a:pt x="8" y="29"/>
                </a:cubicBezTo>
                <a:cubicBezTo>
                  <a:pt x="7" y="31"/>
                  <a:pt x="7" y="31"/>
                  <a:pt x="7" y="31"/>
                </a:cubicBezTo>
                <a:cubicBezTo>
                  <a:pt x="6" y="32"/>
                  <a:pt x="6" y="34"/>
                  <a:pt x="8" y="35"/>
                </a:cubicBezTo>
                <a:cubicBezTo>
                  <a:pt x="10" y="36"/>
                  <a:pt x="10" y="36"/>
                  <a:pt x="10" y="36"/>
                </a:cubicBezTo>
                <a:cubicBezTo>
                  <a:pt x="12" y="37"/>
                  <a:pt x="13" y="37"/>
                  <a:pt x="14" y="35"/>
                </a:cubicBezTo>
                <a:cubicBezTo>
                  <a:pt x="15" y="33"/>
                  <a:pt x="15" y="33"/>
                  <a:pt x="15" y="33"/>
                </a:cubicBezTo>
                <a:cubicBezTo>
                  <a:pt x="16" y="34"/>
                  <a:pt x="17" y="34"/>
                  <a:pt x="18" y="34"/>
                </a:cubicBezTo>
                <a:cubicBezTo>
                  <a:pt x="19" y="36"/>
                  <a:pt x="19" y="36"/>
                  <a:pt x="19" y="36"/>
                </a:cubicBezTo>
                <a:cubicBezTo>
                  <a:pt x="19" y="38"/>
                  <a:pt x="21" y="38"/>
                  <a:pt x="22" y="38"/>
                </a:cubicBezTo>
                <a:cubicBezTo>
                  <a:pt x="25" y="37"/>
                  <a:pt x="25" y="37"/>
                  <a:pt x="25" y="37"/>
                </a:cubicBezTo>
                <a:cubicBezTo>
                  <a:pt x="27" y="37"/>
                  <a:pt x="28" y="36"/>
                  <a:pt x="27" y="34"/>
                </a:cubicBezTo>
                <a:cubicBezTo>
                  <a:pt x="27" y="32"/>
                  <a:pt x="27" y="32"/>
                  <a:pt x="27" y="32"/>
                </a:cubicBezTo>
                <a:cubicBezTo>
                  <a:pt x="27" y="31"/>
                  <a:pt x="28" y="30"/>
                  <a:pt x="29" y="30"/>
                </a:cubicBezTo>
                <a:cubicBezTo>
                  <a:pt x="31" y="31"/>
                  <a:pt x="31" y="31"/>
                  <a:pt x="31" y="31"/>
                </a:cubicBezTo>
                <a:cubicBezTo>
                  <a:pt x="32" y="32"/>
                  <a:pt x="34" y="32"/>
                  <a:pt x="35" y="30"/>
                </a:cubicBezTo>
                <a:cubicBezTo>
                  <a:pt x="36" y="28"/>
                  <a:pt x="36" y="28"/>
                  <a:pt x="36" y="28"/>
                </a:cubicBezTo>
                <a:cubicBezTo>
                  <a:pt x="37" y="26"/>
                  <a:pt x="37" y="25"/>
                  <a:pt x="35" y="24"/>
                </a:cubicBezTo>
                <a:cubicBezTo>
                  <a:pt x="33" y="22"/>
                  <a:pt x="33" y="22"/>
                  <a:pt x="33" y="22"/>
                </a:cubicBezTo>
                <a:cubicBezTo>
                  <a:pt x="33" y="22"/>
                  <a:pt x="33" y="21"/>
                  <a:pt x="33" y="20"/>
                </a:cubicBezTo>
                <a:cubicBezTo>
                  <a:pt x="36" y="19"/>
                  <a:pt x="36" y="19"/>
                  <a:pt x="36" y="19"/>
                </a:cubicBezTo>
                <a:cubicBezTo>
                  <a:pt x="38" y="19"/>
                  <a:pt x="39" y="17"/>
                  <a:pt x="38" y="16"/>
                </a:cubicBezTo>
                <a:lnTo>
                  <a:pt x="37" y="13"/>
                </a:lnTo>
                <a:close/>
                <a:moveTo>
                  <a:pt x="20" y="26"/>
                </a:moveTo>
                <a:cubicBezTo>
                  <a:pt x="17" y="27"/>
                  <a:pt x="13" y="25"/>
                  <a:pt x="12" y="21"/>
                </a:cubicBezTo>
                <a:cubicBezTo>
                  <a:pt x="11" y="17"/>
                  <a:pt x="13" y="13"/>
                  <a:pt x="17" y="12"/>
                </a:cubicBezTo>
                <a:cubicBezTo>
                  <a:pt x="21" y="11"/>
                  <a:pt x="25" y="13"/>
                  <a:pt x="26" y="17"/>
                </a:cubicBezTo>
                <a:cubicBezTo>
                  <a:pt x="27" y="21"/>
                  <a:pt x="24" y="25"/>
                  <a:pt x="20" y="26"/>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27" name="Freeform 223"/>
          <p:cNvSpPr>
            <a:spLocks noEditPoints="1"/>
          </p:cNvSpPr>
          <p:nvPr/>
        </p:nvSpPr>
        <p:spPr bwMode="auto">
          <a:xfrm>
            <a:off x="4213225" y="3099062"/>
            <a:ext cx="134937" cy="133350"/>
          </a:xfrm>
          <a:custGeom>
            <a:avLst/>
            <a:gdLst>
              <a:gd name="T0" fmla="*/ 38 w 39"/>
              <a:gd name="T1" fmla="*/ 13 h 39"/>
              <a:gd name="T2" fmla="*/ 34 w 39"/>
              <a:gd name="T3" fmla="*/ 11 h 39"/>
              <a:gd name="T4" fmla="*/ 31 w 39"/>
              <a:gd name="T5" fmla="*/ 12 h 39"/>
              <a:gd name="T6" fmla="*/ 30 w 39"/>
              <a:gd name="T7" fmla="*/ 10 h 39"/>
              <a:gd name="T8" fmla="*/ 31 w 39"/>
              <a:gd name="T9" fmla="*/ 7 h 39"/>
              <a:gd name="T10" fmla="*/ 30 w 39"/>
              <a:gd name="T11" fmla="*/ 4 h 39"/>
              <a:gd name="T12" fmla="*/ 28 w 39"/>
              <a:gd name="T13" fmla="*/ 2 h 39"/>
              <a:gd name="T14" fmla="*/ 24 w 39"/>
              <a:gd name="T15" fmla="*/ 3 h 39"/>
              <a:gd name="T16" fmla="*/ 23 w 39"/>
              <a:gd name="T17" fmla="*/ 5 h 39"/>
              <a:gd name="T18" fmla="*/ 20 w 39"/>
              <a:gd name="T19" fmla="*/ 5 h 39"/>
              <a:gd name="T20" fmla="*/ 19 w 39"/>
              <a:gd name="T21" fmla="*/ 2 h 39"/>
              <a:gd name="T22" fmla="*/ 16 w 39"/>
              <a:gd name="T23" fmla="*/ 0 h 39"/>
              <a:gd name="T24" fmla="*/ 13 w 39"/>
              <a:gd name="T25" fmla="*/ 1 h 39"/>
              <a:gd name="T26" fmla="*/ 11 w 39"/>
              <a:gd name="T27" fmla="*/ 4 h 39"/>
              <a:gd name="T28" fmla="*/ 12 w 39"/>
              <a:gd name="T29" fmla="*/ 7 h 39"/>
              <a:gd name="T30" fmla="*/ 9 w 39"/>
              <a:gd name="T31" fmla="*/ 8 h 39"/>
              <a:gd name="T32" fmla="*/ 7 w 39"/>
              <a:gd name="T33" fmla="*/ 7 h 39"/>
              <a:gd name="T34" fmla="*/ 3 w 39"/>
              <a:gd name="T35" fmla="*/ 8 h 39"/>
              <a:gd name="T36" fmla="*/ 2 w 39"/>
              <a:gd name="T37" fmla="*/ 11 h 39"/>
              <a:gd name="T38" fmla="*/ 3 w 39"/>
              <a:gd name="T39" fmla="*/ 15 h 39"/>
              <a:gd name="T40" fmla="*/ 5 w 39"/>
              <a:gd name="T41" fmla="*/ 16 h 39"/>
              <a:gd name="T42" fmla="*/ 4 w 39"/>
              <a:gd name="T43" fmla="*/ 19 h 39"/>
              <a:gd name="T44" fmla="*/ 2 w 39"/>
              <a:gd name="T45" fmla="*/ 19 h 39"/>
              <a:gd name="T46" fmla="*/ 0 w 39"/>
              <a:gd name="T47" fmla="*/ 23 h 39"/>
              <a:gd name="T48" fmla="*/ 1 w 39"/>
              <a:gd name="T49" fmla="*/ 26 h 39"/>
              <a:gd name="T50" fmla="*/ 4 w 39"/>
              <a:gd name="T51" fmla="*/ 28 h 39"/>
              <a:gd name="T52" fmla="*/ 6 w 39"/>
              <a:gd name="T53" fmla="*/ 27 h 39"/>
              <a:gd name="T54" fmla="*/ 8 w 39"/>
              <a:gd name="T55" fmla="*/ 30 h 39"/>
              <a:gd name="T56" fmla="*/ 7 w 39"/>
              <a:gd name="T57" fmla="*/ 32 h 39"/>
              <a:gd name="T58" fmla="*/ 8 w 39"/>
              <a:gd name="T59" fmla="*/ 35 h 39"/>
              <a:gd name="T60" fmla="*/ 11 w 39"/>
              <a:gd name="T61" fmla="*/ 37 h 39"/>
              <a:gd name="T62" fmla="*/ 14 w 39"/>
              <a:gd name="T63" fmla="*/ 36 h 39"/>
              <a:gd name="T64" fmla="*/ 15 w 39"/>
              <a:gd name="T65" fmla="*/ 34 h 39"/>
              <a:gd name="T66" fmla="*/ 18 w 39"/>
              <a:gd name="T67" fmla="*/ 34 h 39"/>
              <a:gd name="T68" fmla="*/ 19 w 39"/>
              <a:gd name="T69" fmla="*/ 37 h 39"/>
              <a:gd name="T70" fmla="*/ 22 w 39"/>
              <a:gd name="T71" fmla="*/ 39 h 39"/>
              <a:gd name="T72" fmla="*/ 25 w 39"/>
              <a:gd name="T73" fmla="*/ 38 h 39"/>
              <a:gd name="T74" fmla="*/ 27 w 39"/>
              <a:gd name="T75" fmla="*/ 35 h 39"/>
              <a:gd name="T76" fmla="*/ 27 w 39"/>
              <a:gd name="T77" fmla="*/ 32 h 39"/>
              <a:gd name="T78" fmla="*/ 29 w 39"/>
              <a:gd name="T79" fmla="*/ 30 h 39"/>
              <a:gd name="T80" fmla="*/ 31 w 39"/>
              <a:gd name="T81" fmla="*/ 32 h 39"/>
              <a:gd name="T82" fmla="*/ 35 w 39"/>
              <a:gd name="T83" fmla="*/ 31 h 39"/>
              <a:gd name="T84" fmla="*/ 37 w 39"/>
              <a:gd name="T85" fmla="*/ 28 h 39"/>
              <a:gd name="T86" fmla="*/ 36 w 39"/>
              <a:gd name="T87" fmla="*/ 24 h 39"/>
              <a:gd name="T88" fmla="*/ 33 w 39"/>
              <a:gd name="T89" fmla="*/ 23 h 39"/>
              <a:gd name="T90" fmla="*/ 34 w 39"/>
              <a:gd name="T91" fmla="*/ 20 h 39"/>
              <a:gd name="T92" fmla="*/ 36 w 39"/>
              <a:gd name="T93" fmla="*/ 20 h 39"/>
              <a:gd name="T94" fmla="*/ 38 w 39"/>
              <a:gd name="T95" fmla="*/ 16 h 39"/>
              <a:gd name="T96" fmla="*/ 38 w 39"/>
              <a:gd name="T97" fmla="*/ 13 h 39"/>
              <a:gd name="T98" fmla="*/ 21 w 39"/>
              <a:gd name="T99" fmla="*/ 27 h 39"/>
              <a:gd name="T100" fmla="*/ 12 w 39"/>
              <a:gd name="T101" fmla="*/ 21 h 39"/>
              <a:gd name="T102" fmla="*/ 17 w 39"/>
              <a:gd name="T103" fmla="*/ 12 h 39"/>
              <a:gd name="T104" fmla="*/ 26 w 39"/>
              <a:gd name="T105" fmla="*/ 18 h 39"/>
              <a:gd name="T106" fmla="*/ 21 w 39"/>
              <a:gd name="T107"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8" y="13"/>
                </a:moveTo>
                <a:cubicBezTo>
                  <a:pt x="37" y="12"/>
                  <a:pt x="36" y="11"/>
                  <a:pt x="34" y="11"/>
                </a:cubicBezTo>
                <a:cubicBezTo>
                  <a:pt x="31" y="12"/>
                  <a:pt x="31" y="12"/>
                  <a:pt x="31" y="12"/>
                </a:cubicBezTo>
                <a:cubicBezTo>
                  <a:pt x="31" y="11"/>
                  <a:pt x="30" y="11"/>
                  <a:pt x="30" y="10"/>
                </a:cubicBezTo>
                <a:cubicBezTo>
                  <a:pt x="31" y="7"/>
                  <a:pt x="31" y="7"/>
                  <a:pt x="31" y="7"/>
                </a:cubicBezTo>
                <a:cubicBezTo>
                  <a:pt x="32" y="6"/>
                  <a:pt x="32" y="4"/>
                  <a:pt x="30" y="4"/>
                </a:cubicBezTo>
                <a:cubicBezTo>
                  <a:pt x="28" y="2"/>
                  <a:pt x="28" y="2"/>
                  <a:pt x="28" y="2"/>
                </a:cubicBezTo>
                <a:cubicBezTo>
                  <a:pt x="27" y="1"/>
                  <a:pt x="25" y="2"/>
                  <a:pt x="24" y="3"/>
                </a:cubicBezTo>
                <a:cubicBezTo>
                  <a:pt x="23" y="5"/>
                  <a:pt x="23" y="5"/>
                  <a:pt x="23" y="5"/>
                </a:cubicBezTo>
                <a:cubicBezTo>
                  <a:pt x="22" y="5"/>
                  <a:pt x="21" y="5"/>
                  <a:pt x="20" y="5"/>
                </a:cubicBezTo>
                <a:cubicBezTo>
                  <a:pt x="19" y="2"/>
                  <a:pt x="19" y="2"/>
                  <a:pt x="19" y="2"/>
                </a:cubicBezTo>
                <a:cubicBezTo>
                  <a:pt x="19" y="1"/>
                  <a:pt x="17" y="0"/>
                  <a:pt x="16" y="0"/>
                </a:cubicBezTo>
                <a:cubicBezTo>
                  <a:pt x="13" y="1"/>
                  <a:pt x="13" y="1"/>
                  <a:pt x="13" y="1"/>
                </a:cubicBezTo>
                <a:cubicBezTo>
                  <a:pt x="12" y="1"/>
                  <a:pt x="11" y="3"/>
                  <a:pt x="11" y="4"/>
                </a:cubicBezTo>
                <a:cubicBezTo>
                  <a:pt x="12" y="7"/>
                  <a:pt x="12" y="7"/>
                  <a:pt x="12" y="7"/>
                </a:cubicBezTo>
                <a:cubicBezTo>
                  <a:pt x="11" y="7"/>
                  <a:pt x="10" y="8"/>
                  <a:pt x="9" y="8"/>
                </a:cubicBezTo>
                <a:cubicBezTo>
                  <a:pt x="7" y="7"/>
                  <a:pt x="7" y="7"/>
                  <a:pt x="7" y="7"/>
                </a:cubicBezTo>
                <a:cubicBezTo>
                  <a:pt x="6" y="6"/>
                  <a:pt x="4" y="7"/>
                  <a:pt x="3" y="8"/>
                </a:cubicBezTo>
                <a:cubicBezTo>
                  <a:pt x="2" y="11"/>
                  <a:pt x="2" y="11"/>
                  <a:pt x="2" y="11"/>
                </a:cubicBezTo>
                <a:cubicBezTo>
                  <a:pt x="1" y="12"/>
                  <a:pt x="1" y="14"/>
                  <a:pt x="3" y="15"/>
                </a:cubicBezTo>
                <a:cubicBezTo>
                  <a:pt x="5" y="16"/>
                  <a:pt x="5" y="16"/>
                  <a:pt x="5" y="16"/>
                </a:cubicBezTo>
                <a:cubicBezTo>
                  <a:pt x="4" y="17"/>
                  <a:pt x="4" y="18"/>
                  <a:pt x="4" y="19"/>
                </a:cubicBezTo>
                <a:cubicBezTo>
                  <a:pt x="2" y="19"/>
                  <a:pt x="2" y="19"/>
                  <a:pt x="2" y="19"/>
                </a:cubicBezTo>
                <a:cubicBezTo>
                  <a:pt x="1" y="20"/>
                  <a:pt x="0" y="21"/>
                  <a:pt x="0" y="23"/>
                </a:cubicBezTo>
                <a:cubicBezTo>
                  <a:pt x="1" y="26"/>
                  <a:pt x="1" y="26"/>
                  <a:pt x="1" y="26"/>
                </a:cubicBezTo>
                <a:cubicBezTo>
                  <a:pt x="1" y="27"/>
                  <a:pt x="3" y="28"/>
                  <a:pt x="4" y="28"/>
                </a:cubicBezTo>
                <a:cubicBezTo>
                  <a:pt x="6" y="27"/>
                  <a:pt x="6" y="27"/>
                  <a:pt x="6" y="27"/>
                </a:cubicBezTo>
                <a:cubicBezTo>
                  <a:pt x="7" y="28"/>
                  <a:pt x="7" y="29"/>
                  <a:pt x="8" y="30"/>
                </a:cubicBezTo>
                <a:cubicBezTo>
                  <a:pt x="7" y="32"/>
                  <a:pt x="7" y="32"/>
                  <a:pt x="7" y="32"/>
                </a:cubicBezTo>
                <a:cubicBezTo>
                  <a:pt x="6" y="33"/>
                  <a:pt x="7" y="34"/>
                  <a:pt x="8" y="35"/>
                </a:cubicBezTo>
                <a:cubicBezTo>
                  <a:pt x="11" y="37"/>
                  <a:pt x="11" y="37"/>
                  <a:pt x="11" y="37"/>
                </a:cubicBezTo>
                <a:cubicBezTo>
                  <a:pt x="12" y="38"/>
                  <a:pt x="13" y="37"/>
                  <a:pt x="14" y="36"/>
                </a:cubicBezTo>
                <a:cubicBezTo>
                  <a:pt x="15" y="34"/>
                  <a:pt x="15" y="34"/>
                  <a:pt x="15" y="34"/>
                </a:cubicBezTo>
                <a:cubicBezTo>
                  <a:pt x="16" y="34"/>
                  <a:pt x="17" y="34"/>
                  <a:pt x="18" y="34"/>
                </a:cubicBezTo>
                <a:cubicBezTo>
                  <a:pt x="19" y="37"/>
                  <a:pt x="19" y="37"/>
                  <a:pt x="19" y="37"/>
                </a:cubicBezTo>
                <a:cubicBezTo>
                  <a:pt x="19" y="38"/>
                  <a:pt x="21" y="39"/>
                  <a:pt x="22" y="39"/>
                </a:cubicBezTo>
                <a:cubicBezTo>
                  <a:pt x="25" y="38"/>
                  <a:pt x="25" y="38"/>
                  <a:pt x="25" y="38"/>
                </a:cubicBezTo>
                <a:cubicBezTo>
                  <a:pt x="27" y="37"/>
                  <a:pt x="28" y="36"/>
                  <a:pt x="27" y="35"/>
                </a:cubicBezTo>
                <a:cubicBezTo>
                  <a:pt x="27" y="32"/>
                  <a:pt x="27" y="32"/>
                  <a:pt x="27" y="32"/>
                </a:cubicBezTo>
                <a:cubicBezTo>
                  <a:pt x="27" y="31"/>
                  <a:pt x="28" y="31"/>
                  <a:pt x="29" y="30"/>
                </a:cubicBezTo>
                <a:cubicBezTo>
                  <a:pt x="31" y="32"/>
                  <a:pt x="31" y="32"/>
                  <a:pt x="31" y="32"/>
                </a:cubicBezTo>
                <a:cubicBezTo>
                  <a:pt x="33" y="32"/>
                  <a:pt x="34" y="32"/>
                  <a:pt x="35" y="31"/>
                </a:cubicBezTo>
                <a:cubicBezTo>
                  <a:pt x="37" y="28"/>
                  <a:pt x="37" y="28"/>
                  <a:pt x="37" y="28"/>
                </a:cubicBezTo>
                <a:cubicBezTo>
                  <a:pt x="37" y="27"/>
                  <a:pt x="37" y="25"/>
                  <a:pt x="36" y="24"/>
                </a:cubicBezTo>
                <a:cubicBezTo>
                  <a:pt x="33" y="23"/>
                  <a:pt x="33" y="23"/>
                  <a:pt x="33" y="23"/>
                </a:cubicBezTo>
                <a:cubicBezTo>
                  <a:pt x="33" y="22"/>
                  <a:pt x="33" y="21"/>
                  <a:pt x="34" y="20"/>
                </a:cubicBezTo>
                <a:cubicBezTo>
                  <a:pt x="36" y="20"/>
                  <a:pt x="36" y="20"/>
                  <a:pt x="36" y="20"/>
                </a:cubicBezTo>
                <a:cubicBezTo>
                  <a:pt x="38" y="19"/>
                  <a:pt x="39" y="18"/>
                  <a:pt x="38" y="16"/>
                </a:cubicBezTo>
                <a:lnTo>
                  <a:pt x="38" y="13"/>
                </a:lnTo>
                <a:close/>
                <a:moveTo>
                  <a:pt x="21" y="27"/>
                </a:moveTo>
                <a:cubicBezTo>
                  <a:pt x="17" y="28"/>
                  <a:pt x="13" y="25"/>
                  <a:pt x="12" y="21"/>
                </a:cubicBezTo>
                <a:cubicBezTo>
                  <a:pt x="11" y="17"/>
                  <a:pt x="13" y="13"/>
                  <a:pt x="17" y="12"/>
                </a:cubicBezTo>
                <a:cubicBezTo>
                  <a:pt x="21" y="11"/>
                  <a:pt x="25" y="14"/>
                  <a:pt x="26" y="18"/>
                </a:cubicBezTo>
                <a:cubicBezTo>
                  <a:pt x="27" y="22"/>
                  <a:pt x="25" y="26"/>
                  <a:pt x="21" y="27"/>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28" name="Freeform 224"/>
          <p:cNvSpPr>
            <a:spLocks noEditPoints="1"/>
          </p:cNvSpPr>
          <p:nvPr/>
        </p:nvSpPr>
        <p:spPr bwMode="auto">
          <a:xfrm>
            <a:off x="4295775" y="2460887"/>
            <a:ext cx="96837" cy="92075"/>
          </a:xfrm>
          <a:custGeom>
            <a:avLst/>
            <a:gdLst>
              <a:gd name="T0" fmla="*/ 27 w 28"/>
              <a:gd name="T1" fmla="*/ 9 h 27"/>
              <a:gd name="T2" fmla="*/ 25 w 28"/>
              <a:gd name="T3" fmla="*/ 8 h 27"/>
              <a:gd name="T4" fmla="*/ 23 w 28"/>
              <a:gd name="T5" fmla="*/ 9 h 27"/>
              <a:gd name="T6" fmla="*/ 21 w 28"/>
              <a:gd name="T7" fmla="*/ 7 h 27"/>
              <a:gd name="T8" fmla="*/ 23 w 28"/>
              <a:gd name="T9" fmla="*/ 5 h 27"/>
              <a:gd name="T10" fmla="*/ 22 w 28"/>
              <a:gd name="T11" fmla="*/ 3 h 27"/>
              <a:gd name="T12" fmla="*/ 20 w 28"/>
              <a:gd name="T13" fmla="*/ 2 h 27"/>
              <a:gd name="T14" fmla="*/ 17 w 28"/>
              <a:gd name="T15" fmla="*/ 2 h 27"/>
              <a:gd name="T16" fmla="*/ 16 w 28"/>
              <a:gd name="T17" fmla="*/ 4 h 27"/>
              <a:gd name="T18" fmla="*/ 14 w 28"/>
              <a:gd name="T19" fmla="*/ 4 h 27"/>
              <a:gd name="T20" fmla="*/ 14 w 28"/>
              <a:gd name="T21" fmla="*/ 2 h 27"/>
              <a:gd name="T22" fmla="*/ 12 w 28"/>
              <a:gd name="T23" fmla="*/ 0 h 27"/>
              <a:gd name="T24" fmla="*/ 10 w 28"/>
              <a:gd name="T25" fmla="*/ 1 h 27"/>
              <a:gd name="T26" fmla="*/ 8 w 28"/>
              <a:gd name="T27" fmla="*/ 3 h 27"/>
              <a:gd name="T28" fmla="*/ 9 w 28"/>
              <a:gd name="T29" fmla="*/ 5 h 27"/>
              <a:gd name="T30" fmla="*/ 7 w 28"/>
              <a:gd name="T31" fmla="*/ 6 h 27"/>
              <a:gd name="T32" fmla="*/ 6 w 28"/>
              <a:gd name="T33" fmla="*/ 5 h 27"/>
              <a:gd name="T34" fmla="*/ 3 w 28"/>
              <a:gd name="T35" fmla="*/ 6 h 27"/>
              <a:gd name="T36" fmla="*/ 2 w 28"/>
              <a:gd name="T37" fmla="*/ 8 h 27"/>
              <a:gd name="T38" fmla="*/ 2 w 28"/>
              <a:gd name="T39" fmla="*/ 10 h 27"/>
              <a:gd name="T40" fmla="*/ 4 w 28"/>
              <a:gd name="T41" fmla="*/ 11 h 27"/>
              <a:gd name="T42" fmla="*/ 4 w 28"/>
              <a:gd name="T43" fmla="*/ 13 h 27"/>
              <a:gd name="T44" fmla="*/ 2 w 28"/>
              <a:gd name="T45" fmla="*/ 14 h 27"/>
              <a:gd name="T46" fmla="*/ 1 w 28"/>
              <a:gd name="T47" fmla="*/ 16 h 27"/>
              <a:gd name="T48" fmla="*/ 1 w 28"/>
              <a:gd name="T49" fmla="*/ 18 h 27"/>
              <a:gd name="T50" fmla="*/ 3 w 28"/>
              <a:gd name="T51" fmla="*/ 19 h 27"/>
              <a:gd name="T52" fmla="*/ 5 w 28"/>
              <a:gd name="T53" fmla="*/ 19 h 27"/>
              <a:gd name="T54" fmla="*/ 6 w 28"/>
              <a:gd name="T55" fmla="*/ 21 h 27"/>
              <a:gd name="T56" fmla="*/ 5 w 28"/>
              <a:gd name="T57" fmla="*/ 22 h 27"/>
              <a:gd name="T58" fmla="*/ 6 w 28"/>
              <a:gd name="T59" fmla="*/ 25 h 27"/>
              <a:gd name="T60" fmla="*/ 8 w 28"/>
              <a:gd name="T61" fmla="*/ 26 h 27"/>
              <a:gd name="T62" fmla="*/ 11 w 28"/>
              <a:gd name="T63" fmla="*/ 25 h 27"/>
              <a:gd name="T64" fmla="*/ 11 w 28"/>
              <a:gd name="T65" fmla="*/ 24 h 27"/>
              <a:gd name="T66" fmla="*/ 13 w 28"/>
              <a:gd name="T67" fmla="*/ 24 h 27"/>
              <a:gd name="T68" fmla="*/ 14 w 28"/>
              <a:gd name="T69" fmla="*/ 26 h 27"/>
              <a:gd name="T70" fmla="*/ 16 w 28"/>
              <a:gd name="T71" fmla="*/ 27 h 27"/>
              <a:gd name="T72" fmla="*/ 18 w 28"/>
              <a:gd name="T73" fmla="*/ 27 h 27"/>
              <a:gd name="T74" fmla="*/ 20 w 28"/>
              <a:gd name="T75" fmla="*/ 24 h 27"/>
              <a:gd name="T76" fmla="*/ 19 w 28"/>
              <a:gd name="T77" fmla="*/ 22 h 27"/>
              <a:gd name="T78" fmla="*/ 21 w 28"/>
              <a:gd name="T79" fmla="*/ 21 h 27"/>
              <a:gd name="T80" fmla="*/ 22 w 28"/>
              <a:gd name="T81" fmla="*/ 22 h 27"/>
              <a:gd name="T82" fmla="*/ 25 w 28"/>
              <a:gd name="T83" fmla="*/ 22 h 27"/>
              <a:gd name="T84" fmla="*/ 26 w 28"/>
              <a:gd name="T85" fmla="*/ 20 h 27"/>
              <a:gd name="T86" fmla="*/ 25 w 28"/>
              <a:gd name="T87" fmla="*/ 17 h 27"/>
              <a:gd name="T88" fmla="*/ 24 w 28"/>
              <a:gd name="T89" fmla="*/ 16 h 27"/>
              <a:gd name="T90" fmla="*/ 24 w 28"/>
              <a:gd name="T91" fmla="*/ 14 h 27"/>
              <a:gd name="T92" fmla="*/ 26 w 28"/>
              <a:gd name="T93" fmla="*/ 14 h 27"/>
              <a:gd name="T94" fmla="*/ 27 w 28"/>
              <a:gd name="T95" fmla="*/ 11 h 27"/>
              <a:gd name="T96" fmla="*/ 27 w 28"/>
              <a:gd name="T97" fmla="*/ 9 h 27"/>
              <a:gd name="T98" fmla="*/ 15 w 28"/>
              <a:gd name="T99" fmla="*/ 19 h 27"/>
              <a:gd name="T100" fmla="*/ 9 w 28"/>
              <a:gd name="T101" fmla="*/ 15 h 27"/>
              <a:gd name="T102" fmla="*/ 13 w 28"/>
              <a:gd name="T103" fmla="*/ 9 h 27"/>
              <a:gd name="T104" fmla="*/ 19 w 28"/>
              <a:gd name="T105" fmla="*/ 13 h 27"/>
              <a:gd name="T106" fmla="*/ 15 w 28"/>
              <a:gd name="T10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 h="27">
                <a:moveTo>
                  <a:pt x="27" y="9"/>
                </a:moveTo>
                <a:cubicBezTo>
                  <a:pt x="27" y="8"/>
                  <a:pt x="26" y="8"/>
                  <a:pt x="25" y="8"/>
                </a:cubicBezTo>
                <a:cubicBezTo>
                  <a:pt x="23" y="9"/>
                  <a:pt x="23" y="9"/>
                  <a:pt x="23" y="9"/>
                </a:cubicBezTo>
                <a:cubicBezTo>
                  <a:pt x="22" y="8"/>
                  <a:pt x="22" y="7"/>
                  <a:pt x="21" y="7"/>
                </a:cubicBezTo>
                <a:cubicBezTo>
                  <a:pt x="23" y="5"/>
                  <a:pt x="23" y="5"/>
                  <a:pt x="23" y="5"/>
                </a:cubicBezTo>
                <a:cubicBezTo>
                  <a:pt x="23" y="4"/>
                  <a:pt x="23" y="3"/>
                  <a:pt x="22" y="3"/>
                </a:cubicBezTo>
                <a:cubicBezTo>
                  <a:pt x="20" y="2"/>
                  <a:pt x="20" y="2"/>
                  <a:pt x="20" y="2"/>
                </a:cubicBezTo>
                <a:cubicBezTo>
                  <a:pt x="19" y="1"/>
                  <a:pt x="18" y="1"/>
                  <a:pt x="17" y="2"/>
                </a:cubicBezTo>
                <a:cubicBezTo>
                  <a:pt x="16" y="4"/>
                  <a:pt x="16" y="4"/>
                  <a:pt x="16" y="4"/>
                </a:cubicBezTo>
                <a:cubicBezTo>
                  <a:pt x="16" y="4"/>
                  <a:pt x="15" y="4"/>
                  <a:pt x="14" y="4"/>
                </a:cubicBezTo>
                <a:cubicBezTo>
                  <a:pt x="14" y="2"/>
                  <a:pt x="14" y="2"/>
                  <a:pt x="14" y="2"/>
                </a:cubicBezTo>
                <a:cubicBezTo>
                  <a:pt x="14" y="1"/>
                  <a:pt x="13" y="0"/>
                  <a:pt x="12" y="0"/>
                </a:cubicBezTo>
                <a:cubicBezTo>
                  <a:pt x="10" y="1"/>
                  <a:pt x="10" y="1"/>
                  <a:pt x="10" y="1"/>
                </a:cubicBezTo>
                <a:cubicBezTo>
                  <a:pt x="9" y="1"/>
                  <a:pt x="8" y="2"/>
                  <a:pt x="8" y="3"/>
                </a:cubicBezTo>
                <a:cubicBezTo>
                  <a:pt x="9" y="5"/>
                  <a:pt x="9" y="5"/>
                  <a:pt x="9" y="5"/>
                </a:cubicBezTo>
                <a:cubicBezTo>
                  <a:pt x="8" y="5"/>
                  <a:pt x="8" y="6"/>
                  <a:pt x="7" y="6"/>
                </a:cubicBezTo>
                <a:cubicBezTo>
                  <a:pt x="6" y="5"/>
                  <a:pt x="6" y="5"/>
                  <a:pt x="6" y="5"/>
                </a:cubicBezTo>
                <a:cubicBezTo>
                  <a:pt x="5" y="5"/>
                  <a:pt x="3" y="5"/>
                  <a:pt x="3" y="6"/>
                </a:cubicBezTo>
                <a:cubicBezTo>
                  <a:pt x="2" y="8"/>
                  <a:pt x="2" y="8"/>
                  <a:pt x="2" y="8"/>
                </a:cubicBezTo>
                <a:cubicBezTo>
                  <a:pt x="1" y="9"/>
                  <a:pt x="2" y="10"/>
                  <a:pt x="2" y="10"/>
                </a:cubicBezTo>
                <a:cubicBezTo>
                  <a:pt x="4" y="11"/>
                  <a:pt x="4" y="11"/>
                  <a:pt x="4" y="11"/>
                </a:cubicBezTo>
                <a:cubicBezTo>
                  <a:pt x="4" y="12"/>
                  <a:pt x="4" y="13"/>
                  <a:pt x="4" y="13"/>
                </a:cubicBezTo>
                <a:cubicBezTo>
                  <a:pt x="2" y="14"/>
                  <a:pt x="2" y="14"/>
                  <a:pt x="2" y="14"/>
                </a:cubicBezTo>
                <a:cubicBezTo>
                  <a:pt x="1" y="14"/>
                  <a:pt x="0" y="15"/>
                  <a:pt x="1" y="16"/>
                </a:cubicBezTo>
                <a:cubicBezTo>
                  <a:pt x="1" y="18"/>
                  <a:pt x="1" y="18"/>
                  <a:pt x="1" y="18"/>
                </a:cubicBezTo>
                <a:cubicBezTo>
                  <a:pt x="1" y="19"/>
                  <a:pt x="2" y="20"/>
                  <a:pt x="3" y="19"/>
                </a:cubicBezTo>
                <a:cubicBezTo>
                  <a:pt x="5" y="19"/>
                  <a:pt x="5" y="19"/>
                  <a:pt x="5" y="19"/>
                </a:cubicBezTo>
                <a:cubicBezTo>
                  <a:pt x="5" y="20"/>
                  <a:pt x="6" y="20"/>
                  <a:pt x="6" y="21"/>
                </a:cubicBezTo>
                <a:cubicBezTo>
                  <a:pt x="5" y="22"/>
                  <a:pt x="5" y="22"/>
                  <a:pt x="5" y="22"/>
                </a:cubicBezTo>
                <a:cubicBezTo>
                  <a:pt x="5" y="23"/>
                  <a:pt x="5" y="24"/>
                  <a:pt x="6" y="25"/>
                </a:cubicBezTo>
                <a:cubicBezTo>
                  <a:pt x="8" y="26"/>
                  <a:pt x="8" y="26"/>
                  <a:pt x="8" y="26"/>
                </a:cubicBezTo>
                <a:cubicBezTo>
                  <a:pt x="9" y="26"/>
                  <a:pt x="10" y="26"/>
                  <a:pt x="11" y="25"/>
                </a:cubicBezTo>
                <a:cubicBezTo>
                  <a:pt x="11" y="24"/>
                  <a:pt x="11" y="24"/>
                  <a:pt x="11" y="24"/>
                </a:cubicBezTo>
                <a:cubicBezTo>
                  <a:pt x="12" y="24"/>
                  <a:pt x="13" y="24"/>
                  <a:pt x="13" y="24"/>
                </a:cubicBezTo>
                <a:cubicBezTo>
                  <a:pt x="14" y="26"/>
                  <a:pt x="14" y="26"/>
                  <a:pt x="14" y="26"/>
                </a:cubicBezTo>
                <a:cubicBezTo>
                  <a:pt x="14" y="27"/>
                  <a:pt x="15" y="27"/>
                  <a:pt x="16" y="27"/>
                </a:cubicBezTo>
                <a:cubicBezTo>
                  <a:pt x="18" y="27"/>
                  <a:pt x="18" y="27"/>
                  <a:pt x="18" y="27"/>
                </a:cubicBezTo>
                <a:cubicBezTo>
                  <a:pt x="19" y="26"/>
                  <a:pt x="20" y="25"/>
                  <a:pt x="20" y="24"/>
                </a:cubicBezTo>
                <a:cubicBezTo>
                  <a:pt x="19" y="22"/>
                  <a:pt x="19" y="22"/>
                  <a:pt x="19" y="22"/>
                </a:cubicBezTo>
                <a:cubicBezTo>
                  <a:pt x="20" y="22"/>
                  <a:pt x="20" y="22"/>
                  <a:pt x="21" y="21"/>
                </a:cubicBezTo>
                <a:cubicBezTo>
                  <a:pt x="22" y="22"/>
                  <a:pt x="22" y="22"/>
                  <a:pt x="22" y="22"/>
                </a:cubicBezTo>
                <a:cubicBezTo>
                  <a:pt x="23" y="23"/>
                  <a:pt x="24" y="22"/>
                  <a:pt x="25" y="22"/>
                </a:cubicBezTo>
                <a:cubicBezTo>
                  <a:pt x="26" y="20"/>
                  <a:pt x="26" y="20"/>
                  <a:pt x="26" y="20"/>
                </a:cubicBezTo>
                <a:cubicBezTo>
                  <a:pt x="27" y="19"/>
                  <a:pt x="26" y="18"/>
                  <a:pt x="25" y="17"/>
                </a:cubicBezTo>
                <a:cubicBezTo>
                  <a:pt x="24" y="16"/>
                  <a:pt x="24" y="16"/>
                  <a:pt x="24" y="16"/>
                </a:cubicBezTo>
                <a:cubicBezTo>
                  <a:pt x="24" y="16"/>
                  <a:pt x="24" y="15"/>
                  <a:pt x="24" y="14"/>
                </a:cubicBezTo>
                <a:cubicBezTo>
                  <a:pt x="26" y="14"/>
                  <a:pt x="26" y="14"/>
                  <a:pt x="26" y="14"/>
                </a:cubicBezTo>
                <a:cubicBezTo>
                  <a:pt x="27" y="14"/>
                  <a:pt x="28" y="13"/>
                  <a:pt x="27" y="11"/>
                </a:cubicBezTo>
                <a:lnTo>
                  <a:pt x="27" y="9"/>
                </a:lnTo>
                <a:close/>
                <a:moveTo>
                  <a:pt x="15" y="19"/>
                </a:moveTo>
                <a:cubicBezTo>
                  <a:pt x="12" y="19"/>
                  <a:pt x="9" y="18"/>
                  <a:pt x="9" y="15"/>
                </a:cubicBezTo>
                <a:cubicBezTo>
                  <a:pt x="8" y="12"/>
                  <a:pt x="10" y="9"/>
                  <a:pt x="13" y="9"/>
                </a:cubicBezTo>
                <a:cubicBezTo>
                  <a:pt x="15" y="8"/>
                  <a:pt x="18" y="10"/>
                  <a:pt x="19" y="13"/>
                </a:cubicBezTo>
                <a:cubicBezTo>
                  <a:pt x="19" y="15"/>
                  <a:pt x="18" y="18"/>
                  <a:pt x="15" y="19"/>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229" name="Freeform 225"/>
          <p:cNvSpPr>
            <a:spLocks noEditPoints="1"/>
          </p:cNvSpPr>
          <p:nvPr/>
        </p:nvSpPr>
        <p:spPr bwMode="auto">
          <a:xfrm>
            <a:off x="4756150" y="3846774"/>
            <a:ext cx="92075" cy="93663"/>
          </a:xfrm>
          <a:custGeom>
            <a:avLst/>
            <a:gdLst>
              <a:gd name="T0" fmla="*/ 26 w 27"/>
              <a:gd name="T1" fmla="*/ 9 h 27"/>
              <a:gd name="T2" fmla="*/ 24 w 27"/>
              <a:gd name="T3" fmla="*/ 8 h 27"/>
              <a:gd name="T4" fmla="*/ 22 w 27"/>
              <a:gd name="T5" fmla="*/ 8 h 27"/>
              <a:gd name="T6" fmla="*/ 21 w 27"/>
              <a:gd name="T7" fmla="*/ 7 h 27"/>
              <a:gd name="T8" fmla="*/ 22 w 27"/>
              <a:gd name="T9" fmla="*/ 5 h 27"/>
              <a:gd name="T10" fmla="*/ 21 w 27"/>
              <a:gd name="T11" fmla="*/ 2 h 27"/>
              <a:gd name="T12" fmla="*/ 20 w 27"/>
              <a:gd name="T13" fmla="*/ 1 h 27"/>
              <a:gd name="T14" fmla="*/ 17 w 27"/>
              <a:gd name="T15" fmla="*/ 2 h 27"/>
              <a:gd name="T16" fmla="*/ 16 w 27"/>
              <a:gd name="T17" fmla="*/ 4 h 27"/>
              <a:gd name="T18" fmla="*/ 14 w 27"/>
              <a:gd name="T19" fmla="*/ 3 h 27"/>
              <a:gd name="T20" fmla="*/ 14 w 27"/>
              <a:gd name="T21" fmla="*/ 2 h 27"/>
              <a:gd name="T22" fmla="*/ 11 w 27"/>
              <a:gd name="T23" fmla="*/ 0 h 27"/>
              <a:gd name="T24" fmla="*/ 9 w 27"/>
              <a:gd name="T25" fmla="*/ 1 h 27"/>
              <a:gd name="T26" fmla="*/ 8 w 27"/>
              <a:gd name="T27" fmla="*/ 3 h 27"/>
              <a:gd name="T28" fmla="*/ 8 w 27"/>
              <a:gd name="T29" fmla="*/ 5 h 27"/>
              <a:gd name="T30" fmla="*/ 7 w 27"/>
              <a:gd name="T31" fmla="*/ 6 h 27"/>
              <a:gd name="T32" fmla="*/ 5 w 27"/>
              <a:gd name="T33" fmla="*/ 5 h 27"/>
              <a:gd name="T34" fmla="*/ 2 w 27"/>
              <a:gd name="T35" fmla="*/ 6 h 27"/>
              <a:gd name="T36" fmla="*/ 1 w 27"/>
              <a:gd name="T37" fmla="*/ 7 h 27"/>
              <a:gd name="T38" fmla="*/ 2 w 27"/>
              <a:gd name="T39" fmla="*/ 10 h 27"/>
              <a:gd name="T40" fmla="*/ 3 w 27"/>
              <a:gd name="T41" fmla="*/ 11 h 27"/>
              <a:gd name="T42" fmla="*/ 3 w 27"/>
              <a:gd name="T43" fmla="*/ 13 h 27"/>
              <a:gd name="T44" fmla="*/ 2 w 27"/>
              <a:gd name="T45" fmla="*/ 13 h 27"/>
              <a:gd name="T46" fmla="*/ 0 w 27"/>
              <a:gd name="T47" fmla="*/ 16 h 27"/>
              <a:gd name="T48" fmla="*/ 1 w 27"/>
              <a:gd name="T49" fmla="*/ 18 h 27"/>
              <a:gd name="T50" fmla="*/ 3 w 27"/>
              <a:gd name="T51" fmla="*/ 19 h 27"/>
              <a:gd name="T52" fmla="*/ 4 w 27"/>
              <a:gd name="T53" fmla="*/ 19 h 27"/>
              <a:gd name="T54" fmla="*/ 6 w 27"/>
              <a:gd name="T55" fmla="*/ 21 h 27"/>
              <a:gd name="T56" fmla="*/ 5 w 27"/>
              <a:gd name="T57" fmla="*/ 22 h 27"/>
              <a:gd name="T58" fmla="*/ 6 w 27"/>
              <a:gd name="T59" fmla="*/ 25 h 27"/>
              <a:gd name="T60" fmla="*/ 7 w 27"/>
              <a:gd name="T61" fmla="*/ 26 h 27"/>
              <a:gd name="T62" fmla="*/ 10 w 27"/>
              <a:gd name="T63" fmla="*/ 25 h 27"/>
              <a:gd name="T64" fmla="*/ 11 w 27"/>
              <a:gd name="T65" fmla="*/ 24 h 27"/>
              <a:gd name="T66" fmla="*/ 13 w 27"/>
              <a:gd name="T67" fmla="*/ 24 h 27"/>
              <a:gd name="T68" fmla="*/ 13 w 27"/>
              <a:gd name="T69" fmla="*/ 26 h 27"/>
              <a:gd name="T70" fmla="*/ 16 w 27"/>
              <a:gd name="T71" fmla="*/ 27 h 27"/>
              <a:gd name="T72" fmla="*/ 18 w 27"/>
              <a:gd name="T73" fmla="*/ 26 h 27"/>
              <a:gd name="T74" fmla="*/ 19 w 27"/>
              <a:gd name="T75" fmla="*/ 24 h 27"/>
              <a:gd name="T76" fmla="*/ 19 w 27"/>
              <a:gd name="T77" fmla="*/ 22 h 27"/>
              <a:gd name="T78" fmla="*/ 20 w 27"/>
              <a:gd name="T79" fmla="*/ 21 h 27"/>
              <a:gd name="T80" fmla="*/ 22 w 27"/>
              <a:gd name="T81" fmla="*/ 22 h 27"/>
              <a:gd name="T82" fmla="*/ 25 w 27"/>
              <a:gd name="T83" fmla="*/ 21 h 27"/>
              <a:gd name="T84" fmla="*/ 26 w 27"/>
              <a:gd name="T85" fmla="*/ 20 h 27"/>
              <a:gd name="T86" fmla="*/ 25 w 27"/>
              <a:gd name="T87" fmla="*/ 17 h 27"/>
              <a:gd name="T88" fmla="*/ 23 w 27"/>
              <a:gd name="T89" fmla="*/ 16 h 27"/>
              <a:gd name="T90" fmla="*/ 24 w 27"/>
              <a:gd name="T91" fmla="*/ 14 h 27"/>
              <a:gd name="T92" fmla="*/ 26 w 27"/>
              <a:gd name="T93" fmla="*/ 14 h 27"/>
              <a:gd name="T94" fmla="*/ 27 w 27"/>
              <a:gd name="T95" fmla="*/ 11 h 27"/>
              <a:gd name="T96" fmla="*/ 26 w 27"/>
              <a:gd name="T97" fmla="*/ 9 h 27"/>
              <a:gd name="T98" fmla="*/ 15 w 27"/>
              <a:gd name="T99" fmla="*/ 19 h 27"/>
              <a:gd name="T100" fmla="*/ 8 w 27"/>
              <a:gd name="T101" fmla="*/ 15 h 27"/>
              <a:gd name="T102" fmla="*/ 12 w 27"/>
              <a:gd name="T103" fmla="*/ 9 h 27"/>
              <a:gd name="T104" fmla="*/ 18 w 27"/>
              <a:gd name="T105" fmla="*/ 12 h 27"/>
              <a:gd name="T106" fmla="*/ 15 w 27"/>
              <a:gd name="T10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 h="27">
                <a:moveTo>
                  <a:pt x="26" y="9"/>
                </a:moveTo>
                <a:cubicBezTo>
                  <a:pt x="26" y="8"/>
                  <a:pt x="25" y="8"/>
                  <a:pt x="24" y="8"/>
                </a:cubicBezTo>
                <a:cubicBezTo>
                  <a:pt x="22" y="8"/>
                  <a:pt x="22" y="8"/>
                  <a:pt x="22" y="8"/>
                </a:cubicBezTo>
                <a:cubicBezTo>
                  <a:pt x="22" y="8"/>
                  <a:pt x="21" y="7"/>
                  <a:pt x="21" y="7"/>
                </a:cubicBezTo>
                <a:cubicBezTo>
                  <a:pt x="22" y="5"/>
                  <a:pt x="22" y="5"/>
                  <a:pt x="22" y="5"/>
                </a:cubicBezTo>
                <a:cubicBezTo>
                  <a:pt x="23" y="4"/>
                  <a:pt x="22" y="3"/>
                  <a:pt x="21" y="2"/>
                </a:cubicBezTo>
                <a:cubicBezTo>
                  <a:pt x="20" y="1"/>
                  <a:pt x="20" y="1"/>
                  <a:pt x="20" y="1"/>
                </a:cubicBezTo>
                <a:cubicBezTo>
                  <a:pt x="19" y="1"/>
                  <a:pt x="17" y="1"/>
                  <a:pt x="17" y="2"/>
                </a:cubicBezTo>
                <a:cubicBezTo>
                  <a:pt x="16" y="4"/>
                  <a:pt x="16" y="4"/>
                  <a:pt x="16" y="4"/>
                </a:cubicBezTo>
                <a:cubicBezTo>
                  <a:pt x="15" y="4"/>
                  <a:pt x="15" y="3"/>
                  <a:pt x="14" y="3"/>
                </a:cubicBezTo>
                <a:cubicBezTo>
                  <a:pt x="14" y="2"/>
                  <a:pt x="14" y="2"/>
                  <a:pt x="14" y="2"/>
                </a:cubicBezTo>
                <a:cubicBezTo>
                  <a:pt x="13" y="1"/>
                  <a:pt x="12" y="0"/>
                  <a:pt x="11" y="0"/>
                </a:cubicBezTo>
                <a:cubicBezTo>
                  <a:pt x="9" y="1"/>
                  <a:pt x="9" y="1"/>
                  <a:pt x="9" y="1"/>
                </a:cubicBezTo>
                <a:cubicBezTo>
                  <a:pt x="8" y="1"/>
                  <a:pt x="8" y="2"/>
                  <a:pt x="8" y="3"/>
                </a:cubicBezTo>
                <a:cubicBezTo>
                  <a:pt x="8" y="5"/>
                  <a:pt x="8" y="5"/>
                  <a:pt x="8" y="5"/>
                </a:cubicBezTo>
                <a:cubicBezTo>
                  <a:pt x="8" y="5"/>
                  <a:pt x="7" y="5"/>
                  <a:pt x="7" y="6"/>
                </a:cubicBezTo>
                <a:cubicBezTo>
                  <a:pt x="5" y="5"/>
                  <a:pt x="5" y="5"/>
                  <a:pt x="5" y="5"/>
                </a:cubicBezTo>
                <a:cubicBezTo>
                  <a:pt x="4" y="4"/>
                  <a:pt x="3" y="5"/>
                  <a:pt x="2" y="6"/>
                </a:cubicBezTo>
                <a:cubicBezTo>
                  <a:pt x="1" y="7"/>
                  <a:pt x="1" y="7"/>
                  <a:pt x="1" y="7"/>
                </a:cubicBezTo>
                <a:cubicBezTo>
                  <a:pt x="1" y="8"/>
                  <a:pt x="1" y="10"/>
                  <a:pt x="2" y="10"/>
                </a:cubicBezTo>
                <a:cubicBezTo>
                  <a:pt x="3" y="11"/>
                  <a:pt x="3" y="11"/>
                  <a:pt x="3" y="11"/>
                </a:cubicBezTo>
                <a:cubicBezTo>
                  <a:pt x="3" y="12"/>
                  <a:pt x="3" y="12"/>
                  <a:pt x="3" y="13"/>
                </a:cubicBezTo>
                <a:cubicBezTo>
                  <a:pt x="2" y="13"/>
                  <a:pt x="2" y="13"/>
                  <a:pt x="2" y="13"/>
                </a:cubicBezTo>
                <a:cubicBezTo>
                  <a:pt x="1" y="14"/>
                  <a:pt x="0" y="15"/>
                  <a:pt x="0" y="16"/>
                </a:cubicBezTo>
                <a:cubicBezTo>
                  <a:pt x="1" y="18"/>
                  <a:pt x="1" y="18"/>
                  <a:pt x="1" y="18"/>
                </a:cubicBezTo>
                <a:cubicBezTo>
                  <a:pt x="1" y="19"/>
                  <a:pt x="2" y="19"/>
                  <a:pt x="3" y="19"/>
                </a:cubicBezTo>
                <a:cubicBezTo>
                  <a:pt x="4" y="19"/>
                  <a:pt x="4" y="19"/>
                  <a:pt x="4" y="19"/>
                </a:cubicBezTo>
                <a:cubicBezTo>
                  <a:pt x="5" y="19"/>
                  <a:pt x="5" y="20"/>
                  <a:pt x="6" y="21"/>
                </a:cubicBezTo>
                <a:cubicBezTo>
                  <a:pt x="5" y="22"/>
                  <a:pt x="5" y="22"/>
                  <a:pt x="5" y="22"/>
                </a:cubicBezTo>
                <a:cubicBezTo>
                  <a:pt x="4" y="23"/>
                  <a:pt x="5" y="24"/>
                  <a:pt x="6" y="25"/>
                </a:cubicBezTo>
                <a:cubicBezTo>
                  <a:pt x="7" y="26"/>
                  <a:pt x="7" y="26"/>
                  <a:pt x="7" y="26"/>
                </a:cubicBezTo>
                <a:cubicBezTo>
                  <a:pt x="8" y="26"/>
                  <a:pt x="10" y="26"/>
                  <a:pt x="10" y="25"/>
                </a:cubicBezTo>
                <a:cubicBezTo>
                  <a:pt x="11" y="24"/>
                  <a:pt x="11" y="24"/>
                  <a:pt x="11" y="24"/>
                </a:cubicBezTo>
                <a:cubicBezTo>
                  <a:pt x="12" y="24"/>
                  <a:pt x="12" y="24"/>
                  <a:pt x="13" y="24"/>
                </a:cubicBezTo>
                <a:cubicBezTo>
                  <a:pt x="13" y="26"/>
                  <a:pt x="13" y="26"/>
                  <a:pt x="13" y="26"/>
                </a:cubicBezTo>
                <a:cubicBezTo>
                  <a:pt x="14" y="27"/>
                  <a:pt x="15" y="27"/>
                  <a:pt x="16" y="27"/>
                </a:cubicBezTo>
                <a:cubicBezTo>
                  <a:pt x="18" y="26"/>
                  <a:pt x="18" y="26"/>
                  <a:pt x="18" y="26"/>
                </a:cubicBezTo>
                <a:cubicBezTo>
                  <a:pt x="19" y="26"/>
                  <a:pt x="19" y="25"/>
                  <a:pt x="19" y="24"/>
                </a:cubicBezTo>
                <a:cubicBezTo>
                  <a:pt x="19" y="22"/>
                  <a:pt x="19" y="22"/>
                  <a:pt x="19" y="22"/>
                </a:cubicBezTo>
                <a:cubicBezTo>
                  <a:pt x="19" y="22"/>
                  <a:pt x="20" y="22"/>
                  <a:pt x="20" y="21"/>
                </a:cubicBezTo>
                <a:cubicBezTo>
                  <a:pt x="22" y="22"/>
                  <a:pt x="22" y="22"/>
                  <a:pt x="22" y="22"/>
                </a:cubicBezTo>
                <a:cubicBezTo>
                  <a:pt x="23" y="23"/>
                  <a:pt x="24" y="22"/>
                  <a:pt x="25" y="21"/>
                </a:cubicBezTo>
                <a:cubicBezTo>
                  <a:pt x="26" y="20"/>
                  <a:pt x="26" y="20"/>
                  <a:pt x="26" y="20"/>
                </a:cubicBezTo>
                <a:cubicBezTo>
                  <a:pt x="26" y="19"/>
                  <a:pt x="26" y="18"/>
                  <a:pt x="25" y="17"/>
                </a:cubicBezTo>
                <a:cubicBezTo>
                  <a:pt x="23" y="16"/>
                  <a:pt x="23" y="16"/>
                  <a:pt x="23" y="16"/>
                </a:cubicBezTo>
                <a:cubicBezTo>
                  <a:pt x="23" y="15"/>
                  <a:pt x="24" y="15"/>
                  <a:pt x="24" y="14"/>
                </a:cubicBezTo>
                <a:cubicBezTo>
                  <a:pt x="26" y="14"/>
                  <a:pt x="26" y="14"/>
                  <a:pt x="26" y="14"/>
                </a:cubicBezTo>
                <a:cubicBezTo>
                  <a:pt x="27" y="13"/>
                  <a:pt x="27" y="12"/>
                  <a:pt x="27" y="11"/>
                </a:cubicBezTo>
                <a:lnTo>
                  <a:pt x="26" y="9"/>
                </a:lnTo>
                <a:close/>
                <a:moveTo>
                  <a:pt x="15" y="19"/>
                </a:moveTo>
                <a:cubicBezTo>
                  <a:pt x="12" y="19"/>
                  <a:pt x="9" y="18"/>
                  <a:pt x="8" y="15"/>
                </a:cubicBezTo>
                <a:cubicBezTo>
                  <a:pt x="8" y="12"/>
                  <a:pt x="9" y="9"/>
                  <a:pt x="12" y="9"/>
                </a:cubicBezTo>
                <a:cubicBezTo>
                  <a:pt x="15" y="8"/>
                  <a:pt x="18" y="10"/>
                  <a:pt x="18" y="12"/>
                </a:cubicBezTo>
                <a:cubicBezTo>
                  <a:pt x="19" y="15"/>
                  <a:pt x="17" y="18"/>
                  <a:pt x="15" y="19"/>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30" name="Freeform 226"/>
          <p:cNvSpPr>
            <a:spLocks noEditPoints="1"/>
          </p:cNvSpPr>
          <p:nvPr/>
        </p:nvSpPr>
        <p:spPr bwMode="auto">
          <a:xfrm>
            <a:off x="4324350" y="2151324"/>
            <a:ext cx="92075" cy="96838"/>
          </a:xfrm>
          <a:custGeom>
            <a:avLst/>
            <a:gdLst>
              <a:gd name="T0" fmla="*/ 26 w 27"/>
              <a:gd name="T1" fmla="*/ 10 h 28"/>
              <a:gd name="T2" fmla="*/ 24 w 27"/>
              <a:gd name="T3" fmla="*/ 8 h 28"/>
              <a:gd name="T4" fmla="*/ 22 w 27"/>
              <a:gd name="T5" fmla="*/ 9 h 28"/>
              <a:gd name="T6" fmla="*/ 21 w 27"/>
              <a:gd name="T7" fmla="*/ 7 h 28"/>
              <a:gd name="T8" fmla="*/ 22 w 27"/>
              <a:gd name="T9" fmla="*/ 6 h 28"/>
              <a:gd name="T10" fmla="*/ 21 w 27"/>
              <a:gd name="T11" fmla="*/ 3 h 28"/>
              <a:gd name="T12" fmla="*/ 19 w 27"/>
              <a:gd name="T13" fmla="*/ 2 h 28"/>
              <a:gd name="T14" fmla="*/ 17 w 27"/>
              <a:gd name="T15" fmla="*/ 3 h 28"/>
              <a:gd name="T16" fmla="*/ 16 w 27"/>
              <a:gd name="T17" fmla="*/ 4 h 28"/>
              <a:gd name="T18" fmla="*/ 14 w 27"/>
              <a:gd name="T19" fmla="*/ 4 h 28"/>
              <a:gd name="T20" fmla="*/ 13 w 27"/>
              <a:gd name="T21" fmla="*/ 2 h 28"/>
              <a:gd name="T22" fmla="*/ 11 w 27"/>
              <a:gd name="T23" fmla="*/ 1 h 28"/>
              <a:gd name="T24" fmla="*/ 9 w 27"/>
              <a:gd name="T25" fmla="*/ 1 h 28"/>
              <a:gd name="T26" fmla="*/ 8 w 27"/>
              <a:gd name="T27" fmla="*/ 3 h 28"/>
              <a:gd name="T28" fmla="*/ 8 w 27"/>
              <a:gd name="T29" fmla="*/ 5 h 28"/>
              <a:gd name="T30" fmla="*/ 6 w 27"/>
              <a:gd name="T31" fmla="*/ 6 h 28"/>
              <a:gd name="T32" fmla="*/ 5 w 27"/>
              <a:gd name="T33" fmla="*/ 5 h 28"/>
              <a:gd name="T34" fmla="*/ 2 w 27"/>
              <a:gd name="T35" fmla="*/ 6 h 28"/>
              <a:gd name="T36" fmla="*/ 1 w 27"/>
              <a:gd name="T37" fmla="*/ 8 h 28"/>
              <a:gd name="T38" fmla="*/ 2 w 27"/>
              <a:gd name="T39" fmla="*/ 11 h 28"/>
              <a:gd name="T40" fmla="*/ 3 w 27"/>
              <a:gd name="T41" fmla="*/ 11 h 28"/>
              <a:gd name="T42" fmla="*/ 3 w 27"/>
              <a:gd name="T43" fmla="*/ 14 h 28"/>
              <a:gd name="T44" fmla="*/ 1 w 27"/>
              <a:gd name="T45" fmla="*/ 14 h 28"/>
              <a:gd name="T46" fmla="*/ 0 w 27"/>
              <a:gd name="T47" fmla="*/ 16 h 28"/>
              <a:gd name="T48" fmla="*/ 0 w 27"/>
              <a:gd name="T49" fmla="*/ 18 h 28"/>
              <a:gd name="T50" fmla="*/ 3 w 27"/>
              <a:gd name="T51" fmla="*/ 20 h 28"/>
              <a:gd name="T52" fmla="*/ 4 w 27"/>
              <a:gd name="T53" fmla="*/ 19 h 28"/>
              <a:gd name="T54" fmla="*/ 6 w 27"/>
              <a:gd name="T55" fmla="*/ 21 h 28"/>
              <a:gd name="T56" fmla="*/ 5 w 27"/>
              <a:gd name="T57" fmla="*/ 22 h 28"/>
              <a:gd name="T58" fmla="*/ 5 w 27"/>
              <a:gd name="T59" fmla="*/ 25 h 28"/>
              <a:gd name="T60" fmla="*/ 7 w 27"/>
              <a:gd name="T61" fmla="*/ 26 h 28"/>
              <a:gd name="T62" fmla="*/ 10 w 27"/>
              <a:gd name="T63" fmla="*/ 25 h 28"/>
              <a:gd name="T64" fmla="*/ 11 w 27"/>
              <a:gd name="T65" fmla="*/ 24 h 28"/>
              <a:gd name="T66" fmla="*/ 13 w 27"/>
              <a:gd name="T67" fmla="*/ 24 h 28"/>
              <a:gd name="T68" fmla="*/ 13 w 27"/>
              <a:gd name="T69" fmla="*/ 26 h 28"/>
              <a:gd name="T70" fmla="*/ 15 w 27"/>
              <a:gd name="T71" fmla="*/ 27 h 28"/>
              <a:gd name="T72" fmla="*/ 18 w 27"/>
              <a:gd name="T73" fmla="*/ 27 h 28"/>
              <a:gd name="T74" fmla="*/ 19 w 27"/>
              <a:gd name="T75" fmla="*/ 25 h 28"/>
              <a:gd name="T76" fmla="*/ 18 w 27"/>
              <a:gd name="T77" fmla="*/ 23 h 28"/>
              <a:gd name="T78" fmla="*/ 20 w 27"/>
              <a:gd name="T79" fmla="*/ 22 h 28"/>
              <a:gd name="T80" fmla="*/ 22 w 27"/>
              <a:gd name="T81" fmla="*/ 23 h 28"/>
              <a:gd name="T82" fmla="*/ 24 w 27"/>
              <a:gd name="T83" fmla="*/ 22 h 28"/>
              <a:gd name="T84" fmla="*/ 25 w 27"/>
              <a:gd name="T85" fmla="*/ 20 h 28"/>
              <a:gd name="T86" fmla="*/ 25 w 27"/>
              <a:gd name="T87" fmla="*/ 17 h 28"/>
              <a:gd name="T88" fmla="*/ 23 w 27"/>
              <a:gd name="T89" fmla="*/ 16 h 28"/>
              <a:gd name="T90" fmla="*/ 23 w 27"/>
              <a:gd name="T91" fmla="*/ 15 h 28"/>
              <a:gd name="T92" fmla="*/ 25 w 27"/>
              <a:gd name="T93" fmla="*/ 14 h 28"/>
              <a:gd name="T94" fmla="*/ 27 w 27"/>
              <a:gd name="T95" fmla="*/ 12 h 28"/>
              <a:gd name="T96" fmla="*/ 26 w 27"/>
              <a:gd name="T97" fmla="*/ 10 h 28"/>
              <a:gd name="T98" fmla="*/ 14 w 27"/>
              <a:gd name="T99" fmla="*/ 19 h 28"/>
              <a:gd name="T100" fmla="*/ 8 w 27"/>
              <a:gd name="T101" fmla="*/ 15 h 28"/>
              <a:gd name="T102" fmla="*/ 12 w 27"/>
              <a:gd name="T103" fmla="*/ 9 h 28"/>
              <a:gd name="T104" fmla="*/ 18 w 27"/>
              <a:gd name="T105" fmla="*/ 13 h 28"/>
              <a:gd name="T106" fmla="*/ 14 w 27"/>
              <a:gd name="T107" fmla="*/ 1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 h="28">
                <a:moveTo>
                  <a:pt x="26" y="10"/>
                </a:moveTo>
                <a:cubicBezTo>
                  <a:pt x="26" y="9"/>
                  <a:pt x="25" y="8"/>
                  <a:pt x="24" y="8"/>
                </a:cubicBezTo>
                <a:cubicBezTo>
                  <a:pt x="22" y="9"/>
                  <a:pt x="22" y="9"/>
                  <a:pt x="22" y="9"/>
                </a:cubicBezTo>
                <a:cubicBezTo>
                  <a:pt x="21" y="8"/>
                  <a:pt x="21" y="8"/>
                  <a:pt x="21" y="7"/>
                </a:cubicBezTo>
                <a:cubicBezTo>
                  <a:pt x="22" y="6"/>
                  <a:pt x="22" y="6"/>
                  <a:pt x="22" y="6"/>
                </a:cubicBezTo>
                <a:cubicBezTo>
                  <a:pt x="22" y="5"/>
                  <a:pt x="22" y="4"/>
                  <a:pt x="21" y="3"/>
                </a:cubicBezTo>
                <a:cubicBezTo>
                  <a:pt x="19" y="2"/>
                  <a:pt x="19" y="2"/>
                  <a:pt x="19" y="2"/>
                </a:cubicBezTo>
                <a:cubicBezTo>
                  <a:pt x="18" y="1"/>
                  <a:pt x="17" y="2"/>
                  <a:pt x="17" y="3"/>
                </a:cubicBezTo>
                <a:cubicBezTo>
                  <a:pt x="16" y="4"/>
                  <a:pt x="16" y="4"/>
                  <a:pt x="16" y="4"/>
                </a:cubicBezTo>
                <a:cubicBezTo>
                  <a:pt x="15" y="4"/>
                  <a:pt x="14" y="4"/>
                  <a:pt x="14" y="4"/>
                </a:cubicBezTo>
                <a:cubicBezTo>
                  <a:pt x="13" y="2"/>
                  <a:pt x="13" y="2"/>
                  <a:pt x="13" y="2"/>
                </a:cubicBezTo>
                <a:cubicBezTo>
                  <a:pt x="13" y="1"/>
                  <a:pt x="12" y="0"/>
                  <a:pt x="11" y="1"/>
                </a:cubicBezTo>
                <a:cubicBezTo>
                  <a:pt x="9" y="1"/>
                  <a:pt x="9" y="1"/>
                  <a:pt x="9" y="1"/>
                </a:cubicBezTo>
                <a:cubicBezTo>
                  <a:pt x="8" y="1"/>
                  <a:pt x="7" y="2"/>
                  <a:pt x="8" y="3"/>
                </a:cubicBezTo>
                <a:cubicBezTo>
                  <a:pt x="8" y="5"/>
                  <a:pt x="8" y="5"/>
                  <a:pt x="8" y="5"/>
                </a:cubicBezTo>
                <a:cubicBezTo>
                  <a:pt x="7" y="5"/>
                  <a:pt x="7" y="6"/>
                  <a:pt x="6" y="6"/>
                </a:cubicBezTo>
                <a:cubicBezTo>
                  <a:pt x="5" y="5"/>
                  <a:pt x="5" y="5"/>
                  <a:pt x="5" y="5"/>
                </a:cubicBezTo>
                <a:cubicBezTo>
                  <a:pt x="4" y="5"/>
                  <a:pt x="3" y="5"/>
                  <a:pt x="2" y="6"/>
                </a:cubicBezTo>
                <a:cubicBezTo>
                  <a:pt x="1" y="8"/>
                  <a:pt x="1" y="8"/>
                  <a:pt x="1" y="8"/>
                </a:cubicBezTo>
                <a:cubicBezTo>
                  <a:pt x="1" y="9"/>
                  <a:pt x="1" y="10"/>
                  <a:pt x="2" y="11"/>
                </a:cubicBezTo>
                <a:cubicBezTo>
                  <a:pt x="3" y="11"/>
                  <a:pt x="3" y="11"/>
                  <a:pt x="3" y="11"/>
                </a:cubicBezTo>
                <a:cubicBezTo>
                  <a:pt x="3" y="12"/>
                  <a:pt x="3" y="13"/>
                  <a:pt x="3" y="14"/>
                </a:cubicBezTo>
                <a:cubicBezTo>
                  <a:pt x="1" y="14"/>
                  <a:pt x="1" y="14"/>
                  <a:pt x="1" y="14"/>
                </a:cubicBezTo>
                <a:cubicBezTo>
                  <a:pt x="0" y="14"/>
                  <a:pt x="0" y="15"/>
                  <a:pt x="0" y="16"/>
                </a:cubicBezTo>
                <a:cubicBezTo>
                  <a:pt x="0" y="18"/>
                  <a:pt x="0" y="18"/>
                  <a:pt x="0" y="18"/>
                </a:cubicBezTo>
                <a:cubicBezTo>
                  <a:pt x="1" y="19"/>
                  <a:pt x="2" y="20"/>
                  <a:pt x="3" y="20"/>
                </a:cubicBezTo>
                <a:cubicBezTo>
                  <a:pt x="4" y="19"/>
                  <a:pt x="4" y="19"/>
                  <a:pt x="4" y="19"/>
                </a:cubicBezTo>
                <a:cubicBezTo>
                  <a:pt x="5" y="20"/>
                  <a:pt x="5" y="21"/>
                  <a:pt x="6" y="21"/>
                </a:cubicBezTo>
                <a:cubicBezTo>
                  <a:pt x="5" y="22"/>
                  <a:pt x="5" y="22"/>
                  <a:pt x="5" y="22"/>
                </a:cubicBezTo>
                <a:cubicBezTo>
                  <a:pt x="4" y="23"/>
                  <a:pt x="4" y="25"/>
                  <a:pt x="5" y="25"/>
                </a:cubicBezTo>
                <a:cubicBezTo>
                  <a:pt x="7" y="26"/>
                  <a:pt x="7" y="26"/>
                  <a:pt x="7" y="26"/>
                </a:cubicBezTo>
                <a:cubicBezTo>
                  <a:pt x="8" y="27"/>
                  <a:pt x="9" y="26"/>
                  <a:pt x="10" y="25"/>
                </a:cubicBezTo>
                <a:cubicBezTo>
                  <a:pt x="11" y="24"/>
                  <a:pt x="11" y="24"/>
                  <a:pt x="11" y="24"/>
                </a:cubicBezTo>
                <a:cubicBezTo>
                  <a:pt x="11" y="24"/>
                  <a:pt x="12" y="24"/>
                  <a:pt x="13" y="24"/>
                </a:cubicBezTo>
                <a:cubicBezTo>
                  <a:pt x="13" y="26"/>
                  <a:pt x="13" y="26"/>
                  <a:pt x="13" y="26"/>
                </a:cubicBezTo>
                <a:cubicBezTo>
                  <a:pt x="13" y="27"/>
                  <a:pt x="14" y="28"/>
                  <a:pt x="15" y="27"/>
                </a:cubicBezTo>
                <a:cubicBezTo>
                  <a:pt x="18" y="27"/>
                  <a:pt x="18" y="27"/>
                  <a:pt x="18" y="27"/>
                </a:cubicBezTo>
                <a:cubicBezTo>
                  <a:pt x="19" y="27"/>
                  <a:pt x="19" y="26"/>
                  <a:pt x="19" y="25"/>
                </a:cubicBezTo>
                <a:cubicBezTo>
                  <a:pt x="18" y="23"/>
                  <a:pt x="18" y="23"/>
                  <a:pt x="18" y="23"/>
                </a:cubicBezTo>
                <a:cubicBezTo>
                  <a:pt x="19" y="22"/>
                  <a:pt x="20" y="22"/>
                  <a:pt x="20" y="22"/>
                </a:cubicBezTo>
                <a:cubicBezTo>
                  <a:pt x="22" y="23"/>
                  <a:pt x="22" y="23"/>
                  <a:pt x="22" y="23"/>
                </a:cubicBezTo>
                <a:cubicBezTo>
                  <a:pt x="23" y="23"/>
                  <a:pt x="24" y="23"/>
                  <a:pt x="24" y="22"/>
                </a:cubicBezTo>
                <a:cubicBezTo>
                  <a:pt x="25" y="20"/>
                  <a:pt x="25" y="20"/>
                  <a:pt x="25" y="20"/>
                </a:cubicBezTo>
                <a:cubicBezTo>
                  <a:pt x="26" y="19"/>
                  <a:pt x="26" y="18"/>
                  <a:pt x="25" y="17"/>
                </a:cubicBezTo>
                <a:cubicBezTo>
                  <a:pt x="23" y="16"/>
                  <a:pt x="23" y="16"/>
                  <a:pt x="23" y="16"/>
                </a:cubicBezTo>
                <a:cubicBezTo>
                  <a:pt x="23" y="16"/>
                  <a:pt x="23" y="15"/>
                  <a:pt x="23" y="15"/>
                </a:cubicBezTo>
                <a:cubicBezTo>
                  <a:pt x="25" y="14"/>
                  <a:pt x="25" y="14"/>
                  <a:pt x="25" y="14"/>
                </a:cubicBezTo>
                <a:cubicBezTo>
                  <a:pt x="26" y="14"/>
                  <a:pt x="27" y="13"/>
                  <a:pt x="27" y="12"/>
                </a:cubicBezTo>
                <a:lnTo>
                  <a:pt x="26" y="10"/>
                </a:lnTo>
                <a:close/>
                <a:moveTo>
                  <a:pt x="14" y="19"/>
                </a:moveTo>
                <a:cubicBezTo>
                  <a:pt x="12" y="20"/>
                  <a:pt x="9" y="18"/>
                  <a:pt x="8" y="15"/>
                </a:cubicBezTo>
                <a:cubicBezTo>
                  <a:pt x="7" y="13"/>
                  <a:pt x="9" y="10"/>
                  <a:pt x="12" y="9"/>
                </a:cubicBezTo>
                <a:cubicBezTo>
                  <a:pt x="15" y="8"/>
                  <a:pt x="17" y="10"/>
                  <a:pt x="18" y="13"/>
                </a:cubicBezTo>
                <a:cubicBezTo>
                  <a:pt x="19" y="16"/>
                  <a:pt x="17" y="18"/>
                  <a:pt x="14" y="19"/>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31" name="Freeform 227"/>
          <p:cNvSpPr>
            <a:spLocks noEditPoints="1"/>
          </p:cNvSpPr>
          <p:nvPr/>
        </p:nvSpPr>
        <p:spPr bwMode="auto">
          <a:xfrm>
            <a:off x="4014787" y="3143512"/>
            <a:ext cx="133350" cy="133350"/>
          </a:xfrm>
          <a:custGeom>
            <a:avLst/>
            <a:gdLst>
              <a:gd name="T0" fmla="*/ 38 w 39"/>
              <a:gd name="T1" fmla="*/ 14 h 39"/>
              <a:gd name="T2" fmla="*/ 35 w 39"/>
              <a:gd name="T3" fmla="*/ 12 h 39"/>
              <a:gd name="T4" fmla="*/ 32 w 39"/>
              <a:gd name="T5" fmla="*/ 13 h 39"/>
              <a:gd name="T6" fmla="*/ 31 w 39"/>
              <a:gd name="T7" fmla="*/ 10 h 39"/>
              <a:gd name="T8" fmla="*/ 32 w 39"/>
              <a:gd name="T9" fmla="*/ 8 h 39"/>
              <a:gd name="T10" fmla="*/ 31 w 39"/>
              <a:gd name="T11" fmla="*/ 4 h 39"/>
              <a:gd name="T12" fmla="*/ 29 w 39"/>
              <a:gd name="T13" fmla="*/ 3 h 39"/>
              <a:gd name="T14" fmla="*/ 25 w 39"/>
              <a:gd name="T15" fmla="*/ 4 h 39"/>
              <a:gd name="T16" fmla="*/ 23 w 39"/>
              <a:gd name="T17" fmla="*/ 6 h 39"/>
              <a:gd name="T18" fmla="*/ 21 w 39"/>
              <a:gd name="T19" fmla="*/ 5 h 39"/>
              <a:gd name="T20" fmla="*/ 20 w 39"/>
              <a:gd name="T21" fmla="*/ 3 h 39"/>
              <a:gd name="T22" fmla="*/ 17 w 39"/>
              <a:gd name="T23" fmla="*/ 1 h 39"/>
              <a:gd name="T24" fmla="*/ 14 w 39"/>
              <a:gd name="T25" fmla="*/ 2 h 39"/>
              <a:gd name="T26" fmla="*/ 12 w 39"/>
              <a:gd name="T27" fmla="*/ 5 h 39"/>
              <a:gd name="T28" fmla="*/ 12 w 39"/>
              <a:gd name="T29" fmla="*/ 7 h 39"/>
              <a:gd name="T30" fmla="*/ 10 w 39"/>
              <a:gd name="T31" fmla="*/ 9 h 39"/>
              <a:gd name="T32" fmla="*/ 8 w 39"/>
              <a:gd name="T33" fmla="*/ 8 h 39"/>
              <a:gd name="T34" fmla="*/ 4 w 39"/>
              <a:gd name="T35" fmla="*/ 9 h 39"/>
              <a:gd name="T36" fmla="*/ 3 w 39"/>
              <a:gd name="T37" fmla="*/ 11 h 39"/>
              <a:gd name="T38" fmla="*/ 4 w 39"/>
              <a:gd name="T39" fmla="*/ 15 h 39"/>
              <a:gd name="T40" fmla="*/ 5 w 39"/>
              <a:gd name="T41" fmla="*/ 16 h 39"/>
              <a:gd name="T42" fmla="*/ 5 w 39"/>
              <a:gd name="T43" fmla="*/ 19 h 39"/>
              <a:gd name="T44" fmla="*/ 3 w 39"/>
              <a:gd name="T45" fmla="*/ 20 h 39"/>
              <a:gd name="T46" fmla="*/ 1 w 39"/>
              <a:gd name="T47" fmla="*/ 23 h 39"/>
              <a:gd name="T48" fmla="*/ 2 w 39"/>
              <a:gd name="T49" fmla="*/ 26 h 39"/>
              <a:gd name="T50" fmla="*/ 5 w 39"/>
              <a:gd name="T51" fmla="*/ 28 h 39"/>
              <a:gd name="T52" fmla="*/ 7 w 39"/>
              <a:gd name="T53" fmla="*/ 28 h 39"/>
              <a:gd name="T54" fmla="*/ 9 w 39"/>
              <a:gd name="T55" fmla="*/ 30 h 39"/>
              <a:gd name="T56" fmla="*/ 8 w 39"/>
              <a:gd name="T57" fmla="*/ 32 h 39"/>
              <a:gd name="T58" fmla="*/ 9 w 39"/>
              <a:gd name="T59" fmla="*/ 36 h 39"/>
              <a:gd name="T60" fmla="*/ 11 w 39"/>
              <a:gd name="T61" fmla="*/ 37 h 39"/>
              <a:gd name="T62" fmla="*/ 15 w 39"/>
              <a:gd name="T63" fmla="*/ 36 h 39"/>
              <a:gd name="T64" fmla="*/ 16 w 39"/>
              <a:gd name="T65" fmla="*/ 34 h 39"/>
              <a:gd name="T66" fmla="*/ 19 w 39"/>
              <a:gd name="T67" fmla="*/ 35 h 39"/>
              <a:gd name="T68" fmla="*/ 20 w 39"/>
              <a:gd name="T69" fmla="*/ 37 h 39"/>
              <a:gd name="T70" fmla="*/ 23 w 39"/>
              <a:gd name="T71" fmla="*/ 39 h 39"/>
              <a:gd name="T72" fmla="*/ 26 w 39"/>
              <a:gd name="T73" fmla="*/ 38 h 39"/>
              <a:gd name="T74" fmla="*/ 28 w 39"/>
              <a:gd name="T75" fmla="*/ 35 h 39"/>
              <a:gd name="T76" fmla="*/ 27 w 39"/>
              <a:gd name="T77" fmla="*/ 32 h 39"/>
              <a:gd name="T78" fmla="*/ 30 w 39"/>
              <a:gd name="T79" fmla="*/ 31 h 39"/>
              <a:gd name="T80" fmla="*/ 32 w 39"/>
              <a:gd name="T81" fmla="*/ 32 h 39"/>
              <a:gd name="T82" fmla="*/ 36 w 39"/>
              <a:gd name="T83" fmla="*/ 31 h 39"/>
              <a:gd name="T84" fmla="*/ 37 w 39"/>
              <a:gd name="T85" fmla="*/ 29 h 39"/>
              <a:gd name="T86" fmla="*/ 36 w 39"/>
              <a:gd name="T87" fmla="*/ 25 h 39"/>
              <a:gd name="T88" fmla="*/ 34 w 39"/>
              <a:gd name="T89" fmla="*/ 23 h 39"/>
              <a:gd name="T90" fmla="*/ 34 w 39"/>
              <a:gd name="T91" fmla="*/ 21 h 39"/>
              <a:gd name="T92" fmla="*/ 37 w 39"/>
              <a:gd name="T93" fmla="*/ 20 h 39"/>
              <a:gd name="T94" fmla="*/ 39 w 39"/>
              <a:gd name="T95" fmla="*/ 17 h 39"/>
              <a:gd name="T96" fmla="*/ 38 w 39"/>
              <a:gd name="T97" fmla="*/ 14 h 39"/>
              <a:gd name="T98" fmla="*/ 21 w 39"/>
              <a:gd name="T99" fmla="*/ 27 h 39"/>
              <a:gd name="T100" fmla="*/ 13 w 39"/>
              <a:gd name="T101" fmla="*/ 22 h 39"/>
              <a:gd name="T102" fmla="*/ 18 w 39"/>
              <a:gd name="T103" fmla="*/ 13 h 39"/>
              <a:gd name="T104" fmla="*/ 27 w 39"/>
              <a:gd name="T105" fmla="*/ 18 h 39"/>
              <a:gd name="T106" fmla="*/ 21 w 39"/>
              <a:gd name="T107"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8" y="14"/>
                </a:moveTo>
                <a:cubicBezTo>
                  <a:pt x="38" y="12"/>
                  <a:pt x="36" y="11"/>
                  <a:pt x="35" y="12"/>
                </a:cubicBezTo>
                <a:cubicBezTo>
                  <a:pt x="32" y="13"/>
                  <a:pt x="32" y="13"/>
                  <a:pt x="32" y="13"/>
                </a:cubicBezTo>
                <a:cubicBezTo>
                  <a:pt x="32" y="12"/>
                  <a:pt x="31" y="11"/>
                  <a:pt x="31" y="10"/>
                </a:cubicBezTo>
                <a:cubicBezTo>
                  <a:pt x="32" y="8"/>
                  <a:pt x="32" y="8"/>
                  <a:pt x="32" y="8"/>
                </a:cubicBezTo>
                <a:cubicBezTo>
                  <a:pt x="33" y="7"/>
                  <a:pt x="32" y="5"/>
                  <a:pt x="31" y="4"/>
                </a:cubicBezTo>
                <a:cubicBezTo>
                  <a:pt x="29" y="3"/>
                  <a:pt x="29" y="3"/>
                  <a:pt x="29" y="3"/>
                </a:cubicBezTo>
                <a:cubicBezTo>
                  <a:pt x="27" y="2"/>
                  <a:pt x="26" y="2"/>
                  <a:pt x="25" y="4"/>
                </a:cubicBezTo>
                <a:cubicBezTo>
                  <a:pt x="23" y="6"/>
                  <a:pt x="23" y="6"/>
                  <a:pt x="23" y="6"/>
                </a:cubicBezTo>
                <a:cubicBezTo>
                  <a:pt x="23" y="6"/>
                  <a:pt x="22" y="5"/>
                  <a:pt x="21" y="5"/>
                </a:cubicBezTo>
                <a:cubicBezTo>
                  <a:pt x="20" y="3"/>
                  <a:pt x="20" y="3"/>
                  <a:pt x="20" y="3"/>
                </a:cubicBezTo>
                <a:cubicBezTo>
                  <a:pt x="20" y="1"/>
                  <a:pt x="18" y="0"/>
                  <a:pt x="17" y="1"/>
                </a:cubicBezTo>
                <a:cubicBezTo>
                  <a:pt x="14" y="2"/>
                  <a:pt x="14" y="2"/>
                  <a:pt x="14" y="2"/>
                </a:cubicBezTo>
                <a:cubicBezTo>
                  <a:pt x="12" y="2"/>
                  <a:pt x="11" y="3"/>
                  <a:pt x="12" y="5"/>
                </a:cubicBezTo>
                <a:cubicBezTo>
                  <a:pt x="12" y="7"/>
                  <a:pt x="12" y="7"/>
                  <a:pt x="12" y="7"/>
                </a:cubicBezTo>
                <a:cubicBezTo>
                  <a:pt x="12" y="8"/>
                  <a:pt x="11" y="8"/>
                  <a:pt x="10" y="9"/>
                </a:cubicBezTo>
                <a:cubicBezTo>
                  <a:pt x="8" y="8"/>
                  <a:pt x="8" y="8"/>
                  <a:pt x="8" y="8"/>
                </a:cubicBezTo>
                <a:cubicBezTo>
                  <a:pt x="7" y="7"/>
                  <a:pt x="5" y="7"/>
                  <a:pt x="4" y="9"/>
                </a:cubicBezTo>
                <a:cubicBezTo>
                  <a:pt x="3" y="11"/>
                  <a:pt x="3" y="11"/>
                  <a:pt x="3" y="11"/>
                </a:cubicBezTo>
                <a:cubicBezTo>
                  <a:pt x="2" y="13"/>
                  <a:pt x="2" y="14"/>
                  <a:pt x="4" y="15"/>
                </a:cubicBezTo>
                <a:cubicBezTo>
                  <a:pt x="5" y="16"/>
                  <a:pt x="5" y="16"/>
                  <a:pt x="5" y="16"/>
                </a:cubicBezTo>
                <a:cubicBezTo>
                  <a:pt x="5" y="17"/>
                  <a:pt x="5" y="18"/>
                  <a:pt x="5" y="19"/>
                </a:cubicBezTo>
                <a:cubicBezTo>
                  <a:pt x="3" y="20"/>
                  <a:pt x="3" y="20"/>
                  <a:pt x="3" y="20"/>
                </a:cubicBezTo>
                <a:cubicBezTo>
                  <a:pt x="1" y="20"/>
                  <a:pt x="0" y="22"/>
                  <a:pt x="1" y="23"/>
                </a:cubicBezTo>
                <a:cubicBezTo>
                  <a:pt x="2" y="26"/>
                  <a:pt x="2" y="26"/>
                  <a:pt x="2" y="26"/>
                </a:cubicBezTo>
                <a:cubicBezTo>
                  <a:pt x="2" y="28"/>
                  <a:pt x="3" y="28"/>
                  <a:pt x="5" y="28"/>
                </a:cubicBezTo>
                <a:cubicBezTo>
                  <a:pt x="7" y="28"/>
                  <a:pt x="7" y="28"/>
                  <a:pt x="7" y="28"/>
                </a:cubicBezTo>
                <a:cubicBezTo>
                  <a:pt x="8" y="28"/>
                  <a:pt x="8" y="29"/>
                  <a:pt x="9" y="30"/>
                </a:cubicBezTo>
                <a:cubicBezTo>
                  <a:pt x="8" y="32"/>
                  <a:pt x="8" y="32"/>
                  <a:pt x="8" y="32"/>
                </a:cubicBezTo>
                <a:cubicBezTo>
                  <a:pt x="7" y="33"/>
                  <a:pt x="7" y="35"/>
                  <a:pt x="9" y="36"/>
                </a:cubicBezTo>
                <a:cubicBezTo>
                  <a:pt x="11" y="37"/>
                  <a:pt x="11" y="37"/>
                  <a:pt x="11" y="37"/>
                </a:cubicBezTo>
                <a:cubicBezTo>
                  <a:pt x="13" y="38"/>
                  <a:pt x="14" y="38"/>
                  <a:pt x="15" y="36"/>
                </a:cubicBezTo>
                <a:cubicBezTo>
                  <a:pt x="16" y="34"/>
                  <a:pt x="16" y="34"/>
                  <a:pt x="16" y="34"/>
                </a:cubicBezTo>
                <a:cubicBezTo>
                  <a:pt x="17" y="35"/>
                  <a:pt x="18" y="35"/>
                  <a:pt x="19" y="35"/>
                </a:cubicBezTo>
                <a:cubicBezTo>
                  <a:pt x="20" y="37"/>
                  <a:pt x="20" y="37"/>
                  <a:pt x="20" y="37"/>
                </a:cubicBezTo>
                <a:cubicBezTo>
                  <a:pt x="20" y="39"/>
                  <a:pt x="22" y="39"/>
                  <a:pt x="23" y="39"/>
                </a:cubicBezTo>
                <a:cubicBezTo>
                  <a:pt x="26" y="38"/>
                  <a:pt x="26" y="38"/>
                  <a:pt x="26" y="38"/>
                </a:cubicBezTo>
                <a:cubicBezTo>
                  <a:pt x="28" y="38"/>
                  <a:pt x="28" y="37"/>
                  <a:pt x="28" y="35"/>
                </a:cubicBezTo>
                <a:cubicBezTo>
                  <a:pt x="27" y="32"/>
                  <a:pt x="27" y="32"/>
                  <a:pt x="27" y="32"/>
                </a:cubicBezTo>
                <a:cubicBezTo>
                  <a:pt x="28" y="32"/>
                  <a:pt x="29" y="31"/>
                  <a:pt x="30" y="31"/>
                </a:cubicBezTo>
                <a:cubicBezTo>
                  <a:pt x="32" y="32"/>
                  <a:pt x="32" y="32"/>
                  <a:pt x="32" y="32"/>
                </a:cubicBezTo>
                <a:cubicBezTo>
                  <a:pt x="33" y="33"/>
                  <a:pt x="35" y="32"/>
                  <a:pt x="36" y="31"/>
                </a:cubicBezTo>
                <a:cubicBezTo>
                  <a:pt x="37" y="29"/>
                  <a:pt x="37" y="29"/>
                  <a:pt x="37" y="29"/>
                </a:cubicBezTo>
                <a:cubicBezTo>
                  <a:pt x="38" y="27"/>
                  <a:pt x="38" y="26"/>
                  <a:pt x="36" y="25"/>
                </a:cubicBezTo>
                <a:cubicBezTo>
                  <a:pt x="34" y="23"/>
                  <a:pt x="34" y="23"/>
                  <a:pt x="34" y="23"/>
                </a:cubicBezTo>
                <a:cubicBezTo>
                  <a:pt x="34" y="23"/>
                  <a:pt x="34" y="22"/>
                  <a:pt x="34" y="21"/>
                </a:cubicBezTo>
                <a:cubicBezTo>
                  <a:pt x="37" y="20"/>
                  <a:pt x="37" y="20"/>
                  <a:pt x="37" y="20"/>
                </a:cubicBezTo>
                <a:cubicBezTo>
                  <a:pt x="39" y="20"/>
                  <a:pt x="39" y="18"/>
                  <a:pt x="39" y="17"/>
                </a:cubicBezTo>
                <a:lnTo>
                  <a:pt x="38" y="14"/>
                </a:lnTo>
                <a:close/>
                <a:moveTo>
                  <a:pt x="21" y="27"/>
                </a:moveTo>
                <a:cubicBezTo>
                  <a:pt x="17" y="28"/>
                  <a:pt x="14" y="26"/>
                  <a:pt x="13" y="22"/>
                </a:cubicBezTo>
                <a:cubicBezTo>
                  <a:pt x="12" y="18"/>
                  <a:pt x="14" y="14"/>
                  <a:pt x="18" y="13"/>
                </a:cubicBezTo>
                <a:cubicBezTo>
                  <a:pt x="22" y="12"/>
                  <a:pt x="26" y="14"/>
                  <a:pt x="27" y="18"/>
                </a:cubicBezTo>
                <a:cubicBezTo>
                  <a:pt x="28" y="22"/>
                  <a:pt x="25" y="26"/>
                  <a:pt x="21" y="27"/>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32" name="Freeform 228"/>
          <p:cNvSpPr>
            <a:spLocks noEditPoints="1"/>
          </p:cNvSpPr>
          <p:nvPr/>
        </p:nvSpPr>
        <p:spPr bwMode="auto">
          <a:xfrm>
            <a:off x="3533775" y="2329124"/>
            <a:ext cx="188912" cy="188913"/>
          </a:xfrm>
          <a:custGeom>
            <a:avLst/>
            <a:gdLst>
              <a:gd name="T0" fmla="*/ 54 w 55"/>
              <a:gd name="T1" fmla="*/ 18 h 55"/>
              <a:gd name="T2" fmla="*/ 49 w 55"/>
              <a:gd name="T3" fmla="*/ 16 h 55"/>
              <a:gd name="T4" fmla="*/ 45 w 55"/>
              <a:gd name="T5" fmla="*/ 17 h 55"/>
              <a:gd name="T6" fmla="*/ 43 w 55"/>
              <a:gd name="T7" fmla="*/ 14 h 55"/>
              <a:gd name="T8" fmla="*/ 45 w 55"/>
              <a:gd name="T9" fmla="*/ 10 h 55"/>
              <a:gd name="T10" fmla="*/ 44 w 55"/>
              <a:gd name="T11" fmla="*/ 5 h 55"/>
              <a:gd name="T12" fmla="*/ 40 w 55"/>
              <a:gd name="T13" fmla="*/ 3 h 55"/>
              <a:gd name="T14" fmla="*/ 35 w 55"/>
              <a:gd name="T15" fmla="*/ 4 h 55"/>
              <a:gd name="T16" fmla="*/ 33 w 55"/>
              <a:gd name="T17" fmla="*/ 7 h 55"/>
              <a:gd name="T18" fmla="*/ 29 w 55"/>
              <a:gd name="T19" fmla="*/ 7 h 55"/>
              <a:gd name="T20" fmla="*/ 28 w 55"/>
              <a:gd name="T21" fmla="*/ 3 h 55"/>
              <a:gd name="T22" fmla="*/ 23 w 55"/>
              <a:gd name="T23" fmla="*/ 0 h 55"/>
              <a:gd name="T24" fmla="*/ 19 w 55"/>
              <a:gd name="T25" fmla="*/ 1 h 55"/>
              <a:gd name="T26" fmla="*/ 16 w 55"/>
              <a:gd name="T27" fmla="*/ 6 h 55"/>
              <a:gd name="T28" fmla="*/ 17 w 55"/>
              <a:gd name="T29" fmla="*/ 9 h 55"/>
              <a:gd name="T30" fmla="*/ 14 w 55"/>
              <a:gd name="T31" fmla="*/ 12 h 55"/>
              <a:gd name="T32" fmla="*/ 11 w 55"/>
              <a:gd name="T33" fmla="*/ 10 h 55"/>
              <a:gd name="T34" fmla="*/ 5 w 55"/>
              <a:gd name="T35" fmla="*/ 11 h 55"/>
              <a:gd name="T36" fmla="*/ 3 w 55"/>
              <a:gd name="T37" fmla="*/ 15 h 55"/>
              <a:gd name="T38" fmla="*/ 5 w 55"/>
              <a:gd name="T39" fmla="*/ 20 h 55"/>
              <a:gd name="T40" fmla="*/ 7 w 55"/>
              <a:gd name="T41" fmla="*/ 22 h 55"/>
              <a:gd name="T42" fmla="*/ 7 w 55"/>
              <a:gd name="T43" fmla="*/ 26 h 55"/>
              <a:gd name="T44" fmla="*/ 4 w 55"/>
              <a:gd name="T45" fmla="*/ 27 h 55"/>
              <a:gd name="T46" fmla="*/ 1 w 55"/>
              <a:gd name="T47" fmla="*/ 32 h 55"/>
              <a:gd name="T48" fmla="*/ 2 w 55"/>
              <a:gd name="T49" fmla="*/ 36 h 55"/>
              <a:gd name="T50" fmla="*/ 6 w 55"/>
              <a:gd name="T51" fmla="*/ 39 h 55"/>
              <a:gd name="T52" fmla="*/ 9 w 55"/>
              <a:gd name="T53" fmla="*/ 38 h 55"/>
              <a:gd name="T54" fmla="*/ 12 w 55"/>
              <a:gd name="T55" fmla="*/ 41 h 55"/>
              <a:gd name="T56" fmla="*/ 10 w 55"/>
              <a:gd name="T57" fmla="*/ 44 h 55"/>
              <a:gd name="T58" fmla="*/ 12 w 55"/>
              <a:gd name="T59" fmla="*/ 49 h 55"/>
              <a:gd name="T60" fmla="*/ 16 w 55"/>
              <a:gd name="T61" fmla="*/ 52 h 55"/>
              <a:gd name="T62" fmla="*/ 21 w 55"/>
              <a:gd name="T63" fmla="*/ 50 h 55"/>
              <a:gd name="T64" fmla="*/ 23 w 55"/>
              <a:gd name="T65" fmla="*/ 47 h 55"/>
              <a:gd name="T66" fmla="*/ 27 w 55"/>
              <a:gd name="T67" fmla="*/ 48 h 55"/>
              <a:gd name="T68" fmla="*/ 28 w 55"/>
              <a:gd name="T69" fmla="*/ 51 h 55"/>
              <a:gd name="T70" fmla="*/ 32 w 55"/>
              <a:gd name="T71" fmla="*/ 54 h 55"/>
              <a:gd name="T72" fmla="*/ 36 w 55"/>
              <a:gd name="T73" fmla="*/ 53 h 55"/>
              <a:gd name="T74" fmla="*/ 39 w 55"/>
              <a:gd name="T75" fmla="*/ 49 h 55"/>
              <a:gd name="T76" fmla="*/ 38 w 55"/>
              <a:gd name="T77" fmla="*/ 45 h 55"/>
              <a:gd name="T78" fmla="*/ 41 w 55"/>
              <a:gd name="T79" fmla="*/ 42 h 55"/>
              <a:gd name="T80" fmla="*/ 45 w 55"/>
              <a:gd name="T81" fmla="*/ 44 h 55"/>
              <a:gd name="T82" fmla="*/ 50 w 55"/>
              <a:gd name="T83" fmla="*/ 43 h 55"/>
              <a:gd name="T84" fmla="*/ 52 w 55"/>
              <a:gd name="T85" fmla="*/ 39 h 55"/>
              <a:gd name="T86" fmla="*/ 51 w 55"/>
              <a:gd name="T87" fmla="*/ 34 h 55"/>
              <a:gd name="T88" fmla="*/ 47 w 55"/>
              <a:gd name="T89" fmla="*/ 32 h 55"/>
              <a:gd name="T90" fmla="*/ 48 w 55"/>
              <a:gd name="T91" fmla="*/ 28 h 55"/>
              <a:gd name="T92" fmla="*/ 52 w 55"/>
              <a:gd name="T93" fmla="*/ 27 h 55"/>
              <a:gd name="T94" fmla="*/ 55 w 55"/>
              <a:gd name="T95" fmla="*/ 23 h 55"/>
              <a:gd name="T96" fmla="*/ 54 w 55"/>
              <a:gd name="T97" fmla="*/ 18 h 55"/>
              <a:gd name="T98" fmla="*/ 30 w 55"/>
              <a:gd name="T99" fmla="*/ 37 h 55"/>
              <a:gd name="T100" fmla="*/ 17 w 55"/>
              <a:gd name="T101" fmla="*/ 30 h 55"/>
              <a:gd name="T102" fmla="*/ 25 w 55"/>
              <a:gd name="T103" fmla="*/ 17 h 55"/>
              <a:gd name="T104" fmla="*/ 37 w 55"/>
              <a:gd name="T105" fmla="*/ 25 h 55"/>
              <a:gd name="T106" fmla="*/ 30 w 55"/>
              <a:gd name="T107" fmla="*/ 3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55">
                <a:moveTo>
                  <a:pt x="54" y="18"/>
                </a:moveTo>
                <a:cubicBezTo>
                  <a:pt x="53" y="16"/>
                  <a:pt x="51" y="15"/>
                  <a:pt x="49" y="16"/>
                </a:cubicBezTo>
                <a:cubicBezTo>
                  <a:pt x="45" y="17"/>
                  <a:pt x="45" y="17"/>
                  <a:pt x="45" y="17"/>
                </a:cubicBezTo>
                <a:cubicBezTo>
                  <a:pt x="44" y="16"/>
                  <a:pt x="44" y="15"/>
                  <a:pt x="43" y="14"/>
                </a:cubicBezTo>
                <a:cubicBezTo>
                  <a:pt x="45" y="10"/>
                  <a:pt x="45" y="10"/>
                  <a:pt x="45" y="10"/>
                </a:cubicBezTo>
                <a:cubicBezTo>
                  <a:pt x="46" y="8"/>
                  <a:pt x="45" y="6"/>
                  <a:pt x="44" y="5"/>
                </a:cubicBezTo>
                <a:cubicBezTo>
                  <a:pt x="40" y="3"/>
                  <a:pt x="40" y="3"/>
                  <a:pt x="40" y="3"/>
                </a:cubicBezTo>
                <a:cubicBezTo>
                  <a:pt x="38" y="2"/>
                  <a:pt x="36" y="2"/>
                  <a:pt x="35" y="4"/>
                </a:cubicBezTo>
                <a:cubicBezTo>
                  <a:pt x="33" y="7"/>
                  <a:pt x="33" y="7"/>
                  <a:pt x="33" y="7"/>
                </a:cubicBezTo>
                <a:cubicBezTo>
                  <a:pt x="31" y="7"/>
                  <a:pt x="30" y="7"/>
                  <a:pt x="29" y="7"/>
                </a:cubicBezTo>
                <a:cubicBezTo>
                  <a:pt x="28" y="3"/>
                  <a:pt x="28" y="3"/>
                  <a:pt x="28" y="3"/>
                </a:cubicBezTo>
                <a:cubicBezTo>
                  <a:pt x="27" y="1"/>
                  <a:pt x="25" y="0"/>
                  <a:pt x="23" y="0"/>
                </a:cubicBezTo>
                <a:cubicBezTo>
                  <a:pt x="19" y="1"/>
                  <a:pt x="19" y="1"/>
                  <a:pt x="19" y="1"/>
                </a:cubicBezTo>
                <a:cubicBezTo>
                  <a:pt x="17" y="2"/>
                  <a:pt x="16" y="4"/>
                  <a:pt x="16" y="6"/>
                </a:cubicBezTo>
                <a:cubicBezTo>
                  <a:pt x="17" y="9"/>
                  <a:pt x="17" y="9"/>
                  <a:pt x="17" y="9"/>
                </a:cubicBezTo>
                <a:cubicBezTo>
                  <a:pt x="16" y="10"/>
                  <a:pt x="15" y="11"/>
                  <a:pt x="14" y="12"/>
                </a:cubicBezTo>
                <a:cubicBezTo>
                  <a:pt x="11" y="10"/>
                  <a:pt x="11" y="10"/>
                  <a:pt x="11" y="10"/>
                </a:cubicBezTo>
                <a:cubicBezTo>
                  <a:pt x="9" y="9"/>
                  <a:pt x="7" y="9"/>
                  <a:pt x="5" y="11"/>
                </a:cubicBezTo>
                <a:cubicBezTo>
                  <a:pt x="3" y="15"/>
                  <a:pt x="3" y="15"/>
                  <a:pt x="3" y="15"/>
                </a:cubicBezTo>
                <a:cubicBezTo>
                  <a:pt x="2" y="17"/>
                  <a:pt x="3" y="19"/>
                  <a:pt x="5" y="20"/>
                </a:cubicBezTo>
                <a:cubicBezTo>
                  <a:pt x="7" y="22"/>
                  <a:pt x="7" y="22"/>
                  <a:pt x="7" y="22"/>
                </a:cubicBezTo>
                <a:cubicBezTo>
                  <a:pt x="7" y="23"/>
                  <a:pt x="7" y="25"/>
                  <a:pt x="7" y="26"/>
                </a:cubicBezTo>
                <a:cubicBezTo>
                  <a:pt x="4" y="27"/>
                  <a:pt x="4" y="27"/>
                  <a:pt x="4" y="27"/>
                </a:cubicBezTo>
                <a:cubicBezTo>
                  <a:pt x="1" y="28"/>
                  <a:pt x="0" y="30"/>
                  <a:pt x="1" y="32"/>
                </a:cubicBezTo>
                <a:cubicBezTo>
                  <a:pt x="2" y="36"/>
                  <a:pt x="2" y="36"/>
                  <a:pt x="2" y="36"/>
                </a:cubicBezTo>
                <a:cubicBezTo>
                  <a:pt x="2" y="38"/>
                  <a:pt x="4" y="39"/>
                  <a:pt x="6" y="39"/>
                </a:cubicBezTo>
                <a:cubicBezTo>
                  <a:pt x="9" y="38"/>
                  <a:pt x="9" y="38"/>
                  <a:pt x="9" y="38"/>
                </a:cubicBezTo>
                <a:cubicBezTo>
                  <a:pt x="10" y="39"/>
                  <a:pt x="11" y="40"/>
                  <a:pt x="12" y="41"/>
                </a:cubicBezTo>
                <a:cubicBezTo>
                  <a:pt x="10" y="44"/>
                  <a:pt x="10" y="44"/>
                  <a:pt x="10" y="44"/>
                </a:cubicBezTo>
                <a:cubicBezTo>
                  <a:pt x="9" y="46"/>
                  <a:pt x="10" y="48"/>
                  <a:pt x="12" y="49"/>
                </a:cubicBezTo>
                <a:cubicBezTo>
                  <a:pt x="16" y="52"/>
                  <a:pt x="16" y="52"/>
                  <a:pt x="16" y="52"/>
                </a:cubicBezTo>
                <a:cubicBezTo>
                  <a:pt x="17" y="53"/>
                  <a:pt x="20" y="52"/>
                  <a:pt x="21" y="50"/>
                </a:cubicBezTo>
                <a:cubicBezTo>
                  <a:pt x="23" y="47"/>
                  <a:pt x="23" y="47"/>
                  <a:pt x="23" y="47"/>
                </a:cubicBezTo>
                <a:cubicBezTo>
                  <a:pt x="24" y="48"/>
                  <a:pt x="25" y="48"/>
                  <a:pt x="27" y="48"/>
                </a:cubicBezTo>
                <a:cubicBezTo>
                  <a:pt x="28" y="51"/>
                  <a:pt x="28" y="51"/>
                  <a:pt x="28" y="51"/>
                </a:cubicBezTo>
                <a:cubicBezTo>
                  <a:pt x="28" y="53"/>
                  <a:pt x="30" y="55"/>
                  <a:pt x="32" y="54"/>
                </a:cubicBezTo>
                <a:cubicBezTo>
                  <a:pt x="36" y="53"/>
                  <a:pt x="36" y="53"/>
                  <a:pt x="36" y="53"/>
                </a:cubicBezTo>
                <a:cubicBezTo>
                  <a:pt x="38" y="53"/>
                  <a:pt x="40" y="51"/>
                  <a:pt x="39" y="49"/>
                </a:cubicBezTo>
                <a:cubicBezTo>
                  <a:pt x="38" y="45"/>
                  <a:pt x="38" y="45"/>
                  <a:pt x="38" y="45"/>
                </a:cubicBezTo>
                <a:cubicBezTo>
                  <a:pt x="39" y="44"/>
                  <a:pt x="41" y="43"/>
                  <a:pt x="41" y="42"/>
                </a:cubicBezTo>
                <a:cubicBezTo>
                  <a:pt x="45" y="44"/>
                  <a:pt x="45" y="44"/>
                  <a:pt x="45" y="44"/>
                </a:cubicBezTo>
                <a:cubicBezTo>
                  <a:pt x="47" y="45"/>
                  <a:pt x="49" y="45"/>
                  <a:pt x="50" y="43"/>
                </a:cubicBezTo>
                <a:cubicBezTo>
                  <a:pt x="52" y="39"/>
                  <a:pt x="52" y="39"/>
                  <a:pt x="52" y="39"/>
                </a:cubicBezTo>
                <a:cubicBezTo>
                  <a:pt x="53" y="38"/>
                  <a:pt x="53" y="35"/>
                  <a:pt x="51" y="34"/>
                </a:cubicBezTo>
                <a:cubicBezTo>
                  <a:pt x="47" y="32"/>
                  <a:pt x="47" y="32"/>
                  <a:pt x="47" y="32"/>
                </a:cubicBezTo>
                <a:cubicBezTo>
                  <a:pt x="48" y="31"/>
                  <a:pt x="48" y="30"/>
                  <a:pt x="48" y="28"/>
                </a:cubicBezTo>
                <a:cubicBezTo>
                  <a:pt x="52" y="27"/>
                  <a:pt x="52" y="27"/>
                  <a:pt x="52" y="27"/>
                </a:cubicBezTo>
                <a:cubicBezTo>
                  <a:pt x="54" y="27"/>
                  <a:pt x="55" y="25"/>
                  <a:pt x="55" y="23"/>
                </a:cubicBezTo>
                <a:lnTo>
                  <a:pt x="54" y="18"/>
                </a:lnTo>
                <a:close/>
                <a:moveTo>
                  <a:pt x="30" y="37"/>
                </a:moveTo>
                <a:cubicBezTo>
                  <a:pt x="24" y="39"/>
                  <a:pt x="19" y="35"/>
                  <a:pt x="17" y="30"/>
                </a:cubicBezTo>
                <a:cubicBezTo>
                  <a:pt x="16" y="24"/>
                  <a:pt x="19" y="19"/>
                  <a:pt x="25" y="17"/>
                </a:cubicBezTo>
                <a:cubicBezTo>
                  <a:pt x="30" y="16"/>
                  <a:pt x="36" y="19"/>
                  <a:pt x="37" y="25"/>
                </a:cubicBezTo>
                <a:cubicBezTo>
                  <a:pt x="39" y="30"/>
                  <a:pt x="35" y="36"/>
                  <a:pt x="30" y="37"/>
                </a:cubicBez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233" name="Freeform 229"/>
          <p:cNvSpPr>
            <a:spLocks noEditPoints="1"/>
          </p:cNvSpPr>
          <p:nvPr/>
        </p:nvSpPr>
        <p:spPr bwMode="auto">
          <a:xfrm>
            <a:off x="3994150" y="1784612"/>
            <a:ext cx="133350" cy="133350"/>
          </a:xfrm>
          <a:custGeom>
            <a:avLst/>
            <a:gdLst>
              <a:gd name="T0" fmla="*/ 38 w 39"/>
              <a:gd name="T1" fmla="*/ 13 h 39"/>
              <a:gd name="T2" fmla="*/ 34 w 39"/>
              <a:gd name="T3" fmla="*/ 11 h 39"/>
              <a:gd name="T4" fmla="*/ 31 w 39"/>
              <a:gd name="T5" fmla="*/ 12 h 39"/>
              <a:gd name="T6" fmla="*/ 30 w 39"/>
              <a:gd name="T7" fmla="*/ 10 h 39"/>
              <a:gd name="T8" fmla="*/ 31 w 39"/>
              <a:gd name="T9" fmla="*/ 7 h 39"/>
              <a:gd name="T10" fmla="*/ 30 w 39"/>
              <a:gd name="T11" fmla="*/ 3 h 39"/>
              <a:gd name="T12" fmla="*/ 28 w 39"/>
              <a:gd name="T13" fmla="*/ 2 h 39"/>
              <a:gd name="T14" fmla="*/ 24 w 39"/>
              <a:gd name="T15" fmla="*/ 3 h 39"/>
              <a:gd name="T16" fmla="*/ 23 w 39"/>
              <a:gd name="T17" fmla="*/ 5 h 39"/>
              <a:gd name="T18" fmla="*/ 20 w 39"/>
              <a:gd name="T19" fmla="*/ 5 h 39"/>
              <a:gd name="T20" fmla="*/ 19 w 39"/>
              <a:gd name="T21" fmla="*/ 2 h 39"/>
              <a:gd name="T22" fmla="*/ 16 w 39"/>
              <a:gd name="T23" fmla="*/ 0 h 39"/>
              <a:gd name="T24" fmla="*/ 13 w 39"/>
              <a:gd name="T25" fmla="*/ 1 h 39"/>
              <a:gd name="T26" fmla="*/ 11 w 39"/>
              <a:gd name="T27" fmla="*/ 4 h 39"/>
              <a:gd name="T28" fmla="*/ 12 w 39"/>
              <a:gd name="T29" fmla="*/ 7 h 39"/>
              <a:gd name="T30" fmla="*/ 9 w 39"/>
              <a:gd name="T31" fmla="*/ 8 h 39"/>
              <a:gd name="T32" fmla="*/ 7 w 39"/>
              <a:gd name="T33" fmla="*/ 7 h 39"/>
              <a:gd name="T34" fmla="*/ 3 w 39"/>
              <a:gd name="T35" fmla="*/ 8 h 39"/>
              <a:gd name="T36" fmla="*/ 2 w 39"/>
              <a:gd name="T37" fmla="*/ 11 h 39"/>
              <a:gd name="T38" fmla="*/ 3 w 39"/>
              <a:gd name="T39" fmla="*/ 14 h 39"/>
              <a:gd name="T40" fmla="*/ 5 w 39"/>
              <a:gd name="T41" fmla="*/ 16 h 39"/>
              <a:gd name="T42" fmla="*/ 4 w 39"/>
              <a:gd name="T43" fmla="*/ 19 h 39"/>
              <a:gd name="T44" fmla="*/ 2 w 39"/>
              <a:gd name="T45" fmla="*/ 19 h 39"/>
              <a:gd name="T46" fmla="*/ 0 w 39"/>
              <a:gd name="T47" fmla="*/ 22 h 39"/>
              <a:gd name="T48" fmla="*/ 1 w 39"/>
              <a:gd name="T49" fmla="*/ 25 h 39"/>
              <a:gd name="T50" fmla="*/ 4 w 39"/>
              <a:gd name="T51" fmla="*/ 27 h 39"/>
              <a:gd name="T52" fmla="*/ 6 w 39"/>
              <a:gd name="T53" fmla="*/ 27 h 39"/>
              <a:gd name="T54" fmla="*/ 8 w 39"/>
              <a:gd name="T55" fmla="*/ 29 h 39"/>
              <a:gd name="T56" fmla="*/ 7 w 39"/>
              <a:gd name="T57" fmla="*/ 31 h 39"/>
              <a:gd name="T58" fmla="*/ 8 w 39"/>
              <a:gd name="T59" fmla="*/ 35 h 39"/>
              <a:gd name="T60" fmla="*/ 10 w 39"/>
              <a:gd name="T61" fmla="*/ 37 h 39"/>
              <a:gd name="T62" fmla="*/ 14 w 39"/>
              <a:gd name="T63" fmla="*/ 36 h 39"/>
              <a:gd name="T64" fmla="*/ 15 w 39"/>
              <a:gd name="T65" fmla="*/ 34 h 39"/>
              <a:gd name="T66" fmla="*/ 18 w 39"/>
              <a:gd name="T67" fmla="*/ 34 h 39"/>
              <a:gd name="T68" fmla="*/ 19 w 39"/>
              <a:gd name="T69" fmla="*/ 36 h 39"/>
              <a:gd name="T70" fmla="*/ 22 w 39"/>
              <a:gd name="T71" fmla="*/ 38 h 39"/>
              <a:gd name="T72" fmla="*/ 25 w 39"/>
              <a:gd name="T73" fmla="*/ 38 h 39"/>
              <a:gd name="T74" fmla="*/ 27 w 39"/>
              <a:gd name="T75" fmla="*/ 34 h 39"/>
              <a:gd name="T76" fmla="*/ 27 w 39"/>
              <a:gd name="T77" fmla="*/ 32 h 39"/>
              <a:gd name="T78" fmla="*/ 29 w 39"/>
              <a:gd name="T79" fmla="*/ 30 h 39"/>
              <a:gd name="T80" fmla="*/ 31 w 39"/>
              <a:gd name="T81" fmla="*/ 31 h 39"/>
              <a:gd name="T82" fmla="*/ 35 w 39"/>
              <a:gd name="T83" fmla="*/ 31 h 39"/>
              <a:gd name="T84" fmla="*/ 36 w 39"/>
              <a:gd name="T85" fmla="*/ 28 h 39"/>
              <a:gd name="T86" fmla="*/ 36 w 39"/>
              <a:gd name="T87" fmla="*/ 24 h 39"/>
              <a:gd name="T88" fmla="*/ 33 w 39"/>
              <a:gd name="T89" fmla="*/ 23 h 39"/>
              <a:gd name="T90" fmla="*/ 33 w 39"/>
              <a:gd name="T91" fmla="*/ 20 h 39"/>
              <a:gd name="T92" fmla="*/ 36 w 39"/>
              <a:gd name="T93" fmla="*/ 19 h 39"/>
              <a:gd name="T94" fmla="*/ 38 w 39"/>
              <a:gd name="T95" fmla="*/ 16 h 39"/>
              <a:gd name="T96" fmla="*/ 38 w 39"/>
              <a:gd name="T97" fmla="*/ 13 h 39"/>
              <a:gd name="T98" fmla="*/ 21 w 39"/>
              <a:gd name="T99" fmla="*/ 26 h 39"/>
              <a:gd name="T100" fmla="*/ 12 w 39"/>
              <a:gd name="T101" fmla="*/ 21 h 39"/>
              <a:gd name="T102" fmla="*/ 17 w 39"/>
              <a:gd name="T103" fmla="*/ 12 h 39"/>
              <a:gd name="T104" fmla="*/ 26 w 39"/>
              <a:gd name="T105" fmla="*/ 18 h 39"/>
              <a:gd name="T106" fmla="*/ 21 w 39"/>
              <a:gd name="T10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9">
                <a:moveTo>
                  <a:pt x="38" y="13"/>
                </a:moveTo>
                <a:cubicBezTo>
                  <a:pt x="37" y="12"/>
                  <a:pt x="36" y="11"/>
                  <a:pt x="34" y="11"/>
                </a:cubicBezTo>
                <a:cubicBezTo>
                  <a:pt x="31" y="12"/>
                  <a:pt x="31" y="12"/>
                  <a:pt x="31" y="12"/>
                </a:cubicBezTo>
                <a:cubicBezTo>
                  <a:pt x="31" y="11"/>
                  <a:pt x="30" y="10"/>
                  <a:pt x="30" y="10"/>
                </a:cubicBezTo>
                <a:cubicBezTo>
                  <a:pt x="31" y="7"/>
                  <a:pt x="31" y="7"/>
                  <a:pt x="31" y="7"/>
                </a:cubicBezTo>
                <a:cubicBezTo>
                  <a:pt x="32" y="6"/>
                  <a:pt x="32" y="4"/>
                  <a:pt x="30" y="3"/>
                </a:cubicBezTo>
                <a:cubicBezTo>
                  <a:pt x="28" y="2"/>
                  <a:pt x="28" y="2"/>
                  <a:pt x="28" y="2"/>
                </a:cubicBezTo>
                <a:cubicBezTo>
                  <a:pt x="26" y="1"/>
                  <a:pt x="25" y="2"/>
                  <a:pt x="24" y="3"/>
                </a:cubicBezTo>
                <a:cubicBezTo>
                  <a:pt x="23" y="5"/>
                  <a:pt x="23" y="5"/>
                  <a:pt x="23" y="5"/>
                </a:cubicBezTo>
                <a:cubicBezTo>
                  <a:pt x="22" y="5"/>
                  <a:pt x="21" y="5"/>
                  <a:pt x="20" y="5"/>
                </a:cubicBezTo>
                <a:cubicBezTo>
                  <a:pt x="19" y="2"/>
                  <a:pt x="19" y="2"/>
                  <a:pt x="19" y="2"/>
                </a:cubicBezTo>
                <a:cubicBezTo>
                  <a:pt x="19" y="1"/>
                  <a:pt x="17" y="0"/>
                  <a:pt x="16" y="0"/>
                </a:cubicBezTo>
                <a:cubicBezTo>
                  <a:pt x="13" y="1"/>
                  <a:pt x="13" y="1"/>
                  <a:pt x="13" y="1"/>
                </a:cubicBezTo>
                <a:cubicBezTo>
                  <a:pt x="11" y="1"/>
                  <a:pt x="11" y="3"/>
                  <a:pt x="11" y="4"/>
                </a:cubicBezTo>
                <a:cubicBezTo>
                  <a:pt x="12" y="7"/>
                  <a:pt x="12" y="7"/>
                  <a:pt x="12" y="7"/>
                </a:cubicBezTo>
                <a:cubicBezTo>
                  <a:pt x="11" y="7"/>
                  <a:pt x="10" y="8"/>
                  <a:pt x="9" y="8"/>
                </a:cubicBezTo>
                <a:cubicBezTo>
                  <a:pt x="7" y="7"/>
                  <a:pt x="7" y="7"/>
                  <a:pt x="7" y="7"/>
                </a:cubicBezTo>
                <a:cubicBezTo>
                  <a:pt x="6" y="6"/>
                  <a:pt x="4" y="7"/>
                  <a:pt x="3" y="8"/>
                </a:cubicBezTo>
                <a:cubicBezTo>
                  <a:pt x="2" y="11"/>
                  <a:pt x="2" y="11"/>
                  <a:pt x="2" y="11"/>
                </a:cubicBezTo>
                <a:cubicBezTo>
                  <a:pt x="1" y="12"/>
                  <a:pt x="1" y="14"/>
                  <a:pt x="3" y="14"/>
                </a:cubicBezTo>
                <a:cubicBezTo>
                  <a:pt x="5" y="16"/>
                  <a:pt x="5" y="16"/>
                  <a:pt x="5" y="16"/>
                </a:cubicBezTo>
                <a:cubicBezTo>
                  <a:pt x="4" y="17"/>
                  <a:pt x="4" y="18"/>
                  <a:pt x="4" y="19"/>
                </a:cubicBezTo>
                <a:cubicBezTo>
                  <a:pt x="2" y="19"/>
                  <a:pt x="2" y="19"/>
                  <a:pt x="2" y="19"/>
                </a:cubicBezTo>
                <a:cubicBezTo>
                  <a:pt x="1" y="20"/>
                  <a:pt x="0" y="21"/>
                  <a:pt x="0" y="22"/>
                </a:cubicBezTo>
                <a:cubicBezTo>
                  <a:pt x="1" y="25"/>
                  <a:pt x="1" y="25"/>
                  <a:pt x="1" y="25"/>
                </a:cubicBezTo>
                <a:cubicBezTo>
                  <a:pt x="1" y="27"/>
                  <a:pt x="3" y="28"/>
                  <a:pt x="4" y="27"/>
                </a:cubicBezTo>
                <a:cubicBezTo>
                  <a:pt x="6" y="27"/>
                  <a:pt x="6" y="27"/>
                  <a:pt x="6" y="27"/>
                </a:cubicBezTo>
                <a:cubicBezTo>
                  <a:pt x="7" y="28"/>
                  <a:pt x="7" y="29"/>
                  <a:pt x="8" y="29"/>
                </a:cubicBezTo>
                <a:cubicBezTo>
                  <a:pt x="7" y="31"/>
                  <a:pt x="7" y="31"/>
                  <a:pt x="7" y="31"/>
                </a:cubicBezTo>
                <a:cubicBezTo>
                  <a:pt x="6" y="33"/>
                  <a:pt x="7" y="34"/>
                  <a:pt x="8" y="35"/>
                </a:cubicBezTo>
                <a:cubicBezTo>
                  <a:pt x="10" y="37"/>
                  <a:pt x="10" y="37"/>
                  <a:pt x="10" y="37"/>
                </a:cubicBezTo>
                <a:cubicBezTo>
                  <a:pt x="12" y="37"/>
                  <a:pt x="13" y="37"/>
                  <a:pt x="14" y="36"/>
                </a:cubicBezTo>
                <a:cubicBezTo>
                  <a:pt x="15" y="34"/>
                  <a:pt x="15" y="34"/>
                  <a:pt x="15" y="34"/>
                </a:cubicBezTo>
                <a:cubicBezTo>
                  <a:pt x="16" y="34"/>
                  <a:pt x="17" y="34"/>
                  <a:pt x="18" y="34"/>
                </a:cubicBezTo>
                <a:cubicBezTo>
                  <a:pt x="19" y="36"/>
                  <a:pt x="19" y="36"/>
                  <a:pt x="19" y="36"/>
                </a:cubicBezTo>
                <a:cubicBezTo>
                  <a:pt x="19" y="38"/>
                  <a:pt x="21" y="39"/>
                  <a:pt x="22" y="38"/>
                </a:cubicBezTo>
                <a:cubicBezTo>
                  <a:pt x="25" y="38"/>
                  <a:pt x="25" y="38"/>
                  <a:pt x="25" y="38"/>
                </a:cubicBezTo>
                <a:cubicBezTo>
                  <a:pt x="27" y="37"/>
                  <a:pt x="28" y="36"/>
                  <a:pt x="27" y="34"/>
                </a:cubicBezTo>
                <a:cubicBezTo>
                  <a:pt x="27" y="32"/>
                  <a:pt x="27" y="32"/>
                  <a:pt x="27" y="32"/>
                </a:cubicBezTo>
                <a:cubicBezTo>
                  <a:pt x="27" y="31"/>
                  <a:pt x="28" y="31"/>
                  <a:pt x="29" y="30"/>
                </a:cubicBezTo>
                <a:cubicBezTo>
                  <a:pt x="31" y="31"/>
                  <a:pt x="31" y="31"/>
                  <a:pt x="31" y="31"/>
                </a:cubicBezTo>
                <a:cubicBezTo>
                  <a:pt x="32" y="32"/>
                  <a:pt x="34" y="32"/>
                  <a:pt x="35" y="31"/>
                </a:cubicBezTo>
                <a:cubicBezTo>
                  <a:pt x="36" y="28"/>
                  <a:pt x="36" y="28"/>
                  <a:pt x="36" y="28"/>
                </a:cubicBezTo>
                <a:cubicBezTo>
                  <a:pt x="37" y="27"/>
                  <a:pt x="37" y="25"/>
                  <a:pt x="36" y="24"/>
                </a:cubicBezTo>
                <a:cubicBezTo>
                  <a:pt x="33" y="23"/>
                  <a:pt x="33" y="23"/>
                  <a:pt x="33" y="23"/>
                </a:cubicBezTo>
                <a:cubicBezTo>
                  <a:pt x="33" y="22"/>
                  <a:pt x="33" y="21"/>
                  <a:pt x="33" y="20"/>
                </a:cubicBezTo>
                <a:cubicBezTo>
                  <a:pt x="36" y="19"/>
                  <a:pt x="36" y="19"/>
                  <a:pt x="36" y="19"/>
                </a:cubicBezTo>
                <a:cubicBezTo>
                  <a:pt x="38" y="19"/>
                  <a:pt x="39" y="18"/>
                  <a:pt x="38" y="16"/>
                </a:cubicBezTo>
                <a:lnTo>
                  <a:pt x="38" y="13"/>
                </a:lnTo>
                <a:close/>
                <a:moveTo>
                  <a:pt x="21" y="26"/>
                </a:moveTo>
                <a:cubicBezTo>
                  <a:pt x="17" y="27"/>
                  <a:pt x="13" y="25"/>
                  <a:pt x="12" y="21"/>
                </a:cubicBezTo>
                <a:cubicBezTo>
                  <a:pt x="11" y="17"/>
                  <a:pt x="13" y="13"/>
                  <a:pt x="17" y="12"/>
                </a:cubicBezTo>
                <a:cubicBezTo>
                  <a:pt x="21" y="11"/>
                  <a:pt x="25" y="14"/>
                  <a:pt x="26" y="18"/>
                </a:cubicBezTo>
                <a:cubicBezTo>
                  <a:pt x="27" y="21"/>
                  <a:pt x="25" y="25"/>
                  <a:pt x="21" y="26"/>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34" name="Freeform 230"/>
          <p:cNvSpPr>
            <a:spLocks noEditPoints="1"/>
          </p:cNvSpPr>
          <p:nvPr/>
        </p:nvSpPr>
        <p:spPr bwMode="auto">
          <a:xfrm>
            <a:off x="782637" y="2670437"/>
            <a:ext cx="71437" cy="68263"/>
          </a:xfrm>
          <a:custGeom>
            <a:avLst/>
            <a:gdLst>
              <a:gd name="T0" fmla="*/ 20 w 21"/>
              <a:gd name="T1" fmla="*/ 7 h 20"/>
              <a:gd name="T2" fmla="*/ 18 w 21"/>
              <a:gd name="T3" fmla="*/ 6 h 20"/>
              <a:gd name="T4" fmla="*/ 17 w 21"/>
              <a:gd name="T5" fmla="*/ 6 h 20"/>
              <a:gd name="T6" fmla="*/ 16 w 21"/>
              <a:gd name="T7" fmla="*/ 5 h 20"/>
              <a:gd name="T8" fmla="*/ 17 w 21"/>
              <a:gd name="T9" fmla="*/ 4 h 20"/>
              <a:gd name="T10" fmla="*/ 16 w 21"/>
              <a:gd name="T11" fmla="*/ 2 h 20"/>
              <a:gd name="T12" fmla="*/ 15 w 21"/>
              <a:gd name="T13" fmla="*/ 1 h 20"/>
              <a:gd name="T14" fmla="*/ 13 w 21"/>
              <a:gd name="T15" fmla="*/ 1 h 20"/>
              <a:gd name="T16" fmla="*/ 12 w 21"/>
              <a:gd name="T17" fmla="*/ 3 h 20"/>
              <a:gd name="T18" fmla="*/ 10 w 21"/>
              <a:gd name="T19" fmla="*/ 2 h 20"/>
              <a:gd name="T20" fmla="*/ 10 w 21"/>
              <a:gd name="T21" fmla="*/ 1 h 20"/>
              <a:gd name="T22" fmla="*/ 8 w 21"/>
              <a:gd name="T23" fmla="*/ 0 h 20"/>
              <a:gd name="T24" fmla="*/ 7 w 21"/>
              <a:gd name="T25" fmla="*/ 0 h 20"/>
              <a:gd name="T26" fmla="*/ 6 w 21"/>
              <a:gd name="T27" fmla="*/ 2 h 20"/>
              <a:gd name="T28" fmla="*/ 6 w 21"/>
              <a:gd name="T29" fmla="*/ 3 h 20"/>
              <a:gd name="T30" fmla="*/ 5 w 21"/>
              <a:gd name="T31" fmla="*/ 4 h 20"/>
              <a:gd name="T32" fmla="*/ 4 w 21"/>
              <a:gd name="T33" fmla="*/ 4 h 20"/>
              <a:gd name="T34" fmla="*/ 2 w 21"/>
              <a:gd name="T35" fmla="*/ 4 h 20"/>
              <a:gd name="T36" fmla="*/ 1 w 21"/>
              <a:gd name="T37" fmla="*/ 5 h 20"/>
              <a:gd name="T38" fmla="*/ 1 w 21"/>
              <a:gd name="T39" fmla="*/ 7 h 20"/>
              <a:gd name="T40" fmla="*/ 2 w 21"/>
              <a:gd name="T41" fmla="*/ 8 h 20"/>
              <a:gd name="T42" fmla="*/ 2 w 21"/>
              <a:gd name="T43" fmla="*/ 10 h 20"/>
              <a:gd name="T44" fmla="*/ 1 w 21"/>
              <a:gd name="T45" fmla="*/ 10 h 20"/>
              <a:gd name="T46" fmla="*/ 0 w 21"/>
              <a:gd name="T47" fmla="*/ 12 h 20"/>
              <a:gd name="T48" fmla="*/ 0 w 21"/>
              <a:gd name="T49" fmla="*/ 13 h 20"/>
              <a:gd name="T50" fmla="*/ 2 w 21"/>
              <a:gd name="T51" fmla="*/ 14 h 20"/>
              <a:gd name="T52" fmla="*/ 3 w 21"/>
              <a:gd name="T53" fmla="*/ 14 h 20"/>
              <a:gd name="T54" fmla="*/ 4 w 21"/>
              <a:gd name="T55" fmla="*/ 15 h 20"/>
              <a:gd name="T56" fmla="*/ 4 w 21"/>
              <a:gd name="T57" fmla="*/ 17 h 20"/>
              <a:gd name="T58" fmla="*/ 4 w 21"/>
              <a:gd name="T59" fmla="*/ 19 h 20"/>
              <a:gd name="T60" fmla="*/ 5 w 21"/>
              <a:gd name="T61" fmla="*/ 19 h 20"/>
              <a:gd name="T62" fmla="*/ 7 w 21"/>
              <a:gd name="T63" fmla="*/ 19 h 20"/>
              <a:gd name="T64" fmla="*/ 8 w 21"/>
              <a:gd name="T65" fmla="*/ 18 h 20"/>
              <a:gd name="T66" fmla="*/ 10 w 21"/>
              <a:gd name="T67" fmla="*/ 18 h 20"/>
              <a:gd name="T68" fmla="*/ 10 w 21"/>
              <a:gd name="T69" fmla="*/ 19 h 20"/>
              <a:gd name="T70" fmla="*/ 12 w 21"/>
              <a:gd name="T71" fmla="*/ 20 h 20"/>
              <a:gd name="T72" fmla="*/ 13 w 21"/>
              <a:gd name="T73" fmla="*/ 20 h 20"/>
              <a:gd name="T74" fmla="*/ 14 w 21"/>
              <a:gd name="T75" fmla="*/ 18 h 20"/>
              <a:gd name="T76" fmla="*/ 14 w 21"/>
              <a:gd name="T77" fmla="*/ 17 h 20"/>
              <a:gd name="T78" fmla="*/ 15 w 21"/>
              <a:gd name="T79" fmla="*/ 16 h 20"/>
              <a:gd name="T80" fmla="*/ 17 w 21"/>
              <a:gd name="T81" fmla="*/ 17 h 20"/>
              <a:gd name="T82" fmla="*/ 19 w 21"/>
              <a:gd name="T83" fmla="*/ 16 h 20"/>
              <a:gd name="T84" fmla="*/ 19 w 21"/>
              <a:gd name="T85" fmla="*/ 15 h 20"/>
              <a:gd name="T86" fmla="*/ 19 w 21"/>
              <a:gd name="T87" fmla="*/ 13 h 20"/>
              <a:gd name="T88" fmla="*/ 18 w 21"/>
              <a:gd name="T89" fmla="*/ 12 h 20"/>
              <a:gd name="T90" fmla="*/ 18 w 21"/>
              <a:gd name="T91" fmla="*/ 10 h 20"/>
              <a:gd name="T92" fmla="*/ 19 w 21"/>
              <a:gd name="T93" fmla="*/ 10 h 20"/>
              <a:gd name="T94" fmla="*/ 20 w 21"/>
              <a:gd name="T95" fmla="*/ 8 h 20"/>
              <a:gd name="T96" fmla="*/ 20 w 21"/>
              <a:gd name="T97" fmla="*/ 7 h 20"/>
              <a:gd name="T98" fmla="*/ 11 w 21"/>
              <a:gd name="T99" fmla="*/ 14 h 20"/>
              <a:gd name="T100" fmla="*/ 6 w 21"/>
              <a:gd name="T101" fmla="*/ 11 h 20"/>
              <a:gd name="T102" fmla="*/ 9 w 21"/>
              <a:gd name="T103" fmla="*/ 6 h 20"/>
              <a:gd name="T104" fmla="*/ 14 w 21"/>
              <a:gd name="T105" fmla="*/ 9 h 20"/>
              <a:gd name="T106" fmla="*/ 11 w 21"/>
              <a:gd name="T107"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 h="20">
                <a:moveTo>
                  <a:pt x="20" y="7"/>
                </a:moveTo>
                <a:cubicBezTo>
                  <a:pt x="20" y="6"/>
                  <a:pt x="19" y="6"/>
                  <a:pt x="18" y="6"/>
                </a:cubicBezTo>
                <a:cubicBezTo>
                  <a:pt x="17" y="6"/>
                  <a:pt x="17" y="6"/>
                  <a:pt x="17" y="6"/>
                </a:cubicBezTo>
                <a:cubicBezTo>
                  <a:pt x="16" y="6"/>
                  <a:pt x="16" y="5"/>
                  <a:pt x="16" y="5"/>
                </a:cubicBezTo>
                <a:cubicBezTo>
                  <a:pt x="17" y="4"/>
                  <a:pt x="17" y="4"/>
                  <a:pt x="17" y="4"/>
                </a:cubicBezTo>
                <a:cubicBezTo>
                  <a:pt x="17" y="3"/>
                  <a:pt x="17" y="2"/>
                  <a:pt x="16" y="2"/>
                </a:cubicBezTo>
                <a:cubicBezTo>
                  <a:pt x="15" y="1"/>
                  <a:pt x="15" y="1"/>
                  <a:pt x="15" y="1"/>
                </a:cubicBezTo>
                <a:cubicBezTo>
                  <a:pt x="14" y="0"/>
                  <a:pt x="13" y="1"/>
                  <a:pt x="13" y="1"/>
                </a:cubicBezTo>
                <a:cubicBezTo>
                  <a:pt x="12" y="3"/>
                  <a:pt x="12" y="3"/>
                  <a:pt x="12" y="3"/>
                </a:cubicBezTo>
                <a:cubicBezTo>
                  <a:pt x="11" y="2"/>
                  <a:pt x="11" y="2"/>
                  <a:pt x="10" y="2"/>
                </a:cubicBezTo>
                <a:cubicBezTo>
                  <a:pt x="10" y="1"/>
                  <a:pt x="10" y="1"/>
                  <a:pt x="10" y="1"/>
                </a:cubicBezTo>
                <a:cubicBezTo>
                  <a:pt x="10" y="0"/>
                  <a:pt x="9" y="0"/>
                  <a:pt x="8" y="0"/>
                </a:cubicBezTo>
                <a:cubicBezTo>
                  <a:pt x="7" y="0"/>
                  <a:pt x="7" y="0"/>
                  <a:pt x="7" y="0"/>
                </a:cubicBezTo>
                <a:cubicBezTo>
                  <a:pt x="6" y="0"/>
                  <a:pt x="6" y="1"/>
                  <a:pt x="6" y="2"/>
                </a:cubicBezTo>
                <a:cubicBezTo>
                  <a:pt x="6" y="3"/>
                  <a:pt x="6" y="3"/>
                  <a:pt x="6" y="3"/>
                </a:cubicBezTo>
                <a:cubicBezTo>
                  <a:pt x="6" y="4"/>
                  <a:pt x="5" y="4"/>
                  <a:pt x="5" y="4"/>
                </a:cubicBezTo>
                <a:cubicBezTo>
                  <a:pt x="4" y="4"/>
                  <a:pt x="4" y="4"/>
                  <a:pt x="4" y="4"/>
                </a:cubicBezTo>
                <a:cubicBezTo>
                  <a:pt x="3" y="3"/>
                  <a:pt x="2" y="3"/>
                  <a:pt x="2" y="4"/>
                </a:cubicBezTo>
                <a:cubicBezTo>
                  <a:pt x="1" y="5"/>
                  <a:pt x="1" y="5"/>
                  <a:pt x="1" y="5"/>
                </a:cubicBezTo>
                <a:cubicBezTo>
                  <a:pt x="0" y="6"/>
                  <a:pt x="1" y="7"/>
                  <a:pt x="1" y="7"/>
                </a:cubicBezTo>
                <a:cubicBezTo>
                  <a:pt x="2" y="8"/>
                  <a:pt x="2" y="8"/>
                  <a:pt x="2" y="8"/>
                </a:cubicBezTo>
                <a:cubicBezTo>
                  <a:pt x="2" y="9"/>
                  <a:pt x="2" y="9"/>
                  <a:pt x="2" y="10"/>
                </a:cubicBezTo>
                <a:cubicBezTo>
                  <a:pt x="1" y="10"/>
                  <a:pt x="1" y="10"/>
                  <a:pt x="1" y="10"/>
                </a:cubicBezTo>
                <a:cubicBezTo>
                  <a:pt x="0" y="10"/>
                  <a:pt x="0" y="11"/>
                  <a:pt x="0" y="12"/>
                </a:cubicBezTo>
                <a:cubicBezTo>
                  <a:pt x="0" y="13"/>
                  <a:pt x="0" y="13"/>
                  <a:pt x="0" y="13"/>
                </a:cubicBezTo>
                <a:cubicBezTo>
                  <a:pt x="0" y="14"/>
                  <a:pt x="1" y="15"/>
                  <a:pt x="2" y="14"/>
                </a:cubicBezTo>
                <a:cubicBezTo>
                  <a:pt x="3" y="14"/>
                  <a:pt x="3" y="14"/>
                  <a:pt x="3" y="14"/>
                </a:cubicBezTo>
                <a:cubicBezTo>
                  <a:pt x="3" y="15"/>
                  <a:pt x="4" y="15"/>
                  <a:pt x="4" y="15"/>
                </a:cubicBezTo>
                <a:cubicBezTo>
                  <a:pt x="4" y="17"/>
                  <a:pt x="4" y="17"/>
                  <a:pt x="4" y="17"/>
                </a:cubicBezTo>
                <a:cubicBezTo>
                  <a:pt x="3" y="17"/>
                  <a:pt x="3" y="18"/>
                  <a:pt x="4" y="19"/>
                </a:cubicBezTo>
                <a:cubicBezTo>
                  <a:pt x="5" y="19"/>
                  <a:pt x="5" y="19"/>
                  <a:pt x="5" y="19"/>
                </a:cubicBezTo>
                <a:cubicBezTo>
                  <a:pt x="6" y="20"/>
                  <a:pt x="7" y="20"/>
                  <a:pt x="7" y="19"/>
                </a:cubicBezTo>
                <a:cubicBezTo>
                  <a:pt x="8" y="18"/>
                  <a:pt x="8" y="18"/>
                  <a:pt x="8" y="18"/>
                </a:cubicBezTo>
                <a:cubicBezTo>
                  <a:pt x="9" y="18"/>
                  <a:pt x="9" y="18"/>
                  <a:pt x="10" y="18"/>
                </a:cubicBezTo>
                <a:cubicBezTo>
                  <a:pt x="10" y="19"/>
                  <a:pt x="10" y="19"/>
                  <a:pt x="10" y="19"/>
                </a:cubicBezTo>
                <a:cubicBezTo>
                  <a:pt x="10" y="20"/>
                  <a:pt x="11" y="20"/>
                  <a:pt x="12" y="20"/>
                </a:cubicBezTo>
                <a:cubicBezTo>
                  <a:pt x="13" y="20"/>
                  <a:pt x="13" y="20"/>
                  <a:pt x="13" y="20"/>
                </a:cubicBezTo>
                <a:cubicBezTo>
                  <a:pt x="14" y="20"/>
                  <a:pt x="15" y="19"/>
                  <a:pt x="14" y="18"/>
                </a:cubicBezTo>
                <a:cubicBezTo>
                  <a:pt x="14" y="17"/>
                  <a:pt x="14" y="17"/>
                  <a:pt x="14" y="17"/>
                </a:cubicBezTo>
                <a:cubicBezTo>
                  <a:pt x="15" y="16"/>
                  <a:pt x="15" y="16"/>
                  <a:pt x="15" y="16"/>
                </a:cubicBezTo>
                <a:cubicBezTo>
                  <a:pt x="17" y="17"/>
                  <a:pt x="17" y="17"/>
                  <a:pt x="17" y="17"/>
                </a:cubicBezTo>
                <a:cubicBezTo>
                  <a:pt x="17" y="17"/>
                  <a:pt x="18" y="17"/>
                  <a:pt x="19" y="16"/>
                </a:cubicBezTo>
                <a:cubicBezTo>
                  <a:pt x="19" y="15"/>
                  <a:pt x="19" y="15"/>
                  <a:pt x="19" y="15"/>
                </a:cubicBezTo>
                <a:cubicBezTo>
                  <a:pt x="20" y="14"/>
                  <a:pt x="20" y="13"/>
                  <a:pt x="19" y="13"/>
                </a:cubicBezTo>
                <a:cubicBezTo>
                  <a:pt x="18" y="12"/>
                  <a:pt x="18" y="12"/>
                  <a:pt x="18" y="12"/>
                </a:cubicBezTo>
                <a:cubicBezTo>
                  <a:pt x="18" y="11"/>
                  <a:pt x="18" y="11"/>
                  <a:pt x="18" y="10"/>
                </a:cubicBezTo>
                <a:cubicBezTo>
                  <a:pt x="19" y="10"/>
                  <a:pt x="19" y="10"/>
                  <a:pt x="19" y="10"/>
                </a:cubicBezTo>
                <a:cubicBezTo>
                  <a:pt x="20" y="10"/>
                  <a:pt x="21" y="9"/>
                  <a:pt x="20" y="8"/>
                </a:cubicBezTo>
                <a:lnTo>
                  <a:pt x="20" y="7"/>
                </a:lnTo>
                <a:close/>
                <a:moveTo>
                  <a:pt x="11" y="14"/>
                </a:moveTo>
                <a:cubicBezTo>
                  <a:pt x="9" y="14"/>
                  <a:pt x="7" y="13"/>
                  <a:pt x="6" y="11"/>
                </a:cubicBezTo>
                <a:cubicBezTo>
                  <a:pt x="6" y="9"/>
                  <a:pt x="7" y="7"/>
                  <a:pt x="9" y="6"/>
                </a:cubicBezTo>
                <a:cubicBezTo>
                  <a:pt x="11" y="6"/>
                  <a:pt x="13" y="7"/>
                  <a:pt x="14" y="9"/>
                </a:cubicBezTo>
                <a:cubicBezTo>
                  <a:pt x="14" y="11"/>
                  <a:pt x="13" y="13"/>
                  <a:pt x="11" y="14"/>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35" name="Freeform 231"/>
          <p:cNvSpPr/>
          <p:nvPr/>
        </p:nvSpPr>
        <p:spPr bwMode="auto">
          <a:xfrm>
            <a:off x="1547812" y="3105412"/>
            <a:ext cx="115887" cy="117475"/>
          </a:xfrm>
          <a:custGeom>
            <a:avLst/>
            <a:gdLst>
              <a:gd name="T0" fmla="*/ 0 w 73"/>
              <a:gd name="T1" fmla="*/ 28 h 74"/>
              <a:gd name="T2" fmla="*/ 2 w 73"/>
              <a:gd name="T3" fmla="*/ 56 h 74"/>
              <a:gd name="T4" fmla="*/ 26 w 73"/>
              <a:gd name="T5" fmla="*/ 74 h 74"/>
              <a:gd name="T6" fmla="*/ 54 w 73"/>
              <a:gd name="T7" fmla="*/ 72 h 74"/>
              <a:gd name="T8" fmla="*/ 73 w 73"/>
              <a:gd name="T9" fmla="*/ 48 h 74"/>
              <a:gd name="T10" fmla="*/ 69 w 73"/>
              <a:gd name="T11" fmla="*/ 20 h 74"/>
              <a:gd name="T12" fmla="*/ 45 w 73"/>
              <a:gd name="T13" fmla="*/ 0 h 74"/>
              <a:gd name="T14" fmla="*/ 17 w 73"/>
              <a:gd name="T15" fmla="*/ 5 h 74"/>
              <a:gd name="T16" fmla="*/ 0 w 73"/>
              <a:gd name="T17" fmla="*/ 2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4">
                <a:moveTo>
                  <a:pt x="0" y="28"/>
                </a:moveTo>
                <a:lnTo>
                  <a:pt x="2" y="56"/>
                </a:lnTo>
                <a:lnTo>
                  <a:pt x="26" y="74"/>
                </a:lnTo>
                <a:lnTo>
                  <a:pt x="54" y="72"/>
                </a:lnTo>
                <a:lnTo>
                  <a:pt x="73" y="48"/>
                </a:lnTo>
                <a:lnTo>
                  <a:pt x="69" y="20"/>
                </a:lnTo>
                <a:lnTo>
                  <a:pt x="45" y="0"/>
                </a:lnTo>
                <a:lnTo>
                  <a:pt x="17" y="5"/>
                </a:lnTo>
                <a:lnTo>
                  <a:pt x="0" y="28"/>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36" name="Freeform 232"/>
          <p:cNvSpPr/>
          <p:nvPr/>
        </p:nvSpPr>
        <p:spPr bwMode="auto">
          <a:xfrm>
            <a:off x="1344612" y="2951424"/>
            <a:ext cx="339725" cy="304800"/>
          </a:xfrm>
          <a:custGeom>
            <a:avLst/>
            <a:gdLst>
              <a:gd name="T0" fmla="*/ 46 w 99"/>
              <a:gd name="T1" fmla="*/ 84 h 89"/>
              <a:gd name="T2" fmla="*/ 69 w 99"/>
              <a:gd name="T3" fmla="*/ 89 h 89"/>
              <a:gd name="T4" fmla="*/ 70 w 99"/>
              <a:gd name="T5" fmla="*/ 87 h 89"/>
              <a:gd name="T6" fmla="*/ 54 w 99"/>
              <a:gd name="T7" fmla="*/ 75 h 89"/>
              <a:gd name="T8" fmla="*/ 52 w 99"/>
              <a:gd name="T9" fmla="*/ 56 h 89"/>
              <a:gd name="T10" fmla="*/ 56 w 99"/>
              <a:gd name="T11" fmla="*/ 50 h 89"/>
              <a:gd name="T12" fmla="*/ 59 w 99"/>
              <a:gd name="T13" fmla="*/ 46 h 89"/>
              <a:gd name="T14" fmla="*/ 63 w 99"/>
              <a:gd name="T15" fmla="*/ 41 h 89"/>
              <a:gd name="T16" fmla="*/ 82 w 99"/>
              <a:gd name="T17" fmla="*/ 39 h 89"/>
              <a:gd name="T18" fmla="*/ 98 w 99"/>
              <a:gd name="T19" fmla="*/ 51 h 89"/>
              <a:gd name="T20" fmla="*/ 99 w 99"/>
              <a:gd name="T21" fmla="*/ 49 h 89"/>
              <a:gd name="T22" fmla="*/ 89 w 99"/>
              <a:gd name="T23" fmla="*/ 29 h 89"/>
              <a:gd name="T24" fmla="*/ 44 w 99"/>
              <a:gd name="T25" fmla="*/ 20 h 89"/>
              <a:gd name="T26" fmla="*/ 20 w 99"/>
              <a:gd name="T27" fmla="*/ 2 h 89"/>
              <a:gd name="T28" fmla="*/ 12 w 99"/>
              <a:gd name="T29" fmla="*/ 4 h 89"/>
              <a:gd name="T30" fmla="*/ 2 w 99"/>
              <a:gd name="T31" fmla="*/ 16 h 89"/>
              <a:gd name="T32" fmla="*/ 3 w 99"/>
              <a:gd name="T33" fmla="*/ 24 h 89"/>
              <a:gd name="T34" fmla="*/ 27 w 99"/>
              <a:gd name="T35" fmla="*/ 42 h 89"/>
              <a:gd name="T36" fmla="*/ 46 w 99"/>
              <a:gd name="T37"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89">
                <a:moveTo>
                  <a:pt x="46" y="84"/>
                </a:moveTo>
                <a:cubicBezTo>
                  <a:pt x="69" y="89"/>
                  <a:pt x="69" y="89"/>
                  <a:pt x="69" y="89"/>
                </a:cubicBezTo>
                <a:cubicBezTo>
                  <a:pt x="70" y="87"/>
                  <a:pt x="70" y="87"/>
                  <a:pt x="70" y="87"/>
                </a:cubicBezTo>
                <a:cubicBezTo>
                  <a:pt x="54" y="75"/>
                  <a:pt x="54" y="75"/>
                  <a:pt x="54" y="75"/>
                </a:cubicBezTo>
                <a:cubicBezTo>
                  <a:pt x="52" y="56"/>
                  <a:pt x="52" y="56"/>
                  <a:pt x="52" y="56"/>
                </a:cubicBezTo>
                <a:cubicBezTo>
                  <a:pt x="56" y="50"/>
                  <a:pt x="56" y="50"/>
                  <a:pt x="56" y="50"/>
                </a:cubicBezTo>
                <a:cubicBezTo>
                  <a:pt x="59" y="46"/>
                  <a:pt x="59" y="46"/>
                  <a:pt x="59" y="46"/>
                </a:cubicBezTo>
                <a:cubicBezTo>
                  <a:pt x="63" y="41"/>
                  <a:pt x="63" y="41"/>
                  <a:pt x="63" y="41"/>
                </a:cubicBezTo>
                <a:cubicBezTo>
                  <a:pt x="82" y="39"/>
                  <a:pt x="82" y="39"/>
                  <a:pt x="82" y="39"/>
                </a:cubicBezTo>
                <a:cubicBezTo>
                  <a:pt x="98" y="51"/>
                  <a:pt x="98" y="51"/>
                  <a:pt x="98" y="51"/>
                </a:cubicBezTo>
                <a:cubicBezTo>
                  <a:pt x="99" y="49"/>
                  <a:pt x="99" y="49"/>
                  <a:pt x="99" y="49"/>
                </a:cubicBezTo>
                <a:cubicBezTo>
                  <a:pt x="89" y="29"/>
                  <a:pt x="89" y="29"/>
                  <a:pt x="89" y="29"/>
                </a:cubicBezTo>
                <a:cubicBezTo>
                  <a:pt x="89" y="29"/>
                  <a:pt x="73" y="3"/>
                  <a:pt x="44" y="20"/>
                </a:cubicBezTo>
                <a:cubicBezTo>
                  <a:pt x="20" y="2"/>
                  <a:pt x="20" y="2"/>
                  <a:pt x="20" y="2"/>
                </a:cubicBezTo>
                <a:cubicBezTo>
                  <a:pt x="18" y="0"/>
                  <a:pt x="14" y="1"/>
                  <a:pt x="12" y="4"/>
                </a:cubicBezTo>
                <a:cubicBezTo>
                  <a:pt x="2" y="16"/>
                  <a:pt x="2" y="16"/>
                  <a:pt x="2" y="16"/>
                </a:cubicBezTo>
                <a:cubicBezTo>
                  <a:pt x="0" y="18"/>
                  <a:pt x="1" y="22"/>
                  <a:pt x="3" y="24"/>
                </a:cubicBezTo>
                <a:cubicBezTo>
                  <a:pt x="27" y="42"/>
                  <a:pt x="27" y="42"/>
                  <a:pt x="27" y="42"/>
                </a:cubicBezTo>
                <a:cubicBezTo>
                  <a:pt x="18" y="75"/>
                  <a:pt x="46" y="84"/>
                  <a:pt x="46" y="84"/>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37" name="Freeform 233"/>
          <p:cNvSpPr/>
          <p:nvPr/>
        </p:nvSpPr>
        <p:spPr bwMode="auto">
          <a:xfrm>
            <a:off x="4017962" y="2048137"/>
            <a:ext cx="117475" cy="117475"/>
          </a:xfrm>
          <a:custGeom>
            <a:avLst/>
            <a:gdLst>
              <a:gd name="T0" fmla="*/ 0 w 74"/>
              <a:gd name="T1" fmla="*/ 28 h 74"/>
              <a:gd name="T2" fmla="*/ 5 w 74"/>
              <a:gd name="T3" fmla="*/ 56 h 74"/>
              <a:gd name="T4" fmla="*/ 26 w 74"/>
              <a:gd name="T5" fmla="*/ 74 h 74"/>
              <a:gd name="T6" fmla="*/ 56 w 74"/>
              <a:gd name="T7" fmla="*/ 71 h 74"/>
              <a:gd name="T8" fmla="*/ 74 w 74"/>
              <a:gd name="T9" fmla="*/ 48 h 74"/>
              <a:gd name="T10" fmla="*/ 69 w 74"/>
              <a:gd name="T11" fmla="*/ 20 h 74"/>
              <a:gd name="T12" fmla="*/ 46 w 74"/>
              <a:gd name="T13" fmla="*/ 0 h 74"/>
              <a:gd name="T14" fmla="*/ 17 w 74"/>
              <a:gd name="T15" fmla="*/ 4 h 74"/>
              <a:gd name="T16" fmla="*/ 0 w 74"/>
              <a:gd name="T17" fmla="*/ 2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4">
                <a:moveTo>
                  <a:pt x="0" y="28"/>
                </a:moveTo>
                <a:lnTo>
                  <a:pt x="5" y="56"/>
                </a:lnTo>
                <a:lnTo>
                  <a:pt x="26" y="74"/>
                </a:lnTo>
                <a:lnTo>
                  <a:pt x="56" y="71"/>
                </a:lnTo>
                <a:lnTo>
                  <a:pt x="74" y="48"/>
                </a:lnTo>
                <a:lnTo>
                  <a:pt x="69" y="20"/>
                </a:lnTo>
                <a:lnTo>
                  <a:pt x="46" y="0"/>
                </a:lnTo>
                <a:lnTo>
                  <a:pt x="17" y="4"/>
                </a:lnTo>
                <a:lnTo>
                  <a:pt x="0" y="28"/>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38" name="Freeform 234"/>
          <p:cNvSpPr/>
          <p:nvPr/>
        </p:nvSpPr>
        <p:spPr bwMode="auto">
          <a:xfrm>
            <a:off x="3819525" y="1894149"/>
            <a:ext cx="339725" cy="304800"/>
          </a:xfrm>
          <a:custGeom>
            <a:avLst/>
            <a:gdLst>
              <a:gd name="T0" fmla="*/ 46 w 99"/>
              <a:gd name="T1" fmla="*/ 84 h 89"/>
              <a:gd name="T2" fmla="*/ 68 w 99"/>
              <a:gd name="T3" fmla="*/ 89 h 89"/>
              <a:gd name="T4" fmla="*/ 69 w 99"/>
              <a:gd name="T5" fmla="*/ 87 h 89"/>
              <a:gd name="T6" fmla="*/ 53 w 99"/>
              <a:gd name="T7" fmla="*/ 75 h 89"/>
              <a:gd name="T8" fmla="*/ 51 w 99"/>
              <a:gd name="T9" fmla="*/ 56 h 89"/>
              <a:gd name="T10" fmla="*/ 55 w 99"/>
              <a:gd name="T11" fmla="*/ 50 h 89"/>
              <a:gd name="T12" fmla="*/ 58 w 99"/>
              <a:gd name="T13" fmla="*/ 46 h 89"/>
              <a:gd name="T14" fmla="*/ 62 w 99"/>
              <a:gd name="T15" fmla="*/ 41 h 89"/>
              <a:gd name="T16" fmla="*/ 81 w 99"/>
              <a:gd name="T17" fmla="*/ 39 h 89"/>
              <a:gd name="T18" fmla="*/ 97 w 99"/>
              <a:gd name="T19" fmla="*/ 51 h 89"/>
              <a:gd name="T20" fmla="*/ 99 w 99"/>
              <a:gd name="T21" fmla="*/ 49 h 89"/>
              <a:gd name="T22" fmla="*/ 88 w 99"/>
              <a:gd name="T23" fmla="*/ 29 h 89"/>
              <a:gd name="T24" fmla="*/ 43 w 99"/>
              <a:gd name="T25" fmla="*/ 20 h 89"/>
              <a:gd name="T26" fmla="*/ 19 w 99"/>
              <a:gd name="T27" fmla="*/ 2 h 89"/>
              <a:gd name="T28" fmla="*/ 11 w 99"/>
              <a:gd name="T29" fmla="*/ 3 h 89"/>
              <a:gd name="T30" fmla="*/ 2 w 99"/>
              <a:gd name="T31" fmla="*/ 16 h 89"/>
              <a:gd name="T32" fmla="*/ 3 w 99"/>
              <a:gd name="T33" fmla="*/ 24 h 89"/>
              <a:gd name="T34" fmla="*/ 26 w 99"/>
              <a:gd name="T35" fmla="*/ 42 h 89"/>
              <a:gd name="T36" fmla="*/ 46 w 99"/>
              <a:gd name="T37"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89">
                <a:moveTo>
                  <a:pt x="46" y="84"/>
                </a:moveTo>
                <a:cubicBezTo>
                  <a:pt x="68" y="89"/>
                  <a:pt x="68" y="89"/>
                  <a:pt x="68" y="89"/>
                </a:cubicBezTo>
                <a:cubicBezTo>
                  <a:pt x="69" y="87"/>
                  <a:pt x="69" y="87"/>
                  <a:pt x="69" y="87"/>
                </a:cubicBezTo>
                <a:cubicBezTo>
                  <a:pt x="53" y="75"/>
                  <a:pt x="53" y="75"/>
                  <a:pt x="53" y="75"/>
                </a:cubicBezTo>
                <a:cubicBezTo>
                  <a:pt x="51" y="56"/>
                  <a:pt x="51" y="56"/>
                  <a:pt x="51" y="56"/>
                </a:cubicBezTo>
                <a:cubicBezTo>
                  <a:pt x="55" y="50"/>
                  <a:pt x="55" y="50"/>
                  <a:pt x="55" y="50"/>
                </a:cubicBezTo>
                <a:cubicBezTo>
                  <a:pt x="58" y="46"/>
                  <a:pt x="58" y="46"/>
                  <a:pt x="58" y="46"/>
                </a:cubicBezTo>
                <a:cubicBezTo>
                  <a:pt x="62" y="41"/>
                  <a:pt x="62" y="41"/>
                  <a:pt x="62" y="41"/>
                </a:cubicBezTo>
                <a:cubicBezTo>
                  <a:pt x="81" y="39"/>
                  <a:pt x="81" y="39"/>
                  <a:pt x="81" y="39"/>
                </a:cubicBezTo>
                <a:cubicBezTo>
                  <a:pt x="97" y="51"/>
                  <a:pt x="97" y="51"/>
                  <a:pt x="97" y="51"/>
                </a:cubicBezTo>
                <a:cubicBezTo>
                  <a:pt x="99" y="49"/>
                  <a:pt x="99" y="49"/>
                  <a:pt x="99" y="49"/>
                </a:cubicBezTo>
                <a:cubicBezTo>
                  <a:pt x="88" y="29"/>
                  <a:pt x="88" y="29"/>
                  <a:pt x="88" y="29"/>
                </a:cubicBezTo>
                <a:cubicBezTo>
                  <a:pt x="88" y="29"/>
                  <a:pt x="73" y="3"/>
                  <a:pt x="43" y="20"/>
                </a:cubicBezTo>
                <a:cubicBezTo>
                  <a:pt x="19" y="2"/>
                  <a:pt x="19" y="2"/>
                  <a:pt x="19" y="2"/>
                </a:cubicBezTo>
                <a:cubicBezTo>
                  <a:pt x="17" y="0"/>
                  <a:pt x="13" y="1"/>
                  <a:pt x="11" y="3"/>
                </a:cubicBezTo>
                <a:cubicBezTo>
                  <a:pt x="2" y="16"/>
                  <a:pt x="2" y="16"/>
                  <a:pt x="2" y="16"/>
                </a:cubicBezTo>
                <a:cubicBezTo>
                  <a:pt x="0" y="18"/>
                  <a:pt x="0" y="22"/>
                  <a:pt x="3" y="24"/>
                </a:cubicBezTo>
                <a:cubicBezTo>
                  <a:pt x="26" y="42"/>
                  <a:pt x="26" y="42"/>
                  <a:pt x="26" y="42"/>
                </a:cubicBezTo>
                <a:cubicBezTo>
                  <a:pt x="17" y="75"/>
                  <a:pt x="46" y="84"/>
                  <a:pt x="46" y="84"/>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39" name="Freeform 235"/>
          <p:cNvSpPr>
            <a:spLocks noEditPoints="1"/>
          </p:cNvSpPr>
          <p:nvPr/>
        </p:nvSpPr>
        <p:spPr bwMode="auto">
          <a:xfrm>
            <a:off x="3530600" y="3510224"/>
            <a:ext cx="236537" cy="238125"/>
          </a:xfrm>
          <a:custGeom>
            <a:avLst/>
            <a:gdLst>
              <a:gd name="T0" fmla="*/ 2 w 69"/>
              <a:gd name="T1" fmla="*/ 30 h 69"/>
              <a:gd name="T2" fmla="*/ 67 w 69"/>
              <a:gd name="T3" fmla="*/ 39 h 69"/>
              <a:gd name="T4" fmla="*/ 53 w 69"/>
              <a:gd name="T5" fmla="*/ 55 h 69"/>
              <a:gd name="T6" fmla="*/ 47 w 69"/>
              <a:gd name="T7" fmla="*/ 52 h 69"/>
              <a:gd name="T8" fmla="*/ 49 w 69"/>
              <a:gd name="T9" fmla="*/ 58 h 69"/>
              <a:gd name="T10" fmla="*/ 42 w 69"/>
              <a:gd name="T11" fmla="*/ 58 h 69"/>
              <a:gd name="T12" fmla="*/ 39 w 69"/>
              <a:gd name="T13" fmla="*/ 58 h 69"/>
              <a:gd name="T14" fmla="*/ 33 w 69"/>
              <a:gd name="T15" fmla="*/ 62 h 69"/>
              <a:gd name="T16" fmla="*/ 31 w 69"/>
              <a:gd name="T17" fmla="*/ 56 h 69"/>
              <a:gd name="T18" fmla="*/ 28 w 69"/>
              <a:gd name="T19" fmla="*/ 61 h 69"/>
              <a:gd name="T20" fmla="*/ 23 w 69"/>
              <a:gd name="T21" fmla="*/ 56 h 69"/>
              <a:gd name="T22" fmla="*/ 21 w 69"/>
              <a:gd name="T23" fmla="*/ 55 h 69"/>
              <a:gd name="T24" fmla="*/ 14 w 69"/>
              <a:gd name="T25" fmla="*/ 53 h 69"/>
              <a:gd name="T26" fmla="*/ 17 w 69"/>
              <a:gd name="T27" fmla="*/ 47 h 69"/>
              <a:gd name="T28" fmla="*/ 11 w 69"/>
              <a:gd name="T29" fmla="*/ 49 h 69"/>
              <a:gd name="T30" fmla="*/ 11 w 69"/>
              <a:gd name="T31" fmla="*/ 42 h 69"/>
              <a:gd name="T32" fmla="*/ 11 w 69"/>
              <a:gd name="T33" fmla="*/ 39 h 69"/>
              <a:gd name="T34" fmla="*/ 7 w 69"/>
              <a:gd name="T35" fmla="*/ 33 h 69"/>
              <a:gd name="T36" fmla="*/ 13 w 69"/>
              <a:gd name="T37" fmla="*/ 31 h 69"/>
              <a:gd name="T38" fmla="*/ 8 w 69"/>
              <a:gd name="T39" fmla="*/ 28 h 69"/>
              <a:gd name="T40" fmla="*/ 13 w 69"/>
              <a:gd name="T41" fmla="*/ 24 h 69"/>
              <a:gd name="T42" fmla="*/ 14 w 69"/>
              <a:gd name="T43" fmla="*/ 21 h 69"/>
              <a:gd name="T44" fmla="*/ 16 w 69"/>
              <a:gd name="T45" fmla="*/ 14 h 69"/>
              <a:gd name="T46" fmla="*/ 22 w 69"/>
              <a:gd name="T47" fmla="*/ 17 h 69"/>
              <a:gd name="T48" fmla="*/ 20 w 69"/>
              <a:gd name="T49" fmla="*/ 11 h 69"/>
              <a:gd name="T50" fmla="*/ 27 w 69"/>
              <a:gd name="T51" fmla="*/ 12 h 69"/>
              <a:gd name="T52" fmla="*/ 30 w 69"/>
              <a:gd name="T53" fmla="*/ 11 h 69"/>
              <a:gd name="T54" fmla="*/ 36 w 69"/>
              <a:gd name="T55" fmla="*/ 7 h 69"/>
              <a:gd name="T56" fmla="*/ 38 w 69"/>
              <a:gd name="T57" fmla="*/ 13 h 69"/>
              <a:gd name="T58" fmla="*/ 41 w 69"/>
              <a:gd name="T59" fmla="*/ 8 h 69"/>
              <a:gd name="T60" fmla="*/ 46 w 69"/>
              <a:gd name="T61" fmla="*/ 13 h 69"/>
              <a:gd name="T62" fmla="*/ 48 w 69"/>
              <a:gd name="T63" fmla="*/ 15 h 69"/>
              <a:gd name="T64" fmla="*/ 55 w 69"/>
              <a:gd name="T65" fmla="*/ 16 h 69"/>
              <a:gd name="T66" fmla="*/ 52 w 69"/>
              <a:gd name="T67" fmla="*/ 22 h 69"/>
              <a:gd name="T68" fmla="*/ 58 w 69"/>
              <a:gd name="T69" fmla="*/ 20 h 69"/>
              <a:gd name="T70" fmla="*/ 58 w 69"/>
              <a:gd name="T71" fmla="*/ 27 h 69"/>
              <a:gd name="T72" fmla="*/ 58 w 69"/>
              <a:gd name="T73" fmla="*/ 30 h 69"/>
              <a:gd name="T74" fmla="*/ 62 w 69"/>
              <a:gd name="T75" fmla="*/ 36 h 69"/>
              <a:gd name="T76" fmla="*/ 56 w 69"/>
              <a:gd name="T77" fmla="*/ 38 h 69"/>
              <a:gd name="T78" fmla="*/ 61 w 69"/>
              <a:gd name="T79" fmla="*/ 41 h 69"/>
              <a:gd name="T80" fmla="*/ 56 w 69"/>
              <a:gd name="T81" fmla="*/ 46 h 69"/>
              <a:gd name="T82" fmla="*/ 54 w 69"/>
              <a:gd name="T83" fmla="*/ 48 h 69"/>
              <a:gd name="T84" fmla="*/ 53 w 69"/>
              <a:gd name="T85" fmla="*/ 5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 h="69">
                <a:moveTo>
                  <a:pt x="39" y="2"/>
                </a:moveTo>
                <a:cubicBezTo>
                  <a:pt x="21" y="0"/>
                  <a:pt x="5" y="12"/>
                  <a:pt x="2" y="30"/>
                </a:cubicBezTo>
                <a:cubicBezTo>
                  <a:pt x="0" y="48"/>
                  <a:pt x="12" y="64"/>
                  <a:pt x="30" y="67"/>
                </a:cubicBezTo>
                <a:cubicBezTo>
                  <a:pt x="47" y="69"/>
                  <a:pt x="64" y="57"/>
                  <a:pt x="67" y="39"/>
                </a:cubicBezTo>
                <a:cubicBezTo>
                  <a:pt x="69" y="22"/>
                  <a:pt x="57" y="5"/>
                  <a:pt x="39" y="2"/>
                </a:cubicBezTo>
                <a:close/>
                <a:moveTo>
                  <a:pt x="53" y="55"/>
                </a:moveTo>
                <a:cubicBezTo>
                  <a:pt x="50" y="52"/>
                  <a:pt x="50" y="52"/>
                  <a:pt x="50" y="52"/>
                </a:cubicBezTo>
                <a:cubicBezTo>
                  <a:pt x="50" y="51"/>
                  <a:pt x="48" y="51"/>
                  <a:pt x="47" y="52"/>
                </a:cubicBezTo>
                <a:cubicBezTo>
                  <a:pt x="46" y="52"/>
                  <a:pt x="46" y="54"/>
                  <a:pt x="47" y="55"/>
                </a:cubicBezTo>
                <a:cubicBezTo>
                  <a:pt x="49" y="58"/>
                  <a:pt x="49" y="58"/>
                  <a:pt x="49" y="58"/>
                </a:cubicBezTo>
                <a:cubicBezTo>
                  <a:pt x="47" y="59"/>
                  <a:pt x="45" y="60"/>
                  <a:pt x="43" y="61"/>
                </a:cubicBezTo>
                <a:cubicBezTo>
                  <a:pt x="42" y="58"/>
                  <a:pt x="42" y="58"/>
                  <a:pt x="42" y="58"/>
                </a:cubicBezTo>
                <a:cubicBezTo>
                  <a:pt x="42" y="57"/>
                  <a:pt x="41" y="56"/>
                  <a:pt x="40" y="57"/>
                </a:cubicBezTo>
                <a:cubicBezTo>
                  <a:pt x="39" y="57"/>
                  <a:pt x="39" y="58"/>
                  <a:pt x="39" y="58"/>
                </a:cubicBezTo>
                <a:cubicBezTo>
                  <a:pt x="40" y="62"/>
                  <a:pt x="40" y="62"/>
                  <a:pt x="40" y="62"/>
                </a:cubicBezTo>
                <a:cubicBezTo>
                  <a:pt x="37" y="62"/>
                  <a:pt x="35" y="62"/>
                  <a:pt x="33" y="62"/>
                </a:cubicBezTo>
                <a:cubicBezTo>
                  <a:pt x="33" y="58"/>
                  <a:pt x="33" y="58"/>
                  <a:pt x="33" y="58"/>
                </a:cubicBezTo>
                <a:cubicBezTo>
                  <a:pt x="33" y="57"/>
                  <a:pt x="33" y="56"/>
                  <a:pt x="31" y="56"/>
                </a:cubicBezTo>
                <a:cubicBezTo>
                  <a:pt x="30" y="55"/>
                  <a:pt x="29" y="56"/>
                  <a:pt x="29" y="57"/>
                </a:cubicBezTo>
                <a:cubicBezTo>
                  <a:pt x="28" y="61"/>
                  <a:pt x="28" y="61"/>
                  <a:pt x="28" y="61"/>
                </a:cubicBezTo>
                <a:cubicBezTo>
                  <a:pt x="26" y="61"/>
                  <a:pt x="24" y="60"/>
                  <a:pt x="22" y="59"/>
                </a:cubicBezTo>
                <a:cubicBezTo>
                  <a:pt x="23" y="56"/>
                  <a:pt x="23" y="56"/>
                  <a:pt x="23" y="56"/>
                </a:cubicBezTo>
                <a:cubicBezTo>
                  <a:pt x="24" y="55"/>
                  <a:pt x="24" y="55"/>
                  <a:pt x="23" y="54"/>
                </a:cubicBezTo>
                <a:cubicBezTo>
                  <a:pt x="22" y="54"/>
                  <a:pt x="21" y="54"/>
                  <a:pt x="21" y="55"/>
                </a:cubicBezTo>
                <a:cubicBezTo>
                  <a:pt x="19" y="58"/>
                  <a:pt x="19" y="58"/>
                  <a:pt x="19" y="58"/>
                </a:cubicBezTo>
                <a:cubicBezTo>
                  <a:pt x="17" y="56"/>
                  <a:pt x="15" y="55"/>
                  <a:pt x="14" y="53"/>
                </a:cubicBezTo>
                <a:cubicBezTo>
                  <a:pt x="17" y="50"/>
                  <a:pt x="17" y="50"/>
                  <a:pt x="17" y="50"/>
                </a:cubicBezTo>
                <a:cubicBezTo>
                  <a:pt x="18" y="50"/>
                  <a:pt x="18" y="48"/>
                  <a:pt x="17" y="47"/>
                </a:cubicBezTo>
                <a:cubicBezTo>
                  <a:pt x="17" y="46"/>
                  <a:pt x="15" y="46"/>
                  <a:pt x="14" y="47"/>
                </a:cubicBezTo>
                <a:cubicBezTo>
                  <a:pt x="11" y="49"/>
                  <a:pt x="11" y="49"/>
                  <a:pt x="11" y="49"/>
                </a:cubicBezTo>
                <a:cubicBezTo>
                  <a:pt x="10" y="47"/>
                  <a:pt x="9" y="45"/>
                  <a:pt x="8" y="43"/>
                </a:cubicBezTo>
                <a:cubicBezTo>
                  <a:pt x="11" y="42"/>
                  <a:pt x="11" y="42"/>
                  <a:pt x="11" y="42"/>
                </a:cubicBezTo>
                <a:cubicBezTo>
                  <a:pt x="12" y="42"/>
                  <a:pt x="13" y="41"/>
                  <a:pt x="12" y="40"/>
                </a:cubicBezTo>
                <a:cubicBezTo>
                  <a:pt x="12" y="39"/>
                  <a:pt x="11" y="39"/>
                  <a:pt x="11" y="39"/>
                </a:cubicBezTo>
                <a:cubicBezTo>
                  <a:pt x="7" y="40"/>
                  <a:pt x="7" y="40"/>
                  <a:pt x="7" y="40"/>
                </a:cubicBezTo>
                <a:cubicBezTo>
                  <a:pt x="7" y="38"/>
                  <a:pt x="7" y="35"/>
                  <a:pt x="7" y="33"/>
                </a:cubicBezTo>
                <a:cubicBezTo>
                  <a:pt x="11" y="33"/>
                  <a:pt x="11" y="33"/>
                  <a:pt x="11" y="33"/>
                </a:cubicBezTo>
                <a:cubicBezTo>
                  <a:pt x="12" y="33"/>
                  <a:pt x="13" y="33"/>
                  <a:pt x="13" y="31"/>
                </a:cubicBezTo>
                <a:cubicBezTo>
                  <a:pt x="14" y="30"/>
                  <a:pt x="13" y="29"/>
                  <a:pt x="12" y="29"/>
                </a:cubicBezTo>
                <a:cubicBezTo>
                  <a:pt x="8" y="28"/>
                  <a:pt x="8" y="28"/>
                  <a:pt x="8" y="28"/>
                </a:cubicBezTo>
                <a:cubicBezTo>
                  <a:pt x="8" y="26"/>
                  <a:pt x="9" y="24"/>
                  <a:pt x="10" y="22"/>
                </a:cubicBezTo>
                <a:cubicBezTo>
                  <a:pt x="13" y="24"/>
                  <a:pt x="13" y="24"/>
                  <a:pt x="13" y="24"/>
                </a:cubicBezTo>
                <a:cubicBezTo>
                  <a:pt x="14" y="24"/>
                  <a:pt x="15" y="24"/>
                  <a:pt x="15" y="23"/>
                </a:cubicBezTo>
                <a:cubicBezTo>
                  <a:pt x="15" y="23"/>
                  <a:pt x="15" y="22"/>
                  <a:pt x="14" y="21"/>
                </a:cubicBezTo>
                <a:cubicBezTo>
                  <a:pt x="11" y="19"/>
                  <a:pt x="11" y="19"/>
                  <a:pt x="11" y="19"/>
                </a:cubicBezTo>
                <a:cubicBezTo>
                  <a:pt x="13" y="17"/>
                  <a:pt x="14" y="15"/>
                  <a:pt x="16" y="14"/>
                </a:cubicBezTo>
                <a:cubicBezTo>
                  <a:pt x="19" y="17"/>
                  <a:pt x="19" y="17"/>
                  <a:pt x="19" y="17"/>
                </a:cubicBezTo>
                <a:cubicBezTo>
                  <a:pt x="19" y="18"/>
                  <a:pt x="21" y="18"/>
                  <a:pt x="22" y="17"/>
                </a:cubicBezTo>
                <a:cubicBezTo>
                  <a:pt x="23" y="17"/>
                  <a:pt x="23" y="15"/>
                  <a:pt x="22" y="14"/>
                </a:cubicBezTo>
                <a:cubicBezTo>
                  <a:pt x="20" y="11"/>
                  <a:pt x="20" y="11"/>
                  <a:pt x="20" y="11"/>
                </a:cubicBezTo>
                <a:cubicBezTo>
                  <a:pt x="22" y="10"/>
                  <a:pt x="24" y="9"/>
                  <a:pt x="26" y="8"/>
                </a:cubicBezTo>
                <a:cubicBezTo>
                  <a:pt x="27" y="12"/>
                  <a:pt x="27" y="12"/>
                  <a:pt x="27" y="12"/>
                </a:cubicBezTo>
                <a:cubicBezTo>
                  <a:pt x="27" y="12"/>
                  <a:pt x="28" y="13"/>
                  <a:pt x="29" y="13"/>
                </a:cubicBezTo>
                <a:cubicBezTo>
                  <a:pt x="30" y="13"/>
                  <a:pt x="30" y="12"/>
                  <a:pt x="30" y="11"/>
                </a:cubicBezTo>
                <a:cubicBezTo>
                  <a:pt x="29" y="7"/>
                  <a:pt x="29" y="7"/>
                  <a:pt x="29" y="7"/>
                </a:cubicBezTo>
                <a:cubicBezTo>
                  <a:pt x="31" y="7"/>
                  <a:pt x="34" y="7"/>
                  <a:pt x="36" y="7"/>
                </a:cubicBezTo>
                <a:cubicBezTo>
                  <a:pt x="36" y="11"/>
                  <a:pt x="36" y="11"/>
                  <a:pt x="36" y="11"/>
                </a:cubicBezTo>
                <a:cubicBezTo>
                  <a:pt x="36" y="12"/>
                  <a:pt x="36" y="13"/>
                  <a:pt x="38" y="13"/>
                </a:cubicBezTo>
                <a:cubicBezTo>
                  <a:pt x="39" y="14"/>
                  <a:pt x="40" y="13"/>
                  <a:pt x="40" y="12"/>
                </a:cubicBezTo>
                <a:cubicBezTo>
                  <a:pt x="41" y="8"/>
                  <a:pt x="41" y="8"/>
                  <a:pt x="41" y="8"/>
                </a:cubicBezTo>
                <a:cubicBezTo>
                  <a:pt x="43" y="8"/>
                  <a:pt x="45" y="9"/>
                  <a:pt x="47" y="10"/>
                </a:cubicBezTo>
                <a:cubicBezTo>
                  <a:pt x="46" y="13"/>
                  <a:pt x="46" y="13"/>
                  <a:pt x="46" y="13"/>
                </a:cubicBezTo>
                <a:cubicBezTo>
                  <a:pt x="45" y="14"/>
                  <a:pt x="45" y="15"/>
                  <a:pt x="46" y="15"/>
                </a:cubicBezTo>
                <a:cubicBezTo>
                  <a:pt x="47" y="16"/>
                  <a:pt x="48" y="15"/>
                  <a:pt x="48" y="15"/>
                </a:cubicBezTo>
                <a:cubicBezTo>
                  <a:pt x="50" y="12"/>
                  <a:pt x="50" y="12"/>
                  <a:pt x="50" y="12"/>
                </a:cubicBezTo>
                <a:cubicBezTo>
                  <a:pt x="52" y="13"/>
                  <a:pt x="54" y="15"/>
                  <a:pt x="55" y="16"/>
                </a:cubicBezTo>
                <a:cubicBezTo>
                  <a:pt x="52" y="19"/>
                  <a:pt x="52" y="19"/>
                  <a:pt x="52" y="19"/>
                </a:cubicBezTo>
                <a:cubicBezTo>
                  <a:pt x="51" y="20"/>
                  <a:pt x="51" y="21"/>
                  <a:pt x="52" y="22"/>
                </a:cubicBezTo>
                <a:cubicBezTo>
                  <a:pt x="52" y="23"/>
                  <a:pt x="54" y="23"/>
                  <a:pt x="55" y="22"/>
                </a:cubicBezTo>
                <a:cubicBezTo>
                  <a:pt x="58" y="20"/>
                  <a:pt x="58" y="20"/>
                  <a:pt x="58" y="20"/>
                </a:cubicBezTo>
                <a:cubicBezTo>
                  <a:pt x="59" y="22"/>
                  <a:pt x="60" y="24"/>
                  <a:pt x="61" y="27"/>
                </a:cubicBezTo>
                <a:cubicBezTo>
                  <a:pt x="58" y="27"/>
                  <a:pt x="58" y="27"/>
                  <a:pt x="58" y="27"/>
                </a:cubicBezTo>
                <a:cubicBezTo>
                  <a:pt x="57" y="28"/>
                  <a:pt x="56" y="29"/>
                  <a:pt x="56" y="29"/>
                </a:cubicBezTo>
                <a:cubicBezTo>
                  <a:pt x="57" y="30"/>
                  <a:pt x="57" y="31"/>
                  <a:pt x="58" y="30"/>
                </a:cubicBezTo>
                <a:cubicBezTo>
                  <a:pt x="62" y="30"/>
                  <a:pt x="62" y="30"/>
                  <a:pt x="62" y="30"/>
                </a:cubicBezTo>
                <a:cubicBezTo>
                  <a:pt x="62" y="32"/>
                  <a:pt x="62" y="34"/>
                  <a:pt x="62" y="36"/>
                </a:cubicBezTo>
                <a:cubicBezTo>
                  <a:pt x="58" y="36"/>
                  <a:pt x="58" y="36"/>
                  <a:pt x="58" y="36"/>
                </a:cubicBezTo>
                <a:cubicBezTo>
                  <a:pt x="57" y="36"/>
                  <a:pt x="56" y="36"/>
                  <a:pt x="56" y="38"/>
                </a:cubicBezTo>
                <a:cubicBezTo>
                  <a:pt x="55" y="39"/>
                  <a:pt x="56" y="40"/>
                  <a:pt x="57" y="40"/>
                </a:cubicBezTo>
                <a:cubicBezTo>
                  <a:pt x="61" y="41"/>
                  <a:pt x="61" y="41"/>
                  <a:pt x="61" y="41"/>
                </a:cubicBezTo>
                <a:cubicBezTo>
                  <a:pt x="61" y="43"/>
                  <a:pt x="60" y="45"/>
                  <a:pt x="59" y="47"/>
                </a:cubicBezTo>
                <a:cubicBezTo>
                  <a:pt x="56" y="46"/>
                  <a:pt x="56" y="46"/>
                  <a:pt x="56" y="46"/>
                </a:cubicBezTo>
                <a:cubicBezTo>
                  <a:pt x="55" y="45"/>
                  <a:pt x="54" y="45"/>
                  <a:pt x="54" y="46"/>
                </a:cubicBezTo>
                <a:cubicBezTo>
                  <a:pt x="54" y="47"/>
                  <a:pt x="54" y="48"/>
                  <a:pt x="54" y="48"/>
                </a:cubicBezTo>
                <a:cubicBezTo>
                  <a:pt x="57" y="50"/>
                  <a:pt x="57" y="50"/>
                  <a:pt x="57" y="50"/>
                </a:cubicBezTo>
                <a:cubicBezTo>
                  <a:pt x="56" y="52"/>
                  <a:pt x="54" y="54"/>
                  <a:pt x="53" y="55"/>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40" name="Freeform 236"/>
          <p:cNvSpPr/>
          <p:nvPr/>
        </p:nvSpPr>
        <p:spPr bwMode="auto">
          <a:xfrm>
            <a:off x="3630612" y="3562612"/>
            <a:ext cx="34925" cy="82550"/>
          </a:xfrm>
          <a:custGeom>
            <a:avLst/>
            <a:gdLst>
              <a:gd name="T0" fmla="*/ 8 w 10"/>
              <a:gd name="T1" fmla="*/ 15 h 24"/>
              <a:gd name="T2" fmla="*/ 10 w 10"/>
              <a:gd name="T3" fmla="*/ 2 h 24"/>
              <a:gd name="T4" fmla="*/ 8 w 10"/>
              <a:gd name="T5" fmla="*/ 0 h 24"/>
              <a:gd name="T6" fmla="*/ 6 w 10"/>
              <a:gd name="T7" fmla="*/ 2 h 24"/>
              <a:gd name="T8" fmla="*/ 5 w 10"/>
              <a:gd name="T9" fmla="*/ 15 h 24"/>
              <a:gd name="T10" fmla="*/ 1 w 10"/>
              <a:gd name="T11" fmla="*/ 19 h 24"/>
              <a:gd name="T12" fmla="*/ 5 w 10"/>
              <a:gd name="T13" fmla="*/ 24 h 24"/>
              <a:gd name="T14" fmla="*/ 10 w 10"/>
              <a:gd name="T15" fmla="*/ 20 h 24"/>
              <a:gd name="T16" fmla="*/ 8 w 10"/>
              <a:gd name="T17"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4">
                <a:moveTo>
                  <a:pt x="8" y="15"/>
                </a:moveTo>
                <a:cubicBezTo>
                  <a:pt x="10" y="2"/>
                  <a:pt x="10" y="2"/>
                  <a:pt x="10" y="2"/>
                </a:cubicBezTo>
                <a:cubicBezTo>
                  <a:pt x="10" y="1"/>
                  <a:pt x="9" y="1"/>
                  <a:pt x="8" y="0"/>
                </a:cubicBezTo>
                <a:cubicBezTo>
                  <a:pt x="7" y="0"/>
                  <a:pt x="7" y="1"/>
                  <a:pt x="6" y="2"/>
                </a:cubicBezTo>
                <a:cubicBezTo>
                  <a:pt x="5" y="15"/>
                  <a:pt x="5" y="15"/>
                  <a:pt x="5" y="15"/>
                </a:cubicBezTo>
                <a:cubicBezTo>
                  <a:pt x="3" y="15"/>
                  <a:pt x="1" y="17"/>
                  <a:pt x="1" y="19"/>
                </a:cubicBezTo>
                <a:cubicBezTo>
                  <a:pt x="0" y="21"/>
                  <a:pt x="2" y="24"/>
                  <a:pt x="5" y="24"/>
                </a:cubicBezTo>
                <a:cubicBezTo>
                  <a:pt x="7" y="24"/>
                  <a:pt x="10" y="23"/>
                  <a:pt x="10" y="20"/>
                </a:cubicBezTo>
                <a:cubicBezTo>
                  <a:pt x="10" y="18"/>
                  <a:pt x="9" y="16"/>
                  <a:pt x="8" y="15"/>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41" name="Freeform 237"/>
          <p:cNvSpPr/>
          <p:nvPr/>
        </p:nvSpPr>
        <p:spPr bwMode="auto">
          <a:xfrm>
            <a:off x="3630612" y="3648337"/>
            <a:ext cx="23812" cy="41275"/>
          </a:xfrm>
          <a:custGeom>
            <a:avLst/>
            <a:gdLst>
              <a:gd name="T0" fmla="*/ 2 w 7"/>
              <a:gd name="T1" fmla="*/ 0 h 12"/>
              <a:gd name="T2" fmla="*/ 1 w 7"/>
              <a:gd name="T3" fmla="*/ 9 h 12"/>
              <a:gd name="T4" fmla="*/ 3 w 7"/>
              <a:gd name="T5" fmla="*/ 12 h 12"/>
              <a:gd name="T6" fmla="*/ 6 w 7"/>
              <a:gd name="T7" fmla="*/ 10 h 12"/>
              <a:gd name="T8" fmla="*/ 7 w 7"/>
              <a:gd name="T9" fmla="*/ 1 h 12"/>
              <a:gd name="T10" fmla="*/ 5 w 7"/>
              <a:gd name="T11" fmla="*/ 1 h 12"/>
              <a:gd name="T12" fmla="*/ 2 w 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2" y="0"/>
                </a:moveTo>
                <a:cubicBezTo>
                  <a:pt x="1" y="9"/>
                  <a:pt x="1" y="9"/>
                  <a:pt x="1" y="9"/>
                </a:cubicBezTo>
                <a:cubicBezTo>
                  <a:pt x="0" y="11"/>
                  <a:pt x="1" y="12"/>
                  <a:pt x="3" y="12"/>
                </a:cubicBezTo>
                <a:cubicBezTo>
                  <a:pt x="4" y="12"/>
                  <a:pt x="6" y="12"/>
                  <a:pt x="6" y="10"/>
                </a:cubicBezTo>
                <a:cubicBezTo>
                  <a:pt x="7" y="1"/>
                  <a:pt x="7" y="1"/>
                  <a:pt x="7" y="1"/>
                </a:cubicBezTo>
                <a:cubicBezTo>
                  <a:pt x="6" y="1"/>
                  <a:pt x="5" y="1"/>
                  <a:pt x="5" y="1"/>
                </a:cubicBezTo>
                <a:cubicBezTo>
                  <a:pt x="4" y="1"/>
                  <a:pt x="3" y="0"/>
                  <a:pt x="2"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42" name="Freeform 238"/>
          <p:cNvSpPr/>
          <p:nvPr/>
        </p:nvSpPr>
        <p:spPr bwMode="auto">
          <a:xfrm>
            <a:off x="3654425" y="3483237"/>
            <a:ext cx="23812" cy="44450"/>
          </a:xfrm>
          <a:custGeom>
            <a:avLst/>
            <a:gdLst>
              <a:gd name="T0" fmla="*/ 5 w 7"/>
              <a:gd name="T1" fmla="*/ 13 h 13"/>
              <a:gd name="T2" fmla="*/ 7 w 7"/>
              <a:gd name="T3" fmla="*/ 3 h 13"/>
              <a:gd name="T4" fmla="*/ 5 w 7"/>
              <a:gd name="T5" fmla="*/ 1 h 13"/>
              <a:gd name="T6" fmla="*/ 2 w 7"/>
              <a:gd name="T7" fmla="*/ 3 h 13"/>
              <a:gd name="T8" fmla="*/ 0 w 7"/>
              <a:gd name="T9" fmla="*/ 12 h 13"/>
              <a:gd name="T10" fmla="*/ 3 w 7"/>
              <a:gd name="T11" fmla="*/ 12 h 13"/>
              <a:gd name="T12" fmla="*/ 5 w 7"/>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7" h="13">
                <a:moveTo>
                  <a:pt x="5" y="13"/>
                </a:moveTo>
                <a:cubicBezTo>
                  <a:pt x="7" y="3"/>
                  <a:pt x="7" y="3"/>
                  <a:pt x="7" y="3"/>
                </a:cubicBezTo>
                <a:cubicBezTo>
                  <a:pt x="7" y="2"/>
                  <a:pt x="6" y="1"/>
                  <a:pt x="5" y="1"/>
                </a:cubicBezTo>
                <a:cubicBezTo>
                  <a:pt x="3" y="0"/>
                  <a:pt x="2" y="1"/>
                  <a:pt x="2" y="3"/>
                </a:cubicBezTo>
                <a:cubicBezTo>
                  <a:pt x="0" y="12"/>
                  <a:pt x="0" y="12"/>
                  <a:pt x="0" y="12"/>
                </a:cubicBezTo>
                <a:cubicBezTo>
                  <a:pt x="1" y="12"/>
                  <a:pt x="2" y="12"/>
                  <a:pt x="3" y="12"/>
                </a:cubicBezTo>
                <a:cubicBezTo>
                  <a:pt x="4" y="12"/>
                  <a:pt x="5" y="12"/>
                  <a:pt x="5" y="13"/>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43" name="Freeform 239"/>
          <p:cNvSpPr>
            <a:spLocks noEditPoints="1"/>
          </p:cNvSpPr>
          <p:nvPr/>
        </p:nvSpPr>
        <p:spPr bwMode="auto">
          <a:xfrm>
            <a:off x="3630612" y="3445137"/>
            <a:ext cx="82550" cy="73025"/>
          </a:xfrm>
          <a:custGeom>
            <a:avLst/>
            <a:gdLst>
              <a:gd name="T0" fmla="*/ 13 w 24"/>
              <a:gd name="T1" fmla="*/ 1 h 21"/>
              <a:gd name="T2" fmla="*/ 0 w 24"/>
              <a:gd name="T3" fmla="*/ 9 h 21"/>
              <a:gd name="T4" fmla="*/ 10 w 24"/>
              <a:gd name="T5" fmla="*/ 20 h 21"/>
              <a:gd name="T6" fmla="*/ 23 w 24"/>
              <a:gd name="T7" fmla="*/ 12 h 21"/>
              <a:gd name="T8" fmla="*/ 13 w 24"/>
              <a:gd name="T9" fmla="*/ 1 h 21"/>
              <a:gd name="T10" fmla="*/ 11 w 24"/>
              <a:gd name="T11" fmla="*/ 17 h 21"/>
              <a:gd name="T12" fmla="*/ 4 w 24"/>
              <a:gd name="T13" fmla="*/ 10 h 21"/>
              <a:gd name="T14" fmla="*/ 13 w 24"/>
              <a:gd name="T15" fmla="*/ 5 h 21"/>
              <a:gd name="T16" fmla="*/ 19 w 24"/>
              <a:gd name="T17" fmla="*/ 12 h 21"/>
              <a:gd name="T18" fmla="*/ 11 w 24"/>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1">
                <a:moveTo>
                  <a:pt x="13" y="1"/>
                </a:moveTo>
                <a:cubicBezTo>
                  <a:pt x="7" y="0"/>
                  <a:pt x="1" y="4"/>
                  <a:pt x="0" y="9"/>
                </a:cubicBezTo>
                <a:cubicBezTo>
                  <a:pt x="0" y="14"/>
                  <a:pt x="4" y="19"/>
                  <a:pt x="10" y="20"/>
                </a:cubicBezTo>
                <a:cubicBezTo>
                  <a:pt x="17" y="21"/>
                  <a:pt x="23" y="18"/>
                  <a:pt x="23" y="12"/>
                </a:cubicBezTo>
                <a:cubicBezTo>
                  <a:pt x="24" y="7"/>
                  <a:pt x="20" y="2"/>
                  <a:pt x="13" y="1"/>
                </a:cubicBezTo>
                <a:close/>
                <a:moveTo>
                  <a:pt x="11" y="17"/>
                </a:moveTo>
                <a:cubicBezTo>
                  <a:pt x="7" y="16"/>
                  <a:pt x="4" y="13"/>
                  <a:pt x="4" y="10"/>
                </a:cubicBezTo>
                <a:cubicBezTo>
                  <a:pt x="5" y="6"/>
                  <a:pt x="9" y="4"/>
                  <a:pt x="13" y="5"/>
                </a:cubicBezTo>
                <a:cubicBezTo>
                  <a:pt x="17" y="5"/>
                  <a:pt x="20" y="8"/>
                  <a:pt x="19" y="12"/>
                </a:cubicBezTo>
                <a:cubicBezTo>
                  <a:pt x="19" y="15"/>
                  <a:pt x="15" y="17"/>
                  <a:pt x="11" y="17"/>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44" name="Freeform 240"/>
          <p:cNvSpPr>
            <a:spLocks noEditPoints="1"/>
          </p:cNvSpPr>
          <p:nvPr/>
        </p:nvSpPr>
        <p:spPr bwMode="auto">
          <a:xfrm>
            <a:off x="4430712" y="3456249"/>
            <a:ext cx="236537" cy="236538"/>
          </a:xfrm>
          <a:custGeom>
            <a:avLst/>
            <a:gdLst>
              <a:gd name="T0" fmla="*/ 2 w 69"/>
              <a:gd name="T1" fmla="*/ 30 h 69"/>
              <a:gd name="T2" fmla="*/ 67 w 69"/>
              <a:gd name="T3" fmla="*/ 39 h 69"/>
              <a:gd name="T4" fmla="*/ 53 w 69"/>
              <a:gd name="T5" fmla="*/ 55 h 69"/>
              <a:gd name="T6" fmla="*/ 47 w 69"/>
              <a:gd name="T7" fmla="*/ 51 h 69"/>
              <a:gd name="T8" fmla="*/ 49 w 69"/>
              <a:gd name="T9" fmla="*/ 58 h 69"/>
              <a:gd name="T10" fmla="*/ 42 w 69"/>
              <a:gd name="T11" fmla="*/ 58 h 69"/>
              <a:gd name="T12" fmla="*/ 39 w 69"/>
              <a:gd name="T13" fmla="*/ 58 h 69"/>
              <a:gd name="T14" fmla="*/ 33 w 69"/>
              <a:gd name="T15" fmla="*/ 62 h 69"/>
              <a:gd name="T16" fmla="*/ 31 w 69"/>
              <a:gd name="T17" fmla="*/ 55 h 69"/>
              <a:gd name="T18" fmla="*/ 28 w 69"/>
              <a:gd name="T19" fmla="*/ 61 h 69"/>
              <a:gd name="T20" fmla="*/ 23 w 69"/>
              <a:gd name="T21" fmla="*/ 56 h 69"/>
              <a:gd name="T22" fmla="*/ 21 w 69"/>
              <a:gd name="T23" fmla="*/ 54 h 69"/>
              <a:gd name="T24" fmla="*/ 14 w 69"/>
              <a:gd name="T25" fmla="*/ 53 h 69"/>
              <a:gd name="T26" fmla="*/ 17 w 69"/>
              <a:gd name="T27" fmla="*/ 47 h 69"/>
              <a:gd name="T28" fmla="*/ 11 w 69"/>
              <a:gd name="T29" fmla="*/ 49 h 69"/>
              <a:gd name="T30" fmla="*/ 11 w 69"/>
              <a:gd name="T31" fmla="*/ 42 h 69"/>
              <a:gd name="T32" fmla="*/ 11 w 69"/>
              <a:gd name="T33" fmla="*/ 39 h 69"/>
              <a:gd name="T34" fmla="*/ 7 w 69"/>
              <a:gd name="T35" fmla="*/ 33 h 69"/>
              <a:gd name="T36" fmla="*/ 13 w 69"/>
              <a:gd name="T37" fmla="*/ 31 h 69"/>
              <a:gd name="T38" fmla="*/ 8 w 69"/>
              <a:gd name="T39" fmla="*/ 28 h 69"/>
              <a:gd name="T40" fmla="*/ 13 w 69"/>
              <a:gd name="T41" fmla="*/ 24 h 69"/>
              <a:gd name="T42" fmla="*/ 14 w 69"/>
              <a:gd name="T43" fmla="*/ 21 h 69"/>
              <a:gd name="T44" fmla="*/ 16 w 69"/>
              <a:gd name="T45" fmla="*/ 14 h 69"/>
              <a:gd name="T46" fmla="*/ 22 w 69"/>
              <a:gd name="T47" fmla="*/ 17 h 69"/>
              <a:gd name="T48" fmla="*/ 20 w 69"/>
              <a:gd name="T49" fmla="*/ 11 h 69"/>
              <a:gd name="T50" fmla="*/ 27 w 69"/>
              <a:gd name="T51" fmla="*/ 12 h 69"/>
              <a:gd name="T52" fmla="*/ 30 w 69"/>
              <a:gd name="T53" fmla="*/ 11 h 69"/>
              <a:gd name="T54" fmla="*/ 36 w 69"/>
              <a:gd name="T55" fmla="*/ 7 h 69"/>
              <a:gd name="T56" fmla="*/ 38 w 69"/>
              <a:gd name="T57" fmla="*/ 13 h 69"/>
              <a:gd name="T58" fmla="*/ 41 w 69"/>
              <a:gd name="T59" fmla="*/ 7 h 69"/>
              <a:gd name="T60" fmla="*/ 46 w 69"/>
              <a:gd name="T61" fmla="*/ 13 h 69"/>
              <a:gd name="T62" fmla="*/ 48 w 69"/>
              <a:gd name="T63" fmla="*/ 15 h 69"/>
              <a:gd name="T64" fmla="*/ 55 w 69"/>
              <a:gd name="T65" fmla="*/ 16 h 69"/>
              <a:gd name="T66" fmla="*/ 52 w 69"/>
              <a:gd name="T67" fmla="*/ 22 h 69"/>
              <a:gd name="T68" fmla="*/ 58 w 69"/>
              <a:gd name="T69" fmla="*/ 20 h 69"/>
              <a:gd name="T70" fmla="*/ 58 w 69"/>
              <a:gd name="T71" fmla="*/ 27 h 69"/>
              <a:gd name="T72" fmla="*/ 58 w 69"/>
              <a:gd name="T73" fmla="*/ 30 h 69"/>
              <a:gd name="T74" fmla="*/ 62 w 69"/>
              <a:gd name="T75" fmla="*/ 36 h 69"/>
              <a:gd name="T76" fmla="*/ 56 w 69"/>
              <a:gd name="T77" fmla="*/ 37 h 69"/>
              <a:gd name="T78" fmla="*/ 61 w 69"/>
              <a:gd name="T79" fmla="*/ 41 h 69"/>
              <a:gd name="T80" fmla="*/ 56 w 69"/>
              <a:gd name="T81" fmla="*/ 45 h 69"/>
              <a:gd name="T82" fmla="*/ 54 w 69"/>
              <a:gd name="T83" fmla="*/ 48 h 69"/>
              <a:gd name="T84" fmla="*/ 53 w 69"/>
              <a:gd name="T85" fmla="*/ 5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 h="69">
                <a:moveTo>
                  <a:pt x="39" y="2"/>
                </a:moveTo>
                <a:cubicBezTo>
                  <a:pt x="21" y="0"/>
                  <a:pt x="5" y="12"/>
                  <a:pt x="2" y="30"/>
                </a:cubicBezTo>
                <a:cubicBezTo>
                  <a:pt x="0" y="47"/>
                  <a:pt x="12" y="64"/>
                  <a:pt x="30" y="67"/>
                </a:cubicBezTo>
                <a:cubicBezTo>
                  <a:pt x="47" y="69"/>
                  <a:pt x="64" y="57"/>
                  <a:pt x="67" y="39"/>
                </a:cubicBezTo>
                <a:cubicBezTo>
                  <a:pt x="69" y="21"/>
                  <a:pt x="57" y="5"/>
                  <a:pt x="39" y="2"/>
                </a:cubicBezTo>
                <a:close/>
                <a:moveTo>
                  <a:pt x="53" y="55"/>
                </a:moveTo>
                <a:cubicBezTo>
                  <a:pt x="50" y="52"/>
                  <a:pt x="50" y="52"/>
                  <a:pt x="50" y="52"/>
                </a:cubicBezTo>
                <a:cubicBezTo>
                  <a:pt x="50" y="51"/>
                  <a:pt x="48" y="51"/>
                  <a:pt x="47" y="51"/>
                </a:cubicBezTo>
                <a:cubicBezTo>
                  <a:pt x="46" y="52"/>
                  <a:pt x="46" y="54"/>
                  <a:pt x="47" y="55"/>
                </a:cubicBezTo>
                <a:cubicBezTo>
                  <a:pt x="49" y="58"/>
                  <a:pt x="49" y="58"/>
                  <a:pt x="49" y="58"/>
                </a:cubicBezTo>
                <a:cubicBezTo>
                  <a:pt x="47" y="59"/>
                  <a:pt x="45" y="60"/>
                  <a:pt x="43" y="61"/>
                </a:cubicBezTo>
                <a:cubicBezTo>
                  <a:pt x="42" y="58"/>
                  <a:pt x="42" y="58"/>
                  <a:pt x="42" y="58"/>
                </a:cubicBezTo>
                <a:cubicBezTo>
                  <a:pt x="42" y="57"/>
                  <a:pt x="41" y="56"/>
                  <a:pt x="40" y="56"/>
                </a:cubicBezTo>
                <a:cubicBezTo>
                  <a:pt x="39" y="57"/>
                  <a:pt x="39" y="57"/>
                  <a:pt x="39" y="58"/>
                </a:cubicBezTo>
                <a:cubicBezTo>
                  <a:pt x="40" y="62"/>
                  <a:pt x="40" y="62"/>
                  <a:pt x="40" y="62"/>
                </a:cubicBezTo>
                <a:cubicBezTo>
                  <a:pt x="37" y="62"/>
                  <a:pt x="35" y="62"/>
                  <a:pt x="33" y="62"/>
                </a:cubicBezTo>
                <a:cubicBezTo>
                  <a:pt x="33" y="58"/>
                  <a:pt x="33" y="58"/>
                  <a:pt x="33" y="58"/>
                </a:cubicBezTo>
                <a:cubicBezTo>
                  <a:pt x="33" y="57"/>
                  <a:pt x="33" y="56"/>
                  <a:pt x="31" y="55"/>
                </a:cubicBezTo>
                <a:cubicBezTo>
                  <a:pt x="30" y="55"/>
                  <a:pt x="29" y="56"/>
                  <a:pt x="29" y="57"/>
                </a:cubicBezTo>
                <a:cubicBezTo>
                  <a:pt x="28" y="61"/>
                  <a:pt x="28" y="61"/>
                  <a:pt x="28" y="61"/>
                </a:cubicBezTo>
                <a:cubicBezTo>
                  <a:pt x="26" y="61"/>
                  <a:pt x="24" y="60"/>
                  <a:pt x="22" y="59"/>
                </a:cubicBezTo>
                <a:cubicBezTo>
                  <a:pt x="23" y="56"/>
                  <a:pt x="23" y="56"/>
                  <a:pt x="23" y="56"/>
                </a:cubicBezTo>
                <a:cubicBezTo>
                  <a:pt x="24" y="55"/>
                  <a:pt x="24" y="54"/>
                  <a:pt x="23" y="54"/>
                </a:cubicBezTo>
                <a:cubicBezTo>
                  <a:pt x="22" y="54"/>
                  <a:pt x="21" y="54"/>
                  <a:pt x="21" y="54"/>
                </a:cubicBezTo>
                <a:cubicBezTo>
                  <a:pt x="19" y="57"/>
                  <a:pt x="19" y="57"/>
                  <a:pt x="19" y="57"/>
                </a:cubicBezTo>
                <a:cubicBezTo>
                  <a:pt x="17" y="56"/>
                  <a:pt x="15" y="54"/>
                  <a:pt x="14" y="53"/>
                </a:cubicBezTo>
                <a:cubicBezTo>
                  <a:pt x="17" y="50"/>
                  <a:pt x="17" y="50"/>
                  <a:pt x="17" y="50"/>
                </a:cubicBezTo>
                <a:cubicBezTo>
                  <a:pt x="18" y="49"/>
                  <a:pt x="18" y="48"/>
                  <a:pt x="17" y="47"/>
                </a:cubicBezTo>
                <a:cubicBezTo>
                  <a:pt x="17" y="46"/>
                  <a:pt x="15" y="46"/>
                  <a:pt x="14" y="47"/>
                </a:cubicBezTo>
                <a:cubicBezTo>
                  <a:pt x="11" y="49"/>
                  <a:pt x="11" y="49"/>
                  <a:pt x="11" y="49"/>
                </a:cubicBezTo>
                <a:cubicBezTo>
                  <a:pt x="10" y="47"/>
                  <a:pt x="9" y="45"/>
                  <a:pt x="8" y="43"/>
                </a:cubicBezTo>
                <a:cubicBezTo>
                  <a:pt x="11" y="42"/>
                  <a:pt x="11" y="42"/>
                  <a:pt x="11" y="42"/>
                </a:cubicBezTo>
                <a:cubicBezTo>
                  <a:pt x="12" y="42"/>
                  <a:pt x="13" y="41"/>
                  <a:pt x="12" y="40"/>
                </a:cubicBezTo>
                <a:cubicBezTo>
                  <a:pt x="12" y="39"/>
                  <a:pt x="11" y="39"/>
                  <a:pt x="11" y="39"/>
                </a:cubicBezTo>
                <a:cubicBezTo>
                  <a:pt x="7" y="40"/>
                  <a:pt x="7" y="40"/>
                  <a:pt x="7" y="40"/>
                </a:cubicBezTo>
                <a:cubicBezTo>
                  <a:pt x="7" y="37"/>
                  <a:pt x="7" y="35"/>
                  <a:pt x="7" y="33"/>
                </a:cubicBezTo>
                <a:cubicBezTo>
                  <a:pt x="11" y="33"/>
                  <a:pt x="11" y="33"/>
                  <a:pt x="11" y="33"/>
                </a:cubicBezTo>
                <a:cubicBezTo>
                  <a:pt x="12" y="33"/>
                  <a:pt x="13" y="33"/>
                  <a:pt x="13" y="31"/>
                </a:cubicBezTo>
                <a:cubicBezTo>
                  <a:pt x="14" y="30"/>
                  <a:pt x="13" y="29"/>
                  <a:pt x="12" y="29"/>
                </a:cubicBezTo>
                <a:cubicBezTo>
                  <a:pt x="8" y="28"/>
                  <a:pt x="8" y="28"/>
                  <a:pt x="8" y="28"/>
                </a:cubicBezTo>
                <a:cubicBezTo>
                  <a:pt x="8" y="26"/>
                  <a:pt x="9" y="24"/>
                  <a:pt x="10" y="22"/>
                </a:cubicBezTo>
                <a:cubicBezTo>
                  <a:pt x="13" y="24"/>
                  <a:pt x="13" y="24"/>
                  <a:pt x="13" y="24"/>
                </a:cubicBezTo>
                <a:cubicBezTo>
                  <a:pt x="14" y="24"/>
                  <a:pt x="15" y="24"/>
                  <a:pt x="15" y="23"/>
                </a:cubicBezTo>
                <a:cubicBezTo>
                  <a:pt x="15" y="22"/>
                  <a:pt x="15" y="21"/>
                  <a:pt x="14" y="21"/>
                </a:cubicBezTo>
                <a:cubicBezTo>
                  <a:pt x="11" y="19"/>
                  <a:pt x="11" y="19"/>
                  <a:pt x="11" y="19"/>
                </a:cubicBezTo>
                <a:cubicBezTo>
                  <a:pt x="13" y="17"/>
                  <a:pt x="14" y="15"/>
                  <a:pt x="16" y="14"/>
                </a:cubicBezTo>
                <a:cubicBezTo>
                  <a:pt x="19" y="17"/>
                  <a:pt x="19" y="17"/>
                  <a:pt x="19" y="17"/>
                </a:cubicBezTo>
                <a:cubicBezTo>
                  <a:pt x="19" y="18"/>
                  <a:pt x="21" y="18"/>
                  <a:pt x="22" y="17"/>
                </a:cubicBezTo>
                <a:cubicBezTo>
                  <a:pt x="23" y="17"/>
                  <a:pt x="23" y="15"/>
                  <a:pt x="22" y="14"/>
                </a:cubicBezTo>
                <a:cubicBezTo>
                  <a:pt x="20" y="11"/>
                  <a:pt x="20" y="11"/>
                  <a:pt x="20" y="11"/>
                </a:cubicBezTo>
                <a:cubicBezTo>
                  <a:pt x="22" y="10"/>
                  <a:pt x="24" y="9"/>
                  <a:pt x="26" y="8"/>
                </a:cubicBezTo>
                <a:cubicBezTo>
                  <a:pt x="27" y="12"/>
                  <a:pt x="27" y="12"/>
                  <a:pt x="27" y="12"/>
                </a:cubicBezTo>
                <a:cubicBezTo>
                  <a:pt x="27" y="12"/>
                  <a:pt x="28" y="13"/>
                  <a:pt x="29" y="13"/>
                </a:cubicBezTo>
                <a:cubicBezTo>
                  <a:pt x="30" y="12"/>
                  <a:pt x="30" y="12"/>
                  <a:pt x="30" y="11"/>
                </a:cubicBezTo>
                <a:cubicBezTo>
                  <a:pt x="29" y="7"/>
                  <a:pt x="29" y="7"/>
                  <a:pt x="29" y="7"/>
                </a:cubicBezTo>
                <a:cubicBezTo>
                  <a:pt x="31" y="7"/>
                  <a:pt x="34" y="7"/>
                  <a:pt x="36" y="7"/>
                </a:cubicBezTo>
                <a:cubicBezTo>
                  <a:pt x="36" y="11"/>
                  <a:pt x="36" y="11"/>
                  <a:pt x="36" y="11"/>
                </a:cubicBezTo>
                <a:cubicBezTo>
                  <a:pt x="36" y="12"/>
                  <a:pt x="36" y="13"/>
                  <a:pt x="38" y="13"/>
                </a:cubicBezTo>
                <a:cubicBezTo>
                  <a:pt x="39" y="14"/>
                  <a:pt x="40" y="13"/>
                  <a:pt x="40" y="11"/>
                </a:cubicBezTo>
                <a:cubicBezTo>
                  <a:pt x="41" y="7"/>
                  <a:pt x="41" y="7"/>
                  <a:pt x="41" y="7"/>
                </a:cubicBezTo>
                <a:cubicBezTo>
                  <a:pt x="43" y="8"/>
                  <a:pt x="45" y="9"/>
                  <a:pt x="47" y="10"/>
                </a:cubicBezTo>
                <a:cubicBezTo>
                  <a:pt x="46" y="13"/>
                  <a:pt x="46" y="13"/>
                  <a:pt x="46" y="13"/>
                </a:cubicBezTo>
                <a:cubicBezTo>
                  <a:pt x="45" y="14"/>
                  <a:pt x="45" y="15"/>
                  <a:pt x="46" y="15"/>
                </a:cubicBezTo>
                <a:cubicBezTo>
                  <a:pt x="47" y="16"/>
                  <a:pt x="48" y="15"/>
                  <a:pt x="48" y="15"/>
                </a:cubicBezTo>
                <a:cubicBezTo>
                  <a:pt x="50" y="11"/>
                  <a:pt x="50" y="11"/>
                  <a:pt x="50" y="11"/>
                </a:cubicBezTo>
                <a:cubicBezTo>
                  <a:pt x="52" y="13"/>
                  <a:pt x="54" y="14"/>
                  <a:pt x="55" y="16"/>
                </a:cubicBezTo>
                <a:cubicBezTo>
                  <a:pt x="52" y="19"/>
                  <a:pt x="52" y="19"/>
                  <a:pt x="52" y="19"/>
                </a:cubicBezTo>
                <a:cubicBezTo>
                  <a:pt x="51" y="19"/>
                  <a:pt x="51" y="21"/>
                  <a:pt x="52" y="22"/>
                </a:cubicBezTo>
                <a:cubicBezTo>
                  <a:pt x="52" y="23"/>
                  <a:pt x="54" y="23"/>
                  <a:pt x="55" y="22"/>
                </a:cubicBezTo>
                <a:cubicBezTo>
                  <a:pt x="58" y="20"/>
                  <a:pt x="58" y="20"/>
                  <a:pt x="58" y="20"/>
                </a:cubicBezTo>
                <a:cubicBezTo>
                  <a:pt x="59" y="22"/>
                  <a:pt x="60" y="24"/>
                  <a:pt x="61" y="26"/>
                </a:cubicBezTo>
                <a:cubicBezTo>
                  <a:pt x="58" y="27"/>
                  <a:pt x="58" y="27"/>
                  <a:pt x="58" y="27"/>
                </a:cubicBezTo>
                <a:cubicBezTo>
                  <a:pt x="57" y="28"/>
                  <a:pt x="56" y="28"/>
                  <a:pt x="56" y="29"/>
                </a:cubicBezTo>
                <a:cubicBezTo>
                  <a:pt x="57" y="30"/>
                  <a:pt x="57" y="30"/>
                  <a:pt x="58" y="30"/>
                </a:cubicBezTo>
                <a:cubicBezTo>
                  <a:pt x="62" y="29"/>
                  <a:pt x="62" y="29"/>
                  <a:pt x="62" y="29"/>
                </a:cubicBezTo>
                <a:cubicBezTo>
                  <a:pt x="62" y="32"/>
                  <a:pt x="62" y="34"/>
                  <a:pt x="62" y="36"/>
                </a:cubicBezTo>
                <a:cubicBezTo>
                  <a:pt x="58" y="36"/>
                  <a:pt x="58" y="36"/>
                  <a:pt x="58" y="36"/>
                </a:cubicBezTo>
                <a:cubicBezTo>
                  <a:pt x="57" y="35"/>
                  <a:pt x="56" y="36"/>
                  <a:pt x="56" y="37"/>
                </a:cubicBezTo>
                <a:cubicBezTo>
                  <a:pt x="55" y="39"/>
                  <a:pt x="56" y="40"/>
                  <a:pt x="57" y="40"/>
                </a:cubicBezTo>
                <a:cubicBezTo>
                  <a:pt x="61" y="41"/>
                  <a:pt x="61" y="41"/>
                  <a:pt x="61" y="41"/>
                </a:cubicBezTo>
                <a:cubicBezTo>
                  <a:pt x="61" y="43"/>
                  <a:pt x="60" y="45"/>
                  <a:pt x="59" y="47"/>
                </a:cubicBezTo>
                <a:cubicBezTo>
                  <a:pt x="56" y="45"/>
                  <a:pt x="56" y="45"/>
                  <a:pt x="56" y="45"/>
                </a:cubicBezTo>
                <a:cubicBezTo>
                  <a:pt x="55" y="45"/>
                  <a:pt x="54" y="45"/>
                  <a:pt x="54" y="46"/>
                </a:cubicBezTo>
                <a:cubicBezTo>
                  <a:pt x="54" y="47"/>
                  <a:pt x="54" y="48"/>
                  <a:pt x="54" y="48"/>
                </a:cubicBezTo>
                <a:cubicBezTo>
                  <a:pt x="57" y="50"/>
                  <a:pt x="57" y="50"/>
                  <a:pt x="57" y="50"/>
                </a:cubicBezTo>
                <a:cubicBezTo>
                  <a:pt x="56" y="52"/>
                  <a:pt x="54" y="54"/>
                  <a:pt x="53" y="55"/>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45" name="Freeform 241"/>
          <p:cNvSpPr/>
          <p:nvPr/>
        </p:nvSpPr>
        <p:spPr bwMode="auto">
          <a:xfrm>
            <a:off x="4529137" y="3507049"/>
            <a:ext cx="34925" cy="82550"/>
          </a:xfrm>
          <a:custGeom>
            <a:avLst/>
            <a:gdLst>
              <a:gd name="T0" fmla="*/ 8 w 10"/>
              <a:gd name="T1" fmla="*/ 15 h 24"/>
              <a:gd name="T2" fmla="*/ 10 w 10"/>
              <a:gd name="T3" fmla="*/ 2 h 24"/>
              <a:gd name="T4" fmla="*/ 8 w 10"/>
              <a:gd name="T5" fmla="*/ 0 h 24"/>
              <a:gd name="T6" fmla="*/ 6 w 10"/>
              <a:gd name="T7" fmla="*/ 2 h 24"/>
              <a:gd name="T8" fmla="*/ 5 w 10"/>
              <a:gd name="T9" fmla="*/ 14 h 24"/>
              <a:gd name="T10" fmla="*/ 1 w 10"/>
              <a:gd name="T11" fmla="*/ 18 h 24"/>
              <a:gd name="T12" fmla="*/ 5 w 10"/>
              <a:gd name="T13" fmla="*/ 24 h 24"/>
              <a:gd name="T14" fmla="*/ 10 w 10"/>
              <a:gd name="T15" fmla="*/ 20 h 24"/>
              <a:gd name="T16" fmla="*/ 8 w 10"/>
              <a:gd name="T17"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4">
                <a:moveTo>
                  <a:pt x="8" y="15"/>
                </a:moveTo>
                <a:cubicBezTo>
                  <a:pt x="10" y="2"/>
                  <a:pt x="10" y="2"/>
                  <a:pt x="10" y="2"/>
                </a:cubicBezTo>
                <a:cubicBezTo>
                  <a:pt x="10" y="1"/>
                  <a:pt x="9" y="0"/>
                  <a:pt x="8" y="0"/>
                </a:cubicBezTo>
                <a:cubicBezTo>
                  <a:pt x="7" y="0"/>
                  <a:pt x="7" y="1"/>
                  <a:pt x="6" y="2"/>
                </a:cubicBezTo>
                <a:cubicBezTo>
                  <a:pt x="5" y="14"/>
                  <a:pt x="5" y="14"/>
                  <a:pt x="5" y="14"/>
                </a:cubicBezTo>
                <a:cubicBezTo>
                  <a:pt x="3" y="15"/>
                  <a:pt x="1" y="16"/>
                  <a:pt x="1" y="18"/>
                </a:cubicBezTo>
                <a:cubicBezTo>
                  <a:pt x="0" y="21"/>
                  <a:pt x="2" y="23"/>
                  <a:pt x="5" y="24"/>
                </a:cubicBezTo>
                <a:cubicBezTo>
                  <a:pt x="7" y="24"/>
                  <a:pt x="10" y="22"/>
                  <a:pt x="10" y="20"/>
                </a:cubicBezTo>
                <a:cubicBezTo>
                  <a:pt x="10" y="18"/>
                  <a:pt x="9" y="16"/>
                  <a:pt x="8" y="15"/>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46" name="Freeform 242"/>
          <p:cNvSpPr/>
          <p:nvPr/>
        </p:nvSpPr>
        <p:spPr bwMode="auto">
          <a:xfrm>
            <a:off x="4529137" y="3592774"/>
            <a:ext cx="23812" cy="41275"/>
          </a:xfrm>
          <a:custGeom>
            <a:avLst/>
            <a:gdLst>
              <a:gd name="T0" fmla="*/ 2 w 7"/>
              <a:gd name="T1" fmla="*/ 0 h 12"/>
              <a:gd name="T2" fmla="*/ 1 w 7"/>
              <a:gd name="T3" fmla="*/ 9 h 12"/>
              <a:gd name="T4" fmla="*/ 3 w 7"/>
              <a:gd name="T5" fmla="*/ 12 h 12"/>
              <a:gd name="T6" fmla="*/ 6 w 7"/>
              <a:gd name="T7" fmla="*/ 10 h 12"/>
              <a:gd name="T8" fmla="*/ 7 w 7"/>
              <a:gd name="T9" fmla="*/ 1 h 12"/>
              <a:gd name="T10" fmla="*/ 5 w 7"/>
              <a:gd name="T11" fmla="*/ 1 h 12"/>
              <a:gd name="T12" fmla="*/ 2 w 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2" y="0"/>
                </a:moveTo>
                <a:cubicBezTo>
                  <a:pt x="1" y="9"/>
                  <a:pt x="1" y="9"/>
                  <a:pt x="1" y="9"/>
                </a:cubicBezTo>
                <a:cubicBezTo>
                  <a:pt x="0" y="11"/>
                  <a:pt x="1" y="12"/>
                  <a:pt x="3" y="12"/>
                </a:cubicBezTo>
                <a:cubicBezTo>
                  <a:pt x="4" y="12"/>
                  <a:pt x="6" y="11"/>
                  <a:pt x="6" y="10"/>
                </a:cubicBezTo>
                <a:cubicBezTo>
                  <a:pt x="7" y="1"/>
                  <a:pt x="7" y="1"/>
                  <a:pt x="7" y="1"/>
                </a:cubicBezTo>
                <a:cubicBezTo>
                  <a:pt x="6" y="1"/>
                  <a:pt x="5" y="1"/>
                  <a:pt x="5" y="1"/>
                </a:cubicBezTo>
                <a:cubicBezTo>
                  <a:pt x="4" y="1"/>
                  <a:pt x="3" y="0"/>
                  <a:pt x="2" y="0"/>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47" name="Freeform 243"/>
          <p:cNvSpPr/>
          <p:nvPr/>
        </p:nvSpPr>
        <p:spPr bwMode="auto">
          <a:xfrm>
            <a:off x="4552950" y="3429262"/>
            <a:ext cx="25400" cy="44450"/>
          </a:xfrm>
          <a:custGeom>
            <a:avLst/>
            <a:gdLst>
              <a:gd name="T0" fmla="*/ 5 w 7"/>
              <a:gd name="T1" fmla="*/ 13 h 13"/>
              <a:gd name="T2" fmla="*/ 7 w 7"/>
              <a:gd name="T3" fmla="*/ 3 h 13"/>
              <a:gd name="T4" fmla="*/ 5 w 7"/>
              <a:gd name="T5" fmla="*/ 0 h 13"/>
              <a:gd name="T6" fmla="*/ 2 w 7"/>
              <a:gd name="T7" fmla="*/ 3 h 13"/>
              <a:gd name="T8" fmla="*/ 0 w 7"/>
              <a:gd name="T9" fmla="*/ 12 h 13"/>
              <a:gd name="T10" fmla="*/ 3 w 7"/>
              <a:gd name="T11" fmla="*/ 12 h 13"/>
              <a:gd name="T12" fmla="*/ 5 w 7"/>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7" h="13">
                <a:moveTo>
                  <a:pt x="5" y="13"/>
                </a:moveTo>
                <a:cubicBezTo>
                  <a:pt x="7" y="3"/>
                  <a:pt x="7" y="3"/>
                  <a:pt x="7" y="3"/>
                </a:cubicBezTo>
                <a:cubicBezTo>
                  <a:pt x="7" y="2"/>
                  <a:pt x="6" y="1"/>
                  <a:pt x="5" y="0"/>
                </a:cubicBezTo>
                <a:cubicBezTo>
                  <a:pt x="3" y="0"/>
                  <a:pt x="2" y="1"/>
                  <a:pt x="2" y="3"/>
                </a:cubicBezTo>
                <a:cubicBezTo>
                  <a:pt x="0" y="12"/>
                  <a:pt x="0" y="12"/>
                  <a:pt x="0" y="12"/>
                </a:cubicBezTo>
                <a:cubicBezTo>
                  <a:pt x="1" y="12"/>
                  <a:pt x="2" y="12"/>
                  <a:pt x="3" y="12"/>
                </a:cubicBezTo>
                <a:cubicBezTo>
                  <a:pt x="4" y="12"/>
                  <a:pt x="5" y="12"/>
                  <a:pt x="5" y="13"/>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48" name="Freeform 244"/>
          <p:cNvSpPr>
            <a:spLocks noEditPoints="1"/>
          </p:cNvSpPr>
          <p:nvPr/>
        </p:nvSpPr>
        <p:spPr bwMode="auto">
          <a:xfrm>
            <a:off x="4529137" y="3391162"/>
            <a:ext cx="82550" cy="71438"/>
          </a:xfrm>
          <a:custGeom>
            <a:avLst/>
            <a:gdLst>
              <a:gd name="T0" fmla="*/ 13 w 24"/>
              <a:gd name="T1" fmla="*/ 1 h 21"/>
              <a:gd name="T2" fmla="*/ 0 w 24"/>
              <a:gd name="T3" fmla="*/ 9 h 21"/>
              <a:gd name="T4" fmla="*/ 10 w 24"/>
              <a:gd name="T5" fmla="*/ 20 h 21"/>
              <a:gd name="T6" fmla="*/ 23 w 24"/>
              <a:gd name="T7" fmla="*/ 12 h 21"/>
              <a:gd name="T8" fmla="*/ 13 w 24"/>
              <a:gd name="T9" fmla="*/ 1 h 21"/>
              <a:gd name="T10" fmla="*/ 11 w 24"/>
              <a:gd name="T11" fmla="*/ 17 h 21"/>
              <a:gd name="T12" fmla="*/ 4 w 24"/>
              <a:gd name="T13" fmla="*/ 9 h 21"/>
              <a:gd name="T14" fmla="*/ 13 w 24"/>
              <a:gd name="T15" fmla="*/ 5 h 21"/>
              <a:gd name="T16" fmla="*/ 19 w 24"/>
              <a:gd name="T17" fmla="*/ 12 h 21"/>
              <a:gd name="T18" fmla="*/ 11 w 24"/>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1">
                <a:moveTo>
                  <a:pt x="13" y="1"/>
                </a:moveTo>
                <a:cubicBezTo>
                  <a:pt x="7" y="0"/>
                  <a:pt x="1" y="4"/>
                  <a:pt x="0" y="9"/>
                </a:cubicBezTo>
                <a:cubicBezTo>
                  <a:pt x="0" y="14"/>
                  <a:pt x="4" y="19"/>
                  <a:pt x="10" y="20"/>
                </a:cubicBezTo>
                <a:cubicBezTo>
                  <a:pt x="17" y="21"/>
                  <a:pt x="23" y="17"/>
                  <a:pt x="23" y="12"/>
                </a:cubicBezTo>
                <a:cubicBezTo>
                  <a:pt x="24" y="7"/>
                  <a:pt x="20" y="2"/>
                  <a:pt x="13" y="1"/>
                </a:cubicBezTo>
                <a:close/>
                <a:moveTo>
                  <a:pt x="11" y="17"/>
                </a:moveTo>
                <a:cubicBezTo>
                  <a:pt x="7" y="16"/>
                  <a:pt x="4" y="13"/>
                  <a:pt x="4" y="9"/>
                </a:cubicBezTo>
                <a:cubicBezTo>
                  <a:pt x="5" y="6"/>
                  <a:pt x="9" y="4"/>
                  <a:pt x="13" y="5"/>
                </a:cubicBezTo>
                <a:cubicBezTo>
                  <a:pt x="17" y="5"/>
                  <a:pt x="20" y="8"/>
                  <a:pt x="19" y="12"/>
                </a:cubicBezTo>
                <a:cubicBezTo>
                  <a:pt x="19" y="15"/>
                  <a:pt x="15" y="17"/>
                  <a:pt x="11" y="17"/>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49" name="Freeform 245"/>
          <p:cNvSpPr>
            <a:spLocks noEditPoints="1"/>
          </p:cNvSpPr>
          <p:nvPr/>
        </p:nvSpPr>
        <p:spPr bwMode="auto">
          <a:xfrm>
            <a:off x="3013075" y="2248162"/>
            <a:ext cx="263525" cy="269875"/>
          </a:xfrm>
          <a:custGeom>
            <a:avLst/>
            <a:gdLst>
              <a:gd name="T0" fmla="*/ 74 w 77"/>
              <a:gd name="T1" fmla="*/ 36 h 79"/>
              <a:gd name="T2" fmla="*/ 72 w 77"/>
              <a:gd name="T3" fmla="*/ 33 h 79"/>
              <a:gd name="T4" fmla="*/ 76 w 77"/>
              <a:gd name="T5" fmla="*/ 10 h 79"/>
              <a:gd name="T6" fmla="*/ 72 w 77"/>
              <a:gd name="T7" fmla="*/ 5 h 79"/>
              <a:gd name="T8" fmla="*/ 60 w 77"/>
              <a:gd name="T9" fmla="*/ 3 h 79"/>
              <a:gd name="T10" fmla="*/ 56 w 77"/>
              <a:gd name="T11" fmla="*/ 7 h 79"/>
              <a:gd name="T12" fmla="*/ 55 w 77"/>
              <a:gd name="T13" fmla="*/ 12 h 79"/>
              <a:gd name="T14" fmla="*/ 50 w 77"/>
              <a:gd name="T15" fmla="*/ 5 h 79"/>
              <a:gd name="T16" fmla="*/ 36 w 77"/>
              <a:gd name="T17" fmla="*/ 3 h 79"/>
              <a:gd name="T18" fmla="*/ 4 w 77"/>
              <a:gd name="T19" fmla="*/ 25 h 79"/>
              <a:gd name="T20" fmla="*/ 5 w 77"/>
              <a:gd name="T21" fmla="*/ 32 h 79"/>
              <a:gd name="T22" fmla="*/ 0 w 77"/>
              <a:gd name="T23" fmla="*/ 66 h 79"/>
              <a:gd name="T24" fmla="*/ 3 w 77"/>
              <a:gd name="T25" fmla="*/ 70 h 79"/>
              <a:gd name="T26" fmla="*/ 62 w 77"/>
              <a:gd name="T27" fmla="*/ 78 h 79"/>
              <a:gd name="T28" fmla="*/ 66 w 77"/>
              <a:gd name="T29" fmla="*/ 76 h 79"/>
              <a:gd name="T30" fmla="*/ 71 w 77"/>
              <a:gd name="T31" fmla="*/ 42 h 79"/>
              <a:gd name="T32" fmla="*/ 74 w 77"/>
              <a:gd name="T33" fmla="*/ 36 h 79"/>
              <a:gd name="T34" fmla="*/ 28 w 77"/>
              <a:gd name="T35" fmla="*/ 68 h 79"/>
              <a:gd name="T36" fmla="*/ 9 w 77"/>
              <a:gd name="T37" fmla="*/ 65 h 79"/>
              <a:gd name="T38" fmla="*/ 12 w 77"/>
              <a:gd name="T39" fmla="*/ 43 h 79"/>
              <a:gd name="T40" fmla="*/ 16 w 77"/>
              <a:gd name="T41" fmla="*/ 40 h 79"/>
              <a:gd name="T42" fmla="*/ 28 w 77"/>
              <a:gd name="T43" fmla="*/ 41 h 79"/>
              <a:gd name="T44" fmla="*/ 31 w 77"/>
              <a:gd name="T45" fmla="*/ 46 h 79"/>
              <a:gd name="T46" fmla="*/ 28 w 77"/>
              <a:gd name="T47" fmla="*/ 68 h 79"/>
              <a:gd name="T48" fmla="*/ 47 w 77"/>
              <a:gd name="T49" fmla="*/ 63 h 79"/>
              <a:gd name="T50" fmla="*/ 43 w 77"/>
              <a:gd name="T51" fmla="*/ 62 h 79"/>
              <a:gd name="T52" fmla="*/ 40 w 77"/>
              <a:gd name="T53" fmla="*/ 58 h 79"/>
              <a:gd name="T54" fmla="*/ 41 w 77"/>
              <a:gd name="T55" fmla="*/ 54 h 79"/>
              <a:gd name="T56" fmla="*/ 49 w 77"/>
              <a:gd name="T57" fmla="*/ 56 h 79"/>
              <a:gd name="T58" fmla="*/ 47 w 77"/>
              <a:gd name="T59" fmla="*/ 63 h 79"/>
              <a:gd name="T60" fmla="*/ 49 w 77"/>
              <a:gd name="T61" fmla="*/ 52 h 79"/>
              <a:gd name="T62" fmla="*/ 41 w 77"/>
              <a:gd name="T63" fmla="*/ 51 h 79"/>
              <a:gd name="T64" fmla="*/ 42 w 77"/>
              <a:gd name="T65" fmla="*/ 47 h 79"/>
              <a:gd name="T66" fmla="*/ 46 w 77"/>
              <a:gd name="T67" fmla="*/ 44 h 79"/>
              <a:gd name="T68" fmla="*/ 50 w 77"/>
              <a:gd name="T69" fmla="*/ 44 h 79"/>
              <a:gd name="T70" fmla="*/ 49 w 77"/>
              <a:gd name="T71" fmla="*/ 52 h 79"/>
              <a:gd name="T72" fmla="*/ 60 w 77"/>
              <a:gd name="T73" fmla="*/ 61 h 79"/>
              <a:gd name="T74" fmla="*/ 55 w 77"/>
              <a:gd name="T75" fmla="*/ 64 h 79"/>
              <a:gd name="T76" fmla="*/ 51 w 77"/>
              <a:gd name="T77" fmla="*/ 63 h 79"/>
              <a:gd name="T78" fmla="*/ 52 w 77"/>
              <a:gd name="T79" fmla="*/ 56 h 79"/>
              <a:gd name="T80" fmla="*/ 60 w 77"/>
              <a:gd name="T81" fmla="*/ 57 h 79"/>
              <a:gd name="T82" fmla="*/ 60 w 77"/>
              <a:gd name="T83" fmla="*/ 61 h 79"/>
              <a:gd name="T84" fmla="*/ 61 w 77"/>
              <a:gd name="T85" fmla="*/ 54 h 79"/>
              <a:gd name="T86" fmla="*/ 53 w 77"/>
              <a:gd name="T87" fmla="*/ 52 h 79"/>
              <a:gd name="T88" fmla="*/ 54 w 77"/>
              <a:gd name="T89" fmla="*/ 45 h 79"/>
              <a:gd name="T90" fmla="*/ 58 w 77"/>
              <a:gd name="T91" fmla="*/ 46 h 79"/>
              <a:gd name="T92" fmla="*/ 61 w 77"/>
              <a:gd name="T93" fmla="*/ 50 h 79"/>
              <a:gd name="T94" fmla="*/ 61 w 77"/>
              <a:gd name="T95" fmla="*/ 5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79">
                <a:moveTo>
                  <a:pt x="74" y="36"/>
                </a:moveTo>
                <a:cubicBezTo>
                  <a:pt x="72" y="33"/>
                  <a:pt x="72" y="33"/>
                  <a:pt x="72" y="33"/>
                </a:cubicBezTo>
                <a:cubicBezTo>
                  <a:pt x="76" y="10"/>
                  <a:pt x="76" y="10"/>
                  <a:pt x="76" y="10"/>
                </a:cubicBezTo>
                <a:cubicBezTo>
                  <a:pt x="76" y="7"/>
                  <a:pt x="75" y="5"/>
                  <a:pt x="72" y="5"/>
                </a:cubicBezTo>
                <a:cubicBezTo>
                  <a:pt x="60" y="3"/>
                  <a:pt x="60" y="3"/>
                  <a:pt x="60" y="3"/>
                </a:cubicBezTo>
                <a:cubicBezTo>
                  <a:pt x="58" y="3"/>
                  <a:pt x="56" y="5"/>
                  <a:pt x="56" y="7"/>
                </a:cubicBezTo>
                <a:cubicBezTo>
                  <a:pt x="55" y="12"/>
                  <a:pt x="55" y="12"/>
                  <a:pt x="55" y="12"/>
                </a:cubicBezTo>
                <a:cubicBezTo>
                  <a:pt x="50" y="5"/>
                  <a:pt x="50" y="5"/>
                  <a:pt x="50" y="5"/>
                </a:cubicBezTo>
                <a:cubicBezTo>
                  <a:pt x="47" y="1"/>
                  <a:pt x="40" y="0"/>
                  <a:pt x="36" y="3"/>
                </a:cubicBezTo>
                <a:cubicBezTo>
                  <a:pt x="4" y="25"/>
                  <a:pt x="4" y="25"/>
                  <a:pt x="4" y="25"/>
                </a:cubicBezTo>
                <a:cubicBezTo>
                  <a:pt x="0" y="28"/>
                  <a:pt x="1" y="31"/>
                  <a:pt x="5" y="32"/>
                </a:cubicBezTo>
                <a:cubicBezTo>
                  <a:pt x="0" y="66"/>
                  <a:pt x="0" y="66"/>
                  <a:pt x="0" y="66"/>
                </a:cubicBezTo>
                <a:cubicBezTo>
                  <a:pt x="0" y="68"/>
                  <a:pt x="1" y="70"/>
                  <a:pt x="3" y="70"/>
                </a:cubicBezTo>
                <a:cubicBezTo>
                  <a:pt x="62" y="78"/>
                  <a:pt x="62" y="78"/>
                  <a:pt x="62" y="78"/>
                </a:cubicBezTo>
                <a:cubicBezTo>
                  <a:pt x="64" y="79"/>
                  <a:pt x="66" y="78"/>
                  <a:pt x="66" y="76"/>
                </a:cubicBezTo>
                <a:cubicBezTo>
                  <a:pt x="71" y="42"/>
                  <a:pt x="71" y="42"/>
                  <a:pt x="71" y="42"/>
                </a:cubicBezTo>
                <a:cubicBezTo>
                  <a:pt x="76" y="42"/>
                  <a:pt x="77" y="40"/>
                  <a:pt x="74" y="36"/>
                </a:cubicBezTo>
                <a:close/>
                <a:moveTo>
                  <a:pt x="28" y="68"/>
                </a:moveTo>
                <a:cubicBezTo>
                  <a:pt x="9" y="65"/>
                  <a:pt x="9" y="65"/>
                  <a:pt x="9" y="65"/>
                </a:cubicBezTo>
                <a:cubicBezTo>
                  <a:pt x="12" y="43"/>
                  <a:pt x="12" y="43"/>
                  <a:pt x="12" y="43"/>
                </a:cubicBezTo>
                <a:cubicBezTo>
                  <a:pt x="12" y="41"/>
                  <a:pt x="14" y="39"/>
                  <a:pt x="16" y="40"/>
                </a:cubicBezTo>
                <a:cubicBezTo>
                  <a:pt x="28" y="41"/>
                  <a:pt x="28" y="41"/>
                  <a:pt x="28" y="41"/>
                </a:cubicBezTo>
                <a:cubicBezTo>
                  <a:pt x="30" y="42"/>
                  <a:pt x="32" y="44"/>
                  <a:pt x="31" y="46"/>
                </a:cubicBezTo>
                <a:lnTo>
                  <a:pt x="28" y="68"/>
                </a:lnTo>
                <a:close/>
                <a:moveTo>
                  <a:pt x="47" y="63"/>
                </a:moveTo>
                <a:cubicBezTo>
                  <a:pt x="43" y="62"/>
                  <a:pt x="43" y="62"/>
                  <a:pt x="43" y="62"/>
                </a:cubicBezTo>
                <a:cubicBezTo>
                  <a:pt x="41" y="62"/>
                  <a:pt x="40" y="60"/>
                  <a:pt x="40" y="58"/>
                </a:cubicBezTo>
                <a:cubicBezTo>
                  <a:pt x="41" y="54"/>
                  <a:pt x="41" y="54"/>
                  <a:pt x="41" y="54"/>
                </a:cubicBezTo>
                <a:cubicBezTo>
                  <a:pt x="49" y="56"/>
                  <a:pt x="49" y="56"/>
                  <a:pt x="49" y="56"/>
                </a:cubicBezTo>
                <a:lnTo>
                  <a:pt x="47" y="63"/>
                </a:lnTo>
                <a:close/>
                <a:moveTo>
                  <a:pt x="49" y="52"/>
                </a:moveTo>
                <a:cubicBezTo>
                  <a:pt x="41" y="51"/>
                  <a:pt x="41" y="51"/>
                  <a:pt x="41" y="51"/>
                </a:cubicBezTo>
                <a:cubicBezTo>
                  <a:pt x="42" y="47"/>
                  <a:pt x="42" y="47"/>
                  <a:pt x="42" y="47"/>
                </a:cubicBezTo>
                <a:cubicBezTo>
                  <a:pt x="42" y="45"/>
                  <a:pt x="44" y="44"/>
                  <a:pt x="46" y="44"/>
                </a:cubicBezTo>
                <a:cubicBezTo>
                  <a:pt x="50" y="44"/>
                  <a:pt x="50" y="44"/>
                  <a:pt x="50" y="44"/>
                </a:cubicBezTo>
                <a:lnTo>
                  <a:pt x="49" y="52"/>
                </a:lnTo>
                <a:close/>
                <a:moveTo>
                  <a:pt x="60" y="61"/>
                </a:moveTo>
                <a:cubicBezTo>
                  <a:pt x="59" y="63"/>
                  <a:pt x="57" y="64"/>
                  <a:pt x="55" y="64"/>
                </a:cubicBezTo>
                <a:cubicBezTo>
                  <a:pt x="51" y="63"/>
                  <a:pt x="51" y="63"/>
                  <a:pt x="51" y="63"/>
                </a:cubicBezTo>
                <a:cubicBezTo>
                  <a:pt x="52" y="56"/>
                  <a:pt x="52" y="56"/>
                  <a:pt x="52" y="56"/>
                </a:cubicBezTo>
                <a:cubicBezTo>
                  <a:pt x="60" y="57"/>
                  <a:pt x="60" y="57"/>
                  <a:pt x="60" y="57"/>
                </a:cubicBezTo>
                <a:lnTo>
                  <a:pt x="60" y="61"/>
                </a:lnTo>
                <a:close/>
                <a:moveTo>
                  <a:pt x="61" y="54"/>
                </a:moveTo>
                <a:cubicBezTo>
                  <a:pt x="53" y="52"/>
                  <a:pt x="53" y="52"/>
                  <a:pt x="53" y="52"/>
                </a:cubicBezTo>
                <a:cubicBezTo>
                  <a:pt x="54" y="45"/>
                  <a:pt x="54" y="45"/>
                  <a:pt x="54" y="45"/>
                </a:cubicBezTo>
                <a:cubicBezTo>
                  <a:pt x="58" y="46"/>
                  <a:pt x="58" y="46"/>
                  <a:pt x="58" y="46"/>
                </a:cubicBezTo>
                <a:cubicBezTo>
                  <a:pt x="60" y="46"/>
                  <a:pt x="62" y="48"/>
                  <a:pt x="61" y="50"/>
                </a:cubicBezTo>
                <a:lnTo>
                  <a:pt x="61" y="54"/>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250" name="Freeform 246"/>
          <p:cNvSpPr>
            <a:spLocks noEditPoints="1"/>
          </p:cNvSpPr>
          <p:nvPr/>
        </p:nvSpPr>
        <p:spPr bwMode="auto">
          <a:xfrm>
            <a:off x="1890712" y="2862524"/>
            <a:ext cx="136525" cy="263525"/>
          </a:xfrm>
          <a:custGeom>
            <a:avLst/>
            <a:gdLst>
              <a:gd name="T0" fmla="*/ 34 w 40"/>
              <a:gd name="T1" fmla="*/ 38 h 77"/>
              <a:gd name="T2" fmla="*/ 27 w 40"/>
              <a:gd name="T3" fmla="*/ 33 h 77"/>
              <a:gd name="T4" fmla="*/ 25 w 40"/>
              <a:gd name="T5" fmla="*/ 18 h 77"/>
              <a:gd name="T6" fmla="*/ 26 w 40"/>
              <a:gd name="T7" fmla="*/ 18 h 77"/>
              <a:gd name="T8" fmla="*/ 30 w 40"/>
              <a:gd name="T9" fmla="*/ 18 h 77"/>
              <a:gd name="T10" fmla="*/ 31 w 40"/>
              <a:gd name="T11" fmla="*/ 17 h 77"/>
              <a:gd name="T12" fmla="*/ 32 w 40"/>
              <a:gd name="T13" fmla="*/ 14 h 77"/>
              <a:gd name="T14" fmla="*/ 32 w 40"/>
              <a:gd name="T15" fmla="*/ 11 h 77"/>
              <a:gd name="T16" fmla="*/ 31 w 40"/>
              <a:gd name="T17" fmla="*/ 10 h 77"/>
              <a:gd name="T18" fmla="*/ 30 w 40"/>
              <a:gd name="T19" fmla="*/ 9 h 77"/>
              <a:gd name="T20" fmla="*/ 27 w 40"/>
              <a:gd name="T21" fmla="*/ 9 h 77"/>
              <a:gd name="T22" fmla="*/ 23 w 40"/>
              <a:gd name="T23" fmla="*/ 9 h 77"/>
              <a:gd name="T24" fmla="*/ 23 w 40"/>
              <a:gd name="T25" fmla="*/ 2 h 77"/>
              <a:gd name="T26" fmla="*/ 20 w 40"/>
              <a:gd name="T27" fmla="*/ 0 h 77"/>
              <a:gd name="T28" fmla="*/ 18 w 40"/>
              <a:gd name="T29" fmla="*/ 3 h 77"/>
              <a:gd name="T30" fmla="*/ 19 w 40"/>
              <a:gd name="T31" fmla="*/ 10 h 77"/>
              <a:gd name="T32" fmla="*/ 18 w 40"/>
              <a:gd name="T33" fmla="*/ 10 h 77"/>
              <a:gd name="T34" fmla="*/ 14 w 40"/>
              <a:gd name="T35" fmla="*/ 10 h 77"/>
              <a:gd name="T36" fmla="*/ 13 w 40"/>
              <a:gd name="T37" fmla="*/ 3 h 77"/>
              <a:gd name="T38" fmla="*/ 10 w 40"/>
              <a:gd name="T39" fmla="*/ 1 h 77"/>
              <a:gd name="T40" fmla="*/ 8 w 40"/>
              <a:gd name="T41" fmla="*/ 4 h 77"/>
              <a:gd name="T42" fmla="*/ 9 w 40"/>
              <a:gd name="T43" fmla="*/ 12 h 77"/>
              <a:gd name="T44" fmla="*/ 4 w 40"/>
              <a:gd name="T45" fmla="*/ 16 h 77"/>
              <a:gd name="T46" fmla="*/ 1 w 40"/>
              <a:gd name="T47" fmla="*/ 21 h 77"/>
              <a:gd name="T48" fmla="*/ 0 w 40"/>
              <a:gd name="T49" fmla="*/ 26 h 77"/>
              <a:gd name="T50" fmla="*/ 2 w 40"/>
              <a:gd name="T51" fmla="*/ 33 h 77"/>
              <a:gd name="T52" fmla="*/ 6 w 40"/>
              <a:gd name="T53" fmla="*/ 37 h 77"/>
              <a:gd name="T54" fmla="*/ 11 w 40"/>
              <a:gd name="T55" fmla="*/ 39 h 77"/>
              <a:gd name="T56" fmla="*/ 12 w 40"/>
              <a:gd name="T57" fmla="*/ 40 h 77"/>
              <a:gd name="T58" fmla="*/ 15 w 40"/>
              <a:gd name="T59" fmla="*/ 57 h 77"/>
              <a:gd name="T60" fmla="*/ 10 w 40"/>
              <a:gd name="T61" fmla="*/ 57 h 77"/>
              <a:gd name="T62" fmla="*/ 5 w 40"/>
              <a:gd name="T63" fmla="*/ 56 h 77"/>
              <a:gd name="T64" fmla="*/ 4 w 40"/>
              <a:gd name="T65" fmla="*/ 57 h 77"/>
              <a:gd name="T66" fmla="*/ 3 w 40"/>
              <a:gd name="T67" fmla="*/ 60 h 77"/>
              <a:gd name="T68" fmla="*/ 3 w 40"/>
              <a:gd name="T69" fmla="*/ 63 h 77"/>
              <a:gd name="T70" fmla="*/ 4 w 40"/>
              <a:gd name="T71" fmla="*/ 65 h 77"/>
              <a:gd name="T72" fmla="*/ 9 w 40"/>
              <a:gd name="T73" fmla="*/ 66 h 77"/>
              <a:gd name="T74" fmla="*/ 16 w 40"/>
              <a:gd name="T75" fmla="*/ 66 h 77"/>
              <a:gd name="T76" fmla="*/ 17 w 40"/>
              <a:gd name="T77" fmla="*/ 75 h 77"/>
              <a:gd name="T78" fmla="*/ 20 w 40"/>
              <a:gd name="T79" fmla="*/ 77 h 77"/>
              <a:gd name="T80" fmla="*/ 22 w 40"/>
              <a:gd name="T81" fmla="*/ 74 h 77"/>
              <a:gd name="T82" fmla="*/ 21 w 40"/>
              <a:gd name="T83" fmla="*/ 66 h 77"/>
              <a:gd name="T84" fmla="*/ 26 w 40"/>
              <a:gd name="T85" fmla="*/ 65 h 77"/>
              <a:gd name="T86" fmla="*/ 27 w 40"/>
              <a:gd name="T87" fmla="*/ 73 h 77"/>
              <a:gd name="T88" fmla="*/ 29 w 40"/>
              <a:gd name="T89" fmla="*/ 76 h 77"/>
              <a:gd name="T90" fmla="*/ 32 w 40"/>
              <a:gd name="T91" fmla="*/ 73 h 77"/>
              <a:gd name="T92" fmla="*/ 30 w 40"/>
              <a:gd name="T93" fmla="*/ 63 h 77"/>
              <a:gd name="T94" fmla="*/ 34 w 40"/>
              <a:gd name="T95" fmla="*/ 61 h 77"/>
              <a:gd name="T96" fmla="*/ 38 w 40"/>
              <a:gd name="T97" fmla="*/ 55 h 77"/>
              <a:gd name="T98" fmla="*/ 39 w 40"/>
              <a:gd name="T99" fmla="*/ 47 h 77"/>
              <a:gd name="T100" fmla="*/ 34 w 40"/>
              <a:gd name="T101" fmla="*/ 38 h 77"/>
              <a:gd name="T102" fmla="*/ 15 w 40"/>
              <a:gd name="T103" fmla="*/ 19 h 77"/>
              <a:gd name="T104" fmla="*/ 20 w 40"/>
              <a:gd name="T105" fmla="*/ 18 h 77"/>
              <a:gd name="T106" fmla="*/ 21 w 40"/>
              <a:gd name="T107" fmla="*/ 32 h 77"/>
              <a:gd name="T108" fmla="*/ 16 w 40"/>
              <a:gd name="T109" fmla="*/ 30 h 77"/>
              <a:gd name="T110" fmla="*/ 15 w 40"/>
              <a:gd name="T111" fmla="*/ 19 h 77"/>
              <a:gd name="T112" fmla="*/ 20 w 40"/>
              <a:gd name="T113" fmla="*/ 56 h 77"/>
              <a:gd name="T114" fmla="*/ 18 w 40"/>
              <a:gd name="T115" fmla="*/ 41 h 77"/>
              <a:gd name="T116" fmla="*/ 23 w 40"/>
              <a:gd name="T117" fmla="*/ 43 h 77"/>
              <a:gd name="T118" fmla="*/ 24 w 40"/>
              <a:gd name="T119" fmla="*/ 55 h 77"/>
              <a:gd name="T120" fmla="*/ 20 w 40"/>
              <a:gd name="T121" fmla="*/ 5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 h="77">
                <a:moveTo>
                  <a:pt x="34" y="38"/>
                </a:moveTo>
                <a:cubicBezTo>
                  <a:pt x="32" y="36"/>
                  <a:pt x="30" y="35"/>
                  <a:pt x="27" y="33"/>
                </a:cubicBezTo>
                <a:cubicBezTo>
                  <a:pt x="25" y="18"/>
                  <a:pt x="25" y="18"/>
                  <a:pt x="25" y="18"/>
                </a:cubicBezTo>
                <a:cubicBezTo>
                  <a:pt x="25" y="18"/>
                  <a:pt x="25" y="18"/>
                  <a:pt x="26" y="18"/>
                </a:cubicBezTo>
                <a:cubicBezTo>
                  <a:pt x="27" y="18"/>
                  <a:pt x="29" y="18"/>
                  <a:pt x="30" y="18"/>
                </a:cubicBezTo>
                <a:cubicBezTo>
                  <a:pt x="31" y="19"/>
                  <a:pt x="31" y="18"/>
                  <a:pt x="31" y="17"/>
                </a:cubicBezTo>
                <a:cubicBezTo>
                  <a:pt x="32" y="16"/>
                  <a:pt x="32" y="15"/>
                  <a:pt x="32" y="14"/>
                </a:cubicBezTo>
                <a:cubicBezTo>
                  <a:pt x="32" y="13"/>
                  <a:pt x="32" y="12"/>
                  <a:pt x="32" y="11"/>
                </a:cubicBezTo>
                <a:cubicBezTo>
                  <a:pt x="32" y="10"/>
                  <a:pt x="32" y="10"/>
                  <a:pt x="31" y="10"/>
                </a:cubicBezTo>
                <a:cubicBezTo>
                  <a:pt x="31" y="9"/>
                  <a:pt x="30" y="9"/>
                  <a:pt x="30" y="9"/>
                </a:cubicBezTo>
                <a:cubicBezTo>
                  <a:pt x="29" y="9"/>
                  <a:pt x="28" y="9"/>
                  <a:pt x="27" y="9"/>
                </a:cubicBezTo>
                <a:cubicBezTo>
                  <a:pt x="26" y="9"/>
                  <a:pt x="25" y="9"/>
                  <a:pt x="23" y="9"/>
                </a:cubicBezTo>
                <a:cubicBezTo>
                  <a:pt x="23" y="2"/>
                  <a:pt x="23" y="2"/>
                  <a:pt x="23" y="2"/>
                </a:cubicBezTo>
                <a:cubicBezTo>
                  <a:pt x="22" y="1"/>
                  <a:pt x="21" y="0"/>
                  <a:pt x="20" y="0"/>
                </a:cubicBezTo>
                <a:cubicBezTo>
                  <a:pt x="18" y="0"/>
                  <a:pt x="18" y="1"/>
                  <a:pt x="18" y="3"/>
                </a:cubicBezTo>
                <a:cubicBezTo>
                  <a:pt x="19" y="10"/>
                  <a:pt x="19" y="10"/>
                  <a:pt x="19" y="10"/>
                </a:cubicBezTo>
                <a:cubicBezTo>
                  <a:pt x="18" y="10"/>
                  <a:pt x="18" y="10"/>
                  <a:pt x="18" y="10"/>
                </a:cubicBezTo>
                <a:cubicBezTo>
                  <a:pt x="16" y="10"/>
                  <a:pt x="15" y="10"/>
                  <a:pt x="14" y="10"/>
                </a:cubicBezTo>
                <a:cubicBezTo>
                  <a:pt x="13" y="3"/>
                  <a:pt x="13" y="3"/>
                  <a:pt x="13" y="3"/>
                </a:cubicBezTo>
                <a:cubicBezTo>
                  <a:pt x="13" y="2"/>
                  <a:pt x="11" y="1"/>
                  <a:pt x="10" y="1"/>
                </a:cubicBezTo>
                <a:cubicBezTo>
                  <a:pt x="9" y="1"/>
                  <a:pt x="8" y="3"/>
                  <a:pt x="8" y="4"/>
                </a:cubicBezTo>
                <a:cubicBezTo>
                  <a:pt x="9" y="12"/>
                  <a:pt x="9" y="12"/>
                  <a:pt x="9" y="12"/>
                </a:cubicBezTo>
                <a:cubicBezTo>
                  <a:pt x="7" y="13"/>
                  <a:pt x="5" y="14"/>
                  <a:pt x="4" y="16"/>
                </a:cubicBezTo>
                <a:cubicBezTo>
                  <a:pt x="2" y="17"/>
                  <a:pt x="1" y="19"/>
                  <a:pt x="1" y="21"/>
                </a:cubicBezTo>
                <a:cubicBezTo>
                  <a:pt x="0" y="23"/>
                  <a:pt x="0" y="24"/>
                  <a:pt x="0" y="26"/>
                </a:cubicBezTo>
                <a:cubicBezTo>
                  <a:pt x="1" y="29"/>
                  <a:pt x="1" y="31"/>
                  <a:pt x="2" y="33"/>
                </a:cubicBezTo>
                <a:cubicBezTo>
                  <a:pt x="3" y="34"/>
                  <a:pt x="5" y="36"/>
                  <a:pt x="6" y="37"/>
                </a:cubicBezTo>
                <a:cubicBezTo>
                  <a:pt x="8" y="38"/>
                  <a:pt x="9" y="39"/>
                  <a:pt x="11" y="39"/>
                </a:cubicBezTo>
                <a:cubicBezTo>
                  <a:pt x="12" y="40"/>
                  <a:pt x="12" y="40"/>
                  <a:pt x="12" y="40"/>
                </a:cubicBezTo>
                <a:cubicBezTo>
                  <a:pt x="15" y="57"/>
                  <a:pt x="15" y="57"/>
                  <a:pt x="15" y="57"/>
                </a:cubicBezTo>
                <a:cubicBezTo>
                  <a:pt x="13" y="57"/>
                  <a:pt x="12" y="57"/>
                  <a:pt x="10" y="57"/>
                </a:cubicBezTo>
                <a:cubicBezTo>
                  <a:pt x="8" y="57"/>
                  <a:pt x="6" y="56"/>
                  <a:pt x="5" y="56"/>
                </a:cubicBezTo>
                <a:cubicBezTo>
                  <a:pt x="4" y="56"/>
                  <a:pt x="4" y="56"/>
                  <a:pt x="4" y="57"/>
                </a:cubicBezTo>
                <a:cubicBezTo>
                  <a:pt x="3" y="58"/>
                  <a:pt x="3" y="59"/>
                  <a:pt x="3" y="60"/>
                </a:cubicBezTo>
                <a:cubicBezTo>
                  <a:pt x="3" y="61"/>
                  <a:pt x="3" y="62"/>
                  <a:pt x="3" y="63"/>
                </a:cubicBezTo>
                <a:cubicBezTo>
                  <a:pt x="3" y="64"/>
                  <a:pt x="3" y="64"/>
                  <a:pt x="4" y="65"/>
                </a:cubicBezTo>
                <a:cubicBezTo>
                  <a:pt x="5" y="65"/>
                  <a:pt x="7" y="66"/>
                  <a:pt x="9" y="66"/>
                </a:cubicBezTo>
                <a:cubicBezTo>
                  <a:pt x="11" y="66"/>
                  <a:pt x="13" y="66"/>
                  <a:pt x="16" y="66"/>
                </a:cubicBezTo>
                <a:cubicBezTo>
                  <a:pt x="17" y="75"/>
                  <a:pt x="17" y="75"/>
                  <a:pt x="17" y="75"/>
                </a:cubicBezTo>
                <a:cubicBezTo>
                  <a:pt x="17" y="76"/>
                  <a:pt x="18" y="77"/>
                  <a:pt x="20" y="77"/>
                </a:cubicBezTo>
                <a:cubicBezTo>
                  <a:pt x="21" y="77"/>
                  <a:pt x="22" y="75"/>
                  <a:pt x="22" y="74"/>
                </a:cubicBezTo>
                <a:cubicBezTo>
                  <a:pt x="21" y="66"/>
                  <a:pt x="21" y="66"/>
                  <a:pt x="21" y="66"/>
                </a:cubicBezTo>
                <a:cubicBezTo>
                  <a:pt x="22" y="65"/>
                  <a:pt x="24" y="65"/>
                  <a:pt x="26" y="65"/>
                </a:cubicBezTo>
                <a:cubicBezTo>
                  <a:pt x="27" y="73"/>
                  <a:pt x="27" y="73"/>
                  <a:pt x="27" y="73"/>
                </a:cubicBezTo>
                <a:cubicBezTo>
                  <a:pt x="27" y="75"/>
                  <a:pt x="28" y="76"/>
                  <a:pt x="29" y="76"/>
                </a:cubicBezTo>
                <a:cubicBezTo>
                  <a:pt x="31" y="75"/>
                  <a:pt x="32" y="74"/>
                  <a:pt x="32" y="73"/>
                </a:cubicBezTo>
                <a:cubicBezTo>
                  <a:pt x="30" y="63"/>
                  <a:pt x="30" y="63"/>
                  <a:pt x="30" y="63"/>
                </a:cubicBezTo>
                <a:cubicBezTo>
                  <a:pt x="32" y="62"/>
                  <a:pt x="33" y="62"/>
                  <a:pt x="34" y="61"/>
                </a:cubicBezTo>
                <a:cubicBezTo>
                  <a:pt x="36" y="59"/>
                  <a:pt x="37" y="57"/>
                  <a:pt x="38" y="55"/>
                </a:cubicBezTo>
                <a:cubicBezTo>
                  <a:pt x="39" y="53"/>
                  <a:pt x="40" y="50"/>
                  <a:pt x="39" y="47"/>
                </a:cubicBezTo>
                <a:cubicBezTo>
                  <a:pt x="39" y="43"/>
                  <a:pt x="37" y="40"/>
                  <a:pt x="34" y="38"/>
                </a:cubicBezTo>
                <a:close/>
                <a:moveTo>
                  <a:pt x="15" y="19"/>
                </a:moveTo>
                <a:cubicBezTo>
                  <a:pt x="16" y="19"/>
                  <a:pt x="18" y="18"/>
                  <a:pt x="20" y="18"/>
                </a:cubicBezTo>
                <a:cubicBezTo>
                  <a:pt x="21" y="32"/>
                  <a:pt x="21" y="32"/>
                  <a:pt x="21" y="32"/>
                </a:cubicBezTo>
                <a:cubicBezTo>
                  <a:pt x="19" y="31"/>
                  <a:pt x="18" y="31"/>
                  <a:pt x="16" y="30"/>
                </a:cubicBezTo>
                <a:lnTo>
                  <a:pt x="15" y="19"/>
                </a:lnTo>
                <a:close/>
                <a:moveTo>
                  <a:pt x="20" y="56"/>
                </a:moveTo>
                <a:cubicBezTo>
                  <a:pt x="18" y="41"/>
                  <a:pt x="18" y="41"/>
                  <a:pt x="18" y="41"/>
                </a:cubicBezTo>
                <a:cubicBezTo>
                  <a:pt x="20" y="42"/>
                  <a:pt x="21" y="42"/>
                  <a:pt x="23" y="43"/>
                </a:cubicBezTo>
                <a:cubicBezTo>
                  <a:pt x="24" y="55"/>
                  <a:pt x="24" y="55"/>
                  <a:pt x="24" y="55"/>
                </a:cubicBezTo>
                <a:cubicBezTo>
                  <a:pt x="23" y="56"/>
                  <a:pt x="21" y="56"/>
                  <a:pt x="20" y="56"/>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51" name="Freeform 247"/>
          <p:cNvSpPr>
            <a:spLocks noEditPoints="1"/>
          </p:cNvSpPr>
          <p:nvPr/>
        </p:nvSpPr>
        <p:spPr bwMode="auto">
          <a:xfrm>
            <a:off x="4667250" y="2806962"/>
            <a:ext cx="157162" cy="309563"/>
          </a:xfrm>
          <a:custGeom>
            <a:avLst/>
            <a:gdLst>
              <a:gd name="T0" fmla="*/ 39 w 46"/>
              <a:gd name="T1" fmla="*/ 44 h 90"/>
              <a:gd name="T2" fmla="*/ 31 w 46"/>
              <a:gd name="T3" fmla="*/ 39 h 90"/>
              <a:gd name="T4" fmla="*/ 28 w 46"/>
              <a:gd name="T5" fmla="*/ 21 h 90"/>
              <a:gd name="T6" fmla="*/ 30 w 46"/>
              <a:gd name="T7" fmla="*/ 21 h 90"/>
              <a:gd name="T8" fmla="*/ 35 w 46"/>
              <a:gd name="T9" fmla="*/ 22 h 90"/>
              <a:gd name="T10" fmla="*/ 36 w 46"/>
              <a:gd name="T11" fmla="*/ 20 h 90"/>
              <a:gd name="T12" fmla="*/ 37 w 46"/>
              <a:gd name="T13" fmla="*/ 17 h 90"/>
              <a:gd name="T14" fmla="*/ 37 w 46"/>
              <a:gd name="T15" fmla="*/ 13 h 90"/>
              <a:gd name="T16" fmla="*/ 36 w 46"/>
              <a:gd name="T17" fmla="*/ 12 h 90"/>
              <a:gd name="T18" fmla="*/ 34 w 46"/>
              <a:gd name="T19" fmla="*/ 11 h 90"/>
              <a:gd name="T20" fmla="*/ 31 w 46"/>
              <a:gd name="T21" fmla="*/ 11 h 90"/>
              <a:gd name="T22" fmla="*/ 27 w 46"/>
              <a:gd name="T23" fmla="*/ 11 h 90"/>
              <a:gd name="T24" fmla="*/ 26 w 46"/>
              <a:gd name="T25" fmla="*/ 3 h 90"/>
              <a:gd name="T26" fmla="*/ 23 w 46"/>
              <a:gd name="T27" fmla="*/ 0 h 90"/>
              <a:gd name="T28" fmla="*/ 20 w 46"/>
              <a:gd name="T29" fmla="*/ 4 h 90"/>
              <a:gd name="T30" fmla="*/ 21 w 46"/>
              <a:gd name="T31" fmla="*/ 12 h 90"/>
              <a:gd name="T32" fmla="*/ 21 w 46"/>
              <a:gd name="T33" fmla="*/ 12 h 90"/>
              <a:gd name="T34" fmla="*/ 16 w 46"/>
              <a:gd name="T35" fmla="*/ 13 h 90"/>
              <a:gd name="T36" fmla="*/ 15 w 46"/>
              <a:gd name="T37" fmla="*/ 4 h 90"/>
              <a:gd name="T38" fmla="*/ 12 w 46"/>
              <a:gd name="T39" fmla="*/ 2 h 90"/>
              <a:gd name="T40" fmla="*/ 9 w 46"/>
              <a:gd name="T41" fmla="*/ 5 h 90"/>
              <a:gd name="T42" fmla="*/ 10 w 46"/>
              <a:gd name="T43" fmla="*/ 15 h 90"/>
              <a:gd name="T44" fmla="*/ 4 w 46"/>
              <a:gd name="T45" fmla="*/ 19 h 90"/>
              <a:gd name="T46" fmla="*/ 1 w 46"/>
              <a:gd name="T47" fmla="*/ 25 h 90"/>
              <a:gd name="T48" fmla="*/ 0 w 46"/>
              <a:gd name="T49" fmla="*/ 31 h 90"/>
              <a:gd name="T50" fmla="*/ 3 w 46"/>
              <a:gd name="T51" fmla="*/ 38 h 90"/>
              <a:gd name="T52" fmla="*/ 7 w 46"/>
              <a:gd name="T53" fmla="*/ 43 h 90"/>
              <a:gd name="T54" fmla="*/ 13 w 46"/>
              <a:gd name="T55" fmla="*/ 46 h 90"/>
              <a:gd name="T56" fmla="*/ 14 w 46"/>
              <a:gd name="T57" fmla="*/ 47 h 90"/>
              <a:gd name="T58" fmla="*/ 17 w 46"/>
              <a:gd name="T59" fmla="*/ 67 h 90"/>
              <a:gd name="T60" fmla="*/ 12 w 46"/>
              <a:gd name="T61" fmla="*/ 66 h 90"/>
              <a:gd name="T62" fmla="*/ 5 w 46"/>
              <a:gd name="T63" fmla="*/ 65 h 90"/>
              <a:gd name="T64" fmla="*/ 4 w 46"/>
              <a:gd name="T65" fmla="*/ 67 h 90"/>
              <a:gd name="T66" fmla="*/ 4 w 46"/>
              <a:gd name="T67" fmla="*/ 70 h 90"/>
              <a:gd name="T68" fmla="*/ 3 w 46"/>
              <a:gd name="T69" fmla="*/ 73 h 90"/>
              <a:gd name="T70" fmla="*/ 4 w 46"/>
              <a:gd name="T71" fmla="*/ 75 h 90"/>
              <a:gd name="T72" fmla="*/ 11 w 46"/>
              <a:gd name="T73" fmla="*/ 77 h 90"/>
              <a:gd name="T74" fmla="*/ 18 w 46"/>
              <a:gd name="T75" fmla="*/ 77 h 90"/>
              <a:gd name="T76" fmla="*/ 20 w 46"/>
              <a:gd name="T77" fmla="*/ 87 h 90"/>
              <a:gd name="T78" fmla="*/ 23 w 46"/>
              <a:gd name="T79" fmla="*/ 89 h 90"/>
              <a:gd name="T80" fmla="*/ 25 w 46"/>
              <a:gd name="T81" fmla="*/ 86 h 90"/>
              <a:gd name="T82" fmla="*/ 24 w 46"/>
              <a:gd name="T83" fmla="*/ 77 h 90"/>
              <a:gd name="T84" fmla="*/ 30 w 46"/>
              <a:gd name="T85" fmla="*/ 75 h 90"/>
              <a:gd name="T86" fmla="*/ 31 w 46"/>
              <a:gd name="T87" fmla="*/ 86 h 90"/>
              <a:gd name="T88" fmla="*/ 34 w 46"/>
              <a:gd name="T89" fmla="*/ 88 h 90"/>
              <a:gd name="T90" fmla="*/ 37 w 46"/>
              <a:gd name="T91" fmla="*/ 85 h 90"/>
              <a:gd name="T92" fmla="*/ 35 w 46"/>
              <a:gd name="T93" fmla="*/ 73 h 90"/>
              <a:gd name="T94" fmla="*/ 40 w 46"/>
              <a:gd name="T95" fmla="*/ 71 h 90"/>
              <a:gd name="T96" fmla="*/ 44 w 46"/>
              <a:gd name="T97" fmla="*/ 64 h 90"/>
              <a:gd name="T98" fmla="*/ 45 w 46"/>
              <a:gd name="T99" fmla="*/ 55 h 90"/>
              <a:gd name="T100" fmla="*/ 39 w 46"/>
              <a:gd name="T101" fmla="*/ 44 h 90"/>
              <a:gd name="T102" fmla="*/ 17 w 46"/>
              <a:gd name="T103" fmla="*/ 23 h 90"/>
              <a:gd name="T104" fmla="*/ 23 w 46"/>
              <a:gd name="T105" fmla="*/ 21 h 90"/>
              <a:gd name="T106" fmla="*/ 25 w 46"/>
              <a:gd name="T107" fmla="*/ 37 h 90"/>
              <a:gd name="T108" fmla="*/ 19 w 46"/>
              <a:gd name="T109" fmla="*/ 36 h 90"/>
              <a:gd name="T110" fmla="*/ 17 w 46"/>
              <a:gd name="T111" fmla="*/ 23 h 90"/>
              <a:gd name="T112" fmla="*/ 23 w 46"/>
              <a:gd name="T113" fmla="*/ 66 h 90"/>
              <a:gd name="T114" fmla="*/ 20 w 46"/>
              <a:gd name="T115" fmla="*/ 48 h 90"/>
              <a:gd name="T116" fmla="*/ 26 w 46"/>
              <a:gd name="T117" fmla="*/ 50 h 90"/>
              <a:gd name="T118" fmla="*/ 28 w 46"/>
              <a:gd name="T119" fmla="*/ 64 h 90"/>
              <a:gd name="T120" fmla="*/ 23 w 46"/>
              <a:gd name="T121" fmla="*/ 6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 h="90">
                <a:moveTo>
                  <a:pt x="39" y="44"/>
                </a:moveTo>
                <a:cubicBezTo>
                  <a:pt x="37" y="42"/>
                  <a:pt x="34" y="41"/>
                  <a:pt x="31" y="39"/>
                </a:cubicBezTo>
                <a:cubicBezTo>
                  <a:pt x="28" y="21"/>
                  <a:pt x="28" y="21"/>
                  <a:pt x="28" y="21"/>
                </a:cubicBezTo>
                <a:cubicBezTo>
                  <a:pt x="29" y="21"/>
                  <a:pt x="29" y="21"/>
                  <a:pt x="30" y="21"/>
                </a:cubicBezTo>
                <a:cubicBezTo>
                  <a:pt x="32" y="21"/>
                  <a:pt x="34" y="22"/>
                  <a:pt x="35" y="22"/>
                </a:cubicBezTo>
                <a:cubicBezTo>
                  <a:pt x="35" y="22"/>
                  <a:pt x="36" y="22"/>
                  <a:pt x="36" y="20"/>
                </a:cubicBezTo>
                <a:cubicBezTo>
                  <a:pt x="37" y="19"/>
                  <a:pt x="37" y="18"/>
                  <a:pt x="37" y="17"/>
                </a:cubicBezTo>
                <a:cubicBezTo>
                  <a:pt x="37" y="16"/>
                  <a:pt x="37" y="15"/>
                  <a:pt x="37" y="13"/>
                </a:cubicBezTo>
                <a:cubicBezTo>
                  <a:pt x="37" y="12"/>
                  <a:pt x="37" y="12"/>
                  <a:pt x="36" y="12"/>
                </a:cubicBezTo>
                <a:cubicBezTo>
                  <a:pt x="36" y="12"/>
                  <a:pt x="35" y="11"/>
                  <a:pt x="34" y="11"/>
                </a:cubicBezTo>
                <a:cubicBezTo>
                  <a:pt x="33" y="11"/>
                  <a:pt x="33" y="11"/>
                  <a:pt x="31" y="11"/>
                </a:cubicBezTo>
                <a:cubicBezTo>
                  <a:pt x="30" y="11"/>
                  <a:pt x="29" y="11"/>
                  <a:pt x="27" y="11"/>
                </a:cubicBezTo>
                <a:cubicBezTo>
                  <a:pt x="26" y="3"/>
                  <a:pt x="26" y="3"/>
                  <a:pt x="26" y="3"/>
                </a:cubicBezTo>
                <a:cubicBezTo>
                  <a:pt x="26" y="1"/>
                  <a:pt x="24" y="0"/>
                  <a:pt x="23" y="0"/>
                </a:cubicBezTo>
                <a:cubicBezTo>
                  <a:pt x="21" y="1"/>
                  <a:pt x="20" y="2"/>
                  <a:pt x="20" y="4"/>
                </a:cubicBezTo>
                <a:cubicBezTo>
                  <a:pt x="21" y="12"/>
                  <a:pt x="21" y="12"/>
                  <a:pt x="21" y="12"/>
                </a:cubicBezTo>
                <a:cubicBezTo>
                  <a:pt x="21" y="12"/>
                  <a:pt x="21" y="12"/>
                  <a:pt x="21" y="12"/>
                </a:cubicBezTo>
                <a:cubicBezTo>
                  <a:pt x="19" y="12"/>
                  <a:pt x="17" y="12"/>
                  <a:pt x="16" y="13"/>
                </a:cubicBezTo>
                <a:cubicBezTo>
                  <a:pt x="15" y="4"/>
                  <a:pt x="15" y="4"/>
                  <a:pt x="15" y="4"/>
                </a:cubicBezTo>
                <a:cubicBezTo>
                  <a:pt x="15" y="3"/>
                  <a:pt x="13" y="2"/>
                  <a:pt x="12" y="2"/>
                </a:cubicBezTo>
                <a:cubicBezTo>
                  <a:pt x="10" y="2"/>
                  <a:pt x="9" y="4"/>
                  <a:pt x="9" y="5"/>
                </a:cubicBezTo>
                <a:cubicBezTo>
                  <a:pt x="10" y="15"/>
                  <a:pt x="10" y="15"/>
                  <a:pt x="10" y="15"/>
                </a:cubicBezTo>
                <a:cubicBezTo>
                  <a:pt x="8" y="16"/>
                  <a:pt x="6" y="17"/>
                  <a:pt x="4" y="19"/>
                </a:cubicBezTo>
                <a:cubicBezTo>
                  <a:pt x="3" y="20"/>
                  <a:pt x="1" y="22"/>
                  <a:pt x="1" y="25"/>
                </a:cubicBezTo>
                <a:cubicBezTo>
                  <a:pt x="0" y="27"/>
                  <a:pt x="0" y="29"/>
                  <a:pt x="0" y="31"/>
                </a:cubicBezTo>
                <a:cubicBezTo>
                  <a:pt x="1" y="34"/>
                  <a:pt x="2" y="36"/>
                  <a:pt x="3" y="38"/>
                </a:cubicBezTo>
                <a:cubicBezTo>
                  <a:pt x="4" y="40"/>
                  <a:pt x="5" y="42"/>
                  <a:pt x="7" y="43"/>
                </a:cubicBezTo>
                <a:cubicBezTo>
                  <a:pt x="9" y="44"/>
                  <a:pt x="11" y="45"/>
                  <a:pt x="13" y="46"/>
                </a:cubicBezTo>
                <a:cubicBezTo>
                  <a:pt x="14" y="46"/>
                  <a:pt x="14" y="46"/>
                  <a:pt x="14" y="47"/>
                </a:cubicBezTo>
                <a:cubicBezTo>
                  <a:pt x="17" y="67"/>
                  <a:pt x="17" y="67"/>
                  <a:pt x="17" y="67"/>
                </a:cubicBezTo>
                <a:cubicBezTo>
                  <a:pt x="15" y="67"/>
                  <a:pt x="13" y="67"/>
                  <a:pt x="12" y="66"/>
                </a:cubicBezTo>
                <a:cubicBezTo>
                  <a:pt x="9" y="66"/>
                  <a:pt x="7" y="66"/>
                  <a:pt x="5" y="65"/>
                </a:cubicBezTo>
                <a:cubicBezTo>
                  <a:pt x="5" y="65"/>
                  <a:pt x="4" y="66"/>
                  <a:pt x="4" y="67"/>
                </a:cubicBezTo>
                <a:cubicBezTo>
                  <a:pt x="4" y="68"/>
                  <a:pt x="4" y="69"/>
                  <a:pt x="4" y="70"/>
                </a:cubicBezTo>
                <a:cubicBezTo>
                  <a:pt x="3" y="71"/>
                  <a:pt x="3" y="72"/>
                  <a:pt x="3" y="73"/>
                </a:cubicBezTo>
                <a:cubicBezTo>
                  <a:pt x="4" y="74"/>
                  <a:pt x="4" y="75"/>
                  <a:pt x="4" y="75"/>
                </a:cubicBezTo>
                <a:cubicBezTo>
                  <a:pt x="5" y="76"/>
                  <a:pt x="8" y="77"/>
                  <a:pt x="11" y="77"/>
                </a:cubicBezTo>
                <a:cubicBezTo>
                  <a:pt x="13" y="77"/>
                  <a:pt x="15" y="77"/>
                  <a:pt x="18" y="77"/>
                </a:cubicBezTo>
                <a:cubicBezTo>
                  <a:pt x="20" y="87"/>
                  <a:pt x="20" y="87"/>
                  <a:pt x="20" y="87"/>
                </a:cubicBezTo>
                <a:cubicBezTo>
                  <a:pt x="20" y="89"/>
                  <a:pt x="21" y="90"/>
                  <a:pt x="23" y="89"/>
                </a:cubicBezTo>
                <a:cubicBezTo>
                  <a:pt x="24" y="89"/>
                  <a:pt x="25" y="88"/>
                  <a:pt x="25" y="86"/>
                </a:cubicBezTo>
                <a:cubicBezTo>
                  <a:pt x="24" y="77"/>
                  <a:pt x="24" y="77"/>
                  <a:pt x="24" y="77"/>
                </a:cubicBezTo>
                <a:cubicBezTo>
                  <a:pt x="26" y="76"/>
                  <a:pt x="28" y="76"/>
                  <a:pt x="30" y="75"/>
                </a:cubicBezTo>
                <a:cubicBezTo>
                  <a:pt x="31" y="86"/>
                  <a:pt x="31" y="86"/>
                  <a:pt x="31" y="86"/>
                </a:cubicBezTo>
                <a:cubicBezTo>
                  <a:pt x="31" y="87"/>
                  <a:pt x="33" y="88"/>
                  <a:pt x="34" y="88"/>
                </a:cubicBezTo>
                <a:cubicBezTo>
                  <a:pt x="36" y="88"/>
                  <a:pt x="37" y="86"/>
                  <a:pt x="37" y="85"/>
                </a:cubicBezTo>
                <a:cubicBezTo>
                  <a:pt x="35" y="73"/>
                  <a:pt x="35" y="73"/>
                  <a:pt x="35" y="73"/>
                </a:cubicBezTo>
                <a:cubicBezTo>
                  <a:pt x="37" y="73"/>
                  <a:pt x="38" y="72"/>
                  <a:pt x="40" y="71"/>
                </a:cubicBezTo>
                <a:cubicBezTo>
                  <a:pt x="42" y="69"/>
                  <a:pt x="43" y="67"/>
                  <a:pt x="44" y="64"/>
                </a:cubicBezTo>
                <a:cubicBezTo>
                  <a:pt x="45" y="62"/>
                  <a:pt x="46" y="59"/>
                  <a:pt x="45" y="55"/>
                </a:cubicBezTo>
                <a:cubicBezTo>
                  <a:pt x="45" y="51"/>
                  <a:pt x="43" y="47"/>
                  <a:pt x="39" y="44"/>
                </a:cubicBezTo>
                <a:close/>
                <a:moveTo>
                  <a:pt x="17" y="23"/>
                </a:moveTo>
                <a:cubicBezTo>
                  <a:pt x="19" y="22"/>
                  <a:pt x="20" y="22"/>
                  <a:pt x="23" y="21"/>
                </a:cubicBezTo>
                <a:cubicBezTo>
                  <a:pt x="25" y="37"/>
                  <a:pt x="25" y="37"/>
                  <a:pt x="25" y="37"/>
                </a:cubicBezTo>
                <a:cubicBezTo>
                  <a:pt x="22" y="37"/>
                  <a:pt x="20" y="36"/>
                  <a:pt x="19" y="36"/>
                </a:cubicBezTo>
                <a:lnTo>
                  <a:pt x="17" y="23"/>
                </a:lnTo>
                <a:close/>
                <a:moveTo>
                  <a:pt x="23" y="66"/>
                </a:moveTo>
                <a:cubicBezTo>
                  <a:pt x="20" y="48"/>
                  <a:pt x="20" y="48"/>
                  <a:pt x="20" y="48"/>
                </a:cubicBezTo>
                <a:cubicBezTo>
                  <a:pt x="23" y="49"/>
                  <a:pt x="25" y="50"/>
                  <a:pt x="26" y="50"/>
                </a:cubicBezTo>
                <a:cubicBezTo>
                  <a:pt x="28" y="64"/>
                  <a:pt x="28" y="64"/>
                  <a:pt x="28" y="64"/>
                </a:cubicBezTo>
                <a:cubicBezTo>
                  <a:pt x="27" y="65"/>
                  <a:pt x="25" y="66"/>
                  <a:pt x="23" y="66"/>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252" name="Freeform 248"/>
          <p:cNvSpPr/>
          <p:nvPr/>
        </p:nvSpPr>
        <p:spPr bwMode="auto">
          <a:xfrm>
            <a:off x="3795712" y="3634049"/>
            <a:ext cx="82550" cy="141288"/>
          </a:xfrm>
          <a:custGeom>
            <a:avLst/>
            <a:gdLst>
              <a:gd name="T0" fmla="*/ 17 w 24"/>
              <a:gd name="T1" fmla="*/ 36 h 41"/>
              <a:gd name="T2" fmla="*/ 11 w 24"/>
              <a:gd name="T3" fmla="*/ 40 h 41"/>
              <a:gd name="T4" fmla="*/ 5 w 24"/>
              <a:gd name="T5" fmla="*/ 39 h 41"/>
              <a:gd name="T6" fmla="*/ 1 w 24"/>
              <a:gd name="T7" fmla="*/ 32 h 41"/>
              <a:gd name="T8" fmla="*/ 6 w 24"/>
              <a:gd name="T9" fmla="*/ 5 h 41"/>
              <a:gd name="T10" fmla="*/ 13 w 24"/>
              <a:gd name="T11" fmla="*/ 0 h 41"/>
              <a:gd name="T12" fmla="*/ 19 w 24"/>
              <a:gd name="T13" fmla="*/ 2 h 41"/>
              <a:gd name="T14" fmla="*/ 23 w 24"/>
              <a:gd name="T15" fmla="*/ 8 h 41"/>
              <a:gd name="T16" fmla="*/ 17 w 24"/>
              <a:gd name="T17"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41">
                <a:moveTo>
                  <a:pt x="17" y="36"/>
                </a:moveTo>
                <a:cubicBezTo>
                  <a:pt x="17" y="39"/>
                  <a:pt x="14" y="41"/>
                  <a:pt x="11" y="40"/>
                </a:cubicBezTo>
                <a:cubicBezTo>
                  <a:pt x="5" y="39"/>
                  <a:pt x="5" y="39"/>
                  <a:pt x="5" y="39"/>
                </a:cubicBezTo>
                <a:cubicBezTo>
                  <a:pt x="2" y="38"/>
                  <a:pt x="0" y="35"/>
                  <a:pt x="1" y="32"/>
                </a:cubicBezTo>
                <a:cubicBezTo>
                  <a:pt x="6" y="5"/>
                  <a:pt x="6" y="5"/>
                  <a:pt x="6" y="5"/>
                </a:cubicBezTo>
                <a:cubicBezTo>
                  <a:pt x="7" y="2"/>
                  <a:pt x="10" y="0"/>
                  <a:pt x="13" y="0"/>
                </a:cubicBezTo>
                <a:cubicBezTo>
                  <a:pt x="19" y="2"/>
                  <a:pt x="19" y="2"/>
                  <a:pt x="19" y="2"/>
                </a:cubicBezTo>
                <a:cubicBezTo>
                  <a:pt x="22" y="2"/>
                  <a:pt x="24" y="5"/>
                  <a:pt x="23" y="8"/>
                </a:cubicBezTo>
                <a:lnTo>
                  <a:pt x="17" y="36"/>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53" name="Freeform 249"/>
          <p:cNvSpPr/>
          <p:nvPr/>
        </p:nvSpPr>
        <p:spPr bwMode="auto">
          <a:xfrm>
            <a:off x="3873500" y="3613412"/>
            <a:ext cx="90487" cy="176213"/>
          </a:xfrm>
          <a:custGeom>
            <a:avLst/>
            <a:gdLst>
              <a:gd name="T0" fmla="*/ 18 w 26"/>
              <a:gd name="T1" fmla="*/ 47 h 51"/>
              <a:gd name="T2" fmla="*/ 11 w 26"/>
              <a:gd name="T3" fmla="*/ 51 h 51"/>
              <a:gd name="T4" fmla="*/ 5 w 26"/>
              <a:gd name="T5" fmla="*/ 50 h 51"/>
              <a:gd name="T6" fmla="*/ 1 w 26"/>
              <a:gd name="T7" fmla="*/ 43 h 51"/>
              <a:gd name="T8" fmla="*/ 9 w 26"/>
              <a:gd name="T9" fmla="*/ 5 h 51"/>
              <a:gd name="T10" fmla="*/ 16 w 26"/>
              <a:gd name="T11" fmla="*/ 0 h 51"/>
              <a:gd name="T12" fmla="*/ 21 w 26"/>
              <a:gd name="T13" fmla="*/ 2 h 51"/>
              <a:gd name="T14" fmla="*/ 26 w 26"/>
              <a:gd name="T15" fmla="*/ 8 h 51"/>
              <a:gd name="T16" fmla="*/ 18 w 26"/>
              <a:gd name="T17" fmla="*/ 4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51">
                <a:moveTo>
                  <a:pt x="18" y="47"/>
                </a:moveTo>
                <a:cubicBezTo>
                  <a:pt x="17" y="50"/>
                  <a:pt x="14" y="51"/>
                  <a:pt x="11" y="51"/>
                </a:cubicBezTo>
                <a:cubicBezTo>
                  <a:pt x="5" y="50"/>
                  <a:pt x="5" y="50"/>
                  <a:pt x="5" y="50"/>
                </a:cubicBezTo>
                <a:cubicBezTo>
                  <a:pt x="2" y="49"/>
                  <a:pt x="0" y="46"/>
                  <a:pt x="1" y="43"/>
                </a:cubicBezTo>
                <a:cubicBezTo>
                  <a:pt x="9" y="5"/>
                  <a:pt x="9" y="5"/>
                  <a:pt x="9" y="5"/>
                </a:cubicBezTo>
                <a:cubicBezTo>
                  <a:pt x="10" y="2"/>
                  <a:pt x="13" y="0"/>
                  <a:pt x="16" y="0"/>
                </a:cubicBezTo>
                <a:cubicBezTo>
                  <a:pt x="21" y="2"/>
                  <a:pt x="21" y="2"/>
                  <a:pt x="21" y="2"/>
                </a:cubicBezTo>
                <a:cubicBezTo>
                  <a:pt x="24" y="2"/>
                  <a:pt x="26" y="5"/>
                  <a:pt x="26" y="8"/>
                </a:cubicBezTo>
                <a:lnTo>
                  <a:pt x="18" y="47"/>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54" name="Freeform 250"/>
          <p:cNvSpPr/>
          <p:nvPr/>
        </p:nvSpPr>
        <p:spPr bwMode="auto">
          <a:xfrm>
            <a:off x="3956050" y="3583249"/>
            <a:ext cx="100012" cy="222250"/>
          </a:xfrm>
          <a:custGeom>
            <a:avLst/>
            <a:gdLst>
              <a:gd name="T0" fmla="*/ 17 w 29"/>
              <a:gd name="T1" fmla="*/ 61 h 65"/>
              <a:gd name="T2" fmla="*/ 11 w 29"/>
              <a:gd name="T3" fmla="*/ 65 h 65"/>
              <a:gd name="T4" fmla="*/ 5 w 29"/>
              <a:gd name="T5" fmla="*/ 64 h 65"/>
              <a:gd name="T6" fmla="*/ 1 w 29"/>
              <a:gd name="T7" fmla="*/ 57 h 65"/>
              <a:gd name="T8" fmla="*/ 12 w 29"/>
              <a:gd name="T9" fmla="*/ 5 h 65"/>
              <a:gd name="T10" fmla="*/ 18 w 29"/>
              <a:gd name="T11" fmla="*/ 0 h 65"/>
              <a:gd name="T12" fmla="*/ 24 w 29"/>
              <a:gd name="T13" fmla="*/ 2 h 65"/>
              <a:gd name="T14" fmla="*/ 28 w 29"/>
              <a:gd name="T15" fmla="*/ 8 h 65"/>
              <a:gd name="T16" fmla="*/ 17 w 29"/>
              <a:gd name="T17" fmla="*/ 6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65">
                <a:moveTo>
                  <a:pt x="17" y="61"/>
                </a:moveTo>
                <a:cubicBezTo>
                  <a:pt x="17" y="64"/>
                  <a:pt x="14" y="65"/>
                  <a:pt x="11" y="65"/>
                </a:cubicBezTo>
                <a:cubicBezTo>
                  <a:pt x="5" y="64"/>
                  <a:pt x="5" y="64"/>
                  <a:pt x="5" y="64"/>
                </a:cubicBezTo>
                <a:cubicBezTo>
                  <a:pt x="2" y="63"/>
                  <a:pt x="0" y="60"/>
                  <a:pt x="1" y="57"/>
                </a:cubicBezTo>
                <a:cubicBezTo>
                  <a:pt x="12" y="5"/>
                  <a:pt x="12" y="5"/>
                  <a:pt x="12" y="5"/>
                </a:cubicBezTo>
                <a:cubicBezTo>
                  <a:pt x="12" y="2"/>
                  <a:pt x="15" y="0"/>
                  <a:pt x="18" y="0"/>
                </a:cubicBezTo>
                <a:cubicBezTo>
                  <a:pt x="24" y="2"/>
                  <a:pt x="24" y="2"/>
                  <a:pt x="24" y="2"/>
                </a:cubicBezTo>
                <a:cubicBezTo>
                  <a:pt x="27" y="2"/>
                  <a:pt x="29" y="5"/>
                  <a:pt x="28" y="8"/>
                </a:cubicBezTo>
                <a:lnTo>
                  <a:pt x="17" y="61"/>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55" name="Freeform 251"/>
          <p:cNvSpPr/>
          <p:nvPr/>
        </p:nvSpPr>
        <p:spPr bwMode="auto">
          <a:xfrm>
            <a:off x="4032250" y="3645162"/>
            <a:ext cx="88900" cy="177800"/>
          </a:xfrm>
          <a:custGeom>
            <a:avLst/>
            <a:gdLst>
              <a:gd name="T0" fmla="*/ 17 w 26"/>
              <a:gd name="T1" fmla="*/ 47 h 52"/>
              <a:gd name="T2" fmla="*/ 11 w 26"/>
              <a:gd name="T3" fmla="*/ 51 h 52"/>
              <a:gd name="T4" fmla="*/ 5 w 26"/>
              <a:gd name="T5" fmla="*/ 50 h 52"/>
              <a:gd name="T6" fmla="*/ 1 w 26"/>
              <a:gd name="T7" fmla="*/ 44 h 52"/>
              <a:gd name="T8" fmla="*/ 9 w 26"/>
              <a:gd name="T9" fmla="*/ 5 h 52"/>
              <a:gd name="T10" fmla="*/ 15 w 26"/>
              <a:gd name="T11" fmla="*/ 1 h 52"/>
              <a:gd name="T12" fmla="*/ 21 w 26"/>
              <a:gd name="T13" fmla="*/ 2 h 52"/>
              <a:gd name="T14" fmla="*/ 25 w 26"/>
              <a:gd name="T15" fmla="*/ 9 h 52"/>
              <a:gd name="T16" fmla="*/ 17 w 26"/>
              <a:gd name="T1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52">
                <a:moveTo>
                  <a:pt x="17" y="47"/>
                </a:moveTo>
                <a:cubicBezTo>
                  <a:pt x="17" y="50"/>
                  <a:pt x="14" y="52"/>
                  <a:pt x="11" y="51"/>
                </a:cubicBezTo>
                <a:cubicBezTo>
                  <a:pt x="5" y="50"/>
                  <a:pt x="5" y="50"/>
                  <a:pt x="5" y="50"/>
                </a:cubicBezTo>
                <a:cubicBezTo>
                  <a:pt x="2" y="50"/>
                  <a:pt x="0" y="47"/>
                  <a:pt x="1" y="44"/>
                </a:cubicBezTo>
                <a:cubicBezTo>
                  <a:pt x="9" y="5"/>
                  <a:pt x="9" y="5"/>
                  <a:pt x="9" y="5"/>
                </a:cubicBezTo>
                <a:cubicBezTo>
                  <a:pt x="10" y="2"/>
                  <a:pt x="12" y="0"/>
                  <a:pt x="15" y="1"/>
                </a:cubicBezTo>
                <a:cubicBezTo>
                  <a:pt x="21" y="2"/>
                  <a:pt x="21" y="2"/>
                  <a:pt x="21" y="2"/>
                </a:cubicBezTo>
                <a:cubicBezTo>
                  <a:pt x="24" y="3"/>
                  <a:pt x="26" y="6"/>
                  <a:pt x="25" y="9"/>
                </a:cubicBezTo>
                <a:lnTo>
                  <a:pt x="17" y="47"/>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56" name="Freeform 252"/>
          <p:cNvSpPr>
            <a:spLocks noEditPoints="1"/>
          </p:cNvSpPr>
          <p:nvPr/>
        </p:nvSpPr>
        <p:spPr bwMode="auto">
          <a:xfrm>
            <a:off x="1692275" y="2895862"/>
            <a:ext cx="160337" cy="161925"/>
          </a:xfrm>
          <a:custGeom>
            <a:avLst/>
            <a:gdLst>
              <a:gd name="T0" fmla="*/ 26 w 47"/>
              <a:gd name="T1" fmla="*/ 2 h 47"/>
              <a:gd name="T2" fmla="*/ 2 w 47"/>
              <a:gd name="T3" fmla="*/ 20 h 47"/>
              <a:gd name="T4" fmla="*/ 20 w 47"/>
              <a:gd name="T5" fmla="*/ 45 h 47"/>
              <a:gd name="T6" fmla="*/ 45 w 47"/>
              <a:gd name="T7" fmla="*/ 27 h 47"/>
              <a:gd name="T8" fmla="*/ 26 w 47"/>
              <a:gd name="T9" fmla="*/ 2 h 47"/>
              <a:gd name="T10" fmla="*/ 21 w 47"/>
              <a:gd name="T11" fmla="*/ 41 h 47"/>
              <a:gd name="T12" fmla="*/ 6 w 47"/>
              <a:gd name="T13" fmla="*/ 21 h 47"/>
              <a:gd name="T14" fmla="*/ 26 w 47"/>
              <a:gd name="T15" fmla="*/ 6 h 47"/>
              <a:gd name="T16" fmla="*/ 41 w 47"/>
              <a:gd name="T17" fmla="*/ 26 h 47"/>
              <a:gd name="T18" fmla="*/ 21 w 47"/>
              <a:gd name="T19"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6" y="2"/>
                </a:moveTo>
                <a:cubicBezTo>
                  <a:pt x="15" y="0"/>
                  <a:pt x="3" y="9"/>
                  <a:pt x="2" y="20"/>
                </a:cubicBezTo>
                <a:cubicBezTo>
                  <a:pt x="0" y="32"/>
                  <a:pt x="8" y="43"/>
                  <a:pt x="20" y="45"/>
                </a:cubicBezTo>
                <a:cubicBezTo>
                  <a:pt x="32" y="47"/>
                  <a:pt x="43" y="39"/>
                  <a:pt x="45" y="27"/>
                </a:cubicBezTo>
                <a:cubicBezTo>
                  <a:pt x="47" y="15"/>
                  <a:pt x="38" y="4"/>
                  <a:pt x="26" y="2"/>
                </a:cubicBezTo>
                <a:close/>
                <a:moveTo>
                  <a:pt x="21" y="41"/>
                </a:moveTo>
                <a:cubicBezTo>
                  <a:pt x="11" y="39"/>
                  <a:pt x="5" y="31"/>
                  <a:pt x="6" y="21"/>
                </a:cubicBezTo>
                <a:cubicBezTo>
                  <a:pt x="7" y="11"/>
                  <a:pt x="16" y="5"/>
                  <a:pt x="26" y="6"/>
                </a:cubicBezTo>
                <a:cubicBezTo>
                  <a:pt x="35" y="8"/>
                  <a:pt x="42" y="17"/>
                  <a:pt x="41" y="26"/>
                </a:cubicBezTo>
                <a:cubicBezTo>
                  <a:pt x="39" y="36"/>
                  <a:pt x="30" y="42"/>
                  <a:pt x="21" y="41"/>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57" name="Freeform 253"/>
          <p:cNvSpPr/>
          <p:nvPr/>
        </p:nvSpPr>
        <p:spPr bwMode="auto">
          <a:xfrm>
            <a:off x="1728787" y="2940312"/>
            <a:ext cx="85725" cy="76200"/>
          </a:xfrm>
          <a:custGeom>
            <a:avLst/>
            <a:gdLst>
              <a:gd name="T0" fmla="*/ 14 w 25"/>
              <a:gd name="T1" fmla="*/ 18 h 22"/>
              <a:gd name="T2" fmla="*/ 9 w 25"/>
              <a:gd name="T3" fmla="*/ 14 h 22"/>
              <a:gd name="T4" fmla="*/ 14 w 25"/>
              <a:gd name="T5" fmla="*/ 15 h 22"/>
              <a:gd name="T6" fmla="*/ 15 w 25"/>
              <a:gd name="T7" fmla="*/ 13 h 22"/>
              <a:gd name="T8" fmla="*/ 14 w 25"/>
              <a:gd name="T9" fmla="*/ 12 h 22"/>
              <a:gd name="T10" fmla="*/ 8 w 25"/>
              <a:gd name="T11" fmla="*/ 11 h 22"/>
              <a:gd name="T12" fmla="*/ 8 w 25"/>
              <a:gd name="T13" fmla="*/ 10 h 22"/>
              <a:gd name="T14" fmla="*/ 9 w 25"/>
              <a:gd name="T15" fmla="*/ 9 h 22"/>
              <a:gd name="T16" fmla="*/ 14 w 25"/>
              <a:gd name="T17" fmla="*/ 10 h 22"/>
              <a:gd name="T18" fmla="*/ 16 w 25"/>
              <a:gd name="T19" fmla="*/ 9 h 22"/>
              <a:gd name="T20" fmla="*/ 15 w 25"/>
              <a:gd name="T21" fmla="*/ 7 h 22"/>
              <a:gd name="T22" fmla="*/ 10 w 25"/>
              <a:gd name="T23" fmla="*/ 6 h 22"/>
              <a:gd name="T24" fmla="*/ 16 w 25"/>
              <a:gd name="T25" fmla="*/ 4 h 22"/>
              <a:gd name="T26" fmla="*/ 20 w 25"/>
              <a:gd name="T27" fmla="*/ 6 h 22"/>
              <a:gd name="T28" fmla="*/ 25 w 25"/>
              <a:gd name="T29" fmla="*/ 7 h 22"/>
              <a:gd name="T30" fmla="*/ 17 w 25"/>
              <a:gd name="T31" fmla="*/ 1 h 22"/>
              <a:gd name="T32" fmla="*/ 6 w 25"/>
              <a:gd name="T33" fmla="*/ 6 h 22"/>
              <a:gd name="T34" fmla="*/ 3 w 25"/>
              <a:gd name="T35" fmla="*/ 5 h 22"/>
              <a:gd name="T36" fmla="*/ 1 w 25"/>
              <a:gd name="T37" fmla="*/ 6 h 22"/>
              <a:gd name="T38" fmla="*/ 2 w 25"/>
              <a:gd name="T39" fmla="*/ 8 h 22"/>
              <a:gd name="T40" fmla="*/ 5 w 25"/>
              <a:gd name="T41" fmla="*/ 8 h 22"/>
              <a:gd name="T42" fmla="*/ 5 w 25"/>
              <a:gd name="T43" fmla="*/ 9 h 22"/>
              <a:gd name="T44" fmla="*/ 5 w 25"/>
              <a:gd name="T45" fmla="*/ 10 h 22"/>
              <a:gd name="T46" fmla="*/ 2 w 25"/>
              <a:gd name="T47" fmla="*/ 10 h 22"/>
              <a:gd name="T48" fmla="*/ 0 w 25"/>
              <a:gd name="T49" fmla="*/ 11 h 22"/>
              <a:gd name="T50" fmla="*/ 2 w 25"/>
              <a:gd name="T51" fmla="*/ 13 h 22"/>
              <a:gd name="T52" fmla="*/ 5 w 25"/>
              <a:gd name="T53" fmla="*/ 13 h 22"/>
              <a:gd name="T54" fmla="*/ 14 w 25"/>
              <a:gd name="T55" fmla="*/ 21 h 22"/>
              <a:gd name="T56" fmla="*/ 23 w 25"/>
              <a:gd name="T57" fmla="*/ 18 h 22"/>
              <a:gd name="T58" fmla="*/ 19 w 25"/>
              <a:gd name="T59" fmla="*/ 17 h 22"/>
              <a:gd name="T60" fmla="*/ 14 w 25"/>
              <a:gd name="T61"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 h="22">
                <a:moveTo>
                  <a:pt x="14" y="18"/>
                </a:moveTo>
                <a:cubicBezTo>
                  <a:pt x="12" y="18"/>
                  <a:pt x="10" y="16"/>
                  <a:pt x="9" y="14"/>
                </a:cubicBezTo>
                <a:cubicBezTo>
                  <a:pt x="14" y="15"/>
                  <a:pt x="14" y="15"/>
                  <a:pt x="14" y="15"/>
                </a:cubicBezTo>
                <a:cubicBezTo>
                  <a:pt x="14" y="15"/>
                  <a:pt x="15" y="14"/>
                  <a:pt x="15" y="13"/>
                </a:cubicBezTo>
                <a:cubicBezTo>
                  <a:pt x="15" y="13"/>
                  <a:pt x="15" y="12"/>
                  <a:pt x="14" y="12"/>
                </a:cubicBezTo>
                <a:cubicBezTo>
                  <a:pt x="8" y="11"/>
                  <a:pt x="8" y="11"/>
                  <a:pt x="8" y="11"/>
                </a:cubicBezTo>
                <a:cubicBezTo>
                  <a:pt x="8" y="11"/>
                  <a:pt x="8" y="10"/>
                  <a:pt x="8" y="10"/>
                </a:cubicBezTo>
                <a:cubicBezTo>
                  <a:pt x="8" y="10"/>
                  <a:pt x="8" y="9"/>
                  <a:pt x="9" y="9"/>
                </a:cubicBezTo>
                <a:cubicBezTo>
                  <a:pt x="14" y="10"/>
                  <a:pt x="14" y="10"/>
                  <a:pt x="14" y="10"/>
                </a:cubicBezTo>
                <a:cubicBezTo>
                  <a:pt x="15" y="10"/>
                  <a:pt x="16" y="9"/>
                  <a:pt x="16" y="9"/>
                </a:cubicBezTo>
                <a:cubicBezTo>
                  <a:pt x="16" y="8"/>
                  <a:pt x="16" y="7"/>
                  <a:pt x="15" y="7"/>
                </a:cubicBezTo>
                <a:cubicBezTo>
                  <a:pt x="10" y="6"/>
                  <a:pt x="10" y="6"/>
                  <a:pt x="10" y="6"/>
                </a:cubicBezTo>
                <a:cubicBezTo>
                  <a:pt x="11" y="5"/>
                  <a:pt x="14" y="4"/>
                  <a:pt x="16" y="4"/>
                </a:cubicBezTo>
                <a:cubicBezTo>
                  <a:pt x="18" y="4"/>
                  <a:pt x="19" y="5"/>
                  <a:pt x="20" y="6"/>
                </a:cubicBezTo>
                <a:cubicBezTo>
                  <a:pt x="25" y="7"/>
                  <a:pt x="25" y="7"/>
                  <a:pt x="25" y="7"/>
                </a:cubicBezTo>
                <a:cubicBezTo>
                  <a:pt x="23" y="4"/>
                  <a:pt x="20" y="1"/>
                  <a:pt x="17" y="1"/>
                </a:cubicBezTo>
                <a:cubicBezTo>
                  <a:pt x="12" y="0"/>
                  <a:pt x="8" y="2"/>
                  <a:pt x="6" y="6"/>
                </a:cubicBezTo>
                <a:cubicBezTo>
                  <a:pt x="3" y="5"/>
                  <a:pt x="3" y="5"/>
                  <a:pt x="3" y="5"/>
                </a:cubicBezTo>
                <a:cubicBezTo>
                  <a:pt x="2" y="5"/>
                  <a:pt x="1" y="6"/>
                  <a:pt x="1" y="6"/>
                </a:cubicBezTo>
                <a:cubicBezTo>
                  <a:pt x="1" y="7"/>
                  <a:pt x="2" y="8"/>
                  <a:pt x="2" y="8"/>
                </a:cubicBezTo>
                <a:cubicBezTo>
                  <a:pt x="5" y="8"/>
                  <a:pt x="5" y="8"/>
                  <a:pt x="5" y="8"/>
                </a:cubicBezTo>
                <a:cubicBezTo>
                  <a:pt x="5" y="9"/>
                  <a:pt x="5" y="9"/>
                  <a:pt x="5" y="9"/>
                </a:cubicBezTo>
                <a:cubicBezTo>
                  <a:pt x="5" y="10"/>
                  <a:pt x="5" y="10"/>
                  <a:pt x="5" y="10"/>
                </a:cubicBezTo>
                <a:cubicBezTo>
                  <a:pt x="2" y="10"/>
                  <a:pt x="2" y="10"/>
                  <a:pt x="2" y="10"/>
                </a:cubicBezTo>
                <a:cubicBezTo>
                  <a:pt x="1" y="10"/>
                  <a:pt x="1" y="10"/>
                  <a:pt x="0" y="11"/>
                </a:cubicBezTo>
                <a:cubicBezTo>
                  <a:pt x="0" y="12"/>
                  <a:pt x="1" y="13"/>
                  <a:pt x="2" y="13"/>
                </a:cubicBezTo>
                <a:cubicBezTo>
                  <a:pt x="5" y="13"/>
                  <a:pt x="5" y="13"/>
                  <a:pt x="5" y="13"/>
                </a:cubicBezTo>
                <a:cubicBezTo>
                  <a:pt x="6" y="17"/>
                  <a:pt x="9" y="21"/>
                  <a:pt x="14" y="21"/>
                </a:cubicBezTo>
                <a:cubicBezTo>
                  <a:pt x="17" y="22"/>
                  <a:pt x="21" y="20"/>
                  <a:pt x="23" y="18"/>
                </a:cubicBezTo>
                <a:cubicBezTo>
                  <a:pt x="19" y="17"/>
                  <a:pt x="19" y="17"/>
                  <a:pt x="19" y="17"/>
                </a:cubicBezTo>
                <a:cubicBezTo>
                  <a:pt x="17" y="18"/>
                  <a:pt x="16" y="18"/>
                  <a:pt x="14" y="18"/>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58" name="Freeform 254"/>
          <p:cNvSpPr>
            <a:spLocks noEditPoints="1"/>
          </p:cNvSpPr>
          <p:nvPr/>
        </p:nvSpPr>
        <p:spPr bwMode="auto">
          <a:xfrm>
            <a:off x="3297237" y="2349762"/>
            <a:ext cx="161925" cy="161925"/>
          </a:xfrm>
          <a:custGeom>
            <a:avLst/>
            <a:gdLst>
              <a:gd name="T0" fmla="*/ 27 w 47"/>
              <a:gd name="T1" fmla="*/ 2 h 47"/>
              <a:gd name="T2" fmla="*/ 2 w 47"/>
              <a:gd name="T3" fmla="*/ 20 h 47"/>
              <a:gd name="T4" fmla="*/ 20 w 47"/>
              <a:gd name="T5" fmla="*/ 45 h 47"/>
              <a:gd name="T6" fmla="*/ 45 w 47"/>
              <a:gd name="T7" fmla="*/ 27 h 47"/>
              <a:gd name="T8" fmla="*/ 27 w 47"/>
              <a:gd name="T9" fmla="*/ 2 h 47"/>
              <a:gd name="T10" fmla="*/ 21 w 47"/>
              <a:gd name="T11" fmla="*/ 41 h 47"/>
              <a:gd name="T12" fmla="*/ 6 w 47"/>
              <a:gd name="T13" fmla="*/ 21 h 47"/>
              <a:gd name="T14" fmla="*/ 26 w 47"/>
              <a:gd name="T15" fmla="*/ 6 h 47"/>
              <a:gd name="T16" fmla="*/ 41 w 47"/>
              <a:gd name="T17" fmla="*/ 26 h 47"/>
              <a:gd name="T18" fmla="*/ 21 w 47"/>
              <a:gd name="T19"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7" y="2"/>
                </a:moveTo>
                <a:cubicBezTo>
                  <a:pt x="15" y="0"/>
                  <a:pt x="4" y="8"/>
                  <a:pt x="2" y="20"/>
                </a:cubicBezTo>
                <a:cubicBezTo>
                  <a:pt x="0" y="32"/>
                  <a:pt x="8" y="43"/>
                  <a:pt x="20" y="45"/>
                </a:cubicBezTo>
                <a:cubicBezTo>
                  <a:pt x="32" y="47"/>
                  <a:pt x="43" y="38"/>
                  <a:pt x="45" y="27"/>
                </a:cubicBezTo>
                <a:cubicBezTo>
                  <a:pt x="47" y="15"/>
                  <a:pt x="38" y="4"/>
                  <a:pt x="27" y="2"/>
                </a:cubicBezTo>
                <a:close/>
                <a:moveTo>
                  <a:pt x="21" y="41"/>
                </a:moveTo>
                <a:cubicBezTo>
                  <a:pt x="11" y="39"/>
                  <a:pt x="5" y="30"/>
                  <a:pt x="6" y="21"/>
                </a:cubicBezTo>
                <a:cubicBezTo>
                  <a:pt x="8" y="11"/>
                  <a:pt x="16" y="5"/>
                  <a:pt x="26" y="6"/>
                </a:cubicBezTo>
                <a:cubicBezTo>
                  <a:pt x="35" y="7"/>
                  <a:pt x="42" y="16"/>
                  <a:pt x="41" y="26"/>
                </a:cubicBezTo>
                <a:cubicBezTo>
                  <a:pt x="39" y="35"/>
                  <a:pt x="30" y="42"/>
                  <a:pt x="21" y="41"/>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59" name="Freeform 255"/>
          <p:cNvSpPr/>
          <p:nvPr/>
        </p:nvSpPr>
        <p:spPr bwMode="auto">
          <a:xfrm>
            <a:off x="3335337" y="2395799"/>
            <a:ext cx="85725" cy="74613"/>
          </a:xfrm>
          <a:custGeom>
            <a:avLst/>
            <a:gdLst>
              <a:gd name="T0" fmla="*/ 14 w 25"/>
              <a:gd name="T1" fmla="*/ 18 h 22"/>
              <a:gd name="T2" fmla="*/ 9 w 25"/>
              <a:gd name="T3" fmla="*/ 14 h 22"/>
              <a:gd name="T4" fmla="*/ 14 w 25"/>
              <a:gd name="T5" fmla="*/ 14 h 22"/>
              <a:gd name="T6" fmla="*/ 15 w 25"/>
              <a:gd name="T7" fmla="*/ 13 h 22"/>
              <a:gd name="T8" fmla="*/ 14 w 25"/>
              <a:gd name="T9" fmla="*/ 12 h 22"/>
              <a:gd name="T10" fmla="*/ 8 w 25"/>
              <a:gd name="T11" fmla="*/ 11 h 22"/>
              <a:gd name="T12" fmla="*/ 8 w 25"/>
              <a:gd name="T13" fmla="*/ 10 h 22"/>
              <a:gd name="T14" fmla="*/ 9 w 25"/>
              <a:gd name="T15" fmla="*/ 9 h 22"/>
              <a:gd name="T16" fmla="*/ 14 w 25"/>
              <a:gd name="T17" fmla="*/ 10 h 22"/>
              <a:gd name="T18" fmla="*/ 16 w 25"/>
              <a:gd name="T19" fmla="*/ 8 h 22"/>
              <a:gd name="T20" fmla="*/ 15 w 25"/>
              <a:gd name="T21" fmla="*/ 7 h 22"/>
              <a:gd name="T22" fmla="*/ 10 w 25"/>
              <a:gd name="T23" fmla="*/ 6 h 22"/>
              <a:gd name="T24" fmla="*/ 16 w 25"/>
              <a:gd name="T25" fmla="*/ 4 h 22"/>
              <a:gd name="T26" fmla="*/ 20 w 25"/>
              <a:gd name="T27" fmla="*/ 6 h 22"/>
              <a:gd name="T28" fmla="*/ 25 w 25"/>
              <a:gd name="T29" fmla="*/ 7 h 22"/>
              <a:gd name="T30" fmla="*/ 17 w 25"/>
              <a:gd name="T31" fmla="*/ 0 h 22"/>
              <a:gd name="T32" fmla="*/ 6 w 25"/>
              <a:gd name="T33" fmla="*/ 6 h 22"/>
              <a:gd name="T34" fmla="*/ 3 w 25"/>
              <a:gd name="T35" fmla="*/ 5 h 22"/>
              <a:gd name="T36" fmla="*/ 1 w 25"/>
              <a:gd name="T37" fmla="*/ 6 h 22"/>
              <a:gd name="T38" fmla="*/ 2 w 25"/>
              <a:gd name="T39" fmla="*/ 8 h 22"/>
              <a:gd name="T40" fmla="*/ 5 w 25"/>
              <a:gd name="T41" fmla="*/ 8 h 22"/>
              <a:gd name="T42" fmla="*/ 5 w 25"/>
              <a:gd name="T43" fmla="*/ 9 h 22"/>
              <a:gd name="T44" fmla="*/ 5 w 25"/>
              <a:gd name="T45" fmla="*/ 10 h 22"/>
              <a:gd name="T46" fmla="*/ 2 w 25"/>
              <a:gd name="T47" fmla="*/ 10 h 22"/>
              <a:gd name="T48" fmla="*/ 1 w 25"/>
              <a:gd name="T49" fmla="*/ 11 h 22"/>
              <a:gd name="T50" fmla="*/ 2 w 25"/>
              <a:gd name="T51" fmla="*/ 13 h 22"/>
              <a:gd name="T52" fmla="*/ 5 w 25"/>
              <a:gd name="T53" fmla="*/ 13 h 22"/>
              <a:gd name="T54" fmla="*/ 14 w 25"/>
              <a:gd name="T55" fmla="*/ 21 h 22"/>
              <a:gd name="T56" fmla="*/ 23 w 25"/>
              <a:gd name="T57" fmla="*/ 17 h 22"/>
              <a:gd name="T58" fmla="*/ 19 w 25"/>
              <a:gd name="T59" fmla="*/ 17 h 22"/>
              <a:gd name="T60" fmla="*/ 14 w 25"/>
              <a:gd name="T61"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 h="22">
                <a:moveTo>
                  <a:pt x="14" y="18"/>
                </a:moveTo>
                <a:cubicBezTo>
                  <a:pt x="12" y="17"/>
                  <a:pt x="10" y="16"/>
                  <a:pt x="9" y="14"/>
                </a:cubicBezTo>
                <a:cubicBezTo>
                  <a:pt x="14" y="14"/>
                  <a:pt x="14" y="14"/>
                  <a:pt x="14" y="14"/>
                </a:cubicBezTo>
                <a:cubicBezTo>
                  <a:pt x="15" y="15"/>
                  <a:pt x="15" y="14"/>
                  <a:pt x="15" y="13"/>
                </a:cubicBezTo>
                <a:cubicBezTo>
                  <a:pt x="15" y="12"/>
                  <a:pt x="15" y="12"/>
                  <a:pt x="14" y="12"/>
                </a:cubicBezTo>
                <a:cubicBezTo>
                  <a:pt x="8" y="11"/>
                  <a:pt x="8" y="11"/>
                  <a:pt x="8" y="11"/>
                </a:cubicBezTo>
                <a:cubicBezTo>
                  <a:pt x="8" y="10"/>
                  <a:pt x="8" y="10"/>
                  <a:pt x="8" y="10"/>
                </a:cubicBezTo>
                <a:cubicBezTo>
                  <a:pt x="8" y="9"/>
                  <a:pt x="9" y="9"/>
                  <a:pt x="9" y="9"/>
                </a:cubicBezTo>
                <a:cubicBezTo>
                  <a:pt x="14" y="10"/>
                  <a:pt x="14" y="10"/>
                  <a:pt x="14" y="10"/>
                </a:cubicBezTo>
                <a:cubicBezTo>
                  <a:pt x="15" y="10"/>
                  <a:pt x="16" y="9"/>
                  <a:pt x="16" y="8"/>
                </a:cubicBezTo>
                <a:cubicBezTo>
                  <a:pt x="16" y="8"/>
                  <a:pt x="16" y="7"/>
                  <a:pt x="15" y="7"/>
                </a:cubicBezTo>
                <a:cubicBezTo>
                  <a:pt x="10" y="6"/>
                  <a:pt x="10" y="6"/>
                  <a:pt x="10" y="6"/>
                </a:cubicBezTo>
                <a:cubicBezTo>
                  <a:pt x="12" y="4"/>
                  <a:pt x="14" y="3"/>
                  <a:pt x="16" y="4"/>
                </a:cubicBezTo>
                <a:cubicBezTo>
                  <a:pt x="18" y="4"/>
                  <a:pt x="19" y="5"/>
                  <a:pt x="20" y="6"/>
                </a:cubicBezTo>
                <a:cubicBezTo>
                  <a:pt x="25" y="7"/>
                  <a:pt x="25" y="7"/>
                  <a:pt x="25" y="7"/>
                </a:cubicBezTo>
                <a:cubicBezTo>
                  <a:pt x="23" y="3"/>
                  <a:pt x="20" y="1"/>
                  <a:pt x="17" y="0"/>
                </a:cubicBezTo>
                <a:cubicBezTo>
                  <a:pt x="12" y="0"/>
                  <a:pt x="8" y="2"/>
                  <a:pt x="6" y="6"/>
                </a:cubicBezTo>
                <a:cubicBezTo>
                  <a:pt x="3" y="5"/>
                  <a:pt x="3" y="5"/>
                  <a:pt x="3" y="5"/>
                </a:cubicBezTo>
                <a:cubicBezTo>
                  <a:pt x="2" y="5"/>
                  <a:pt x="1" y="5"/>
                  <a:pt x="1" y="6"/>
                </a:cubicBezTo>
                <a:cubicBezTo>
                  <a:pt x="1" y="7"/>
                  <a:pt x="2" y="8"/>
                  <a:pt x="2" y="8"/>
                </a:cubicBezTo>
                <a:cubicBezTo>
                  <a:pt x="5" y="8"/>
                  <a:pt x="5" y="8"/>
                  <a:pt x="5" y="8"/>
                </a:cubicBezTo>
                <a:cubicBezTo>
                  <a:pt x="5" y="9"/>
                  <a:pt x="5" y="9"/>
                  <a:pt x="5" y="9"/>
                </a:cubicBezTo>
                <a:cubicBezTo>
                  <a:pt x="5" y="10"/>
                  <a:pt x="5" y="10"/>
                  <a:pt x="5" y="10"/>
                </a:cubicBezTo>
                <a:cubicBezTo>
                  <a:pt x="2" y="10"/>
                  <a:pt x="2" y="10"/>
                  <a:pt x="2" y="10"/>
                </a:cubicBezTo>
                <a:cubicBezTo>
                  <a:pt x="1" y="10"/>
                  <a:pt x="1" y="10"/>
                  <a:pt x="1" y="11"/>
                </a:cubicBezTo>
                <a:cubicBezTo>
                  <a:pt x="0" y="12"/>
                  <a:pt x="1" y="13"/>
                  <a:pt x="2" y="13"/>
                </a:cubicBezTo>
                <a:cubicBezTo>
                  <a:pt x="5" y="13"/>
                  <a:pt x="5" y="13"/>
                  <a:pt x="5" y="13"/>
                </a:cubicBezTo>
                <a:cubicBezTo>
                  <a:pt x="6" y="17"/>
                  <a:pt x="9" y="21"/>
                  <a:pt x="14" y="21"/>
                </a:cubicBezTo>
                <a:cubicBezTo>
                  <a:pt x="17" y="22"/>
                  <a:pt x="21" y="20"/>
                  <a:pt x="23" y="17"/>
                </a:cubicBezTo>
                <a:cubicBezTo>
                  <a:pt x="19" y="17"/>
                  <a:pt x="19" y="17"/>
                  <a:pt x="19" y="17"/>
                </a:cubicBezTo>
                <a:cubicBezTo>
                  <a:pt x="17" y="18"/>
                  <a:pt x="16" y="18"/>
                  <a:pt x="14" y="18"/>
                </a:cubicBezTo>
                <a:close/>
              </a:path>
            </a:pathLst>
          </a:custGeom>
          <a:solidFill>
            <a:schemeClr val="accent6"/>
          </a:solidFill>
          <a:ln>
            <a:noFill/>
          </a:ln>
        </p:spPr>
        <p:txBody>
          <a:bodyPr vert="horz" wrap="square" lIns="91440" tIns="45720" rIns="91440" bIns="45720" numCol="1" anchor="t" anchorCtr="0" compatLnSpc="1"/>
          <a:lstStyle/>
          <a:p>
            <a:endParaRPr lang="zh-CN" altLang="en-US"/>
          </a:p>
        </p:txBody>
      </p:sp>
      <p:sp>
        <p:nvSpPr>
          <p:cNvPr id="1260" name="Freeform 256"/>
          <p:cNvSpPr>
            <a:spLocks noEditPoints="1"/>
          </p:cNvSpPr>
          <p:nvPr/>
        </p:nvSpPr>
        <p:spPr bwMode="auto">
          <a:xfrm>
            <a:off x="487362" y="2838712"/>
            <a:ext cx="88900" cy="139700"/>
          </a:xfrm>
          <a:custGeom>
            <a:avLst/>
            <a:gdLst>
              <a:gd name="T0" fmla="*/ 9 w 26"/>
              <a:gd name="T1" fmla="*/ 0 h 41"/>
              <a:gd name="T2" fmla="*/ 2 w 26"/>
              <a:gd name="T3" fmla="*/ 30 h 41"/>
              <a:gd name="T4" fmla="*/ 15 w 26"/>
              <a:gd name="T5" fmla="*/ 40 h 41"/>
              <a:gd name="T6" fmla="*/ 25 w 26"/>
              <a:gd name="T7" fmla="*/ 27 h 41"/>
              <a:gd name="T8" fmla="*/ 9 w 26"/>
              <a:gd name="T9" fmla="*/ 0 h 41"/>
              <a:gd name="T10" fmla="*/ 14 w 26"/>
              <a:gd name="T11" fmla="*/ 36 h 41"/>
              <a:gd name="T12" fmla="*/ 20 w 26"/>
              <a:gd name="T13" fmla="*/ 25 h 41"/>
              <a:gd name="T14" fmla="*/ 14 w 26"/>
              <a:gd name="T15" fmla="*/ 36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41">
                <a:moveTo>
                  <a:pt x="9" y="0"/>
                </a:moveTo>
                <a:cubicBezTo>
                  <a:pt x="9" y="0"/>
                  <a:pt x="0" y="18"/>
                  <a:pt x="2" y="30"/>
                </a:cubicBezTo>
                <a:cubicBezTo>
                  <a:pt x="3" y="37"/>
                  <a:pt x="8" y="41"/>
                  <a:pt x="15" y="40"/>
                </a:cubicBezTo>
                <a:cubicBezTo>
                  <a:pt x="21" y="39"/>
                  <a:pt x="26" y="33"/>
                  <a:pt x="25" y="27"/>
                </a:cubicBezTo>
                <a:cubicBezTo>
                  <a:pt x="23" y="15"/>
                  <a:pt x="9" y="0"/>
                  <a:pt x="9" y="0"/>
                </a:cubicBezTo>
                <a:close/>
                <a:moveTo>
                  <a:pt x="14" y="36"/>
                </a:moveTo>
                <a:cubicBezTo>
                  <a:pt x="20" y="25"/>
                  <a:pt x="20" y="25"/>
                  <a:pt x="20" y="25"/>
                </a:cubicBezTo>
                <a:cubicBezTo>
                  <a:pt x="20" y="25"/>
                  <a:pt x="22" y="34"/>
                  <a:pt x="14" y="36"/>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61" name="Freeform 257"/>
          <p:cNvSpPr>
            <a:spLocks noEditPoints="1"/>
          </p:cNvSpPr>
          <p:nvPr/>
        </p:nvSpPr>
        <p:spPr bwMode="auto">
          <a:xfrm>
            <a:off x="3013075" y="2546612"/>
            <a:ext cx="88900" cy="139700"/>
          </a:xfrm>
          <a:custGeom>
            <a:avLst/>
            <a:gdLst>
              <a:gd name="T0" fmla="*/ 9 w 26"/>
              <a:gd name="T1" fmla="*/ 0 h 41"/>
              <a:gd name="T2" fmla="*/ 2 w 26"/>
              <a:gd name="T3" fmla="*/ 30 h 41"/>
              <a:gd name="T4" fmla="*/ 15 w 26"/>
              <a:gd name="T5" fmla="*/ 40 h 41"/>
              <a:gd name="T6" fmla="*/ 25 w 26"/>
              <a:gd name="T7" fmla="*/ 27 h 41"/>
              <a:gd name="T8" fmla="*/ 9 w 26"/>
              <a:gd name="T9" fmla="*/ 0 h 41"/>
              <a:gd name="T10" fmla="*/ 14 w 26"/>
              <a:gd name="T11" fmla="*/ 36 h 41"/>
              <a:gd name="T12" fmla="*/ 20 w 26"/>
              <a:gd name="T13" fmla="*/ 25 h 41"/>
              <a:gd name="T14" fmla="*/ 14 w 26"/>
              <a:gd name="T15" fmla="*/ 36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41">
                <a:moveTo>
                  <a:pt x="9" y="0"/>
                </a:moveTo>
                <a:cubicBezTo>
                  <a:pt x="9" y="0"/>
                  <a:pt x="0" y="18"/>
                  <a:pt x="2" y="30"/>
                </a:cubicBezTo>
                <a:cubicBezTo>
                  <a:pt x="3" y="37"/>
                  <a:pt x="9" y="41"/>
                  <a:pt x="15" y="40"/>
                </a:cubicBezTo>
                <a:cubicBezTo>
                  <a:pt x="22" y="39"/>
                  <a:pt x="26" y="33"/>
                  <a:pt x="25" y="27"/>
                </a:cubicBezTo>
                <a:cubicBezTo>
                  <a:pt x="23" y="15"/>
                  <a:pt x="9" y="0"/>
                  <a:pt x="9" y="0"/>
                </a:cubicBezTo>
                <a:close/>
                <a:moveTo>
                  <a:pt x="14" y="36"/>
                </a:moveTo>
                <a:cubicBezTo>
                  <a:pt x="20" y="25"/>
                  <a:pt x="20" y="25"/>
                  <a:pt x="20" y="25"/>
                </a:cubicBezTo>
                <a:cubicBezTo>
                  <a:pt x="20" y="25"/>
                  <a:pt x="23" y="34"/>
                  <a:pt x="14" y="36"/>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262" name="Freeform 258"/>
          <p:cNvSpPr>
            <a:spLocks noEditPoints="1"/>
          </p:cNvSpPr>
          <p:nvPr/>
        </p:nvSpPr>
        <p:spPr bwMode="auto">
          <a:xfrm>
            <a:off x="4652962" y="3884874"/>
            <a:ext cx="158750" cy="257175"/>
          </a:xfrm>
          <a:custGeom>
            <a:avLst/>
            <a:gdLst>
              <a:gd name="T0" fmla="*/ 16 w 46"/>
              <a:gd name="T1" fmla="*/ 0 h 75"/>
              <a:gd name="T2" fmla="*/ 3 w 46"/>
              <a:gd name="T3" fmla="*/ 56 h 75"/>
              <a:gd name="T4" fmla="*/ 27 w 46"/>
              <a:gd name="T5" fmla="*/ 73 h 75"/>
              <a:gd name="T6" fmla="*/ 45 w 46"/>
              <a:gd name="T7" fmla="*/ 49 h 75"/>
              <a:gd name="T8" fmla="*/ 16 w 46"/>
              <a:gd name="T9" fmla="*/ 0 h 75"/>
              <a:gd name="T10" fmla="*/ 25 w 46"/>
              <a:gd name="T11" fmla="*/ 65 h 75"/>
              <a:gd name="T12" fmla="*/ 36 w 46"/>
              <a:gd name="T13" fmla="*/ 46 h 75"/>
              <a:gd name="T14" fmla="*/ 25 w 46"/>
              <a:gd name="T15" fmla="*/ 65 h 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75">
                <a:moveTo>
                  <a:pt x="16" y="0"/>
                </a:moveTo>
                <a:cubicBezTo>
                  <a:pt x="16" y="0"/>
                  <a:pt x="0" y="34"/>
                  <a:pt x="3" y="56"/>
                </a:cubicBezTo>
                <a:cubicBezTo>
                  <a:pt x="5" y="67"/>
                  <a:pt x="15" y="75"/>
                  <a:pt x="27" y="73"/>
                </a:cubicBezTo>
                <a:cubicBezTo>
                  <a:pt x="38" y="72"/>
                  <a:pt x="46" y="61"/>
                  <a:pt x="45" y="49"/>
                </a:cubicBezTo>
                <a:cubicBezTo>
                  <a:pt x="41" y="28"/>
                  <a:pt x="16" y="0"/>
                  <a:pt x="16" y="0"/>
                </a:cubicBezTo>
                <a:close/>
                <a:moveTo>
                  <a:pt x="25" y="65"/>
                </a:moveTo>
                <a:cubicBezTo>
                  <a:pt x="36" y="46"/>
                  <a:pt x="36" y="46"/>
                  <a:pt x="36" y="46"/>
                </a:cubicBezTo>
                <a:cubicBezTo>
                  <a:pt x="36" y="46"/>
                  <a:pt x="40" y="63"/>
                  <a:pt x="25" y="65"/>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63" name="Freeform 259"/>
          <p:cNvSpPr>
            <a:spLocks noEditPoints="1"/>
          </p:cNvSpPr>
          <p:nvPr/>
        </p:nvSpPr>
        <p:spPr bwMode="auto">
          <a:xfrm>
            <a:off x="4419600" y="2779974"/>
            <a:ext cx="158750" cy="257175"/>
          </a:xfrm>
          <a:custGeom>
            <a:avLst/>
            <a:gdLst>
              <a:gd name="T0" fmla="*/ 16 w 46"/>
              <a:gd name="T1" fmla="*/ 0 h 75"/>
              <a:gd name="T2" fmla="*/ 3 w 46"/>
              <a:gd name="T3" fmla="*/ 56 h 75"/>
              <a:gd name="T4" fmla="*/ 27 w 46"/>
              <a:gd name="T5" fmla="*/ 73 h 75"/>
              <a:gd name="T6" fmla="*/ 45 w 46"/>
              <a:gd name="T7" fmla="*/ 49 h 75"/>
              <a:gd name="T8" fmla="*/ 16 w 46"/>
              <a:gd name="T9" fmla="*/ 0 h 75"/>
              <a:gd name="T10" fmla="*/ 26 w 46"/>
              <a:gd name="T11" fmla="*/ 65 h 75"/>
              <a:gd name="T12" fmla="*/ 36 w 46"/>
              <a:gd name="T13" fmla="*/ 46 h 75"/>
              <a:gd name="T14" fmla="*/ 26 w 46"/>
              <a:gd name="T15" fmla="*/ 65 h 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75">
                <a:moveTo>
                  <a:pt x="16" y="0"/>
                </a:moveTo>
                <a:cubicBezTo>
                  <a:pt x="16" y="0"/>
                  <a:pt x="0" y="34"/>
                  <a:pt x="3" y="56"/>
                </a:cubicBezTo>
                <a:cubicBezTo>
                  <a:pt x="5" y="67"/>
                  <a:pt x="16" y="75"/>
                  <a:pt x="27" y="73"/>
                </a:cubicBezTo>
                <a:cubicBezTo>
                  <a:pt x="39" y="71"/>
                  <a:pt x="46" y="61"/>
                  <a:pt x="45" y="49"/>
                </a:cubicBezTo>
                <a:cubicBezTo>
                  <a:pt x="41" y="27"/>
                  <a:pt x="16" y="0"/>
                  <a:pt x="16" y="0"/>
                </a:cubicBezTo>
                <a:close/>
                <a:moveTo>
                  <a:pt x="26" y="65"/>
                </a:moveTo>
                <a:cubicBezTo>
                  <a:pt x="36" y="46"/>
                  <a:pt x="36" y="46"/>
                  <a:pt x="36" y="46"/>
                </a:cubicBezTo>
                <a:cubicBezTo>
                  <a:pt x="36" y="46"/>
                  <a:pt x="40" y="63"/>
                  <a:pt x="26" y="65"/>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264" name="Freeform 260"/>
          <p:cNvSpPr/>
          <p:nvPr/>
        </p:nvSpPr>
        <p:spPr bwMode="auto">
          <a:xfrm>
            <a:off x="3362325" y="3462599"/>
            <a:ext cx="127000" cy="257175"/>
          </a:xfrm>
          <a:custGeom>
            <a:avLst/>
            <a:gdLst>
              <a:gd name="T0" fmla="*/ 37 w 37"/>
              <a:gd name="T1" fmla="*/ 14 h 75"/>
              <a:gd name="T2" fmla="*/ 37 w 37"/>
              <a:gd name="T3" fmla="*/ 14 h 75"/>
              <a:gd name="T4" fmla="*/ 37 w 37"/>
              <a:gd name="T5" fmla="*/ 14 h 75"/>
              <a:gd name="T6" fmla="*/ 26 w 37"/>
              <a:gd name="T7" fmla="*/ 4 h 75"/>
              <a:gd name="T8" fmla="*/ 25 w 37"/>
              <a:gd name="T9" fmla="*/ 4 h 75"/>
              <a:gd name="T10" fmla="*/ 20 w 37"/>
              <a:gd name="T11" fmla="*/ 3 h 75"/>
              <a:gd name="T12" fmla="*/ 4 w 37"/>
              <a:gd name="T13" fmla="*/ 10 h 75"/>
              <a:gd name="T14" fmla="*/ 1 w 37"/>
              <a:gd name="T15" fmla="*/ 31 h 75"/>
              <a:gd name="T16" fmla="*/ 4 w 37"/>
              <a:gd name="T17" fmla="*/ 35 h 75"/>
              <a:gd name="T18" fmla="*/ 8 w 37"/>
              <a:gd name="T19" fmla="*/ 32 h 75"/>
              <a:gd name="T20" fmla="*/ 10 w 37"/>
              <a:gd name="T21" fmla="*/ 15 h 75"/>
              <a:gd name="T22" fmla="*/ 11 w 37"/>
              <a:gd name="T23" fmla="*/ 16 h 75"/>
              <a:gd name="T24" fmla="*/ 10 w 37"/>
              <a:gd name="T25" fmla="*/ 26 h 75"/>
              <a:gd name="T26" fmla="*/ 9 w 37"/>
              <a:gd name="T27" fmla="*/ 35 h 75"/>
              <a:gd name="T28" fmla="*/ 4 w 37"/>
              <a:gd name="T29" fmla="*/ 68 h 75"/>
              <a:gd name="T30" fmla="*/ 7 w 37"/>
              <a:gd name="T31" fmla="*/ 73 h 75"/>
              <a:gd name="T32" fmla="*/ 12 w 37"/>
              <a:gd name="T33" fmla="*/ 70 h 75"/>
              <a:gd name="T34" fmla="*/ 16 w 37"/>
              <a:gd name="T35" fmla="*/ 39 h 75"/>
              <a:gd name="T36" fmla="*/ 17 w 37"/>
              <a:gd name="T37" fmla="*/ 39 h 75"/>
              <a:gd name="T38" fmla="*/ 13 w 37"/>
              <a:gd name="T39" fmla="*/ 70 h 75"/>
              <a:gd name="T40" fmla="*/ 16 w 37"/>
              <a:gd name="T41" fmla="*/ 74 h 75"/>
              <a:gd name="T42" fmla="*/ 21 w 37"/>
              <a:gd name="T43" fmla="*/ 71 h 75"/>
              <a:gd name="T44" fmla="*/ 26 w 37"/>
              <a:gd name="T45" fmla="*/ 37 h 75"/>
              <a:gd name="T46" fmla="*/ 27 w 37"/>
              <a:gd name="T47" fmla="*/ 28 h 75"/>
              <a:gd name="T48" fmla="*/ 29 w 37"/>
              <a:gd name="T49" fmla="*/ 18 h 75"/>
              <a:gd name="T50" fmla="*/ 30 w 37"/>
              <a:gd name="T51" fmla="*/ 18 h 75"/>
              <a:gd name="T52" fmla="*/ 27 w 37"/>
              <a:gd name="T53" fmla="*/ 35 h 75"/>
              <a:gd name="T54" fmla="*/ 30 w 37"/>
              <a:gd name="T55" fmla="*/ 39 h 75"/>
              <a:gd name="T56" fmla="*/ 34 w 37"/>
              <a:gd name="T57" fmla="*/ 36 h 75"/>
              <a:gd name="T58" fmla="*/ 37 w 37"/>
              <a:gd name="T59" fmla="*/ 14 h 75"/>
              <a:gd name="T60" fmla="*/ 37 w 37"/>
              <a:gd name="T61" fmla="*/ 1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75">
                <a:moveTo>
                  <a:pt x="37" y="14"/>
                </a:moveTo>
                <a:cubicBezTo>
                  <a:pt x="37" y="14"/>
                  <a:pt x="37" y="14"/>
                  <a:pt x="37" y="14"/>
                </a:cubicBezTo>
                <a:cubicBezTo>
                  <a:pt x="37" y="14"/>
                  <a:pt x="37" y="14"/>
                  <a:pt x="37" y="14"/>
                </a:cubicBezTo>
                <a:cubicBezTo>
                  <a:pt x="37" y="8"/>
                  <a:pt x="30" y="5"/>
                  <a:pt x="26" y="4"/>
                </a:cubicBezTo>
                <a:cubicBezTo>
                  <a:pt x="26" y="4"/>
                  <a:pt x="25" y="4"/>
                  <a:pt x="25" y="4"/>
                </a:cubicBezTo>
                <a:cubicBezTo>
                  <a:pt x="20" y="3"/>
                  <a:pt x="20" y="3"/>
                  <a:pt x="20" y="3"/>
                </a:cubicBezTo>
                <a:cubicBezTo>
                  <a:pt x="20" y="3"/>
                  <a:pt x="5" y="0"/>
                  <a:pt x="4" y="10"/>
                </a:cubicBezTo>
                <a:cubicBezTo>
                  <a:pt x="1" y="31"/>
                  <a:pt x="1" y="31"/>
                  <a:pt x="1" y="31"/>
                </a:cubicBezTo>
                <a:cubicBezTo>
                  <a:pt x="0" y="33"/>
                  <a:pt x="2" y="35"/>
                  <a:pt x="4" y="35"/>
                </a:cubicBezTo>
                <a:cubicBezTo>
                  <a:pt x="6" y="35"/>
                  <a:pt x="7" y="34"/>
                  <a:pt x="8" y="32"/>
                </a:cubicBezTo>
                <a:cubicBezTo>
                  <a:pt x="10" y="15"/>
                  <a:pt x="10" y="15"/>
                  <a:pt x="10" y="15"/>
                </a:cubicBezTo>
                <a:cubicBezTo>
                  <a:pt x="11" y="16"/>
                  <a:pt x="11" y="16"/>
                  <a:pt x="11" y="16"/>
                </a:cubicBezTo>
                <a:cubicBezTo>
                  <a:pt x="10" y="26"/>
                  <a:pt x="10" y="26"/>
                  <a:pt x="10" y="26"/>
                </a:cubicBezTo>
                <a:cubicBezTo>
                  <a:pt x="9" y="35"/>
                  <a:pt x="9" y="35"/>
                  <a:pt x="9" y="35"/>
                </a:cubicBezTo>
                <a:cubicBezTo>
                  <a:pt x="4" y="68"/>
                  <a:pt x="4" y="68"/>
                  <a:pt x="4" y="68"/>
                </a:cubicBezTo>
                <a:cubicBezTo>
                  <a:pt x="3" y="71"/>
                  <a:pt x="5" y="73"/>
                  <a:pt x="7" y="73"/>
                </a:cubicBezTo>
                <a:cubicBezTo>
                  <a:pt x="9" y="73"/>
                  <a:pt x="11" y="72"/>
                  <a:pt x="12" y="70"/>
                </a:cubicBezTo>
                <a:cubicBezTo>
                  <a:pt x="16" y="39"/>
                  <a:pt x="16" y="39"/>
                  <a:pt x="16" y="39"/>
                </a:cubicBezTo>
                <a:cubicBezTo>
                  <a:pt x="17" y="39"/>
                  <a:pt x="17" y="39"/>
                  <a:pt x="17" y="39"/>
                </a:cubicBezTo>
                <a:cubicBezTo>
                  <a:pt x="13" y="70"/>
                  <a:pt x="13" y="70"/>
                  <a:pt x="13" y="70"/>
                </a:cubicBezTo>
                <a:cubicBezTo>
                  <a:pt x="13" y="72"/>
                  <a:pt x="14" y="74"/>
                  <a:pt x="16" y="74"/>
                </a:cubicBezTo>
                <a:cubicBezTo>
                  <a:pt x="19" y="75"/>
                  <a:pt x="21" y="73"/>
                  <a:pt x="21" y="71"/>
                </a:cubicBezTo>
                <a:cubicBezTo>
                  <a:pt x="26" y="37"/>
                  <a:pt x="26" y="37"/>
                  <a:pt x="26" y="37"/>
                </a:cubicBezTo>
                <a:cubicBezTo>
                  <a:pt x="27" y="28"/>
                  <a:pt x="27" y="28"/>
                  <a:pt x="27" y="28"/>
                </a:cubicBezTo>
                <a:cubicBezTo>
                  <a:pt x="29" y="18"/>
                  <a:pt x="29" y="18"/>
                  <a:pt x="29" y="18"/>
                </a:cubicBezTo>
                <a:cubicBezTo>
                  <a:pt x="30" y="18"/>
                  <a:pt x="30" y="18"/>
                  <a:pt x="30" y="18"/>
                </a:cubicBezTo>
                <a:cubicBezTo>
                  <a:pt x="27" y="35"/>
                  <a:pt x="27" y="35"/>
                  <a:pt x="27" y="35"/>
                </a:cubicBezTo>
                <a:cubicBezTo>
                  <a:pt x="27" y="37"/>
                  <a:pt x="28" y="39"/>
                  <a:pt x="30" y="39"/>
                </a:cubicBezTo>
                <a:cubicBezTo>
                  <a:pt x="32" y="39"/>
                  <a:pt x="34" y="38"/>
                  <a:pt x="34" y="36"/>
                </a:cubicBezTo>
                <a:cubicBezTo>
                  <a:pt x="37" y="14"/>
                  <a:pt x="37" y="14"/>
                  <a:pt x="37" y="14"/>
                </a:cubicBezTo>
                <a:cubicBezTo>
                  <a:pt x="37" y="14"/>
                  <a:pt x="37" y="14"/>
                  <a:pt x="37" y="14"/>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65" name="Freeform 261"/>
          <p:cNvSpPr/>
          <p:nvPr/>
        </p:nvSpPr>
        <p:spPr bwMode="auto">
          <a:xfrm>
            <a:off x="3414712" y="3418149"/>
            <a:ext cx="53975" cy="55563"/>
          </a:xfrm>
          <a:custGeom>
            <a:avLst/>
            <a:gdLst>
              <a:gd name="T0" fmla="*/ 7 w 16"/>
              <a:gd name="T1" fmla="*/ 15 h 16"/>
              <a:gd name="T2" fmla="*/ 16 w 16"/>
              <a:gd name="T3" fmla="*/ 9 h 16"/>
              <a:gd name="T4" fmla="*/ 9 w 16"/>
              <a:gd name="T5" fmla="*/ 0 h 16"/>
              <a:gd name="T6" fmla="*/ 1 w 16"/>
              <a:gd name="T7" fmla="*/ 7 h 16"/>
              <a:gd name="T8" fmla="*/ 7 w 16"/>
              <a:gd name="T9" fmla="*/ 15 h 16"/>
            </a:gdLst>
            <a:ahLst/>
            <a:cxnLst>
              <a:cxn ang="0">
                <a:pos x="T0" y="T1"/>
              </a:cxn>
              <a:cxn ang="0">
                <a:pos x="T2" y="T3"/>
              </a:cxn>
              <a:cxn ang="0">
                <a:pos x="T4" y="T5"/>
              </a:cxn>
              <a:cxn ang="0">
                <a:pos x="T6" y="T7"/>
              </a:cxn>
              <a:cxn ang="0">
                <a:pos x="T8" y="T9"/>
              </a:cxn>
            </a:cxnLst>
            <a:rect l="0" t="0" r="r" b="b"/>
            <a:pathLst>
              <a:path w="16" h="16">
                <a:moveTo>
                  <a:pt x="7" y="15"/>
                </a:moveTo>
                <a:cubicBezTo>
                  <a:pt x="11" y="16"/>
                  <a:pt x="15" y="13"/>
                  <a:pt x="16" y="9"/>
                </a:cubicBezTo>
                <a:cubicBezTo>
                  <a:pt x="16" y="5"/>
                  <a:pt x="14" y="1"/>
                  <a:pt x="9" y="0"/>
                </a:cubicBezTo>
                <a:cubicBezTo>
                  <a:pt x="5" y="0"/>
                  <a:pt x="1" y="3"/>
                  <a:pt x="1" y="7"/>
                </a:cubicBezTo>
                <a:cubicBezTo>
                  <a:pt x="0" y="11"/>
                  <a:pt x="3" y="15"/>
                  <a:pt x="7" y="15"/>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66" name="Freeform 262"/>
          <p:cNvSpPr/>
          <p:nvPr/>
        </p:nvSpPr>
        <p:spPr bwMode="auto">
          <a:xfrm>
            <a:off x="4484687" y="1849699"/>
            <a:ext cx="161925" cy="250825"/>
          </a:xfrm>
          <a:custGeom>
            <a:avLst/>
            <a:gdLst>
              <a:gd name="T0" fmla="*/ 35 w 47"/>
              <a:gd name="T1" fmla="*/ 5 h 73"/>
              <a:gd name="T2" fmla="*/ 35 w 47"/>
              <a:gd name="T3" fmla="*/ 5 h 73"/>
              <a:gd name="T4" fmla="*/ 35 w 47"/>
              <a:gd name="T5" fmla="*/ 5 h 73"/>
              <a:gd name="T6" fmla="*/ 20 w 47"/>
              <a:gd name="T7" fmla="*/ 2 h 73"/>
              <a:gd name="T8" fmla="*/ 20 w 47"/>
              <a:gd name="T9" fmla="*/ 2 h 73"/>
              <a:gd name="T10" fmla="*/ 15 w 47"/>
              <a:gd name="T11" fmla="*/ 4 h 73"/>
              <a:gd name="T12" fmla="*/ 3 w 47"/>
              <a:gd name="T13" fmla="*/ 17 h 73"/>
              <a:gd name="T14" fmla="*/ 10 w 47"/>
              <a:gd name="T15" fmla="*/ 38 h 73"/>
              <a:gd name="T16" fmla="*/ 15 w 47"/>
              <a:gd name="T17" fmla="*/ 40 h 73"/>
              <a:gd name="T18" fmla="*/ 17 w 47"/>
              <a:gd name="T19" fmla="*/ 35 h 73"/>
              <a:gd name="T20" fmla="*/ 11 w 47"/>
              <a:gd name="T21" fmla="*/ 19 h 73"/>
              <a:gd name="T22" fmla="*/ 13 w 47"/>
              <a:gd name="T23" fmla="*/ 19 h 73"/>
              <a:gd name="T24" fmla="*/ 16 w 47"/>
              <a:gd name="T25" fmla="*/ 29 h 73"/>
              <a:gd name="T26" fmla="*/ 19 w 47"/>
              <a:gd name="T27" fmla="*/ 37 h 73"/>
              <a:gd name="T28" fmla="*/ 30 w 47"/>
              <a:gd name="T29" fmla="*/ 69 h 73"/>
              <a:gd name="T30" fmla="*/ 35 w 47"/>
              <a:gd name="T31" fmla="*/ 72 h 73"/>
              <a:gd name="T32" fmla="*/ 37 w 47"/>
              <a:gd name="T33" fmla="*/ 67 h 73"/>
              <a:gd name="T34" fmla="*/ 27 w 47"/>
              <a:gd name="T35" fmla="*/ 37 h 73"/>
              <a:gd name="T36" fmla="*/ 29 w 47"/>
              <a:gd name="T37" fmla="*/ 37 h 73"/>
              <a:gd name="T38" fmla="*/ 39 w 47"/>
              <a:gd name="T39" fmla="*/ 66 h 73"/>
              <a:gd name="T40" fmla="*/ 44 w 47"/>
              <a:gd name="T41" fmla="*/ 69 h 73"/>
              <a:gd name="T42" fmla="*/ 46 w 47"/>
              <a:gd name="T43" fmla="*/ 64 h 73"/>
              <a:gd name="T44" fmla="*/ 35 w 47"/>
              <a:gd name="T45" fmla="*/ 32 h 73"/>
              <a:gd name="T46" fmla="*/ 33 w 47"/>
              <a:gd name="T47" fmla="*/ 23 h 73"/>
              <a:gd name="T48" fmla="*/ 29 w 47"/>
              <a:gd name="T49" fmla="*/ 13 h 73"/>
              <a:gd name="T50" fmla="*/ 30 w 47"/>
              <a:gd name="T51" fmla="*/ 13 h 73"/>
              <a:gd name="T52" fmla="*/ 36 w 47"/>
              <a:gd name="T53" fmla="*/ 29 h 73"/>
              <a:gd name="T54" fmla="*/ 40 w 47"/>
              <a:gd name="T55" fmla="*/ 31 h 73"/>
              <a:gd name="T56" fmla="*/ 42 w 47"/>
              <a:gd name="T57" fmla="*/ 27 h 73"/>
              <a:gd name="T58" fmla="*/ 35 w 47"/>
              <a:gd name="T59" fmla="*/ 6 h 73"/>
              <a:gd name="T60" fmla="*/ 35 w 47"/>
              <a:gd name="T61" fmla="*/ 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 h="73">
                <a:moveTo>
                  <a:pt x="35" y="5"/>
                </a:moveTo>
                <a:cubicBezTo>
                  <a:pt x="35" y="5"/>
                  <a:pt x="35" y="5"/>
                  <a:pt x="35" y="5"/>
                </a:cubicBezTo>
                <a:cubicBezTo>
                  <a:pt x="35" y="5"/>
                  <a:pt x="35" y="5"/>
                  <a:pt x="35" y="5"/>
                </a:cubicBezTo>
                <a:cubicBezTo>
                  <a:pt x="32" y="0"/>
                  <a:pt x="24" y="1"/>
                  <a:pt x="20" y="2"/>
                </a:cubicBezTo>
                <a:cubicBezTo>
                  <a:pt x="20" y="2"/>
                  <a:pt x="20" y="2"/>
                  <a:pt x="20" y="2"/>
                </a:cubicBezTo>
                <a:cubicBezTo>
                  <a:pt x="15" y="4"/>
                  <a:pt x="15" y="4"/>
                  <a:pt x="15" y="4"/>
                </a:cubicBezTo>
                <a:cubicBezTo>
                  <a:pt x="15" y="4"/>
                  <a:pt x="0" y="8"/>
                  <a:pt x="3" y="17"/>
                </a:cubicBezTo>
                <a:cubicBezTo>
                  <a:pt x="10" y="38"/>
                  <a:pt x="10" y="38"/>
                  <a:pt x="10" y="38"/>
                </a:cubicBezTo>
                <a:cubicBezTo>
                  <a:pt x="11" y="39"/>
                  <a:pt x="13" y="40"/>
                  <a:pt x="15" y="40"/>
                </a:cubicBezTo>
                <a:cubicBezTo>
                  <a:pt x="16" y="39"/>
                  <a:pt x="17" y="37"/>
                  <a:pt x="17" y="35"/>
                </a:cubicBezTo>
                <a:cubicBezTo>
                  <a:pt x="11" y="19"/>
                  <a:pt x="11" y="19"/>
                  <a:pt x="11" y="19"/>
                </a:cubicBezTo>
                <a:cubicBezTo>
                  <a:pt x="13" y="19"/>
                  <a:pt x="13" y="19"/>
                  <a:pt x="13" y="19"/>
                </a:cubicBezTo>
                <a:cubicBezTo>
                  <a:pt x="16" y="29"/>
                  <a:pt x="16" y="29"/>
                  <a:pt x="16" y="29"/>
                </a:cubicBezTo>
                <a:cubicBezTo>
                  <a:pt x="19" y="37"/>
                  <a:pt x="19" y="37"/>
                  <a:pt x="19" y="37"/>
                </a:cubicBezTo>
                <a:cubicBezTo>
                  <a:pt x="30" y="69"/>
                  <a:pt x="30" y="69"/>
                  <a:pt x="30" y="69"/>
                </a:cubicBezTo>
                <a:cubicBezTo>
                  <a:pt x="30" y="72"/>
                  <a:pt x="33" y="73"/>
                  <a:pt x="35" y="72"/>
                </a:cubicBezTo>
                <a:cubicBezTo>
                  <a:pt x="37" y="71"/>
                  <a:pt x="38" y="69"/>
                  <a:pt x="37" y="67"/>
                </a:cubicBezTo>
                <a:cubicBezTo>
                  <a:pt x="27" y="37"/>
                  <a:pt x="27" y="37"/>
                  <a:pt x="27" y="37"/>
                </a:cubicBezTo>
                <a:cubicBezTo>
                  <a:pt x="29" y="37"/>
                  <a:pt x="29" y="37"/>
                  <a:pt x="29" y="37"/>
                </a:cubicBezTo>
                <a:cubicBezTo>
                  <a:pt x="39" y="66"/>
                  <a:pt x="39" y="66"/>
                  <a:pt x="39" y="66"/>
                </a:cubicBezTo>
                <a:cubicBezTo>
                  <a:pt x="39" y="69"/>
                  <a:pt x="42" y="70"/>
                  <a:pt x="44" y="69"/>
                </a:cubicBezTo>
                <a:cubicBezTo>
                  <a:pt x="46" y="68"/>
                  <a:pt x="47" y="66"/>
                  <a:pt x="46" y="64"/>
                </a:cubicBezTo>
                <a:cubicBezTo>
                  <a:pt x="35" y="32"/>
                  <a:pt x="35" y="32"/>
                  <a:pt x="35" y="32"/>
                </a:cubicBezTo>
                <a:cubicBezTo>
                  <a:pt x="33" y="23"/>
                  <a:pt x="33" y="23"/>
                  <a:pt x="33" y="23"/>
                </a:cubicBezTo>
                <a:cubicBezTo>
                  <a:pt x="29" y="13"/>
                  <a:pt x="29" y="13"/>
                  <a:pt x="29" y="13"/>
                </a:cubicBezTo>
                <a:cubicBezTo>
                  <a:pt x="30" y="13"/>
                  <a:pt x="30" y="13"/>
                  <a:pt x="30" y="13"/>
                </a:cubicBezTo>
                <a:cubicBezTo>
                  <a:pt x="36" y="29"/>
                  <a:pt x="36" y="29"/>
                  <a:pt x="36" y="29"/>
                </a:cubicBezTo>
                <a:cubicBezTo>
                  <a:pt x="36" y="31"/>
                  <a:pt x="38" y="32"/>
                  <a:pt x="40" y="31"/>
                </a:cubicBezTo>
                <a:cubicBezTo>
                  <a:pt x="42" y="30"/>
                  <a:pt x="43" y="28"/>
                  <a:pt x="42" y="27"/>
                </a:cubicBezTo>
                <a:cubicBezTo>
                  <a:pt x="35" y="6"/>
                  <a:pt x="35" y="6"/>
                  <a:pt x="35" y="6"/>
                </a:cubicBezTo>
                <a:cubicBezTo>
                  <a:pt x="35" y="6"/>
                  <a:pt x="35" y="6"/>
                  <a:pt x="35" y="5"/>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67" name="Freeform 263"/>
          <p:cNvSpPr/>
          <p:nvPr/>
        </p:nvSpPr>
        <p:spPr bwMode="auto">
          <a:xfrm>
            <a:off x="4502150" y="1800487"/>
            <a:ext cx="61912" cy="61913"/>
          </a:xfrm>
          <a:custGeom>
            <a:avLst/>
            <a:gdLst>
              <a:gd name="T0" fmla="*/ 11 w 18"/>
              <a:gd name="T1" fmla="*/ 16 h 18"/>
              <a:gd name="T2" fmla="*/ 16 w 18"/>
              <a:gd name="T3" fmla="*/ 7 h 18"/>
              <a:gd name="T4" fmla="*/ 7 w 18"/>
              <a:gd name="T5" fmla="*/ 2 h 18"/>
              <a:gd name="T6" fmla="*/ 2 w 18"/>
              <a:gd name="T7" fmla="*/ 11 h 18"/>
              <a:gd name="T8" fmla="*/ 11 w 18"/>
              <a:gd name="T9" fmla="*/ 16 h 18"/>
            </a:gdLst>
            <a:ahLst/>
            <a:cxnLst>
              <a:cxn ang="0">
                <a:pos x="T0" y="T1"/>
              </a:cxn>
              <a:cxn ang="0">
                <a:pos x="T2" y="T3"/>
              </a:cxn>
              <a:cxn ang="0">
                <a:pos x="T4" y="T5"/>
              </a:cxn>
              <a:cxn ang="0">
                <a:pos x="T6" y="T7"/>
              </a:cxn>
              <a:cxn ang="0">
                <a:pos x="T8" y="T9"/>
              </a:cxn>
            </a:cxnLst>
            <a:rect l="0" t="0" r="r" b="b"/>
            <a:pathLst>
              <a:path w="18" h="18">
                <a:moveTo>
                  <a:pt x="11" y="16"/>
                </a:moveTo>
                <a:cubicBezTo>
                  <a:pt x="15" y="15"/>
                  <a:pt x="18" y="11"/>
                  <a:pt x="16" y="7"/>
                </a:cubicBezTo>
                <a:cubicBezTo>
                  <a:pt x="15" y="3"/>
                  <a:pt x="11" y="0"/>
                  <a:pt x="7" y="2"/>
                </a:cubicBezTo>
                <a:cubicBezTo>
                  <a:pt x="3" y="3"/>
                  <a:pt x="0" y="7"/>
                  <a:pt x="2" y="11"/>
                </a:cubicBezTo>
                <a:cubicBezTo>
                  <a:pt x="3" y="15"/>
                  <a:pt x="7" y="18"/>
                  <a:pt x="11" y="16"/>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68" name="Freeform 264"/>
          <p:cNvSpPr>
            <a:spLocks noEditPoints="1"/>
          </p:cNvSpPr>
          <p:nvPr/>
        </p:nvSpPr>
        <p:spPr bwMode="auto">
          <a:xfrm>
            <a:off x="3143250" y="3400687"/>
            <a:ext cx="161925" cy="298450"/>
          </a:xfrm>
          <a:custGeom>
            <a:avLst/>
            <a:gdLst>
              <a:gd name="T0" fmla="*/ 27 w 47"/>
              <a:gd name="T1" fmla="*/ 14 h 87"/>
              <a:gd name="T2" fmla="*/ 35 w 47"/>
              <a:gd name="T3" fmla="*/ 8 h 87"/>
              <a:gd name="T4" fmla="*/ 29 w 47"/>
              <a:gd name="T5" fmla="*/ 1 h 87"/>
              <a:gd name="T6" fmla="*/ 22 w 47"/>
              <a:gd name="T7" fmla="*/ 6 h 87"/>
              <a:gd name="T8" fmla="*/ 27 w 47"/>
              <a:gd name="T9" fmla="*/ 14 h 87"/>
              <a:gd name="T10" fmla="*/ 41 w 47"/>
              <a:gd name="T11" fmla="*/ 39 h 87"/>
              <a:gd name="T12" fmla="*/ 44 w 47"/>
              <a:gd name="T13" fmla="*/ 42 h 87"/>
              <a:gd name="T14" fmla="*/ 47 w 47"/>
              <a:gd name="T15" fmla="*/ 39 h 87"/>
              <a:gd name="T16" fmla="*/ 46 w 47"/>
              <a:gd name="T17" fmla="*/ 25 h 87"/>
              <a:gd name="T18" fmla="*/ 44 w 47"/>
              <a:gd name="T19" fmla="*/ 22 h 87"/>
              <a:gd name="T20" fmla="*/ 36 w 47"/>
              <a:gd name="T21" fmla="*/ 17 h 87"/>
              <a:gd name="T22" fmla="*/ 29 w 47"/>
              <a:gd name="T23" fmla="*/ 15 h 87"/>
              <a:gd name="T24" fmla="*/ 24 w 47"/>
              <a:gd name="T25" fmla="*/ 17 h 87"/>
              <a:gd name="T26" fmla="*/ 24 w 47"/>
              <a:gd name="T27" fmla="*/ 17 h 87"/>
              <a:gd name="T28" fmla="*/ 24 w 47"/>
              <a:gd name="T29" fmla="*/ 17 h 87"/>
              <a:gd name="T30" fmla="*/ 23 w 47"/>
              <a:gd name="T31" fmla="*/ 18 h 87"/>
              <a:gd name="T32" fmla="*/ 14 w 47"/>
              <a:gd name="T33" fmla="*/ 28 h 87"/>
              <a:gd name="T34" fmla="*/ 14 w 47"/>
              <a:gd name="T35" fmla="*/ 28 h 87"/>
              <a:gd name="T36" fmla="*/ 2 w 47"/>
              <a:gd name="T37" fmla="*/ 36 h 87"/>
              <a:gd name="T38" fmla="*/ 1 w 47"/>
              <a:gd name="T39" fmla="*/ 40 h 87"/>
              <a:gd name="T40" fmla="*/ 6 w 47"/>
              <a:gd name="T41" fmla="*/ 42 h 87"/>
              <a:gd name="T42" fmla="*/ 18 w 47"/>
              <a:gd name="T43" fmla="*/ 34 h 87"/>
              <a:gd name="T44" fmla="*/ 18 w 47"/>
              <a:gd name="T45" fmla="*/ 34 h 87"/>
              <a:gd name="T46" fmla="*/ 19 w 47"/>
              <a:gd name="T47" fmla="*/ 33 h 87"/>
              <a:gd name="T48" fmla="*/ 21 w 47"/>
              <a:gd name="T49" fmla="*/ 31 h 87"/>
              <a:gd name="T50" fmla="*/ 21 w 47"/>
              <a:gd name="T51" fmla="*/ 41 h 87"/>
              <a:gd name="T52" fmla="*/ 22 w 47"/>
              <a:gd name="T53" fmla="*/ 44 h 87"/>
              <a:gd name="T54" fmla="*/ 13 w 47"/>
              <a:gd name="T55" fmla="*/ 58 h 87"/>
              <a:gd name="T56" fmla="*/ 13 w 47"/>
              <a:gd name="T57" fmla="*/ 58 h 87"/>
              <a:gd name="T58" fmla="*/ 13 w 47"/>
              <a:gd name="T59" fmla="*/ 59 h 87"/>
              <a:gd name="T60" fmla="*/ 12 w 47"/>
              <a:gd name="T61" fmla="*/ 61 h 87"/>
              <a:gd name="T62" fmla="*/ 6 w 47"/>
              <a:gd name="T63" fmla="*/ 79 h 87"/>
              <a:gd name="T64" fmla="*/ 10 w 47"/>
              <a:gd name="T65" fmla="*/ 84 h 87"/>
              <a:gd name="T66" fmla="*/ 15 w 47"/>
              <a:gd name="T67" fmla="*/ 80 h 87"/>
              <a:gd name="T68" fmla="*/ 20 w 47"/>
              <a:gd name="T69" fmla="*/ 64 h 87"/>
              <a:gd name="T70" fmla="*/ 28 w 47"/>
              <a:gd name="T71" fmla="*/ 55 h 87"/>
              <a:gd name="T72" fmla="*/ 31 w 47"/>
              <a:gd name="T73" fmla="*/ 83 h 87"/>
              <a:gd name="T74" fmla="*/ 35 w 47"/>
              <a:gd name="T75" fmla="*/ 87 h 87"/>
              <a:gd name="T76" fmla="*/ 39 w 47"/>
              <a:gd name="T77" fmla="*/ 82 h 87"/>
              <a:gd name="T78" fmla="*/ 37 w 47"/>
              <a:gd name="T79" fmla="*/ 45 h 87"/>
              <a:gd name="T80" fmla="*/ 38 w 47"/>
              <a:gd name="T81" fmla="*/ 41 h 87"/>
              <a:gd name="T82" fmla="*/ 38 w 47"/>
              <a:gd name="T83" fmla="*/ 26 h 87"/>
              <a:gd name="T84" fmla="*/ 40 w 47"/>
              <a:gd name="T85" fmla="*/ 27 h 87"/>
              <a:gd name="T86" fmla="*/ 41 w 47"/>
              <a:gd name="T87" fmla="*/ 3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 h="87">
                <a:moveTo>
                  <a:pt x="27" y="14"/>
                </a:moveTo>
                <a:cubicBezTo>
                  <a:pt x="31" y="14"/>
                  <a:pt x="34" y="12"/>
                  <a:pt x="35" y="8"/>
                </a:cubicBezTo>
                <a:cubicBezTo>
                  <a:pt x="35" y="5"/>
                  <a:pt x="33" y="1"/>
                  <a:pt x="29" y="1"/>
                </a:cubicBezTo>
                <a:cubicBezTo>
                  <a:pt x="25" y="0"/>
                  <a:pt x="22" y="3"/>
                  <a:pt x="22" y="6"/>
                </a:cubicBezTo>
                <a:cubicBezTo>
                  <a:pt x="21" y="10"/>
                  <a:pt x="24" y="13"/>
                  <a:pt x="27" y="14"/>
                </a:cubicBezTo>
                <a:close/>
                <a:moveTo>
                  <a:pt x="41" y="39"/>
                </a:moveTo>
                <a:cubicBezTo>
                  <a:pt x="41" y="41"/>
                  <a:pt x="42" y="43"/>
                  <a:pt x="44" y="42"/>
                </a:cubicBezTo>
                <a:cubicBezTo>
                  <a:pt x="46" y="42"/>
                  <a:pt x="47" y="41"/>
                  <a:pt x="47" y="39"/>
                </a:cubicBezTo>
                <a:cubicBezTo>
                  <a:pt x="46" y="25"/>
                  <a:pt x="46" y="25"/>
                  <a:pt x="46" y="25"/>
                </a:cubicBezTo>
                <a:cubicBezTo>
                  <a:pt x="46" y="23"/>
                  <a:pt x="45" y="22"/>
                  <a:pt x="44" y="22"/>
                </a:cubicBezTo>
                <a:cubicBezTo>
                  <a:pt x="36" y="17"/>
                  <a:pt x="36" y="17"/>
                  <a:pt x="36" y="17"/>
                </a:cubicBezTo>
                <a:cubicBezTo>
                  <a:pt x="34" y="16"/>
                  <a:pt x="32" y="15"/>
                  <a:pt x="29" y="15"/>
                </a:cubicBezTo>
                <a:cubicBezTo>
                  <a:pt x="27" y="15"/>
                  <a:pt x="25" y="16"/>
                  <a:pt x="24" y="17"/>
                </a:cubicBezTo>
                <a:cubicBezTo>
                  <a:pt x="24" y="17"/>
                  <a:pt x="24" y="17"/>
                  <a:pt x="24" y="17"/>
                </a:cubicBezTo>
                <a:cubicBezTo>
                  <a:pt x="24" y="17"/>
                  <a:pt x="24" y="17"/>
                  <a:pt x="24" y="17"/>
                </a:cubicBezTo>
                <a:cubicBezTo>
                  <a:pt x="23" y="17"/>
                  <a:pt x="23" y="18"/>
                  <a:pt x="23" y="18"/>
                </a:cubicBezTo>
                <a:cubicBezTo>
                  <a:pt x="14" y="28"/>
                  <a:pt x="14" y="28"/>
                  <a:pt x="14" y="28"/>
                </a:cubicBezTo>
                <a:cubicBezTo>
                  <a:pt x="14" y="28"/>
                  <a:pt x="14" y="28"/>
                  <a:pt x="14" y="28"/>
                </a:cubicBezTo>
                <a:cubicBezTo>
                  <a:pt x="2" y="36"/>
                  <a:pt x="2" y="36"/>
                  <a:pt x="2" y="36"/>
                </a:cubicBezTo>
                <a:cubicBezTo>
                  <a:pt x="1" y="37"/>
                  <a:pt x="0" y="39"/>
                  <a:pt x="1" y="40"/>
                </a:cubicBezTo>
                <a:cubicBezTo>
                  <a:pt x="2" y="42"/>
                  <a:pt x="4" y="43"/>
                  <a:pt x="6" y="42"/>
                </a:cubicBezTo>
                <a:cubicBezTo>
                  <a:pt x="18" y="34"/>
                  <a:pt x="18" y="34"/>
                  <a:pt x="18" y="34"/>
                </a:cubicBezTo>
                <a:cubicBezTo>
                  <a:pt x="18" y="34"/>
                  <a:pt x="18" y="34"/>
                  <a:pt x="18" y="34"/>
                </a:cubicBezTo>
                <a:cubicBezTo>
                  <a:pt x="19" y="33"/>
                  <a:pt x="19" y="33"/>
                  <a:pt x="19" y="33"/>
                </a:cubicBezTo>
                <a:cubicBezTo>
                  <a:pt x="21" y="31"/>
                  <a:pt x="21" y="31"/>
                  <a:pt x="21" y="31"/>
                </a:cubicBezTo>
                <a:cubicBezTo>
                  <a:pt x="21" y="41"/>
                  <a:pt x="21" y="41"/>
                  <a:pt x="21" y="41"/>
                </a:cubicBezTo>
                <a:cubicBezTo>
                  <a:pt x="21" y="42"/>
                  <a:pt x="21" y="43"/>
                  <a:pt x="22" y="44"/>
                </a:cubicBezTo>
                <a:cubicBezTo>
                  <a:pt x="13" y="58"/>
                  <a:pt x="13" y="58"/>
                  <a:pt x="13" y="58"/>
                </a:cubicBezTo>
                <a:cubicBezTo>
                  <a:pt x="13" y="58"/>
                  <a:pt x="13" y="58"/>
                  <a:pt x="13" y="58"/>
                </a:cubicBezTo>
                <a:cubicBezTo>
                  <a:pt x="13" y="59"/>
                  <a:pt x="13" y="59"/>
                  <a:pt x="13" y="59"/>
                </a:cubicBezTo>
                <a:cubicBezTo>
                  <a:pt x="12" y="59"/>
                  <a:pt x="12" y="60"/>
                  <a:pt x="12" y="61"/>
                </a:cubicBezTo>
                <a:cubicBezTo>
                  <a:pt x="6" y="79"/>
                  <a:pt x="6" y="79"/>
                  <a:pt x="6" y="79"/>
                </a:cubicBezTo>
                <a:cubicBezTo>
                  <a:pt x="6" y="81"/>
                  <a:pt x="7" y="83"/>
                  <a:pt x="10" y="84"/>
                </a:cubicBezTo>
                <a:cubicBezTo>
                  <a:pt x="12" y="84"/>
                  <a:pt x="14" y="82"/>
                  <a:pt x="15" y="80"/>
                </a:cubicBezTo>
                <a:cubicBezTo>
                  <a:pt x="20" y="64"/>
                  <a:pt x="20" y="64"/>
                  <a:pt x="20" y="64"/>
                </a:cubicBezTo>
                <a:cubicBezTo>
                  <a:pt x="28" y="55"/>
                  <a:pt x="28" y="55"/>
                  <a:pt x="28" y="55"/>
                </a:cubicBezTo>
                <a:cubicBezTo>
                  <a:pt x="31" y="83"/>
                  <a:pt x="31" y="83"/>
                  <a:pt x="31" y="83"/>
                </a:cubicBezTo>
                <a:cubicBezTo>
                  <a:pt x="31" y="85"/>
                  <a:pt x="33" y="87"/>
                  <a:pt x="35" y="87"/>
                </a:cubicBezTo>
                <a:cubicBezTo>
                  <a:pt x="37" y="87"/>
                  <a:pt x="39" y="85"/>
                  <a:pt x="39" y="82"/>
                </a:cubicBezTo>
                <a:cubicBezTo>
                  <a:pt x="37" y="45"/>
                  <a:pt x="37" y="45"/>
                  <a:pt x="37" y="45"/>
                </a:cubicBezTo>
                <a:cubicBezTo>
                  <a:pt x="38" y="44"/>
                  <a:pt x="38" y="42"/>
                  <a:pt x="38" y="41"/>
                </a:cubicBezTo>
                <a:cubicBezTo>
                  <a:pt x="38" y="26"/>
                  <a:pt x="38" y="26"/>
                  <a:pt x="38" y="26"/>
                </a:cubicBezTo>
                <a:cubicBezTo>
                  <a:pt x="40" y="27"/>
                  <a:pt x="40" y="27"/>
                  <a:pt x="40" y="27"/>
                </a:cubicBezTo>
                <a:lnTo>
                  <a:pt x="41" y="39"/>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69" name="Freeform 265"/>
          <p:cNvSpPr>
            <a:spLocks noEditPoints="1"/>
          </p:cNvSpPr>
          <p:nvPr/>
        </p:nvSpPr>
        <p:spPr bwMode="auto">
          <a:xfrm>
            <a:off x="4416425" y="3067312"/>
            <a:ext cx="171450" cy="292100"/>
          </a:xfrm>
          <a:custGeom>
            <a:avLst/>
            <a:gdLst>
              <a:gd name="T0" fmla="*/ 19 w 50"/>
              <a:gd name="T1" fmla="*/ 13 h 85"/>
              <a:gd name="T2" fmla="*/ 25 w 50"/>
              <a:gd name="T3" fmla="*/ 6 h 85"/>
              <a:gd name="T4" fmla="*/ 18 w 50"/>
              <a:gd name="T5" fmla="*/ 0 h 85"/>
              <a:gd name="T6" fmla="*/ 12 w 50"/>
              <a:gd name="T7" fmla="*/ 7 h 85"/>
              <a:gd name="T8" fmla="*/ 19 w 50"/>
              <a:gd name="T9" fmla="*/ 13 h 85"/>
              <a:gd name="T10" fmla="*/ 39 w 50"/>
              <a:gd name="T11" fmla="*/ 34 h 85"/>
              <a:gd name="T12" fmla="*/ 43 w 50"/>
              <a:gd name="T13" fmla="*/ 36 h 85"/>
              <a:gd name="T14" fmla="*/ 45 w 50"/>
              <a:gd name="T15" fmla="*/ 32 h 85"/>
              <a:gd name="T16" fmla="*/ 41 w 50"/>
              <a:gd name="T17" fmla="*/ 19 h 85"/>
              <a:gd name="T18" fmla="*/ 38 w 50"/>
              <a:gd name="T19" fmla="*/ 17 h 85"/>
              <a:gd name="T20" fmla="*/ 29 w 50"/>
              <a:gd name="T21" fmla="*/ 14 h 85"/>
              <a:gd name="T22" fmla="*/ 22 w 50"/>
              <a:gd name="T23" fmla="*/ 14 h 85"/>
              <a:gd name="T24" fmla="*/ 17 w 50"/>
              <a:gd name="T25" fmla="*/ 17 h 85"/>
              <a:gd name="T26" fmla="*/ 17 w 50"/>
              <a:gd name="T27" fmla="*/ 18 h 85"/>
              <a:gd name="T28" fmla="*/ 17 w 50"/>
              <a:gd name="T29" fmla="*/ 18 h 85"/>
              <a:gd name="T30" fmla="*/ 16 w 50"/>
              <a:gd name="T31" fmla="*/ 18 h 85"/>
              <a:gd name="T32" fmla="*/ 11 w 50"/>
              <a:gd name="T33" fmla="*/ 31 h 85"/>
              <a:gd name="T34" fmla="*/ 11 w 50"/>
              <a:gd name="T35" fmla="*/ 31 h 85"/>
              <a:gd name="T36" fmla="*/ 1 w 50"/>
              <a:gd name="T37" fmla="*/ 41 h 85"/>
              <a:gd name="T38" fmla="*/ 1 w 50"/>
              <a:gd name="T39" fmla="*/ 46 h 85"/>
              <a:gd name="T40" fmla="*/ 6 w 50"/>
              <a:gd name="T41" fmla="*/ 46 h 85"/>
              <a:gd name="T42" fmla="*/ 15 w 50"/>
              <a:gd name="T43" fmla="*/ 35 h 85"/>
              <a:gd name="T44" fmla="*/ 16 w 50"/>
              <a:gd name="T45" fmla="*/ 35 h 85"/>
              <a:gd name="T46" fmla="*/ 17 w 50"/>
              <a:gd name="T47" fmla="*/ 34 h 85"/>
              <a:gd name="T48" fmla="*/ 18 w 50"/>
              <a:gd name="T49" fmla="*/ 31 h 85"/>
              <a:gd name="T50" fmla="*/ 21 w 50"/>
              <a:gd name="T51" fmla="*/ 41 h 85"/>
              <a:gd name="T52" fmla="*/ 22 w 50"/>
              <a:gd name="T53" fmla="*/ 44 h 85"/>
              <a:gd name="T54" fmla="*/ 17 w 50"/>
              <a:gd name="T55" fmla="*/ 60 h 85"/>
              <a:gd name="T56" fmla="*/ 17 w 50"/>
              <a:gd name="T57" fmla="*/ 60 h 85"/>
              <a:gd name="T58" fmla="*/ 17 w 50"/>
              <a:gd name="T59" fmla="*/ 60 h 85"/>
              <a:gd name="T60" fmla="*/ 17 w 50"/>
              <a:gd name="T61" fmla="*/ 63 h 85"/>
              <a:gd name="T62" fmla="*/ 16 w 50"/>
              <a:gd name="T63" fmla="*/ 81 h 85"/>
              <a:gd name="T64" fmla="*/ 21 w 50"/>
              <a:gd name="T65" fmla="*/ 85 h 85"/>
              <a:gd name="T66" fmla="*/ 25 w 50"/>
              <a:gd name="T67" fmla="*/ 80 h 85"/>
              <a:gd name="T68" fmla="*/ 26 w 50"/>
              <a:gd name="T69" fmla="*/ 63 h 85"/>
              <a:gd name="T70" fmla="*/ 31 w 50"/>
              <a:gd name="T71" fmla="*/ 53 h 85"/>
              <a:gd name="T72" fmla="*/ 41 w 50"/>
              <a:gd name="T73" fmla="*/ 79 h 85"/>
              <a:gd name="T74" fmla="*/ 46 w 50"/>
              <a:gd name="T75" fmla="*/ 82 h 85"/>
              <a:gd name="T76" fmla="*/ 49 w 50"/>
              <a:gd name="T77" fmla="*/ 76 h 85"/>
              <a:gd name="T78" fmla="*/ 37 w 50"/>
              <a:gd name="T79" fmla="*/ 41 h 85"/>
              <a:gd name="T80" fmla="*/ 37 w 50"/>
              <a:gd name="T81" fmla="*/ 36 h 85"/>
              <a:gd name="T82" fmla="*/ 33 w 50"/>
              <a:gd name="T83" fmla="*/ 22 h 85"/>
              <a:gd name="T84" fmla="*/ 35 w 50"/>
              <a:gd name="T85" fmla="*/ 23 h 85"/>
              <a:gd name="T86" fmla="*/ 39 w 50"/>
              <a:gd name="T87" fmla="*/ 3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 h="85">
                <a:moveTo>
                  <a:pt x="19" y="13"/>
                </a:moveTo>
                <a:cubicBezTo>
                  <a:pt x="23" y="13"/>
                  <a:pt x="25" y="9"/>
                  <a:pt x="25" y="6"/>
                </a:cubicBezTo>
                <a:cubicBezTo>
                  <a:pt x="25" y="2"/>
                  <a:pt x="21" y="0"/>
                  <a:pt x="18" y="0"/>
                </a:cubicBezTo>
                <a:cubicBezTo>
                  <a:pt x="14" y="1"/>
                  <a:pt x="11" y="4"/>
                  <a:pt x="12" y="7"/>
                </a:cubicBezTo>
                <a:cubicBezTo>
                  <a:pt x="12" y="11"/>
                  <a:pt x="16" y="14"/>
                  <a:pt x="19" y="13"/>
                </a:cubicBezTo>
                <a:close/>
                <a:moveTo>
                  <a:pt x="39" y="34"/>
                </a:moveTo>
                <a:cubicBezTo>
                  <a:pt x="40" y="36"/>
                  <a:pt x="42" y="37"/>
                  <a:pt x="43" y="36"/>
                </a:cubicBezTo>
                <a:cubicBezTo>
                  <a:pt x="45" y="36"/>
                  <a:pt x="46" y="34"/>
                  <a:pt x="45" y="32"/>
                </a:cubicBezTo>
                <a:cubicBezTo>
                  <a:pt x="41" y="19"/>
                  <a:pt x="41" y="19"/>
                  <a:pt x="41" y="19"/>
                </a:cubicBezTo>
                <a:cubicBezTo>
                  <a:pt x="40" y="17"/>
                  <a:pt x="39" y="17"/>
                  <a:pt x="38" y="17"/>
                </a:cubicBezTo>
                <a:cubicBezTo>
                  <a:pt x="29" y="14"/>
                  <a:pt x="29" y="14"/>
                  <a:pt x="29" y="14"/>
                </a:cubicBezTo>
                <a:cubicBezTo>
                  <a:pt x="27" y="13"/>
                  <a:pt x="24" y="13"/>
                  <a:pt x="22" y="14"/>
                </a:cubicBezTo>
                <a:cubicBezTo>
                  <a:pt x="20" y="14"/>
                  <a:pt x="18" y="16"/>
                  <a:pt x="17" y="17"/>
                </a:cubicBezTo>
                <a:cubicBezTo>
                  <a:pt x="17" y="17"/>
                  <a:pt x="17" y="17"/>
                  <a:pt x="17" y="18"/>
                </a:cubicBezTo>
                <a:cubicBezTo>
                  <a:pt x="17" y="18"/>
                  <a:pt x="17" y="18"/>
                  <a:pt x="17" y="18"/>
                </a:cubicBezTo>
                <a:cubicBezTo>
                  <a:pt x="17" y="18"/>
                  <a:pt x="17" y="18"/>
                  <a:pt x="16" y="18"/>
                </a:cubicBezTo>
                <a:cubicBezTo>
                  <a:pt x="11" y="31"/>
                  <a:pt x="11" y="31"/>
                  <a:pt x="11" y="31"/>
                </a:cubicBezTo>
                <a:cubicBezTo>
                  <a:pt x="11" y="31"/>
                  <a:pt x="11" y="31"/>
                  <a:pt x="11" y="31"/>
                </a:cubicBezTo>
                <a:cubicBezTo>
                  <a:pt x="1" y="41"/>
                  <a:pt x="1" y="41"/>
                  <a:pt x="1" y="41"/>
                </a:cubicBezTo>
                <a:cubicBezTo>
                  <a:pt x="0" y="42"/>
                  <a:pt x="0" y="45"/>
                  <a:pt x="1" y="46"/>
                </a:cubicBezTo>
                <a:cubicBezTo>
                  <a:pt x="2" y="47"/>
                  <a:pt x="5" y="47"/>
                  <a:pt x="6" y="46"/>
                </a:cubicBezTo>
                <a:cubicBezTo>
                  <a:pt x="15" y="35"/>
                  <a:pt x="15" y="35"/>
                  <a:pt x="15" y="35"/>
                </a:cubicBezTo>
                <a:cubicBezTo>
                  <a:pt x="16" y="35"/>
                  <a:pt x="16" y="35"/>
                  <a:pt x="16" y="35"/>
                </a:cubicBezTo>
                <a:cubicBezTo>
                  <a:pt x="16" y="34"/>
                  <a:pt x="17" y="34"/>
                  <a:pt x="17" y="34"/>
                </a:cubicBezTo>
                <a:cubicBezTo>
                  <a:pt x="18" y="31"/>
                  <a:pt x="18" y="31"/>
                  <a:pt x="18" y="31"/>
                </a:cubicBezTo>
                <a:cubicBezTo>
                  <a:pt x="21" y="41"/>
                  <a:pt x="21" y="41"/>
                  <a:pt x="21" y="41"/>
                </a:cubicBezTo>
                <a:cubicBezTo>
                  <a:pt x="21" y="42"/>
                  <a:pt x="22" y="43"/>
                  <a:pt x="22" y="44"/>
                </a:cubicBezTo>
                <a:cubicBezTo>
                  <a:pt x="17" y="60"/>
                  <a:pt x="17" y="60"/>
                  <a:pt x="17" y="60"/>
                </a:cubicBezTo>
                <a:cubicBezTo>
                  <a:pt x="17" y="60"/>
                  <a:pt x="17" y="60"/>
                  <a:pt x="17" y="60"/>
                </a:cubicBezTo>
                <a:cubicBezTo>
                  <a:pt x="17" y="60"/>
                  <a:pt x="17" y="60"/>
                  <a:pt x="17" y="60"/>
                </a:cubicBezTo>
                <a:cubicBezTo>
                  <a:pt x="17" y="61"/>
                  <a:pt x="17" y="62"/>
                  <a:pt x="17" y="63"/>
                </a:cubicBezTo>
                <a:cubicBezTo>
                  <a:pt x="16" y="81"/>
                  <a:pt x="16" y="81"/>
                  <a:pt x="16" y="81"/>
                </a:cubicBezTo>
                <a:cubicBezTo>
                  <a:pt x="16" y="84"/>
                  <a:pt x="18" y="85"/>
                  <a:pt x="21" y="85"/>
                </a:cubicBezTo>
                <a:cubicBezTo>
                  <a:pt x="23" y="85"/>
                  <a:pt x="25" y="83"/>
                  <a:pt x="25" y="80"/>
                </a:cubicBezTo>
                <a:cubicBezTo>
                  <a:pt x="26" y="63"/>
                  <a:pt x="26" y="63"/>
                  <a:pt x="26" y="63"/>
                </a:cubicBezTo>
                <a:cubicBezTo>
                  <a:pt x="31" y="53"/>
                  <a:pt x="31" y="53"/>
                  <a:pt x="31" y="53"/>
                </a:cubicBezTo>
                <a:cubicBezTo>
                  <a:pt x="41" y="79"/>
                  <a:pt x="41" y="79"/>
                  <a:pt x="41" y="79"/>
                </a:cubicBezTo>
                <a:cubicBezTo>
                  <a:pt x="42" y="81"/>
                  <a:pt x="44" y="82"/>
                  <a:pt x="46" y="82"/>
                </a:cubicBezTo>
                <a:cubicBezTo>
                  <a:pt x="48" y="81"/>
                  <a:pt x="50" y="78"/>
                  <a:pt x="49" y="76"/>
                </a:cubicBezTo>
                <a:cubicBezTo>
                  <a:pt x="37" y="41"/>
                  <a:pt x="37" y="41"/>
                  <a:pt x="37" y="41"/>
                </a:cubicBezTo>
                <a:cubicBezTo>
                  <a:pt x="37" y="40"/>
                  <a:pt x="37" y="38"/>
                  <a:pt x="37" y="36"/>
                </a:cubicBezTo>
                <a:cubicBezTo>
                  <a:pt x="33" y="22"/>
                  <a:pt x="33" y="22"/>
                  <a:pt x="33" y="22"/>
                </a:cubicBezTo>
                <a:cubicBezTo>
                  <a:pt x="35" y="23"/>
                  <a:pt x="35" y="23"/>
                  <a:pt x="35" y="23"/>
                </a:cubicBezTo>
                <a:lnTo>
                  <a:pt x="39" y="34"/>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70" name="Freeform 266"/>
          <p:cNvSpPr/>
          <p:nvPr/>
        </p:nvSpPr>
        <p:spPr bwMode="auto">
          <a:xfrm>
            <a:off x="3314700" y="2124337"/>
            <a:ext cx="165100" cy="230188"/>
          </a:xfrm>
          <a:custGeom>
            <a:avLst/>
            <a:gdLst>
              <a:gd name="T0" fmla="*/ 33 w 48"/>
              <a:gd name="T1" fmla="*/ 2 h 67"/>
              <a:gd name="T2" fmla="*/ 4 w 48"/>
              <a:gd name="T3" fmla="*/ 15 h 67"/>
              <a:gd name="T4" fmla="*/ 1 w 48"/>
              <a:gd name="T5" fmla="*/ 23 h 67"/>
              <a:gd name="T6" fmla="*/ 5 w 48"/>
              <a:gd name="T7" fmla="*/ 32 h 67"/>
              <a:gd name="T8" fmla="*/ 13 w 48"/>
              <a:gd name="T9" fmla="*/ 35 h 67"/>
              <a:gd name="T10" fmla="*/ 23 w 48"/>
              <a:gd name="T11" fmla="*/ 30 h 67"/>
              <a:gd name="T12" fmla="*/ 39 w 48"/>
              <a:gd name="T13" fmla="*/ 64 h 67"/>
              <a:gd name="T14" fmla="*/ 44 w 48"/>
              <a:gd name="T15" fmla="*/ 66 h 67"/>
              <a:gd name="T16" fmla="*/ 46 w 48"/>
              <a:gd name="T17" fmla="*/ 65 h 67"/>
              <a:gd name="T18" fmla="*/ 48 w 48"/>
              <a:gd name="T19" fmla="*/ 60 h 67"/>
              <a:gd name="T20" fmla="*/ 32 w 48"/>
              <a:gd name="T21" fmla="*/ 26 h 67"/>
              <a:gd name="T22" fmla="*/ 42 w 48"/>
              <a:gd name="T23" fmla="*/ 21 h 67"/>
              <a:gd name="T24" fmla="*/ 45 w 48"/>
              <a:gd name="T25" fmla="*/ 14 h 67"/>
              <a:gd name="T26" fmla="*/ 40 w 48"/>
              <a:gd name="T27" fmla="*/ 4 h 67"/>
              <a:gd name="T28" fmla="*/ 33 w 48"/>
              <a:gd name="T29" fmla="*/ 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67">
                <a:moveTo>
                  <a:pt x="33" y="2"/>
                </a:moveTo>
                <a:cubicBezTo>
                  <a:pt x="4" y="15"/>
                  <a:pt x="4" y="15"/>
                  <a:pt x="4" y="15"/>
                </a:cubicBezTo>
                <a:cubicBezTo>
                  <a:pt x="1" y="17"/>
                  <a:pt x="0" y="20"/>
                  <a:pt x="1" y="23"/>
                </a:cubicBezTo>
                <a:cubicBezTo>
                  <a:pt x="5" y="32"/>
                  <a:pt x="5" y="32"/>
                  <a:pt x="5" y="32"/>
                </a:cubicBezTo>
                <a:cubicBezTo>
                  <a:pt x="7" y="35"/>
                  <a:pt x="10" y="36"/>
                  <a:pt x="13" y="35"/>
                </a:cubicBezTo>
                <a:cubicBezTo>
                  <a:pt x="23" y="30"/>
                  <a:pt x="23" y="30"/>
                  <a:pt x="23" y="30"/>
                </a:cubicBezTo>
                <a:cubicBezTo>
                  <a:pt x="39" y="64"/>
                  <a:pt x="39" y="64"/>
                  <a:pt x="39" y="64"/>
                </a:cubicBezTo>
                <a:cubicBezTo>
                  <a:pt x="40" y="66"/>
                  <a:pt x="42" y="67"/>
                  <a:pt x="44" y="66"/>
                </a:cubicBezTo>
                <a:cubicBezTo>
                  <a:pt x="46" y="65"/>
                  <a:pt x="46" y="65"/>
                  <a:pt x="46" y="65"/>
                </a:cubicBezTo>
                <a:cubicBezTo>
                  <a:pt x="48" y="64"/>
                  <a:pt x="48" y="62"/>
                  <a:pt x="48" y="60"/>
                </a:cubicBezTo>
                <a:cubicBezTo>
                  <a:pt x="32" y="26"/>
                  <a:pt x="32" y="26"/>
                  <a:pt x="32" y="26"/>
                </a:cubicBezTo>
                <a:cubicBezTo>
                  <a:pt x="42" y="21"/>
                  <a:pt x="42" y="21"/>
                  <a:pt x="42" y="21"/>
                </a:cubicBezTo>
                <a:cubicBezTo>
                  <a:pt x="45" y="20"/>
                  <a:pt x="46" y="16"/>
                  <a:pt x="45" y="14"/>
                </a:cubicBezTo>
                <a:cubicBezTo>
                  <a:pt x="40" y="4"/>
                  <a:pt x="40" y="4"/>
                  <a:pt x="40" y="4"/>
                </a:cubicBezTo>
                <a:cubicBezTo>
                  <a:pt x="39" y="2"/>
                  <a:pt x="36" y="0"/>
                  <a:pt x="33" y="2"/>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71" name="Freeform 267"/>
          <p:cNvSpPr>
            <a:spLocks noEditPoints="1"/>
          </p:cNvSpPr>
          <p:nvPr/>
        </p:nvSpPr>
        <p:spPr bwMode="auto">
          <a:xfrm>
            <a:off x="692150" y="3092712"/>
            <a:ext cx="144462" cy="209550"/>
          </a:xfrm>
          <a:custGeom>
            <a:avLst/>
            <a:gdLst>
              <a:gd name="T0" fmla="*/ 27 w 42"/>
              <a:gd name="T1" fmla="*/ 1 h 61"/>
              <a:gd name="T2" fmla="*/ 8 w 42"/>
              <a:gd name="T3" fmla="*/ 3 h 61"/>
              <a:gd name="T4" fmla="*/ 0 w 42"/>
              <a:gd name="T5" fmla="*/ 13 h 61"/>
              <a:gd name="T6" fmla="*/ 5 w 42"/>
              <a:gd name="T7" fmla="*/ 52 h 61"/>
              <a:gd name="T8" fmla="*/ 15 w 42"/>
              <a:gd name="T9" fmla="*/ 60 h 61"/>
              <a:gd name="T10" fmla="*/ 34 w 42"/>
              <a:gd name="T11" fmla="*/ 58 h 61"/>
              <a:gd name="T12" fmla="*/ 42 w 42"/>
              <a:gd name="T13" fmla="*/ 48 h 61"/>
              <a:gd name="T14" fmla="*/ 37 w 42"/>
              <a:gd name="T15" fmla="*/ 9 h 61"/>
              <a:gd name="T16" fmla="*/ 27 w 42"/>
              <a:gd name="T17" fmla="*/ 1 h 61"/>
              <a:gd name="T18" fmla="*/ 38 w 42"/>
              <a:gd name="T19" fmla="*/ 48 h 61"/>
              <a:gd name="T20" fmla="*/ 33 w 42"/>
              <a:gd name="T21" fmla="*/ 54 h 61"/>
              <a:gd name="T22" fmla="*/ 14 w 42"/>
              <a:gd name="T23" fmla="*/ 56 h 61"/>
              <a:gd name="T24" fmla="*/ 9 w 42"/>
              <a:gd name="T25" fmla="*/ 52 h 61"/>
              <a:gd name="T26" fmla="*/ 4 w 42"/>
              <a:gd name="T27" fmla="*/ 13 h 61"/>
              <a:gd name="T28" fmla="*/ 8 w 42"/>
              <a:gd name="T29" fmla="*/ 7 h 61"/>
              <a:gd name="T30" fmla="*/ 27 w 42"/>
              <a:gd name="T31" fmla="*/ 5 h 61"/>
              <a:gd name="T32" fmla="*/ 33 w 42"/>
              <a:gd name="T33" fmla="*/ 9 h 61"/>
              <a:gd name="T34" fmla="*/ 38 w 42"/>
              <a:gd name="T35" fmla="*/ 4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61">
                <a:moveTo>
                  <a:pt x="27" y="1"/>
                </a:moveTo>
                <a:cubicBezTo>
                  <a:pt x="8" y="3"/>
                  <a:pt x="8" y="3"/>
                  <a:pt x="8" y="3"/>
                </a:cubicBezTo>
                <a:cubicBezTo>
                  <a:pt x="3" y="4"/>
                  <a:pt x="0" y="8"/>
                  <a:pt x="0" y="13"/>
                </a:cubicBezTo>
                <a:cubicBezTo>
                  <a:pt x="5" y="52"/>
                  <a:pt x="5" y="52"/>
                  <a:pt x="5" y="52"/>
                </a:cubicBezTo>
                <a:cubicBezTo>
                  <a:pt x="6" y="57"/>
                  <a:pt x="10" y="61"/>
                  <a:pt x="15" y="60"/>
                </a:cubicBezTo>
                <a:cubicBezTo>
                  <a:pt x="34" y="58"/>
                  <a:pt x="34" y="58"/>
                  <a:pt x="34" y="58"/>
                </a:cubicBezTo>
                <a:cubicBezTo>
                  <a:pt x="39" y="57"/>
                  <a:pt x="42" y="53"/>
                  <a:pt x="42" y="48"/>
                </a:cubicBezTo>
                <a:cubicBezTo>
                  <a:pt x="37" y="9"/>
                  <a:pt x="37" y="9"/>
                  <a:pt x="37" y="9"/>
                </a:cubicBezTo>
                <a:cubicBezTo>
                  <a:pt x="36" y="4"/>
                  <a:pt x="32" y="0"/>
                  <a:pt x="27" y="1"/>
                </a:cubicBezTo>
                <a:close/>
                <a:moveTo>
                  <a:pt x="38" y="48"/>
                </a:moveTo>
                <a:cubicBezTo>
                  <a:pt x="38" y="51"/>
                  <a:pt x="36" y="54"/>
                  <a:pt x="33" y="54"/>
                </a:cubicBezTo>
                <a:cubicBezTo>
                  <a:pt x="14" y="56"/>
                  <a:pt x="14" y="56"/>
                  <a:pt x="14" y="56"/>
                </a:cubicBezTo>
                <a:cubicBezTo>
                  <a:pt x="12" y="57"/>
                  <a:pt x="9" y="55"/>
                  <a:pt x="9" y="52"/>
                </a:cubicBezTo>
                <a:cubicBezTo>
                  <a:pt x="4" y="13"/>
                  <a:pt x="4" y="13"/>
                  <a:pt x="4" y="13"/>
                </a:cubicBezTo>
                <a:cubicBezTo>
                  <a:pt x="4" y="10"/>
                  <a:pt x="6" y="7"/>
                  <a:pt x="8" y="7"/>
                </a:cubicBezTo>
                <a:cubicBezTo>
                  <a:pt x="27" y="5"/>
                  <a:pt x="27" y="5"/>
                  <a:pt x="27" y="5"/>
                </a:cubicBezTo>
                <a:cubicBezTo>
                  <a:pt x="30" y="4"/>
                  <a:pt x="33" y="6"/>
                  <a:pt x="33" y="9"/>
                </a:cubicBezTo>
                <a:lnTo>
                  <a:pt x="38" y="48"/>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72" name="Freeform 268"/>
          <p:cNvSpPr/>
          <p:nvPr/>
        </p:nvSpPr>
        <p:spPr bwMode="auto">
          <a:xfrm>
            <a:off x="758825" y="3246699"/>
            <a:ext cx="26987" cy="23813"/>
          </a:xfrm>
          <a:custGeom>
            <a:avLst/>
            <a:gdLst>
              <a:gd name="T0" fmla="*/ 6 w 8"/>
              <a:gd name="T1" fmla="*/ 0 h 7"/>
              <a:gd name="T2" fmla="*/ 2 w 8"/>
              <a:gd name="T3" fmla="*/ 1 h 7"/>
              <a:gd name="T4" fmla="*/ 0 w 8"/>
              <a:gd name="T5" fmla="*/ 2 h 7"/>
              <a:gd name="T6" fmla="*/ 1 w 8"/>
              <a:gd name="T7" fmla="*/ 6 h 7"/>
              <a:gd name="T8" fmla="*/ 3 w 8"/>
              <a:gd name="T9" fmla="*/ 7 h 7"/>
              <a:gd name="T10" fmla="*/ 7 w 8"/>
              <a:gd name="T11" fmla="*/ 7 h 7"/>
              <a:gd name="T12" fmla="*/ 8 w 8"/>
              <a:gd name="T13" fmla="*/ 5 h 7"/>
              <a:gd name="T14" fmla="*/ 7 w 8"/>
              <a:gd name="T15" fmla="*/ 1 h 7"/>
              <a:gd name="T16" fmla="*/ 6 w 8"/>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6" y="0"/>
                </a:moveTo>
                <a:cubicBezTo>
                  <a:pt x="2" y="1"/>
                  <a:pt x="2" y="1"/>
                  <a:pt x="2" y="1"/>
                </a:cubicBezTo>
                <a:cubicBezTo>
                  <a:pt x="1" y="1"/>
                  <a:pt x="0" y="1"/>
                  <a:pt x="0" y="2"/>
                </a:cubicBezTo>
                <a:cubicBezTo>
                  <a:pt x="1" y="6"/>
                  <a:pt x="1" y="6"/>
                  <a:pt x="1" y="6"/>
                </a:cubicBezTo>
                <a:cubicBezTo>
                  <a:pt x="1" y="7"/>
                  <a:pt x="2" y="7"/>
                  <a:pt x="3" y="7"/>
                </a:cubicBezTo>
                <a:cubicBezTo>
                  <a:pt x="7" y="7"/>
                  <a:pt x="7" y="7"/>
                  <a:pt x="7" y="7"/>
                </a:cubicBezTo>
                <a:cubicBezTo>
                  <a:pt x="7" y="7"/>
                  <a:pt x="8" y="6"/>
                  <a:pt x="8" y="5"/>
                </a:cubicBezTo>
                <a:cubicBezTo>
                  <a:pt x="7" y="1"/>
                  <a:pt x="7" y="1"/>
                  <a:pt x="7" y="1"/>
                </a:cubicBezTo>
                <a:cubicBezTo>
                  <a:pt x="7" y="1"/>
                  <a:pt x="6" y="0"/>
                  <a:pt x="6"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73" name="Freeform 269"/>
          <p:cNvSpPr/>
          <p:nvPr/>
        </p:nvSpPr>
        <p:spPr bwMode="auto">
          <a:xfrm>
            <a:off x="712787" y="3119699"/>
            <a:ext cx="96837" cy="123825"/>
          </a:xfrm>
          <a:custGeom>
            <a:avLst/>
            <a:gdLst>
              <a:gd name="T0" fmla="*/ 23 w 28"/>
              <a:gd name="T1" fmla="*/ 0 h 36"/>
              <a:gd name="T2" fmla="*/ 2 w 28"/>
              <a:gd name="T3" fmla="*/ 3 h 36"/>
              <a:gd name="T4" fmla="*/ 0 w 28"/>
              <a:gd name="T5" fmla="*/ 5 h 36"/>
              <a:gd name="T6" fmla="*/ 4 w 28"/>
              <a:gd name="T7" fmla="*/ 35 h 36"/>
              <a:gd name="T8" fmla="*/ 6 w 28"/>
              <a:gd name="T9" fmla="*/ 36 h 36"/>
              <a:gd name="T10" fmla="*/ 27 w 28"/>
              <a:gd name="T11" fmla="*/ 33 h 36"/>
              <a:gd name="T12" fmla="*/ 28 w 28"/>
              <a:gd name="T13" fmla="*/ 32 h 36"/>
              <a:gd name="T14" fmla="*/ 25 w 28"/>
              <a:gd name="T15" fmla="*/ 2 h 36"/>
              <a:gd name="T16" fmla="*/ 23 w 28"/>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6">
                <a:moveTo>
                  <a:pt x="23" y="0"/>
                </a:moveTo>
                <a:cubicBezTo>
                  <a:pt x="2" y="3"/>
                  <a:pt x="2" y="3"/>
                  <a:pt x="2" y="3"/>
                </a:cubicBezTo>
                <a:cubicBezTo>
                  <a:pt x="1" y="3"/>
                  <a:pt x="0" y="4"/>
                  <a:pt x="0" y="5"/>
                </a:cubicBezTo>
                <a:cubicBezTo>
                  <a:pt x="4" y="35"/>
                  <a:pt x="4" y="35"/>
                  <a:pt x="4" y="35"/>
                </a:cubicBezTo>
                <a:cubicBezTo>
                  <a:pt x="4" y="36"/>
                  <a:pt x="5" y="36"/>
                  <a:pt x="6" y="36"/>
                </a:cubicBezTo>
                <a:cubicBezTo>
                  <a:pt x="27" y="33"/>
                  <a:pt x="27" y="33"/>
                  <a:pt x="27" y="33"/>
                </a:cubicBezTo>
                <a:cubicBezTo>
                  <a:pt x="28" y="33"/>
                  <a:pt x="28" y="33"/>
                  <a:pt x="28" y="32"/>
                </a:cubicBezTo>
                <a:cubicBezTo>
                  <a:pt x="25" y="2"/>
                  <a:pt x="25" y="2"/>
                  <a:pt x="25" y="2"/>
                </a:cubicBezTo>
                <a:cubicBezTo>
                  <a:pt x="25" y="1"/>
                  <a:pt x="24" y="0"/>
                  <a:pt x="23"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74" name="Freeform 270"/>
          <p:cNvSpPr>
            <a:spLocks noEditPoints="1"/>
          </p:cNvSpPr>
          <p:nvPr/>
        </p:nvSpPr>
        <p:spPr bwMode="auto">
          <a:xfrm>
            <a:off x="2097087" y="2868874"/>
            <a:ext cx="160337" cy="230188"/>
          </a:xfrm>
          <a:custGeom>
            <a:avLst/>
            <a:gdLst>
              <a:gd name="T0" fmla="*/ 30 w 47"/>
              <a:gd name="T1" fmla="*/ 1 h 67"/>
              <a:gd name="T2" fmla="*/ 9 w 47"/>
              <a:gd name="T3" fmla="*/ 4 h 67"/>
              <a:gd name="T4" fmla="*/ 0 w 47"/>
              <a:gd name="T5" fmla="*/ 15 h 67"/>
              <a:gd name="T6" fmla="*/ 6 w 47"/>
              <a:gd name="T7" fmla="*/ 58 h 67"/>
              <a:gd name="T8" fmla="*/ 17 w 47"/>
              <a:gd name="T9" fmla="*/ 66 h 67"/>
              <a:gd name="T10" fmla="*/ 38 w 47"/>
              <a:gd name="T11" fmla="*/ 64 h 67"/>
              <a:gd name="T12" fmla="*/ 46 w 47"/>
              <a:gd name="T13" fmla="*/ 53 h 67"/>
              <a:gd name="T14" fmla="*/ 41 w 47"/>
              <a:gd name="T15" fmla="*/ 10 h 67"/>
              <a:gd name="T16" fmla="*/ 30 w 47"/>
              <a:gd name="T17" fmla="*/ 1 h 67"/>
              <a:gd name="T18" fmla="*/ 42 w 47"/>
              <a:gd name="T19" fmla="*/ 53 h 67"/>
              <a:gd name="T20" fmla="*/ 37 w 47"/>
              <a:gd name="T21" fmla="*/ 60 h 67"/>
              <a:gd name="T22" fmla="*/ 16 w 47"/>
              <a:gd name="T23" fmla="*/ 62 h 67"/>
              <a:gd name="T24" fmla="*/ 10 w 47"/>
              <a:gd name="T25" fmla="*/ 57 h 67"/>
              <a:gd name="T26" fmla="*/ 5 w 47"/>
              <a:gd name="T27" fmla="*/ 14 h 67"/>
              <a:gd name="T28" fmla="*/ 10 w 47"/>
              <a:gd name="T29" fmla="*/ 8 h 67"/>
              <a:gd name="T30" fmla="*/ 30 w 47"/>
              <a:gd name="T31" fmla="*/ 5 h 67"/>
              <a:gd name="T32" fmla="*/ 37 w 47"/>
              <a:gd name="T33" fmla="*/ 10 h 67"/>
              <a:gd name="T34" fmla="*/ 42 w 47"/>
              <a:gd name="T35" fmla="*/ 5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7">
                <a:moveTo>
                  <a:pt x="30" y="1"/>
                </a:moveTo>
                <a:cubicBezTo>
                  <a:pt x="9" y="4"/>
                  <a:pt x="9" y="4"/>
                  <a:pt x="9" y="4"/>
                </a:cubicBezTo>
                <a:cubicBezTo>
                  <a:pt x="4" y="4"/>
                  <a:pt x="0" y="9"/>
                  <a:pt x="0" y="15"/>
                </a:cubicBezTo>
                <a:cubicBezTo>
                  <a:pt x="6" y="58"/>
                  <a:pt x="6" y="58"/>
                  <a:pt x="6" y="58"/>
                </a:cubicBezTo>
                <a:cubicBezTo>
                  <a:pt x="6" y="63"/>
                  <a:pt x="11" y="67"/>
                  <a:pt x="17" y="66"/>
                </a:cubicBezTo>
                <a:cubicBezTo>
                  <a:pt x="38" y="64"/>
                  <a:pt x="38" y="64"/>
                  <a:pt x="38" y="64"/>
                </a:cubicBezTo>
                <a:cubicBezTo>
                  <a:pt x="43" y="63"/>
                  <a:pt x="47" y="58"/>
                  <a:pt x="46" y="53"/>
                </a:cubicBezTo>
                <a:cubicBezTo>
                  <a:pt x="41" y="10"/>
                  <a:pt x="41" y="10"/>
                  <a:pt x="41" y="10"/>
                </a:cubicBezTo>
                <a:cubicBezTo>
                  <a:pt x="40" y="4"/>
                  <a:pt x="35" y="0"/>
                  <a:pt x="30" y="1"/>
                </a:cubicBezTo>
                <a:close/>
                <a:moveTo>
                  <a:pt x="42" y="53"/>
                </a:moveTo>
                <a:cubicBezTo>
                  <a:pt x="42" y="57"/>
                  <a:pt x="40" y="59"/>
                  <a:pt x="37" y="60"/>
                </a:cubicBezTo>
                <a:cubicBezTo>
                  <a:pt x="16" y="62"/>
                  <a:pt x="16" y="62"/>
                  <a:pt x="16" y="62"/>
                </a:cubicBezTo>
                <a:cubicBezTo>
                  <a:pt x="13" y="63"/>
                  <a:pt x="10" y="60"/>
                  <a:pt x="10" y="57"/>
                </a:cubicBezTo>
                <a:cubicBezTo>
                  <a:pt x="5" y="14"/>
                  <a:pt x="5" y="14"/>
                  <a:pt x="5" y="14"/>
                </a:cubicBezTo>
                <a:cubicBezTo>
                  <a:pt x="4" y="11"/>
                  <a:pt x="7" y="8"/>
                  <a:pt x="10" y="8"/>
                </a:cubicBezTo>
                <a:cubicBezTo>
                  <a:pt x="30" y="5"/>
                  <a:pt x="30" y="5"/>
                  <a:pt x="30" y="5"/>
                </a:cubicBezTo>
                <a:cubicBezTo>
                  <a:pt x="33" y="5"/>
                  <a:pt x="36" y="7"/>
                  <a:pt x="37" y="10"/>
                </a:cubicBezTo>
                <a:lnTo>
                  <a:pt x="42" y="53"/>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75" name="Freeform 271"/>
          <p:cNvSpPr/>
          <p:nvPr/>
        </p:nvSpPr>
        <p:spPr bwMode="auto">
          <a:xfrm>
            <a:off x="2171700" y="3040324"/>
            <a:ext cx="26987" cy="26988"/>
          </a:xfrm>
          <a:custGeom>
            <a:avLst/>
            <a:gdLst>
              <a:gd name="T0" fmla="*/ 6 w 8"/>
              <a:gd name="T1" fmla="*/ 0 h 8"/>
              <a:gd name="T2" fmla="*/ 1 w 8"/>
              <a:gd name="T3" fmla="*/ 0 h 8"/>
              <a:gd name="T4" fmla="*/ 0 w 8"/>
              <a:gd name="T5" fmla="*/ 2 h 8"/>
              <a:gd name="T6" fmla="*/ 0 w 8"/>
              <a:gd name="T7" fmla="*/ 6 h 8"/>
              <a:gd name="T8" fmla="*/ 2 w 8"/>
              <a:gd name="T9" fmla="*/ 8 h 8"/>
              <a:gd name="T10" fmla="*/ 6 w 8"/>
              <a:gd name="T11" fmla="*/ 7 h 8"/>
              <a:gd name="T12" fmla="*/ 8 w 8"/>
              <a:gd name="T13" fmla="*/ 6 h 8"/>
              <a:gd name="T14" fmla="*/ 7 w 8"/>
              <a:gd name="T15" fmla="*/ 1 h 8"/>
              <a:gd name="T16" fmla="*/ 6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6" y="0"/>
                </a:moveTo>
                <a:cubicBezTo>
                  <a:pt x="1" y="0"/>
                  <a:pt x="1" y="0"/>
                  <a:pt x="1" y="0"/>
                </a:cubicBezTo>
                <a:cubicBezTo>
                  <a:pt x="0" y="1"/>
                  <a:pt x="0" y="1"/>
                  <a:pt x="0" y="2"/>
                </a:cubicBezTo>
                <a:cubicBezTo>
                  <a:pt x="0" y="6"/>
                  <a:pt x="0" y="6"/>
                  <a:pt x="0" y="6"/>
                </a:cubicBezTo>
                <a:cubicBezTo>
                  <a:pt x="0" y="7"/>
                  <a:pt x="1" y="8"/>
                  <a:pt x="2" y="8"/>
                </a:cubicBezTo>
                <a:cubicBezTo>
                  <a:pt x="6" y="7"/>
                  <a:pt x="6" y="7"/>
                  <a:pt x="6" y="7"/>
                </a:cubicBezTo>
                <a:cubicBezTo>
                  <a:pt x="7" y="7"/>
                  <a:pt x="8" y="6"/>
                  <a:pt x="8" y="6"/>
                </a:cubicBezTo>
                <a:cubicBezTo>
                  <a:pt x="7" y="1"/>
                  <a:pt x="7" y="1"/>
                  <a:pt x="7" y="1"/>
                </a:cubicBezTo>
                <a:cubicBezTo>
                  <a:pt x="7" y="0"/>
                  <a:pt x="6" y="0"/>
                  <a:pt x="6"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76" name="Freeform 272"/>
          <p:cNvSpPr/>
          <p:nvPr/>
        </p:nvSpPr>
        <p:spPr bwMode="auto">
          <a:xfrm>
            <a:off x="2120900" y="2899037"/>
            <a:ext cx="106362" cy="138113"/>
          </a:xfrm>
          <a:custGeom>
            <a:avLst/>
            <a:gdLst>
              <a:gd name="T0" fmla="*/ 25 w 31"/>
              <a:gd name="T1" fmla="*/ 0 h 40"/>
              <a:gd name="T2" fmla="*/ 2 w 31"/>
              <a:gd name="T3" fmla="*/ 3 h 40"/>
              <a:gd name="T4" fmla="*/ 0 w 31"/>
              <a:gd name="T5" fmla="*/ 5 h 40"/>
              <a:gd name="T6" fmla="*/ 4 w 31"/>
              <a:gd name="T7" fmla="*/ 38 h 40"/>
              <a:gd name="T8" fmla="*/ 6 w 31"/>
              <a:gd name="T9" fmla="*/ 40 h 40"/>
              <a:gd name="T10" fmla="*/ 30 w 31"/>
              <a:gd name="T11" fmla="*/ 37 h 40"/>
              <a:gd name="T12" fmla="*/ 31 w 31"/>
              <a:gd name="T13" fmla="*/ 35 h 40"/>
              <a:gd name="T14" fmla="*/ 27 w 31"/>
              <a:gd name="T15" fmla="*/ 2 h 40"/>
              <a:gd name="T16" fmla="*/ 25 w 31"/>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0">
                <a:moveTo>
                  <a:pt x="25" y="0"/>
                </a:moveTo>
                <a:cubicBezTo>
                  <a:pt x="2" y="3"/>
                  <a:pt x="2" y="3"/>
                  <a:pt x="2" y="3"/>
                </a:cubicBezTo>
                <a:cubicBezTo>
                  <a:pt x="1" y="3"/>
                  <a:pt x="0" y="4"/>
                  <a:pt x="0" y="5"/>
                </a:cubicBezTo>
                <a:cubicBezTo>
                  <a:pt x="4" y="38"/>
                  <a:pt x="4" y="38"/>
                  <a:pt x="4" y="38"/>
                </a:cubicBezTo>
                <a:cubicBezTo>
                  <a:pt x="5" y="39"/>
                  <a:pt x="5" y="40"/>
                  <a:pt x="6" y="40"/>
                </a:cubicBezTo>
                <a:cubicBezTo>
                  <a:pt x="30" y="37"/>
                  <a:pt x="30" y="37"/>
                  <a:pt x="30" y="37"/>
                </a:cubicBezTo>
                <a:cubicBezTo>
                  <a:pt x="31" y="37"/>
                  <a:pt x="31" y="36"/>
                  <a:pt x="31" y="35"/>
                </a:cubicBezTo>
                <a:cubicBezTo>
                  <a:pt x="27" y="2"/>
                  <a:pt x="27" y="2"/>
                  <a:pt x="27" y="2"/>
                </a:cubicBezTo>
                <a:cubicBezTo>
                  <a:pt x="27" y="1"/>
                  <a:pt x="26" y="0"/>
                  <a:pt x="25"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77" name="Freeform 273"/>
          <p:cNvSpPr>
            <a:spLocks noEditPoints="1"/>
          </p:cNvSpPr>
          <p:nvPr/>
        </p:nvSpPr>
        <p:spPr bwMode="auto">
          <a:xfrm>
            <a:off x="4144962" y="1717937"/>
            <a:ext cx="161925" cy="230188"/>
          </a:xfrm>
          <a:custGeom>
            <a:avLst/>
            <a:gdLst>
              <a:gd name="T0" fmla="*/ 30 w 47"/>
              <a:gd name="T1" fmla="*/ 0 h 67"/>
              <a:gd name="T2" fmla="*/ 9 w 47"/>
              <a:gd name="T3" fmla="*/ 3 h 67"/>
              <a:gd name="T4" fmla="*/ 1 w 47"/>
              <a:gd name="T5" fmla="*/ 14 h 67"/>
              <a:gd name="T6" fmla="*/ 6 w 47"/>
              <a:gd name="T7" fmla="*/ 57 h 67"/>
              <a:gd name="T8" fmla="*/ 17 w 47"/>
              <a:gd name="T9" fmla="*/ 66 h 67"/>
              <a:gd name="T10" fmla="*/ 38 w 47"/>
              <a:gd name="T11" fmla="*/ 63 h 67"/>
              <a:gd name="T12" fmla="*/ 47 w 47"/>
              <a:gd name="T13" fmla="*/ 52 h 67"/>
              <a:gd name="T14" fmla="*/ 41 w 47"/>
              <a:gd name="T15" fmla="*/ 9 h 67"/>
              <a:gd name="T16" fmla="*/ 30 w 47"/>
              <a:gd name="T17" fmla="*/ 0 h 67"/>
              <a:gd name="T18" fmla="*/ 42 w 47"/>
              <a:gd name="T19" fmla="*/ 53 h 67"/>
              <a:gd name="T20" fmla="*/ 38 w 47"/>
              <a:gd name="T21" fmla="*/ 59 h 67"/>
              <a:gd name="T22" fmla="*/ 17 w 47"/>
              <a:gd name="T23" fmla="*/ 62 h 67"/>
              <a:gd name="T24" fmla="*/ 10 w 47"/>
              <a:gd name="T25" fmla="*/ 57 h 67"/>
              <a:gd name="T26" fmla="*/ 5 w 47"/>
              <a:gd name="T27" fmla="*/ 13 h 67"/>
              <a:gd name="T28" fmla="*/ 10 w 47"/>
              <a:gd name="T29" fmla="*/ 7 h 67"/>
              <a:gd name="T30" fmla="*/ 31 w 47"/>
              <a:gd name="T31" fmla="*/ 5 h 67"/>
              <a:gd name="T32" fmla="*/ 37 w 47"/>
              <a:gd name="T33" fmla="*/ 10 h 67"/>
              <a:gd name="T34" fmla="*/ 42 w 47"/>
              <a:gd name="T35" fmla="*/ 5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7">
                <a:moveTo>
                  <a:pt x="30" y="0"/>
                </a:moveTo>
                <a:cubicBezTo>
                  <a:pt x="9" y="3"/>
                  <a:pt x="9" y="3"/>
                  <a:pt x="9" y="3"/>
                </a:cubicBezTo>
                <a:cubicBezTo>
                  <a:pt x="4" y="4"/>
                  <a:pt x="0" y="9"/>
                  <a:pt x="1" y="14"/>
                </a:cubicBezTo>
                <a:cubicBezTo>
                  <a:pt x="6" y="57"/>
                  <a:pt x="6" y="57"/>
                  <a:pt x="6" y="57"/>
                </a:cubicBezTo>
                <a:cubicBezTo>
                  <a:pt x="7" y="63"/>
                  <a:pt x="12" y="67"/>
                  <a:pt x="17" y="66"/>
                </a:cubicBezTo>
                <a:cubicBezTo>
                  <a:pt x="38" y="63"/>
                  <a:pt x="38" y="63"/>
                  <a:pt x="38" y="63"/>
                </a:cubicBezTo>
                <a:cubicBezTo>
                  <a:pt x="43" y="63"/>
                  <a:pt x="47" y="58"/>
                  <a:pt x="47" y="52"/>
                </a:cubicBezTo>
                <a:cubicBezTo>
                  <a:pt x="41" y="9"/>
                  <a:pt x="41" y="9"/>
                  <a:pt x="41" y="9"/>
                </a:cubicBezTo>
                <a:cubicBezTo>
                  <a:pt x="41" y="4"/>
                  <a:pt x="36" y="0"/>
                  <a:pt x="30" y="0"/>
                </a:cubicBezTo>
                <a:close/>
                <a:moveTo>
                  <a:pt x="42" y="53"/>
                </a:moveTo>
                <a:cubicBezTo>
                  <a:pt x="43" y="56"/>
                  <a:pt x="41" y="59"/>
                  <a:pt x="38" y="59"/>
                </a:cubicBezTo>
                <a:cubicBezTo>
                  <a:pt x="17" y="62"/>
                  <a:pt x="17" y="62"/>
                  <a:pt x="17" y="62"/>
                </a:cubicBezTo>
                <a:cubicBezTo>
                  <a:pt x="14" y="62"/>
                  <a:pt x="11" y="60"/>
                  <a:pt x="10" y="57"/>
                </a:cubicBezTo>
                <a:cubicBezTo>
                  <a:pt x="5" y="13"/>
                  <a:pt x="5" y="13"/>
                  <a:pt x="5" y="13"/>
                </a:cubicBezTo>
                <a:cubicBezTo>
                  <a:pt x="5" y="10"/>
                  <a:pt x="7" y="8"/>
                  <a:pt x="10" y="7"/>
                </a:cubicBezTo>
                <a:cubicBezTo>
                  <a:pt x="31" y="5"/>
                  <a:pt x="31" y="5"/>
                  <a:pt x="31" y="5"/>
                </a:cubicBezTo>
                <a:cubicBezTo>
                  <a:pt x="34" y="4"/>
                  <a:pt x="37" y="7"/>
                  <a:pt x="37" y="10"/>
                </a:cubicBezTo>
                <a:lnTo>
                  <a:pt x="42" y="53"/>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78" name="Freeform 274"/>
          <p:cNvSpPr/>
          <p:nvPr/>
        </p:nvSpPr>
        <p:spPr bwMode="auto">
          <a:xfrm>
            <a:off x="4221162" y="1886212"/>
            <a:ext cx="26987" cy="28575"/>
          </a:xfrm>
          <a:custGeom>
            <a:avLst/>
            <a:gdLst>
              <a:gd name="T0" fmla="*/ 6 w 8"/>
              <a:gd name="T1" fmla="*/ 0 h 8"/>
              <a:gd name="T2" fmla="*/ 2 w 8"/>
              <a:gd name="T3" fmla="*/ 1 h 8"/>
              <a:gd name="T4" fmla="*/ 0 w 8"/>
              <a:gd name="T5" fmla="*/ 3 h 8"/>
              <a:gd name="T6" fmla="*/ 1 w 8"/>
              <a:gd name="T7" fmla="*/ 7 h 8"/>
              <a:gd name="T8" fmla="*/ 3 w 8"/>
              <a:gd name="T9" fmla="*/ 8 h 8"/>
              <a:gd name="T10" fmla="*/ 7 w 8"/>
              <a:gd name="T11" fmla="*/ 8 h 8"/>
              <a:gd name="T12" fmla="*/ 8 w 8"/>
              <a:gd name="T13" fmla="*/ 6 h 8"/>
              <a:gd name="T14" fmla="*/ 8 w 8"/>
              <a:gd name="T15" fmla="*/ 2 h 8"/>
              <a:gd name="T16" fmla="*/ 6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6" y="0"/>
                </a:moveTo>
                <a:cubicBezTo>
                  <a:pt x="2" y="1"/>
                  <a:pt x="2" y="1"/>
                  <a:pt x="2" y="1"/>
                </a:cubicBezTo>
                <a:cubicBezTo>
                  <a:pt x="1" y="1"/>
                  <a:pt x="0" y="2"/>
                  <a:pt x="0" y="3"/>
                </a:cubicBezTo>
                <a:cubicBezTo>
                  <a:pt x="1" y="7"/>
                  <a:pt x="1" y="7"/>
                  <a:pt x="1" y="7"/>
                </a:cubicBezTo>
                <a:cubicBezTo>
                  <a:pt x="1" y="8"/>
                  <a:pt x="2" y="8"/>
                  <a:pt x="3" y="8"/>
                </a:cubicBezTo>
                <a:cubicBezTo>
                  <a:pt x="7" y="8"/>
                  <a:pt x="7" y="8"/>
                  <a:pt x="7" y="8"/>
                </a:cubicBezTo>
                <a:cubicBezTo>
                  <a:pt x="8" y="8"/>
                  <a:pt x="8" y="7"/>
                  <a:pt x="8" y="6"/>
                </a:cubicBezTo>
                <a:cubicBezTo>
                  <a:pt x="8" y="2"/>
                  <a:pt x="8" y="2"/>
                  <a:pt x="8" y="2"/>
                </a:cubicBezTo>
                <a:cubicBezTo>
                  <a:pt x="8" y="1"/>
                  <a:pt x="7" y="0"/>
                  <a:pt x="6"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279" name="Freeform 275"/>
          <p:cNvSpPr/>
          <p:nvPr/>
        </p:nvSpPr>
        <p:spPr bwMode="auto">
          <a:xfrm>
            <a:off x="4171950" y="1749687"/>
            <a:ext cx="106362" cy="133350"/>
          </a:xfrm>
          <a:custGeom>
            <a:avLst/>
            <a:gdLst>
              <a:gd name="T0" fmla="*/ 25 w 31"/>
              <a:gd name="T1" fmla="*/ 0 h 39"/>
              <a:gd name="T2" fmla="*/ 1 w 31"/>
              <a:gd name="T3" fmla="*/ 3 h 39"/>
              <a:gd name="T4" fmla="*/ 0 w 31"/>
              <a:gd name="T5" fmla="*/ 4 h 39"/>
              <a:gd name="T6" fmla="*/ 4 w 31"/>
              <a:gd name="T7" fmla="*/ 38 h 39"/>
              <a:gd name="T8" fmla="*/ 6 w 31"/>
              <a:gd name="T9" fmla="*/ 39 h 39"/>
              <a:gd name="T10" fmla="*/ 29 w 31"/>
              <a:gd name="T11" fmla="*/ 36 h 39"/>
              <a:gd name="T12" fmla="*/ 31 w 31"/>
              <a:gd name="T13" fmla="*/ 34 h 39"/>
              <a:gd name="T14" fmla="*/ 27 w 31"/>
              <a:gd name="T15" fmla="*/ 1 h 39"/>
              <a:gd name="T16" fmla="*/ 25 w 31"/>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9">
                <a:moveTo>
                  <a:pt x="25" y="0"/>
                </a:moveTo>
                <a:cubicBezTo>
                  <a:pt x="1" y="3"/>
                  <a:pt x="1" y="3"/>
                  <a:pt x="1" y="3"/>
                </a:cubicBezTo>
                <a:cubicBezTo>
                  <a:pt x="0" y="3"/>
                  <a:pt x="0" y="3"/>
                  <a:pt x="0" y="4"/>
                </a:cubicBezTo>
                <a:cubicBezTo>
                  <a:pt x="4" y="38"/>
                  <a:pt x="4" y="38"/>
                  <a:pt x="4" y="38"/>
                </a:cubicBezTo>
                <a:cubicBezTo>
                  <a:pt x="4" y="39"/>
                  <a:pt x="5" y="39"/>
                  <a:pt x="6" y="39"/>
                </a:cubicBezTo>
                <a:cubicBezTo>
                  <a:pt x="29" y="36"/>
                  <a:pt x="29" y="36"/>
                  <a:pt x="29" y="36"/>
                </a:cubicBezTo>
                <a:cubicBezTo>
                  <a:pt x="30" y="36"/>
                  <a:pt x="31" y="35"/>
                  <a:pt x="31" y="34"/>
                </a:cubicBezTo>
                <a:cubicBezTo>
                  <a:pt x="27" y="1"/>
                  <a:pt x="27" y="1"/>
                  <a:pt x="27" y="1"/>
                </a:cubicBezTo>
                <a:cubicBezTo>
                  <a:pt x="26" y="0"/>
                  <a:pt x="26" y="0"/>
                  <a:pt x="25"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280" name="Freeform 276"/>
          <p:cNvSpPr>
            <a:spLocks noEditPoints="1"/>
          </p:cNvSpPr>
          <p:nvPr/>
        </p:nvSpPr>
        <p:spPr bwMode="auto">
          <a:xfrm>
            <a:off x="4460875" y="3781687"/>
            <a:ext cx="165100" cy="230188"/>
          </a:xfrm>
          <a:custGeom>
            <a:avLst/>
            <a:gdLst>
              <a:gd name="T0" fmla="*/ 31 w 48"/>
              <a:gd name="T1" fmla="*/ 1 h 67"/>
              <a:gd name="T2" fmla="*/ 10 w 48"/>
              <a:gd name="T3" fmla="*/ 3 h 67"/>
              <a:gd name="T4" fmla="*/ 1 w 48"/>
              <a:gd name="T5" fmla="*/ 14 h 67"/>
              <a:gd name="T6" fmla="*/ 6 w 48"/>
              <a:gd name="T7" fmla="*/ 58 h 67"/>
              <a:gd name="T8" fmla="*/ 17 w 48"/>
              <a:gd name="T9" fmla="*/ 66 h 67"/>
              <a:gd name="T10" fmla="*/ 38 w 48"/>
              <a:gd name="T11" fmla="*/ 64 h 67"/>
              <a:gd name="T12" fmla="*/ 47 w 48"/>
              <a:gd name="T13" fmla="*/ 53 h 67"/>
              <a:gd name="T14" fmla="*/ 42 w 48"/>
              <a:gd name="T15" fmla="*/ 9 h 67"/>
              <a:gd name="T16" fmla="*/ 31 w 48"/>
              <a:gd name="T17" fmla="*/ 1 h 67"/>
              <a:gd name="T18" fmla="*/ 43 w 48"/>
              <a:gd name="T19" fmla="*/ 53 h 67"/>
              <a:gd name="T20" fmla="*/ 38 w 48"/>
              <a:gd name="T21" fmla="*/ 59 h 67"/>
              <a:gd name="T22" fmla="*/ 17 w 48"/>
              <a:gd name="T23" fmla="*/ 62 h 67"/>
              <a:gd name="T24" fmla="*/ 11 w 48"/>
              <a:gd name="T25" fmla="*/ 57 h 67"/>
              <a:gd name="T26" fmla="*/ 5 w 48"/>
              <a:gd name="T27" fmla="*/ 14 h 67"/>
              <a:gd name="T28" fmla="*/ 10 w 48"/>
              <a:gd name="T29" fmla="*/ 8 h 67"/>
              <a:gd name="T30" fmla="*/ 31 w 48"/>
              <a:gd name="T31" fmla="*/ 5 h 67"/>
              <a:gd name="T32" fmla="*/ 37 w 48"/>
              <a:gd name="T33" fmla="*/ 10 h 67"/>
              <a:gd name="T34" fmla="*/ 43 w 48"/>
              <a:gd name="T35" fmla="*/ 5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67">
                <a:moveTo>
                  <a:pt x="31" y="1"/>
                </a:moveTo>
                <a:cubicBezTo>
                  <a:pt x="10" y="3"/>
                  <a:pt x="10" y="3"/>
                  <a:pt x="10" y="3"/>
                </a:cubicBezTo>
                <a:cubicBezTo>
                  <a:pt x="4" y="4"/>
                  <a:pt x="0" y="9"/>
                  <a:pt x="1" y="14"/>
                </a:cubicBezTo>
                <a:cubicBezTo>
                  <a:pt x="6" y="58"/>
                  <a:pt x="6" y="58"/>
                  <a:pt x="6" y="58"/>
                </a:cubicBezTo>
                <a:cubicBezTo>
                  <a:pt x="7" y="63"/>
                  <a:pt x="12" y="67"/>
                  <a:pt x="17" y="66"/>
                </a:cubicBezTo>
                <a:cubicBezTo>
                  <a:pt x="38" y="64"/>
                  <a:pt x="38" y="64"/>
                  <a:pt x="38" y="64"/>
                </a:cubicBezTo>
                <a:cubicBezTo>
                  <a:pt x="44" y="63"/>
                  <a:pt x="48" y="58"/>
                  <a:pt x="47" y="53"/>
                </a:cubicBezTo>
                <a:cubicBezTo>
                  <a:pt x="42" y="9"/>
                  <a:pt x="42" y="9"/>
                  <a:pt x="42" y="9"/>
                </a:cubicBezTo>
                <a:cubicBezTo>
                  <a:pt x="41" y="4"/>
                  <a:pt x="36" y="0"/>
                  <a:pt x="31" y="1"/>
                </a:cubicBezTo>
                <a:close/>
                <a:moveTo>
                  <a:pt x="43" y="53"/>
                </a:moveTo>
                <a:cubicBezTo>
                  <a:pt x="43" y="56"/>
                  <a:pt x="41" y="59"/>
                  <a:pt x="38" y="59"/>
                </a:cubicBezTo>
                <a:cubicBezTo>
                  <a:pt x="17" y="62"/>
                  <a:pt x="17" y="62"/>
                  <a:pt x="17" y="62"/>
                </a:cubicBezTo>
                <a:cubicBezTo>
                  <a:pt x="14" y="62"/>
                  <a:pt x="11" y="60"/>
                  <a:pt x="11" y="57"/>
                </a:cubicBezTo>
                <a:cubicBezTo>
                  <a:pt x="5" y="14"/>
                  <a:pt x="5" y="14"/>
                  <a:pt x="5" y="14"/>
                </a:cubicBezTo>
                <a:cubicBezTo>
                  <a:pt x="5" y="11"/>
                  <a:pt x="7" y="8"/>
                  <a:pt x="10" y="8"/>
                </a:cubicBezTo>
                <a:cubicBezTo>
                  <a:pt x="31" y="5"/>
                  <a:pt x="31" y="5"/>
                  <a:pt x="31" y="5"/>
                </a:cubicBezTo>
                <a:cubicBezTo>
                  <a:pt x="34" y="5"/>
                  <a:pt x="37" y="7"/>
                  <a:pt x="37" y="10"/>
                </a:cubicBezTo>
                <a:lnTo>
                  <a:pt x="43" y="53"/>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81" name="Freeform 277"/>
          <p:cNvSpPr/>
          <p:nvPr/>
        </p:nvSpPr>
        <p:spPr bwMode="auto">
          <a:xfrm>
            <a:off x="4537075" y="3949962"/>
            <a:ext cx="30162" cy="31750"/>
          </a:xfrm>
          <a:custGeom>
            <a:avLst/>
            <a:gdLst>
              <a:gd name="T0" fmla="*/ 6 w 9"/>
              <a:gd name="T1" fmla="*/ 1 h 9"/>
              <a:gd name="T2" fmla="*/ 2 w 9"/>
              <a:gd name="T3" fmla="*/ 1 h 9"/>
              <a:gd name="T4" fmla="*/ 0 w 9"/>
              <a:gd name="T5" fmla="*/ 3 h 9"/>
              <a:gd name="T6" fmla="*/ 1 w 9"/>
              <a:gd name="T7" fmla="*/ 7 h 9"/>
              <a:gd name="T8" fmla="*/ 3 w 9"/>
              <a:gd name="T9" fmla="*/ 8 h 9"/>
              <a:gd name="T10" fmla="*/ 7 w 9"/>
              <a:gd name="T11" fmla="*/ 8 h 9"/>
              <a:gd name="T12" fmla="*/ 9 w 9"/>
              <a:gd name="T13" fmla="*/ 6 h 9"/>
              <a:gd name="T14" fmla="*/ 8 w 9"/>
              <a:gd name="T15" fmla="*/ 2 h 9"/>
              <a:gd name="T16" fmla="*/ 6 w 9"/>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6" y="1"/>
                </a:moveTo>
                <a:cubicBezTo>
                  <a:pt x="2" y="1"/>
                  <a:pt x="2" y="1"/>
                  <a:pt x="2" y="1"/>
                </a:cubicBezTo>
                <a:cubicBezTo>
                  <a:pt x="1" y="1"/>
                  <a:pt x="0" y="2"/>
                  <a:pt x="0" y="3"/>
                </a:cubicBezTo>
                <a:cubicBezTo>
                  <a:pt x="1" y="7"/>
                  <a:pt x="1" y="7"/>
                  <a:pt x="1" y="7"/>
                </a:cubicBezTo>
                <a:cubicBezTo>
                  <a:pt x="1" y="8"/>
                  <a:pt x="2" y="9"/>
                  <a:pt x="3" y="8"/>
                </a:cubicBezTo>
                <a:cubicBezTo>
                  <a:pt x="7" y="8"/>
                  <a:pt x="7" y="8"/>
                  <a:pt x="7" y="8"/>
                </a:cubicBezTo>
                <a:cubicBezTo>
                  <a:pt x="8" y="8"/>
                  <a:pt x="9" y="7"/>
                  <a:pt x="9" y="6"/>
                </a:cubicBezTo>
                <a:cubicBezTo>
                  <a:pt x="8" y="2"/>
                  <a:pt x="8" y="2"/>
                  <a:pt x="8" y="2"/>
                </a:cubicBezTo>
                <a:cubicBezTo>
                  <a:pt x="8" y="1"/>
                  <a:pt x="7" y="0"/>
                  <a:pt x="6" y="1"/>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282" name="Freeform 278"/>
          <p:cNvSpPr/>
          <p:nvPr/>
        </p:nvSpPr>
        <p:spPr bwMode="auto">
          <a:xfrm>
            <a:off x="4487862" y="3813437"/>
            <a:ext cx="106362" cy="133350"/>
          </a:xfrm>
          <a:custGeom>
            <a:avLst/>
            <a:gdLst>
              <a:gd name="T0" fmla="*/ 25 w 31"/>
              <a:gd name="T1" fmla="*/ 0 h 39"/>
              <a:gd name="T2" fmla="*/ 1 w 31"/>
              <a:gd name="T3" fmla="*/ 3 h 39"/>
              <a:gd name="T4" fmla="*/ 0 w 31"/>
              <a:gd name="T5" fmla="*/ 5 h 39"/>
              <a:gd name="T6" fmla="*/ 4 w 31"/>
              <a:gd name="T7" fmla="*/ 38 h 39"/>
              <a:gd name="T8" fmla="*/ 6 w 31"/>
              <a:gd name="T9" fmla="*/ 39 h 39"/>
              <a:gd name="T10" fmla="*/ 29 w 31"/>
              <a:gd name="T11" fmla="*/ 36 h 39"/>
              <a:gd name="T12" fmla="*/ 31 w 31"/>
              <a:gd name="T13" fmla="*/ 35 h 39"/>
              <a:gd name="T14" fmla="*/ 27 w 31"/>
              <a:gd name="T15" fmla="*/ 1 h 39"/>
              <a:gd name="T16" fmla="*/ 25 w 31"/>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9">
                <a:moveTo>
                  <a:pt x="25" y="0"/>
                </a:moveTo>
                <a:cubicBezTo>
                  <a:pt x="1" y="3"/>
                  <a:pt x="1" y="3"/>
                  <a:pt x="1" y="3"/>
                </a:cubicBezTo>
                <a:cubicBezTo>
                  <a:pt x="0" y="3"/>
                  <a:pt x="0" y="4"/>
                  <a:pt x="0" y="5"/>
                </a:cubicBezTo>
                <a:cubicBezTo>
                  <a:pt x="4" y="38"/>
                  <a:pt x="4" y="38"/>
                  <a:pt x="4" y="38"/>
                </a:cubicBezTo>
                <a:cubicBezTo>
                  <a:pt x="4" y="39"/>
                  <a:pt x="5" y="39"/>
                  <a:pt x="6" y="39"/>
                </a:cubicBezTo>
                <a:cubicBezTo>
                  <a:pt x="29" y="36"/>
                  <a:pt x="29" y="36"/>
                  <a:pt x="29" y="36"/>
                </a:cubicBezTo>
                <a:cubicBezTo>
                  <a:pt x="30" y="36"/>
                  <a:pt x="31" y="36"/>
                  <a:pt x="31" y="35"/>
                </a:cubicBezTo>
                <a:cubicBezTo>
                  <a:pt x="27" y="1"/>
                  <a:pt x="27" y="1"/>
                  <a:pt x="27" y="1"/>
                </a:cubicBezTo>
                <a:cubicBezTo>
                  <a:pt x="27" y="0"/>
                  <a:pt x="26" y="0"/>
                  <a:pt x="25" y="0"/>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grpSp>
        <p:nvGrpSpPr>
          <p:cNvPr id="4" name="Group 3"/>
          <p:cNvGrpSpPr/>
          <p:nvPr/>
        </p:nvGrpSpPr>
        <p:grpSpPr>
          <a:xfrm>
            <a:off x="10206307" y="3388690"/>
            <a:ext cx="914400" cy="914400"/>
            <a:chOff x="10206307" y="3388690"/>
            <a:chExt cx="914400" cy="914400"/>
          </a:xfrm>
        </p:grpSpPr>
        <p:sp>
          <p:nvSpPr>
            <p:cNvPr id="465" name="Oval 464"/>
            <p:cNvSpPr/>
            <p:nvPr/>
          </p:nvSpPr>
          <p:spPr>
            <a:xfrm>
              <a:off x="10206307" y="3388690"/>
              <a:ext cx="914400" cy="9144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4" name="AutoShape 13"/>
            <p:cNvSpPr/>
            <p:nvPr/>
          </p:nvSpPr>
          <p:spPr bwMode="auto">
            <a:xfrm>
              <a:off x="10529463" y="3675931"/>
              <a:ext cx="268088" cy="346493"/>
            </a:xfrm>
            <a:custGeom>
              <a:avLst/>
              <a:gdLst>
                <a:gd name="T0" fmla="*/ 536544193 w 21545"/>
                <a:gd name="T1" fmla="*/ 1809212526 h 21515"/>
                <a:gd name="T2" fmla="*/ 494557843 w 21545"/>
                <a:gd name="T3" fmla="*/ 2087334032 h 21515"/>
                <a:gd name="T4" fmla="*/ 447328334 w 21545"/>
                <a:gd name="T5" fmla="*/ 2147483646 h 21515"/>
                <a:gd name="T6" fmla="*/ 312790812 w 21545"/>
                <a:gd name="T7" fmla="*/ 2147483646 h 21515"/>
                <a:gd name="T8" fmla="*/ 284619960 w 21545"/>
                <a:gd name="T9" fmla="*/ 2147483646 h 21515"/>
                <a:gd name="T10" fmla="*/ 273483974 w 21545"/>
                <a:gd name="T11" fmla="*/ 2147483646 h 21515"/>
                <a:gd name="T12" fmla="*/ 260976991 w 21545"/>
                <a:gd name="T13" fmla="*/ 2147483646 h 21515"/>
                <a:gd name="T14" fmla="*/ 299689027 w 21545"/>
                <a:gd name="T15" fmla="*/ 2000438612 h 21515"/>
                <a:gd name="T16" fmla="*/ 394144999 w 21545"/>
                <a:gd name="T17" fmla="*/ 1331084764 h 21515"/>
                <a:gd name="T18" fmla="*/ 400100348 w 21545"/>
                <a:gd name="T19" fmla="*/ 1282667061 h 21515"/>
                <a:gd name="T20" fmla="*/ 371871543 w 21545"/>
                <a:gd name="T21" fmla="*/ 1098026760 h 21515"/>
                <a:gd name="T22" fmla="*/ 381102730 w 21545"/>
                <a:gd name="T23" fmla="*/ 887045795 h 21515"/>
                <a:gd name="T24" fmla="*/ 505693789 w 21545"/>
                <a:gd name="T25" fmla="*/ 633070619 h 21515"/>
                <a:gd name="T26" fmla="*/ 619864179 w 21545"/>
                <a:gd name="T27" fmla="*/ 647402006 h 21515"/>
                <a:gd name="T28" fmla="*/ 676979112 w 21545"/>
                <a:gd name="T29" fmla="*/ 782589932 h 21515"/>
                <a:gd name="T30" fmla="*/ 671678000 w 21545"/>
                <a:gd name="T31" fmla="*/ 988144878 h 21515"/>
                <a:gd name="T32" fmla="*/ 610036708 w 21545"/>
                <a:gd name="T33" fmla="*/ 1347613164 h 21515"/>
                <a:gd name="T34" fmla="*/ 597531247 w 21545"/>
                <a:gd name="T35" fmla="*/ 1544390415 h 21515"/>
                <a:gd name="T36" fmla="*/ 653334619 w 21545"/>
                <a:gd name="T37" fmla="*/ 1682804821 h 21515"/>
                <a:gd name="T38" fmla="*/ 760239621 w 21545"/>
                <a:gd name="T39" fmla="*/ 1732257195 h 21515"/>
                <a:gd name="T40" fmla="*/ 934799218 w 21545"/>
                <a:gd name="T41" fmla="*/ 1561950859 h 21515"/>
                <a:gd name="T42" fmla="*/ 1044978534 w 21545"/>
                <a:gd name="T43" fmla="*/ 1052963259 h 21515"/>
                <a:gd name="T44" fmla="*/ 1049564369 w 21545"/>
                <a:gd name="T45" fmla="*/ 834236692 h 21515"/>
                <a:gd name="T46" fmla="*/ 975475570 w 21545"/>
                <a:gd name="T47" fmla="*/ 495688256 h 21515"/>
                <a:gd name="T48" fmla="*/ 810147120 w 21545"/>
                <a:gd name="T49" fmla="*/ 310013335 h 21515"/>
                <a:gd name="T50" fmla="*/ 563464522 w 21545"/>
                <a:gd name="T51" fmla="*/ 284707291 h 21515"/>
                <a:gd name="T52" fmla="*/ 240012011 w 21545"/>
                <a:gd name="T53" fmla="*/ 668188978 h 21515"/>
                <a:gd name="T54" fmla="*/ 184922353 w 21545"/>
                <a:gd name="T55" fmla="*/ 1038759595 h 21515"/>
                <a:gd name="T56" fmla="*/ 229470826 w 21545"/>
                <a:gd name="T57" fmla="*/ 1310167541 h 21515"/>
                <a:gd name="T58" fmla="*/ 259666953 w 21545"/>
                <a:gd name="T59" fmla="*/ 1374985922 h 21515"/>
                <a:gd name="T60" fmla="*/ 251805281 w 21545"/>
                <a:gd name="T61" fmla="*/ 1501393627 h 21515"/>
                <a:gd name="T62" fmla="*/ 211127445 w 21545"/>
                <a:gd name="T63" fmla="*/ 1612435275 h 21515"/>
                <a:gd name="T64" fmla="*/ 169141056 w 21545"/>
                <a:gd name="T65" fmla="*/ 1586094610 h 21515"/>
                <a:gd name="T66" fmla="*/ 9706996 w 21545"/>
                <a:gd name="T67" fmla="*/ 1180533357 h 21515"/>
                <a:gd name="T68" fmla="*/ 9706996 w 21545"/>
                <a:gd name="T69" fmla="*/ 828813250 h 21515"/>
                <a:gd name="T70" fmla="*/ 71407764 w 21545"/>
                <a:gd name="T71" fmla="*/ 548367058 h 21515"/>
                <a:gd name="T72" fmla="*/ 299092743 w 21545"/>
                <a:gd name="T73" fmla="*/ 161528642 h 21515"/>
                <a:gd name="T74" fmla="*/ 556197612 w 21545"/>
                <a:gd name="T75" fmla="*/ 15366057 h 21515"/>
                <a:gd name="T76" fmla="*/ 661852052 w 21545"/>
                <a:gd name="T77" fmla="*/ 1162343 h 21515"/>
                <a:gd name="T78" fmla="*/ 946590965 w 21545"/>
                <a:gd name="T79" fmla="*/ 88962082 h 21515"/>
                <a:gd name="T80" fmla="*/ 1142710303 w 21545"/>
                <a:gd name="T81" fmla="*/ 322022613 h 21515"/>
                <a:gd name="T82" fmla="*/ 1263491803 w 21545"/>
                <a:gd name="T83" fmla="*/ 681488322 h 21515"/>
                <a:gd name="T84" fmla="*/ 1283145221 w 21545"/>
                <a:gd name="T85" fmla="*/ 929912333 h 21515"/>
                <a:gd name="T86" fmla="*/ 1269387676 w 21545"/>
                <a:gd name="T87" fmla="*/ 1186988842 h 21515"/>
                <a:gd name="T88" fmla="*/ 1016809205 w 21545"/>
                <a:gd name="T89" fmla="*/ 1888362344 h 21515"/>
                <a:gd name="T90" fmla="*/ 901328778 w 21545"/>
                <a:gd name="T91" fmla="*/ 1976292333 h 21515"/>
                <a:gd name="T92" fmla="*/ 753687987 w 21545"/>
                <a:gd name="T93" fmla="*/ 2007021870 h 21515"/>
                <a:gd name="T94" fmla="*/ 623140016 w 21545"/>
                <a:gd name="T95" fmla="*/ 1944400504 h 21515"/>
                <a:gd name="T96" fmla="*/ 536544193 w 21545"/>
                <a:gd name="T97" fmla="*/ 1809212526 h 21515"/>
                <a:gd name="T98" fmla="*/ 536544193 w 21545"/>
                <a:gd name="T99" fmla="*/ 1809212526 h 215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545" h="21515">
                  <a:moveTo>
                    <a:pt x="9009" y="14012"/>
                  </a:moveTo>
                  <a:cubicBezTo>
                    <a:pt x="8778" y="14713"/>
                    <a:pt x="8545" y="15448"/>
                    <a:pt x="8304" y="16166"/>
                  </a:cubicBezTo>
                  <a:cubicBezTo>
                    <a:pt x="8066" y="16874"/>
                    <a:pt x="7857" y="17593"/>
                    <a:pt x="7511" y="18243"/>
                  </a:cubicBezTo>
                  <a:cubicBezTo>
                    <a:pt x="6937" y="19321"/>
                    <a:pt x="6135" y="20315"/>
                    <a:pt x="5252" y="21206"/>
                  </a:cubicBezTo>
                  <a:cubicBezTo>
                    <a:pt x="5135" y="21325"/>
                    <a:pt x="4970" y="21542"/>
                    <a:pt x="4779" y="21512"/>
                  </a:cubicBezTo>
                  <a:cubicBezTo>
                    <a:pt x="4633" y="21489"/>
                    <a:pt x="4620" y="21380"/>
                    <a:pt x="4592" y="21223"/>
                  </a:cubicBezTo>
                  <a:cubicBezTo>
                    <a:pt x="4436" y="20366"/>
                    <a:pt x="4325" y="19376"/>
                    <a:pt x="4382" y="18413"/>
                  </a:cubicBezTo>
                  <a:cubicBezTo>
                    <a:pt x="4449" y="17316"/>
                    <a:pt x="4751" y="16405"/>
                    <a:pt x="5032" y="15493"/>
                  </a:cubicBezTo>
                  <a:cubicBezTo>
                    <a:pt x="5568" y="13758"/>
                    <a:pt x="6078" y="12056"/>
                    <a:pt x="6618" y="10309"/>
                  </a:cubicBezTo>
                  <a:cubicBezTo>
                    <a:pt x="6654" y="10193"/>
                    <a:pt x="6751" y="10001"/>
                    <a:pt x="6718" y="9934"/>
                  </a:cubicBezTo>
                  <a:cubicBezTo>
                    <a:pt x="6473" y="9449"/>
                    <a:pt x="6314" y="9013"/>
                    <a:pt x="6244" y="8504"/>
                  </a:cubicBezTo>
                  <a:cubicBezTo>
                    <a:pt x="6163" y="7919"/>
                    <a:pt x="6225" y="7373"/>
                    <a:pt x="6399" y="6870"/>
                  </a:cubicBezTo>
                  <a:cubicBezTo>
                    <a:pt x="6703" y="5980"/>
                    <a:pt x="7407" y="5191"/>
                    <a:pt x="8491" y="4903"/>
                  </a:cubicBezTo>
                  <a:cubicBezTo>
                    <a:pt x="9180" y="4721"/>
                    <a:pt x="9945" y="4803"/>
                    <a:pt x="10408" y="5014"/>
                  </a:cubicBezTo>
                  <a:cubicBezTo>
                    <a:pt x="10886" y="5231"/>
                    <a:pt x="11213" y="5575"/>
                    <a:pt x="11367" y="6061"/>
                  </a:cubicBezTo>
                  <a:cubicBezTo>
                    <a:pt x="11530" y="6579"/>
                    <a:pt x="11409" y="7198"/>
                    <a:pt x="11278" y="7653"/>
                  </a:cubicBezTo>
                  <a:cubicBezTo>
                    <a:pt x="10983" y="8677"/>
                    <a:pt x="10596" y="9447"/>
                    <a:pt x="10243" y="10437"/>
                  </a:cubicBezTo>
                  <a:cubicBezTo>
                    <a:pt x="10068" y="10927"/>
                    <a:pt x="9871" y="11431"/>
                    <a:pt x="10033" y="11961"/>
                  </a:cubicBezTo>
                  <a:cubicBezTo>
                    <a:pt x="10183" y="12446"/>
                    <a:pt x="10516" y="12781"/>
                    <a:pt x="10970" y="13033"/>
                  </a:cubicBezTo>
                  <a:cubicBezTo>
                    <a:pt x="11440" y="13293"/>
                    <a:pt x="11996" y="13437"/>
                    <a:pt x="12765" y="13416"/>
                  </a:cubicBezTo>
                  <a:cubicBezTo>
                    <a:pt x="14122" y="13380"/>
                    <a:pt x="15065" y="12719"/>
                    <a:pt x="15696" y="12097"/>
                  </a:cubicBezTo>
                  <a:cubicBezTo>
                    <a:pt x="16703" y="11101"/>
                    <a:pt x="17314" y="9755"/>
                    <a:pt x="17546" y="8155"/>
                  </a:cubicBezTo>
                  <a:cubicBezTo>
                    <a:pt x="17620" y="7639"/>
                    <a:pt x="17676" y="7046"/>
                    <a:pt x="17623" y="6461"/>
                  </a:cubicBezTo>
                  <a:cubicBezTo>
                    <a:pt x="17527" y="5381"/>
                    <a:pt x="17083" y="4513"/>
                    <a:pt x="16379" y="3839"/>
                  </a:cubicBezTo>
                  <a:cubicBezTo>
                    <a:pt x="15708" y="3198"/>
                    <a:pt x="14758" y="2688"/>
                    <a:pt x="13603" y="2401"/>
                  </a:cubicBezTo>
                  <a:cubicBezTo>
                    <a:pt x="12457" y="2116"/>
                    <a:pt x="10870" y="2021"/>
                    <a:pt x="9461" y="2205"/>
                  </a:cubicBezTo>
                  <a:cubicBezTo>
                    <a:pt x="6900" y="2539"/>
                    <a:pt x="5093" y="3646"/>
                    <a:pt x="4030" y="5175"/>
                  </a:cubicBezTo>
                  <a:cubicBezTo>
                    <a:pt x="3472" y="5977"/>
                    <a:pt x="3105" y="6898"/>
                    <a:pt x="3105" y="8045"/>
                  </a:cubicBezTo>
                  <a:cubicBezTo>
                    <a:pt x="3105" y="8928"/>
                    <a:pt x="3392" y="9614"/>
                    <a:pt x="3853" y="10147"/>
                  </a:cubicBezTo>
                  <a:cubicBezTo>
                    <a:pt x="4000" y="10317"/>
                    <a:pt x="4217" y="10456"/>
                    <a:pt x="4360" y="10649"/>
                  </a:cubicBezTo>
                  <a:cubicBezTo>
                    <a:pt x="4564" y="10923"/>
                    <a:pt x="4329" y="11332"/>
                    <a:pt x="4228" y="11628"/>
                  </a:cubicBezTo>
                  <a:cubicBezTo>
                    <a:pt x="4106" y="11986"/>
                    <a:pt x="4094" y="12480"/>
                    <a:pt x="3545" y="12488"/>
                  </a:cubicBezTo>
                  <a:cubicBezTo>
                    <a:pt x="3319" y="12492"/>
                    <a:pt x="3033" y="12365"/>
                    <a:pt x="2840" y="12284"/>
                  </a:cubicBezTo>
                  <a:cubicBezTo>
                    <a:pt x="1399" y="11677"/>
                    <a:pt x="523" y="10574"/>
                    <a:pt x="163" y="9143"/>
                  </a:cubicBezTo>
                  <a:cubicBezTo>
                    <a:pt x="-55" y="8274"/>
                    <a:pt x="-54" y="7259"/>
                    <a:pt x="163" y="6419"/>
                  </a:cubicBezTo>
                  <a:cubicBezTo>
                    <a:pt x="374" y="5606"/>
                    <a:pt x="766" y="4856"/>
                    <a:pt x="1199" y="4247"/>
                  </a:cubicBezTo>
                  <a:cubicBezTo>
                    <a:pt x="2099" y="2984"/>
                    <a:pt x="3417" y="1973"/>
                    <a:pt x="5022" y="1251"/>
                  </a:cubicBezTo>
                  <a:cubicBezTo>
                    <a:pt x="6255" y="696"/>
                    <a:pt x="7647" y="306"/>
                    <a:pt x="9339" y="119"/>
                  </a:cubicBezTo>
                  <a:cubicBezTo>
                    <a:pt x="9901" y="57"/>
                    <a:pt x="10482" y="31"/>
                    <a:pt x="11113" y="9"/>
                  </a:cubicBezTo>
                  <a:cubicBezTo>
                    <a:pt x="12956" y="-58"/>
                    <a:pt x="14632" y="260"/>
                    <a:pt x="15894" y="689"/>
                  </a:cubicBezTo>
                  <a:cubicBezTo>
                    <a:pt x="17226" y="1142"/>
                    <a:pt x="18288" y="1746"/>
                    <a:pt x="19187" y="2494"/>
                  </a:cubicBezTo>
                  <a:cubicBezTo>
                    <a:pt x="20113" y="3264"/>
                    <a:pt x="20787" y="4159"/>
                    <a:pt x="21215" y="5278"/>
                  </a:cubicBezTo>
                  <a:cubicBezTo>
                    <a:pt x="21437" y="5860"/>
                    <a:pt x="21545" y="6483"/>
                    <a:pt x="21545" y="7202"/>
                  </a:cubicBezTo>
                  <a:cubicBezTo>
                    <a:pt x="21545" y="7923"/>
                    <a:pt x="21453" y="8558"/>
                    <a:pt x="21314" y="9193"/>
                  </a:cubicBezTo>
                  <a:cubicBezTo>
                    <a:pt x="20790" y="11573"/>
                    <a:pt x="19303" y="13518"/>
                    <a:pt x="17073" y="14625"/>
                  </a:cubicBezTo>
                  <a:cubicBezTo>
                    <a:pt x="16532" y="14894"/>
                    <a:pt x="15877" y="15141"/>
                    <a:pt x="15134" y="15306"/>
                  </a:cubicBezTo>
                  <a:cubicBezTo>
                    <a:pt x="14397" y="15470"/>
                    <a:pt x="13556" y="15592"/>
                    <a:pt x="12655" y="15544"/>
                  </a:cubicBezTo>
                  <a:cubicBezTo>
                    <a:pt x="11780" y="15499"/>
                    <a:pt x="11065" y="15318"/>
                    <a:pt x="10463" y="15059"/>
                  </a:cubicBezTo>
                  <a:cubicBezTo>
                    <a:pt x="9866" y="14803"/>
                    <a:pt x="9365" y="14488"/>
                    <a:pt x="9009" y="14012"/>
                  </a:cubicBezTo>
                  <a:close/>
                  <a:moveTo>
                    <a:pt x="9009" y="14012"/>
                  </a:moveTo>
                </a:path>
              </a:pathLst>
            </a:custGeom>
            <a:solidFill>
              <a:schemeClr val="bg2"/>
            </a:solidFill>
            <a:ln>
              <a:noFill/>
            </a:ln>
          </p:spPr>
          <p:txBody>
            <a:bodyPr lIns="0" tIns="0" rIns="0" bIns="0"/>
            <a:lstStyle/>
            <a:p>
              <a:endParaRPr lang="en-GB"/>
            </a:p>
          </p:txBody>
        </p:sp>
      </p:grpSp>
      <p:grpSp>
        <p:nvGrpSpPr>
          <p:cNvPr id="5" name="Group 4"/>
          <p:cNvGrpSpPr/>
          <p:nvPr/>
        </p:nvGrpSpPr>
        <p:grpSpPr>
          <a:xfrm>
            <a:off x="8479044" y="3292678"/>
            <a:ext cx="1106424" cy="1106424"/>
            <a:chOff x="8479044" y="3292678"/>
            <a:chExt cx="1106424" cy="1106424"/>
          </a:xfrm>
        </p:grpSpPr>
        <p:sp>
          <p:nvSpPr>
            <p:cNvPr id="462" name="Oval 461"/>
            <p:cNvSpPr/>
            <p:nvPr/>
          </p:nvSpPr>
          <p:spPr>
            <a:xfrm>
              <a:off x="8479044" y="3292678"/>
              <a:ext cx="1106424" cy="110642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10" name="Oval 1009"/>
            <p:cNvSpPr/>
            <p:nvPr/>
          </p:nvSpPr>
          <p:spPr>
            <a:xfrm>
              <a:off x="8654404" y="3468038"/>
              <a:ext cx="755703" cy="755703"/>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7" name="AutoShape 15"/>
            <p:cNvSpPr/>
            <p:nvPr/>
          </p:nvSpPr>
          <p:spPr bwMode="auto">
            <a:xfrm>
              <a:off x="8953093" y="3675931"/>
              <a:ext cx="158323" cy="339915"/>
            </a:xfrm>
            <a:custGeom>
              <a:avLst/>
              <a:gdLst>
                <a:gd name="T0" fmla="*/ 262945285 w 21600"/>
                <a:gd name="T1" fmla="*/ 616631 h 21437"/>
                <a:gd name="T2" fmla="*/ 262945285 w 21600"/>
                <a:gd name="T3" fmla="*/ 451557226 h 21437"/>
                <a:gd name="T4" fmla="*/ 180361170 w 21600"/>
                <a:gd name="T5" fmla="*/ 514655930 h 21437"/>
                <a:gd name="T6" fmla="*/ 173604519 w 21600"/>
                <a:gd name="T7" fmla="*/ 869221096 h 21437"/>
                <a:gd name="T8" fmla="*/ 262945285 w 21600"/>
                <a:gd name="T9" fmla="*/ 869221096 h 21437"/>
                <a:gd name="T10" fmla="*/ 252829379 w 21600"/>
                <a:gd name="T11" fmla="*/ 1326201898 h 21437"/>
                <a:gd name="T12" fmla="*/ 176977025 w 21600"/>
                <a:gd name="T13" fmla="*/ 1326201898 h 21437"/>
                <a:gd name="T14" fmla="*/ 176977025 w 21600"/>
                <a:gd name="T15" fmla="*/ 2147483646 h 21437"/>
                <a:gd name="T16" fmla="*/ 57300181 w 21600"/>
                <a:gd name="T17" fmla="*/ 2147483646 h 21437"/>
                <a:gd name="T18" fmla="*/ 57300181 w 21600"/>
                <a:gd name="T19" fmla="*/ 1326201898 h 21437"/>
                <a:gd name="T20" fmla="*/ 0 w 21600"/>
                <a:gd name="T21" fmla="*/ 1326201898 h 21437"/>
                <a:gd name="T22" fmla="*/ 0 w 21600"/>
                <a:gd name="T23" fmla="*/ 869221096 h 21437"/>
                <a:gd name="T24" fmla="*/ 55620013 w 21600"/>
                <a:gd name="T25" fmla="*/ 869221096 h 21437"/>
                <a:gd name="T26" fmla="*/ 87648428 w 21600"/>
                <a:gd name="T27" fmla="*/ 152203103 h 21437"/>
                <a:gd name="T28" fmla="*/ 262945285 w 21600"/>
                <a:gd name="T29" fmla="*/ 616631 h 21437"/>
                <a:gd name="T30" fmla="*/ 262945285 w 21600"/>
                <a:gd name="T31" fmla="*/ 616631 h 214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00" h="21437">
                  <a:moveTo>
                    <a:pt x="21600" y="5"/>
                  </a:moveTo>
                  <a:cubicBezTo>
                    <a:pt x="21600" y="1241"/>
                    <a:pt x="21600" y="3664"/>
                    <a:pt x="21600" y="3664"/>
                  </a:cubicBezTo>
                  <a:cubicBezTo>
                    <a:pt x="21600" y="3664"/>
                    <a:pt x="15693" y="3516"/>
                    <a:pt x="14816" y="4176"/>
                  </a:cubicBezTo>
                  <a:cubicBezTo>
                    <a:pt x="14095" y="4718"/>
                    <a:pt x="14328" y="5933"/>
                    <a:pt x="14261" y="7053"/>
                  </a:cubicBezTo>
                  <a:cubicBezTo>
                    <a:pt x="16662" y="7053"/>
                    <a:pt x="19200" y="7053"/>
                    <a:pt x="21600" y="7053"/>
                  </a:cubicBezTo>
                  <a:cubicBezTo>
                    <a:pt x="21438" y="8341"/>
                    <a:pt x="21132" y="9564"/>
                    <a:pt x="20769" y="10761"/>
                  </a:cubicBezTo>
                  <a:cubicBezTo>
                    <a:pt x="18692" y="10761"/>
                    <a:pt x="14538" y="10761"/>
                    <a:pt x="14538" y="10761"/>
                  </a:cubicBezTo>
                  <a:lnTo>
                    <a:pt x="14538" y="21437"/>
                  </a:lnTo>
                  <a:cubicBezTo>
                    <a:pt x="14538" y="21437"/>
                    <a:pt x="7938" y="21437"/>
                    <a:pt x="4707" y="21437"/>
                  </a:cubicBezTo>
                  <a:cubicBezTo>
                    <a:pt x="4709" y="18133"/>
                    <a:pt x="4705" y="14278"/>
                    <a:pt x="4707" y="10761"/>
                  </a:cubicBezTo>
                  <a:cubicBezTo>
                    <a:pt x="3137" y="10761"/>
                    <a:pt x="1568" y="10761"/>
                    <a:pt x="0" y="10761"/>
                  </a:cubicBezTo>
                  <a:cubicBezTo>
                    <a:pt x="0" y="9525"/>
                    <a:pt x="0" y="8288"/>
                    <a:pt x="0" y="7053"/>
                  </a:cubicBezTo>
                  <a:cubicBezTo>
                    <a:pt x="1522" y="7053"/>
                    <a:pt x="3046" y="7053"/>
                    <a:pt x="4569" y="7053"/>
                  </a:cubicBezTo>
                  <a:cubicBezTo>
                    <a:pt x="4787" y="4587"/>
                    <a:pt x="4552" y="2480"/>
                    <a:pt x="7200" y="1235"/>
                  </a:cubicBezTo>
                  <a:cubicBezTo>
                    <a:pt x="10176" y="-163"/>
                    <a:pt x="15466" y="8"/>
                    <a:pt x="21600" y="5"/>
                  </a:cubicBezTo>
                  <a:close/>
                  <a:moveTo>
                    <a:pt x="21600" y="5"/>
                  </a:moveTo>
                </a:path>
              </a:pathLst>
            </a:custGeom>
            <a:solidFill>
              <a:schemeClr val="accent1"/>
            </a:solidFill>
            <a:ln>
              <a:noFill/>
            </a:ln>
          </p:spPr>
          <p:txBody>
            <a:bodyPr lIns="0" tIns="0" rIns="0" bIns="0"/>
            <a:lstStyle/>
            <a:p>
              <a:endParaRPr lang="en-GB"/>
            </a:p>
          </p:txBody>
        </p:sp>
      </p:grpSp>
      <p:grpSp>
        <p:nvGrpSpPr>
          <p:cNvPr id="6" name="Group 5"/>
          <p:cNvGrpSpPr/>
          <p:nvPr/>
        </p:nvGrpSpPr>
        <p:grpSpPr>
          <a:xfrm>
            <a:off x="6943805" y="3388690"/>
            <a:ext cx="914400" cy="914400"/>
            <a:chOff x="6943805" y="3388690"/>
            <a:chExt cx="914400" cy="914400"/>
          </a:xfrm>
        </p:grpSpPr>
        <p:sp>
          <p:nvSpPr>
            <p:cNvPr id="464" name="Oval 463"/>
            <p:cNvSpPr/>
            <p:nvPr/>
          </p:nvSpPr>
          <p:spPr>
            <a:xfrm>
              <a:off x="6943805" y="3388690"/>
              <a:ext cx="914400" cy="9144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8" name="AutoShape 14"/>
            <p:cNvSpPr/>
            <p:nvPr/>
          </p:nvSpPr>
          <p:spPr bwMode="auto">
            <a:xfrm>
              <a:off x="7231048" y="3690927"/>
              <a:ext cx="339914" cy="309921"/>
            </a:xfrm>
            <a:custGeom>
              <a:avLst/>
              <a:gdLst>
                <a:gd name="T0" fmla="*/ 2147483646 w 21590"/>
                <a:gd name="T1" fmla="*/ 303068522 h 16690"/>
                <a:gd name="T2" fmla="*/ 2147483646 w 21590"/>
                <a:gd name="T3" fmla="*/ 614467900 h 16690"/>
                <a:gd name="T4" fmla="*/ 0 w 21590"/>
                <a:gd name="T5" fmla="*/ 2147483646 h 16690"/>
                <a:gd name="T6" fmla="*/ 782832664 w 21590"/>
                <a:gd name="T7" fmla="*/ 1946161268 h 16690"/>
                <a:gd name="T8" fmla="*/ 286036553 w 21590"/>
                <a:gd name="T9" fmla="*/ 1513714635 h 16690"/>
                <a:gd name="T10" fmla="*/ 511874951 w 21590"/>
                <a:gd name="T11" fmla="*/ 1496463517 h 16690"/>
                <a:gd name="T12" fmla="*/ 90358306 w 21590"/>
                <a:gd name="T13" fmla="*/ 891067454 h 16690"/>
                <a:gd name="T14" fmla="*/ 316196704 w 21590"/>
                <a:gd name="T15" fmla="*/ 942966873 h 16690"/>
                <a:gd name="T16" fmla="*/ 150558932 w 21590"/>
                <a:gd name="T17" fmla="*/ 112721961 h 16690"/>
                <a:gd name="T18" fmla="*/ 1279628774 w 21590"/>
                <a:gd name="T19" fmla="*/ 770017444 h 16690"/>
                <a:gd name="T20" fmla="*/ 2147483646 w 21590"/>
                <a:gd name="T21" fmla="*/ 199269682 h 16690"/>
                <a:gd name="T22" fmla="*/ 2147483646 w 21590"/>
                <a:gd name="T23" fmla="*/ 60822541 h 16690"/>
                <a:gd name="T24" fmla="*/ 2147483646 w 21590"/>
                <a:gd name="T25" fmla="*/ 389470283 h 16690"/>
                <a:gd name="T26" fmla="*/ 2147483646 w 21590"/>
                <a:gd name="T27" fmla="*/ 303068522 h 16690"/>
                <a:gd name="T28" fmla="*/ 2147483646 w 21590"/>
                <a:gd name="T29" fmla="*/ 303068522 h 166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590" h="16690">
                  <a:moveTo>
                    <a:pt x="21590" y="2038"/>
                  </a:moveTo>
                  <a:cubicBezTo>
                    <a:pt x="21486" y="2795"/>
                    <a:pt x="20307" y="3555"/>
                    <a:pt x="19593" y="4132"/>
                  </a:cubicBezTo>
                  <a:cubicBezTo>
                    <a:pt x="20298" y="13815"/>
                    <a:pt x="8559" y="19854"/>
                    <a:pt x="0" y="14947"/>
                  </a:cubicBezTo>
                  <a:cubicBezTo>
                    <a:pt x="2400" y="14964"/>
                    <a:pt x="5061" y="14350"/>
                    <a:pt x="6489" y="13087"/>
                  </a:cubicBezTo>
                  <a:cubicBezTo>
                    <a:pt x="4412" y="12774"/>
                    <a:pt x="2942" y="11896"/>
                    <a:pt x="2371" y="10179"/>
                  </a:cubicBezTo>
                  <a:cubicBezTo>
                    <a:pt x="2979" y="10126"/>
                    <a:pt x="3833" y="10301"/>
                    <a:pt x="4243" y="10063"/>
                  </a:cubicBezTo>
                  <a:cubicBezTo>
                    <a:pt x="2343" y="9391"/>
                    <a:pt x="841" y="8348"/>
                    <a:pt x="749" y="5992"/>
                  </a:cubicBezTo>
                  <a:cubicBezTo>
                    <a:pt x="1425" y="6059"/>
                    <a:pt x="1777" y="6430"/>
                    <a:pt x="2621" y="6341"/>
                  </a:cubicBezTo>
                  <a:cubicBezTo>
                    <a:pt x="1392" y="5607"/>
                    <a:pt x="-10" y="2816"/>
                    <a:pt x="1248" y="758"/>
                  </a:cubicBezTo>
                  <a:cubicBezTo>
                    <a:pt x="3477" y="3062"/>
                    <a:pt x="6259" y="4849"/>
                    <a:pt x="10607" y="5178"/>
                  </a:cubicBezTo>
                  <a:cubicBezTo>
                    <a:pt x="9529" y="903"/>
                    <a:pt x="15610" y="-1746"/>
                    <a:pt x="18345" y="1340"/>
                  </a:cubicBezTo>
                  <a:cubicBezTo>
                    <a:pt x="19408" y="1129"/>
                    <a:pt x="20305" y="763"/>
                    <a:pt x="21215" y="409"/>
                  </a:cubicBezTo>
                  <a:cubicBezTo>
                    <a:pt x="20842" y="1380"/>
                    <a:pt x="20085" y="1993"/>
                    <a:pt x="19343" y="2619"/>
                  </a:cubicBezTo>
                  <a:cubicBezTo>
                    <a:pt x="20149" y="2479"/>
                    <a:pt x="21001" y="2381"/>
                    <a:pt x="21590" y="2038"/>
                  </a:cubicBezTo>
                  <a:close/>
                  <a:moveTo>
                    <a:pt x="21590" y="2038"/>
                  </a:moveTo>
                </a:path>
              </a:pathLst>
            </a:custGeom>
            <a:solidFill>
              <a:schemeClr val="bg2"/>
            </a:solidFill>
            <a:ln>
              <a:noFill/>
            </a:ln>
          </p:spPr>
          <p:txBody>
            <a:bodyPr lIns="0" tIns="0" rIns="0" bIns="0"/>
            <a:lstStyle/>
            <a:p>
              <a:endParaRPr lang="en-GB"/>
            </a:p>
          </p:txBody>
        </p:sp>
      </p:grpSp>
      <p:sp>
        <p:nvSpPr>
          <p:cNvPr id="1289" name="TextBox 1288"/>
          <p:cNvSpPr txBox="1"/>
          <p:nvPr/>
        </p:nvSpPr>
        <p:spPr>
          <a:xfrm>
            <a:off x="8626533" y="4486713"/>
            <a:ext cx="819455" cy="461665"/>
          </a:xfrm>
          <a:prstGeom prst="rect">
            <a:avLst/>
          </a:prstGeom>
          <a:noFill/>
        </p:spPr>
        <p:txBody>
          <a:bodyPr wrap="none" rtlCol="0">
            <a:spAutoFit/>
          </a:bodyPr>
          <a:lstStyle/>
          <a:p>
            <a:r>
              <a:rPr lang="en-US" sz="2400" b="1" smtClean="0">
                <a:solidFill>
                  <a:schemeClr val="accent1"/>
                </a:solidFill>
              </a:rPr>
              <a:t>518K</a:t>
            </a:r>
            <a:endParaRPr lang="en-GB" sz="2400" b="1">
              <a:solidFill>
                <a:schemeClr val="accent1"/>
              </a:solidFill>
            </a:endParaRPr>
          </a:p>
        </p:txBody>
      </p:sp>
      <p:sp>
        <p:nvSpPr>
          <p:cNvPr id="1291" name="TextBox 1290"/>
          <p:cNvSpPr txBox="1"/>
          <p:nvPr/>
        </p:nvSpPr>
        <p:spPr>
          <a:xfrm>
            <a:off x="6991277" y="4471516"/>
            <a:ext cx="819455" cy="461665"/>
          </a:xfrm>
          <a:prstGeom prst="rect">
            <a:avLst/>
          </a:prstGeom>
          <a:noFill/>
        </p:spPr>
        <p:txBody>
          <a:bodyPr wrap="none" rtlCol="0">
            <a:spAutoFit/>
          </a:bodyPr>
          <a:lstStyle/>
          <a:p>
            <a:r>
              <a:rPr lang="en-US" sz="2400" b="1" smtClean="0"/>
              <a:t>312K</a:t>
            </a:r>
            <a:endParaRPr lang="en-GB" sz="2400" b="1"/>
          </a:p>
        </p:txBody>
      </p:sp>
      <p:sp>
        <p:nvSpPr>
          <p:cNvPr id="1292" name="TextBox 1291"/>
          <p:cNvSpPr txBox="1"/>
          <p:nvPr/>
        </p:nvSpPr>
        <p:spPr>
          <a:xfrm>
            <a:off x="10253779" y="4471517"/>
            <a:ext cx="819455" cy="461665"/>
          </a:xfrm>
          <a:prstGeom prst="rect">
            <a:avLst/>
          </a:prstGeom>
          <a:noFill/>
        </p:spPr>
        <p:txBody>
          <a:bodyPr wrap="none" rtlCol="0">
            <a:spAutoFit/>
          </a:bodyPr>
          <a:lstStyle/>
          <a:p>
            <a:r>
              <a:rPr lang="en-US" sz="2400" b="1" smtClean="0"/>
              <a:t>410K</a:t>
            </a:r>
            <a:endParaRPr lang="en-GB" sz="2400" b="1"/>
          </a:p>
        </p:txBody>
      </p:sp>
      <p:sp>
        <p:nvSpPr>
          <p:cNvPr id="1293" name="Rectangle 1292"/>
          <p:cNvSpPr/>
          <p:nvPr/>
        </p:nvSpPr>
        <p:spPr>
          <a:xfrm>
            <a:off x="5561427" y="5101607"/>
            <a:ext cx="5835235" cy="954107"/>
          </a:xfrm>
          <a:prstGeom prst="rect">
            <a:avLst/>
          </a:prstGeom>
        </p:spPr>
        <p:txBody>
          <a:bodyPr wrap="square">
            <a:spAutoFit/>
          </a:bodyPr>
          <a:lstStyle/>
          <a:p>
            <a:pPr algn="r"/>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a:t>
            </a:r>
            <a:endParaRPr lang="en-GB" sz="140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56"/>
                                        </p:tgtEl>
                                        <p:attrNameLst>
                                          <p:attrName>style.visibility</p:attrName>
                                        </p:attrNameLst>
                                      </p:cBhvr>
                                      <p:to>
                                        <p:strVal val="visible"/>
                                      </p:to>
                                    </p:set>
                                    <p:animEffect transition="in" filter="wipe(left)">
                                      <p:cBhvr>
                                        <p:cTn id="11" dur="500"/>
                                        <p:tgtEl>
                                          <p:spTgt spid="45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57"/>
                                        </p:tgtEl>
                                        <p:attrNameLst>
                                          <p:attrName>style.visibility</p:attrName>
                                        </p:attrNameLst>
                                      </p:cBhvr>
                                      <p:to>
                                        <p:strVal val="visible"/>
                                      </p:to>
                                    </p:set>
                                    <p:animEffect transition="in" filter="fade">
                                      <p:cBhvr>
                                        <p:cTn id="15" dur="500"/>
                                        <p:tgtEl>
                                          <p:spTgt spid="457"/>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458"/>
                                        </p:tgtEl>
                                        <p:attrNameLst>
                                          <p:attrName>style.visibility</p:attrName>
                                        </p:attrNameLst>
                                      </p:cBhvr>
                                      <p:to>
                                        <p:strVal val="visible"/>
                                      </p:to>
                                    </p:set>
                                    <p:animEffect transition="in" filter="wipe(right)">
                                      <p:cBhvr>
                                        <p:cTn id="19" dur="500"/>
                                        <p:tgtEl>
                                          <p:spTgt spid="458"/>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461"/>
                                        </p:tgtEl>
                                        <p:attrNameLst>
                                          <p:attrName>style.visibility</p:attrName>
                                        </p:attrNameLst>
                                      </p:cBhvr>
                                      <p:to>
                                        <p:strVal val="visible"/>
                                      </p:to>
                                    </p:set>
                                    <p:animEffect transition="in" filter="wipe(right)">
                                      <p:cBhvr>
                                        <p:cTn id="23" dur="500"/>
                                        <p:tgtEl>
                                          <p:spTgt spid="461"/>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500" fill="hold"/>
                                        <p:tgtEl>
                                          <p:spTgt spid="5"/>
                                        </p:tgtEl>
                                        <p:attrNameLst>
                                          <p:attrName>ppt_w</p:attrName>
                                        </p:attrNameLst>
                                      </p:cBhvr>
                                      <p:tavLst>
                                        <p:tav tm="0">
                                          <p:val>
                                            <p:fltVal val="0"/>
                                          </p:val>
                                        </p:tav>
                                        <p:tav tm="100000">
                                          <p:val>
                                            <p:strVal val="#ppt_w"/>
                                          </p:val>
                                        </p:tav>
                                      </p:tavLst>
                                    </p:anim>
                                    <p:anim calcmode="lin" valueType="num">
                                      <p:cBhvr>
                                        <p:cTn id="28" dur="500" fill="hold"/>
                                        <p:tgtEl>
                                          <p:spTgt spid="5"/>
                                        </p:tgtEl>
                                        <p:attrNameLst>
                                          <p:attrName>ppt_h</p:attrName>
                                        </p:attrNameLst>
                                      </p:cBhvr>
                                      <p:tavLst>
                                        <p:tav tm="0">
                                          <p:val>
                                            <p:fltVal val="0"/>
                                          </p:val>
                                        </p:tav>
                                        <p:tav tm="100000">
                                          <p:val>
                                            <p:strVal val="#ppt_h"/>
                                          </p:val>
                                        </p:tav>
                                      </p:tavLst>
                                    </p:anim>
                                    <p:animEffect transition="in" filter="fade">
                                      <p:cBhvr>
                                        <p:cTn id="29" dur="500"/>
                                        <p:tgtEl>
                                          <p:spTgt spid="5"/>
                                        </p:tgtEl>
                                      </p:cBhvr>
                                    </p:animEffect>
                                  </p:childTnLst>
                                </p:cTn>
                              </p:par>
                            </p:childTnLst>
                          </p:cTn>
                        </p:par>
                        <p:par>
                          <p:cTn id="30" fill="hold">
                            <p:stCondLst>
                              <p:cond delay="3000"/>
                            </p:stCondLst>
                            <p:childTnLst>
                              <p:par>
                                <p:cTn id="31" presetID="53" presetClass="entr" presetSubtype="16" fill="hold"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500" fill="hold"/>
                                        <p:tgtEl>
                                          <p:spTgt spid="4"/>
                                        </p:tgtEl>
                                        <p:attrNameLst>
                                          <p:attrName>ppt_w</p:attrName>
                                        </p:attrNameLst>
                                      </p:cBhvr>
                                      <p:tavLst>
                                        <p:tav tm="0">
                                          <p:val>
                                            <p:fltVal val="0"/>
                                          </p:val>
                                        </p:tav>
                                        <p:tav tm="100000">
                                          <p:val>
                                            <p:strVal val="#ppt_w"/>
                                          </p:val>
                                        </p:tav>
                                      </p:tavLst>
                                    </p:anim>
                                    <p:anim calcmode="lin" valueType="num">
                                      <p:cBhvr>
                                        <p:cTn id="34" dur="500" fill="hold"/>
                                        <p:tgtEl>
                                          <p:spTgt spid="4"/>
                                        </p:tgtEl>
                                        <p:attrNameLst>
                                          <p:attrName>ppt_h</p:attrName>
                                        </p:attrNameLst>
                                      </p:cBhvr>
                                      <p:tavLst>
                                        <p:tav tm="0">
                                          <p:val>
                                            <p:fltVal val="0"/>
                                          </p:val>
                                        </p:tav>
                                        <p:tav tm="100000">
                                          <p:val>
                                            <p:strVal val="#ppt_h"/>
                                          </p:val>
                                        </p:tav>
                                      </p:tavLst>
                                    </p:anim>
                                    <p:animEffect transition="in" filter="fade">
                                      <p:cBhvr>
                                        <p:cTn id="35" dur="500"/>
                                        <p:tgtEl>
                                          <p:spTgt spid="4"/>
                                        </p:tgtEl>
                                      </p:cBhvr>
                                    </p:animEffect>
                                  </p:childTnLst>
                                </p:cTn>
                              </p:par>
                            </p:childTnLst>
                          </p:cTn>
                        </p:par>
                        <p:par>
                          <p:cTn id="36" fill="hold">
                            <p:stCondLst>
                              <p:cond delay="3500"/>
                            </p:stCondLst>
                            <p:childTnLst>
                              <p:par>
                                <p:cTn id="37" presetID="53" presetClass="entr" presetSubtype="16" fill="hold"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childTnLst>
                          </p:cTn>
                        </p:par>
                        <p:par>
                          <p:cTn id="42" fill="hold">
                            <p:stCondLst>
                              <p:cond delay="4000"/>
                            </p:stCondLst>
                            <p:childTnLst>
                              <p:par>
                                <p:cTn id="43" presetID="53" presetClass="entr" presetSubtype="16" fill="hold" grpId="0" nodeType="afterEffect">
                                  <p:stCondLst>
                                    <p:cond delay="0"/>
                                  </p:stCondLst>
                                  <p:childTnLst>
                                    <p:set>
                                      <p:cBhvr>
                                        <p:cTn id="44" dur="1" fill="hold">
                                          <p:stCondLst>
                                            <p:cond delay="0"/>
                                          </p:stCondLst>
                                        </p:cTn>
                                        <p:tgtEl>
                                          <p:spTgt spid="1291"/>
                                        </p:tgtEl>
                                        <p:attrNameLst>
                                          <p:attrName>style.visibility</p:attrName>
                                        </p:attrNameLst>
                                      </p:cBhvr>
                                      <p:to>
                                        <p:strVal val="visible"/>
                                      </p:to>
                                    </p:set>
                                    <p:anim calcmode="lin" valueType="num">
                                      <p:cBhvr>
                                        <p:cTn id="45" dur="500" fill="hold"/>
                                        <p:tgtEl>
                                          <p:spTgt spid="1291"/>
                                        </p:tgtEl>
                                        <p:attrNameLst>
                                          <p:attrName>ppt_w</p:attrName>
                                        </p:attrNameLst>
                                      </p:cBhvr>
                                      <p:tavLst>
                                        <p:tav tm="0">
                                          <p:val>
                                            <p:fltVal val="0"/>
                                          </p:val>
                                        </p:tav>
                                        <p:tav tm="100000">
                                          <p:val>
                                            <p:strVal val="#ppt_w"/>
                                          </p:val>
                                        </p:tav>
                                      </p:tavLst>
                                    </p:anim>
                                    <p:anim calcmode="lin" valueType="num">
                                      <p:cBhvr>
                                        <p:cTn id="46" dur="500" fill="hold"/>
                                        <p:tgtEl>
                                          <p:spTgt spid="1291"/>
                                        </p:tgtEl>
                                        <p:attrNameLst>
                                          <p:attrName>ppt_h</p:attrName>
                                        </p:attrNameLst>
                                      </p:cBhvr>
                                      <p:tavLst>
                                        <p:tav tm="0">
                                          <p:val>
                                            <p:fltVal val="0"/>
                                          </p:val>
                                        </p:tav>
                                        <p:tav tm="100000">
                                          <p:val>
                                            <p:strVal val="#ppt_h"/>
                                          </p:val>
                                        </p:tav>
                                      </p:tavLst>
                                    </p:anim>
                                    <p:animEffect transition="in" filter="fade">
                                      <p:cBhvr>
                                        <p:cTn id="47" dur="500"/>
                                        <p:tgtEl>
                                          <p:spTgt spid="1291"/>
                                        </p:tgtEl>
                                      </p:cBhvr>
                                    </p:animEffect>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1289"/>
                                        </p:tgtEl>
                                        <p:attrNameLst>
                                          <p:attrName>style.visibility</p:attrName>
                                        </p:attrNameLst>
                                      </p:cBhvr>
                                      <p:to>
                                        <p:strVal val="visible"/>
                                      </p:to>
                                    </p:set>
                                    <p:anim calcmode="lin" valueType="num">
                                      <p:cBhvr>
                                        <p:cTn id="51" dur="500" fill="hold"/>
                                        <p:tgtEl>
                                          <p:spTgt spid="1289"/>
                                        </p:tgtEl>
                                        <p:attrNameLst>
                                          <p:attrName>ppt_w</p:attrName>
                                        </p:attrNameLst>
                                      </p:cBhvr>
                                      <p:tavLst>
                                        <p:tav tm="0">
                                          <p:val>
                                            <p:fltVal val="0"/>
                                          </p:val>
                                        </p:tav>
                                        <p:tav tm="100000">
                                          <p:val>
                                            <p:strVal val="#ppt_w"/>
                                          </p:val>
                                        </p:tav>
                                      </p:tavLst>
                                    </p:anim>
                                    <p:anim calcmode="lin" valueType="num">
                                      <p:cBhvr>
                                        <p:cTn id="52" dur="500" fill="hold"/>
                                        <p:tgtEl>
                                          <p:spTgt spid="1289"/>
                                        </p:tgtEl>
                                        <p:attrNameLst>
                                          <p:attrName>ppt_h</p:attrName>
                                        </p:attrNameLst>
                                      </p:cBhvr>
                                      <p:tavLst>
                                        <p:tav tm="0">
                                          <p:val>
                                            <p:fltVal val="0"/>
                                          </p:val>
                                        </p:tav>
                                        <p:tav tm="100000">
                                          <p:val>
                                            <p:strVal val="#ppt_h"/>
                                          </p:val>
                                        </p:tav>
                                      </p:tavLst>
                                    </p:anim>
                                    <p:animEffect transition="in" filter="fade">
                                      <p:cBhvr>
                                        <p:cTn id="53" dur="500"/>
                                        <p:tgtEl>
                                          <p:spTgt spid="1289"/>
                                        </p:tgtEl>
                                      </p:cBhvr>
                                    </p:animEffect>
                                  </p:childTnLst>
                                </p:cTn>
                              </p:par>
                            </p:childTnLst>
                          </p:cTn>
                        </p:par>
                        <p:par>
                          <p:cTn id="54" fill="hold">
                            <p:stCondLst>
                              <p:cond delay="5000"/>
                            </p:stCondLst>
                            <p:childTnLst>
                              <p:par>
                                <p:cTn id="55" presetID="53" presetClass="entr" presetSubtype="16" fill="hold" grpId="0" nodeType="afterEffect">
                                  <p:stCondLst>
                                    <p:cond delay="0"/>
                                  </p:stCondLst>
                                  <p:childTnLst>
                                    <p:set>
                                      <p:cBhvr>
                                        <p:cTn id="56" dur="1" fill="hold">
                                          <p:stCondLst>
                                            <p:cond delay="0"/>
                                          </p:stCondLst>
                                        </p:cTn>
                                        <p:tgtEl>
                                          <p:spTgt spid="1292"/>
                                        </p:tgtEl>
                                        <p:attrNameLst>
                                          <p:attrName>style.visibility</p:attrName>
                                        </p:attrNameLst>
                                      </p:cBhvr>
                                      <p:to>
                                        <p:strVal val="visible"/>
                                      </p:to>
                                    </p:set>
                                    <p:anim calcmode="lin" valueType="num">
                                      <p:cBhvr>
                                        <p:cTn id="57" dur="500" fill="hold"/>
                                        <p:tgtEl>
                                          <p:spTgt spid="1292"/>
                                        </p:tgtEl>
                                        <p:attrNameLst>
                                          <p:attrName>ppt_w</p:attrName>
                                        </p:attrNameLst>
                                      </p:cBhvr>
                                      <p:tavLst>
                                        <p:tav tm="0">
                                          <p:val>
                                            <p:fltVal val="0"/>
                                          </p:val>
                                        </p:tav>
                                        <p:tav tm="100000">
                                          <p:val>
                                            <p:strVal val="#ppt_w"/>
                                          </p:val>
                                        </p:tav>
                                      </p:tavLst>
                                    </p:anim>
                                    <p:anim calcmode="lin" valueType="num">
                                      <p:cBhvr>
                                        <p:cTn id="58" dur="500" fill="hold"/>
                                        <p:tgtEl>
                                          <p:spTgt spid="1292"/>
                                        </p:tgtEl>
                                        <p:attrNameLst>
                                          <p:attrName>ppt_h</p:attrName>
                                        </p:attrNameLst>
                                      </p:cBhvr>
                                      <p:tavLst>
                                        <p:tav tm="0">
                                          <p:val>
                                            <p:fltVal val="0"/>
                                          </p:val>
                                        </p:tav>
                                        <p:tav tm="100000">
                                          <p:val>
                                            <p:strVal val="#ppt_h"/>
                                          </p:val>
                                        </p:tav>
                                      </p:tavLst>
                                    </p:anim>
                                    <p:animEffect transition="in" filter="fade">
                                      <p:cBhvr>
                                        <p:cTn id="59" dur="500"/>
                                        <p:tgtEl>
                                          <p:spTgt spid="1292"/>
                                        </p:tgtEl>
                                      </p:cBhvr>
                                    </p:animEffect>
                                  </p:childTnLst>
                                </p:cTn>
                              </p:par>
                            </p:childTnLst>
                          </p:cTn>
                        </p:par>
                        <p:par>
                          <p:cTn id="60" fill="hold">
                            <p:stCondLst>
                              <p:cond delay="5500"/>
                            </p:stCondLst>
                            <p:childTnLst>
                              <p:par>
                                <p:cTn id="61" presetID="16" presetClass="entr" presetSubtype="21" fill="hold" grpId="0" nodeType="afterEffect">
                                  <p:stCondLst>
                                    <p:cond delay="0"/>
                                  </p:stCondLst>
                                  <p:childTnLst>
                                    <p:set>
                                      <p:cBhvr>
                                        <p:cTn id="62" dur="1" fill="hold">
                                          <p:stCondLst>
                                            <p:cond delay="0"/>
                                          </p:stCondLst>
                                        </p:cTn>
                                        <p:tgtEl>
                                          <p:spTgt spid="1293"/>
                                        </p:tgtEl>
                                        <p:attrNameLst>
                                          <p:attrName>style.visibility</p:attrName>
                                        </p:attrNameLst>
                                      </p:cBhvr>
                                      <p:to>
                                        <p:strVal val="visible"/>
                                      </p:to>
                                    </p:set>
                                    <p:animEffect transition="in" filter="barn(inVertical)">
                                      <p:cBhvr>
                                        <p:cTn id="63" dur="500"/>
                                        <p:tgtEl>
                                          <p:spTgt spid="12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56" grpId="0"/>
      <p:bldP spid="458" grpId="0"/>
      <p:bldP spid="461" grpId="0"/>
      <p:bldP spid="1289" grpId="0"/>
      <p:bldP spid="1291" grpId="0"/>
      <p:bldP spid="1292" grpId="0"/>
      <p:bldP spid="129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2" name="Title 1"/>
          <p:cNvSpPr>
            <a:spLocks noGrp="1"/>
          </p:cNvSpPr>
          <p:nvPr>
            <p:ph type="title"/>
          </p:nvPr>
        </p:nvSpPr>
        <p:spPr/>
        <p:txBody>
          <a:bodyPr/>
          <a:lstStyle/>
          <a:p>
            <a:r>
              <a:rPr lang="en-US" smtClean="0"/>
              <a:t>Business Models</a:t>
            </a:r>
            <a:endParaRPr lang="en-GB"/>
          </a:p>
        </p:txBody>
      </p:sp>
      <p:sp>
        <p:nvSpPr>
          <p:cNvPr id="4" name="TextBox 3"/>
          <p:cNvSpPr txBox="1"/>
          <p:nvPr/>
        </p:nvSpPr>
        <p:spPr>
          <a:xfrm>
            <a:off x="4790995" y="717088"/>
            <a:ext cx="2610010" cy="338554"/>
          </a:xfrm>
          <a:prstGeom prst="rect">
            <a:avLst/>
          </a:prstGeom>
          <a:noFill/>
        </p:spPr>
        <p:txBody>
          <a:bodyPr wrap="none" rtlCol="0">
            <a:spAutoFit/>
          </a:bodyPr>
          <a:lstStyle/>
          <a:p>
            <a:r>
              <a:rPr lang="en-GB" sz="1600"/>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5" name="Straight Connector 4"/>
          <p:cNvCxnSpPr/>
          <p:nvPr/>
        </p:nvCxnSpPr>
        <p:spPr>
          <a:xfrm>
            <a:off x="5561428" y="108845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5" name="Group 104"/>
          <p:cNvGrpSpPr/>
          <p:nvPr/>
        </p:nvGrpSpPr>
        <p:grpSpPr>
          <a:xfrm>
            <a:off x="5426612" y="1494323"/>
            <a:ext cx="1338773" cy="1338773"/>
            <a:chOff x="5286041" y="1769387"/>
            <a:chExt cx="1619915" cy="1619915"/>
          </a:xfrm>
        </p:grpSpPr>
        <p:sp>
          <p:nvSpPr>
            <p:cNvPr id="66" name="Oval 65"/>
            <p:cNvSpPr/>
            <p:nvPr/>
          </p:nvSpPr>
          <p:spPr>
            <a:xfrm>
              <a:off x="5286041" y="1769387"/>
              <a:ext cx="1619915" cy="1619915"/>
            </a:xfrm>
            <a:prstGeom prst="ellipse">
              <a:avLst/>
            </a:prstGeom>
            <a:noFill/>
            <a:ln w="44450">
              <a:solidFill>
                <a:schemeClr val="accent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1" name="Group 70"/>
            <p:cNvGrpSpPr/>
            <p:nvPr/>
          </p:nvGrpSpPr>
          <p:grpSpPr>
            <a:xfrm>
              <a:off x="5754618" y="2290827"/>
              <a:ext cx="681009" cy="572931"/>
              <a:chOff x="5368132" y="2625725"/>
              <a:chExt cx="465138" cy="391319"/>
            </a:xfrm>
            <a:solidFill>
              <a:schemeClr val="accent3"/>
            </a:solidFill>
          </p:grpSpPr>
          <p:sp>
            <p:nvSpPr>
              <p:cNvPr id="72"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3"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4"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104" name="Group 103"/>
          <p:cNvGrpSpPr/>
          <p:nvPr/>
        </p:nvGrpSpPr>
        <p:grpSpPr>
          <a:xfrm>
            <a:off x="3311648" y="1494322"/>
            <a:ext cx="1338773" cy="1338773"/>
            <a:chOff x="3171077" y="1769386"/>
            <a:chExt cx="1619915" cy="1619915"/>
          </a:xfrm>
        </p:grpSpPr>
        <p:sp>
          <p:nvSpPr>
            <p:cNvPr id="68" name="Oval 67"/>
            <p:cNvSpPr/>
            <p:nvPr/>
          </p:nvSpPr>
          <p:spPr>
            <a:xfrm>
              <a:off x="3171077" y="1769386"/>
              <a:ext cx="1619915" cy="1619915"/>
            </a:xfrm>
            <a:prstGeom prst="ellipse">
              <a:avLst/>
            </a:prstGeom>
            <a:noFill/>
            <a:ln w="444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5" name="Group 74"/>
            <p:cNvGrpSpPr/>
            <p:nvPr/>
          </p:nvGrpSpPr>
          <p:grpSpPr>
            <a:xfrm>
              <a:off x="3672013" y="2245786"/>
              <a:ext cx="618042" cy="618042"/>
              <a:chOff x="4439444" y="1652588"/>
              <a:chExt cx="464344" cy="464344"/>
            </a:xfrm>
            <a:solidFill>
              <a:schemeClr val="accent2"/>
            </a:solidFill>
          </p:grpSpPr>
          <p:sp>
            <p:nvSpPr>
              <p:cNvPr id="76"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7"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8"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106" name="Group 105"/>
          <p:cNvGrpSpPr/>
          <p:nvPr/>
        </p:nvGrpSpPr>
        <p:grpSpPr>
          <a:xfrm>
            <a:off x="7541576" y="1494323"/>
            <a:ext cx="1338773" cy="1338773"/>
            <a:chOff x="7401005" y="1769387"/>
            <a:chExt cx="1619915" cy="1619915"/>
          </a:xfrm>
        </p:grpSpPr>
        <p:sp>
          <p:nvSpPr>
            <p:cNvPr id="67" name="Oval 66"/>
            <p:cNvSpPr/>
            <p:nvPr/>
          </p:nvSpPr>
          <p:spPr>
            <a:xfrm>
              <a:off x="7401005" y="1769387"/>
              <a:ext cx="1619915" cy="1619915"/>
            </a:xfrm>
            <a:prstGeom prst="ellipse">
              <a:avLst/>
            </a:prstGeom>
            <a:noFill/>
            <a:ln w="4445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9" name="Group 78"/>
            <p:cNvGrpSpPr/>
            <p:nvPr/>
          </p:nvGrpSpPr>
          <p:grpSpPr>
            <a:xfrm>
              <a:off x="7930034" y="2313880"/>
              <a:ext cx="561856" cy="562817"/>
              <a:chOff x="9145588" y="4435475"/>
              <a:chExt cx="464344" cy="465138"/>
            </a:xfrm>
            <a:solidFill>
              <a:schemeClr val="accent4"/>
            </a:solidFill>
          </p:grpSpPr>
          <p:sp>
            <p:nvSpPr>
              <p:cNvPr id="80"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1"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2"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3"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4"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5"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6"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7"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8"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103" name="Group 102"/>
          <p:cNvGrpSpPr/>
          <p:nvPr/>
        </p:nvGrpSpPr>
        <p:grpSpPr>
          <a:xfrm>
            <a:off x="1196684" y="1494323"/>
            <a:ext cx="1338773" cy="1338773"/>
            <a:chOff x="1056113" y="1769387"/>
            <a:chExt cx="1619915" cy="1619915"/>
          </a:xfrm>
        </p:grpSpPr>
        <p:sp>
          <p:nvSpPr>
            <p:cNvPr id="69" name="Oval 68"/>
            <p:cNvSpPr/>
            <p:nvPr/>
          </p:nvSpPr>
          <p:spPr>
            <a:xfrm>
              <a:off x="1056113" y="1769387"/>
              <a:ext cx="1619915" cy="1619915"/>
            </a:xfrm>
            <a:prstGeom prst="ellipse">
              <a:avLst/>
            </a:prstGeom>
            <a:noFill/>
            <a:ln w="444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9" name="Group 88"/>
            <p:cNvGrpSpPr/>
            <p:nvPr/>
          </p:nvGrpSpPr>
          <p:grpSpPr>
            <a:xfrm>
              <a:off x="1557050" y="2272825"/>
              <a:ext cx="618042" cy="618042"/>
              <a:chOff x="4439444" y="2582069"/>
              <a:chExt cx="464344" cy="464344"/>
            </a:xfrm>
            <a:solidFill>
              <a:schemeClr val="accent1"/>
            </a:solidFill>
          </p:grpSpPr>
          <p:sp>
            <p:nvSpPr>
              <p:cNvPr id="90"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91"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92"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107" name="Group 106"/>
          <p:cNvGrpSpPr/>
          <p:nvPr/>
        </p:nvGrpSpPr>
        <p:grpSpPr>
          <a:xfrm>
            <a:off x="9656540" y="1494323"/>
            <a:ext cx="1338773" cy="1338773"/>
            <a:chOff x="9515969" y="1769387"/>
            <a:chExt cx="1619915" cy="1619915"/>
          </a:xfrm>
        </p:grpSpPr>
        <p:sp>
          <p:nvSpPr>
            <p:cNvPr id="70" name="Oval 69"/>
            <p:cNvSpPr/>
            <p:nvPr/>
          </p:nvSpPr>
          <p:spPr>
            <a:xfrm>
              <a:off x="9515969" y="1769387"/>
              <a:ext cx="1619915" cy="1619915"/>
            </a:xfrm>
            <a:prstGeom prst="ellipse">
              <a:avLst/>
            </a:prstGeom>
            <a:noFill/>
            <a:ln w="44450">
              <a:solidFill>
                <a:schemeClr val="accent5"/>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3" name="Group 92"/>
            <p:cNvGrpSpPr/>
            <p:nvPr/>
          </p:nvGrpSpPr>
          <p:grpSpPr>
            <a:xfrm>
              <a:off x="10044998" y="2300063"/>
              <a:ext cx="561856" cy="562817"/>
              <a:chOff x="7287419" y="3505994"/>
              <a:chExt cx="464344" cy="465138"/>
            </a:xfrm>
            <a:solidFill>
              <a:schemeClr val="accent5"/>
            </a:solidFill>
          </p:grpSpPr>
          <p:sp>
            <p:nvSpPr>
              <p:cNvPr id="94" name="AutoShape 37"/>
              <p:cNvSpPr/>
              <p:nvPr/>
            </p:nvSpPr>
            <p:spPr bwMode="auto">
              <a:xfrm>
                <a:off x="7287419" y="354965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95" name="AutoShape 38"/>
              <p:cNvSpPr/>
              <p:nvPr/>
            </p:nvSpPr>
            <p:spPr bwMode="auto">
              <a:xfrm>
                <a:off x="7490619" y="373856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96" name="AutoShape 39"/>
              <p:cNvSpPr/>
              <p:nvPr/>
            </p:nvSpPr>
            <p:spPr bwMode="auto">
              <a:xfrm>
                <a:off x="7679532" y="350599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97" name="AutoShape 40"/>
              <p:cNvSpPr/>
              <p:nvPr/>
            </p:nvSpPr>
            <p:spPr bwMode="auto">
              <a:xfrm>
                <a:off x="7403307" y="372427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98" name="AutoShape 41"/>
              <p:cNvSpPr/>
              <p:nvPr/>
            </p:nvSpPr>
            <p:spPr bwMode="auto">
              <a:xfrm>
                <a:off x="7461250" y="382587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99" name="AutoShape 42"/>
              <p:cNvSpPr/>
              <p:nvPr/>
            </p:nvSpPr>
            <p:spPr bwMode="auto">
              <a:xfrm>
                <a:off x="7693819" y="360759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100" name="Group 99"/>
          <p:cNvGrpSpPr/>
          <p:nvPr/>
        </p:nvGrpSpPr>
        <p:grpSpPr>
          <a:xfrm>
            <a:off x="7208076" y="3024733"/>
            <a:ext cx="2004810" cy="1313768"/>
            <a:chOff x="5079812" y="2930176"/>
            <a:chExt cx="2004810" cy="1313768"/>
          </a:xfrm>
        </p:grpSpPr>
        <p:sp>
          <p:nvSpPr>
            <p:cNvPr id="101" name="TextBox 100"/>
            <p:cNvSpPr txBox="1"/>
            <p:nvPr/>
          </p:nvSpPr>
          <p:spPr>
            <a:xfrm>
              <a:off x="5278483" y="2930176"/>
              <a:ext cx="1542410" cy="400110"/>
            </a:xfrm>
            <a:prstGeom prst="rect">
              <a:avLst/>
            </a:prstGeom>
            <a:noFill/>
          </p:spPr>
          <p:txBody>
            <a:bodyPr wrap="none" rtlCol="0">
              <a:spAutoFit/>
            </a:bodyPr>
            <a:lstStyle/>
            <a:p>
              <a:pPr algn="ctr"/>
              <a:r>
                <a:rPr lang="en-US" sz="2000" b="1" smtClean="0">
                  <a:solidFill>
                    <a:schemeClr val="accent4"/>
                  </a:solidFill>
                </a:rPr>
                <a:t>Social Media</a:t>
              </a:r>
              <a:endParaRPr lang="en-GB" sz="2000" b="1">
                <a:solidFill>
                  <a:schemeClr val="accent4"/>
                </a:solidFill>
              </a:endParaRPr>
            </a:p>
          </p:txBody>
        </p:sp>
        <p:sp>
          <p:nvSpPr>
            <p:cNvPr id="102" name="Rectangle 101"/>
            <p:cNvSpPr/>
            <p:nvPr/>
          </p:nvSpPr>
          <p:spPr>
            <a:xfrm>
              <a:off x="5079812" y="3289837"/>
              <a:ext cx="2004810" cy="954107"/>
            </a:xfrm>
            <a:prstGeom prst="rect">
              <a:avLst/>
            </a:prstGeom>
          </p:spPr>
          <p:txBody>
            <a:bodyPr wrap="square">
              <a:spAutoFit/>
            </a:bodyPr>
            <a:lstStyle/>
            <a:p>
              <a:pPr algn="ctr"/>
              <a:r>
                <a:rPr lang="en-GB" sz="1400" smtClean="0"/>
                <a:t>Lorem ipsum dolor sit amet, nec congue blandit ante auctor. Aenean erat </a:t>
              </a:r>
              <a:endParaRPr lang="en-GB" sz="1400" smtClean="0"/>
            </a:p>
          </p:txBody>
        </p:sp>
      </p:grpSp>
      <p:grpSp>
        <p:nvGrpSpPr>
          <p:cNvPr id="108" name="Group 107"/>
          <p:cNvGrpSpPr/>
          <p:nvPr/>
        </p:nvGrpSpPr>
        <p:grpSpPr>
          <a:xfrm>
            <a:off x="9323521" y="3028330"/>
            <a:ext cx="2004810" cy="1313768"/>
            <a:chOff x="5079812" y="2930176"/>
            <a:chExt cx="2004810" cy="1313768"/>
          </a:xfrm>
        </p:grpSpPr>
        <p:sp>
          <p:nvSpPr>
            <p:cNvPr id="109" name="TextBox 108"/>
            <p:cNvSpPr txBox="1"/>
            <p:nvPr/>
          </p:nvSpPr>
          <p:spPr>
            <a:xfrm>
              <a:off x="5467593" y="2930176"/>
              <a:ext cx="1229247" cy="400110"/>
            </a:xfrm>
            <a:prstGeom prst="rect">
              <a:avLst/>
            </a:prstGeom>
            <a:noFill/>
          </p:spPr>
          <p:txBody>
            <a:bodyPr wrap="none" rtlCol="0">
              <a:spAutoFit/>
            </a:bodyPr>
            <a:lstStyle/>
            <a:p>
              <a:pPr algn="ctr"/>
              <a:r>
                <a:rPr lang="en-US" sz="2000" b="1" smtClean="0">
                  <a:solidFill>
                    <a:schemeClr val="accent5"/>
                  </a:solidFill>
                </a:rPr>
                <a:t>Illustrator</a:t>
              </a:r>
              <a:endParaRPr lang="en-GB" sz="2000" b="1">
                <a:solidFill>
                  <a:schemeClr val="accent5"/>
                </a:solidFill>
              </a:endParaRPr>
            </a:p>
          </p:txBody>
        </p:sp>
        <p:sp>
          <p:nvSpPr>
            <p:cNvPr id="110" name="Rectangle 109"/>
            <p:cNvSpPr/>
            <p:nvPr/>
          </p:nvSpPr>
          <p:spPr>
            <a:xfrm>
              <a:off x="5079812" y="3289837"/>
              <a:ext cx="2004810" cy="954107"/>
            </a:xfrm>
            <a:prstGeom prst="rect">
              <a:avLst/>
            </a:prstGeom>
          </p:spPr>
          <p:txBody>
            <a:bodyPr wrap="square">
              <a:spAutoFit/>
            </a:bodyPr>
            <a:lstStyle/>
            <a:p>
              <a:pPr algn="ctr"/>
              <a:r>
                <a:rPr lang="en-GB" sz="1400" smtClean="0"/>
                <a:t>Lorem ipsum dolor sit amet, nec congue blandit ante auctor. Aenean erat </a:t>
              </a:r>
              <a:endParaRPr lang="en-GB" sz="1400" smtClean="0"/>
            </a:p>
          </p:txBody>
        </p:sp>
      </p:grpSp>
      <p:grpSp>
        <p:nvGrpSpPr>
          <p:cNvPr id="111" name="Group 110"/>
          <p:cNvGrpSpPr/>
          <p:nvPr/>
        </p:nvGrpSpPr>
        <p:grpSpPr>
          <a:xfrm>
            <a:off x="5092631" y="3024733"/>
            <a:ext cx="2004810" cy="1529212"/>
            <a:chOff x="5079812" y="2930176"/>
            <a:chExt cx="2004810" cy="1529212"/>
          </a:xfrm>
        </p:grpSpPr>
        <p:sp>
          <p:nvSpPr>
            <p:cNvPr id="112" name="TextBox 111"/>
            <p:cNvSpPr txBox="1"/>
            <p:nvPr/>
          </p:nvSpPr>
          <p:spPr>
            <a:xfrm>
              <a:off x="5276047" y="2930176"/>
              <a:ext cx="1547283" cy="400110"/>
            </a:xfrm>
            <a:prstGeom prst="rect">
              <a:avLst/>
            </a:prstGeom>
            <a:noFill/>
          </p:spPr>
          <p:txBody>
            <a:bodyPr wrap="none" rtlCol="0">
              <a:spAutoFit/>
            </a:bodyPr>
            <a:lstStyle/>
            <a:p>
              <a:pPr algn="ctr"/>
              <a:r>
                <a:rPr lang="en-US" sz="2000" b="1" smtClean="0">
                  <a:solidFill>
                    <a:schemeClr val="accent3"/>
                  </a:solidFill>
                </a:rPr>
                <a:t>Photography</a:t>
              </a:r>
              <a:endParaRPr lang="en-GB" sz="2000" b="1">
                <a:solidFill>
                  <a:schemeClr val="accent3"/>
                </a:solidFill>
              </a:endParaRPr>
            </a:p>
          </p:txBody>
        </p:sp>
        <p:sp>
          <p:nvSpPr>
            <p:cNvPr id="113" name="Rectangle 112"/>
            <p:cNvSpPr/>
            <p:nvPr/>
          </p:nvSpPr>
          <p:spPr>
            <a:xfrm>
              <a:off x="5079812" y="3289837"/>
              <a:ext cx="2004810" cy="1169551"/>
            </a:xfrm>
            <a:prstGeom prst="rect">
              <a:avLst/>
            </a:prstGeom>
          </p:spPr>
          <p:txBody>
            <a:bodyPr wrap="square">
              <a:spAutoFit/>
            </a:bodyPr>
            <a:lstStyle/>
            <a:p>
              <a:pPr algn="ctr"/>
              <a:r>
                <a:rPr lang="en-GB" sz="1400" smtClean="0"/>
                <a:t>Lorem ipsum dolor sit amet, nec congue blandit ante auctor. Aenean erat </a:t>
              </a:r>
              <a:endParaRPr lang="en-GB" sz="1400" smtClean="0"/>
            </a:p>
            <a:p>
              <a:pPr algn="ctr"/>
              <a:r>
                <a:rPr lang="en-GB" sz="1400" smtClean="0"/>
                <a:t> </a:t>
              </a:r>
              <a:endParaRPr lang="en-GB" sz="1400"/>
            </a:p>
          </p:txBody>
        </p:sp>
      </p:grpSp>
      <p:grpSp>
        <p:nvGrpSpPr>
          <p:cNvPr id="114" name="Group 113"/>
          <p:cNvGrpSpPr/>
          <p:nvPr/>
        </p:nvGrpSpPr>
        <p:grpSpPr>
          <a:xfrm>
            <a:off x="2876917" y="3024733"/>
            <a:ext cx="2205348" cy="1313768"/>
            <a:chOff x="4947018" y="2930176"/>
            <a:chExt cx="2205348" cy="1313768"/>
          </a:xfrm>
        </p:grpSpPr>
        <p:sp>
          <p:nvSpPr>
            <p:cNvPr id="115" name="TextBox 114"/>
            <p:cNvSpPr txBox="1"/>
            <p:nvPr/>
          </p:nvSpPr>
          <p:spPr>
            <a:xfrm>
              <a:off x="4947018" y="2930176"/>
              <a:ext cx="2205348" cy="400110"/>
            </a:xfrm>
            <a:prstGeom prst="rect">
              <a:avLst/>
            </a:prstGeom>
            <a:noFill/>
          </p:spPr>
          <p:txBody>
            <a:bodyPr wrap="none" rtlCol="0">
              <a:spAutoFit/>
            </a:bodyPr>
            <a:lstStyle/>
            <a:p>
              <a:pPr algn="ctr"/>
              <a:r>
                <a:rPr lang="en-US" sz="2000" b="1" smtClean="0">
                  <a:solidFill>
                    <a:schemeClr val="accent2"/>
                  </a:solidFill>
                </a:rPr>
                <a:t>Music Introduction</a:t>
              </a:r>
              <a:endParaRPr lang="en-GB" sz="2000" b="1">
                <a:solidFill>
                  <a:schemeClr val="accent2"/>
                </a:solidFill>
              </a:endParaRPr>
            </a:p>
          </p:txBody>
        </p:sp>
        <p:sp>
          <p:nvSpPr>
            <p:cNvPr id="116" name="Rectangle 115"/>
            <p:cNvSpPr/>
            <p:nvPr/>
          </p:nvSpPr>
          <p:spPr>
            <a:xfrm>
              <a:off x="5079812" y="3289837"/>
              <a:ext cx="2004810" cy="954107"/>
            </a:xfrm>
            <a:prstGeom prst="rect">
              <a:avLst/>
            </a:prstGeom>
          </p:spPr>
          <p:txBody>
            <a:bodyPr wrap="square">
              <a:spAutoFit/>
            </a:bodyPr>
            <a:lstStyle/>
            <a:p>
              <a:pPr algn="ctr"/>
              <a:r>
                <a:rPr lang="en-GB" sz="1400" smtClean="0"/>
                <a:t>Lorem ipsum dolor sit amet, nec congue blandit ante auctor. Aenean erat </a:t>
              </a:r>
              <a:endParaRPr lang="en-GB" sz="1400" smtClean="0"/>
            </a:p>
          </p:txBody>
        </p:sp>
      </p:grpSp>
      <p:grpSp>
        <p:nvGrpSpPr>
          <p:cNvPr id="117" name="Group 116"/>
          <p:cNvGrpSpPr/>
          <p:nvPr/>
        </p:nvGrpSpPr>
        <p:grpSpPr>
          <a:xfrm>
            <a:off x="861741" y="3024733"/>
            <a:ext cx="2004810" cy="1529212"/>
            <a:chOff x="5079812" y="2930176"/>
            <a:chExt cx="2004810" cy="1529212"/>
          </a:xfrm>
        </p:grpSpPr>
        <p:sp>
          <p:nvSpPr>
            <p:cNvPr id="118" name="TextBox 117"/>
            <p:cNvSpPr txBox="1"/>
            <p:nvPr/>
          </p:nvSpPr>
          <p:spPr>
            <a:xfrm>
              <a:off x="5567480" y="2930176"/>
              <a:ext cx="1037465" cy="400110"/>
            </a:xfrm>
            <a:prstGeom prst="rect">
              <a:avLst/>
            </a:prstGeom>
            <a:noFill/>
          </p:spPr>
          <p:txBody>
            <a:bodyPr wrap="none" rtlCol="0">
              <a:spAutoFit/>
            </a:bodyPr>
            <a:lstStyle/>
            <a:p>
              <a:pPr algn="ctr"/>
              <a:r>
                <a:rPr lang="en-US" sz="2000" b="1" smtClean="0">
                  <a:solidFill>
                    <a:schemeClr val="accent1"/>
                  </a:solidFill>
                </a:rPr>
                <a:t>Support</a:t>
              </a:r>
              <a:endParaRPr lang="en-GB" sz="2000" b="1">
                <a:solidFill>
                  <a:schemeClr val="accent1"/>
                </a:solidFill>
              </a:endParaRPr>
            </a:p>
          </p:txBody>
        </p:sp>
        <p:sp>
          <p:nvSpPr>
            <p:cNvPr id="119" name="Rectangle 118"/>
            <p:cNvSpPr/>
            <p:nvPr/>
          </p:nvSpPr>
          <p:spPr>
            <a:xfrm>
              <a:off x="5079812" y="3289837"/>
              <a:ext cx="2004810" cy="1169551"/>
            </a:xfrm>
            <a:prstGeom prst="rect">
              <a:avLst/>
            </a:prstGeom>
          </p:spPr>
          <p:txBody>
            <a:bodyPr wrap="square">
              <a:spAutoFit/>
            </a:bodyPr>
            <a:lstStyle/>
            <a:p>
              <a:pPr algn="ctr"/>
              <a:r>
                <a:rPr lang="en-GB" sz="1400" smtClean="0"/>
                <a:t>Lorem ipsum dolor sit amet, nec congue blandit ante auctor. Aenean erat </a:t>
              </a:r>
              <a:endParaRPr lang="en-GB" sz="1400" smtClean="0"/>
            </a:p>
            <a:p>
              <a:pPr algn="ctr"/>
              <a:r>
                <a:rPr lang="en-GB" sz="1400" smtClean="0"/>
                <a:t> </a:t>
              </a:r>
              <a:endParaRPr lang="en-GB" sz="1400"/>
            </a:p>
          </p:txBody>
        </p:sp>
      </p:grpSp>
      <p:sp>
        <p:nvSpPr>
          <p:cNvPr id="120" name="TextBox 119"/>
          <p:cNvSpPr txBox="1"/>
          <p:nvPr/>
        </p:nvSpPr>
        <p:spPr>
          <a:xfrm>
            <a:off x="1016499" y="4742252"/>
            <a:ext cx="3113545" cy="400110"/>
          </a:xfrm>
          <a:prstGeom prst="rect">
            <a:avLst/>
          </a:prstGeom>
          <a:noFill/>
        </p:spPr>
        <p:txBody>
          <a:bodyPr wrap="none" rtlCol="0">
            <a:spAutoFit/>
          </a:bodyPr>
          <a:lstStyle/>
          <a:p>
            <a:r>
              <a:rPr lang="en-US" sz="2000" b="1" smtClean="0">
                <a:latin typeface="+mj-lt"/>
              </a:rPr>
              <a:t>Why Do Choose With Us?</a:t>
            </a:r>
            <a:endParaRPr lang="en-GB" sz="2000" b="1">
              <a:latin typeface="+mj-lt"/>
            </a:endParaRPr>
          </a:p>
        </p:txBody>
      </p:sp>
      <p:grpSp>
        <p:nvGrpSpPr>
          <p:cNvPr id="121" name="Group 120"/>
          <p:cNvGrpSpPr/>
          <p:nvPr/>
        </p:nvGrpSpPr>
        <p:grpSpPr>
          <a:xfrm>
            <a:off x="1640176" y="5341774"/>
            <a:ext cx="320492" cy="320492"/>
            <a:chOff x="1123642" y="1900296"/>
            <a:chExt cx="687003" cy="687003"/>
          </a:xfrm>
        </p:grpSpPr>
        <p:sp>
          <p:nvSpPr>
            <p:cNvPr id="122" name="Oval 121"/>
            <p:cNvSpPr/>
            <p:nvPr/>
          </p:nvSpPr>
          <p:spPr>
            <a:xfrm>
              <a:off x="1123642" y="1900296"/>
              <a:ext cx="687003" cy="68700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Freeform 122"/>
            <p:cNvSpPr/>
            <p:nvPr/>
          </p:nvSpPr>
          <p:spPr bwMode="auto">
            <a:xfrm>
              <a:off x="1328245" y="2099747"/>
              <a:ext cx="277795" cy="28810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nvGrpSpPr>
          <p:cNvPr id="124" name="Group 123"/>
          <p:cNvGrpSpPr/>
          <p:nvPr/>
        </p:nvGrpSpPr>
        <p:grpSpPr>
          <a:xfrm>
            <a:off x="1640175" y="5909617"/>
            <a:ext cx="320492" cy="320492"/>
            <a:chOff x="1123642" y="1900296"/>
            <a:chExt cx="687003" cy="687003"/>
          </a:xfrm>
        </p:grpSpPr>
        <p:sp>
          <p:nvSpPr>
            <p:cNvPr id="125" name="Oval 124"/>
            <p:cNvSpPr/>
            <p:nvPr/>
          </p:nvSpPr>
          <p:spPr>
            <a:xfrm>
              <a:off x="1123642" y="1900296"/>
              <a:ext cx="687003" cy="68700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6" name="Freeform 125"/>
            <p:cNvSpPr/>
            <p:nvPr/>
          </p:nvSpPr>
          <p:spPr bwMode="auto">
            <a:xfrm>
              <a:off x="1328245" y="2099747"/>
              <a:ext cx="277795" cy="28810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sp>
        <p:nvSpPr>
          <p:cNvPr id="127" name="Rectangle 126"/>
          <p:cNvSpPr/>
          <p:nvPr/>
        </p:nvSpPr>
        <p:spPr>
          <a:xfrm>
            <a:off x="2026362" y="5240409"/>
            <a:ext cx="8797038" cy="523220"/>
          </a:xfrm>
          <a:prstGeom prst="rect">
            <a:avLst/>
          </a:prstGeom>
        </p:spPr>
        <p:txBody>
          <a:bodyPr wrap="square">
            <a:spAutoFit/>
          </a:bodyPr>
          <a:lstStyle/>
          <a:p>
            <a:r>
              <a:rPr lang="en-GB" sz="1400" smtClean="0"/>
              <a:t>Lorem ipsum dolor sit amet, consectetur adipiscing elit, sed do eiusmod aliqua. Ut enim ad minim veniam, quis nostrud exercitation ullamco laboris nisi ut aliquip ex ea commodo consequat. </a:t>
            </a:r>
            <a:endParaRPr lang="en-GB" sz="1400"/>
          </a:p>
        </p:txBody>
      </p:sp>
      <p:sp>
        <p:nvSpPr>
          <p:cNvPr id="128" name="Rectangle 127"/>
          <p:cNvSpPr/>
          <p:nvPr/>
        </p:nvSpPr>
        <p:spPr>
          <a:xfrm>
            <a:off x="2026362" y="5808252"/>
            <a:ext cx="8797038" cy="523220"/>
          </a:xfrm>
          <a:prstGeom prst="rect">
            <a:avLst/>
          </a:prstGeom>
        </p:spPr>
        <p:txBody>
          <a:bodyPr wrap="square">
            <a:spAutoFit/>
          </a:bodyPr>
          <a:lstStyle/>
          <a:p>
            <a:r>
              <a:rPr lang="en-GB" sz="1400" smtClean="0"/>
              <a:t>Lorem ipsum dolor sit amet, consectetur adipiscing elit, sed do eiusmod aliqua. Ut enim ad minim veniam, quis nostrud exercitation ullamco laboris nisi ut aliquip ex ea commodo consequat. </a:t>
            </a:r>
            <a:endParaRPr lang="en-GB" sz="1400"/>
          </a:p>
        </p:txBody>
      </p:sp>
      <p:cxnSp>
        <p:nvCxnSpPr>
          <p:cNvPr id="129" name="Straight Connector 128"/>
          <p:cNvCxnSpPr/>
          <p:nvPr/>
        </p:nvCxnSpPr>
        <p:spPr>
          <a:xfrm rot="16200000">
            <a:off x="6095998" y="355977"/>
            <a:ext cx="0" cy="8431596"/>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37" presetClass="entr" presetSubtype="0" fill="hold" nodeType="afterEffect">
                                  <p:stCondLst>
                                    <p:cond delay="0"/>
                                  </p:stCondLst>
                                  <p:childTnLst>
                                    <p:set>
                                      <p:cBhvr>
                                        <p:cTn id="18" dur="1" fill="hold">
                                          <p:stCondLst>
                                            <p:cond delay="0"/>
                                          </p:stCondLst>
                                        </p:cTn>
                                        <p:tgtEl>
                                          <p:spTgt spid="103"/>
                                        </p:tgtEl>
                                        <p:attrNameLst>
                                          <p:attrName>style.visibility</p:attrName>
                                        </p:attrNameLst>
                                      </p:cBhvr>
                                      <p:to>
                                        <p:strVal val="visible"/>
                                      </p:to>
                                    </p:set>
                                    <p:animEffect transition="in" filter="fade">
                                      <p:cBhvr>
                                        <p:cTn id="19" dur="1000"/>
                                        <p:tgtEl>
                                          <p:spTgt spid="103"/>
                                        </p:tgtEl>
                                      </p:cBhvr>
                                    </p:animEffect>
                                    <p:anim calcmode="lin" valueType="num">
                                      <p:cBhvr>
                                        <p:cTn id="20" dur="1000" fill="hold"/>
                                        <p:tgtEl>
                                          <p:spTgt spid="103"/>
                                        </p:tgtEl>
                                        <p:attrNameLst>
                                          <p:attrName>ppt_x</p:attrName>
                                        </p:attrNameLst>
                                      </p:cBhvr>
                                      <p:tavLst>
                                        <p:tav tm="0">
                                          <p:val>
                                            <p:strVal val="#ppt_x"/>
                                          </p:val>
                                        </p:tav>
                                        <p:tav tm="100000">
                                          <p:val>
                                            <p:strVal val="#ppt_x"/>
                                          </p:val>
                                        </p:tav>
                                      </p:tavLst>
                                    </p:anim>
                                    <p:anim calcmode="lin" valueType="num">
                                      <p:cBhvr>
                                        <p:cTn id="21" dur="900" decel="100000" fill="hold"/>
                                        <p:tgtEl>
                                          <p:spTgt spid="103"/>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23" fill="hold">
                            <p:stCondLst>
                              <p:cond delay="2500"/>
                            </p:stCondLst>
                            <p:childTnLst>
                              <p:par>
                                <p:cTn id="24" presetID="12" presetClass="entr" presetSubtype="1" fill="hold" nodeType="afterEffect">
                                  <p:stCondLst>
                                    <p:cond delay="0"/>
                                  </p:stCondLst>
                                  <p:childTnLst>
                                    <p:set>
                                      <p:cBhvr>
                                        <p:cTn id="25" dur="1" fill="hold">
                                          <p:stCondLst>
                                            <p:cond delay="0"/>
                                          </p:stCondLst>
                                        </p:cTn>
                                        <p:tgtEl>
                                          <p:spTgt spid="117"/>
                                        </p:tgtEl>
                                        <p:attrNameLst>
                                          <p:attrName>style.visibility</p:attrName>
                                        </p:attrNameLst>
                                      </p:cBhvr>
                                      <p:to>
                                        <p:strVal val="visible"/>
                                      </p:to>
                                    </p:set>
                                    <p:anim calcmode="lin" valueType="num">
                                      <p:cBhvr additive="base">
                                        <p:cTn id="26" dur="500"/>
                                        <p:tgtEl>
                                          <p:spTgt spid="117"/>
                                        </p:tgtEl>
                                        <p:attrNameLst>
                                          <p:attrName>ppt_y</p:attrName>
                                        </p:attrNameLst>
                                      </p:cBhvr>
                                      <p:tavLst>
                                        <p:tav tm="0">
                                          <p:val>
                                            <p:strVal val="#ppt_y-#ppt_h*1.125000"/>
                                          </p:val>
                                        </p:tav>
                                        <p:tav tm="100000">
                                          <p:val>
                                            <p:strVal val="#ppt_y"/>
                                          </p:val>
                                        </p:tav>
                                      </p:tavLst>
                                    </p:anim>
                                    <p:animEffect transition="in" filter="wipe(down)">
                                      <p:cBhvr>
                                        <p:cTn id="27" dur="500"/>
                                        <p:tgtEl>
                                          <p:spTgt spid="117"/>
                                        </p:tgtEl>
                                      </p:cBhvr>
                                    </p:animEffect>
                                  </p:childTnLst>
                                </p:cTn>
                              </p:par>
                            </p:childTnLst>
                          </p:cTn>
                        </p:par>
                        <p:par>
                          <p:cTn id="28" fill="hold">
                            <p:stCondLst>
                              <p:cond delay="3000"/>
                            </p:stCondLst>
                            <p:childTnLst>
                              <p:par>
                                <p:cTn id="29" presetID="37" presetClass="entr" presetSubtype="0" fill="hold" nodeType="afterEffect">
                                  <p:stCondLst>
                                    <p:cond delay="0"/>
                                  </p:stCondLst>
                                  <p:childTnLst>
                                    <p:set>
                                      <p:cBhvr>
                                        <p:cTn id="30" dur="1" fill="hold">
                                          <p:stCondLst>
                                            <p:cond delay="0"/>
                                          </p:stCondLst>
                                        </p:cTn>
                                        <p:tgtEl>
                                          <p:spTgt spid="104"/>
                                        </p:tgtEl>
                                        <p:attrNameLst>
                                          <p:attrName>style.visibility</p:attrName>
                                        </p:attrNameLst>
                                      </p:cBhvr>
                                      <p:to>
                                        <p:strVal val="visible"/>
                                      </p:to>
                                    </p:set>
                                    <p:animEffect transition="in" filter="fade">
                                      <p:cBhvr>
                                        <p:cTn id="31" dur="1000"/>
                                        <p:tgtEl>
                                          <p:spTgt spid="104"/>
                                        </p:tgtEl>
                                      </p:cBhvr>
                                    </p:animEffect>
                                    <p:anim calcmode="lin" valueType="num">
                                      <p:cBhvr>
                                        <p:cTn id="32" dur="1000" fill="hold"/>
                                        <p:tgtEl>
                                          <p:spTgt spid="104"/>
                                        </p:tgtEl>
                                        <p:attrNameLst>
                                          <p:attrName>ppt_x</p:attrName>
                                        </p:attrNameLst>
                                      </p:cBhvr>
                                      <p:tavLst>
                                        <p:tav tm="0">
                                          <p:val>
                                            <p:strVal val="#ppt_x"/>
                                          </p:val>
                                        </p:tav>
                                        <p:tav tm="100000">
                                          <p:val>
                                            <p:strVal val="#ppt_x"/>
                                          </p:val>
                                        </p:tav>
                                      </p:tavLst>
                                    </p:anim>
                                    <p:anim calcmode="lin" valueType="num">
                                      <p:cBhvr>
                                        <p:cTn id="33" dur="900" decel="100000" fill="hold"/>
                                        <p:tgtEl>
                                          <p:spTgt spid="104"/>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104"/>
                                        </p:tgtEl>
                                        <p:attrNameLst>
                                          <p:attrName>ppt_y</p:attrName>
                                        </p:attrNameLst>
                                      </p:cBhvr>
                                      <p:tavLst>
                                        <p:tav tm="0">
                                          <p:val>
                                            <p:strVal val="#ppt_y-.03"/>
                                          </p:val>
                                        </p:tav>
                                        <p:tav tm="100000">
                                          <p:val>
                                            <p:strVal val="#ppt_y"/>
                                          </p:val>
                                        </p:tav>
                                      </p:tavLst>
                                    </p:anim>
                                  </p:childTnLst>
                                </p:cTn>
                              </p:par>
                            </p:childTnLst>
                          </p:cTn>
                        </p:par>
                        <p:par>
                          <p:cTn id="35" fill="hold">
                            <p:stCondLst>
                              <p:cond delay="4000"/>
                            </p:stCondLst>
                            <p:childTnLst>
                              <p:par>
                                <p:cTn id="36" presetID="12" presetClass="entr" presetSubtype="1" fill="hold" nodeType="afterEffect">
                                  <p:stCondLst>
                                    <p:cond delay="0"/>
                                  </p:stCondLst>
                                  <p:childTnLst>
                                    <p:set>
                                      <p:cBhvr>
                                        <p:cTn id="37" dur="1" fill="hold">
                                          <p:stCondLst>
                                            <p:cond delay="0"/>
                                          </p:stCondLst>
                                        </p:cTn>
                                        <p:tgtEl>
                                          <p:spTgt spid="114"/>
                                        </p:tgtEl>
                                        <p:attrNameLst>
                                          <p:attrName>style.visibility</p:attrName>
                                        </p:attrNameLst>
                                      </p:cBhvr>
                                      <p:to>
                                        <p:strVal val="visible"/>
                                      </p:to>
                                    </p:set>
                                    <p:anim calcmode="lin" valueType="num">
                                      <p:cBhvr additive="base">
                                        <p:cTn id="38" dur="500"/>
                                        <p:tgtEl>
                                          <p:spTgt spid="114"/>
                                        </p:tgtEl>
                                        <p:attrNameLst>
                                          <p:attrName>ppt_y</p:attrName>
                                        </p:attrNameLst>
                                      </p:cBhvr>
                                      <p:tavLst>
                                        <p:tav tm="0">
                                          <p:val>
                                            <p:strVal val="#ppt_y-#ppt_h*1.125000"/>
                                          </p:val>
                                        </p:tav>
                                        <p:tav tm="100000">
                                          <p:val>
                                            <p:strVal val="#ppt_y"/>
                                          </p:val>
                                        </p:tav>
                                      </p:tavLst>
                                    </p:anim>
                                    <p:animEffect transition="in" filter="wipe(down)">
                                      <p:cBhvr>
                                        <p:cTn id="39" dur="500"/>
                                        <p:tgtEl>
                                          <p:spTgt spid="114"/>
                                        </p:tgtEl>
                                      </p:cBhvr>
                                    </p:animEffect>
                                  </p:childTnLst>
                                </p:cTn>
                              </p:par>
                            </p:childTnLst>
                          </p:cTn>
                        </p:par>
                        <p:par>
                          <p:cTn id="40" fill="hold">
                            <p:stCondLst>
                              <p:cond delay="4500"/>
                            </p:stCondLst>
                            <p:childTnLst>
                              <p:par>
                                <p:cTn id="41" presetID="37" presetClass="entr" presetSubtype="0" fill="hold" nodeType="afterEffect">
                                  <p:stCondLst>
                                    <p:cond delay="0"/>
                                  </p:stCondLst>
                                  <p:childTnLst>
                                    <p:set>
                                      <p:cBhvr>
                                        <p:cTn id="42" dur="1" fill="hold">
                                          <p:stCondLst>
                                            <p:cond delay="0"/>
                                          </p:stCondLst>
                                        </p:cTn>
                                        <p:tgtEl>
                                          <p:spTgt spid="105"/>
                                        </p:tgtEl>
                                        <p:attrNameLst>
                                          <p:attrName>style.visibility</p:attrName>
                                        </p:attrNameLst>
                                      </p:cBhvr>
                                      <p:to>
                                        <p:strVal val="visible"/>
                                      </p:to>
                                    </p:set>
                                    <p:animEffect transition="in" filter="fade">
                                      <p:cBhvr>
                                        <p:cTn id="43" dur="1000"/>
                                        <p:tgtEl>
                                          <p:spTgt spid="105"/>
                                        </p:tgtEl>
                                      </p:cBhvr>
                                    </p:animEffect>
                                    <p:anim calcmode="lin" valueType="num">
                                      <p:cBhvr>
                                        <p:cTn id="44" dur="1000" fill="hold"/>
                                        <p:tgtEl>
                                          <p:spTgt spid="105"/>
                                        </p:tgtEl>
                                        <p:attrNameLst>
                                          <p:attrName>ppt_x</p:attrName>
                                        </p:attrNameLst>
                                      </p:cBhvr>
                                      <p:tavLst>
                                        <p:tav tm="0">
                                          <p:val>
                                            <p:strVal val="#ppt_x"/>
                                          </p:val>
                                        </p:tav>
                                        <p:tav tm="100000">
                                          <p:val>
                                            <p:strVal val="#ppt_x"/>
                                          </p:val>
                                        </p:tav>
                                      </p:tavLst>
                                    </p:anim>
                                    <p:anim calcmode="lin" valueType="num">
                                      <p:cBhvr>
                                        <p:cTn id="45" dur="900" decel="100000" fill="hold"/>
                                        <p:tgtEl>
                                          <p:spTgt spid="105"/>
                                        </p:tgtEl>
                                        <p:attrNameLst>
                                          <p:attrName>ppt_y</p:attrName>
                                        </p:attrNameLst>
                                      </p:cBhvr>
                                      <p:tavLst>
                                        <p:tav tm="0">
                                          <p:val>
                                            <p:strVal val="#ppt_y+1"/>
                                          </p:val>
                                        </p:tav>
                                        <p:tav tm="100000">
                                          <p:val>
                                            <p:strVal val="#ppt_y-.03"/>
                                          </p:val>
                                        </p:tav>
                                      </p:tavLst>
                                    </p:anim>
                                    <p:anim calcmode="lin" valueType="num">
                                      <p:cBhvr>
                                        <p:cTn id="46" dur="100" accel="100000" fill="hold">
                                          <p:stCondLst>
                                            <p:cond delay="900"/>
                                          </p:stCondLst>
                                        </p:cTn>
                                        <p:tgtEl>
                                          <p:spTgt spid="105"/>
                                        </p:tgtEl>
                                        <p:attrNameLst>
                                          <p:attrName>ppt_y</p:attrName>
                                        </p:attrNameLst>
                                      </p:cBhvr>
                                      <p:tavLst>
                                        <p:tav tm="0">
                                          <p:val>
                                            <p:strVal val="#ppt_y-.03"/>
                                          </p:val>
                                        </p:tav>
                                        <p:tav tm="100000">
                                          <p:val>
                                            <p:strVal val="#ppt_y"/>
                                          </p:val>
                                        </p:tav>
                                      </p:tavLst>
                                    </p:anim>
                                  </p:childTnLst>
                                </p:cTn>
                              </p:par>
                            </p:childTnLst>
                          </p:cTn>
                        </p:par>
                        <p:par>
                          <p:cTn id="47" fill="hold">
                            <p:stCondLst>
                              <p:cond delay="5500"/>
                            </p:stCondLst>
                            <p:childTnLst>
                              <p:par>
                                <p:cTn id="48" presetID="12" presetClass="entr" presetSubtype="1" fill="hold" nodeType="afterEffect">
                                  <p:stCondLst>
                                    <p:cond delay="0"/>
                                  </p:stCondLst>
                                  <p:childTnLst>
                                    <p:set>
                                      <p:cBhvr>
                                        <p:cTn id="49" dur="1" fill="hold">
                                          <p:stCondLst>
                                            <p:cond delay="0"/>
                                          </p:stCondLst>
                                        </p:cTn>
                                        <p:tgtEl>
                                          <p:spTgt spid="111"/>
                                        </p:tgtEl>
                                        <p:attrNameLst>
                                          <p:attrName>style.visibility</p:attrName>
                                        </p:attrNameLst>
                                      </p:cBhvr>
                                      <p:to>
                                        <p:strVal val="visible"/>
                                      </p:to>
                                    </p:set>
                                    <p:anim calcmode="lin" valueType="num">
                                      <p:cBhvr additive="base">
                                        <p:cTn id="50" dur="500"/>
                                        <p:tgtEl>
                                          <p:spTgt spid="111"/>
                                        </p:tgtEl>
                                        <p:attrNameLst>
                                          <p:attrName>ppt_y</p:attrName>
                                        </p:attrNameLst>
                                      </p:cBhvr>
                                      <p:tavLst>
                                        <p:tav tm="0">
                                          <p:val>
                                            <p:strVal val="#ppt_y-#ppt_h*1.125000"/>
                                          </p:val>
                                        </p:tav>
                                        <p:tav tm="100000">
                                          <p:val>
                                            <p:strVal val="#ppt_y"/>
                                          </p:val>
                                        </p:tav>
                                      </p:tavLst>
                                    </p:anim>
                                    <p:animEffect transition="in" filter="wipe(down)">
                                      <p:cBhvr>
                                        <p:cTn id="51" dur="500"/>
                                        <p:tgtEl>
                                          <p:spTgt spid="111"/>
                                        </p:tgtEl>
                                      </p:cBhvr>
                                    </p:animEffect>
                                  </p:childTnLst>
                                </p:cTn>
                              </p:par>
                            </p:childTnLst>
                          </p:cTn>
                        </p:par>
                        <p:par>
                          <p:cTn id="52" fill="hold">
                            <p:stCondLst>
                              <p:cond delay="6000"/>
                            </p:stCondLst>
                            <p:childTnLst>
                              <p:par>
                                <p:cTn id="53" presetID="37" presetClass="entr" presetSubtype="0" fill="hold" nodeType="afterEffect">
                                  <p:stCondLst>
                                    <p:cond delay="0"/>
                                  </p:stCondLst>
                                  <p:childTnLst>
                                    <p:set>
                                      <p:cBhvr>
                                        <p:cTn id="54" dur="1" fill="hold">
                                          <p:stCondLst>
                                            <p:cond delay="0"/>
                                          </p:stCondLst>
                                        </p:cTn>
                                        <p:tgtEl>
                                          <p:spTgt spid="106"/>
                                        </p:tgtEl>
                                        <p:attrNameLst>
                                          <p:attrName>style.visibility</p:attrName>
                                        </p:attrNameLst>
                                      </p:cBhvr>
                                      <p:to>
                                        <p:strVal val="visible"/>
                                      </p:to>
                                    </p:set>
                                    <p:animEffect transition="in" filter="fade">
                                      <p:cBhvr>
                                        <p:cTn id="55" dur="1000"/>
                                        <p:tgtEl>
                                          <p:spTgt spid="106"/>
                                        </p:tgtEl>
                                      </p:cBhvr>
                                    </p:animEffect>
                                    <p:anim calcmode="lin" valueType="num">
                                      <p:cBhvr>
                                        <p:cTn id="56" dur="1000" fill="hold"/>
                                        <p:tgtEl>
                                          <p:spTgt spid="106"/>
                                        </p:tgtEl>
                                        <p:attrNameLst>
                                          <p:attrName>ppt_x</p:attrName>
                                        </p:attrNameLst>
                                      </p:cBhvr>
                                      <p:tavLst>
                                        <p:tav tm="0">
                                          <p:val>
                                            <p:strVal val="#ppt_x"/>
                                          </p:val>
                                        </p:tav>
                                        <p:tav tm="100000">
                                          <p:val>
                                            <p:strVal val="#ppt_x"/>
                                          </p:val>
                                        </p:tav>
                                      </p:tavLst>
                                    </p:anim>
                                    <p:anim calcmode="lin" valueType="num">
                                      <p:cBhvr>
                                        <p:cTn id="57" dur="900" decel="100000" fill="hold"/>
                                        <p:tgtEl>
                                          <p:spTgt spid="106"/>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106"/>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12" presetClass="entr" presetSubtype="1" fill="hold" nodeType="afterEffect">
                                  <p:stCondLst>
                                    <p:cond delay="0"/>
                                  </p:stCondLst>
                                  <p:childTnLst>
                                    <p:set>
                                      <p:cBhvr>
                                        <p:cTn id="61" dur="1" fill="hold">
                                          <p:stCondLst>
                                            <p:cond delay="0"/>
                                          </p:stCondLst>
                                        </p:cTn>
                                        <p:tgtEl>
                                          <p:spTgt spid="100"/>
                                        </p:tgtEl>
                                        <p:attrNameLst>
                                          <p:attrName>style.visibility</p:attrName>
                                        </p:attrNameLst>
                                      </p:cBhvr>
                                      <p:to>
                                        <p:strVal val="visible"/>
                                      </p:to>
                                    </p:set>
                                    <p:anim calcmode="lin" valueType="num">
                                      <p:cBhvr additive="base">
                                        <p:cTn id="62" dur="500"/>
                                        <p:tgtEl>
                                          <p:spTgt spid="100"/>
                                        </p:tgtEl>
                                        <p:attrNameLst>
                                          <p:attrName>ppt_y</p:attrName>
                                        </p:attrNameLst>
                                      </p:cBhvr>
                                      <p:tavLst>
                                        <p:tav tm="0">
                                          <p:val>
                                            <p:strVal val="#ppt_y-#ppt_h*1.125000"/>
                                          </p:val>
                                        </p:tav>
                                        <p:tav tm="100000">
                                          <p:val>
                                            <p:strVal val="#ppt_y"/>
                                          </p:val>
                                        </p:tav>
                                      </p:tavLst>
                                    </p:anim>
                                    <p:animEffect transition="in" filter="wipe(down)">
                                      <p:cBhvr>
                                        <p:cTn id="63" dur="500"/>
                                        <p:tgtEl>
                                          <p:spTgt spid="100"/>
                                        </p:tgtEl>
                                      </p:cBhvr>
                                    </p:animEffect>
                                  </p:childTnLst>
                                </p:cTn>
                              </p:par>
                            </p:childTnLst>
                          </p:cTn>
                        </p:par>
                        <p:par>
                          <p:cTn id="64" fill="hold">
                            <p:stCondLst>
                              <p:cond delay="7500"/>
                            </p:stCondLst>
                            <p:childTnLst>
                              <p:par>
                                <p:cTn id="65" presetID="37" presetClass="entr" presetSubtype="0" fill="hold" nodeType="afterEffect">
                                  <p:stCondLst>
                                    <p:cond delay="0"/>
                                  </p:stCondLst>
                                  <p:childTnLst>
                                    <p:set>
                                      <p:cBhvr>
                                        <p:cTn id="66" dur="1" fill="hold">
                                          <p:stCondLst>
                                            <p:cond delay="0"/>
                                          </p:stCondLst>
                                        </p:cTn>
                                        <p:tgtEl>
                                          <p:spTgt spid="107"/>
                                        </p:tgtEl>
                                        <p:attrNameLst>
                                          <p:attrName>style.visibility</p:attrName>
                                        </p:attrNameLst>
                                      </p:cBhvr>
                                      <p:to>
                                        <p:strVal val="visible"/>
                                      </p:to>
                                    </p:set>
                                    <p:animEffect transition="in" filter="fade">
                                      <p:cBhvr>
                                        <p:cTn id="67" dur="1000"/>
                                        <p:tgtEl>
                                          <p:spTgt spid="107"/>
                                        </p:tgtEl>
                                      </p:cBhvr>
                                    </p:animEffect>
                                    <p:anim calcmode="lin" valueType="num">
                                      <p:cBhvr>
                                        <p:cTn id="68" dur="1000" fill="hold"/>
                                        <p:tgtEl>
                                          <p:spTgt spid="107"/>
                                        </p:tgtEl>
                                        <p:attrNameLst>
                                          <p:attrName>ppt_x</p:attrName>
                                        </p:attrNameLst>
                                      </p:cBhvr>
                                      <p:tavLst>
                                        <p:tav tm="0">
                                          <p:val>
                                            <p:strVal val="#ppt_x"/>
                                          </p:val>
                                        </p:tav>
                                        <p:tav tm="100000">
                                          <p:val>
                                            <p:strVal val="#ppt_x"/>
                                          </p:val>
                                        </p:tav>
                                      </p:tavLst>
                                    </p:anim>
                                    <p:anim calcmode="lin" valueType="num">
                                      <p:cBhvr>
                                        <p:cTn id="69" dur="900" decel="100000" fill="hold"/>
                                        <p:tgtEl>
                                          <p:spTgt spid="107"/>
                                        </p:tgtEl>
                                        <p:attrNameLst>
                                          <p:attrName>ppt_y</p:attrName>
                                        </p:attrNameLst>
                                      </p:cBhvr>
                                      <p:tavLst>
                                        <p:tav tm="0">
                                          <p:val>
                                            <p:strVal val="#ppt_y+1"/>
                                          </p:val>
                                        </p:tav>
                                        <p:tav tm="100000">
                                          <p:val>
                                            <p:strVal val="#ppt_y-.03"/>
                                          </p:val>
                                        </p:tav>
                                      </p:tavLst>
                                    </p:anim>
                                    <p:anim calcmode="lin" valueType="num">
                                      <p:cBhvr>
                                        <p:cTn id="70" dur="100" accel="100000" fill="hold">
                                          <p:stCondLst>
                                            <p:cond delay="900"/>
                                          </p:stCondLst>
                                        </p:cTn>
                                        <p:tgtEl>
                                          <p:spTgt spid="107"/>
                                        </p:tgtEl>
                                        <p:attrNameLst>
                                          <p:attrName>ppt_y</p:attrName>
                                        </p:attrNameLst>
                                      </p:cBhvr>
                                      <p:tavLst>
                                        <p:tav tm="0">
                                          <p:val>
                                            <p:strVal val="#ppt_y-.03"/>
                                          </p:val>
                                        </p:tav>
                                        <p:tav tm="100000">
                                          <p:val>
                                            <p:strVal val="#ppt_y"/>
                                          </p:val>
                                        </p:tav>
                                      </p:tavLst>
                                    </p:anim>
                                  </p:childTnLst>
                                </p:cTn>
                              </p:par>
                            </p:childTnLst>
                          </p:cTn>
                        </p:par>
                        <p:par>
                          <p:cTn id="71" fill="hold">
                            <p:stCondLst>
                              <p:cond delay="8500"/>
                            </p:stCondLst>
                            <p:childTnLst>
                              <p:par>
                                <p:cTn id="72" presetID="12" presetClass="entr" presetSubtype="1" fill="hold" nodeType="afterEffect">
                                  <p:stCondLst>
                                    <p:cond delay="0"/>
                                  </p:stCondLst>
                                  <p:childTnLst>
                                    <p:set>
                                      <p:cBhvr>
                                        <p:cTn id="73" dur="1" fill="hold">
                                          <p:stCondLst>
                                            <p:cond delay="0"/>
                                          </p:stCondLst>
                                        </p:cTn>
                                        <p:tgtEl>
                                          <p:spTgt spid="108"/>
                                        </p:tgtEl>
                                        <p:attrNameLst>
                                          <p:attrName>style.visibility</p:attrName>
                                        </p:attrNameLst>
                                      </p:cBhvr>
                                      <p:to>
                                        <p:strVal val="visible"/>
                                      </p:to>
                                    </p:set>
                                    <p:anim calcmode="lin" valueType="num">
                                      <p:cBhvr additive="base">
                                        <p:cTn id="74" dur="500"/>
                                        <p:tgtEl>
                                          <p:spTgt spid="108"/>
                                        </p:tgtEl>
                                        <p:attrNameLst>
                                          <p:attrName>ppt_y</p:attrName>
                                        </p:attrNameLst>
                                      </p:cBhvr>
                                      <p:tavLst>
                                        <p:tav tm="0">
                                          <p:val>
                                            <p:strVal val="#ppt_y-#ppt_h*1.125000"/>
                                          </p:val>
                                        </p:tav>
                                        <p:tav tm="100000">
                                          <p:val>
                                            <p:strVal val="#ppt_y"/>
                                          </p:val>
                                        </p:tav>
                                      </p:tavLst>
                                    </p:anim>
                                    <p:animEffect transition="in" filter="wipe(down)">
                                      <p:cBhvr>
                                        <p:cTn id="75" dur="500"/>
                                        <p:tgtEl>
                                          <p:spTgt spid="108"/>
                                        </p:tgtEl>
                                      </p:cBhvr>
                                    </p:animEffect>
                                  </p:childTnLst>
                                </p:cTn>
                              </p:par>
                            </p:childTnLst>
                          </p:cTn>
                        </p:par>
                        <p:par>
                          <p:cTn id="76" fill="hold">
                            <p:stCondLst>
                              <p:cond delay="9000"/>
                            </p:stCondLst>
                            <p:childTnLst>
                              <p:par>
                                <p:cTn id="77" presetID="22" presetClass="entr" presetSubtype="8" fill="hold" nodeType="afterEffect">
                                  <p:stCondLst>
                                    <p:cond delay="0"/>
                                  </p:stCondLst>
                                  <p:childTnLst>
                                    <p:set>
                                      <p:cBhvr>
                                        <p:cTn id="78" dur="1" fill="hold">
                                          <p:stCondLst>
                                            <p:cond delay="0"/>
                                          </p:stCondLst>
                                        </p:cTn>
                                        <p:tgtEl>
                                          <p:spTgt spid="129"/>
                                        </p:tgtEl>
                                        <p:attrNameLst>
                                          <p:attrName>style.visibility</p:attrName>
                                        </p:attrNameLst>
                                      </p:cBhvr>
                                      <p:to>
                                        <p:strVal val="visible"/>
                                      </p:to>
                                    </p:set>
                                    <p:animEffect transition="in" filter="wipe(left)">
                                      <p:cBhvr>
                                        <p:cTn id="79" dur="500"/>
                                        <p:tgtEl>
                                          <p:spTgt spid="129"/>
                                        </p:tgtEl>
                                      </p:cBhvr>
                                    </p:animEffect>
                                  </p:childTnLst>
                                </p:cTn>
                              </p:par>
                            </p:childTnLst>
                          </p:cTn>
                        </p:par>
                        <p:par>
                          <p:cTn id="80" fill="hold">
                            <p:stCondLst>
                              <p:cond delay="9500"/>
                            </p:stCondLst>
                            <p:childTnLst>
                              <p:par>
                                <p:cTn id="81" presetID="2" presetClass="entr" presetSubtype="4" fill="hold" grpId="0" nodeType="afterEffect">
                                  <p:stCondLst>
                                    <p:cond delay="0"/>
                                  </p:stCondLst>
                                  <p:childTnLst>
                                    <p:set>
                                      <p:cBhvr>
                                        <p:cTn id="82" dur="1" fill="hold">
                                          <p:stCondLst>
                                            <p:cond delay="0"/>
                                          </p:stCondLst>
                                        </p:cTn>
                                        <p:tgtEl>
                                          <p:spTgt spid="120"/>
                                        </p:tgtEl>
                                        <p:attrNameLst>
                                          <p:attrName>style.visibility</p:attrName>
                                        </p:attrNameLst>
                                      </p:cBhvr>
                                      <p:to>
                                        <p:strVal val="visible"/>
                                      </p:to>
                                    </p:set>
                                    <p:anim calcmode="lin" valueType="num">
                                      <p:cBhvr additive="base">
                                        <p:cTn id="83" dur="500" fill="hold"/>
                                        <p:tgtEl>
                                          <p:spTgt spid="120"/>
                                        </p:tgtEl>
                                        <p:attrNameLst>
                                          <p:attrName>ppt_x</p:attrName>
                                        </p:attrNameLst>
                                      </p:cBhvr>
                                      <p:tavLst>
                                        <p:tav tm="0">
                                          <p:val>
                                            <p:strVal val="#ppt_x"/>
                                          </p:val>
                                        </p:tav>
                                        <p:tav tm="100000">
                                          <p:val>
                                            <p:strVal val="#ppt_x"/>
                                          </p:val>
                                        </p:tav>
                                      </p:tavLst>
                                    </p:anim>
                                    <p:anim calcmode="lin" valueType="num">
                                      <p:cBhvr additive="base">
                                        <p:cTn id="84" dur="500" fill="hold"/>
                                        <p:tgtEl>
                                          <p:spTgt spid="120"/>
                                        </p:tgtEl>
                                        <p:attrNameLst>
                                          <p:attrName>ppt_y</p:attrName>
                                        </p:attrNameLst>
                                      </p:cBhvr>
                                      <p:tavLst>
                                        <p:tav tm="0">
                                          <p:val>
                                            <p:strVal val="1+#ppt_h/2"/>
                                          </p:val>
                                        </p:tav>
                                        <p:tav tm="100000">
                                          <p:val>
                                            <p:strVal val="#ppt_y"/>
                                          </p:val>
                                        </p:tav>
                                      </p:tavLst>
                                    </p:anim>
                                  </p:childTnLst>
                                </p:cTn>
                              </p:par>
                            </p:childTnLst>
                          </p:cTn>
                        </p:par>
                        <p:par>
                          <p:cTn id="85" fill="hold">
                            <p:stCondLst>
                              <p:cond delay="10000"/>
                            </p:stCondLst>
                            <p:childTnLst>
                              <p:par>
                                <p:cTn id="86" presetID="10" presetClass="entr" presetSubtype="0" fill="hold" nodeType="afterEffect">
                                  <p:stCondLst>
                                    <p:cond delay="0"/>
                                  </p:stCondLst>
                                  <p:childTnLst>
                                    <p:set>
                                      <p:cBhvr>
                                        <p:cTn id="87" dur="1" fill="hold">
                                          <p:stCondLst>
                                            <p:cond delay="0"/>
                                          </p:stCondLst>
                                        </p:cTn>
                                        <p:tgtEl>
                                          <p:spTgt spid="121"/>
                                        </p:tgtEl>
                                        <p:attrNameLst>
                                          <p:attrName>style.visibility</p:attrName>
                                        </p:attrNameLst>
                                      </p:cBhvr>
                                      <p:to>
                                        <p:strVal val="visible"/>
                                      </p:to>
                                    </p:set>
                                    <p:animEffect transition="in" filter="fade">
                                      <p:cBhvr>
                                        <p:cTn id="88" dur="500"/>
                                        <p:tgtEl>
                                          <p:spTgt spid="121"/>
                                        </p:tgtEl>
                                      </p:cBhvr>
                                    </p:animEffect>
                                  </p:childTnLst>
                                </p:cTn>
                              </p:par>
                            </p:childTnLst>
                          </p:cTn>
                        </p:par>
                        <p:par>
                          <p:cTn id="89" fill="hold">
                            <p:stCondLst>
                              <p:cond delay="10500"/>
                            </p:stCondLst>
                            <p:childTnLst>
                              <p:par>
                                <p:cTn id="90" presetID="22" presetClass="entr" presetSubtype="8" fill="hold" grpId="0" nodeType="afterEffect">
                                  <p:stCondLst>
                                    <p:cond delay="0"/>
                                  </p:stCondLst>
                                  <p:childTnLst>
                                    <p:set>
                                      <p:cBhvr>
                                        <p:cTn id="91" dur="1" fill="hold">
                                          <p:stCondLst>
                                            <p:cond delay="0"/>
                                          </p:stCondLst>
                                        </p:cTn>
                                        <p:tgtEl>
                                          <p:spTgt spid="127"/>
                                        </p:tgtEl>
                                        <p:attrNameLst>
                                          <p:attrName>style.visibility</p:attrName>
                                        </p:attrNameLst>
                                      </p:cBhvr>
                                      <p:to>
                                        <p:strVal val="visible"/>
                                      </p:to>
                                    </p:set>
                                    <p:animEffect transition="in" filter="wipe(left)">
                                      <p:cBhvr>
                                        <p:cTn id="92" dur="500"/>
                                        <p:tgtEl>
                                          <p:spTgt spid="127"/>
                                        </p:tgtEl>
                                      </p:cBhvr>
                                    </p:animEffect>
                                  </p:childTnLst>
                                </p:cTn>
                              </p:par>
                            </p:childTnLst>
                          </p:cTn>
                        </p:par>
                        <p:par>
                          <p:cTn id="93" fill="hold">
                            <p:stCondLst>
                              <p:cond delay="11000"/>
                            </p:stCondLst>
                            <p:childTnLst>
                              <p:par>
                                <p:cTn id="94" presetID="10" presetClass="entr" presetSubtype="0" fill="hold" nodeType="afterEffect">
                                  <p:stCondLst>
                                    <p:cond delay="0"/>
                                  </p:stCondLst>
                                  <p:childTnLst>
                                    <p:set>
                                      <p:cBhvr>
                                        <p:cTn id="95" dur="1" fill="hold">
                                          <p:stCondLst>
                                            <p:cond delay="0"/>
                                          </p:stCondLst>
                                        </p:cTn>
                                        <p:tgtEl>
                                          <p:spTgt spid="124"/>
                                        </p:tgtEl>
                                        <p:attrNameLst>
                                          <p:attrName>style.visibility</p:attrName>
                                        </p:attrNameLst>
                                      </p:cBhvr>
                                      <p:to>
                                        <p:strVal val="visible"/>
                                      </p:to>
                                    </p:set>
                                    <p:animEffect transition="in" filter="fade">
                                      <p:cBhvr>
                                        <p:cTn id="96" dur="500"/>
                                        <p:tgtEl>
                                          <p:spTgt spid="124"/>
                                        </p:tgtEl>
                                      </p:cBhvr>
                                    </p:animEffect>
                                  </p:childTnLst>
                                </p:cTn>
                              </p:par>
                            </p:childTnLst>
                          </p:cTn>
                        </p:par>
                        <p:par>
                          <p:cTn id="97" fill="hold">
                            <p:stCondLst>
                              <p:cond delay="11500"/>
                            </p:stCondLst>
                            <p:childTnLst>
                              <p:par>
                                <p:cTn id="98" presetID="22" presetClass="entr" presetSubtype="8" fill="hold" grpId="0" nodeType="afterEffect">
                                  <p:stCondLst>
                                    <p:cond delay="0"/>
                                  </p:stCondLst>
                                  <p:childTnLst>
                                    <p:set>
                                      <p:cBhvr>
                                        <p:cTn id="99" dur="1" fill="hold">
                                          <p:stCondLst>
                                            <p:cond delay="0"/>
                                          </p:stCondLst>
                                        </p:cTn>
                                        <p:tgtEl>
                                          <p:spTgt spid="128"/>
                                        </p:tgtEl>
                                        <p:attrNameLst>
                                          <p:attrName>style.visibility</p:attrName>
                                        </p:attrNameLst>
                                      </p:cBhvr>
                                      <p:to>
                                        <p:strVal val="visible"/>
                                      </p:to>
                                    </p:set>
                                    <p:animEffect transition="in" filter="wipe(left)">
                                      <p:cBhvr>
                                        <p:cTn id="100"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120" grpId="0"/>
      <p:bldP spid="127" grpId="0"/>
      <p:bldP spid="128"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70C262CF-5CC9-4929-99CD-9F101191856B}" type="slidenum">
              <a:rPr lang="en-GB" smtClean="0"/>
            </a:fld>
            <a:endParaRPr lang="en-GB"/>
          </a:p>
        </p:txBody>
      </p:sp>
      <p:grpSp>
        <p:nvGrpSpPr>
          <p:cNvPr id="2" name="Group 1"/>
          <p:cNvGrpSpPr/>
          <p:nvPr/>
        </p:nvGrpSpPr>
        <p:grpSpPr>
          <a:xfrm>
            <a:off x="0" y="-6482"/>
            <a:ext cx="4283968" cy="6876551"/>
            <a:chOff x="0" y="-6482"/>
            <a:chExt cx="4283968" cy="6876551"/>
          </a:xfrm>
        </p:grpSpPr>
        <p:sp>
          <p:nvSpPr>
            <p:cNvPr id="5" name="右箭头 24"/>
            <p:cNvSpPr/>
            <p:nvPr/>
          </p:nvSpPr>
          <p:spPr>
            <a:xfrm>
              <a:off x="2123726" y="1471984"/>
              <a:ext cx="2160242" cy="858310"/>
            </a:xfrm>
            <a:prstGeom prst="rightArrow">
              <a:avLst>
                <a:gd name="adj1" fmla="val 64939"/>
                <a:gd name="adj2" fmla="val 64858"/>
              </a:avLst>
            </a:prstGeom>
            <a:solidFill>
              <a:schemeClr val="accent1"/>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6" name="右箭头 25"/>
            <p:cNvSpPr/>
            <p:nvPr/>
          </p:nvSpPr>
          <p:spPr>
            <a:xfrm>
              <a:off x="2123726" y="2330294"/>
              <a:ext cx="2160242" cy="858310"/>
            </a:xfrm>
            <a:prstGeom prst="rightArrow">
              <a:avLst>
                <a:gd name="adj1" fmla="val 64939"/>
                <a:gd name="adj2" fmla="val 64858"/>
              </a:avLst>
            </a:prstGeom>
            <a:solidFill>
              <a:schemeClr val="accent2"/>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7" name="右箭头 26"/>
            <p:cNvSpPr/>
            <p:nvPr/>
          </p:nvSpPr>
          <p:spPr>
            <a:xfrm>
              <a:off x="2123726" y="3188604"/>
              <a:ext cx="2160242" cy="858310"/>
            </a:xfrm>
            <a:prstGeom prst="rightArrow">
              <a:avLst>
                <a:gd name="adj1" fmla="val 64939"/>
                <a:gd name="adj2" fmla="val 64858"/>
              </a:avLst>
            </a:prstGeom>
            <a:solidFill>
              <a:schemeClr val="accent3"/>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8" name="右箭头 27"/>
            <p:cNvSpPr/>
            <p:nvPr/>
          </p:nvSpPr>
          <p:spPr>
            <a:xfrm>
              <a:off x="2123726" y="4046914"/>
              <a:ext cx="2160242" cy="858310"/>
            </a:xfrm>
            <a:prstGeom prst="rightArrow">
              <a:avLst>
                <a:gd name="adj1" fmla="val 64939"/>
                <a:gd name="adj2" fmla="val 64858"/>
              </a:avLst>
            </a:prstGeom>
            <a:solidFill>
              <a:schemeClr val="accent4"/>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9" name="右箭头 28"/>
            <p:cNvSpPr/>
            <p:nvPr/>
          </p:nvSpPr>
          <p:spPr>
            <a:xfrm>
              <a:off x="2123726" y="4894101"/>
              <a:ext cx="2160242" cy="858310"/>
            </a:xfrm>
            <a:prstGeom prst="rightArrow">
              <a:avLst>
                <a:gd name="adj1" fmla="val 64939"/>
                <a:gd name="adj2" fmla="val 64858"/>
              </a:avLst>
            </a:prstGeom>
            <a:solidFill>
              <a:schemeClr val="accent5"/>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10" name="矩形 8"/>
            <p:cNvSpPr/>
            <p:nvPr/>
          </p:nvSpPr>
          <p:spPr>
            <a:xfrm>
              <a:off x="1" y="11569"/>
              <a:ext cx="2124151" cy="2168910"/>
            </a:xfrm>
            <a:custGeom>
              <a:avLst/>
              <a:gdLst/>
              <a:ahLst/>
              <a:cxnLst/>
              <a:rect l="l" t="t" r="r" b="b"/>
              <a:pathLst>
                <a:path w="2124151" h="2168910">
                  <a:moveTo>
                    <a:pt x="0" y="0"/>
                  </a:moveTo>
                  <a:lnTo>
                    <a:pt x="2124151" y="1617230"/>
                  </a:lnTo>
                  <a:lnTo>
                    <a:pt x="2124151" y="2168910"/>
                  </a:lnTo>
                  <a:lnTo>
                    <a:pt x="0" y="976562"/>
                  </a:lnTo>
                  <a:close/>
                </a:path>
              </a:pathLst>
            </a:custGeom>
            <a:gradFill flip="none" rotWithShape="1">
              <a:gsLst>
                <a:gs pos="0">
                  <a:schemeClr val="accent1">
                    <a:lumMod val="75000"/>
                  </a:schemeClr>
                </a:gs>
                <a:gs pos="100000">
                  <a:schemeClr val="accent1">
                    <a:lumMod val="60000"/>
                    <a:lumOff val="40000"/>
                  </a:schemeClr>
                </a:gs>
              </a:gsLst>
              <a:lin ang="108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11" name="矩形 8"/>
            <p:cNvSpPr/>
            <p:nvPr/>
          </p:nvSpPr>
          <p:spPr>
            <a:xfrm>
              <a:off x="0" y="1492927"/>
              <a:ext cx="2123380" cy="1552316"/>
            </a:xfrm>
            <a:custGeom>
              <a:avLst/>
              <a:gdLst>
                <a:gd name="connsiteX0" fmla="*/ 0 w 2123380"/>
                <a:gd name="connsiteY0" fmla="*/ 0 h 1652524"/>
                <a:gd name="connsiteX1" fmla="*/ 2123380 w 2123380"/>
                <a:gd name="connsiteY1" fmla="*/ 1100844 h 1652524"/>
                <a:gd name="connsiteX2" fmla="*/ 2123380 w 2123380"/>
                <a:gd name="connsiteY2" fmla="*/ 1652524 h 1652524"/>
                <a:gd name="connsiteX3" fmla="*/ 0 w 2123380"/>
                <a:gd name="connsiteY3" fmla="*/ 1100113 h 1652524"/>
                <a:gd name="connsiteX4" fmla="*/ 0 w 2123380"/>
                <a:gd name="connsiteY4" fmla="*/ 0 h 1652524"/>
                <a:gd name="connsiteX0-1" fmla="*/ 0 w 2123380"/>
                <a:gd name="connsiteY0-2" fmla="*/ 0 h 1652524"/>
                <a:gd name="connsiteX1-3" fmla="*/ 2123380 w 2123380"/>
                <a:gd name="connsiteY1-4" fmla="*/ 1100844 h 1652524"/>
                <a:gd name="connsiteX2-5" fmla="*/ 2123380 w 2123380"/>
                <a:gd name="connsiteY2-6" fmla="*/ 1652524 h 1652524"/>
                <a:gd name="connsiteX3-7" fmla="*/ 16934 w 2123380"/>
                <a:gd name="connsiteY3-8" fmla="*/ 1150913 h 1652524"/>
                <a:gd name="connsiteX4-9" fmla="*/ 0 w 2123380"/>
                <a:gd name="connsiteY4-10" fmla="*/ 0 h 1652524"/>
                <a:gd name="connsiteX0-11" fmla="*/ 0 w 2123380"/>
                <a:gd name="connsiteY0-12" fmla="*/ 0 h 1652524"/>
                <a:gd name="connsiteX1-13" fmla="*/ 2123380 w 2123380"/>
                <a:gd name="connsiteY1-14" fmla="*/ 1100844 h 1652524"/>
                <a:gd name="connsiteX2-15" fmla="*/ 2123380 w 2123380"/>
                <a:gd name="connsiteY2-16" fmla="*/ 1652524 h 1652524"/>
                <a:gd name="connsiteX3-17" fmla="*/ 1 w 2123380"/>
                <a:gd name="connsiteY3-18" fmla="*/ 1133979 h 1652524"/>
                <a:gd name="connsiteX4-19" fmla="*/ 0 w 2123380"/>
                <a:gd name="connsiteY4-20" fmla="*/ 0 h 1652524"/>
                <a:gd name="connsiteX0-21" fmla="*/ 25051 w 2123379"/>
                <a:gd name="connsiteY0-22" fmla="*/ 0 h 1552316"/>
                <a:gd name="connsiteX1-23" fmla="*/ 2123379 w 2123379"/>
                <a:gd name="connsiteY1-24" fmla="*/ 1000636 h 1552316"/>
                <a:gd name="connsiteX2-25" fmla="*/ 2123379 w 2123379"/>
                <a:gd name="connsiteY2-26" fmla="*/ 1552316 h 1552316"/>
                <a:gd name="connsiteX3-27" fmla="*/ 0 w 2123379"/>
                <a:gd name="connsiteY3-28" fmla="*/ 1033771 h 1552316"/>
                <a:gd name="connsiteX4-29" fmla="*/ 25051 w 2123379"/>
                <a:gd name="connsiteY4-30" fmla="*/ 0 h 1552316"/>
                <a:gd name="connsiteX0-31" fmla="*/ 0 w 2123380"/>
                <a:gd name="connsiteY0-32" fmla="*/ 0 h 1552316"/>
                <a:gd name="connsiteX1-33" fmla="*/ 2123380 w 2123380"/>
                <a:gd name="connsiteY1-34" fmla="*/ 1000636 h 1552316"/>
                <a:gd name="connsiteX2-35" fmla="*/ 2123380 w 2123380"/>
                <a:gd name="connsiteY2-36" fmla="*/ 1552316 h 1552316"/>
                <a:gd name="connsiteX3-37" fmla="*/ 1 w 2123380"/>
                <a:gd name="connsiteY3-38" fmla="*/ 1033771 h 1552316"/>
                <a:gd name="connsiteX4-39" fmla="*/ 0 w 2123380"/>
                <a:gd name="connsiteY4-40" fmla="*/ 0 h 155231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123380" h="1552316">
                  <a:moveTo>
                    <a:pt x="0" y="0"/>
                  </a:moveTo>
                  <a:lnTo>
                    <a:pt x="2123380" y="1000636"/>
                  </a:lnTo>
                  <a:lnTo>
                    <a:pt x="2123380" y="1552316"/>
                  </a:lnTo>
                  <a:lnTo>
                    <a:pt x="1" y="1033771"/>
                  </a:lnTo>
                  <a:cubicBezTo>
                    <a:pt x="1" y="655778"/>
                    <a:pt x="0" y="377993"/>
                    <a:pt x="0" y="0"/>
                  </a:cubicBezTo>
                  <a:close/>
                </a:path>
              </a:pathLst>
            </a:custGeom>
            <a:gradFill flip="none" rotWithShape="1">
              <a:gsLst>
                <a:gs pos="0">
                  <a:schemeClr val="accent2">
                    <a:lumMod val="75000"/>
                  </a:schemeClr>
                </a:gs>
                <a:gs pos="100000">
                  <a:schemeClr val="accent2">
                    <a:lumMod val="60000"/>
                    <a:lumOff val="40000"/>
                  </a:schemeClr>
                </a:gs>
              </a:gsLst>
              <a:lin ang="108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12" name="矩形 8"/>
            <p:cNvSpPr/>
            <p:nvPr/>
          </p:nvSpPr>
          <p:spPr>
            <a:xfrm>
              <a:off x="0" y="2957855"/>
              <a:ext cx="2123726" cy="1151856"/>
            </a:xfrm>
            <a:custGeom>
              <a:avLst/>
              <a:gdLst>
                <a:gd name="connsiteX0" fmla="*/ 0 w 2123726"/>
                <a:gd name="connsiteY0" fmla="*/ 0 h 1202656"/>
                <a:gd name="connsiteX1" fmla="*/ 2123726 w 2123726"/>
                <a:gd name="connsiteY1" fmla="*/ 377019 h 1202656"/>
                <a:gd name="connsiteX2" fmla="*/ 2123726 w 2123726"/>
                <a:gd name="connsiteY2" fmla="*/ 928699 h 1202656"/>
                <a:gd name="connsiteX3" fmla="*/ 0 w 2123726"/>
                <a:gd name="connsiteY3" fmla="*/ 1202656 h 1202656"/>
                <a:gd name="connsiteX4" fmla="*/ 0 w 2123726"/>
                <a:gd name="connsiteY4" fmla="*/ 0 h 1202656"/>
                <a:gd name="connsiteX0-1" fmla="*/ 0 w 2123726"/>
                <a:gd name="connsiteY0-2" fmla="*/ 0 h 1151856"/>
                <a:gd name="connsiteX1-3" fmla="*/ 2123726 w 2123726"/>
                <a:gd name="connsiteY1-4" fmla="*/ 377019 h 1151856"/>
                <a:gd name="connsiteX2-5" fmla="*/ 2123726 w 2123726"/>
                <a:gd name="connsiteY2-6" fmla="*/ 928699 h 1151856"/>
                <a:gd name="connsiteX3-7" fmla="*/ 0 w 2123726"/>
                <a:gd name="connsiteY3-8" fmla="*/ 1151856 h 1151856"/>
                <a:gd name="connsiteX4-9" fmla="*/ 0 w 2123726"/>
                <a:gd name="connsiteY4-10" fmla="*/ 0 h 115185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123726" h="1151856">
                  <a:moveTo>
                    <a:pt x="0" y="0"/>
                  </a:moveTo>
                  <a:lnTo>
                    <a:pt x="2123726" y="377019"/>
                  </a:lnTo>
                  <a:lnTo>
                    <a:pt x="2123726" y="928699"/>
                  </a:lnTo>
                  <a:lnTo>
                    <a:pt x="0" y="1151856"/>
                  </a:lnTo>
                  <a:lnTo>
                    <a:pt x="0" y="0"/>
                  </a:lnTo>
                  <a:close/>
                </a:path>
              </a:pathLst>
            </a:custGeom>
            <a:gradFill flip="none" rotWithShape="1">
              <a:gsLst>
                <a:gs pos="0">
                  <a:schemeClr val="accent3">
                    <a:lumMod val="75000"/>
                  </a:schemeClr>
                </a:gs>
                <a:gs pos="100000">
                  <a:schemeClr val="accent3">
                    <a:lumMod val="60000"/>
                    <a:lumOff val="40000"/>
                  </a:schemeClr>
                </a:gs>
              </a:gsLst>
              <a:lin ang="108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13" name="矩形 8"/>
            <p:cNvSpPr/>
            <p:nvPr/>
          </p:nvSpPr>
          <p:spPr>
            <a:xfrm>
              <a:off x="0" y="4209289"/>
              <a:ext cx="2135672" cy="1338880"/>
            </a:xfrm>
            <a:custGeom>
              <a:avLst/>
              <a:gdLst/>
              <a:ahLst/>
              <a:cxnLst/>
              <a:rect l="l" t="t" r="r" b="b"/>
              <a:pathLst>
                <a:path w="2135672" h="1338880">
                  <a:moveTo>
                    <a:pt x="2135672" y="0"/>
                  </a:moveTo>
                  <a:lnTo>
                    <a:pt x="2135672" y="551680"/>
                  </a:lnTo>
                  <a:lnTo>
                    <a:pt x="0" y="1338880"/>
                  </a:lnTo>
                  <a:lnTo>
                    <a:pt x="0" y="302772"/>
                  </a:lnTo>
                  <a:close/>
                </a:path>
              </a:pathLst>
            </a:custGeom>
            <a:gradFill flip="none" rotWithShape="1">
              <a:gsLst>
                <a:gs pos="0">
                  <a:schemeClr val="accent4">
                    <a:lumMod val="75000"/>
                  </a:schemeClr>
                </a:gs>
                <a:gs pos="100000">
                  <a:schemeClr val="accent4">
                    <a:lumMod val="60000"/>
                    <a:lumOff val="40000"/>
                  </a:schemeClr>
                </a:gs>
              </a:gsLst>
              <a:lin ang="108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14" name="矩形 8"/>
            <p:cNvSpPr/>
            <p:nvPr/>
          </p:nvSpPr>
          <p:spPr>
            <a:xfrm>
              <a:off x="0" y="5055267"/>
              <a:ext cx="2135672" cy="1814802"/>
            </a:xfrm>
            <a:custGeom>
              <a:avLst/>
              <a:gdLst/>
              <a:ahLst/>
              <a:cxnLst/>
              <a:rect l="l" t="t" r="r" b="b"/>
              <a:pathLst>
                <a:path w="2135672" h="1814802">
                  <a:moveTo>
                    <a:pt x="2135672" y="0"/>
                  </a:moveTo>
                  <a:lnTo>
                    <a:pt x="2135672" y="551680"/>
                  </a:lnTo>
                  <a:lnTo>
                    <a:pt x="0" y="1814802"/>
                  </a:lnTo>
                  <a:lnTo>
                    <a:pt x="0" y="847864"/>
                  </a:lnTo>
                  <a:close/>
                </a:path>
              </a:pathLst>
            </a:custGeom>
            <a:gradFill flip="none" rotWithShape="1">
              <a:gsLst>
                <a:gs pos="0">
                  <a:schemeClr val="accent5">
                    <a:lumMod val="75000"/>
                  </a:schemeClr>
                </a:gs>
                <a:gs pos="100000">
                  <a:schemeClr val="accent5">
                    <a:lumMod val="60000"/>
                    <a:lumOff val="40000"/>
                  </a:schemeClr>
                </a:gs>
              </a:gsLst>
              <a:lin ang="108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15" name="矩形 34"/>
            <p:cNvSpPr/>
            <p:nvPr/>
          </p:nvSpPr>
          <p:spPr>
            <a:xfrm>
              <a:off x="2123380" y="0"/>
              <a:ext cx="288380" cy="6858000"/>
            </a:xfrm>
            <a:prstGeom prst="rect">
              <a:avLst/>
            </a:prstGeom>
            <a:gradFill flip="none" rotWithShape="1">
              <a:gsLst>
                <a:gs pos="0">
                  <a:sysClr val="window" lastClr="FFFFFF">
                    <a:lumMod val="65000"/>
                    <a:shade val="30000"/>
                    <a:satMod val="115000"/>
                    <a:alpha val="56000"/>
                  </a:sysClr>
                </a:gs>
                <a:gs pos="100000">
                  <a:sysClr val="window" lastClr="FFFFFF">
                    <a:lumMod val="65000"/>
                    <a:shade val="100000"/>
                    <a:satMod val="115000"/>
                    <a:alpha val="0"/>
                  </a:sysClr>
                </a:gs>
              </a:gsLst>
              <a:lin ang="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16" name="矩形 35"/>
            <p:cNvSpPr/>
            <p:nvPr/>
          </p:nvSpPr>
          <p:spPr>
            <a:xfrm flipH="1">
              <a:off x="3460361" y="-6482"/>
              <a:ext cx="288380" cy="6858000"/>
            </a:xfrm>
            <a:prstGeom prst="rect">
              <a:avLst/>
            </a:prstGeom>
            <a:gradFill flip="none" rotWithShape="1">
              <a:gsLst>
                <a:gs pos="0">
                  <a:sysClr val="window" lastClr="FFFFFF">
                    <a:lumMod val="65000"/>
                    <a:shade val="30000"/>
                    <a:satMod val="115000"/>
                    <a:alpha val="56000"/>
                  </a:sysClr>
                </a:gs>
                <a:gs pos="100000">
                  <a:sysClr val="window" lastClr="FFFFFF">
                    <a:lumMod val="65000"/>
                    <a:shade val="100000"/>
                    <a:satMod val="115000"/>
                    <a:alpha val="0"/>
                  </a:sysClr>
                </a:gs>
              </a:gsLst>
              <a:lin ang="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grpSp>
        <p:nvGrpSpPr>
          <p:cNvPr id="71" name="Group 70"/>
          <p:cNvGrpSpPr/>
          <p:nvPr/>
        </p:nvGrpSpPr>
        <p:grpSpPr>
          <a:xfrm>
            <a:off x="4576866" y="4100559"/>
            <a:ext cx="755703" cy="755703"/>
            <a:chOff x="4576866" y="4100559"/>
            <a:chExt cx="755703" cy="755703"/>
          </a:xfrm>
        </p:grpSpPr>
        <p:sp>
          <p:nvSpPr>
            <p:cNvPr id="31" name="Oval 30"/>
            <p:cNvSpPr/>
            <p:nvPr/>
          </p:nvSpPr>
          <p:spPr>
            <a:xfrm>
              <a:off x="4576866" y="4100559"/>
              <a:ext cx="755703" cy="75570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2" name="Group 31"/>
            <p:cNvGrpSpPr/>
            <p:nvPr/>
          </p:nvGrpSpPr>
          <p:grpSpPr>
            <a:xfrm>
              <a:off x="4780283" y="4301336"/>
              <a:ext cx="348868" cy="349465"/>
              <a:chOff x="9145588" y="4435475"/>
              <a:chExt cx="464344" cy="465138"/>
            </a:xfrm>
            <a:solidFill>
              <a:schemeClr val="bg2"/>
            </a:solidFill>
          </p:grpSpPr>
          <p:sp>
            <p:nvSpPr>
              <p:cNvPr id="33"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4"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5"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6"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7"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8"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9"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0"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1"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69" name="Group 68"/>
          <p:cNvGrpSpPr/>
          <p:nvPr/>
        </p:nvGrpSpPr>
        <p:grpSpPr>
          <a:xfrm>
            <a:off x="4576866" y="2381597"/>
            <a:ext cx="755703" cy="755703"/>
            <a:chOff x="4576866" y="2381597"/>
            <a:chExt cx="755703" cy="755703"/>
          </a:xfrm>
        </p:grpSpPr>
        <p:sp>
          <p:nvSpPr>
            <p:cNvPr id="28" name="Oval 27"/>
            <p:cNvSpPr/>
            <p:nvPr/>
          </p:nvSpPr>
          <p:spPr>
            <a:xfrm>
              <a:off x="4576866" y="2381597"/>
              <a:ext cx="755703" cy="75570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2" name="Group 41"/>
            <p:cNvGrpSpPr/>
            <p:nvPr/>
          </p:nvGrpSpPr>
          <p:grpSpPr>
            <a:xfrm>
              <a:off x="4791315" y="2595748"/>
              <a:ext cx="348868" cy="327400"/>
              <a:chOff x="10074275" y="1647825"/>
              <a:chExt cx="464344" cy="435769"/>
            </a:xfrm>
            <a:solidFill>
              <a:schemeClr val="bg2"/>
            </a:solidFill>
          </p:grpSpPr>
          <p:sp>
            <p:nvSpPr>
              <p:cNvPr id="43" name="AutoShape 69"/>
              <p:cNvSpPr/>
              <p:nvPr/>
            </p:nvSpPr>
            <p:spPr bwMode="auto">
              <a:xfrm>
                <a:off x="10074275" y="1647825"/>
                <a:ext cx="464344"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223" y="5760"/>
                    </a:moveTo>
                    <a:lnTo>
                      <a:pt x="17548" y="5760"/>
                    </a:lnTo>
                    <a:cubicBezTo>
                      <a:pt x="16804" y="5760"/>
                      <a:pt x="16198" y="5114"/>
                      <a:pt x="16198" y="4320"/>
                    </a:cubicBezTo>
                    <a:lnTo>
                      <a:pt x="16200" y="4320"/>
                    </a:lnTo>
                    <a:lnTo>
                      <a:pt x="16200" y="1440"/>
                    </a:lnTo>
                    <a:lnTo>
                      <a:pt x="20250" y="5760"/>
                    </a:lnTo>
                    <a:cubicBezTo>
                      <a:pt x="20250" y="5760"/>
                      <a:pt x="18223" y="5760"/>
                      <a:pt x="18223" y="5760"/>
                    </a:cubicBezTo>
                    <a:close/>
                    <a:moveTo>
                      <a:pt x="20250" y="19440"/>
                    </a:moveTo>
                    <a:cubicBezTo>
                      <a:pt x="20250" y="19837"/>
                      <a:pt x="19948" y="20160"/>
                      <a:pt x="19575" y="20160"/>
                    </a:cubicBezTo>
                    <a:lnTo>
                      <a:pt x="2024" y="20160"/>
                    </a:lnTo>
                    <a:cubicBezTo>
                      <a:pt x="1651" y="20160"/>
                      <a:pt x="1349" y="19837"/>
                      <a:pt x="1349" y="19440"/>
                    </a:cubicBezTo>
                    <a:lnTo>
                      <a:pt x="1349" y="2160"/>
                    </a:lnTo>
                    <a:cubicBezTo>
                      <a:pt x="1349" y="1762"/>
                      <a:pt x="1651" y="1440"/>
                      <a:pt x="2024" y="1440"/>
                    </a:cubicBezTo>
                    <a:lnTo>
                      <a:pt x="15525" y="1440"/>
                    </a:lnTo>
                    <a:lnTo>
                      <a:pt x="15525" y="4320"/>
                    </a:lnTo>
                    <a:lnTo>
                      <a:pt x="15523" y="4320"/>
                    </a:lnTo>
                    <a:cubicBezTo>
                      <a:pt x="15523" y="5513"/>
                      <a:pt x="16430" y="6480"/>
                      <a:pt x="17548" y="6480"/>
                    </a:cubicBezTo>
                    <a:lnTo>
                      <a:pt x="18223" y="6480"/>
                    </a:lnTo>
                    <a:lnTo>
                      <a:pt x="20250" y="6480"/>
                    </a:lnTo>
                    <a:cubicBezTo>
                      <a:pt x="20250" y="6480"/>
                      <a:pt x="20250" y="19440"/>
                      <a:pt x="20250" y="19440"/>
                    </a:cubicBezTo>
                    <a:close/>
                    <a:moveTo>
                      <a:pt x="21204" y="4741"/>
                    </a:moveTo>
                    <a:lnTo>
                      <a:pt x="17154" y="421"/>
                    </a:lnTo>
                    <a:cubicBezTo>
                      <a:pt x="16901" y="151"/>
                      <a:pt x="16557" y="0"/>
                      <a:pt x="16200" y="0"/>
                    </a:cubicBezTo>
                    <a:lnTo>
                      <a:pt x="2024" y="0"/>
                    </a:lnTo>
                    <a:cubicBezTo>
                      <a:pt x="908" y="0"/>
                      <a:pt x="0" y="968"/>
                      <a:pt x="0" y="2160"/>
                    </a:cubicBezTo>
                    <a:lnTo>
                      <a:pt x="0" y="19440"/>
                    </a:lnTo>
                    <a:cubicBezTo>
                      <a:pt x="0" y="20631"/>
                      <a:pt x="908" y="21600"/>
                      <a:pt x="2024" y="21600"/>
                    </a:cubicBezTo>
                    <a:lnTo>
                      <a:pt x="19575" y="21600"/>
                    </a:lnTo>
                    <a:cubicBezTo>
                      <a:pt x="20691" y="21600"/>
                      <a:pt x="21599" y="20631"/>
                      <a:pt x="21599" y="19440"/>
                    </a:cubicBezTo>
                    <a:lnTo>
                      <a:pt x="21599" y="5760"/>
                    </a:lnTo>
                    <a:cubicBezTo>
                      <a:pt x="21599" y="5378"/>
                      <a:pt x="21457" y="5011"/>
                      <a:pt x="21204" y="4741"/>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4" name="AutoShape 70"/>
              <p:cNvSpPr/>
              <p:nvPr/>
            </p:nvSpPr>
            <p:spPr bwMode="auto">
              <a:xfrm>
                <a:off x="10291763" y="1734344"/>
                <a:ext cx="87313"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71"/>
              <p:cNvSpPr/>
              <p:nvPr/>
            </p:nvSpPr>
            <p:spPr bwMode="auto">
              <a:xfrm>
                <a:off x="10291763" y="1778000"/>
                <a:ext cx="87313"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 name="AutoShape 72"/>
              <p:cNvSpPr/>
              <p:nvPr/>
            </p:nvSpPr>
            <p:spPr bwMode="auto">
              <a:xfrm>
                <a:off x="10291763" y="1821657"/>
                <a:ext cx="188913"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369" y="21599"/>
                      <a:pt x="830" y="21599"/>
                    </a:cubicBezTo>
                    <a:lnTo>
                      <a:pt x="20769" y="21599"/>
                    </a:lnTo>
                    <a:cubicBezTo>
                      <a:pt x="21226" y="21599"/>
                      <a:pt x="21600" y="16769"/>
                      <a:pt x="21600" y="10800"/>
                    </a:cubicBezTo>
                    <a:cubicBezTo>
                      <a:pt x="21600" y="4830"/>
                      <a:pt x="21226" y="0"/>
                      <a:pt x="20769" y="0"/>
                    </a:cubicBezTo>
                    <a:lnTo>
                      <a:pt x="830" y="0"/>
                    </a:lnTo>
                    <a:cubicBezTo>
                      <a:pt x="369" y="0"/>
                      <a:pt x="0" y="4830"/>
                      <a:pt x="0" y="1080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7" name="AutoShape 73"/>
              <p:cNvSpPr/>
              <p:nvPr/>
            </p:nvSpPr>
            <p:spPr bwMode="auto">
              <a:xfrm>
                <a:off x="10132219" y="1908969"/>
                <a:ext cx="348456"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8" name="AutoShape 74"/>
              <p:cNvSpPr/>
              <p:nvPr/>
            </p:nvSpPr>
            <p:spPr bwMode="auto">
              <a:xfrm>
                <a:off x="10132219" y="1952625"/>
                <a:ext cx="348456"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9" name="AutoShape 75"/>
              <p:cNvSpPr/>
              <p:nvPr/>
            </p:nvSpPr>
            <p:spPr bwMode="auto">
              <a:xfrm>
                <a:off x="10132219" y="1996282"/>
                <a:ext cx="348456"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0" name="AutoShape 76"/>
              <p:cNvSpPr/>
              <p:nvPr/>
            </p:nvSpPr>
            <p:spPr bwMode="auto">
              <a:xfrm>
                <a:off x="10132219" y="1865313"/>
                <a:ext cx="348456"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69"/>
                      <a:pt x="201" y="21599"/>
                      <a:pt x="449" y="21599"/>
                    </a:cubicBezTo>
                    <a:lnTo>
                      <a:pt x="21150" y="21599"/>
                    </a:lnTo>
                    <a:cubicBezTo>
                      <a:pt x="21397" y="21599"/>
                      <a:pt x="21599" y="16769"/>
                      <a:pt x="21599" y="10800"/>
                    </a:cubicBezTo>
                    <a:cubicBezTo>
                      <a:pt x="21599" y="4830"/>
                      <a:pt x="21397" y="0"/>
                      <a:pt x="2115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1" name="AutoShape 77"/>
              <p:cNvSpPr/>
              <p:nvPr/>
            </p:nvSpPr>
            <p:spPr bwMode="auto">
              <a:xfrm>
                <a:off x="10132219" y="1720057"/>
                <a:ext cx="130969" cy="1166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799" y="5400"/>
                    </a:moveTo>
                    <a:lnTo>
                      <a:pt x="16800" y="5400"/>
                    </a:lnTo>
                    <a:lnTo>
                      <a:pt x="16800" y="16200"/>
                    </a:lnTo>
                    <a:lnTo>
                      <a:pt x="4799" y="16200"/>
                    </a:lnTo>
                    <a:cubicBezTo>
                      <a:pt x="4799" y="16200"/>
                      <a:pt x="4799" y="5400"/>
                      <a:pt x="4799" y="5400"/>
                    </a:cubicBezTo>
                    <a:close/>
                    <a:moveTo>
                      <a:pt x="2399" y="21599"/>
                    </a:moveTo>
                    <a:lnTo>
                      <a:pt x="19200" y="21599"/>
                    </a:lnTo>
                    <a:cubicBezTo>
                      <a:pt x="20526" y="21599"/>
                      <a:pt x="21599" y="20392"/>
                      <a:pt x="21599" y="18900"/>
                    </a:cubicBezTo>
                    <a:lnTo>
                      <a:pt x="21599" y="2700"/>
                    </a:lnTo>
                    <a:cubicBezTo>
                      <a:pt x="21599" y="1207"/>
                      <a:pt x="20526" y="0"/>
                      <a:pt x="19200" y="0"/>
                    </a:cubicBezTo>
                    <a:lnTo>
                      <a:pt x="2399" y="0"/>
                    </a:lnTo>
                    <a:cubicBezTo>
                      <a:pt x="1073" y="0"/>
                      <a:pt x="0" y="1207"/>
                      <a:pt x="0" y="2700"/>
                    </a:cubicBezTo>
                    <a:lnTo>
                      <a:pt x="0" y="18900"/>
                    </a:lnTo>
                    <a:cubicBezTo>
                      <a:pt x="0" y="20392"/>
                      <a:pt x="1073" y="21599"/>
                      <a:pt x="2399"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70" name="Group 69"/>
          <p:cNvGrpSpPr/>
          <p:nvPr/>
        </p:nvGrpSpPr>
        <p:grpSpPr>
          <a:xfrm>
            <a:off x="4576866" y="3239907"/>
            <a:ext cx="755703" cy="755703"/>
            <a:chOff x="4576866" y="3239907"/>
            <a:chExt cx="755703" cy="755703"/>
          </a:xfrm>
        </p:grpSpPr>
        <p:sp>
          <p:nvSpPr>
            <p:cNvPr id="29" name="Oval 28"/>
            <p:cNvSpPr/>
            <p:nvPr/>
          </p:nvSpPr>
          <p:spPr>
            <a:xfrm>
              <a:off x="4576866" y="3239907"/>
              <a:ext cx="755703" cy="75570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 name="Group 51"/>
            <p:cNvGrpSpPr/>
            <p:nvPr/>
          </p:nvGrpSpPr>
          <p:grpSpPr>
            <a:xfrm>
              <a:off x="4794351" y="3443324"/>
              <a:ext cx="326804" cy="348868"/>
              <a:chOff x="9159875" y="1647825"/>
              <a:chExt cx="434975" cy="464344"/>
            </a:xfrm>
            <a:solidFill>
              <a:schemeClr val="bg2"/>
            </a:solidFill>
          </p:grpSpPr>
          <p:sp>
            <p:nvSpPr>
              <p:cNvPr id="53" name="AutoShape 78"/>
              <p:cNvSpPr/>
              <p:nvPr/>
            </p:nvSpPr>
            <p:spPr bwMode="auto">
              <a:xfrm>
                <a:off x="9159875" y="1647825"/>
                <a:ext cx="434975"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4" name="AutoShape 79"/>
              <p:cNvSpPr/>
              <p:nvPr/>
            </p:nvSpPr>
            <p:spPr bwMode="auto">
              <a:xfrm>
                <a:off x="9217819" y="1705769"/>
                <a:ext cx="319088" cy="290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5" name="AutoShape 80"/>
              <p:cNvSpPr/>
              <p:nvPr/>
            </p:nvSpPr>
            <p:spPr bwMode="auto">
              <a:xfrm>
                <a:off x="9391650" y="1749425"/>
                <a:ext cx="87313"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8" name="Group 67"/>
          <p:cNvGrpSpPr/>
          <p:nvPr/>
        </p:nvGrpSpPr>
        <p:grpSpPr>
          <a:xfrm>
            <a:off x="4576866" y="1523287"/>
            <a:ext cx="755703" cy="755703"/>
            <a:chOff x="4576866" y="1523287"/>
            <a:chExt cx="755703" cy="755703"/>
          </a:xfrm>
        </p:grpSpPr>
        <p:sp>
          <p:nvSpPr>
            <p:cNvPr id="27" name="Oval 26"/>
            <p:cNvSpPr/>
            <p:nvPr/>
          </p:nvSpPr>
          <p:spPr>
            <a:xfrm>
              <a:off x="4576866" y="1523287"/>
              <a:ext cx="755703" cy="75570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6" name="Group 55"/>
            <p:cNvGrpSpPr/>
            <p:nvPr/>
          </p:nvGrpSpPr>
          <p:grpSpPr>
            <a:xfrm>
              <a:off x="4836340" y="1726405"/>
              <a:ext cx="239735" cy="349465"/>
              <a:chOff x="3582988" y="3510757"/>
              <a:chExt cx="319088" cy="465138"/>
            </a:xfrm>
            <a:solidFill>
              <a:schemeClr val="bg2"/>
            </a:solidFill>
          </p:grpSpPr>
          <p:sp>
            <p:nvSpPr>
              <p:cNvPr id="57"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8"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72" name="Group 71"/>
          <p:cNvGrpSpPr/>
          <p:nvPr/>
        </p:nvGrpSpPr>
        <p:grpSpPr>
          <a:xfrm>
            <a:off x="4576866" y="4945404"/>
            <a:ext cx="755703" cy="755703"/>
            <a:chOff x="4576866" y="4945404"/>
            <a:chExt cx="755703" cy="755703"/>
          </a:xfrm>
        </p:grpSpPr>
        <p:sp>
          <p:nvSpPr>
            <p:cNvPr id="30" name="Oval 29"/>
            <p:cNvSpPr/>
            <p:nvPr/>
          </p:nvSpPr>
          <p:spPr>
            <a:xfrm>
              <a:off x="4576866" y="4945404"/>
              <a:ext cx="755703" cy="75570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9" name="Group 58"/>
            <p:cNvGrpSpPr/>
            <p:nvPr/>
          </p:nvGrpSpPr>
          <p:grpSpPr>
            <a:xfrm>
              <a:off x="4780283" y="5148821"/>
              <a:ext cx="348868" cy="348868"/>
              <a:chOff x="4439444" y="1652588"/>
              <a:chExt cx="464344" cy="464344"/>
            </a:xfrm>
            <a:solidFill>
              <a:schemeClr val="bg2"/>
            </a:solidFill>
          </p:grpSpPr>
          <p:sp>
            <p:nvSpPr>
              <p:cNvPr id="60"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1"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2"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sp>
        <p:nvSpPr>
          <p:cNvPr id="63" name="TextBox 62"/>
          <p:cNvSpPr txBox="1"/>
          <p:nvPr/>
        </p:nvSpPr>
        <p:spPr>
          <a:xfrm>
            <a:off x="6260122" y="225083"/>
            <a:ext cx="4713021" cy="707886"/>
          </a:xfrm>
          <a:prstGeom prst="rect">
            <a:avLst/>
          </a:prstGeom>
          <a:noFill/>
        </p:spPr>
        <p:txBody>
          <a:bodyPr wrap="none" rtlCol="0">
            <a:spAutoFit/>
          </a:bodyPr>
          <a:lstStyle/>
          <a:p>
            <a:r>
              <a:rPr lang="en-US" sz="4000" smtClean="0">
                <a:latin typeface="+mj-lt"/>
              </a:rPr>
              <a:t>Production Diagram</a:t>
            </a:r>
            <a:endParaRPr lang="en-GB" sz="4000">
              <a:latin typeface="+mj-lt"/>
            </a:endParaRPr>
          </a:p>
        </p:txBody>
      </p:sp>
      <p:cxnSp>
        <p:nvCxnSpPr>
          <p:cNvPr id="64" name="Straight Connector 63"/>
          <p:cNvCxnSpPr/>
          <p:nvPr/>
        </p:nvCxnSpPr>
        <p:spPr>
          <a:xfrm>
            <a:off x="7598440" y="932969"/>
            <a:ext cx="1721866"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7" name="Group 66"/>
          <p:cNvGrpSpPr/>
          <p:nvPr/>
        </p:nvGrpSpPr>
        <p:grpSpPr>
          <a:xfrm>
            <a:off x="5386837" y="1485760"/>
            <a:ext cx="4134988" cy="830754"/>
            <a:chOff x="5767754" y="1523287"/>
            <a:chExt cx="4134988" cy="830754"/>
          </a:xfrm>
        </p:grpSpPr>
        <p:sp>
          <p:nvSpPr>
            <p:cNvPr id="65" name="TextBox 64"/>
            <p:cNvSpPr txBox="1"/>
            <p:nvPr/>
          </p:nvSpPr>
          <p:spPr>
            <a:xfrm>
              <a:off x="5767754" y="1523287"/>
              <a:ext cx="1584473" cy="400110"/>
            </a:xfrm>
            <a:prstGeom prst="rect">
              <a:avLst/>
            </a:prstGeom>
            <a:noFill/>
          </p:spPr>
          <p:txBody>
            <a:bodyPr wrap="none" rtlCol="0">
              <a:spAutoFit/>
            </a:bodyPr>
            <a:lstStyle/>
            <a:p>
              <a:r>
                <a:rPr lang="en-US" sz="2000" b="1" smtClean="0"/>
                <a:t>Creative Idea</a:t>
              </a:r>
              <a:endParaRPr lang="en-GB" sz="2000" b="1"/>
            </a:p>
          </p:txBody>
        </p:sp>
        <p:sp>
          <p:nvSpPr>
            <p:cNvPr id="66" name="Rectangle 65"/>
            <p:cNvSpPr/>
            <p:nvPr/>
          </p:nvSpPr>
          <p:spPr>
            <a:xfrm>
              <a:off x="5767754" y="1830821"/>
              <a:ext cx="4134988" cy="523220"/>
            </a:xfrm>
            <a:prstGeom prst="rect">
              <a:avLst/>
            </a:prstGeom>
          </p:spPr>
          <p:txBody>
            <a:bodyPr wrap="square">
              <a:spAutoFit/>
            </a:bodyPr>
            <a:lstStyle/>
            <a:p>
              <a:r>
                <a:rPr lang="en-GB" sz="1400"/>
                <a:t>Lorem ipsum dolor sit </a:t>
              </a:r>
              <a:r>
                <a:rPr lang="en-GB" sz="1400" smtClean="0"/>
                <a:t>amet </a:t>
              </a:r>
              <a:endParaRPr lang="en-GB" sz="1400" smtClean="0"/>
            </a:p>
            <a:p>
              <a:r>
                <a:rPr lang="en-GB" sz="1400" smtClean="0"/>
                <a:t>elit </a:t>
              </a:r>
              <a:r>
                <a:rPr lang="en-GB" sz="1400"/>
                <a:t>sed diam nonummy nibh </a:t>
              </a:r>
              <a:endParaRPr lang="en-GB" sz="1400"/>
            </a:p>
          </p:txBody>
        </p:sp>
      </p:grpSp>
      <p:grpSp>
        <p:nvGrpSpPr>
          <p:cNvPr id="73" name="Group 72"/>
          <p:cNvGrpSpPr/>
          <p:nvPr/>
        </p:nvGrpSpPr>
        <p:grpSpPr>
          <a:xfrm>
            <a:off x="5386837" y="2343773"/>
            <a:ext cx="4134988" cy="830754"/>
            <a:chOff x="5767754" y="1523287"/>
            <a:chExt cx="4134988" cy="830754"/>
          </a:xfrm>
        </p:grpSpPr>
        <p:sp>
          <p:nvSpPr>
            <p:cNvPr id="74" name="TextBox 73"/>
            <p:cNvSpPr txBox="1"/>
            <p:nvPr/>
          </p:nvSpPr>
          <p:spPr>
            <a:xfrm>
              <a:off x="5767754" y="1523287"/>
              <a:ext cx="1396857" cy="400110"/>
            </a:xfrm>
            <a:prstGeom prst="rect">
              <a:avLst/>
            </a:prstGeom>
            <a:noFill/>
          </p:spPr>
          <p:txBody>
            <a:bodyPr wrap="none" rtlCol="0">
              <a:spAutoFit/>
            </a:bodyPr>
            <a:lstStyle/>
            <a:p>
              <a:r>
                <a:rPr lang="en-US" sz="2000" b="1" smtClean="0"/>
                <a:t>Newspaper</a:t>
              </a:r>
              <a:endParaRPr lang="en-GB" sz="2000" b="1"/>
            </a:p>
          </p:txBody>
        </p:sp>
        <p:sp>
          <p:nvSpPr>
            <p:cNvPr id="75" name="Rectangle 74"/>
            <p:cNvSpPr/>
            <p:nvPr/>
          </p:nvSpPr>
          <p:spPr>
            <a:xfrm>
              <a:off x="5767754" y="1830821"/>
              <a:ext cx="4134988" cy="523220"/>
            </a:xfrm>
            <a:prstGeom prst="rect">
              <a:avLst/>
            </a:prstGeom>
          </p:spPr>
          <p:txBody>
            <a:bodyPr wrap="square">
              <a:spAutoFit/>
            </a:bodyPr>
            <a:lstStyle/>
            <a:p>
              <a:r>
                <a:rPr lang="en-GB" sz="1400"/>
                <a:t>Lorem ipsum dolor sit </a:t>
              </a:r>
              <a:r>
                <a:rPr lang="en-GB" sz="1400" smtClean="0"/>
                <a:t>amet </a:t>
              </a:r>
              <a:endParaRPr lang="en-GB" sz="1400" smtClean="0"/>
            </a:p>
            <a:p>
              <a:r>
                <a:rPr lang="en-GB" sz="1400" smtClean="0"/>
                <a:t>elit </a:t>
              </a:r>
              <a:r>
                <a:rPr lang="en-GB" sz="1400"/>
                <a:t>sed diam nonummy nibh </a:t>
              </a:r>
              <a:endParaRPr lang="en-GB" sz="1400"/>
            </a:p>
          </p:txBody>
        </p:sp>
      </p:grpSp>
      <p:grpSp>
        <p:nvGrpSpPr>
          <p:cNvPr id="76" name="Group 75"/>
          <p:cNvGrpSpPr/>
          <p:nvPr/>
        </p:nvGrpSpPr>
        <p:grpSpPr>
          <a:xfrm>
            <a:off x="5386837" y="3202381"/>
            <a:ext cx="4134988" cy="830754"/>
            <a:chOff x="5767754" y="1523287"/>
            <a:chExt cx="4134988" cy="830754"/>
          </a:xfrm>
        </p:grpSpPr>
        <p:sp>
          <p:nvSpPr>
            <p:cNvPr id="77" name="TextBox 76"/>
            <p:cNvSpPr txBox="1"/>
            <p:nvPr/>
          </p:nvSpPr>
          <p:spPr>
            <a:xfrm>
              <a:off x="5767754" y="1523287"/>
              <a:ext cx="1728999" cy="400110"/>
            </a:xfrm>
            <a:prstGeom prst="rect">
              <a:avLst/>
            </a:prstGeom>
            <a:noFill/>
          </p:spPr>
          <p:txBody>
            <a:bodyPr wrap="none" rtlCol="0">
              <a:spAutoFit/>
            </a:bodyPr>
            <a:lstStyle/>
            <a:p>
              <a:r>
                <a:rPr lang="en-US" sz="2000" b="1" smtClean="0"/>
                <a:t>Picture Library</a:t>
              </a:r>
              <a:endParaRPr lang="en-GB" sz="2000" b="1"/>
            </a:p>
          </p:txBody>
        </p:sp>
        <p:sp>
          <p:nvSpPr>
            <p:cNvPr id="78" name="Rectangle 77"/>
            <p:cNvSpPr/>
            <p:nvPr/>
          </p:nvSpPr>
          <p:spPr>
            <a:xfrm>
              <a:off x="5767754" y="1830821"/>
              <a:ext cx="4134988" cy="523220"/>
            </a:xfrm>
            <a:prstGeom prst="rect">
              <a:avLst/>
            </a:prstGeom>
          </p:spPr>
          <p:txBody>
            <a:bodyPr wrap="square">
              <a:spAutoFit/>
            </a:bodyPr>
            <a:lstStyle/>
            <a:p>
              <a:r>
                <a:rPr lang="en-GB" sz="1400"/>
                <a:t>Lorem ipsum dolor sit </a:t>
              </a:r>
              <a:r>
                <a:rPr lang="en-GB" sz="1400" smtClean="0"/>
                <a:t>amet </a:t>
              </a:r>
              <a:endParaRPr lang="en-GB" sz="1400" smtClean="0"/>
            </a:p>
            <a:p>
              <a:r>
                <a:rPr lang="en-GB" sz="1400" smtClean="0"/>
                <a:t>elit </a:t>
              </a:r>
              <a:r>
                <a:rPr lang="en-GB" sz="1400"/>
                <a:t>sed diam nonummy nibh </a:t>
              </a:r>
              <a:endParaRPr lang="en-GB" sz="1400"/>
            </a:p>
          </p:txBody>
        </p:sp>
      </p:grpSp>
      <p:grpSp>
        <p:nvGrpSpPr>
          <p:cNvPr id="79" name="Group 78"/>
          <p:cNvGrpSpPr/>
          <p:nvPr/>
        </p:nvGrpSpPr>
        <p:grpSpPr>
          <a:xfrm>
            <a:off x="5386837" y="4060393"/>
            <a:ext cx="4134988" cy="830754"/>
            <a:chOff x="5767754" y="1523287"/>
            <a:chExt cx="4134988" cy="830754"/>
          </a:xfrm>
        </p:grpSpPr>
        <p:sp>
          <p:nvSpPr>
            <p:cNvPr id="80" name="TextBox 79"/>
            <p:cNvSpPr txBox="1"/>
            <p:nvPr/>
          </p:nvSpPr>
          <p:spPr>
            <a:xfrm>
              <a:off x="5767754" y="1523287"/>
              <a:ext cx="1542410" cy="400110"/>
            </a:xfrm>
            <a:prstGeom prst="rect">
              <a:avLst/>
            </a:prstGeom>
            <a:noFill/>
          </p:spPr>
          <p:txBody>
            <a:bodyPr wrap="none" rtlCol="0">
              <a:spAutoFit/>
            </a:bodyPr>
            <a:lstStyle/>
            <a:p>
              <a:r>
                <a:rPr lang="en-US" sz="2000" b="1" smtClean="0"/>
                <a:t>Social Media</a:t>
              </a:r>
              <a:endParaRPr lang="en-GB" sz="2000" b="1"/>
            </a:p>
          </p:txBody>
        </p:sp>
        <p:sp>
          <p:nvSpPr>
            <p:cNvPr id="81" name="Rectangle 80"/>
            <p:cNvSpPr/>
            <p:nvPr/>
          </p:nvSpPr>
          <p:spPr>
            <a:xfrm>
              <a:off x="5767754" y="1830821"/>
              <a:ext cx="4134988" cy="523220"/>
            </a:xfrm>
            <a:prstGeom prst="rect">
              <a:avLst/>
            </a:prstGeom>
          </p:spPr>
          <p:txBody>
            <a:bodyPr wrap="square">
              <a:spAutoFit/>
            </a:bodyPr>
            <a:lstStyle/>
            <a:p>
              <a:r>
                <a:rPr lang="en-GB" sz="1400"/>
                <a:t>Lorem ipsum dolor sit </a:t>
              </a:r>
              <a:r>
                <a:rPr lang="en-GB" sz="1400" smtClean="0"/>
                <a:t>amet </a:t>
              </a:r>
              <a:endParaRPr lang="en-GB" sz="1400" smtClean="0"/>
            </a:p>
            <a:p>
              <a:r>
                <a:rPr lang="en-GB" sz="1400" smtClean="0"/>
                <a:t>elit </a:t>
              </a:r>
              <a:r>
                <a:rPr lang="en-GB" sz="1400"/>
                <a:t>sed diam nonummy nibh </a:t>
              </a:r>
              <a:endParaRPr lang="en-GB" sz="1400"/>
            </a:p>
          </p:txBody>
        </p:sp>
      </p:grpSp>
      <p:grpSp>
        <p:nvGrpSpPr>
          <p:cNvPr id="82" name="Group 81"/>
          <p:cNvGrpSpPr/>
          <p:nvPr/>
        </p:nvGrpSpPr>
        <p:grpSpPr>
          <a:xfrm>
            <a:off x="5386837" y="4921657"/>
            <a:ext cx="4134988" cy="830754"/>
            <a:chOff x="5767754" y="1523287"/>
            <a:chExt cx="4134988" cy="830754"/>
          </a:xfrm>
        </p:grpSpPr>
        <p:sp>
          <p:nvSpPr>
            <p:cNvPr id="83" name="TextBox 82"/>
            <p:cNvSpPr txBox="1"/>
            <p:nvPr/>
          </p:nvSpPr>
          <p:spPr>
            <a:xfrm>
              <a:off x="5767754" y="1523287"/>
              <a:ext cx="2205347" cy="400110"/>
            </a:xfrm>
            <a:prstGeom prst="rect">
              <a:avLst/>
            </a:prstGeom>
            <a:noFill/>
          </p:spPr>
          <p:txBody>
            <a:bodyPr wrap="none" rtlCol="0">
              <a:spAutoFit/>
            </a:bodyPr>
            <a:lstStyle/>
            <a:p>
              <a:r>
                <a:rPr lang="en-US" sz="2000" b="1" smtClean="0"/>
                <a:t>Music Introduction</a:t>
              </a:r>
              <a:endParaRPr lang="en-GB" sz="2000" b="1"/>
            </a:p>
          </p:txBody>
        </p:sp>
        <p:sp>
          <p:nvSpPr>
            <p:cNvPr id="84" name="Rectangle 83"/>
            <p:cNvSpPr/>
            <p:nvPr/>
          </p:nvSpPr>
          <p:spPr>
            <a:xfrm>
              <a:off x="5767754" y="1830821"/>
              <a:ext cx="4134988" cy="523220"/>
            </a:xfrm>
            <a:prstGeom prst="rect">
              <a:avLst/>
            </a:prstGeom>
          </p:spPr>
          <p:txBody>
            <a:bodyPr wrap="square">
              <a:spAutoFit/>
            </a:bodyPr>
            <a:lstStyle/>
            <a:p>
              <a:r>
                <a:rPr lang="en-GB" sz="1400"/>
                <a:t>Lorem ipsum dolor sit </a:t>
              </a:r>
              <a:r>
                <a:rPr lang="en-GB" sz="1400" smtClean="0"/>
                <a:t>amet </a:t>
              </a:r>
              <a:endParaRPr lang="en-GB" sz="1400" smtClean="0"/>
            </a:p>
            <a:p>
              <a:r>
                <a:rPr lang="en-GB" sz="1400" smtClean="0"/>
                <a:t>elit </a:t>
              </a:r>
              <a:r>
                <a:rPr lang="en-GB" sz="1400"/>
                <a:t>sed diam nonummy nibh </a:t>
              </a:r>
              <a:endParaRPr lang="en-GB" sz="1400"/>
            </a:p>
          </p:txBody>
        </p:sp>
      </p:grpSp>
      <p:cxnSp>
        <p:nvCxnSpPr>
          <p:cNvPr id="86" name="Straight Connector 85"/>
          <p:cNvCxnSpPr/>
          <p:nvPr/>
        </p:nvCxnSpPr>
        <p:spPr>
          <a:xfrm>
            <a:off x="7849773" y="1870669"/>
            <a:ext cx="0" cy="36689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7" name="TextBox 86"/>
          <p:cNvSpPr txBox="1"/>
          <p:nvPr/>
        </p:nvSpPr>
        <p:spPr>
          <a:xfrm>
            <a:off x="8037389" y="2056052"/>
            <a:ext cx="2198102" cy="461665"/>
          </a:xfrm>
          <a:prstGeom prst="rect">
            <a:avLst/>
          </a:prstGeom>
          <a:noFill/>
        </p:spPr>
        <p:txBody>
          <a:bodyPr wrap="none" rtlCol="0">
            <a:spAutoFit/>
          </a:bodyPr>
          <a:lstStyle/>
          <a:p>
            <a:r>
              <a:rPr lang="en-US" sz="2400" b="1" smtClean="0"/>
              <a:t>DATA DIAGRAM</a:t>
            </a:r>
            <a:endParaRPr lang="en-GB" sz="2400" b="1"/>
          </a:p>
        </p:txBody>
      </p:sp>
      <p:sp>
        <p:nvSpPr>
          <p:cNvPr id="88" name="Rectangle 87"/>
          <p:cNvSpPr/>
          <p:nvPr/>
        </p:nvSpPr>
        <p:spPr>
          <a:xfrm>
            <a:off x="9496057" y="2419187"/>
            <a:ext cx="2494984" cy="738664"/>
          </a:xfrm>
          <a:prstGeom prst="rect">
            <a:avLst/>
          </a:prstGeom>
        </p:spPr>
        <p:txBody>
          <a:bodyPr wrap="square">
            <a:spAutoFit/>
          </a:bodyPr>
          <a:lstStyle/>
          <a:p>
            <a:r>
              <a:rPr lang="en-GB" sz="1400"/>
              <a:t>Lorem ipsum dolor sit amet, consectetuer adipiscing elit, sed diam nonummy </a:t>
            </a:r>
            <a:r>
              <a:rPr lang="en-GB" sz="1400" smtClean="0"/>
              <a:t>nibh</a:t>
            </a:r>
            <a:endParaRPr lang="en-GB" sz="1400"/>
          </a:p>
        </p:txBody>
      </p:sp>
      <p:sp>
        <p:nvSpPr>
          <p:cNvPr id="89" name="TextBox 88"/>
          <p:cNvSpPr txBox="1"/>
          <p:nvPr/>
        </p:nvSpPr>
        <p:spPr>
          <a:xfrm>
            <a:off x="8041699" y="2332928"/>
            <a:ext cx="1534394" cy="923330"/>
          </a:xfrm>
          <a:prstGeom prst="rect">
            <a:avLst/>
          </a:prstGeom>
          <a:noFill/>
        </p:spPr>
        <p:txBody>
          <a:bodyPr wrap="none" rtlCol="0">
            <a:spAutoFit/>
          </a:bodyPr>
          <a:lstStyle/>
          <a:p>
            <a:r>
              <a:rPr lang="en-US" sz="5400" b="1" smtClean="0">
                <a:solidFill>
                  <a:schemeClr val="accent5"/>
                </a:solidFill>
                <a:latin typeface="+mj-lt"/>
              </a:rPr>
              <a:t>85%</a:t>
            </a:r>
            <a:endParaRPr lang="en-GB" sz="5400" b="1">
              <a:solidFill>
                <a:schemeClr val="accent5"/>
              </a:solidFill>
              <a:latin typeface="+mj-lt"/>
            </a:endParaRPr>
          </a:p>
        </p:txBody>
      </p:sp>
      <p:sp>
        <p:nvSpPr>
          <p:cNvPr id="90" name="Rectangle 89"/>
          <p:cNvSpPr/>
          <p:nvPr/>
        </p:nvSpPr>
        <p:spPr>
          <a:xfrm>
            <a:off x="8036362" y="3090110"/>
            <a:ext cx="3948399" cy="954107"/>
          </a:xfrm>
          <a:prstGeom prst="rect">
            <a:avLst/>
          </a:prstGeom>
        </p:spPr>
        <p:txBody>
          <a:bodyPr wrap="square">
            <a:spAutoFit/>
          </a:bodyPr>
          <a:lstStyle/>
          <a:p>
            <a:r>
              <a:rPr lang="en-GB" sz="1400"/>
              <a:t>Lorem ipsum dolor sit amet, consectetuer adipiscing elit, sed diam nonummy nibh euismod tincidunt ut laoreet dolore magna aliquam erat volutpat. Ut wisi enim </a:t>
            </a:r>
            <a:r>
              <a:rPr lang="en-GB" sz="1400" smtClean="0"/>
              <a:t>ad</a:t>
            </a:r>
            <a:endParaRPr lang="en-GB" sz="1400"/>
          </a:p>
        </p:txBody>
      </p:sp>
      <p:sp>
        <p:nvSpPr>
          <p:cNvPr id="91" name="Rectangle 90"/>
          <p:cNvSpPr/>
          <p:nvPr/>
        </p:nvSpPr>
        <p:spPr>
          <a:xfrm>
            <a:off x="8037389" y="4034033"/>
            <a:ext cx="3947372" cy="1384995"/>
          </a:xfrm>
          <a:prstGeom prst="rect">
            <a:avLst/>
          </a:prstGeom>
        </p:spPr>
        <p:txBody>
          <a:bodyPr wrap="square">
            <a:spAutoFit/>
          </a:bodyPr>
          <a:lstStyle/>
          <a:p>
            <a:r>
              <a:rPr lang="en-GB" sz="1400" b="1" i="1"/>
              <a:t>Lorem ipsum dolor sit amet</a:t>
            </a:r>
            <a:r>
              <a:rPr lang="en-GB" sz="1400"/>
              <a:t>, consectetuer adipiscing elit, sed diam nonummy nibh euismod tincidunt ut laoreet dolore magna aliquam erat volutpat. Ut wisi enim ad minim veniam, quis nostrud exerci tation ullamcorper suscipit lobortis nisl ut aliquip ex ea commodo consequat. </a:t>
            </a:r>
            <a:endParaRPr lang="en-GB" sz="140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500"/>
                                        <p:tgtEl>
                                          <p:spTgt spid="64"/>
                                        </p:tgtEl>
                                      </p:cBhvr>
                                    </p:animEffect>
                                  </p:childTnLst>
                                </p:cTn>
                              </p:par>
                            </p:childTnLst>
                          </p:cTn>
                        </p:par>
                        <p:par>
                          <p:cTn id="12" fill="hold">
                            <p:stCondLst>
                              <p:cond delay="1000"/>
                            </p:stCondLst>
                            <p:childTnLst>
                              <p:par>
                                <p:cTn id="13" presetID="2" presetClass="entr" presetSubtype="8"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0-#ppt_w/2"/>
                                          </p:val>
                                        </p:tav>
                                        <p:tav tm="100000">
                                          <p:val>
                                            <p:strVal val="#ppt_x"/>
                                          </p:val>
                                        </p:tav>
                                      </p:tavLst>
                                    </p:anim>
                                    <p:anim calcmode="lin" valueType="num">
                                      <p:cBhvr additive="base">
                                        <p:cTn id="16" dur="500" fill="hold"/>
                                        <p:tgtEl>
                                          <p:spTgt spid="2"/>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53" presetClass="entr" presetSubtype="16" fill="hold" nodeType="afterEffect">
                                  <p:stCondLst>
                                    <p:cond delay="0"/>
                                  </p:stCondLst>
                                  <p:childTnLst>
                                    <p:set>
                                      <p:cBhvr>
                                        <p:cTn id="19" dur="1" fill="hold">
                                          <p:stCondLst>
                                            <p:cond delay="0"/>
                                          </p:stCondLst>
                                        </p:cTn>
                                        <p:tgtEl>
                                          <p:spTgt spid="68"/>
                                        </p:tgtEl>
                                        <p:attrNameLst>
                                          <p:attrName>style.visibility</p:attrName>
                                        </p:attrNameLst>
                                      </p:cBhvr>
                                      <p:to>
                                        <p:strVal val="visible"/>
                                      </p:to>
                                    </p:set>
                                    <p:anim calcmode="lin" valueType="num">
                                      <p:cBhvr>
                                        <p:cTn id="20" dur="500" fill="hold"/>
                                        <p:tgtEl>
                                          <p:spTgt spid="68"/>
                                        </p:tgtEl>
                                        <p:attrNameLst>
                                          <p:attrName>ppt_w</p:attrName>
                                        </p:attrNameLst>
                                      </p:cBhvr>
                                      <p:tavLst>
                                        <p:tav tm="0">
                                          <p:val>
                                            <p:fltVal val="0"/>
                                          </p:val>
                                        </p:tav>
                                        <p:tav tm="100000">
                                          <p:val>
                                            <p:strVal val="#ppt_w"/>
                                          </p:val>
                                        </p:tav>
                                      </p:tavLst>
                                    </p:anim>
                                    <p:anim calcmode="lin" valueType="num">
                                      <p:cBhvr>
                                        <p:cTn id="21" dur="500" fill="hold"/>
                                        <p:tgtEl>
                                          <p:spTgt spid="68"/>
                                        </p:tgtEl>
                                        <p:attrNameLst>
                                          <p:attrName>ppt_h</p:attrName>
                                        </p:attrNameLst>
                                      </p:cBhvr>
                                      <p:tavLst>
                                        <p:tav tm="0">
                                          <p:val>
                                            <p:fltVal val="0"/>
                                          </p:val>
                                        </p:tav>
                                        <p:tav tm="100000">
                                          <p:val>
                                            <p:strVal val="#ppt_h"/>
                                          </p:val>
                                        </p:tav>
                                      </p:tavLst>
                                    </p:anim>
                                    <p:animEffect transition="in" filter="fade">
                                      <p:cBhvr>
                                        <p:cTn id="22" dur="500"/>
                                        <p:tgtEl>
                                          <p:spTgt spid="68"/>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67"/>
                                        </p:tgtEl>
                                        <p:attrNameLst>
                                          <p:attrName>style.visibility</p:attrName>
                                        </p:attrNameLst>
                                      </p:cBhvr>
                                      <p:to>
                                        <p:strVal val="visible"/>
                                      </p:to>
                                    </p:set>
                                    <p:animEffect transition="in" filter="fade">
                                      <p:cBhvr>
                                        <p:cTn id="26" dur="500"/>
                                        <p:tgtEl>
                                          <p:spTgt spid="67"/>
                                        </p:tgtEl>
                                      </p:cBhvr>
                                    </p:animEffect>
                                  </p:childTnLst>
                                </p:cTn>
                              </p:par>
                            </p:childTnLst>
                          </p:cTn>
                        </p:par>
                        <p:par>
                          <p:cTn id="27" fill="hold">
                            <p:stCondLst>
                              <p:cond delay="2500"/>
                            </p:stCondLst>
                            <p:childTnLst>
                              <p:par>
                                <p:cTn id="28" presetID="53" presetClass="entr" presetSubtype="16" fill="hold" nodeType="afterEffect">
                                  <p:stCondLst>
                                    <p:cond delay="0"/>
                                  </p:stCondLst>
                                  <p:childTnLst>
                                    <p:set>
                                      <p:cBhvr>
                                        <p:cTn id="29" dur="1" fill="hold">
                                          <p:stCondLst>
                                            <p:cond delay="0"/>
                                          </p:stCondLst>
                                        </p:cTn>
                                        <p:tgtEl>
                                          <p:spTgt spid="69"/>
                                        </p:tgtEl>
                                        <p:attrNameLst>
                                          <p:attrName>style.visibility</p:attrName>
                                        </p:attrNameLst>
                                      </p:cBhvr>
                                      <p:to>
                                        <p:strVal val="visible"/>
                                      </p:to>
                                    </p:set>
                                    <p:anim calcmode="lin" valueType="num">
                                      <p:cBhvr>
                                        <p:cTn id="30" dur="500" fill="hold"/>
                                        <p:tgtEl>
                                          <p:spTgt spid="69"/>
                                        </p:tgtEl>
                                        <p:attrNameLst>
                                          <p:attrName>ppt_w</p:attrName>
                                        </p:attrNameLst>
                                      </p:cBhvr>
                                      <p:tavLst>
                                        <p:tav tm="0">
                                          <p:val>
                                            <p:fltVal val="0"/>
                                          </p:val>
                                        </p:tav>
                                        <p:tav tm="100000">
                                          <p:val>
                                            <p:strVal val="#ppt_w"/>
                                          </p:val>
                                        </p:tav>
                                      </p:tavLst>
                                    </p:anim>
                                    <p:anim calcmode="lin" valueType="num">
                                      <p:cBhvr>
                                        <p:cTn id="31" dur="500" fill="hold"/>
                                        <p:tgtEl>
                                          <p:spTgt spid="69"/>
                                        </p:tgtEl>
                                        <p:attrNameLst>
                                          <p:attrName>ppt_h</p:attrName>
                                        </p:attrNameLst>
                                      </p:cBhvr>
                                      <p:tavLst>
                                        <p:tav tm="0">
                                          <p:val>
                                            <p:fltVal val="0"/>
                                          </p:val>
                                        </p:tav>
                                        <p:tav tm="100000">
                                          <p:val>
                                            <p:strVal val="#ppt_h"/>
                                          </p:val>
                                        </p:tav>
                                      </p:tavLst>
                                    </p:anim>
                                    <p:animEffect transition="in" filter="fade">
                                      <p:cBhvr>
                                        <p:cTn id="32" dur="500"/>
                                        <p:tgtEl>
                                          <p:spTgt spid="69"/>
                                        </p:tgtEl>
                                      </p:cBhvr>
                                    </p:animEffect>
                                  </p:childTnLst>
                                </p:cTn>
                              </p:par>
                            </p:childTnLst>
                          </p:cTn>
                        </p:par>
                        <p:par>
                          <p:cTn id="33" fill="hold">
                            <p:stCondLst>
                              <p:cond delay="3000"/>
                            </p:stCondLst>
                            <p:childTnLst>
                              <p:par>
                                <p:cTn id="34" presetID="10" presetClass="entr" presetSubtype="0" fill="hold" nodeType="afterEffect">
                                  <p:stCondLst>
                                    <p:cond delay="0"/>
                                  </p:stCondLst>
                                  <p:childTnLst>
                                    <p:set>
                                      <p:cBhvr>
                                        <p:cTn id="35" dur="1" fill="hold">
                                          <p:stCondLst>
                                            <p:cond delay="0"/>
                                          </p:stCondLst>
                                        </p:cTn>
                                        <p:tgtEl>
                                          <p:spTgt spid="73"/>
                                        </p:tgtEl>
                                        <p:attrNameLst>
                                          <p:attrName>style.visibility</p:attrName>
                                        </p:attrNameLst>
                                      </p:cBhvr>
                                      <p:to>
                                        <p:strVal val="visible"/>
                                      </p:to>
                                    </p:set>
                                    <p:animEffect transition="in" filter="fade">
                                      <p:cBhvr>
                                        <p:cTn id="36" dur="500"/>
                                        <p:tgtEl>
                                          <p:spTgt spid="73"/>
                                        </p:tgtEl>
                                      </p:cBhvr>
                                    </p:animEffect>
                                  </p:childTnLst>
                                </p:cTn>
                              </p:par>
                            </p:childTnLst>
                          </p:cTn>
                        </p:par>
                        <p:par>
                          <p:cTn id="37" fill="hold">
                            <p:stCondLst>
                              <p:cond delay="3500"/>
                            </p:stCondLst>
                            <p:childTnLst>
                              <p:par>
                                <p:cTn id="38" presetID="53" presetClass="entr" presetSubtype="16" fill="hold" nodeType="afterEffect">
                                  <p:stCondLst>
                                    <p:cond delay="0"/>
                                  </p:stCondLst>
                                  <p:childTnLst>
                                    <p:set>
                                      <p:cBhvr>
                                        <p:cTn id="39" dur="1" fill="hold">
                                          <p:stCondLst>
                                            <p:cond delay="0"/>
                                          </p:stCondLst>
                                        </p:cTn>
                                        <p:tgtEl>
                                          <p:spTgt spid="70"/>
                                        </p:tgtEl>
                                        <p:attrNameLst>
                                          <p:attrName>style.visibility</p:attrName>
                                        </p:attrNameLst>
                                      </p:cBhvr>
                                      <p:to>
                                        <p:strVal val="visible"/>
                                      </p:to>
                                    </p:set>
                                    <p:anim calcmode="lin" valueType="num">
                                      <p:cBhvr>
                                        <p:cTn id="40" dur="500" fill="hold"/>
                                        <p:tgtEl>
                                          <p:spTgt spid="70"/>
                                        </p:tgtEl>
                                        <p:attrNameLst>
                                          <p:attrName>ppt_w</p:attrName>
                                        </p:attrNameLst>
                                      </p:cBhvr>
                                      <p:tavLst>
                                        <p:tav tm="0">
                                          <p:val>
                                            <p:fltVal val="0"/>
                                          </p:val>
                                        </p:tav>
                                        <p:tav tm="100000">
                                          <p:val>
                                            <p:strVal val="#ppt_w"/>
                                          </p:val>
                                        </p:tav>
                                      </p:tavLst>
                                    </p:anim>
                                    <p:anim calcmode="lin" valueType="num">
                                      <p:cBhvr>
                                        <p:cTn id="41" dur="500" fill="hold"/>
                                        <p:tgtEl>
                                          <p:spTgt spid="70"/>
                                        </p:tgtEl>
                                        <p:attrNameLst>
                                          <p:attrName>ppt_h</p:attrName>
                                        </p:attrNameLst>
                                      </p:cBhvr>
                                      <p:tavLst>
                                        <p:tav tm="0">
                                          <p:val>
                                            <p:fltVal val="0"/>
                                          </p:val>
                                        </p:tav>
                                        <p:tav tm="100000">
                                          <p:val>
                                            <p:strVal val="#ppt_h"/>
                                          </p:val>
                                        </p:tav>
                                      </p:tavLst>
                                    </p:anim>
                                    <p:animEffect transition="in" filter="fade">
                                      <p:cBhvr>
                                        <p:cTn id="42" dur="500"/>
                                        <p:tgtEl>
                                          <p:spTgt spid="70"/>
                                        </p:tgtEl>
                                      </p:cBhvr>
                                    </p:animEffect>
                                  </p:childTnLst>
                                </p:cTn>
                              </p:par>
                            </p:childTnLst>
                          </p:cTn>
                        </p:par>
                        <p:par>
                          <p:cTn id="43" fill="hold">
                            <p:stCondLst>
                              <p:cond delay="4000"/>
                            </p:stCondLst>
                            <p:childTnLst>
                              <p:par>
                                <p:cTn id="44" presetID="10" presetClass="entr" presetSubtype="0" fill="hold" nodeType="afterEffect">
                                  <p:stCondLst>
                                    <p:cond delay="0"/>
                                  </p:stCondLst>
                                  <p:childTnLst>
                                    <p:set>
                                      <p:cBhvr>
                                        <p:cTn id="45" dur="1" fill="hold">
                                          <p:stCondLst>
                                            <p:cond delay="0"/>
                                          </p:stCondLst>
                                        </p:cTn>
                                        <p:tgtEl>
                                          <p:spTgt spid="76"/>
                                        </p:tgtEl>
                                        <p:attrNameLst>
                                          <p:attrName>style.visibility</p:attrName>
                                        </p:attrNameLst>
                                      </p:cBhvr>
                                      <p:to>
                                        <p:strVal val="visible"/>
                                      </p:to>
                                    </p:set>
                                    <p:animEffect transition="in" filter="fade">
                                      <p:cBhvr>
                                        <p:cTn id="46" dur="500"/>
                                        <p:tgtEl>
                                          <p:spTgt spid="76"/>
                                        </p:tgtEl>
                                      </p:cBhvr>
                                    </p:animEffect>
                                  </p:childTnLst>
                                </p:cTn>
                              </p:par>
                            </p:childTnLst>
                          </p:cTn>
                        </p:par>
                        <p:par>
                          <p:cTn id="47" fill="hold">
                            <p:stCondLst>
                              <p:cond delay="4500"/>
                            </p:stCondLst>
                            <p:childTnLst>
                              <p:par>
                                <p:cTn id="48" presetID="53" presetClass="entr" presetSubtype="16" fill="hold" nodeType="afterEffect">
                                  <p:stCondLst>
                                    <p:cond delay="0"/>
                                  </p:stCondLst>
                                  <p:childTnLst>
                                    <p:set>
                                      <p:cBhvr>
                                        <p:cTn id="49" dur="1" fill="hold">
                                          <p:stCondLst>
                                            <p:cond delay="0"/>
                                          </p:stCondLst>
                                        </p:cTn>
                                        <p:tgtEl>
                                          <p:spTgt spid="71"/>
                                        </p:tgtEl>
                                        <p:attrNameLst>
                                          <p:attrName>style.visibility</p:attrName>
                                        </p:attrNameLst>
                                      </p:cBhvr>
                                      <p:to>
                                        <p:strVal val="visible"/>
                                      </p:to>
                                    </p:set>
                                    <p:anim calcmode="lin" valueType="num">
                                      <p:cBhvr>
                                        <p:cTn id="50" dur="500" fill="hold"/>
                                        <p:tgtEl>
                                          <p:spTgt spid="71"/>
                                        </p:tgtEl>
                                        <p:attrNameLst>
                                          <p:attrName>ppt_w</p:attrName>
                                        </p:attrNameLst>
                                      </p:cBhvr>
                                      <p:tavLst>
                                        <p:tav tm="0">
                                          <p:val>
                                            <p:fltVal val="0"/>
                                          </p:val>
                                        </p:tav>
                                        <p:tav tm="100000">
                                          <p:val>
                                            <p:strVal val="#ppt_w"/>
                                          </p:val>
                                        </p:tav>
                                      </p:tavLst>
                                    </p:anim>
                                    <p:anim calcmode="lin" valueType="num">
                                      <p:cBhvr>
                                        <p:cTn id="51" dur="500" fill="hold"/>
                                        <p:tgtEl>
                                          <p:spTgt spid="71"/>
                                        </p:tgtEl>
                                        <p:attrNameLst>
                                          <p:attrName>ppt_h</p:attrName>
                                        </p:attrNameLst>
                                      </p:cBhvr>
                                      <p:tavLst>
                                        <p:tav tm="0">
                                          <p:val>
                                            <p:fltVal val="0"/>
                                          </p:val>
                                        </p:tav>
                                        <p:tav tm="100000">
                                          <p:val>
                                            <p:strVal val="#ppt_h"/>
                                          </p:val>
                                        </p:tav>
                                      </p:tavLst>
                                    </p:anim>
                                    <p:animEffect transition="in" filter="fade">
                                      <p:cBhvr>
                                        <p:cTn id="52" dur="500"/>
                                        <p:tgtEl>
                                          <p:spTgt spid="71"/>
                                        </p:tgtEl>
                                      </p:cBhvr>
                                    </p:animEffect>
                                  </p:childTnLst>
                                </p:cTn>
                              </p:par>
                            </p:childTnLst>
                          </p:cTn>
                        </p:par>
                        <p:par>
                          <p:cTn id="53" fill="hold">
                            <p:stCondLst>
                              <p:cond delay="5000"/>
                            </p:stCondLst>
                            <p:childTnLst>
                              <p:par>
                                <p:cTn id="54" presetID="10" presetClass="entr" presetSubtype="0" fill="hold" nodeType="afterEffect">
                                  <p:stCondLst>
                                    <p:cond delay="0"/>
                                  </p:stCondLst>
                                  <p:childTnLst>
                                    <p:set>
                                      <p:cBhvr>
                                        <p:cTn id="55" dur="1" fill="hold">
                                          <p:stCondLst>
                                            <p:cond delay="0"/>
                                          </p:stCondLst>
                                        </p:cTn>
                                        <p:tgtEl>
                                          <p:spTgt spid="79"/>
                                        </p:tgtEl>
                                        <p:attrNameLst>
                                          <p:attrName>style.visibility</p:attrName>
                                        </p:attrNameLst>
                                      </p:cBhvr>
                                      <p:to>
                                        <p:strVal val="visible"/>
                                      </p:to>
                                    </p:set>
                                    <p:animEffect transition="in" filter="fade">
                                      <p:cBhvr>
                                        <p:cTn id="56" dur="500"/>
                                        <p:tgtEl>
                                          <p:spTgt spid="79"/>
                                        </p:tgtEl>
                                      </p:cBhvr>
                                    </p:animEffect>
                                  </p:childTnLst>
                                </p:cTn>
                              </p:par>
                            </p:childTnLst>
                          </p:cTn>
                        </p:par>
                        <p:par>
                          <p:cTn id="57" fill="hold">
                            <p:stCondLst>
                              <p:cond delay="5500"/>
                            </p:stCondLst>
                            <p:childTnLst>
                              <p:par>
                                <p:cTn id="58" presetID="53" presetClass="entr" presetSubtype="16" fill="hold" nodeType="afterEffect">
                                  <p:stCondLst>
                                    <p:cond delay="0"/>
                                  </p:stCondLst>
                                  <p:childTnLst>
                                    <p:set>
                                      <p:cBhvr>
                                        <p:cTn id="59" dur="1" fill="hold">
                                          <p:stCondLst>
                                            <p:cond delay="0"/>
                                          </p:stCondLst>
                                        </p:cTn>
                                        <p:tgtEl>
                                          <p:spTgt spid="72"/>
                                        </p:tgtEl>
                                        <p:attrNameLst>
                                          <p:attrName>style.visibility</p:attrName>
                                        </p:attrNameLst>
                                      </p:cBhvr>
                                      <p:to>
                                        <p:strVal val="visible"/>
                                      </p:to>
                                    </p:set>
                                    <p:anim calcmode="lin" valueType="num">
                                      <p:cBhvr>
                                        <p:cTn id="60" dur="500" fill="hold"/>
                                        <p:tgtEl>
                                          <p:spTgt spid="72"/>
                                        </p:tgtEl>
                                        <p:attrNameLst>
                                          <p:attrName>ppt_w</p:attrName>
                                        </p:attrNameLst>
                                      </p:cBhvr>
                                      <p:tavLst>
                                        <p:tav tm="0">
                                          <p:val>
                                            <p:fltVal val="0"/>
                                          </p:val>
                                        </p:tav>
                                        <p:tav tm="100000">
                                          <p:val>
                                            <p:strVal val="#ppt_w"/>
                                          </p:val>
                                        </p:tav>
                                      </p:tavLst>
                                    </p:anim>
                                    <p:anim calcmode="lin" valueType="num">
                                      <p:cBhvr>
                                        <p:cTn id="61" dur="500" fill="hold"/>
                                        <p:tgtEl>
                                          <p:spTgt spid="72"/>
                                        </p:tgtEl>
                                        <p:attrNameLst>
                                          <p:attrName>ppt_h</p:attrName>
                                        </p:attrNameLst>
                                      </p:cBhvr>
                                      <p:tavLst>
                                        <p:tav tm="0">
                                          <p:val>
                                            <p:fltVal val="0"/>
                                          </p:val>
                                        </p:tav>
                                        <p:tav tm="100000">
                                          <p:val>
                                            <p:strVal val="#ppt_h"/>
                                          </p:val>
                                        </p:tav>
                                      </p:tavLst>
                                    </p:anim>
                                    <p:animEffect transition="in" filter="fade">
                                      <p:cBhvr>
                                        <p:cTn id="62" dur="500"/>
                                        <p:tgtEl>
                                          <p:spTgt spid="72"/>
                                        </p:tgtEl>
                                      </p:cBhvr>
                                    </p:animEffect>
                                  </p:childTnLst>
                                </p:cTn>
                              </p:par>
                            </p:childTnLst>
                          </p:cTn>
                        </p:par>
                        <p:par>
                          <p:cTn id="63" fill="hold">
                            <p:stCondLst>
                              <p:cond delay="6000"/>
                            </p:stCondLst>
                            <p:childTnLst>
                              <p:par>
                                <p:cTn id="64" presetID="10" presetClass="entr" presetSubtype="0" fill="hold" nodeType="afterEffect">
                                  <p:stCondLst>
                                    <p:cond delay="0"/>
                                  </p:stCondLst>
                                  <p:childTnLst>
                                    <p:set>
                                      <p:cBhvr>
                                        <p:cTn id="65" dur="1" fill="hold">
                                          <p:stCondLst>
                                            <p:cond delay="0"/>
                                          </p:stCondLst>
                                        </p:cTn>
                                        <p:tgtEl>
                                          <p:spTgt spid="82"/>
                                        </p:tgtEl>
                                        <p:attrNameLst>
                                          <p:attrName>style.visibility</p:attrName>
                                        </p:attrNameLst>
                                      </p:cBhvr>
                                      <p:to>
                                        <p:strVal val="visible"/>
                                      </p:to>
                                    </p:set>
                                    <p:animEffect transition="in" filter="fade">
                                      <p:cBhvr>
                                        <p:cTn id="66" dur="500"/>
                                        <p:tgtEl>
                                          <p:spTgt spid="82"/>
                                        </p:tgtEl>
                                      </p:cBhvr>
                                    </p:animEffect>
                                  </p:childTnLst>
                                </p:cTn>
                              </p:par>
                            </p:childTnLst>
                          </p:cTn>
                        </p:par>
                        <p:par>
                          <p:cTn id="67" fill="hold">
                            <p:stCondLst>
                              <p:cond delay="6500"/>
                            </p:stCondLst>
                            <p:childTnLst>
                              <p:par>
                                <p:cTn id="68" presetID="22" presetClass="entr" presetSubtype="1" fill="hold" nodeType="afterEffect">
                                  <p:stCondLst>
                                    <p:cond delay="0"/>
                                  </p:stCondLst>
                                  <p:childTnLst>
                                    <p:set>
                                      <p:cBhvr>
                                        <p:cTn id="69" dur="1" fill="hold">
                                          <p:stCondLst>
                                            <p:cond delay="0"/>
                                          </p:stCondLst>
                                        </p:cTn>
                                        <p:tgtEl>
                                          <p:spTgt spid="86"/>
                                        </p:tgtEl>
                                        <p:attrNameLst>
                                          <p:attrName>style.visibility</p:attrName>
                                        </p:attrNameLst>
                                      </p:cBhvr>
                                      <p:to>
                                        <p:strVal val="visible"/>
                                      </p:to>
                                    </p:set>
                                    <p:animEffect transition="in" filter="wipe(up)">
                                      <p:cBhvr>
                                        <p:cTn id="70" dur="500"/>
                                        <p:tgtEl>
                                          <p:spTgt spid="86"/>
                                        </p:tgtEl>
                                      </p:cBhvr>
                                    </p:animEffect>
                                  </p:childTnLst>
                                </p:cTn>
                              </p:par>
                            </p:childTnLst>
                          </p:cTn>
                        </p:par>
                        <p:par>
                          <p:cTn id="71" fill="hold">
                            <p:stCondLst>
                              <p:cond delay="7000"/>
                            </p:stCondLst>
                            <p:childTnLst>
                              <p:par>
                                <p:cTn id="72" presetID="22" presetClass="entr" presetSubtype="8" fill="hold" grpId="0" nodeType="afterEffect">
                                  <p:stCondLst>
                                    <p:cond delay="0"/>
                                  </p:stCondLst>
                                  <p:childTnLst>
                                    <p:set>
                                      <p:cBhvr>
                                        <p:cTn id="73" dur="1" fill="hold">
                                          <p:stCondLst>
                                            <p:cond delay="0"/>
                                          </p:stCondLst>
                                        </p:cTn>
                                        <p:tgtEl>
                                          <p:spTgt spid="87"/>
                                        </p:tgtEl>
                                        <p:attrNameLst>
                                          <p:attrName>style.visibility</p:attrName>
                                        </p:attrNameLst>
                                      </p:cBhvr>
                                      <p:to>
                                        <p:strVal val="visible"/>
                                      </p:to>
                                    </p:set>
                                    <p:animEffect transition="in" filter="wipe(left)">
                                      <p:cBhvr>
                                        <p:cTn id="74" dur="500"/>
                                        <p:tgtEl>
                                          <p:spTgt spid="87"/>
                                        </p:tgtEl>
                                      </p:cBhvr>
                                    </p:animEffect>
                                  </p:childTnLst>
                                </p:cTn>
                              </p:par>
                            </p:childTnLst>
                          </p:cTn>
                        </p:par>
                        <p:par>
                          <p:cTn id="75" fill="hold">
                            <p:stCondLst>
                              <p:cond delay="7500"/>
                            </p:stCondLst>
                            <p:childTnLst>
                              <p:par>
                                <p:cTn id="76" presetID="10" presetClass="entr" presetSubtype="0" fill="hold" grpId="0" nodeType="afterEffect">
                                  <p:stCondLst>
                                    <p:cond delay="0"/>
                                  </p:stCondLst>
                                  <p:childTnLst>
                                    <p:set>
                                      <p:cBhvr>
                                        <p:cTn id="77" dur="1" fill="hold">
                                          <p:stCondLst>
                                            <p:cond delay="0"/>
                                          </p:stCondLst>
                                        </p:cTn>
                                        <p:tgtEl>
                                          <p:spTgt spid="89"/>
                                        </p:tgtEl>
                                        <p:attrNameLst>
                                          <p:attrName>style.visibility</p:attrName>
                                        </p:attrNameLst>
                                      </p:cBhvr>
                                      <p:to>
                                        <p:strVal val="visible"/>
                                      </p:to>
                                    </p:set>
                                    <p:animEffect transition="in" filter="fade">
                                      <p:cBhvr>
                                        <p:cTn id="78" dur="500"/>
                                        <p:tgtEl>
                                          <p:spTgt spid="89"/>
                                        </p:tgtEl>
                                      </p:cBhvr>
                                    </p:animEffect>
                                  </p:childTnLst>
                                </p:cTn>
                              </p:par>
                            </p:childTnLst>
                          </p:cTn>
                        </p:par>
                        <p:par>
                          <p:cTn id="79" fill="hold">
                            <p:stCondLst>
                              <p:cond delay="8000"/>
                            </p:stCondLst>
                            <p:childTnLst>
                              <p:par>
                                <p:cTn id="80" presetID="10" presetClass="entr" presetSubtype="0" fill="hold" grpId="0" nodeType="afterEffect">
                                  <p:stCondLst>
                                    <p:cond delay="0"/>
                                  </p:stCondLst>
                                  <p:childTnLst>
                                    <p:set>
                                      <p:cBhvr>
                                        <p:cTn id="81" dur="1" fill="hold">
                                          <p:stCondLst>
                                            <p:cond delay="0"/>
                                          </p:stCondLst>
                                        </p:cTn>
                                        <p:tgtEl>
                                          <p:spTgt spid="88"/>
                                        </p:tgtEl>
                                        <p:attrNameLst>
                                          <p:attrName>style.visibility</p:attrName>
                                        </p:attrNameLst>
                                      </p:cBhvr>
                                      <p:to>
                                        <p:strVal val="visible"/>
                                      </p:to>
                                    </p:set>
                                    <p:animEffect transition="in" filter="fade">
                                      <p:cBhvr>
                                        <p:cTn id="82" dur="500"/>
                                        <p:tgtEl>
                                          <p:spTgt spid="88"/>
                                        </p:tgtEl>
                                      </p:cBhvr>
                                    </p:animEffect>
                                  </p:childTnLst>
                                </p:cTn>
                              </p:par>
                            </p:childTnLst>
                          </p:cTn>
                        </p:par>
                        <p:par>
                          <p:cTn id="83" fill="hold">
                            <p:stCondLst>
                              <p:cond delay="8500"/>
                            </p:stCondLst>
                            <p:childTnLst>
                              <p:par>
                                <p:cTn id="84" presetID="10" presetClass="entr" presetSubtype="0" fill="hold" grpId="0" nodeType="afterEffect">
                                  <p:stCondLst>
                                    <p:cond delay="0"/>
                                  </p:stCondLst>
                                  <p:childTnLst>
                                    <p:set>
                                      <p:cBhvr>
                                        <p:cTn id="85" dur="1" fill="hold">
                                          <p:stCondLst>
                                            <p:cond delay="0"/>
                                          </p:stCondLst>
                                        </p:cTn>
                                        <p:tgtEl>
                                          <p:spTgt spid="90"/>
                                        </p:tgtEl>
                                        <p:attrNameLst>
                                          <p:attrName>style.visibility</p:attrName>
                                        </p:attrNameLst>
                                      </p:cBhvr>
                                      <p:to>
                                        <p:strVal val="visible"/>
                                      </p:to>
                                    </p:set>
                                    <p:animEffect transition="in" filter="fade">
                                      <p:cBhvr>
                                        <p:cTn id="86" dur="500"/>
                                        <p:tgtEl>
                                          <p:spTgt spid="90"/>
                                        </p:tgtEl>
                                      </p:cBhvr>
                                    </p:animEffect>
                                  </p:childTnLst>
                                </p:cTn>
                              </p:par>
                            </p:childTnLst>
                          </p:cTn>
                        </p:par>
                        <p:par>
                          <p:cTn id="87" fill="hold">
                            <p:stCondLst>
                              <p:cond delay="9000"/>
                            </p:stCondLst>
                            <p:childTnLst>
                              <p:par>
                                <p:cTn id="88" presetID="10" presetClass="entr" presetSubtype="0" fill="hold" grpId="0" nodeType="afterEffect">
                                  <p:stCondLst>
                                    <p:cond delay="0"/>
                                  </p:stCondLst>
                                  <p:childTnLst>
                                    <p:set>
                                      <p:cBhvr>
                                        <p:cTn id="89" dur="1" fill="hold">
                                          <p:stCondLst>
                                            <p:cond delay="0"/>
                                          </p:stCondLst>
                                        </p:cTn>
                                        <p:tgtEl>
                                          <p:spTgt spid="91"/>
                                        </p:tgtEl>
                                        <p:attrNameLst>
                                          <p:attrName>style.visibility</p:attrName>
                                        </p:attrNameLst>
                                      </p:cBhvr>
                                      <p:to>
                                        <p:strVal val="visible"/>
                                      </p:to>
                                    </p:set>
                                    <p:animEffect transition="in" filter="fade">
                                      <p:cBhvr>
                                        <p:cTn id="90"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P spid="87" grpId="0"/>
      <p:bldP spid="88" grpId="0"/>
      <p:bldP spid="89" grpId="0"/>
      <p:bldP spid="90" grpId="0"/>
      <p:bldP spid="91"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Business Goal Here</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 name="组合 51"/>
          <p:cNvGrpSpPr/>
          <p:nvPr/>
        </p:nvGrpSpPr>
        <p:grpSpPr>
          <a:xfrm>
            <a:off x="914851" y="1941612"/>
            <a:ext cx="7617691" cy="3399096"/>
            <a:chOff x="179512" y="2060848"/>
            <a:chExt cx="7617691" cy="3399096"/>
          </a:xfrm>
        </p:grpSpPr>
        <p:sp>
          <p:nvSpPr>
            <p:cNvPr id="5" name="Oval 65"/>
            <p:cNvSpPr>
              <a:spLocks noChangeArrowheads="1"/>
            </p:cNvSpPr>
            <p:nvPr/>
          </p:nvSpPr>
          <p:spPr bwMode="auto">
            <a:xfrm>
              <a:off x="989905" y="4559851"/>
              <a:ext cx="596291" cy="76505"/>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grpSp>
          <p:nvGrpSpPr>
            <p:cNvPr id="6" name="组合 53"/>
            <p:cNvGrpSpPr/>
            <p:nvPr/>
          </p:nvGrpSpPr>
          <p:grpSpPr>
            <a:xfrm>
              <a:off x="179512" y="2060848"/>
              <a:ext cx="7617691" cy="3322592"/>
              <a:chOff x="683568" y="2266648"/>
              <a:chExt cx="7617691" cy="3322592"/>
            </a:xfrm>
          </p:grpSpPr>
          <p:sp>
            <p:nvSpPr>
              <p:cNvPr id="12" name="Freeform 6"/>
              <p:cNvSpPr/>
              <p:nvPr/>
            </p:nvSpPr>
            <p:spPr bwMode="auto">
              <a:xfrm>
                <a:off x="2628510" y="2428726"/>
                <a:ext cx="5186513" cy="2674281"/>
              </a:xfrm>
              <a:custGeom>
                <a:avLst/>
                <a:gdLst>
                  <a:gd name="T0" fmla="*/ 0 w 4608"/>
                  <a:gd name="T1" fmla="*/ 72 h 2376"/>
                  <a:gd name="T2" fmla="*/ 4608 w 4608"/>
                  <a:gd name="T3" fmla="*/ 2376 h 2376"/>
                  <a:gd name="T4" fmla="*/ 4608 w 4608"/>
                  <a:gd name="T5" fmla="*/ 2304 h 2376"/>
                  <a:gd name="T6" fmla="*/ 0 w 4608"/>
                  <a:gd name="T7" fmla="*/ 0 h 2376"/>
                  <a:gd name="T8" fmla="*/ 0 w 4608"/>
                  <a:gd name="T9" fmla="*/ 72 h 2376"/>
                  <a:gd name="T10" fmla="*/ 0 60000 65536"/>
                  <a:gd name="T11" fmla="*/ 0 60000 65536"/>
                  <a:gd name="T12" fmla="*/ 0 60000 65536"/>
                  <a:gd name="T13" fmla="*/ 0 60000 65536"/>
                  <a:gd name="T14" fmla="*/ 0 60000 65536"/>
                  <a:gd name="T15" fmla="*/ 0 w 4608"/>
                  <a:gd name="T16" fmla="*/ 0 h 2376"/>
                  <a:gd name="T17" fmla="*/ 4608 w 4608"/>
                  <a:gd name="T18" fmla="*/ 2376 h 2376"/>
                </a:gdLst>
                <a:ahLst/>
                <a:cxnLst>
                  <a:cxn ang="T10">
                    <a:pos x="T0" y="T1"/>
                  </a:cxn>
                  <a:cxn ang="T11">
                    <a:pos x="T2" y="T3"/>
                  </a:cxn>
                  <a:cxn ang="T12">
                    <a:pos x="T4" y="T5"/>
                  </a:cxn>
                  <a:cxn ang="T13">
                    <a:pos x="T6" y="T7"/>
                  </a:cxn>
                  <a:cxn ang="T14">
                    <a:pos x="T8" y="T9"/>
                  </a:cxn>
                </a:cxnLst>
                <a:rect l="T15" t="T16" r="T17" b="T18"/>
                <a:pathLst>
                  <a:path w="4608" h="2376">
                    <a:moveTo>
                      <a:pt x="0" y="72"/>
                    </a:moveTo>
                    <a:lnTo>
                      <a:pt x="4608" y="2376"/>
                    </a:lnTo>
                    <a:lnTo>
                      <a:pt x="4608" y="2304"/>
                    </a:lnTo>
                    <a:lnTo>
                      <a:pt x="0" y="0"/>
                    </a:lnTo>
                    <a:lnTo>
                      <a:pt x="0" y="72"/>
                    </a:lnTo>
                    <a:close/>
                  </a:path>
                </a:pathLst>
              </a:custGeom>
              <a:solidFill>
                <a:schemeClr val="accent1"/>
              </a:solidFill>
              <a:ln>
                <a:noFill/>
              </a:ln>
            </p:spPr>
            <p:txBody>
              <a:bodyPr wrap="none" anchor="ct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13" name="Rectangle 7"/>
              <p:cNvSpPr>
                <a:spLocks noChangeArrowheads="1"/>
              </p:cNvSpPr>
              <p:nvPr/>
            </p:nvSpPr>
            <p:spPr bwMode="auto">
              <a:xfrm>
                <a:off x="7652945" y="5103007"/>
                <a:ext cx="648314" cy="81039"/>
              </a:xfrm>
              <a:prstGeom prst="rect">
                <a:avLst/>
              </a:prstGeom>
              <a:solidFill>
                <a:schemeClr val="accent1"/>
              </a:solidFill>
              <a:ln>
                <a:noFill/>
              </a:ln>
            </p:spPr>
            <p:txBody>
              <a:bodyPr wrap="none" anchor="ct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14" name="Freeform 8"/>
              <p:cNvSpPr/>
              <p:nvPr/>
            </p:nvSpPr>
            <p:spPr bwMode="auto">
              <a:xfrm>
                <a:off x="2628510" y="2266648"/>
                <a:ext cx="5672749" cy="2836359"/>
              </a:xfrm>
              <a:custGeom>
                <a:avLst/>
                <a:gdLst>
                  <a:gd name="T0" fmla="*/ 288 w 5040"/>
                  <a:gd name="T1" fmla="*/ 0 h 2520"/>
                  <a:gd name="T2" fmla="*/ 4896 w 5040"/>
                  <a:gd name="T3" fmla="*/ 2304 h 2520"/>
                  <a:gd name="T4" fmla="*/ 5040 w 5040"/>
                  <a:gd name="T5" fmla="*/ 2232 h 2520"/>
                  <a:gd name="T6" fmla="*/ 5040 w 5040"/>
                  <a:gd name="T7" fmla="*/ 2520 h 2520"/>
                  <a:gd name="T8" fmla="*/ 4464 w 5040"/>
                  <a:gd name="T9" fmla="*/ 2520 h 2520"/>
                  <a:gd name="T10" fmla="*/ 4608 w 5040"/>
                  <a:gd name="T11" fmla="*/ 2448 h 2520"/>
                  <a:gd name="T12" fmla="*/ 0 w 5040"/>
                  <a:gd name="T13" fmla="*/ 144 h 2520"/>
                  <a:gd name="T14" fmla="*/ 288 w 5040"/>
                  <a:gd name="T15" fmla="*/ 0 h 2520"/>
                  <a:gd name="T16" fmla="*/ 0 60000 65536"/>
                  <a:gd name="T17" fmla="*/ 0 60000 65536"/>
                  <a:gd name="T18" fmla="*/ 0 60000 65536"/>
                  <a:gd name="T19" fmla="*/ 0 60000 65536"/>
                  <a:gd name="T20" fmla="*/ 0 60000 65536"/>
                  <a:gd name="T21" fmla="*/ 0 60000 65536"/>
                  <a:gd name="T22" fmla="*/ 0 60000 65536"/>
                  <a:gd name="T23" fmla="*/ 0 60000 65536"/>
                  <a:gd name="T24" fmla="*/ 0 w 5040"/>
                  <a:gd name="T25" fmla="*/ 0 h 2520"/>
                  <a:gd name="T26" fmla="*/ 5040 w 5040"/>
                  <a:gd name="T27" fmla="*/ 2520 h 25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40" h="2520">
                    <a:moveTo>
                      <a:pt x="288" y="0"/>
                    </a:moveTo>
                    <a:lnTo>
                      <a:pt x="4896" y="2304"/>
                    </a:lnTo>
                    <a:lnTo>
                      <a:pt x="5040" y="2232"/>
                    </a:lnTo>
                    <a:lnTo>
                      <a:pt x="5040" y="2520"/>
                    </a:lnTo>
                    <a:lnTo>
                      <a:pt x="4464" y="2520"/>
                    </a:lnTo>
                    <a:lnTo>
                      <a:pt x="4608" y="2448"/>
                    </a:lnTo>
                    <a:lnTo>
                      <a:pt x="0" y="144"/>
                    </a:lnTo>
                    <a:lnTo>
                      <a:pt x="288" y="0"/>
                    </a:lnTo>
                    <a:close/>
                  </a:path>
                </a:pathLst>
              </a:custGeom>
              <a:gradFill flip="none" rotWithShape="1">
                <a:gsLst>
                  <a:gs pos="0">
                    <a:schemeClr val="accent1">
                      <a:lumMod val="75000"/>
                    </a:schemeClr>
                  </a:gs>
                  <a:gs pos="100000">
                    <a:schemeClr val="accent1"/>
                  </a:gs>
                </a:gsLst>
                <a:lin ang="5400000" scaled="1"/>
                <a:tileRect/>
              </a:gradFill>
              <a:ln>
                <a:solidFill>
                  <a:srgbClr val="00B0F0"/>
                </a:solid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15" name="Freeform 9"/>
              <p:cNvSpPr/>
              <p:nvPr/>
            </p:nvSpPr>
            <p:spPr bwMode="auto">
              <a:xfrm>
                <a:off x="2304353" y="2428726"/>
                <a:ext cx="4538199" cy="2269087"/>
              </a:xfrm>
              <a:custGeom>
                <a:avLst/>
                <a:gdLst>
                  <a:gd name="T0" fmla="*/ 3744 w 4032"/>
                  <a:gd name="T1" fmla="*/ 2016 h 2016"/>
                  <a:gd name="T2" fmla="*/ 0 w 4032"/>
                  <a:gd name="T3" fmla="*/ 144 h 2016"/>
                  <a:gd name="T4" fmla="*/ 288 w 4032"/>
                  <a:gd name="T5" fmla="*/ 0 h 2016"/>
                  <a:gd name="T6" fmla="*/ 4032 w 4032"/>
                  <a:gd name="T7" fmla="*/ 1872 h 2016"/>
                  <a:gd name="T8" fmla="*/ 3744 w 4032"/>
                  <a:gd name="T9" fmla="*/ 2016 h 2016"/>
                  <a:gd name="T10" fmla="*/ 0 60000 65536"/>
                  <a:gd name="T11" fmla="*/ 0 60000 65536"/>
                  <a:gd name="T12" fmla="*/ 0 60000 65536"/>
                  <a:gd name="T13" fmla="*/ 0 60000 65536"/>
                  <a:gd name="T14" fmla="*/ 0 60000 65536"/>
                  <a:gd name="T15" fmla="*/ 0 w 4032"/>
                  <a:gd name="T16" fmla="*/ 0 h 2016"/>
                  <a:gd name="T17" fmla="*/ 4032 w 4032"/>
                  <a:gd name="T18" fmla="*/ 2016 h 2016"/>
                </a:gdLst>
                <a:ahLst/>
                <a:cxnLst>
                  <a:cxn ang="T10">
                    <a:pos x="T0" y="T1"/>
                  </a:cxn>
                  <a:cxn ang="T11">
                    <a:pos x="T2" y="T3"/>
                  </a:cxn>
                  <a:cxn ang="T12">
                    <a:pos x="T4" y="T5"/>
                  </a:cxn>
                  <a:cxn ang="T13">
                    <a:pos x="T6" y="T7"/>
                  </a:cxn>
                  <a:cxn ang="T14">
                    <a:pos x="T8" y="T9"/>
                  </a:cxn>
                </a:cxnLst>
                <a:rect l="T15" t="T16" r="T17" b="T18"/>
                <a:pathLst>
                  <a:path w="4032" h="2016">
                    <a:moveTo>
                      <a:pt x="3744" y="2016"/>
                    </a:moveTo>
                    <a:lnTo>
                      <a:pt x="0" y="144"/>
                    </a:lnTo>
                    <a:lnTo>
                      <a:pt x="288" y="0"/>
                    </a:lnTo>
                    <a:lnTo>
                      <a:pt x="4032" y="1872"/>
                    </a:lnTo>
                    <a:lnTo>
                      <a:pt x="3744" y="2016"/>
                    </a:lnTo>
                    <a:close/>
                  </a:path>
                </a:pathLst>
              </a:custGeom>
              <a:solidFill>
                <a:schemeClr val="accent6"/>
              </a:solidFill>
              <a:ln>
                <a:solidFill>
                  <a:srgbClr val="9BBB59">
                    <a:lumMod val="40000"/>
                    <a:lumOff val="60000"/>
                  </a:srgbClr>
                </a:solid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16" name="Freeform 10"/>
              <p:cNvSpPr/>
              <p:nvPr/>
            </p:nvSpPr>
            <p:spPr bwMode="auto">
              <a:xfrm>
                <a:off x="2304353" y="2590803"/>
                <a:ext cx="4214042" cy="2755320"/>
              </a:xfrm>
              <a:custGeom>
                <a:avLst/>
                <a:gdLst>
                  <a:gd name="T0" fmla="*/ 0 w 3744"/>
                  <a:gd name="T1" fmla="*/ 0 h 2448"/>
                  <a:gd name="T2" fmla="*/ 0 w 3744"/>
                  <a:gd name="T3" fmla="*/ 72 h 2448"/>
                  <a:gd name="T4" fmla="*/ 3672 w 3744"/>
                  <a:gd name="T5" fmla="*/ 1908 h 2448"/>
                  <a:gd name="T6" fmla="*/ 3672 w 3744"/>
                  <a:gd name="T7" fmla="*/ 2412 h 2448"/>
                  <a:gd name="T8" fmla="*/ 3744 w 3744"/>
                  <a:gd name="T9" fmla="*/ 2448 h 2448"/>
                  <a:gd name="T10" fmla="*/ 3744 w 3744"/>
                  <a:gd name="T11" fmla="*/ 1872 h 2448"/>
                  <a:gd name="T12" fmla="*/ 0 w 3744"/>
                  <a:gd name="T13" fmla="*/ 0 h 2448"/>
                  <a:gd name="T14" fmla="*/ 0 60000 65536"/>
                  <a:gd name="T15" fmla="*/ 0 60000 65536"/>
                  <a:gd name="T16" fmla="*/ 0 60000 65536"/>
                  <a:gd name="T17" fmla="*/ 0 60000 65536"/>
                  <a:gd name="T18" fmla="*/ 0 60000 65536"/>
                  <a:gd name="T19" fmla="*/ 0 60000 65536"/>
                  <a:gd name="T20" fmla="*/ 0 60000 65536"/>
                  <a:gd name="T21" fmla="*/ 0 w 3744"/>
                  <a:gd name="T22" fmla="*/ 0 h 2448"/>
                  <a:gd name="T23" fmla="*/ 3744 w 3744"/>
                  <a:gd name="T24" fmla="*/ 2448 h 24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744" h="2448">
                    <a:moveTo>
                      <a:pt x="0" y="0"/>
                    </a:moveTo>
                    <a:lnTo>
                      <a:pt x="0" y="72"/>
                    </a:lnTo>
                    <a:lnTo>
                      <a:pt x="3672" y="1908"/>
                    </a:lnTo>
                    <a:lnTo>
                      <a:pt x="3672" y="2412"/>
                    </a:lnTo>
                    <a:lnTo>
                      <a:pt x="3744" y="2448"/>
                    </a:lnTo>
                    <a:lnTo>
                      <a:pt x="3744" y="1872"/>
                    </a:lnTo>
                    <a:lnTo>
                      <a:pt x="0" y="0"/>
                    </a:lnTo>
                    <a:close/>
                  </a:path>
                </a:pathLst>
              </a:custGeom>
              <a:solidFill>
                <a:schemeClr val="accent6"/>
              </a:solidFill>
              <a:ln>
                <a:noFill/>
              </a:ln>
            </p:spPr>
            <p:txBody>
              <a:bodyPr wrap="none" anchor="ct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17" name="Freeform 11"/>
              <p:cNvSpPr/>
              <p:nvPr/>
            </p:nvSpPr>
            <p:spPr bwMode="auto">
              <a:xfrm>
                <a:off x="6275277" y="5305604"/>
                <a:ext cx="243118" cy="121558"/>
              </a:xfrm>
              <a:custGeom>
                <a:avLst/>
                <a:gdLst>
                  <a:gd name="T0" fmla="*/ 216 w 216"/>
                  <a:gd name="T1" fmla="*/ 36 h 108"/>
                  <a:gd name="T2" fmla="*/ 144 w 216"/>
                  <a:gd name="T3" fmla="*/ 0 h 108"/>
                  <a:gd name="T4" fmla="*/ 0 w 216"/>
                  <a:gd name="T5" fmla="*/ 72 h 108"/>
                  <a:gd name="T6" fmla="*/ 72 w 216"/>
                  <a:gd name="T7" fmla="*/ 108 h 108"/>
                  <a:gd name="T8" fmla="*/ 216 w 216"/>
                  <a:gd name="T9" fmla="*/ 36 h 108"/>
                  <a:gd name="T10" fmla="*/ 0 60000 65536"/>
                  <a:gd name="T11" fmla="*/ 0 60000 65536"/>
                  <a:gd name="T12" fmla="*/ 0 60000 65536"/>
                  <a:gd name="T13" fmla="*/ 0 60000 65536"/>
                  <a:gd name="T14" fmla="*/ 0 60000 65536"/>
                  <a:gd name="T15" fmla="*/ 0 w 216"/>
                  <a:gd name="T16" fmla="*/ 0 h 108"/>
                  <a:gd name="T17" fmla="*/ 216 w 216"/>
                  <a:gd name="T18" fmla="*/ 108 h 108"/>
                </a:gdLst>
                <a:ahLst/>
                <a:cxnLst>
                  <a:cxn ang="T10">
                    <a:pos x="T0" y="T1"/>
                  </a:cxn>
                  <a:cxn ang="T11">
                    <a:pos x="T2" y="T3"/>
                  </a:cxn>
                  <a:cxn ang="T12">
                    <a:pos x="T4" y="T5"/>
                  </a:cxn>
                  <a:cxn ang="T13">
                    <a:pos x="T6" y="T7"/>
                  </a:cxn>
                  <a:cxn ang="T14">
                    <a:pos x="T8" y="T9"/>
                  </a:cxn>
                </a:cxnLst>
                <a:rect l="T15" t="T16" r="T17" b="T18"/>
                <a:pathLst>
                  <a:path w="216" h="108">
                    <a:moveTo>
                      <a:pt x="216" y="36"/>
                    </a:moveTo>
                    <a:lnTo>
                      <a:pt x="144" y="0"/>
                    </a:lnTo>
                    <a:lnTo>
                      <a:pt x="0" y="72"/>
                    </a:lnTo>
                    <a:lnTo>
                      <a:pt x="72" y="108"/>
                    </a:lnTo>
                    <a:lnTo>
                      <a:pt x="216" y="36"/>
                    </a:lnTo>
                    <a:close/>
                  </a:path>
                </a:pathLst>
              </a:custGeom>
              <a:solidFill>
                <a:schemeClr val="accent6"/>
              </a:solidFill>
              <a:ln>
                <a:no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18" name="Freeform 12"/>
              <p:cNvSpPr/>
              <p:nvPr/>
            </p:nvSpPr>
            <p:spPr bwMode="auto">
              <a:xfrm>
                <a:off x="6761513" y="5062488"/>
                <a:ext cx="243118" cy="121558"/>
              </a:xfrm>
              <a:custGeom>
                <a:avLst/>
                <a:gdLst>
                  <a:gd name="T0" fmla="*/ 216 w 216"/>
                  <a:gd name="T1" fmla="*/ 36 h 108"/>
                  <a:gd name="T2" fmla="*/ 144 w 216"/>
                  <a:gd name="T3" fmla="*/ 0 h 108"/>
                  <a:gd name="T4" fmla="*/ 0 w 216"/>
                  <a:gd name="T5" fmla="*/ 72 h 108"/>
                  <a:gd name="T6" fmla="*/ 72 w 216"/>
                  <a:gd name="T7" fmla="*/ 108 h 108"/>
                  <a:gd name="T8" fmla="*/ 216 w 216"/>
                  <a:gd name="T9" fmla="*/ 36 h 108"/>
                  <a:gd name="T10" fmla="*/ 0 60000 65536"/>
                  <a:gd name="T11" fmla="*/ 0 60000 65536"/>
                  <a:gd name="T12" fmla="*/ 0 60000 65536"/>
                  <a:gd name="T13" fmla="*/ 0 60000 65536"/>
                  <a:gd name="T14" fmla="*/ 0 60000 65536"/>
                  <a:gd name="T15" fmla="*/ 0 w 216"/>
                  <a:gd name="T16" fmla="*/ 0 h 108"/>
                  <a:gd name="T17" fmla="*/ 216 w 216"/>
                  <a:gd name="T18" fmla="*/ 108 h 108"/>
                </a:gdLst>
                <a:ahLst/>
                <a:cxnLst>
                  <a:cxn ang="T10">
                    <a:pos x="T0" y="T1"/>
                  </a:cxn>
                  <a:cxn ang="T11">
                    <a:pos x="T2" y="T3"/>
                  </a:cxn>
                  <a:cxn ang="T12">
                    <a:pos x="T4" y="T5"/>
                  </a:cxn>
                  <a:cxn ang="T13">
                    <a:pos x="T6" y="T7"/>
                  </a:cxn>
                  <a:cxn ang="T14">
                    <a:pos x="T8" y="T9"/>
                  </a:cxn>
                </a:cxnLst>
                <a:rect l="T15" t="T16" r="T17" b="T18"/>
                <a:pathLst>
                  <a:path w="216" h="108">
                    <a:moveTo>
                      <a:pt x="216" y="36"/>
                    </a:moveTo>
                    <a:lnTo>
                      <a:pt x="144" y="0"/>
                    </a:lnTo>
                    <a:lnTo>
                      <a:pt x="0" y="72"/>
                    </a:lnTo>
                    <a:lnTo>
                      <a:pt x="72" y="108"/>
                    </a:lnTo>
                    <a:lnTo>
                      <a:pt x="216" y="36"/>
                    </a:lnTo>
                    <a:close/>
                  </a:path>
                </a:pathLst>
              </a:custGeom>
              <a:solidFill>
                <a:schemeClr val="accent6"/>
              </a:solidFill>
              <a:ln>
                <a:no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19" name="Freeform 13"/>
              <p:cNvSpPr/>
              <p:nvPr/>
            </p:nvSpPr>
            <p:spPr bwMode="auto">
              <a:xfrm>
                <a:off x="6356317" y="4535735"/>
                <a:ext cx="648314" cy="1053505"/>
              </a:xfrm>
              <a:custGeom>
                <a:avLst/>
                <a:gdLst>
                  <a:gd name="T0" fmla="*/ 432 w 576"/>
                  <a:gd name="T1" fmla="*/ 576 h 936"/>
                  <a:gd name="T2" fmla="*/ 432 w 576"/>
                  <a:gd name="T3" fmla="*/ 0 h 936"/>
                  <a:gd name="T4" fmla="*/ 144 w 576"/>
                  <a:gd name="T5" fmla="*/ 144 h 936"/>
                  <a:gd name="T6" fmla="*/ 144 w 576"/>
                  <a:gd name="T7" fmla="*/ 720 h 936"/>
                  <a:gd name="T8" fmla="*/ 0 w 576"/>
                  <a:gd name="T9" fmla="*/ 792 h 936"/>
                  <a:gd name="T10" fmla="*/ 288 w 576"/>
                  <a:gd name="T11" fmla="*/ 936 h 936"/>
                  <a:gd name="T12" fmla="*/ 576 w 576"/>
                  <a:gd name="T13" fmla="*/ 504 h 936"/>
                  <a:gd name="T14" fmla="*/ 432 w 576"/>
                  <a:gd name="T15" fmla="*/ 576 h 936"/>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936"/>
                  <a:gd name="T26" fmla="*/ 576 w 576"/>
                  <a:gd name="T27" fmla="*/ 936 h 9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936">
                    <a:moveTo>
                      <a:pt x="432" y="576"/>
                    </a:moveTo>
                    <a:lnTo>
                      <a:pt x="432" y="0"/>
                    </a:lnTo>
                    <a:lnTo>
                      <a:pt x="144" y="144"/>
                    </a:lnTo>
                    <a:lnTo>
                      <a:pt x="144" y="720"/>
                    </a:lnTo>
                    <a:lnTo>
                      <a:pt x="0" y="792"/>
                    </a:lnTo>
                    <a:lnTo>
                      <a:pt x="288" y="936"/>
                    </a:lnTo>
                    <a:lnTo>
                      <a:pt x="576" y="504"/>
                    </a:lnTo>
                    <a:lnTo>
                      <a:pt x="432" y="576"/>
                    </a:lnTo>
                    <a:close/>
                  </a:path>
                </a:pathLst>
              </a:custGeom>
              <a:gradFill flip="none" rotWithShape="1">
                <a:gsLst>
                  <a:gs pos="0">
                    <a:schemeClr val="accent6">
                      <a:lumMod val="75000"/>
                    </a:schemeClr>
                  </a:gs>
                  <a:gs pos="100000">
                    <a:schemeClr val="accent6"/>
                  </a:gs>
                </a:gsLst>
                <a:lin ang="16200000" scaled="1"/>
                <a:tileRect/>
              </a:gradFill>
              <a:ln>
                <a:no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20" name="Freeform 14"/>
              <p:cNvSpPr/>
              <p:nvPr/>
            </p:nvSpPr>
            <p:spPr bwMode="auto">
              <a:xfrm>
                <a:off x="1980196" y="2590803"/>
                <a:ext cx="3889885" cy="1944932"/>
              </a:xfrm>
              <a:custGeom>
                <a:avLst/>
                <a:gdLst>
                  <a:gd name="T0" fmla="*/ 3168 w 3456"/>
                  <a:gd name="T1" fmla="*/ 1728 h 1728"/>
                  <a:gd name="T2" fmla="*/ 0 w 3456"/>
                  <a:gd name="T3" fmla="*/ 144 h 1728"/>
                  <a:gd name="T4" fmla="*/ 288 w 3456"/>
                  <a:gd name="T5" fmla="*/ 0 h 1728"/>
                  <a:gd name="T6" fmla="*/ 3456 w 3456"/>
                  <a:gd name="T7" fmla="*/ 1584 h 1728"/>
                  <a:gd name="T8" fmla="*/ 3168 w 3456"/>
                  <a:gd name="T9" fmla="*/ 1728 h 1728"/>
                  <a:gd name="T10" fmla="*/ 0 60000 65536"/>
                  <a:gd name="T11" fmla="*/ 0 60000 65536"/>
                  <a:gd name="T12" fmla="*/ 0 60000 65536"/>
                  <a:gd name="T13" fmla="*/ 0 60000 65536"/>
                  <a:gd name="T14" fmla="*/ 0 60000 65536"/>
                  <a:gd name="T15" fmla="*/ 0 w 3456"/>
                  <a:gd name="T16" fmla="*/ 0 h 1728"/>
                  <a:gd name="T17" fmla="*/ 3456 w 3456"/>
                  <a:gd name="T18" fmla="*/ 1728 h 1728"/>
                </a:gdLst>
                <a:ahLst/>
                <a:cxnLst>
                  <a:cxn ang="T10">
                    <a:pos x="T0" y="T1"/>
                  </a:cxn>
                  <a:cxn ang="T11">
                    <a:pos x="T2" y="T3"/>
                  </a:cxn>
                  <a:cxn ang="T12">
                    <a:pos x="T4" y="T5"/>
                  </a:cxn>
                  <a:cxn ang="T13">
                    <a:pos x="T6" y="T7"/>
                  </a:cxn>
                  <a:cxn ang="T14">
                    <a:pos x="T8" y="T9"/>
                  </a:cxn>
                </a:cxnLst>
                <a:rect l="T15" t="T16" r="T17" b="T18"/>
                <a:pathLst>
                  <a:path w="3456" h="1728">
                    <a:moveTo>
                      <a:pt x="3168" y="1728"/>
                    </a:moveTo>
                    <a:lnTo>
                      <a:pt x="0" y="144"/>
                    </a:lnTo>
                    <a:lnTo>
                      <a:pt x="288" y="0"/>
                    </a:lnTo>
                    <a:lnTo>
                      <a:pt x="3456" y="1584"/>
                    </a:lnTo>
                    <a:lnTo>
                      <a:pt x="3168" y="1728"/>
                    </a:lnTo>
                    <a:close/>
                  </a:path>
                </a:pathLst>
              </a:custGeom>
              <a:solidFill>
                <a:schemeClr val="accent5"/>
              </a:solidFill>
              <a:ln>
                <a:solidFill>
                  <a:sysClr val="window" lastClr="FFFFFF">
                    <a:lumMod val="95000"/>
                  </a:sysClr>
                </a:solid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21" name="Freeform 15"/>
              <p:cNvSpPr/>
              <p:nvPr/>
            </p:nvSpPr>
            <p:spPr bwMode="auto">
              <a:xfrm>
                <a:off x="1980196" y="2752881"/>
                <a:ext cx="3565728" cy="2431165"/>
              </a:xfrm>
              <a:custGeom>
                <a:avLst/>
                <a:gdLst>
                  <a:gd name="T0" fmla="*/ 0 w 3168"/>
                  <a:gd name="T1" fmla="*/ 0 h 2160"/>
                  <a:gd name="T2" fmla="*/ 0 w 3168"/>
                  <a:gd name="T3" fmla="*/ 72 h 2160"/>
                  <a:gd name="T4" fmla="*/ 3096 w 3168"/>
                  <a:gd name="T5" fmla="*/ 1620 h 2160"/>
                  <a:gd name="T6" fmla="*/ 3096 w 3168"/>
                  <a:gd name="T7" fmla="*/ 2124 h 2160"/>
                  <a:gd name="T8" fmla="*/ 3168 w 3168"/>
                  <a:gd name="T9" fmla="*/ 2160 h 2160"/>
                  <a:gd name="T10" fmla="*/ 3168 w 3168"/>
                  <a:gd name="T11" fmla="*/ 1584 h 2160"/>
                  <a:gd name="T12" fmla="*/ 0 w 3168"/>
                  <a:gd name="T13" fmla="*/ 0 h 2160"/>
                  <a:gd name="T14" fmla="*/ 0 60000 65536"/>
                  <a:gd name="T15" fmla="*/ 0 60000 65536"/>
                  <a:gd name="T16" fmla="*/ 0 60000 65536"/>
                  <a:gd name="T17" fmla="*/ 0 60000 65536"/>
                  <a:gd name="T18" fmla="*/ 0 60000 65536"/>
                  <a:gd name="T19" fmla="*/ 0 60000 65536"/>
                  <a:gd name="T20" fmla="*/ 0 60000 65536"/>
                  <a:gd name="T21" fmla="*/ 0 w 3168"/>
                  <a:gd name="T22" fmla="*/ 0 h 2160"/>
                  <a:gd name="T23" fmla="*/ 3168 w 3168"/>
                  <a:gd name="T24" fmla="*/ 2160 h 2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68" h="2160">
                    <a:moveTo>
                      <a:pt x="0" y="0"/>
                    </a:moveTo>
                    <a:lnTo>
                      <a:pt x="0" y="72"/>
                    </a:lnTo>
                    <a:lnTo>
                      <a:pt x="3096" y="1620"/>
                    </a:lnTo>
                    <a:lnTo>
                      <a:pt x="3096" y="2124"/>
                    </a:lnTo>
                    <a:lnTo>
                      <a:pt x="3168" y="2160"/>
                    </a:lnTo>
                    <a:lnTo>
                      <a:pt x="3168" y="1584"/>
                    </a:lnTo>
                    <a:lnTo>
                      <a:pt x="0" y="0"/>
                    </a:lnTo>
                    <a:close/>
                  </a:path>
                </a:pathLst>
              </a:custGeom>
              <a:solidFill>
                <a:schemeClr val="accent5"/>
              </a:solidFill>
              <a:ln>
                <a:noFill/>
              </a:ln>
            </p:spPr>
            <p:txBody>
              <a:bodyPr wrap="none" anchor="ct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22" name="Freeform 16"/>
              <p:cNvSpPr/>
              <p:nvPr/>
            </p:nvSpPr>
            <p:spPr bwMode="auto">
              <a:xfrm>
                <a:off x="5302806" y="5143526"/>
                <a:ext cx="243118" cy="121558"/>
              </a:xfrm>
              <a:custGeom>
                <a:avLst/>
                <a:gdLst>
                  <a:gd name="T0" fmla="*/ 216 w 216"/>
                  <a:gd name="T1" fmla="*/ 36 h 108"/>
                  <a:gd name="T2" fmla="*/ 144 w 216"/>
                  <a:gd name="T3" fmla="*/ 0 h 108"/>
                  <a:gd name="T4" fmla="*/ 0 w 216"/>
                  <a:gd name="T5" fmla="*/ 72 h 108"/>
                  <a:gd name="T6" fmla="*/ 72 w 216"/>
                  <a:gd name="T7" fmla="*/ 108 h 108"/>
                  <a:gd name="T8" fmla="*/ 216 w 216"/>
                  <a:gd name="T9" fmla="*/ 36 h 108"/>
                  <a:gd name="T10" fmla="*/ 0 60000 65536"/>
                  <a:gd name="T11" fmla="*/ 0 60000 65536"/>
                  <a:gd name="T12" fmla="*/ 0 60000 65536"/>
                  <a:gd name="T13" fmla="*/ 0 60000 65536"/>
                  <a:gd name="T14" fmla="*/ 0 60000 65536"/>
                  <a:gd name="T15" fmla="*/ 0 w 216"/>
                  <a:gd name="T16" fmla="*/ 0 h 108"/>
                  <a:gd name="T17" fmla="*/ 216 w 216"/>
                  <a:gd name="T18" fmla="*/ 108 h 108"/>
                </a:gdLst>
                <a:ahLst/>
                <a:cxnLst>
                  <a:cxn ang="T10">
                    <a:pos x="T0" y="T1"/>
                  </a:cxn>
                  <a:cxn ang="T11">
                    <a:pos x="T2" y="T3"/>
                  </a:cxn>
                  <a:cxn ang="T12">
                    <a:pos x="T4" y="T5"/>
                  </a:cxn>
                  <a:cxn ang="T13">
                    <a:pos x="T6" y="T7"/>
                  </a:cxn>
                  <a:cxn ang="T14">
                    <a:pos x="T8" y="T9"/>
                  </a:cxn>
                </a:cxnLst>
                <a:rect l="T15" t="T16" r="T17" b="T18"/>
                <a:pathLst>
                  <a:path w="216" h="108">
                    <a:moveTo>
                      <a:pt x="216" y="36"/>
                    </a:moveTo>
                    <a:lnTo>
                      <a:pt x="144" y="0"/>
                    </a:lnTo>
                    <a:lnTo>
                      <a:pt x="0" y="72"/>
                    </a:lnTo>
                    <a:lnTo>
                      <a:pt x="72" y="108"/>
                    </a:lnTo>
                    <a:lnTo>
                      <a:pt x="216" y="36"/>
                    </a:lnTo>
                    <a:close/>
                  </a:path>
                </a:pathLst>
              </a:custGeom>
              <a:solidFill>
                <a:schemeClr val="accent5"/>
              </a:solidFill>
              <a:ln>
                <a:no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23" name="Freeform 17"/>
              <p:cNvSpPr/>
              <p:nvPr/>
            </p:nvSpPr>
            <p:spPr bwMode="auto">
              <a:xfrm>
                <a:off x="5789042" y="4900410"/>
                <a:ext cx="243118" cy="121558"/>
              </a:xfrm>
              <a:custGeom>
                <a:avLst/>
                <a:gdLst>
                  <a:gd name="T0" fmla="*/ 216 w 216"/>
                  <a:gd name="T1" fmla="*/ 36 h 108"/>
                  <a:gd name="T2" fmla="*/ 144 w 216"/>
                  <a:gd name="T3" fmla="*/ 0 h 108"/>
                  <a:gd name="T4" fmla="*/ 0 w 216"/>
                  <a:gd name="T5" fmla="*/ 72 h 108"/>
                  <a:gd name="T6" fmla="*/ 72 w 216"/>
                  <a:gd name="T7" fmla="*/ 108 h 108"/>
                  <a:gd name="T8" fmla="*/ 216 w 216"/>
                  <a:gd name="T9" fmla="*/ 36 h 108"/>
                  <a:gd name="T10" fmla="*/ 0 60000 65536"/>
                  <a:gd name="T11" fmla="*/ 0 60000 65536"/>
                  <a:gd name="T12" fmla="*/ 0 60000 65536"/>
                  <a:gd name="T13" fmla="*/ 0 60000 65536"/>
                  <a:gd name="T14" fmla="*/ 0 60000 65536"/>
                  <a:gd name="T15" fmla="*/ 0 w 216"/>
                  <a:gd name="T16" fmla="*/ 0 h 108"/>
                  <a:gd name="T17" fmla="*/ 216 w 216"/>
                  <a:gd name="T18" fmla="*/ 108 h 108"/>
                </a:gdLst>
                <a:ahLst/>
                <a:cxnLst>
                  <a:cxn ang="T10">
                    <a:pos x="T0" y="T1"/>
                  </a:cxn>
                  <a:cxn ang="T11">
                    <a:pos x="T2" y="T3"/>
                  </a:cxn>
                  <a:cxn ang="T12">
                    <a:pos x="T4" y="T5"/>
                  </a:cxn>
                  <a:cxn ang="T13">
                    <a:pos x="T6" y="T7"/>
                  </a:cxn>
                  <a:cxn ang="T14">
                    <a:pos x="T8" y="T9"/>
                  </a:cxn>
                </a:cxnLst>
                <a:rect l="T15" t="T16" r="T17" b="T18"/>
                <a:pathLst>
                  <a:path w="216" h="108">
                    <a:moveTo>
                      <a:pt x="216" y="36"/>
                    </a:moveTo>
                    <a:lnTo>
                      <a:pt x="144" y="0"/>
                    </a:lnTo>
                    <a:lnTo>
                      <a:pt x="0" y="72"/>
                    </a:lnTo>
                    <a:lnTo>
                      <a:pt x="72" y="108"/>
                    </a:lnTo>
                    <a:lnTo>
                      <a:pt x="216" y="36"/>
                    </a:lnTo>
                    <a:close/>
                  </a:path>
                </a:pathLst>
              </a:custGeom>
              <a:solidFill>
                <a:schemeClr val="accent5"/>
              </a:solidFill>
              <a:ln>
                <a:no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24" name="Freeform 18"/>
              <p:cNvSpPr/>
              <p:nvPr/>
            </p:nvSpPr>
            <p:spPr bwMode="auto">
              <a:xfrm>
                <a:off x="5383845" y="4373658"/>
                <a:ext cx="648314" cy="1053505"/>
              </a:xfrm>
              <a:custGeom>
                <a:avLst/>
                <a:gdLst>
                  <a:gd name="T0" fmla="*/ 432 w 576"/>
                  <a:gd name="T1" fmla="*/ 576 h 936"/>
                  <a:gd name="T2" fmla="*/ 432 w 576"/>
                  <a:gd name="T3" fmla="*/ 0 h 936"/>
                  <a:gd name="T4" fmla="*/ 144 w 576"/>
                  <a:gd name="T5" fmla="*/ 144 h 936"/>
                  <a:gd name="T6" fmla="*/ 144 w 576"/>
                  <a:gd name="T7" fmla="*/ 720 h 936"/>
                  <a:gd name="T8" fmla="*/ 0 w 576"/>
                  <a:gd name="T9" fmla="*/ 792 h 936"/>
                  <a:gd name="T10" fmla="*/ 288 w 576"/>
                  <a:gd name="T11" fmla="*/ 936 h 936"/>
                  <a:gd name="T12" fmla="*/ 576 w 576"/>
                  <a:gd name="T13" fmla="*/ 504 h 936"/>
                  <a:gd name="T14" fmla="*/ 432 w 576"/>
                  <a:gd name="T15" fmla="*/ 576 h 936"/>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936"/>
                  <a:gd name="T26" fmla="*/ 576 w 576"/>
                  <a:gd name="T27" fmla="*/ 936 h 9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936">
                    <a:moveTo>
                      <a:pt x="432" y="576"/>
                    </a:moveTo>
                    <a:lnTo>
                      <a:pt x="432" y="0"/>
                    </a:lnTo>
                    <a:lnTo>
                      <a:pt x="144" y="144"/>
                    </a:lnTo>
                    <a:lnTo>
                      <a:pt x="144" y="720"/>
                    </a:lnTo>
                    <a:lnTo>
                      <a:pt x="0" y="792"/>
                    </a:lnTo>
                    <a:lnTo>
                      <a:pt x="288" y="936"/>
                    </a:lnTo>
                    <a:lnTo>
                      <a:pt x="576" y="504"/>
                    </a:lnTo>
                    <a:lnTo>
                      <a:pt x="432" y="576"/>
                    </a:lnTo>
                    <a:close/>
                  </a:path>
                </a:pathLst>
              </a:custGeom>
              <a:gradFill rotWithShape="1">
                <a:gsLst>
                  <a:gs pos="0">
                    <a:schemeClr val="accent5">
                      <a:lumMod val="75000"/>
                    </a:schemeClr>
                  </a:gs>
                  <a:gs pos="100000">
                    <a:schemeClr val="accent5"/>
                  </a:gs>
                </a:gsLst>
                <a:lin ang="5400000" scaled="1"/>
              </a:gradFill>
              <a:ln>
                <a:noFill/>
              </a:ln>
              <a:extLst>
                <a:ext uri="{91240B29-F687-4F45-9708-019B960494DF}">
                  <a14:hiddenLine xmlns:a14="http://schemas.microsoft.com/office/drawing/2010/main" w="9525">
                    <a:solidFill>
                      <a:srgbClr val="000000"/>
                    </a:solidFill>
                    <a:prstDash val="solid"/>
                    <a:round/>
                    <a:headEnd type="none" w="med" len="med"/>
                    <a:tailEnd type="none" w="med" len="med"/>
                  </a14:hiddenLine>
                </a:ext>
              </a:extLst>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25" name="Freeform 19"/>
              <p:cNvSpPr/>
              <p:nvPr/>
            </p:nvSpPr>
            <p:spPr bwMode="auto">
              <a:xfrm>
                <a:off x="1656039" y="2752881"/>
                <a:ext cx="3241571" cy="1620777"/>
              </a:xfrm>
              <a:custGeom>
                <a:avLst/>
                <a:gdLst>
                  <a:gd name="T0" fmla="*/ 2592 w 2880"/>
                  <a:gd name="T1" fmla="*/ 1440 h 1440"/>
                  <a:gd name="T2" fmla="*/ 0 w 2880"/>
                  <a:gd name="T3" fmla="*/ 144 h 1440"/>
                  <a:gd name="T4" fmla="*/ 288 w 2880"/>
                  <a:gd name="T5" fmla="*/ 0 h 1440"/>
                  <a:gd name="T6" fmla="*/ 2880 w 2880"/>
                  <a:gd name="T7" fmla="*/ 1296 h 1440"/>
                  <a:gd name="T8" fmla="*/ 2592 w 2880"/>
                  <a:gd name="T9" fmla="*/ 1440 h 1440"/>
                  <a:gd name="T10" fmla="*/ 0 60000 65536"/>
                  <a:gd name="T11" fmla="*/ 0 60000 65536"/>
                  <a:gd name="T12" fmla="*/ 0 60000 65536"/>
                  <a:gd name="T13" fmla="*/ 0 60000 65536"/>
                  <a:gd name="T14" fmla="*/ 0 60000 65536"/>
                  <a:gd name="T15" fmla="*/ 0 w 2880"/>
                  <a:gd name="T16" fmla="*/ 0 h 1440"/>
                  <a:gd name="T17" fmla="*/ 2880 w 2880"/>
                  <a:gd name="T18" fmla="*/ 1440 h 1440"/>
                </a:gdLst>
                <a:ahLst/>
                <a:cxnLst>
                  <a:cxn ang="T10">
                    <a:pos x="T0" y="T1"/>
                  </a:cxn>
                  <a:cxn ang="T11">
                    <a:pos x="T2" y="T3"/>
                  </a:cxn>
                  <a:cxn ang="T12">
                    <a:pos x="T4" y="T5"/>
                  </a:cxn>
                  <a:cxn ang="T13">
                    <a:pos x="T6" y="T7"/>
                  </a:cxn>
                  <a:cxn ang="T14">
                    <a:pos x="T8" y="T9"/>
                  </a:cxn>
                </a:cxnLst>
                <a:rect l="T15" t="T16" r="T17" b="T18"/>
                <a:pathLst>
                  <a:path w="2880" h="1440">
                    <a:moveTo>
                      <a:pt x="2592" y="1440"/>
                    </a:moveTo>
                    <a:lnTo>
                      <a:pt x="0" y="144"/>
                    </a:lnTo>
                    <a:lnTo>
                      <a:pt x="288" y="0"/>
                    </a:lnTo>
                    <a:lnTo>
                      <a:pt x="2880" y="1296"/>
                    </a:lnTo>
                    <a:lnTo>
                      <a:pt x="2592" y="1440"/>
                    </a:lnTo>
                    <a:close/>
                  </a:path>
                </a:pathLst>
              </a:custGeom>
              <a:solidFill>
                <a:schemeClr val="accent4"/>
              </a:solidFill>
              <a:ln>
                <a:solidFill>
                  <a:sysClr val="window" lastClr="FFFFFF">
                    <a:lumMod val="95000"/>
                  </a:sysClr>
                </a:solid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26" name="Freeform 20"/>
              <p:cNvSpPr/>
              <p:nvPr/>
            </p:nvSpPr>
            <p:spPr bwMode="auto">
              <a:xfrm>
                <a:off x="1656039" y="2914959"/>
                <a:ext cx="2917414" cy="2107010"/>
              </a:xfrm>
              <a:custGeom>
                <a:avLst/>
                <a:gdLst>
                  <a:gd name="T0" fmla="*/ 0 w 2592"/>
                  <a:gd name="T1" fmla="*/ 0 h 1872"/>
                  <a:gd name="T2" fmla="*/ 0 w 2592"/>
                  <a:gd name="T3" fmla="*/ 72 h 1872"/>
                  <a:gd name="T4" fmla="*/ 2520 w 2592"/>
                  <a:gd name="T5" fmla="*/ 1332 h 1872"/>
                  <a:gd name="T6" fmla="*/ 2520 w 2592"/>
                  <a:gd name="T7" fmla="*/ 1836 h 1872"/>
                  <a:gd name="T8" fmla="*/ 2592 w 2592"/>
                  <a:gd name="T9" fmla="*/ 1872 h 1872"/>
                  <a:gd name="T10" fmla="*/ 2592 w 2592"/>
                  <a:gd name="T11" fmla="*/ 1296 h 1872"/>
                  <a:gd name="T12" fmla="*/ 0 w 2592"/>
                  <a:gd name="T13" fmla="*/ 0 h 1872"/>
                  <a:gd name="T14" fmla="*/ 0 60000 65536"/>
                  <a:gd name="T15" fmla="*/ 0 60000 65536"/>
                  <a:gd name="T16" fmla="*/ 0 60000 65536"/>
                  <a:gd name="T17" fmla="*/ 0 60000 65536"/>
                  <a:gd name="T18" fmla="*/ 0 60000 65536"/>
                  <a:gd name="T19" fmla="*/ 0 60000 65536"/>
                  <a:gd name="T20" fmla="*/ 0 60000 65536"/>
                  <a:gd name="T21" fmla="*/ 0 w 2592"/>
                  <a:gd name="T22" fmla="*/ 0 h 1872"/>
                  <a:gd name="T23" fmla="*/ 2592 w 2592"/>
                  <a:gd name="T24" fmla="*/ 1872 h 18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92" h="1872">
                    <a:moveTo>
                      <a:pt x="0" y="0"/>
                    </a:moveTo>
                    <a:lnTo>
                      <a:pt x="0" y="72"/>
                    </a:lnTo>
                    <a:lnTo>
                      <a:pt x="2520" y="1332"/>
                    </a:lnTo>
                    <a:lnTo>
                      <a:pt x="2520" y="1836"/>
                    </a:lnTo>
                    <a:lnTo>
                      <a:pt x="2592" y="1872"/>
                    </a:lnTo>
                    <a:lnTo>
                      <a:pt x="2592" y="1296"/>
                    </a:lnTo>
                    <a:lnTo>
                      <a:pt x="0" y="0"/>
                    </a:lnTo>
                    <a:close/>
                  </a:path>
                </a:pathLst>
              </a:custGeom>
              <a:solidFill>
                <a:schemeClr val="accent4"/>
              </a:solidFill>
              <a:ln>
                <a:noFill/>
              </a:ln>
            </p:spPr>
            <p:txBody>
              <a:bodyPr wrap="none" anchor="ct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27" name="Freeform 21"/>
              <p:cNvSpPr/>
              <p:nvPr/>
            </p:nvSpPr>
            <p:spPr bwMode="auto">
              <a:xfrm>
                <a:off x="4330335" y="4981449"/>
                <a:ext cx="243118" cy="121558"/>
              </a:xfrm>
              <a:custGeom>
                <a:avLst/>
                <a:gdLst>
                  <a:gd name="T0" fmla="*/ 216 w 216"/>
                  <a:gd name="T1" fmla="*/ 36 h 108"/>
                  <a:gd name="T2" fmla="*/ 144 w 216"/>
                  <a:gd name="T3" fmla="*/ 0 h 108"/>
                  <a:gd name="T4" fmla="*/ 0 w 216"/>
                  <a:gd name="T5" fmla="*/ 72 h 108"/>
                  <a:gd name="T6" fmla="*/ 72 w 216"/>
                  <a:gd name="T7" fmla="*/ 108 h 108"/>
                  <a:gd name="T8" fmla="*/ 216 w 216"/>
                  <a:gd name="T9" fmla="*/ 36 h 108"/>
                  <a:gd name="T10" fmla="*/ 0 60000 65536"/>
                  <a:gd name="T11" fmla="*/ 0 60000 65536"/>
                  <a:gd name="T12" fmla="*/ 0 60000 65536"/>
                  <a:gd name="T13" fmla="*/ 0 60000 65536"/>
                  <a:gd name="T14" fmla="*/ 0 60000 65536"/>
                  <a:gd name="T15" fmla="*/ 0 w 216"/>
                  <a:gd name="T16" fmla="*/ 0 h 108"/>
                  <a:gd name="T17" fmla="*/ 216 w 216"/>
                  <a:gd name="T18" fmla="*/ 108 h 108"/>
                </a:gdLst>
                <a:ahLst/>
                <a:cxnLst>
                  <a:cxn ang="T10">
                    <a:pos x="T0" y="T1"/>
                  </a:cxn>
                  <a:cxn ang="T11">
                    <a:pos x="T2" y="T3"/>
                  </a:cxn>
                  <a:cxn ang="T12">
                    <a:pos x="T4" y="T5"/>
                  </a:cxn>
                  <a:cxn ang="T13">
                    <a:pos x="T6" y="T7"/>
                  </a:cxn>
                  <a:cxn ang="T14">
                    <a:pos x="T8" y="T9"/>
                  </a:cxn>
                </a:cxnLst>
                <a:rect l="T15" t="T16" r="T17" b="T18"/>
                <a:pathLst>
                  <a:path w="216" h="108">
                    <a:moveTo>
                      <a:pt x="216" y="36"/>
                    </a:moveTo>
                    <a:lnTo>
                      <a:pt x="144" y="0"/>
                    </a:lnTo>
                    <a:lnTo>
                      <a:pt x="0" y="72"/>
                    </a:lnTo>
                    <a:lnTo>
                      <a:pt x="72" y="108"/>
                    </a:lnTo>
                    <a:lnTo>
                      <a:pt x="216" y="36"/>
                    </a:lnTo>
                    <a:close/>
                  </a:path>
                </a:pathLst>
              </a:custGeom>
              <a:solidFill>
                <a:schemeClr val="accent4"/>
              </a:solidFill>
              <a:ln>
                <a:no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28" name="Freeform 22"/>
              <p:cNvSpPr/>
              <p:nvPr/>
            </p:nvSpPr>
            <p:spPr bwMode="auto">
              <a:xfrm>
                <a:off x="4816571" y="4738332"/>
                <a:ext cx="243118" cy="121558"/>
              </a:xfrm>
              <a:custGeom>
                <a:avLst/>
                <a:gdLst>
                  <a:gd name="T0" fmla="*/ 216 w 216"/>
                  <a:gd name="T1" fmla="*/ 36 h 108"/>
                  <a:gd name="T2" fmla="*/ 144 w 216"/>
                  <a:gd name="T3" fmla="*/ 0 h 108"/>
                  <a:gd name="T4" fmla="*/ 0 w 216"/>
                  <a:gd name="T5" fmla="*/ 72 h 108"/>
                  <a:gd name="T6" fmla="*/ 72 w 216"/>
                  <a:gd name="T7" fmla="*/ 108 h 108"/>
                  <a:gd name="T8" fmla="*/ 216 w 216"/>
                  <a:gd name="T9" fmla="*/ 36 h 108"/>
                  <a:gd name="T10" fmla="*/ 0 60000 65536"/>
                  <a:gd name="T11" fmla="*/ 0 60000 65536"/>
                  <a:gd name="T12" fmla="*/ 0 60000 65536"/>
                  <a:gd name="T13" fmla="*/ 0 60000 65536"/>
                  <a:gd name="T14" fmla="*/ 0 60000 65536"/>
                  <a:gd name="T15" fmla="*/ 0 w 216"/>
                  <a:gd name="T16" fmla="*/ 0 h 108"/>
                  <a:gd name="T17" fmla="*/ 216 w 216"/>
                  <a:gd name="T18" fmla="*/ 108 h 108"/>
                </a:gdLst>
                <a:ahLst/>
                <a:cxnLst>
                  <a:cxn ang="T10">
                    <a:pos x="T0" y="T1"/>
                  </a:cxn>
                  <a:cxn ang="T11">
                    <a:pos x="T2" y="T3"/>
                  </a:cxn>
                  <a:cxn ang="T12">
                    <a:pos x="T4" y="T5"/>
                  </a:cxn>
                  <a:cxn ang="T13">
                    <a:pos x="T6" y="T7"/>
                  </a:cxn>
                  <a:cxn ang="T14">
                    <a:pos x="T8" y="T9"/>
                  </a:cxn>
                </a:cxnLst>
                <a:rect l="T15" t="T16" r="T17" b="T18"/>
                <a:pathLst>
                  <a:path w="216" h="108">
                    <a:moveTo>
                      <a:pt x="216" y="36"/>
                    </a:moveTo>
                    <a:lnTo>
                      <a:pt x="144" y="0"/>
                    </a:lnTo>
                    <a:lnTo>
                      <a:pt x="0" y="72"/>
                    </a:lnTo>
                    <a:lnTo>
                      <a:pt x="72" y="108"/>
                    </a:lnTo>
                    <a:lnTo>
                      <a:pt x="216" y="36"/>
                    </a:lnTo>
                    <a:close/>
                  </a:path>
                </a:pathLst>
              </a:custGeom>
              <a:solidFill>
                <a:schemeClr val="accent4"/>
              </a:solidFill>
              <a:ln>
                <a:no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29" name="Freeform 23"/>
              <p:cNvSpPr/>
              <p:nvPr/>
            </p:nvSpPr>
            <p:spPr bwMode="auto">
              <a:xfrm>
                <a:off x="4411374" y="4211580"/>
                <a:ext cx="648314" cy="1053505"/>
              </a:xfrm>
              <a:custGeom>
                <a:avLst/>
                <a:gdLst>
                  <a:gd name="T0" fmla="*/ 432 w 576"/>
                  <a:gd name="T1" fmla="*/ 576 h 936"/>
                  <a:gd name="T2" fmla="*/ 432 w 576"/>
                  <a:gd name="T3" fmla="*/ 0 h 936"/>
                  <a:gd name="T4" fmla="*/ 144 w 576"/>
                  <a:gd name="T5" fmla="*/ 144 h 936"/>
                  <a:gd name="T6" fmla="*/ 144 w 576"/>
                  <a:gd name="T7" fmla="*/ 720 h 936"/>
                  <a:gd name="T8" fmla="*/ 0 w 576"/>
                  <a:gd name="T9" fmla="*/ 792 h 936"/>
                  <a:gd name="T10" fmla="*/ 288 w 576"/>
                  <a:gd name="T11" fmla="*/ 936 h 936"/>
                  <a:gd name="T12" fmla="*/ 576 w 576"/>
                  <a:gd name="T13" fmla="*/ 504 h 936"/>
                  <a:gd name="T14" fmla="*/ 432 w 576"/>
                  <a:gd name="T15" fmla="*/ 576 h 936"/>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936"/>
                  <a:gd name="T26" fmla="*/ 576 w 576"/>
                  <a:gd name="T27" fmla="*/ 936 h 9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936">
                    <a:moveTo>
                      <a:pt x="432" y="576"/>
                    </a:moveTo>
                    <a:lnTo>
                      <a:pt x="432" y="0"/>
                    </a:lnTo>
                    <a:lnTo>
                      <a:pt x="144" y="144"/>
                    </a:lnTo>
                    <a:lnTo>
                      <a:pt x="144" y="720"/>
                    </a:lnTo>
                    <a:lnTo>
                      <a:pt x="0" y="792"/>
                    </a:lnTo>
                    <a:lnTo>
                      <a:pt x="288" y="936"/>
                    </a:lnTo>
                    <a:lnTo>
                      <a:pt x="576" y="504"/>
                    </a:lnTo>
                    <a:lnTo>
                      <a:pt x="432" y="576"/>
                    </a:lnTo>
                    <a:close/>
                  </a:path>
                </a:pathLst>
              </a:custGeom>
              <a:gradFill rotWithShape="1">
                <a:gsLst>
                  <a:gs pos="0">
                    <a:schemeClr val="accent4">
                      <a:lumMod val="75000"/>
                    </a:schemeClr>
                  </a:gs>
                  <a:gs pos="100000">
                    <a:schemeClr val="accent4"/>
                  </a:gs>
                </a:gsLst>
                <a:lin ang="5400000" scaled="1"/>
              </a:gradFill>
              <a:ln>
                <a:noFill/>
              </a:ln>
              <a:extLst>
                <a:ext uri="{91240B29-F687-4F45-9708-019B960494DF}">
                  <a14:hiddenLine xmlns:a14="http://schemas.microsoft.com/office/drawing/2010/main" w="9525">
                    <a:solidFill>
                      <a:srgbClr val="000000"/>
                    </a:solidFill>
                    <a:prstDash val="solid"/>
                    <a:round/>
                    <a:headEnd type="none" w="med" len="med"/>
                    <a:tailEnd type="none" w="med" len="med"/>
                  </a14:hiddenLine>
                </a:ext>
              </a:extLst>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30" name="Freeform 24"/>
              <p:cNvSpPr/>
              <p:nvPr/>
            </p:nvSpPr>
            <p:spPr bwMode="auto">
              <a:xfrm>
                <a:off x="1331882" y="2914959"/>
                <a:ext cx="2593257" cy="1296621"/>
              </a:xfrm>
              <a:custGeom>
                <a:avLst/>
                <a:gdLst>
                  <a:gd name="T0" fmla="*/ 2016 w 2304"/>
                  <a:gd name="T1" fmla="*/ 1152 h 1152"/>
                  <a:gd name="T2" fmla="*/ 0 w 2304"/>
                  <a:gd name="T3" fmla="*/ 144 h 1152"/>
                  <a:gd name="T4" fmla="*/ 288 w 2304"/>
                  <a:gd name="T5" fmla="*/ 0 h 1152"/>
                  <a:gd name="T6" fmla="*/ 2304 w 2304"/>
                  <a:gd name="T7" fmla="*/ 1008 h 1152"/>
                  <a:gd name="T8" fmla="*/ 2016 w 2304"/>
                  <a:gd name="T9" fmla="*/ 1152 h 1152"/>
                  <a:gd name="T10" fmla="*/ 0 60000 65536"/>
                  <a:gd name="T11" fmla="*/ 0 60000 65536"/>
                  <a:gd name="T12" fmla="*/ 0 60000 65536"/>
                  <a:gd name="T13" fmla="*/ 0 60000 65536"/>
                  <a:gd name="T14" fmla="*/ 0 60000 65536"/>
                  <a:gd name="T15" fmla="*/ 0 w 2304"/>
                  <a:gd name="T16" fmla="*/ 0 h 1152"/>
                  <a:gd name="T17" fmla="*/ 2304 w 2304"/>
                  <a:gd name="T18" fmla="*/ 1152 h 1152"/>
                </a:gdLst>
                <a:ahLst/>
                <a:cxnLst>
                  <a:cxn ang="T10">
                    <a:pos x="T0" y="T1"/>
                  </a:cxn>
                  <a:cxn ang="T11">
                    <a:pos x="T2" y="T3"/>
                  </a:cxn>
                  <a:cxn ang="T12">
                    <a:pos x="T4" y="T5"/>
                  </a:cxn>
                  <a:cxn ang="T13">
                    <a:pos x="T6" y="T7"/>
                  </a:cxn>
                  <a:cxn ang="T14">
                    <a:pos x="T8" y="T9"/>
                  </a:cxn>
                </a:cxnLst>
                <a:rect l="T15" t="T16" r="T17" b="T18"/>
                <a:pathLst>
                  <a:path w="2304" h="1152">
                    <a:moveTo>
                      <a:pt x="2016" y="1152"/>
                    </a:moveTo>
                    <a:lnTo>
                      <a:pt x="0" y="144"/>
                    </a:lnTo>
                    <a:lnTo>
                      <a:pt x="288" y="0"/>
                    </a:lnTo>
                    <a:lnTo>
                      <a:pt x="2304" y="1008"/>
                    </a:lnTo>
                    <a:lnTo>
                      <a:pt x="2016" y="1152"/>
                    </a:lnTo>
                    <a:close/>
                  </a:path>
                </a:pathLst>
              </a:custGeom>
              <a:solidFill>
                <a:schemeClr val="accent3"/>
              </a:solidFill>
              <a:ln>
                <a:solidFill>
                  <a:schemeClr val="bg1">
                    <a:lumMod val="95000"/>
                  </a:schemeClr>
                </a:solidFill>
              </a:ln>
            </p:spPr>
            <p:txBody>
              <a:bodyPr/>
              <a:lstStyle/>
              <a:p>
                <a:pPr marL="0" marR="0" lvl="0" indent="0" defTabSz="914400" eaLnBrk="1" fontAlgn="base" latinLnBrk="1" hangingPunct="1">
                  <a:lnSpc>
                    <a:spcPct val="100000"/>
                  </a:lnSpc>
                  <a:spcBef>
                    <a:spcPct val="0"/>
                  </a:spcBef>
                  <a:spcAft>
                    <a:spcPct val="0"/>
                  </a:spcAft>
                  <a:buClrTx/>
                  <a:buSzTx/>
                  <a:buFontTx/>
                  <a:buNone/>
                  <a:defRPr/>
                </a:pPr>
                <a:endParaRPr kumimoji="1" lang="zh-CN" altLang="en-US" sz="1800" b="0" i="0" u="none" strike="noStrike" kern="0" cap="none" spc="0" normalizeH="0" baseline="0" noProof="0">
                  <a:ln>
                    <a:noFill/>
                  </a:ln>
                  <a:solidFill>
                    <a:sysClr val="windowText" lastClr="000000"/>
                  </a:solidFill>
                  <a:effectLst/>
                  <a:uLnTx/>
                  <a:uFillTx/>
                  <a:latin typeface="굴림" pitchFamily="34" charset="-127"/>
                  <a:ea typeface="굴림" pitchFamily="34" charset="-127"/>
                </a:endParaRPr>
              </a:p>
            </p:txBody>
          </p:sp>
          <p:sp>
            <p:nvSpPr>
              <p:cNvPr id="31" name="Freeform 25"/>
              <p:cNvSpPr/>
              <p:nvPr/>
            </p:nvSpPr>
            <p:spPr bwMode="auto">
              <a:xfrm>
                <a:off x="1344408" y="3077036"/>
                <a:ext cx="2269099" cy="1782854"/>
              </a:xfrm>
              <a:custGeom>
                <a:avLst/>
                <a:gdLst>
                  <a:gd name="T0" fmla="*/ 0 w 2016"/>
                  <a:gd name="T1" fmla="*/ 0 h 1584"/>
                  <a:gd name="T2" fmla="*/ 0 w 2016"/>
                  <a:gd name="T3" fmla="*/ 72 h 1584"/>
                  <a:gd name="T4" fmla="*/ 1944 w 2016"/>
                  <a:gd name="T5" fmla="*/ 1044 h 1584"/>
                  <a:gd name="T6" fmla="*/ 1944 w 2016"/>
                  <a:gd name="T7" fmla="*/ 1548 h 1584"/>
                  <a:gd name="T8" fmla="*/ 2016 w 2016"/>
                  <a:gd name="T9" fmla="*/ 1584 h 1584"/>
                  <a:gd name="T10" fmla="*/ 2016 w 2016"/>
                  <a:gd name="T11" fmla="*/ 1008 h 1584"/>
                  <a:gd name="T12" fmla="*/ 0 w 2016"/>
                  <a:gd name="T13" fmla="*/ 0 h 1584"/>
                  <a:gd name="T14" fmla="*/ 0 60000 65536"/>
                  <a:gd name="T15" fmla="*/ 0 60000 65536"/>
                  <a:gd name="T16" fmla="*/ 0 60000 65536"/>
                  <a:gd name="T17" fmla="*/ 0 60000 65536"/>
                  <a:gd name="T18" fmla="*/ 0 60000 65536"/>
                  <a:gd name="T19" fmla="*/ 0 60000 65536"/>
                  <a:gd name="T20" fmla="*/ 0 60000 65536"/>
                  <a:gd name="T21" fmla="*/ 0 w 2016"/>
                  <a:gd name="T22" fmla="*/ 0 h 1584"/>
                  <a:gd name="T23" fmla="*/ 2016 w 2016"/>
                  <a:gd name="T24" fmla="*/ 1584 h 15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16" h="1584">
                    <a:moveTo>
                      <a:pt x="0" y="0"/>
                    </a:moveTo>
                    <a:lnTo>
                      <a:pt x="0" y="72"/>
                    </a:lnTo>
                    <a:lnTo>
                      <a:pt x="1944" y="1044"/>
                    </a:lnTo>
                    <a:lnTo>
                      <a:pt x="1944" y="1548"/>
                    </a:lnTo>
                    <a:lnTo>
                      <a:pt x="2016" y="1584"/>
                    </a:lnTo>
                    <a:lnTo>
                      <a:pt x="2016" y="1008"/>
                    </a:lnTo>
                    <a:lnTo>
                      <a:pt x="0" y="0"/>
                    </a:lnTo>
                    <a:close/>
                  </a:path>
                </a:pathLst>
              </a:custGeom>
              <a:solidFill>
                <a:schemeClr val="accent3"/>
              </a:solidFill>
              <a:ln>
                <a:noFill/>
              </a:ln>
            </p:spPr>
            <p:txBody>
              <a:bodyPr wrap="none" anchor="ct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32" name="Freeform 26"/>
              <p:cNvSpPr/>
              <p:nvPr/>
            </p:nvSpPr>
            <p:spPr bwMode="auto">
              <a:xfrm>
                <a:off x="3370390" y="4819371"/>
                <a:ext cx="243118" cy="121558"/>
              </a:xfrm>
              <a:custGeom>
                <a:avLst/>
                <a:gdLst>
                  <a:gd name="T0" fmla="*/ 216 w 216"/>
                  <a:gd name="T1" fmla="*/ 36 h 108"/>
                  <a:gd name="T2" fmla="*/ 144 w 216"/>
                  <a:gd name="T3" fmla="*/ 0 h 108"/>
                  <a:gd name="T4" fmla="*/ 0 w 216"/>
                  <a:gd name="T5" fmla="*/ 72 h 108"/>
                  <a:gd name="T6" fmla="*/ 72 w 216"/>
                  <a:gd name="T7" fmla="*/ 108 h 108"/>
                  <a:gd name="T8" fmla="*/ 216 w 216"/>
                  <a:gd name="T9" fmla="*/ 36 h 108"/>
                  <a:gd name="T10" fmla="*/ 0 60000 65536"/>
                  <a:gd name="T11" fmla="*/ 0 60000 65536"/>
                  <a:gd name="T12" fmla="*/ 0 60000 65536"/>
                  <a:gd name="T13" fmla="*/ 0 60000 65536"/>
                  <a:gd name="T14" fmla="*/ 0 60000 65536"/>
                  <a:gd name="T15" fmla="*/ 0 w 216"/>
                  <a:gd name="T16" fmla="*/ 0 h 108"/>
                  <a:gd name="T17" fmla="*/ 216 w 216"/>
                  <a:gd name="T18" fmla="*/ 108 h 108"/>
                </a:gdLst>
                <a:ahLst/>
                <a:cxnLst>
                  <a:cxn ang="T10">
                    <a:pos x="T0" y="T1"/>
                  </a:cxn>
                  <a:cxn ang="T11">
                    <a:pos x="T2" y="T3"/>
                  </a:cxn>
                  <a:cxn ang="T12">
                    <a:pos x="T4" y="T5"/>
                  </a:cxn>
                  <a:cxn ang="T13">
                    <a:pos x="T6" y="T7"/>
                  </a:cxn>
                  <a:cxn ang="T14">
                    <a:pos x="T8" y="T9"/>
                  </a:cxn>
                </a:cxnLst>
                <a:rect l="T15" t="T16" r="T17" b="T18"/>
                <a:pathLst>
                  <a:path w="216" h="108">
                    <a:moveTo>
                      <a:pt x="216" y="36"/>
                    </a:moveTo>
                    <a:lnTo>
                      <a:pt x="144" y="0"/>
                    </a:lnTo>
                    <a:lnTo>
                      <a:pt x="0" y="72"/>
                    </a:lnTo>
                    <a:lnTo>
                      <a:pt x="72" y="108"/>
                    </a:lnTo>
                    <a:lnTo>
                      <a:pt x="216" y="36"/>
                    </a:lnTo>
                    <a:close/>
                  </a:path>
                </a:pathLst>
              </a:custGeom>
              <a:solidFill>
                <a:schemeClr val="accent3"/>
              </a:solidFill>
              <a:ln>
                <a:no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33" name="Freeform 27"/>
              <p:cNvSpPr/>
              <p:nvPr/>
            </p:nvSpPr>
            <p:spPr bwMode="auto">
              <a:xfrm>
                <a:off x="3844099" y="4576255"/>
                <a:ext cx="243118" cy="121558"/>
              </a:xfrm>
              <a:custGeom>
                <a:avLst/>
                <a:gdLst>
                  <a:gd name="T0" fmla="*/ 216 w 216"/>
                  <a:gd name="T1" fmla="*/ 36 h 108"/>
                  <a:gd name="T2" fmla="*/ 144 w 216"/>
                  <a:gd name="T3" fmla="*/ 0 h 108"/>
                  <a:gd name="T4" fmla="*/ 0 w 216"/>
                  <a:gd name="T5" fmla="*/ 72 h 108"/>
                  <a:gd name="T6" fmla="*/ 72 w 216"/>
                  <a:gd name="T7" fmla="*/ 108 h 108"/>
                  <a:gd name="T8" fmla="*/ 216 w 216"/>
                  <a:gd name="T9" fmla="*/ 36 h 108"/>
                  <a:gd name="T10" fmla="*/ 0 60000 65536"/>
                  <a:gd name="T11" fmla="*/ 0 60000 65536"/>
                  <a:gd name="T12" fmla="*/ 0 60000 65536"/>
                  <a:gd name="T13" fmla="*/ 0 60000 65536"/>
                  <a:gd name="T14" fmla="*/ 0 60000 65536"/>
                  <a:gd name="T15" fmla="*/ 0 w 216"/>
                  <a:gd name="T16" fmla="*/ 0 h 108"/>
                  <a:gd name="T17" fmla="*/ 216 w 216"/>
                  <a:gd name="T18" fmla="*/ 108 h 108"/>
                </a:gdLst>
                <a:ahLst/>
                <a:cxnLst>
                  <a:cxn ang="T10">
                    <a:pos x="T0" y="T1"/>
                  </a:cxn>
                  <a:cxn ang="T11">
                    <a:pos x="T2" y="T3"/>
                  </a:cxn>
                  <a:cxn ang="T12">
                    <a:pos x="T4" y="T5"/>
                  </a:cxn>
                  <a:cxn ang="T13">
                    <a:pos x="T6" y="T7"/>
                  </a:cxn>
                  <a:cxn ang="T14">
                    <a:pos x="T8" y="T9"/>
                  </a:cxn>
                </a:cxnLst>
                <a:rect l="T15" t="T16" r="T17" b="T18"/>
                <a:pathLst>
                  <a:path w="216" h="108">
                    <a:moveTo>
                      <a:pt x="216" y="36"/>
                    </a:moveTo>
                    <a:lnTo>
                      <a:pt x="144" y="0"/>
                    </a:lnTo>
                    <a:lnTo>
                      <a:pt x="0" y="72"/>
                    </a:lnTo>
                    <a:lnTo>
                      <a:pt x="72" y="108"/>
                    </a:lnTo>
                    <a:lnTo>
                      <a:pt x="216" y="36"/>
                    </a:lnTo>
                    <a:close/>
                  </a:path>
                </a:pathLst>
              </a:custGeom>
              <a:solidFill>
                <a:schemeClr val="accent3"/>
              </a:solidFill>
              <a:ln>
                <a:no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34" name="Freeform 28"/>
              <p:cNvSpPr/>
              <p:nvPr/>
            </p:nvSpPr>
            <p:spPr bwMode="auto">
              <a:xfrm>
                <a:off x="3438903" y="4049502"/>
                <a:ext cx="648314" cy="1053505"/>
              </a:xfrm>
              <a:custGeom>
                <a:avLst/>
                <a:gdLst>
                  <a:gd name="T0" fmla="*/ 432 w 576"/>
                  <a:gd name="T1" fmla="*/ 576 h 936"/>
                  <a:gd name="T2" fmla="*/ 432 w 576"/>
                  <a:gd name="T3" fmla="*/ 0 h 936"/>
                  <a:gd name="T4" fmla="*/ 144 w 576"/>
                  <a:gd name="T5" fmla="*/ 144 h 936"/>
                  <a:gd name="T6" fmla="*/ 144 w 576"/>
                  <a:gd name="T7" fmla="*/ 720 h 936"/>
                  <a:gd name="T8" fmla="*/ 0 w 576"/>
                  <a:gd name="T9" fmla="*/ 792 h 936"/>
                  <a:gd name="T10" fmla="*/ 288 w 576"/>
                  <a:gd name="T11" fmla="*/ 936 h 936"/>
                  <a:gd name="T12" fmla="*/ 576 w 576"/>
                  <a:gd name="T13" fmla="*/ 504 h 936"/>
                  <a:gd name="T14" fmla="*/ 432 w 576"/>
                  <a:gd name="T15" fmla="*/ 576 h 936"/>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936"/>
                  <a:gd name="T26" fmla="*/ 576 w 576"/>
                  <a:gd name="T27" fmla="*/ 936 h 9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936">
                    <a:moveTo>
                      <a:pt x="432" y="576"/>
                    </a:moveTo>
                    <a:lnTo>
                      <a:pt x="432" y="0"/>
                    </a:lnTo>
                    <a:lnTo>
                      <a:pt x="144" y="144"/>
                    </a:lnTo>
                    <a:lnTo>
                      <a:pt x="144" y="720"/>
                    </a:lnTo>
                    <a:lnTo>
                      <a:pt x="0" y="792"/>
                    </a:lnTo>
                    <a:lnTo>
                      <a:pt x="288" y="936"/>
                    </a:lnTo>
                    <a:lnTo>
                      <a:pt x="576" y="504"/>
                    </a:lnTo>
                    <a:lnTo>
                      <a:pt x="432" y="576"/>
                    </a:lnTo>
                    <a:close/>
                  </a:path>
                </a:pathLst>
              </a:custGeom>
              <a:gradFill flip="none" rotWithShape="1">
                <a:gsLst>
                  <a:gs pos="0">
                    <a:schemeClr val="accent3">
                      <a:lumMod val="75000"/>
                    </a:schemeClr>
                  </a:gs>
                  <a:gs pos="100000">
                    <a:schemeClr val="accent3"/>
                  </a:gs>
                </a:gsLst>
                <a:lin ang="5400000" scaled="1"/>
                <a:tileRect/>
              </a:gradFill>
              <a:ln>
                <a:noFill/>
              </a:ln>
            </p:spPr>
            <p:txBody>
              <a:bodyPr/>
              <a:lstStyle/>
              <a:p>
                <a:pPr marL="0" marR="0" lvl="0" indent="0" defTabSz="914400" eaLnBrk="1" fontAlgn="base" latinLnBrk="1" hangingPunct="1">
                  <a:lnSpc>
                    <a:spcPct val="100000"/>
                  </a:lnSpc>
                  <a:spcBef>
                    <a:spcPct val="0"/>
                  </a:spcBef>
                  <a:spcAft>
                    <a:spcPct val="0"/>
                  </a:spcAft>
                  <a:buClrTx/>
                  <a:buSzTx/>
                  <a:buFontTx/>
                  <a:buNone/>
                  <a:defRPr/>
                </a:pPr>
                <a:endParaRPr kumimoji="1" lang="zh-CN" altLang="en-US" sz="1800" b="0" i="0" u="none" strike="noStrike" kern="0" cap="none" spc="0" normalizeH="0" baseline="0" noProof="0">
                  <a:ln>
                    <a:noFill/>
                  </a:ln>
                  <a:solidFill>
                    <a:sysClr val="windowText" lastClr="000000"/>
                  </a:solidFill>
                  <a:effectLst/>
                  <a:uLnTx/>
                  <a:uFillTx/>
                  <a:latin typeface="굴림" pitchFamily="34" charset="-127"/>
                  <a:ea typeface="굴림" pitchFamily="34" charset="-127"/>
                </a:endParaRPr>
              </a:p>
            </p:txBody>
          </p:sp>
          <p:sp>
            <p:nvSpPr>
              <p:cNvPr id="35" name="Freeform 29"/>
              <p:cNvSpPr/>
              <p:nvPr/>
            </p:nvSpPr>
            <p:spPr bwMode="auto">
              <a:xfrm>
                <a:off x="1007725" y="3077036"/>
                <a:ext cx="1944942" cy="972466"/>
              </a:xfrm>
              <a:custGeom>
                <a:avLst/>
                <a:gdLst>
                  <a:gd name="T0" fmla="*/ 1440 w 1728"/>
                  <a:gd name="T1" fmla="*/ 864 h 864"/>
                  <a:gd name="T2" fmla="*/ 0 w 1728"/>
                  <a:gd name="T3" fmla="*/ 144 h 864"/>
                  <a:gd name="T4" fmla="*/ 288 w 1728"/>
                  <a:gd name="T5" fmla="*/ 0 h 864"/>
                  <a:gd name="T6" fmla="*/ 1728 w 1728"/>
                  <a:gd name="T7" fmla="*/ 720 h 864"/>
                  <a:gd name="T8" fmla="*/ 1440 w 1728"/>
                  <a:gd name="T9" fmla="*/ 864 h 864"/>
                  <a:gd name="T10" fmla="*/ 0 60000 65536"/>
                  <a:gd name="T11" fmla="*/ 0 60000 65536"/>
                  <a:gd name="T12" fmla="*/ 0 60000 65536"/>
                  <a:gd name="T13" fmla="*/ 0 60000 65536"/>
                  <a:gd name="T14" fmla="*/ 0 60000 65536"/>
                  <a:gd name="T15" fmla="*/ 0 w 1728"/>
                  <a:gd name="T16" fmla="*/ 0 h 864"/>
                  <a:gd name="T17" fmla="*/ 1728 w 1728"/>
                  <a:gd name="T18" fmla="*/ 864 h 864"/>
                </a:gdLst>
                <a:ahLst/>
                <a:cxnLst>
                  <a:cxn ang="T10">
                    <a:pos x="T0" y="T1"/>
                  </a:cxn>
                  <a:cxn ang="T11">
                    <a:pos x="T2" y="T3"/>
                  </a:cxn>
                  <a:cxn ang="T12">
                    <a:pos x="T4" y="T5"/>
                  </a:cxn>
                  <a:cxn ang="T13">
                    <a:pos x="T6" y="T7"/>
                  </a:cxn>
                  <a:cxn ang="T14">
                    <a:pos x="T8" y="T9"/>
                  </a:cxn>
                </a:cxnLst>
                <a:rect l="T15" t="T16" r="T17" b="T18"/>
                <a:pathLst>
                  <a:path w="1728" h="864">
                    <a:moveTo>
                      <a:pt x="1440" y="864"/>
                    </a:moveTo>
                    <a:lnTo>
                      <a:pt x="0" y="144"/>
                    </a:lnTo>
                    <a:lnTo>
                      <a:pt x="288" y="0"/>
                    </a:lnTo>
                    <a:lnTo>
                      <a:pt x="1728" y="720"/>
                    </a:lnTo>
                    <a:lnTo>
                      <a:pt x="1440" y="864"/>
                    </a:lnTo>
                    <a:close/>
                  </a:path>
                </a:pathLst>
              </a:custGeom>
              <a:solidFill>
                <a:schemeClr val="accent2"/>
              </a:solidFill>
              <a:ln>
                <a:solidFill>
                  <a:sysClr val="window" lastClr="FFFFFF">
                    <a:lumMod val="85000"/>
                  </a:sysClr>
                </a:solid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36" name="Freeform 30"/>
              <p:cNvSpPr/>
              <p:nvPr/>
            </p:nvSpPr>
            <p:spPr bwMode="auto">
              <a:xfrm>
                <a:off x="1007725" y="3239114"/>
                <a:ext cx="1620785" cy="1458699"/>
              </a:xfrm>
              <a:custGeom>
                <a:avLst/>
                <a:gdLst>
                  <a:gd name="T0" fmla="*/ 0 w 1440"/>
                  <a:gd name="T1" fmla="*/ 0 h 1296"/>
                  <a:gd name="T2" fmla="*/ 0 w 1440"/>
                  <a:gd name="T3" fmla="*/ 72 h 1296"/>
                  <a:gd name="T4" fmla="*/ 1368 w 1440"/>
                  <a:gd name="T5" fmla="*/ 756 h 1296"/>
                  <a:gd name="T6" fmla="*/ 1368 w 1440"/>
                  <a:gd name="T7" fmla="*/ 1260 h 1296"/>
                  <a:gd name="T8" fmla="*/ 1440 w 1440"/>
                  <a:gd name="T9" fmla="*/ 1296 h 1296"/>
                  <a:gd name="T10" fmla="*/ 1440 w 1440"/>
                  <a:gd name="T11" fmla="*/ 720 h 1296"/>
                  <a:gd name="T12" fmla="*/ 0 w 1440"/>
                  <a:gd name="T13" fmla="*/ 0 h 1296"/>
                  <a:gd name="T14" fmla="*/ 0 60000 65536"/>
                  <a:gd name="T15" fmla="*/ 0 60000 65536"/>
                  <a:gd name="T16" fmla="*/ 0 60000 65536"/>
                  <a:gd name="T17" fmla="*/ 0 60000 65536"/>
                  <a:gd name="T18" fmla="*/ 0 60000 65536"/>
                  <a:gd name="T19" fmla="*/ 0 60000 65536"/>
                  <a:gd name="T20" fmla="*/ 0 60000 65536"/>
                  <a:gd name="T21" fmla="*/ 0 w 1440"/>
                  <a:gd name="T22" fmla="*/ 0 h 1296"/>
                  <a:gd name="T23" fmla="*/ 1440 w 1440"/>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40" h="1296">
                    <a:moveTo>
                      <a:pt x="0" y="0"/>
                    </a:moveTo>
                    <a:lnTo>
                      <a:pt x="0" y="72"/>
                    </a:lnTo>
                    <a:lnTo>
                      <a:pt x="1368" y="756"/>
                    </a:lnTo>
                    <a:lnTo>
                      <a:pt x="1368" y="1260"/>
                    </a:lnTo>
                    <a:lnTo>
                      <a:pt x="1440" y="1296"/>
                    </a:lnTo>
                    <a:lnTo>
                      <a:pt x="1440" y="720"/>
                    </a:lnTo>
                    <a:lnTo>
                      <a:pt x="0" y="0"/>
                    </a:lnTo>
                    <a:close/>
                  </a:path>
                </a:pathLst>
              </a:custGeom>
              <a:solidFill>
                <a:schemeClr val="accent2"/>
              </a:solidFill>
              <a:ln>
                <a:noFill/>
              </a:ln>
            </p:spPr>
            <p:txBody>
              <a:bodyPr wrap="none" anchor="ct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37" name="Freeform 31"/>
              <p:cNvSpPr/>
              <p:nvPr/>
            </p:nvSpPr>
            <p:spPr bwMode="auto">
              <a:xfrm>
                <a:off x="2385393" y="4657293"/>
                <a:ext cx="243118" cy="121558"/>
              </a:xfrm>
              <a:custGeom>
                <a:avLst/>
                <a:gdLst>
                  <a:gd name="T0" fmla="*/ 216 w 216"/>
                  <a:gd name="T1" fmla="*/ 36 h 108"/>
                  <a:gd name="T2" fmla="*/ 144 w 216"/>
                  <a:gd name="T3" fmla="*/ 0 h 108"/>
                  <a:gd name="T4" fmla="*/ 0 w 216"/>
                  <a:gd name="T5" fmla="*/ 72 h 108"/>
                  <a:gd name="T6" fmla="*/ 72 w 216"/>
                  <a:gd name="T7" fmla="*/ 108 h 108"/>
                  <a:gd name="T8" fmla="*/ 216 w 216"/>
                  <a:gd name="T9" fmla="*/ 36 h 108"/>
                  <a:gd name="T10" fmla="*/ 0 60000 65536"/>
                  <a:gd name="T11" fmla="*/ 0 60000 65536"/>
                  <a:gd name="T12" fmla="*/ 0 60000 65536"/>
                  <a:gd name="T13" fmla="*/ 0 60000 65536"/>
                  <a:gd name="T14" fmla="*/ 0 60000 65536"/>
                  <a:gd name="T15" fmla="*/ 0 w 216"/>
                  <a:gd name="T16" fmla="*/ 0 h 108"/>
                  <a:gd name="T17" fmla="*/ 216 w 216"/>
                  <a:gd name="T18" fmla="*/ 108 h 108"/>
                </a:gdLst>
                <a:ahLst/>
                <a:cxnLst>
                  <a:cxn ang="T10">
                    <a:pos x="T0" y="T1"/>
                  </a:cxn>
                  <a:cxn ang="T11">
                    <a:pos x="T2" y="T3"/>
                  </a:cxn>
                  <a:cxn ang="T12">
                    <a:pos x="T4" y="T5"/>
                  </a:cxn>
                  <a:cxn ang="T13">
                    <a:pos x="T6" y="T7"/>
                  </a:cxn>
                  <a:cxn ang="T14">
                    <a:pos x="T8" y="T9"/>
                  </a:cxn>
                </a:cxnLst>
                <a:rect l="T15" t="T16" r="T17" b="T18"/>
                <a:pathLst>
                  <a:path w="216" h="108">
                    <a:moveTo>
                      <a:pt x="216" y="36"/>
                    </a:moveTo>
                    <a:lnTo>
                      <a:pt x="144" y="0"/>
                    </a:lnTo>
                    <a:lnTo>
                      <a:pt x="0" y="72"/>
                    </a:lnTo>
                    <a:lnTo>
                      <a:pt x="72" y="108"/>
                    </a:lnTo>
                    <a:lnTo>
                      <a:pt x="216" y="36"/>
                    </a:lnTo>
                    <a:close/>
                  </a:path>
                </a:pathLst>
              </a:custGeom>
              <a:solidFill>
                <a:schemeClr val="accent2"/>
              </a:solidFill>
              <a:ln>
                <a:no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38" name="Freeform 32"/>
              <p:cNvSpPr/>
              <p:nvPr/>
            </p:nvSpPr>
            <p:spPr bwMode="auto">
              <a:xfrm>
                <a:off x="2871628" y="4414177"/>
                <a:ext cx="243118" cy="121558"/>
              </a:xfrm>
              <a:custGeom>
                <a:avLst/>
                <a:gdLst>
                  <a:gd name="T0" fmla="*/ 216 w 216"/>
                  <a:gd name="T1" fmla="*/ 36 h 108"/>
                  <a:gd name="T2" fmla="*/ 144 w 216"/>
                  <a:gd name="T3" fmla="*/ 0 h 108"/>
                  <a:gd name="T4" fmla="*/ 0 w 216"/>
                  <a:gd name="T5" fmla="*/ 72 h 108"/>
                  <a:gd name="T6" fmla="*/ 72 w 216"/>
                  <a:gd name="T7" fmla="*/ 108 h 108"/>
                  <a:gd name="T8" fmla="*/ 216 w 216"/>
                  <a:gd name="T9" fmla="*/ 36 h 108"/>
                  <a:gd name="T10" fmla="*/ 0 60000 65536"/>
                  <a:gd name="T11" fmla="*/ 0 60000 65536"/>
                  <a:gd name="T12" fmla="*/ 0 60000 65536"/>
                  <a:gd name="T13" fmla="*/ 0 60000 65536"/>
                  <a:gd name="T14" fmla="*/ 0 60000 65536"/>
                  <a:gd name="T15" fmla="*/ 0 w 216"/>
                  <a:gd name="T16" fmla="*/ 0 h 108"/>
                  <a:gd name="T17" fmla="*/ 216 w 216"/>
                  <a:gd name="T18" fmla="*/ 108 h 108"/>
                </a:gdLst>
                <a:ahLst/>
                <a:cxnLst>
                  <a:cxn ang="T10">
                    <a:pos x="T0" y="T1"/>
                  </a:cxn>
                  <a:cxn ang="T11">
                    <a:pos x="T2" y="T3"/>
                  </a:cxn>
                  <a:cxn ang="T12">
                    <a:pos x="T4" y="T5"/>
                  </a:cxn>
                  <a:cxn ang="T13">
                    <a:pos x="T6" y="T7"/>
                  </a:cxn>
                  <a:cxn ang="T14">
                    <a:pos x="T8" y="T9"/>
                  </a:cxn>
                </a:cxnLst>
                <a:rect l="T15" t="T16" r="T17" b="T18"/>
                <a:pathLst>
                  <a:path w="216" h="108">
                    <a:moveTo>
                      <a:pt x="216" y="36"/>
                    </a:moveTo>
                    <a:lnTo>
                      <a:pt x="144" y="0"/>
                    </a:lnTo>
                    <a:lnTo>
                      <a:pt x="0" y="72"/>
                    </a:lnTo>
                    <a:lnTo>
                      <a:pt x="72" y="108"/>
                    </a:lnTo>
                    <a:lnTo>
                      <a:pt x="216" y="36"/>
                    </a:lnTo>
                    <a:close/>
                  </a:path>
                </a:pathLst>
              </a:custGeom>
              <a:solidFill>
                <a:schemeClr val="accent2"/>
              </a:solidFill>
              <a:ln>
                <a:no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39" name="Freeform 33"/>
              <p:cNvSpPr/>
              <p:nvPr/>
            </p:nvSpPr>
            <p:spPr bwMode="auto">
              <a:xfrm>
                <a:off x="2466432" y="3887425"/>
                <a:ext cx="648314" cy="1053505"/>
              </a:xfrm>
              <a:custGeom>
                <a:avLst/>
                <a:gdLst>
                  <a:gd name="T0" fmla="*/ 432 w 576"/>
                  <a:gd name="T1" fmla="*/ 576 h 936"/>
                  <a:gd name="T2" fmla="*/ 432 w 576"/>
                  <a:gd name="T3" fmla="*/ 0 h 936"/>
                  <a:gd name="T4" fmla="*/ 144 w 576"/>
                  <a:gd name="T5" fmla="*/ 144 h 936"/>
                  <a:gd name="T6" fmla="*/ 144 w 576"/>
                  <a:gd name="T7" fmla="*/ 720 h 936"/>
                  <a:gd name="T8" fmla="*/ 0 w 576"/>
                  <a:gd name="T9" fmla="*/ 792 h 936"/>
                  <a:gd name="T10" fmla="*/ 288 w 576"/>
                  <a:gd name="T11" fmla="*/ 936 h 936"/>
                  <a:gd name="T12" fmla="*/ 576 w 576"/>
                  <a:gd name="T13" fmla="*/ 504 h 936"/>
                  <a:gd name="T14" fmla="*/ 432 w 576"/>
                  <a:gd name="T15" fmla="*/ 576 h 936"/>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936"/>
                  <a:gd name="T26" fmla="*/ 576 w 576"/>
                  <a:gd name="T27" fmla="*/ 936 h 9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936">
                    <a:moveTo>
                      <a:pt x="432" y="576"/>
                    </a:moveTo>
                    <a:lnTo>
                      <a:pt x="432" y="0"/>
                    </a:lnTo>
                    <a:lnTo>
                      <a:pt x="144" y="144"/>
                    </a:lnTo>
                    <a:lnTo>
                      <a:pt x="144" y="720"/>
                    </a:lnTo>
                    <a:lnTo>
                      <a:pt x="0" y="792"/>
                    </a:lnTo>
                    <a:lnTo>
                      <a:pt x="288" y="936"/>
                    </a:lnTo>
                    <a:lnTo>
                      <a:pt x="576" y="504"/>
                    </a:lnTo>
                    <a:lnTo>
                      <a:pt x="432" y="576"/>
                    </a:lnTo>
                    <a:close/>
                  </a:path>
                </a:pathLst>
              </a:custGeom>
              <a:gradFill flip="none" rotWithShape="1">
                <a:gsLst>
                  <a:gs pos="0">
                    <a:schemeClr val="accent2">
                      <a:lumMod val="75000"/>
                    </a:schemeClr>
                  </a:gs>
                  <a:gs pos="100000">
                    <a:schemeClr val="accent2"/>
                  </a:gs>
                </a:gsLst>
                <a:lin ang="16200000" scaled="1"/>
                <a:tileRect/>
              </a:gradFill>
              <a:ln>
                <a:no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40" name="Freeform 34"/>
              <p:cNvSpPr/>
              <p:nvPr/>
            </p:nvSpPr>
            <p:spPr bwMode="auto">
              <a:xfrm>
                <a:off x="683568" y="3239114"/>
                <a:ext cx="1296628" cy="648311"/>
              </a:xfrm>
              <a:custGeom>
                <a:avLst/>
                <a:gdLst>
                  <a:gd name="T0" fmla="*/ 864 w 1152"/>
                  <a:gd name="T1" fmla="*/ 576 h 576"/>
                  <a:gd name="T2" fmla="*/ 0 w 1152"/>
                  <a:gd name="T3" fmla="*/ 144 h 576"/>
                  <a:gd name="T4" fmla="*/ 288 w 1152"/>
                  <a:gd name="T5" fmla="*/ 0 h 576"/>
                  <a:gd name="T6" fmla="*/ 1152 w 1152"/>
                  <a:gd name="T7" fmla="*/ 432 h 576"/>
                  <a:gd name="T8" fmla="*/ 864 w 1152"/>
                  <a:gd name="T9" fmla="*/ 576 h 576"/>
                  <a:gd name="T10" fmla="*/ 0 60000 65536"/>
                  <a:gd name="T11" fmla="*/ 0 60000 65536"/>
                  <a:gd name="T12" fmla="*/ 0 60000 65536"/>
                  <a:gd name="T13" fmla="*/ 0 60000 65536"/>
                  <a:gd name="T14" fmla="*/ 0 60000 65536"/>
                  <a:gd name="T15" fmla="*/ 0 w 1152"/>
                  <a:gd name="T16" fmla="*/ 0 h 576"/>
                  <a:gd name="T17" fmla="*/ 1152 w 1152"/>
                  <a:gd name="T18" fmla="*/ 576 h 576"/>
                </a:gdLst>
                <a:ahLst/>
                <a:cxnLst>
                  <a:cxn ang="T10">
                    <a:pos x="T0" y="T1"/>
                  </a:cxn>
                  <a:cxn ang="T11">
                    <a:pos x="T2" y="T3"/>
                  </a:cxn>
                  <a:cxn ang="T12">
                    <a:pos x="T4" y="T5"/>
                  </a:cxn>
                  <a:cxn ang="T13">
                    <a:pos x="T6" y="T7"/>
                  </a:cxn>
                  <a:cxn ang="T14">
                    <a:pos x="T8" y="T9"/>
                  </a:cxn>
                </a:cxnLst>
                <a:rect l="T15" t="T16" r="T17" b="T18"/>
                <a:pathLst>
                  <a:path w="1152" h="576">
                    <a:moveTo>
                      <a:pt x="864" y="576"/>
                    </a:moveTo>
                    <a:lnTo>
                      <a:pt x="0" y="144"/>
                    </a:lnTo>
                    <a:lnTo>
                      <a:pt x="288" y="0"/>
                    </a:lnTo>
                    <a:lnTo>
                      <a:pt x="1152" y="432"/>
                    </a:lnTo>
                    <a:lnTo>
                      <a:pt x="864" y="576"/>
                    </a:lnTo>
                    <a:close/>
                  </a:path>
                </a:pathLst>
              </a:custGeom>
              <a:solidFill>
                <a:schemeClr val="accent1"/>
              </a:solidFill>
              <a:ln>
                <a:solidFill>
                  <a:sysClr val="window" lastClr="FFFFFF">
                    <a:lumMod val="95000"/>
                  </a:sysClr>
                </a:solid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41" name="Freeform 35"/>
              <p:cNvSpPr/>
              <p:nvPr/>
            </p:nvSpPr>
            <p:spPr bwMode="auto">
              <a:xfrm>
                <a:off x="683568" y="3401192"/>
                <a:ext cx="972471" cy="1134544"/>
              </a:xfrm>
              <a:custGeom>
                <a:avLst/>
                <a:gdLst>
                  <a:gd name="T0" fmla="*/ 0 w 864"/>
                  <a:gd name="T1" fmla="*/ 0 h 1008"/>
                  <a:gd name="T2" fmla="*/ 0 w 864"/>
                  <a:gd name="T3" fmla="*/ 72 h 1008"/>
                  <a:gd name="T4" fmla="*/ 792 w 864"/>
                  <a:gd name="T5" fmla="*/ 468 h 1008"/>
                  <a:gd name="T6" fmla="*/ 792 w 864"/>
                  <a:gd name="T7" fmla="*/ 972 h 1008"/>
                  <a:gd name="T8" fmla="*/ 864 w 864"/>
                  <a:gd name="T9" fmla="*/ 1008 h 1008"/>
                  <a:gd name="T10" fmla="*/ 864 w 864"/>
                  <a:gd name="T11" fmla="*/ 432 h 1008"/>
                  <a:gd name="T12" fmla="*/ 0 w 864"/>
                  <a:gd name="T13" fmla="*/ 0 h 1008"/>
                  <a:gd name="T14" fmla="*/ 0 60000 65536"/>
                  <a:gd name="T15" fmla="*/ 0 60000 65536"/>
                  <a:gd name="T16" fmla="*/ 0 60000 65536"/>
                  <a:gd name="T17" fmla="*/ 0 60000 65536"/>
                  <a:gd name="T18" fmla="*/ 0 60000 65536"/>
                  <a:gd name="T19" fmla="*/ 0 60000 65536"/>
                  <a:gd name="T20" fmla="*/ 0 60000 65536"/>
                  <a:gd name="T21" fmla="*/ 0 w 864"/>
                  <a:gd name="T22" fmla="*/ 0 h 1008"/>
                  <a:gd name="T23" fmla="*/ 864 w 864"/>
                  <a:gd name="T24" fmla="*/ 1008 h 100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64" h="1008">
                    <a:moveTo>
                      <a:pt x="0" y="0"/>
                    </a:moveTo>
                    <a:lnTo>
                      <a:pt x="0" y="72"/>
                    </a:lnTo>
                    <a:lnTo>
                      <a:pt x="792" y="468"/>
                    </a:lnTo>
                    <a:lnTo>
                      <a:pt x="792" y="972"/>
                    </a:lnTo>
                    <a:lnTo>
                      <a:pt x="864" y="1008"/>
                    </a:lnTo>
                    <a:lnTo>
                      <a:pt x="864" y="432"/>
                    </a:lnTo>
                    <a:lnTo>
                      <a:pt x="0" y="0"/>
                    </a:lnTo>
                    <a:close/>
                  </a:path>
                </a:pathLst>
              </a:custGeom>
              <a:solidFill>
                <a:schemeClr val="accent1"/>
              </a:solidFill>
              <a:ln>
                <a:noFill/>
              </a:ln>
            </p:spPr>
            <p:txBody>
              <a:bodyPr wrap="none" anchor="ct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42" name="Freeform 36"/>
              <p:cNvSpPr/>
              <p:nvPr/>
            </p:nvSpPr>
            <p:spPr bwMode="auto">
              <a:xfrm>
                <a:off x="1412921" y="4495216"/>
                <a:ext cx="243118" cy="121558"/>
              </a:xfrm>
              <a:custGeom>
                <a:avLst/>
                <a:gdLst>
                  <a:gd name="T0" fmla="*/ 216 w 216"/>
                  <a:gd name="T1" fmla="*/ 36 h 108"/>
                  <a:gd name="T2" fmla="*/ 144 w 216"/>
                  <a:gd name="T3" fmla="*/ 0 h 108"/>
                  <a:gd name="T4" fmla="*/ 0 w 216"/>
                  <a:gd name="T5" fmla="*/ 72 h 108"/>
                  <a:gd name="T6" fmla="*/ 72 w 216"/>
                  <a:gd name="T7" fmla="*/ 108 h 108"/>
                  <a:gd name="T8" fmla="*/ 216 w 216"/>
                  <a:gd name="T9" fmla="*/ 36 h 108"/>
                  <a:gd name="T10" fmla="*/ 0 60000 65536"/>
                  <a:gd name="T11" fmla="*/ 0 60000 65536"/>
                  <a:gd name="T12" fmla="*/ 0 60000 65536"/>
                  <a:gd name="T13" fmla="*/ 0 60000 65536"/>
                  <a:gd name="T14" fmla="*/ 0 60000 65536"/>
                  <a:gd name="T15" fmla="*/ 0 w 216"/>
                  <a:gd name="T16" fmla="*/ 0 h 108"/>
                  <a:gd name="T17" fmla="*/ 216 w 216"/>
                  <a:gd name="T18" fmla="*/ 108 h 108"/>
                </a:gdLst>
                <a:ahLst/>
                <a:cxnLst>
                  <a:cxn ang="T10">
                    <a:pos x="T0" y="T1"/>
                  </a:cxn>
                  <a:cxn ang="T11">
                    <a:pos x="T2" y="T3"/>
                  </a:cxn>
                  <a:cxn ang="T12">
                    <a:pos x="T4" y="T5"/>
                  </a:cxn>
                  <a:cxn ang="T13">
                    <a:pos x="T6" y="T7"/>
                  </a:cxn>
                  <a:cxn ang="T14">
                    <a:pos x="T8" y="T9"/>
                  </a:cxn>
                </a:cxnLst>
                <a:rect l="T15" t="T16" r="T17" b="T18"/>
                <a:pathLst>
                  <a:path w="216" h="108">
                    <a:moveTo>
                      <a:pt x="216" y="36"/>
                    </a:moveTo>
                    <a:lnTo>
                      <a:pt x="144" y="0"/>
                    </a:lnTo>
                    <a:lnTo>
                      <a:pt x="0" y="72"/>
                    </a:lnTo>
                    <a:lnTo>
                      <a:pt x="72" y="108"/>
                    </a:lnTo>
                    <a:lnTo>
                      <a:pt x="216" y="36"/>
                    </a:lnTo>
                    <a:close/>
                  </a:path>
                </a:pathLst>
              </a:custGeom>
              <a:solidFill>
                <a:schemeClr val="accent1"/>
              </a:solidFill>
              <a:ln>
                <a:no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43" name="Freeform 37"/>
              <p:cNvSpPr/>
              <p:nvPr/>
            </p:nvSpPr>
            <p:spPr bwMode="auto">
              <a:xfrm>
                <a:off x="1899157" y="4252099"/>
                <a:ext cx="243118" cy="121558"/>
              </a:xfrm>
              <a:custGeom>
                <a:avLst/>
                <a:gdLst>
                  <a:gd name="T0" fmla="*/ 216 w 216"/>
                  <a:gd name="T1" fmla="*/ 36 h 108"/>
                  <a:gd name="T2" fmla="*/ 144 w 216"/>
                  <a:gd name="T3" fmla="*/ 0 h 108"/>
                  <a:gd name="T4" fmla="*/ 0 w 216"/>
                  <a:gd name="T5" fmla="*/ 72 h 108"/>
                  <a:gd name="T6" fmla="*/ 72 w 216"/>
                  <a:gd name="T7" fmla="*/ 108 h 108"/>
                  <a:gd name="T8" fmla="*/ 216 w 216"/>
                  <a:gd name="T9" fmla="*/ 36 h 108"/>
                  <a:gd name="T10" fmla="*/ 0 60000 65536"/>
                  <a:gd name="T11" fmla="*/ 0 60000 65536"/>
                  <a:gd name="T12" fmla="*/ 0 60000 65536"/>
                  <a:gd name="T13" fmla="*/ 0 60000 65536"/>
                  <a:gd name="T14" fmla="*/ 0 60000 65536"/>
                  <a:gd name="T15" fmla="*/ 0 w 216"/>
                  <a:gd name="T16" fmla="*/ 0 h 108"/>
                  <a:gd name="T17" fmla="*/ 216 w 216"/>
                  <a:gd name="T18" fmla="*/ 108 h 108"/>
                </a:gdLst>
                <a:ahLst/>
                <a:cxnLst>
                  <a:cxn ang="T10">
                    <a:pos x="T0" y="T1"/>
                  </a:cxn>
                  <a:cxn ang="T11">
                    <a:pos x="T2" y="T3"/>
                  </a:cxn>
                  <a:cxn ang="T12">
                    <a:pos x="T4" y="T5"/>
                  </a:cxn>
                  <a:cxn ang="T13">
                    <a:pos x="T6" y="T7"/>
                  </a:cxn>
                  <a:cxn ang="T14">
                    <a:pos x="T8" y="T9"/>
                  </a:cxn>
                </a:cxnLst>
                <a:rect l="T15" t="T16" r="T17" b="T18"/>
                <a:pathLst>
                  <a:path w="216" h="108">
                    <a:moveTo>
                      <a:pt x="216" y="36"/>
                    </a:moveTo>
                    <a:lnTo>
                      <a:pt x="144" y="0"/>
                    </a:lnTo>
                    <a:lnTo>
                      <a:pt x="0" y="72"/>
                    </a:lnTo>
                    <a:lnTo>
                      <a:pt x="72" y="108"/>
                    </a:lnTo>
                    <a:lnTo>
                      <a:pt x="216" y="36"/>
                    </a:lnTo>
                    <a:close/>
                  </a:path>
                </a:pathLst>
              </a:custGeom>
              <a:solidFill>
                <a:schemeClr val="accent1"/>
              </a:solidFill>
              <a:ln>
                <a:noFill/>
              </a:ln>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sp>
            <p:nvSpPr>
              <p:cNvPr id="44" name="Freeform 38"/>
              <p:cNvSpPr/>
              <p:nvPr/>
            </p:nvSpPr>
            <p:spPr bwMode="auto">
              <a:xfrm>
                <a:off x="1493961" y="3725347"/>
                <a:ext cx="648314" cy="1053505"/>
              </a:xfrm>
              <a:custGeom>
                <a:avLst/>
                <a:gdLst>
                  <a:gd name="T0" fmla="*/ 432 w 576"/>
                  <a:gd name="T1" fmla="*/ 576 h 936"/>
                  <a:gd name="T2" fmla="*/ 432 w 576"/>
                  <a:gd name="T3" fmla="*/ 0 h 936"/>
                  <a:gd name="T4" fmla="*/ 144 w 576"/>
                  <a:gd name="T5" fmla="*/ 144 h 936"/>
                  <a:gd name="T6" fmla="*/ 144 w 576"/>
                  <a:gd name="T7" fmla="*/ 720 h 936"/>
                  <a:gd name="T8" fmla="*/ 0 w 576"/>
                  <a:gd name="T9" fmla="*/ 792 h 936"/>
                  <a:gd name="T10" fmla="*/ 288 w 576"/>
                  <a:gd name="T11" fmla="*/ 936 h 936"/>
                  <a:gd name="T12" fmla="*/ 576 w 576"/>
                  <a:gd name="T13" fmla="*/ 504 h 936"/>
                  <a:gd name="T14" fmla="*/ 432 w 576"/>
                  <a:gd name="T15" fmla="*/ 576 h 936"/>
                  <a:gd name="T16" fmla="*/ 0 60000 65536"/>
                  <a:gd name="T17" fmla="*/ 0 60000 65536"/>
                  <a:gd name="T18" fmla="*/ 0 60000 65536"/>
                  <a:gd name="T19" fmla="*/ 0 60000 65536"/>
                  <a:gd name="T20" fmla="*/ 0 60000 65536"/>
                  <a:gd name="T21" fmla="*/ 0 60000 65536"/>
                  <a:gd name="T22" fmla="*/ 0 60000 65536"/>
                  <a:gd name="T23" fmla="*/ 0 60000 65536"/>
                  <a:gd name="T24" fmla="*/ 0 w 576"/>
                  <a:gd name="T25" fmla="*/ 0 h 936"/>
                  <a:gd name="T26" fmla="*/ 576 w 576"/>
                  <a:gd name="T27" fmla="*/ 936 h 9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6" h="936">
                    <a:moveTo>
                      <a:pt x="432" y="576"/>
                    </a:moveTo>
                    <a:lnTo>
                      <a:pt x="432" y="0"/>
                    </a:lnTo>
                    <a:lnTo>
                      <a:pt x="144" y="144"/>
                    </a:lnTo>
                    <a:lnTo>
                      <a:pt x="144" y="720"/>
                    </a:lnTo>
                    <a:lnTo>
                      <a:pt x="0" y="792"/>
                    </a:lnTo>
                    <a:lnTo>
                      <a:pt x="288" y="936"/>
                    </a:lnTo>
                    <a:lnTo>
                      <a:pt x="576" y="504"/>
                    </a:lnTo>
                    <a:lnTo>
                      <a:pt x="432" y="576"/>
                    </a:lnTo>
                    <a:close/>
                  </a:path>
                </a:pathLst>
              </a:custGeom>
              <a:gradFill rotWithShape="1">
                <a:gsLst>
                  <a:gs pos="0">
                    <a:schemeClr val="accent1">
                      <a:lumMod val="75000"/>
                    </a:schemeClr>
                  </a:gs>
                  <a:gs pos="100000">
                    <a:schemeClr val="accent1"/>
                  </a:gs>
                </a:gsLst>
                <a:lin ang="5400000" scaled="1"/>
              </a:gradFill>
              <a:ln>
                <a:noFill/>
              </a:ln>
              <a:extLst>
                <a:ext uri="{91240B29-F687-4F45-9708-019B960494DF}">
                  <a14:hiddenLine xmlns:a14="http://schemas.microsoft.com/office/drawing/2010/main" w="9525">
                    <a:solidFill>
                      <a:srgbClr val="000000"/>
                    </a:solidFill>
                    <a:prstDash val="solid"/>
                    <a:round/>
                    <a:headEnd type="none" w="med" len="med"/>
                    <a:tailEnd type="none" w="med" len="med"/>
                  </a14:hiddenLine>
                </a:ext>
              </a:extLst>
            </p:spPr>
            <p:txBody>
              <a:bodyPr/>
              <a:lstStyle>
                <a:defPPr>
                  <a:defRPr lang="ko-KR"/>
                </a:defPPr>
                <a:lvl1pPr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1pPr>
                <a:lvl2pPr marL="4572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2pPr>
                <a:lvl3pPr marL="9144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3pPr>
                <a:lvl4pPr marL="13716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4pPr>
                <a:lvl5pPr marL="1828800" algn="l" rtl="0" fontAlgn="base" latinLnBrk="1">
                  <a:spcBef>
                    <a:spcPct val="0"/>
                  </a:spcBef>
                  <a:spcAft>
                    <a:spcPct val="0"/>
                  </a:spcAft>
                  <a:defRPr kumimoji="1" kern="1200">
                    <a:solidFill>
                      <a:schemeClr val="tx1"/>
                    </a:solidFill>
                    <a:latin typeface="굴림" pitchFamily="34" charset="-127"/>
                    <a:ea typeface="굴림" pitchFamily="34" charset="-127"/>
                    <a:cs typeface="+mn-cs"/>
                  </a:defRPr>
                </a:lvl5pPr>
                <a:lvl6pPr marL="2286000" algn="l" defTabSz="914400" rtl="0" eaLnBrk="1" latinLnBrk="0" hangingPunct="1">
                  <a:defRPr kumimoji="1" kern="1200">
                    <a:solidFill>
                      <a:schemeClr val="tx1"/>
                    </a:solidFill>
                    <a:latin typeface="굴림" pitchFamily="34" charset="-127"/>
                    <a:ea typeface="굴림" pitchFamily="34" charset="-127"/>
                    <a:cs typeface="+mn-cs"/>
                  </a:defRPr>
                </a:lvl6pPr>
                <a:lvl7pPr marL="2743200" algn="l" defTabSz="914400" rtl="0" eaLnBrk="1" latinLnBrk="0" hangingPunct="1">
                  <a:defRPr kumimoji="1" kern="1200">
                    <a:solidFill>
                      <a:schemeClr val="tx1"/>
                    </a:solidFill>
                    <a:latin typeface="굴림" pitchFamily="34" charset="-127"/>
                    <a:ea typeface="굴림" pitchFamily="34" charset="-127"/>
                    <a:cs typeface="+mn-cs"/>
                  </a:defRPr>
                </a:lvl7pPr>
                <a:lvl8pPr marL="3200400" algn="l" defTabSz="914400" rtl="0" eaLnBrk="1" latinLnBrk="0" hangingPunct="1">
                  <a:defRPr kumimoji="1" kern="1200">
                    <a:solidFill>
                      <a:schemeClr val="tx1"/>
                    </a:solidFill>
                    <a:latin typeface="굴림" pitchFamily="34" charset="-127"/>
                    <a:ea typeface="굴림" pitchFamily="34" charset="-127"/>
                    <a:cs typeface="+mn-cs"/>
                  </a:defRPr>
                </a:lvl8pPr>
                <a:lvl9pPr marL="3657600" algn="l" defTabSz="914400" rtl="0" eaLnBrk="1" latinLnBrk="0" hangingPunct="1">
                  <a:defRPr kumimoji="1" kern="1200">
                    <a:solidFill>
                      <a:schemeClr val="tx1"/>
                    </a:solidFill>
                    <a:latin typeface="굴림" pitchFamily="34" charset="-127"/>
                    <a:ea typeface="굴림" pitchFamily="34" charset="-127"/>
                    <a:cs typeface="+mn-cs"/>
                  </a:defRPr>
                </a:lvl9pPr>
              </a:lstStyle>
              <a:p>
                <a:pPr marL="0" marR="0" lvl="0" indent="0" algn="l" defTabSz="914400" rtl="0" eaLnBrk="1" fontAlgn="base" latinLnBrk="1"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a:ln>
                    <a:noFill/>
                  </a:ln>
                  <a:solidFill>
                    <a:sysClr val="windowText" lastClr="000000"/>
                  </a:solidFill>
                  <a:effectLst/>
                  <a:uLnTx/>
                  <a:uFillTx/>
                  <a:latin typeface="굴림" pitchFamily="34" charset="-127"/>
                  <a:ea typeface="굴림" pitchFamily="34" charset="-127"/>
                  <a:cs typeface="+mn-cs"/>
                </a:endParaRPr>
              </a:p>
            </p:txBody>
          </p:sp>
        </p:grpSp>
        <p:sp>
          <p:nvSpPr>
            <p:cNvPr id="7" name="Oval 65"/>
            <p:cNvSpPr>
              <a:spLocks noChangeArrowheads="1"/>
            </p:cNvSpPr>
            <p:nvPr/>
          </p:nvSpPr>
          <p:spPr bwMode="auto">
            <a:xfrm>
              <a:off x="1970103" y="4688518"/>
              <a:ext cx="596291" cy="76505"/>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sp>
          <p:nvSpPr>
            <p:cNvPr id="8" name="Oval 65"/>
            <p:cNvSpPr>
              <a:spLocks noChangeArrowheads="1"/>
            </p:cNvSpPr>
            <p:nvPr/>
          </p:nvSpPr>
          <p:spPr bwMode="auto">
            <a:xfrm>
              <a:off x="2925489" y="4866528"/>
              <a:ext cx="596291" cy="76505"/>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sp>
          <p:nvSpPr>
            <p:cNvPr id="9" name="Oval 65"/>
            <p:cNvSpPr>
              <a:spLocks noChangeArrowheads="1"/>
            </p:cNvSpPr>
            <p:nvPr/>
          </p:nvSpPr>
          <p:spPr bwMode="auto">
            <a:xfrm>
              <a:off x="3905927" y="5046045"/>
              <a:ext cx="596291" cy="76505"/>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sp>
          <p:nvSpPr>
            <p:cNvPr id="10" name="Oval 65"/>
            <p:cNvSpPr>
              <a:spLocks noChangeArrowheads="1"/>
            </p:cNvSpPr>
            <p:nvPr/>
          </p:nvSpPr>
          <p:spPr bwMode="auto">
            <a:xfrm>
              <a:off x="4886365" y="5221363"/>
              <a:ext cx="596291" cy="76505"/>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sp>
          <p:nvSpPr>
            <p:cNvPr id="11" name="Oval 65"/>
            <p:cNvSpPr>
              <a:spLocks noChangeArrowheads="1"/>
            </p:cNvSpPr>
            <p:nvPr/>
          </p:nvSpPr>
          <p:spPr bwMode="auto">
            <a:xfrm>
              <a:off x="5871864" y="5383439"/>
              <a:ext cx="596291" cy="76505"/>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grpSp>
      <p:sp>
        <p:nvSpPr>
          <p:cNvPr id="45" name="TextBox 44"/>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46" name="Straight Connector 45"/>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47" name="TextBox 46"/>
          <p:cNvSpPr txBox="1"/>
          <p:nvPr/>
        </p:nvSpPr>
        <p:spPr>
          <a:xfrm>
            <a:off x="6497181" y="5382586"/>
            <a:ext cx="806631" cy="461665"/>
          </a:xfrm>
          <a:prstGeom prst="rect">
            <a:avLst/>
          </a:prstGeom>
          <a:noFill/>
        </p:spPr>
        <p:txBody>
          <a:bodyPr wrap="none" rtlCol="0">
            <a:spAutoFit/>
          </a:bodyPr>
          <a:lstStyle/>
          <a:p>
            <a:r>
              <a:rPr lang="en-US" sz="2400" b="1" smtClean="0">
                <a:solidFill>
                  <a:schemeClr val="accent6"/>
                </a:solidFill>
              </a:rPr>
              <a:t>2015</a:t>
            </a:r>
            <a:endParaRPr lang="en-GB" sz="2400" b="1">
              <a:solidFill>
                <a:schemeClr val="accent6"/>
              </a:solidFill>
            </a:endParaRPr>
          </a:p>
        </p:txBody>
      </p:sp>
      <p:sp>
        <p:nvSpPr>
          <p:cNvPr id="49" name="TextBox 48"/>
          <p:cNvSpPr txBox="1"/>
          <p:nvPr/>
        </p:nvSpPr>
        <p:spPr>
          <a:xfrm>
            <a:off x="5516533" y="5223684"/>
            <a:ext cx="806631" cy="461665"/>
          </a:xfrm>
          <a:prstGeom prst="rect">
            <a:avLst/>
          </a:prstGeom>
          <a:noFill/>
        </p:spPr>
        <p:txBody>
          <a:bodyPr wrap="none" rtlCol="0">
            <a:spAutoFit/>
          </a:bodyPr>
          <a:lstStyle/>
          <a:p>
            <a:r>
              <a:rPr lang="en-US" sz="2400" b="1" smtClean="0">
                <a:solidFill>
                  <a:schemeClr val="accent5"/>
                </a:solidFill>
              </a:rPr>
              <a:t>2014</a:t>
            </a:r>
            <a:endParaRPr lang="en-GB" sz="2400" b="1">
              <a:solidFill>
                <a:schemeClr val="accent5"/>
              </a:solidFill>
            </a:endParaRPr>
          </a:p>
        </p:txBody>
      </p:sp>
      <p:sp>
        <p:nvSpPr>
          <p:cNvPr id="50" name="TextBox 49"/>
          <p:cNvSpPr txBox="1"/>
          <p:nvPr/>
        </p:nvSpPr>
        <p:spPr>
          <a:xfrm>
            <a:off x="4535727" y="4985658"/>
            <a:ext cx="806631" cy="461665"/>
          </a:xfrm>
          <a:prstGeom prst="rect">
            <a:avLst/>
          </a:prstGeom>
          <a:noFill/>
        </p:spPr>
        <p:txBody>
          <a:bodyPr wrap="none" rtlCol="0">
            <a:spAutoFit/>
          </a:bodyPr>
          <a:lstStyle/>
          <a:p>
            <a:r>
              <a:rPr lang="en-US" sz="2400" b="1" smtClean="0">
                <a:solidFill>
                  <a:schemeClr val="accent4"/>
                </a:solidFill>
              </a:rPr>
              <a:t>2013</a:t>
            </a:r>
            <a:endParaRPr lang="en-GB" sz="2400" b="1">
              <a:solidFill>
                <a:schemeClr val="accent4"/>
              </a:solidFill>
            </a:endParaRPr>
          </a:p>
        </p:txBody>
      </p:sp>
      <p:sp>
        <p:nvSpPr>
          <p:cNvPr id="51" name="TextBox 50"/>
          <p:cNvSpPr txBox="1"/>
          <p:nvPr/>
        </p:nvSpPr>
        <p:spPr>
          <a:xfrm>
            <a:off x="3551372" y="4814823"/>
            <a:ext cx="806631" cy="461665"/>
          </a:xfrm>
          <a:prstGeom prst="rect">
            <a:avLst/>
          </a:prstGeom>
          <a:noFill/>
        </p:spPr>
        <p:txBody>
          <a:bodyPr wrap="none" rtlCol="0">
            <a:spAutoFit/>
          </a:bodyPr>
          <a:lstStyle/>
          <a:p>
            <a:r>
              <a:rPr lang="en-US" sz="2400" b="1" smtClean="0">
                <a:solidFill>
                  <a:schemeClr val="accent3"/>
                </a:solidFill>
              </a:rPr>
              <a:t>2012</a:t>
            </a:r>
            <a:endParaRPr lang="en-GB" sz="2400" b="1">
              <a:solidFill>
                <a:schemeClr val="accent3"/>
              </a:solidFill>
            </a:endParaRPr>
          </a:p>
        </p:txBody>
      </p:sp>
      <p:sp>
        <p:nvSpPr>
          <p:cNvPr id="52" name="TextBox 51"/>
          <p:cNvSpPr txBox="1"/>
          <p:nvPr/>
        </p:nvSpPr>
        <p:spPr>
          <a:xfrm>
            <a:off x="2596253" y="4599941"/>
            <a:ext cx="806631" cy="461665"/>
          </a:xfrm>
          <a:prstGeom prst="rect">
            <a:avLst/>
          </a:prstGeom>
          <a:noFill/>
        </p:spPr>
        <p:txBody>
          <a:bodyPr wrap="none" rtlCol="0">
            <a:spAutoFit/>
          </a:bodyPr>
          <a:lstStyle/>
          <a:p>
            <a:r>
              <a:rPr lang="en-US" sz="2400" b="1" smtClean="0">
                <a:solidFill>
                  <a:schemeClr val="accent2"/>
                </a:solidFill>
              </a:rPr>
              <a:t>2011</a:t>
            </a:r>
            <a:endParaRPr lang="en-GB" sz="2400" b="1">
              <a:solidFill>
                <a:schemeClr val="accent2"/>
              </a:solidFill>
            </a:endParaRPr>
          </a:p>
        </p:txBody>
      </p:sp>
      <p:sp>
        <p:nvSpPr>
          <p:cNvPr id="53" name="TextBox 52"/>
          <p:cNvSpPr txBox="1"/>
          <p:nvPr/>
        </p:nvSpPr>
        <p:spPr>
          <a:xfrm>
            <a:off x="1614157" y="4451644"/>
            <a:ext cx="806631" cy="461665"/>
          </a:xfrm>
          <a:prstGeom prst="rect">
            <a:avLst/>
          </a:prstGeom>
          <a:noFill/>
        </p:spPr>
        <p:txBody>
          <a:bodyPr wrap="none" rtlCol="0">
            <a:spAutoFit/>
          </a:bodyPr>
          <a:lstStyle/>
          <a:p>
            <a:r>
              <a:rPr lang="en-US" sz="2400" b="1" smtClean="0">
                <a:solidFill>
                  <a:schemeClr val="accent1"/>
                </a:solidFill>
              </a:rPr>
              <a:t>2010</a:t>
            </a:r>
            <a:endParaRPr lang="en-GB" sz="2400" b="1">
              <a:solidFill>
                <a:schemeClr val="accent1"/>
              </a:solidFill>
            </a:endParaRPr>
          </a:p>
        </p:txBody>
      </p:sp>
      <p:sp>
        <p:nvSpPr>
          <p:cNvPr id="54" name="TextBox 53"/>
          <p:cNvSpPr txBox="1"/>
          <p:nvPr/>
        </p:nvSpPr>
        <p:spPr>
          <a:xfrm>
            <a:off x="8528373" y="1936595"/>
            <a:ext cx="2804229" cy="400110"/>
          </a:xfrm>
          <a:prstGeom prst="rect">
            <a:avLst/>
          </a:prstGeom>
          <a:noFill/>
        </p:spPr>
        <p:txBody>
          <a:bodyPr wrap="none" rtlCol="0">
            <a:spAutoFit/>
          </a:bodyPr>
          <a:lstStyle/>
          <a:p>
            <a:r>
              <a:rPr lang="en-US" sz="2000" b="1" smtClean="0"/>
              <a:t>THIS KEY IS ALWAYS YOU</a:t>
            </a:r>
            <a:endParaRPr lang="en-GB" sz="2000" b="1"/>
          </a:p>
        </p:txBody>
      </p:sp>
      <p:sp>
        <p:nvSpPr>
          <p:cNvPr id="56" name="TextBox 55"/>
          <p:cNvSpPr txBox="1"/>
          <p:nvPr/>
        </p:nvSpPr>
        <p:spPr>
          <a:xfrm>
            <a:off x="7069666" y="1547464"/>
            <a:ext cx="1545616" cy="923330"/>
          </a:xfrm>
          <a:prstGeom prst="rect">
            <a:avLst/>
          </a:prstGeom>
          <a:noFill/>
        </p:spPr>
        <p:txBody>
          <a:bodyPr wrap="none" rtlCol="0">
            <a:spAutoFit/>
          </a:bodyPr>
          <a:lstStyle/>
          <a:p>
            <a:r>
              <a:rPr lang="en-US" sz="5400" b="1" smtClean="0">
                <a:latin typeface="+mj-lt"/>
              </a:rPr>
              <a:t>99%</a:t>
            </a:r>
            <a:endParaRPr lang="en-GB" sz="5400" b="1">
              <a:latin typeface="+mj-lt"/>
            </a:endParaRPr>
          </a:p>
        </p:txBody>
      </p:sp>
      <p:sp>
        <p:nvSpPr>
          <p:cNvPr id="57" name="Rectangle 56"/>
          <p:cNvSpPr/>
          <p:nvPr/>
        </p:nvSpPr>
        <p:spPr>
          <a:xfrm>
            <a:off x="7069666" y="2291333"/>
            <a:ext cx="4752405" cy="1169551"/>
          </a:xfrm>
          <a:prstGeom prst="rect">
            <a:avLst/>
          </a:prstGeom>
        </p:spPr>
        <p:txBody>
          <a:bodyPr wrap="square">
            <a:spAutoFit/>
          </a:bodyPr>
          <a:lstStyle/>
          <a:p>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 </a:t>
            </a:r>
            <a:r>
              <a:rPr lang="en-GB" sz="1400" smtClean="0"/>
              <a:t>a</a:t>
            </a:r>
            <a:endParaRPr lang="en-GB" sz="1400"/>
          </a:p>
        </p:txBody>
      </p:sp>
      <p:sp>
        <p:nvSpPr>
          <p:cNvPr id="60" name="Freeform 59"/>
          <p:cNvSpPr>
            <a:spLocks noEditPoints="1"/>
          </p:cNvSpPr>
          <p:nvPr/>
        </p:nvSpPr>
        <p:spPr bwMode="auto">
          <a:xfrm>
            <a:off x="8549054" y="4988182"/>
            <a:ext cx="779268" cy="796686"/>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accent5"/>
          </a:solidFill>
          <a:ln>
            <a:noFill/>
          </a:ln>
        </p:spPr>
        <p:txBody>
          <a:bodyPr vert="horz" wrap="square" lIns="91440" tIns="45720" rIns="91440" bIns="45720" numCol="1" anchor="t" anchorCtr="0" compatLnSpc="1"/>
          <a:lstStyle/>
          <a:p>
            <a:endParaRPr lang="en-US" dirty="0"/>
          </a:p>
        </p:txBody>
      </p:sp>
      <p:sp>
        <p:nvSpPr>
          <p:cNvPr id="61" name="TextBox 60"/>
          <p:cNvSpPr txBox="1"/>
          <p:nvPr/>
        </p:nvSpPr>
        <p:spPr>
          <a:xfrm>
            <a:off x="8039243" y="5905159"/>
            <a:ext cx="1798890" cy="400110"/>
          </a:xfrm>
          <a:prstGeom prst="rect">
            <a:avLst/>
          </a:prstGeom>
          <a:noFill/>
        </p:spPr>
        <p:txBody>
          <a:bodyPr wrap="none" rtlCol="0">
            <a:spAutoFit/>
          </a:bodyPr>
          <a:lstStyle/>
          <a:p>
            <a:r>
              <a:rPr lang="en-US" sz="2000" b="1" smtClean="0"/>
              <a:t>CURRENT TIME</a:t>
            </a:r>
            <a:endParaRPr lang="en-GB" sz="2000" b="1"/>
          </a:p>
        </p:txBody>
      </p:sp>
      <p:sp>
        <p:nvSpPr>
          <p:cNvPr id="48" name="TextBox 47"/>
          <p:cNvSpPr txBox="1"/>
          <p:nvPr/>
        </p:nvSpPr>
        <p:spPr>
          <a:xfrm>
            <a:off x="593674" y="1781514"/>
            <a:ext cx="1356077" cy="646331"/>
          </a:xfrm>
          <a:prstGeom prst="rect">
            <a:avLst/>
          </a:prstGeom>
          <a:noFill/>
        </p:spPr>
        <p:txBody>
          <a:bodyPr wrap="none" rtlCol="0">
            <a:spAutoFit/>
          </a:bodyPr>
          <a:lstStyle/>
          <a:p>
            <a:r>
              <a:rPr lang="en-US" sz="3600" b="1" smtClean="0">
                <a:solidFill>
                  <a:schemeClr val="accent1"/>
                </a:solidFill>
              </a:rPr>
              <a:t>START</a:t>
            </a:r>
            <a:endParaRPr lang="en-GB" sz="3600" b="1">
              <a:solidFill>
                <a:schemeClr val="accent1"/>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5"/>
                                        </p:tgtEl>
                                        <p:attrNameLst>
                                          <p:attrName>style.visibility</p:attrName>
                                        </p:attrNameLst>
                                      </p:cBhvr>
                                      <p:to>
                                        <p:strVal val="visible"/>
                                      </p:to>
                                    </p:set>
                                    <p:animEffect transition="in" filter="wipe(left)">
                                      <p:cBhvr>
                                        <p:cTn id="11" dur="500"/>
                                        <p:tgtEl>
                                          <p:spTgt spid="4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500"/>
                                        <p:tgtEl>
                                          <p:spTgt spid="46"/>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48"/>
                                        </p:tgtEl>
                                        <p:attrNameLst>
                                          <p:attrName>style.visibility</p:attrName>
                                        </p:attrNameLst>
                                      </p:cBhvr>
                                      <p:to>
                                        <p:strVal val="visible"/>
                                      </p:to>
                                    </p:set>
                                    <p:anim calcmode="lin" valueType="num">
                                      <p:cBhvr>
                                        <p:cTn id="19" dur="500" fill="hold"/>
                                        <p:tgtEl>
                                          <p:spTgt spid="48"/>
                                        </p:tgtEl>
                                        <p:attrNameLst>
                                          <p:attrName>ppt_w</p:attrName>
                                        </p:attrNameLst>
                                      </p:cBhvr>
                                      <p:tavLst>
                                        <p:tav tm="0">
                                          <p:val>
                                            <p:fltVal val="0"/>
                                          </p:val>
                                        </p:tav>
                                        <p:tav tm="100000">
                                          <p:val>
                                            <p:strVal val="#ppt_w"/>
                                          </p:val>
                                        </p:tav>
                                      </p:tavLst>
                                    </p:anim>
                                    <p:anim calcmode="lin" valueType="num">
                                      <p:cBhvr>
                                        <p:cTn id="20" dur="500" fill="hold"/>
                                        <p:tgtEl>
                                          <p:spTgt spid="48"/>
                                        </p:tgtEl>
                                        <p:attrNameLst>
                                          <p:attrName>ppt_h</p:attrName>
                                        </p:attrNameLst>
                                      </p:cBhvr>
                                      <p:tavLst>
                                        <p:tav tm="0">
                                          <p:val>
                                            <p:fltVal val="0"/>
                                          </p:val>
                                        </p:tav>
                                        <p:tav tm="100000">
                                          <p:val>
                                            <p:strVal val="#ppt_h"/>
                                          </p:val>
                                        </p:tav>
                                      </p:tavLst>
                                    </p:anim>
                                    <p:animEffect transition="in" filter="fade">
                                      <p:cBhvr>
                                        <p:cTn id="21" dur="500"/>
                                        <p:tgtEl>
                                          <p:spTgt spid="48"/>
                                        </p:tgtEl>
                                      </p:cBhvr>
                                    </p:animEffect>
                                  </p:childTnLst>
                                </p:cTn>
                              </p:par>
                            </p:childTnLst>
                          </p:cTn>
                        </p:par>
                        <p:par>
                          <p:cTn id="22" fill="hold">
                            <p:stCondLst>
                              <p:cond delay="2000"/>
                            </p:stCondLst>
                            <p:childTnLst>
                              <p:par>
                                <p:cTn id="23" presetID="2" presetClass="entr" presetSubtype="9"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0-#ppt_w/2"/>
                                          </p:val>
                                        </p:tav>
                                        <p:tav tm="100000">
                                          <p:val>
                                            <p:strVal val="#ppt_x"/>
                                          </p:val>
                                        </p:tav>
                                      </p:tavLst>
                                    </p:anim>
                                    <p:anim calcmode="lin" valueType="num">
                                      <p:cBhvr additive="base">
                                        <p:cTn id="26" dur="500" fill="hold"/>
                                        <p:tgtEl>
                                          <p:spTgt spid="4"/>
                                        </p:tgtEl>
                                        <p:attrNameLst>
                                          <p:attrName>ppt_y</p:attrName>
                                        </p:attrNameLst>
                                      </p:cBhvr>
                                      <p:tavLst>
                                        <p:tav tm="0">
                                          <p:val>
                                            <p:strVal val="0-#ppt_h/2"/>
                                          </p:val>
                                        </p:tav>
                                        <p:tav tm="100000">
                                          <p:val>
                                            <p:strVal val="#ppt_y"/>
                                          </p:val>
                                        </p:tav>
                                      </p:tavLst>
                                    </p:anim>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53"/>
                                        </p:tgtEl>
                                        <p:attrNameLst>
                                          <p:attrName>style.visibility</p:attrName>
                                        </p:attrNameLst>
                                      </p:cBhvr>
                                      <p:to>
                                        <p:strVal val="visible"/>
                                      </p:to>
                                    </p:set>
                                    <p:anim calcmode="lin" valueType="num">
                                      <p:cBhvr>
                                        <p:cTn id="30" dur="500" fill="hold"/>
                                        <p:tgtEl>
                                          <p:spTgt spid="53"/>
                                        </p:tgtEl>
                                        <p:attrNameLst>
                                          <p:attrName>ppt_w</p:attrName>
                                        </p:attrNameLst>
                                      </p:cBhvr>
                                      <p:tavLst>
                                        <p:tav tm="0">
                                          <p:val>
                                            <p:fltVal val="0"/>
                                          </p:val>
                                        </p:tav>
                                        <p:tav tm="100000">
                                          <p:val>
                                            <p:strVal val="#ppt_w"/>
                                          </p:val>
                                        </p:tav>
                                      </p:tavLst>
                                    </p:anim>
                                    <p:anim calcmode="lin" valueType="num">
                                      <p:cBhvr>
                                        <p:cTn id="31" dur="500" fill="hold"/>
                                        <p:tgtEl>
                                          <p:spTgt spid="53"/>
                                        </p:tgtEl>
                                        <p:attrNameLst>
                                          <p:attrName>ppt_h</p:attrName>
                                        </p:attrNameLst>
                                      </p:cBhvr>
                                      <p:tavLst>
                                        <p:tav tm="0">
                                          <p:val>
                                            <p:fltVal val="0"/>
                                          </p:val>
                                        </p:tav>
                                        <p:tav tm="100000">
                                          <p:val>
                                            <p:strVal val="#ppt_h"/>
                                          </p:val>
                                        </p:tav>
                                      </p:tavLst>
                                    </p:anim>
                                    <p:animEffect transition="in" filter="fade">
                                      <p:cBhvr>
                                        <p:cTn id="32" dur="500"/>
                                        <p:tgtEl>
                                          <p:spTgt spid="53"/>
                                        </p:tgtEl>
                                      </p:cBhvr>
                                    </p:animEffect>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52"/>
                                        </p:tgtEl>
                                        <p:attrNameLst>
                                          <p:attrName>style.visibility</p:attrName>
                                        </p:attrNameLst>
                                      </p:cBhvr>
                                      <p:to>
                                        <p:strVal val="visible"/>
                                      </p:to>
                                    </p:set>
                                    <p:anim calcmode="lin" valueType="num">
                                      <p:cBhvr>
                                        <p:cTn id="36" dur="500" fill="hold"/>
                                        <p:tgtEl>
                                          <p:spTgt spid="52"/>
                                        </p:tgtEl>
                                        <p:attrNameLst>
                                          <p:attrName>ppt_w</p:attrName>
                                        </p:attrNameLst>
                                      </p:cBhvr>
                                      <p:tavLst>
                                        <p:tav tm="0">
                                          <p:val>
                                            <p:fltVal val="0"/>
                                          </p:val>
                                        </p:tav>
                                        <p:tav tm="100000">
                                          <p:val>
                                            <p:strVal val="#ppt_w"/>
                                          </p:val>
                                        </p:tav>
                                      </p:tavLst>
                                    </p:anim>
                                    <p:anim calcmode="lin" valueType="num">
                                      <p:cBhvr>
                                        <p:cTn id="37" dur="500" fill="hold"/>
                                        <p:tgtEl>
                                          <p:spTgt spid="52"/>
                                        </p:tgtEl>
                                        <p:attrNameLst>
                                          <p:attrName>ppt_h</p:attrName>
                                        </p:attrNameLst>
                                      </p:cBhvr>
                                      <p:tavLst>
                                        <p:tav tm="0">
                                          <p:val>
                                            <p:fltVal val="0"/>
                                          </p:val>
                                        </p:tav>
                                        <p:tav tm="100000">
                                          <p:val>
                                            <p:strVal val="#ppt_h"/>
                                          </p:val>
                                        </p:tav>
                                      </p:tavLst>
                                    </p:anim>
                                    <p:animEffect transition="in" filter="fade">
                                      <p:cBhvr>
                                        <p:cTn id="38" dur="500"/>
                                        <p:tgtEl>
                                          <p:spTgt spid="52"/>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 calcmode="lin" valueType="num">
                                      <p:cBhvr>
                                        <p:cTn id="42" dur="500" fill="hold"/>
                                        <p:tgtEl>
                                          <p:spTgt spid="51"/>
                                        </p:tgtEl>
                                        <p:attrNameLst>
                                          <p:attrName>ppt_w</p:attrName>
                                        </p:attrNameLst>
                                      </p:cBhvr>
                                      <p:tavLst>
                                        <p:tav tm="0">
                                          <p:val>
                                            <p:fltVal val="0"/>
                                          </p:val>
                                        </p:tav>
                                        <p:tav tm="100000">
                                          <p:val>
                                            <p:strVal val="#ppt_w"/>
                                          </p:val>
                                        </p:tav>
                                      </p:tavLst>
                                    </p:anim>
                                    <p:anim calcmode="lin" valueType="num">
                                      <p:cBhvr>
                                        <p:cTn id="43" dur="500" fill="hold"/>
                                        <p:tgtEl>
                                          <p:spTgt spid="51"/>
                                        </p:tgtEl>
                                        <p:attrNameLst>
                                          <p:attrName>ppt_h</p:attrName>
                                        </p:attrNameLst>
                                      </p:cBhvr>
                                      <p:tavLst>
                                        <p:tav tm="0">
                                          <p:val>
                                            <p:fltVal val="0"/>
                                          </p:val>
                                        </p:tav>
                                        <p:tav tm="100000">
                                          <p:val>
                                            <p:strVal val="#ppt_h"/>
                                          </p:val>
                                        </p:tav>
                                      </p:tavLst>
                                    </p:anim>
                                    <p:animEffect transition="in" filter="fade">
                                      <p:cBhvr>
                                        <p:cTn id="44" dur="500"/>
                                        <p:tgtEl>
                                          <p:spTgt spid="51"/>
                                        </p:tgtEl>
                                      </p:cBhvr>
                                    </p:animEffect>
                                  </p:childTnLst>
                                </p:cTn>
                              </p:par>
                            </p:childTnLst>
                          </p:cTn>
                        </p:par>
                        <p:par>
                          <p:cTn id="45" fill="hold">
                            <p:stCondLst>
                              <p:cond delay="4000"/>
                            </p:stCondLst>
                            <p:childTnLst>
                              <p:par>
                                <p:cTn id="46" presetID="53" presetClass="entr" presetSubtype="16"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 calcmode="lin" valueType="num">
                                      <p:cBhvr>
                                        <p:cTn id="48" dur="500" fill="hold"/>
                                        <p:tgtEl>
                                          <p:spTgt spid="50"/>
                                        </p:tgtEl>
                                        <p:attrNameLst>
                                          <p:attrName>ppt_w</p:attrName>
                                        </p:attrNameLst>
                                      </p:cBhvr>
                                      <p:tavLst>
                                        <p:tav tm="0">
                                          <p:val>
                                            <p:fltVal val="0"/>
                                          </p:val>
                                        </p:tav>
                                        <p:tav tm="100000">
                                          <p:val>
                                            <p:strVal val="#ppt_w"/>
                                          </p:val>
                                        </p:tav>
                                      </p:tavLst>
                                    </p:anim>
                                    <p:anim calcmode="lin" valueType="num">
                                      <p:cBhvr>
                                        <p:cTn id="49" dur="500" fill="hold"/>
                                        <p:tgtEl>
                                          <p:spTgt spid="50"/>
                                        </p:tgtEl>
                                        <p:attrNameLst>
                                          <p:attrName>ppt_h</p:attrName>
                                        </p:attrNameLst>
                                      </p:cBhvr>
                                      <p:tavLst>
                                        <p:tav tm="0">
                                          <p:val>
                                            <p:fltVal val="0"/>
                                          </p:val>
                                        </p:tav>
                                        <p:tav tm="100000">
                                          <p:val>
                                            <p:strVal val="#ppt_h"/>
                                          </p:val>
                                        </p:tav>
                                      </p:tavLst>
                                    </p:anim>
                                    <p:animEffect transition="in" filter="fade">
                                      <p:cBhvr>
                                        <p:cTn id="50" dur="500"/>
                                        <p:tgtEl>
                                          <p:spTgt spid="50"/>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9"/>
                                        </p:tgtEl>
                                        <p:attrNameLst>
                                          <p:attrName>style.visibility</p:attrName>
                                        </p:attrNameLst>
                                      </p:cBhvr>
                                      <p:to>
                                        <p:strVal val="visible"/>
                                      </p:to>
                                    </p:set>
                                    <p:anim calcmode="lin" valueType="num">
                                      <p:cBhvr>
                                        <p:cTn id="54" dur="500" fill="hold"/>
                                        <p:tgtEl>
                                          <p:spTgt spid="49"/>
                                        </p:tgtEl>
                                        <p:attrNameLst>
                                          <p:attrName>ppt_w</p:attrName>
                                        </p:attrNameLst>
                                      </p:cBhvr>
                                      <p:tavLst>
                                        <p:tav tm="0">
                                          <p:val>
                                            <p:fltVal val="0"/>
                                          </p:val>
                                        </p:tav>
                                        <p:tav tm="100000">
                                          <p:val>
                                            <p:strVal val="#ppt_w"/>
                                          </p:val>
                                        </p:tav>
                                      </p:tavLst>
                                    </p:anim>
                                    <p:anim calcmode="lin" valueType="num">
                                      <p:cBhvr>
                                        <p:cTn id="55" dur="500" fill="hold"/>
                                        <p:tgtEl>
                                          <p:spTgt spid="49"/>
                                        </p:tgtEl>
                                        <p:attrNameLst>
                                          <p:attrName>ppt_h</p:attrName>
                                        </p:attrNameLst>
                                      </p:cBhvr>
                                      <p:tavLst>
                                        <p:tav tm="0">
                                          <p:val>
                                            <p:fltVal val="0"/>
                                          </p:val>
                                        </p:tav>
                                        <p:tav tm="100000">
                                          <p:val>
                                            <p:strVal val="#ppt_h"/>
                                          </p:val>
                                        </p:tav>
                                      </p:tavLst>
                                    </p:anim>
                                    <p:animEffect transition="in" filter="fade">
                                      <p:cBhvr>
                                        <p:cTn id="56" dur="500"/>
                                        <p:tgtEl>
                                          <p:spTgt spid="49"/>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47"/>
                                        </p:tgtEl>
                                        <p:attrNameLst>
                                          <p:attrName>style.visibility</p:attrName>
                                        </p:attrNameLst>
                                      </p:cBhvr>
                                      <p:to>
                                        <p:strVal val="visible"/>
                                      </p:to>
                                    </p:set>
                                    <p:anim calcmode="lin" valueType="num">
                                      <p:cBhvr>
                                        <p:cTn id="60" dur="500" fill="hold"/>
                                        <p:tgtEl>
                                          <p:spTgt spid="47"/>
                                        </p:tgtEl>
                                        <p:attrNameLst>
                                          <p:attrName>ppt_w</p:attrName>
                                        </p:attrNameLst>
                                      </p:cBhvr>
                                      <p:tavLst>
                                        <p:tav tm="0">
                                          <p:val>
                                            <p:fltVal val="0"/>
                                          </p:val>
                                        </p:tav>
                                        <p:tav tm="100000">
                                          <p:val>
                                            <p:strVal val="#ppt_w"/>
                                          </p:val>
                                        </p:tav>
                                      </p:tavLst>
                                    </p:anim>
                                    <p:anim calcmode="lin" valueType="num">
                                      <p:cBhvr>
                                        <p:cTn id="61" dur="500" fill="hold"/>
                                        <p:tgtEl>
                                          <p:spTgt spid="47"/>
                                        </p:tgtEl>
                                        <p:attrNameLst>
                                          <p:attrName>ppt_h</p:attrName>
                                        </p:attrNameLst>
                                      </p:cBhvr>
                                      <p:tavLst>
                                        <p:tav tm="0">
                                          <p:val>
                                            <p:fltVal val="0"/>
                                          </p:val>
                                        </p:tav>
                                        <p:tav tm="100000">
                                          <p:val>
                                            <p:strVal val="#ppt_h"/>
                                          </p:val>
                                        </p:tav>
                                      </p:tavLst>
                                    </p:anim>
                                    <p:animEffect transition="in" filter="fade">
                                      <p:cBhvr>
                                        <p:cTn id="62" dur="500"/>
                                        <p:tgtEl>
                                          <p:spTgt spid="47"/>
                                        </p:tgtEl>
                                      </p:cBhvr>
                                    </p:animEffect>
                                  </p:childTnLst>
                                </p:cTn>
                              </p:par>
                            </p:childTnLst>
                          </p:cTn>
                        </p:par>
                        <p:par>
                          <p:cTn id="63" fill="hold">
                            <p:stCondLst>
                              <p:cond delay="5500"/>
                            </p:stCondLst>
                            <p:childTnLst>
                              <p:par>
                                <p:cTn id="64" presetID="10" presetClass="entr" presetSubtype="0" fill="hold" grpId="0" nodeType="afterEffect">
                                  <p:stCondLst>
                                    <p:cond delay="0"/>
                                  </p:stCondLst>
                                  <p:childTnLst>
                                    <p:set>
                                      <p:cBhvr>
                                        <p:cTn id="65" dur="1" fill="hold">
                                          <p:stCondLst>
                                            <p:cond delay="0"/>
                                          </p:stCondLst>
                                        </p:cTn>
                                        <p:tgtEl>
                                          <p:spTgt spid="56"/>
                                        </p:tgtEl>
                                        <p:attrNameLst>
                                          <p:attrName>style.visibility</p:attrName>
                                        </p:attrNameLst>
                                      </p:cBhvr>
                                      <p:to>
                                        <p:strVal val="visible"/>
                                      </p:to>
                                    </p:set>
                                    <p:animEffect transition="in" filter="fade">
                                      <p:cBhvr>
                                        <p:cTn id="66" dur="500"/>
                                        <p:tgtEl>
                                          <p:spTgt spid="56"/>
                                        </p:tgtEl>
                                      </p:cBhvr>
                                    </p:animEffect>
                                  </p:childTnLst>
                                </p:cTn>
                              </p:par>
                            </p:childTnLst>
                          </p:cTn>
                        </p:par>
                        <p:par>
                          <p:cTn id="67" fill="hold">
                            <p:stCondLst>
                              <p:cond delay="6000"/>
                            </p:stCondLst>
                            <p:childTnLst>
                              <p:par>
                                <p:cTn id="68" presetID="10" presetClass="entr" presetSubtype="0" fill="hold" grpId="0" nodeType="afterEffect">
                                  <p:stCondLst>
                                    <p:cond delay="0"/>
                                  </p:stCondLst>
                                  <p:childTnLst>
                                    <p:set>
                                      <p:cBhvr>
                                        <p:cTn id="69" dur="1" fill="hold">
                                          <p:stCondLst>
                                            <p:cond delay="0"/>
                                          </p:stCondLst>
                                        </p:cTn>
                                        <p:tgtEl>
                                          <p:spTgt spid="54"/>
                                        </p:tgtEl>
                                        <p:attrNameLst>
                                          <p:attrName>style.visibility</p:attrName>
                                        </p:attrNameLst>
                                      </p:cBhvr>
                                      <p:to>
                                        <p:strVal val="visible"/>
                                      </p:to>
                                    </p:set>
                                    <p:animEffect transition="in" filter="fade">
                                      <p:cBhvr>
                                        <p:cTn id="70" dur="500"/>
                                        <p:tgtEl>
                                          <p:spTgt spid="54"/>
                                        </p:tgtEl>
                                      </p:cBhvr>
                                    </p:animEffect>
                                  </p:childTnLst>
                                </p:cTn>
                              </p:par>
                            </p:childTnLst>
                          </p:cTn>
                        </p:par>
                        <p:par>
                          <p:cTn id="71" fill="hold">
                            <p:stCondLst>
                              <p:cond delay="6500"/>
                            </p:stCondLst>
                            <p:childTnLst>
                              <p:par>
                                <p:cTn id="72" presetID="10" presetClass="entr" presetSubtype="0" fill="hold" grpId="0" nodeType="afterEffect">
                                  <p:stCondLst>
                                    <p:cond delay="0"/>
                                  </p:stCondLst>
                                  <p:childTnLst>
                                    <p:set>
                                      <p:cBhvr>
                                        <p:cTn id="73" dur="1" fill="hold">
                                          <p:stCondLst>
                                            <p:cond delay="0"/>
                                          </p:stCondLst>
                                        </p:cTn>
                                        <p:tgtEl>
                                          <p:spTgt spid="57"/>
                                        </p:tgtEl>
                                        <p:attrNameLst>
                                          <p:attrName>style.visibility</p:attrName>
                                        </p:attrNameLst>
                                      </p:cBhvr>
                                      <p:to>
                                        <p:strVal val="visible"/>
                                      </p:to>
                                    </p:set>
                                    <p:animEffect transition="in" filter="fade">
                                      <p:cBhvr>
                                        <p:cTn id="74" dur="500"/>
                                        <p:tgtEl>
                                          <p:spTgt spid="57"/>
                                        </p:tgtEl>
                                      </p:cBhvr>
                                    </p:animEffect>
                                  </p:childTnLst>
                                </p:cTn>
                              </p:par>
                            </p:childTnLst>
                          </p:cTn>
                        </p:par>
                        <p:par>
                          <p:cTn id="75" fill="hold">
                            <p:stCondLst>
                              <p:cond delay="7000"/>
                            </p:stCondLst>
                            <p:childTnLst>
                              <p:par>
                                <p:cTn id="76" presetID="10" presetClass="entr" presetSubtype="0" fill="hold" grpId="0" nodeType="afterEffect">
                                  <p:stCondLst>
                                    <p:cond delay="0"/>
                                  </p:stCondLst>
                                  <p:childTnLst>
                                    <p:set>
                                      <p:cBhvr>
                                        <p:cTn id="77" dur="1" fill="hold">
                                          <p:stCondLst>
                                            <p:cond delay="0"/>
                                          </p:stCondLst>
                                        </p:cTn>
                                        <p:tgtEl>
                                          <p:spTgt spid="60"/>
                                        </p:tgtEl>
                                        <p:attrNameLst>
                                          <p:attrName>style.visibility</p:attrName>
                                        </p:attrNameLst>
                                      </p:cBhvr>
                                      <p:to>
                                        <p:strVal val="visible"/>
                                      </p:to>
                                    </p:set>
                                    <p:animEffect transition="in" filter="fade">
                                      <p:cBhvr>
                                        <p:cTn id="78" dur="500"/>
                                        <p:tgtEl>
                                          <p:spTgt spid="60"/>
                                        </p:tgtEl>
                                      </p:cBhvr>
                                    </p:animEffect>
                                  </p:childTnLst>
                                </p:cTn>
                              </p:par>
                            </p:childTnLst>
                          </p:cTn>
                        </p:par>
                        <p:par>
                          <p:cTn id="79" fill="hold">
                            <p:stCondLst>
                              <p:cond delay="7500"/>
                            </p:stCondLst>
                            <p:childTnLst>
                              <p:par>
                                <p:cTn id="80" presetID="10" presetClass="entr" presetSubtype="0" fill="hold" grpId="0" nodeType="afterEffect">
                                  <p:stCondLst>
                                    <p:cond delay="0"/>
                                  </p:stCondLst>
                                  <p:childTnLst>
                                    <p:set>
                                      <p:cBhvr>
                                        <p:cTn id="81" dur="1" fill="hold">
                                          <p:stCondLst>
                                            <p:cond delay="0"/>
                                          </p:stCondLst>
                                        </p:cTn>
                                        <p:tgtEl>
                                          <p:spTgt spid="61"/>
                                        </p:tgtEl>
                                        <p:attrNameLst>
                                          <p:attrName>style.visibility</p:attrName>
                                        </p:attrNameLst>
                                      </p:cBhvr>
                                      <p:to>
                                        <p:strVal val="visible"/>
                                      </p:to>
                                    </p:set>
                                    <p:animEffect transition="in" filter="fade">
                                      <p:cBhvr>
                                        <p:cTn id="82"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5" grpId="0"/>
      <p:bldP spid="47" grpId="0"/>
      <p:bldP spid="49" grpId="0"/>
      <p:bldP spid="50" grpId="0"/>
      <p:bldP spid="51" grpId="0"/>
      <p:bldP spid="52" grpId="0"/>
      <p:bldP spid="53" grpId="0"/>
      <p:bldP spid="54" grpId="0"/>
      <p:bldP spid="56" grpId="0"/>
      <p:bldP spid="57" grpId="0"/>
      <p:bldP spid="60" grpId="0" animBg="1"/>
      <p:bldP spid="61" grpId="0"/>
      <p:bldP spid="48"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Line Stage Diagram</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42" name="TextBox 41"/>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43" name="Straight Connector 42"/>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0" name="Group 39"/>
          <p:cNvGrpSpPr/>
          <p:nvPr/>
        </p:nvGrpSpPr>
        <p:grpSpPr>
          <a:xfrm>
            <a:off x="5523021" y="1327348"/>
            <a:ext cx="1178313" cy="5527220"/>
            <a:chOff x="5523021" y="1327348"/>
            <a:chExt cx="1178313" cy="5527220"/>
          </a:xfrm>
        </p:grpSpPr>
        <p:sp>
          <p:nvSpPr>
            <p:cNvPr id="4" name="椭圆 48"/>
            <p:cNvSpPr/>
            <p:nvPr/>
          </p:nvSpPr>
          <p:spPr>
            <a:xfrm>
              <a:off x="5523021" y="2100750"/>
              <a:ext cx="1178313" cy="1178313"/>
            </a:xfrm>
            <a:prstGeom prst="ellipse">
              <a:avLst/>
            </a:prstGeom>
            <a:solidFill>
              <a:schemeClr val="accent4"/>
            </a:solidFill>
            <a:ln w="25400" cap="flat" cmpd="sng" algn="ctr">
              <a:solidFill>
                <a:schemeClr val="accent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5" name="椭圆 49"/>
            <p:cNvSpPr/>
            <p:nvPr/>
          </p:nvSpPr>
          <p:spPr>
            <a:xfrm>
              <a:off x="5620051" y="2197780"/>
              <a:ext cx="981927" cy="981927"/>
            </a:xfrm>
            <a:prstGeom prst="ellipse">
              <a:avLst/>
            </a:prstGeom>
            <a:solidFill>
              <a:schemeClr val="accent4"/>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6" name="椭圆 50"/>
            <p:cNvSpPr/>
            <p:nvPr/>
          </p:nvSpPr>
          <p:spPr>
            <a:xfrm>
              <a:off x="5681422" y="2257735"/>
              <a:ext cx="859186" cy="859186"/>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7" name="矩形 51"/>
            <p:cNvSpPr/>
            <p:nvPr/>
          </p:nvSpPr>
          <p:spPr>
            <a:xfrm>
              <a:off x="6100492" y="3279063"/>
              <a:ext cx="66625" cy="3575505"/>
            </a:xfrm>
            <a:prstGeom prst="rect">
              <a:avLst/>
            </a:prstGeom>
            <a:solidFill>
              <a:schemeClr val="accent4"/>
            </a:solidFill>
            <a:ln w="25400" cap="flat" cmpd="sng" algn="ctr">
              <a:solidFill>
                <a:schemeClr val="accent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4BACC6">
                    <a:lumMod val="75000"/>
                  </a:srgbClr>
                </a:solidFill>
                <a:effectLst/>
                <a:uLnTx/>
                <a:uFillTx/>
                <a:latin typeface="Calibri" panose="020F0502020204030204"/>
                <a:ea typeface="宋体" panose="02010600030101010101" pitchFamily="2" charset="-122"/>
                <a:cs typeface="+mn-cs"/>
              </a:endParaRPr>
            </a:p>
          </p:txBody>
        </p:sp>
        <p:sp>
          <p:nvSpPr>
            <p:cNvPr id="8" name="矩形 52"/>
            <p:cNvSpPr/>
            <p:nvPr/>
          </p:nvSpPr>
          <p:spPr>
            <a:xfrm>
              <a:off x="6113022" y="1895329"/>
              <a:ext cx="41563" cy="227602"/>
            </a:xfrm>
            <a:prstGeom prst="rect">
              <a:avLst/>
            </a:prstGeom>
            <a:solidFill>
              <a:schemeClr val="accent4"/>
            </a:solidFill>
            <a:ln w="25400" cap="flat" cmpd="sng" algn="ctr">
              <a:solidFill>
                <a:schemeClr val="accent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4BACC6">
                    <a:lumMod val="75000"/>
                  </a:srgbClr>
                </a:solidFill>
                <a:effectLst/>
                <a:uLnTx/>
                <a:uFillTx/>
                <a:latin typeface="Calibri" panose="020F0502020204030204"/>
                <a:ea typeface="宋体" panose="02010600030101010101" pitchFamily="2" charset="-122"/>
                <a:cs typeface="+mn-cs"/>
              </a:endParaRPr>
            </a:p>
          </p:txBody>
        </p:sp>
        <p:sp>
          <p:nvSpPr>
            <p:cNvPr id="9" name="椭圆 53"/>
            <p:cNvSpPr/>
            <p:nvPr/>
          </p:nvSpPr>
          <p:spPr>
            <a:xfrm>
              <a:off x="5936838" y="1566532"/>
              <a:ext cx="392771" cy="392771"/>
            </a:xfrm>
            <a:prstGeom prst="ellipse">
              <a:avLst/>
            </a:prstGeom>
            <a:solidFill>
              <a:schemeClr val="accent4"/>
            </a:solidFill>
            <a:ln w="25400" cap="flat" cmpd="sng" algn="ctr">
              <a:solidFill>
                <a:schemeClr val="accent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36" name="TextBox 35"/>
            <p:cNvSpPr txBox="1"/>
            <p:nvPr/>
          </p:nvSpPr>
          <p:spPr>
            <a:xfrm>
              <a:off x="5947360" y="1327348"/>
              <a:ext cx="383093" cy="732508"/>
            </a:xfrm>
            <a:prstGeom prst="rect">
              <a:avLst/>
            </a:prstGeom>
            <a:noFill/>
          </p:spPr>
          <p:txBody>
            <a:bodyPr wrap="square" rtlCol="0">
              <a:spAutoFit/>
            </a:bodyPr>
            <a:lstStyle/>
            <a:p>
              <a:pPr marL="0" marR="0" lvl="0" indent="0" algn="ctr" defTabSz="914400" eaLnBrk="1" fontAlgn="auto" latinLnBrk="0" hangingPunct="1">
                <a:lnSpc>
                  <a:spcPct val="130000"/>
                </a:lnSpc>
                <a:spcBef>
                  <a:spcPts val="0"/>
                </a:spcBef>
                <a:spcAft>
                  <a:spcPts val="0"/>
                </a:spcAft>
                <a:buClrTx/>
                <a:buSzTx/>
                <a:buFontTx/>
                <a:buNone/>
                <a:defRPr/>
              </a:pPr>
              <a:r>
                <a:rPr kumimoji="0" lang="en-US" altLang="zh-CN" sz="3200" b="1" i="0" u="none" strike="noStrike" kern="0" cap="none" spc="0" normalizeH="0" baseline="0" noProof="0" dirty="0" smtClean="0">
                  <a:ln>
                    <a:noFill/>
                  </a:ln>
                  <a:solidFill>
                    <a:sysClr val="window" lastClr="FFFFFF"/>
                  </a:solidFill>
                  <a:effectLst>
                    <a:innerShdw blurRad="63500" dist="50800" dir="13500000">
                      <a:prstClr val="black">
                        <a:alpha val="50000"/>
                      </a:prstClr>
                    </a:innerShdw>
                  </a:effectLst>
                  <a:uLnTx/>
                  <a:uFillTx/>
                  <a:ea typeface="微软雅黑" panose="020B0503020204020204" pitchFamily="34" charset="-122"/>
                </a:rPr>
                <a:t>3</a:t>
              </a:r>
              <a:endParaRPr kumimoji="0" lang="zh-CN" altLang="en-US" sz="3200" b="1" i="0" u="none" strike="noStrike" kern="0" cap="none" spc="0" normalizeH="0" baseline="0" noProof="0" dirty="0">
                <a:ln>
                  <a:noFill/>
                </a:ln>
                <a:solidFill>
                  <a:sysClr val="window" lastClr="FFFFFF"/>
                </a:solidFill>
                <a:effectLst>
                  <a:innerShdw blurRad="63500" dist="50800" dir="13500000">
                    <a:prstClr val="black">
                      <a:alpha val="50000"/>
                    </a:prstClr>
                  </a:innerShdw>
                </a:effectLst>
                <a:uLnTx/>
                <a:uFillTx/>
                <a:ea typeface="微软雅黑" panose="020B0503020204020204" pitchFamily="34" charset="-122"/>
              </a:endParaRPr>
            </a:p>
          </p:txBody>
        </p:sp>
        <p:grpSp>
          <p:nvGrpSpPr>
            <p:cNvPr id="44" name="Group 43"/>
            <p:cNvGrpSpPr/>
            <p:nvPr/>
          </p:nvGrpSpPr>
          <p:grpSpPr>
            <a:xfrm>
              <a:off x="5878445" y="2463898"/>
              <a:ext cx="465138" cy="435769"/>
              <a:chOff x="5368132" y="3540125"/>
              <a:chExt cx="465138" cy="435769"/>
            </a:xfrm>
            <a:solidFill>
              <a:schemeClr val="accent4"/>
            </a:solidFill>
          </p:grpSpPr>
          <p:sp>
            <p:nvSpPr>
              <p:cNvPr id="45"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7" name="Group 66"/>
          <p:cNvGrpSpPr/>
          <p:nvPr/>
        </p:nvGrpSpPr>
        <p:grpSpPr>
          <a:xfrm>
            <a:off x="6538842" y="2610676"/>
            <a:ext cx="1560816" cy="4247324"/>
            <a:chOff x="6538842" y="2610676"/>
            <a:chExt cx="1560816" cy="4247324"/>
          </a:xfrm>
        </p:grpSpPr>
        <p:sp>
          <p:nvSpPr>
            <p:cNvPr id="20" name="矩形 64"/>
            <p:cNvSpPr/>
            <p:nvPr/>
          </p:nvSpPr>
          <p:spPr>
            <a:xfrm>
              <a:off x="6538843" y="3562698"/>
              <a:ext cx="74260" cy="3295302"/>
            </a:xfrm>
            <a:prstGeom prst="rect">
              <a:avLst/>
            </a:prstGeom>
            <a:solidFill>
              <a:schemeClr val="accent5"/>
            </a:solidFill>
            <a:ln w="25400" cap="flat" cmpd="sng" algn="ctr">
              <a:solidFill>
                <a:schemeClr val="accent5"/>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3" name="椭圆 57"/>
            <p:cNvSpPr/>
            <p:nvPr/>
          </p:nvSpPr>
          <p:spPr>
            <a:xfrm>
              <a:off x="7706887" y="2819247"/>
              <a:ext cx="392771" cy="392771"/>
            </a:xfrm>
            <a:prstGeom prst="ellipse">
              <a:avLst/>
            </a:prstGeom>
            <a:solidFill>
              <a:schemeClr val="accent5"/>
            </a:solidFill>
            <a:ln w="25400" cap="flat" cmpd="sng" algn="ctr">
              <a:solidFill>
                <a:schemeClr val="accent5"/>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6" name="椭圆 60"/>
            <p:cNvSpPr/>
            <p:nvPr/>
          </p:nvSpPr>
          <p:spPr>
            <a:xfrm>
              <a:off x="6538842" y="2973542"/>
              <a:ext cx="1178313" cy="1178313"/>
            </a:xfrm>
            <a:prstGeom prst="ellipse">
              <a:avLst/>
            </a:prstGeom>
            <a:solidFill>
              <a:schemeClr val="accent5"/>
            </a:solidFill>
            <a:ln w="25400" cap="flat" cmpd="sng" algn="ctr">
              <a:solidFill>
                <a:schemeClr val="accent5"/>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7" name="椭圆 61"/>
            <p:cNvSpPr/>
            <p:nvPr/>
          </p:nvSpPr>
          <p:spPr>
            <a:xfrm>
              <a:off x="6635872" y="3070572"/>
              <a:ext cx="981927" cy="981927"/>
            </a:xfrm>
            <a:prstGeom prst="ellipse">
              <a:avLst/>
            </a:prstGeom>
            <a:no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8" name="椭圆 62"/>
            <p:cNvSpPr/>
            <p:nvPr/>
          </p:nvSpPr>
          <p:spPr>
            <a:xfrm>
              <a:off x="6697243" y="3130526"/>
              <a:ext cx="859186" cy="859186"/>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9" name="矩形 63"/>
            <p:cNvSpPr/>
            <p:nvPr/>
          </p:nvSpPr>
          <p:spPr>
            <a:xfrm rot="3600000">
              <a:off x="7660473" y="3036319"/>
              <a:ext cx="41563" cy="227602"/>
            </a:xfrm>
            <a:prstGeom prst="rect">
              <a:avLst/>
            </a:prstGeom>
            <a:solidFill>
              <a:schemeClr val="accent5"/>
            </a:solidFill>
            <a:ln w="25400" cap="flat" cmpd="sng" algn="ctr">
              <a:solidFill>
                <a:schemeClr val="accent5"/>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37" name="TextBox 36"/>
            <p:cNvSpPr txBox="1"/>
            <p:nvPr/>
          </p:nvSpPr>
          <p:spPr>
            <a:xfrm>
              <a:off x="7706887" y="2610676"/>
              <a:ext cx="383093" cy="732508"/>
            </a:xfrm>
            <a:prstGeom prst="rect">
              <a:avLst/>
            </a:prstGeom>
            <a:noFill/>
          </p:spPr>
          <p:txBody>
            <a:bodyPr wrap="square" rtlCol="0">
              <a:spAutoFit/>
            </a:bodyPr>
            <a:lstStyle/>
            <a:p>
              <a:pPr marL="0" marR="0" lvl="0" indent="0" algn="ctr" defTabSz="914400" eaLnBrk="1" fontAlgn="auto" latinLnBrk="0" hangingPunct="1">
                <a:lnSpc>
                  <a:spcPct val="130000"/>
                </a:lnSpc>
                <a:spcBef>
                  <a:spcPts val="0"/>
                </a:spcBef>
                <a:spcAft>
                  <a:spcPts val="0"/>
                </a:spcAft>
                <a:buClrTx/>
                <a:buSzTx/>
                <a:buFontTx/>
                <a:buNone/>
                <a:defRPr/>
              </a:pPr>
              <a:r>
                <a:rPr kumimoji="0" lang="en-US" altLang="zh-CN" sz="3200" b="1" i="0" u="none" strike="noStrike" kern="0" cap="none" spc="0" normalizeH="0" baseline="0" noProof="0" dirty="0" smtClean="0">
                  <a:ln>
                    <a:noFill/>
                  </a:ln>
                  <a:solidFill>
                    <a:sysClr val="window" lastClr="FFFFFF"/>
                  </a:solidFill>
                  <a:effectLst>
                    <a:innerShdw blurRad="63500" dist="50800" dir="13500000">
                      <a:prstClr val="black">
                        <a:alpha val="50000"/>
                      </a:prstClr>
                    </a:innerShdw>
                  </a:effectLst>
                  <a:uLnTx/>
                  <a:uFillTx/>
                  <a:ea typeface="微软雅黑" panose="020B0503020204020204" pitchFamily="34" charset="-122"/>
                </a:rPr>
                <a:t>4</a:t>
              </a:r>
              <a:endParaRPr kumimoji="0" lang="zh-CN" altLang="en-US" sz="3200" b="1" i="0" u="none" strike="noStrike" kern="0" cap="none" spc="0" normalizeH="0" baseline="0" noProof="0" dirty="0">
                <a:ln>
                  <a:noFill/>
                </a:ln>
                <a:solidFill>
                  <a:sysClr val="window" lastClr="FFFFFF"/>
                </a:solidFill>
                <a:effectLst>
                  <a:innerShdw blurRad="63500" dist="50800" dir="13500000">
                    <a:prstClr val="black">
                      <a:alpha val="50000"/>
                    </a:prstClr>
                  </a:innerShdw>
                </a:effectLst>
                <a:uLnTx/>
                <a:uFillTx/>
                <a:ea typeface="微软雅黑" panose="020B0503020204020204" pitchFamily="34" charset="-122"/>
              </a:endParaRPr>
            </a:p>
          </p:txBody>
        </p:sp>
        <p:grpSp>
          <p:nvGrpSpPr>
            <p:cNvPr id="47" name="Group 46"/>
            <p:cNvGrpSpPr/>
            <p:nvPr/>
          </p:nvGrpSpPr>
          <p:grpSpPr>
            <a:xfrm>
              <a:off x="6968454" y="3333851"/>
              <a:ext cx="319088" cy="465138"/>
              <a:chOff x="3582988" y="3510757"/>
              <a:chExt cx="319088" cy="465138"/>
            </a:xfrm>
            <a:solidFill>
              <a:schemeClr val="accent5"/>
            </a:solidFill>
          </p:grpSpPr>
          <p:sp>
            <p:nvSpPr>
              <p:cNvPr id="48"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9"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74" name="Group 73"/>
          <p:cNvGrpSpPr/>
          <p:nvPr/>
        </p:nvGrpSpPr>
        <p:grpSpPr>
          <a:xfrm>
            <a:off x="3493705" y="4257392"/>
            <a:ext cx="1731250" cy="2597440"/>
            <a:chOff x="3493705" y="4257392"/>
            <a:chExt cx="1731250" cy="2597440"/>
          </a:xfrm>
        </p:grpSpPr>
        <p:sp>
          <p:nvSpPr>
            <p:cNvPr id="29" name="矩形 73"/>
            <p:cNvSpPr/>
            <p:nvPr/>
          </p:nvSpPr>
          <p:spPr>
            <a:xfrm>
              <a:off x="5149532" y="4877051"/>
              <a:ext cx="74260" cy="1977781"/>
            </a:xfrm>
            <a:prstGeom prst="rect">
              <a:avLst/>
            </a:prstGeom>
            <a:solidFill>
              <a:schemeClr val="accent1"/>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5" name="椭圆 69"/>
            <p:cNvSpPr/>
            <p:nvPr/>
          </p:nvSpPr>
          <p:spPr>
            <a:xfrm>
              <a:off x="4046642" y="4257392"/>
              <a:ext cx="1178313" cy="1178313"/>
            </a:xfrm>
            <a:prstGeom prst="ellipse">
              <a:avLst/>
            </a:prstGeom>
            <a:solidFill>
              <a:schemeClr val="accent1"/>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6" name="椭圆 70"/>
            <p:cNvSpPr/>
            <p:nvPr/>
          </p:nvSpPr>
          <p:spPr>
            <a:xfrm>
              <a:off x="4143672" y="4354422"/>
              <a:ext cx="981927" cy="981927"/>
            </a:xfrm>
            <a:prstGeom prst="ellipse">
              <a:avLst/>
            </a:prstGeom>
            <a:solidFill>
              <a:schemeClr val="accent1"/>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7" name="椭圆 71"/>
            <p:cNvSpPr/>
            <p:nvPr/>
          </p:nvSpPr>
          <p:spPr>
            <a:xfrm>
              <a:off x="4205043" y="4414377"/>
              <a:ext cx="859186" cy="859186"/>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31" name="矩形 75"/>
            <p:cNvSpPr/>
            <p:nvPr/>
          </p:nvSpPr>
          <p:spPr>
            <a:xfrm rot="16200000">
              <a:off x="3934227" y="4742205"/>
              <a:ext cx="41563" cy="227602"/>
            </a:xfrm>
            <a:prstGeom prst="rect">
              <a:avLst/>
            </a:prstGeom>
            <a:solidFill>
              <a:schemeClr val="accent1"/>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33" name="椭圆 77"/>
            <p:cNvSpPr/>
            <p:nvPr/>
          </p:nvSpPr>
          <p:spPr>
            <a:xfrm>
              <a:off x="3493705" y="4638839"/>
              <a:ext cx="392771" cy="392771"/>
            </a:xfrm>
            <a:prstGeom prst="ellipse">
              <a:avLst/>
            </a:prstGeom>
            <a:solidFill>
              <a:schemeClr val="accent1"/>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34" name="TextBox 33"/>
            <p:cNvSpPr txBox="1"/>
            <p:nvPr/>
          </p:nvSpPr>
          <p:spPr>
            <a:xfrm>
              <a:off x="3503383" y="4431255"/>
              <a:ext cx="383093" cy="732508"/>
            </a:xfrm>
            <a:prstGeom prst="rect">
              <a:avLst/>
            </a:prstGeom>
            <a:noFill/>
          </p:spPr>
          <p:txBody>
            <a:bodyPr wrap="square" rtlCol="0">
              <a:spAutoFit/>
            </a:bodyPr>
            <a:lstStyle/>
            <a:p>
              <a:pPr marL="0" marR="0" lvl="0" indent="0" algn="ctr" defTabSz="914400" eaLnBrk="1" fontAlgn="auto" latinLnBrk="0" hangingPunct="1">
                <a:lnSpc>
                  <a:spcPct val="130000"/>
                </a:lnSpc>
                <a:spcBef>
                  <a:spcPts val="0"/>
                </a:spcBef>
                <a:spcAft>
                  <a:spcPts val="0"/>
                </a:spcAft>
                <a:buClrTx/>
                <a:buSzTx/>
                <a:buFontTx/>
                <a:buNone/>
                <a:defRPr/>
              </a:pPr>
              <a:r>
                <a:rPr kumimoji="0" lang="en-US" altLang="zh-CN" sz="3200" b="1" i="0" u="none" strike="noStrike" kern="0" cap="none" spc="0" normalizeH="0" baseline="0" noProof="0" dirty="0" smtClean="0">
                  <a:ln>
                    <a:noFill/>
                  </a:ln>
                  <a:solidFill>
                    <a:sysClr val="window" lastClr="FFFFFF"/>
                  </a:solidFill>
                  <a:effectLst>
                    <a:innerShdw blurRad="63500" dist="50800" dir="13500000">
                      <a:prstClr val="black">
                        <a:alpha val="50000"/>
                      </a:prstClr>
                    </a:innerShdw>
                  </a:effectLst>
                  <a:uLnTx/>
                  <a:uFillTx/>
                  <a:ea typeface="微软雅黑" panose="020B0503020204020204" pitchFamily="34" charset="-122"/>
                </a:rPr>
                <a:t>1</a:t>
              </a:r>
              <a:endParaRPr kumimoji="0" lang="zh-CN" altLang="en-US" sz="3200" b="1" i="0" u="none" strike="noStrike" kern="0" cap="none" spc="0" normalizeH="0" baseline="0" noProof="0" dirty="0">
                <a:ln>
                  <a:noFill/>
                </a:ln>
                <a:solidFill>
                  <a:sysClr val="window" lastClr="FFFFFF"/>
                </a:solidFill>
                <a:effectLst>
                  <a:innerShdw blurRad="63500" dist="50800" dir="13500000">
                    <a:prstClr val="black">
                      <a:alpha val="50000"/>
                    </a:prstClr>
                  </a:innerShdw>
                </a:effectLst>
                <a:uLnTx/>
                <a:uFillTx/>
                <a:ea typeface="微软雅黑" panose="020B0503020204020204" pitchFamily="34" charset="-122"/>
              </a:endParaRPr>
            </a:p>
          </p:txBody>
        </p:sp>
        <p:sp>
          <p:nvSpPr>
            <p:cNvPr id="50" name="AutoShape 117"/>
            <p:cNvSpPr/>
            <p:nvPr/>
          </p:nvSpPr>
          <p:spPr bwMode="auto">
            <a:xfrm>
              <a:off x="4402463" y="4704613"/>
              <a:ext cx="464344" cy="348456"/>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accent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75" name="Group 74"/>
          <p:cNvGrpSpPr/>
          <p:nvPr/>
        </p:nvGrpSpPr>
        <p:grpSpPr>
          <a:xfrm>
            <a:off x="4134255" y="2656169"/>
            <a:ext cx="1582214" cy="4198399"/>
            <a:chOff x="4134255" y="2656169"/>
            <a:chExt cx="1582214" cy="4198399"/>
          </a:xfrm>
        </p:grpSpPr>
        <p:sp>
          <p:nvSpPr>
            <p:cNvPr id="28" name="矩形 72"/>
            <p:cNvSpPr/>
            <p:nvPr/>
          </p:nvSpPr>
          <p:spPr>
            <a:xfrm>
              <a:off x="5642209" y="3559266"/>
              <a:ext cx="74260" cy="3295302"/>
            </a:xfrm>
            <a:prstGeom prst="rect">
              <a:avLst/>
            </a:prstGeom>
            <a:solidFill>
              <a:schemeClr val="accent2"/>
            </a:solidFill>
            <a:ln w="25400" cap="flat" cmpd="sng" algn="ctr">
              <a:solidFill>
                <a:schemeClr val="accent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2" name="椭圆 66"/>
            <p:cNvSpPr/>
            <p:nvPr/>
          </p:nvSpPr>
          <p:spPr>
            <a:xfrm>
              <a:off x="4527026" y="3001678"/>
              <a:ext cx="1178313" cy="1178313"/>
            </a:xfrm>
            <a:prstGeom prst="ellipse">
              <a:avLst/>
            </a:prstGeom>
            <a:solidFill>
              <a:schemeClr val="accent2"/>
            </a:solidFill>
            <a:ln w="25400" cap="flat" cmpd="sng" algn="ctr">
              <a:solidFill>
                <a:schemeClr val="accent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3" name="椭圆 67"/>
            <p:cNvSpPr/>
            <p:nvPr/>
          </p:nvSpPr>
          <p:spPr>
            <a:xfrm>
              <a:off x="4624056" y="3098708"/>
              <a:ext cx="981927" cy="981927"/>
            </a:xfrm>
            <a:prstGeom prst="ellipse">
              <a:avLst/>
            </a:prstGeom>
            <a:solidFill>
              <a:schemeClr val="accent2"/>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4" name="椭圆 68"/>
            <p:cNvSpPr/>
            <p:nvPr/>
          </p:nvSpPr>
          <p:spPr>
            <a:xfrm>
              <a:off x="4685427" y="3158662"/>
              <a:ext cx="859186" cy="859186"/>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30" name="矩形 74"/>
            <p:cNvSpPr/>
            <p:nvPr/>
          </p:nvSpPr>
          <p:spPr>
            <a:xfrm rot="18000000" flipV="1">
              <a:off x="4555701" y="3090366"/>
              <a:ext cx="41563" cy="227602"/>
            </a:xfrm>
            <a:prstGeom prst="rect">
              <a:avLst/>
            </a:prstGeom>
            <a:solidFill>
              <a:schemeClr val="accent2"/>
            </a:solidFill>
            <a:ln w="25400" cap="flat" cmpd="sng" algn="ctr">
              <a:solidFill>
                <a:schemeClr val="accent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32" name="椭圆 76"/>
            <p:cNvSpPr/>
            <p:nvPr/>
          </p:nvSpPr>
          <p:spPr>
            <a:xfrm>
              <a:off x="4134255" y="2860383"/>
              <a:ext cx="392771" cy="392771"/>
            </a:xfrm>
            <a:prstGeom prst="ellipse">
              <a:avLst/>
            </a:prstGeom>
            <a:solidFill>
              <a:schemeClr val="accent2"/>
            </a:solidFill>
            <a:ln w="25400" cap="flat" cmpd="sng" algn="ctr">
              <a:solidFill>
                <a:schemeClr val="accent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35" name="TextBox 34"/>
            <p:cNvSpPr txBox="1"/>
            <p:nvPr/>
          </p:nvSpPr>
          <p:spPr>
            <a:xfrm>
              <a:off x="4136143" y="2656169"/>
              <a:ext cx="383093" cy="732508"/>
            </a:xfrm>
            <a:prstGeom prst="rect">
              <a:avLst/>
            </a:prstGeom>
            <a:noFill/>
          </p:spPr>
          <p:txBody>
            <a:bodyPr wrap="square" rtlCol="0">
              <a:spAutoFit/>
            </a:bodyPr>
            <a:lstStyle/>
            <a:p>
              <a:pPr marL="0" marR="0" lvl="0" indent="0" algn="ctr" defTabSz="914400" eaLnBrk="1" fontAlgn="auto" latinLnBrk="0" hangingPunct="1">
                <a:lnSpc>
                  <a:spcPct val="130000"/>
                </a:lnSpc>
                <a:spcBef>
                  <a:spcPts val="0"/>
                </a:spcBef>
                <a:spcAft>
                  <a:spcPts val="0"/>
                </a:spcAft>
                <a:buClrTx/>
                <a:buSzTx/>
                <a:buFontTx/>
                <a:buNone/>
                <a:defRPr/>
              </a:pPr>
              <a:r>
                <a:rPr kumimoji="0" lang="en-US" altLang="zh-CN" sz="3200" b="1" i="0" u="none" strike="noStrike" kern="0" cap="none" spc="0" normalizeH="0" baseline="0" noProof="0" dirty="0" smtClean="0">
                  <a:ln>
                    <a:noFill/>
                  </a:ln>
                  <a:solidFill>
                    <a:sysClr val="window" lastClr="FFFFFF"/>
                  </a:solidFill>
                  <a:effectLst>
                    <a:innerShdw blurRad="63500" dist="50800" dir="13500000">
                      <a:prstClr val="black">
                        <a:alpha val="50000"/>
                      </a:prstClr>
                    </a:innerShdw>
                  </a:effectLst>
                  <a:uLnTx/>
                  <a:uFillTx/>
                  <a:ea typeface="微软雅黑" panose="020B0503020204020204" pitchFamily="34" charset="-122"/>
                </a:rPr>
                <a:t>2</a:t>
              </a:r>
              <a:endParaRPr kumimoji="0" lang="zh-CN" altLang="en-US" sz="3200" b="1" i="0" u="none" strike="noStrike" kern="0" cap="none" spc="0" normalizeH="0" baseline="0" noProof="0" dirty="0">
                <a:ln>
                  <a:noFill/>
                </a:ln>
                <a:solidFill>
                  <a:sysClr val="window" lastClr="FFFFFF"/>
                </a:solidFill>
                <a:effectLst>
                  <a:innerShdw blurRad="63500" dist="50800" dir="13500000">
                    <a:prstClr val="black">
                      <a:alpha val="50000"/>
                    </a:prstClr>
                  </a:innerShdw>
                </a:effectLst>
                <a:uLnTx/>
                <a:uFillTx/>
                <a:ea typeface="微软雅黑" panose="020B0503020204020204" pitchFamily="34" charset="-122"/>
              </a:endParaRPr>
            </a:p>
          </p:txBody>
        </p:sp>
        <p:grpSp>
          <p:nvGrpSpPr>
            <p:cNvPr id="51" name="Group 50"/>
            <p:cNvGrpSpPr/>
            <p:nvPr/>
          </p:nvGrpSpPr>
          <p:grpSpPr>
            <a:xfrm>
              <a:off x="4883110" y="3360033"/>
              <a:ext cx="464344" cy="464344"/>
              <a:chOff x="4439444" y="2582069"/>
              <a:chExt cx="464344" cy="464344"/>
            </a:xfrm>
            <a:solidFill>
              <a:schemeClr val="accent2"/>
            </a:solidFill>
          </p:grpSpPr>
          <p:sp>
            <p:nvSpPr>
              <p:cNvPr id="52"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3"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4"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41" name="Group 40"/>
          <p:cNvGrpSpPr/>
          <p:nvPr/>
        </p:nvGrpSpPr>
        <p:grpSpPr>
          <a:xfrm>
            <a:off x="6963181" y="4257392"/>
            <a:ext cx="1735111" cy="2597176"/>
            <a:chOff x="6963181" y="4257392"/>
            <a:chExt cx="1735111" cy="2597176"/>
          </a:xfrm>
        </p:grpSpPr>
        <p:sp>
          <p:nvSpPr>
            <p:cNvPr id="21" name="矩形 65"/>
            <p:cNvSpPr/>
            <p:nvPr/>
          </p:nvSpPr>
          <p:spPr>
            <a:xfrm>
              <a:off x="6963181" y="4876787"/>
              <a:ext cx="74260" cy="1977781"/>
            </a:xfrm>
            <a:prstGeom prst="rect">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4BACC6">
                    <a:lumMod val="75000"/>
                  </a:srgbClr>
                </a:solidFill>
                <a:effectLst/>
                <a:uLnTx/>
                <a:uFillTx/>
                <a:latin typeface="Calibri" panose="020F0502020204030204"/>
                <a:ea typeface="宋体" panose="02010600030101010101" pitchFamily="2" charset="-122"/>
                <a:cs typeface="+mn-cs"/>
              </a:endParaRPr>
            </a:p>
          </p:txBody>
        </p:sp>
        <p:sp>
          <p:nvSpPr>
            <p:cNvPr id="10" name="椭圆 54"/>
            <p:cNvSpPr/>
            <p:nvPr/>
          </p:nvSpPr>
          <p:spPr>
            <a:xfrm>
              <a:off x="6963181" y="4257392"/>
              <a:ext cx="1178313" cy="1178313"/>
            </a:xfrm>
            <a:prstGeom prst="ellipse">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1" name="椭圆 55"/>
            <p:cNvSpPr/>
            <p:nvPr/>
          </p:nvSpPr>
          <p:spPr>
            <a:xfrm>
              <a:off x="7060211" y="4354422"/>
              <a:ext cx="981927" cy="981927"/>
            </a:xfrm>
            <a:prstGeom prst="ellipse">
              <a:avLst/>
            </a:prstGeom>
            <a:no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2" name="椭圆 56"/>
            <p:cNvSpPr/>
            <p:nvPr/>
          </p:nvSpPr>
          <p:spPr>
            <a:xfrm>
              <a:off x="7121582" y="4414377"/>
              <a:ext cx="859186" cy="859186"/>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4" name="椭圆 58"/>
            <p:cNvSpPr/>
            <p:nvPr/>
          </p:nvSpPr>
          <p:spPr>
            <a:xfrm>
              <a:off x="8299912" y="4642330"/>
              <a:ext cx="392771" cy="392771"/>
            </a:xfrm>
            <a:prstGeom prst="ellipse">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4BACC6">
                    <a:lumMod val="75000"/>
                  </a:srgbClr>
                </a:solidFill>
                <a:effectLst/>
                <a:uLnTx/>
                <a:uFillTx/>
                <a:latin typeface="Calibri" panose="020F0502020204030204"/>
                <a:ea typeface="宋体" panose="02010600030101010101" pitchFamily="2" charset="-122"/>
                <a:cs typeface="+mn-cs"/>
              </a:endParaRPr>
            </a:p>
          </p:txBody>
        </p:sp>
        <p:sp>
          <p:nvSpPr>
            <p:cNvPr id="15" name="矩形 59"/>
            <p:cNvSpPr/>
            <p:nvPr/>
          </p:nvSpPr>
          <p:spPr>
            <a:xfrm rot="16200000">
              <a:off x="8222707" y="4742205"/>
              <a:ext cx="41563" cy="227602"/>
            </a:xfrm>
            <a:prstGeom prst="rect">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4BACC6">
                    <a:lumMod val="75000"/>
                  </a:srgbClr>
                </a:solidFill>
                <a:effectLst/>
                <a:uLnTx/>
                <a:uFillTx/>
                <a:latin typeface="Calibri" panose="020F0502020204030204"/>
                <a:ea typeface="宋体" panose="02010600030101010101" pitchFamily="2" charset="-122"/>
                <a:cs typeface="+mn-cs"/>
              </a:endParaRPr>
            </a:p>
          </p:txBody>
        </p:sp>
        <p:sp>
          <p:nvSpPr>
            <p:cNvPr id="38" name="TextBox 37"/>
            <p:cNvSpPr txBox="1"/>
            <p:nvPr/>
          </p:nvSpPr>
          <p:spPr>
            <a:xfrm>
              <a:off x="8315199" y="4440293"/>
              <a:ext cx="383093" cy="732508"/>
            </a:xfrm>
            <a:prstGeom prst="rect">
              <a:avLst/>
            </a:prstGeom>
            <a:noFill/>
          </p:spPr>
          <p:txBody>
            <a:bodyPr wrap="square" rtlCol="0">
              <a:spAutoFit/>
            </a:bodyPr>
            <a:lstStyle/>
            <a:p>
              <a:pPr marL="0" marR="0" lvl="0" indent="0" algn="ctr" defTabSz="914400" eaLnBrk="1" fontAlgn="auto" latinLnBrk="0" hangingPunct="1">
                <a:lnSpc>
                  <a:spcPct val="130000"/>
                </a:lnSpc>
                <a:spcBef>
                  <a:spcPts val="0"/>
                </a:spcBef>
                <a:spcAft>
                  <a:spcPts val="0"/>
                </a:spcAft>
                <a:buClrTx/>
                <a:buSzTx/>
                <a:buFontTx/>
                <a:buNone/>
                <a:defRPr/>
              </a:pPr>
              <a:r>
                <a:rPr kumimoji="0" lang="en-US" altLang="zh-CN" sz="3200" b="1" i="0" u="none" strike="noStrike" kern="0" cap="none" spc="0" normalizeH="0" baseline="0" noProof="0" dirty="0" smtClean="0">
                  <a:ln>
                    <a:noFill/>
                  </a:ln>
                  <a:solidFill>
                    <a:sysClr val="window" lastClr="FFFFFF"/>
                  </a:solidFill>
                  <a:effectLst>
                    <a:innerShdw blurRad="63500" dist="50800" dir="13500000">
                      <a:prstClr val="black">
                        <a:alpha val="50000"/>
                      </a:prstClr>
                    </a:innerShdw>
                  </a:effectLst>
                  <a:uLnTx/>
                  <a:uFillTx/>
                  <a:ea typeface="微软雅黑" panose="020B0503020204020204" pitchFamily="34" charset="-122"/>
                </a:rPr>
                <a:t>5</a:t>
              </a:r>
              <a:endParaRPr kumimoji="0" lang="zh-CN" altLang="en-US" sz="3200" b="1" i="0" u="none" strike="noStrike" kern="0" cap="none" spc="0" normalizeH="0" baseline="0" noProof="0" dirty="0">
                <a:ln>
                  <a:noFill/>
                </a:ln>
                <a:solidFill>
                  <a:sysClr val="window" lastClr="FFFFFF"/>
                </a:solidFill>
                <a:effectLst>
                  <a:innerShdw blurRad="63500" dist="50800" dir="13500000">
                    <a:prstClr val="black">
                      <a:alpha val="50000"/>
                    </a:prstClr>
                  </a:innerShdw>
                </a:effectLst>
                <a:uLnTx/>
                <a:uFillTx/>
                <a:ea typeface="微软雅黑" panose="020B0503020204020204" pitchFamily="34" charset="-122"/>
              </a:endParaRPr>
            </a:p>
          </p:txBody>
        </p:sp>
        <p:grpSp>
          <p:nvGrpSpPr>
            <p:cNvPr id="55" name="Group 54"/>
            <p:cNvGrpSpPr/>
            <p:nvPr/>
          </p:nvGrpSpPr>
          <p:grpSpPr>
            <a:xfrm>
              <a:off x="7345128" y="4616575"/>
              <a:ext cx="465138" cy="464344"/>
              <a:chOff x="2581275" y="2582069"/>
              <a:chExt cx="465138" cy="464344"/>
            </a:xfrm>
            <a:solidFill>
              <a:schemeClr val="accent6"/>
            </a:solidFill>
          </p:grpSpPr>
          <p:sp>
            <p:nvSpPr>
              <p:cNvPr id="56"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7"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0" name="Group 59"/>
          <p:cNvGrpSpPr/>
          <p:nvPr/>
        </p:nvGrpSpPr>
        <p:grpSpPr>
          <a:xfrm>
            <a:off x="8851101" y="4257392"/>
            <a:ext cx="3048597" cy="1501394"/>
            <a:chOff x="8669298" y="4827870"/>
            <a:chExt cx="3048597" cy="1501394"/>
          </a:xfrm>
        </p:grpSpPr>
        <p:sp>
          <p:nvSpPr>
            <p:cNvPr id="58" name="Rectangle 57"/>
            <p:cNvSpPr/>
            <p:nvPr/>
          </p:nvSpPr>
          <p:spPr>
            <a:xfrm>
              <a:off x="8669298" y="5159713"/>
              <a:ext cx="3048597" cy="1169551"/>
            </a:xfrm>
            <a:prstGeom prst="rect">
              <a:avLst/>
            </a:prstGeom>
          </p:spPr>
          <p:txBody>
            <a:bodyPr wrap="square">
              <a:spAutoFit/>
            </a:bodyPr>
            <a:lstStyle/>
            <a:p>
              <a:r>
                <a:rPr lang="en-GB" sz="1400"/>
                <a:t>Lorem ipsum dolor sit amet, consectetuer adipiscing elit, sed diam nonummy nibh euismod tincidunt ut laoreet dolore magna aliquam erat volutpat</a:t>
              </a:r>
              <a:r>
                <a:rPr lang="en-GB" sz="1400" smtClean="0"/>
                <a:t>.</a:t>
              </a:r>
              <a:endParaRPr lang="en-GB" sz="1400"/>
            </a:p>
          </p:txBody>
        </p:sp>
        <p:sp>
          <p:nvSpPr>
            <p:cNvPr id="59" name="TextBox 58"/>
            <p:cNvSpPr txBox="1"/>
            <p:nvPr/>
          </p:nvSpPr>
          <p:spPr>
            <a:xfrm>
              <a:off x="8669298" y="4827870"/>
              <a:ext cx="1506951" cy="400110"/>
            </a:xfrm>
            <a:prstGeom prst="rect">
              <a:avLst/>
            </a:prstGeom>
            <a:noFill/>
          </p:spPr>
          <p:txBody>
            <a:bodyPr wrap="none" rtlCol="0">
              <a:spAutoFit/>
            </a:bodyPr>
            <a:lstStyle/>
            <a:p>
              <a:r>
                <a:rPr lang="en-US" sz="2000" b="1" smtClean="0">
                  <a:solidFill>
                    <a:schemeClr val="accent6"/>
                  </a:solidFill>
                </a:rPr>
                <a:t>Creative Key</a:t>
              </a:r>
              <a:endParaRPr lang="en-GB" sz="2000" b="1">
                <a:solidFill>
                  <a:schemeClr val="accent6"/>
                </a:solidFill>
              </a:endParaRPr>
            </a:p>
          </p:txBody>
        </p:sp>
      </p:grpSp>
      <p:grpSp>
        <p:nvGrpSpPr>
          <p:cNvPr id="61" name="Group 60"/>
          <p:cNvGrpSpPr/>
          <p:nvPr/>
        </p:nvGrpSpPr>
        <p:grpSpPr>
          <a:xfrm>
            <a:off x="8227717" y="2330567"/>
            <a:ext cx="3542408" cy="1285950"/>
            <a:chOff x="8669298" y="4827870"/>
            <a:chExt cx="3542408" cy="1285950"/>
          </a:xfrm>
        </p:grpSpPr>
        <p:sp>
          <p:nvSpPr>
            <p:cNvPr id="62" name="Rectangle 61"/>
            <p:cNvSpPr/>
            <p:nvPr/>
          </p:nvSpPr>
          <p:spPr>
            <a:xfrm>
              <a:off x="8669298" y="5159713"/>
              <a:ext cx="3542408" cy="954107"/>
            </a:xfrm>
            <a:prstGeom prst="rect">
              <a:avLst/>
            </a:prstGeom>
          </p:spPr>
          <p:txBody>
            <a:bodyPr wrap="square">
              <a:spAutoFit/>
            </a:bodyPr>
            <a:lstStyle/>
            <a:p>
              <a:r>
                <a:rPr lang="en-GB" sz="1400"/>
                <a:t>Lorem ipsum dolor sit amet, consectetuer adipiscing elit, sed diam nonummy nibh euismod tincidunt ut laoreet dolore magna aliquam erat volutpat</a:t>
              </a:r>
              <a:r>
                <a:rPr lang="en-GB" sz="1400" smtClean="0"/>
                <a:t>.</a:t>
              </a:r>
              <a:endParaRPr lang="en-GB" sz="1400"/>
            </a:p>
          </p:txBody>
        </p:sp>
        <p:sp>
          <p:nvSpPr>
            <p:cNvPr id="63" name="TextBox 62"/>
            <p:cNvSpPr txBox="1"/>
            <p:nvPr/>
          </p:nvSpPr>
          <p:spPr>
            <a:xfrm>
              <a:off x="8669298" y="4827870"/>
              <a:ext cx="1584473" cy="400110"/>
            </a:xfrm>
            <a:prstGeom prst="rect">
              <a:avLst/>
            </a:prstGeom>
            <a:noFill/>
          </p:spPr>
          <p:txBody>
            <a:bodyPr wrap="none" rtlCol="0">
              <a:spAutoFit/>
            </a:bodyPr>
            <a:lstStyle/>
            <a:p>
              <a:r>
                <a:rPr lang="en-US" sz="2000" b="1" smtClean="0">
                  <a:solidFill>
                    <a:schemeClr val="accent5"/>
                  </a:solidFill>
                </a:rPr>
                <a:t>Creative Idea</a:t>
              </a:r>
              <a:endParaRPr lang="en-GB" sz="2000" b="1">
                <a:solidFill>
                  <a:schemeClr val="accent5"/>
                </a:solidFill>
              </a:endParaRPr>
            </a:p>
          </p:txBody>
        </p:sp>
      </p:grpSp>
      <p:grpSp>
        <p:nvGrpSpPr>
          <p:cNvPr id="64" name="Group 63"/>
          <p:cNvGrpSpPr/>
          <p:nvPr/>
        </p:nvGrpSpPr>
        <p:grpSpPr>
          <a:xfrm>
            <a:off x="1347933" y="1459611"/>
            <a:ext cx="4008095" cy="1070507"/>
            <a:chOff x="7715312" y="4827870"/>
            <a:chExt cx="4008095" cy="1070507"/>
          </a:xfrm>
        </p:grpSpPr>
        <p:sp>
          <p:nvSpPr>
            <p:cNvPr id="65" name="Rectangle 64"/>
            <p:cNvSpPr/>
            <p:nvPr/>
          </p:nvSpPr>
          <p:spPr>
            <a:xfrm>
              <a:off x="7715312" y="5159713"/>
              <a:ext cx="4002583" cy="738664"/>
            </a:xfrm>
            <a:prstGeom prst="rect">
              <a:avLst/>
            </a:prstGeom>
          </p:spPr>
          <p:txBody>
            <a:bodyPr wrap="square">
              <a:spAutoFit/>
            </a:bodyPr>
            <a:lstStyle/>
            <a:p>
              <a:pPr algn="r"/>
              <a:r>
                <a:rPr lang="en-GB" sz="1400"/>
                <a:t>Lorem ipsum dolor sit amet, consectetuer adipiscing elit, sed diam nonummy nibh euismod tincidunt ut laoreet dolore magna aliquam erat volutpat</a:t>
              </a:r>
              <a:r>
                <a:rPr lang="en-GB" sz="1400" smtClean="0"/>
                <a:t>.</a:t>
              </a:r>
              <a:endParaRPr lang="en-GB" sz="1400"/>
            </a:p>
          </p:txBody>
        </p:sp>
        <p:sp>
          <p:nvSpPr>
            <p:cNvPr id="66" name="TextBox 65"/>
            <p:cNvSpPr txBox="1"/>
            <p:nvPr/>
          </p:nvSpPr>
          <p:spPr>
            <a:xfrm>
              <a:off x="9595067" y="4827870"/>
              <a:ext cx="2128340" cy="400110"/>
            </a:xfrm>
            <a:prstGeom prst="rect">
              <a:avLst/>
            </a:prstGeom>
            <a:noFill/>
          </p:spPr>
          <p:txBody>
            <a:bodyPr wrap="none" rtlCol="0">
              <a:spAutoFit/>
            </a:bodyPr>
            <a:lstStyle/>
            <a:p>
              <a:pPr algn="r"/>
              <a:r>
                <a:rPr lang="en-US" sz="2000" b="1" smtClean="0">
                  <a:solidFill>
                    <a:schemeClr val="accent4"/>
                  </a:solidFill>
                </a:rPr>
                <a:t>Computer Graphic</a:t>
              </a:r>
              <a:endParaRPr lang="en-GB" sz="2000" b="1">
                <a:solidFill>
                  <a:schemeClr val="accent4"/>
                </a:solidFill>
              </a:endParaRPr>
            </a:p>
          </p:txBody>
        </p:sp>
      </p:grpSp>
      <p:grpSp>
        <p:nvGrpSpPr>
          <p:cNvPr id="68" name="Group 67"/>
          <p:cNvGrpSpPr/>
          <p:nvPr/>
        </p:nvGrpSpPr>
        <p:grpSpPr>
          <a:xfrm>
            <a:off x="510024" y="2918850"/>
            <a:ext cx="3411858" cy="1070507"/>
            <a:chOff x="8311549" y="4827870"/>
            <a:chExt cx="3411858" cy="1070507"/>
          </a:xfrm>
        </p:grpSpPr>
        <p:sp>
          <p:nvSpPr>
            <p:cNvPr id="69" name="Rectangle 68"/>
            <p:cNvSpPr/>
            <p:nvPr/>
          </p:nvSpPr>
          <p:spPr>
            <a:xfrm>
              <a:off x="8311549" y="5159713"/>
              <a:ext cx="3406346" cy="738664"/>
            </a:xfrm>
            <a:prstGeom prst="rect">
              <a:avLst/>
            </a:prstGeom>
          </p:spPr>
          <p:txBody>
            <a:bodyPr wrap="square">
              <a:spAutoFit/>
            </a:bodyPr>
            <a:lstStyle/>
            <a:p>
              <a:pPr algn="r"/>
              <a:r>
                <a:rPr lang="en-GB" sz="1400"/>
                <a:t>Lorem ipsum dolor sit amet, consectetuer adipiscing elit, sed diam nonummy nibh euismod tincidunt </a:t>
              </a:r>
              <a:r>
                <a:rPr lang="en-GB" sz="1400" smtClean="0"/>
                <a:t>ut</a:t>
              </a:r>
              <a:endParaRPr lang="en-GB" sz="1400"/>
            </a:p>
          </p:txBody>
        </p:sp>
        <p:sp>
          <p:nvSpPr>
            <p:cNvPr id="70" name="TextBox 69"/>
            <p:cNvSpPr txBox="1"/>
            <p:nvPr/>
          </p:nvSpPr>
          <p:spPr>
            <a:xfrm>
              <a:off x="10058912" y="4827870"/>
              <a:ext cx="1664495" cy="400110"/>
            </a:xfrm>
            <a:prstGeom prst="rect">
              <a:avLst/>
            </a:prstGeom>
            <a:noFill/>
          </p:spPr>
          <p:txBody>
            <a:bodyPr wrap="none" rtlCol="0">
              <a:spAutoFit/>
            </a:bodyPr>
            <a:lstStyle/>
            <a:p>
              <a:pPr algn="r"/>
              <a:r>
                <a:rPr lang="en-US" sz="2000" b="1" smtClean="0">
                  <a:solidFill>
                    <a:schemeClr val="accent2"/>
                  </a:solidFill>
                </a:rPr>
                <a:t>Support Team</a:t>
              </a:r>
              <a:endParaRPr lang="en-GB" sz="2000" b="1">
                <a:solidFill>
                  <a:schemeClr val="accent2"/>
                </a:solidFill>
              </a:endParaRPr>
            </a:p>
          </p:txBody>
        </p:sp>
      </p:grpSp>
      <p:grpSp>
        <p:nvGrpSpPr>
          <p:cNvPr id="71" name="Group 70"/>
          <p:cNvGrpSpPr/>
          <p:nvPr/>
        </p:nvGrpSpPr>
        <p:grpSpPr>
          <a:xfrm>
            <a:off x="434076" y="4354422"/>
            <a:ext cx="2979546" cy="1070507"/>
            <a:chOff x="8743861" y="4827870"/>
            <a:chExt cx="2979546" cy="1070507"/>
          </a:xfrm>
        </p:grpSpPr>
        <p:sp>
          <p:nvSpPr>
            <p:cNvPr id="72" name="Rectangle 71"/>
            <p:cNvSpPr/>
            <p:nvPr/>
          </p:nvSpPr>
          <p:spPr>
            <a:xfrm>
              <a:off x="8743861" y="5159713"/>
              <a:ext cx="2974034" cy="738664"/>
            </a:xfrm>
            <a:prstGeom prst="rect">
              <a:avLst/>
            </a:prstGeom>
          </p:spPr>
          <p:txBody>
            <a:bodyPr wrap="square">
              <a:spAutoFit/>
            </a:bodyPr>
            <a:lstStyle/>
            <a:p>
              <a:pPr algn="r"/>
              <a:r>
                <a:rPr lang="en-GB" sz="1400"/>
                <a:t>Lorem ipsum dolor sit amet, consectetuer adipiscing elit, sed diam nonummy nibh euismod tincidunt </a:t>
              </a:r>
              <a:r>
                <a:rPr lang="en-GB" sz="1400" smtClean="0"/>
                <a:t>ut</a:t>
              </a:r>
              <a:endParaRPr lang="en-GB" sz="1400"/>
            </a:p>
          </p:txBody>
        </p:sp>
        <p:sp>
          <p:nvSpPr>
            <p:cNvPr id="73" name="TextBox 72"/>
            <p:cNvSpPr txBox="1"/>
            <p:nvPr/>
          </p:nvSpPr>
          <p:spPr>
            <a:xfrm>
              <a:off x="10804566" y="4827870"/>
              <a:ext cx="918841" cy="400110"/>
            </a:xfrm>
            <a:prstGeom prst="rect">
              <a:avLst/>
            </a:prstGeom>
            <a:noFill/>
          </p:spPr>
          <p:txBody>
            <a:bodyPr wrap="none" rtlCol="0">
              <a:spAutoFit/>
            </a:bodyPr>
            <a:lstStyle/>
            <a:p>
              <a:pPr algn="r"/>
              <a:r>
                <a:rPr lang="en-US" sz="2000" b="1" smtClean="0">
                  <a:solidFill>
                    <a:schemeClr val="accent1"/>
                  </a:solidFill>
                </a:rPr>
                <a:t>Coding</a:t>
              </a:r>
              <a:endParaRPr lang="en-GB" sz="2000" b="1">
                <a:solidFill>
                  <a:schemeClr val="accent1"/>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2"/>
                                        </p:tgtEl>
                                        <p:attrNameLst>
                                          <p:attrName>style.visibility</p:attrName>
                                        </p:attrNameLst>
                                      </p:cBhvr>
                                      <p:to>
                                        <p:strVal val="visible"/>
                                      </p:to>
                                    </p:set>
                                    <p:animEffect transition="in" filter="wipe(left)">
                                      <p:cBhvr>
                                        <p:cTn id="11" dur="500"/>
                                        <p:tgtEl>
                                          <p:spTgt spid="4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fade">
                                      <p:cBhvr>
                                        <p:cTn id="15" dur="500"/>
                                        <p:tgtEl>
                                          <p:spTgt spid="43"/>
                                        </p:tgtEl>
                                      </p:cBhvr>
                                    </p:animEffect>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500" fill="hold"/>
                                        <p:tgtEl>
                                          <p:spTgt spid="40"/>
                                        </p:tgtEl>
                                        <p:attrNameLst>
                                          <p:attrName>ppt_x</p:attrName>
                                        </p:attrNameLst>
                                      </p:cBhvr>
                                      <p:tavLst>
                                        <p:tav tm="0">
                                          <p:val>
                                            <p:strVal val="#ppt_x"/>
                                          </p:val>
                                        </p:tav>
                                        <p:tav tm="100000">
                                          <p:val>
                                            <p:strVal val="#ppt_x"/>
                                          </p:val>
                                        </p:tav>
                                      </p:tavLst>
                                    </p:anim>
                                    <p:anim calcmode="lin" valueType="num">
                                      <p:cBhvr additive="base">
                                        <p:cTn id="20" dur="500" fill="hold"/>
                                        <p:tgtEl>
                                          <p:spTgt spid="40"/>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4" fill="hold" nodeType="afterEffect">
                                  <p:stCondLst>
                                    <p:cond delay="0"/>
                                  </p:stCondLst>
                                  <p:childTnLst>
                                    <p:set>
                                      <p:cBhvr>
                                        <p:cTn id="23" dur="1" fill="hold">
                                          <p:stCondLst>
                                            <p:cond delay="0"/>
                                          </p:stCondLst>
                                        </p:cTn>
                                        <p:tgtEl>
                                          <p:spTgt spid="67"/>
                                        </p:tgtEl>
                                        <p:attrNameLst>
                                          <p:attrName>style.visibility</p:attrName>
                                        </p:attrNameLst>
                                      </p:cBhvr>
                                      <p:to>
                                        <p:strVal val="visible"/>
                                      </p:to>
                                    </p:set>
                                    <p:anim calcmode="lin" valueType="num">
                                      <p:cBhvr additive="base">
                                        <p:cTn id="24" dur="500" fill="hold"/>
                                        <p:tgtEl>
                                          <p:spTgt spid="67"/>
                                        </p:tgtEl>
                                        <p:attrNameLst>
                                          <p:attrName>ppt_x</p:attrName>
                                        </p:attrNameLst>
                                      </p:cBhvr>
                                      <p:tavLst>
                                        <p:tav tm="0">
                                          <p:val>
                                            <p:strVal val="#ppt_x"/>
                                          </p:val>
                                        </p:tav>
                                        <p:tav tm="100000">
                                          <p:val>
                                            <p:strVal val="#ppt_x"/>
                                          </p:val>
                                        </p:tav>
                                      </p:tavLst>
                                    </p:anim>
                                    <p:anim calcmode="lin" valueType="num">
                                      <p:cBhvr additive="base">
                                        <p:cTn id="25" dur="500" fill="hold"/>
                                        <p:tgtEl>
                                          <p:spTgt spid="67"/>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nodeType="afterEffect">
                                  <p:stCondLst>
                                    <p:cond delay="0"/>
                                  </p:stCondLst>
                                  <p:childTnLst>
                                    <p:set>
                                      <p:cBhvr>
                                        <p:cTn id="28" dur="1" fill="hold">
                                          <p:stCondLst>
                                            <p:cond delay="0"/>
                                          </p:stCondLst>
                                        </p:cTn>
                                        <p:tgtEl>
                                          <p:spTgt spid="41"/>
                                        </p:tgtEl>
                                        <p:attrNameLst>
                                          <p:attrName>style.visibility</p:attrName>
                                        </p:attrNameLst>
                                      </p:cBhvr>
                                      <p:to>
                                        <p:strVal val="visible"/>
                                      </p:to>
                                    </p:set>
                                    <p:anim calcmode="lin" valueType="num">
                                      <p:cBhvr additive="base">
                                        <p:cTn id="29" dur="500" fill="hold"/>
                                        <p:tgtEl>
                                          <p:spTgt spid="41"/>
                                        </p:tgtEl>
                                        <p:attrNameLst>
                                          <p:attrName>ppt_x</p:attrName>
                                        </p:attrNameLst>
                                      </p:cBhvr>
                                      <p:tavLst>
                                        <p:tav tm="0">
                                          <p:val>
                                            <p:strVal val="#ppt_x"/>
                                          </p:val>
                                        </p:tav>
                                        <p:tav tm="100000">
                                          <p:val>
                                            <p:strVal val="#ppt_x"/>
                                          </p:val>
                                        </p:tav>
                                      </p:tavLst>
                                    </p:anim>
                                    <p:anim calcmode="lin" valueType="num">
                                      <p:cBhvr additive="base">
                                        <p:cTn id="30" dur="500" fill="hold"/>
                                        <p:tgtEl>
                                          <p:spTgt spid="41"/>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nodeType="afterEffect">
                                  <p:stCondLst>
                                    <p:cond delay="0"/>
                                  </p:stCondLst>
                                  <p:childTnLst>
                                    <p:set>
                                      <p:cBhvr>
                                        <p:cTn id="33" dur="1" fill="hold">
                                          <p:stCondLst>
                                            <p:cond delay="0"/>
                                          </p:stCondLst>
                                        </p:cTn>
                                        <p:tgtEl>
                                          <p:spTgt spid="75"/>
                                        </p:tgtEl>
                                        <p:attrNameLst>
                                          <p:attrName>style.visibility</p:attrName>
                                        </p:attrNameLst>
                                      </p:cBhvr>
                                      <p:to>
                                        <p:strVal val="visible"/>
                                      </p:to>
                                    </p:set>
                                    <p:anim calcmode="lin" valueType="num">
                                      <p:cBhvr additive="base">
                                        <p:cTn id="34" dur="500" fill="hold"/>
                                        <p:tgtEl>
                                          <p:spTgt spid="75"/>
                                        </p:tgtEl>
                                        <p:attrNameLst>
                                          <p:attrName>ppt_x</p:attrName>
                                        </p:attrNameLst>
                                      </p:cBhvr>
                                      <p:tavLst>
                                        <p:tav tm="0">
                                          <p:val>
                                            <p:strVal val="#ppt_x"/>
                                          </p:val>
                                        </p:tav>
                                        <p:tav tm="100000">
                                          <p:val>
                                            <p:strVal val="#ppt_x"/>
                                          </p:val>
                                        </p:tav>
                                      </p:tavLst>
                                    </p:anim>
                                    <p:anim calcmode="lin" valueType="num">
                                      <p:cBhvr additive="base">
                                        <p:cTn id="35" dur="500" fill="hold"/>
                                        <p:tgtEl>
                                          <p:spTgt spid="75"/>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2" presetClass="entr" presetSubtype="4" fill="hold" nodeType="afterEffect">
                                  <p:stCondLst>
                                    <p:cond delay="0"/>
                                  </p:stCondLst>
                                  <p:childTnLst>
                                    <p:set>
                                      <p:cBhvr>
                                        <p:cTn id="38" dur="1" fill="hold">
                                          <p:stCondLst>
                                            <p:cond delay="0"/>
                                          </p:stCondLst>
                                        </p:cTn>
                                        <p:tgtEl>
                                          <p:spTgt spid="74"/>
                                        </p:tgtEl>
                                        <p:attrNameLst>
                                          <p:attrName>style.visibility</p:attrName>
                                        </p:attrNameLst>
                                      </p:cBhvr>
                                      <p:to>
                                        <p:strVal val="visible"/>
                                      </p:to>
                                    </p:set>
                                    <p:anim calcmode="lin" valueType="num">
                                      <p:cBhvr additive="base">
                                        <p:cTn id="39" dur="500" fill="hold"/>
                                        <p:tgtEl>
                                          <p:spTgt spid="74"/>
                                        </p:tgtEl>
                                        <p:attrNameLst>
                                          <p:attrName>ppt_x</p:attrName>
                                        </p:attrNameLst>
                                      </p:cBhvr>
                                      <p:tavLst>
                                        <p:tav tm="0">
                                          <p:val>
                                            <p:strVal val="#ppt_x"/>
                                          </p:val>
                                        </p:tav>
                                        <p:tav tm="100000">
                                          <p:val>
                                            <p:strVal val="#ppt_x"/>
                                          </p:val>
                                        </p:tav>
                                      </p:tavLst>
                                    </p:anim>
                                    <p:anim calcmode="lin" valueType="num">
                                      <p:cBhvr additive="base">
                                        <p:cTn id="40" dur="500" fill="hold"/>
                                        <p:tgtEl>
                                          <p:spTgt spid="74"/>
                                        </p:tgtEl>
                                        <p:attrNameLst>
                                          <p:attrName>ppt_y</p:attrName>
                                        </p:attrNameLst>
                                      </p:cBhvr>
                                      <p:tavLst>
                                        <p:tav tm="0">
                                          <p:val>
                                            <p:strVal val="1+#ppt_h/2"/>
                                          </p:val>
                                        </p:tav>
                                        <p:tav tm="100000">
                                          <p:val>
                                            <p:strVal val="#ppt_y"/>
                                          </p:val>
                                        </p:tav>
                                      </p:tavLst>
                                    </p:anim>
                                  </p:childTnLst>
                                </p:cTn>
                              </p:par>
                            </p:childTnLst>
                          </p:cTn>
                        </p:par>
                        <p:par>
                          <p:cTn id="41" fill="hold">
                            <p:stCondLst>
                              <p:cond delay="4000"/>
                            </p:stCondLst>
                            <p:childTnLst>
                              <p:par>
                                <p:cTn id="42" presetID="10" presetClass="entr" presetSubtype="0" fill="hold" nodeType="afterEffect">
                                  <p:stCondLst>
                                    <p:cond delay="0"/>
                                  </p:stCondLst>
                                  <p:childTnLst>
                                    <p:set>
                                      <p:cBhvr>
                                        <p:cTn id="43" dur="1" fill="hold">
                                          <p:stCondLst>
                                            <p:cond delay="0"/>
                                          </p:stCondLst>
                                        </p:cTn>
                                        <p:tgtEl>
                                          <p:spTgt spid="64"/>
                                        </p:tgtEl>
                                        <p:attrNameLst>
                                          <p:attrName>style.visibility</p:attrName>
                                        </p:attrNameLst>
                                      </p:cBhvr>
                                      <p:to>
                                        <p:strVal val="visible"/>
                                      </p:to>
                                    </p:set>
                                    <p:animEffect transition="in" filter="fade">
                                      <p:cBhvr>
                                        <p:cTn id="44" dur="500"/>
                                        <p:tgtEl>
                                          <p:spTgt spid="64"/>
                                        </p:tgtEl>
                                      </p:cBhvr>
                                    </p:animEffect>
                                  </p:childTnLst>
                                </p:cTn>
                              </p:par>
                            </p:childTnLst>
                          </p:cTn>
                        </p:par>
                        <p:par>
                          <p:cTn id="45" fill="hold">
                            <p:stCondLst>
                              <p:cond delay="4500"/>
                            </p:stCondLst>
                            <p:childTnLst>
                              <p:par>
                                <p:cTn id="46" presetID="10" presetClass="entr" presetSubtype="0" fill="hold" nodeType="afterEffect">
                                  <p:stCondLst>
                                    <p:cond delay="0"/>
                                  </p:stCondLst>
                                  <p:childTnLst>
                                    <p:set>
                                      <p:cBhvr>
                                        <p:cTn id="47" dur="1" fill="hold">
                                          <p:stCondLst>
                                            <p:cond delay="0"/>
                                          </p:stCondLst>
                                        </p:cTn>
                                        <p:tgtEl>
                                          <p:spTgt spid="68"/>
                                        </p:tgtEl>
                                        <p:attrNameLst>
                                          <p:attrName>style.visibility</p:attrName>
                                        </p:attrNameLst>
                                      </p:cBhvr>
                                      <p:to>
                                        <p:strVal val="visible"/>
                                      </p:to>
                                    </p:set>
                                    <p:animEffect transition="in" filter="fade">
                                      <p:cBhvr>
                                        <p:cTn id="48" dur="500"/>
                                        <p:tgtEl>
                                          <p:spTgt spid="68"/>
                                        </p:tgtEl>
                                      </p:cBhvr>
                                    </p:animEffect>
                                  </p:childTnLst>
                                </p:cTn>
                              </p:par>
                            </p:childTnLst>
                          </p:cTn>
                        </p:par>
                        <p:par>
                          <p:cTn id="49" fill="hold">
                            <p:stCondLst>
                              <p:cond delay="5000"/>
                            </p:stCondLst>
                            <p:childTnLst>
                              <p:par>
                                <p:cTn id="50" presetID="10" presetClass="entr" presetSubtype="0" fill="hold" nodeType="after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fade">
                                      <p:cBhvr>
                                        <p:cTn id="52" dur="500"/>
                                        <p:tgtEl>
                                          <p:spTgt spid="71"/>
                                        </p:tgtEl>
                                      </p:cBhvr>
                                    </p:animEffect>
                                  </p:childTnLst>
                                </p:cTn>
                              </p:par>
                            </p:childTnLst>
                          </p:cTn>
                        </p:par>
                        <p:par>
                          <p:cTn id="53" fill="hold">
                            <p:stCondLst>
                              <p:cond delay="5500"/>
                            </p:stCondLst>
                            <p:childTnLst>
                              <p:par>
                                <p:cTn id="54" presetID="10" presetClass="entr" presetSubtype="0" fill="hold" nodeType="afterEffect">
                                  <p:stCondLst>
                                    <p:cond delay="0"/>
                                  </p:stCondLst>
                                  <p:childTnLst>
                                    <p:set>
                                      <p:cBhvr>
                                        <p:cTn id="55" dur="1" fill="hold">
                                          <p:stCondLst>
                                            <p:cond delay="0"/>
                                          </p:stCondLst>
                                        </p:cTn>
                                        <p:tgtEl>
                                          <p:spTgt spid="61"/>
                                        </p:tgtEl>
                                        <p:attrNameLst>
                                          <p:attrName>style.visibility</p:attrName>
                                        </p:attrNameLst>
                                      </p:cBhvr>
                                      <p:to>
                                        <p:strVal val="visible"/>
                                      </p:to>
                                    </p:set>
                                    <p:animEffect transition="in" filter="fade">
                                      <p:cBhvr>
                                        <p:cTn id="56" dur="500"/>
                                        <p:tgtEl>
                                          <p:spTgt spid="61"/>
                                        </p:tgtEl>
                                      </p:cBhvr>
                                    </p:animEffect>
                                  </p:childTnLst>
                                </p:cTn>
                              </p:par>
                            </p:childTnLst>
                          </p:cTn>
                        </p:par>
                        <p:par>
                          <p:cTn id="57" fill="hold">
                            <p:stCondLst>
                              <p:cond delay="6000"/>
                            </p:stCondLst>
                            <p:childTnLst>
                              <p:par>
                                <p:cTn id="58" presetID="10" presetClass="entr" presetSubtype="0" fill="hold" nodeType="afterEffect">
                                  <p:stCondLst>
                                    <p:cond delay="0"/>
                                  </p:stCondLst>
                                  <p:childTnLst>
                                    <p:set>
                                      <p:cBhvr>
                                        <p:cTn id="59" dur="1" fill="hold">
                                          <p:stCondLst>
                                            <p:cond delay="0"/>
                                          </p:stCondLst>
                                        </p:cTn>
                                        <p:tgtEl>
                                          <p:spTgt spid="60"/>
                                        </p:tgtEl>
                                        <p:attrNameLst>
                                          <p:attrName>style.visibility</p:attrName>
                                        </p:attrNameLst>
                                      </p:cBhvr>
                                      <p:to>
                                        <p:strVal val="visible"/>
                                      </p:to>
                                    </p:set>
                                    <p:animEffect transition="in" filter="fade">
                                      <p:cBhvr>
                                        <p:cTn id="60"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2"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4892607" y="1356508"/>
            <a:ext cx="2415448" cy="3673238"/>
            <a:chOff x="4892607" y="1356508"/>
            <a:chExt cx="2415448" cy="3673238"/>
          </a:xfrm>
        </p:grpSpPr>
        <p:grpSp>
          <p:nvGrpSpPr>
            <p:cNvPr id="4" name="组合 22"/>
            <p:cNvGrpSpPr/>
            <p:nvPr/>
          </p:nvGrpSpPr>
          <p:grpSpPr>
            <a:xfrm>
              <a:off x="4892607" y="1356508"/>
              <a:ext cx="2415448" cy="3673238"/>
              <a:chOff x="683568" y="1370619"/>
              <a:chExt cx="2589167" cy="3937417"/>
            </a:xfrm>
          </p:grpSpPr>
          <p:sp>
            <p:nvSpPr>
              <p:cNvPr id="5" name="五角星 4"/>
              <p:cNvSpPr/>
              <p:nvPr/>
            </p:nvSpPr>
            <p:spPr>
              <a:xfrm>
                <a:off x="683568" y="1370619"/>
                <a:ext cx="2589167" cy="3849577"/>
              </a:xfrm>
              <a:custGeom>
                <a:avLst/>
                <a:gdLst/>
                <a:ahLst/>
                <a:cxnLst/>
                <a:rect l="l" t="t" r="r" b="b"/>
                <a:pathLst>
                  <a:path w="2809026" h="4176464">
                    <a:moveTo>
                      <a:pt x="1389279" y="0"/>
                    </a:moveTo>
                    <a:cubicBezTo>
                      <a:pt x="1528988" y="0"/>
                      <a:pt x="1582660" y="686524"/>
                      <a:pt x="1808406" y="851314"/>
                    </a:cubicBezTo>
                    <a:lnTo>
                      <a:pt x="2743760" y="988742"/>
                    </a:lnTo>
                    <a:cubicBezTo>
                      <a:pt x="3055545" y="1034551"/>
                      <a:pt x="2153668" y="1385675"/>
                      <a:pt x="2067441" y="1652312"/>
                    </a:cubicBezTo>
                    <a:lnTo>
                      <a:pt x="2226394" y="2588561"/>
                    </a:lnTo>
                    <a:cubicBezTo>
                      <a:pt x="2270558" y="2848689"/>
                      <a:pt x="1853372" y="2368643"/>
                      <a:pt x="1551238" y="2202347"/>
                    </a:cubicBezTo>
                    <a:lnTo>
                      <a:pt x="1404513" y="4176464"/>
                    </a:lnTo>
                    <a:lnTo>
                      <a:pt x="1258812" y="2216119"/>
                    </a:lnTo>
                    <a:lnTo>
                      <a:pt x="552165" y="2588561"/>
                    </a:lnTo>
                    <a:cubicBezTo>
                      <a:pt x="273126" y="2735629"/>
                      <a:pt x="797346" y="1918948"/>
                      <a:pt x="711118" y="1652312"/>
                    </a:cubicBezTo>
                    <a:lnTo>
                      <a:pt x="34799" y="988742"/>
                    </a:lnTo>
                    <a:cubicBezTo>
                      <a:pt x="-190641" y="767552"/>
                      <a:pt x="744406" y="1016105"/>
                      <a:pt x="970153" y="851314"/>
                    </a:cubicBezTo>
                    <a:cubicBezTo>
                      <a:pt x="1195899" y="686524"/>
                      <a:pt x="1249571" y="0"/>
                      <a:pt x="1389279" y="0"/>
                    </a:cubicBezTo>
                    <a:close/>
                  </a:path>
                </a:pathLst>
              </a:custGeom>
              <a:solidFill>
                <a:schemeClr val="accent4"/>
              </a:solidFill>
              <a:ln w="25400" cap="flat" cmpd="sng" algn="ctr">
                <a:solidFill>
                  <a:sysClr val="window" lastClr="FFFFFF"/>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6" name="五角星 4"/>
              <p:cNvSpPr/>
              <p:nvPr/>
            </p:nvSpPr>
            <p:spPr>
              <a:xfrm>
                <a:off x="816150" y="1509803"/>
                <a:ext cx="2324004" cy="3798233"/>
              </a:xfrm>
              <a:custGeom>
                <a:avLst/>
                <a:gdLst>
                  <a:gd name="connsiteX0" fmla="*/ 1389279 w 2809026"/>
                  <a:gd name="connsiteY0" fmla="*/ 0 h 4590928"/>
                  <a:gd name="connsiteX1" fmla="*/ 1808406 w 2809026"/>
                  <a:gd name="connsiteY1" fmla="*/ 851314 h 4590928"/>
                  <a:gd name="connsiteX2" fmla="*/ 2743760 w 2809026"/>
                  <a:gd name="connsiteY2" fmla="*/ 988742 h 4590928"/>
                  <a:gd name="connsiteX3" fmla="*/ 2067441 w 2809026"/>
                  <a:gd name="connsiteY3" fmla="*/ 1652312 h 4590928"/>
                  <a:gd name="connsiteX4" fmla="*/ 2226394 w 2809026"/>
                  <a:gd name="connsiteY4" fmla="*/ 2588561 h 4590928"/>
                  <a:gd name="connsiteX5" fmla="*/ 1551238 w 2809026"/>
                  <a:gd name="connsiteY5" fmla="*/ 2202347 h 4590928"/>
                  <a:gd name="connsiteX6" fmla="*/ 1404513 w 2809026"/>
                  <a:gd name="connsiteY6" fmla="*/ 4590928 h 4590928"/>
                  <a:gd name="connsiteX7" fmla="*/ 1258812 w 2809026"/>
                  <a:gd name="connsiteY7" fmla="*/ 2216119 h 4590928"/>
                  <a:gd name="connsiteX8" fmla="*/ 552165 w 2809026"/>
                  <a:gd name="connsiteY8" fmla="*/ 2588561 h 4590928"/>
                  <a:gd name="connsiteX9" fmla="*/ 711118 w 2809026"/>
                  <a:gd name="connsiteY9" fmla="*/ 1652312 h 4590928"/>
                  <a:gd name="connsiteX10" fmla="*/ 34799 w 2809026"/>
                  <a:gd name="connsiteY10" fmla="*/ 988742 h 4590928"/>
                  <a:gd name="connsiteX11" fmla="*/ 970153 w 2809026"/>
                  <a:gd name="connsiteY11" fmla="*/ 851314 h 4590928"/>
                  <a:gd name="connsiteX12" fmla="*/ 1389279 w 2809026"/>
                  <a:gd name="connsiteY12" fmla="*/ 0 h 45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09026" h="4590928">
                    <a:moveTo>
                      <a:pt x="1389279" y="0"/>
                    </a:moveTo>
                    <a:cubicBezTo>
                      <a:pt x="1528988" y="0"/>
                      <a:pt x="1582660" y="686524"/>
                      <a:pt x="1808406" y="851314"/>
                    </a:cubicBezTo>
                    <a:lnTo>
                      <a:pt x="2743760" y="988742"/>
                    </a:lnTo>
                    <a:cubicBezTo>
                      <a:pt x="3055545" y="1034551"/>
                      <a:pt x="2153668" y="1385675"/>
                      <a:pt x="2067441" y="1652312"/>
                    </a:cubicBezTo>
                    <a:lnTo>
                      <a:pt x="2226394" y="2588561"/>
                    </a:lnTo>
                    <a:cubicBezTo>
                      <a:pt x="2270558" y="2848689"/>
                      <a:pt x="1853372" y="2368643"/>
                      <a:pt x="1551238" y="2202347"/>
                    </a:cubicBezTo>
                    <a:lnTo>
                      <a:pt x="1404513" y="4590928"/>
                    </a:lnTo>
                    <a:lnTo>
                      <a:pt x="1258812" y="2216119"/>
                    </a:lnTo>
                    <a:lnTo>
                      <a:pt x="552165" y="2588561"/>
                    </a:lnTo>
                    <a:cubicBezTo>
                      <a:pt x="273126" y="2735629"/>
                      <a:pt x="797346" y="1918948"/>
                      <a:pt x="711118" y="1652312"/>
                    </a:cubicBezTo>
                    <a:lnTo>
                      <a:pt x="34799" y="988742"/>
                    </a:lnTo>
                    <a:cubicBezTo>
                      <a:pt x="-190641" y="767552"/>
                      <a:pt x="744406" y="1016105"/>
                      <a:pt x="970153" y="851314"/>
                    </a:cubicBezTo>
                    <a:cubicBezTo>
                      <a:pt x="1195899" y="686524"/>
                      <a:pt x="1249571" y="0"/>
                      <a:pt x="1389279" y="0"/>
                    </a:cubicBezTo>
                    <a:close/>
                  </a:path>
                </a:pathLst>
              </a:custGeom>
              <a:solidFill>
                <a:sysClr val="window" lastClr="FFFFFF"/>
              </a:solidFill>
              <a:ln w="25400" cap="flat" cmpd="sng" algn="ctr">
                <a:solidFill>
                  <a:schemeClr val="accent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sp>
          <p:nvSpPr>
            <p:cNvPr id="31" name="Freeform 30"/>
            <p:cNvSpPr>
              <a:spLocks noEditPoints="1"/>
            </p:cNvSpPr>
            <p:nvPr/>
          </p:nvSpPr>
          <p:spPr bwMode="auto">
            <a:xfrm>
              <a:off x="5827930" y="2202562"/>
              <a:ext cx="532250" cy="544147"/>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accent4"/>
            </a:solidFill>
            <a:ln>
              <a:noFill/>
            </a:ln>
          </p:spPr>
          <p:txBody>
            <a:bodyPr vert="horz" wrap="square" lIns="91440" tIns="45720" rIns="91440" bIns="45720" numCol="1" anchor="t" anchorCtr="0" compatLnSpc="1"/>
            <a:lstStyle/>
            <a:p>
              <a:endParaRPr lang="en-US" dirty="0"/>
            </a:p>
          </p:txBody>
        </p:sp>
        <p:sp>
          <p:nvSpPr>
            <p:cNvPr id="34" name="TextBox 33"/>
            <p:cNvSpPr txBox="1"/>
            <p:nvPr/>
          </p:nvSpPr>
          <p:spPr>
            <a:xfrm>
              <a:off x="5573942" y="2771283"/>
              <a:ext cx="1110304" cy="400110"/>
            </a:xfrm>
            <a:prstGeom prst="rect">
              <a:avLst/>
            </a:prstGeom>
            <a:noFill/>
          </p:spPr>
          <p:txBody>
            <a:bodyPr wrap="none" rtlCol="0">
              <a:spAutoFit/>
            </a:bodyPr>
            <a:lstStyle/>
            <a:p>
              <a:r>
                <a:rPr lang="en-US" sz="2000" smtClean="0"/>
                <a:t>Project 2</a:t>
              </a:r>
              <a:endParaRPr lang="en-GB" sz="2000"/>
            </a:p>
          </p:txBody>
        </p:sp>
      </p:grpSp>
      <p:grpSp>
        <p:nvGrpSpPr>
          <p:cNvPr id="18" name="Group 17"/>
          <p:cNvGrpSpPr/>
          <p:nvPr/>
        </p:nvGrpSpPr>
        <p:grpSpPr>
          <a:xfrm>
            <a:off x="2812108" y="1689084"/>
            <a:ext cx="2415448" cy="3673240"/>
            <a:chOff x="2812108" y="1689084"/>
            <a:chExt cx="2415448" cy="3673240"/>
          </a:xfrm>
        </p:grpSpPr>
        <p:grpSp>
          <p:nvGrpSpPr>
            <p:cNvPr id="10" name="组合 28"/>
            <p:cNvGrpSpPr/>
            <p:nvPr/>
          </p:nvGrpSpPr>
          <p:grpSpPr>
            <a:xfrm rot="20302619">
              <a:off x="2812108" y="1689084"/>
              <a:ext cx="2415448" cy="3673240"/>
              <a:chOff x="683568" y="1370618"/>
              <a:chExt cx="2589167" cy="3937419"/>
            </a:xfrm>
          </p:grpSpPr>
          <p:sp>
            <p:nvSpPr>
              <p:cNvPr id="11" name="五角星 4"/>
              <p:cNvSpPr/>
              <p:nvPr/>
            </p:nvSpPr>
            <p:spPr>
              <a:xfrm>
                <a:off x="683568" y="1370618"/>
                <a:ext cx="2589167" cy="3849577"/>
              </a:xfrm>
              <a:custGeom>
                <a:avLst/>
                <a:gdLst/>
                <a:ahLst/>
                <a:cxnLst/>
                <a:rect l="l" t="t" r="r" b="b"/>
                <a:pathLst>
                  <a:path w="2809026" h="4176464">
                    <a:moveTo>
                      <a:pt x="1389279" y="0"/>
                    </a:moveTo>
                    <a:cubicBezTo>
                      <a:pt x="1528988" y="0"/>
                      <a:pt x="1582660" y="686524"/>
                      <a:pt x="1808406" y="851314"/>
                    </a:cubicBezTo>
                    <a:lnTo>
                      <a:pt x="2743760" y="988742"/>
                    </a:lnTo>
                    <a:cubicBezTo>
                      <a:pt x="3055545" y="1034551"/>
                      <a:pt x="2153668" y="1385675"/>
                      <a:pt x="2067441" y="1652312"/>
                    </a:cubicBezTo>
                    <a:lnTo>
                      <a:pt x="2226394" y="2588561"/>
                    </a:lnTo>
                    <a:cubicBezTo>
                      <a:pt x="2270558" y="2848689"/>
                      <a:pt x="1853372" y="2368643"/>
                      <a:pt x="1551238" y="2202347"/>
                    </a:cubicBezTo>
                    <a:lnTo>
                      <a:pt x="1404513" y="4176464"/>
                    </a:lnTo>
                    <a:lnTo>
                      <a:pt x="1258812" y="2216119"/>
                    </a:lnTo>
                    <a:lnTo>
                      <a:pt x="552165" y="2588561"/>
                    </a:lnTo>
                    <a:cubicBezTo>
                      <a:pt x="273126" y="2735629"/>
                      <a:pt x="797346" y="1918948"/>
                      <a:pt x="711118" y="1652312"/>
                    </a:cubicBezTo>
                    <a:lnTo>
                      <a:pt x="34799" y="988742"/>
                    </a:lnTo>
                    <a:cubicBezTo>
                      <a:pt x="-190641" y="767552"/>
                      <a:pt x="744406" y="1016105"/>
                      <a:pt x="970153" y="851314"/>
                    </a:cubicBezTo>
                    <a:cubicBezTo>
                      <a:pt x="1195899" y="686524"/>
                      <a:pt x="1249571" y="0"/>
                      <a:pt x="1389279" y="0"/>
                    </a:cubicBezTo>
                    <a:close/>
                  </a:path>
                </a:pathLst>
              </a:custGeom>
              <a:solidFill>
                <a:schemeClr val="accent1"/>
              </a:solidFill>
              <a:ln w="25400" cap="flat" cmpd="sng" algn="ctr">
                <a:solidFill>
                  <a:sysClr val="window" lastClr="FFFFFF"/>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2" name="五角星 4"/>
              <p:cNvSpPr/>
              <p:nvPr/>
            </p:nvSpPr>
            <p:spPr>
              <a:xfrm>
                <a:off x="816149" y="1509804"/>
                <a:ext cx="2324004" cy="3798233"/>
              </a:xfrm>
              <a:custGeom>
                <a:avLst/>
                <a:gdLst>
                  <a:gd name="connsiteX0" fmla="*/ 1389279 w 2809026"/>
                  <a:gd name="connsiteY0" fmla="*/ 0 h 4590928"/>
                  <a:gd name="connsiteX1" fmla="*/ 1808406 w 2809026"/>
                  <a:gd name="connsiteY1" fmla="*/ 851314 h 4590928"/>
                  <a:gd name="connsiteX2" fmla="*/ 2743760 w 2809026"/>
                  <a:gd name="connsiteY2" fmla="*/ 988742 h 4590928"/>
                  <a:gd name="connsiteX3" fmla="*/ 2067441 w 2809026"/>
                  <a:gd name="connsiteY3" fmla="*/ 1652312 h 4590928"/>
                  <a:gd name="connsiteX4" fmla="*/ 2226394 w 2809026"/>
                  <a:gd name="connsiteY4" fmla="*/ 2588561 h 4590928"/>
                  <a:gd name="connsiteX5" fmla="*/ 1551238 w 2809026"/>
                  <a:gd name="connsiteY5" fmla="*/ 2202347 h 4590928"/>
                  <a:gd name="connsiteX6" fmla="*/ 1404513 w 2809026"/>
                  <a:gd name="connsiteY6" fmla="*/ 4590928 h 4590928"/>
                  <a:gd name="connsiteX7" fmla="*/ 1258812 w 2809026"/>
                  <a:gd name="connsiteY7" fmla="*/ 2216119 h 4590928"/>
                  <a:gd name="connsiteX8" fmla="*/ 552165 w 2809026"/>
                  <a:gd name="connsiteY8" fmla="*/ 2588561 h 4590928"/>
                  <a:gd name="connsiteX9" fmla="*/ 711118 w 2809026"/>
                  <a:gd name="connsiteY9" fmla="*/ 1652312 h 4590928"/>
                  <a:gd name="connsiteX10" fmla="*/ 34799 w 2809026"/>
                  <a:gd name="connsiteY10" fmla="*/ 988742 h 4590928"/>
                  <a:gd name="connsiteX11" fmla="*/ 970153 w 2809026"/>
                  <a:gd name="connsiteY11" fmla="*/ 851314 h 4590928"/>
                  <a:gd name="connsiteX12" fmla="*/ 1389279 w 2809026"/>
                  <a:gd name="connsiteY12" fmla="*/ 0 h 45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09026" h="4590928">
                    <a:moveTo>
                      <a:pt x="1389279" y="0"/>
                    </a:moveTo>
                    <a:cubicBezTo>
                      <a:pt x="1528988" y="0"/>
                      <a:pt x="1582660" y="686524"/>
                      <a:pt x="1808406" y="851314"/>
                    </a:cubicBezTo>
                    <a:lnTo>
                      <a:pt x="2743760" y="988742"/>
                    </a:lnTo>
                    <a:cubicBezTo>
                      <a:pt x="3055545" y="1034551"/>
                      <a:pt x="2153668" y="1385675"/>
                      <a:pt x="2067441" y="1652312"/>
                    </a:cubicBezTo>
                    <a:lnTo>
                      <a:pt x="2226394" y="2588561"/>
                    </a:lnTo>
                    <a:cubicBezTo>
                      <a:pt x="2270558" y="2848689"/>
                      <a:pt x="1853372" y="2368643"/>
                      <a:pt x="1551238" y="2202347"/>
                    </a:cubicBezTo>
                    <a:lnTo>
                      <a:pt x="1404513" y="4590928"/>
                    </a:lnTo>
                    <a:lnTo>
                      <a:pt x="1258812" y="2216119"/>
                    </a:lnTo>
                    <a:lnTo>
                      <a:pt x="552165" y="2588561"/>
                    </a:lnTo>
                    <a:cubicBezTo>
                      <a:pt x="273126" y="2735629"/>
                      <a:pt x="797346" y="1918948"/>
                      <a:pt x="711118" y="1652312"/>
                    </a:cubicBezTo>
                    <a:lnTo>
                      <a:pt x="34799" y="988742"/>
                    </a:lnTo>
                    <a:cubicBezTo>
                      <a:pt x="-190641" y="767552"/>
                      <a:pt x="744406" y="1016105"/>
                      <a:pt x="970153" y="851314"/>
                    </a:cubicBezTo>
                    <a:cubicBezTo>
                      <a:pt x="1195899" y="686524"/>
                      <a:pt x="1249571" y="0"/>
                      <a:pt x="1389279" y="0"/>
                    </a:cubicBezTo>
                    <a:close/>
                  </a:path>
                </a:pathLst>
              </a:custGeom>
              <a:solidFill>
                <a:sysClr val="window" lastClr="FFFFFF"/>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grpSp>
          <p:nvGrpSpPr>
            <p:cNvPr id="28" name="Group 27"/>
            <p:cNvGrpSpPr/>
            <p:nvPr/>
          </p:nvGrpSpPr>
          <p:grpSpPr>
            <a:xfrm>
              <a:off x="3576132" y="2588231"/>
              <a:ext cx="350997" cy="511652"/>
              <a:chOff x="3582988" y="3510757"/>
              <a:chExt cx="319088" cy="465138"/>
            </a:xfrm>
            <a:solidFill>
              <a:schemeClr val="accent1"/>
            </a:solidFill>
          </p:grpSpPr>
          <p:sp>
            <p:nvSpPr>
              <p:cNvPr id="29"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0"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35" name="TextBox 34"/>
            <p:cNvSpPr txBox="1"/>
            <p:nvPr/>
          </p:nvSpPr>
          <p:spPr>
            <a:xfrm>
              <a:off x="3412622" y="3091857"/>
              <a:ext cx="1110304" cy="400110"/>
            </a:xfrm>
            <a:prstGeom prst="rect">
              <a:avLst/>
            </a:prstGeom>
            <a:noFill/>
          </p:spPr>
          <p:txBody>
            <a:bodyPr wrap="none" rtlCol="0">
              <a:spAutoFit/>
            </a:bodyPr>
            <a:lstStyle/>
            <a:p>
              <a:r>
                <a:rPr lang="en-US" sz="2000" smtClean="0"/>
                <a:t>Project 1</a:t>
              </a:r>
              <a:endParaRPr lang="en-GB" sz="2000"/>
            </a:p>
          </p:txBody>
        </p:sp>
      </p:grpSp>
      <p:grpSp>
        <p:nvGrpSpPr>
          <p:cNvPr id="20" name="Group 19"/>
          <p:cNvGrpSpPr/>
          <p:nvPr/>
        </p:nvGrpSpPr>
        <p:grpSpPr>
          <a:xfrm>
            <a:off x="6947269" y="1807279"/>
            <a:ext cx="2415448" cy="3673239"/>
            <a:chOff x="6947269" y="1807279"/>
            <a:chExt cx="2415448" cy="3673239"/>
          </a:xfrm>
        </p:grpSpPr>
        <p:grpSp>
          <p:nvGrpSpPr>
            <p:cNvPr id="7" name="组合 25"/>
            <p:cNvGrpSpPr/>
            <p:nvPr/>
          </p:nvGrpSpPr>
          <p:grpSpPr>
            <a:xfrm rot="1292006">
              <a:off x="6947269" y="1807279"/>
              <a:ext cx="2415448" cy="3673239"/>
              <a:chOff x="683568" y="1370619"/>
              <a:chExt cx="2589167" cy="3937418"/>
            </a:xfrm>
          </p:grpSpPr>
          <p:sp>
            <p:nvSpPr>
              <p:cNvPr id="8" name="五角星 4"/>
              <p:cNvSpPr/>
              <p:nvPr/>
            </p:nvSpPr>
            <p:spPr>
              <a:xfrm>
                <a:off x="683568" y="1370619"/>
                <a:ext cx="2589167" cy="3849577"/>
              </a:xfrm>
              <a:custGeom>
                <a:avLst/>
                <a:gdLst/>
                <a:ahLst/>
                <a:cxnLst/>
                <a:rect l="l" t="t" r="r" b="b"/>
                <a:pathLst>
                  <a:path w="2809026" h="4176464">
                    <a:moveTo>
                      <a:pt x="1389279" y="0"/>
                    </a:moveTo>
                    <a:cubicBezTo>
                      <a:pt x="1528988" y="0"/>
                      <a:pt x="1582660" y="686524"/>
                      <a:pt x="1808406" y="851314"/>
                    </a:cubicBezTo>
                    <a:lnTo>
                      <a:pt x="2743760" y="988742"/>
                    </a:lnTo>
                    <a:cubicBezTo>
                      <a:pt x="3055545" y="1034551"/>
                      <a:pt x="2153668" y="1385675"/>
                      <a:pt x="2067441" y="1652312"/>
                    </a:cubicBezTo>
                    <a:lnTo>
                      <a:pt x="2226394" y="2588561"/>
                    </a:lnTo>
                    <a:cubicBezTo>
                      <a:pt x="2270558" y="2848689"/>
                      <a:pt x="1853372" y="2368643"/>
                      <a:pt x="1551238" y="2202347"/>
                    </a:cubicBezTo>
                    <a:lnTo>
                      <a:pt x="1404513" y="4176464"/>
                    </a:lnTo>
                    <a:lnTo>
                      <a:pt x="1258812" y="2216119"/>
                    </a:lnTo>
                    <a:lnTo>
                      <a:pt x="552165" y="2588561"/>
                    </a:lnTo>
                    <a:cubicBezTo>
                      <a:pt x="273126" y="2735629"/>
                      <a:pt x="797346" y="1918948"/>
                      <a:pt x="711118" y="1652312"/>
                    </a:cubicBezTo>
                    <a:lnTo>
                      <a:pt x="34799" y="988742"/>
                    </a:lnTo>
                    <a:cubicBezTo>
                      <a:pt x="-190641" y="767552"/>
                      <a:pt x="744406" y="1016105"/>
                      <a:pt x="970153" y="851314"/>
                    </a:cubicBezTo>
                    <a:cubicBezTo>
                      <a:pt x="1195899" y="686524"/>
                      <a:pt x="1249571" y="0"/>
                      <a:pt x="1389279" y="0"/>
                    </a:cubicBezTo>
                    <a:close/>
                  </a:path>
                </a:pathLst>
              </a:custGeom>
              <a:solidFill>
                <a:schemeClr val="accent2"/>
              </a:solidFill>
              <a:ln w="25400" cap="flat" cmpd="sng" algn="ctr">
                <a:solidFill>
                  <a:sysClr val="window" lastClr="FFFFFF"/>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9" name="五角星 4"/>
              <p:cNvSpPr/>
              <p:nvPr/>
            </p:nvSpPr>
            <p:spPr>
              <a:xfrm>
                <a:off x="816149" y="1509804"/>
                <a:ext cx="2324004" cy="3798233"/>
              </a:xfrm>
              <a:custGeom>
                <a:avLst/>
                <a:gdLst>
                  <a:gd name="connsiteX0" fmla="*/ 1389279 w 2809026"/>
                  <a:gd name="connsiteY0" fmla="*/ 0 h 4590928"/>
                  <a:gd name="connsiteX1" fmla="*/ 1808406 w 2809026"/>
                  <a:gd name="connsiteY1" fmla="*/ 851314 h 4590928"/>
                  <a:gd name="connsiteX2" fmla="*/ 2743760 w 2809026"/>
                  <a:gd name="connsiteY2" fmla="*/ 988742 h 4590928"/>
                  <a:gd name="connsiteX3" fmla="*/ 2067441 w 2809026"/>
                  <a:gd name="connsiteY3" fmla="*/ 1652312 h 4590928"/>
                  <a:gd name="connsiteX4" fmla="*/ 2226394 w 2809026"/>
                  <a:gd name="connsiteY4" fmla="*/ 2588561 h 4590928"/>
                  <a:gd name="connsiteX5" fmla="*/ 1551238 w 2809026"/>
                  <a:gd name="connsiteY5" fmla="*/ 2202347 h 4590928"/>
                  <a:gd name="connsiteX6" fmla="*/ 1404513 w 2809026"/>
                  <a:gd name="connsiteY6" fmla="*/ 4590928 h 4590928"/>
                  <a:gd name="connsiteX7" fmla="*/ 1258812 w 2809026"/>
                  <a:gd name="connsiteY7" fmla="*/ 2216119 h 4590928"/>
                  <a:gd name="connsiteX8" fmla="*/ 552165 w 2809026"/>
                  <a:gd name="connsiteY8" fmla="*/ 2588561 h 4590928"/>
                  <a:gd name="connsiteX9" fmla="*/ 711118 w 2809026"/>
                  <a:gd name="connsiteY9" fmla="*/ 1652312 h 4590928"/>
                  <a:gd name="connsiteX10" fmla="*/ 34799 w 2809026"/>
                  <a:gd name="connsiteY10" fmla="*/ 988742 h 4590928"/>
                  <a:gd name="connsiteX11" fmla="*/ 970153 w 2809026"/>
                  <a:gd name="connsiteY11" fmla="*/ 851314 h 4590928"/>
                  <a:gd name="connsiteX12" fmla="*/ 1389279 w 2809026"/>
                  <a:gd name="connsiteY12" fmla="*/ 0 h 45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09026" h="4590928">
                    <a:moveTo>
                      <a:pt x="1389279" y="0"/>
                    </a:moveTo>
                    <a:cubicBezTo>
                      <a:pt x="1528988" y="0"/>
                      <a:pt x="1582660" y="686524"/>
                      <a:pt x="1808406" y="851314"/>
                    </a:cubicBezTo>
                    <a:lnTo>
                      <a:pt x="2743760" y="988742"/>
                    </a:lnTo>
                    <a:cubicBezTo>
                      <a:pt x="3055545" y="1034551"/>
                      <a:pt x="2153668" y="1385675"/>
                      <a:pt x="2067441" y="1652312"/>
                    </a:cubicBezTo>
                    <a:lnTo>
                      <a:pt x="2226394" y="2588561"/>
                    </a:lnTo>
                    <a:cubicBezTo>
                      <a:pt x="2270558" y="2848689"/>
                      <a:pt x="1853372" y="2368643"/>
                      <a:pt x="1551238" y="2202347"/>
                    </a:cubicBezTo>
                    <a:lnTo>
                      <a:pt x="1404513" y="4590928"/>
                    </a:lnTo>
                    <a:lnTo>
                      <a:pt x="1258812" y="2216119"/>
                    </a:lnTo>
                    <a:lnTo>
                      <a:pt x="552165" y="2588561"/>
                    </a:lnTo>
                    <a:cubicBezTo>
                      <a:pt x="273126" y="2735629"/>
                      <a:pt x="797346" y="1918948"/>
                      <a:pt x="711118" y="1652312"/>
                    </a:cubicBezTo>
                    <a:lnTo>
                      <a:pt x="34799" y="988742"/>
                    </a:lnTo>
                    <a:cubicBezTo>
                      <a:pt x="-190641" y="767552"/>
                      <a:pt x="744406" y="1016105"/>
                      <a:pt x="970153" y="851314"/>
                    </a:cubicBezTo>
                    <a:cubicBezTo>
                      <a:pt x="1195899" y="686524"/>
                      <a:pt x="1249571" y="0"/>
                      <a:pt x="1389279" y="0"/>
                    </a:cubicBezTo>
                    <a:close/>
                  </a:path>
                </a:pathLst>
              </a:custGeom>
              <a:solidFill>
                <a:sysClr val="window" lastClr="FFFFFF"/>
              </a:solidFill>
              <a:ln w="25400" cap="flat" cmpd="sng" algn="ctr">
                <a:solidFill>
                  <a:schemeClr val="accent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grpSp>
          <p:nvGrpSpPr>
            <p:cNvPr id="25" name="Group 24"/>
            <p:cNvGrpSpPr/>
            <p:nvPr/>
          </p:nvGrpSpPr>
          <p:grpSpPr>
            <a:xfrm>
              <a:off x="8159297" y="2617252"/>
              <a:ext cx="464344" cy="464344"/>
              <a:chOff x="8216107" y="1647825"/>
              <a:chExt cx="464344" cy="464344"/>
            </a:xfrm>
            <a:solidFill>
              <a:schemeClr val="accent2"/>
            </a:solidFill>
          </p:grpSpPr>
          <p:sp>
            <p:nvSpPr>
              <p:cNvPr id="26" name="AutoShape 81"/>
              <p:cNvSpPr/>
              <p:nvPr/>
            </p:nvSpPr>
            <p:spPr bwMode="auto">
              <a:xfrm>
                <a:off x="8216107" y="1647825"/>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7" name="AutoShape 82"/>
              <p:cNvSpPr/>
              <p:nvPr/>
            </p:nvSpPr>
            <p:spPr bwMode="auto">
              <a:xfrm>
                <a:off x="8259763" y="2024857"/>
                <a:ext cx="43657" cy="43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4400"/>
                    </a:moveTo>
                    <a:cubicBezTo>
                      <a:pt x="8820" y="14400"/>
                      <a:pt x="7200" y="12782"/>
                      <a:pt x="7200" y="10800"/>
                    </a:cubicBezTo>
                    <a:cubicBezTo>
                      <a:pt x="7200" y="8817"/>
                      <a:pt x="8820" y="7200"/>
                      <a:pt x="10800" y="7200"/>
                    </a:cubicBezTo>
                    <a:cubicBezTo>
                      <a:pt x="12779" y="7200"/>
                      <a:pt x="14400" y="8817"/>
                      <a:pt x="14400" y="10800"/>
                    </a:cubicBezTo>
                    <a:cubicBezTo>
                      <a:pt x="14400" y="12782"/>
                      <a:pt x="12779" y="14400"/>
                      <a:pt x="10800" y="14400"/>
                    </a:cubicBezTo>
                    <a:moveTo>
                      <a:pt x="10800" y="0"/>
                    </a:moveTo>
                    <a:cubicBezTo>
                      <a:pt x="4837" y="0"/>
                      <a:pt x="0" y="4837"/>
                      <a:pt x="0" y="10800"/>
                    </a:cubicBezTo>
                    <a:cubicBezTo>
                      <a:pt x="0" y="16762"/>
                      <a:pt x="4837" y="21599"/>
                      <a:pt x="10800" y="21599"/>
                    </a:cubicBezTo>
                    <a:cubicBezTo>
                      <a:pt x="16762" y="21599"/>
                      <a:pt x="21600" y="16762"/>
                      <a:pt x="21600" y="10800"/>
                    </a:cubicBezTo>
                    <a:cubicBezTo>
                      <a:pt x="21600" y="4837"/>
                      <a:pt x="16762"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36" name="TextBox 35"/>
            <p:cNvSpPr txBox="1"/>
            <p:nvPr/>
          </p:nvSpPr>
          <p:spPr>
            <a:xfrm>
              <a:off x="7718381" y="3149770"/>
              <a:ext cx="1110304" cy="400110"/>
            </a:xfrm>
            <a:prstGeom prst="rect">
              <a:avLst/>
            </a:prstGeom>
            <a:noFill/>
          </p:spPr>
          <p:txBody>
            <a:bodyPr wrap="none" rtlCol="0">
              <a:spAutoFit/>
            </a:bodyPr>
            <a:lstStyle/>
            <a:p>
              <a:r>
                <a:rPr lang="en-US" sz="2000" smtClean="0"/>
                <a:t>Project 3</a:t>
              </a:r>
              <a:endParaRPr lang="en-GB" sz="2000"/>
            </a:p>
          </p:txBody>
        </p:sp>
      </p:grpSp>
      <p:sp>
        <p:nvSpPr>
          <p:cNvPr id="2" name="Title 1"/>
          <p:cNvSpPr>
            <a:spLocks noGrp="1"/>
          </p:cNvSpPr>
          <p:nvPr>
            <p:ph type="title"/>
          </p:nvPr>
        </p:nvSpPr>
        <p:spPr/>
        <p:txBody>
          <a:bodyPr/>
          <a:lstStyle/>
          <a:p>
            <a:r>
              <a:rPr lang="en-US" smtClean="0"/>
              <a:t>Star Infographic </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13" name="矩形 31"/>
          <p:cNvSpPr/>
          <p:nvPr/>
        </p:nvSpPr>
        <p:spPr>
          <a:xfrm flipV="1">
            <a:off x="1524521" y="3910662"/>
            <a:ext cx="9144000" cy="21600"/>
          </a:xfrm>
          <a:prstGeom prst="rect">
            <a:avLst/>
          </a:prstGeom>
          <a:gradFill>
            <a:gsLst>
              <a:gs pos="49628">
                <a:sysClr val="windowText" lastClr="000000">
                  <a:lumMod val="65000"/>
                  <a:lumOff val="35000"/>
                </a:sysClr>
              </a:gs>
              <a:gs pos="2000">
                <a:sysClr val="window" lastClr="FFFFFF">
                  <a:lumMod val="95000"/>
                </a:sysClr>
              </a:gs>
              <a:gs pos="100000">
                <a:sysClr val="window" lastClr="FFFFFF">
                  <a:lumMod val="95000"/>
                </a:sysClr>
              </a:gs>
            </a:gsLst>
            <a:lin ang="108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5" name="矩形 33"/>
          <p:cNvSpPr/>
          <p:nvPr/>
        </p:nvSpPr>
        <p:spPr>
          <a:xfrm flipV="1">
            <a:off x="1524521" y="4592515"/>
            <a:ext cx="9144000" cy="28800"/>
          </a:xfrm>
          <a:prstGeom prst="rect">
            <a:avLst/>
          </a:prstGeom>
          <a:gradFill>
            <a:gsLst>
              <a:gs pos="49628">
                <a:sysClr val="windowText" lastClr="000000">
                  <a:lumMod val="65000"/>
                  <a:lumOff val="35000"/>
                </a:sysClr>
              </a:gs>
              <a:gs pos="2000">
                <a:sysClr val="window" lastClr="FFFFFF">
                  <a:lumMod val="95000"/>
                </a:sysClr>
              </a:gs>
              <a:gs pos="100000">
                <a:sysClr val="window" lastClr="FFFFFF">
                  <a:lumMod val="95000"/>
                </a:sysClr>
              </a:gs>
            </a:gsLst>
            <a:lin ang="108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nvGrpSpPr>
          <p:cNvPr id="32" name="Group 31"/>
          <p:cNvGrpSpPr/>
          <p:nvPr/>
        </p:nvGrpSpPr>
        <p:grpSpPr>
          <a:xfrm>
            <a:off x="0" y="3491967"/>
            <a:ext cx="12191999" cy="1516496"/>
            <a:chOff x="1524521" y="3379423"/>
            <a:chExt cx="9161140" cy="1516496"/>
          </a:xfrm>
        </p:grpSpPr>
        <p:sp>
          <p:nvSpPr>
            <p:cNvPr id="14" name="椭圆 3"/>
            <p:cNvSpPr/>
            <p:nvPr/>
          </p:nvSpPr>
          <p:spPr>
            <a:xfrm>
              <a:off x="1524521" y="3379423"/>
              <a:ext cx="9142957" cy="410221"/>
            </a:xfrm>
            <a:custGeom>
              <a:avLst/>
              <a:gdLst/>
              <a:ahLst/>
              <a:cxnLst/>
              <a:rect l="l" t="t" r="r" b="b"/>
              <a:pathLst>
                <a:path w="5967726" h="372256">
                  <a:moveTo>
                    <a:pt x="2983863" y="0"/>
                  </a:moveTo>
                  <a:cubicBezTo>
                    <a:pt x="4505610" y="0"/>
                    <a:pt x="5763890" y="161740"/>
                    <a:pt x="5967726" y="372256"/>
                  </a:cubicBezTo>
                  <a:lnTo>
                    <a:pt x="0" y="372256"/>
                  </a:lnTo>
                  <a:cubicBezTo>
                    <a:pt x="203837" y="161740"/>
                    <a:pt x="1462116" y="0"/>
                    <a:pt x="2983863" y="0"/>
                  </a:cubicBezTo>
                  <a:close/>
                </a:path>
              </a:pathLst>
            </a:custGeom>
            <a:gradFill flip="none" rotWithShape="1">
              <a:gsLst>
                <a:gs pos="100000">
                  <a:sysClr val="window" lastClr="FFFFFF">
                    <a:lumMod val="50000"/>
                    <a:alpha val="27000"/>
                  </a:sysClr>
                </a:gs>
                <a:gs pos="26000">
                  <a:sysClr val="window" lastClr="FFFFFF">
                    <a:lumMod val="95000"/>
                    <a:alpha val="0"/>
                  </a:sysClr>
                </a:gs>
              </a:gsLst>
              <a:lin ang="54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6" name="椭圆 3"/>
            <p:cNvSpPr/>
            <p:nvPr/>
          </p:nvSpPr>
          <p:spPr>
            <a:xfrm flipV="1">
              <a:off x="1524521" y="4492671"/>
              <a:ext cx="9161140" cy="403248"/>
            </a:xfrm>
            <a:custGeom>
              <a:avLst/>
              <a:gdLst/>
              <a:ahLst/>
              <a:cxnLst/>
              <a:rect l="l" t="t" r="r" b="b"/>
              <a:pathLst>
                <a:path w="5967726" h="372256">
                  <a:moveTo>
                    <a:pt x="2983863" y="0"/>
                  </a:moveTo>
                  <a:cubicBezTo>
                    <a:pt x="4505610" y="0"/>
                    <a:pt x="5763890" y="161740"/>
                    <a:pt x="5967726" y="372256"/>
                  </a:cubicBezTo>
                  <a:lnTo>
                    <a:pt x="0" y="372256"/>
                  </a:lnTo>
                  <a:cubicBezTo>
                    <a:pt x="203837" y="161740"/>
                    <a:pt x="1462116" y="0"/>
                    <a:pt x="2983863" y="0"/>
                  </a:cubicBezTo>
                  <a:close/>
                </a:path>
              </a:pathLst>
            </a:custGeom>
            <a:gradFill flip="none" rotWithShape="1">
              <a:gsLst>
                <a:gs pos="100000">
                  <a:sysClr val="window" lastClr="FFFFFF">
                    <a:lumMod val="50000"/>
                    <a:alpha val="27000"/>
                  </a:sysClr>
                </a:gs>
                <a:gs pos="26000">
                  <a:sysClr val="window" lastClr="FFFFFF">
                    <a:lumMod val="95000"/>
                    <a:alpha val="0"/>
                  </a:sysClr>
                </a:gs>
              </a:gsLst>
              <a:lin ang="54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sp>
        <p:nvSpPr>
          <p:cNvPr id="17" name="矩形 35"/>
          <p:cNvSpPr/>
          <p:nvPr/>
        </p:nvSpPr>
        <p:spPr>
          <a:xfrm>
            <a:off x="0" y="3926762"/>
            <a:ext cx="12192000" cy="665753"/>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3" name="TextBox 22"/>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24" name="Straight Connector 23"/>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37" name="Rectangle 36"/>
          <p:cNvSpPr/>
          <p:nvPr/>
        </p:nvSpPr>
        <p:spPr>
          <a:xfrm>
            <a:off x="2442943" y="4006622"/>
            <a:ext cx="7306407" cy="523220"/>
          </a:xfrm>
          <a:prstGeom prst="rect">
            <a:avLst/>
          </a:prstGeom>
        </p:spPr>
        <p:txBody>
          <a:bodyPr wrap="square">
            <a:spAutoFit/>
          </a:bodyPr>
          <a:lstStyle/>
          <a:p>
            <a:pPr algn="ctr"/>
            <a:r>
              <a:rPr lang="en-GB" sz="1400" b="1" i="1"/>
              <a:t>Lorem ipsum dolor sit amet</a:t>
            </a:r>
            <a:r>
              <a:rPr lang="en-GB" sz="1400"/>
              <a:t>, consectetuer adipiscing elit, sed diam nonummy nibh euismod tincidunt ut laoreet dolore magna aliquam erat volutpat. </a:t>
            </a:r>
            <a:endParaRPr lang="en-GB" sz="1400"/>
          </a:p>
        </p:txBody>
      </p:sp>
      <p:grpSp>
        <p:nvGrpSpPr>
          <p:cNvPr id="39" name="Group 38"/>
          <p:cNvGrpSpPr/>
          <p:nvPr/>
        </p:nvGrpSpPr>
        <p:grpSpPr>
          <a:xfrm>
            <a:off x="2120788" y="5314550"/>
            <a:ext cx="8478783" cy="923330"/>
            <a:chOff x="2704957" y="5370775"/>
            <a:chExt cx="8478783" cy="923330"/>
          </a:xfrm>
        </p:grpSpPr>
        <p:sp>
          <p:nvSpPr>
            <p:cNvPr id="33" name="Rectangle 32"/>
            <p:cNvSpPr/>
            <p:nvPr/>
          </p:nvSpPr>
          <p:spPr>
            <a:xfrm>
              <a:off x="4253021" y="5466284"/>
              <a:ext cx="6930719" cy="738664"/>
            </a:xfrm>
            <a:prstGeom prst="rect">
              <a:avLst/>
            </a:prstGeom>
          </p:spPr>
          <p:txBody>
            <a:bodyPr wrap="square">
              <a:spAutoFit/>
            </a:bodyPr>
            <a:lstStyle/>
            <a:p>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a:t>
              </a:r>
              <a:endParaRPr lang="en-GB" sz="1400"/>
            </a:p>
          </p:txBody>
        </p:sp>
        <p:sp>
          <p:nvSpPr>
            <p:cNvPr id="38" name="TextBox 37"/>
            <p:cNvSpPr txBox="1"/>
            <p:nvPr/>
          </p:nvSpPr>
          <p:spPr>
            <a:xfrm>
              <a:off x="2704957" y="5370775"/>
              <a:ext cx="1534394" cy="923330"/>
            </a:xfrm>
            <a:prstGeom prst="rect">
              <a:avLst/>
            </a:prstGeom>
            <a:noFill/>
          </p:spPr>
          <p:txBody>
            <a:bodyPr wrap="none" rtlCol="0">
              <a:spAutoFit/>
            </a:bodyPr>
            <a:lstStyle/>
            <a:p>
              <a:r>
                <a:rPr lang="en-US" sz="5400" smtClean="0">
                  <a:solidFill>
                    <a:schemeClr val="accent5"/>
                  </a:solidFill>
                  <a:latin typeface="+mj-lt"/>
                </a:rPr>
                <a:t>85%</a:t>
              </a:r>
              <a:endParaRPr lang="en-GB" sz="5400">
                <a:solidFill>
                  <a:schemeClr val="accent5"/>
                </a:solidFill>
                <a:latin typeface="+mj-lt"/>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left)">
                                      <p:cBhvr>
                                        <p:cTn id="11" dur="500"/>
                                        <p:tgtEl>
                                          <p:spTgt spid="2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500"/>
                                        <p:tgtEl>
                                          <p:spTgt spid="24"/>
                                        </p:tgtEl>
                                      </p:cBhvr>
                                    </p:animEffect>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ppt_x"/>
                                          </p:val>
                                        </p:tav>
                                        <p:tav tm="100000">
                                          <p:val>
                                            <p:strVal val="#ppt_x"/>
                                          </p:val>
                                        </p:tav>
                                      </p:tavLst>
                                    </p:anim>
                                    <p:anim calcmode="lin" valueType="num">
                                      <p:cBhvr additive="base">
                                        <p:cTn id="20" dur="500" fill="hold"/>
                                        <p:tgtEl>
                                          <p:spTgt spid="18"/>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4" fill="hold" nodeType="afterEffect">
                                  <p:stCondLst>
                                    <p:cond delay="0"/>
                                  </p:stCondLst>
                                  <p:childTnLst>
                                    <p:set>
                                      <p:cBhvr>
                                        <p:cTn id="23" dur="1" fill="hold">
                                          <p:stCondLst>
                                            <p:cond delay="0"/>
                                          </p:stCondLst>
                                        </p:cTn>
                                        <p:tgtEl>
                                          <p:spTgt spid="19"/>
                                        </p:tgtEl>
                                        <p:attrNameLst>
                                          <p:attrName>style.visibility</p:attrName>
                                        </p:attrNameLst>
                                      </p:cBhvr>
                                      <p:to>
                                        <p:strVal val="visible"/>
                                      </p:to>
                                    </p:set>
                                    <p:anim calcmode="lin" valueType="num">
                                      <p:cBhvr additive="base">
                                        <p:cTn id="24" dur="500" fill="hold"/>
                                        <p:tgtEl>
                                          <p:spTgt spid="19"/>
                                        </p:tgtEl>
                                        <p:attrNameLst>
                                          <p:attrName>ppt_x</p:attrName>
                                        </p:attrNameLst>
                                      </p:cBhvr>
                                      <p:tavLst>
                                        <p:tav tm="0">
                                          <p:val>
                                            <p:strVal val="#ppt_x"/>
                                          </p:val>
                                        </p:tav>
                                        <p:tav tm="100000">
                                          <p:val>
                                            <p:strVal val="#ppt_x"/>
                                          </p:val>
                                        </p:tav>
                                      </p:tavLst>
                                    </p:anim>
                                    <p:anim calcmode="lin" valueType="num">
                                      <p:cBhvr additive="base">
                                        <p:cTn id="25" dur="500" fill="hold"/>
                                        <p:tgtEl>
                                          <p:spTgt spid="19"/>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additive="base">
                                        <p:cTn id="29" dur="500" fill="hold"/>
                                        <p:tgtEl>
                                          <p:spTgt spid="20"/>
                                        </p:tgtEl>
                                        <p:attrNameLst>
                                          <p:attrName>ppt_x</p:attrName>
                                        </p:attrNameLst>
                                      </p:cBhvr>
                                      <p:tavLst>
                                        <p:tav tm="0">
                                          <p:val>
                                            <p:strVal val="#ppt_x"/>
                                          </p:val>
                                        </p:tav>
                                        <p:tav tm="100000">
                                          <p:val>
                                            <p:strVal val="#ppt_x"/>
                                          </p:val>
                                        </p:tav>
                                      </p:tavLst>
                                    </p:anim>
                                    <p:anim calcmode="lin" valueType="num">
                                      <p:cBhvr additive="base">
                                        <p:cTn id="30" dur="500" fill="hold"/>
                                        <p:tgtEl>
                                          <p:spTgt spid="20"/>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16" presetClass="entr" presetSubtype="21" fill="hold" grpId="0" nodeType="afterEffect">
                                  <p:stCondLst>
                                    <p:cond delay="0"/>
                                  </p:stCondLst>
                                  <p:childTnLst>
                                    <p:set>
                                      <p:cBhvr>
                                        <p:cTn id="33" dur="1" fill="hold">
                                          <p:stCondLst>
                                            <p:cond delay="0"/>
                                          </p:stCondLst>
                                        </p:cTn>
                                        <p:tgtEl>
                                          <p:spTgt spid="37"/>
                                        </p:tgtEl>
                                        <p:attrNameLst>
                                          <p:attrName>style.visibility</p:attrName>
                                        </p:attrNameLst>
                                      </p:cBhvr>
                                      <p:to>
                                        <p:strVal val="visible"/>
                                      </p:to>
                                    </p:set>
                                    <p:animEffect transition="in" filter="barn(inVertical)">
                                      <p:cBhvr>
                                        <p:cTn id="34" dur="500"/>
                                        <p:tgtEl>
                                          <p:spTgt spid="37"/>
                                        </p:tgtEl>
                                      </p:cBhvr>
                                    </p:animEffect>
                                  </p:childTnLst>
                                </p:cTn>
                              </p:par>
                            </p:childTnLst>
                          </p:cTn>
                        </p:par>
                        <p:par>
                          <p:cTn id="35" fill="hold">
                            <p:stCondLst>
                              <p:cond delay="3500"/>
                            </p:stCondLst>
                            <p:childTnLst>
                              <p:par>
                                <p:cTn id="36" presetID="22" presetClass="entr" presetSubtype="8" fill="hold" nodeType="afterEffect">
                                  <p:stCondLst>
                                    <p:cond delay="0"/>
                                  </p:stCondLst>
                                  <p:childTnLst>
                                    <p:set>
                                      <p:cBhvr>
                                        <p:cTn id="37" dur="1" fill="hold">
                                          <p:stCondLst>
                                            <p:cond delay="0"/>
                                          </p:stCondLst>
                                        </p:cTn>
                                        <p:tgtEl>
                                          <p:spTgt spid="39"/>
                                        </p:tgtEl>
                                        <p:attrNameLst>
                                          <p:attrName>style.visibility</p:attrName>
                                        </p:attrNameLst>
                                      </p:cBhvr>
                                      <p:to>
                                        <p:strVal val="visible"/>
                                      </p:to>
                                    </p:set>
                                    <p:animEffect transition="in" filter="wipe(left)">
                                      <p:cBhvr>
                                        <p:cTn id="38"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3" grpId="0"/>
      <p:bldP spid="37"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Pie Infographic</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31" name="TextBox 30"/>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32" name="Straight Connector 31"/>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3" name="Group 32"/>
          <p:cNvGrpSpPr/>
          <p:nvPr/>
        </p:nvGrpSpPr>
        <p:grpSpPr>
          <a:xfrm>
            <a:off x="558684" y="3948002"/>
            <a:ext cx="3048597" cy="1501394"/>
            <a:chOff x="8669298" y="4827870"/>
            <a:chExt cx="3048597" cy="1501394"/>
          </a:xfrm>
        </p:grpSpPr>
        <p:sp>
          <p:nvSpPr>
            <p:cNvPr id="34" name="Rectangle 33"/>
            <p:cNvSpPr/>
            <p:nvPr/>
          </p:nvSpPr>
          <p:spPr>
            <a:xfrm>
              <a:off x="8669298" y="5159713"/>
              <a:ext cx="3048597" cy="1169551"/>
            </a:xfrm>
            <a:prstGeom prst="rect">
              <a:avLst/>
            </a:prstGeom>
          </p:spPr>
          <p:txBody>
            <a:bodyPr wrap="square">
              <a:spAutoFit/>
            </a:bodyPr>
            <a:lstStyle/>
            <a:p>
              <a:r>
                <a:rPr lang="en-GB" sz="1400"/>
                <a:t>Lorem ipsum dolor sit amet, consectetuer adipiscing elit, sed diam nonummy nibh euismod tincidunt ut laoreet dolore magna aliquam erat volutpat</a:t>
              </a:r>
              <a:r>
                <a:rPr lang="en-GB" sz="1400" smtClean="0"/>
                <a:t>.</a:t>
              </a:r>
              <a:endParaRPr lang="en-GB" sz="1400"/>
            </a:p>
          </p:txBody>
        </p:sp>
        <p:sp>
          <p:nvSpPr>
            <p:cNvPr id="35" name="TextBox 34"/>
            <p:cNvSpPr txBox="1"/>
            <p:nvPr/>
          </p:nvSpPr>
          <p:spPr>
            <a:xfrm>
              <a:off x="8669298" y="4827870"/>
              <a:ext cx="1506951" cy="400110"/>
            </a:xfrm>
            <a:prstGeom prst="rect">
              <a:avLst/>
            </a:prstGeom>
            <a:noFill/>
          </p:spPr>
          <p:txBody>
            <a:bodyPr wrap="none" rtlCol="0">
              <a:spAutoFit/>
            </a:bodyPr>
            <a:lstStyle/>
            <a:p>
              <a:r>
                <a:rPr lang="en-US" sz="2000" b="1" smtClean="0">
                  <a:solidFill>
                    <a:schemeClr val="accent2"/>
                  </a:solidFill>
                </a:rPr>
                <a:t>Creative Key</a:t>
              </a:r>
              <a:endParaRPr lang="en-GB" sz="2000" b="1">
                <a:solidFill>
                  <a:schemeClr val="accent2"/>
                </a:solidFill>
              </a:endParaRPr>
            </a:p>
          </p:txBody>
        </p:sp>
      </p:grpSp>
      <p:grpSp>
        <p:nvGrpSpPr>
          <p:cNvPr id="36" name="Group 35"/>
          <p:cNvGrpSpPr/>
          <p:nvPr/>
        </p:nvGrpSpPr>
        <p:grpSpPr>
          <a:xfrm>
            <a:off x="558181" y="1667542"/>
            <a:ext cx="3197858" cy="1501394"/>
            <a:chOff x="8669298" y="4827870"/>
            <a:chExt cx="3197858" cy="1501394"/>
          </a:xfrm>
        </p:grpSpPr>
        <p:sp>
          <p:nvSpPr>
            <p:cNvPr id="37" name="Rectangle 36"/>
            <p:cNvSpPr/>
            <p:nvPr/>
          </p:nvSpPr>
          <p:spPr>
            <a:xfrm>
              <a:off x="8669298" y="5159713"/>
              <a:ext cx="3197858" cy="1169551"/>
            </a:xfrm>
            <a:prstGeom prst="rect">
              <a:avLst/>
            </a:prstGeom>
          </p:spPr>
          <p:txBody>
            <a:bodyPr wrap="square">
              <a:spAutoFit/>
            </a:bodyPr>
            <a:lstStyle/>
            <a:p>
              <a:r>
                <a:rPr lang="en-GB" sz="1400"/>
                <a:t>Lorem ipsum dolor sit amet, consectetuer adipiscing elit, sed diam nonummy nibh euismod tincidunt ut laoreet dolore magna aliquam erat volutpat</a:t>
              </a:r>
              <a:r>
                <a:rPr lang="en-GB" sz="1400" smtClean="0"/>
                <a:t>.</a:t>
              </a:r>
              <a:endParaRPr lang="en-GB" sz="1400"/>
            </a:p>
          </p:txBody>
        </p:sp>
        <p:sp>
          <p:nvSpPr>
            <p:cNvPr id="38" name="TextBox 37"/>
            <p:cNvSpPr txBox="1"/>
            <p:nvPr/>
          </p:nvSpPr>
          <p:spPr>
            <a:xfrm>
              <a:off x="8669298" y="4827870"/>
              <a:ext cx="1584473" cy="400110"/>
            </a:xfrm>
            <a:prstGeom prst="rect">
              <a:avLst/>
            </a:prstGeom>
            <a:noFill/>
          </p:spPr>
          <p:txBody>
            <a:bodyPr wrap="none" rtlCol="0">
              <a:spAutoFit/>
            </a:bodyPr>
            <a:lstStyle/>
            <a:p>
              <a:r>
                <a:rPr lang="en-US" sz="2000" b="1" smtClean="0">
                  <a:solidFill>
                    <a:schemeClr val="accent1"/>
                  </a:solidFill>
                </a:rPr>
                <a:t>Creative Idea</a:t>
              </a:r>
              <a:endParaRPr lang="en-GB" sz="2000" b="1">
                <a:solidFill>
                  <a:schemeClr val="accent1"/>
                </a:solidFill>
              </a:endParaRPr>
            </a:p>
          </p:txBody>
        </p:sp>
      </p:grpSp>
      <p:grpSp>
        <p:nvGrpSpPr>
          <p:cNvPr id="39" name="Group 38"/>
          <p:cNvGrpSpPr/>
          <p:nvPr/>
        </p:nvGrpSpPr>
        <p:grpSpPr>
          <a:xfrm>
            <a:off x="8573623" y="1667542"/>
            <a:ext cx="3098641" cy="1501394"/>
            <a:chOff x="8624766" y="4827870"/>
            <a:chExt cx="3098641" cy="1501394"/>
          </a:xfrm>
        </p:grpSpPr>
        <p:sp>
          <p:nvSpPr>
            <p:cNvPr id="40" name="Rectangle 39"/>
            <p:cNvSpPr/>
            <p:nvPr/>
          </p:nvSpPr>
          <p:spPr>
            <a:xfrm>
              <a:off x="8624766" y="5159713"/>
              <a:ext cx="3093129" cy="1169551"/>
            </a:xfrm>
            <a:prstGeom prst="rect">
              <a:avLst/>
            </a:prstGeom>
          </p:spPr>
          <p:txBody>
            <a:bodyPr wrap="square">
              <a:spAutoFit/>
            </a:bodyPr>
            <a:lstStyle/>
            <a:p>
              <a:pPr algn="r"/>
              <a:r>
                <a:rPr lang="en-GB" sz="1400"/>
                <a:t>Lorem ipsum dolor sit amet, consectetuer adipiscing elit, sed diam nonummy nibh euismod tincidunt ut laoreet dolore magna aliquam erat volutpat</a:t>
              </a:r>
              <a:r>
                <a:rPr lang="en-GB" sz="1400" smtClean="0"/>
                <a:t>.</a:t>
              </a:r>
              <a:endParaRPr lang="en-GB" sz="1400"/>
            </a:p>
          </p:txBody>
        </p:sp>
        <p:sp>
          <p:nvSpPr>
            <p:cNvPr id="41" name="TextBox 40"/>
            <p:cNvSpPr txBox="1"/>
            <p:nvPr/>
          </p:nvSpPr>
          <p:spPr>
            <a:xfrm>
              <a:off x="9595067" y="4827870"/>
              <a:ext cx="2128340" cy="400110"/>
            </a:xfrm>
            <a:prstGeom prst="rect">
              <a:avLst/>
            </a:prstGeom>
            <a:noFill/>
          </p:spPr>
          <p:txBody>
            <a:bodyPr wrap="none" rtlCol="0">
              <a:spAutoFit/>
            </a:bodyPr>
            <a:lstStyle/>
            <a:p>
              <a:pPr algn="r"/>
              <a:r>
                <a:rPr lang="en-US" sz="2000" b="1" smtClean="0">
                  <a:solidFill>
                    <a:schemeClr val="accent4"/>
                  </a:solidFill>
                </a:rPr>
                <a:t>Computer Graphic</a:t>
              </a:r>
              <a:endParaRPr lang="en-GB" sz="2000" b="1">
                <a:solidFill>
                  <a:schemeClr val="accent4"/>
                </a:solidFill>
              </a:endParaRPr>
            </a:p>
          </p:txBody>
        </p:sp>
      </p:grpSp>
      <p:grpSp>
        <p:nvGrpSpPr>
          <p:cNvPr id="14" name="Group 13"/>
          <p:cNvGrpSpPr/>
          <p:nvPr/>
        </p:nvGrpSpPr>
        <p:grpSpPr>
          <a:xfrm>
            <a:off x="8484398" y="3946460"/>
            <a:ext cx="3197858" cy="1502936"/>
            <a:chOff x="8484398" y="3946460"/>
            <a:chExt cx="3197858" cy="1502936"/>
          </a:xfrm>
        </p:grpSpPr>
        <p:sp>
          <p:nvSpPr>
            <p:cNvPr id="44" name="TextBox 43"/>
            <p:cNvSpPr txBox="1"/>
            <p:nvPr/>
          </p:nvSpPr>
          <p:spPr>
            <a:xfrm>
              <a:off x="10017761" y="3946460"/>
              <a:ext cx="1664495" cy="400110"/>
            </a:xfrm>
            <a:prstGeom prst="rect">
              <a:avLst/>
            </a:prstGeom>
            <a:noFill/>
          </p:spPr>
          <p:txBody>
            <a:bodyPr wrap="none" rtlCol="0">
              <a:spAutoFit/>
            </a:bodyPr>
            <a:lstStyle/>
            <a:p>
              <a:pPr algn="r"/>
              <a:r>
                <a:rPr lang="en-US" sz="2000" b="1" smtClean="0">
                  <a:solidFill>
                    <a:schemeClr val="accent5"/>
                  </a:solidFill>
                </a:rPr>
                <a:t>Support Team</a:t>
              </a:r>
              <a:endParaRPr lang="en-GB" sz="2000" b="1">
                <a:solidFill>
                  <a:schemeClr val="accent5"/>
                </a:solidFill>
              </a:endParaRPr>
            </a:p>
          </p:txBody>
        </p:sp>
        <p:sp>
          <p:nvSpPr>
            <p:cNvPr id="45" name="Rectangle 44"/>
            <p:cNvSpPr/>
            <p:nvPr/>
          </p:nvSpPr>
          <p:spPr>
            <a:xfrm>
              <a:off x="8484398" y="4279845"/>
              <a:ext cx="3197858" cy="1169551"/>
            </a:xfrm>
            <a:prstGeom prst="rect">
              <a:avLst/>
            </a:prstGeom>
          </p:spPr>
          <p:txBody>
            <a:bodyPr wrap="square">
              <a:spAutoFit/>
            </a:bodyPr>
            <a:lstStyle/>
            <a:p>
              <a:pPr algn="r"/>
              <a:r>
                <a:rPr lang="en-GB" sz="1400"/>
                <a:t>Lorem ipsum dolor sit amet, consectetuer adipiscing elit, sed diam nonummy nibh euismod tincidunt ut laoreet dolore magna aliquam erat volutpat</a:t>
              </a:r>
              <a:r>
                <a:rPr lang="en-GB" sz="1400" smtClean="0"/>
                <a:t>.</a:t>
              </a:r>
              <a:endParaRPr lang="en-GB" sz="1400"/>
            </a:p>
          </p:txBody>
        </p:sp>
      </p:grpSp>
      <p:grpSp>
        <p:nvGrpSpPr>
          <p:cNvPr id="13" name="Group 12"/>
          <p:cNvGrpSpPr/>
          <p:nvPr/>
        </p:nvGrpSpPr>
        <p:grpSpPr>
          <a:xfrm>
            <a:off x="3613234" y="1439244"/>
            <a:ext cx="4896544" cy="4896544"/>
            <a:chOff x="3613234" y="1439244"/>
            <a:chExt cx="4896544" cy="4896544"/>
          </a:xfrm>
        </p:grpSpPr>
        <p:sp>
          <p:nvSpPr>
            <p:cNvPr id="4" name="椭圆 23"/>
            <p:cNvSpPr/>
            <p:nvPr/>
          </p:nvSpPr>
          <p:spPr>
            <a:xfrm>
              <a:off x="3613234" y="1439244"/>
              <a:ext cx="4896544" cy="4896544"/>
            </a:xfrm>
            <a:prstGeom prst="ellipse">
              <a:avLst/>
            </a:prstGeom>
            <a:gradFill flip="none" rotWithShape="1">
              <a:gsLst>
                <a:gs pos="0">
                  <a:schemeClr val="accent1">
                    <a:lumMod val="75000"/>
                  </a:schemeClr>
                </a:gs>
                <a:gs pos="50000">
                  <a:schemeClr val="accent1"/>
                </a:gs>
                <a:gs pos="100000">
                  <a:schemeClr val="accent1">
                    <a:lumMod val="60000"/>
                    <a:lumOff val="40000"/>
                  </a:schemeClr>
                </a:gs>
              </a:gsLst>
              <a:lin ang="16200000" scaled="1"/>
              <a:tileRect/>
            </a:gradFill>
            <a:ln w="25400" cap="flat" cmpd="sng" algn="ctr">
              <a:solidFill>
                <a:schemeClr val="accent1">
                  <a:lumMod val="75000"/>
                </a:schemeClr>
              </a:solidFill>
              <a:prstDash val="solid"/>
            </a:ln>
            <a:effectLst/>
            <a:scene3d>
              <a:camera prst="orthographicFront">
                <a:rot lat="0" lon="0" rev="0"/>
              </a:camera>
              <a:lightRig rig="glow" dir="t">
                <a:rot lat="0" lon="0" rev="14100000"/>
              </a:lightRig>
            </a:scene3d>
            <a:sp3d prstMaterial="softEdge">
              <a:bevelT w="127000" h="57150" prst="artDeco"/>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nvGrpSpPr>
            <p:cNvPr id="5" name="组合 24"/>
            <p:cNvGrpSpPr/>
            <p:nvPr/>
          </p:nvGrpSpPr>
          <p:grpSpPr>
            <a:xfrm>
              <a:off x="3858269" y="1647371"/>
              <a:ext cx="4544936" cy="4555936"/>
              <a:chOff x="3501971" y="2370686"/>
              <a:chExt cx="3705941" cy="3714910"/>
            </a:xfrm>
            <a:solidFill>
              <a:sysClr val="window" lastClr="FFFFFF"/>
            </a:solidFill>
            <a:scene3d>
              <a:camera prst="orthographicFront">
                <a:rot lat="0" lon="0" rev="0"/>
              </a:camera>
              <a:lightRig rig="glow" dir="t">
                <a:rot lat="0" lon="0" rev="14100000"/>
              </a:lightRig>
            </a:scene3d>
          </p:grpSpPr>
          <p:sp>
            <p:nvSpPr>
              <p:cNvPr id="6" name="椭圆 4"/>
              <p:cNvSpPr/>
              <p:nvPr/>
            </p:nvSpPr>
            <p:spPr>
              <a:xfrm rot="5880000">
                <a:off x="5533708" y="3267074"/>
                <a:ext cx="1260175" cy="2088232"/>
              </a:xfrm>
              <a:custGeom>
                <a:avLst/>
                <a:gdLst/>
                <a:ahLst/>
                <a:cxnLst/>
                <a:rect l="l" t="t" r="r" b="b"/>
                <a:pathLst>
                  <a:path w="1260175" h="2088232">
                    <a:moveTo>
                      <a:pt x="1044116" y="0"/>
                    </a:moveTo>
                    <a:cubicBezTo>
                      <a:pt x="1118211" y="0"/>
                      <a:pt x="1190502" y="7718"/>
                      <a:pt x="1260175" y="22661"/>
                    </a:cubicBezTo>
                    <a:cubicBezTo>
                      <a:pt x="787138" y="121910"/>
                      <a:pt x="432048" y="541554"/>
                      <a:pt x="432048" y="1044134"/>
                    </a:cubicBezTo>
                    <a:cubicBezTo>
                      <a:pt x="432048" y="1546689"/>
                      <a:pt x="787102" y="1966317"/>
                      <a:pt x="1260105" y="2065589"/>
                    </a:cubicBezTo>
                    <a:cubicBezTo>
                      <a:pt x="1190454" y="2080520"/>
                      <a:pt x="1118186" y="2088232"/>
                      <a:pt x="1044116" y="2088232"/>
                    </a:cubicBezTo>
                    <a:cubicBezTo>
                      <a:pt x="467467" y="2088232"/>
                      <a:pt x="0" y="1620765"/>
                      <a:pt x="0" y="1044116"/>
                    </a:cubicBezTo>
                    <a:cubicBezTo>
                      <a:pt x="0" y="467467"/>
                      <a:pt x="467467" y="0"/>
                      <a:pt x="1044116" y="0"/>
                    </a:cubicBezTo>
                    <a:close/>
                  </a:path>
                </a:pathLst>
              </a:custGeom>
              <a:grpFill/>
              <a:ln w="25400" cap="flat" cmpd="sng" algn="ctr">
                <a:noFill/>
                <a:prstDash val="solid"/>
              </a:ln>
              <a:effectLst/>
              <a:sp3d prstMaterial="softEdge">
                <a:bevelT w="127000" prst="artDeco"/>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7" name="椭圆 4"/>
              <p:cNvSpPr/>
              <p:nvPr/>
            </p:nvSpPr>
            <p:spPr>
              <a:xfrm rot="10200000">
                <a:off x="4828475" y="3997364"/>
                <a:ext cx="1260175" cy="2088232"/>
              </a:xfrm>
              <a:custGeom>
                <a:avLst/>
                <a:gdLst/>
                <a:ahLst/>
                <a:cxnLst/>
                <a:rect l="l" t="t" r="r" b="b"/>
                <a:pathLst>
                  <a:path w="1260175" h="2088232">
                    <a:moveTo>
                      <a:pt x="1044116" y="0"/>
                    </a:moveTo>
                    <a:cubicBezTo>
                      <a:pt x="1118211" y="0"/>
                      <a:pt x="1190502" y="7718"/>
                      <a:pt x="1260175" y="22661"/>
                    </a:cubicBezTo>
                    <a:cubicBezTo>
                      <a:pt x="787138" y="121910"/>
                      <a:pt x="432048" y="541554"/>
                      <a:pt x="432048" y="1044134"/>
                    </a:cubicBezTo>
                    <a:cubicBezTo>
                      <a:pt x="432048" y="1546689"/>
                      <a:pt x="787102" y="1966317"/>
                      <a:pt x="1260105" y="2065589"/>
                    </a:cubicBezTo>
                    <a:cubicBezTo>
                      <a:pt x="1190454" y="2080520"/>
                      <a:pt x="1118186" y="2088232"/>
                      <a:pt x="1044116" y="2088232"/>
                    </a:cubicBezTo>
                    <a:cubicBezTo>
                      <a:pt x="467467" y="2088232"/>
                      <a:pt x="0" y="1620765"/>
                      <a:pt x="0" y="1044116"/>
                    </a:cubicBezTo>
                    <a:cubicBezTo>
                      <a:pt x="0" y="467467"/>
                      <a:pt x="467467" y="0"/>
                      <a:pt x="1044116" y="0"/>
                    </a:cubicBezTo>
                    <a:close/>
                  </a:path>
                </a:pathLst>
              </a:custGeom>
              <a:grpFill/>
              <a:ln w="25400" cap="flat" cmpd="sng" algn="ctr">
                <a:noFill/>
                <a:prstDash val="solid"/>
              </a:ln>
              <a:effectLst/>
              <a:sp3d prstMaterial="softEdge">
                <a:bevelT w="127000" prst="artDeco"/>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8" name="椭圆 4"/>
              <p:cNvSpPr/>
              <p:nvPr/>
            </p:nvSpPr>
            <p:spPr>
              <a:xfrm rot="14520000">
                <a:off x="3915999" y="3552320"/>
                <a:ext cx="1260175" cy="2088232"/>
              </a:xfrm>
              <a:custGeom>
                <a:avLst/>
                <a:gdLst/>
                <a:ahLst/>
                <a:cxnLst/>
                <a:rect l="l" t="t" r="r" b="b"/>
                <a:pathLst>
                  <a:path w="1260175" h="2088232">
                    <a:moveTo>
                      <a:pt x="1044116" y="0"/>
                    </a:moveTo>
                    <a:cubicBezTo>
                      <a:pt x="1118211" y="0"/>
                      <a:pt x="1190502" y="7718"/>
                      <a:pt x="1260175" y="22661"/>
                    </a:cubicBezTo>
                    <a:cubicBezTo>
                      <a:pt x="787138" y="121910"/>
                      <a:pt x="432048" y="541554"/>
                      <a:pt x="432048" y="1044134"/>
                    </a:cubicBezTo>
                    <a:cubicBezTo>
                      <a:pt x="432048" y="1546689"/>
                      <a:pt x="787102" y="1966317"/>
                      <a:pt x="1260105" y="2065589"/>
                    </a:cubicBezTo>
                    <a:cubicBezTo>
                      <a:pt x="1190454" y="2080520"/>
                      <a:pt x="1118186" y="2088232"/>
                      <a:pt x="1044116" y="2088232"/>
                    </a:cubicBezTo>
                    <a:cubicBezTo>
                      <a:pt x="467467" y="2088232"/>
                      <a:pt x="0" y="1620765"/>
                      <a:pt x="0" y="1044116"/>
                    </a:cubicBezTo>
                    <a:cubicBezTo>
                      <a:pt x="0" y="467467"/>
                      <a:pt x="467467" y="0"/>
                      <a:pt x="1044116" y="0"/>
                    </a:cubicBezTo>
                    <a:close/>
                  </a:path>
                </a:pathLst>
              </a:custGeom>
              <a:grpFill/>
              <a:ln w="25400" cap="flat" cmpd="sng" algn="ctr">
                <a:noFill/>
                <a:prstDash val="solid"/>
              </a:ln>
              <a:effectLst/>
              <a:sp3d prstMaterial="softEdge">
                <a:bevelT w="127000" prst="artDeco"/>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9" name="椭圆 4"/>
              <p:cNvSpPr/>
              <p:nvPr/>
            </p:nvSpPr>
            <p:spPr>
              <a:xfrm rot="18840000">
                <a:off x="4057291" y="2546977"/>
                <a:ext cx="1260175" cy="2088232"/>
              </a:xfrm>
              <a:custGeom>
                <a:avLst/>
                <a:gdLst/>
                <a:ahLst/>
                <a:cxnLst/>
                <a:rect l="l" t="t" r="r" b="b"/>
                <a:pathLst>
                  <a:path w="1260175" h="2088232">
                    <a:moveTo>
                      <a:pt x="1044116" y="0"/>
                    </a:moveTo>
                    <a:cubicBezTo>
                      <a:pt x="1118211" y="0"/>
                      <a:pt x="1190502" y="7718"/>
                      <a:pt x="1260175" y="22661"/>
                    </a:cubicBezTo>
                    <a:cubicBezTo>
                      <a:pt x="787138" y="121910"/>
                      <a:pt x="432048" y="541554"/>
                      <a:pt x="432048" y="1044134"/>
                    </a:cubicBezTo>
                    <a:cubicBezTo>
                      <a:pt x="432048" y="1546689"/>
                      <a:pt x="787102" y="1966317"/>
                      <a:pt x="1260105" y="2065589"/>
                    </a:cubicBezTo>
                    <a:cubicBezTo>
                      <a:pt x="1190454" y="2080520"/>
                      <a:pt x="1118186" y="2088232"/>
                      <a:pt x="1044116" y="2088232"/>
                    </a:cubicBezTo>
                    <a:cubicBezTo>
                      <a:pt x="467467" y="2088232"/>
                      <a:pt x="0" y="1620765"/>
                      <a:pt x="0" y="1044116"/>
                    </a:cubicBezTo>
                    <a:cubicBezTo>
                      <a:pt x="0" y="467467"/>
                      <a:pt x="467467" y="0"/>
                      <a:pt x="1044116" y="0"/>
                    </a:cubicBezTo>
                    <a:close/>
                  </a:path>
                </a:pathLst>
              </a:custGeom>
              <a:grpFill/>
              <a:ln w="25400" cap="flat" cmpd="sng" algn="ctr">
                <a:noFill/>
                <a:prstDash val="solid"/>
              </a:ln>
              <a:effectLst/>
              <a:sp3d prstMaterial="softEdge">
                <a:bevelT w="127000" prst="artDeco"/>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0" name="椭圆 4"/>
              <p:cNvSpPr/>
              <p:nvPr/>
            </p:nvSpPr>
            <p:spPr>
              <a:xfrm rot="23160000">
                <a:off x="5057090" y="2370686"/>
                <a:ext cx="1260175" cy="2088232"/>
              </a:xfrm>
              <a:custGeom>
                <a:avLst/>
                <a:gdLst/>
                <a:ahLst/>
                <a:cxnLst/>
                <a:rect l="l" t="t" r="r" b="b"/>
                <a:pathLst>
                  <a:path w="1260175" h="2088232">
                    <a:moveTo>
                      <a:pt x="1044116" y="0"/>
                    </a:moveTo>
                    <a:cubicBezTo>
                      <a:pt x="1118211" y="0"/>
                      <a:pt x="1190502" y="7718"/>
                      <a:pt x="1260175" y="22661"/>
                    </a:cubicBezTo>
                    <a:cubicBezTo>
                      <a:pt x="787138" y="121910"/>
                      <a:pt x="432048" y="541554"/>
                      <a:pt x="432048" y="1044134"/>
                    </a:cubicBezTo>
                    <a:cubicBezTo>
                      <a:pt x="432048" y="1546689"/>
                      <a:pt x="787102" y="1966317"/>
                      <a:pt x="1260105" y="2065589"/>
                    </a:cubicBezTo>
                    <a:cubicBezTo>
                      <a:pt x="1190454" y="2080520"/>
                      <a:pt x="1118186" y="2088232"/>
                      <a:pt x="1044116" y="2088232"/>
                    </a:cubicBezTo>
                    <a:cubicBezTo>
                      <a:pt x="467467" y="2088232"/>
                      <a:pt x="0" y="1620765"/>
                      <a:pt x="0" y="1044116"/>
                    </a:cubicBezTo>
                    <a:cubicBezTo>
                      <a:pt x="0" y="467467"/>
                      <a:pt x="467467" y="0"/>
                      <a:pt x="1044116" y="0"/>
                    </a:cubicBezTo>
                    <a:close/>
                  </a:path>
                </a:pathLst>
              </a:custGeom>
              <a:grpFill/>
              <a:ln w="25400" cap="flat" cmpd="sng" algn="ctr">
                <a:noFill/>
                <a:prstDash val="solid"/>
              </a:ln>
              <a:effectLst/>
              <a:sp3d prstMaterial="softEdge">
                <a:bevelT w="127000" prst="artDeco"/>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sp>
          <p:nvSpPr>
            <p:cNvPr id="11" name="椭圆 30"/>
            <p:cNvSpPr/>
            <p:nvPr/>
          </p:nvSpPr>
          <p:spPr>
            <a:xfrm>
              <a:off x="5171295" y="2997305"/>
              <a:ext cx="1829240" cy="1829240"/>
            </a:xfrm>
            <a:prstGeom prst="ellipse">
              <a:avLst/>
            </a:prstGeom>
            <a:solidFill>
              <a:schemeClr val="accent2"/>
            </a:solidFill>
            <a:ln w="25400" cap="flat" cmpd="sng" algn="ctr">
              <a:solidFill>
                <a:sysClr val="window" lastClr="FFFFFF">
                  <a:lumMod val="85000"/>
                </a:sysClr>
              </a:solid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2" name="椭圆 31"/>
            <p:cNvSpPr/>
            <p:nvPr/>
          </p:nvSpPr>
          <p:spPr>
            <a:xfrm>
              <a:off x="5354169" y="3184524"/>
              <a:ext cx="1463492" cy="1463492"/>
            </a:xfrm>
            <a:prstGeom prst="ellipse">
              <a:avLst/>
            </a:prstGeom>
            <a:solidFill>
              <a:sysClr val="window" lastClr="FFFFFF"/>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9" name="TextBox 18"/>
            <p:cNvSpPr txBox="1"/>
            <p:nvPr/>
          </p:nvSpPr>
          <p:spPr>
            <a:xfrm>
              <a:off x="5964383" y="2298853"/>
              <a:ext cx="517349"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dirty="0" smtClean="0">
                  <a:ln>
                    <a:noFill/>
                  </a:ln>
                  <a:effectLst/>
                  <a:uLnTx/>
                  <a:uFillTx/>
                  <a:ea typeface="微软雅黑" panose="020B0503020204020204" pitchFamily="34" charset="-122"/>
                  <a:cs typeface="Arial" panose="020B0604020202020204" pitchFamily="34" charset="0"/>
                </a:rPr>
                <a:t>01</a:t>
              </a:r>
              <a:endParaRPr kumimoji="0" lang="zh-CN" altLang="en-US" sz="2000" b="1" i="0" u="none" strike="noStrike" kern="0" cap="none" spc="0" normalizeH="0" baseline="0" noProof="0" dirty="0">
                <a:ln>
                  <a:noFill/>
                </a:ln>
                <a:effectLst/>
                <a:uLnTx/>
                <a:uFillTx/>
                <a:ea typeface="微软雅黑" panose="020B0503020204020204" pitchFamily="34" charset="-122"/>
                <a:cs typeface="Arial" panose="020B0604020202020204" pitchFamily="34" charset="0"/>
              </a:endParaRPr>
            </a:p>
          </p:txBody>
        </p:sp>
        <p:sp>
          <p:nvSpPr>
            <p:cNvPr id="20" name="TextBox 19"/>
            <p:cNvSpPr txBox="1"/>
            <p:nvPr/>
          </p:nvSpPr>
          <p:spPr>
            <a:xfrm>
              <a:off x="7152833" y="3425991"/>
              <a:ext cx="517349"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dirty="0" smtClean="0">
                  <a:ln>
                    <a:noFill/>
                  </a:ln>
                  <a:effectLst/>
                  <a:uLnTx/>
                  <a:uFillTx/>
                  <a:ea typeface="微软雅黑" panose="020B0503020204020204" pitchFamily="34" charset="-122"/>
                  <a:cs typeface="Arial" panose="020B0604020202020204" pitchFamily="34" charset="0"/>
                </a:rPr>
                <a:t>02</a:t>
              </a:r>
              <a:endParaRPr kumimoji="0" lang="zh-CN" altLang="en-US" sz="2000" b="1" i="0" u="none" strike="noStrike" kern="0" cap="none" spc="0" normalizeH="0" baseline="0" noProof="0" dirty="0">
                <a:ln>
                  <a:noFill/>
                </a:ln>
                <a:effectLst/>
                <a:uLnTx/>
                <a:uFillTx/>
                <a:ea typeface="微软雅黑" panose="020B0503020204020204" pitchFamily="34" charset="-122"/>
                <a:cs typeface="Arial" panose="020B0604020202020204" pitchFamily="34" charset="0"/>
              </a:endParaRPr>
            </a:p>
          </p:txBody>
        </p:sp>
        <p:sp>
          <p:nvSpPr>
            <p:cNvPr id="21" name="TextBox 20"/>
            <p:cNvSpPr txBox="1"/>
            <p:nvPr/>
          </p:nvSpPr>
          <p:spPr>
            <a:xfrm>
              <a:off x="6499544" y="5052398"/>
              <a:ext cx="517349"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dirty="0" smtClean="0">
                  <a:ln>
                    <a:noFill/>
                  </a:ln>
                  <a:effectLst/>
                  <a:uLnTx/>
                  <a:uFillTx/>
                  <a:ea typeface="微软雅黑" panose="020B0503020204020204" pitchFamily="34" charset="-122"/>
                  <a:cs typeface="Arial" panose="020B0604020202020204" pitchFamily="34" charset="0"/>
                </a:rPr>
                <a:t>03</a:t>
              </a:r>
              <a:endParaRPr kumimoji="0" lang="zh-CN" altLang="en-US" sz="2000" b="1" i="0" u="none" strike="noStrike" kern="0" cap="none" spc="0" normalizeH="0" baseline="0" noProof="0" dirty="0">
                <a:ln>
                  <a:noFill/>
                </a:ln>
                <a:effectLst/>
                <a:uLnTx/>
                <a:uFillTx/>
                <a:ea typeface="微软雅黑" panose="020B0503020204020204" pitchFamily="34" charset="-122"/>
                <a:cs typeface="Arial" panose="020B0604020202020204" pitchFamily="34" charset="0"/>
              </a:endParaRPr>
            </a:p>
          </p:txBody>
        </p:sp>
        <p:sp>
          <p:nvSpPr>
            <p:cNvPr id="22" name="TextBox 21"/>
            <p:cNvSpPr txBox="1"/>
            <p:nvPr/>
          </p:nvSpPr>
          <p:spPr>
            <a:xfrm>
              <a:off x="4586245" y="4797672"/>
              <a:ext cx="517349"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dirty="0" smtClean="0">
                  <a:ln>
                    <a:noFill/>
                  </a:ln>
                  <a:effectLst/>
                  <a:uLnTx/>
                  <a:uFillTx/>
                  <a:ea typeface="微软雅黑" panose="020B0503020204020204" pitchFamily="34" charset="-122"/>
                  <a:cs typeface="Arial" panose="020B0604020202020204" pitchFamily="34" charset="0"/>
                </a:rPr>
                <a:t>04</a:t>
              </a:r>
              <a:endParaRPr kumimoji="0" lang="zh-CN" altLang="en-US" sz="2000" b="1" i="0" u="none" strike="noStrike" kern="0" cap="none" spc="0" normalizeH="0" baseline="0" noProof="0" dirty="0">
                <a:ln>
                  <a:noFill/>
                </a:ln>
                <a:effectLst/>
                <a:uLnTx/>
                <a:uFillTx/>
                <a:ea typeface="微软雅黑" panose="020B0503020204020204" pitchFamily="34" charset="-122"/>
                <a:cs typeface="Arial" panose="020B0604020202020204" pitchFamily="34" charset="0"/>
              </a:endParaRPr>
            </a:p>
          </p:txBody>
        </p:sp>
        <p:sp>
          <p:nvSpPr>
            <p:cNvPr id="23" name="TextBox 22"/>
            <p:cNvSpPr txBox="1"/>
            <p:nvPr/>
          </p:nvSpPr>
          <p:spPr>
            <a:xfrm>
              <a:off x="4537793" y="3142389"/>
              <a:ext cx="517349"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2000" b="1" i="0" u="none" strike="noStrike" kern="0" cap="none" spc="0" normalizeH="0" baseline="0" noProof="0" dirty="0" smtClean="0">
                  <a:ln>
                    <a:noFill/>
                  </a:ln>
                  <a:effectLst/>
                  <a:uLnTx/>
                  <a:uFillTx/>
                  <a:ea typeface="微软雅黑" panose="020B0503020204020204" pitchFamily="34" charset="-122"/>
                  <a:cs typeface="Arial" panose="020B0604020202020204" pitchFamily="34" charset="0"/>
                </a:rPr>
                <a:t>05</a:t>
              </a:r>
              <a:endParaRPr kumimoji="0" lang="zh-CN" altLang="en-US" sz="2000" b="1" i="0" u="none" strike="noStrike" kern="0" cap="none" spc="0" normalizeH="0" baseline="0" noProof="0" dirty="0">
                <a:ln>
                  <a:noFill/>
                </a:ln>
                <a:effectLst/>
                <a:uLnTx/>
                <a:uFillTx/>
                <a:ea typeface="微软雅黑" panose="020B0503020204020204" pitchFamily="34" charset="-122"/>
                <a:cs typeface="Arial" panose="020B0604020202020204" pitchFamily="34" charset="0"/>
              </a:endParaRPr>
            </a:p>
          </p:txBody>
        </p:sp>
        <p:sp>
          <p:nvSpPr>
            <p:cNvPr id="46" name="Freeform 21"/>
            <p:cNvSpPr>
              <a:spLocks noEditPoints="1"/>
            </p:cNvSpPr>
            <p:nvPr/>
          </p:nvSpPr>
          <p:spPr bwMode="auto">
            <a:xfrm>
              <a:off x="5644850" y="3509835"/>
              <a:ext cx="837133" cy="745198"/>
            </a:xfrm>
            <a:custGeom>
              <a:avLst/>
              <a:gdLst>
                <a:gd name="T0" fmla="*/ 62 w 401"/>
                <a:gd name="T1" fmla="*/ 116 h 357"/>
                <a:gd name="T2" fmla="*/ 117 w 401"/>
                <a:gd name="T3" fmla="*/ 135 h 357"/>
                <a:gd name="T4" fmla="*/ 124 w 401"/>
                <a:gd name="T5" fmla="*/ 133 h 357"/>
                <a:gd name="T6" fmla="*/ 155 w 401"/>
                <a:gd name="T7" fmla="*/ 106 h 357"/>
                <a:gd name="T8" fmla="*/ 156 w 401"/>
                <a:gd name="T9" fmla="*/ 100 h 357"/>
                <a:gd name="T10" fmla="*/ 141 w 401"/>
                <a:gd name="T11" fmla="*/ 81 h 357"/>
                <a:gd name="T12" fmla="*/ 219 w 401"/>
                <a:gd name="T13" fmla="*/ 1 h 357"/>
                <a:gd name="T14" fmla="*/ 160 w 401"/>
                <a:gd name="T15" fmla="*/ 1 h 357"/>
                <a:gd name="T16" fmla="*/ 86 w 401"/>
                <a:gd name="T17" fmla="*/ 39 h 357"/>
                <a:gd name="T18" fmla="*/ 55 w 401"/>
                <a:gd name="T19" fmla="*/ 63 h 357"/>
                <a:gd name="T20" fmla="*/ 43 w 401"/>
                <a:gd name="T21" fmla="*/ 90 h 357"/>
                <a:gd name="T22" fmla="*/ 18 w 401"/>
                <a:gd name="T23" fmla="*/ 98 h 357"/>
                <a:gd name="T24" fmla="*/ 3 w 401"/>
                <a:gd name="T25" fmla="*/ 110 h 357"/>
                <a:gd name="T26" fmla="*/ 2 w 401"/>
                <a:gd name="T27" fmla="*/ 120 h 357"/>
                <a:gd name="T28" fmla="*/ 30 w 401"/>
                <a:gd name="T29" fmla="*/ 150 h 357"/>
                <a:gd name="T30" fmla="*/ 41 w 401"/>
                <a:gd name="T31" fmla="*/ 152 h 357"/>
                <a:gd name="T32" fmla="*/ 55 w 401"/>
                <a:gd name="T33" fmla="*/ 139 h 357"/>
                <a:gd name="T34" fmla="*/ 62 w 401"/>
                <a:gd name="T35" fmla="*/ 116 h 357"/>
                <a:gd name="T36" fmla="*/ 177 w 401"/>
                <a:gd name="T37" fmla="*/ 126 h 357"/>
                <a:gd name="T38" fmla="*/ 169 w 401"/>
                <a:gd name="T39" fmla="*/ 125 h 357"/>
                <a:gd name="T40" fmla="*/ 140 w 401"/>
                <a:gd name="T41" fmla="*/ 150 h 357"/>
                <a:gd name="T42" fmla="*/ 139 w 401"/>
                <a:gd name="T43" fmla="*/ 158 h 357"/>
                <a:gd name="T44" fmla="*/ 305 w 401"/>
                <a:gd name="T45" fmla="*/ 347 h 357"/>
                <a:gd name="T46" fmla="*/ 320 w 401"/>
                <a:gd name="T47" fmla="*/ 348 h 357"/>
                <a:gd name="T48" fmla="*/ 340 w 401"/>
                <a:gd name="T49" fmla="*/ 332 h 357"/>
                <a:gd name="T50" fmla="*/ 341 w 401"/>
                <a:gd name="T51" fmla="*/ 317 h 357"/>
                <a:gd name="T52" fmla="*/ 177 w 401"/>
                <a:gd name="T53" fmla="*/ 126 h 357"/>
                <a:gd name="T54" fmla="*/ 398 w 401"/>
                <a:gd name="T55" fmla="*/ 46 h 357"/>
                <a:gd name="T56" fmla="*/ 389 w 401"/>
                <a:gd name="T57" fmla="*/ 42 h 357"/>
                <a:gd name="T58" fmla="*/ 369 w 401"/>
                <a:gd name="T59" fmla="*/ 72 h 357"/>
                <a:gd name="T60" fmla="*/ 331 w 401"/>
                <a:gd name="T61" fmla="*/ 80 h 357"/>
                <a:gd name="T62" fmla="*/ 320 w 401"/>
                <a:gd name="T63" fmla="*/ 45 h 357"/>
                <a:gd name="T64" fmla="*/ 338 w 401"/>
                <a:gd name="T65" fmla="*/ 13 h 357"/>
                <a:gd name="T66" fmla="*/ 330 w 401"/>
                <a:gd name="T67" fmla="*/ 6 h 357"/>
                <a:gd name="T68" fmla="*/ 274 w 401"/>
                <a:gd name="T69" fmla="*/ 51 h 357"/>
                <a:gd name="T70" fmla="*/ 257 w 401"/>
                <a:gd name="T71" fmla="*/ 121 h 357"/>
                <a:gd name="T72" fmla="*/ 230 w 401"/>
                <a:gd name="T73" fmla="*/ 149 h 357"/>
                <a:gd name="T74" fmla="*/ 257 w 401"/>
                <a:gd name="T75" fmla="*/ 181 h 357"/>
                <a:gd name="T76" fmla="*/ 290 w 401"/>
                <a:gd name="T77" fmla="*/ 149 h 357"/>
                <a:gd name="T78" fmla="*/ 330 w 401"/>
                <a:gd name="T79" fmla="*/ 137 h 357"/>
                <a:gd name="T80" fmla="*/ 391 w 401"/>
                <a:gd name="T81" fmla="*/ 112 h 357"/>
                <a:gd name="T82" fmla="*/ 398 w 401"/>
                <a:gd name="T83" fmla="*/ 46 h 357"/>
                <a:gd name="T84" fmla="*/ 55 w 401"/>
                <a:gd name="T85" fmla="*/ 319 h 357"/>
                <a:gd name="T86" fmla="*/ 55 w 401"/>
                <a:gd name="T87" fmla="*/ 334 h 357"/>
                <a:gd name="T88" fmla="*/ 74 w 401"/>
                <a:gd name="T89" fmla="*/ 353 h 357"/>
                <a:gd name="T90" fmla="*/ 89 w 401"/>
                <a:gd name="T91" fmla="*/ 351 h 357"/>
                <a:gd name="T92" fmla="*/ 187 w 401"/>
                <a:gd name="T93" fmla="*/ 254 h 357"/>
                <a:gd name="T94" fmla="*/ 157 w 401"/>
                <a:gd name="T95" fmla="*/ 220 h 357"/>
                <a:gd name="T96" fmla="*/ 55 w 401"/>
                <a:gd name="T97" fmla="*/ 31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1" h="357">
                  <a:moveTo>
                    <a:pt x="62" y="116"/>
                  </a:moveTo>
                  <a:cubicBezTo>
                    <a:pt x="81" y="101"/>
                    <a:pt x="97" y="111"/>
                    <a:pt x="117" y="135"/>
                  </a:cubicBezTo>
                  <a:cubicBezTo>
                    <a:pt x="120" y="138"/>
                    <a:pt x="123" y="135"/>
                    <a:pt x="124" y="133"/>
                  </a:cubicBezTo>
                  <a:cubicBezTo>
                    <a:pt x="126" y="132"/>
                    <a:pt x="154" y="107"/>
                    <a:pt x="155" y="106"/>
                  </a:cubicBezTo>
                  <a:cubicBezTo>
                    <a:pt x="156" y="105"/>
                    <a:pt x="158" y="102"/>
                    <a:pt x="156" y="100"/>
                  </a:cubicBezTo>
                  <a:cubicBezTo>
                    <a:pt x="154" y="98"/>
                    <a:pt x="146" y="88"/>
                    <a:pt x="141" y="81"/>
                  </a:cubicBezTo>
                  <a:cubicBezTo>
                    <a:pt x="105" y="34"/>
                    <a:pt x="240" y="2"/>
                    <a:pt x="219" y="1"/>
                  </a:cubicBezTo>
                  <a:cubicBezTo>
                    <a:pt x="208" y="1"/>
                    <a:pt x="166" y="0"/>
                    <a:pt x="160" y="1"/>
                  </a:cubicBezTo>
                  <a:cubicBezTo>
                    <a:pt x="134" y="4"/>
                    <a:pt x="102" y="28"/>
                    <a:pt x="86" y="39"/>
                  </a:cubicBezTo>
                  <a:cubicBezTo>
                    <a:pt x="64" y="53"/>
                    <a:pt x="57" y="62"/>
                    <a:pt x="55" y="63"/>
                  </a:cubicBezTo>
                  <a:cubicBezTo>
                    <a:pt x="49" y="68"/>
                    <a:pt x="54" y="80"/>
                    <a:pt x="43" y="90"/>
                  </a:cubicBezTo>
                  <a:cubicBezTo>
                    <a:pt x="32" y="100"/>
                    <a:pt x="25" y="92"/>
                    <a:pt x="18" y="98"/>
                  </a:cubicBezTo>
                  <a:cubicBezTo>
                    <a:pt x="15" y="101"/>
                    <a:pt x="5" y="108"/>
                    <a:pt x="3" y="110"/>
                  </a:cubicBezTo>
                  <a:cubicBezTo>
                    <a:pt x="0" y="113"/>
                    <a:pt x="0" y="117"/>
                    <a:pt x="2" y="120"/>
                  </a:cubicBezTo>
                  <a:cubicBezTo>
                    <a:pt x="2" y="120"/>
                    <a:pt x="28" y="148"/>
                    <a:pt x="30" y="150"/>
                  </a:cubicBezTo>
                  <a:cubicBezTo>
                    <a:pt x="32" y="153"/>
                    <a:pt x="38" y="155"/>
                    <a:pt x="41" y="152"/>
                  </a:cubicBezTo>
                  <a:cubicBezTo>
                    <a:pt x="45" y="149"/>
                    <a:pt x="54" y="141"/>
                    <a:pt x="55" y="139"/>
                  </a:cubicBezTo>
                  <a:cubicBezTo>
                    <a:pt x="57" y="138"/>
                    <a:pt x="54" y="122"/>
                    <a:pt x="62" y="116"/>
                  </a:cubicBezTo>
                  <a:close/>
                  <a:moveTo>
                    <a:pt x="177" y="126"/>
                  </a:moveTo>
                  <a:cubicBezTo>
                    <a:pt x="174" y="123"/>
                    <a:pt x="171" y="123"/>
                    <a:pt x="169" y="125"/>
                  </a:cubicBezTo>
                  <a:cubicBezTo>
                    <a:pt x="140" y="150"/>
                    <a:pt x="140" y="150"/>
                    <a:pt x="140" y="150"/>
                  </a:cubicBezTo>
                  <a:cubicBezTo>
                    <a:pt x="138" y="152"/>
                    <a:pt x="137" y="156"/>
                    <a:pt x="139" y="158"/>
                  </a:cubicBezTo>
                  <a:cubicBezTo>
                    <a:pt x="305" y="347"/>
                    <a:pt x="305" y="347"/>
                    <a:pt x="305" y="347"/>
                  </a:cubicBezTo>
                  <a:cubicBezTo>
                    <a:pt x="309" y="352"/>
                    <a:pt x="316" y="352"/>
                    <a:pt x="320" y="348"/>
                  </a:cubicBezTo>
                  <a:cubicBezTo>
                    <a:pt x="340" y="332"/>
                    <a:pt x="340" y="332"/>
                    <a:pt x="340" y="332"/>
                  </a:cubicBezTo>
                  <a:cubicBezTo>
                    <a:pt x="344" y="328"/>
                    <a:pt x="345" y="321"/>
                    <a:pt x="341" y="317"/>
                  </a:cubicBezTo>
                  <a:lnTo>
                    <a:pt x="177" y="126"/>
                  </a:lnTo>
                  <a:close/>
                  <a:moveTo>
                    <a:pt x="398" y="46"/>
                  </a:moveTo>
                  <a:cubicBezTo>
                    <a:pt x="396" y="36"/>
                    <a:pt x="391" y="38"/>
                    <a:pt x="389" y="42"/>
                  </a:cubicBezTo>
                  <a:cubicBezTo>
                    <a:pt x="386" y="46"/>
                    <a:pt x="374" y="64"/>
                    <a:pt x="369" y="72"/>
                  </a:cubicBezTo>
                  <a:cubicBezTo>
                    <a:pt x="364" y="80"/>
                    <a:pt x="353" y="96"/>
                    <a:pt x="331" y="80"/>
                  </a:cubicBezTo>
                  <a:cubicBezTo>
                    <a:pt x="308" y="64"/>
                    <a:pt x="316" y="53"/>
                    <a:pt x="320" y="45"/>
                  </a:cubicBezTo>
                  <a:cubicBezTo>
                    <a:pt x="324" y="38"/>
                    <a:pt x="336" y="16"/>
                    <a:pt x="338" y="13"/>
                  </a:cubicBezTo>
                  <a:cubicBezTo>
                    <a:pt x="340" y="11"/>
                    <a:pt x="338" y="3"/>
                    <a:pt x="330" y="6"/>
                  </a:cubicBezTo>
                  <a:cubicBezTo>
                    <a:pt x="323" y="9"/>
                    <a:pt x="280" y="27"/>
                    <a:pt x="274" y="51"/>
                  </a:cubicBezTo>
                  <a:cubicBezTo>
                    <a:pt x="268" y="76"/>
                    <a:pt x="279" y="99"/>
                    <a:pt x="257" y="121"/>
                  </a:cubicBezTo>
                  <a:cubicBezTo>
                    <a:pt x="230" y="149"/>
                    <a:pt x="230" y="149"/>
                    <a:pt x="230" y="149"/>
                  </a:cubicBezTo>
                  <a:cubicBezTo>
                    <a:pt x="257" y="181"/>
                    <a:pt x="257" y="181"/>
                    <a:pt x="257" y="181"/>
                  </a:cubicBezTo>
                  <a:cubicBezTo>
                    <a:pt x="290" y="149"/>
                    <a:pt x="290" y="149"/>
                    <a:pt x="290" y="149"/>
                  </a:cubicBezTo>
                  <a:cubicBezTo>
                    <a:pt x="298" y="141"/>
                    <a:pt x="315" y="134"/>
                    <a:pt x="330" y="137"/>
                  </a:cubicBezTo>
                  <a:cubicBezTo>
                    <a:pt x="363" y="144"/>
                    <a:pt x="381" y="132"/>
                    <a:pt x="391" y="112"/>
                  </a:cubicBezTo>
                  <a:cubicBezTo>
                    <a:pt x="401" y="94"/>
                    <a:pt x="399" y="56"/>
                    <a:pt x="398" y="46"/>
                  </a:cubicBezTo>
                  <a:close/>
                  <a:moveTo>
                    <a:pt x="55" y="319"/>
                  </a:moveTo>
                  <a:cubicBezTo>
                    <a:pt x="50" y="323"/>
                    <a:pt x="50" y="330"/>
                    <a:pt x="55" y="334"/>
                  </a:cubicBezTo>
                  <a:cubicBezTo>
                    <a:pt x="74" y="353"/>
                    <a:pt x="74" y="353"/>
                    <a:pt x="74" y="353"/>
                  </a:cubicBezTo>
                  <a:cubicBezTo>
                    <a:pt x="78" y="357"/>
                    <a:pt x="84" y="355"/>
                    <a:pt x="89" y="351"/>
                  </a:cubicBezTo>
                  <a:cubicBezTo>
                    <a:pt x="187" y="254"/>
                    <a:pt x="187" y="254"/>
                    <a:pt x="187" y="254"/>
                  </a:cubicBezTo>
                  <a:cubicBezTo>
                    <a:pt x="157" y="220"/>
                    <a:pt x="157" y="220"/>
                    <a:pt x="157" y="220"/>
                  </a:cubicBezTo>
                  <a:lnTo>
                    <a:pt x="55" y="319"/>
                  </a:lnTo>
                  <a:close/>
                </a:path>
              </a:pathLst>
            </a:custGeom>
            <a:solidFill>
              <a:schemeClr val="accent5"/>
            </a:solidFill>
            <a:ln>
              <a:noFill/>
            </a:ln>
          </p:spPr>
          <p:txBody>
            <a:bodyPr vert="horz" wrap="square" lIns="91440" tIns="45720" rIns="91440" bIns="45720" numCol="1" anchor="t" anchorCtr="0" compatLnSpc="1"/>
            <a:lstStyle/>
            <a:p>
              <a:endParaRPr lang="en-US" dirty="0"/>
            </a:p>
          </p:txBody>
        </p:sp>
        <p:sp>
          <p:nvSpPr>
            <p:cNvPr id="48" name="TextBox 47"/>
            <p:cNvSpPr txBox="1"/>
            <p:nvPr/>
          </p:nvSpPr>
          <p:spPr>
            <a:xfrm>
              <a:off x="3854145" y="3654072"/>
              <a:ext cx="901209" cy="584775"/>
            </a:xfrm>
            <a:prstGeom prst="rect">
              <a:avLst/>
            </a:prstGeom>
            <a:noFill/>
          </p:spPr>
          <p:txBody>
            <a:bodyPr wrap="none" rtlCol="0">
              <a:spAutoFit/>
            </a:bodyPr>
            <a:lstStyle/>
            <a:p>
              <a:r>
                <a:rPr lang="en-US" sz="3200" b="1">
                  <a:solidFill>
                    <a:schemeClr val="bg2"/>
                  </a:solidFill>
                </a:rPr>
                <a:t>2</a:t>
              </a:r>
              <a:r>
                <a:rPr lang="en-US" sz="3200" b="1" smtClean="0">
                  <a:solidFill>
                    <a:schemeClr val="bg2"/>
                  </a:solidFill>
                </a:rPr>
                <a:t>0%</a:t>
              </a:r>
              <a:endParaRPr lang="en-GB" sz="3200" b="1">
                <a:solidFill>
                  <a:schemeClr val="bg2"/>
                </a:solidFill>
              </a:endParaRPr>
            </a:p>
          </p:txBody>
        </p:sp>
        <p:sp>
          <p:nvSpPr>
            <p:cNvPr id="49" name="TextBox 48"/>
            <p:cNvSpPr txBox="1"/>
            <p:nvPr/>
          </p:nvSpPr>
          <p:spPr>
            <a:xfrm>
              <a:off x="5049915" y="5368066"/>
              <a:ext cx="894797" cy="584775"/>
            </a:xfrm>
            <a:prstGeom prst="rect">
              <a:avLst/>
            </a:prstGeom>
            <a:noFill/>
          </p:spPr>
          <p:txBody>
            <a:bodyPr wrap="none" rtlCol="0">
              <a:spAutoFit/>
            </a:bodyPr>
            <a:lstStyle/>
            <a:p>
              <a:r>
                <a:rPr lang="en-US" sz="3200" b="1" smtClean="0">
                  <a:solidFill>
                    <a:schemeClr val="bg2"/>
                  </a:solidFill>
                </a:rPr>
                <a:t>20%</a:t>
              </a:r>
              <a:endParaRPr lang="en-GB" sz="3200" b="1">
                <a:solidFill>
                  <a:schemeClr val="bg2"/>
                </a:solidFill>
              </a:endParaRPr>
            </a:p>
          </p:txBody>
        </p:sp>
        <p:sp>
          <p:nvSpPr>
            <p:cNvPr id="50" name="TextBox 49"/>
            <p:cNvSpPr txBox="1"/>
            <p:nvPr/>
          </p:nvSpPr>
          <p:spPr>
            <a:xfrm>
              <a:off x="5093777" y="1823655"/>
              <a:ext cx="901209" cy="584775"/>
            </a:xfrm>
            <a:prstGeom prst="rect">
              <a:avLst/>
            </a:prstGeom>
            <a:noFill/>
          </p:spPr>
          <p:txBody>
            <a:bodyPr wrap="none" rtlCol="0">
              <a:spAutoFit/>
            </a:bodyPr>
            <a:lstStyle/>
            <a:p>
              <a:r>
                <a:rPr lang="en-US" sz="3200" b="1">
                  <a:solidFill>
                    <a:schemeClr val="bg2"/>
                  </a:solidFill>
                </a:rPr>
                <a:t>2</a:t>
              </a:r>
              <a:r>
                <a:rPr lang="en-US" sz="3200" b="1" smtClean="0">
                  <a:solidFill>
                    <a:schemeClr val="bg2"/>
                  </a:solidFill>
                </a:rPr>
                <a:t>0%</a:t>
              </a:r>
              <a:endParaRPr lang="en-GB" sz="3200" b="1">
                <a:solidFill>
                  <a:schemeClr val="bg2"/>
                </a:solidFill>
              </a:endParaRPr>
            </a:p>
          </p:txBody>
        </p:sp>
        <p:sp>
          <p:nvSpPr>
            <p:cNvPr id="51" name="TextBox 50"/>
            <p:cNvSpPr txBox="1"/>
            <p:nvPr/>
          </p:nvSpPr>
          <p:spPr>
            <a:xfrm>
              <a:off x="6975489" y="2542191"/>
              <a:ext cx="894797" cy="584775"/>
            </a:xfrm>
            <a:prstGeom prst="rect">
              <a:avLst/>
            </a:prstGeom>
            <a:noFill/>
          </p:spPr>
          <p:txBody>
            <a:bodyPr wrap="none" rtlCol="0">
              <a:spAutoFit/>
            </a:bodyPr>
            <a:lstStyle/>
            <a:p>
              <a:r>
                <a:rPr lang="en-US" sz="3200" b="1" smtClean="0">
                  <a:solidFill>
                    <a:schemeClr val="bg2"/>
                  </a:solidFill>
                </a:rPr>
                <a:t>20%</a:t>
              </a:r>
              <a:endParaRPr lang="en-GB" sz="3200" b="1">
                <a:solidFill>
                  <a:schemeClr val="bg2"/>
                </a:solidFill>
              </a:endParaRPr>
            </a:p>
          </p:txBody>
        </p:sp>
        <p:sp>
          <p:nvSpPr>
            <p:cNvPr id="52" name="TextBox 51"/>
            <p:cNvSpPr txBox="1"/>
            <p:nvPr/>
          </p:nvSpPr>
          <p:spPr>
            <a:xfrm>
              <a:off x="7171407" y="4568946"/>
              <a:ext cx="894797" cy="584775"/>
            </a:xfrm>
            <a:prstGeom prst="rect">
              <a:avLst/>
            </a:prstGeom>
            <a:noFill/>
          </p:spPr>
          <p:txBody>
            <a:bodyPr wrap="none" rtlCol="0">
              <a:spAutoFit/>
            </a:bodyPr>
            <a:lstStyle/>
            <a:p>
              <a:r>
                <a:rPr lang="en-US" sz="3200" b="1" smtClean="0">
                  <a:solidFill>
                    <a:schemeClr val="bg2"/>
                  </a:solidFill>
                </a:rPr>
                <a:t>20%</a:t>
              </a:r>
              <a:endParaRPr lang="en-GB" sz="3200" b="1">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wipe(left)">
                                      <p:cBhvr>
                                        <p:cTn id="11" dur="500"/>
                                        <p:tgtEl>
                                          <p:spTgt spid="3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fade">
                                      <p:cBhvr>
                                        <p:cTn id="15" dur="500"/>
                                        <p:tgtEl>
                                          <p:spTgt spid="32"/>
                                        </p:tgtEl>
                                      </p:cBhvr>
                                    </p:animEffect>
                                  </p:childTnLst>
                                </p:cTn>
                              </p:par>
                            </p:childTnLst>
                          </p:cTn>
                        </p:par>
                        <p:par>
                          <p:cTn id="16" fill="hold">
                            <p:stCondLst>
                              <p:cond delay="1500"/>
                            </p:stCondLst>
                            <p:childTnLst>
                              <p:par>
                                <p:cTn id="17" presetID="49" presetClass="entr" presetSubtype="0" decel="100000" fill="hold" nodeType="after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anim calcmode="lin" valueType="num">
                                      <p:cBhvr>
                                        <p:cTn id="21" dur="500" fill="hold"/>
                                        <p:tgtEl>
                                          <p:spTgt spid="13"/>
                                        </p:tgtEl>
                                        <p:attrNameLst>
                                          <p:attrName>style.rotation</p:attrName>
                                        </p:attrNameLst>
                                      </p:cBhvr>
                                      <p:tavLst>
                                        <p:tav tm="0">
                                          <p:val>
                                            <p:fltVal val="360"/>
                                          </p:val>
                                        </p:tav>
                                        <p:tav tm="100000">
                                          <p:val>
                                            <p:fltVal val="0"/>
                                          </p:val>
                                        </p:tav>
                                      </p:tavLst>
                                    </p:anim>
                                    <p:animEffect transition="in" filter="fade">
                                      <p:cBhvr>
                                        <p:cTn id="22" dur="500"/>
                                        <p:tgtEl>
                                          <p:spTgt spid="13"/>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fade">
                                      <p:cBhvr>
                                        <p:cTn id="30" dur="500"/>
                                        <p:tgtEl>
                                          <p:spTgt spid="33"/>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39"/>
                                        </p:tgtEl>
                                        <p:attrNameLst>
                                          <p:attrName>style.visibility</p:attrName>
                                        </p:attrNameLst>
                                      </p:cBhvr>
                                      <p:to>
                                        <p:strVal val="visible"/>
                                      </p:to>
                                    </p:set>
                                    <p:animEffect transition="in" filter="fade">
                                      <p:cBhvr>
                                        <p:cTn id="34" dur="500"/>
                                        <p:tgtEl>
                                          <p:spTgt spid="39"/>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fade">
                                      <p:cBhvr>
                                        <p:cTn id="38"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1"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Pyramid Infographic </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20" name="TextBox 19"/>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21" name="Straight Connector 20"/>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4941520" y="1742390"/>
            <a:ext cx="6868502" cy="5928391"/>
            <a:chOff x="4941520" y="1742390"/>
            <a:chExt cx="6868502" cy="5928391"/>
          </a:xfrm>
        </p:grpSpPr>
        <p:grpSp>
          <p:nvGrpSpPr>
            <p:cNvPr id="4" name="组合 18"/>
            <p:cNvGrpSpPr/>
            <p:nvPr/>
          </p:nvGrpSpPr>
          <p:grpSpPr>
            <a:xfrm>
              <a:off x="4941520" y="3600557"/>
              <a:ext cx="6868502" cy="4070224"/>
              <a:chOff x="2555776" y="2204864"/>
              <a:chExt cx="3456384" cy="3456384"/>
            </a:xfrm>
            <a:scene3d>
              <a:camera prst="isometricOffAxis1Top">
                <a:rot lat="17411170" lon="18596411" rev="2947935"/>
              </a:camera>
              <a:lightRig rig="threePt" dir="t"/>
            </a:scene3d>
          </p:grpSpPr>
          <p:sp>
            <p:nvSpPr>
              <p:cNvPr id="5" name="椭圆 19"/>
              <p:cNvSpPr/>
              <p:nvPr/>
            </p:nvSpPr>
            <p:spPr>
              <a:xfrm>
                <a:off x="2555776" y="2204864"/>
                <a:ext cx="3456384" cy="3456384"/>
              </a:xfrm>
              <a:prstGeom prst="ellipse">
                <a:avLst/>
              </a:prstGeom>
              <a:solidFill>
                <a:schemeClr val="accent5"/>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6" name="椭圆 20"/>
              <p:cNvSpPr/>
              <p:nvPr/>
            </p:nvSpPr>
            <p:spPr>
              <a:xfrm>
                <a:off x="2652028" y="2302296"/>
                <a:ext cx="3263879" cy="3263879"/>
              </a:xfrm>
              <a:prstGeom prst="ellips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7" name="椭圆 21"/>
              <p:cNvSpPr/>
              <p:nvPr/>
            </p:nvSpPr>
            <p:spPr>
              <a:xfrm>
                <a:off x="2927938" y="2577026"/>
                <a:ext cx="2712060" cy="2712060"/>
              </a:xfrm>
              <a:prstGeom prst="ellipse">
                <a:avLst/>
              </a:prstGeom>
              <a:solidFill>
                <a:schemeClr val="accent5"/>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8" name="椭圆 22"/>
              <p:cNvSpPr/>
              <p:nvPr/>
            </p:nvSpPr>
            <p:spPr>
              <a:xfrm>
                <a:off x="3298562" y="2948830"/>
                <a:ext cx="1970812" cy="1970812"/>
              </a:xfrm>
              <a:prstGeom prst="ellips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9" name="椭圆 23"/>
              <p:cNvSpPr/>
              <p:nvPr/>
            </p:nvSpPr>
            <p:spPr>
              <a:xfrm>
                <a:off x="3743908" y="3392996"/>
                <a:ext cx="1080120" cy="1080120"/>
              </a:xfrm>
              <a:prstGeom prst="ellipse">
                <a:avLst/>
              </a:prstGeom>
              <a:solidFill>
                <a:sysClr val="window" lastClr="FFFFFF"/>
              </a:solidFill>
              <a:ln w="25400" cap="flat" cmpd="sng" algn="ctr">
                <a:solidFill>
                  <a:schemeClr val="accent5"/>
                </a:solid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0" name="椭圆 24"/>
              <p:cNvSpPr/>
              <p:nvPr/>
            </p:nvSpPr>
            <p:spPr>
              <a:xfrm>
                <a:off x="3851672" y="3500760"/>
                <a:ext cx="864592" cy="864592"/>
              </a:xfrm>
              <a:prstGeom prst="ellipse">
                <a:avLst/>
              </a:prstGeom>
              <a:solidFill>
                <a:schemeClr val="accent5"/>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sp>
          <p:nvSpPr>
            <p:cNvPr id="11" name="等腰三角形 25"/>
            <p:cNvSpPr/>
            <p:nvPr/>
          </p:nvSpPr>
          <p:spPr>
            <a:xfrm flipV="1">
              <a:off x="7409640" y="4391636"/>
              <a:ext cx="1932259" cy="1271652"/>
            </a:xfrm>
            <a:prstGeom prst="triangle">
              <a:avLst/>
            </a:prstGeom>
            <a:solidFill>
              <a:schemeClr val="accent4"/>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2" name="矩形 14"/>
            <p:cNvSpPr/>
            <p:nvPr/>
          </p:nvSpPr>
          <p:spPr>
            <a:xfrm>
              <a:off x="7425230" y="4229393"/>
              <a:ext cx="1932259" cy="162241"/>
            </a:xfrm>
            <a:custGeom>
              <a:avLst/>
              <a:gdLst>
                <a:gd name="connsiteX0" fmla="*/ 0 w 1640851"/>
                <a:gd name="connsiteY0" fmla="*/ 0 h 149806"/>
                <a:gd name="connsiteX1" fmla="*/ 1640851 w 1640851"/>
                <a:gd name="connsiteY1" fmla="*/ 0 h 149806"/>
                <a:gd name="connsiteX2" fmla="*/ 1640851 w 1640851"/>
                <a:gd name="connsiteY2" fmla="*/ 149806 h 149806"/>
                <a:gd name="connsiteX3" fmla="*/ 0 w 1640851"/>
                <a:gd name="connsiteY3" fmla="*/ 149806 h 149806"/>
                <a:gd name="connsiteX4" fmla="*/ 0 w 1640851"/>
                <a:gd name="connsiteY4" fmla="*/ 0 h 149806"/>
                <a:gd name="connsiteX0-1" fmla="*/ 144379 w 1640851"/>
                <a:gd name="connsiteY0-2" fmla="*/ 12032 h 149806"/>
                <a:gd name="connsiteX1-3" fmla="*/ 1640851 w 1640851"/>
                <a:gd name="connsiteY1-4" fmla="*/ 0 h 149806"/>
                <a:gd name="connsiteX2-5" fmla="*/ 1640851 w 1640851"/>
                <a:gd name="connsiteY2-6" fmla="*/ 149806 h 149806"/>
                <a:gd name="connsiteX3-7" fmla="*/ 0 w 1640851"/>
                <a:gd name="connsiteY3-8" fmla="*/ 149806 h 149806"/>
                <a:gd name="connsiteX4-9" fmla="*/ 144379 w 1640851"/>
                <a:gd name="connsiteY4-10" fmla="*/ 12032 h 149806"/>
                <a:gd name="connsiteX0-11" fmla="*/ 144379 w 1640851"/>
                <a:gd name="connsiteY0-12" fmla="*/ 24064 h 161838"/>
                <a:gd name="connsiteX1-13" fmla="*/ 1508504 w 1640851"/>
                <a:gd name="connsiteY1-14" fmla="*/ 0 h 161838"/>
                <a:gd name="connsiteX2-15" fmla="*/ 1640851 w 1640851"/>
                <a:gd name="connsiteY2-16" fmla="*/ 161838 h 161838"/>
                <a:gd name="connsiteX3-17" fmla="*/ 0 w 1640851"/>
                <a:gd name="connsiteY3-18" fmla="*/ 161838 h 161838"/>
                <a:gd name="connsiteX4-19" fmla="*/ 144379 w 1640851"/>
                <a:gd name="connsiteY4-20" fmla="*/ 24064 h 161838"/>
                <a:gd name="connsiteX0-21" fmla="*/ 144379 w 1640851"/>
                <a:gd name="connsiteY0-22" fmla="*/ 0 h 137774"/>
                <a:gd name="connsiteX1-23" fmla="*/ 1544599 w 1640851"/>
                <a:gd name="connsiteY1-24" fmla="*/ 0 h 137774"/>
                <a:gd name="connsiteX2-25" fmla="*/ 1640851 w 1640851"/>
                <a:gd name="connsiteY2-26" fmla="*/ 137774 h 137774"/>
                <a:gd name="connsiteX3-27" fmla="*/ 0 w 1640851"/>
                <a:gd name="connsiteY3-28" fmla="*/ 137774 h 137774"/>
                <a:gd name="connsiteX4-29" fmla="*/ 144379 w 1640851"/>
                <a:gd name="connsiteY4-30" fmla="*/ 0 h 137774"/>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40851" h="137774">
                  <a:moveTo>
                    <a:pt x="144379" y="0"/>
                  </a:moveTo>
                  <a:lnTo>
                    <a:pt x="1544599" y="0"/>
                  </a:lnTo>
                  <a:lnTo>
                    <a:pt x="1640851" y="137774"/>
                  </a:lnTo>
                  <a:lnTo>
                    <a:pt x="0" y="137774"/>
                  </a:lnTo>
                  <a:lnTo>
                    <a:pt x="144379" y="0"/>
                  </a:lnTo>
                  <a:close/>
                </a:path>
              </a:pathLst>
            </a:custGeom>
            <a:solidFill>
              <a:schemeClr val="accent4">
                <a:lumMod val="7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3" name="矩形 15"/>
            <p:cNvSpPr/>
            <p:nvPr/>
          </p:nvSpPr>
          <p:spPr>
            <a:xfrm>
              <a:off x="6564257" y="3176575"/>
              <a:ext cx="3605486" cy="1103741"/>
            </a:xfrm>
            <a:custGeom>
              <a:avLst/>
              <a:gdLst/>
              <a:ahLst/>
              <a:cxnLst/>
              <a:rect l="l" t="t" r="r" b="b"/>
              <a:pathLst>
                <a:path w="3061735" h="937284">
                  <a:moveTo>
                    <a:pt x="0" y="0"/>
                  </a:moveTo>
                  <a:lnTo>
                    <a:pt x="3061735" y="0"/>
                  </a:lnTo>
                  <a:lnTo>
                    <a:pt x="2493758" y="937284"/>
                  </a:lnTo>
                  <a:lnTo>
                    <a:pt x="567977" y="937284"/>
                  </a:lnTo>
                  <a:close/>
                </a:path>
              </a:pathLst>
            </a:custGeom>
            <a:solidFill>
              <a:schemeClr val="accent2"/>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4" name="矩形 17"/>
            <p:cNvSpPr/>
            <p:nvPr/>
          </p:nvSpPr>
          <p:spPr>
            <a:xfrm>
              <a:off x="5788722" y="1904631"/>
              <a:ext cx="5147040" cy="1103741"/>
            </a:xfrm>
            <a:custGeom>
              <a:avLst/>
              <a:gdLst/>
              <a:ahLst/>
              <a:cxnLst/>
              <a:rect l="l" t="t" r="r" b="b"/>
              <a:pathLst>
                <a:path w="4370803" h="937284">
                  <a:moveTo>
                    <a:pt x="0" y="0"/>
                  </a:moveTo>
                  <a:lnTo>
                    <a:pt x="4370803" y="0"/>
                  </a:lnTo>
                  <a:lnTo>
                    <a:pt x="3802825" y="937284"/>
                  </a:lnTo>
                  <a:lnTo>
                    <a:pt x="567978" y="937284"/>
                  </a:lnTo>
                  <a:close/>
                </a:path>
              </a:pathLst>
            </a:custGeom>
            <a:solidFill>
              <a:schemeClr val="accent1"/>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5" name="矩形 14"/>
            <p:cNvSpPr/>
            <p:nvPr/>
          </p:nvSpPr>
          <p:spPr>
            <a:xfrm>
              <a:off x="6568009" y="3014334"/>
              <a:ext cx="3605486" cy="162241"/>
            </a:xfrm>
            <a:custGeom>
              <a:avLst/>
              <a:gdLst>
                <a:gd name="connsiteX0" fmla="*/ 0 w 1640851"/>
                <a:gd name="connsiteY0" fmla="*/ 0 h 149806"/>
                <a:gd name="connsiteX1" fmla="*/ 1640851 w 1640851"/>
                <a:gd name="connsiteY1" fmla="*/ 0 h 149806"/>
                <a:gd name="connsiteX2" fmla="*/ 1640851 w 1640851"/>
                <a:gd name="connsiteY2" fmla="*/ 149806 h 149806"/>
                <a:gd name="connsiteX3" fmla="*/ 0 w 1640851"/>
                <a:gd name="connsiteY3" fmla="*/ 149806 h 149806"/>
                <a:gd name="connsiteX4" fmla="*/ 0 w 1640851"/>
                <a:gd name="connsiteY4" fmla="*/ 0 h 149806"/>
                <a:gd name="connsiteX0-1" fmla="*/ 144379 w 1640851"/>
                <a:gd name="connsiteY0-2" fmla="*/ 12032 h 149806"/>
                <a:gd name="connsiteX1-3" fmla="*/ 1640851 w 1640851"/>
                <a:gd name="connsiteY1-4" fmla="*/ 0 h 149806"/>
                <a:gd name="connsiteX2-5" fmla="*/ 1640851 w 1640851"/>
                <a:gd name="connsiteY2-6" fmla="*/ 149806 h 149806"/>
                <a:gd name="connsiteX3-7" fmla="*/ 0 w 1640851"/>
                <a:gd name="connsiteY3-8" fmla="*/ 149806 h 149806"/>
                <a:gd name="connsiteX4-9" fmla="*/ 144379 w 1640851"/>
                <a:gd name="connsiteY4-10" fmla="*/ 12032 h 149806"/>
                <a:gd name="connsiteX0-11" fmla="*/ 144379 w 1640851"/>
                <a:gd name="connsiteY0-12" fmla="*/ 24064 h 161838"/>
                <a:gd name="connsiteX1-13" fmla="*/ 1508504 w 1640851"/>
                <a:gd name="connsiteY1-14" fmla="*/ 0 h 161838"/>
                <a:gd name="connsiteX2-15" fmla="*/ 1640851 w 1640851"/>
                <a:gd name="connsiteY2-16" fmla="*/ 161838 h 161838"/>
                <a:gd name="connsiteX3-17" fmla="*/ 0 w 1640851"/>
                <a:gd name="connsiteY3-18" fmla="*/ 161838 h 161838"/>
                <a:gd name="connsiteX4-19" fmla="*/ 144379 w 1640851"/>
                <a:gd name="connsiteY4-20" fmla="*/ 24064 h 161838"/>
                <a:gd name="connsiteX0-21" fmla="*/ 144379 w 1640851"/>
                <a:gd name="connsiteY0-22" fmla="*/ 0 h 137774"/>
                <a:gd name="connsiteX1-23" fmla="*/ 1544599 w 1640851"/>
                <a:gd name="connsiteY1-24" fmla="*/ 0 h 137774"/>
                <a:gd name="connsiteX2-25" fmla="*/ 1640851 w 1640851"/>
                <a:gd name="connsiteY2-26" fmla="*/ 137774 h 137774"/>
                <a:gd name="connsiteX3-27" fmla="*/ 0 w 1640851"/>
                <a:gd name="connsiteY3-28" fmla="*/ 137774 h 137774"/>
                <a:gd name="connsiteX4-29" fmla="*/ 144379 w 1640851"/>
                <a:gd name="connsiteY4-30" fmla="*/ 0 h 137774"/>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40851" h="137774">
                  <a:moveTo>
                    <a:pt x="144379" y="0"/>
                  </a:moveTo>
                  <a:lnTo>
                    <a:pt x="1544599" y="0"/>
                  </a:lnTo>
                  <a:lnTo>
                    <a:pt x="1640851" y="137774"/>
                  </a:lnTo>
                  <a:lnTo>
                    <a:pt x="0" y="137774"/>
                  </a:lnTo>
                  <a:lnTo>
                    <a:pt x="144379" y="0"/>
                  </a:lnTo>
                  <a:close/>
                </a:path>
              </a:pathLst>
            </a:custGeom>
            <a:solidFill>
              <a:schemeClr val="accent2">
                <a:lumMod val="7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6" name="矩形 14"/>
            <p:cNvSpPr/>
            <p:nvPr/>
          </p:nvSpPr>
          <p:spPr>
            <a:xfrm>
              <a:off x="5788722" y="1742390"/>
              <a:ext cx="5147040" cy="162241"/>
            </a:xfrm>
            <a:custGeom>
              <a:avLst/>
              <a:gdLst>
                <a:gd name="connsiteX0" fmla="*/ 0 w 1640851"/>
                <a:gd name="connsiteY0" fmla="*/ 0 h 149806"/>
                <a:gd name="connsiteX1" fmla="*/ 1640851 w 1640851"/>
                <a:gd name="connsiteY1" fmla="*/ 0 h 149806"/>
                <a:gd name="connsiteX2" fmla="*/ 1640851 w 1640851"/>
                <a:gd name="connsiteY2" fmla="*/ 149806 h 149806"/>
                <a:gd name="connsiteX3" fmla="*/ 0 w 1640851"/>
                <a:gd name="connsiteY3" fmla="*/ 149806 h 149806"/>
                <a:gd name="connsiteX4" fmla="*/ 0 w 1640851"/>
                <a:gd name="connsiteY4" fmla="*/ 0 h 149806"/>
                <a:gd name="connsiteX0-1" fmla="*/ 144379 w 1640851"/>
                <a:gd name="connsiteY0-2" fmla="*/ 12032 h 149806"/>
                <a:gd name="connsiteX1-3" fmla="*/ 1640851 w 1640851"/>
                <a:gd name="connsiteY1-4" fmla="*/ 0 h 149806"/>
                <a:gd name="connsiteX2-5" fmla="*/ 1640851 w 1640851"/>
                <a:gd name="connsiteY2-6" fmla="*/ 149806 h 149806"/>
                <a:gd name="connsiteX3-7" fmla="*/ 0 w 1640851"/>
                <a:gd name="connsiteY3-8" fmla="*/ 149806 h 149806"/>
                <a:gd name="connsiteX4-9" fmla="*/ 144379 w 1640851"/>
                <a:gd name="connsiteY4-10" fmla="*/ 12032 h 149806"/>
                <a:gd name="connsiteX0-11" fmla="*/ 144379 w 1640851"/>
                <a:gd name="connsiteY0-12" fmla="*/ 24064 h 161838"/>
                <a:gd name="connsiteX1-13" fmla="*/ 1508504 w 1640851"/>
                <a:gd name="connsiteY1-14" fmla="*/ 0 h 161838"/>
                <a:gd name="connsiteX2-15" fmla="*/ 1640851 w 1640851"/>
                <a:gd name="connsiteY2-16" fmla="*/ 161838 h 161838"/>
                <a:gd name="connsiteX3-17" fmla="*/ 0 w 1640851"/>
                <a:gd name="connsiteY3-18" fmla="*/ 161838 h 161838"/>
                <a:gd name="connsiteX4-19" fmla="*/ 144379 w 1640851"/>
                <a:gd name="connsiteY4-20" fmla="*/ 24064 h 161838"/>
                <a:gd name="connsiteX0-21" fmla="*/ 144379 w 1640851"/>
                <a:gd name="connsiteY0-22" fmla="*/ 0 h 137774"/>
                <a:gd name="connsiteX1-23" fmla="*/ 1544599 w 1640851"/>
                <a:gd name="connsiteY1-24" fmla="*/ 0 h 137774"/>
                <a:gd name="connsiteX2-25" fmla="*/ 1640851 w 1640851"/>
                <a:gd name="connsiteY2-26" fmla="*/ 137774 h 137774"/>
                <a:gd name="connsiteX3-27" fmla="*/ 0 w 1640851"/>
                <a:gd name="connsiteY3-28" fmla="*/ 137774 h 137774"/>
                <a:gd name="connsiteX4-29" fmla="*/ 144379 w 1640851"/>
                <a:gd name="connsiteY4-30" fmla="*/ 0 h 137774"/>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40851" h="137774">
                  <a:moveTo>
                    <a:pt x="144379" y="0"/>
                  </a:moveTo>
                  <a:lnTo>
                    <a:pt x="1544599" y="0"/>
                  </a:lnTo>
                  <a:lnTo>
                    <a:pt x="1640851" y="137774"/>
                  </a:lnTo>
                  <a:lnTo>
                    <a:pt x="0" y="137774"/>
                  </a:lnTo>
                  <a:lnTo>
                    <a:pt x="144379" y="0"/>
                  </a:lnTo>
                  <a:close/>
                </a:path>
              </a:pathLst>
            </a:custGeom>
            <a:solidFill>
              <a:schemeClr val="accent1">
                <a:lumMod val="7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2" name="Rectangle 21"/>
            <p:cNvSpPr/>
            <p:nvPr/>
          </p:nvSpPr>
          <p:spPr>
            <a:xfrm>
              <a:off x="6550857" y="1975213"/>
              <a:ext cx="3704492" cy="954107"/>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sp>
          <p:nvSpPr>
            <p:cNvPr id="23" name="Rectangle 22"/>
            <p:cNvSpPr/>
            <p:nvPr/>
          </p:nvSpPr>
          <p:spPr>
            <a:xfrm>
              <a:off x="6983610" y="3363826"/>
              <a:ext cx="2838983" cy="738664"/>
            </a:xfrm>
            <a:prstGeom prst="rect">
              <a:avLst/>
            </a:prstGeom>
          </p:spPr>
          <p:txBody>
            <a:bodyPr wrap="square">
              <a:spAutoFit/>
            </a:bodyPr>
            <a:lstStyle/>
            <a:p>
              <a:pPr algn="ctr"/>
              <a:r>
                <a:rPr lang="en-GB" sz="1400">
                  <a:solidFill>
                    <a:schemeClr val="bg2"/>
                  </a:solidFill>
                </a:rPr>
                <a:t>Lorem ipsum dolor sit amet, consectetuer adipiscing elit, sed diam </a:t>
              </a:r>
              <a:r>
                <a:rPr lang="en-GB" sz="1400" smtClean="0">
                  <a:solidFill>
                    <a:schemeClr val="bg2"/>
                  </a:solidFill>
                </a:rPr>
                <a:t>nonummy</a:t>
              </a:r>
              <a:endParaRPr lang="en-GB" sz="1400">
                <a:solidFill>
                  <a:schemeClr val="bg2"/>
                </a:solidFill>
              </a:endParaRPr>
            </a:p>
          </p:txBody>
        </p:sp>
        <p:sp>
          <p:nvSpPr>
            <p:cNvPr id="25" name="TextBox 24"/>
            <p:cNvSpPr txBox="1"/>
            <p:nvPr/>
          </p:nvSpPr>
          <p:spPr>
            <a:xfrm>
              <a:off x="7852760" y="4580725"/>
              <a:ext cx="1100686" cy="400110"/>
            </a:xfrm>
            <a:prstGeom prst="rect">
              <a:avLst/>
            </a:prstGeom>
            <a:noFill/>
          </p:spPr>
          <p:txBody>
            <a:bodyPr wrap="none" rtlCol="0">
              <a:spAutoFit/>
            </a:bodyPr>
            <a:lstStyle/>
            <a:p>
              <a:r>
                <a:rPr lang="en-US" sz="2000" smtClean="0">
                  <a:solidFill>
                    <a:schemeClr val="bg2"/>
                  </a:solidFill>
                </a:rPr>
                <a:t>SUCCESS</a:t>
              </a:r>
              <a:endParaRPr lang="en-GB" sz="2000">
                <a:solidFill>
                  <a:schemeClr val="bg2"/>
                </a:solidFill>
              </a:endParaRPr>
            </a:p>
          </p:txBody>
        </p:sp>
      </p:grpSp>
      <p:cxnSp>
        <p:nvCxnSpPr>
          <p:cNvPr id="33" name="Straight Connector 32"/>
          <p:cNvCxnSpPr/>
          <p:nvPr/>
        </p:nvCxnSpPr>
        <p:spPr>
          <a:xfrm>
            <a:off x="4941520" y="2503445"/>
            <a:ext cx="995473" cy="0"/>
          </a:xfrm>
          <a:prstGeom prst="line">
            <a:avLst/>
          </a:prstGeom>
          <a:ln w="22225">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4941520" y="3756892"/>
            <a:ext cx="1810972" cy="0"/>
          </a:xfrm>
          <a:prstGeom prst="line">
            <a:avLst/>
          </a:prstGeom>
          <a:ln w="22225">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4883236" y="4939450"/>
            <a:ext cx="2633479" cy="0"/>
          </a:xfrm>
          <a:prstGeom prst="line">
            <a:avLst/>
          </a:prstGeom>
          <a:ln w="22225">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19" name="Group 18"/>
          <p:cNvGrpSpPr/>
          <p:nvPr/>
        </p:nvGrpSpPr>
        <p:grpSpPr>
          <a:xfrm>
            <a:off x="4035292" y="3379040"/>
            <a:ext cx="755703" cy="755703"/>
            <a:chOff x="4035292" y="3379040"/>
            <a:chExt cx="755703" cy="755703"/>
          </a:xfrm>
        </p:grpSpPr>
        <p:sp>
          <p:nvSpPr>
            <p:cNvPr id="55" name="Oval 54"/>
            <p:cNvSpPr/>
            <p:nvPr/>
          </p:nvSpPr>
          <p:spPr>
            <a:xfrm>
              <a:off x="4035292" y="3379040"/>
              <a:ext cx="755703" cy="75570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7" name="Group 56"/>
            <p:cNvGrpSpPr/>
            <p:nvPr/>
          </p:nvGrpSpPr>
          <p:grpSpPr>
            <a:xfrm>
              <a:off x="4217239" y="3566835"/>
              <a:ext cx="383755" cy="384412"/>
              <a:chOff x="9145588" y="4435475"/>
              <a:chExt cx="464344" cy="465138"/>
            </a:xfrm>
            <a:solidFill>
              <a:schemeClr val="bg2"/>
            </a:solidFill>
          </p:grpSpPr>
          <p:sp>
            <p:nvSpPr>
              <p:cNvPr id="58"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9"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0"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1"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2"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3"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4"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5"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6"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24" name="Group 23"/>
          <p:cNvGrpSpPr/>
          <p:nvPr/>
        </p:nvGrpSpPr>
        <p:grpSpPr>
          <a:xfrm>
            <a:off x="4035292" y="4561598"/>
            <a:ext cx="755703" cy="755703"/>
            <a:chOff x="4035292" y="4561598"/>
            <a:chExt cx="755703" cy="755703"/>
          </a:xfrm>
        </p:grpSpPr>
        <p:sp>
          <p:nvSpPr>
            <p:cNvPr id="56" name="Oval 55"/>
            <p:cNvSpPr/>
            <p:nvPr/>
          </p:nvSpPr>
          <p:spPr>
            <a:xfrm>
              <a:off x="4035292" y="4561598"/>
              <a:ext cx="755703" cy="75570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7" name="Group 66"/>
            <p:cNvGrpSpPr/>
            <p:nvPr/>
          </p:nvGrpSpPr>
          <p:grpSpPr>
            <a:xfrm>
              <a:off x="4290009" y="4747243"/>
              <a:ext cx="263709" cy="384412"/>
              <a:chOff x="3582988" y="3510757"/>
              <a:chExt cx="319088" cy="465138"/>
            </a:xfrm>
            <a:solidFill>
              <a:schemeClr val="bg2"/>
            </a:solidFill>
          </p:grpSpPr>
          <p:sp>
            <p:nvSpPr>
              <p:cNvPr id="68"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9"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18" name="Group 17"/>
          <p:cNvGrpSpPr/>
          <p:nvPr/>
        </p:nvGrpSpPr>
        <p:grpSpPr>
          <a:xfrm>
            <a:off x="4035292" y="2125593"/>
            <a:ext cx="755703" cy="755703"/>
            <a:chOff x="4035292" y="2125593"/>
            <a:chExt cx="755703" cy="755703"/>
          </a:xfrm>
        </p:grpSpPr>
        <p:sp>
          <p:nvSpPr>
            <p:cNvPr id="40" name="Oval 39"/>
            <p:cNvSpPr/>
            <p:nvPr/>
          </p:nvSpPr>
          <p:spPr>
            <a:xfrm>
              <a:off x="4035292" y="2125593"/>
              <a:ext cx="755703" cy="75570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0" name="Group 69"/>
            <p:cNvGrpSpPr/>
            <p:nvPr/>
          </p:nvGrpSpPr>
          <p:grpSpPr>
            <a:xfrm>
              <a:off x="4221265" y="2311566"/>
              <a:ext cx="383755" cy="383755"/>
              <a:chOff x="4439444" y="1652588"/>
              <a:chExt cx="464344" cy="464344"/>
            </a:xfrm>
            <a:solidFill>
              <a:schemeClr val="bg2"/>
            </a:solidFill>
          </p:grpSpPr>
          <p:sp>
            <p:nvSpPr>
              <p:cNvPr id="71"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2"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3"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77" name="Group 76"/>
          <p:cNvGrpSpPr/>
          <p:nvPr/>
        </p:nvGrpSpPr>
        <p:grpSpPr>
          <a:xfrm>
            <a:off x="197140" y="1986557"/>
            <a:ext cx="3704492" cy="1042761"/>
            <a:chOff x="195396" y="2043090"/>
            <a:chExt cx="3704492" cy="1042761"/>
          </a:xfrm>
        </p:grpSpPr>
        <p:sp>
          <p:nvSpPr>
            <p:cNvPr id="75" name="TextBox 74"/>
            <p:cNvSpPr txBox="1"/>
            <p:nvPr/>
          </p:nvSpPr>
          <p:spPr>
            <a:xfrm>
              <a:off x="2054635" y="2043090"/>
              <a:ext cx="1842171" cy="400110"/>
            </a:xfrm>
            <a:prstGeom prst="rect">
              <a:avLst/>
            </a:prstGeom>
            <a:noFill/>
          </p:spPr>
          <p:txBody>
            <a:bodyPr wrap="none" rtlCol="0">
              <a:spAutoFit/>
            </a:bodyPr>
            <a:lstStyle/>
            <a:p>
              <a:pPr algn="r"/>
              <a:r>
                <a:rPr lang="en-US" sz="2000" b="1" smtClean="0">
                  <a:solidFill>
                    <a:schemeClr val="accent1"/>
                  </a:solidFill>
                </a:rPr>
                <a:t>Dynamic Sound</a:t>
              </a:r>
              <a:endParaRPr lang="en-GB" sz="2000" b="1">
                <a:solidFill>
                  <a:schemeClr val="accent1"/>
                </a:solidFill>
              </a:endParaRPr>
            </a:p>
          </p:txBody>
        </p:sp>
        <p:sp>
          <p:nvSpPr>
            <p:cNvPr id="76" name="Rectangle 75"/>
            <p:cNvSpPr/>
            <p:nvPr/>
          </p:nvSpPr>
          <p:spPr>
            <a:xfrm>
              <a:off x="195396" y="2347187"/>
              <a:ext cx="3704492" cy="738664"/>
            </a:xfrm>
            <a:prstGeom prst="rect">
              <a:avLst/>
            </a:prstGeom>
          </p:spPr>
          <p:txBody>
            <a:bodyPr wrap="square">
              <a:spAutoFit/>
            </a:bodyPr>
            <a:lstStyle/>
            <a:p>
              <a:pPr algn="r"/>
              <a:r>
                <a:rPr lang="en-GB" sz="1400"/>
                <a:t>Lorem ipsum dolor sit amet, consectetuer adipiscing elit, sed diam nonummy nibh euismod tincidunt ut </a:t>
              </a:r>
              <a:r>
                <a:rPr lang="en-GB" sz="1400" smtClean="0"/>
                <a:t>laoreet</a:t>
              </a:r>
              <a:endParaRPr lang="en-GB" sz="1400"/>
            </a:p>
          </p:txBody>
        </p:sp>
      </p:grpSp>
      <p:grpSp>
        <p:nvGrpSpPr>
          <p:cNvPr id="78" name="Group 77"/>
          <p:cNvGrpSpPr/>
          <p:nvPr/>
        </p:nvGrpSpPr>
        <p:grpSpPr>
          <a:xfrm>
            <a:off x="195320" y="3211777"/>
            <a:ext cx="3704492" cy="1042761"/>
            <a:chOff x="195396" y="2043090"/>
            <a:chExt cx="3704492" cy="1042761"/>
          </a:xfrm>
        </p:grpSpPr>
        <p:sp>
          <p:nvSpPr>
            <p:cNvPr id="79" name="TextBox 78"/>
            <p:cNvSpPr txBox="1"/>
            <p:nvPr/>
          </p:nvSpPr>
          <p:spPr>
            <a:xfrm>
              <a:off x="2354396" y="2043090"/>
              <a:ext cx="1542410" cy="400110"/>
            </a:xfrm>
            <a:prstGeom prst="rect">
              <a:avLst/>
            </a:prstGeom>
            <a:noFill/>
          </p:spPr>
          <p:txBody>
            <a:bodyPr wrap="none" rtlCol="0">
              <a:spAutoFit/>
            </a:bodyPr>
            <a:lstStyle/>
            <a:p>
              <a:pPr algn="r"/>
              <a:r>
                <a:rPr lang="en-US" sz="2000" b="1" smtClean="0">
                  <a:solidFill>
                    <a:schemeClr val="accent2"/>
                  </a:solidFill>
                </a:rPr>
                <a:t>Social Media</a:t>
              </a:r>
              <a:endParaRPr lang="en-GB" sz="2000" b="1">
                <a:solidFill>
                  <a:schemeClr val="accent2"/>
                </a:solidFill>
              </a:endParaRPr>
            </a:p>
          </p:txBody>
        </p:sp>
        <p:sp>
          <p:nvSpPr>
            <p:cNvPr id="80" name="Rectangle 79"/>
            <p:cNvSpPr/>
            <p:nvPr/>
          </p:nvSpPr>
          <p:spPr>
            <a:xfrm>
              <a:off x="195396" y="2347187"/>
              <a:ext cx="3704492" cy="738664"/>
            </a:xfrm>
            <a:prstGeom prst="rect">
              <a:avLst/>
            </a:prstGeom>
          </p:spPr>
          <p:txBody>
            <a:bodyPr wrap="square">
              <a:spAutoFit/>
            </a:bodyPr>
            <a:lstStyle/>
            <a:p>
              <a:pPr algn="r"/>
              <a:r>
                <a:rPr lang="en-GB" sz="1400"/>
                <a:t>Lorem ipsum dolor sit amet, consectetuer adipiscing elit, sed diam nonummy nibh euismod tincidunt ut </a:t>
              </a:r>
              <a:r>
                <a:rPr lang="en-GB" sz="1400" smtClean="0"/>
                <a:t>laoreet</a:t>
              </a:r>
              <a:endParaRPr lang="en-GB" sz="1400"/>
            </a:p>
          </p:txBody>
        </p:sp>
      </p:grpSp>
      <p:grpSp>
        <p:nvGrpSpPr>
          <p:cNvPr id="81" name="Group 80"/>
          <p:cNvGrpSpPr/>
          <p:nvPr/>
        </p:nvGrpSpPr>
        <p:grpSpPr>
          <a:xfrm>
            <a:off x="195320" y="4418068"/>
            <a:ext cx="3704492" cy="1042761"/>
            <a:chOff x="195396" y="2043090"/>
            <a:chExt cx="3704492" cy="1042761"/>
          </a:xfrm>
        </p:grpSpPr>
        <p:sp>
          <p:nvSpPr>
            <p:cNvPr id="82" name="TextBox 81"/>
            <p:cNvSpPr txBox="1"/>
            <p:nvPr/>
          </p:nvSpPr>
          <p:spPr>
            <a:xfrm>
              <a:off x="2312333" y="2043090"/>
              <a:ext cx="1584473" cy="400110"/>
            </a:xfrm>
            <a:prstGeom prst="rect">
              <a:avLst/>
            </a:prstGeom>
            <a:noFill/>
          </p:spPr>
          <p:txBody>
            <a:bodyPr wrap="none" rtlCol="0">
              <a:spAutoFit/>
            </a:bodyPr>
            <a:lstStyle/>
            <a:p>
              <a:pPr algn="r"/>
              <a:r>
                <a:rPr lang="en-US" sz="2000" b="1" smtClean="0">
                  <a:solidFill>
                    <a:schemeClr val="accent4"/>
                  </a:solidFill>
                </a:rPr>
                <a:t>Creative Idea</a:t>
              </a:r>
              <a:endParaRPr lang="en-GB" sz="2000" b="1">
                <a:solidFill>
                  <a:schemeClr val="accent4"/>
                </a:solidFill>
              </a:endParaRPr>
            </a:p>
          </p:txBody>
        </p:sp>
        <p:sp>
          <p:nvSpPr>
            <p:cNvPr id="83" name="Rectangle 82"/>
            <p:cNvSpPr/>
            <p:nvPr/>
          </p:nvSpPr>
          <p:spPr>
            <a:xfrm>
              <a:off x="195396" y="2347187"/>
              <a:ext cx="3704492" cy="738664"/>
            </a:xfrm>
            <a:prstGeom prst="rect">
              <a:avLst/>
            </a:prstGeom>
          </p:spPr>
          <p:txBody>
            <a:bodyPr wrap="square">
              <a:spAutoFit/>
            </a:bodyPr>
            <a:lstStyle/>
            <a:p>
              <a:pPr algn="r"/>
              <a:r>
                <a:rPr lang="en-GB" sz="1400"/>
                <a:t>Lorem ipsum dolor sit amet, consectetuer adipiscing elit, sed diam nonummy nibh euismod tincidunt ut </a:t>
              </a:r>
              <a:r>
                <a:rPr lang="en-GB" sz="1400" smtClean="0"/>
                <a:t>laoreet</a:t>
              </a:r>
              <a:endParaRPr lang="en-GB" sz="140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left)">
                                      <p:cBhvr>
                                        <p:cTn id="11" dur="500"/>
                                        <p:tgtEl>
                                          <p:spTgt spid="20"/>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fade">
                                      <p:cBhvr>
                                        <p:cTn id="15" dur="500"/>
                                        <p:tgtEl>
                                          <p:spTgt spid="21"/>
                                        </p:tgtEl>
                                      </p:cBhvr>
                                    </p:animEffect>
                                  </p:childTnLst>
                                </p:cTn>
                              </p:par>
                            </p:childTnLst>
                          </p:cTn>
                        </p:par>
                        <p:par>
                          <p:cTn id="16" fill="hold">
                            <p:stCondLst>
                              <p:cond delay="1500"/>
                            </p:stCondLst>
                            <p:childTnLst>
                              <p:par>
                                <p:cTn id="17" presetID="2" presetClass="entr" presetSubtype="1" fill="hold" nodeType="after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500" fill="hold"/>
                                        <p:tgtEl>
                                          <p:spTgt spid="17"/>
                                        </p:tgtEl>
                                        <p:attrNameLst>
                                          <p:attrName>ppt_x</p:attrName>
                                        </p:attrNameLst>
                                      </p:cBhvr>
                                      <p:tavLst>
                                        <p:tav tm="0">
                                          <p:val>
                                            <p:strVal val="#ppt_x"/>
                                          </p:val>
                                        </p:tav>
                                        <p:tav tm="100000">
                                          <p:val>
                                            <p:strVal val="#ppt_x"/>
                                          </p:val>
                                        </p:tav>
                                      </p:tavLst>
                                    </p:anim>
                                    <p:anim calcmode="lin" valueType="num">
                                      <p:cBhvr additive="base">
                                        <p:cTn id="20" dur="500" fill="hold"/>
                                        <p:tgtEl>
                                          <p:spTgt spid="17"/>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33"/>
                                        </p:tgtEl>
                                        <p:attrNameLst>
                                          <p:attrName>style.visibility</p:attrName>
                                        </p:attrNameLst>
                                      </p:cBhvr>
                                      <p:to>
                                        <p:strVal val="visible"/>
                                      </p:to>
                                    </p:set>
                                    <p:animEffect transition="in" filter="wipe(right)">
                                      <p:cBhvr>
                                        <p:cTn id="24" dur="500"/>
                                        <p:tgtEl>
                                          <p:spTgt spid="33"/>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cBhvr>
                                        <p:cTn id="28" dur="500" fill="hold"/>
                                        <p:tgtEl>
                                          <p:spTgt spid="18"/>
                                        </p:tgtEl>
                                        <p:attrNameLst>
                                          <p:attrName>ppt_w</p:attrName>
                                        </p:attrNameLst>
                                      </p:cBhvr>
                                      <p:tavLst>
                                        <p:tav tm="0">
                                          <p:val>
                                            <p:fltVal val="0"/>
                                          </p:val>
                                        </p:tav>
                                        <p:tav tm="100000">
                                          <p:val>
                                            <p:strVal val="#ppt_w"/>
                                          </p:val>
                                        </p:tav>
                                      </p:tavLst>
                                    </p:anim>
                                    <p:anim calcmode="lin" valueType="num">
                                      <p:cBhvr>
                                        <p:cTn id="29" dur="500" fill="hold"/>
                                        <p:tgtEl>
                                          <p:spTgt spid="18"/>
                                        </p:tgtEl>
                                        <p:attrNameLst>
                                          <p:attrName>ppt_h</p:attrName>
                                        </p:attrNameLst>
                                      </p:cBhvr>
                                      <p:tavLst>
                                        <p:tav tm="0">
                                          <p:val>
                                            <p:fltVal val="0"/>
                                          </p:val>
                                        </p:tav>
                                        <p:tav tm="100000">
                                          <p:val>
                                            <p:strVal val="#ppt_h"/>
                                          </p:val>
                                        </p:tav>
                                      </p:tavLst>
                                    </p:anim>
                                    <p:animEffect transition="in" filter="fade">
                                      <p:cBhvr>
                                        <p:cTn id="30" dur="500"/>
                                        <p:tgtEl>
                                          <p:spTgt spid="18"/>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77"/>
                                        </p:tgtEl>
                                        <p:attrNameLst>
                                          <p:attrName>style.visibility</p:attrName>
                                        </p:attrNameLst>
                                      </p:cBhvr>
                                      <p:to>
                                        <p:strVal val="visible"/>
                                      </p:to>
                                    </p:set>
                                    <p:animEffect transition="in" filter="fade">
                                      <p:cBhvr>
                                        <p:cTn id="34" dur="500"/>
                                        <p:tgtEl>
                                          <p:spTgt spid="77"/>
                                        </p:tgtEl>
                                      </p:cBhvr>
                                    </p:animEffect>
                                  </p:childTnLst>
                                </p:cTn>
                              </p:par>
                            </p:childTnLst>
                          </p:cTn>
                        </p:par>
                        <p:par>
                          <p:cTn id="35" fill="hold">
                            <p:stCondLst>
                              <p:cond delay="3500"/>
                            </p:stCondLst>
                            <p:childTnLst>
                              <p:par>
                                <p:cTn id="36" presetID="22" presetClass="entr" presetSubtype="2" fill="hold" nodeType="afterEffect">
                                  <p:stCondLst>
                                    <p:cond delay="0"/>
                                  </p:stCondLst>
                                  <p:childTnLst>
                                    <p:set>
                                      <p:cBhvr>
                                        <p:cTn id="37" dur="1" fill="hold">
                                          <p:stCondLst>
                                            <p:cond delay="0"/>
                                          </p:stCondLst>
                                        </p:cTn>
                                        <p:tgtEl>
                                          <p:spTgt spid="51"/>
                                        </p:tgtEl>
                                        <p:attrNameLst>
                                          <p:attrName>style.visibility</p:attrName>
                                        </p:attrNameLst>
                                      </p:cBhvr>
                                      <p:to>
                                        <p:strVal val="visible"/>
                                      </p:to>
                                    </p:set>
                                    <p:animEffect transition="in" filter="wipe(right)">
                                      <p:cBhvr>
                                        <p:cTn id="38" dur="500"/>
                                        <p:tgtEl>
                                          <p:spTgt spid="51"/>
                                        </p:tgtEl>
                                      </p:cBhvr>
                                    </p:animEffect>
                                  </p:childTnLst>
                                </p:cTn>
                              </p:par>
                            </p:childTnLst>
                          </p:cTn>
                        </p:par>
                        <p:par>
                          <p:cTn id="39" fill="hold">
                            <p:stCondLst>
                              <p:cond delay="4000"/>
                            </p:stCondLst>
                            <p:childTnLst>
                              <p:par>
                                <p:cTn id="40" presetID="53" presetClass="entr" presetSubtype="16" fill="hold" nodeType="after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p:cTn id="42" dur="500" fill="hold"/>
                                        <p:tgtEl>
                                          <p:spTgt spid="19"/>
                                        </p:tgtEl>
                                        <p:attrNameLst>
                                          <p:attrName>ppt_w</p:attrName>
                                        </p:attrNameLst>
                                      </p:cBhvr>
                                      <p:tavLst>
                                        <p:tav tm="0">
                                          <p:val>
                                            <p:fltVal val="0"/>
                                          </p:val>
                                        </p:tav>
                                        <p:tav tm="100000">
                                          <p:val>
                                            <p:strVal val="#ppt_w"/>
                                          </p:val>
                                        </p:tav>
                                      </p:tavLst>
                                    </p:anim>
                                    <p:anim calcmode="lin" valueType="num">
                                      <p:cBhvr>
                                        <p:cTn id="43" dur="500" fill="hold"/>
                                        <p:tgtEl>
                                          <p:spTgt spid="19"/>
                                        </p:tgtEl>
                                        <p:attrNameLst>
                                          <p:attrName>ppt_h</p:attrName>
                                        </p:attrNameLst>
                                      </p:cBhvr>
                                      <p:tavLst>
                                        <p:tav tm="0">
                                          <p:val>
                                            <p:fltVal val="0"/>
                                          </p:val>
                                        </p:tav>
                                        <p:tav tm="100000">
                                          <p:val>
                                            <p:strVal val="#ppt_h"/>
                                          </p:val>
                                        </p:tav>
                                      </p:tavLst>
                                    </p:anim>
                                    <p:animEffect transition="in" filter="fade">
                                      <p:cBhvr>
                                        <p:cTn id="44" dur="500"/>
                                        <p:tgtEl>
                                          <p:spTgt spid="19"/>
                                        </p:tgtEl>
                                      </p:cBhvr>
                                    </p:animEffect>
                                  </p:childTnLst>
                                </p:cTn>
                              </p:par>
                            </p:childTnLst>
                          </p:cTn>
                        </p:par>
                        <p:par>
                          <p:cTn id="45" fill="hold">
                            <p:stCondLst>
                              <p:cond delay="4500"/>
                            </p:stCondLst>
                            <p:childTnLst>
                              <p:par>
                                <p:cTn id="46" presetID="10" presetClass="entr" presetSubtype="0" fill="hold" nodeType="afterEffect">
                                  <p:stCondLst>
                                    <p:cond delay="0"/>
                                  </p:stCondLst>
                                  <p:childTnLst>
                                    <p:set>
                                      <p:cBhvr>
                                        <p:cTn id="47" dur="1" fill="hold">
                                          <p:stCondLst>
                                            <p:cond delay="0"/>
                                          </p:stCondLst>
                                        </p:cTn>
                                        <p:tgtEl>
                                          <p:spTgt spid="78"/>
                                        </p:tgtEl>
                                        <p:attrNameLst>
                                          <p:attrName>style.visibility</p:attrName>
                                        </p:attrNameLst>
                                      </p:cBhvr>
                                      <p:to>
                                        <p:strVal val="visible"/>
                                      </p:to>
                                    </p:set>
                                    <p:animEffect transition="in" filter="fade">
                                      <p:cBhvr>
                                        <p:cTn id="48" dur="500"/>
                                        <p:tgtEl>
                                          <p:spTgt spid="78"/>
                                        </p:tgtEl>
                                      </p:cBhvr>
                                    </p:animEffect>
                                  </p:childTnLst>
                                </p:cTn>
                              </p:par>
                            </p:childTnLst>
                          </p:cTn>
                        </p:par>
                        <p:par>
                          <p:cTn id="49" fill="hold">
                            <p:stCondLst>
                              <p:cond delay="5000"/>
                            </p:stCondLst>
                            <p:childTnLst>
                              <p:par>
                                <p:cTn id="50" presetID="22" presetClass="entr" presetSubtype="2" fill="hold" nodeType="after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wipe(right)">
                                      <p:cBhvr>
                                        <p:cTn id="52" dur="500"/>
                                        <p:tgtEl>
                                          <p:spTgt spid="53"/>
                                        </p:tgtEl>
                                      </p:cBhvr>
                                    </p:animEffect>
                                  </p:childTnLst>
                                </p:cTn>
                              </p:par>
                            </p:childTnLst>
                          </p:cTn>
                        </p:par>
                        <p:par>
                          <p:cTn id="53" fill="hold">
                            <p:stCondLst>
                              <p:cond delay="5500"/>
                            </p:stCondLst>
                            <p:childTnLst>
                              <p:par>
                                <p:cTn id="54" presetID="53" presetClass="entr" presetSubtype="16" fill="hold" nodeType="afterEffect">
                                  <p:stCondLst>
                                    <p:cond delay="0"/>
                                  </p:stCondLst>
                                  <p:childTnLst>
                                    <p:set>
                                      <p:cBhvr>
                                        <p:cTn id="55" dur="1" fill="hold">
                                          <p:stCondLst>
                                            <p:cond delay="0"/>
                                          </p:stCondLst>
                                        </p:cTn>
                                        <p:tgtEl>
                                          <p:spTgt spid="24"/>
                                        </p:tgtEl>
                                        <p:attrNameLst>
                                          <p:attrName>style.visibility</p:attrName>
                                        </p:attrNameLst>
                                      </p:cBhvr>
                                      <p:to>
                                        <p:strVal val="visible"/>
                                      </p:to>
                                    </p:set>
                                    <p:anim calcmode="lin" valueType="num">
                                      <p:cBhvr>
                                        <p:cTn id="56" dur="500" fill="hold"/>
                                        <p:tgtEl>
                                          <p:spTgt spid="24"/>
                                        </p:tgtEl>
                                        <p:attrNameLst>
                                          <p:attrName>ppt_w</p:attrName>
                                        </p:attrNameLst>
                                      </p:cBhvr>
                                      <p:tavLst>
                                        <p:tav tm="0">
                                          <p:val>
                                            <p:fltVal val="0"/>
                                          </p:val>
                                        </p:tav>
                                        <p:tav tm="100000">
                                          <p:val>
                                            <p:strVal val="#ppt_w"/>
                                          </p:val>
                                        </p:tav>
                                      </p:tavLst>
                                    </p:anim>
                                    <p:anim calcmode="lin" valueType="num">
                                      <p:cBhvr>
                                        <p:cTn id="57" dur="500" fill="hold"/>
                                        <p:tgtEl>
                                          <p:spTgt spid="24"/>
                                        </p:tgtEl>
                                        <p:attrNameLst>
                                          <p:attrName>ppt_h</p:attrName>
                                        </p:attrNameLst>
                                      </p:cBhvr>
                                      <p:tavLst>
                                        <p:tav tm="0">
                                          <p:val>
                                            <p:fltVal val="0"/>
                                          </p:val>
                                        </p:tav>
                                        <p:tav tm="100000">
                                          <p:val>
                                            <p:strVal val="#ppt_h"/>
                                          </p:val>
                                        </p:tav>
                                      </p:tavLst>
                                    </p:anim>
                                    <p:animEffect transition="in" filter="fade">
                                      <p:cBhvr>
                                        <p:cTn id="58" dur="500"/>
                                        <p:tgtEl>
                                          <p:spTgt spid="24"/>
                                        </p:tgtEl>
                                      </p:cBhvr>
                                    </p:animEffect>
                                  </p:childTnLst>
                                </p:cTn>
                              </p:par>
                            </p:childTnLst>
                          </p:cTn>
                        </p:par>
                        <p:par>
                          <p:cTn id="59" fill="hold">
                            <p:stCondLst>
                              <p:cond delay="6000"/>
                            </p:stCondLst>
                            <p:childTnLst>
                              <p:par>
                                <p:cTn id="60" presetID="10" presetClass="entr" presetSubtype="0" fill="hold" nodeType="afterEffect">
                                  <p:stCondLst>
                                    <p:cond delay="0"/>
                                  </p:stCondLst>
                                  <p:childTnLst>
                                    <p:set>
                                      <p:cBhvr>
                                        <p:cTn id="61" dur="1" fill="hold">
                                          <p:stCondLst>
                                            <p:cond delay="0"/>
                                          </p:stCondLst>
                                        </p:cTn>
                                        <p:tgtEl>
                                          <p:spTgt spid="81"/>
                                        </p:tgtEl>
                                        <p:attrNameLst>
                                          <p:attrName>style.visibility</p:attrName>
                                        </p:attrNameLst>
                                      </p:cBhvr>
                                      <p:to>
                                        <p:strVal val="visible"/>
                                      </p:to>
                                    </p:set>
                                    <p:animEffect transition="in" filter="fade">
                                      <p:cBhvr>
                                        <p:cTn id="62"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0"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Ziczac Chart </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38" name="TextBox 37"/>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39" name="Straight Connector 38"/>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3" name="Group 62"/>
          <p:cNvGrpSpPr/>
          <p:nvPr/>
        </p:nvGrpSpPr>
        <p:grpSpPr>
          <a:xfrm>
            <a:off x="2196196" y="1682356"/>
            <a:ext cx="6730463" cy="3746512"/>
            <a:chOff x="2660660" y="1848907"/>
            <a:chExt cx="6730463" cy="3746512"/>
          </a:xfrm>
        </p:grpSpPr>
        <p:grpSp>
          <p:nvGrpSpPr>
            <p:cNvPr id="6" name="组合 41"/>
            <p:cNvGrpSpPr/>
            <p:nvPr/>
          </p:nvGrpSpPr>
          <p:grpSpPr>
            <a:xfrm>
              <a:off x="2660660" y="1848907"/>
              <a:ext cx="6730463" cy="3746512"/>
              <a:chOff x="755576" y="1233546"/>
              <a:chExt cx="7249079" cy="4035199"/>
            </a:xfrm>
          </p:grpSpPr>
          <p:grpSp>
            <p:nvGrpSpPr>
              <p:cNvPr id="7" name="组合 42"/>
              <p:cNvGrpSpPr/>
              <p:nvPr/>
            </p:nvGrpSpPr>
            <p:grpSpPr>
              <a:xfrm rot="5400000" flipV="1">
                <a:off x="5528690" y="2047331"/>
                <a:ext cx="2967922" cy="1340352"/>
                <a:chOff x="1173140" y="2533624"/>
                <a:chExt cx="4464496" cy="2016224"/>
              </a:xfrm>
            </p:grpSpPr>
            <p:sp>
              <p:nvSpPr>
                <p:cNvPr id="25" name="圆角矩形 60"/>
                <p:cNvSpPr/>
                <p:nvPr/>
              </p:nvSpPr>
              <p:spPr>
                <a:xfrm rot="19219800">
                  <a:off x="1173140" y="2533624"/>
                  <a:ext cx="4464496" cy="2016224"/>
                </a:xfrm>
                <a:prstGeom prst="roundRect">
                  <a:avLst>
                    <a:gd name="adj" fmla="val 50000"/>
                  </a:avLst>
                </a:prstGeom>
                <a:solidFill>
                  <a:sysClr val="window" lastClr="FFFFFF"/>
                </a:solidFill>
                <a:ln w="25400" cap="flat" cmpd="sng" algn="ctr">
                  <a:noFill/>
                  <a:prstDash val="solid"/>
                </a:ln>
                <a:effectLst>
                  <a:outerShdw blurRad="63500" sx="102000" sy="102000" algn="ctr" rotWithShape="0">
                    <a:prstClr val="black">
                      <a:alpha val="18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6" name="圆角矩形 61"/>
                <p:cNvSpPr/>
                <p:nvPr/>
              </p:nvSpPr>
              <p:spPr>
                <a:xfrm rot="19219800">
                  <a:off x="1366007" y="2686948"/>
                  <a:ext cx="4084153" cy="1703845"/>
                </a:xfrm>
                <a:prstGeom prst="roundRect">
                  <a:avLst>
                    <a:gd name="adj" fmla="val 50000"/>
                  </a:avLst>
                </a:prstGeom>
                <a:gradFill flip="none" rotWithShape="1">
                  <a:gsLst>
                    <a:gs pos="0">
                      <a:sysClr val="window" lastClr="FFFFFF"/>
                    </a:gs>
                    <a:gs pos="100000">
                      <a:srgbClr val="E4E4E4">
                        <a:shade val="100000"/>
                        <a:satMod val="115000"/>
                      </a:srgbClr>
                    </a:gs>
                  </a:gsLst>
                  <a:path path="circle">
                    <a:fillToRect l="50000" t="50000" r="50000" b="50000"/>
                  </a:path>
                  <a:tileRect/>
                </a:gradFill>
                <a:ln w="25400" cap="flat" cmpd="sng" algn="ctr">
                  <a:solidFill>
                    <a:sysClr val="window" lastClr="FFFFFF">
                      <a:lumMod val="85000"/>
                    </a:sysClr>
                  </a:solidFill>
                  <a:prstDash val="solid"/>
                </a:ln>
                <a:effectLst>
                  <a:outerShdw sx="101000" sy="101000" algn="ctr" rotWithShape="0">
                    <a:prstClr val="black">
                      <a:alpha val="32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grpSp>
          <p:grpSp>
            <p:nvGrpSpPr>
              <p:cNvPr id="8" name="组合 43"/>
              <p:cNvGrpSpPr/>
              <p:nvPr/>
            </p:nvGrpSpPr>
            <p:grpSpPr>
              <a:xfrm rot="4093703">
                <a:off x="3223943" y="2323339"/>
                <a:ext cx="3719089" cy="1679589"/>
                <a:chOff x="1173140" y="2533624"/>
                <a:chExt cx="4464496" cy="2016224"/>
              </a:xfrm>
            </p:grpSpPr>
            <p:sp>
              <p:nvSpPr>
                <p:cNvPr id="23" name="圆角矩形 58"/>
                <p:cNvSpPr/>
                <p:nvPr/>
              </p:nvSpPr>
              <p:spPr>
                <a:xfrm rot="19219800">
                  <a:off x="1173140" y="2533624"/>
                  <a:ext cx="4464496" cy="2016224"/>
                </a:xfrm>
                <a:prstGeom prst="roundRect">
                  <a:avLst>
                    <a:gd name="adj" fmla="val 50000"/>
                  </a:avLst>
                </a:prstGeom>
                <a:solidFill>
                  <a:sysClr val="window" lastClr="FFFFFF"/>
                </a:solidFill>
                <a:ln w="25400" cap="flat" cmpd="sng" algn="ctr">
                  <a:noFill/>
                  <a:prstDash val="solid"/>
                </a:ln>
                <a:effectLst>
                  <a:outerShdw blurRad="63500" sx="102000" sy="102000" algn="ctr" rotWithShape="0">
                    <a:prstClr val="black">
                      <a:alpha val="18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4" name="圆角矩形 59"/>
                <p:cNvSpPr/>
                <p:nvPr/>
              </p:nvSpPr>
              <p:spPr>
                <a:xfrm rot="19219800">
                  <a:off x="1366007" y="2686948"/>
                  <a:ext cx="4084153" cy="1703845"/>
                </a:xfrm>
                <a:prstGeom prst="roundRect">
                  <a:avLst>
                    <a:gd name="adj" fmla="val 50000"/>
                  </a:avLst>
                </a:prstGeom>
                <a:gradFill flip="none" rotWithShape="1">
                  <a:gsLst>
                    <a:gs pos="0">
                      <a:sysClr val="window" lastClr="FFFFFF"/>
                    </a:gs>
                    <a:gs pos="100000">
                      <a:srgbClr val="E4E4E4">
                        <a:shade val="100000"/>
                        <a:satMod val="115000"/>
                      </a:srgbClr>
                    </a:gs>
                  </a:gsLst>
                  <a:path path="circle">
                    <a:fillToRect l="50000" t="50000" r="50000" b="50000"/>
                  </a:path>
                  <a:tileRect/>
                </a:gradFill>
                <a:ln w="25400" cap="flat" cmpd="sng" algn="ctr">
                  <a:solidFill>
                    <a:sysClr val="window" lastClr="FFFFFF">
                      <a:lumMod val="85000"/>
                    </a:sysClr>
                  </a:solidFill>
                  <a:prstDash val="solid"/>
                </a:ln>
                <a:effectLst>
                  <a:outerShdw sx="101000" sy="101000" algn="ctr" rotWithShape="0">
                    <a:prstClr val="black">
                      <a:alpha val="32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grpSp>
          <p:grpSp>
            <p:nvGrpSpPr>
              <p:cNvPr id="9" name="组合 44"/>
              <p:cNvGrpSpPr/>
              <p:nvPr/>
            </p:nvGrpSpPr>
            <p:grpSpPr>
              <a:xfrm>
                <a:off x="755576" y="2426402"/>
                <a:ext cx="4464496" cy="2016224"/>
                <a:chOff x="1173140" y="2533624"/>
                <a:chExt cx="4464496" cy="2016224"/>
              </a:xfrm>
            </p:grpSpPr>
            <p:sp>
              <p:nvSpPr>
                <p:cNvPr id="21" name="圆角矩形 56"/>
                <p:cNvSpPr/>
                <p:nvPr/>
              </p:nvSpPr>
              <p:spPr>
                <a:xfrm rot="19219800">
                  <a:off x="1173140" y="2533624"/>
                  <a:ext cx="4464496" cy="2016224"/>
                </a:xfrm>
                <a:prstGeom prst="roundRect">
                  <a:avLst>
                    <a:gd name="adj" fmla="val 50000"/>
                  </a:avLst>
                </a:prstGeom>
                <a:solidFill>
                  <a:sysClr val="window" lastClr="FFFFFF"/>
                </a:solidFill>
                <a:ln w="25400" cap="flat" cmpd="sng" algn="ctr">
                  <a:noFill/>
                  <a:prstDash val="solid"/>
                </a:ln>
                <a:effectLst>
                  <a:outerShdw blurRad="63500" sx="102000" sy="102000" algn="ctr" rotWithShape="0">
                    <a:prstClr val="black">
                      <a:alpha val="18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2" name="圆角矩形 57"/>
                <p:cNvSpPr/>
                <p:nvPr/>
              </p:nvSpPr>
              <p:spPr>
                <a:xfrm rot="19219800">
                  <a:off x="1366007" y="2686948"/>
                  <a:ext cx="4084153" cy="1703845"/>
                </a:xfrm>
                <a:prstGeom prst="roundRect">
                  <a:avLst>
                    <a:gd name="adj" fmla="val 50000"/>
                  </a:avLst>
                </a:prstGeom>
                <a:gradFill flip="none" rotWithShape="1">
                  <a:gsLst>
                    <a:gs pos="0">
                      <a:sysClr val="window" lastClr="FFFFFF"/>
                    </a:gs>
                    <a:gs pos="100000">
                      <a:srgbClr val="E4E4E4">
                        <a:shade val="100000"/>
                        <a:satMod val="115000"/>
                      </a:srgbClr>
                    </a:gs>
                  </a:gsLst>
                  <a:path path="circle">
                    <a:fillToRect l="50000" t="50000" r="50000" b="50000"/>
                  </a:path>
                  <a:tileRect/>
                </a:gradFill>
                <a:ln w="25400" cap="flat" cmpd="sng" algn="ctr">
                  <a:solidFill>
                    <a:sysClr val="window" lastClr="FFFFFF">
                      <a:lumMod val="85000"/>
                    </a:sysClr>
                  </a:solidFill>
                  <a:prstDash val="solid"/>
                </a:ln>
                <a:effectLst>
                  <a:outerShdw sx="101000" sy="101000" algn="ctr" rotWithShape="0">
                    <a:prstClr val="black">
                      <a:alpha val="32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grpSp>
          <p:sp>
            <p:nvSpPr>
              <p:cNvPr id="10" name="椭圆 45"/>
              <p:cNvSpPr/>
              <p:nvPr/>
            </p:nvSpPr>
            <p:spPr>
              <a:xfrm>
                <a:off x="1016720" y="3153052"/>
                <a:ext cx="2115693" cy="2115693"/>
              </a:xfrm>
              <a:prstGeom prst="ellipse">
                <a:avLst/>
              </a:prstGeom>
              <a:solidFill>
                <a:schemeClr val="accent1"/>
              </a:solidFill>
              <a:ln w="28575" cap="flat" cmpd="sng" algn="ctr">
                <a:solidFill>
                  <a:sysClr val="window" lastClr="FFFFFF"/>
                </a:solidFill>
                <a:prstDash val="solid"/>
              </a:ln>
              <a:effectLst>
                <a:outerShdw blurRad="50800" dist="381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1" name="椭圆 46"/>
              <p:cNvSpPr/>
              <p:nvPr/>
            </p:nvSpPr>
            <p:spPr>
              <a:xfrm>
                <a:off x="1204277" y="3340609"/>
                <a:ext cx="1740578" cy="1740578"/>
              </a:xfrm>
              <a:prstGeom prst="ellipse">
                <a:avLst/>
              </a:prstGeom>
              <a:gradFill flip="none" rotWithShape="1">
                <a:gsLst>
                  <a:gs pos="100000">
                    <a:schemeClr val="accent1">
                      <a:lumMod val="60000"/>
                      <a:lumOff val="40000"/>
                    </a:schemeClr>
                  </a:gs>
                  <a:gs pos="0">
                    <a:schemeClr val="accent1"/>
                  </a:gs>
                </a:gsLst>
                <a:lin ang="2700000" scaled="1"/>
                <a:tileRect/>
              </a:gradFill>
              <a:ln w="25400" cap="flat" cmpd="sng" algn="ctr">
                <a:solidFill>
                  <a:schemeClr val="accent1">
                    <a:lumMod val="60000"/>
                    <a:lumOff val="40000"/>
                  </a:schemeClr>
                </a:solidFill>
                <a:prstDash val="solid"/>
              </a:ln>
              <a:effectLst>
                <a:outerShdw blurRad="50800" dist="381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grpSp>
            <p:nvGrpSpPr>
              <p:cNvPr id="12" name="组合 47"/>
              <p:cNvGrpSpPr/>
              <p:nvPr/>
            </p:nvGrpSpPr>
            <p:grpSpPr>
              <a:xfrm>
                <a:off x="3163945" y="1910968"/>
                <a:ext cx="1483701" cy="1483701"/>
                <a:chOff x="3839034" y="1441243"/>
                <a:chExt cx="2115693" cy="2115693"/>
              </a:xfrm>
            </p:grpSpPr>
            <p:sp>
              <p:nvSpPr>
                <p:cNvPr id="19" name="椭圆 54"/>
                <p:cNvSpPr/>
                <p:nvPr/>
              </p:nvSpPr>
              <p:spPr>
                <a:xfrm>
                  <a:off x="3839034" y="1441243"/>
                  <a:ext cx="2115693" cy="2115693"/>
                </a:xfrm>
                <a:prstGeom prst="ellipse">
                  <a:avLst/>
                </a:prstGeom>
                <a:solidFill>
                  <a:schemeClr val="accent3"/>
                </a:solidFill>
                <a:ln w="28575" cap="flat" cmpd="sng" algn="ctr">
                  <a:solidFill>
                    <a:sysClr val="window" lastClr="FFFFFF"/>
                  </a:solidFill>
                  <a:prstDash val="solid"/>
                </a:ln>
                <a:effectLst>
                  <a:outerShdw blurRad="50800" dist="381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20" name="椭圆 55"/>
                <p:cNvSpPr/>
                <p:nvPr/>
              </p:nvSpPr>
              <p:spPr>
                <a:xfrm>
                  <a:off x="4026591" y="1628800"/>
                  <a:ext cx="1740578" cy="1740578"/>
                </a:xfrm>
                <a:prstGeom prst="ellipse">
                  <a:avLst/>
                </a:prstGeom>
                <a:gradFill flip="none" rotWithShape="1">
                  <a:gsLst>
                    <a:gs pos="100000">
                      <a:schemeClr val="accent3">
                        <a:lumMod val="60000"/>
                        <a:lumOff val="40000"/>
                      </a:schemeClr>
                    </a:gs>
                    <a:gs pos="0">
                      <a:schemeClr val="accent3"/>
                    </a:gs>
                  </a:gsLst>
                  <a:lin ang="2700000" scaled="1"/>
                  <a:tileRect/>
                </a:gradFill>
                <a:ln w="25400" cap="flat" cmpd="sng" algn="ctr">
                  <a:solidFill>
                    <a:schemeClr val="accent3">
                      <a:lumMod val="60000"/>
                      <a:lumOff val="40000"/>
                    </a:schemeClr>
                  </a:solidFill>
                  <a:prstDash val="solid"/>
                </a:ln>
                <a:effectLst>
                  <a:outerShdw blurRad="50800" dist="381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grpSp>
          <p:grpSp>
            <p:nvGrpSpPr>
              <p:cNvPr id="13" name="组合 48"/>
              <p:cNvGrpSpPr/>
              <p:nvPr/>
            </p:nvGrpSpPr>
            <p:grpSpPr>
              <a:xfrm>
                <a:off x="5273134" y="2934744"/>
                <a:ext cx="1271210" cy="1271210"/>
                <a:chOff x="5409382" y="2483890"/>
                <a:chExt cx="2115693" cy="2115693"/>
              </a:xfrm>
            </p:grpSpPr>
            <p:sp>
              <p:nvSpPr>
                <p:cNvPr id="17" name="椭圆 52"/>
                <p:cNvSpPr/>
                <p:nvPr/>
              </p:nvSpPr>
              <p:spPr>
                <a:xfrm>
                  <a:off x="5409382" y="2483890"/>
                  <a:ext cx="2115693" cy="2115693"/>
                </a:xfrm>
                <a:prstGeom prst="ellipse">
                  <a:avLst/>
                </a:prstGeom>
                <a:solidFill>
                  <a:schemeClr val="accent4"/>
                </a:solidFill>
                <a:ln w="28575" cap="flat" cmpd="sng" algn="ctr">
                  <a:solidFill>
                    <a:sysClr val="window" lastClr="FFFFFF"/>
                  </a:solidFill>
                  <a:prstDash val="solid"/>
                </a:ln>
                <a:effectLst>
                  <a:outerShdw blurRad="50800" dist="381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8" name="椭圆 53"/>
                <p:cNvSpPr/>
                <p:nvPr/>
              </p:nvSpPr>
              <p:spPr>
                <a:xfrm>
                  <a:off x="5596939" y="2671447"/>
                  <a:ext cx="1740578" cy="1740578"/>
                </a:xfrm>
                <a:prstGeom prst="ellipse">
                  <a:avLst/>
                </a:prstGeom>
                <a:gradFill flip="none" rotWithShape="1">
                  <a:gsLst>
                    <a:gs pos="100000">
                      <a:schemeClr val="accent4">
                        <a:lumMod val="60000"/>
                        <a:lumOff val="40000"/>
                      </a:schemeClr>
                    </a:gs>
                    <a:gs pos="0">
                      <a:schemeClr val="accent4"/>
                    </a:gs>
                  </a:gsLst>
                  <a:lin ang="2700000" scaled="1"/>
                  <a:tileRect/>
                </a:gradFill>
                <a:ln w="25400" cap="flat" cmpd="sng" algn="ctr">
                  <a:solidFill>
                    <a:schemeClr val="accent4">
                      <a:lumMod val="60000"/>
                      <a:lumOff val="40000"/>
                    </a:schemeClr>
                  </a:solidFill>
                  <a:prstDash val="solid"/>
                </a:ln>
                <a:effectLst>
                  <a:outerShdw blurRad="50800" dist="381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grpSp>
          <p:grpSp>
            <p:nvGrpSpPr>
              <p:cNvPr id="14" name="组合 49"/>
              <p:cNvGrpSpPr/>
              <p:nvPr/>
            </p:nvGrpSpPr>
            <p:grpSpPr>
              <a:xfrm>
                <a:off x="6987348" y="1615383"/>
                <a:ext cx="1017307" cy="1017307"/>
                <a:chOff x="5409382" y="2483890"/>
                <a:chExt cx="2115693" cy="2115693"/>
              </a:xfrm>
            </p:grpSpPr>
            <p:sp>
              <p:nvSpPr>
                <p:cNvPr id="15" name="椭圆 50"/>
                <p:cNvSpPr/>
                <p:nvPr/>
              </p:nvSpPr>
              <p:spPr>
                <a:xfrm>
                  <a:off x="5409382" y="2483890"/>
                  <a:ext cx="2115693" cy="2115693"/>
                </a:xfrm>
                <a:prstGeom prst="ellipse">
                  <a:avLst/>
                </a:prstGeom>
                <a:solidFill>
                  <a:schemeClr val="accent5"/>
                </a:solidFill>
                <a:ln w="28575" cap="flat" cmpd="sng" algn="ctr">
                  <a:solidFill>
                    <a:sysClr val="window" lastClr="FFFFFF"/>
                  </a:solidFill>
                  <a:prstDash val="solid"/>
                </a:ln>
                <a:effectLst>
                  <a:outerShdw blurRad="50800" dist="381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6" name="椭圆 51"/>
                <p:cNvSpPr/>
                <p:nvPr/>
              </p:nvSpPr>
              <p:spPr>
                <a:xfrm>
                  <a:off x="5596939" y="2671447"/>
                  <a:ext cx="1740578" cy="1740578"/>
                </a:xfrm>
                <a:prstGeom prst="ellipse">
                  <a:avLst/>
                </a:prstGeom>
                <a:gradFill flip="none" rotWithShape="1">
                  <a:gsLst>
                    <a:gs pos="100000">
                      <a:schemeClr val="accent5">
                        <a:lumMod val="60000"/>
                        <a:lumOff val="40000"/>
                      </a:schemeClr>
                    </a:gs>
                    <a:gs pos="0">
                      <a:schemeClr val="accent5"/>
                    </a:gs>
                  </a:gsLst>
                  <a:lin ang="2700000" scaled="1"/>
                  <a:tileRect/>
                </a:gradFill>
                <a:ln w="25400" cap="flat" cmpd="sng" algn="ctr">
                  <a:solidFill>
                    <a:schemeClr val="accent5">
                      <a:lumMod val="60000"/>
                      <a:lumOff val="40000"/>
                    </a:schemeClr>
                  </a:solidFill>
                  <a:prstDash val="solid"/>
                </a:ln>
                <a:effectLst>
                  <a:outerShdw blurRad="50800" dist="381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grpSp>
        </p:grpSp>
        <p:grpSp>
          <p:nvGrpSpPr>
            <p:cNvPr id="40" name="Group 39"/>
            <p:cNvGrpSpPr/>
            <p:nvPr/>
          </p:nvGrpSpPr>
          <p:grpSpPr>
            <a:xfrm>
              <a:off x="7210591" y="3785961"/>
              <a:ext cx="464344" cy="465138"/>
              <a:chOff x="9145588" y="4435475"/>
              <a:chExt cx="464344" cy="465138"/>
            </a:xfrm>
            <a:solidFill>
              <a:schemeClr val="bg2"/>
            </a:solidFill>
          </p:grpSpPr>
          <p:sp>
            <p:nvSpPr>
              <p:cNvPr id="41"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2"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3"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5"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6"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7"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8"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9"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50" name="Group 49"/>
            <p:cNvGrpSpPr/>
            <p:nvPr/>
          </p:nvGrpSpPr>
          <p:grpSpPr>
            <a:xfrm>
              <a:off x="5349436" y="2934470"/>
              <a:ext cx="464344" cy="464344"/>
              <a:chOff x="7287419" y="2577307"/>
              <a:chExt cx="464344" cy="464344"/>
            </a:xfrm>
            <a:solidFill>
              <a:schemeClr val="bg2"/>
            </a:solidFill>
          </p:grpSpPr>
          <p:sp>
            <p:nvSpPr>
              <p:cNvPr id="51" name="AutoShape 56"/>
              <p:cNvSpPr/>
              <p:nvPr/>
            </p:nvSpPr>
            <p:spPr bwMode="auto">
              <a:xfrm>
                <a:off x="7287419"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 name="AutoShape 57"/>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3" name="AutoShape 58"/>
              <p:cNvSpPr/>
              <p:nvPr/>
            </p:nvSpPr>
            <p:spPr bwMode="auto">
              <a:xfrm>
                <a:off x="7446963"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54" name="AutoShape 59"/>
            <p:cNvSpPr/>
            <p:nvPr/>
          </p:nvSpPr>
          <p:spPr bwMode="auto">
            <a:xfrm>
              <a:off x="3575736" y="4299642"/>
              <a:ext cx="619099" cy="618042"/>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nvGrpSpPr>
            <p:cNvPr id="55" name="Group 54"/>
            <p:cNvGrpSpPr/>
            <p:nvPr/>
          </p:nvGrpSpPr>
          <p:grpSpPr>
            <a:xfrm>
              <a:off x="8686291" y="2477865"/>
              <a:ext cx="465138" cy="391319"/>
              <a:chOff x="5368132" y="2625725"/>
              <a:chExt cx="465138" cy="391319"/>
            </a:xfrm>
            <a:solidFill>
              <a:schemeClr val="bg2"/>
            </a:solidFill>
          </p:grpSpPr>
          <p:sp>
            <p:nvSpPr>
              <p:cNvPr id="56"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7"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8"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6" name="Group 65"/>
          <p:cNvGrpSpPr/>
          <p:nvPr/>
        </p:nvGrpSpPr>
        <p:grpSpPr>
          <a:xfrm>
            <a:off x="9215409" y="1804660"/>
            <a:ext cx="2774105" cy="1310170"/>
            <a:chOff x="9480794" y="1784592"/>
            <a:chExt cx="2774105" cy="1310170"/>
          </a:xfrm>
        </p:grpSpPr>
        <p:sp>
          <p:nvSpPr>
            <p:cNvPr id="64" name="TextBox 63"/>
            <p:cNvSpPr txBox="1"/>
            <p:nvPr/>
          </p:nvSpPr>
          <p:spPr>
            <a:xfrm>
              <a:off x="9482271" y="1784592"/>
              <a:ext cx="1547283" cy="400110"/>
            </a:xfrm>
            <a:prstGeom prst="rect">
              <a:avLst/>
            </a:prstGeom>
            <a:noFill/>
          </p:spPr>
          <p:txBody>
            <a:bodyPr wrap="none" rtlCol="0">
              <a:spAutoFit/>
            </a:bodyPr>
            <a:lstStyle/>
            <a:p>
              <a:r>
                <a:rPr lang="en-US" sz="2000" b="1" smtClean="0">
                  <a:solidFill>
                    <a:schemeClr val="accent5"/>
                  </a:solidFill>
                </a:rPr>
                <a:t>Photography</a:t>
              </a:r>
              <a:endParaRPr lang="en-GB" sz="2000" b="1">
                <a:solidFill>
                  <a:schemeClr val="accent5"/>
                </a:solidFill>
              </a:endParaRPr>
            </a:p>
          </p:txBody>
        </p:sp>
        <p:sp>
          <p:nvSpPr>
            <p:cNvPr id="65" name="Rectangle 64"/>
            <p:cNvSpPr/>
            <p:nvPr/>
          </p:nvSpPr>
          <p:spPr>
            <a:xfrm>
              <a:off x="9480794" y="2140655"/>
              <a:ext cx="2774105" cy="954107"/>
            </a:xfrm>
            <a:prstGeom prst="rect">
              <a:avLst/>
            </a:prstGeom>
          </p:spPr>
          <p:txBody>
            <a:bodyPr wrap="square">
              <a:spAutoFit/>
            </a:bodyPr>
            <a:lstStyle/>
            <a:p>
              <a:r>
                <a:rPr lang="en-GB" sz="1400"/>
                <a:t>Lorem ipsum dolor sit amet, consectetuer adipiscing elit, sed diam nonummy nibh euismod tincidunt ut laoreet </a:t>
              </a:r>
              <a:r>
                <a:rPr lang="en-GB" sz="1400" smtClean="0"/>
                <a:t>dolore</a:t>
              </a:r>
              <a:endParaRPr lang="en-GB" sz="1400"/>
            </a:p>
          </p:txBody>
        </p:sp>
      </p:grpSp>
      <p:grpSp>
        <p:nvGrpSpPr>
          <p:cNvPr id="70" name="Group 69"/>
          <p:cNvGrpSpPr/>
          <p:nvPr/>
        </p:nvGrpSpPr>
        <p:grpSpPr>
          <a:xfrm>
            <a:off x="111652" y="1809265"/>
            <a:ext cx="3519687" cy="1094727"/>
            <a:chOff x="10956440" y="1784592"/>
            <a:chExt cx="3519687" cy="1094727"/>
          </a:xfrm>
        </p:grpSpPr>
        <p:sp>
          <p:nvSpPr>
            <p:cNvPr id="71" name="TextBox 70"/>
            <p:cNvSpPr txBox="1"/>
            <p:nvPr/>
          </p:nvSpPr>
          <p:spPr>
            <a:xfrm>
              <a:off x="12956416" y="1784592"/>
              <a:ext cx="1519711" cy="400110"/>
            </a:xfrm>
            <a:prstGeom prst="rect">
              <a:avLst/>
            </a:prstGeom>
            <a:noFill/>
          </p:spPr>
          <p:txBody>
            <a:bodyPr wrap="none" rtlCol="0">
              <a:spAutoFit/>
            </a:bodyPr>
            <a:lstStyle/>
            <a:p>
              <a:pPr algn="r"/>
              <a:r>
                <a:rPr lang="en-US" sz="2000" b="1" smtClean="0">
                  <a:solidFill>
                    <a:schemeClr val="accent3"/>
                  </a:solidFill>
                </a:rPr>
                <a:t>Fast Support</a:t>
              </a:r>
              <a:endParaRPr lang="en-GB" sz="2000" b="1">
                <a:solidFill>
                  <a:schemeClr val="accent3"/>
                </a:solidFill>
              </a:endParaRPr>
            </a:p>
          </p:txBody>
        </p:sp>
        <p:sp>
          <p:nvSpPr>
            <p:cNvPr id="72" name="Rectangle 71"/>
            <p:cNvSpPr/>
            <p:nvPr/>
          </p:nvSpPr>
          <p:spPr>
            <a:xfrm>
              <a:off x="10956440" y="2140655"/>
              <a:ext cx="3519687" cy="738664"/>
            </a:xfrm>
            <a:prstGeom prst="rect">
              <a:avLst/>
            </a:prstGeom>
          </p:spPr>
          <p:txBody>
            <a:bodyPr wrap="square">
              <a:spAutoFit/>
            </a:bodyPr>
            <a:lstStyle/>
            <a:p>
              <a:pPr algn="r"/>
              <a:r>
                <a:rPr lang="en-GB" sz="1400"/>
                <a:t>Lorem ipsum dolor sit amet, consectetuer adipiscing elit, sed diam nonummy nibh euismod tincidunt ut laoreet </a:t>
              </a:r>
              <a:r>
                <a:rPr lang="en-GB" sz="1400" smtClean="0"/>
                <a:t>dolore</a:t>
              </a:r>
              <a:endParaRPr lang="en-GB" sz="1400"/>
            </a:p>
          </p:txBody>
        </p:sp>
      </p:grpSp>
      <p:grpSp>
        <p:nvGrpSpPr>
          <p:cNvPr id="79" name="Group 78"/>
          <p:cNvGrpSpPr/>
          <p:nvPr/>
        </p:nvGrpSpPr>
        <p:grpSpPr>
          <a:xfrm>
            <a:off x="4773174" y="4836403"/>
            <a:ext cx="6096000" cy="1297398"/>
            <a:chOff x="4755844" y="4990889"/>
            <a:chExt cx="6096000" cy="1297398"/>
          </a:xfrm>
        </p:grpSpPr>
        <p:sp>
          <p:nvSpPr>
            <p:cNvPr id="74" name="TextBox 73"/>
            <p:cNvSpPr txBox="1"/>
            <p:nvPr/>
          </p:nvSpPr>
          <p:spPr>
            <a:xfrm>
              <a:off x="4755844" y="4990889"/>
              <a:ext cx="1542410" cy="400110"/>
            </a:xfrm>
            <a:prstGeom prst="rect">
              <a:avLst/>
            </a:prstGeom>
            <a:noFill/>
          </p:spPr>
          <p:txBody>
            <a:bodyPr wrap="none" rtlCol="0">
              <a:spAutoFit/>
            </a:bodyPr>
            <a:lstStyle/>
            <a:p>
              <a:r>
                <a:rPr lang="en-US" sz="2000" b="1" smtClean="0">
                  <a:solidFill>
                    <a:schemeClr val="accent4"/>
                  </a:solidFill>
                </a:rPr>
                <a:t>Social Media</a:t>
              </a:r>
              <a:endParaRPr lang="en-GB" sz="2000" b="1">
                <a:solidFill>
                  <a:schemeClr val="accent4"/>
                </a:solidFill>
              </a:endParaRPr>
            </a:p>
          </p:txBody>
        </p:sp>
        <p:sp>
          <p:nvSpPr>
            <p:cNvPr id="78" name="Rectangle 77"/>
            <p:cNvSpPr/>
            <p:nvPr/>
          </p:nvSpPr>
          <p:spPr>
            <a:xfrm>
              <a:off x="4755844" y="5334180"/>
              <a:ext cx="6096000" cy="954107"/>
            </a:xfrm>
            <a:prstGeom prst="rect">
              <a:avLst/>
            </a:prstGeom>
          </p:spPr>
          <p:txBody>
            <a:bodyPr>
              <a:spAutoFit/>
            </a:bodyPr>
            <a:lstStyle/>
            <a:p>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wipe(left)">
                                      <p:cBhvr>
                                        <p:cTn id="11" dur="500"/>
                                        <p:tgtEl>
                                          <p:spTgt spid="38"/>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500"/>
                                        <p:tgtEl>
                                          <p:spTgt spid="39"/>
                                        </p:tgtEl>
                                      </p:cBhvr>
                                    </p:animEffect>
                                  </p:childTnLst>
                                </p:cTn>
                              </p:par>
                            </p:childTnLst>
                          </p:cTn>
                        </p:par>
                        <p:par>
                          <p:cTn id="16" fill="hold">
                            <p:stCondLst>
                              <p:cond delay="1500"/>
                            </p:stCondLst>
                            <p:childTnLst>
                              <p:par>
                                <p:cTn id="17" presetID="16" presetClass="entr" presetSubtype="21" fill="hold" nodeType="afterEffect">
                                  <p:stCondLst>
                                    <p:cond delay="0"/>
                                  </p:stCondLst>
                                  <p:childTnLst>
                                    <p:set>
                                      <p:cBhvr>
                                        <p:cTn id="18" dur="1" fill="hold">
                                          <p:stCondLst>
                                            <p:cond delay="0"/>
                                          </p:stCondLst>
                                        </p:cTn>
                                        <p:tgtEl>
                                          <p:spTgt spid="63"/>
                                        </p:tgtEl>
                                        <p:attrNameLst>
                                          <p:attrName>style.visibility</p:attrName>
                                        </p:attrNameLst>
                                      </p:cBhvr>
                                      <p:to>
                                        <p:strVal val="visible"/>
                                      </p:to>
                                    </p:set>
                                    <p:animEffect transition="in" filter="barn(inVertical)">
                                      <p:cBhvr>
                                        <p:cTn id="19" dur="500"/>
                                        <p:tgtEl>
                                          <p:spTgt spid="63"/>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70"/>
                                        </p:tgtEl>
                                        <p:attrNameLst>
                                          <p:attrName>style.visibility</p:attrName>
                                        </p:attrNameLst>
                                      </p:cBhvr>
                                      <p:to>
                                        <p:strVal val="visible"/>
                                      </p:to>
                                    </p:set>
                                    <p:animEffect transition="in" filter="fade">
                                      <p:cBhvr>
                                        <p:cTn id="23" dur="500"/>
                                        <p:tgtEl>
                                          <p:spTgt spid="70"/>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66"/>
                                        </p:tgtEl>
                                        <p:attrNameLst>
                                          <p:attrName>style.visibility</p:attrName>
                                        </p:attrNameLst>
                                      </p:cBhvr>
                                      <p:to>
                                        <p:strVal val="visible"/>
                                      </p:to>
                                    </p:set>
                                    <p:animEffect transition="in" filter="fade">
                                      <p:cBhvr>
                                        <p:cTn id="27" dur="500"/>
                                        <p:tgtEl>
                                          <p:spTgt spid="66"/>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79"/>
                                        </p:tgtEl>
                                        <p:attrNameLst>
                                          <p:attrName>style.visibility</p:attrName>
                                        </p:attrNameLst>
                                      </p:cBhvr>
                                      <p:to>
                                        <p:strVal val="visible"/>
                                      </p:to>
                                    </p:set>
                                    <p:animEffect transition="in" filter="fade">
                                      <p:cBhvr>
                                        <p:cTn id="31" dur="500"/>
                                        <p:tgtEl>
                                          <p:spTgt spid="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8"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Column Chart Model </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309" name="TextBox 308"/>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grpSp>
        <p:nvGrpSpPr>
          <p:cNvPr id="314" name="Group 313"/>
          <p:cNvGrpSpPr/>
          <p:nvPr/>
        </p:nvGrpSpPr>
        <p:grpSpPr>
          <a:xfrm>
            <a:off x="6831355" y="1668016"/>
            <a:ext cx="4857618" cy="1120331"/>
            <a:chOff x="6846702" y="1805187"/>
            <a:chExt cx="4857618" cy="1120331"/>
          </a:xfrm>
        </p:grpSpPr>
        <p:sp>
          <p:nvSpPr>
            <p:cNvPr id="311" name="TextBox 310"/>
            <p:cNvSpPr txBox="1"/>
            <p:nvPr/>
          </p:nvSpPr>
          <p:spPr>
            <a:xfrm>
              <a:off x="7662225" y="2031858"/>
              <a:ext cx="1661480" cy="400110"/>
            </a:xfrm>
            <a:prstGeom prst="rect">
              <a:avLst/>
            </a:prstGeom>
            <a:noFill/>
          </p:spPr>
          <p:txBody>
            <a:bodyPr wrap="none" rtlCol="0">
              <a:spAutoFit/>
            </a:bodyPr>
            <a:lstStyle/>
            <a:p>
              <a:r>
                <a:rPr lang="en-US" sz="2000" b="1" smtClean="0"/>
                <a:t>Web Analysis </a:t>
              </a:r>
              <a:endParaRPr lang="en-GB" sz="2000" b="1"/>
            </a:p>
          </p:txBody>
        </p:sp>
        <p:sp>
          <p:nvSpPr>
            <p:cNvPr id="312" name="TextBox 311"/>
            <p:cNvSpPr txBox="1"/>
            <p:nvPr/>
          </p:nvSpPr>
          <p:spPr>
            <a:xfrm>
              <a:off x="6846702" y="1805187"/>
              <a:ext cx="896399" cy="707886"/>
            </a:xfrm>
            <a:prstGeom prst="rect">
              <a:avLst/>
            </a:prstGeom>
            <a:noFill/>
          </p:spPr>
          <p:txBody>
            <a:bodyPr wrap="none" rtlCol="0">
              <a:spAutoFit/>
            </a:bodyPr>
            <a:lstStyle/>
            <a:p>
              <a:r>
                <a:rPr lang="en-US" sz="4000" b="1" smtClean="0">
                  <a:solidFill>
                    <a:schemeClr val="accent1"/>
                  </a:solidFill>
                  <a:latin typeface="+mj-lt"/>
                </a:rPr>
                <a:t>01.</a:t>
              </a:r>
              <a:endParaRPr lang="en-GB" sz="4000" b="1">
                <a:solidFill>
                  <a:schemeClr val="accent1"/>
                </a:solidFill>
                <a:latin typeface="+mj-lt"/>
              </a:endParaRPr>
            </a:p>
          </p:txBody>
        </p:sp>
        <p:sp>
          <p:nvSpPr>
            <p:cNvPr id="313" name="Rectangle 312"/>
            <p:cNvSpPr/>
            <p:nvPr/>
          </p:nvSpPr>
          <p:spPr>
            <a:xfrm>
              <a:off x="6846702" y="2402298"/>
              <a:ext cx="4857618" cy="523220"/>
            </a:xfrm>
            <a:prstGeom prst="rect">
              <a:avLst/>
            </a:prstGeom>
          </p:spPr>
          <p:txBody>
            <a:bodyPr wrap="square">
              <a:spAutoFit/>
            </a:bodyPr>
            <a:lstStyle/>
            <a:p>
              <a:r>
                <a:rPr lang="en-GB" sz="1400"/>
                <a:t>Lorem ipsum dolor sit amet, consectetuer adipiscing elit, sed diam nonummy nibh euismod tincidunt ut laoreet </a:t>
              </a:r>
              <a:r>
                <a:rPr lang="en-GB" sz="1400" smtClean="0"/>
                <a:t>dolore</a:t>
              </a:r>
              <a:endParaRPr lang="en-GB" sz="1400"/>
            </a:p>
          </p:txBody>
        </p:sp>
      </p:grpSp>
      <p:grpSp>
        <p:nvGrpSpPr>
          <p:cNvPr id="327" name="Group 326"/>
          <p:cNvGrpSpPr/>
          <p:nvPr/>
        </p:nvGrpSpPr>
        <p:grpSpPr>
          <a:xfrm>
            <a:off x="6831355" y="2769003"/>
            <a:ext cx="4857618" cy="1120331"/>
            <a:chOff x="6846702" y="1805187"/>
            <a:chExt cx="4857618" cy="1120331"/>
          </a:xfrm>
        </p:grpSpPr>
        <p:sp>
          <p:nvSpPr>
            <p:cNvPr id="328" name="TextBox 327"/>
            <p:cNvSpPr txBox="1"/>
            <p:nvPr/>
          </p:nvSpPr>
          <p:spPr>
            <a:xfrm>
              <a:off x="7662225" y="2031858"/>
              <a:ext cx="1580882" cy="400110"/>
            </a:xfrm>
            <a:prstGeom prst="rect">
              <a:avLst/>
            </a:prstGeom>
            <a:noFill/>
          </p:spPr>
          <p:txBody>
            <a:bodyPr wrap="none" rtlCol="0">
              <a:spAutoFit/>
            </a:bodyPr>
            <a:lstStyle/>
            <a:p>
              <a:r>
                <a:rPr lang="en-US" sz="2000" b="1" smtClean="0"/>
                <a:t>HTML Design</a:t>
              </a:r>
              <a:endParaRPr lang="en-GB" sz="2000" b="1"/>
            </a:p>
          </p:txBody>
        </p:sp>
        <p:sp>
          <p:nvSpPr>
            <p:cNvPr id="329" name="TextBox 328"/>
            <p:cNvSpPr txBox="1"/>
            <p:nvPr/>
          </p:nvSpPr>
          <p:spPr>
            <a:xfrm>
              <a:off x="6846702" y="1805187"/>
              <a:ext cx="896399" cy="707886"/>
            </a:xfrm>
            <a:prstGeom prst="rect">
              <a:avLst/>
            </a:prstGeom>
            <a:noFill/>
          </p:spPr>
          <p:txBody>
            <a:bodyPr wrap="none" rtlCol="0">
              <a:spAutoFit/>
            </a:bodyPr>
            <a:lstStyle/>
            <a:p>
              <a:r>
                <a:rPr lang="en-US" sz="4000" b="1" smtClean="0">
                  <a:solidFill>
                    <a:schemeClr val="accent2"/>
                  </a:solidFill>
                  <a:latin typeface="+mj-lt"/>
                </a:rPr>
                <a:t>02.</a:t>
              </a:r>
              <a:endParaRPr lang="en-GB" sz="4000" b="1">
                <a:solidFill>
                  <a:schemeClr val="accent2"/>
                </a:solidFill>
                <a:latin typeface="+mj-lt"/>
              </a:endParaRPr>
            </a:p>
          </p:txBody>
        </p:sp>
        <p:sp>
          <p:nvSpPr>
            <p:cNvPr id="330" name="Rectangle 329"/>
            <p:cNvSpPr/>
            <p:nvPr/>
          </p:nvSpPr>
          <p:spPr>
            <a:xfrm>
              <a:off x="6846702" y="2402298"/>
              <a:ext cx="4857618" cy="523220"/>
            </a:xfrm>
            <a:prstGeom prst="rect">
              <a:avLst/>
            </a:prstGeom>
          </p:spPr>
          <p:txBody>
            <a:bodyPr wrap="square">
              <a:spAutoFit/>
            </a:bodyPr>
            <a:lstStyle/>
            <a:p>
              <a:r>
                <a:rPr lang="en-GB" sz="1400"/>
                <a:t>Lorem ipsum dolor sit amet, consectetuer adipiscing elit, sed diam nonummy nibh euismod tincidunt ut laoreet </a:t>
              </a:r>
              <a:r>
                <a:rPr lang="en-GB" sz="1400" smtClean="0"/>
                <a:t>dolore</a:t>
              </a:r>
              <a:endParaRPr lang="en-GB" sz="1400"/>
            </a:p>
          </p:txBody>
        </p:sp>
      </p:grpSp>
      <p:grpSp>
        <p:nvGrpSpPr>
          <p:cNvPr id="335" name="Group 334"/>
          <p:cNvGrpSpPr/>
          <p:nvPr/>
        </p:nvGrpSpPr>
        <p:grpSpPr>
          <a:xfrm>
            <a:off x="6831355" y="3869990"/>
            <a:ext cx="4857618" cy="1120331"/>
            <a:chOff x="6846702" y="1805187"/>
            <a:chExt cx="4857618" cy="1120331"/>
          </a:xfrm>
        </p:grpSpPr>
        <p:sp>
          <p:nvSpPr>
            <p:cNvPr id="336" name="TextBox 335"/>
            <p:cNvSpPr txBox="1"/>
            <p:nvPr/>
          </p:nvSpPr>
          <p:spPr>
            <a:xfrm>
              <a:off x="7662225" y="2031858"/>
              <a:ext cx="1229247" cy="400110"/>
            </a:xfrm>
            <a:prstGeom prst="rect">
              <a:avLst/>
            </a:prstGeom>
            <a:noFill/>
          </p:spPr>
          <p:txBody>
            <a:bodyPr wrap="none" rtlCol="0">
              <a:spAutoFit/>
            </a:bodyPr>
            <a:lstStyle/>
            <a:p>
              <a:r>
                <a:rPr lang="en-US" sz="2000" b="1" smtClean="0"/>
                <a:t>Illustrator</a:t>
              </a:r>
              <a:endParaRPr lang="en-GB" sz="2000" b="1"/>
            </a:p>
          </p:txBody>
        </p:sp>
        <p:sp>
          <p:nvSpPr>
            <p:cNvPr id="337" name="TextBox 336"/>
            <p:cNvSpPr txBox="1"/>
            <p:nvPr/>
          </p:nvSpPr>
          <p:spPr>
            <a:xfrm>
              <a:off x="6846702" y="1805187"/>
              <a:ext cx="896399" cy="707886"/>
            </a:xfrm>
            <a:prstGeom prst="rect">
              <a:avLst/>
            </a:prstGeom>
            <a:noFill/>
          </p:spPr>
          <p:txBody>
            <a:bodyPr wrap="none" rtlCol="0">
              <a:spAutoFit/>
            </a:bodyPr>
            <a:lstStyle/>
            <a:p>
              <a:r>
                <a:rPr lang="en-US" sz="4000" b="1" smtClean="0">
                  <a:solidFill>
                    <a:schemeClr val="accent4"/>
                  </a:solidFill>
                  <a:latin typeface="+mj-lt"/>
                </a:rPr>
                <a:t>03.</a:t>
              </a:r>
              <a:endParaRPr lang="en-GB" sz="4000" b="1">
                <a:solidFill>
                  <a:schemeClr val="accent4"/>
                </a:solidFill>
                <a:latin typeface="+mj-lt"/>
              </a:endParaRPr>
            </a:p>
          </p:txBody>
        </p:sp>
        <p:sp>
          <p:nvSpPr>
            <p:cNvPr id="338" name="Rectangle 337"/>
            <p:cNvSpPr/>
            <p:nvPr/>
          </p:nvSpPr>
          <p:spPr>
            <a:xfrm>
              <a:off x="6846702" y="2402298"/>
              <a:ext cx="4857618" cy="523220"/>
            </a:xfrm>
            <a:prstGeom prst="rect">
              <a:avLst/>
            </a:prstGeom>
          </p:spPr>
          <p:txBody>
            <a:bodyPr wrap="square">
              <a:spAutoFit/>
            </a:bodyPr>
            <a:lstStyle/>
            <a:p>
              <a:r>
                <a:rPr lang="en-GB" sz="1400"/>
                <a:t>Lorem ipsum dolor sit amet, consectetuer adipiscing elit, sed diam nonummy nibh euismod tincidunt ut laoreet </a:t>
              </a:r>
              <a:r>
                <a:rPr lang="en-GB" sz="1400" smtClean="0"/>
                <a:t>dolore</a:t>
              </a:r>
              <a:endParaRPr lang="en-GB" sz="1400"/>
            </a:p>
          </p:txBody>
        </p:sp>
      </p:grpSp>
      <p:grpSp>
        <p:nvGrpSpPr>
          <p:cNvPr id="339" name="Group 338"/>
          <p:cNvGrpSpPr/>
          <p:nvPr/>
        </p:nvGrpSpPr>
        <p:grpSpPr>
          <a:xfrm>
            <a:off x="6831355" y="4947180"/>
            <a:ext cx="4857618" cy="1120331"/>
            <a:chOff x="6846702" y="1805187"/>
            <a:chExt cx="4857618" cy="1120331"/>
          </a:xfrm>
        </p:grpSpPr>
        <p:sp>
          <p:nvSpPr>
            <p:cNvPr id="340" name="TextBox 339"/>
            <p:cNvSpPr txBox="1"/>
            <p:nvPr/>
          </p:nvSpPr>
          <p:spPr>
            <a:xfrm>
              <a:off x="7662225" y="2031858"/>
              <a:ext cx="1756378" cy="400110"/>
            </a:xfrm>
            <a:prstGeom prst="rect">
              <a:avLst/>
            </a:prstGeom>
            <a:noFill/>
          </p:spPr>
          <p:txBody>
            <a:bodyPr wrap="none" rtlCol="0">
              <a:spAutoFit/>
            </a:bodyPr>
            <a:lstStyle/>
            <a:p>
              <a:r>
                <a:rPr lang="en-US" sz="2000" b="1" smtClean="0"/>
                <a:t>Graphic Model</a:t>
              </a:r>
              <a:endParaRPr lang="en-GB" sz="2000" b="1"/>
            </a:p>
          </p:txBody>
        </p:sp>
        <p:sp>
          <p:nvSpPr>
            <p:cNvPr id="341" name="TextBox 340"/>
            <p:cNvSpPr txBox="1"/>
            <p:nvPr/>
          </p:nvSpPr>
          <p:spPr>
            <a:xfrm>
              <a:off x="6846702" y="1805187"/>
              <a:ext cx="896399" cy="707886"/>
            </a:xfrm>
            <a:prstGeom prst="rect">
              <a:avLst/>
            </a:prstGeom>
            <a:noFill/>
          </p:spPr>
          <p:txBody>
            <a:bodyPr wrap="none" rtlCol="0">
              <a:spAutoFit/>
            </a:bodyPr>
            <a:lstStyle/>
            <a:p>
              <a:r>
                <a:rPr lang="en-US" sz="4000" b="1" smtClean="0">
                  <a:solidFill>
                    <a:schemeClr val="accent5"/>
                  </a:solidFill>
                  <a:latin typeface="+mj-lt"/>
                </a:rPr>
                <a:t>04.</a:t>
              </a:r>
              <a:endParaRPr lang="en-GB" sz="4000" b="1">
                <a:solidFill>
                  <a:schemeClr val="accent5"/>
                </a:solidFill>
                <a:latin typeface="+mj-lt"/>
              </a:endParaRPr>
            </a:p>
          </p:txBody>
        </p:sp>
        <p:sp>
          <p:nvSpPr>
            <p:cNvPr id="342" name="Rectangle 341"/>
            <p:cNvSpPr/>
            <p:nvPr/>
          </p:nvSpPr>
          <p:spPr>
            <a:xfrm>
              <a:off x="6846702" y="2402298"/>
              <a:ext cx="4857618" cy="523220"/>
            </a:xfrm>
            <a:prstGeom prst="rect">
              <a:avLst/>
            </a:prstGeom>
          </p:spPr>
          <p:txBody>
            <a:bodyPr wrap="square">
              <a:spAutoFit/>
            </a:bodyPr>
            <a:lstStyle/>
            <a:p>
              <a:r>
                <a:rPr lang="en-GB" sz="1400"/>
                <a:t>Lorem ipsum dolor sit amet, consectetuer adipiscing elit, sed diam nonummy nibh euismod tincidunt ut laoreet </a:t>
              </a:r>
              <a:r>
                <a:rPr lang="en-GB" sz="1400" smtClean="0"/>
                <a:t>dolore</a:t>
              </a:r>
              <a:endParaRPr lang="en-GB" sz="1400"/>
            </a:p>
          </p:txBody>
        </p:sp>
      </p:grpSp>
      <p:grpSp>
        <p:nvGrpSpPr>
          <p:cNvPr id="6" name="Group 5"/>
          <p:cNvGrpSpPr/>
          <p:nvPr/>
        </p:nvGrpSpPr>
        <p:grpSpPr>
          <a:xfrm>
            <a:off x="2351277" y="1263138"/>
            <a:ext cx="945557" cy="4996909"/>
            <a:chOff x="2351277" y="1263138"/>
            <a:chExt cx="945557" cy="4996909"/>
          </a:xfrm>
        </p:grpSpPr>
        <p:grpSp>
          <p:nvGrpSpPr>
            <p:cNvPr id="343" name="组合 1568"/>
            <p:cNvGrpSpPr/>
            <p:nvPr/>
          </p:nvGrpSpPr>
          <p:grpSpPr>
            <a:xfrm>
              <a:off x="2351277" y="1892262"/>
              <a:ext cx="945557" cy="4367785"/>
              <a:chOff x="2961736" y="878334"/>
              <a:chExt cx="966547" cy="4464742"/>
            </a:xfrm>
          </p:grpSpPr>
          <p:grpSp>
            <p:nvGrpSpPr>
              <p:cNvPr id="344" name="组合 7749"/>
              <p:cNvGrpSpPr/>
              <p:nvPr/>
            </p:nvGrpSpPr>
            <p:grpSpPr>
              <a:xfrm rot="16200000">
                <a:off x="974427" y="3053080"/>
                <a:ext cx="4202428" cy="115250"/>
                <a:chOff x="1377915" y="1296988"/>
                <a:chExt cx="4202428" cy="152400"/>
              </a:xfrm>
            </p:grpSpPr>
            <p:cxnSp>
              <p:nvCxnSpPr>
                <p:cNvPr id="385" name="直接连接符 7750"/>
                <p:cNvCxnSpPr/>
                <p:nvPr/>
              </p:nvCxnSpPr>
              <p:spPr>
                <a:xfrm>
                  <a:off x="1377915"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86" name="直接连接符 7751"/>
                <p:cNvCxnSpPr/>
                <p:nvPr/>
              </p:nvCxnSpPr>
              <p:spPr>
                <a:xfrm>
                  <a:off x="152793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87" name="直接连接符 7752"/>
                <p:cNvCxnSpPr/>
                <p:nvPr/>
              </p:nvCxnSpPr>
              <p:spPr>
                <a:xfrm>
                  <a:off x="166366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88" name="直接连接符 7753"/>
                <p:cNvCxnSpPr/>
                <p:nvPr/>
              </p:nvCxnSpPr>
              <p:spPr>
                <a:xfrm>
                  <a:off x="179939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89" name="直接连接符 7754"/>
                <p:cNvCxnSpPr/>
                <p:nvPr/>
              </p:nvCxnSpPr>
              <p:spPr>
                <a:xfrm>
                  <a:off x="193513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90" name="直接连接符 7755"/>
                <p:cNvCxnSpPr/>
                <p:nvPr/>
              </p:nvCxnSpPr>
              <p:spPr>
                <a:xfrm>
                  <a:off x="2078002"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91" name="直接连接符 7756"/>
                <p:cNvCxnSpPr/>
                <p:nvPr/>
              </p:nvCxnSpPr>
              <p:spPr>
                <a:xfrm>
                  <a:off x="222802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92" name="直接连接符 7757"/>
                <p:cNvCxnSpPr/>
                <p:nvPr/>
              </p:nvCxnSpPr>
              <p:spPr>
                <a:xfrm>
                  <a:off x="2363753"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93" name="直接连接符 7758"/>
                <p:cNvCxnSpPr/>
                <p:nvPr/>
              </p:nvCxnSpPr>
              <p:spPr>
                <a:xfrm>
                  <a:off x="249948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94" name="直接连接符 7759"/>
                <p:cNvCxnSpPr/>
                <p:nvPr/>
              </p:nvCxnSpPr>
              <p:spPr>
                <a:xfrm>
                  <a:off x="263521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95" name="直接连接符 7760"/>
                <p:cNvCxnSpPr/>
                <p:nvPr/>
              </p:nvCxnSpPr>
              <p:spPr>
                <a:xfrm>
                  <a:off x="2778089"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96" name="直接连接符 7761"/>
                <p:cNvCxnSpPr/>
                <p:nvPr/>
              </p:nvCxnSpPr>
              <p:spPr>
                <a:xfrm>
                  <a:off x="292810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97" name="直接连接符 7762"/>
                <p:cNvCxnSpPr/>
                <p:nvPr/>
              </p:nvCxnSpPr>
              <p:spPr>
                <a:xfrm>
                  <a:off x="306384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98" name="直接连接符 7763"/>
                <p:cNvCxnSpPr/>
                <p:nvPr/>
              </p:nvCxnSpPr>
              <p:spPr>
                <a:xfrm>
                  <a:off x="319957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99" name="直接连接符 7764"/>
                <p:cNvCxnSpPr/>
                <p:nvPr/>
              </p:nvCxnSpPr>
              <p:spPr>
                <a:xfrm>
                  <a:off x="333530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0" name="直接连接符 7765"/>
                <p:cNvCxnSpPr/>
                <p:nvPr/>
              </p:nvCxnSpPr>
              <p:spPr>
                <a:xfrm>
                  <a:off x="3478176"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1" name="直接连接符 7766"/>
                <p:cNvCxnSpPr/>
                <p:nvPr/>
              </p:nvCxnSpPr>
              <p:spPr>
                <a:xfrm>
                  <a:off x="362819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2" name="直接连接符 7767"/>
                <p:cNvCxnSpPr/>
                <p:nvPr/>
              </p:nvCxnSpPr>
              <p:spPr>
                <a:xfrm>
                  <a:off x="376392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3" name="直接连接符 7768"/>
                <p:cNvCxnSpPr/>
                <p:nvPr/>
              </p:nvCxnSpPr>
              <p:spPr>
                <a:xfrm>
                  <a:off x="3899659"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4" name="直接连接符 7769"/>
                <p:cNvCxnSpPr/>
                <p:nvPr/>
              </p:nvCxnSpPr>
              <p:spPr>
                <a:xfrm>
                  <a:off x="403539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5" name="直接连接符 7770"/>
                <p:cNvCxnSpPr/>
                <p:nvPr/>
              </p:nvCxnSpPr>
              <p:spPr>
                <a:xfrm>
                  <a:off x="417826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6" name="直接连接符 7771"/>
                <p:cNvCxnSpPr/>
                <p:nvPr/>
              </p:nvCxnSpPr>
              <p:spPr>
                <a:xfrm>
                  <a:off x="432828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7" name="直接连接符 7772"/>
                <p:cNvCxnSpPr/>
                <p:nvPr/>
              </p:nvCxnSpPr>
              <p:spPr>
                <a:xfrm>
                  <a:off x="446401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8" name="直接连接符 7773"/>
                <p:cNvCxnSpPr/>
                <p:nvPr/>
              </p:nvCxnSpPr>
              <p:spPr>
                <a:xfrm>
                  <a:off x="459974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9" name="直接连接符 7774"/>
                <p:cNvCxnSpPr/>
                <p:nvPr/>
              </p:nvCxnSpPr>
              <p:spPr>
                <a:xfrm>
                  <a:off x="473547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10" name="直接连接符 7775"/>
                <p:cNvCxnSpPr/>
                <p:nvPr/>
              </p:nvCxnSpPr>
              <p:spPr>
                <a:xfrm>
                  <a:off x="487930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11" name="直接连接符 7776"/>
                <p:cNvCxnSpPr/>
                <p:nvPr/>
              </p:nvCxnSpPr>
              <p:spPr>
                <a:xfrm>
                  <a:off x="502932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12" name="直接连接符 7777"/>
                <p:cNvCxnSpPr/>
                <p:nvPr/>
              </p:nvCxnSpPr>
              <p:spPr>
                <a:xfrm>
                  <a:off x="516505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13" name="直接连接符 7778"/>
                <p:cNvCxnSpPr/>
                <p:nvPr/>
              </p:nvCxnSpPr>
              <p:spPr>
                <a:xfrm>
                  <a:off x="530078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14" name="直接连接符 7779"/>
                <p:cNvCxnSpPr/>
                <p:nvPr/>
              </p:nvCxnSpPr>
              <p:spPr>
                <a:xfrm>
                  <a:off x="543651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15" name="直接连接符 7780"/>
                <p:cNvCxnSpPr/>
                <p:nvPr/>
              </p:nvCxnSpPr>
              <p:spPr>
                <a:xfrm>
                  <a:off x="558034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345" name="组合 1566"/>
              <p:cNvGrpSpPr/>
              <p:nvPr/>
            </p:nvGrpSpPr>
            <p:grpSpPr>
              <a:xfrm rot="5400000">
                <a:off x="1705691" y="3053080"/>
                <a:ext cx="4202428" cy="115250"/>
                <a:chOff x="1377915" y="1296988"/>
                <a:chExt cx="4202428" cy="152400"/>
              </a:xfrm>
            </p:grpSpPr>
            <p:cxnSp>
              <p:nvCxnSpPr>
                <p:cNvPr id="354" name="直接连接符 1561"/>
                <p:cNvCxnSpPr/>
                <p:nvPr/>
              </p:nvCxnSpPr>
              <p:spPr>
                <a:xfrm>
                  <a:off x="1377915"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55" name="直接连接符 6500"/>
                <p:cNvCxnSpPr/>
                <p:nvPr/>
              </p:nvCxnSpPr>
              <p:spPr>
                <a:xfrm>
                  <a:off x="152793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56" name="直接连接符 6575"/>
                <p:cNvCxnSpPr/>
                <p:nvPr/>
              </p:nvCxnSpPr>
              <p:spPr>
                <a:xfrm>
                  <a:off x="166366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57" name="直接连接符 6576"/>
                <p:cNvCxnSpPr/>
                <p:nvPr/>
              </p:nvCxnSpPr>
              <p:spPr>
                <a:xfrm>
                  <a:off x="179939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58" name="直接连接符 6577"/>
                <p:cNvCxnSpPr/>
                <p:nvPr/>
              </p:nvCxnSpPr>
              <p:spPr>
                <a:xfrm>
                  <a:off x="193513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59" name="直接连接符 6578"/>
                <p:cNvCxnSpPr/>
                <p:nvPr/>
              </p:nvCxnSpPr>
              <p:spPr>
                <a:xfrm>
                  <a:off x="2078002"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60" name="直接连接符 6579"/>
                <p:cNvCxnSpPr/>
                <p:nvPr/>
              </p:nvCxnSpPr>
              <p:spPr>
                <a:xfrm>
                  <a:off x="222802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61" name="直接连接符 6585"/>
                <p:cNvCxnSpPr/>
                <p:nvPr/>
              </p:nvCxnSpPr>
              <p:spPr>
                <a:xfrm>
                  <a:off x="2363753"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62" name="直接连接符 6587"/>
                <p:cNvCxnSpPr/>
                <p:nvPr/>
              </p:nvCxnSpPr>
              <p:spPr>
                <a:xfrm>
                  <a:off x="249948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63" name="直接连接符 6588"/>
                <p:cNvCxnSpPr/>
                <p:nvPr/>
              </p:nvCxnSpPr>
              <p:spPr>
                <a:xfrm>
                  <a:off x="263521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64" name="直接连接符 6595"/>
                <p:cNvCxnSpPr/>
                <p:nvPr/>
              </p:nvCxnSpPr>
              <p:spPr>
                <a:xfrm>
                  <a:off x="2778089"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65" name="直接连接符 6596"/>
                <p:cNvCxnSpPr/>
                <p:nvPr/>
              </p:nvCxnSpPr>
              <p:spPr>
                <a:xfrm>
                  <a:off x="292810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66" name="直接连接符 6603"/>
                <p:cNvCxnSpPr/>
                <p:nvPr/>
              </p:nvCxnSpPr>
              <p:spPr>
                <a:xfrm>
                  <a:off x="306384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67" name="直接连接符 6604"/>
                <p:cNvCxnSpPr/>
                <p:nvPr/>
              </p:nvCxnSpPr>
              <p:spPr>
                <a:xfrm>
                  <a:off x="319957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68" name="直接连接符 6611"/>
                <p:cNvCxnSpPr/>
                <p:nvPr/>
              </p:nvCxnSpPr>
              <p:spPr>
                <a:xfrm>
                  <a:off x="333530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69" name="直接连接符 6612"/>
                <p:cNvCxnSpPr/>
                <p:nvPr/>
              </p:nvCxnSpPr>
              <p:spPr>
                <a:xfrm>
                  <a:off x="3478176"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70" name="直接连接符 6786"/>
                <p:cNvCxnSpPr/>
                <p:nvPr/>
              </p:nvCxnSpPr>
              <p:spPr>
                <a:xfrm>
                  <a:off x="362819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71" name="直接连接符 6987"/>
                <p:cNvCxnSpPr/>
                <p:nvPr/>
              </p:nvCxnSpPr>
              <p:spPr>
                <a:xfrm>
                  <a:off x="376392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72" name="直接连接符 7188"/>
                <p:cNvCxnSpPr/>
                <p:nvPr/>
              </p:nvCxnSpPr>
              <p:spPr>
                <a:xfrm>
                  <a:off x="3899659"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73" name="直接连接符 7389"/>
                <p:cNvCxnSpPr/>
                <p:nvPr/>
              </p:nvCxnSpPr>
              <p:spPr>
                <a:xfrm>
                  <a:off x="403539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74" name="直接连接符 7502"/>
                <p:cNvCxnSpPr/>
                <p:nvPr/>
              </p:nvCxnSpPr>
              <p:spPr>
                <a:xfrm>
                  <a:off x="417826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75" name="直接连接符 7503"/>
                <p:cNvCxnSpPr/>
                <p:nvPr/>
              </p:nvCxnSpPr>
              <p:spPr>
                <a:xfrm>
                  <a:off x="432828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76" name="直接连接符 7504"/>
                <p:cNvCxnSpPr/>
                <p:nvPr/>
              </p:nvCxnSpPr>
              <p:spPr>
                <a:xfrm>
                  <a:off x="446401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77" name="直接连接符 7505"/>
                <p:cNvCxnSpPr/>
                <p:nvPr/>
              </p:nvCxnSpPr>
              <p:spPr>
                <a:xfrm>
                  <a:off x="459974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78" name="直接连接符 7506"/>
                <p:cNvCxnSpPr/>
                <p:nvPr/>
              </p:nvCxnSpPr>
              <p:spPr>
                <a:xfrm>
                  <a:off x="473547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79" name="直接连接符 7739"/>
                <p:cNvCxnSpPr/>
                <p:nvPr/>
              </p:nvCxnSpPr>
              <p:spPr>
                <a:xfrm>
                  <a:off x="487930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80" name="直接连接符 7740"/>
                <p:cNvCxnSpPr/>
                <p:nvPr/>
              </p:nvCxnSpPr>
              <p:spPr>
                <a:xfrm>
                  <a:off x="502932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81" name="直接连接符 7741"/>
                <p:cNvCxnSpPr/>
                <p:nvPr/>
              </p:nvCxnSpPr>
              <p:spPr>
                <a:xfrm>
                  <a:off x="516505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82" name="直接连接符 7742"/>
                <p:cNvCxnSpPr/>
                <p:nvPr/>
              </p:nvCxnSpPr>
              <p:spPr>
                <a:xfrm>
                  <a:off x="530078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83" name="直接连接符 7743"/>
                <p:cNvCxnSpPr/>
                <p:nvPr/>
              </p:nvCxnSpPr>
              <p:spPr>
                <a:xfrm>
                  <a:off x="543651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84" name="直接连接符 7744"/>
                <p:cNvCxnSpPr/>
                <p:nvPr/>
              </p:nvCxnSpPr>
              <p:spPr>
                <a:xfrm>
                  <a:off x="558034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46" name="Freeform 325"/>
              <p:cNvSpPr/>
              <p:nvPr/>
            </p:nvSpPr>
            <p:spPr bwMode="auto">
              <a:xfrm>
                <a:off x="3227542" y="878334"/>
                <a:ext cx="434936" cy="4464742"/>
              </a:xfrm>
              <a:custGeom>
                <a:avLst/>
                <a:gdLst>
                  <a:gd name="T0" fmla="*/ 62 w 62"/>
                  <a:gd name="T1" fmla="*/ 606 h 637"/>
                  <a:gd name="T2" fmla="*/ 31 w 62"/>
                  <a:gd name="T3" fmla="*/ 637 h 637"/>
                  <a:gd name="T4" fmla="*/ 0 w 62"/>
                  <a:gd name="T5" fmla="*/ 606 h 637"/>
                  <a:gd name="T6" fmla="*/ 0 w 62"/>
                  <a:gd name="T7" fmla="*/ 31 h 637"/>
                  <a:gd name="T8" fmla="*/ 31 w 62"/>
                  <a:gd name="T9" fmla="*/ 0 h 637"/>
                  <a:gd name="T10" fmla="*/ 62 w 62"/>
                  <a:gd name="T11" fmla="*/ 31 h 637"/>
                  <a:gd name="T12" fmla="*/ 62 w 62"/>
                  <a:gd name="T13" fmla="*/ 606 h 637"/>
                </a:gdLst>
                <a:ahLst/>
                <a:cxnLst>
                  <a:cxn ang="0">
                    <a:pos x="T0" y="T1"/>
                  </a:cxn>
                  <a:cxn ang="0">
                    <a:pos x="T2" y="T3"/>
                  </a:cxn>
                  <a:cxn ang="0">
                    <a:pos x="T4" y="T5"/>
                  </a:cxn>
                  <a:cxn ang="0">
                    <a:pos x="T6" y="T7"/>
                  </a:cxn>
                  <a:cxn ang="0">
                    <a:pos x="T8" y="T9"/>
                  </a:cxn>
                  <a:cxn ang="0">
                    <a:pos x="T10" y="T11"/>
                  </a:cxn>
                  <a:cxn ang="0">
                    <a:pos x="T12" y="T13"/>
                  </a:cxn>
                </a:cxnLst>
                <a:rect l="0" t="0" r="r" b="b"/>
                <a:pathLst>
                  <a:path w="62" h="637">
                    <a:moveTo>
                      <a:pt x="62" y="606"/>
                    </a:moveTo>
                    <a:cubicBezTo>
                      <a:pt x="62" y="623"/>
                      <a:pt x="48" y="637"/>
                      <a:pt x="31" y="637"/>
                    </a:cubicBezTo>
                    <a:cubicBezTo>
                      <a:pt x="14" y="637"/>
                      <a:pt x="0" y="623"/>
                      <a:pt x="0" y="606"/>
                    </a:cubicBezTo>
                    <a:cubicBezTo>
                      <a:pt x="0" y="31"/>
                      <a:pt x="0" y="31"/>
                      <a:pt x="0" y="31"/>
                    </a:cubicBezTo>
                    <a:cubicBezTo>
                      <a:pt x="0" y="14"/>
                      <a:pt x="14" y="0"/>
                      <a:pt x="31" y="0"/>
                    </a:cubicBezTo>
                    <a:cubicBezTo>
                      <a:pt x="48" y="0"/>
                      <a:pt x="62" y="14"/>
                      <a:pt x="62" y="31"/>
                    </a:cubicBezTo>
                    <a:cubicBezTo>
                      <a:pt x="62" y="606"/>
                      <a:pt x="62" y="606"/>
                      <a:pt x="62" y="606"/>
                    </a:cubicBezTo>
                  </a:path>
                </a:pathLst>
              </a:custGeom>
              <a:solidFill>
                <a:schemeClr val="accent2"/>
              </a:solidFill>
              <a:ln w="44450">
                <a:gradFill flip="none" rotWithShape="1">
                  <a:gsLst>
                    <a:gs pos="0">
                      <a:schemeClr val="accent1">
                        <a:lumMod val="5000"/>
                        <a:lumOff val="95000"/>
                      </a:schemeClr>
                    </a:gs>
                    <a:gs pos="100000">
                      <a:schemeClr val="bg1">
                        <a:lumMod val="75000"/>
                      </a:schemeClr>
                    </a:gs>
                  </a:gsLst>
                  <a:lin ang="16200000" scaled="1"/>
                  <a:tileRect/>
                </a:gradFill>
              </a:ln>
              <a:effectLst>
                <a:innerShdw blurRad="190500">
                  <a:prstClr val="black">
                    <a:alpha val="85000"/>
                  </a:prstClr>
                </a:innerShdw>
              </a:effectLst>
            </p:spPr>
            <p:txBody>
              <a:bodyPr vert="horz" wrap="square" lIns="91440" tIns="45720" rIns="91440" bIns="45720" numCol="1" anchor="t" anchorCtr="0" compatLnSpc="1"/>
              <a:lstStyle/>
              <a:p>
                <a:endParaRPr lang="zh-CN" altLang="en-US">
                  <a:solidFill>
                    <a:srgbClr val="B81D2B"/>
                  </a:solidFill>
                </a:endParaRPr>
              </a:p>
            </p:txBody>
          </p:sp>
          <p:grpSp>
            <p:nvGrpSpPr>
              <p:cNvPr id="347" name="组合 1555"/>
              <p:cNvGrpSpPr/>
              <p:nvPr/>
            </p:nvGrpSpPr>
            <p:grpSpPr>
              <a:xfrm>
                <a:off x="2961736" y="1750007"/>
                <a:ext cx="966547" cy="969727"/>
                <a:chOff x="2961736" y="1750007"/>
                <a:chExt cx="966547" cy="969727"/>
              </a:xfrm>
              <a:effectLst>
                <a:outerShdw blurRad="127000" dist="63500" dir="2700000" algn="tl" rotWithShape="0">
                  <a:prstClr val="black">
                    <a:alpha val="28000"/>
                  </a:prstClr>
                </a:outerShdw>
              </a:effectLst>
            </p:grpSpPr>
            <p:grpSp>
              <p:nvGrpSpPr>
                <p:cNvPr id="349" name="组合 1552"/>
                <p:cNvGrpSpPr/>
                <p:nvPr/>
              </p:nvGrpSpPr>
              <p:grpSpPr>
                <a:xfrm>
                  <a:off x="2961736" y="1750007"/>
                  <a:ext cx="966547" cy="969727"/>
                  <a:chOff x="4379543" y="1491533"/>
                  <a:chExt cx="966547" cy="969727"/>
                </a:xfrm>
              </p:grpSpPr>
              <p:sp>
                <p:nvSpPr>
                  <p:cNvPr id="351" name="Oval 360"/>
                  <p:cNvSpPr>
                    <a:spLocks noChangeArrowheads="1"/>
                  </p:cNvSpPr>
                  <p:nvPr/>
                </p:nvSpPr>
                <p:spPr bwMode="auto">
                  <a:xfrm>
                    <a:off x="4379543" y="1491533"/>
                    <a:ext cx="966547" cy="969727"/>
                  </a:xfrm>
                  <a:prstGeom prst="ellipse">
                    <a:avLst/>
                  </a:prstGeom>
                  <a:gradFill flip="none" rotWithShape="1">
                    <a:gsLst>
                      <a:gs pos="50400">
                        <a:srgbClr val="E5E6E7"/>
                      </a:gs>
                      <a:gs pos="0">
                        <a:schemeClr val="bg1">
                          <a:lumMod val="95000"/>
                        </a:schemeClr>
                      </a:gs>
                      <a:gs pos="100000">
                        <a:srgbClr val="BABABA"/>
                      </a:gs>
                    </a:gsLst>
                    <a:lin ang="2700000" scaled="1"/>
                    <a:tileRect/>
                  </a:gradFill>
                  <a:ln>
                    <a:noFill/>
                  </a:ln>
                </p:spPr>
                <p:txBody>
                  <a:bodyPr vert="horz" wrap="square" lIns="91440" tIns="45720" rIns="91440" bIns="45720" numCol="1" anchor="t" anchorCtr="0" compatLnSpc="1"/>
                  <a:lstStyle/>
                  <a:p>
                    <a:endParaRPr lang="zh-CN" altLang="en-US">
                      <a:solidFill>
                        <a:srgbClr val="B81D2B"/>
                      </a:solidFill>
                    </a:endParaRPr>
                  </a:p>
                </p:txBody>
              </p:sp>
              <p:sp>
                <p:nvSpPr>
                  <p:cNvPr id="352" name="Oval 360"/>
                  <p:cNvSpPr>
                    <a:spLocks noChangeArrowheads="1"/>
                  </p:cNvSpPr>
                  <p:nvPr/>
                </p:nvSpPr>
                <p:spPr bwMode="auto">
                  <a:xfrm>
                    <a:off x="4413087" y="1527705"/>
                    <a:ext cx="899458" cy="902417"/>
                  </a:xfrm>
                  <a:prstGeom prst="ellipse">
                    <a:avLst/>
                  </a:prstGeom>
                  <a:gradFill flip="none" rotWithShape="1">
                    <a:gsLst>
                      <a:gs pos="53000">
                        <a:srgbClr val="E5E6E7"/>
                      </a:gs>
                      <a:gs pos="0">
                        <a:schemeClr val="bg1"/>
                      </a:gs>
                      <a:gs pos="100000">
                        <a:srgbClr val="BABABA"/>
                      </a:gs>
                    </a:gsLst>
                    <a:lin ang="13500000" scaled="1"/>
                    <a:tileRect/>
                  </a:gradFill>
                  <a:ln>
                    <a:noFill/>
                  </a:ln>
                  <a:effectLst/>
                </p:spPr>
                <p:txBody>
                  <a:bodyPr vert="horz" wrap="square" lIns="91440" tIns="45720" rIns="91440" bIns="45720" numCol="1" anchor="t" anchorCtr="0" compatLnSpc="1"/>
                  <a:lstStyle/>
                  <a:p>
                    <a:endParaRPr lang="zh-CN" altLang="en-US">
                      <a:solidFill>
                        <a:srgbClr val="B81D2B"/>
                      </a:solidFill>
                    </a:endParaRPr>
                  </a:p>
                </p:txBody>
              </p:sp>
              <p:sp>
                <p:nvSpPr>
                  <p:cNvPr id="353" name="Freeform 364"/>
                  <p:cNvSpPr/>
                  <p:nvPr/>
                </p:nvSpPr>
                <p:spPr bwMode="auto">
                  <a:xfrm>
                    <a:off x="5137978" y="1791474"/>
                    <a:ext cx="174567" cy="369844"/>
                  </a:xfrm>
                  <a:custGeom>
                    <a:avLst/>
                    <a:gdLst>
                      <a:gd name="T0" fmla="*/ 0 w 25"/>
                      <a:gd name="T1" fmla="*/ 26 h 53"/>
                      <a:gd name="T2" fmla="*/ 19 w 25"/>
                      <a:gd name="T3" fmla="*/ 53 h 53"/>
                      <a:gd name="T4" fmla="*/ 25 w 25"/>
                      <a:gd name="T5" fmla="*/ 26 h 53"/>
                      <a:gd name="T6" fmla="*/ 19 w 25"/>
                      <a:gd name="T7" fmla="*/ 0 h 53"/>
                      <a:gd name="T8" fmla="*/ 0 w 25"/>
                      <a:gd name="T9" fmla="*/ 26 h 53"/>
                    </a:gdLst>
                    <a:ahLst/>
                    <a:cxnLst>
                      <a:cxn ang="0">
                        <a:pos x="T0" y="T1"/>
                      </a:cxn>
                      <a:cxn ang="0">
                        <a:pos x="T2" y="T3"/>
                      </a:cxn>
                      <a:cxn ang="0">
                        <a:pos x="T4" y="T5"/>
                      </a:cxn>
                      <a:cxn ang="0">
                        <a:pos x="T6" y="T7"/>
                      </a:cxn>
                      <a:cxn ang="0">
                        <a:pos x="T8" y="T9"/>
                      </a:cxn>
                    </a:cxnLst>
                    <a:rect l="0" t="0" r="r" b="b"/>
                    <a:pathLst>
                      <a:path w="25" h="53">
                        <a:moveTo>
                          <a:pt x="0" y="26"/>
                        </a:moveTo>
                        <a:cubicBezTo>
                          <a:pt x="0" y="37"/>
                          <a:pt x="7" y="46"/>
                          <a:pt x="19" y="53"/>
                        </a:cubicBezTo>
                        <a:cubicBezTo>
                          <a:pt x="23" y="45"/>
                          <a:pt x="25" y="36"/>
                          <a:pt x="25" y="26"/>
                        </a:cubicBezTo>
                        <a:cubicBezTo>
                          <a:pt x="25" y="17"/>
                          <a:pt x="23" y="8"/>
                          <a:pt x="19" y="0"/>
                        </a:cubicBezTo>
                        <a:cubicBezTo>
                          <a:pt x="7" y="7"/>
                          <a:pt x="0" y="16"/>
                          <a:pt x="0" y="26"/>
                        </a:cubicBezTo>
                      </a:path>
                    </a:pathLst>
                  </a:custGeom>
                  <a:solidFill>
                    <a:schemeClr val="accent2"/>
                  </a:solidFill>
                  <a:ln>
                    <a:solidFill>
                      <a:schemeClr val="accent2">
                        <a:lumMod val="75000"/>
                      </a:schemeClr>
                    </a:solidFill>
                  </a:ln>
                  <a:effectLst>
                    <a:innerShdw blurRad="63500" dist="50800" dir="10800000">
                      <a:prstClr val="black">
                        <a:alpha val="20000"/>
                      </a:prstClr>
                    </a:innerShdw>
                  </a:effectLst>
                </p:spPr>
                <p:txBody>
                  <a:bodyPr vert="horz" wrap="square" lIns="91440" tIns="45720" rIns="91440" bIns="45720" numCol="1" anchor="t" anchorCtr="0" compatLnSpc="1"/>
                  <a:lstStyle/>
                  <a:p>
                    <a:r>
                      <a:rPr lang="en-US" altLang="zh-CN" smtClean="0">
                        <a:solidFill>
                          <a:srgbClr val="B81D2B"/>
                        </a:solidFill>
                      </a:rPr>
                      <a:t> </a:t>
                    </a:r>
                    <a:endParaRPr lang="zh-CN" altLang="en-US">
                      <a:solidFill>
                        <a:srgbClr val="B81D2B"/>
                      </a:solidFill>
                    </a:endParaRPr>
                  </a:p>
                </p:txBody>
              </p:sp>
            </p:grpSp>
            <p:sp>
              <p:nvSpPr>
                <p:cNvPr id="350" name="椭圆 1554"/>
                <p:cNvSpPr/>
                <p:nvPr/>
              </p:nvSpPr>
              <p:spPr>
                <a:xfrm>
                  <a:off x="3156001" y="1951782"/>
                  <a:ext cx="54769" cy="54769"/>
                </a:xfrm>
                <a:prstGeom prst="ellipse">
                  <a:avLst/>
                </a:prstGeom>
                <a:solidFill>
                  <a:srgbClr val="EEEEEE">
                    <a:alpha val="1000"/>
                  </a:srgbClr>
                </a:solidFill>
                <a:ln>
                  <a:noFill/>
                </a:ln>
                <a:effectLst>
                  <a:glow rad="787400">
                    <a:schemeClr val="bg1">
                      <a:alpha val="92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B81D2B"/>
                    </a:solidFill>
                  </a:endParaRPr>
                </a:p>
              </p:txBody>
            </p:sp>
          </p:grpSp>
          <p:sp>
            <p:nvSpPr>
              <p:cNvPr id="348" name="文本框 1551"/>
              <p:cNvSpPr txBox="1"/>
              <p:nvPr/>
            </p:nvSpPr>
            <p:spPr>
              <a:xfrm>
                <a:off x="2995159" y="1994464"/>
                <a:ext cx="784437" cy="471913"/>
              </a:xfrm>
              <a:prstGeom prst="rect">
                <a:avLst/>
              </a:prstGeom>
              <a:noFill/>
            </p:spPr>
            <p:txBody>
              <a:bodyPr wrap="square" rtlCol="0">
                <a:spAutoFit/>
              </a:bodyPr>
              <a:lstStyle/>
              <a:p>
                <a:r>
                  <a:rPr lang="en-US" altLang="zh-CN" sz="2400" b="1" smtClean="0">
                    <a:solidFill>
                      <a:schemeClr val="accent2"/>
                    </a:solidFill>
                    <a:ea typeface="微软雅黑" panose="020B0503020204020204" pitchFamily="34" charset="-122"/>
                  </a:rPr>
                  <a:t>75%</a:t>
                </a:r>
                <a:endParaRPr lang="zh-CN" altLang="en-US" sz="2400" b="1">
                  <a:solidFill>
                    <a:schemeClr val="accent2"/>
                  </a:solidFill>
                  <a:ea typeface="微软雅黑" panose="020B0503020204020204" pitchFamily="34" charset="-122"/>
                </a:endParaRPr>
              </a:p>
            </p:txBody>
          </p:sp>
        </p:grpSp>
        <p:grpSp>
          <p:nvGrpSpPr>
            <p:cNvPr id="635" name="组合 9590"/>
            <p:cNvGrpSpPr/>
            <p:nvPr/>
          </p:nvGrpSpPr>
          <p:grpSpPr>
            <a:xfrm>
              <a:off x="2621302" y="1263138"/>
              <a:ext cx="405504" cy="405504"/>
              <a:chOff x="2225183" y="1228663"/>
              <a:chExt cx="379395" cy="379395"/>
            </a:xfrm>
            <a:solidFill>
              <a:schemeClr val="accent2"/>
            </a:solidFill>
          </p:grpSpPr>
          <p:sp>
            <p:nvSpPr>
              <p:cNvPr id="636" name="Freeform 5054"/>
              <p:cNvSpPr>
                <a:spLocks noEditPoints="1"/>
              </p:cNvSpPr>
              <p:nvPr/>
            </p:nvSpPr>
            <p:spPr bwMode="auto">
              <a:xfrm>
                <a:off x="2225183" y="1228663"/>
                <a:ext cx="379395" cy="379395"/>
              </a:xfrm>
              <a:custGeom>
                <a:avLst/>
                <a:gdLst>
                  <a:gd name="T0" fmla="*/ 34 w 68"/>
                  <a:gd name="T1" fmla="*/ 0 h 68"/>
                  <a:gd name="T2" fmla="*/ 0 w 68"/>
                  <a:gd name="T3" fmla="*/ 34 h 68"/>
                  <a:gd name="T4" fmla="*/ 34 w 68"/>
                  <a:gd name="T5" fmla="*/ 68 h 68"/>
                  <a:gd name="T6" fmla="*/ 68 w 68"/>
                  <a:gd name="T7" fmla="*/ 34 h 68"/>
                  <a:gd name="T8" fmla="*/ 34 w 68"/>
                  <a:gd name="T9" fmla="*/ 0 h 68"/>
                  <a:gd name="T10" fmla="*/ 34 w 68"/>
                  <a:gd name="T11" fmla="*/ 67 h 68"/>
                  <a:gd name="T12" fmla="*/ 2 w 68"/>
                  <a:gd name="T13" fmla="*/ 34 h 68"/>
                  <a:gd name="T14" fmla="*/ 34 w 68"/>
                  <a:gd name="T15" fmla="*/ 2 h 68"/>
                  <a:gd name="T16" fmla="*/ 66 w 68"/>
                  <a:gd name="T17" fmla="*/ 34 h 68"/>
                  <a:gd name="T18" fmla="*/ 34 w 68"/>
                  <a:gd name="T19" fmla="*/ 6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34" y="0"/>
                    </a:moveTo>
                    <a:cubicBezTo>
                      <a:pt x="15" y="0"/>
                      <a:pt x="0" y="16"/>
                      <a:pt x="0" y="34"/>
                    </a:cubicBezTo>
                    <a:cubicBezTo>
                      <a:pt x="0" y="53"/>
                      <a:pt x="15" y="68"/>
                      <a:pt x="34" y="68"/>
                    </a:cubicBezTo>
                    <a:cubicBezTo>
                      <a:pt x="53" y="68"/>
                      <a:pt x="68" y="53"/>
                      <a:pt x="68" y="34"/>
                    </a:cubicBezTo>
                    <a:cubicBezTo>
                      <a:pt x="68" y="16"/>
                      <a:pt x="53" y="0"/>
                      <a:pt x="34" y="0"/>
                    </a:cubicBezTo>
                    <a:close/>
                    <a:moveTo>
                      <a:pt x="34" y="67"/>
                    </a:moveTo>
                    <a:cubicBezTo>
                      <a:pt x="16" y="67"/>
                      <a:pt x="2" y="52"/>
                      <a:pt x="2" y="34"/>
                    </a:cubicBezTo>
                    <a:cubicBezTo>
                      <a:pt x="2" y="16"/>
                      <a:pt x="16" y="2"/>
                      <a:pt x="34" y="2"/>
                    </a:cubicBezTo>
                    <a:cubicBezTo>
                      <a:pt x="52" y="2"/>
                      <a:pt x="66" y="16"/>
                      <a:pt x="66" y="34"/>
                    </a:cubicBezTo>
                    <a:cubicBezTo>
                      <a:pt x="66" y="52"/>
                      <a:pt x="52" y="67"/>
                      <a:pt x="34"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37" name="Freeform 5055"/>
              <p:cNvSpPr/>
              <p:nvPr/>
            </p:nvSpPr>
            <p:spPr bwMode="auto">
              <a:xfrm>
                <a:off x="2352433" y="1289932"/>
                <a:ext cx="68339" cy="190876"/>
              </a:xfrm>
              <a:custGeom>
                <a:avLst/>
                <a:gdLst>
                  <a:gd name="T0" fmla="*/ 12 w 12"/>
                  <a:gd name="T1" fmla="*/ 1 h 34"/>
                  <a:gd name="T2" fmla="*/ 11 w 12"/>
                  <a:gd name="T3" fmla="*/ 0 h 34"/>
                  <a:gd name="T4" fmla="*/ 10 w 12"/>
                  <a:gd name="T5" fmla="*/ 1 h 34"/>
                  <a:gd name="T6" fmla="*/ 10 w 12"/>
                  <a:gd name="T7" fmla="*/ 23 h 34"/>
                  <a:gd name="T8" fmla="*/ 0 w 12"/>
                  <a:gd name="T9" fmla="*/ 33 h 34"/>
                  <a:gd name="T10" fmla="*/ 0 w 12"/>
                  <a:gd name="T11" fmla="*/ 34 h 34"/>
                  <a:gd name="T12" fmla="*/ 1 w 12"/>
                  <a:gd name="T13" fmla="*/ 34 h 34"/>
                  <a:gd name="T14" fmla="*/ 1 w 12"/>
                  <a:gd name="T15" fmla="*/ 34 h 34"/>
                  <a:gd name="T16" fmla="*/ 12 w 12"/>
                  <a:gd name="T17" fmla="*/ 24 h 34"/>
                  <a:gd name="T18" fmla="*/ 12 w 12"/>
                  <a:gd name="T19" fmla="*/ 24 h 34"/>
                  <a:gd name="T20" fmla="*/ 12 w 12"/>
                  <a:gd name="T21" fmla="*/ 23 h 34"/>
                  <a:gd name="T22" fmla="*/ 12 w 12"/>
                  <a:gd name="T23"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34">
                    <a:moveTo>
                      <a:pt x="12" y="1"/>
                    </a:moveTo>
                    <a:cubicBezTo>
                      <a:pt x="12" y="0"/>
                      <a:pt x="11" y="0"/>
                      <a:pt x="11" y="0"/>
                    </a:cubicBezTo>
                    <a:cubicBezTo>
                      <a:pt x="11" y="0"/>
                      <a:pt x="10" y="0"/>
                      <a:pt x="10" y="1"/>
                    </a:cubicBezTo>
                    <a:cubicBezTo>
                      <a:pt x="10" y="23"/>
                      <a:pt x="10" y="23"/>
                      <a:pt x="10" y="23"/>
                    </a:cubicBezTo>
                    <a:cubicBezTo>
                      <a:pt x="0" y="33"/>
                      <a:pt x="0" y="33"/>
                      <a:pt x="0" y="33"/>
                    </a:cubicBezTo>
                    <a:cubicBezTo>
                      <a:pt x="0" y="34"/>
                      <a:pt x="0" y="34"/>
                      <a:pt x="0" y="34"/>
                    </a:cubicBezTo>
                    <a:cubicBezTo>
                      <a:pt x="1" y="34"/>
                      <a:pt x="1" y="34"/>
                      <a:pt x="1" y="34"/>
                    </a:cubicBezTo>
                    <a:cubicBezTo>
                      <a:pt x="1" y="34"/>
                      <a:pt x="1" y="34"/>
                      <a:pt x="1" y="34"/>
                    </a:cubicBezTo>
                    <a:cubicBezTo>
                      <a:pt x="12" y="24"/>
                      <a:pt x="12" y="24"/>
                      <a:pt x="12" y="24"/>
                    </a:cubicBezTo>
                    <a:cubicBezTo>
                      <a:pt x="12" y="24"/>
                      <a:pt x="12" y="24"/>
                      <a:pt x="12" y="24"/>
                    </a:cubicBezTo>
                    <a:cubicBezTo>
                      <a:pt x="12" y="23"/>
                      <a:pt x="12" y="23"/>
                      <a:pt x="12" y="23"/>
                    </a:cubicBezTo>
                    <a:lnTo>
                      <a:pt x="1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grpSp>
        <p:nvGrpSpPr>
          <p:cNvPr id="5" name="Group 4"/>
          <p:cNvGrpSpPr/>
          <p:nvPr/>
        </p:nvGrpSpPr>
        <p:grpSpPr>
          <a:xfrm>
            <a:off x="930398" y="1264604"/>
            <a:ext cx="945557" cy="4997236"/>
            <a:chOff x="930398" y="1264604"/>
            <a:chExt cx="945557" cy="4997236"/>
          </a:xfrm>
        </p:grpSpPr>
        <p:grpSp>
          <p:nvGrpSpPr>
            <p:cNvPr id="416" name="组合 7783"/>
            <p:cNvGrpSpPr/>
            <p:nvPr/>
          </p:nvGrpSpPr>
          <p:grpSpPr>
            <a:xfrm rot="16200000">
              <a:off x="-1013754" y="4021574"/>
              <a:ext cx="4111168" cy="112747"/>
              <a:chOff x="1377915" y="1296988"/>
              <a:chExt cx="4202428" cy="152400"/>
            </a:xfrm>
          </p:grpSpPr>
          <p:cxnSp>
            <p:nvCxnSpPr>
              <p:cNvPr id="417" name="直接连接符 7824"/>
              <p:cNvCxnSpPr/>
              <p:nvPr/>
            </p:nvCxnSpPr>
            <p:spPr>
              <a:xfrm>
                <a:off x="1377915"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18" name="直接连接符 7825"/>
              <p:cNvCxnSpPr/>
              <p:nvPr/>
            </p:nvCxnSpPr>
            <p:spPr>
              <a:xfrm>
                <a:off x="152793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19" name="直接连接符 7826"/>
              <p:cNvCxnSpPr/>
              <p:nvPr/>
            </p:nvCxnSpPr>
            <p:spPr>
              <a:xfrm>
                <a:off x="166366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20" name="直接连接符 7827"/>
              <p:cNvCxnSpPr/>
              <p:nvPr/>
            </p:nvCxnSpPr>
            <p:spPr>
              <a:xfrm>
                <a:off x="179939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21" name="直接连接符 7828"/>
              <p:cNvCxnSpPr/>
              <p:nvPr/>
            </p:nvCxnSpPr>
            <p:spPr>
              <a:xfrm>
                <a:off x="193513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22" name="直接连接符 7829"/>
              <p:cNvCxnSpPr/>
              <p:nvPr/>
            </p:nvCxnSpPr>
            <p:spPr>
              <a:xfrm>
                <a:off x="2078002"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23" name="直接连接符 7830"/>
              <p:cNvCxnSpPr/>
              <p:nvPr/>
            </p:nvCxnSpPr>
            <p:spPr>
              <a:xfrm>
                <a:off x="222802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24" name="直接连接符 7831"/>
              <p:cNvCxnSpPr/>
              <p:nvPr/>
            </p:nvCxnSpPr>
            <p:spPr>
              <a:xfrm>
                <a:off x="2363753"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25" name="直接连接符 7832"/>
              <p:cNvCxnSpPr/>
              <p:nvPr/>
            </p:nvCxnSpPr>
            <p:spPr>
              <a:xfrm>
                <a:off x="249948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26" name="直接连接符 7833"/>
              <p:cNvCxnSpPr/>
              <p:nvPr/>
            </p:nvCxnSpPr>
            <p:spPr>
              <a:xfrm>
                <a:off x="263521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27" name="直接连接符 7834"/>
              <p:cNvCxnSpPr/>
              <p:nvPr/>
            </p:nvCxnSpPr>
            <p:spPr>
              <a:xfrm>
                <a:off x="2778089"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28" name="直接连接符 7835"/>
              <p:cNvCxnSpPr/>
              <p:nvPr/>
            </p:nvCxnSpPr>
            <p:spPr>
              <a:xfrm>
                <a:off x="292810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29" name="直接连接符 7836"/>
              <p:cNvCxnSpPr/>
              <p:nvPr/>
            </p:nvCxnSpPr>
            <p:spPr>
              <a:xfrm>
                <a:off x="306384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30" name="直接连接符 7837"/>
              <p:cNvCxnSpPr/>
              <p:nvPr/>
            </p:nvCxnSpPr>
            <p:spPr>
              <a:xfrm>
                <a:off x="319957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31" name="直接连接符 7838"/>
              <p:cNvCxnSpPr/>
              <p:nvPr/>
            </p:nvCxnSpPr>
            <p:spPr>
              <a:xfrm>
                <a:off x="333530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32" name="直接连接符 7839"/>
              <p:cNvCxnSpPr/>
              <p:nvPr/>
            </p:nvCxnSpPr>
            <p:spPr>
              <a:xfrm>
                <a:off x="3478176"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33" name="直接连接符 7840"/>
              <p:cNvCxnSpPr/>
              <p:nvPr/>
            </p:nvCxnSpPr>
            <p:spPr>
              <a:xfrm>
                <a:off x="362819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34" name="直接连接符 7841"/>
              <p:cNvCxnSpPr/>
              <p:nvPr/>
            </p:nvCxnSpPr>
            <p:spPr>
              <a:xfrm>
                <a:off x="376392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35" name="直接连接符 7842"/>
              <p:cNvCxnSpPr/>
              <p:nvPr/>
            </p:nvCxnSpPr>
            <p:spPr>
              <a:xfrm>
                <a:off x="3899659"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36" name="直接连接符 7843"/>
              <p:cNvCxnSpPr/>
              <p:nvPr/>
            </p:nvCxnSpPr>
            <p:spPr>
              <a:xfrm>
                <a:off x="403539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37" name="直接连接符 7844"/>
              <p:cNvCxnSpPr/>
              <p:nvPr/>
            </p:nvCxnSpPr>
            <p:spPr>
              <a:xfrm>
                <a:off x="417826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38" name="直接连接符 7845"/>
              <p:cNvCxnSpPr/>
              <p:nvPr/>
            </p:nvCxnSpPr>
            <p:spPr>
              <a:xfrm>
                <a:off x="432828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39" name="直接连接符 7846"/>
              <p:cNvCxnSpPr/>
              <p:nvPr/>
            </p:nvCxnSpPr>
            <p:spPr>
              <a:xfrm>
                <a:off x="446401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40" name="直接连接符 7847"/>
              <p:cNvCxnSpPr/>
              <p:nvPr/>
            </p:nvCxnSpPr>
            <p:spPr>
              <a:xfrm>
                <a:off x="459974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41" name="直接连接符 7848"/>
              <p:cNvCxnSpPr/>
              <p:nvPr/>
            </p:nvCxnSpPr>
            <p:spPr>
              <a:xfrm>
                <a:off x="473547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42" name="直接连接符 7849"/>
              <p:cNvCxnSpPr/>
              <p:nvPr/>
            </p:nvCxnSpPr>
            <p:spPr>
              <a:xfrm>
                <a:off x="487930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43" name="直接连接符 7850"/>
              <p:cNvCxnSpPr/>
              <p:nvPr/>
            </p:nvCxnSpPr>
            <p:spPr>
              <a:xfrm>
                <a:off x="502932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44" name="直接连接符 7851"/>
              <p:cNvCxnSpPr/>
              <p:nvPr/>
            </p:nvCxnSpPr>
            <p:spPr>
              <a:xfrm>
                <a:off x="516505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45" name="直接连接符 7852"/>
              <p:cNvCxnSpPr/>
              <p:nvPr/>
            </p:nvCxnSpPr>
            <p:spPr>
              <a:xfrm>
                <a:off x="530078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46" name="直接连接符 7853"/>
              <p:cNvCxnSpPr/>
              <p:nvPr/>
            </p:nvCxnSpPr>
            <p:spPr>
              <a:xfrm>
                <a:off x="543651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47" name="直接连接符 7854"/>
              <p:cNvCxnSpPr/>
              <p:nvPr/>
            </p:nvCxnSpPr>
            <p:spPr>
              <a:xfrm>
                <a:off x="558034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448" name="组合 7784"/>
            <p:cNvGrpSpPr/>
            <p:nvPr/>
          </p:nvGrpSpPr>
          <p:grpSpPr>
            <a:xfrm rot="5400000">
              <a:off x="-298371" y="4021574"/>
              <a:ext cx="4111168" cy="112747"/>
              <a:chOff x="1377915" y="1296988"/>
              <a:chExt cx="4202428" cy="152400"/>
            </a:xfrm>
          </p:grpSpPr>
          <p:cxnSp>
            <p:nvCxnSpPr>
              <p:cNvPr id="449" name="直接连接符 7793"/>
              <p:cNvCxnSpPr/>
              <p:nvPr/>
            </p:nvCxnSpPr>
            <p:spPr>
              <a:xfrm>
                <a:off x="1377915"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50" name="直接连接符 7794"/>
              <p:cNvCxnSpPr/>
              <p:nvPr/>
            </p:nvCxnSpPr>
            <p:spPr>
              <a:xfrm>
                <a:off x="152793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51" name="直接连接符 7795"/>
              <p:cNvCxnSpPr/>
              <p:nvPr/>
            </p:nvCxnSpPr>
            <p:spPr>
              <a:xfrm>
                <a:off x="166366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52" name="直接连接符 7796"/>
              <p:cNvCxnSpPr/>
              <p:nvPr/>
            </p:nvCxnSpPr>
            <p:spPr>
              <a:xfrm>
                <a:off x="179939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53" name="直接连接符 7797"/>
              <p:cNvCxnSpPr/>
              <p:nvPr/>
            </p:nvCxnSpPr>
            <p:spPr>
              <a:xfrm>
                <a:off x="193513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54" name="直接连接符 7798"/>
              <p:cNvCxnSpPr/>
              <p:nvPr/>
            </p:nvCxnSpPr>
            <p:spPr>
              <a:xfrm>
                <a:off x="2078002"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55" name="直接连接符 7799"/>
              <p:cNvCxnSpPr/>
              <p:nvPr/>
            </p:nvCxnSpPr>
            <p:spPr>
              <a:xfrm>
                <a:off x="222802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56" name="直接连接符 7800"/>
              <p:cNvCxnSpPr/>
              <p:nvPr/>
            </p:nvCxnSpPr>
            <p:spPr>
              <a:xfrm>
                <a:off x="2363753"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57" name="直接连接符 7801"/>
              <p:cNvCxnSpPr/>
              <p:nvPr/>
            </p:nvCxnSpPr>
            <p:spPr>
              <a:xfrm>
                <a:off x="249948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58" name="直接连接符 7802"/>
              <p:cNvCxnSpPr/>
              <p:nvPr/>
            </p:nvCxnSpPr>
            <p:spPr>
              <a:xfrm>
                <a:off x="263521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59" name="直接连接符 7803"/>
              <p:cNvCxnSpPr/>
              <p:nvPr/>
            </p:nvCxnSpPr>
            <p:spPr>
              <a:xfrm>
                <a:off x="2778089"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60" name="直接连接符 7804"/>
              <p:cNvCxnSpPr/>
              <p:nvPr/>
            </p:nvCxnSpPr>
            <p:spPr>
              <a:xfrm>
                <a:off x="292810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61" name="直接连接符 7805"/>
              <p:cNvCxnSpPr/>
              <p:nvPr/>
            </p:nvCxnSpPr>
            <p:spPr>
              <a:xfrm>
                <a:off x="306384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62" name="直接连接符 7806"/>
              <p:cNvCxnSpPr/>
              <p:nvPr/>
            </p:nvCxnSpPr>
            <p:spPr>
              <a:xfrm>
                <a:off x="319957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63" name="直接连接符 7807"/>
              <p:cNvCxnSpPr/>
              <p:nvPr/>
            </p:nvCxnSpPr>
            <p:spPr>
              <a:xfrm>
                <a:off x="333530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64" name="直接连接符 7808"/>
              <p:cNvCxnSpPr/>
              <p:nvPr/>
            </p:nvCxnSpPr>
            <p:spPr>
              <a:xfrm>
                <a:off x="3478176"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65" name="直接连接符 7809"/>
              <p:cNvCxnSpPr/>
              <p:nvPr/>
            </p:nvCxnSpPr>
            <p:spPr>
              <a:xfrm>
                <a:off x="362819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66" name="直接连接符 7810"/>
              <p:cNvCxnSpPr/>
              <p:nvPr/>
            </p:nvCxnSpPr>
            <p:spPr>
              <a:xfrm>
                <a:off x="376392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67" name="直接连接符 7811"/>
              <p:cNvCxnSpPr/>
              <p:nvPr/>
            </p:nvCxnSpPr>
            <p:spPr>
              <a:xfrm>
                <a:off x="3899659"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68" name="直接连接符 7812"/>
              <p:cNvCxnSpPr/>
              <p:nvPr/>
            </p:nvCxnSpPr>
            <p:spPr>
              <a:xfrm>
                <a:off x="403539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69" name="直接连接符 7813"/>
              <p:cNvCxnSpPr/>
              <p:nvPr/>
            </p:nvCxnSpPr>
            <p:spPr>
              <a:xfrm>
                <a:off x="417826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70" name="直接连接符 7814"/>
              <p:cNvCxnSpPr/>
              <p:nvPr/>
            </p:nvCxnSpPr>
            <p:spPr>
              <a:xfrm>
                <a:off x="432828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71" name="直接连接符 7815"/>
              <p:cNvCxnSpPr/>
              <p:nvPr/>
            </p:nvCxnSpPr>
            <p:spPr>
              <a:xfrm>
                <a:off x="446401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72" name="直接连接符 7816"/>
              <p:cNvCxnSpPr/>
              <p:nvPr/>
            </p:nvCxnSpPr>
            <p:spPr>
              <a:xfrm>
                <a:off x="459974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73" name="直接连接符 7817"/>
              <p:cNvCxnSpPr/>
              <p:nvPr/>
            </p:nvCxnSpPr>
            <p:spPr>
              <a:xfrm>
                <a:off x="473547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74" name="直接连接符 7818"/>
              <p:cNvCxnSpPr/>
              <p:nvPr/>
            </p:nvCxnSpPr>
            <p:spPr>
              <a:xfrm>
                <a:off x="487930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75" name="直接连接符 7819"/>
              <p:cNvCxnSpPr/>
              <p:nvPr/>
            </p:nvCxnSpPr>
            <p:spPr>
              <a:xfrm>
                <a:off x="502932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76" name="直接连接符 7820"/>
              <p:cNvCxnSpPr/>
              <p:nvPr/>
            </p:nvCxnSpPr>
            <p:spPr>
              <a:xfrm>
                <a:off x="516505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77" name="直接连接符 7821"/>
              <p:cNvCxnSpPr/>
              <p:nvPr/>
            </p:nvCxnSpPr>
            <p:spPr>
              <a:xfrm>
                <a:off x="530078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78" name="直接连接符 7822"/>
              <p:cNvCxnSpPr/>
              <p:nvPr/>
            </p:nvCxnSpPr>
            <p:spPr>
              <a:xfrm>
                <a:off x="543651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79" name="直接连接符 7823"/>
              <p:cNvCxnSpPr/>
              <p:nvPr/>
            </p:nvCxnSpPr>
            <p:spPr>
              <a:xfrm>
                <a:off x="558034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480" name="Freeform 325"/>
            <p:cNvSpPr/>
            <p:nvPr/>
          </p:nvSpPr>
          <p:spPr bwMode="auto">
            <a:xfrm>
              <a:off x="1190432" y="1894055"/>
              <a:ext cx="425491" cy="4367785"/>
            </a:xfrm>
            <a:custGeom>
              <a:avLst/>
              <a:gdLst>
                <a:gd name="T0" fmla="*/ 62 w 62"/>
                <a:gd name="T1" fmla="*/ 606 h 637"/>
                <a:gd name="T2" fmla="*/ 31 w 62"/>
                <a:gd name="T3" fmla="*/ 637 h 637"/>
                <a:gd name="T4" fmla="*/ 0 w 62"/>
                <a:gd name="T5" fmla="*/ 606 h 637"/>
                <a:gd name="T6" fmla="*/ 0 w 62"/>
                <a:gd name="T7" fmla="*/ 31 h 637"/>
                <a:gd name="T8" fmla="*/ 31 w 62"/>
                <a:gd name="T9" fmla="*/ 0 h 637"/>
                <a:gd name="T10" fmla="*/ 62 w 62"/>
                <a:gd name="T11" fmla="*/ 31 h 637"/>
                <a:gd name="T12" fmla="*/ 62 w 62"/>
                <a:gd name="T13" fmla="*/ 606 h 637"/>
              </a:gdLst>
              <a:ahLst/>
              <a:cxnLst>
                <a:cxn ang="0">
                  <a:pos x="T0" y="T1"/>
                </a:cxn>
                <a:cxn ang="0">
                  <a:pos x="T2" y="T3"/>
                </a:cxn>
                <a:cxn ang="0">
                  <a:pos x="T4" y="T5"/>
                </a:cxn>
                <a:cxn ang="0">
                  <a:pos x="T6" y="T7"/>
                </a:cxn>
                <a:cxn ang="0">
                  <a:pos x="T8" y="T9"/>
                </a:cxn>
                <a:cxn ang="0">
                  <a:pos x="T10" y="T11"/>
                </a:cxn>
                <a:cxn ang="0">
                  <a:pos x="T12" y="T13"/>
                </a:cxn>
              </a:cxnLst>
              <a:rect l="0" t="0" r="r" b="b"/>
              <a:pathLst>
                <a:path w="62" h="637">
                  <a:moveTo>
                    <a:pt x="62" y="606"/>
                  </a:moveTo>
                  <a:cubicBezTo>
                    <a:pt x="62" y="623"/>
                    <a:pt x="48" y="637"/>
                    <a:pt x="31" y="637"/>
                  </a:cubicBezTo>
                  <a:cubicBezTo>
                    <a:pt x="14" y="637"/>
                    <a:pt x="0" y="623"/>
                    <a:pt x="0" y="606"/>
                  </a:cubicBezTo>
                  <a:cubicBezTo>
                    <a:pt x="0" y="31"/>
                    <a:pt x="0" y="31"/>
                    <a:pt x="0" y="31"/>
                  </a:cubicBezTo>
                  <a:cubicBezTo>
                    <a:pt x="0" y="14"/>
                    <a:pt x="14" y="0"/>
                    <a:pt x="31" y="0"/>
                  </a:cubicBezTo>
                  <a:cubicBezTo>
                    <a:pt x="48" y="0"/>
                    <a:pt x="62" y="14"/>
                    <a:pt x="62" y="31"/>
                  </a:cubicBezTo>
                  <a:cubicBezTo>
                    <a:pt x="62" y="606"/>
                    <a:pt x="62" y="606"/>
                    <a:pt x="62" y="606"/>
                  </a:cubicBezTo>
                </a:path>
              </a:pathLst>
            </a:custGeom>
            <a:solidFill>
              <a:schemeClr val="accent1"/>
            </a:solidFill>
            <a:ln w="44450">
              <a:gradFill flip="none" rotWithShape="1">
                <a:gsLst>
                  <a:gs pos="0">
                    <a:schemeClr val="accent1">
                      <a:lumMod val="5000"/>
                      <a:lumOff val="95000"/>
                    </a:schemeClr>
                  </a:gs>
                  <a:gs pos="100000">
                    <a:schemeClr val="bg1">
                      <a:lumMod val="75000"/>
                    </a:schemeClr>
                  </a:gs>
                </a:gsLst>
                <a:lin ang="16200000" scaled="1"/>
                <a:tileRect/>
              </a:gradFill>
            </a:ln>
            <a:effectLst>
              <a:innerShdw blurRad="190500">
                <a:prstClr val="black">
                  <a:alpha val="85000"/>
                </a:prstClr>
              </a:innerShdw>
            </a:effectLst>
          </p:spPr>
          <p:txBody>
            <a:bodyPr vert="horz" wrap="square" lIns="91440" tIns="45720" rIns="91440" bIns="45720" numCol="1" anchor="t" anchorCtr="0" compatLnSpc="1"/>
            <a:lstStyle/>
            <a:p>
              <a:endParaRPr lang="zh-CN" altLang="en-US">
                <a:solidFill>
                  <a:srgbClr val="B81D2B"/>
                </a:solidFill>
              </a:endParaRPr>
            </a:p>
          </p:txBody>
        </p:sp>
        <p:grpSp>
          <p:nvGrpSpPr>
            <p:cNvPr id="481" name="组合 1571"/>
            <p:cNvGrpSpPr/>
            <p:nvPr/>
          </p:nvGrpSpPr>
          <p:grpSpPr>
            <a:xfrm>
              <a:off x="930398" y="4749787"/>
              <a:ext cx="945557" cy="948668"/>
              <a:chOff x="1288212" y="1699131"/>
              <a:chExt cx="966547" cy="969727"/>
            </a:xfrm>
          </p:grpSpPr>
          <p:grpSp>
            <p:nvGrpSpPr>
              <p:cNvPr id="482" name="组合 7786"/>
              <p:cNvGrpSpPr/>
              <p:nvPr/>
            </p:nvGrpSpPr>
            <p:grpSpPr>
              <a:xfrm>
                <a:off x="1288212" y="1699131"/>
                <a:ext cx="966547" cy="969727"/>
                <a:chOff x="2961736" y="1750007"/>
                <a:chExt cx="966547" cy="969727"/>
              </a:xfrm>
              <a:effectLst>
                <a:outerShdw blurRad="127000" dist="63500" dir="2700000" algn="tl" rotWithShape="0">
                  <a:prstClr val="black">
                    <a:alpha val="28000"/>
                  </a:prstClr>
                </a:outerShdw>
              </a:effectLst>
            </p:grpSpPr>
            <p:grpSp>
              <p:nvGrpSpPr>
                <p:cNvPr id="484" name="组合 7788"/>
                <p:cNvGrpSpPr/>
                <p:nvPr/>
              </p:nvGrpSpPr>
              <p:grpSpPr>
                <a:xfrm>
                  <a:off x="2961736" y="1750007"/>
                  <a:ext cx="966547" cy="969727"/>
                  <a:chOff x="4379543" y="1491533"/>
                  <a:chExt cx="966547" cy="969727"/>
                </a:xfrm>
              </p:grpSpPr>
              <p:sp>
                <p:nvSpPr>
                  <p:cNvPr id="486" name="Oval 360"/>
                  <p:cNvSpPr>
                    <a:spLocks noChangeArrowheads="1"/>
                  </p:cNvSpPr>
                  <p:nvPr/>
                </p:nvSpPr>
                <p:spPr bwMode="auto">
                  <a:xfrm>
                    <a:off x="4379543" y="1491533"/>
                    <a:ext cx="966547" cy="969727"/>
                  </a:xfrm>
                  <a:prstGeom prst="ellipse">
                    <a:avLst/>
                  </a:prstGeom>
                  <a:gradFill flip="none" rotWithShape="1">
                    <a:gsLst>
                      <a:gs pos="50400">
                        <a:srgbClr val="E5E6E7"/>
                      </a:gs>
                      <a:gs pos="0">
                        <a:schemeClr val="bg1">
                          <a:lumMod val="95000"/>
                        </a:schemeClr>
                      </a:gs>
                      <a:gs pos="100000">
                        <a:srgbClr val="BABABA"/>
                      </a:gs>
                    </a:gsLst>
                    <a:lin ang="2700000" scaled="1"/>
                    <a:tileRect/>
                  </a:gradFill>
                  <a:ln>
                    <a:noFill/>
                  </a:ln>
                </p:spPr>
                <p:txBody>
                  <a:bodyPr vert="horz" wrap="square" lIns="91440" tIns="45720" rIns="91440" bIns="45720" numCol="1" anchor="t" anchorCtr="0" compatLnSpc="1"/>
                  <a:lstStyle/>
                  <a:p>
                    <a:endParaRPr lang="zh-CN" altLang="en-US">
                      <a:solidFill>
                        <a:srgbClr val="B81D2B"/>
                      </a:solidFill>
                    </a:endParaRPr>
                  </a:p>
                </p:txBody>
              </p:sp>
              <p:sp>
                <p:nvSpPr>
                  <p:cNvPr id="487" name="Oval 360"/>
                  <p:cNvSpPr>
                    <a:spLocks noChangeArrowheads="1"/>
                  </p:cNvSpPr>
                  <p:nvPr/>
                </p:nvSpPr>
                <p:spPr bwMode="auto">
                  <a:xfrm>
                    <a:off x="4413087" y="1527705"/>
                    <a:ext cx="899458" cy="902417"/>
                  </a:xfrm>
                  <a:prstGeom prst="ellipse">
                    <a:avLst/>
                  </a:prstGeom>
                  <a:gradFill flip="none" rotWithShape="1">
                    <a:gsLst>
                      <a:gs pos="53000">
                        <a:srgbClr val="E5E6E7"/>
                      </a:gs>
                      <a:gs pos="0">
                        <a:schemeClr val="bg1"/>
                      </a:gs>
                      <a:gs pos="100000">
                        <a:srgbClr val="BABABA"/>
                      </a:gs>
                    </a:gsLst>
                    <a:lin ang="13500000" scaled="1"/>
                    <a:tileRect/>
                  </a:gradFill>
                  <a:ln>
                    <a:noFill/>
                  </a:ln>
                  <a:effectLst/>
                </p:spPr>
                <p:txBody>
                  <a:bodyPr vert="horz" wrap="square" lIns="91440" tIns="45720" rIns="91440" bIns="45720" numCol="1" anchor="t" anchorCtr="0" compatLnSpc="1"/>
                  <a:lstStyle/>
                  <a:p>
                    <a:endParaRPr lang="zh-CN" altLang="en-US">
                      <a:solidFill>
                        <a:srgbClr val="B81D2B"/>
                      </a:solidFill>
                    </a:endParaRPr>
                  </a:p>
                </p:txBody>
              </p:sp>
              <p:sp>
                <p:nvSpPr>
                  <p:cNvPr id="488" name="Freeform 364"/>
                  <p:cNvSpPr/>
                  <p:nvPr/>
                </p:nvSpPr>
                <p:spPr bwMode="auto">
                  <a:xfrm>
                    <a:off x="5137978" y="1791474"/>
                    <a:ext cx="174567" cy="369844"/>
                  </a:xfrm>
                  <a:custGeom>
                    <a:avLst/>
                    <a:gdLst>
                      <a:gd name="T0" fmla="*/ 0 w 25"/>
                      <a:gd name="T1" fmla="*/ 26 h 53"/>
                      <a:gd name="T2" fmla="*/ 19 w 25"/>
                      <a:gd name="T3" fmla="*/ 53 h 53"/>
                      <a:gd name="T4" fmla="*/ 25 w 25"/>
                      <a:gd name="T5" fmla="*/ 26 h 53"/>
                      <a:gd name="T6" fmla="*/ 19 w 25"/>
                      <a:gd name="T7" fmla="*/ 0 h 53"/>
                      <a:gd name="T8" fmla="*/ 0 w 25"/>
                      <a:gd name="T9" fmla="*/ 26 h 53"/>
                    </a:gdLst>
                    <a:ahLst/>
                    <a:cxnLst>
                      <a:cxn ang="0">
                        <a:pos x="T0" y="T1"/>
                      </a:cxn>
                      <a:cxn ang="0">
                        <a:pos x="T2" y="T3"/>
                      </a:cxn>
                      <a:cxn ang="0">
                        <a:pos x="T4" y="T5"/>
                      </a:cxn>
                      <a:cxn ang="0">
                        <a:pos x="T6" y="T7"/>
                      </a:cxn>
                      <a:cxn ang="0">
                        <a:pos x="T8" y="T9"/>
                      </a:cxn>
                    </a:cxnLst>
                    <a:rect l="0" t="0" r="r" b="b"/>
                    <a:pathLst>
                      <a:path w="25" h="53">
                        <a:moveTo>
                          <a:pt x="0" y="26"/>
                        </a:moveTo>
                        <a:cubicBezTo>
                          <a:pt x="0" y="37"/>
                          <a:pt x="7" y="46"/>
                          <a:pt x="19" y="53"/>
                        </a:cubicBezTo>
                        <a:cubicBezTo>
                          <a:pt x="23" y="45"/>
                          <a:pt x="25" y="36"/>
                          <a:pt x="25" y="26"/>
                        </a:cubicBezTo>
                        <a:cubicBezTo>
                          <a:pt x="25" y="17"/>
                          <a:pt x="23" y="8"/>
                          <a:pt x="19" y="0"/>
                        </a:cubicBezTo>
                        <a:cubicBezTo>
                          <a:pt x="7" y="7"/>
                          <a:pt x="0" y="16"/>
                          <a:pt x="0" y="26"/>
                        </a:cubicBezTo>
                      </a:path>
                    </a:pathLst>
                  </a:custGeom>
                  <a:solidFill>
                    <a:schemeClr val="accent1"/>
                  </a:solidFill>
                  <a:ln>
                    <a:solidFill>
                      <a:schemeClr val="accent1">
                        <a:lumMod val="75000"/>
                      </a:schemeClr>
                    </a:solidFill>
                  </a:ln>
                  <a:effectLst>
                    <a:innerShdw blurRad="63500" dist="50800" dir="10800000">
                      <a:prstClr val="black">
                        <a:alpha val="20000"/>
                      </a:prstClr>
                    </a:innerShdw>
                  </a:effectLst>
                </p:spPr>
                <p:txBody>
                  <a:bodyPr vert="horz" wrap="square" lIns="91440" tIns="45720" rIns="91440" bIns="45720" numCol="1" anchor="t" anchorCtr="0" compatLnSpc="1"/>
                  <a:lstStyle/>
                  <a:p>
                    <a:r>
                      <a:rPr lang="en-US" altLang="zh-CN" smtClean="0">
                        <a:solidFill>
                          <a:srgbClr val="B81D2B"/>
                        </a:solidFill>
                      </a:rPr>
                      <a:t> </a:t>
                    </a:r>
                    <a:endParaRPr lang="zh-CN" altLang="en-US">
                      <a:solidFill>
                        <a:srgbClr val="B81D2B"/>
                      </a:solidFill>
                    </a:endParaRPr>
                  </a:p>
                </p:txBody>
              </p:sp>
            </p:grpSp>
            <p:sp>
              <p:nvSpPr>
                <p:cNvPr id="485" name="椭圆 7789"/>
                <p:cNvSpPr/>
                <p:nvPr/>
              </p:nvSpPr>
              <p:spPr>
                <a:xfrm>
                  <a:off x="3156001" y="1951782"/>
                  <a:ext cx="54769" cy="54769"/>
                </a:xfrm>
                <a:prstGeom prst="ellipse">
                  <a:avLst/>
                </a:prstGeom>
                <a:solidFill>
                  <a:srgbClr val="EEEEEE">
                    <a:alpha val="1000"/>
                  </a:srgbClr>
                </a:solidFill>
                <a:ln>
                  <a:noFill/>
                </a:ln>
                <a:effectLst>
                  <a:glow rad="787400">
                    <a:schemeClr val="bg1">
                      <a:alpha val="92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B81D2B"/>
                    </a:solidFill>
                  </a:endParaRPr>
                </a:p>
              </p:txBody>
            </p:sp>
          </p:grpSp>
          <p:sp>
            <p:nvSpPr>
              <p:cNvPr id="483" name="文本框 7787"/>
              <p:cNvSpPr txBox="1"/>
              <p:nvPr/>
            </p:nvSpPr>
            <p:spPr>
              <a:xfrm>
                <a:off x="1321635" y="1957546"/>
                <a:ext cx="784437" cy="471913"/>
              </a:xfrm>
              <a:prstGeom prst="rect">
                <a:avLst/>
              </a:prstGeom>
              <a:noFill/>
            </p:spPr>
            <p:txBody>
              <a:bodyPr wrap="square" rtlCol="0">
                <a:spAutoFit/>
              </a:bodyPr>
              <a:lstStyle/>
              <a:p>
                <a:r>
                  <a:rPr lang="en-US" altLang="zh-CN" sz="2400" b="1" smtClean="0">
                    <a:solidFill>
                      <a:schemeClr val="accent1"/>
                    </a:solidFill>
                    <a:ea typeface="微软雅黑" panose="020B0503020204020204" pitchFamily="34" charset="-122"/>
                  </a:rPr>
                  <a:t>20%</a:t>
                </a:r>
                <a:endParaRPr lang="zh-CN" altLang="en-US" sz="2400" b="1">
                  <a:solidFill>
                    <a:schemeClr val="accent1"/>
                  </a:solidFill>
                  <a:ea typeface="微软雅黑" panose="020B0503020204020204" pitchFamily="34" charset="-122"/>
                </a:endParaRPr>
              </a:p>
            </p:txBody>
          </p:sp>
        </p:grpSp>
        <p:sp>
          <p:nvSpPr>
            <p:cNvPr id="638" name="Freeform 5062"/>
            <p:cNvSpPr>
              <a:spLocks noEditPoints="1"/>
            </p:cNvSpPr>
            <p:nvPr/>
          </p:nvSpPr>
          <p:spPr bwMode="auto">
            <a:xfrm>
              <a:off x="1190431" y="1264604"/>
              <a:ext cx="453358" cy="370242"/>
            </a:xfrm>
            <a:custGeom>
              <a:avLst/>
              <a:gdLst>
                <a:gd name="T0" fmla="*/ 152 w 180"/>
                <a:gd name="T1" fmla="*/ 147 h 147"/>
                <a:gd name="T2" fmla="*/ 102 w 180"/>
                <a:gd name="T3" fmla="*/ 147 h 147"/>
                <a:gd name="T4" fmla="*/ 102 w 180"/>
                <a:gd name="T5" fmla="*/ 95 h 147"/>
                <a:gd name="T6" fmla="*/ 78 w 180"/>
                <a:gd name="T7" fmla="*/ 95 h 147"/>
                <a:gd name="T8" fmla="*/ 78 w 180"/>
                <a:gd name="T9" fmla="*/ 147 h 147"/>
                <a:gd name="T10" fmla="*/ 28 w 180"/>
                <a:gd name="T11" fmla="*/ 147 h 147"/>
                <a:gd name="T12" fmla="*/ 28 w 180"/>
                <a:gd name="T13" fmla="*/ 71 h 147"/>
                <a:gd name="T14" fmla="*/ 0 w 180"/>
                <a:gd name="T15" fmla="*/ 71 h 147"/>
                <a:gd name="T16" fmla="*/ 90 w 180"/>
                <a:gd name="T17" fmla="*/ 0 h 147"/>
                <a:gd name="T18" fmla="*/ 116 w 180"/>
                <a:gd name="T19" fmla="*/ 21 h 147"/>
                <a:gd name="T20" fmla="*/ 116 w 180"/>
                <a:gd name="T21" fmla="*/ 3 h 147"/>
                <a:gd name="T22" fmla="*/ 137 w 180"/>
                <a:gd name="T23" fmla="*/ 3 h 147"/>
                <a:gd name="T24" fmla="*/ 137 w 180"/>
                <a:gd name="T25" fmla="*/ 38 h 147"/>
                <a:gd name="T26" fmla="*/ 180 w 180"/>
                <a:gd name="T27" fmla="*/ 71 h 147"/>
                <a:gd name="T28" fmla="*/ 152 w 180"/>
                <a:gd name="T29" fmla="*/ 71 h 147"/>
                <a:gd name="T30" fmla="*/ 152 w 180"/>
                <a:gd name="T31" fmla="*/ 147 h 147"/>
                <a:gd name="T32" fmla="*/ 107 w 180"/>
                <a:gd name="T33" fmla="*/ 145 h 147"/>
                <a:gd name="T34" fmla="*/ 147 w 180"/>
                <a:gd name="T35" fmla="*/ 145 h 147"/>
                <a:gd name="T36" fmla="*/ 147 w 180"/>
                <a:gd name="T37" fmla="*/ 69 h 147"/>
                <a:gd name="T38" fmla="*/ 168 w 180"/>
                <a:gd name="T39" fmla="*/ 69 h 147"/>
                <a:gd name="T40" fmla="*/ 133 w 180"/>
                <a:gd name="T41" fmla="*/ 40 h 147"/>
                <a:gd name="T42" fmla="*/ 133 w 180"/>
                <a:gd name="T43" fmla="*/ 5 h 147"/>
                <a:gd name="T44" fmla="*/ 118 w 180"/>
                <a:gd name="T45" fmla="*/ 5 h 147"/>
                <a:gd name="T46" fmla="*/ 118 w 180"/>
                <a:gd name="T47" fmla="*/ 29 h 147"/>
                <a:gd name="T48" fmla="*/ 90 w 180"/>
                <a:gd name="T49" fmla="*/ 5 h 147"/>
                <a:gd name="T50" fmla="*/ 12 w 180"/>
                <a:gd name="T51" fmla="*/ 69 h 147"/>
                <a:gd name="T52" fmla="*/ 33 w 180"/>
                <a:gd name="T53" fmla="*/ 69 h 147"/>
                <a:gd name="T54" fmla="*/ 33 w 180"/>
                <a:gd name="T55" fmla="*/ 145 h 147"/>
                <a:gd name="T56" fmla="*/ 73 w 180"/>
                <a:gd name="T57" fmla="*/ 145 h 147"/>
                <a:gd name="T58" fmla="*/ 73 w 180"/>
                <a:gd name="T59" fmla="*/ 90 h 147"/>
                <a:gd name="T60" fmla="*/ 107 w 180"/>
                <a:gd name="T61" fmla="*/ 90 h 147"/>
                <a:gd name="T62" fmla="*/ 107 w 180"/>
                <a:gd name="T63" fmla="*/ 1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147">
                  <a:moveTo>
                    <a:pt x="152" y="147"/>
                  </a:moveTo>
                  <a:lnTo>
                    <a:pt x="102" y="147"/>
                  </a:lnTo>
                  <a:lnTo>
                    <a:pt x="102" y="95"/>
                  </a:lnTo>
                  <a:lnTo>
                    <a:pt x="78" y="95"/>
                  </a:lnTo>
                  <a:lnTo>
                    <a:pt x="78" y="147"/>
                  </a:lnTo>
                  <a:lnTo>
                    <a:pt x="28" y="147"/>
                  </a:lnTo>
                  <a:lnTo>
                    <a:pt x="28" y="71"/>
                  </a:lnTo>
                  <a:lnTo>
                    <a:pt x="0" y="71"/>
                  </a:lnTo>
                  <a:lnTo>
                    <a:pt x="90" y="0"/>
                  </a:lnTo>
                  <a:lnTo>
                    <a:pt x="116" y="21"/>
                  </a:lnTo>
                  <a:lnTo>
                    <a:pt x="116" y="3"/>
                  </a:lnTo>
                  <a:lnTo>
                    <a:pt x="137" y="3"/>
                  </a:lnTo>
                  <a:lnTo>
                    <a:pt x="137" y="38"/>
                  </a:lnTo>
                  <a:lnTo>
                    <a:pt x="180" y="71"/>
                  </a:lnTo>
                  <a:lnTo>
                    <a:pt x="152" y="71"/>
                  </a:lnTo>
                  <a:lnTo>
                    <a:pt x="152" y="147"/>
                  </a:lnTo>
                  <a:close/>
                  <a:moveTo>
                    <a:pt x="107" y="145"/>
                  </a:moveTo>
                  <a:lnTo>
                    <a:pt x="147" y="145"/>
                  </a:lnTo>
                  <a:lnTo>
                    <a:pt x="147" y="69"/>
                  </a:lnTo>
                  <a:lnTo>
                    <a:pt x="168" y="69"/>
                  </a:lnTo>
                  <a:lnTo>
                    <a:pt x="133" y="40"/>
                  </a:lnTo>
                  <a:lnTo>
                    <a:pt x="133" y="5"/>
                  </a:lnTo>
                  <a:lnTo>
                    <a:pt x="118" y="5"/>
                  </a:lnTo>
                  <a:lnTo>
                    <a:pt x="118" y="29"/>
                  </a:lnTo>
                  <a:lnTo>
                    <a:pt x="90" y="5"/>
                  </a:lnTo>
                  <a:lnTo>
                    <a:pt x="12" y="69"/>
                  </a:lnTo>
                  <a:lnTo>
                    <a:pt x="33" y="69"/>
                  </a:lnTo>
                  <a:lnTo>
                    <a:pt x="33" y="145"/>
                  </a:lnTo>
                  <a:lnTo>
                    <a:pt x="73" y="145"/>
                  </a:lnTo>
                  <a:lnTo>
                    <a:pt x="73" y="90"/>
                  </a:lnTo>
                  <a:lnTo>
                    <a:pt x="107" y="90"/>
                  </a:lnTo>
                  <a:lnTo>
                    <a:pt x="107" y="145"/>
                  </a:lnTo>
                  <a:close/>
                </a:path>
              </a:pathLst>
            </a:custGeom>
            <a:solidFill>
              <a:schemeClr val="accent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nvGrpSpPr>
          <p:cNvPr id="7" name="Group 6"/>
          <p:cNvGrpSpPr/>
          <p:nvPr/>
        </p:nvGrpSpPr>
        <p:grpSpPr>
          <a:xfrm>
            <a:off x="3752407" y="1267550"/>
            <a:ext cx="945557" cy="4991565"/>
            <a:chOff x="3752407" y="1267550"/>
            <a:chExt cx="945557" cy="4991565"/>
          </a:xfrm>
        </p:grpSpPr>
        <p:grpSp>
          <p:nvGrpSpPr>
            <p:cNvPr id="489" name="组合 7929"/>
            <p:cNvGrpSpPr/>
            <p:nvPr/>
          </p:nvGrpSpPr>
          <p:grpSpPr>
            <a:xfrm rot="16200000">
              <a:off x="1808254" y="4018849"/>
              <a:ext cx="4111168" cy="112747"/>
              <a:chOff x="1377915" y="1296988"/>
              <a:chExt cx="4202428" cy="152400"/>
            </a:xfrm>
          </p:grpSpPr>
          <p:cxnSp>
            <p:nvCxnSpPr>
              <p:cNvPr id="490" name="直接连接符 7970"/>
              <p:cNvCxnSpPr/>
              <p:nvPr/>
            </p:nvCxnSpPr>
            <p:spPr>
              <a:xfrm>
                <a:off x="1377915"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91" name="直接连接符 7971"/>
              <p:cNvCxnSpPr/>
              <p:nvPr/>
            </p:nvCxnSpPr>
            <p:spPr>
              <a:xfrm>
                <a:off x="152793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92" name="直接连接符 7972"/>
              <p:cNvCxnSpPr/>
              <p:nvPr/>
            </p:nvCxnSpPr>
            <p:spPr>
              <a:xfrm>
                <a:off x="166366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93" name="直接连接符 7973"/>
              <p:cNvCxnSpPr/>
              <p:nvPr/>
            </p:nvCxnSpPr>
            <p:spPr>
              <a:xfrm>
                <a:off x="179939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94" name="直接连接符 7974"/>
              <p:cNvCxnSpPr/>
              <p:nvPr/>
            </p:nvCxnSpPr>
            <p:spPr>
              <a:xfrm>
                <a:off x="193513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95" name="直接连接符 7975"/>
              <p:cNvCxnSpPr/>
              <p:nvPr/>
            </p:nvCxnSpPr>
            <p:spPr>
              <a:xfrm>
                <a:off x="2078002"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96" name="直接连接符 7976"/>
              <p:cNvCxnSpPr/>
              <p:nvPr/>
            </p:nvCxnSpPr>
            <p:spPr>
              <a:xfrm>
                <a:off x="222802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97" name="直接连接符 7977"/>
              <p:cNvCxnSpPr/>
              <p:nvPr/>
            </p:nvCxnSpPr>
            <p:spPr>
              <a:xfrm>
                <a:off x="2363753"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98" name="直接连接符 7978"/>
              <p:cNvCxnSpPr/>
              <p:nvPr/>
            </p:nvCxnSpPr>
            <p:spPr>
              <a:xfrm>
                <a:off x="249948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99" name="直接连接符 7979"/>
              <p:cNvCxnSpPr/>
              <p:nvPr/>
            </p:nvCxnSpPr>
            <p:spPr>
              <a:xfrm>
                <a:off x="263521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00" name="直接连接符 7980"/>
              <p:cNvCxnSpPr/>
              <p:nvPr/>
            </p:nvCxnSpPr>
            <p:spPr>
              <a:xfrm>
                <a:off x="2778089"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01" name="直接连接符 7981"/>
              <p:cNvCxnSpPr/>
              <p:nvPr/>
            </p:nvCxnSpPr>
            <p:spPr>
              <a:xfrm>
                <a:off x="292810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02" name="直接连接符 7982"/>
              <p:cNvCxnSpPr/>
              <p:nvPr/>
            </p:nvCxnSpPr>
            <p:spPr>
              <a:xfrm>
                <a:off x="306384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03" name="直接连接符 7983"/>
              <p:cNvCxnSpPr/>
              <p:nvPr/>
            </p:nvCxnSpPr>
            <p:spPr>
              <a:xfrm>
                <a:off x="319957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04" name="直接连接符 7984"/>
              <p:cNvCxnSpPr/>
              <p:nvPr/>
            </p:nvCxnSpPr>
            <p:spPr>
              <a:xfrm>
                <a:off x="333530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05" name="直接连接符 7985"/>
              <p:cNvCxnSpPr/>
              <p:nvPr/>
            </p:nvCxnSpPr>
            <p:spPr>
              <a:xfrm>
                <a:off x="3478176"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06" name="直接连接符 7986"/>
              <p:cNvCxnSpPr/>
              <p:nvPr/>
            </p:nvCxnSpPr>
            <p:spPr>
              <a:xfrm>
                <a:off x="362819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07" name="直接连接符 7987"/>
              <p:cNvCxnSpPr/>
              <p:nvPr/>
            </p:nvCxnSpPr>
            <p:spPr>
              <a:xfrm>
                <a:off x="376392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08" name="直接连接符 7988"/>
              <p:cNvCxnSpPr/>
              <p:nvPr/>
            </p:nvCxnSpPr>
            <p:spPr>
              <a:xfrm>
                <a:off x="3899659"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09" name="直接连接符 7989"/>
              <p:cNvCxnSpPr/>
              <p:nvPr/>
            </p:nvCxnSpPr>
            <p:spPr>
              <a:xfrm>
                <a:off x="403539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10" name="直接连接符 7990"/>
              <p:cNvCxnSpPr/>
              <p:nvPr/>
            </p:nvCxnSpPr>
            <p:spPr>
              <a:xfrm>
                <a:off x="417826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11" name="直接连接符 7991"/>
              <p:cNvCxnSpPr/>
              <p:nvPr/>
            </p:nvCxnSpPr>
            <p:spPr>
              <a:xfrm>
                <a:off x="432828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12" name="直接连接符 7992"/>
              <p:cNvCxnSpPr/>
              <p:nvPr/>
            </p:nvCxnSpPr>
            <p:spPr>
              <a:xfrm>
                <a:off x="446401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13" name="直接连接符 7993"/>
              <p:cNvCxnSpPr/>
              <p:nvPr/>
            </p:nvCxnSpPr>
            <p:spPr>
              <a:xfrm>
                <a:off x="459974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14" name="直接连接符 7994"/>
              <p:cNvCxnSpPr/>
              <p:nvPr/>
            </p:nvCxnSpPr>
            <p:spPr>
              <a:xfrm>
                <a:off x="473547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15" name="直接连接符 7995"/>
              <p:cNvCxnSpPr/>
              <p:nvPr/>
            </p:nvCxnSpPr>
            <p:spPr>
              <a:xfrm>
                <a:off x="487930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16" name="直接连接符 7996"/>
              <p:cNvCxnSpPr/>
              <p:nvPr/>
            </p:nvCxnSpPr>
            <p:spPr>
              <a:xfrm>
                <a:off x="502932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17" name="直接连接符 7997"/>
              <p:cNvCxnSpPr/>
              <p:nvPr/>
            </p:nvCxnSpPr>
            <p:spPr>
              <a:xfrm>
                <a:off x="516505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18" name="直接连接符 7998"/>
              <p:cNvCxnSpPr/>
              <p:nvPr/>
            </p:nvCxnSpPr>
            <p:spPr>
              <a:xfrm>
                <a:off x="530078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19" name="直接连接符 7999"/>
              <p:cNvCxnSpPr/>
              <p:nvPr/>
            </p:nvCxnSpPr>
            <p:spPr>
              <a:xfrm>
                <a:off x="543651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0" name="直接连接符 8000"/>
              <p:cNvCxnSpPr/>
              <p:nvPr/>
            </p:nvCxnSpPr>
            <p:spPr>
              <a:xfrm>
                <a:off x="558034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521" name="组合 7930"/>
            <p:cNvGrpSpPr/>
            <p:nvPr/>
          </p:nvGrpSpPr>
          <p:grpSpPr>
            <a:xfrm rot="5400000">
              <a:off x="2523638" y="4018849"/>
              <a:ext cx="4111168" cy="112747"/>
              <a:chOff x="1377915" y="1296988"/>
              <a:chExt cx="4202428" cy="152400"/>
            </a:xfrm>
          </p:grpSpPr>
          <p:cxnSp>
            <p:nvCxnSpPr>
              <p:cNvPr id="522" name="直接连接符 7939"/>
              <p:cNvCxnSpPr/>
              <p:nvPr/>
            </p:nvCxnSpPr>
            <p:spPr>
              <a:xfrm>
                <a:off x="1377915"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3" name="直接连接符 7940"/>
              <p:cNvCxnSpPr/>
              <p:nvPr/>
            </p:nvCxnSpPr>
            <p:spPr>
              <a:xfrm>
                <a:off x="152793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4" name="直接连接符 7941"/>
              <p:cNvCxnSpPr/>
              <p:nvPr/>
            </p:nvCxnSpPr>
            <p:spPr>
              <a:xfrm>
                <a:off x="166366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5" name="直接连接符 7942"/>
              <p:cNvCxnSpPr/>
              <p:nvPr/>
            </p:nvCxnSpPr>
            <p:spPr>
              <a:xfrm>
                <a:off x="179939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6" name="直接连接符 7943"/>
              <p:cNvCxnSpPr/>
              <p:nvPr/>
            </p:nvCxnSpPr>
            <p:spPr>
              <a:xfrm>
                <a:off x="193513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7" name="直接连接符 7944"/>
              <p:cNvCxnSpPr/>
              <p:nvPr/>
            </p:nvCxnSpPr>
            <p:spPr>
              <a:xfrm>
                <a:off x="2078002"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8" name="直接连接符 7945"/>
              <p:cNvCxnSpPr/>
              <p:nvPr/>
            </p:nvCxnSpPr>
            <p:spPr>
              <a:xfrm>
                <a:off x="222802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9" name="直接连接符 7946"/>
              <p:cNvCxnSpPr/>
              <p:nvPr/>
            </p:nvCxnSpPr>
            <p:spPr>
              <a:xfrm>
                <a:off x="2363753"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30" name="直接连接符 7947"/>
              <p:cNvCxnSpPr/>
              <p:nvPr/>
            </p:nvCxnSpPr>
            <p:spPr>
              <a:xfrm>
                <a:off x="249948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31" name="直接连接符 7948"/>
              <p:cNvCxnSpPr/>
              <p:nvPr/>
            </p:nvCxnSpPr>
            <p:spPr>
              <a:xfrm>
                <a:off x="263521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32" name="直接连接符 7949"/>
              <p:cNvCxnSpPr/>
              <p:nvPr/>
            </p:nvCxnSpPr>
            <p:spPr>
              <a:xfrm>
                <a:off x="2778089"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33" name="直接连接符 7950"/>
              <p:cNvCxnSpPr/>
              <p:nvPr/>
            </p:nvCxnSpPr>
            <p:spPr>
              <a:xfrm>
                <a:off x="292810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34" name="直接连接符 7951"/>
              <p:cNvCxnSpPr/>
              <p:nvPr/>
            </p:nvCxnSpPr>
            <p:spPr>
              <a:xfrm>
                <a:off x="306384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35" name="直接连接符 7952"/>
              <p:cNvCxnSpPr/>
              <p:nvPr/>
            </p:nvCxnSpPr>
            <p:spPr>
              <a:xfrm>
                <a:off x="319957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36" name="直接连接符 7953"/>
              <p:cNvCxnSpPr/>
              <p:nvPr/>
            </p:nvCxnSpPr>
            <p:spPr>
              <a:xfrm>
                <a:off x="333530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37" name="直接连接符 7954"/>
              <p:cNvCxnSpPr/>
              <p:nvPr/>
            </p:nvCxnSpPr>
            <p:spPr>
              <a:xfrm>
                <a:off x="3478176"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38" name="直接连接符 7955"/>
              <p:cNvCxnSpPr/>
              <p:nvPr/>
            </p:nvCxnSpPr>
            <p:spPr>
              <a:xfrm>
                <a:off x="362819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39" name="直接连接符 7956"/>
              <p:cNvCxnSpPr/>
              <p:nvPr/>
            </p:nvCxnSpPr>
            <p:spPr>
              <a:xfrm>
                <a:off x="376392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40" name="直接连接符 7957"/>
              <p:cNvCxnSpPr/>
              <p:nvPr/>
            </p:nvCxnSpPr>
            <p:spPr>
              <a:xfrm>
                <a:off x="3899659"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41" name="直接连接符 7958"/>
              <p:cNvCxnSpPr/>
              <p:nvPr/>
            </p:nvCxnSpPr>
            <p:spPr>
              <a:xfrm>
                <a:off x="403539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42" name="直接连接符 7959"/>
              <p:cNvCxnSpPr/>
              <p:nvPr/>
            </p:nvCxnSpPr>
            <p:spPr>
              <a:xfrm>
                <a:off x="417826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43" name="直接连接符 7960"/>
              <p:cNvCxnSpPr/>
              <p:nvPr/>
            </p:nvCxnSpPr>
            <p:spPr>
              <a:xfrm>
                <a:off x="432828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44" name="直接连接符 7961"/>
              <p:cNvCxnSpPr/>
              <p:nvPr/>
            </p:nvCxnSpPr>
            <p:spPr>
              <a:xfrm>
                <a:off x="446401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45" name="直接连接符 7962"/>
              <p:cNvCxnSpPr/>
              <p:nvPr/>
            </p:nvCxnSpPr>
            <p:spPr>
              <a:xfrm>
                <a:off x="459974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46" name="直接连接符 7963"/>
              <p:cNvCxnSpPr/>
              <p:nvPr/>
            </p:nvCxnSpPr>
            <p:spPr>
              <a:xfrm>
                <a:off x="473547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47" name="直接连接符 7964"/>
              <p:cNvCxnSpPr/>
              <p:nvPr/>
            </p:nvCxnSpPr>
            <p:spPr>
              <a:xfrm>
                <a:off x="487930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48" name="直接连接符 7965"/>
              <p:cNvCxnSpPr/>
              <p:nvPr/>
            </p:nvCxnSpPr>
            <p:spPr>
              <a:xfrm>
                <a:off x="502932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49" name="直接连接符 7966"/>
              <p:cNvCxnSpPr/>
              <p:nvPr/>
            </p:nvCxnSpPr>
            <p:spPr>
              <a:xfrm>
                <a:off x="516505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50" name="直接连接符 7967"/>
              <p:cNvCxnSpPr/>
              <p:nvPr/>
            </p:nvCxnSpPr>
            <p:spPr>
              <a:xfrm>
                <a:off x="530078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51" name="直接连接符 7968"/>
              <p:cNvCxnSpPr/>
              <p:nvPr/>
            </p:nvCxnSpPr>
            <p:spPr>
              <a:xfrm>
                <a:off x="543651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52" name="直接连接符 7969"/>
              <p:cNvCxnSpPr/>
              <p:nvPr/>
            </p:nvCxnSpPr>
            <p:spPr>
              <a:xfrm>
                <a:off x="558034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553" name="Freeform 325"/>
            <p:cNvSpPr/>
            <p:nvPr/>
          </p:nvSpPr>
          <p:spPr bwMode="auto">
            <a:xfrm>
              <a:off x="4012440" y="1891330"/>
              <a:ext cx="425491" cy="4367785"/>
            </a:xfrm>
            <a:custGeom>
              <a:avLst/>
              <a:gdLst>
                <a:gd name="T0" fmla="*/ 62 w 62"/>
                <a:gd name="T1" fmla="*/ 606 h 637"/>
                <a:gd name="T2" fmla="*/ 31 w 62"/>
                <a:gd name="T3" fmla="*/ 637 h 637"/>
                <a:gd name="T4" fmla="*/ 0 w 62"/>
                <a:gd name="T5" fmla="*/ 606 h 637"/>
                <a:gd name="T6" fmla="*/ 0 w 62"/>
                <a:gd name="T7" fmla="*/ 31 h 637"/>
                <a:gd name="T8" fmla="*/ 31 w 62"/>
                <a:gd name="T9" fmla="*/ 0 h 637"/>
                <a:gd name="T10" fmla="*/ 62 w 62"/>
                <a:gd name="T11" fmla="*/ 31 h 637"/>
                <a:gd name="T12" fmla="*/ 62 w 62"/>
                <a:gd name="T13" fmla="*/ 606 h 637"/>
              </a:gdLst>
              <a:ahLst/>
              <a:cxnLst>
                <a:cxn ang="0">
                  <a:pos x="T0" y="T1"/>
                </a:cxn>
                <a:cxn ang="0">
                  <a:pos x="T2" y="T3"/>
                </a:cxn>
                <a:cxn ang="0">
                  <a:pos x="T4" y="T5"/>
                </a:cxn>
                <a:cxn ang="0">
                  <a:pos x="T6" y="T7"/>
                </a:cxn>
                <a:cxn ang="0">
                  <a:pos x="T8" y="T9"/>
                </a:cxn>
                <a:cxn ang="0">
                  <a:pos x="T10" y="T11"/>
                </a:cxn>
                <a:cxn ang="0">
                  <a:pos x="T12" y="T13"/>
                </a:cxn>
              </a:cxnLst>
              <a:rect l="0" t="0" r="r" b="b"/>
              <a:pathLst>
                <a:path w="62" h="637">
                  <a:moveTo>
                    <a:pt x="62" y="606"/>
                  </a:moveTo>
                  <a:cubicBezTo>
                    <a:pt x="62" y="623"/>
                    <a:pt x="48" y="637"/>
                    <a:pt x="31" y="637"/>
                  </a:cubicBezTo>
                  <a:cubicBezTo>
                    <a:pt x="14" y="637"/>
                    <a:pt x="0" y="623"/>
                    <a:pt x="0" y="606"/>
                  </a:cubicBezTo>
                  <a:cubicBezTo>
                    <a:pt x="0" y="31"/>
                    <a:pt x="0" y="31"/>
                    <a:pt x="0" y="31"/>
                  </a:cubicBezTo>
                  <a:cubicBezTo>
                    <a:pt x="0" y="14"/>
                    <a:pt x="14" y="0"/>
                    <a:pt x="31" y="0"/>
                  </a:cubicBezTo>
                  <a:cubicBezTo>
                    <a:pt x="48" y="0"/>
                    <a:pt x="62" y="14"/>
                    <a:pt x="62" y="31"/>
                  </a:cubicBezTo>
                  <a:cubicBezTo>
                    <a:pt x="62" y="606"/>
                    <a:pt x="62" y="606"/>
                    <a:pt x="62" y="606"/>
                  </a:cubicBezTo>
                </a:path>
              </a:pathLst>
            </a:custGeom>
            <a:solidFill>
              <a:schemeClr val="accent4"/>
            </a:solidFill>
            <a:ln w="44450">
              <a:gradFill flip="none" rotWithShape="1">
                <a:gsLst>
                  <a:gs pos="0">
                    <a:schemeClr val="accent1">
                      <a:lumMod val="5000"/>
                      <a:lumOff val="95000"/>
                    </a:schemeClr>
                  </a:gs>
                  <a:gs pos="100000">
                    <a:schemeClr val="bg1">
                      <a:lumMod val="75000"/>
                    </a:schemeClr>
                  </a:gs>
                </a:gsLst>
                <a:lin ang="16200000" scaled="1"/>
                <a:tileRect/>
              </a:gradFill>
            </a:ln>
            <a:effectLst>
              <a:innerShdw blurRad="190500">
                <a:prstClr val="black">
                  <a:alpha val="85000"/>
                </a:prstClr>
              </a:innerShdw>
            </a:effectLst>
          </p:spPr>
          <p:txBody>
            <a:bodyPr vert="horz" wrap="square" lIns="91440" tIns="45720" rIns="91440" bIns="45720" numCol="1" anchor="t" anchorCtr="0" compatLnSpc="1"/>
            <a:lstStyle/>
            <a:p>
              <a:endParaRPr lang="zh-CN" altLang="en-US">
                <a:solidFill>
                  <a:srgbClr val="B81D2B"/>
                </a:solidFill>
              </a:endParaRPr>
            </a:p>
          </p:txBody>
        </p:sp>
        <p:grpSp>
          <p:nvGrpSpPr>
            <p:cNvPr id="554" name="组合 1570"/>
            <p:cNvGrpSpPr/>
            <p:nvPr/>
          </p:nvGrpSpPr>
          <p:grpSpPr>
            <a:xfrm>
              <a:off x="3752407" y="4099414"/>
              <a:ext cx="945557" cy="948668"/>
              <a:chOff x="4172864" y="1696346"/>
              <a:chExt cx="966547" cy="969727"/>
            </a:xfrm>
          </p:grpSpPr>
          <p:grpSp>
            <p:nvGrpSpPr>
              <p:cNvPr id="555" name="组合 7932"/>
              <p:cNvGrpSpPr/>
              <p:nvPr/>
            </p:nvGrpSpPr>
            <p:grpSpPr>
              <a:xfrm>
                <a:off x="4172864" y="1696346"/>
                <a:ext cx="966547" cy="969727"/>
                <a:chOff x="2961736" y="1750007"/>
                <a:chExt cx="966547" cy="969727"/>
              </a:xfrm>
              <a:effectLst>
                <a:outerShdw blurRad="127000" dist="63500" dir="2700000" algn="tl" rotWithShape="0">
                  <a:prstClr val="black">
                    <a:alpha val="28000"/>
                  </a:prstClr>
                </a:outerShdw>
              </a:effectLst>
            </p:grpSpPr>
            <p:grpSp>
              <p:nvGrpSpPr>
                <p:cNvPr id="557" name="组合 7934"/>
                <p:cNvGrpSpPr/>
                <p:nvPr/>
              </p:nvGrpSpPr>
              <p:grpSpPr>
                <a:xfrm>
                  <a:off x="2961736" y="1750007"/>
                  <a:ext cx="966547" cy="969727"/>
                  <a:chOff x="4379543" y="1491533"/>
                  <a:chExt cx="966547" cy="969727"/>
                </a:xfrm>
              </p:grpSpPr>
              <p:sp>
                <p:nvSpPr>
                  <p:cNvPr id="559" name="Oval 360"/>
                  <p:cNvSpPr>
                    <a:spLocks noChangeArrowheads="1"/>
                  </p:cNvSpPr>
                  <p:nvPr/>
                </p:nvSpPr>
                <p:spPr bwMode="auto">
                  <a:xfrm>
                    <a:off x="4379543" y="1491533"/>
                    <a:ext cx="966547" cy="969727"/>
                  </a:xfrm>
                  <a:prstGeom prst="ellipse">
                    <a:avLst/>
                  </a:prstGeom>
                  <a:gradFill flip="none" rotWithShape="1">
                    <a:gsLst>
                      <a:gs pos="50400">
                        <a:srgbClr val="E5E6E7"/>
                      </a:gs>
                      <a:gs pos="0">
                        <a:schemeClr val="bg1">
                          <a:lumMod val="95000"/>
                        </a:schemeClr>
                      </a:gs>
                      <a:gs pos="100000">
                        <a:srgbClr val="BABABA"/>
                      </a:gs>
                    </a:gsLst>
                    <a:lin ang="2700000" scaled="1"/>
                    <a:tileRect/>
                  </a:gradFill>
                  <a:ln>
                    <a:noFill/>
                  </a:ln>
                </p:spPr>
                <p:txBody>
                  <a:bodyPr vert="horz" wrap="square" lIns="91440" tIns="45720" rIns="91440" bIns="45720" numCol="1" anchor="t" anchorCtr="0" compatLnSpc="1"/>
                  <a:lstStyle/>
                  <a:p>
                    <a:endParaRPr lang="zh-CN" altLang="en-US">
                      <a:solidFill>
                        <a:srgbClr val="B81D2B"/>
                      </a:solidFill>
                    </a:endParaRPr>
                  </a:p>
                </p:txBody>
              </p:sp>
              <p:sp>
                <p:nvSpPr>
                  <p:cNvPr id="560" name="Oval 360"/>
                  <p:cNvSpPr>
                    <a:spLocks noChangeArrowheads="1"/>
                  </p:cNvSpPr>
                  <p:nvPr/>
                </p:nvSpPr>
                <p:spPr bwMode="auto">
                  <a:xfrm>
                    <a:off x="4413087" y="1527705"/>
                    <a:ext cx="899458" cy="902417"/>
                  </a:xfrm>
                  <a:prstGeom prst="ellipse">
                    <a:avLst/>
                  </a:prstGeom>
                  <a:gradFill flip="none" rotWithShape="1">
                    <a:gsLst>
                      <a:gs pos="53000">
                        <a:srgbClr val="E5E6E7"/>
                      </a:gs>
                      <a:gs pos="0">
                        <a:schemeClr val="bg1"/>
                      </a:gs>
                      <a:gs pos="100000">
                        <a:srgbClr val="BABABA"/>
                      </a:gs>
                    </a:gsLst>
                    <a:lin ang="13500000" scaled="1"/>
                    <a:tileRect/>
                  </a:gradFill>
                  <a:ln>
                    <a:noFill/>
                  </a:ln>
                  <a:effectLst/>
                </p:spPr>
                <p:txBody>
                  <a:bodyPr vert="horz" wrap="square" lIns="91440" tIns="45720" rIns="91440" bIns="45720" numCol="1" anchor="t" anchorCtr="0" compatLnSpc="1"/>
                  <a:lstStyle/>
                  <a:p>
                    <a:endParaRPr lang="zh-CN" altLang="en-US">
                      <a:solidFill>
                        <a:srgbClr val="B81D2B"/>
                      </a:solidFill>
                    </a:endParaRPr>
                  </a:p>
                </p:txBody>
              </p:sp>
              <p:sp>
                <p:nvSpPr>
                  <p:cNvPr id="561" name="Freeform 364"/>
                  <p:cNvSpPr/>
                  <p:nvPr/>
                </p:nvSpPr>
                <p:spPr bwMode="auto">
                  <a:xfrm>
                    <a:off x="5137978" y="1791474"/>
                    <a:ext cx="174567" cy="369844"/>
                  </a:xfrm>
                  <a:custGeom>
                    <a:avLst/>
                    <a:gdLst>
                      <a:gd name="T0" fmla="*/ 0 w 25"/>
                      <a:gd name="T1" fmla="*/ 26 h 53"/>
                      <a:gd name="T2" fmla="*/ 19 w 25"/>
                      <a:gd name="T3" fmla="*/ 53 h 53"/>
                      <a:gd name="T4" fmla="*/ 25 w 25"/>
                      <a:gd name="T5" fmla="*/ 26 h 53"/>
                      <a:gd name="T6" fmla="*/ 19 w 25"/>
                      <a:gd name="T7" fmla="*/ 0 h 53"/>
                      <a:gd name="T8" fmla="*/ 0 w 25"/>
                      <a:gd name="T9" fmla="*/ 26 h 53"/>
                    </a:gdLst>
                    <a:ahLst/>
                    <a:cxnLst>
                      <a:cxn ang="0">
                        <a:pos x="T0" y="T1"/>
                      </a:cxn>
                      <a:cxn ang="0">
                        <a:pos x="T2" y="T3"/>
                      </a:cxn>
                      <a:cxn ang="0">
                        <a:pos x="T4" y="T5"/>
                      </a:cxn>
                      <a:cxn ang="0">
                        <a:pos x="T6" y="T7"/>
                      </a:cxn>
                      <a:cxn ang="0">
                        <a:pos x="T8" y="T9"/>
                      </a:cxn>
                    </a:cxnLst>
                    <a:rect l="0" t="0" r="r" b="b"/>
                    <a:pathLst>
                      <a:path w="25" h="53">
                        <a:moveTo>
                          <a:pt x="0" y="26"/>
                        </a:moveTo>
                        <a:cubicBezTo>
                          <a:pt x="0" y="37"/>
                          <a:pt x="7" y="46"/>
                          <a:pt x="19" y="53"/>
                        </a:cubicBezTo>
                        <a:cubicBezTo>
                          <a:pt x="23" y="45"/>
                          <a:pt x="25" y="36"/>
                          <a:pt x="25" y="26"/>
                        </a:cubicBezTo>
                        <a:cubicBezTo>
                          <a:pt x="25" y="17"/>
                          <a:pt x="23" y="8"/>
                          <a:pt x="19" y="0"/>
                        </a:cubicBezTo>
                        <a:cubicBezTo>
                          <a:pt x="7" y="7"/>
                          <a:pt x="0" y="16"/>
                          <a:pt x="0" y="26"/>
                        </a:cubicBezTo>
                      </a:path>
                    </a:pathLst>
                  </a:custGeom>
                  <a:solidFill>
                    <a:schemeClr val="accent4"/>
                  </a:solidFill>
                  <a:ln>
                    <a:solidFill>
                      <a:schemeClr val="accent4">
                        <a:lumMod val="75000"/>
                      </a:schemeClr>
                    </a:solidFill>
                  </a:ln>
                  <a:effectLst>
                    <a:innerShdw blurRad="63500" dist="50800" dir="10800000">
                      <a:prstClr val="black">
                        <a:alpha val="20000"/>
                      </a:prstClr>
                    </a:innerShdw>
                  </a:effectLst>
                </p:spPr>
                <p:txBody>
                  <a:bodyPr vert="horz" wrap="square" lIns="91440" tIns="45720" rIns="91440" bIns="45720" numCol="1" anchor="t" anchorCtr="0" compatLnSpc="1"/>
                  <a:lstStyle/>
                  <a:p>
                    <a:r>
                      <a:rPr lang="en-US" altLang="zh-CN" smtClean="0">
                        <a:solidFill>
                          <a:srgbClr val="B81D2B"/>
                        </a:solidFill>
                      </a:rPr>
                      <a:t> </a:t>
                    </a:r>
                    <a:endParaRPr lang="zh-CN" altLang="en-US">
                      <a:solidFill>
                        <a:srgbClr val="B81D2B"/>
                      </a:solidFill>
                    </a:endParaRPr>
                  </a:p>
                </p:txBody>
              </p:sp>
            </p:grpSp>
            <p:sp>
              <p:nvSpPr>
                <p:cNvPr id="558" name="椭圆 7935"/>
                <p:cNvSpPr/>
                <p:nvPr/>
              </p:nvSpPr>
              <p:spPr>
                <a:xfrm>
                  <a:off x="3156001" y="1951782"/>
                  <a:ext cx="54769" cy="54769"/>
                </a:xfrm>
                <a:prstGeom prst="ellipse">
                  <a:avLst/>
                </a:prstGeom>
                <a:solidFill>
                  <a:srgbClr val="EEEEEE">
                    <a:alpha val="1000"/>
                  </a:srgbClr>
                </a:solidFill>
                <a:ln>
                  <a:noFill/>
                </a:ln>
                <a:effectLst>
                  <a:glow rad="787400">
                    <a:schemeClr val="bg1">
                      <a:alpha val="92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B81D2B"/>
                    </a:solidFill>
                  </a:endParaRPr>
                </a:p>
              </p:txBody>
            </p:sp>
          </p:grpSp>
          <p:sp>
            <p:nvSpPr>
              <p:cNvPr id="556" name="文本框 7933"/>
              <p:cNvSpPr txBox="1"/>
              <p:nvPr/>
            </p:nvSpPr>
            <p:spPr>
              <a:xfrm>
                <a:off x="4206287" y="1941228"/>
                <a:ext cx="784437" cy="471913"/>
              </a:xfrm>
              <a:prstGeom prst="rect">
                <a:avLst/>
              </a:prstGeom>
              <a:noFill/>
            </p:spPr>
            <p:txBody>
              <a:bodyPr wrap="square" rtlCol="0">
                <a:spAutoFit/>
              </a:bodyPr>
              <a:lstStyle/>
              <a:p>
                <a:r>
                  <a:rPr lang="en-US" altLang="zh-CN" sz="2400" b="1" smtClean="0">
                    <a:solidFill>
                      <a:schemeClr val="accent4"/>
                    </a:solidFill>
                    <a:ea typeface="微软雅黑" panose="020B0503020204020204" pitchFamily="34" charset="-122"/>
                  </a:rPr>
                  <a:t>40%</a:t>
                </a:r>
                <a:endParaRPr lang="zh-CN" altLang="en-US" sz="2400" b="1">
                  <a:solidFill>
                    <a:schemeClr val="accent4"/>
                  </a:solidFill>
                  <a:ea typeface="微软雅黑" panose="020B0503020204020204" pitchFamily="34" charset="-122"/>
                </a:endParaRPr>
              </a:p>
            </p:txBody>
          </p:sp>
        </p:grpSp>
        <p:grpSp>
          <p:nvGrpSpPr>
            <p:cNvPr id="639" name="组合 9591"/>
            <p:cNvGrpSpPr/>
            <p:nvPr/>
          </p:nvGrpSpPr>
          <p:grpSpPr>
            <a:xfrm>
              <a:off x="4094907" y="1267550"/>
              <a:ext cx="249347" cy="400466"/>
              <a:chOff x="3391643" y="1233376"/>
              <a:chExt cx="233293" cy="374682"/>
            </a:xfrm>
            <a:solidFill>
              <a:schemeClr val="accent4"/>
            </a:solidFill>
          </p:grpSpPr>
          <p:sp>
            <p:nvSpPr>
              <p:cNvPr id="640" name="Freeform 5058"/>
              <p:cNvSpPr>
                <a:spLocks noEditPoints="1"/>
              </p:cNvSpPr>
              <p:nvPr/>
            </p:nvSpPr>
            <p:spPr bwMode="auto">
              <a:xfrm>
                <a:off x="3485902" y="1579780"/>
                <a:ext cx="44774" cy="28278"/>
              </a:xfrm>
              <a:custGeom>
                <a:avLst/>
                <a:gdLst>
                  <a:gd name="T0" fmla="*/ 6 w 8"/>
                  <a:gd name="T1" fmla="*/ 0 h 5"/>
                  <a:gd name="T2" fmla="*/ 2 w 8"/>
                  <a:gd name="T3" fmla="*/ 0 h 5"/>
                  <a:gd name="T4" fmla="*/ 0 w 8"/>
                  <a:gd name="T5" fmla="*/ 2 h 5"/>
                  <a:gd name="T6" fmla="*/ 2 w 8"/>
                  <a:gd name="T7" fmla="*/ 5 h 5"/>
                  <a:gd name="T8" fmla="*/ 6 w 8"/>
                  <a:gd name="T9" fmla="*/ 5 h 5"/>
                  <a:gd name="T10" fmla="*/ 8 w 8"/>
                  <a:gd name="T11" fmla="*/ 2 h 5"/>
                  <a:gd name="T12" fmla="*/ 6 w 8"/>
                  <a:gd name="T13" fmla="*/ 0 h 5"/>
                  <a:gd name="T14" fmla="*/ 6 w 8"/>
                  <a:gd name="T15" fmla="*/ 3 h 5"/>
                  <a:gd name="T16" fmla="*/ 2 w 8"/>
                  <a:gd name="T17" fmla="*/ 3 h 5"/>
                  <a:gd name="T18" fmla="*/ 1 w 8"/>
                  <a:gd name="T19" fmla="*/ 2 h 5"/>
                  <a:gd name="T20" fmla="*/ 2 w 8"/>
                  <a:gd name="T21" fmla="*/ 2 h 5"/>
                  <a:gd name="T22" fmla="*/ 6 w 8"/>
                  <a:gd name="T23" fmla="*/ 2 h 5"/>
                  <a:gd name="T24" fmla="*/ 7 w 8"/>
                  <a:gd name="T25" fmla="*/ 2 h 5"/>
                  <a:gd name="T26" fmla="*/ 6 w 8"/>
                  <a:gd name="T2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6" y="0"/>
                    </a:moveTo>
                    <a:cubicBezTo>
                      <a:pt x="2" y="0"/>
                      <a:pt x="2" y="0"/>
                      <a:pt x="2" y="0"/>
                    </a:cubicBezTo>
                    <a:cubicBezTo>
                      <a:pt x="1" y="0"/>
                      <a:pt x="0" y="1"/>
                      <a:pt x="0" y="2"/>
                    </a:cubicBezTo>
                    <a:cubicBezTo>
                      <a:pt x="0" y="4"/>
                      <a:pt x="1" y="5"/>
                      <a:pt x="2" y="5"/>
                    </a:cubicBezTo>
                    <a:cubicBezTo>
                      <a:pt x="6" y="5"/>
                      <a:pt x="6" y="5"/>
                      <a:pt x="6" y="5"/>
                    </a:cubicBezTo>
                    <a:cubicBezTo>
                      <a:pt x="7" y="5"/>
                      <a:pt x="8" y="4"/>
                      <a:pt x="8" y="2"/>
                    </a:cubicBezTo>
                    <a:cubicBezTo>
                      <a:pt x="8" y="1"/>
                      <a:pt x="7" y="0"/>
                      <a:pt x="6" y="0"/>
                    </a:cubicBezTo>
                    <a:close/>
                    <a:moveTo>
                      <a:pt x="6" y="3"/>
                    </a:moveTo>
                    <a:cubicBezTo>
                      <a:pt x="2" y="3"/>
                      <a:pt x="2" y="3"/>
                      <a:pt x="2" y="3"/>
                    </a:cubicBezTo>
                    <a:cubicBezTo>
                      <a:pt x="2" y="3"/>
                      <a:pt x="1" y="3"/>
                      <a:pt x="1" y="2"/>
                    </a:cubicBezTo>
                    <a:cubicBezTo>
                      <a:pt x="1" y="2"/>
                      <a:pt x="2" y="2"/>
                      <a:pt x="2" y="2"/>
                    </a:cubicBezTo>
                    <a:cubicBezTo>
                      <a:pt x="6" y="2"/>
                      <a:pt x="6" y="2"/>
                      <a:pt x="6" y="2"/>
                    </a:cubicBezTo>
                    <a:cubicBezTo>
                      <a:pt x="6" y="2"/>
                      <a:pt x="7" y="2"/>
                      <a:pt x="7" y="2"/>
                    </a:cubicBezTo>
                    <a:cubicBezTo>
                      <a:pt x="7" y="3"/>
                      <a:pt x="6" y="3"/>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41" name="Freeform 5059"/>
              <p:cNvSpPr>
                <a:spLocks noEditPoints="1"/>
              </p:cNvSpPr>
              <p:nvPr/>
            </p:nvSpPr>
            <p:spPr bwMode="auto">
              <a:xfrm>
                <a:off x="3469407" y="1551502"/>
                <a:ext cx="77765" cy="28278"/>
              </a:xfrm>
              <a:custGeom>
                <a:avLst/>
                <a:gdLst>
                  <a:gd name="T0" fmla="*/ 12 w 14"/>
                  <a:gd name="T1" fmla="*/ 0 h 5"/>
                  <a:gd name="T2" fmla="*/ 2 w 14"/>
                  <a:gd name="T3" fmla="*/ 0 h 5"/>
                  <a:gd name="T4" fmla="*/ 0 w 14"/>
                  <a:gd name="T5" fmla="*/ 3 h 5"/>
                  <a:gd name="T6" fmla="*/ 2 w 14"/>
                  <a:gd name="T7" fmla="*/ 5 h 5"/>
                  <a:gd name="T8" fmla="*/ 12 w 14"/>
                  <a:gd name="T9" fmla="*/ 5 h 5"/>
                  <a:gd name="T10" fmla="*/ 14 w 14"/>
                  <a:gd name="T11" fmla="*/ 3 h 5"/>
                  <a:gd name="T12" fmla="*/ 12 w 14"/>
                  <a:gd name="T13" fmla="*/ 0 h 5"/>
                  <a:gd name="T14" fmla="*/ 12 w 14"/>
                  <a:gd name="T15" fmla="*/ 3 h 5"/>
                  <a:gd name="T16" fmla="*/ 2 w 14"/>
                  <a:gd name="T17" fmla="*/ 3 h 5"/>
                  <a:gd name="T18" fmla="*/ 1 w 14"/>
                  <a:gd name="T19" fmla="*/ 3 h 5"/>
                  <a:gd name="T20" fmla="*/ 2 w 14"/>
                  <a:gd name="T21" fmla="*/ 2 h 5"/>
                  <a:gd name="T22" fmla="*/ 12 w 14"/>
                  <a:gd name="T23" fmla="*/ 2 h 5"/>
                  <a:gd name="T24" fmla="*/ 13 w 14"/>
                  <a:gd name="T25" fmla="*/ 3 h 5"/>
                  <a:gd name="T26" fmla="*/ 12 w 14"/>
                  <a:gd name="T2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5">
                    <a:moveTo>
                      <a:pt x="12" y="0"/>
                    </a:moveTo>
                    <a:cubicBezTo>
                      <a:pt x="2" y="0"/>
                      <a:pt x="2" y="0"/>
                      <a:pt x="2" y="0"/>
                    </a:cubicBezTo>
                    <a:cubicBezTo>
                      <a:pt x="1" y="0"/>
                      <a:pt x="0" y="1"/>
                      <a:pt x="0" y="3"/>
                    </a:cubicBezTo>
                    <a:cubicBezTo>
                      <a:pt x="0" y="4"/>
                      <a:pt x="1" y="5"/>
                      <a:pt x="2" y="5"/>
                    </a:cubicBezTo>
                    <a:cubicBezTo>
                      <a:pt x="12" y="5"/>
                      <a:pt x="12" y="5"/>
                      <a:pt x="12" y="5"/>
                    </a:cubicBezTo>
                    <a:cubicBezTo>
                      <a:pt x="13" y="5"/>
                      <a:pt x="14" y="4"/>
                      <a:pt x="14" y="3"/>
                    </a:cubicBezTo>
                    <a:cubicBezTo>
                      <a:pt x="14" y="1"/>
                      <a:pt x="13" y="0"/>
                      <a:pt x="12" y="0"/>
                    </a:cubicBezTo>
                    <a:close/>
                    <a:moveTo>
                      <a:pt x="12" y="3"/>
                    </a:moveTo>
                    <a:cubicBezTo>
                      <a:pt x="2" y="3"/>
                      <a:pt x="2" y="3"/>
                      <a:pt x="2" y="3"/>
                    </a:cubicBezTo>
                    <a:cubicBezTo>
                      <a:pt x="2" y="3"/>
                      <a:pt x="1" y="3"/>
                      <a:pt x="1" y="3"/>
                    </a:cubicBezTo>
                    <a:cubicBezTo>
                      <a:pt x="1" y="2"/>
                      <a:pt x="2" y="2"/>
                      <a:pt x="2" y="2"/>
                    </a:cubicBezTo>
                    <a:cubicBezTo>
                      <a:pt x="12" y="2"/>
                      <a:pt x="12" y="2"/>
                      <a:pt x="12" y="2"/>
                    </a:cubicBezTo>
                    <a:cubicBezTo>
                      <a:pt x="12" y="2"/>
                      <a:pt x="13" y="2"/>
                      <a:pt x="13" y="3"/>
                    </a:cubicBezTo>
                    <a:cubicBezTo>
                      <a:pt x="13" y="3"/>
                      <a:pt x="12" y="3"/>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42" name="Freeform 5060"/>
              <p:cNvSpPr>
                <a:spLocks noEditPoints="1"/>
              </p:cNvSpPr>
              <p:nvPr/>
            </p:nvSpPr>
            <p:spPr bwMode="auto">
              <a:xfrm>
                <a:off x="3457624" y="1518512"/>
                <a:ext cx="101330" cy="32991"/>
              </a:xfrm>
              <a:custGeom>
                <a:avLst/>
                <a:gdLst>
                  <a:gd name="T0" fmla="*/ 15 w 18"/>
                  <a:gd name="T1" fmla="*/ 0 h 6"/>
                  <a:gd name="T2" fmla="*/ 3 w 18"/>
                  <a:gd name="T3" fmla="*/ 0 h 6"/>
                  <a:gd name="T4" fmla="*/ 0 w 18"/>
                  <a:gd name="T5" fmla="*/ 3 h 6"/>
                  <a:gd name="T6" fmla="*/ 3 w 18"/>
                  <a:gd name="T7" fmla="*/ 6 h 6"/>
                  <a:gd name="T8" fmla="*/ 15 w 18"/>
                  <a:gd name="T9" fmla="*/ 6 h 6"/>
                  <a:gd name="T10" fmla="*/ 18 w 18"/>
                  <a:gd name="T11" fmla="*/ 3 h 6"/>
                  <a:gd name="T12" fmla="*/ 15 w 18"/>
                  <a:gd name="T13" fmla="*/ 0 h 6"/>
                  <a:gd name="T14" fmla="*/ 15 w 18"/>
                  <a:gd name="T15" fmla="*/ 5 h 6"/>
                  <a:gd name="T16" fmla="*/ 3 w 18"/>
                  <a:gd name="T17" fmla="*/ 5 h 6"/>
                  <a:gd name="T18" fmla="*/ 2 w 18"/>
                  <a:gd name="T19" fmla="*/ 3 h 6"/>
                  <a:gd name="T20" fmla="*/ 3 w 18"/>
                  <a:gd name="T21" fmla="*/ 2 h 6"/>
                  <a:gd name="T22" fmla="*/ 15 w 18"/>
                  <a:gd name="T23" fmla="*/ 2 h 6"/>
                  <a:gd name="T24" fmla="*/ 16 w 18"/>
                  <a:gd name="T25" fmla="*/ 3 h 6"/>
                  <a:gd name="T26" fmla="*/ 15 w 18"/>
                  <a:gd name="T2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6">
                    <a:moveTo>
                      <a:pt x="15" y="0"/>
                    </a:moveTo>
                    <a:cubicBezTo>
                      <a:pt x="3" y="0"/>
                      <a:pt x="3" y="0"/>
                      <a:pt x="3" y="0"/>
                    </a:cubicBezTo>
                    <a:cubicBezTo>
                      <a:pt x="1" y="0"/>
                      <a:pt x="0" y="1"/>
                      <a:pt x="0" y="3"/>
                    </a:cubicBezTo>
                    <a:cubicBezTo>
                      <a:pt x="0" y="5"/>
                      <a:pt x="1" y="6"/>
                      <a:pt x="3" y="6"/>
                    </a:cubicBezTo>
                    <a:cubicBezTo>
                      <a:pt x="15" y="6"/>
                      <a:pt x="15" y="6"/>
                      <a:pt x="15" y="6"/>
                    </a:cubicBezTo>
                    <a:cubicBezTo>
                      <a:pt x="17" y="6"/>
                      <a:pt x="18" y="5"/>
                      <a:pt x="18" y="3"/>
                    </a:cubicBezTo>
                    <a:cubicBezTo>
                      <a:pt x="18" y="1"/>
                      <a:pt x="17" y="0"/>
                      <a:pt x="15" y="0"/>
                    </a:cubicBezTo>
                    <a:close/>
                    <a:moveTo>
                      <a:pt x="15" y="5"/>
                    </a:moveTo>
                    <a:cubicBezTo>
                      <a:pt x="3" y="5"/>
                      <a:pt x="3" y="5"/>
                      <a:pt x="3" y="5"/>
                    </a:cubicBezTo>
                    <a:cubicBezTo>
                      <a:pt x="2" y="5"/>
                      <a:pt x="2" y="4"/>
                      <a:pt x="2" y="3"/>
                    </a:cubicBezTo>
                    <a:cubicBezTo>
                      <a:pt x="2" y="2"/>
                      <a:pt x="2" y="2"/>
                      <a:pt x="3" y="2"/>
                    </a:cubicBezTo>
                    <a:cubicBezTo>
                      <a:pt x="15" y="2"/>
                      <a:pt x="15" y="2"/>
                      <a:pt x="15" y="2"/>
                    </a:cubicBezTo>
                    <a:cubicBezTo>
                      <a:pt x="16" y="2"/>
                      <a:pt x="16" y="2"/>
                      <a:pt x="16" y="3"/>
                    </a:cubicBezTo>
                    <a:cubicBezTo>
                      <a:pt x="16" y="4"/>
                      <a:pt x="16" y="5"/>
                      <a:pt x="1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43" name="Freeform 5061"/>
              <p:cNvSpPr>
                <a:spLocks noEditPoints="1"/>
              </p:cNvSpPr>
              <p:nvPr/>
            </p:nvSpPr>
            <p:spPr bwMode="auto">
              <a:xfrm>
                <a:off x="3391643" y="1233376"/>
                <a:ext cx="233293" cy="280423"/>
              </a:xfrm>
              <a:custGeom>
                <a:avLst/>
                <a:gdLst>
                  <a:gd name="T0" fmla="*/ 21 w 42"/>
                  <a:gd name="T1" fmla="*/ 0 h 50"/>
                  <a:gd name="T2" fmla="*/ 0 w 42"/>
                  <a:gd name="T3" fmla="*/ 21 h 50"/>
                  <a:gd name="T4" fmla="*/ 4 w 42"/>
                  <a:gd name="T5" fmla="*/ 34 h 50"/>
                  <a:gd name="T6" fmla="*/ 12 w 42"/>
                  <a:gd name="T7" fmla="*/ 49 h 50"/>
                  <a:gd name="T8" fmla="*/ 12 w 42"/>
                  <a:gd name="T9" fmla="*/ 50 h 50"/>
                  <a:gd name="T10" fmla="*/ 30 w 42"/>
                  <a:gd name="T11" fmla="*/ 50 h 50"/>
                  <a:gd name="T12" fmla="*/ 30 w 42"/>
                  <a:gd name="T13" fmla="*/ 49 h 50"/>
                  <a:gd name="T14" fmla="*/ 38 w 42"/>
                  <a:gd name="T15" fmla="*/ 34 h 50"/>
                  <a:gd name="T16" fmla="*/ 42 w 42"/>
                  <a:gd name="T17" fmla="*/ 21 h 50"/>
                  <a:gd name="T18" fmla="*/ 21 w 42"/>
                  <a:gd name="T19" fmla="*/ 0 h 50"/>
                  <a:gd name="T20" fmla="*/ 36 w 42"/>
                  <a:gd name="T21" fmla="*/ 33 h 50"/>
                  <a:gd name="T22" fmla="*/ 29 w 42"/>
                  <a:gd name="T23" fmla="*/ 48 h 50"/>
                  <a:gd name="T24" fmla="*/ 13 w 42"/>
                  <a:gd name="T25" fmla="*/ 48 h 50"/>
                  <a:gd name="T26" fmla="*/ 6 w 42"/>
                  <a:gd name="T27" fmla="*/ 33 h 50"/>
                  <a:gd name="T28" fmla="*/ 1 w 42"/>
                  <a:gd name="T29" fmla="*/ 21 h 50"/>
                  <a:gd name="T30" fmla="*/ 21 w 42"/>
                  <a:gd name="T31" fmla="*/ 1 h 50"/>
                  <a:gd name="T32" fmla="*/ 41 w 42"/>
                  <a:gd name="T33" fmla="*/ 21 h 50"/>
                  <a:gd name="T34" fmla="*/ 36 w 42"/>
                  <a:gd name="T35" fmla="*/ 3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50">
                    <a:moveTo>
                      <a:pt x="21" y="0"/>
                    </a:moveTo>
                    <a:cubicBezTo>
                      <a:pt x="9" y="0"/>
                      <a:pt x="0" y="9"/>
                      <a:pt x="0" y="21"/>
                    </a:cubicBezTo>
                    <a:cubicBezTo>
                      <a:pt x="0" y="26"/>
                      <a:pt x="1" y="30"/>
                      <a:pt x="4" y="34"/>
                    </a:cubicBezTo>
                    <a:cubicBezTo>
                      <a:pt x="6" y="36"/>
                      <a:pt x="11" y="44"/>
                      <a:pt x="12" y="49"/>
                    </a:cubicBezTo>
                    <a:cubicBezTo>
                      <a:pt x="12" y="50"/>
                      <a:pt x="12" y="50"/>
                      <a:pt x="12" y="50"/>
                    </a:cubicBezTo>
                    <a:cubicBezTo>
                      <a:pt x="30" y="50"/>
                      <a:pt x="30" y="50"/>
                      <a:pt x="30" y="50"/>
                    </a:cubicBezTo>
                    <a:cubicBezTo>
                      <a:pt x="30" y="49"/>
                      <a:pt x="30" y="49"/>
                      <a:pt x="30" y="49"/>
                    </a:cubicBezTo>
                    <a:cubicBezTo>
                      <a:pt x="31" y="44"/>
                      <a:pt x="36" y="36"/>
                      <a:pt x="38" y="34"/>
                    </a:cubicBezTo>
                    <a:cubicBezTo>
                      <a:pt x="41" y="30"/>
                      <a:pt x="42" y="26"/>
                      <a:pt x="42" y="21"/>
                    </a:cubicBezTo>
                    <a:cubicBezTo>
                      <a:pt x="42" y="9"/>
                      <a:pt x="33" y="0"/>
                      <a:pt x="21" y="0"/>
                    </a:cubicBezTo>
                    <a:close/>
                    <a:moveTo>
                      <a:pt x="36" y="33"/>
                    </a:moveTo>
                    <a:cubicBezTo>
                      <a:pt x="35" y="35"/>
                      <a:pt x="30" y="43"/>
                      <a:pt x="29" y="48"/>
                    </a:cubicBezTo>
                    <a:cubicBezTo>
                      <a:pt x="13" y="48"/>
                      <a:pt x="13" y="48"/>
                      <a:pt x="13" y="48"/>
                    </a:cubicBezTo>
                    <a:cubicBezTo>
                      <a:pt x="12" y="43"/>
                      <a:pt x="7" y="35"/>
                      <a:pt x="6" y="33"/>
                    </a:cubicBezTo>
                    <a:cubicBezTo>
                      <a:pt x="3" y="29"/>
                      <a:pt x="1" y="25"/>
                      <a:pt x="1" y="21"/>
                    </a:cubicBezTo>
                    <a:cubicBezTo>
                      <a:pt x="1" y="10"/>
                      <a:pt x="10" y="1"/>
                      <a:pt x="21" y="1"/>
                    </a:cubicBezTo>
                    <a:cubicBezTo>
                      <a:pt x="32" y="1"/>
                      <a:pt x="41" y="10"/>
                      <a:pt x="41" y="21"/>
                    </a:cubicBezTo>
                    <a:cubicBezTo>
                      <a:pt x="41" y="25"/>
                      <a:pt x="39" y="29"/>
                      <a:pt x="36"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cxnSp>
        <p:nvCxnSpPr>
          <p:cNvPr id="310" name="Straight Connector 309"/>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9" name="Group 8"/>
          <p:cNvGrpSpPr/>
          <p:nvPr/>
        </p:nvGrpSpPr>
        <p:grpSpPr>
          <a:xfrm>
            <a:off x="5150443" y="1270919"/>
            <a:ext cx="945557" cy="4986986"/>
            <a:chOff x="5150443" y="1270919"/>
            <a:chExt cx="945557" cy="4986986"/>
          </a:xfrm>
        </p:grpSpPr>
        <p:grpSp>
          <p:nvGrpSpPr>
            <p:cNvPr id="562" name="组合 8002"/>
            <p:cNvGrpSpPr/>
            <p:nvPr/>
          </p:nvGrpSpPr>
          <p:grpSpPr>
            <a:xfrm rot="16200000">
              <a:off x="3206290" y="4017639"/>
              <a:ext cx="4111168" cy="112747"/>
              <a:chOff x="1377915" y="1296988"/>
              <a:chExt cx="4202428" cy="152400"/>
            </a:xfrm>
          </p:grpSpPr>
          <p:cxnSp>
            <p:nvCxnSpPr>
              <p:cNvPr id="563" name="直接连接符 8043"/>
              <p:cNvCxnSpPr/>
              <p:nvPr/>
            </p:nvCxnSpPr>
            <p:spPr>
              <a:xfrm>
                <a:off x="1377915"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64" name="直接连接符 8044"/>
              <p:cNvCxnSpPr/>
              <p:nvPr/>
            </p:nvCxnSpPr>
            <p:spPr>
              <a:xfrm>
                <a:off x="152793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65" name="直接连接符 8045"/>
              <p:cNvCxnSpPr/>
              <p:nvPr/>
            </p:nvCxnSpPr>
            <p:spPr>
              <a:xfrm>
                <a:off x="166366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66" name="直接连接符 8046"/>
              <p:cNvCxnSpPr/>
              <p:nvPr/>
            </p:nvCxnSpPr>
            <p:spPr>
              <a:xfrm>
                <a:off x="179939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67" name="直接连接符 8047"/>
              <p:cNvCxnSpPr/>
              <p:nvPr/>
            </p:nvCxnSpPr>
            <p:spPr>
              <a:xfrm>
                <a:off x="193513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68" name="直接连接符 8048"/>
              <p:cNvCxnSpPr/>
              <p:nvPr/>
            </p:nvCxnSpPr>
            <p:spPr>
              <a:xfrm>
                <a:off x="2078002"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69" name="直接连接符 8049"/>
              <p:cNvCxnSpPr/>
              <p:nvPr/>
            </p:nvCxnSpPr>
            <p:spPr>
              <a:xfrm>
                <a:off x="222802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70" name="直接连接符 8050"/>
              <p:cNvCxnSpPr/>
              <p:nvPr/>
            </p:nvCxnSpPr>
            <p:spPr>
              <a:xfrm>
                <a:off x="2363753"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71" name="直接连接符 8051"/>
              <p:cNvCxnSpPr/>
              <p:nvPr/>
            </p:nvCxnSpPr>
            <p:spPr>
              <a:xfrm>
                <a:off x="249948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72" name="直接连接符 8052"/>
              <p:cNvCxnSpPr/>
              <p:nvPr/>
            </p:nvCxnSpPr>
            <p:spPr>
              <a:xfrm>
                <a:off x="263521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73" name="直接连接符 8053"/>
              <p:cNvCxnSpPr/>
              <p:nvPr/>
            </p:nvCxnSpPr>
            <p:spPr>
              <a:xfrm>
                <a:off x="2778089"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74" name="直接连接符 8054"/>
              <p:cNvCxnSpPr/>
              <p:nvPr/>
            </p:nvCxnSpPr>
            <p:spPr>
              <a:xfrm>
                <a:off x="292810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75" name="直接连接符 8055"/>
              <p:cNvCxnSpPr/>
              <p:nvPr/>
            </p:nvCxnSpPr>
            <p:spPr>
              <a:xfrm>
                <a:off x="306384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76" name="直接连接符 8056"/>
              <p:cNvCxnSpPr/>
              <p:nvPr/>
            </p:nvCxnSpPr>
            <p:spPr>
              <a:xfrm>
                <a:off x="319957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77" name="直接连接符 8057"/>
              <p:cNvCxnSpPr/>
              <p:nvPr/>
            </p:nvCxnSpPr>
            <p:spPr>
              <a:xfrm>
                <a:off x="333530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78" name="直接连接符 8058"/>
              <p:cNvCxnSpPr/>
              <p:nvPr/>
            </p:nvCxnSpPr>
            <p:spPr>
              <a:xfrm>
                <a:off x="3478176"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79" name="直接连接符 8059"/>
              <p:cNvCxnSpPr/>
              <p:nvPr/>
            </p:nvCxnSpPr>
            <p:spPr>
              <a:xfrm>
                <a:off x="362819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80" name="直接连接符 8060"/>
              <p:cNvCxnSpPr/>
              <p:nvPr/>
            </p:nvCxnSpPr>
            <p:spPr>
              <a:xfrm>
                <a:off x="376392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81" name="直接连接符 8061"/>
              <p:cNvCxnSpPr/>
              <p:nvPr/>
            </p:nvCxnSpPr>
            <p:spPr>
              <a:xfrm>
                <a:off x="3899659"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82" name="直接连接符 8062"/>
              <p:cNvCxnSpPr/>
              <p:nvPr/>
            </p:nvCxnSpPr>
            <p:spPr>
              <a:xfrm>
                <a:off x="403539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83" name="直接连接符 8063"/>
              <p:cNvCxnSpPr/>
              <p:nvPr/>
            </p:nvCxnSpPr>
            <p:spPr>
              <a:xfrm>
                <a:off x="417826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84" name="直接连接符 8064"/>
              <p:cNvCxnSpPr/>
              <p:nvPr/>
            </p:nvCxnSpPr>
            <p:spPr>
              <a:xfrm>
                <a:off x="432828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85" name="直接连接符 8065"/>
              <p:cNvCxnSpPr/>
              <p:nvPr/>
            </p:nvCxnSpPr>
            <p:spPr>
              <a:xfrm>
                <a:off x="446401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86" name="直接连接符 8066"/>
              <p:cNvCxnSpPr/>
              <p:nvPr/>
            </p:nvCxnSpPr>
            <p:spPr>
              <a:xfrm>
                <a:off x="459974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87" name="直接连接符 8067"/>
              <p:cNvCxnSpPr/>
              <p:nvPr/>
            </p:nvCxnSpPr>
            <p:spPr>
              <a:xfrm>
                <a:off x="473547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88" name="直接连接符 8068"/>
              <p:cNvCxnSpPr/>
              <p:nvPr/>
            </p:nvCxnSpPr>
            <p:spPr>
              <a:xfrm>
                <a:off x="487930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89" name="直接连接符 8069"/>
              <p:cNvCxnSpPr/>
              <p:nvPr/>
            </p:nvCxnSpPr>
            <p:spPr>
              <a:xfrm>
                <a:off x="502932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90" name="直接连接符 8070"/>
              <p:cNvCxnSpPr/>
              <p:nvPr/>
            </p:nvCxnSpPr>
            <p:spPr>
              <a:xfrm>
                <a:off x="516505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91" name="直接连接符 8071"/>
              <p:cNvCxnSpPr/>
              <p:nvPr/>
            </p:nvCxnSpPr>
            <p:spPr>
              <a:xfrm>
                <a:off x="530078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92" name="直接连接符 8072"/>
              <p:cNvCxnSpPr/>
              <p:nvPr/>
            </p:nvCxnSpPr>
            <p:spPr>
              <a:xfrm>
                <a:off x="543651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93" name="直接连接符 8073"/>
              <p:cNvCxnSpPr/>
              <p:nvPr/>
            </p:nvCxnSpPr>
            <p:spPr>
              <a:xfrm>
                <a:off x="558034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594" name="组合 8003"/>
            <p:cNvGrpSpPr/>
            <p:nvPr/>
          </p:nvGrpSpPr>
          <p:grpSpPr>
            <a:xfrm rot="5400000">
              <a:off x="3921674" y="4017639"/>
              <a:ext cx="4111168" cy="112747"/>
              <a:chOff x="1377915" y="1296988"/>
              <a:chExt cx="4202428" cy="152400"/>
            </a:xfrm>
          </p:grpSpPr>
          <p:cxnSp>
            <p:nvCxnSpPr>
              <p:cNvPr id="595" name="直接连接符 8012"/>
              <p:cNvCxnSpPr/>
              <p:nvPr/>
            </p:nvCxnSpPr>
            <p:spPr>
              <a:xfrm>
                <a:off x="1377915"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96" name="直接连接符 8013"/>
              <p:cNvCxnSpPr/>
              <p:nvPr/>
            </p:nvCxnSpPr>
            <p:spPr>
              <a:xfrm>
                <a:off x="152793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97" name="直接连接符 8014"/>
              <p:cNvCxnSpPr/>
              <p:nvPr/>
            </p:nvCxnSpPr>
            <p:spPr>
              <a:xfrm>
                <a:off x="166366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98" name="直接连接符 8015"/>
              <p:cNvCxnSpPr/>
              <p:nvPr/>
            </p:nvCxnSpPr>
            <p:spPr>
              <a:xfrm>
                <a:off x="179939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99" name="直接连接符 8016"/>
              <p:cNvCxnSpPr/>
              <p:nvPr/>
            </p:nvCxnSpPr>
            <p:spPr>
              <a:xfrm>
                <a:off x="193513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00" name="直接连接符 8017"/>
              <p:cNvCxnSpPr/>
              <p:nvPr/>
            </p:nvCxnSpPr>
            <p:spPr>
              <a:xfrm>
                <a:off x="2078002"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01" name="直接连接符 8018"/>
              <p:cNvCxnSpPr/>
              <p:nvPr/>
            </p:nvCxnSpPr>
            <p:spPr>
              <a:xfrm>
                <a:off x="222802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02" name="直接连接符 8019"/>
              <p:cNvCxnSpPr/>
              <p:nvPr/>
            </p:nvCxnSpPr>
            <p:spPr>
              <a:xfrm>
                <a:off x="2363753"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03" name="直接连接符 8020"/>
              <p:cNvCxnSpPr/>
              <p:nvPr/>
            </p:nvCxnSpPr>
            <p:spPr>
              <a:xfrm>
                <a:off x="249948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04" name="直接连接符 8021"/>
              <p:cNvCxnSpPr/>
              <p:nvPr/>
            </p:nvCxnSpPr>
            <p:spPr>
              <a:xfrm>
                <a:off x="263521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05" name="直接连接符 8022"/>
              <p:cNvCxnSpPr/>
              <p:nvPr/>
            </p:nvCxnSpPr>
            <p:spPr>
              <a:xfrm>
                <a:off x="2778089"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06" name="直接连接符 8023"/>
              <p:cNvCxnSpPr/>
              <p:nvPr/>
            </p:nvCxnSpPr>
            <p:spPr>
              <a:xfrm>
                <a:off x="292810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07" name="直接连接符 8024"/>
              <p:cNvCxnSpPr/>
              <p:nvPr/>
            </p:nvCxnSpPr>
            <p:spPr>
              <a:xfrm>
                <a:off x="306384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08" name="直接连接符 8025"/>
              <p:cNvCxnSpPr/>
              <p:nvPr/>
            </p:nvCxnSpPr>
            <p:spPr>
              <a:xfrm>
                <a:off x="319957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09" name="直接连接符 8026"/>
              <p:cNvCxnSpPr/>
              <p:nvPr/>
            </p:nvCxnSpPr>
            <p:spPr>
              <a:xfrm>
                <a:off x="333530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10" name="直接连接符 8027"/>
              <p:cNvCxnSpPr/>
              <p:nvPr/>
            </p:nvCxnSpPr>
            <p:spPr>
              <a:xfrm>
                <a:off x="3478176"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11" name="直接连接符 8028"/>
              <p:cNvCxnSpPr/>
              <p:nvPr/>
            </p:nvCxnSpPr>
            <p:spPr>
              <a:xfrm>
                <a:off x="362819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12" name="直接连接符 8029"/>
              <p:cNvCxnSpPr/>
              <p:nvPr/>
            </p:nvCxnSpPr>
            <p:spPr>
              <a:xfrm>
                <a:off x="376392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13" name="直接连接符 8030"/>
              <p:cNvCxnSpPr/>
              <p:nvPr/>
            </p:nvCxnSpPr>
            <p:spPr>
              <a:xfrm>
                <a:off x="3899659"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14" name="直接连接符 8031"/>
              <p:cNvCxnSpPr/>
              <p:nvPr/>
            </p:nvCxnSpPr>
            <p:spPr>
              <a:xfrm>
                <a:off x="403539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15" name="直接连接符 8032"/>
              <p:cNvCxnSpPr/>
              <p:nvPr/>
            </p:nvCxnSpPr>
            <p:spPr>
              <a:xfrm>
                <a:off x="417826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16" name="直接连接符 8033"/>
              <p:cNvCxnSpPr/>
              <p:nvPr/>
            </p:nvCxnSpPr>
            <p:spPr>
              <a:xfrm>
                <a:off x="432828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17" name="直接连接符 8034"/>
              <p:cNvCxnSpPr/>
              <p:nvPr/>
            </p:nvCxnSpPr>
            <p:spPr>
              <a:xfrm>
                <a:off x="446401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18" name="直接连接符 8035"/>
              <p:cNvCxnSpPr/>
              <p:nvPr/>
            </p:nvCxnSpPr>
            <p:spPr>
              <a:xfrm>
                <a:off x="459974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19" name="直接连接符 8036"/>
              <p:cNvCxnSpPr/>
              <p:nvPr/>
            </p:nvCxnSpPr>
            <p:spPr>
              <a:xfrm>
                <a:off x="473547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20" name="直接连接符 8037"/>
              <p:cNvCxnSpPr/>
              <p:nvPr/>
            </p:nvCxnSpPr>
            <p:spPr>
              <a:xfrm>
                <a:off x="487930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21" name="直接连接符 8038"/>
              <p:cNvCxnSpPr/>
              <p:nvPr/>
            </p:nvCxnSpPr>
            <p:spPr>
              <a:xfrm>
                <a:off x="502932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22" name="直接连接符 8039"/>
              <p:cNvCxnSpPr/>
              <p:nvPr/>
            </p:nvCxnSpPr>
            <p:spPr>
              <a:xfrm>
                <a:off x="516505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23" name="直接连接符 8040"/>
              <p:cNvCxnSpPr/>
              <p:nvPr/>
            </p:nvCxnSpPr>
            <p:spPr>
              <a:xfrm>
                <a:off x="530078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24" name="直接连接符 8041"/>
              <p:cNvCxnSpPr/>
              <p:nvPr/>
            </p:nvCxnSpPr>
            <p:spPr>
              <a:xfrm>
                <a:off x="543651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25" name="直接连接符 8042"/>
              <p:cNvCxnSpPr/>
              <p:nvPr/>
            </p:nvCxnSpPr>
            <p:spPr>
              <a:xfrm>
                <a:off x="558034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26" name="Freeform 325"/>
            <p:cNvSpPr/>
            <p:nvPr/>
          </p:nvSpPr>
          <p:spPr bwMode="auto">
            <a:xfrm>
              <a:off x="5410476" y="1890120"/>
              <a:ext cx="425491" cy="4367785"/>
            </a:xfrm>
            <a:custGeom>
              <a:avLst/>
              <a:gdLst>
                <a:gd name="T0" fmla="*/ 62 w 62"/>
                <a:gd name="T1" fmla="*/ 606 h 637"/>
                <a:gd name="T2" fmla="*/ 31 w 62"/>
                <a:gd name="T3" fmla="*/ 637 h 637"/>
                <a:gd name="T4" fmla="*/ 0 w 62"/>
                <a:gd name="T5" fmla="*/ 606 h 637"/>
                <a:gd name="T6" fmla="*/ 0 w 62"/>
                <a:gd name="T7" fmla="*/ 31 h 637"/>
                <a:gd name="T8" fmla="*/ 31 w 62"/>
                <a:gd name="T9" fmla="*/ 0 h 637"/>
                <a:gd name="T10" fmla="*/ 62 w 62"/>
                <a:gd name="T11" fmla="*/ 31 h 637"/>
                <a:gd name="T12" fmla="*/ 62 w 62"/>
                <a:gd name="T13" fmla="*/ 606 h 637"/>
              </a:gdLst>
              <a:ahLst/>
              <a:cxnLst>
                <a:cxn ang="0">
                  <a:pos x="T0" y="T1"/>
                </a:cxn>
                <a:cxn ang="0">
                  <a:pos x="T2" y="T3"/>
                </a:cxn>
                <a:cxn ang="0">
                  <a:pos x="T4" y="T5"/>
                </a:cxn>
                <a:cxn ang="0">
                  <a:pos x="T6" y="T7"/>
                </a:cxn>
                <a:cxn ang="0">
                  <a:pos x="T8" y="T9"/>
                </a:cxn>
                <a:cxn ang="0">
                  <a:pos x="T10" y="T11"/>
                </a:cxn>
                <a:cxn ang="0">
                  <a:pos x="T12" y="T13"/>
                </a:cxn>
              </a:cxnLst>
              <a:rect l="0" t="0" r="r" b="b"/>
              <a:pathLst>
                <a:path w="62" h="637">
                  <a:moveTo>
                    <a:pt x="62" y="606"/>
                  </a:moveTo>
                  <a:cubicBezTo>
                    <a:pt x="62" y="623"/>
                    <a:pt x="48" y="637"/>
                    <a:pt x="31" y="637"/>
                  </a:cubicBezTo>
                  <a:cubicBezTo>
                    <a:pt x="14" y="637"/>
                    <a:pt x="0" y="623"/>
                    <a:pt x="0" y="606"/>
                  </a:cubicBezTo>
                  <a:cubicBezTo>
                    <a:pt x="0" y="31"/>
                    <a:pt x="0" y="31"/>
                    <a:pt x="0" y="31"/>
                  </a:cubicBezTo>
                  <a:cubicBezTo>
                    <a:pt x="0" y="14"/>
                    <a:pt x="14" y="0"/>
                    <a:pt x="31" y="0"/>
                  </a:cubicBezTo>
                  <a:cubicBezTo>
                    <a:pt x="48" y="0"/>
                    <a:pt x="62" y="14"/>
                    <a:pt x="62" y="31"/>
                  </a:cubicBezTo>
                  <a:cubicBezTo>
                    <a:pt x="62" y="606"/>
                    <a:pt x="62" y="606"/>
                    <a:pt x="62" y="606"/>
                  </a:cubicBezTo>
                </a:path>
              </a:pathLst>
            </a:custGeom>
            <a:solidFill>
              <a:schemeClr val="accent5"/>
            </a:solidFill>
            <a:ln w="44450">
              <a:gradFill flip="none" rotWithShape="1">
                <a:gsLst>
                  <a:gs pos="0">
                    <a:schemeClr val="accent1">
                      <a:lumMod val="5000"/>
                      <a:lumOff val="95000"/>
                    </a:schemeClr>
                  </a:gs>
                  <a:gs pos="100000">
                    <a:schemeClr val="bg1">
                      <a:lumMod val="75000"/>
                    </a:schemeClr>
                  </a:gs>
                </a:gsLst>
                <a:lin ang="16200000" scaled="1"/>
                <a:tileRect/>
              </a:gradFill>
            </a:ln>
            <a:effectLst>
              <a:innerShdw blurRad="190500">
                <a:prstClr val="black">
                  <a:alpha val="85000"/>
                </a:prstClr>
              </a:innerShdw>
            </a:effectLst>
          </p:spPr>
          <p:txBody>
            <a:bodyPr vert="horz" wrap="square" lIns="91440" tIns="45720" rIns="91440" bIns="45720" numCol="1" anchor="t" anchorCtr="0" compatLnSpc="1"/>
            <a:lstStyle/>
            <a:p>
              <a:endParaRPr lang="zh-CN" altLang="en-US">
                <a:solidFill>
                  <a:srgbClr val="B81D2B"/>
                </a:solidFill>
              </a:endParaRPr>
            </a:p>
          </p:txBody>
        </p:sp>
        <p:grpSp>
          <p:nvGrpSpPr>
            <p:cNvPr id="627" name="组合 1569"/>
            <p:cNvGrpSpPr/>
            <p:nvPr/>
          </p:nvGrpSpPr>
          <p:grpSpPr>
            <a:xfrm>
              <a:off x="5150443" y="3411327"/>
              <a:ext cx="945557" cy="948668"/>
              <a:chOff x="5601934" y="1695109"/>
              <a:chExt cx="966547" cy="969727"/>
            </a:xfrm>
          </p:grpSpPr>
          <p:grpSp>
            <p:nvGrpSpPr>
              <p:cNvPr id="628" name="组合 8005"/>
              <p:cNvGrpSpPr/>
              <p:nvPr/>
            </p:nvGrpSpPr>
            <p:grpSpPr>
              <a:xfrm>
                <a:off x="5601934" y="1695109"/>
                <a:ext cx="966547" cy="969727"/>
                <a:chOff x="2961736" y="1750007"/>
                <a:chExt cx="966547" cy="969727"/>
              </a:xfrm>
              <a:effectLst>
                <a:outerShdw blurRad="127000" dist="63500" dir="2700000" algn="tl" rotWithShape="0">
                  <a:prstClr val="black">
                    <a:alpha val="28000"/>
                  </a:prstClr>
                </a:outerShdw>
              </a:effectLst>
            </p:grpSpPr>
            <p:grpSp>
              <p:nvGrpSpPr>
                <p:cNvPr id="630" name="组合 8007"/>
                <p:cNvGrpSpPr/>
                <p:nvPr/>
              </p:nvGrpSpPr>
              <p:grpSpPr>
                <a:xfrm>
                  <a:off x="2961736" y="1750007"/>
                  <a:ext cx="966547" cy="969727"/>
                  <a:chOff x="4379543" y="1491533"/>
                  <a:chExt cx="966547" cy="969727"/>
                </a:xfrm>
              </p:grpSpPr>
              <p:sp>
                <p:nvSpPr>
                  <p:cNvPr id="632" name="Oval 360"/>
                  <p:cNvSpPr>
                    <a:spLocks noChangeArrowheads="1"/>
                  </p:cNvSpPr>
                  <p:nvPr/>
                </p:nvSpPr>
                <p:spPr bwMode="auto">
                  <a:xfrm>
                    <a:off x="4379543" y="1491533"/>
                    <a:ext cx="966547" cy="969727"/>
                  </a:xfrm>
                  <a:prstGeom prst="ellipse">
                    <a:avLst/>
                  </a:prstGeom>
                  <a:gradFill flip="none" rotWithShape="1">
                    <a:gsLst>
                      <a:gs pos="50400">
                        <a:srgbClr val="E5E6E7"/>
                      </a:gs>
                      <a:gs pos="0">
                        <a:schemeClr val="bg1">
                          <a:lumMod val="95000"/>
                        </a:schemeClr>
                      </a:gs>
                      <a:gs pos="100000">
                        <a:srgbClr val="BABABA"/>
                      </a:gs>
                    </a:gsLst>
                    <a:lin ang="2700000" scaled="1"/>
                    <a:tileRect/>
                  </a:gradFill>
                  <a:ln>
                    <a:noFill/>
                  </a:ln>
                </p:spPr>
                <p:txBody>
                  <a:bodyPr vert="horz" wrap="square" lIns="91440" tIns="45720" rIns="91440" bIns="45720" numCol="1" anchor="t" anchorCtr="0" compatLnSpc="1"/>
                  <a:lstStyle/>
                  <a:p>
                    <a:endParaRPr lang="zh-CN" altLang="en-US">
                      <a:solidFill>
                        <a:srgbClr val="B81D2B"/>
                      </a:solidFill>
                    </a:endParaRPr>
                  </a:p>
                </p:txBody>
              </p:sp>
              <p:sp>
                <p:nvSpPr>
                  <p:cNvPr id="633" name="Oval 360"/>
                  <p:cNvSpPr>
                    <a:spLocks noChangeArrowheads="1"/>
                  </p:cNvSpPr>
                  <p:nvPr/>
                </p:nvSpPr>
                <p:spPr bwMode="auto">
                  <a:xfrm>
                    <a:off x="4413087" y="1528942"/>
                    <a:ext cx="899458" cy="902417"/>
                  </a:xfrm>
                  <a:prstGeom prst="ellipse">
                    <a:avLst/>
                  </a:prstGeom>
                  <a:gradFill flip="none" rotWithShape="1">
                    <a:gsLst>
                      <a:gs pos="53000">
                        <a:srgbClr val="E5E6E7"/>
                      </a:gs>
                      <a:gs pos="0">
                        <a:schemeClr val="bg1"/>
                      </a:gs>
                      <a:gs pos="100000">
                        <a:srgbClr val="BABABA"/>
                      </a:gs>
                    </a:gsLst>
                    <a:lin ang="13500000" scaled="1"/>
                    <a:tileRect/>
                  </a:gradFill>
                  <a:ln>
                    <a:noFill/>
                  </a:ln>
                  <a:effectLst/>
                </p:spPr>
                <p:txBody>
                  <a:bodyPr vert="horz" wrap="square" lIns="91440" tIns="45720" rIns="91440" bIns="45720" numCol="1" anchor="t" anchorCtr="0" compatLnSpc="1"/>
                  <a:lstStyle/>
                  <a:p>
                    <a:endParaRPr lang="zh-CN" altLang="en-US">
                      <a:solidFill>
                        <a:srgbClr val="B81D2B"/>
                      </a:solidFill>
                    </a:endParaRPr>
                  </a:p>
                </p:txBody>
              </p:sp>
              <p:sp>
                <p:nvSpPr>
                  <p:cNvPr id="634" name="Freeform 364"/>
                  <p:cNvSpPr/>
                  <p:nvPr/>
                </p:nvSpPr>
                <p:spPr bwMode="auto">
                  <a:xfrm>
                    <a:off x="5137978" y="1791474"/>
                    <a:ext cx="174567" cy="369844"/>
                  </a:xfrm>
                  <a:custGeom>
                    <a:avLst/>
                    <a:gdLst>
                      <a:gd name="T0" fmla="*/ 0 w 25"/>
                      <a:gd name="T1" fmla="*/ 26 h 53"/>
                      <a:gd name="T2" fmla="*/ 19 w 25"/>
                      <a:gd name="T3" fmla="*/ 53 h 53"/>
                      <a:gd name="T4" fmla="*/ 25 w 25"/>
                      <a:gd name="T5" fmla="*/ 26 h 53"/>
                      <a:gd name="T6" fmla="*/ 19 w 25"/>
                      <a:gd name="T7" fmla="*/ 0 h 53"/>
                      <a:gd name="T8" fmla="*/ 0 w 25"/>
                      <a:gd name="T9" fmla="*/ 26 h 53"/>
                    </a:gdLst>
                    <a:ahLst/>
                    <a:cxnLst>
                      <a:cxn ang="0">
                        <a:pos x="T0" y="T1"/>
                      </a:cxn>
                      <a:cxn ang="0">
                        <a:pos x="T2" y="T3"/>
                      </a:cxn>
                      <a:cxn ang="0">
                        <a:pos x="T4" y="T5"/>
                      </a:cxn>
                      <a:cxn ang="0">
                        <a:pos x="T6" y="T7"/>
                      </a:cxn>
                      <a:cxn ang="0">
                        <a:pos x="T8" y="T9"/>
                      </a:cxn>
                    </a:cxnLst>
                    <a:rect l="0" t="0" r="r" b="b"/>
                    <a:pathLst>
                      <a:path w="25" h="53">
                        <a:moveTo>
                          <a:pt x="0" y="26"/>
                        </a:moveTo>
                        <a:cubicBezTo>
                          <a:pt x="0" y="37"/>
                          <a:pt x="7" y="46"/>
                          <a:pt x="19" y="53"/>
                        </a:cubicBezTo>
                        <a:cubicBezTo>
                          <a:pt x="23" y="45"/>
                          <a:pt x="25" y="36"/>
                          <a:pt x="25" y="26"/>
                        </a:cubicBezTo>
                        <a:cubicBezTo>
                          <a:pt x="25" y="17"/>
                          <a:pt x="23" y="8"/>
                          <a:pt x="19" y="0"/>
                        </a:cubicBezTo>
                        <a:cubicBezTo>
                          <a:pt x="7" y="7"/>
                          <a:pt x="0" y="16"/>
                          <a:pt x="0" y="26"/>
                        </a:cubicBezTo>
                      </a:path>
                    </a:pathLst>
                  </a:custGeom>
                  <a:solidFill>
                    <a:schemeClr val="accent5"/>
                  </a:solidFill>
                  <a:ln>
                    <a:solidFill>
                      <a:schemeClr val="accent5">
                        <a:lumMod val="75000"/>
                      </a:schemeClr>
                    </a:solidFill>
                  </a:ln>
                  <a:effectLst>
                    <a:innerShdw blurRad="63500" dist="50800" dir="10800000">
                      <a:prstClr val="black">
                        <a:alpha val="20000"/>
                      </a:prstClr>
                    </a:innerShdw>
                  </a:effectLst>
                </p:spPr>
                <p:txBody>
                  <a:bodyPr vert="horz" wrap="square" lIns="91440" tIns="45720" rIns="91440" bIns="45720" numCol="1" anchor="t" anchorCtr="0" compatLnSpc="1"/>
                  <a:lstStyle/>
                  <a:p>
                    <a:r>
                      <a:rPr lang="en-US" altLang="zh-CN" smtClean="0">
                        <a:solidFill>
                          <a:srgbClr val="B81D2B"/>
                        </a:solidFill>
                      </a:rPr>
                      <a:t> </a:t>
                    </a:r>
                    <a:endParaRPr lang="zh-CN" altLang="en-US">
                      <a:solidFill>
                        <a:srgbClr val="B81D2B"/>
                      </a:solidFill>
                    </a:endParaRPr>
                  </a:p>
                </p:txBody>
              </p:sp>
            </p:grpSp>
            <p:sp>
              <p:nvSpPr>
                <p:cNvPr id="631" name="椭圆 8008"/>
                <p:cNvSpPr/>
                <p:nvPr/>
              </p:nvSpPr>
              <p:spPr>
                <a:xfrm>
                  <a:off x="3156001" y="1951782"/>
                  <a:ext cx="54769" cy="54769"/>
                </a:xfrm>
                <a:prstGeom prst="ellipse">
                  <a:avLst/>
                </a:prstGeom>
                <a:solidFill>
                  <a:srgbClr val="EEEEEE">
                    <a:alpha val="1000"/>
                  </a:srgbClr>
                </a:solidFill>
                <a:ln>
                  <a:noFill/>
                </a:ln>
                <a:effectLst>
                  <a:glow rad="787400">
                    <a:schemeClr val="bg1">
                      <a:alpha val="92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B81D2B"/>
                    </a:solidFill>
                  </a:endParaRPr>
                </a:p>
              </p:txBody>
            </p:sp>
          </p:grpSp>
          <p:sp>
            <p:nvSpPr>
              <p:cNvPr id="629" name="文本框 8006"/>
              <p:cNvSpPr txBox="1"/>
              <p:nvPr/>
            </p:nvSpPr>
            <p:spPr>
              <a:xfrm>
                <a:off x="5635357" y="1938932"/>
                <a:ext cx="784437" cy="471913"/>
              </a:xfrm>
              <a:prstGeom prst="rect">
                <a:avLst/>
              </a:prstGeom>
              <a:noFill/>
            </p:spPr>
            <p:txBody>
              <a:bodyPr wrap="square" rtlCol="0">
                <a:spAutoFit/>
              </a:bodyPr>
              <a:lstStyle/>
              <a:p>
                <a:r>
                  <a:rPr lang="en-US" altLang="zh-CN" sz="2400" b="1" smtClean="0">
                    <a:solidFill>
                      <a:schemeClr val="accent5"/>
                    </a:solidFill>
                    <a:ea typeface="微软雅黑" panose="020B0503020204020204" pitchFamily="34" charset="-122"/>
                  </a:rPr>
                  <a:t>53%</a:t>
                </a:r>
                <a:endParaRPr lang="zh-CN" altLang="en-US" sz="2400" b="1">
                  <a:solidFill>
                    <a:schemeClr val="accent5"/>
                  </a:solidFill>
                  <a:ea typeface="微软雅黑" panose="020B0503020204020204" pitchFamily="34" charset="-122"/>
                </a:endParaRPr>
              </a:p>
            </p:txBody>
          </p:sp>
        </p:grpSp>
        <p:grpSp>
          <p:nvGrpSpPr>
            <p:cNvPr id="644" name="组合 9592"/>
            <p:cNvGrpSpPr/>
            <p:nvPr/>
          </p:nvGrpSpPr>
          <p:grpSpPr>
            <a:xfrm>
              <a:off x="5473360" y="1270919"/>
              <a:ext cx="299721" cy="375280"/>
              <a:chOff x="4461487" y="1245159"/>
              <a:chExt cx="280423" cy="351117"/>
            </a:xfrm>
            <a:solidFill>
              <a:schemeClr val="accent5"/>
            </a:solidFill>
          </p:grpSpPr>
          <p:sp>
            <p:nvSpPr>
              <p:cNvPr id="645" name="Freeform 5056"/>
              <p:cNvSpPr>
                <a:spLocks noEditPoints="1"/>
              </p:cNvSpPr>
              <p:nvPr/>
            </p:nvSpPr>
            <p:spPr bwMode="auto">
              <a:xfrm>
                <a:off x="4529826" y="1245159"/>
                <a:ext cx="143746" cy="150815"/>
              </a:xfrm>
              <a:custGeom>
                <a:avLst/>
                <a:gdLst>
                  <a:gd name="T0" fmla="*/ 13 w 26"/>
                  <a:gd name="T1" fmla="*/ 27 h 27"/>
                  <a:gd name="T2" fmla="*/ 26 w 26"/>
                  <a:gd name="T3" fmla="*/ 13 h 27"/>
                  <a:gd name="T4" fmla="*/ 13 w 26"/>
                  <a:gd name="T5" fmla="*/ 0 h 27"/>
                  <a:gd name="T6" fmla="*/ 0 w 26"/>
                  <a:gd name="T7" fmla="*/ 13 h 27"/>
                  <a:gd name="T8" fmla="*/ 13 w 26"/>
                  <a:gd name="T9" fmla="*/ 27 h 27"/>
                  <a:gd name="T10" fmla="*/ 13 w 26"/>
                  <a:gd name="T11" fmla="*/ 1 h 27"/>
                  <a:gd name="T12" fmla="*/ 25 w 26"/>
                  <a:gd name="T13" fmla="*/ 13 h 27"/>
                  <a:gd name="T14" fmla="*/ 13 w 26"/>
                  <a:gd name="T15" fmla="*/ 26 h 27"/>
                  <a:gd name="T16" fmla="*/ 1 w 26"/>
                  <a:gd name="T17" fmla="*/ 13 h 27"/>
                  <a:gd name="T18" fmla="*/ 13 w 26"/>
                  <a:gd name="T19"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3" y="27"/>
                    </a:moveTo>
                    <a:cubicBezTo>
                      <a:pt x="20" y="27"/>
                      <a:pt x="26" y="21"/>
                      <a:pt x="26" y="13"/>
                    </a:cubicBezTo>
                    <a:cubicBezTo>
                      <a:pt x="26" y="6"/>
                      <a:pt x="20" y="0"/>
                      <a:pt x="13" y="0"/>
                    </a:cubicBezTo>
                    <a:cubicBezTo>
                      <a:pt x="6" y="0"/>
                      <a:pt x="0" y="6"/>
                      <a:pt x="0" y="13"/>
                    </a:cubicBezTo>
                    <a:cubicBezTo>
                      <a:pt x="0" y="21"/>
                      <a:pt x="6" y="27"/>
                      <a:pt x="13" y="27"/>
                    </a:cubicBezTo>
                    <a:close/>
                    <a:moveTo>
                      <a:pt x="13" y="1"/>
                    </a:moveTo>
                    <a:cubicBezTo>
                      <a:pt x="20" y="1"/>
                      <a:pt x="25" y="7"/>
                      <a:pt x="25" y="13"/>
                    </a:cubicBezTo>
                    <a:cubicBezTo>
                      <a:pt x="25" y="20"/>
                      <a:pt x="20" y="26"/>
                      <a:pt x="13" y="26"/>
                    </a:cubicBezTo>
                    <a:cubicBezTo>
                      <a:pt x="6" y="26"/>
                      <a:pt x="1" y="20"/>
                      <a:pt x="1" y="13"/>
                    </a:cubicBezTo>
                    <a:cubicBezTo>
                      <a:pt x="1" y="7"/>
                      <a:pt x="6" y="1"/>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646" name="Freeform 5057"/>
              <p:cNvSpPr>
                <a:spLocks noEditPoints="1"/>
              </p:cNvSpPr>
              <p:nvPr/>
            </p:nvSpPr>
            <p:spPr bwMode="auto">
              <a:xfrm>
                <a:off x="4461487" y="1400687"/>
                <a:ext cx="280423" cy="195589"/>
              </a:xfrm>
              <a:custGeom>
                <a:avLst/>
                <a:gdLst>
                  <a:gd name="T0" fmla="*/ 41 w 50"/>
                  <a:gd name="T1" fmla="*/ 0 h 35"/>
                  <a:gd name="T2" fmla="*/ 34 w 50"/>
                  <a:gd name="T3" fmla="*/ 0 h 35"/>
                  <a:gd name="T4" fmla="*/ 29 w 50"/>
                  <a:gd name="T5" fmla="*/ 22 h 35"/>
                  <a:gd name="T6" fmla="*/ 25 w 50"/>
                  <a:gd name="T7" fmla="*/ 5 h 35"/>
                  <a:gd name="T8" fmla="*/ 28 w 50"/>
                  <a:gd name="T9" fmla="*/ 2 h 35"/>
                  <a:gd name="T10" fmla="*/ 27 w 50"/>
                  <a:gd name="T11" fmla="*/ 0 h 35"/>
                  <a:gd name="T12" fmla="*/ 25 w 50"/>
                  <a:gd name="T13" fmla="*/ 0 h 35"/>
                  <a:gd name="T14" fmla="*/ 23 w 50"/>
                  <a:gd name="T15" fmla="*/ 0 h 35"/>
                  <a:gd name="T16" fmla="*/ 22 w 50"/>
                  <a:gd name="T17" fmla="*/ 2 h 35"/>
                  <a:gd name="T18" fmla="*/ 25 w 50"/>
                  <a:gd name="T19" fmla="*/ 5 h 35"/>
                  <a:gd name="T20" fmla="*/ 21 w 50"/>
                  <a:gd name="T21" fmla="*/ 22 h 35"/>
                  <a:gd name="T22" fmla="*/ 16 w 50"/>
                  <a:gd name="T23" fmla="*/ 0 h 35"/>
                  <a:gd name="T24" fmla="*/ 9 w 50"/>
                  <a:gd name="T25" fmla="*/ 0 h 35"/>
                  <a:gd name="T26" fmla="*/ 0 w 50"/>
                  <a:gd name="T27" fmla="*/ 12 h 35"/>
                  <a:gd name="T28" fmla="*/ 0 w 50"/>
                  <a:gd name="T29" fmla="*/ 35 h 35"/>
                  <a:gd name="T30" fmla="*/ 50 w 50"/>
                  <a:gd name="T31" fmla="*/ 35 h 35"/>
                  <a:gd name="T32" fmla="*/ 50 w 50"/>
                  <a:gd name="T33" fmla="*/ 12 h 35"/>
                  <a:gd name="T34" fmla="*/ 41 w 50"/>
                  <a:gd name="T35" fmla="*/ 0 h 35"/>
                  <a:gd name="T36" fmla="*/ 49 w 50"/>
                  <a:gd name="T37" fmla="*/ 33 h 35"/>
                  <a:gd name="T38" fmla="*/ 1 w 50"/>
                  <a:gd name="T39" fmla="*/ 33 h 35"/>
                  <a:gd name="T40" fmla="*/ 1 w 50"/>
                  <a:gd name="T41" fmla="*/ 12 h 35"/>
                  <a:gd name="T42" fmla="*/ 9 w 50"/>
                  <a:gd name="T43" fmla="*/ 1 h 35"/>
                  <a:gd name="T44" fmla="*/ 15 w 50"/>
                  <a:gd name="T45" fmla="*/ 1 h 35"/>
                  <a:gd name="T46" fmla="*/ 21 w 50"/>
                  <a:gd name="T47" fmla="*/ 29 h 35"/>
                  <a:gd name="T48" fmla="*/ 25 w 50"/>
                  <a:gd name="T49" fmla="*/ 10 h 35"/>
                  <a:gd name="T50" fmla="*/ 29 w 50"/>
                  <a:gd name="T51" fmla="*/ 29 h 35"/>
                  <a:gd name="T52" fmla="*/ 35 w 50"/>
                  <a:gd name="T53" fmla="*/ 1 h 35"/>
                  <a:gd name="T54" fmla="*/ 41 w 50"/>
                  <a:gd name="T55" fmla="*/ 1 h 35"/>
                  <a:gd name="T56" fmla="*/ 49 w 50"/>
                  <a:gd name="T57" fmla="*/ 12 h 35"/>
                  <a:gd name="T58" fmla="*/ 49 w 50"/>
                  <a:gd name="T59"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35">
                    <a:moveTo>
                      <a:pt x="41" y="0"/>
                    </a:moveTo>
                    <a:cubicBezTo>
                      <a:pt x="34" y="0"/>
                      <a:pt x="34" y="0"/>
                      <a:pt x="34" y="0"/>
                    </a:cubicBezTo>
                    <a:cubicBezTo>
                      <a:pt x="29" y="22"/>
                      <a:pt x="29" y="22"/>
                      <a:pt x="29" y="22"/>
                    </a:cubicBezTo>
                    <a:cubicBezTo>
                      <a:pt x="25" y="5"/>
                      <a:pt x="25" y="5"/>
                      <a:pt x="25" y="5"/>
                    </a:cubicBezTo>
                    <a:cubicBezTo>
                      <a:pt x="28" y="2"/>
                      <a:pt x="28" y="2"/>
                      <a:pt x="28" y="2"/>
                    </a:cubicBezTo>
                    <a:cubicBezTo>
                      <a:pt x="27" y="0"/>
                      <a:pt x="27" y="0"/>
                      <a:pt x="27" y="0"/>
                    </a:cubicBezTo>
                    <a:cubicBezTo>
                      <a:pt x="25" y="0"/>
                      <a:pt x="25" y="0"/>
                      <a:pt x="25" y="0"/>
                    </a:cubicBezTo>
                    <a:cubicBezTo>
                      <a:pt x="23" y="0"/>
                      <a:pt x="23" y="0"/>
                      <a:pt x="23" y="0"/>
                    </a:cubicBezTo>
                    <a:cubicBezTo>
                      <a:pt x="22" y="2"/>
                      <a:pt x="22" y="2"/>
                      <a:pt x="22" y="2"/>
                    </a:cubicBezTo>
                    <a:cubicBezTo>
                      <a:pt x="25" y="5"/>
                      <a:pt x="25" y="5"/>
                      <a:pt x="25" y="5"/>
                    </a:cubicBezTo>
                    <a:cubicBezTo>
                      <a:pt x="21" y="22"/>
                      <a:pt x="21" y="22"/>
                      <a:pt x="21" y="22"/>
                    </a:cubicBezTo>
                    <a:cubicBezTo>
                      <a:pt x="16" y="0"/>
                      <a:pt x="16" y="0"/>
                      <a:pt x="16" y="0"/>
                    </a:cubicBezTo>
                    <a:cubicBezTo>
                      <a:pt x="9" y="0"/>
                      <a:pt x="9" y="0"/>
                      <a:pt x="9" y="0"/>
                    </a:cubicBezTo>
                    <a:cubicBezTo>
                      <a:pt x="4" y="0"/>
                      <a:pt x="0" y="5"/>
                      <a:pt x="0" y="12"/>
                    </a:cubicBezTo>
                    <a:cubicBezTo>
                      <a:pt x="0" y="35"/>
                      <a:pt x="0" y="35"/>
                      <a:pt x="0" y="35"/>
                    </a:cubicBezTo>
                    <a:cubicBezTo>
                      <a:pt x="50" y="35"/>
                      <a:pt x="50" y="35"/>
                      <a:pt x="50" y="35"/>
                    </a:cubicBezTo>
                    <a:cubicBezTo>
                      <a:pt x="50" y="12"/>
                      <a:pt x="50" y="12"/>
                      <a:pt x="50" y="12"/>
                    </a:cubicBezTo>
                    <a:cubicBezTo>
                      <a:pt x="50" y="5"/>
                      <a:pt x="46" y="0"/>
                      <a:pt x="41" y="0"/>
                    </a:cubicBezTo>
                    <a:close/>
                    <a:moveTo>
                      <a:pt x="49" y="33"/>
                    </a:moveTo>
                    <a:cubicBezTo>
                      <a:pt x="1" y="33"/>
                      <a:pt x="1" y="33"/>
                      <a:pt x="1" y="33"/>
                    </a:cubicBezTo>
                    <a:cubicBezTo>
                      <a:pt x="1" y="12"/>
                      <a:pt x="1" y="12"/>
                      <a:pt x="1" y="12"/>
                    </a:cubicBezTo>
                    <a:cubicBezTo>
                      <a:pt x="1" y="6"/>
                      <a:pt x="5" y="1"/>
                      <a:pt x="9" y="1"/>
                    </a:cubicBezTo>
                    <a:cubicBezTo>
                      <a:pt x="15" y="1"/>
                      <a:pt x="15" y="1"/>
                      <a:pt x="15" y="1"/>
                    </a:cubicBezTo>
                    <a:cubicBezTo>
                      <a:pt x="21" y="29"/>
                      <a:pt x="21" y="29"/>
                      <a:pt x="21" y="29"/>
                    </a:cubicBezTo>
                    <a:cubicBezTo>
                      <a:pt x="25" y="10"/>
                      <a:pt x="25" y="10"/>
                      <a:pt x="25" y="10"/>
                    </a:cubicBezTo>
                    <a:cubicBezTo>
                      <a:pt x="29" y="29"/>
                      <a:pt x="29" y="29"/>
                      <a:pt x="29" y="29"/>
                    </a:cubicBezTo>
                    <a:cubicBezTo>
                      <a:pt x="35" y="1"/>
                      <a:pt x="35" y="1"/>
                      <a:pt x="35" y="1"/>
                    </a:cubicBezTo>
                    <a:cubicBezTo>
                      <a:pt x="41" y="1"/>
                      <a:pt x="41" y="1"/>
                      <a:pt x="41" y="1"/>
                    </a:cubicBezTo>
                    <a:cubicBezTo>
                      <a:pt x="45" y="1"/>
                      <a:pt x="49" y="6"/>
                      <a:pt x="49" y="12"/>
                    </a:cubicBezTo>
                    <a:lnTo>
                      <a:pt x="49"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09"/>
                                        </p:tgtEl>
                                        <p:attrNameLst>
                                          <p:attrName>style.visibility</p:attrName>
                                        </p:attrNameLst>
                                      </p:cBhvr>
                                      <p:to>
                                        <p:strVal val="visible"/>
                                      </p:to>
                                    </p:set>
                                    <p:animEffect transition="in" filter="wipe(left)">
                                      <p:cBhvr>
                                        <p:cTn id="11" dur="500"/>
                                        <p:tgtEl>
                                          <p:spTgt spid="30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10"/>
                                        </p:tgtEl>
                                        <p:attrNameLst>
                                          <p:attrName>style.visibility</p:attrName>
                                        </p:attrNameLst>
                                      </p:cBhvr>
                                      <p:to>
                                        <p:strVal val="visible"/>
                                      </p:to>
                                    </p:set>
                                    <p:animEffect transition="in" filter="fade">
                                      <p:cBhvr>
                                        <p:cTn id="15" dur="500"/>
                                        <p:tgtEl>
                                          <p:spTgt spid="310"/>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1000" fill="hold"/>
                                        <p:tgtEl>
                                          <p:spTgt spid="5"/>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1000"/>
                                        <p:tgtEl>
                                          <p:spTgt spid="6"/>
                                        </p:tgtEl>
                                      </p:cBhvr>
                                    </p:animEffect>
                                    <p:anim calcmode="lin" valueType="num">
                                      <p:cBhvr>
                                        <p:cTn id="26" dur="1000" fill="hold"/>
                                        <p:tgtEl>
                                          <p:spTgt spid="6"/>
                                        </p:tgtEl>
                                        <p:attrNameLst>
                                          <p:attrName>ppt_x</p:attrName>
                                        </p:attrNameLst>
                                      </p:cBhvr>
                                      <p:tavLst>
                                        <p:tav tm="0">
                                          <p:val>
                                            <p:strVal val="#ppt_x"/>
                                          </p:val>
                                        </p:tav>
                                        <p:tav tm="100000">
                                          <p:val>
                                            <p:strVal val="#ppt_x"/>
                                          </p:val>
                                        </p:tav>
                                      </p:tavLst>
                                    </p:anim>
                                    <p:anim calcmode="lin" valueType="num">
                                      <p:cBhvr>
                                        <p:cTn id="27" dur="1000" fill="hold"/>
                                        <p:tgtEl>
                                          <p:spTgt spid="6"/>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42" presetClass="entr" presetSubtype="0" fill="hold" nodeType="after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1000"/>
                                        <p:tgtEl>
                                          <p:spTgt spid="7"/>
                                        </p:tgtEl>
                                      </p:cBhvr>
                                    </p:animEffect>
                                    <p:anim calcmode="lin" valueType="num">
                                      <p:cBhvr>
                                        <p:cTn id="32" dur="1000" fill="hold"/>
                                        <p:tgtEl>
                                          <p:spTgt spid="7"/>
                                        </p:tgtEl>
                                        <p:attrNameLst>
                                          <p:attrName>ppt_x</p:attrName>
                                        </p:attrNameLst>
                                      </p:cBhvr>
                                      <p:tavLst>
                                        <p:tav tm="0">
                                          <p:val>
                                            <p:strVal val="#ppt_x"/>
                                          </p:val>
                                        </p:tav>
                                        <p:tav tm="100000">
                                          <p:val>
                                            <p:strVal val="#ppt_x"/>
                                          </p:val>
                                        </p:tav>
                                      </p:tavLst>
                                    </p:anim>
                                    <p:anim calcmode="lin" valueType="num">
                                      <p:cBhvr>
                                        <p:cTn id="33" dur="1000" fill="hold"/>
                                        <p:tgtEl>
                                          <p:spTgt spid="7"/>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42" presetClass="entr" presetSubtype="0"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1000"/>
                                        <p:tgtEl>
                                          <p:spTgt spid="9"/>
                                        </p:tgtEl>
                                      </p:cBhvr>
                                    </p:animEffect>
                                    <p:anim calcmode="lin" valueType="num">
                                      <p:cBhvr>
                                        <p:cTn id="38" dur="1000" fill="hold"/>
                                        <p:tgtEl>
                                          <p:spTgt spid="9"/>
                                        </p:tgtEl>
                                        <p:attrNameLst>
                                          <p:attrName>ppt_x</p:attrName>
                                        </p:attrNameLst>
                                      </p:cBhvr>
                                      <p:tavLst>
                                        <p:tav tm="0">
                                          <p:val>
                                            <p:strVal val="#ppt_x"/>
                                          </p:val>
                                        </p:tav>
                                        <p:tav tm="100000">
                                          <p:val>
                                            <p:strVal val="#ppt_x"/>
                                          </p:val>
                                        </p:tav>
                                      </p:tavLst>
                                    </p:anim>
                                    <p:anim calcmode="lin" valueType="num">
                                      <p:cBhvr>
                                        <p:cTn id="39" dur="1000" fill="hold"/>
                                        <p:tgtEl>
                                          <p:spTgt spid="9"/>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22" presetClass="entr" presetSubtype="8" fill="hold" nodeType="afterEffect">
                                  <p:stCondLst>
                                    <p:cond delay="0"/>
                                  </p:stCondLst>
                                  <p:childTnLst>
                                    <p:set>
                                      <p:cBhvr>
                                        <p:cTn id="42" dur="1" fill="hold">
                                          <p:stCondLst>
                                            <p:cond delay="0"/>
                                          </p:stCondLst>
                                        </p:cTn>
                                        <p:tgtEl>
                                          <p:spTgt spid="314"/>
                                        </p:tgtEl>
                                        <p:attrNameLst>
                                          <p:attrName>style.visibility</p:attrName>
                                        </p:attrNameLst>
                                      </p:cBhvr>
                                      <p:to>
                                        <p:strVal val="visible"/>
                                      </p:to>
                                    </p:set>
                                    <p:animEffect transition="in" filter="wipe(left)">
                                      <p:cBhvr>
                                        <p:cTn id="43" dur="500"/>
                                        <p:tgtEl>
                                          <p:spTgt spid="314"/>
                                        </p:tgtEl>
                                      </p:cBhvr>
                                    </p:animEffect>
                                  </p:childTnLst>
                                </p:cTn>
                              </p:par>
                            </p:childTnLst>
                          </p:cTn>
                        </p:par>
                        <p:par>
                          <p:cTn id="44" fill="hold">
                            <p:stCondLst>
                              <p:cond delay="6000"/>
                            </p:stCondLst>
                            <p:childTnLst>
                              <p:par>
                                <p:cTn id="45" presetID="22" presetClass="entr" presetSubtype="8" fill="hold" nodeType="afterEffect">
                                  <p:stCondLst>
                                    <p:cond delay="0"/>
                                  </p:stCondLst>
                                  <p:childTnLst>
                                    <p:set>
                                      <p:cBhvr>
                                        <p:cTn id="46" dur="1" fill="hold">
                                          <p:stCondLst>
                                            <p:cond delay="0"/>
                                          </p:stCondLst>
                                        </p:cTn>
                                        <p:tgtEl>
                                          <p:spTgt spid="327"/>
                                        </p:tgtEl>
                                        <p:attrNameLst>
                                          <p:attrName>style.visibility</p:attrName>
                                        </p:attrNameLst>
                                      </p:cBhvr>
                                      <p:to>
                                        <p:strVal val="visible"/>
                                      </p:to>
                                    </p:set>
                                    <p:animEffect transition="in" filter="wipe(left)">
                                      <p:cBhvr>
                                        <p:cTn id="47" dur="500"/>
                                        <p:tgtEl>
                                          <p:spTgt spid="327"/>
                                        </p:tgtEl>
                                      </p:cBhvr>
                                    </p:animEffect>
                                  </p:childTnLst>
                                </p:cTn>
                              </p:par>
                            </p:childTnLst>
                          </p:cTn>
                        </p:par>
                        <p:par>
                          <p:cTn id="48" fill="hold">
                            <p:stCondLst>
                              <p:cond delay="6500"/>
                            </p:stCondLst>
                            <p:childTnLst>
                              <p:par>
                                <p:cTn id="49" presetID="22" presetClass="entr" presetSubtype="8" fill="hold" nodeType="afterEffect">
                                  <p:stCondLst>
                                    <p:cond delay="0"/>
                                  </p:stCondLst>
                                  <p:childTnLst>
                                    <p:set>
                                      <p:cBhvr>
                                        <p:cTn id="50" dur="1" fill="hold">
                                          <p:stCondLst>
                                            <p:cond delay="0"/>
                                          </p:stCondLst>
                                        </p:cTn>
                                        <p:tgtEl>
                                          <p:spTgt spid="335"/>
                                        </p:tgtEl>
                                        <p:attrNameLst>
                                          <p:attrName>style.visibility</p:attrName>
                                        </p:attrNameLst>
                                      </p:cBhvr>
                                      <p:to>
                                        <p:strVal val="visible"/>
                                      </p:to>
                                    </p:set>
                                    <p:animEffect transition="in" filter="wipe(left)">
                                      <p:cBhvr>
                                        <p:cTn id="51" dur="500"/>
                                        <p:tgtEl>
                                          <p:spTgt spid="335"/>
                                        </p:tgtEl>
                                      </p:cBhvr>
                                    </p:animEffect>
                                  </p:childTnLst>
                                </p:cTn>
                              </p:par>
                            </p:childTnLst>
                          </p:cTn>
                        </p:par>
                        <p:par>
                          <p:cTn id="52" fill="hold">
                            <p:stCondLst>
                              <p:cond delay="7000"/>
                            </p:stCondLst>
                            <p:childTnLst>
                              <p:par>
                                <p:cTn id="53" presetID="22" presetClass="entr" presetSubtype="8" fill="hold" nodeType="afterEffect">
                                  <p:stCondLst>
                                    <p:cond delay="0"/>
                                  </p:stCondLst>
                                  <p:childTnLst>
                                    <p:set>
                                      <p:cBhvr>
                                        <p:cTn id="54" dur="1" fill="hold">
                                          <p:stCondLst>
                                            <p:cond delay="0"/>
                                          </p:stCondLst>
                                        </p:cTn>
                                        <p:tgtEl>
                                          <p:spTgt spid="339"/>
                                        </p:tgtEl>
                                        <p:attrNameLst>
                                          <p:attrName>style.visibility</p:attrName>
                                        </p:attrNameLst>
                                      </p:cBhvr>
                                      <p:to>
                                        <p:strVal val="visible"/>
                                      </p:to>
                                    </p:set>
                                    <p:animEffect transition="in" filter="wipe(left)">
                                      <p:cBhvr>
                                        <p:cTn id="55" dur="500"/>
                                        <p:tgtEl>
                                          <p:spTgt spid="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0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Pie Infographic </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41" name="TextBox 40"/>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42" name="Straight Connector 41"/>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4011018" y="1595426"/>
            <a:ext cx="4169963" cy="3404387"/>
            <a:chOff x="4011018" y="1595426"/>
            <a:chExt cx="4169963" cy="3404387"/>
          </a:xfrm>
        </p:grpSpPr>
        <p:grpSp>
          <p:nvGrpSpPr>
            <p:cNvPr id="4" name="组合 7507"/>
            <p:cNvGrpSpPr/>
            <p:nvPr/>
          </p:nvGrpSpPr>
          <p:grpSpPr>
            <a:xfrm>
              <a:off x="4011018" y="1595426"/>
              <a:ext cx="4169963" cy="3404387"/>
              <a:chOff x="3446306" y="1216741"/>
              <a:chExt cx="5419499" cy="4424517"/>
            </a:xfrm>
          </p:grpSpPr>
          <p:grpSp>
            <p:nvGrpSpPr>
              <p:cNvPr id="5" name="组合 7503"/>
              <p:cNvGrpSpPr/>
              <p:nvPr/>
            </p:nvGrpSpPr>
            <p:grpSpPr>
              <a:xfrm>
                <a:off x="3566293" y="1216741"/>
                <a:ext cx="5132439" cy="4424517"/>
                <a:chOff x="3201302" y="899607"/>
                <a:chExt cx="5868190" cy="5058785"/>
              </a:xfrm>
            </p:grpSpPr>
            <p:sp>
              <p:nvSpPr>
                <p:cNvPr id="24" name="六边形 4253"/>
                <p:cNvSpPr/>
                <p:nvPr/>
              </p:nvSpPr>
              <p:spPr>
                <a:xfrm>
                  <a:off x="3201302" y="899607"/>
                  <a:ext cx="5868190" cy="5058785"/>
                </a:xfrm>
                <a:prstGeom prst="hexagon">
                  <a:avLst/>
                </a:prstGeom>
                <a:gradFill>
                  <a:gsLst>
                    <a:gs pos="0">
                      <a:schemeClr val="bg1">
                        <a:lumMod val="50000"/>
                      </a:schemeClr>
                    </a:gs>
                    <a:gs pos="100000">
                      <a:schemeClr val="bg1">
                        <a:lumMod val="95000"/>
                      </a:schemeClr>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六边形 4252"/>
                <p:cNvSpPr/>
                <p:nvPr/>
              </p:nvSpPr>
              <p:spPr>
                <a:xfrm>
                  <a:off x="3261655" y="954122"/>
                  <a:ext cx="5741712" cy="4949753"/>
                </a:xfrm>
                <a:prstGeom prst="hexagon">
                  <a:avLst/>
                </a:prstGeom>
                <a:solidFill>
                  <a:schemeClr val="accent2"/>
                </a:solidFill>
                <a:ln>
                  <a:noFill/>
                </a:ln>
                <a:effectLst>
                  <a:innerShdw blurRad="279400">
                    <a:prstClr val="black">
                      <a:alpha val="1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六边形 7499"/>
                <p:cNvSpPr/>
                <p:nvPr/>
              </p:nvSpPr>
              <p:spPr>
                <a:xfrm>
                  <a:off x="3835952" y="1449206"/>
                  <a:ext cx="4593122" cy="3959588"/>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7" name="组合 7498"/>
                <p:cNvGrpSpPr/>
                <p:nvPr/>
              </p:nvGrpSpPr>
              <p:grpSpPr>
                <a:xfrm>
                  <a:off x="4456573" y="1977072"/>
                  <a:ext cx="3351879" cy="2889551"/>
                  <a:chOff x="6542627" y="2673048"/>
                  <a:chExt cx="3351879" cy="2889551"/>
                </a:xfrm>
              </p:grpSpPr>
              <p:sp>
                <p:nvSpPr>
                  <p:cNvPr id="39" name="六边形 4249"/>
                  <p:cNvSpPr/>
                  <p:nvPr/>
                </p:nvSpPr>
                <p:spPr>
                  <a:xfrm>
                    <a:off x="6542627" y="2673048"/>
                    <a:ext cx="3351879" cy="2889551"/>
                  </a:xfrm>
                  <a:prstGeom prst="hexagon">
                    <a:avLst/>
                  </a:prstGeom>
                  <a:gradFill flip="none" rotWithShape="1">
                    <a:gsLst>
                      <a:gs pos="0">
                        <a:schemeClr val="bg1">
                          <a:lumMod val="75000"/>
                        </a:schemeClr>
                      </a:gs>
                      <a:gs pos="100000">
                        <a:schemeClr val="bg1">
                          <a:lumMod val="95000"/>
                        </a:schemeClr>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六边形 7494"/>
                  <p:cNvSpPr/>
                  <p:nvPr/>
                </p:nvSpPr>
                <p:spPr>
                  <a:xfrm>
                    <a:off x="6590331" y="2714174"/>
                    <a:ext cx="3256469" cy="2807303"/>
                  </a:xfrm>
                  <a:prstGeom prst="hexagon">
                    <a:avLst/>
                  </a:prstGeom>
                  <a:gradFill flip="none" rotWithShape="1">
                    <a:gsLst>
                      <a:gs pos="0">
                        <a:schemeClr val="bg1"/>
                      </a:gs>
                      <a:gs pos="100000">
                        <a:srgbClr val="BABABA"/>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8" name="矩形 7501"/>
                <p:cNvSpPr/>
                <p:nvPr/>
              </p:nvSpPr>
              <p:spPr>
                <a:xfrm>
                  <a:off x="4826000" y="4866622"/>
                  <a:ext cx="2609850" cy="542172"/>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1" fmla="*/ 0 w 2241550"/>
                    <a:gd name="connsiteY0-2" fmla="*/ 0 h 496524"/>
                    <a:gd name="connsiteX1-3" fmla="*/ 1917700 w 2241550"/>
                    <a:gd name="connsiteY1-4" fmla="*/ 0 h 496524"/>
                    <a:gd name="connsiteX2-5" fmla="*/ 2241550 w 2241550"/>
                    <a:gd name="connsiteY2-6" fmla="*/ 496524 h 496524"/>
                    <a:gd name="connsiteX3-7" fmla="*/ 0 w 2241550"/>
                    <a:gd name="connsiteY3-8" fmla="*/ 496524 h 496524"/>
                    <a:gd name="connsiteX4-9" fmla="*/ 0 w 2241550"/>
                    <a:gd name="connsiteY4-10" fmla="*/ 0 h 496524"/>
                    <a:gd name="connsiteX0-11" fmla="*/ 330200 w 2571750"/>
                    <a:gd name="connsiteY0-12" fmla="*/ 0 h 496524"/>
                    <a:gd name="connsiteX1-13" fmla="*/ 2247900 w 2571750"/>
                    <a:gd name="connsiteY1-14" fmla="*/ 0 h 496524"/>
                    <a:gd name="connsiteX2-15" fmla="*/ 2571750 w 2571750"/>
                    <a:gd name="connsiteY2-16" fmla="*/ 496524 h 496524"/>
                    <a:gd name="connsiteX3-17" fmla="*/ 0 w 2571750"/>
                    <a:gd name="connsiteY3-18" fmla="*/ 496524 h 496524"/>
                    <a:gd name="connsiteX4-19" fmla="*/ 330200 w 2571750"/>
                    <a:gd name="connsiteY4-20" fmla="*/ 0 h 496524"/>
                    <a:gd name="connsiteX0-21" fmla="*/ 330200 w 2571750"/>
                    <a:gd name="connsiteY0-22" fmla="*/ 0 h 496524"/>
                    <a:gd name="connsiteX1-23" fmla="*/ 2241550 w 2571750"/>
                    <a:gd name="connsiteY1-24" fmla="*/ 3175 h 496524"/>
                    <a:gd name="connsiteX2-25" fmla="*/ 2571750 w 2571750"/>
                    <a:gd name="connsiteY2-26" fmla="*/ 496524 h 496524"/>
                    <a:gd name="connsiteX3-27" fmla="*/ 0 w 2571750"/>
                    <a:gd name="connsiteY3-28" fmla="*/ 496524 h 496524"/>
                    <a:gd name="connsiteX4-29" fmla="*/ 330200 w 2571750"/>
                    <a:gd name="connsiteY4-30" fmla="*/ 0 h 496524"/>
                    <a:gd name="connsiteX0-31" fmla="*/ 330200 w 2590800"/>
                    <a:gd name="connsiteY0-32" fmla="*/ 0 h 496524"/>
                    <a:gd name="connsiteX1-33" fmla="*/ 2241550 w 2590800"/>
                    <a:gd name="connsiteY1-34" fmla="*/ 3175 h 496524"/>
                    <a:gd name="connsiteX2-35" fmla="*/ 2590800 w 2590800"/>
                    <a:gd name="connsiteY2-36" fmla="*/ 496524 h 496524"/>
                    <a:gd name="connsiteX3-37" fmla="*/ 0 w 2590800"/>
                    <a:gd name="connsiteY3-38" fmla="*/ 496524 h 496524"/>
                    <a:gd name="connsiteX4-39" fmla="*/ 330200 w 2590800"/>
                    <a:gd name="connsiteY4-40" fmla="*/ 0 h 496524"/>
                    <a:gd name="connsiteX0-41" fmla="*/ 330200 w 2590800"/>
                    <a:gd name="connsiteY0-42" fmla="*/ 0 h 496524"/>
                    <a:gd name="connsiteX1-43" fmla="*/ 2241550 w 2590800"/>
                    <a:gd name="connsiteY1-44" fmla="*/ 0 h 496524"/>
                    <a:gd name="connsiteX2-45" fmla="*/ 2590800 w 2590800"/>
                    <a:gd name="connsiteY2-46" fmla="*/ 496524 h 496524"/>
                    <a:gd name="connsiteX3-47" fmla="*/ 0 w 2590800"/>
                    <a:gd name="connsiteY3-48" fmla="*/ 496524 h 496524"/>
                    <a:gd name="connsiteX4-49" fmla="*/ 330200 w 2590800"/>
                    <a:gd name="connsiteY4-50" fmla="*/ 0 h 496524"/>
                    <a:gd name="connsiteX0-51" fmla="*/ 349250 w 2609850"/>
                    <a:gd name="connsiteY0-52" fmla="*/ 0 h 496524"/>
                    <a:gd name="connsiteX1-53" fmla="*/ 2260600 w 2609850"/>
                    <a:gd name="connsiteY1-54" fmla="*/ 0 h 496524"/>
                    <a:gd name="connsiteX2-55" fmla="*/ 2609850 w 2609850"/>
                    <a:gd name="connsiteY2-56" fmla="*/ 496524 h 496524"/>
                    <a:gd name="connsiteX3-57" fmla="*/ 0 w 2609850"/>
                    <a:gd name="connsiteY3-58" fmla="*/ 496524 h 496524"/>
                    <a:gd name="connsiteX4-59" fmla="*/ 349250 w 2609850"/>
                    <a:gd name="connsiteY4-60" fmla="*/ 0 h 496524"/>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609850" h="496524">
                      <a:moveTo>
                        <a:pt x="349250" y="0"/>
                      </a:moveTo>
                      <a:lnTo>
                        <a:pt x="2260600" y="0"/>
                      </a:lnTo>
                      <a:lnTo>
                        <a:pt x="2609850" y="496524"/>
                      </a:lnTo>
                      <a:lnTo>
                        <a:pt x="0" y="496524"/>
                      </a:lnTo>
                      <a:lnTo>
                        <a:pt x="349250" y="0"/>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7501"/>
                <p:cNvSpPr/>
                <p:nvPr/>
              </p:nvSpPr>
              <p:spPr>
                <a:xfrm rot="10800000">
                  <a:off x="4827588" y="1449203"/>
                  <a:ext cx="2609850" cy="535020"/>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1" fmla="*/ 0 w 2241550"/>
                    <a:gd name="connsiteY0-2" fmla="*/ 0 h 496524"/>
                    <a:gd name="connsiteX1-3" fmla="*/ 1917700 w 2241550"/>
                    <a:gd name="connsiteY1-4" fmla="*/ 0 h 496524"/>
                    <a:gd name="connsiteX2-5" fmla="*/ 2241550 w 2241550"/>
                    <a:gd name="connsiteY2-6" fmla="*/ 496524 h 496524"/>
                    <a:gd name="connsiteX3-7" fmla="*/ 0 w 2241550"/>
                    <a:gd name="connsiteY3-8" fmla="*/ 496524 h 496524"/>
                    <a:gd name="connsiteX4-9" fmla="*/ 0 w 2241550"/>
                    <a:gd name="connsiteY4-10" fmla="*/ 0 h 496524"/>
                    <a:gd name="connsiteX0-11" fmla="*/ 330200 w 2571750"/>
                    <a:gd name="connsiteY0-12" fmla="*/ 0 h 496524"/>
                    <a:gd name="connsiteX1-13" fmla="*/ 2247900 w 2571750"/>
                    <a:gd name="connsiteY1-14" fmla="*/ 0 h 496524"/>
                    <a:gd name="connsiteX2-15" fmla="*/ 2571750 w 2571750"/>
                    <a:gd name="connsiteY2-16" fmla="*/ 496524 h 496524"/>
                    <a:gd name="connsiteX3-17" fmla="*/ 0 w 2571750"/>
                    <a:gd name="connsiteY3-18" fmla="*/ 496524 h 496524"/>
                    <a:gd name="connsiteX4-19" fmla="*/ 330200 w 2571750"/>
                    <a:gd name="connsiteY4-20" fmla="*/ 0 h 496524"/>
                    <a:gd name="connsiteX0-21" fmla="*/ 330200 w 2571750"/>
                    <a:gd name="connsiteY0-22" fmla="*/ 0 h 496524"/>
                    <a:gd name="connsiteX1-23" fmla="*/ 2241550 w 2571750"/>
                    <a:gd name="connsiteY1-24" fmla="*/ 3175 h 496524"/>
                    <a:gd name="connsiteX2-25" fmla="*/ 2571750 w 2571750"/>
                    <a:gd name="connsiteY2-26" fmla="*/ 496524 h 496524"/>
                    <a:gd name="connsiteX3-27" fmla="*/ 0 w 2571750"/>
                    <a:gd name="connsiteY3-28" fmla="*/ 496524 h 496524"/>
                    <a:gd name="connsiteX4-29" fmla="*/ 330200 w 2571750"/>
                    <a:gd name="connsiteY4-30" fmla="*/ 0 h 496524"/>
                    <a:gd name="connsiteX0-31" fmla="*/ 330200 w 2590800"/>
                    <a:gd name="connsiteY0-32" fmla="*/ 0 h 496524"/>
                    <a:gd name="connsiteX1-33" fmla="*/ 2241550 w 2590800"/>
                    <a:gd name="connsiteY1-34" fmla="*/ 3175 h 496524"/>
                    <a:gd name="connsiteX2-35" fmla="*/ 2590800 w 2590800"/>
                    <a:gd name="connsiteY2-36" fmla="*/ 496524 h 496524"/>
                    <a:gd name="connsiteX3-37" fmla="*/ 0 w 2590800"/>
                    <a:gd name="connsiteY3-38" fmla="*/ 496524 h 496524"/>
                    <a:gd name="connsiteX4-39" fmla="*/ 330200 w 2590800"/>
                    <a:gd name="connsiteY4-40" fmla="*/ 0 h 496524"/>
                    <a:gd name="connsiteX0-41" fmla="*/ 330200 w 2590800"/>
                    <a:gd name="connsiteY0-42" fmla="*/ 0 h 496524"/>
                    <a:gd name="connsiteX1-43" fmla="*/ 2241550 w 2590800"/>
                    <a:gd name="connsiteY1-44" fmla="*/ 0 h 496524"/>
                    <a:gd name="connsiteX2-45" fmla="*/ 2590800 w 2590800"/>
                    <a:gd name="connsiteY2-46" fmla="*/ 496524 h 496524"/>
                    <a:gd name="connsiteX3-47" fmla="*/ 0 w 2590800"/>
                    <a:gd name="connsiteY3-48" fmla="*/ 496524 h 496524"/>
                    <a:gd name="connsiteX4-49" fmla="*/ 330200 w 2590800"/>
                    <a:gd name="connsiteY4-50" fmla="*/ 0 h 496524"/>
                    <a:gd name="connsiteX0-51" fmla="*/ 349250 w 2609850"/>
                    <a:gd name="connsiteY0-52" fmla="*/ 0 h 496524"/>
                    <a:gd name="connsiteX1-53" fmla="*/ 2260600 w 2609850"/>
                    <a:gd name="connsiteY1-54" fmla="*/ 0 h 496524"/>
                    <a:gd name="connsiteX2-55" fmla="*/ 2609850 w 2609850"/>
                    <a:gd name="connsiteY2-56" fmla="*/ 496524 h 496524"/>
                    <a:gd name="connsiteX3-57" fmla="*/ 0 w 2609850"/>
                    <a:gd name="connsiteY3-58" fmla="*/ 496524 h 496524"/>
                    <a:gd name="connsiteX4-59" fmla="*/ 349250 w 2609850"/>
                    <a:gd name="connsiteY4-60" fmla="*/ 0 h 496524"/>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609850" h="496524">
                      <a:moveTo>
                        <a:pt x="349250" y="0"/>
                      </a:moveTo>
                      <a:lnTo>
                        <a:pt x="2260600" y="0"/>
                      </a:lnTo>
                      <a:lnTo>
                        <a:pt x="2609850" y="496524"/>
                      </a:lnTo>
                      <a:lnTo>
                        <a:pt x="0" y="496524"/>
                      </a:lnTo>
                      <a:lnTo>
                        <a:pt x="349250" y="0"/>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矩形 7501"/>
                <p:cNvSpPr/>
                <p:nvPr/>
              </p:nvSpPr>
              <p:spPr>
                <a:xfrm rot="17784389">
                  <a:off x="6571574" y="4011542"/>
                  <a:ext cx="2221547" cy="566920"/>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1" fmla="*/ 0 w 2241550"/>
                    <a:gd name="connsiteY0-2" fmla="*/ 0 h 496524"/>
                    <a:gd name="connsiteX1-3" fmla="*/ 1917700 w 2241550"/>
                    <a:gd name="connsiteY1-4" fmla="*/ 0 h 496524"/>
                    <a:gd name="connsiteX2-5" fmla="*/ 2241550 w 2241550"/>
                    <a:gd name="connsiteY2-6" fmla="*/ 496524 h 496524"/>
                    <a:gd name="connsiteX3-7" fmla="*/ 0 w 2241550"/>
                    <a:gd name="connsiteY3-8" fmla="*/ 496524 h 496524"/>
                    <a:gd name="connsiteX4-9" fmla="*/ 0 w 2241550"/>
                    <a:gd name="connsiteY4-10" fmla="*/ 0 h 496524"/>
                    <a:gd name="connsiteX0-11" fmla="*/ 330200 w 2571750"/>
                    <a:gd name="connsiteY0-12" fmla="*/ 0 h 496524"/>
                    <a:gd name="connsiteX1-13" fmla="*/ 2247900 w 2571750"/>
                    <a:gd name="connsiteY1-14" fmla="*/ 0 h 496524"/>
                    <a:gd name="connsiteX2-15" fmla="*/ 2571750 w 2571750"/>
                    <a:gd name="connsiteY2-16" fmla="*/ 496524 h 496524"/>
                    <a:gd name="connsiteX3-17" fmla="*/ 0 w 2571750"/>
                    <a:gd name="connsiteY3-18" fmla="*/ 496524 h 496524"/>
                    <a:gd name="connsiteX4-19" fmla="*/ 330200 w 2571750"/>
                    <a:gd name="connsiteY4-20" fmla="*/ 0 h 496524"/>
                    <a:gd name="connsiteX0-21" fmla="*/ 330200 w 2571750"/>
                    <a:gd name="connsiteY0-22" fmla="*/ 0 h 496524"/>
                    <a:gd name="connsiteX1-23" fmla="*/ 2241550 w 2571750"/>
                    <a:gd name="connsiteY1-24" fmla="*/ 3175 h 496524"/>
                    <a:gd name="connsiteX2-25" fmla="*/ 2571750 w 2571750"/>
                    <a:gd name="connsiteY2-26" fmla="*/ 496524 h 496524"/>
                    <a:gd name="connsiteX3-27" fmla="*/ 0 w 2571750"/>
                    <a:gd name="connsiteY3-28" fmla="*/ 496524 h 496524"/>
                    <a:gd name="connsiteX4-29" fmla="*/ 330200 w 2571750"/>
                    <a:gd name="connsiteY4-30" fmla="*/ 0 h 496524"/>
                    <a:gd name="connsiteX0-31" fmla="*/ 330200 w 2590800"/>
                    <a:gd name="connsiteY0-32" fmla="*/ 0 h 496524"/>
                    <a:gd name="connsiteX1-33" fmla="*/ 2241550 w 2590800"/>
                    <a:gd name="connsiteY1-34" fmla="*/ 3175 h 496524"/>
                    <a:gd name="connsiteX2-35" fmla="*/ 2590800 w 2590800"/>
                    <a:gd name="connsiteY2-36" fmla="*/ 496524 h 496524"/>
                    <a:gd name="connsiteX3-37" fmla="*/ 0 w 2590800"/>
                    <a:gd name="connsiteY3-38" fmla="*/ 496524 h 496524"/>
                    <a:gd name="connsiteX4-39" fmla="*/ 330200 w 2590800"/>
                    <a:gd name="connsiteY4-40" fmla="*/ 0 h 496524"/>
                    <a:gd name="connsiteX0-41" fmla="*/ 330200 w 2590800"/>
                    <a:gd name="connsiteY0-42" fmla="*/ 0 h 496524"/>
                    <a:gd name="connsiteX1-43" fmla="*/ 2241550 w 2590800"/>
                    <a:gd name="connsiteY1-44" fmla="*/ 0 h 496524"/>
                    <a:gd name="connsiteX2-45" fmla="*/ 2590800 w 2590800"/>
                    <a:gd name="connsiteY2-46" fmla="*/ 496524 h 496524"/>
                    <a:gd name="connsiteX3-47" fmla="*/ 0 w 2590800"/>
                    <a:gd name="connsiteY3-48" fmla="*/ 496524 h 496524"/>
                    <a:gd name="connsiteX4-49" fmla="*/ 330200 w 2590800"/>
                    <a:gd name="connsiteY4-50" fmla="*/ 0 h 496524"/>
                    <a:gd name="connsiteX0-51" fmla="*/ 349250 w 2609850"/>
                    <a:gd name="connsiteY0-52" fmla="*/ 0 h 496524"/>
                    <a:gd name="connsiteX1-53" fmla="*/ 2260600 w 2609850"/>
                    <a:gd name="connsiteY1-54" fmla="*/ 0 h 496524"/>
                    <a:gd name="connsiteX2-55" fmla="*/ 2609850 w 2609850"/>
                    <a:gd name="connsiteY2-56" fmla="*/ 496524 h 496524"/>
                    <a:gd name="connsiteX3-57" fmla="*/ 0 w 2609850"/>
                    <a:gd name="connsiteY3-58" fmla="*/ 496524 h 496524"/>
                    <a:gd name="connsiteX4-59" fmla="*/ 349250 w 2609850"/>
                    <a:gd name="connsiteY4-60" fmla="*/ 0 h 496524"/>
                    <a:gd name="connsiteX0-61" fmla="*/ 420325 w 2609850"/>
                    <a:gd name="connsiteY0-62" fmla="*/ 0 h 500318"/>
                    <a:gd name="connsiteX1-63" fmla="*/ 2260600 w 2609850"/>
                    <a:gd name="connsiteY1-64" fmla="*/ 3794 h 500318"/>
                    <a:gd name="connsiteX2-65" fmla="*/ 2609850 w 2609850"/>
                    <a:gd name="connsiteY2-66" fmla="*/ 500318 h 500318"/>
                    <a:gd name="connsiteX3-67" fmla="*/ 0 w 2609850"/>
                    <a:gd name="connsiteY3-68" fmla="*/ 500318 h 500318"/>
                    <a:gd name="connsiteX4-69" fmla="*/ 420325 w 2609850"/>
                    <a:gd name="connsiteY4-70" fmla="*/ 0 h 500318"/>
                    <a:gd name="connsiteX0-71" fmla="*/ 388546 w 2578071"/>
                    <a:gd name="connsiteY0-72" fmla="*/ 0 h 522131"/>
                    <a:gd name="connsiteX1-73" fmla="*/ 2228821 w 2578071"/>
                    <a:gd name="connsiteY1-74" fmla="*/ 3794 h 522131"/>
                    <a:gd name="connsiteX2-75" fmla="*/ 2578071 w 2578071"/>
                    <a:gd name="connsiteY2-76" fmla="*/ 500318 h 522131"/>
                    <a:gd name="connsiteX3-77" fmla="*/ 1 w 2578071"/>
                    <a:gd name="connsiteY3-78" fmla="*/ 522131 h 522131"/>
                    <a:gd name="connsiteX4-79" fmla="*/ 388546 w 2578071"/>
                    <a:gd name="connsiteY4-80" fmla="*/ 0 h 522131"/>
                    <a:gd name="connsiteX0-81" fmla="*/ 383637 w 2578070"/>
                    <a:gd name="connsiteY0-82" fmla="*/ 0 h 520165"/>
                    <a:gd name="connsiteX1-83" fmla="*/ 2228820 w 2578070"/>
                    <a:gd name="connsiteY1-84" fmla="*/ 1828 h 520165"/>
                    <a:gd name="connsiteX2-85" fmla="*/ 2578070 w 2578070"/>
                    <a:gd name="connsiteY2-86" fmla="*/ 498352 h 520165"/>
                    <a:gd name="connsiteX3-87" fmla="*/ 0 w 2578070"/>
                    <a:gd name="connsiteY3-88" fmla="*/ 520165 h 520165"/>
                    <a:gd name="connsiteX4-89" fmla="*/ 383637 w 2578070"/>
                    <a:gd name="connsiteY4-90" fmla="*/ 0 h 520165"/>
                    <a:gd name="connsiteX0-91" fmla="*/ 373856 w 2568289"/>
                    <a:gd name="connsiteY0-92" fmla="*/ 0 h 526117"/>
                    <a:gd name="connsiteX1-93" fmla="*/ 2219039 w 2568289"/>
                    <a:gd name="connsiteY1-94" fmla="*/ 1828 h 526117"/>
                    <a:gd name="connsiteX2-95" fmla="*/ 2568289 w 2568289"/>
                    <a:gd name="connsiteY2-96" fmla="*/ 498352 h 526117"/>
                    <a:gd name="connsiteX3-97" fmla="*/ 0 w 2568289"/>
                    <a:gd name="connsiteY3-98" fmla="*/ 526117 h 526117"/>
                    <a:gd name="connsiteX4-99" fmla="*/ 373856 w 2568289"/>
                    <a:gd name="connsiteY4-100" fmla="*/ 0 h 526117"/>
                    <a:gd name="connsiteX0-101" fmla="*/ 381201 w 2575634"/>
                    <a:gd name="connsiteY0-102" fmla="*/ 0 h 524124"/>
                    <a:gd name="connsiteX1-103" fmla="*/ 2226384 w 2575634"/>
                    <a:gd name="connsiteY1-104" fmla="*/ 1828 h 524124"/>
                    <a:gd name="connsiteX2-105" fmla="*/ 2575634 w 2575634"/>
                    <a:gd name="connsiteY2-106" fmla="*/ 498352 h 524124"/>
                    <a:gd name="connsiteX3-107" fmla="*/ 0 w 2575634"/>
                    <a:gd name="connsiteY3-108" fmla="*/ 524124 h 524124"/>
                    <a:gd name="connsiteX4-109" fmla="*/ 381201 w 2575634"/>
                    <a:gd name="connsiteY4-110" fmla="*/ 0 h 524124"/>
                    <a:gd name="connsiteX0-111" fmla="*/ 375057 w 2575634"/>
                    <a:gd name="connsiteY0-112" fmla="*/ 3099 h 522296"/>
                    <a:gd name="connsiteX1-113" fmla="*/ 2226384 w 2575634"/>
                    <a:gd name="connsiteY1-114" fmla="*/ 0 h 522296"/>
                    <a:gd name="connsiteX2-115" fmla="*/ 2575634 w 2575634"/>
                    <a:gd name="connsiteY2-116" fmla="*/ 496524 h 522296"/>
                    <a:gd name="connsiteX3-117" fmla="*/ 0 w 2575634"/>
                    <a:gd name="connsiteY3-118" fmla="*/ 522296 h 522296"/>
                    <a:gd name="connsiteX4-119" fmla="*/ 375057 w 2575634"/>
                    <a:gd name="connsiteY4-120" fmla="*/ 3099 h 522296"/>
                    <a:gd name="connsiteX0-121" fmla="*/ 376277 w 2576854"/>
                    <a:gd name="connsiteY0-122" fmla="*/ 3099 h 520316"/>
                    <a:gd name="connsiteX1-123" fmla="*/ 2227604 w 2576854"/>
                    <a:gd name="connsiteY1-124" fmla="*/ 0 h 520316"/>
                    <a:gd name="connsiteX2-125" fmla="*/ 2576854 w 2576854"/>
                    <a:gd name="connsiteY2-126" fmla="*/ 496524 h 520316"/>
                    <a:gd name="connsiteX3-127" fmla="*/ 1 w 2576854"/>
                    <a:gd name="connsiteY3-128" fmla="*/ 520316 h 520316"/>
                    <a:gd name="connsiteX4-129" fmla="*/ 376277 w 2576854"/>
                    <a:gd name="connsiteY4-130" fmla="*/ 3099 h 520316"/>
                    <a:gd name="connsiteX0-131" fmla="*/ 375040 w 2575617"/>
                    <a:gd name="connsiteY0-132" fmla="*/ 3099 h 517355"/>
                    <a:gd name="connsiteX1-133" fmla="*/ 2226367 w 2575617"/>
                    <a:gd name="connsiteY1-134" fmla="*/ 0 h 517355"/>
                    <a:gd name="connsiteX2-135" fmla="*/ 2575617 w 2575617"/>
                    <a:gd name="connsiteY2-136" fmla="*/ 496524 h 517355"/>
                    <a:gd name="connsiteX3-137" fmla="*/ 0 w 2575617"/>
                    <a:gd name="connsiteY3-138" fmla="*/ 517355 h 517355"/>
                    <a:gd name="connsiteX4-139" fmla="*/ 375040 w 2575617"/>
                    <a:gd name="connsiteY4-140" fmla="*/ 3099 h 517355"/>
                    <a:gd name="connsiteX0-141" fmla="*/ 375040 w 2557137"/>
                    <a:gd name="connsiteY0-142" fmla="*/ 3099 h 526131"/>
                    <a:gd name="connsiteX1-143" fmla="*/ 2226367 w 2557137"/>
                    <a:gd name="connsiteY1-144" fmla="*/ 0 h 526131"/>
                    <a:gd name="connsiteX2-145" fmla="*/ 2557137 w 2557137"/>
                    <a:gd name="connsiteY2-146" fmla="*/ 526131 h 526131"/>
                    <a:gd name="connsiteX3-147" fmla="*/ 0 w 2557137"/>
                    <a:gd name="connsiteY3-148" fmla="*/ 517355 h 526131"/>
                    <a:gd name="connsiteX4-149" fmla="*/ 375040 w 2557137"/>
                    <a:gd name="connsiteY4-150" fmla="*/ 3099 h 526131"/>
                    <a:gd name="connsiteX0-151" fmla="*/ 373820 w 2555917"/>
                    <a:gd name="connsiteY0-152" fmla="*/ 3099 h 526131"/>
                    <a:gd name="connsiteX1-153" fmla="*/ 2225147 w 2555917"/>
                    <a:gd name="connsiteY1-154" fmla="*/ 0 h 526131"/>
                    <a:gd name="connsiteX2-155" fmla="*/ 2555917 w 2555917"/>
                    <a:gd name="connsiteY2-156" fmla="*/ 526131 h 526131"/>
                    <a:gd name="connsiteX3-157" fmla="*/ -1 w 2555917"/>
                    <a:gd name="connsiteY3-158" fmla="*/ 519334 h 526131"/>
                    <a:gd name="connsiteX4-159" fmla="*/ 373820 w 2555917"/>
                    <a:gd name="connsiteY4-160" fmla="*/ 3099 h 52613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555917" h="526131">
                      <a:moveTo>
                        <a:pt x="373820" y="3099"/>
                      </a:moveTo>
                      <a:lnTo>
                        <a:pt x="2225147" y="0"/>
                      </a:lnTo>
                      <a:lnTo>
                        <a:pt x="2555917" y="526131"/>
                      </a:lnTo>
                      <a:lnTo>
                        <a:pt x="-1" y="519334"/>
                      </a:lnTo>
                      <a:lnTo>
                        <a:pt x="373820" y="309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矩形 7501"/>
                <p:cNvSpPr/>
                <p:nvPr/>
              </p:nvSpPr>
              <p:spPr>
                <a:xfrm rot="3802620">
                  <a:off x="3469479" y="4015237"/>
                  <a:ext cx="2218358" cy="558429"/>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1" fmla="*/ 0 w 2241550"/>
                    <a:gd name="connsiteY0-2" fmla="*/ 0 h 496524"/>
                    <a:gd name="connsiteX1-3" fmla="*/ 1917700 w 2241550"/>
                    <a:gd name="connsiteY1-4" fmla="*/ 0 h 496524"/>
                    <a:gd name="connsiteX2-5" fmla="*/ 2241550 w 2241550"/>
                    <a:gd name="connsiteY2-6" fmla="*/ 496524 h 496524"/>
                    <a:gd name="connsiteX3-7" fmla="*/ 0 w 2241550"/>
                    <a:gd name="connsiteY3-8" fmla="*/ 496524 h 496524"/>
                    <a:gd name="connsiteX4-9" fmla="*/ 0 w 2241550"/>
                    <a:gd name="connsiteY4-10" fmla="*/ 0 h 496524"/>
                    <a:gd name="connsiteX0-11" fmla="*/ 330200 w 2571750"/>
                    <a:gd name="connsiteY0-12" fmla="*/ 0 h 496524"/>
                    <a:gd name="connsiteX1-13" fmla="*/ 2247900 w 2571750"/>
                    <a:gd name="connsiteY1-14" fmla="*/ 0 h 496524"/>
                    <a:gd name="connsiteX2-15" fmla="*/ 2571750 w 2571750"/>
                    <a:gd name="connsiteY2-16" fmla="*/ 496524 h 496524"/>
                    <a:gd name="connsiteX3-17" fmla="*/ 0 w 2571750"/>
                    <a:gd name="connsiteY3-18" fmla="*/ 496524 h 496524"/>
                    <a:gd name="connsiteX4-19" fmla="*/ 330200 w 2571750"/>
                    <a:gd name="connsiteY4-20" fmla="*/ 0 h 496524"/>
                    <a:gd name="connsiteX0-21" fmla="*/ 330200 w 2571750"/>
                    <a:gd name="connsiteY0-22" fmla="*/ 0 h 496524"/>
                    <a:gd name="connsiteX1-23" fmla="*/ 2241550 w 2571750"/>
                    <a:gd name="connsiteY1-24" fmla="*/ 3175 h 496524"/>
                    <a:gd name="connsiteX2-25" fmla="*/ 2571750 w 2571750"/>
                    <a:gd name="connsiteY2-26" fmla="*/ 496524 h 496524"/>
                    <a:gd name="connsiteX3-27" fmla="*/ 0 w 2571750"/>
                    <a:gd name="connsiteY3-28" fmla="*/ 496524 h 496524"/>
                    <a:gd name="connsiteX4-29" fmla="*/ 330200 w 2571750"/>
                    <a:gd name="connsiteY4-30" fmla="*/ 0 h 496524"/>
                    <a:gd name="connsiteX0-31" fmla="*/ 330200 w 2590800"/>
                    <a:gd name="connsiteY0-32" fmla="*/ 0 h 496524"/>
                    <a:gd name="connsiteX1-33" fmla="*/ 2241550 w 2590800"/>
                    <a:gd name="connsiteY1-34" fmla="*/ 3175 h 496524"/>
                    <a:gd name="connsiteX2-35" fmla="*/ 2590800 w 2590800"/>
                    <a:gd name="connsiteY2-36" fmla="*/ 496524 h 496524"/>
                    <a:gd name="connsiteX3-37" fmla="*/ 0 w 2590800"/>
                    <a:gd name="connsiteY3-38" fmla="*/ 496524 h 496524"/>
                    <a:gd name="connsiteX4-39" fmla="*/ 330200 w 2590800"/>
                    <a:gd name="connsiteY4-40" fmla="*/ 0 h 496524"/>
                    <a:gd name="connsiteX0-41" fmla="*/ 330200 w 2590800"/>
                    <a:gd name="connsiteY0-42" fmla="*/ 0 h 496524"/>
                    <a:gd name="connsiteX1-43" fmla="*/ 2241550 w 2590800"/>
                    <a:gd name="connsiteY1-44" fmla="*/ 0 h 496524"/>
                    <a:gd name="connsiteX2-45" fmla="*/ 2590800 w 2590800"/>
                    <a:gd name="connsiteY2-46" fmla="*/ 496524 h 496524"/>
                    <a:gd name="connsiteX3-47" fmla="*/ 0 w 2590800"/>
                    <a:gd name="connsiteY3-48" fmla="*/ 496524 h 496524"/>
                    <a:gd name="connsiteX4-49" fmla="*/ 330200 w 2590800"/>
                    <a:gd name="connsiteY4-50" fmla="*/ 0 h 496524"/>
                    <a:gd name="connsiteX0-51" fmla="*/ 349250 w 2609850"/>
                    <a:gd name="connsiteY0-52" fmla="*/ 0 h 496524"/>
                    <a:gd name="connsiteX1-53" fmla="*/ 2260600 w 2609850"/>
                    <a:gd name="connsiteY1-54" fmla="*/ 0 h 496524"/>
                    <a:gd name="connsiteX2-55" fmla="*/ 2609850 w 2609850"/>
                    <a:gd name="connsiteY2-56" fmla="*/ 496524 h 496524"/>
                    <a:gd name="connsiteX3-57" fmla="*/ 0 w 2609850"/>
                    <a:gd name="connsiteY3-58" fmla="*/ 496524 h 496524"/>
                    <a:gd name="connsiteX4-59" fmla="*/ 349250 w 2609850"/>
                    <a:gd name="connsiteY4-60" fmla="*/ 0 h 496524"/>
                    <a:gd name="connsiteX0-61" fmla="*/ 420325 w 2609850"/>
                    <a:gd name="connsiteY0-62" fmla="*/ 0 h 500318"/>
                    <a:gd name="connsiteX1-63" fmla="*/ 2260600 w 2609850"/>
                    <a:gd name="connsiteY1-64" fmla="*/ 3794 h 500318"/>
                    <a:gd name="connsiteX2-65" fmla="*/ 2609850 w 2609850"/>
                    <a:gd name="connsiteY2-66" fmla="*/ 500318 h 500318"/>
                    <a:gd name="connsiteX3-67" fmla="*/ 0 w 2609850"/>
                    <a:gd name="connsiteY3-68" fmla="*/ 500318 h 500318"/>
                    <a:gd name="connsiteX4-69" fmla="*/ 420325 w 2609850"/>
                    <a:gd name="connsiteY4-70" fmla="*/ 0 h 500318"/>
                    <a:gd name="connsiteX0-71" fmla="*/ 388546 w 2578071"/>
                    <a:gd name="connsiteY0-72" fmla="*/ 0 h 522131"/>
                    <a:gd name="connsiteX1-73" fmla="*/ 2228821 w 2578071"/>
                    <a:gd name="connsiteY1-74" fmla="*/ 3794 h 522131"/>
                    <a:gd name="connsiteX2-75" fmla="*/ 2578071 w 2578071"/>
                    <a:gd name="connsiteY2-76" fmla="*/ 500318 h 522131"/>
                    <a:gd name="connsiteX3-77" fmla="*/ 1 w 2578071"/>
                    <a:gd name="connsiteY3-78" fmla="*/ 522131 h 522131"/>
                    <a:gd name="connsiteX4-79" fmla="*/ 388546 w 2578071"/>
                    <a:gd name="connsiteY4-80" fmla="*/ 0 h 522131"/>
                    <a:gd name="connsiteX0-81" fmla="*/ 383637 w 2578070"/>
                    <a:gd name="connsiteY0-82" fmla="*/ 0 h 520165"/>
                    <a:gd name="connsiteX1-83" fmla="*/ 2228820 w 2578070"/>
                    <a:gd name="connsiteY1-84" fmla="*/ 1828 h 520165"/>
                    <a:gd name="connsiteX2-85" fmla="*/ 2578070 w 2578070"/>
                    <a:gd name="connsiteY2-86" fmla="*/ 498352 h 520165"/>
                    <a:gd name="connsiteX3-87" fmla="*/ 0 w 2578070"/>
                    <a:gd name="connsiteY3-88" fmla="*/ 520165 h 520165"/>
                    <a:gd name="connsiteX4-89" fmla="*/ 383637 w 2578070"/>
                    <a:gd name="connsiteY4-90" fmla="*/ 0 h 520165"/>
                    <a:gd name="connsiteX0-91" fmla="*/ 373856 w 2568289"/>
                    <a:gd name="connsiteY0-92" fmla="*/ 0 h 526117"/>
                    <a:gd name="connsiteX1-93" fmla="*/ 2219039 w 2568289"/>
                    <a:gd name="connsiteY1-94" fmla="*/ 1828 h 526117"/>
                    <a:gd name="connsiteX2-95" fmla="*/ 2568289 w 2568289"/>
                    <a:gd name="connsiteY2-96" fmla="*/ 498352 h 526117"/>
                    <a:gd name="connsiteX3-97" fmla="*/ 0 w 2568289"/>
                    <a:gd name="connsiteY3-98" fmla="*/ 526117 h 526117"/>
                    <a:gd name="connsiteX4-99" fmla="*/ 373856 w 2568289"/>
                    <a:gd name="connsiteY4-100" fmla="*/ 0 h 526117"/>
                    <a:gd name="connsiteX0-101" fmla="*/ 381201 w 2575634"/>
                    <a:gd name="connsiteY0-102" fmla="*/ 0 h 524124"/>
                    <a:gd name="connsiteX1-103" fmla="*/ 2226384 w 2575634"/>
                    <a:gd name="connsiteY1-104" fmla="*/ 1828 h 524124"/>
                    <a:gd name="connsiteX2-105" fmla="*/ 2575634 w 2575634"/>
                    <a:gd name="connsiteY2-106" fmla="*/ 498352 h 524124"/>
                    <a:gd name="connsiteX3-107" fmla="*/ 0 w 2575634"/>
                    <a:gd name="connsiteY3-108" fmla="*/ 524124 h 524124"/>
                    <a:gd name="connsiteX4-109" fmla="*/ 381201 w 2575634"/>
                    <a:gd name="connsiteY4-110" fmla="*/ 0 h 524124"/>
                    <a:gd name="connsiteX0-111" fmla="*/ 375057 w 2575634"/>
                    <a:gd name="connsiteY0-112" fmla="*/ 3099 h 522296"/>
                    <a:gd name="connsiteX1-113" fmla="*/ 2226384 w 2575634"/>
                    <a:gd name="connsiteY1-114" fmla="*/ 0 h 522296"/>
                    <a:gd name="connsiteX2-115" fmla="*/ 2575634 w 2575634"/>
                    <a:gd name="connsiteY2-116" fmla="*/ 496524 h 522296"/>
                    <a:gd name="connsiteX3-117" fmla="*/ 0 w 2575634"/>
                    <a:gd name="connsiteY3-118" fmla="*/ 522296 h 522296"/>
                    <a:gd name="connsiteX4-119" fmla="*/ 375057 w 2575634"/>
                    <a:gd name="connsiteY4-120" fmla="*/ 3099 h 522296"/>
                    <a:gd name="connsiteX0-121" fmla="*/ 376277 w 2576854"/>
                    <a:gd name="connsiteY0-122" fmla="*/ 3099 h 520316"/>
                    <a:gd name="connsiteX1-123" fmla="*/ 2227604 w 2576854"/>
                    <a:gd name="connsiteY1-124" fmla="*/ 0 h 520316"/>
                    <a:gd name="connsiteX2-125" fmla="*/ 2576854 w 2576854"/>
                    <a:gd name="connsiteY2-126" fmla="*/ 496524 h 520316"/>
                    <a:gd name="connsiteX3-127" fmla="*/ 1 w 2576854"/>
                    <a:gd name="connsiteY3-128" fmla="*/ 520316 h 520316"/>
                    <a:gd name="connsiteX4-129" fmla="*/ 376277 w 2576854"/>
                    <a:gd name="connsiteY4-130" fmla="*/ 3099 h 520316"/>
                    <a:gd name="connsiteX0-131" fmla="*/ 375040 w 2575617"/>
                    <a:gd name="connsiteY0-132" fmla="*/ 3099 h 517355"/>
                    <a:gd name="connsiteX1-133" fmla="*/ 2226367 w 2575617"/>
                    <a:gd name="connsiteY1-134" fmla="*/ 0 h 517355"/>
                    <a:gd name="connsiteX2-135" fmla="*/ 2575617 w 2575617"/>
                    <a:gd name="connsiteY2-136" fmla="*/ 496524 h 517355"/>
                    <a:gd name="connsiteX3-137" fmla="*/ 0 w 2575617"/>
                    <a:gd name="connsiteY3-138" fmla="*/ 517355 h 517355"/>
                    <a:gd name="connsiteX4-139" fmla="*/ 375040 w 2575617"/>
                    <a:gd name="connsiteY4-140" fmla="*/ 3099 h 517355"/>
                    <a:gd name="connsiteX0-141" fmla="*/ 375040 w 2557137"/>
                    <a:gd name="connsiteY0-142" fmla="*/ 3099 h 526131"/>
                    <a:gd name="connsiteX1-143" fmla="*/ 2226367 w 2557137"/>
                    <a:gd name="connsiteY1-144" fmla="*/ 0 h 526131"/>
                    <a:gd name="connsiteX2-145" fmla="*/ 2557137 w 2557137"/>
                    <a:gd name="connsiteY2-146" fmla="*/ 526131 h 526131"/>
                    <a:gd name="connsiteX3-147" fmla="*/ 0 w 2557137"/>
                    <a:gd name="connsiteY3-148" fmla="*/ 517355 h 526131"/>
                    <a:gd name="connsiteX4-149" fmla="*/ 375040 w 2557137"/>
                    <a:gd name="connsiteY4-150" fmla="*/ 3099 h 526131"/>
                    <a:gd name="connsiteX0-151" fmla="*/ 373820 w 2555917"/>
                    <a:gd name="connsiteY0-152" fmla="*/ 3099 h 526131"/>
                    <a:gd name="connsiteX1-153" fmla="*/ 2225147 w 2555917"/>
                    <a:gd name="connsiteY1-154" fmla="*/ 0 h 526131"/>
                    <a:gd name="connsiteX2-155" fmla="*/ 2555917 w 2555917"/>
                    <a:gd name="connsiteY2-156" fmla="*/ 526131 h 526131"/>
                    <a:gd name="connsiteX3-157" fmla="*/ -1 w 2555917"/>
                    <a:gd name="connsiteY3-158" fmla="*/ 519334 h 526131"/>
                    <a:gd name="connsiteX4-159" fmla="*/ 373820 w 2555917"/>
                    <a:gd name="connsiteY4-160" fmla="*/ 3099 h 526131"/>
                    <a:gd name="connsiteX0-161" fmla="*/ 337069 w 2555918"/>
                    <a:gd name="connsiteY0-162" fmla="*/ 0 h 528004"/>
                    <a:gd name="connsiteX1-163" fmla="*/ 2225148 w 2555918"/>
                    <a:gd name="connsiteY1-164" fmla="*/ 1873 h 528004"/>
                    <a:gd name="connsiteX2-165" fmla="*/ 2555918 w 2555918"/>
                    <a:gd name="connsiteY2-166" fmla="*/ 528004 h 528004"/>
                    <a:gd name="connsiteX3-167" fmla="*/ 0 w 2555918"/>
                    <a:gd name="connsiteY3-168" fmla="*/ 521207 h 528004"/>
                    <a:gd name="connsiteX4-169" fmla="*/ 337069 w 2555918"/>
                    <a:gd name="connsiteY4-170" fmla="*/ 0 h 528004"/>
                    <a:gd name="connsiteX0-171" fmla="*/ 327265 w 2546114"/>
                    <a:gd name="connsiteY0-172" fmla="*/ 0 h 528004"/>
                    <a:gd name="connsiteX1-173" fmla="*/ 2215344 w 2546114"/>
                    <a:gd name="connsiteY1-174" fmla="*/ 1873 h 528004"/>
                    <a:gd name="connsiteX2-175" fmla="*/ 2546114 w 2546114"/>
                    <a:gd name="connsiteY2-176" fmla="*/ 528004 h 528004"/>
                    <a:gd name="connsiteX3-177" fmla="*/ 0 w 2546114"/>
                    <a:gd name="connsiteY3-178" fmla="*/ 520226 h 528004"/>
                    <a:gd name="connsiteX4-179" fmla="*/ 327265 w 2546114"/>
                    <a:gd name="connsiteY4-180" fmla="*/ 0 h 528004"/>
                    <a:gd name="connsiteX0-181" fmla="*/ 322366 w 2541215"/>
                    <a:gd name="connsiteY0-182" fmla="*/ 0 h 528004"/>
                    <a:gd name="connsiteX1-183" fmla="*/ 2210445 w 2541215"/>
                    <a:gd name="connsiteY1-184" fmla="*/ 1873 h 528004"/>
                    <a:gd name="connsiteX2-185" fmla="*/ 2541215 w 2541215"/>
                    <a:gd name="connsiteY2-186" fmla="*/ 528004 h 528004"/>
                    <a:gd name="connsiteX3-187" fmla="*/ 0 w 2541215"/>
                    <a:gd name="connsiteY3-188" fmla="*/ 522206 h 528004"/>
                    <a:gd name="connsiteX4-189" fmla="*/ 322366 w 2541215"/>
                    <a:gd name="connsiteY4-190" fmla="*/ 0 h 528004"/>
                    <a:gd name="connsiteX0-191" fmla="*/ 322366 w 2541215"/>
                    <a:gd name="connsiteY0-192" fmla="*/ 0 h 528004"/>
                    <a:gd name="connsiteX1-193" fmla="*/ 2179816 w 2541215"/>
                    <a:gd name="connsiteY1-194" fmla="*/ 1848 h 528004"/>
                    <a:gd name="connsiteX2-195" fmla="*/ 2541215 w 2541215"/>
                    <a:gd name="connsiteY2-196" fmla="*/ 528004 h 528004"/>
                    <a:gd name="connsiteX3-197" fmla="*/ 0 w 2541215"/>
                    <a:gd name="connsiteY3-198" fmla="*/ 522206 h 528004"/>
                    <a:gd name="connsiteX4-199" fmla="*/ 322366 w 2541215"/>
                    <a:gd name="connsiteY4-200" fmla="*/ 0 h 528004"/>
                    <a:gd name="connsiteX0-201" fmla="*/ 322366 w 2555935"/>
                    <a:gd name="connsiteY0-202" fmla="*/ 0 h 522206"/>
                    <a:gd name="connsiteX1-203" fmla="*/ 2179816 w 2555935"/>
                    <a:gd name="connsiteY1-204" fmla="*/ 1848 h 522206"/>
                    <a:gd name="connsiteX2-205" fmla="*/ 2555935 w 2555935"/>
                    <a:gd name="connsiteY2-206" fmla="*/ 514180 h 522206"/>
                    <a:gd name="connsiteX3-207" fmla="*/ 0 w 2555935"/>
                    <a:gd name="connsiteY3-208" fmla="*/ 522206 h 522206"/>
                    <a:gd name="connsiteX4-209" fmla="*/ 322366 w 2555935"/>
                    <a:gd name="connsiteY4-210" fmla="*/ 0 h 522206"/>
                    <a:gd name="connsiteX0-211" fmla="*/ 322366 w 2555935"/>
                    <a:gd name="connsiteY0-212" fmla="*/ 0 h 522206"/>
                    <a:gd name="connsiteX1-213" fmla="*/ 2183493 w 2555935"/>
                    <a:gd name="connsiteY1-214" fmla="*/ 862 h 522206"/>
                    <a:gd name="connsiteX2-215" fmla="*/ 2555935 w 2555935"/>
                    <a:gd name="connsiteY2-216" fmla="*/ 514180 h 522206"/>
                    <a:gd name="connsiteX3-217" fmla="*/ 0 w 2555935"/>
                    <a:gd name="connsiteY3-218" fmla="*/ 522206 h 522206"/>
                    <a:gd name="connsiteX4-219" fmla="*/ 322366 w 2555935"/>
                    <a:gd name="connsiteY4-220" fmla="*/ 0 h 522206"/>
                    <a:gd name="connsiteX0-221" fmla="*/ 322366 w 2559599"/>
                    <a:gd name="connsiteY0-222" fmla="*/ 0 h 523253"/>
                    <a:gd name="connsiteX1-223" fmla="*/ 2183493 w 2559599"/>
                    <a:gd name="connsiteY1-224" fmla="*/ 862 h 523253"/>
                    <a:gd name="connsiteX2-225" fmla="*/ 2559599 w 2559599"/>
                    <a:gd name="connsiteY2-226" fmla="*/ 523253 h 523253"/>
                    <a:gd name="connsiteX3-227" fmla="*/ 0 w 2559599"/>
                    <a:gd name="connsiteY3-228" fmla="*/ 522206 h 523253"/>
                    <a:gd name="connsiteX4-229" fmla="*/ 322366 w 2559599"/>
                    <a:gd name="connsiteY4-230" fmla="*/ 0 h 523253"/>
                    <a:gd name="connsiteX0-231" fmla="*/ 322366 w 2548575"/>
                    <a:gd name="connsiteY0-232" fmla="*/ 0 h 522206"/>
                    <a:gd name="connsiteX1-233" fmla="*/ 2183493 w 2548575"/>
                    <a:gd name="connsiteY1-234" fmla="*/ 862 h 522206"/>
                    <a:gd name="connsiteX2-235" fmla="*/ 2548575 w 2548575"/>
                    <a:gd name="connsiteY2-236" fmla="*/ 521228 h 522206"/>
                    <a:gd name="connsiteX3-237" fmla="*/ 0 w 2548575"/>
                    <a:gd name="connsiteY3-238" fmla="*/ 522206 h 522206"/>
                    <a:gd name="connsiteX4-239" fmla="*/ 322366 w 2548575"/>
                    <a:gd name="connsiteY4-240" fmla="*/ 0 h 522206"/>
                    <a:gd name="connsiteX0-241" fmla="*/ 322366 w 2552247"/>
                    <a:gd name="connsiteY0-242" fmla="*/ 0 h 525262"/>
                    <a:gd name="connsiteX1-243" fmla="*/ 2183493 w 2552247"/>
                    <a:gd name="connsiteY1-244" fmla="*/ 862 h 525262"/>
                    <a:gd name="connsiteX2-245" fmla="*/ 2552247 w 2552247"/>
                    <a:gd name="connsiteY2-246" fmla="*/ 525262 h 525262"/>
                    <a:gd name="connsiteX3-247" fmla="*/ 0 w 2552247"/>
                    <a:gd name="connsiteY3-248" fmla="*/ 522206 h 525262"/>
                    <a:gd name="connsiteX4-249" fmla="*/ 322366 w 2552247"/>
                    <a:gd name="connsiteY4-250" fmla="*/ 0 h 525262"/>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552247" h="525262">
                      <a:moveTo>
                        <a:pt x="322366" y="0"/>
                      </a:moveTo>
                      <a:lnTo>
                        <a:pt x="2183493" y="862"/>
                      </a:lnTo>
                      <a:lnTo>
                        <a:pt x="2552247" y="525262"/>
                      </a:lnTo>
                      <a:lnTo>
                        <a:pt x="0" y="522206"/>
                      </a:lnTo>
                      <a:lnTo>
                        <a:pt x="322366" y="0"/>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矩形 7501"/>
                <p:cNvSpPr/>
                <p:nvPr/>
              </p:nvSpPr>
              <p:spPr>
                <a:xfrm rot="14644702">
                  <a:off x="6575886" y="2270565"/>
                  <a:ext cx="2231104" cy="575834"/>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1" fmla="*/ 0 w 2241550"/>
                    <a:gd name="connsiteY0-2" fmla="*/ 0 h 496524"/>
                    <a:gd name="connsiteX1-3" fmla="*/ 1917700 w 2241550"/>
                    <a:gd name="connsiteY1-4" fmla="*/ 0 h 496524"/>
                    <a:gd name="connsiteX2-5" fmla="*/ 2241550 w 2241550"/>
                    <a:gd name="connsiteY2-6" fmla="*/ 496524 h 496524"/>
                    <a:gd name="connsiteX3-7" fmla="*/ 0 w 2241550"/>
                    <a:gd name="connsiteY3-8" fmla="*/ 496524 h 496524"/>
                    <a:gd name="connsiteX4-9" fmla="*/ 0 w 2241550"/>
                    <a:gd name="connsiteY4-10" fmla="*/ 0 h 496524"/>
                    <a:gd name="connsiteX0-11" fmla="*/ 330200 w 2571750"/>
                    <a:gd name="connsiteY0-12" fmla="*/ 0 h 496524"/>
                    <a:gd name="connsiteX1-13" fmla="*/ 2247900 w 2571750"/>
                    <a:gd name="connsiteY1-14" fmla="*/ 0 h 496524"/>
                    <a:gd name="connsiteX2-15" fmla="*/ 2571750 w 2571750"/>
                    <a:gd name="connsiteY2-16" fmla="*/ 496524 h 496524"/>
                    <a:gd name="connsiteX3-17" fmla="*/ 0 w 2571750"/>
                    <a:gd name="connsiteY3-18" fmla="*/ 496524 h 496524"/>
                    <a:gd name="connsiteX4-19" fmla="*/ 330200 w 2571750"/>
                    <a:gd name="connsiteY4-20" fmla="*/ 0 h 496524"/>
                    <a:gd name="connsiteX0-21" fmla="*/ 330200 w 2571750"/>
                    <a:gd name="connsiteY0-22" fmla="*/ 0 h 496524"/>
                    <a:gd name="connsiteX1-23" fmla="*/ 2241550 w 2571750"/>
                    <a:gd name="connsiteY1-24" fmla="*/ 3175 h 496524"/>
                    <a:gd name="connsiteX2-25" fmla="*/ 2571750 w 2571750"/>
                    <a:gd name="connsiteY2-26" fmla="*/ 496524 h 496524"/>
                    <a:gd name="connsiteX3-27" fmla="*/ 0 w 2571750"/>
                    <a:gd name="connsiteY3-28" fmla="*/ 496524 h 496524"/>
                    <a:gd name="connsiteX4-29" fmla="*/ 330200 w 2571750"/>
                    <a:gd name="connsiteY4-30" fmla="*/ 0 h 496524"/>
                    <a:gd name="connsiteX0-31" fmla="*/ 330200 w 2590800"/>
                    <a:gd name="connsiteY0-32" fmla="*/ 0 h 496524"/>
                    <a:gd name="connsiteX1-33" fmla="*/ 2241550 w 2590800"/>
                    <a:gd name="connsiteY1-34" fmla="*/ 3175 h 496524"/>
                    <a:gd name="connsiteX2-35" fmla="*/ 2590800 w 2590800"/>
                    <a:gd name="connsiteY2-36" fmla="*/ 496524 h 496524"/>
                    <a:gd name="connsiteX3-37" fmla="*/ 0 w 2590800"/>
                    <a:gd name="connsiteY3-38" fmla="*/ 496524 h 496524"/>
                    <a:gd name="connsiteX4-39" fmla="*/ 330200 w 2590800"/>
                    <a:gd name="connsiteY4-40" fmla="*/ 0 h 496524"/>
                    <a:gd name="connsiteX0-41" fmla="*/ 330200 w 2590800"/>
                    <a:gd name="connsiteY0-42" fmla="*/ 0 h 496524"/>
                    <a:gd name="connsiteX1-43" fmla="*/ 2241550 w 2590800"/>
                    <a:gd name="connsiteY1-44" fmla="*/ 0 h 496524"/>
                    <a:gd name="connsiteX2-45" fmla="*/ 2590800 w 2590800"/>
                    <a:gd name="connsiteY2-46" fmla="*/ 496524 h 496524"/>
                    <a:gd name="connsiteX3-47" fmla="*/ 0 w 2590800"/>
                    <a:gd name="connsiteY3-48" fmla="*/ 496524 h 496524"/>
                    <a:gd name="connsiteX4-49" fmla="*/ 330200 w 2590800"/>
                    <a:gd name="connsiteY4-50" fmla="*/ 0 h 496524"/>
                    <a:gd name="connsiteX0-51" fmla="*/ 349250 w 2609850"/>
                    <a:gd name="connsiteY0-52" fmla="*/ 0 h 496524"/>
                    <a:gd name="connsiteX1-53" fmla="*/ 2260600 w 2609850"/>
                    <a:gd name="connsiteY1-54" fmla="*/ 0 h 496524"/>
                    <a:gd name="connsiteX2-55" fmla="*/ 2609850 w 2609850"/>
                    <a:gd name="connsiteY2-56" fmla="*/ 496524 h 496524"/>
                    <a:gd name="connsiteX3-57" fmla="*/ 0 w 2609850"/>
                    <a:gd name="connsiteY3-58" fmla="*/ 496524 h 496524"/>
                    <a:gd name="connsiteX4-59" fmla="*/ 349250 w 2609850"/>
                    <a:gd name="connsiteY4-60" fmla="*/ 0 h 496524"/>
                    <a:gd name="connsiteX0-61" fmla="*/ 420325 w 2609850"/>
                    <a:gd name="connsiteY0-62" fmla="*/ 0 h 500318"/>
                    <a:gd name="connsiteX1-63" fmla="*/ 2260600 w 2609850"/>
                    <a:gd name="connsiteY1-64" fmla="*/ 3794 h 500318"/>
                    <a:gd name="connsiteX2-65" fmla="*/ 2609850 w 2609850"/>
                    <a:gd name="connsiteY2-66" fmla="*/ 500318 h 500318"/>
                    <a:gd name="connsiteX3-67" fmla="*/ 0 w 2609850"/>
                    <a:gd name="connsiteY3-68" fmla="*/ 500318 h 500318"/>
                    <a:gd name="connsiteX4-69" fmla="*/ 420325 w 2609850"/>
                    <a:gd name="connsiteY4-70" fmla="*/ 0 h 500318"/>
                    <a:gd name="connsiteX0-71" fmla="*/ 388546 w 2578071"/>
                    <a:gd name="connsiteY0-72" fmla="*/ 0 h 522131"/>
                    <a:gd name="connsiteX1-73" fmla="*/ 2228821 w 2578071"/>
                    <a:gd name="connsiteY1-74" fmla="*/ 3794 h 522131"/>
                    <a:gd name="connsiteX2-75" fmla="*/ 2578071 w 2578071"/>
                    <a:gd name="connsiteY2-76" fmla="*/ 500318 h 522131"/>
                    <a:gd name="connsiteX3-77" fmla="*/ 1 w 2578071"/>
                    <a:gd name="connsiteY3-78" fmla="*/ 522131 h 522131"/>
                    <a:gd name="connsiteX4-79" fmla="*/ 388546 w 2578071"/>
                    <a:gd name="connsiteY4-80" fmla="*/ 0 h 522131"/>
                    <a:gd name="connsiteX0-81" fmla="*/ 383637 w 2578070"/>
                    <a:gd name="connsiteY0-82" fmla="*/ 0 h 520165"/>
                    <a:gd name="connsiteX1-83" fmla="*/ 2228820 w 2578070"/>
                    <a:gd name="connsiteY1-84" fmla="*/ 1828 h 520165"/>
                    <a:gd name="connsiteX2-85" fmla="*/ 2578070 w 2578070"/>
                    <a:gd name="connsiteY2-86" fmla="*/ 498352 h 520165"/>
                    <a:gd name="connsiteX3-87" fmla="*/ 0 w 2578070"/>
                    <a:gd name="connsiteY3-88" fmla="*/ 520165 h 520165"/>
                    <a:gd name="connsiteX4-89" fmla="*/ 383637 w 2578070"/>
                    <a:gd name="connsiteY4-90" fmla="*/ 0 h 520165"/>
                    <a:gd name="connsiteX0-91" fmla="*/ 373856 w 2568289"/>
                    <a:gd name="connsiteY0-92" fmla="*/ 0 h 526117"/>
                    <a:gd name="connsiteX1-93" fmla="*/ 2219039 w 2568289"/>
                    <a:gd name="connsiteY1-94" fmla="*/ 1828 h 526117"/>
                    <a:gd name="connsiteX2-95" fmla="*/ 2568289 w 2568289"/>
                    <a:gd name="connsiteY2-96" fmla="*/ 498352 h 526117"/>
                    <a:gd name="connsiteX3-97" fmla="*/ 0 w 2568289"/>
                    <a:gd name="connsiteY3-98" fmla="*/ 526117 h 526117"/>
                    <a:gd name="connsiteX4-99" fmla="*/ 373856 w 2568289"/>
                    <a:gd name="connsiteY4-100" fmla="*/ 0 h 526117"/>
                    <a:gd name="connsiteX0-101" fmla="*/ 381201 w 2575634"/>
                    <a:gd name="connsiteY0-102" fmla="*/ 0 h 524124"/>
                    <a:gd name="connsiteX1-103" fmla="*/ 2226384 w 2575634"/>
                    <a:gd name="connsiteY1-104" fmla="*/ 1828 h 524124"/>
                    <a:gd name="connsiteX2-105" fmla="*/ 2575634 w 2575634"/>
                    <a:gd name="connsiteY2-106" fmla="*/ 498352 h 524124"/>
                    <a:gd name="connsiteX3-107" fmla="*/ 0 w 2575634"/>
                    <a:gd name="connsiteY3-108" fmla="*/ 524124 h 524124"/>
                    <a:gd name="connsiteX4-109" fmla="*/ 381201 w 2575634"/>
                    <a:gd name="connsiteY4-110" fmla="*/ 0 h 524124"/>
                    <a:gd name="connsiteX0-111" fmla="*/ 375057 w 2575634"/>
                    <a:gd name="connsiteY0-112" fmla="*/ 3099 h 522296"/>
                    <a:gd name="connsiteX1-113" fmla="*/ 2226384 w 2575634"/>
                    <a:gd name="connsiteY1-114" fmla="*/ 0 h 522296"/>
                    <a:gd name="connsiteX2-115" fmla="*/ 2575634 w 2575634"/>
                    <a:gd name="connsiteY2-116" fmla="*/ 496524 h 522296"/>
                    <a:gd name="connsiteX3-117" fmla="*/ 0 w 2575634"/>
                    <a:gd name="connsiteY3-118" fmla="*/ 522296 h 522296"/>
                    <a:gd name="connsiteX4-119" fmla="*/ 375057 w 2575634"/>
                    <a:gd name="connsiteY4-120" fmla="*/ 3099 h 522296"/>
                    <a:gd name="connsiteX0-121" fmla="*/ 376277 w 2576854"/>
                    <a:gd name="connsiteY0-122" fmla="*/ 3099 h 520316"/>
                    <a:gd name="connsiteX1-123" fmla="*/ 2227604 w 2576854"/>
                    <a:gd name="connsiteY1-124" fmla="*/ 0 h 520316"/>
                    <a:gd name="connsiteX2-125" fmla="*/ 2576854 w 2576854"/>
                    <a:gd name="connsiteY2-126" fmla="*/ 496524 h 520316"/>
                    <a:gd name="connsiteX3-127" fmla="*/ 1 w 2576854"/>
                    <a:gd name="connsiteY3-128" fmla="*/ 520316 h 520316"/>
                    <a:gd name="connsiteX4-129" fmla="*/ 376277 w 2576854"/>
                    <a:gd name="connsiteY4-130" fmla="*/ 3099 h 520316"/>
                    <a:gd name="connsiteX0-131" fmla="*/ 375040 w 2575617"/>
                    <a:gd name="connsiteY0-132" fmla="*/ 3099 h 517355"/>
                    <a:gd name="connsiteX1-133" fmla="*/ 2226367 w 2575617"/>
                    <a:gd name="connsiteY1-134" fmla="*/ 0 h 517355"/>
                    <a:gd name="connsiteX2-135" fmla="*/ 2575617 w 2575617"/>
                    <a:gd name="connsiteY2-136" fmla="*/ 496524 h 517355"/>
                    <a:gd name="connsiteX3-137" fmla="*/ 0 w 2575617"/>
                    <a:gd name="connsiteY3-138" fmla="*/ 517355 h 517355"/>
                    <a:gd name="connsiteX4-139" fmla="*/ 375040 w 2575617"/>
                    <a:gd name="connsiteY4-140" fmla="*/ 3099 h 517355"/>
                    <a:gd name="connsiteX0-141" fmla="*/ 375040 w 2557137"/>
                    <a:gd name="connsiteY0-142" fmla="*/ 3099 h 526131"/>
                    <a:gd name="connsiteX1-143" fmla="*/ 2226367 w 2557137"/>
                    <a:gd name="connsiteY1-144" fmla="*/ 0 h 526131"/>
                    <a:gd name="connsiteX2-145" fmla="*/ 2557137 w 2557137"/>
                    <a:gd name="connsiteY2-146" fmla="*/ 526131 h 526131"/>
                    <a:gd name="connsiteX3-147" fmla="*/ 0 w 2557137"/>
                    <a:gd name="connsiteY3-148" fmla="*/ 517355 h 526131"/>
                    <a:gd name="connsiteX4-149" fmla="*/ 375040 w 2557137"/>
                    <a:gd name="connsiteY4-150" fmla="*/ 3099 h 526131"/>
                    <a:gd name="connsiteX0-151" fmla="*/ 373820 w 2555917"/>
                    <a:gd name="connsiteY0-152" fmla="*/ 3099 h 526131"/>
                    <a:gd name="connsiteX1-153" fmla="*/ 2225147 w 2555917"/>
                    <a:gd name="connsiteY1-154" fmla="*/ 0 h 526131"/>
                    <a:gd name="connsiteX2-155" fmla="*/ 2555917 w 2555917"/>
                    <a:gd name="connsiteY2-156" fmla="*/ 526131 h 526131"/>
                    <a:gd name="connsiteX3-157" fmla="*/ -1 w 2555917"/>
                    <a:gd name="connsiteY3-158" fmla="*/ 519334 h 526131"/>
                    <a:gd name="connsiteX4-159" fmla="*/ 373820 w 2555917"/>
                    <a:gd name="connsiteY4-160" fmla="*/ 3099 h 526131"/>
                    <a:gd name="connsiteX0-161" fmla="*/ 373821 w 2555918"/>
                    <a:gd name="connsiteY0-162" fmla="*/ 3173 h 526205"/>
                    <a:gd name="connsiteX1-163" fmla="*/ 2233316 w 2555918"/>
                    <a:gd name="connsiteY1-164" fmla="*/ 0 h 526205"/>
                    <a:gd name="connsiteX2-165" fmla="*/ 2555918 w 2555918"/>
                    <a:gd name="connsiteY2-166" fmla="*/ 526205 h 526205"/>
                    <a:gd name="connsiteX3-167" fmla="*/ 0 w 2555918"/>
                    <a:gd name="connsiteY3-168" fmla="*/ 519408 h 526205"/>
                    <a:gd name="connsiteX4-169" fmla="*/ 373821 w 2555918"/>
                    <a:gd name="connsiteY4-170" fmla="*/ 3173 h 526205"/>
                    <a:gd name="connsiteX0-171" fmla="*/ 373821 w 2612907"/>
                    <a:gd name="connsiteY0-172" fmla="*/ 3173 h 519408"/>
                    <a:gd name="connsiteX1-173" fmla="*/ 2233316 w 2612907"/>
                    <a:gd name="connsiteY1-174" fmla="*/ 0 h 519408"/>
                    <a:gd name="connsiteX2-175" fmla="*/ 2612907 w 2612907"/>
                    <a:gd name="connsiteY2-176" fmla="*/ 512510 h 519408"/>
                    <a:gd name="connsiteX3-177" fmla="*/ 0 w 2612907"/>
                    <a:gd name="connsiteY3-178" fmla="*/ 519408 h 519408"/>
                    <a:gd name="connsiteX4-179" fmla="*/ 373821 w 2612907"/>
                    <a:gd name="connsiteY4-180" fmla="*/ 3173 h 519408"/>
                    <a:gd name="connsiteX0-181" fmla="*/ 313180 w 2552266"/>
                    <a:gd name="connsiteY0-182" fmla="*/ 3173 h 533354"/>
                    <a:gd name="connsiteX1-183" fmla="*/ 2172675 w 2552266"/>
                    <a:gd name="connsiteY1-184" fmla="*/ 0 h 533354"/>
                    <a:gd name="connsiteX2-185" fmla="*/ 2552266 w 2552266"/>
                    <a:gd name="connsiteY2-186" fmla="*/ 512510 h 533354"/>
                    <a:gd name="connsiteX3-187" fmla="*/ 0 w 2552266"/>
                    <a:gd name="connsiteY3-188" fmla="*/ 533354 h 533354"/>
                    <a:gd name="connsiteX4-189" fmla="*/ 313180 w 2552266"/>
                    <a:gd name="connsiteY4-190" fmla="*/ 3173 h 533354"/>
                    <a:gd name="connsiteX0-191" fmla="*/ 327827 w 2566913"/>
                    <a:gd name="connsiteY0-192" fmla="*/ 3173 h 537441"/>
                    <a:gd name="connsiteX1-193" fmla="*/ 2187322 w 2566913"/>
                    <a:gd name="connsiteY1-194" fmla="*/ 0 h 537441"/>
                    <a:gd name="connsiteX2-195" fmla="*/ 2566913 w 2566913"/>
                    <a:gd name="connsiteY2-196" fmla="*/ 512510 h 537441"/>
                    <a:gd name="connsiteX3-197" fmla="*/ 0 w 2566913"/>
                    <a:gd name="connsiteY3-198" fmla="*/ 537441 h 537441"/>
                    <a:gd name="connsiteX4-199" fmla="*/ 327827 w 2566913"/>
                    <a:gd name="connsiteY4-200" fmla="*/ 3173 h 53744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566913" h="537441">
                      <a:moveTo>
                        <a:pt x="327827" y="3173"/>
                      </a:moveTo>
                      <a:lnTo>
                        <a:pt x="2187322" y="0"/>
                      </a:lnTo>
                      <a:lnTo>
                        <a:pt x="2566913" y="512510"/>
                      </a:lnTo>
                      <a:lnTo>
                        <a:pt x="0" y="537441"/>
                      </a:lnTo>
                      <a:lnTo>
                        <a:pt x="327827" y="317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矩形 7501"/>
                <p:cNvSpPr/>
                <p:nvPr/>
              </p:nvSpPr>
              <p:spPr>
                <a:xfrm rot="7047957">
                  <a:off x="3464215" y="2272221"/>
                  <a:ext cx="2224598" cy="581887"/>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1" fmla="*/ 0 w 2241550"/>
                    <a:gd name="connsiteY0-2" fmla="*/ 0 h 496524"/>
                    <a:gd name="connsiteX1-3" fmla="*/ 1917700 w 2241550"/>
                    <a:gd name="connsiteY1-4" fmla="*/ 0 h 496524"/>
                    <a:gd name="connsiteX2-5" fmla="*/ 2241550 w 2241550"/>
                    <a:gd name="connsiteY2-6" fmla="*/ 496524 h 496524"/>
                    <a:gd name="connsiteX3-7" fmla="*/ 0 w 2241550"/>
                    <a:gd name="connsiteY3-8" fmla="*/ 496524 h 496524"/>
                    <a:gd name="connsiteX4-9" fmla="*/ 0 w 2241550"/>
                    <a:gd name="connsiteY4-10" fmla="*/ 0 h 496524"/>
                    <a:gd name="connsiteX0-11" fmla="*/ 330200 w 2571750"/>
                    <a:gd name="connsiteY0-12" fmla="*/ 0 h 496524"/>
                    <a:gd name="connsiteX1-13" fmla="*/ 2247900 w 2571750"/>
                    <a:gd name="connsiteY1-14" fmla="*/ 0 h 496524"/>
                    <a:gd name="connsiteX2-15" fmla="*/ 2571750 w 2571750"/>
                    <a:gd name="connsiteY2-16" fmla="*/ 496524 h 496524"/>
                    <a:gd name="connsiteX3-17" fmla="*/ 0 w 2571750"/>
                    <a:gd name="connsiteY3-18" fmla="*/ 496524 h 496524"/>
                    <a:gd name="connsiteX4-19" fmla="*/ 330200 w 2571750"/>
                    <a:gd name="connsiteY4-20" fmla="*/ 0 h 496524"/>
                    <a:gd name="connsiteX0-21" fmla="*/ 330200 w 2571750"/>
                    <a:gd name="connsiteY0-22" fmla="*/ 0 h 496524"/>
                    <a:gd name="connsiteX1-23" fmla="*/ 2241550 w 2571750"/>
                    <a:gd name="connsiteY1-24" fmla="*/ 3175 h 496524"/>
                    <a:gd name="connsiteX2-25" fmla="*/ 2571750 w 2571750"/>
                    <a:gd name="connsiteY2-26" fmla="*/ 496524 h 496524"/>
                    <a:gd name="connsiteX3-27" fmla="*/ 0 w 2571750"/>
                    <a:gd name="connsiteY3-28" fmla="*/ 496524 h 496524"/>
                    <a:gd name="connsiteX4-29" fmla="*/ 330200 w 2571750"/>
                    <a:gd name="connsiteY4-30" fmla="*/ 0 h 496524"/>
                    <a:gd name="connsiteX0-31" fmla="*/ 330200 w 2590800"/>
                    <a:gd name="connsiteY0-32" fmla="*/ 0 h 496524"/>
                    <a:gd name="connsiteX1-33" fmla="*/ 2241550 w 2590800"/>
                    <a:gd name="connsiteY1-34" fmla="*/ 3175 h 496524"/>
                    <a:gd name="connsiteX2-35" fmla="*/ 2590800 w 2590800"/>
                    <a:gd name="connsiteY2-36" fmla="*/ 496524 h 496524"/>
                    <a:gd name="connsiteX3-37" fmla="*/ 0 w 2590800"/>
                    <a:gd name="connsiteY3-38" fmla="*/ 496524 h 496524"/>
                    <a:gd name="connsiteX4-39" fmla="*/ 330200 w 2590800"/>
                    <a:gd name="connsiteY4-40" fmla="*/ 0 h 496524"/>
                    <a:gd name="connsiteX0-41" fmla="*/ 330200 w 2590800"/>
                    <a:gd name="connsiteY0-42" fmla="*/ 0 h 496524"/>
                    <a:gd name="connsiteX1-43" fmla="*/ 2241550 w 2590800"/>
                    <a:gd name="connsiteY1-44" fmla="*/ 0 h 496524"/>
                    <a:gd name="connsiteX2-45" fmla="*/ 2590800 w 2590800"/>
                    <a:gd name="connsiteY2-46" fmla="*/ 496524 h 496524"/>
                    <a:gd name="connsiteX3-47" fmla="*/ 0 w 2590800"/>
                    <a:gd name="connsiteY3-48" fmla="*/ 496524 h 496524"/>
                    <a:gd name="connsiteX4-49" fmla="*/ 330200 w 2590800"/>
                    <a:gd name="connsiteY4-50" fmla="*/ 0 h 496524"/>
                    <a:gd name="connsiteX0-51" fmla="*/ 349250 w 2609850"/>
                    <a:gd name="connsiteY0-52" fmla="*/ 0 h 496524"/>
                    <a:gd name="connsiteX1-53" fmla="*/ 2260600 w 2609850"/>
                    <a:gd name="connsiteY1-54" fmla="*/ 0 h 496524"/>
                    <a:gd name="connsiteX2-55" fmla="*/ 2609850 w 2609850"/>
                    <a:gd name="connsiteY2-56" fmla="*/ 496524 h 496524"/>
                    <a:gd name="connsiteX3-57" fmla="*/ 0 w 2609850"/>
                    <a:gd name="connsiteY3-58" fmla="*/ 496524 h 496524"/>
                    <a:gd name="connsiteX4-59" fmla="*/ 349250 w 2609850"/>
                    <a:gd name="connsiteY4-60" fmla="*/ 0 h 496524"/>
                    <a:gd name="connsiteX0-61" fmla="*/ 420325 w 2609850"/>
                    <a:gd name="connsiteY0-62" fmla="*/ 0 h 500318"/>
                    <a:gd name="connsiteX1-63" fmla="*/ 2260600 w 2609850"/>
                    <a:gd name="connsiteY1-64" fmla="*/ 3794 h 500318"/>
                    <a:gd name="connsiteX2-65" fmla="*/ 2609850 w 2609850"/>
                    <a:gd name="connsiteY2-66" fmla="*/ 500318 h 500318"/>
                    <a:gd name="connsiteX3-67" fmla="*/ 0 w 2609850"/>
                    <a:gd name="connsiteY3-68" fmla="*/ 500318 h 500318"/>
                    <a:gd name="connsiteX4-69" fmla="*/ 420325 w 2609850"/>
                    <a:gd name="connsiteY4-70" fmla="*/ 0 h 500318"/>
                    <a:gd name="connsiteX0-71" fmla="*/ 388546 w 2578071"/>
                    <a:gd name="connsiteY0-72" fmla="*/ 0 h 522131"/>
                    <a:gd name="connsiteX1-73" fmla="*/ 2228821 w 2578071"/>
                    <a:gd name="connsiteY1-74" fmla="*/ 3794 h 522131"/>
                    <a:gd name="connsiteX2-75" fmla="*/ 2578071 w 2578071"/>
                    <a:gd name="connsiteY2-76" fmla="*/ 500318 h 522131"/>
                    <a:gd name="connsiteX3-77" fmla="*/ 1 w 2578071"/>
                    <a:gd name="connsiteY3-78" fmla="*/ 522131 h 522131"/>
                    <a:gd name="connsiteX4-79" fmla="*/ 388546 w 2578071"/>
                    <a:gd name="connsiteY4-80" fmla="*/ 0 h 522131"/>
                    <a:gd name="connsiteX0-81" fmla="*/ 383637 w 2578070"/>
                    <a:gd name="connsiteY0-82" fmla="*/ 0 h 520165"/>
                    <a:gd name="connsiteX1-83" fmla="*/ 2228820 w 2578070"/>
                    <a:gd name="connsiteY1-84" fmla="*/ 1828 h 520165"/>
                    <a:gd name="connsiteX2-85" fmla="*/ 2578070 w 2578070"/>
                    <a:gd name="connsiteY2-86" fmla="*/ 498352 h 520165"/>
                    <a:gd name="connsiteX3-87" fmla="*/ 0 w 2578070"/>
                    <a:gd name="connsiteY3-88" fmla="*/ 520165 h 520165"/>
                    <a:gd name="connsiteX4-89" fmla="*/ 383637 w 2578070"/>
                    <a:gd name="connsiteY4-90" fmla="*/ 0 h 520165"/>
                    <a:gd name="connsiteX0-91" fmla="*/ 373856 w 2568289"/>
                    <a:gd name="connsiteY0-92" fmla="*/ 0 h 526117"/>
                    <a:gd name="connsiteX1-93" fmla="*/ 2219039 w 2568289"/>
                    <a:gd name="connsiteY1-94" fmla="*/ 1828 h 526117"/>
                    <a:gd name="connsiteX2-95" fmla="*/ 2568289 w 2568289"/>
                    <a:gd name="connsiteY2-96" fmla="*/ 498352 h 526117"/>
                    <a:gd name="connsiteX3-97" fmla="*/ 0 w 2568289"/>
                    <a:gd name="connsiteY3-98" fmla="*/ 526117 h 526117"/>
                    <a:gd name="connsiteX4-99" fmla="*/ 373856 w 2568289"/>
                    <a:gd name="connsiteY4-100" fmla="*/ 0 h 526117"/>
                    <a:gd name="connsiteX0-101" fmla="*/ 381201 w 2575634"/>
                    <a:gd name="connsiteY0-102" fmla="*/ 0 h 524124"/>
                    <a:gd name="connsiteX1-103" fmla="*/ 2226384 w 2575634"/>
                    <a:gd name="connsiteY1-104" fmla="*/ 1828 h 524124"/>
                    <a:gd name="connsiteX2-105" fmla="*/ 2575634 w 2575634"/>
                    <a:gd name="connsiteY2-106" fmla="*/ 498352 h 524124"/>
                    <a:gd name="connsiteX3-107" fmla="*/ 0 w 2575634"/>
                    <a:gd name="connsiteY3-108" fmla="*/ 524124 h 524124"/>
                    <a:gd name="connsiteX4-109" fmla="*/ 381201 w 2575634"/>
                    <a:gd name="connsiteY4-110" fmla="*/ 0 h 524124"/>
                    <a:gd name="connsiteX0-111" fmla="*/ 375057 w 2575634"/>
                    <a:gd name="connsiteY0-112" fmla="*/ 3099 h 522296"/>
                    <a:gd name="connsiteX1-113" fmla="*/ 2226384 w 2575634"/>
                    <a:gd name="connsiteY1-114" fmla="*/ 0 h 522296"/>
                    <a:gd name="connsiteX2-115" fmla="*/ 2575634 w 2575634"/>
                    <a:gd name="connsiteY2-116" fmla="*/ 496524 h 522296"/>
                    <a:gd name="connsiteX3-117" fmla="*/ 0 w 2575634"/>
                    <a:gd name="connsiteY3-118" fmla="*/ 522296 h 522296"/>
                    <a:gd name="connsiteX4-119" fmla="*/ 375057 w 2575634"/>
                    <a:gd name="connsiteY4-120" fmla="*/ 3099 h 522296"/>
                    <a:gd name="connsiteX0-121" fmla="*/ 376277 w 2576854"/>
                    <a:gd name="connsiteY0-122" fmla="*/ 3099 h 520316"/>
                    <a:gd name="connsiteX1-123" fmla="*/ 2227604 w 2576854"/>
                    <a:gd name="connsiteY1-124" fmla="*/ 0 h 520316"/>
                    <a:gd name="connsiteX2-125" fmla="*/ 2576854 w 2576854"/>
                    <a:gd name="connsiteY2-126" fmla="*/ 496524 h 520316"/>
                    <a:gd name="connsiteX3-127" fmla="*/ 1 w 2576854"/>
                    <a:gd name="connsiteY3-128" fmla="*/ 520316 h 520316"/>
                    <a:gd name="connsiteX4-129" fmla="*/ 376277 w 2576854"/>
                    <a:gd name="connsiteY4-130" fmla="*/ 3099 h 520316"/>
                    <a:gd name="connsiteX0-131" fmla="*/ 375040 w 2575617"/>
                    <a:gd name="connsiteY0-132" fmla="*/ 3099 h 517355"/>
                    <a:gd name="connsiteX1-133" fmla="*/ 2226367 w 2575617"/>
                    <a:gd name="connsiteY1-134" fmla="*/ 0 h 517355"/>
                    <a:gd name="connsiteX2-135" fmla="*/ 2575617 w 2575617"/>
                    <a:gd name="connsiteY2-136" fmla="*/ 496524 h 517355"/>
                    <a:gd name="connsiteX3-137" fmla="*/ 0 w 2575617"/>
                    <a:gd name="connsiteY3-138" fmla="*/ 517355 h 517355"/>
                    <a:gd name="connsiteX4-139" fmla="*/ 375040 w 2575617"/>
                    <a:gd name="connsiteY4-140" fmla="*/ 3099 h 517355"/>
                    <a:gd name="connsiteX0-141" fmla="*/ 375040 w 2557137"/>
                    <a:gd name="connsiteY0-142" fmla="*/ 3099 h 526131"/>
                    <a:gd name="connsiteX1-143" fmla="*/ 2226367 w 2557137"/>
                    <a:gd name="connsiteY1-144" fmla="*/ 0 h 526131"/>
                    <a:gd name="connsiteX2-145" fmla="*/ 2557137 w 2557137"/>
                    <a:gd name="connsiteY2-146" fmla="*/ 526131 h 526131"/>
                    <a:gd name="connsiteX3-147" fmla="*/ 0 w 2557137"/>
                    <a:gd name="connsiteY3-148" fmla="*/ 517355 h 526131"/>
                    <a:gd name="connsiteX4-149" fmla="*/ 375040 w 2557137"/>
                    <a:gd name="connsiteY4-150" fmla="*/ 3099 h 526131"/>
                    <a:gd name="connsiteX0-151" fmla="*/ 373820 w 2555917"/>
                    <a:gd name="connsiteY0-152" fmla="*/ 3099 h 526131"/>
                    <a:gd name="connsiteX1-153" fmla="*/ 2225147 w 2555917"/>
                    <a:gd name="connsiteY1-154" fmla="*/ 0 h 526131"/>
                    <a:gd name="connsiteX2-155" fmla="*/ 2555917 w 2555917"/>
                    <a:gd name="connsiteY2-156" fmla="*/ 526131 h 526131"/>
                    <a:gd name="connsiteX3-157" fmla="*/ -1 w 2555917"/>
                    <a:gd name="connsiteY3-158" fmla="*/ 519334 h 526131"/>
                    <a:gd name="connsiteX4-159" fmla="*/ 373820 w 2555917"/>
                    <a:gd name="connsiteY4-160" fmla="*/ 3099 h 526131"/>
                    <a:gd name="connsiteX0-161" fmla="*/ 373821 w 2555918"/>
                    <a:gd name="connsiteY0-162" fmla="*/ 3173 h 526205"/>
                    <a:gd name="connsiteX1-163" fmla="*/ 2233316 w 2555918"/>
                    <a:gd name="connsiteY1-164" fmla="*/ 0 h 526205"/>
                    <a:gd name="connsiteX2-165" fmla="*/ 2555918 w 2555918"/>
                    <a:gd name="connsiteY2-166" fmla="*/ 526205 h 526205"/>
                    <a:gd name="connsiteX3-167" fmla="*/ 0 w 2555918"/>
                    <a:gd name="connsiteY3-168" fmla="*/ 519408 h 526205"/>
                    <a:gd name="connsiteX4-169" fmla="*/ 373821 w 2555918"/>
                    <a:gd name="connsiteY4-170" fmla="*/ 3173 h 526205"/>
                    <a:gd name="connsiteX0-171" fmla="*/ 373821 w 2612907"/>
                    <a:gd name="connsiteY0-172" fmla="*/ 3173 h 519408"/>
                    <a:gd name="connsiteX1-173" fmla="*/ 2233316 w 2612907"/>
                    <a:gd name="connsiteY1-174" fmla="*/ 0 h 519408"/>
                    <a:gd name="connsiteX2-175" fmla="*/ 2612907 w 2612907"/>
                    <a:gd name="connsiteY2-176" fmla="*/ 512510 h 519408"/>
                    <a:gd name="connsiteX3-177" fmla="*/ 0 w 2612907"/>
                    <a:gd name="connsiteY3-178" fmla="*/ 519408 h 519408"/>
                    <a:gd name="connsiteX4-179" fmla="*/ 373821 w 2612907"/>
                    <a:gd name="connsiteY4-180" fmla="*/ 3173 h 519408"/>
                    <a:gd name="connsiteX0-181" fmla="*/ 313180 w 2552266"/>
                    <a:gd name="connsiteY0-182" fmla="*/ 3173 h 533354"/>
                    <a:gd name="connsiteX1-183" fmla="*/ 2172675 w 2552266"/>
                    <a:gd name="connsiteY1-184" fmla="*/ 0 h 533354"/>
                    <a:gd name="connsiteX2-185" fmla="*/ 2552266 w 2552266"/>
                    <a:gd name="connsiteY2-186" fmla="*/ 512510 h 533354"/>
                    <a:gd name="connsiteX3-187" fmla="*/ 0 w 2552266"/>
                    <a:gd name="connsiteY3-188" fmla="*/ 533354 h 533354"/>
                    <a:gd name="connsiteX4-189" fmla="*/ 313180 w 2552266"/>
                    <a:gd name="connsiteY4-190" fmla="*/ 3173 h 533354"/>
                    <a:gd name="connsiteX0-191" fmla="*/ 327827 w 2566913"/>
                    <a:gd name="connsiteY0-192" fmla="*/ 3173 h 537441"/>
                    <a:gd name="connsiteX1-193" fmla="*/ 2187322 w 2566913"/>
                    <a:gd name="connsiteY1-194" fmla="*/ 0 h 537441"/>
                    <a:gd name="connsiteX2-195" fmla="*/ 2566913 w 2566913"/>
                    <a:gd name="connsiteY2-196" fmla="*/ 512510 h 537441"/>
                    <a:gd name="connsiteX3-197" fmla="*/ 0 w 2566913"/>
                    <a:gd name="connsiteY3-198" fmla="*/ 537441 h 537441"/>
                    <a:gd name="connsiteX4-199" fmla="*/ 327827 w 2566913"/>
                    <a:gd name="connsiteY4-200" fmla="*/ 3173 h 537441"/>
                    <a:gd name="connsiteX0-201" fmla="*/ 327827 w 2566913"/>
                    <a:gd name="connsiteY0-202" fmla="*/ 23014 h 557282"/>
                    <a:gd name="connsiteX1-203" fmla="*/ 2193063 w 2566913"/>
                    <a:gd name="connsiteY1-204" fmla="*/ 0 h 557282"/>
                    <a:gd name="connsiteX2-205" fmla="*/ 2566913 w 2566913"/>
                    <a:gd name="connsiteY2-206" fmla="*/ 532351 h 557282"/>
                    <a:gd name="connsiteX3-207" fmla="*/ 0 w 2566913"/>
                    <a:gd name="connsiteY3-208" fmla="*/ 557282 h 557282"/>
                    <a:gd name="connsiteX4-209" fmla="*/ 327827 w 2566913"/>
                    <a:gd name="connsiteY4-210" fmla="*/ 23014 h 557282"/>
                    <a:gd name="connsiteX0-211" fmla="*/ 327827 w 2511110"/>
                    <a:gd name="connsiteY0-212" fmla="*/ 23014 h 557282"/>
                    <a:gd name="connsiteX1-213" fmla="*/ 2193063 w 2511110"/>
                    <a:gd name="connsiteY1-214" fmla="*/ 0 h 557282"/>
                    <a:gd name="connsiteX2-215" fmla="*/ 2511110 w 2511110"/>
                    <a:gd name="connsiteY2-216" fmla="*/ 498464 h 557282"/>
                    <a:gd name="connsiteX3-217" fmla="*/ 0 w 2511110"/>
                    <a:gd name="connsiteY3-218" fmla="*/ 557282 h 557282"/>
                    <a:gd name="connsiteX4-219" fmla="*/ 327827 w 2511110"/>
                    <a:gd name="connsiteY4-220" fmla="*/ 23014 h 557282"/>
                    <a:gd name="connsiteX0-221" fmla="*/ 327827 w 2517427"/>
                    <a:gd name="connsiteY0-222" fmla="*/ 23014 h 557282"/>
                    <a:gd name="connsiteX1-223" fmla="*/ 2193063 w 2517427"/>
                    <a:gd name="connsiteY1-224" fmla="*/ 0 h 557282"/>
                    <a:gd name="connsiteX2-225" fmla="*/ 2517428 w 2517427"/>
                    <a:gd name="connsiteY2-226" fmla="*/ 508268 h 557282"/>
                    <a:gd name="connsiteX3-227" fmla="*/ 0 w 2517427"/>
                    <a:gd name="connsiteY3-228" fmla="*/ 557282 h 557282"/>
                    <a:gd name="connsiteX4-229" fmla="*/ 327827 w 2517427"/>
                    <a:gd name="connsiteY4-230" fmla="*/ 23014 h 557282"/>
                    <a:gd name="connsiteX0-231" fmla="*/ 367299 w 2556900"/>
                    <a:gd name="connsiteY0-232" fmla="*/ 23014 h 543944"/>
                    <a:gd name="connsiteX1-233" fmla="*/ 2232535 w 2556900"/>
                    <a:gd name="connsiteY1-234" fmla="*/ 0 h 543944"/>
                    <a:gd name="connsiteX2-235" fmla="*/ 2556900 w 2556900"/>
                    <a:gd name="connsiteY2-236" fmla="*/ 508268 h 543944"/>
                    <a:gd name="connsiteX3-237" fmla="*/ 0 w 2556900"/>
                    <a:gd name="connsiteY3-238" fmla="*/ 543944 h 543944"/>
                    <a:gd name="connsiteX4-239" fmla="*/ 367299 w 2556900"/>
                    <a:gd name="connsiteY4-240" fmla="*/ 23014 h 543944"/>
                    <a:gd name="connsiteX0-241" fmla="*/ 369826 w 2559427"/>
                    <a:gd name="connsiteY0-242" fmla="*/ 23014 h 540021"/>
                    <a:gd name="connsiteX1-243" fmla="*/ 2235062 w 2559427"/>
                    <a:gd name="connsiteY1-244" fmla="*/ 0 h 540021"/>
                    <a:gd name="connsiteX2-245" fmla="*/ 2559427 w 2559427"/>
                    <a:gd name="connsiteY2-246" fmla="*/ 508268 h 540021"/>
                    <a:gd name="connsiteX3-247" fmla="*/ 0 w 2559427"/>
                    <a:gd name="connsiteY3-248" fmla="*/ 540021 h 540021"/>
                    <a:gd name="connsiteX4-249" fmla="*/ 369826 w 2559427"/>
                    <a:gd name="connsiteY4-250" fmla="*/ 23014 h 54002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559427" h="540021">
                      <a:moveTo>
                        <a:pt x="369826" y="23014"/>
                      </a:moveTo>
                      <a:lnTo>
                        <a:pt x="2235062" y="0"/>
                      </a:lnTo>
                      <a:lnTo>
                        <a:pt x="2559427" y="508268"/>
                      </a:lnTo>
                      <a:lnTo>
                        <a:pt x="0" y="540021"/>
                      </a:lnTo>
                      <a:lnTo>
                        <a:pt x="369826" y="23014"/>
                      </a:ln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矩形 7501"/>
                <p:cNvSpPr/>
                <p:nvPr/>
              </p:nvSpPr>
              <p:spPr>
                <a:xfrm>
                  <a:off x="4500562" y="5408794"/>
                  <a:ext cx="3268663" cy="497463"/>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1" fmla="*/ 0 w 2241550"/>
                    <a:gd name="connsiteY0-2" fmla="*/ 0 h 496524"/>
                    <a:gd name="connsiteX1-3" fmla="*/ 1917700 w 2241550"/>
                    <a:gd name="connsiteY1-4" fmla="*/ 0 h 496524"/>
                    <a:gd name="connsiteX2-5" fmla="*/ 2241550 w 2241550"/>
                    <a:gd name="connsiteY2-6" fmla="*/ 496524 h 496524"/>
                    <a:gd name="connsiteX3-7" fmla="*/ 0 w 2241550"/>
                    <a:gd name="connsiteY3-8" fmla="*/ 496524 h 496524"/>
                    <a:gd name="connsiteX4-9" fmla="*/ 0 w 2241550"/>
                    <a:gd name="connsiteY4-10" fmla="*/ 0 h 496524"/>
                    <a:gd name="connsiteX0-11" fmla="*/ 330200 w 2571750"/>
                    <a:gd name="connsiteY0-12" fmla="*/ 0 h 496524"/>
                    <a:gd name="connsiteX1-13" fmla="*/ 2247900 w 2571750"/>
                    <a:gd name="connsiteY1-14" fmla="*/ 0 h 496524"/>
                    <a:gd name="connsiteX2-15" fmla="*/ 2571750 w 2571750"/>
                    <a:gd name="connsiteY2-16" fmla="*/ 496524 h 496524"/>
                    <a:gd name="connsiteX3-17" fmla="*/ 0 w 2571750"/>
                    <a:gd name="connsiteY3-18" fmla="*/ 496524 h 496524"/>
                    <a:gd name="connsiteX4-19" fmla="*/ 330200 w 2571750"/>
                    <a:gd name="connsiteY4-20" fmla="*/ 0 h 496524"/>
                    <a:gd name="connsiteX0-21" fmla="*/ 330200 w 2571750"/>
                    <a:gd name="connsiteY0-22" fmla="*/ 0 h 496524"/>
                    <a:gd name="connsiteX1-23" fmla="*/ 2241550 w 2571750"/>
                    <a:gd name="connsiteY1-24" fmla="*/ 3175 h 496524"/>
                    <a:gd name="connsiteX2-25" fmla="*/ 2571750 w 2571750"/>
                    <a:gd name="connsiteY2-26" fmla="*/ 496524 h 496524"/>
                    <a:gd name="connsiteX3-27" fmla="*/ 0 w 2571750"/>
                    <a:gd name="connsiteY3-28" fmla="*/ 496524 h 496524"/>
                    <a:gd name="connsiteX4-29" fmla="*/ 330200 w 2571750"/>
                    <a:gd name="connsiteY4-30" fmla="*/ 0 h 496524"/>
                    <a:gd name="connsiteX0-31" fmla="*/ 330200 w 2590800"/>
                    <a:gd name="connsiteY0-32" fmla="*/ 0 h 496524"/>
                    <a:gd name="connsiteX1-33" fmla="*/ 2241550 w 2590800"/>
                    <a:gd name="connsiteY1-34" fmla="*/ 3175 h 496524"/>
                    <a:gd name="connsiteX2-35" fmla="*/ 2590800 w 2590800"/>
                    <a:gd name="connsiteY2-36" fmla="*/ 496524 h 496524"/>
                    <a:gd name="connsiteX3-37" fmla="*/ 0 w 2590800"/>
                    <a:gd name="connsiteY3-38" fmla="*/ 496524 h 496524"/>
                    <a:gd name="connsiteX4-39" fmla="*/ 330200 w 2590800"/>
                    <a:gd name="connsiteY4-40" fmla="*/ 0 h 496524"/>
                    <a:gd name="connsiteX0-41" fmla="*/ 330200 w 2590800"/>
                    <a:gd name="connsiteY0-42" fmla="*/ 0 h 496524"/>
                    <a:gd name="connsiteX1-43" fmla="*/ 2241550 w 2590800"/>
                    <a:gd name="connsiteY1-44" fmla="*/ 0 h 496524"/>
                    <a:gd name="connsiteX2-45" fmla="*/ 2590800 w 2590800"/>
                    <a:gd name="connsiteY2-46" fmla="*/ 496524 h 496524"/>
                    <a:gd name="connsiteX3-47" fmla="*/ 0 w 2590800"/>
                    <a:gd name="connsiteY3-48" fmla="*/ 496524 h 496524"/>
                    <a:gd name="connsiteX4-49" fmla="*/ 330200 w 2590800"/>
                    <a:gd name="connsiteY4-50" fmla="*/ 0 h 496524"/>
                    <a:gd name="connsiteX0-51" fmla="*/ 349250 w 2609850"/>
                    <a:gd name="connsiteY0-52" fmla="*/ 0 h 496524"/>
                    <a:gd name="connsiteX1-53" fmla="*/ 2260600 w 2609850"/>
                    <a:gd name="connsiteY1-54" fmla="*/ 0 h 496524"/>
                    <a:gd name="connsiteX2-55" fmla="*/ 2609850 w 2609850"/>
                    <a:gd name="connsiteY2-56" fmla="*/ 496524 h 496524"/>
                    <a:gd name="connsiteX3-57" fmla="*/ 0 w 2609850"/>
                    <a:gd name="connsiteY3-58" fmla="*/ 496524 h 496524"/>
                    <a:gd name="connsiteX4-59" fmla="*/ 349250 w 2609850"/>
                    <a:gd name="connsiteY4-60" fmla="*/ 0 h 496524"/>
                    <a:gd name="connsiteX0-61" fmla="*/ 275892 w 2536492"/>
                    <a:gd name="connsiteY0-62" fmla="*/ 0 h 496524"/>
                    <a:gd name="connsiteX1-63" fmla="*/ 2187242 w 2536492"/>
                    <a:gd name="connsiteY1-64" fmla="*/ 0 h 496524"/>
                    <a:gd name="connsiteX2-65" fmla="*/ 2536492 w 2536492"/>
                    <a:gd name="connsiteY2-66" fmla="*/ 496524 h 496524"/>
                    <a:gd name="connsiteX3-67" fmla="*/ 0 w 2536492"/>
                    <a:gd name="connsiteY3-68" fmla="*/ 496524 h 496524"/>
                    <a:gd name="connsiteX4-69" fmla="*/ 275892 w 2536492"/>
                    <a:gd name="connsiteY4-70" fmla="*/ 0 h 496524"/>
                    <a:gd name="connsiteX0-71" fmla="*/ 222216 w 2482816"/>
                    <a:gd name="connsiteY0-72" fmla="*/ 0 h 496524"/>
                    <a:gd name="connsiteX1-73" fmla="*/ 2133566 w 2482816"/>
                    <a:gd name="connsiteY1-74" fmla="*/ 0 h 496524"/>
                    <a:gd name="connsiteX2-75" fmla="*/ 2482816 w 2482816"/>
                    <a:gd name="connsiteY2-76" fmla="*/ 496524 h 496524"/>
                    <a:gd name="connsiteX3-77" fmla="*/ 0 w 2482816"/>
                    <a:gd name="connsiteY3-78" fmla="*/ 486971 h 496524"/>
                    <a:gd name="connsiteX4-79" fmla="*/ 222216 w 2482816"/>
                    <a:gd name="connsiteY4-80" fmla="*/ 0 h 496524"/>
                    <a:gd name="connsiteX0-81" fmla="*/ 243686 w 2504286"/>
                    <a:gd name="connsiteY0-82" fmla="*/ 0 h 496524"/>
                    <a:gd name="connsiteX1-83" fmla="*/ 2155036 w 2504286"/>
                    <a:gd name="connsiteY1-84" fmla="*/ 0 h 496524"/>
                    <a:gd name="connsiteX2-85" fmla="*/ 2504286 w 2504286"/>
                    <a:gd name="connsiteY2-86" fmla="*/ 496524 h 496524"/>
                    <a:gd name="connsiteX3-87" fmla="*/ 0 w 2504286"/>
                    <a:gd name="connsiteY3-88" fmla="*/ 494136 h 496524"/>
                    <a:gd name="connsiteX4-89" fmla="*/ 243686 w 2504286"/>
                    <a:gd name="connsiteY4-90" fmla="*/ 0 h 496524"/>
                    <a:gd name="connsiteX0-91" fmla="*/ 245476 w 2506076"/>
                    <a:gd name="connsiteY0-92" fmla="*/ 0 h 496524"/>
                    <a:gd name="connsiteX1-93" fmla="*/ 2156826 w 2506076"/>
                    <a:gd name="connsiteY1-94" fmla="*/ 0 h 496524"/>
                    <a:gd name="connsiteX2-95" fmla="*/ 2506076 w 2506076"/>
                    <a:gd name="connsiteY2-96" fmla="*/ 496524 h 496524"/>
                    <a:gd name="connsiteX3-97" fmla="*/ 0 w 2506076"/>
                    <a:gd name="connsiteY3-98" fmla="*/ 494136 h 496524"/>
                    <a:gd name="connsiteX4-99" fmla="*/ 245476 w 2506076"/>
                    <a:gd name="connsiteY4-100" fmla="*/ 0 h 496524"/>
                    <a:gd name="connsiteX0-101" fmla="*/ 245476 w 2506076"/>
                    <a:gd name="connsiteY0-102" fmla="*/ 0 h 498913"/>
                    <a:gd name="connsiteX1-103" fmla="*/ 2156826 w 2506076"/>
                    <a:gd name="connsiteY1-104" fmla="*/ 0 h 498913"/>
                    <a:gd name="connsiteX2-105" fmla="*/ 2506076 w 2506076"/>
                    <a:gd name="connsiteY2-106" fmla="*/ 496524 h 498913"/>
                    <a:gd name="connsiteX3-107" fmla="*/ 0 w 2506076"/>
                    <a:gd name="connsiteY3-108" fmla="*/ 498913 h 498913"/>
                    <a:gd name="connsiteX4-109" fmla="*/ 245476 w 2506076"/>
                    <a:gd name="connsiteY4-110" fmla="*/ 0 h 498913"/>
                    <a:gd name="connsiteX0-111" fmla="*/ 245476 w 2457768"/>
                    <a:gd name="connsiteY0-112" fmla="*/ 0 h 498913"/>
                    <a:gd name="connsiteX1-113" fmla="*/ 2156826 w 2457768"/>
                    <a:gd name="connsiteY1-114" fmla="*/ 0 h 498913"/>
                    <a:gd name="connsiteX2-115" fmla="*/ 2457768 w 2457768"/>
                    <a:gd name="connsiteY2-116" fmla="*/ 496524 h 498913"/>
                    <a:gd name="connsiteX3-117" fmla="*/ 0 w 2457768"/>
                    <a:gd name="connsiteY3-118" fmla="*/ 498913 h 498913"/>
                    <a:gd name="connsiteX4-119" fmla="*/ 245476 w 2457768"/>
                    <a:gd name="connsiteY4-120" fmla="*/ 0 h 498913"/>
                    <a:gd name="connsiteX0-121" fmla="*/ 245476 w 2457768"/>
                    <a:gd name="connsiteY0-122" fmla="*/ 0 h 498913"/>
                    <a:gd name="connsiteX1-123" fmla="*/ 2203345 w 2457768"/>
                    <a:gd name="connsiteY1-124" fmla="*/ 0 h 498913"/>
                    <a:gd name="connsiteX2-125" fmla="*/ 2457768 w 2457768"/>
                    <a:gd name="connsiteY2-126" fmla="*/ 496524 h 498913"/>
                    <a:gd name="connsiteX3-127" fmla="*/ 0 w 2457768"/>
                    <a:gd name="connsiteY3-128" fmla="*/ 498913 h 498913"/>
                    <a:gd name="connsiteX4-129" fmla="*/ 245476 w 2457768"/>
                    <a:gd name="connsiteY4-130" fmla="*/ 0 h 498913"/>
                    <a:gd name="connsiteX0-131" fmla="*/ 245476 w 2457768"/>
                    <a:gd name="connsiteY0-132" fmla="*/ 0 h 498913"/>
                    <a:gd name="connsiteX1-133" fmla="*/ 2206923 w 2457768"/>
                    <a:gd name="connsiteY1-134" fmla="*/ 0 h 498913"/>
                    <a:gd name="connsiteX2-135" fmla="*/ 2457768 w 2457768"/>
                    <a:gd name="connsiteY2-136" fmla="*/ 496524 h 498913"/>
                    <a:gd name="connsiteX3-137" fmla="*/ 0 w 2457768"/>
                    <a:gd name="connsiteY3-138" fmla="*/ 498913 h 498913"/>
                    <a:gd name="connsiteX4-139" fmla="*/ 245476 w 2457768"/>
                    <a:gd name="connsiteY4-140" fmla="*/ 0 h 498913"/>
                    <a:gd name="connsiteX0-141" fmla="*/ 245476 w 2455979"/>
                    <a:gd name="connsiteY0-142" fmla="*/ 0 h 498913"/>
                    <a:gd name="connsiteX1-143" fmla="*/ 2206923 w 2455979"/>
                    <a:gd name="connsiteY1-144" fmla="*/ 0 h 498913"/>
                    <a:gd name="connsiteX2-145" fmla="*/ 2455979 w 2455979"/>
                    <a:gd name="connsiteY2-146" fmla="*/ 496524 h 498913"/>
                    <a:gd name="connsiteX3-147" fmla="*/ 0 w 2455979"/>
                    <a:gd name="connsiteY3-148" fmla="*/ 498913 h 498913"/>
                    <a:gd name="connsiteX4-149" fmla="*/ 245476 w 2455979"/>
                    <a:gd name="connsiteY4-150" fmla="*/ 0 h 498913"/>
                    <a:gd name="connsiteX0-151" fmla="*/ 245476 w 2455979"/>
                    <a:gd name="connsiteY0-152" fmla="*/ 0 h 498913"/>
                    <a:gd name="connsiteX1-153" fmla="*/ 2203345 w 2455979"/>
                    <a:gd name="connsiteY1-154" fmla="*/ 0 h 498913"/>
                    <a:gd name="connsiteX2-155" fmla="*/ 2455979 w 2455979"/>
                    <a:gd name="connsiteY2-156" fmla="*/ 496524 h 498913"/>
                    <a:gd name="connsiteX3-157" fmla="*/ 0 w 2455979"/>
                    <a:gd name="connsiteY3-158" fmla="*/ 498913 h 498913"/>
                    <a:gd name="connsiteX4-159" fmla="*/ 245476 w 2455979"/>
                    <a:gd name="connsiteY4-160" fmla="*/ 0 h 49891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455979" h="498913">
                      <a:moveTo>
                        <a:pt x="245476" y="0"/>
                      </a:moveTo>
                      <a:lnTo>
                        <a:pt x="2203345" y="0"/>
                      </a:lnTo>
                      <a:lnTo>
                        <a:pt x="2455979" y="496524"/>
                      </a:lnTo>
                      <a:lnTo>
                        <a:pt x="0" y="498913"/>
                      </a:lnTo>
                      <a:lnTo>
                        <a:pt x="245476" y="0"/>
                      </a:lnTo>
                      <a:close/>
                    </a:path>
                  </a:pathLst>
                </a:custGeom>
                <a:solidFill>
                  <a:schemeClr val="accent4"/>
                </a:solidFill>
                <a:ln>
                  <a:noFill/>
                </a:ln>
                <a:effectLst>
                  <a:innerShdw blurRad="279400" dist="50800" dir="5400000">
                    <a:prstClr val="black">
                      <a:alpha val="1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矩形 7501"/>
                <p:cNvSpPr/>
                <p:nvPr/>
              </p:nvSpPr>
              <p:spPr>
                <a:xfrm rot="17784389">
                  <a:off x="6767957" y="4292452"/>
                  <a:ext cx="2767991" cy="525349"/>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1" fmla="*/ 0 w 2241550"/>
                    <a:gd name="connsiteY0-2" fmla="*/ 0 h 496524"/>
                    <a:gd name="connsiteX1-3" fmla="*/ 1917700 w 2241550"/>
                    <a:gd name="connsiteY1-4" fmla="*/ 0 h 496524"/>
                    <a:gd name="connsiteX2-5" fmla="*/ 2241550 w 2241550"/>
                    <a:gd name="connsiteY2-6" fmla="*/ 496524 h 496524"/>
                    <a:gd name="connsiteX3-7" fmla="*/ 0 w 2241550"/>
                    <a:gd name="connsiteY3-8" fmla="*/ 496524 h 496524"/>
                    <a:gd name="connsiteX4-9" fmla="*/ 0 w 2241550"/>
                    <a:gd name="connsiteY4-10" fmla="*/ 0 h 496524"/>
                    <a:gd name="connsiteX0-11" fmla="*/ 330200 w 2571750"/>
                    <a:gd name="connsiteY0-12" fmla="*/ 0 h 496524"/>
                    <a:gd name="connsiteX1-13" fmla="*/ 2247900 w 2571750"/>
                    <a:gd name="connsiteY1-14" fmla="*/ 0 h 496524"/>
                    <a:gd name="connsiteX2-15" fmla="*/ 2571750 w 2571750"/>
                    <a:gd name="connsiteY2-16" fmla="*/ 496524 h 496524"/>
                    <a:gd name="connsiteX3-17" fmla="*/ 0 w 2571750"/>
                    <a:gd name="connsiteY3-18" fmla="*/ 496524 h 496524"/>
                    <a:gd name="connsiteX4-19" fmla="*/ 330200 w 2571750"/>
                    <a:gd name="connsiteY4-20" fmla="*/ 0 h 496524"/>
                    <a:gd name="connsiteX0-21" fmla="*/ 330200 w 2571750"/>
                    <a:gd name="connsiteY0-22" fmla="*/ 0 h 496524"/>
                    <a:gd name="connsiteX1-23" fmla="*/ 2241550 w 2571750"/>
                    <a:gd name="connsiteY1-24" fmla="*/ 3175 h 496524"/>
                    <a:gd name="connsiteX2-25" fmla="*/ 2571750 w 2571750"/>
                    <a:gd name="connsiteY2-26" fmla="*/ 496524 h 496524"/>
                    <a:gd name="connsiteX3-27" fmla="*/ 0 w 2571750"/>
                    <a:gd name="connsiteY3-28" fmla="*/ 496524 h 496524"/>
                    <a:gd name="connsiteX4-29" fmla="*/ 330200 w 2571750"/>
                    <a:gd name="connsiteY4-30" fmla="*/ 0 h 496524"/>
                    <a:gd name="connsiteX0-31" fmla="*/ 330200 w 2590800"/>
                    <a:gd name="connsiteY0-32" fmla="*/ 0 h 496524"/>
                    <a:gd name="connsiteX1-33" fmla="*/ 2241550 w 2590800"/>
                    <a:gd name="connsiteY1-34" fmla="*/ 3175 h 496524"/>
                    <a:gd name="connsiteX2-35" fmla="*/ 2590800 w 2590800"/>
                    <a:gd name="connsiteY2-36" fmla="*/ 496524 h 496524"/>
                    <a:gd name="connsiteX3-37" fmla="*/ 0 w 2590800"/>
                    <a:gd name="connsiteY3-38" fmla="*/ 496524 h 496524"/>
                    <a:gd name="connsiteX4-39" fmla="*/ 330200 w 2590800"/>
                    <a:gd name="connsiteY4-40" fmla="*/ 0 h 496524"/>
                    <a:gd name="connsiteX0-41" fmla="*/ 330200 w 2590800"/>
                    <a:gd name="connsiteY0-42" fmla="*/ 0 h 496524"/>
                    <a:gd name="connsiteX1-43" fmla="*/ 2241550 w 2590800"/>
                    <a:gd name="connsiteY1-44" fmla="*/ 0 h 496524"/>
                    <a:gd name="connsiteX2-45" fmla="*/ 2590800 w 2590800"/>
                    <a:gd name="connsiteY2-46" fmla="*/ 496524 h 496524"/>
                    <a:gd name="connsiteX3-47" fmla="*/ 0 w 2590800"/>
                    <a:gd name="connsiteY3-48" fmla="*/ 496524 h 496524"/>
                    <a:gd name="connsiteX4-49" fmla="*/ 330200 w 2590800"/>
                    <a:gd name="connsiteY4-50" fmla="*/ 0 h 496524"/>
                    <a:gd name="connsiteX0-51" fmla="*/ 349250 w 2609850"/>
                    <a:gd name="connsiteY0-52" fmla="*/ 0 h 496524"/>
                    <a:gd name="connsiteX1-53" fmla="*/ 2260600 w 2609850"/>
                    <a:gd name="connsiteY1-54" fmla="*/ 0 h 496524"/>
                    <a:gd name="connsiteX2-55" fmla="*/ 2609850 w 2609850"/>
                    <a:gd name="connsiteY2-56" fmla="*/ 496524 h 496524"/>
                    <a:gd name="connsiteX3-57" fmla="*/ 0 w 2609850"/>
                    <a:gd name="connsiteY3-58" fmla="*/ 496524 h 496524"/>
                    <a:gd name="connsiteX4-59" fmla="*/ 349250 w 2609850"/>
                    <a:gd name="connsiteY4-60" fmla="*/ 0 h 496524"/>
                    <a:gd name="connsiteX0-61" fmla="*/ 420325 w 2609850"/>
                    <a:gd name="connsiteY0-62" fmla="*/ 0 h 500318"/>
                    <a:gd name="connsiteX1-63" fmla="*/ 2260600 w 2609850"/>
                    <a:gd name="connsiteY1-64" fmla="*/ 3794 h 500318"/>
                    <a:gd name="connsiteX2-65" fmla="*/ 2609850 w 2609850"/>
                    <a:gd name="connsiteY2-66" fmla="*/ 500318 h 500318"/>
                    <a:gd name="connsiteX3-67" fmla="*/ 0 w 2609850"/>
                    <a:gd name="connsiteY3-68" fmla="*/ 500318 h 500318"/>
                    <a:gd name="connsiteX4-69" fmla="*/ 420325 w 2609850"/>
                    <a:gd name="connsiteY4-70" fmla="*/ 0 h 500318"/>
                    <a:gd name="connsiteX0-71" fmla="*/ 388546 w 2578071"/>
                    <a:gd name="connsiteY0-72" fmla="*/ 0 h 522131"/>
                    <a:gd name="connsiteX1-73" fmla="*/ 2228821 w 2578071"/>
                    <a:gd name="connsiteY1-74" fmla="*/ 3794 h 522131"/>
                    <a:gd name="connsiteX2-75" fmla="*/ 2578071 w 2578071"/>
                    <a:gd name="connsiteY2-76" fmla="*/ 500318 h 522131"/>
                    <a:gd name="connsiteX3-77" fmla="*/ 1 w 2578071"/>
                    <a:gd name="connsiteY3-78" fmla="*/ 522131 h 522131"/>
                    <a:gd name="connsiteX4-79" fmla="*/ 388546 w 2578071"/>
                    <a:gd name="connsiteY4-80" fmla="*/ 0 h 522131"/>
                    <a:gd name="connsiteX0-81" fmla="*/ 383637 w 2578070"/>
                    <a:gd name="connsiteY0-82" fmla="*/ 0 h 520165"/>
                    <a:gd name="connsiteX1-83" fmla="*/ 2228820 w 2578070"/>
                    <a:gd name="connsiteY1-84" fmla="*/ 1828 h 520165"/>
                    <a:gd name="connsiteX2-85" fmla="*/ 2578070 w 2578070"/>
                    <a:gd name="connsiteY2-86" fmla="*/ 498352 h 520165"/>
                    <a:gd name="connsiteX3-87" fmla="*/ 0 w 2578070"/>
                    <a:gd name="connsiteY3-88" fmla="*/ 520165 h 520165"/>
                    <a:gd name="connsiteX4-89" fmla="*/ 383637 w 2578070"/>
                    <a:gd name="connsiteY4-90" fmla="*/ 0 h 520165"/>
                    <a:gd name="connsiteX0-91" fmla="*/ 373856 w 2568289"/>
                    <a:gd name="connsiteY0-92" fmla="*/ 0 h 526117"/>
                    <a:gd name="connsiteX1-93" fmla="*/ 2219039 w 2568289"/>
                    <a:gd name="connsiteY1-94" fmla="*/ 1828 h 526117"/>
                    <a:gd name="connsiteX2-95" fmla="*/ 2568289 w 2568289"/>
                    <a:gd name="connsiteY2-96" fmla="*/ 498352 h 526117"/>
                    <a:gd name="connsiteX3-97" fmla="*/ 0 w 2568289"/>
                    <a:gd name="connsiteY3-98" fmla="*/ 526117 h 526117"/>
                    <a:gd name="connsiteX4-99" fmla="*/ 373856 w 2568289"/>
                    <a:gd name="connsiteY4-100" fmla="*/ 0 h 526117"/>
                    <a:gd name="connsiteX0-101" fmla="*/ 381201 w 2575634"/>
                    <a:gd name="connsiteY0-102" fmla="*/ 0 h 524124"/>
                    <a:gd name="connsiteX1-103" fmla="*/ 2226384 w 2575634"/>
                    <a:gd name="connsiteY1-104" fmla="*/ 1828 h 524124"/>
                    <a:gd name="connsiteX2-105" fmla="*/ 2575634 w 2575634"/>
                    <a:gd name="connsiteY2-106" fmla="*/ 498352 h 524124"/>
                    <a:gd name="connsiteX3-107" fmla="*/ 0 w 2575634"/>
                    <a:gd name="connsiteY3-108" fmla="*/ 524124 h 524124"/>
                    <a:gd name="connsiteX4-109" fmla="*/ 381201 w 2575634"/>
                    <a:gd name="connsiteY4-110" fmla="*/ 0 h 524124"/>
                    <a:gd name="connsiteX0-111" fmla="*/ 375057 w 2575634"/>
                    <a:gd name="connsiteY0-112" fmla="*/ 3099 h 522296"/>
                    <a:gd name="connsiteX1-113" fmla="*/ 2226384 w 2575634"/>
                    <a:gd name="connsiteY1-114" fmla="*/ 0 h 522296"/>
                    <a:gd name="connsiteX2-115" fmla="*/ 2575634 w 2575634"/>
                    <a:gd name="connsiteY2-116" fmla="*/ 496524 h 522296"/>
                    <a:gd name="connsiteX3-117" fmla="*/ 0 w 2575634"/>
                    <a:gd name="connsiteY3-118" fmla="*/ 522296 h 522296"/>
                    <a:gd name="connsiteX4-119" fmla="*/ 375057 w 2575634"/>
                    <a:gd name="connsiteY4-120" fmla="*/ 3099 h 522296"/>
                    <a:gd name="connsiteX0-121" fmla="*/ 376277 w 2576854"/>
                    <a:gd name="connsiteY0-122" fmla="*/ 3099 h 520316"/>
                    <a:gd name="connsiteX1-123" fmla="*/ 2227604 w 2576854"/>
                    <a:gd name="connsiteY1-124" fmla="*/ 0 h 520316"/>
                    <a:gd name="connsiteX2-125" fmla="*/ 2576854 w 2576854"/>
                    <a:gd name="connsiteY2-126" fmla="*/ 496524 h 520316"/>
                    <a:gd name="connsiteX3-127" fmla="*/ 1 w 2576854"/>
                    <a:gd name="connsiteY3-128" fmla="*/ 520316 h 520316"/>
                    <a:gd name="connsiteX4-129" fmla="*/ 376277 w 2576854"/>
                    <a:gd name="connsiteY4-130" fmla="*/ 3099 h 520316"/>
                    <a:gd name="connsiteX0-131" fmla="*/ 375040 w 2575617"/>
                    <a:gd name="connsiteY0-132" fmla="*/ 3099 h 517355"/>
                    <a:gd name="connsiteX1-133" fmla="*/ 2226367 w 2575617"/>
                    <a:gd name="connsiteY1-134" fmla="*/ 0 h 517355"/>
                    <a:gd name="connsiteX2-135" fmla="*/ 2575617 w 2575617"/>
                    <a:gd name="connsiteY2-136" fmla="*/ 496524 h 517355"/>
                    <a:gd name="connsiteX3-137" fmla="*/ 0 w 2575617"/>
                    <a:gd name="connsiteY3-138" fmla="*/ 517355 h 517355"/>
                    <a:gd name="connsiteX4-139" fmla="*/ 375040 w 2575617"/>
                    <a:gd name="connsiteY4-140" fmla="*/ 3099 h 517355"/>
                    <a:gd name="connsiteX0-141" fmla="*/ 375040 w 2557137"/>
                    <a:gd name="connsiteY0-142" fmla="*/ 3099 h 526131"/>
                    <a:gd name="connsiteX1-143" fmla="*/ 2226367 w 2557137"/>
                    <a:gd name="connsiteY1-144" fmla="*/ 0 h 526131"/>
                    <a:gd name="connsiteX2-145" fmla="*/ 2557137 w 2557137"/>
                    <a:gd name="connsiteY2-146" fmla="*/ 526131 h 526131"/>
                    <a:gd name="connsiteX3-147" fmla="*/ 0 w 2557137"/>
                    <a:gd name="connsiteY3-148" fmla="*/ 517355 h 526131"/>
                    <a:gd name="connsiteX4-149" fmla="*/ 375040 w 2557137"/>
                    <a:gd name="connsiteY4-150" fmla="*/ 3099 h 526131"/>
                    <a:gd name="connsiteX0-151" fmla="*/ 373820 w 2555917"/>
                    <a:gd name="connsiteY0-152" fmla="*/ 3099 h 526131"/>
                    <a:gd name="connsiteX1-153" fmla="*/ 2225147 w 2555917"/>
                    <a:gd name="connsiteY1-154" fmla="*/ 0 h 526131"/>
                    <a:gd name="connsiteX2-155" fmla="*/ 2555917 w 2555917"/>
                    <a:gd name="connsiteY2-156" fmla="*/ 526131 h 526131"/>
                    <a:gd name="connsiteX3-157" fmla="*/ -1 w 2555917"/>
                    <a:gd name="connsiteY3-158" fmla="*/ 519334 h 526131"/>
                    <a:gd name="connsiteX4-159" fmla="*/ 373820 w 2555917"/>
                    <a:gd name="connsiteY4-160" fmla="*/ 3099 h 526131"/>
                    <a:gd name="connsiteX0-161" fmla="*/ 240185 w 2422282"/>
                    <a:gd name="connsiteY0-162" fmla="*/ 3099 h 526131"/>
                    <a:gd name="connsiteX1-163" fmla="*/ 2091512 w 2422282"/>
                    <a:gd name="connsiteY1-164" fmla="*/ 0 h 526131"/>
                    <a:gd name="connsiteX2-165" fmla="*/ 2422282 w 2422282"/>
                    <a:gd name="connsiteY2-166" fmla="*/ 526131 h 526131"/>
                    <a:gd name="connsiteX3-167" fmla="*/ 0 w 2422282"/>
                    <a:gd name="connsiteY3-168" fmla="*/ 474659 h 526131"/>
                    <a:gd name="connsiteX4-169" fmla="*/ 240185 w 2422282"/>
                    <a:gd name="connsiteY4-170" fmla="*/ 3099 h 526131"/>
                    <a:gd name="connsiteX0-171" fmla="*/ 258661 w 2440758"/>
                    <a:gd name="connsiteY0-172" fmla="*/ 3099 h 526131"/>
                    <a:gd name="connsiteX1-173" fmla="*/ 2109988 w 2440758"/>
                    <a:gd name="connsiteY1-174" fmla="*/ 0 h 526131"/>
                    <a:gd name="connsiteX2-175" fmla="*/ 2440758 w 2440758"/>
                    <a:gd name="connsiteY2-176" fmla="*/ 526131 h 526131"/>
                    <a:gd name="connsiteX3-177" fmla="*/ 0 w 2440758"/>
                    <a:gd name="connsiteY3-178" fmla="*/ 516882 h 526131"/>
                    <a:gd name="connsiteX4-179" fmla="*/ 258661 w 2440758"/>
                    <a:gd name="connsiteY4-180" fmla="*/ 3099 h 526131"/>
                    <a:gd name="connsiteX0-181" fmla="*/ 258661 w 2440758"/>
                    <a:gd name="connsiteY0-182" fmla="*/ 0 h 523032"/>
                    <a:gd name="connsiteX1-183" fmla="*/ 2163878 w 2440758"/>
                    <a:gd name="connsiteY1-184" fmla="*/ 1300 h 523032"/>
                    <a:gd name="connsiteX2-185" fmla="*/ 2440758 w 2440758"/>
                    <a:gd name="connsiteY2-186" fmla="*/ 523032 h 523032"/>
                    <a:gd name="connsiteX3-187" fmla="*/ 0 w 2440758"/>
                    <a:gd name="connsiteY3-188" fmla="*/ 513783 h 523032"/>
                    <a:gd name="connsiteX4-189" fmla="*/ 258661 w 2440758"/>
                    <a:gd name="connsiteY4-190" fmla="*/ 0 h 523032"/>
                    <a:gd name="connsiteX0-191" fmla="*/ 258661 w 2384432"/>
                    <a:gd name="connsiteY0-192" fmla="*/ 0 h 513783"/>
                    <a:gd name="connsiteX1-193" fmla="*/ 2163878 w 2384432"/>
                    <a:gd name="connsiteY1-194" fmla="*/ 1300 h 513783"/>
                    <a:gd name="connsiteX2-195" fmla="*/ 2384432 w 2384432"/>
                    <a:gd name="connsiteY2-196" fmla="*/ 512987 h 513783"/>
                    <a:gd name="connsiteX3-197" fmla="*/ 0 w 2384432"/>
                    <a:gd name="connsiteY3-198" fmla="*/ 513783 h 513783"/>
                    <a:gd name="connsiteX4-199" fmla="*/ 258661 w 2384432"/>
                    <a:gd name="connsiteY4-200" fmla="*/ 0 h 513783"/>
                    <a:gd name="connsiteX0-201" fmla="*/ 258661 w 2388087"/>
                    <a:gd name="connsiteY0-202" fmla="*/ 0 h 521454"/>
                    <a:gd name="connsiteX1-203" fmla="*/ 2163878 w 2388087"/>
                    <a:gd name="connsiteY1-204" fmla="*/ 1300 h 521454"/>
                    <a:gd name="connsiteX2-205" fmla="*/ 2388087 w 2388087"/>
                    <a:gd name="connsiteY2-206" fmla="*/ 521454 h 521454"/>
                    <a:gd name="connsiteX3-207" fmla="*/ 0 w 2388087"/>
                    <a:gd name="connsiteY3-208" fmla="*/ 513783 h 521454"/>
                    <a:gd name="connsiteX4-209" fmla="*/ 258661 w 2388087"/>
                    <a:gd name="connsiteY4-210" fmla="*/ 0 h 521454"/>
                    <a:gd name="connsiteX0-211" fmla="*/ 258661 w 2388088"/>
                    <a:gd name="connsiteY0-212" fmla="*/ 0 h 521454"/>
                    <a:gd name="connsiteX1-213" fmla="*/ 2163878 w 2388088"/>
                    <a:gd name="connsiteY1-214" fmla="*/ 1300 h 521454"/>
                    <a:gd name="connsiteX2-215" fmla="*/ 2388088 w 2388088"/>
                    <a:gd name="connsiteY2-216" fmla="*/ 521454 h 521454"/>
                    <a:gd name="connsiteX3-217" fmla="*/ 0 w 2388088"/>
                    <a:gd name="connsiteY3-218" fmla="*/ 513783 h 521454"/>
                    <a:gd name="connsiteX4-219" fmla="*/ 258661 w 2388088"/>
                    <a:gd name="connsiteY4-220" fmla="*/ 0 h 521454"/>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388088" h="521454">
                      <a:moveTo>
                        <a:pt x="258661" y="0"/>
                      </a:moveTo>
                      <a:lnTo>
                        <a:pt x="2163878" y="1300"/>
                      </a:lnTo>
                      <a:lnTo>
                        <a:pt x="2388088" y="521454"/>
                      </a:lnTo>
                      <a:lnTo>
                        <a:pt x="0" y="513783"/>
                      </a:lnTo>
                      <a:lnTo>
                        <a:pt x="258661" y="0"/>
                      </a:lnTo>
                      <a:close/>
                    </a:path>
                  </a:pathLst>
                </a:custGeom>
                <a:solidFill>
                  <a:schemeClr val="accent3"/>
                </a:solidFill>
                <a:ln>
                  <a:noFill/>
                </a:ln>
                <a:effectLst>
                  <a:innerShdw blurRad="279400" dist="50800" dir="2700000">
                    <a:prstClr val="black">
                      <a:alpha val="1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矩形 7501"/>
                <p:cNvSpPr/>
                <p:nvPr/>
              </p:nvSpPr>
              <p:spPr>
                <a:xfrm rot="3802620">
                  <a:off x="2726743" y="4291144"/>
                  <a:ext cx="2762753" cy="518588"/>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1" fmla="*/ 0 w 2241550"/>
                    <a:gd name="connsiteY0-2" fmla="*/ 0 h 496524"/>
                    <a:gd name="connsiteX1-3" fmla="*/ 1917700 w 2241550"/>
                    <a:gd name="connsiteY1-4" fmla="*/ 0 h 496524"/>
                    <a:gd name="connsiteX2-5" fmla="*/ 2241550 w 2241550"/>
                    <a:gd name="connsiteY2-6" fmla="*/ 496524 h 496524"/>
                    <a:gd name="connsiteX3-7" fmla="*/ 0 w 2241550"/>
                    <a:gd name="connsiteY3-8" fmla="*/ 496524 h 496524"/>
                    <a:gd name="connsiteX4-9" fmla="*/ 0 w 2241550"/>
                    <a:gd name="connsiteY4-10" fmla="*/ 0 h 496524"/>
                    <a:gd name="connsiteX0-11" fmla="*/ 330200 w 2571750"/>
                    <a:gd name="connsiteY0-12" fmla="*/ 0 h 496524"/>
                    <a:gd name="connsiteX1-13" fmla="*/ 2247900 w 2571750"/>
                    <a:gd name="connsiteY1-14" fmla="*/ 0 h 496524"/>
                    <a:gd name="connsiteX2-15" fmla="*/ 2571750 w 2571750"/>
                    <a:gd name="connsiteY2-16" fmla="*/ 496524 h 496524"/>
                    <a:gd name="connsiteX3-17" fmla="*/ 0 w 2571750"/>
                    <a:gd name="connsiteY3-18" fmla="*/ 496524 h 496524"/>
                    <a:gd name="connsiteX4-19" fmla="*/ 330200 w 2571750"/>
                    <a:gd name="connsiteY4-20" fmla="*/ 0 h 496524"/>
                    <a:gd name="connsiteX0-21" fmla="*/ 330200 w 2571750"/>
                    <a:gd name="connsiteY0-22" fmla="*/ 0 h 496524"/>
                    <a:gd name="connsiteX1-23" fmla="*/ 2241550 w 2571750"/>
                    <a:gd name="connsiteY1-24" fmla="*/ 3175 h 496524"/>
                    <a:gd name="connsiteX2-25" fmla="*/ 2571750 w 2571750"/>
                    <a:gd name="connsiteY2-26" fmla="*/ 496524 h 496524"/>
                    <a:gd name="connsiteX3-27" fmla="*/ 0 w 2571750"/>
                    <a:gd name="connsiteY3-28" fmla="*/ 496524 h 496524"/>
                    <a:gd name="connsiteX4-29" fmla="*/ 330200 w 2571750"/>
                    <a:gd name="connsiteY4-30" fmla="*/ 0 h 496524"/>
                    <a:gd name="connsiteX0-31" fmla="*/ 330200 w 2590800"/>
                    <a:gd name="connsiteY0-32" fmla="*/ 0 h 496524"/>
                    <a:gd name="connsiteX1-33" fmla="*/ 2241550 w 2590800"/>
                    <a:gd name="connsiteY1-34" fmla="*/ 3175 h 496524"/>
                    <a:gd name="connsiteX2-35" fmla="*/ 2590800 w 2590800"/>
                    <a:gd name="connsiteY2-36" fmla="*/ 496524 h 496524"/>
                    <a:gd name="connsiteX3-37" fmla="*/ 0 w 2590800"/>
                    <a:gd name="connsiteY3-38" fmla="*/ 496524 h 496524"/>
                    <a:gd name="connsiteX4-39" fmla="*/ 330200 w 2590800"/>
                    <a:gd name="connsiteY4-40" fmla="*/ 0 h 496524"/>
                    <a:gd name="connsiteX0-41" fmla="*/ 330200 w 2590800"/>
                    <a:gd name="connsiteY0-42" fmla="*/ 0 h 496524"/>
                    <a:gd name="connsiteX1-43" fmla="*/ 2241550 w 2590800"/>
                    <a:gd name="connsiteY1-44" fmla="*/ 0 h 496524"/>
                    <a:gd name="connsiteX2-45" fmla="*/ 2590800 w 2590800"/>
                    <a:gd name="connsiteY2-46" fmla="*/ 496524 h 496524"/>
                    <a:gd name="connsiteX3-47" fmla="*/ 0 w 2590800"/>
                    <a:gd name="connsiteY3-48" fmla="*/ 496524 h 496524"/>
                    <a:gd name="connsiteX4-49" fmla="*/ 330200 w 2590800"/>
                    <a:gd name="connsiteY4-50" fmla="*/ 0 h 496524"/>
                    <a:gd name="connsiteX0-51" fmla="*/ 349250 w 2609850"/>
                    <a:gd name="connsiteY0-52" fmla="*/ 0 h 496524"/>
                    <a:gd name="connsiteX1-53" fmla="*/ 2260600 w 2609850"/>
                    <a:gd name="connsiteY1-54" fmla="*/ 0 h 496524"/>
                    <a:gd name="connsiteX2-55" fmla="*/ 2609850 w 2609850"/>
                    <a:gd name="connsiteY2-56" fmla="*/ 496524 h 496524"/>
                    <a:gd name="connsiteX3-57" fmla="*/ 0 w 2609850"/>
                    <a:gd name="connsiteY3-58" fmla="*/ 496524 h 496524"/>
                    <a:gd name="connsiteX4-59" fmla="*/ 349250 w 2609850"/>
                    <a:gd name="connsiteY4-60" fmla="*/ 0 h 496524"/>
                    <a:gd name="connsiteX0-61" fmla="*/ 420325 w 2609850"/>
                    <a:gd name="connsiteY0-62" fmla="*/ 0 h 500318"/>
                    <a:gd name="connsiteX1-63" fmla="*/ 2260600 w 2609850"/>
                    <a:gd name="connsiteY1-64" fmla="*/ 3794 h 500318"/>
                    <a:gd name="connsiteX2-65" fmla="*/ 2609850 w 2609850"/>
                    <a:gd name="connsiteY2-66" fmla="*/ 500318 h 500318"/>
                    <a:gd name="connsiteX3-67" fmla="*/ 0 w 2609850"/>
                    <a:gd name="connsiteY3-68" fmla="*/ 500318 h 500318"/>
                    <a:gd name="connsiteX4-69" fmla="*/ 420325 w 2609850"/>
                    <a:gd name="connsiteY4-70" fmla="*/ 0 h 500318"/>
                    <a:gd name="connsiteX0-71" fmla="*/ 388546 w 2578071"/>
                    <a:gd name="connsiteY0-72" fmla="*/ 0 h 522131"/>
                    <a:gd name="connsiteX1-73" fmla="*/ 2228821 w 2578071"/>
                    <a:gd name="connsiteY1-74" fmla="*/ 3794 h 522131"/>
                    <a:gd name="connsiteX2-75" fmla="*/ 2578071 w 2578071"/>
                    <a:gd name="connsiteY2-76" fmla="*/ 500318 h 522131"/>
                    <a:gd name="connsiteX3-77" fmla="*/ 1 w 2578071"/>
                    <a:gd name="connsiteY3-78" fmla="*/ 522131 h 522131"/>
                    <a:gd name="connsiteX4-79" fmla="*/ 388546 w 2578071"/>
                    <a:gd name="connsiteY4-80" fmla="*/ 0 h 522131"/>
                    <a:gd name="connsiteX0-81" fmla="*/ 383637 w 2578070"/>
                    <a:gd name="connsiteY0-82" fmla="*/ 0 h 520165"/>
                    <a:gd name="connsiteX1-83" fmla="*/ 2228820 w 2578070"/>
                    <a:gd name="connsiteY1-84" fmla="*/ 1828 h 520165"/>
                    <a:gd name="connsiteX2-85" fmla="*/ 2578070 w 2578070"/>
                    <a:gd name="connsiteY2-86" fmla="*/ 498352 h 520165"/>
                    <a:gd name="connsiteX3-87" fmla="*/ 0 w 2578070"/>
                    <a:gd name="connsiteY3-88" fmla="*/ 520165 h 520165"/>
                    <a:gd name="connsiteX4-89" fmla="*/ 383637 w 2578070"/>
                    <a:gd name="connsiteY4-90" fmla="*/ 0 h 520165"/>
                    <a:gd name="connsiteX0-91" fmla="*/ 373856 w 2568289"/>
                    <a:gd name="connsiteY0-92" fmla="*/ 0 h 526117"/>
                    <a:gd name="connsiteX1-93" fmla="*/ 2219039 w 2568289"/>
                    <a:gd name="connsiteY1-94" fmla="*/ 1828 h 526117"/>
                    <a:gd name="connsiteX2-95" fmla="*/ 2568289 w 2568289"/>
                    <a:gd name="connsiteY2-96" fmla="*/ 498352 h 526117"/>
                    <a:gd name="connsiteX3-97" fmla="*/ 0 w 2568289"/>
                    <a:gd name="connsiteY3-98" fmla="*/ 526117 h 526117"/>
                    <a:gd name="connsiteX4-99" fmla="*/ 373856 w 2568289"/>
                    <a:gd name="connsiteY4-100" fmla="*/ 0 h 526117"/>
                    <a:gd name="connsiteX0-101" fmla="*/ 381201 w 2575634"/>
                    <a:gd name="connsiteY0-102" fmla="*/ 0 h 524124"/>
                    <a:gd name="connsiteX1-103" fmla="*/ 2226384 w 2575634"/>
                    <a:gd name="connsiteY1-104" fmla="*/ 1828 h 524124"/>
                    <a:gd name="connsiteX2-105" fmla="*/ 2575634 w 2575634"/>
                    <a:gd name="connsiteY2-106" fmla="*/ 498352 h 524124"/>
                    <a:gd name="connsiteX3-107" fmla="*/ 0 w 2575634"/>
                    <a:gd name="connsiteY3-108" fmla="*/ 524124 h 524124"/>
                    <a:gd name="connsiteX4-109" fmla="*/ 381201 w 2575634"/>
                    <a:gd name="connsiteY4-110" fmla="*/ 0 h 524124"/>
                    <a:gd name="connsiteX0-111" fmla="*/ 375057 w 2575634"/>
                    <a:gd name="connsiteY0-112" fmla="*/ 3099 h 522296"/>
                    <a:gd name="connsiteX1-113" fmla="*/ 2226384 w 2575634"/>
                    <a:gd name="connsiteY1-114" fmla="*/ 0 h 522296"/>
                    <a:gd name="connsiteX2-115" fmla="*/ 2575634 w 2575634"/>
                    <a:gd name="connsiteY2-116" fmla="*/ 496524 h 522296"/>
                    <a:gd name="connsiteX3-117" fmla="*/ 0 w 2575634"/>
                    <a:gd name="connsiteY3-118" fmla="*/ 522296 h 522296"/>
                    <a:gd name="connsiteX4-119" fmla="*/ 375057 w 2575634"/>
                    <a:gd name="connsiteY4-120" fmla="*/ 3099 h 522296"/>
                    <a:gd name="connsiteX0-121" fmla="*/ 376277 w 2576854"/>
                    <a:gd name="connsiteY0-122" fmla="*/ 3099 h 520316"/>
                    <a:gd name="connsiteX1-123" fmla="*/ 2227604 w 2576854"/>
                    <a:gd name="connsiteY1-124" fmla="*/ 0 h 520316"/>
                    <a:gd name="connsiteX2-125" fmla="*/ 2576854 w 2576854"/>
                    <a:gd name="connsiteY2-126" fmla="*/ 496524 h 520316"/>
                    <a:gd name="connsiteX3-127" fmla="*/ 1 w 2576854"/>
                    <a:gd name="connsiteY3-128" fmla="*/ 520316 h 520316"/>
                    <a:gd name="connsiteX4-129" fmla="*/ 376277 w 2576854"/>
                    <a:gd name="connsiteY4-130" fmla="*/ 3099 h 520316"/>
                    <a:gd name="connsiteX0-131" fmla="*/ 375040 w 2575617"/>
                    <a:gd name="connsiteY0-132" fmla="*/ 3099 h 517355"/>
                    <a:gd name="connsiteX1-133" fmla="*/ 2226367 w 2575617"/>
                    <a:gd name="connsiteY1-134" fmla="*/ 0 h 517355"/>
                    <a:gd name="connsiteX2-135" fmla="*/ 2575617 w 2575617"/>
                    <a:gd name="connsiteY2-136" fmla="*/ 496524 h 517355"/>
                    <a:gd name="connsiteX3-137" fmla="*/ 0 w 2575617"/>
                    <a:gd name="connsiteY3-138" fmla="*/ 517355 h 517355"/>
                    <a:gd name="connsiteX4-139" fmla="*/ 375040 w 2575617"/>
                    <a:gd name="connsiteY4-140" fmla="*/ 3099 h 517355"/>
                    <a:gd name="connsiteX0-141" fmla="*/ 375040 w 2557137"/>
                    <a:gd name="connsiteY0-142" fmla="*/ 3099 h 526131"/>
                    <a:gd name="connsiteX1-143" fmla="*/ 2226367 w 2557137"/>
                    <a:gd name="connsiteY1-144" fmla="*/ 0 h 526131"/>
                    <a:gd name="connsiteX2-145" fmla="*/ 2557137 w 2557137"/>
                    <a:gd name="connsiteY2-146" fmla="*/ 526131 h 526131"/>
                    <a:gd name="connsiteX3-147" fmla="*/ 0 w 2557137"/>
                    <a:gd name="connsiteY3-148" fmla="*/ 517355 h 526131"/>
                    <a:gd name="connsiteX4-149" fmla="*/ 375040 w 2557137"/>
                    <a:gd name="connsiteY4-150" fmla="*/ 3099 h 526131"/>
                    <a:gd name="connsiteX0-151" fmla="*/ 373820 w 2555917"/>
                    <a:gd name="connsiteY0-152" fmla="*/ 3099 h 526131"/>
                    <a:gd name="connsiteX1-153" fmla="*/ 2225147 w 2555917"/>
                    <a:gd name="connsiteY1-154" fmla="*/ 0 h 526131"/>
                    <a:gd name="connsiteX2-155" fmla="*/ 2555917 w 2555917"/>
                    <a:gd name="connsiteY2-156" fmla="*/ 526131 h 526131"/>
                    <a:gd name="connsiteX3-157" fmla="*/ -1 w 2555917"/>
                    <a:gd name="connsiteY3-158" fmla="*/ 519334 h 526131"/>
                    <a:gd name="connsiteX4-159" fmla="*/ 373820 w 2555917"/>
                    <a:gd name="connsiteY4-160" fmla="*/ 3099 h 526131"/>
                    <a:gd name="connsiteX0-161" fmla="*/ 337069 w 2555918"/>
                    <a:gd name="connsiteY0-162" fmla="*/ 0 h 528004"/>
                    <a:gd name="connsiteX1-163" fmla="*/ 2225148 w 2555918"/>
                    <a:gd name="connsiteY1-164" fmla="*/ 1873 h 528004"/>
                    <a:gd name="connsiteX2-165" fmla="*/ 2555918 w 2555918"/>
                    <a:gd name="connsiteY2-166" fmla="*/ 528004 h 528004"/>
                    <a:gd name="connsiteX3-167" fmla="*/ 0 w 2555918"/>
                    <a:gd name="connsiteY3-168" fmla="*/ 521207 h 528004"/>
                    <a:gd name="connsiteX4-169" fmla="*/ 337069 w 2555918"/>
                    <a:gd name="connsiteY4-170" fmla="*/ 0 h 528004"/>
                    <a:gd name="connsiteX0-171" fmla="*/ 327265 w 2546114"/>
                    <a:gd name="connsiteY0-172" fmla="*/ 0 h 528004"/>
                    <a:gd name="connsiteX1-173" fmla="*/ 2215344 w 2546114"/>
                    <a:gd name="connsiteY1-174" fmla="*/ 1873 h 528004"/>
                    <a:gd name="connsiteX2-175" fmla="*/ 2546114 w 2546114"/>
                    <a:gd name="connsiteY2-176" fmla="*/ 528004 h 528004"/>
                    <a:gd name="connsiteX3-177" fmla="*/ 0 w 2546114"/>
                    <a:gd name="connsiteY3-178" fmla="*/ 520226 h 528004"/>
                    <a:gd name="connsiteX4-179" fmla="*/ 327265 w 2546114"/>
                    <a:gd name="connsiteY4-180" fmla="*/ 0 h 528004"/>
                    <a:gd name="connsiteX0-181" fmla="*/ 322366 w 2541215"/>
                    <a:gd name="connsiteY0-182" fmla="*/ 0 h 528004"/>
                    <a:gd name="connsiteX1-183" fmla="*/ 2210445 w 2541215"/>
                    <a:gd name="connsiteY1-184" fmla="*/ 1873 h 528004"/>
                    <a:gd name="connsiteX2-185" fmla="*/ 2541215 w 2541215"/>
                    <a:gd name="connsiteY2-186" fmla="*/ 528004 h 528004"/>
                    <a:gd name="connsiteX3-187" fmla="*/ 0 w 2541215"/>
                    <a:gd name="connsiteY3-188" fmla="*/ 522206 h 528004"/>
                    <a:gd name="connsiteX4-189" fmla="*/ 322366 w 2541215"/>
                    <a:gd name="connsiteY4-190" fmla="*/ 0 h 528004"/>
                    <a:gd name="connsiteX0-191" fmla="*/ 322366 w 2541215"/>
                    <a:gd name="connsiteY0-192" fmla="*/ 0 h 528004"/>
                    <a:gd name="connsiteX1-193" fmla="*/ 2179816 w 2541215"/>
                    <a:gd name="connsiteY1-194" fmla="*/ 1848 h 528004"/>
                    <a:gd name="connsiteX2-195" fmla="*/ 2541215 w 2541215"/>
                    <a:gd name="connsiteY2-196" fmla="*/ 528004 h 528004"/>
                    <a:gd name="connsiteX3-197" fmla="*/ 0 w 2541215"/>
                    <a:gd name="connsiteY3-198" fmla="*/ 522206 h 528004"/>
                    <a:gd name="connsiteX4-199" fmla="*/ 322366 w 2541215"/>
                    <a:gd name="connsiteY4-200" fmla="*/ 0 h 528004"/>
                    <a:gd name="connsiteX0-201" fmla="*/ 322366 w 2555935"/>
                    <a:gd name="connsiteY0-202" fmla="*/ 0 h 522206"/>
                    <a:gd name="connsiteX1-203" fmla="*/ 2179816 w 2555935"/>
                    <a:gd name="connsiteY1-204" fmla="*/ 1848 h 522206"/>
                    <a:gd name="connsiteX2-205" fmla="*/ 2555935 w 2555935"/>
                    <a:gd name="connsiteY2-206" fmla="*/ 514180 h 522206"/>
                    <a:gd name="connsiteX3-207" fmla="*/ 0 w 2555935"/>
                    <a:gd name="connsiteY3-208" fmla="*/ 522206 h 522206"/>
                    <a:gd name="connsiteX4-209" fmla="*/ 322366 w 2555935"/>
                    <a:gd name="connsiteY4-210" fmla="*/ 0 h 522206"/>
                    <a:gd name="connsiteX0-211" fmla="*/ 322366 w 2555935"/>
                    <a:gd name="connsiteY0-212" fmla="*/ 0 h 522206"/>
                    <a:gd name="connsiteX1-213" fmla="*/ 2183493 w 2555935"/>
                    <a:gd name="connsiteY1-214" fmla="*/ 862 h 522206"/>
                    <a:gd name="connsiteX2-215" fmla="*/ 2555935 w 2555935"/>
                    <a:gd name="connsiteY2-216" fmla="*/ 514180 h 522206"/>
                    <a:gd name="connsiteX3-217" fmla="*/ 0 w 2555935"/>
                    <a:gd name="connsiteY3-218" fmla="*/ 522206 h 522206"/>
                    <a:gd name="connsiteX4-219" fmla="*/ 322366 w 2555935"/>
                    <a:gd name="connsiteY4-220" fmla="*/ 0 h 522206"/>
                    <a:gd name="connsiteX0-221" fmla="*/ 322366 w 2559599"/>
                    <a:gd name="connsiteY0-222" fmla="*/ 0 h 523253"/>
                    <a:gd name="connsiteX1-223" fmla="*/ 2183493 w 2559599"/>
                    <a:gd name="connsiteY1-224" fmla="*/ 862 h 523253"/>
                    <a:gd name="connsiteX2-225" fmla="*/ 2559599 w 2559599"/>
                    <a:gd name="connsiteY2-226" fmla="*/ 523253 h 523253"/>
                    <a:gd name="connsiteX3-227" fmla="*/ 0 w 2559599"/>
                    <a:gd name="connsiteY3-228" fmla="*/ 522206 h 523253"/>
                    <a:gd name="connsiteX4-229" fmla="*/ 322366 w 2559599"/>
                    <a:gd name="connsiteY4-230" fmla="*/ 0 h 523253"/>
                    <a:gd name="connsiteX0-231" fmla="*/ 322366 w 2548575"/>
                    <a:gd name="connsiteY0-232" fmla="*/ 0 h 522206"/>
                    <a:gd name="connsiteX1-233" fmla="*/ 2183493 w 2548575"/>
                    <a:gd name="connsiteY1-234" fmla="*/ 862 h 522206"/>
                    <a:gd name="connsiteX2-235" fmla="*/ 2548575 w 2548575"/>
                    <a:gd name="connsiteY2-236" fmla="*/ 521228 h 522206"/>
                    <a:gd name="connsiteX3-237" fmla="*/ 0 w 2548575"/>
                    <a:gd name="connsiteY3-238" fmla="*/ 522206 h 522206"/>
                    <a:gd name="connsiteX4-239" fmla="*/ 322366 w 2548575"/>
                    <a:gd name="connsiteY4-240" fmla="*/ 0 h 522206"/>
                    <a:gd name="connsiteX0-241" fmla="*/ 322366 w 2552247"/>
                    <a:gd name="connsiteY0-242" fmla="*/ 0 h 525262"/>
                    <a:gd name="connsiteX1-243" fmla="*/ 2183493 w 2552247"/>
                    <a:gd name="connsiteY1-244" fmla="*/ 862 h 525262"/>
                    <a:gd name="connsiteX2-245" fmla="*/ 2552247 w 2552247"/>
                    <a:gd name="connsiteY2-246" fmla="*/ 525262 h 525262"/>
                    <a:gd name="connsiteX3-247" fmla="*/ 0 w 2552247"/>
                    <a:gd name="connsiteY3-248" fmla="*/ 522206 h 525262"/>
                    <a:gd name="connsiteX4-249" fmla="*/ 322366 w 2552247"/>
                    <a:gd name="connsiteY4-250" fmla="*/ 0 h 525262"/>
                    <a:gd name="connsiteX0-251" fmla="*/ 268392 w 2498273"/>
                    <a:gd name="connsiteY0-252" fmla="*/ 0 h 525262"/>
                    <a:gd name="connsiteX1-253" fmla="*/ 2129519 w 2498273"/>
                    <a:gd name="connsiteY1-254" fmla="*/ 862 h 525262"/>
                    <a:gd name="connsiteX2-255" fmla="*/ 2498273 w 2498273"/>
                    <a:gd name="connsiteY2-256" fmla="*/ 525262 h 525262"/>
                    <a:gd name="connsiteX3-257" fmla="*/ 0 w 2498273"/>
                    <a:gd name="connsiteY3-258" fmla="*/ 522260 h 525262"/>
                    <a:gd name="connsiteX4-259" fmla="*/ 268392 w 2498273"/>
                    <a:gd name="connsiteY4-260" fmla="*/ 0 h 525262"/>
                    <a:gd name="connsiteX0-261" fmla="*/ 264077 w 2493958"/>
                    <a:gd name="connsiteY0-262" fmla="*/ 0 h 525262"/>
                    <a:gd name="connsiteX1-263" fmla="*/ 2125204 w 2493958"/>
                    <a:gd name="connsiteY1-264" fmla="*/ 862 h 525262"/>
                    <a:gd name="connsiteX2-265" fmla="*/ 2493958 w 2493958"/>
                    <a:gd name="connsiteY2-266" fmla="*/ 525262 h 525262"/>
                    <a:gd name="connsiteX3-267" fmla="*/ 0 w 2493958"/>
                    <a:gd name="connsiteY3-268" fmla="*/ 524435 h 525262"/>
                    <a:gd name="connsiteX4-269" fmla="*/ 264077 w 2493958"/>
                    <a:gd name="connsiteY4-270" fmla="*/ 0 h 525262"/>
                    <a:gd name="connsiteX0-271" fmla="*/ 264077 w 2509505"/>
                    <a:gd name="connsiteY0-272" fmla="*/ 919 h 526181"/>
                    <a:gd name="connsiteX1-273" fmla="*/ 2509505 w 2509505"/>
                    <a:gd name="connsiteY1-274" fmla="*/ 1 h 526181"/>
                    <a:gd name="connsiteX2-275" fmla="*/ 2493958 w 2509505"/>
                    <a:gd name="connsiteY2-276" fmla="*/ 526181 h 526181"/>
                    <a:gd name="connsiteX3-277" fmla="*/ 0 w 2509505"/>
                    <a:gd name="connsiteY3-278" fmla="*/ 525354 h 526181"/>
                    <a:gd name="connsiteX4-279" fmla="*/ 264077 w 2509505"/>
                    <a:gd name="connsiteY4-280" fmla="*/ 919 h 526181"/>
                    <a:gd name="connsiteX0-281" fmla="*/ 264077 w 2800531"/>
                    <a:gd name="connsiteY0-282" fmla="*/ 918 h 528663"/>
                    <a:gd name="connsiteX1-283" fmla="*/ 2509505 w 2800531"/>
                    <a:gd name="connsiteY1-284" fmla="*/ 0 h 528663"/>
                    <a:gd name="connsiteX2-285" fmla="*/ 2800531 w 2800531"/>
                    <a:gd name="connsiteY2-286" fmla="*/ 528663 h 528663"/>
                    <a:gd name="connsiteX3-287" fmla="*/ 0 w 2800531"/>
                    <a:gd name="connsiteY3-288" fmla="*/ 525353 h 528663"/>
                    <a:gd name="connsiteX4-289" fmla="*/ 264077 w 2800531"/>
                    <a:gd name="connsiteY4-290" fmla="*/ 918 h 528663"/>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800531" h="528663">
                      <a:moveTo>
                        <a:pt x="264077" y="918"/>
                      </a:moveTo>
                      <a:lnTo>
                        <a:pt x="2509505" y="0"/>
                      </a:lnTo>
                      <a:lnTo>
                        <a:pt x="2800531" y="528663"/>
                      </a:lnTo>
                      <a:lnTo>
                        <a:pt x="0" y="525353"/>
                      </a:lnTo>
                      <a:lnTo>
                        <a:pt x="264077" y="918"/>
                      </a:lnTo>
                      <a:close/>
                    </a:path>
                  </a:pathLst>
                </a:custGeom>
                <a:solidFill>
                  <a:schemeClr val="accent5"/>
                </a:solidFill>
                <a:ln>
                  <a:noFill/>
                </a:ln>
                <a:effectLst>
                  <a:innerShdw blurRad="279400" dist="50800" dir="8100000">
                    <a:prstClr val="black">
                      <a:alpha val="1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矩形 7501"/>
                <p:cNvSpPr/>
                <p:nvPr/>
              </p:nvSpPr>
              <p:spPr>
                <a:xfrm rot="7047957">
                  <a:off x="2726087" y="2026742"/>
                  <a:ext cx="2780391" cy="567545"/>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1" fmla="*/ 0 w 2241550"/>
                    <a:gd name="connsiteY0-2" fmla="*/ 0 h 496524"/>
                    <a:gd name="connsiteX1-3" fmla="*/ 1917700 w 2241550"/>
                    <a:gd name="connsiteY1-4" fmla="*/ 0 h 496524"/>
                    <a:gd name="connsiteX2-5" fmla="*/ 2241550 w 2241550"/>
                    <a:gd name="connsiteY2-6" fmla="*/ 496524 h 496524"/>
                    <a:gd name="connsiteX3-7" fmla="*/ 0 w 2241550"/>
                    <a:gd name="connsiteY3-8" fmla="*/ 496524 h 496524"/>
                    <a:gd name="connsiteX4-9" fmla="*/ 0 w 2241550"/>
                    <a:gd name="connsiteY4-10" fmla="*/ 0 h 496524"/>
                    <a:gd name="connsiteX0-11" fmla="*/ 330200 w 2571750"/>
                    <a:gd name="connsiteY0-12" fmla="*/ 0 h 496524"/>
                    <a:gd name="connsiteX1-13" fmla="*/ 2247900 w 2571750"/>
                    <a:gd name="connsiteY1-14" fmla="*/ 0 h 496524"/>
                    <a:gd name="connsiteX2-15" fmla="*/ 2571750 w 2571750"/>
                    <a:gd name="connsiteY2-16" fmla="*/ 496524 h 496524"/>
                    <a:gd name="connsiteX3-17" fmla="*/ 0 w 2571750"/>
                    <a:gd name="connsiteY3-18" fmla="*/ 496524 h 496524"/>
                    <a:gd name="connsiteX4-19" fmla="*/ 330200 w 2571750"/>
                    <a:gd name="connsiteY4-20" fmla="*/ 0 h 496524"/>
                    <a:gd name="connsiteX0-21" fmla="*/ 330200 w 2571750"/>
                    <a:gd name="connsiteY0-22" fmla="*/ 0 h 496524"/>
                    <a:gd name="connsiteX1-23" fmla="*/ 2241550 w 2571750"/>
                    <a:gd name="connsiteY1-24" fmla="*/ 3175 h 496524"/>
                    <a:gd name="connsiteX2-25" fmla="*/ 2571750 w 2571750"/>
                    <a:gd name="connsiteY2-26" fmla="*/ 496524 h 496524"/>
                    <a:gd name="connsiteX3-27" fmla="*/ 0 w 2571750"/>
                    <a:gd name="connsiteY3-28" fmla="*/ 496524 h 496524"/>
                    <a:gd name="connsiteX4-29" fmla="*/ 330200 w 2571750"/>
                    <a:gd name="connsiteY4-30" fmla="*/ 0 h 496524"/>
                    <a:gd name="connsiteX0-31" fmla="*/ 330200 w 2590800"/>
                    <a:gd name="connsiteY0-32" fmla="*/ 0 h 496524"/>
                    <a:gd name="connsiteX1-33" fmla="*/ 2241550 w 2590800"/>
                    <a:gd name="connsiteY1-34" fmla="*/ 3175 h 496524"/>
                    <a:gd name="connsiteX2-35" fmla="*/ 2590800 w 2590800"/>
                    <a:gd name="connsiteY2-36" fmla="*/ 496524 h 496524"/>
                    <a:gd name="connsiteX3-37" fmla="*/ 0 w 2590800"/>
                    <a:gd name="connsiteY3-38" fmla="*/ 496524 h 496524"/>
                    <a:gd name="connsiteX4-39" fmla="*/ 330200 w 2590800"/>
                    <a:gd name="connsiteY4-40" fmla="*/ 0 h 496524"/>
                    <a:gd name="connsiteX0-41" fmla="*/ 330200 w 2590800"/>
                    <a:gd name="connsiteY0-42" fmla="*/ 0 h 496524"/>
                    <a:gd name="connsiteX1-43" fmla="*/ 2241550 w 2590800"/>
                    <a:gd name="connsiteY1-44" fmla="*/ 0 h 496524"/>
                    <a:gd name="connsiteX2-45" fmla="*/ 2590800 w 2590800"/>
                    <a:gd name="connsiteY2-46" fmla="*/ 496524 h 496524"/>
                    <a:gd name="connsiteX3-47" fmla="*/ 0 w 2590800"/>
                    <a:gd name="connsiteY3-48" fmla="*/ 496524 h 496524"/>
                    <a:gd name="connsiteX4-49" fmla="*/ 330200 w 2590800"/>
                    <a:gd name="connsiteY4-50" fmla="*/ 0 h 496524"/>
                    <a:gd name="connsiteX0-51" fmla="*/ 349250 w 2609850"/>
                    <a:gd name="connsiteY0-52" fmla="*/ 0 h 496524"/>
                    <a:gd name="connsiteX1-53" fmla="*/ 2260600 w 2609850"/>
                    <a:gd name="connsiteY1-54" fmla="*/ 0 h 496524"/>
                    <a:gd name="connsiteX2-55" fmla="*/ 2609850 w 2609850"/>
                    <a:gd name="connsiteY2-56" fmla="*/ 496524 h 496524"/>
                    <a:gd name="connsiteX3-57" fmla="*/ 0 w 2609850"/>
                    <a:gd name="connsiteY3-58" fmla="*/ 496524 h 496524"/>
                    <a:gd name="connsiteX4-59" fmla="*/ 349250 w 2609850"/>
                    <a:gd name="connsiteY4-60" fmla="*/ 0 h 496524"/>
                    <a:gd name="connsiteX0-61" fmla="*/ 420325 w 2609850"/>
                    <a:gd name="connsiteY0-62" fmla="*/ 0 h 500318"/>
                    <a:gd name="connsiteX1-63" fmla="*/ 2260600 w 2609850"/>
                    <a:gd name="connsiteY1-64" fmla="*/ 3794 h 500318"/>
                    <a:gd name="connsiteX2-65" fmla="*/ 2609850 w 2609850"/>
                    <a:gd name="connsiteY2-66" fmla="*/ 500318 h 500318"/>
                    <a:gd name="connsiteX3-67" fmla="*/ 0 w 2609850"/>
                    <a:gd name="connsiteY3-68" fmla="*/ 500318 h 500318"/>
                    <a:gd name="connsiteX4-69" fmla="*/ 420325 w 2609850"/>
                    <a:gd name="connsiteY4-70" fmla="*/ 0 h 500318"/>
                    <a:gd name="connsiteX0-71" fmla="*/ 388546 w 2578071"/>
                    <a:gd name="connsiteY0-72" fmla="*/ 0 h 522131"/>
                    <a:gd name="connsiteX1-73" fmla="*/ 2228821 w 2578071"/>
                    <a:gd name="connsiteY1-74" fmla="*/ 3794 h 522131"/>
                    <a:gd name="connsiteX2-75" fmla="*/ 2578071 w 2578071"/>
                    <a:gd name="connsiteY2-76" fmla="*/ 500318 h 522131"/>
                    <a:gd name="connsiteX3-77" fmla="*/ 1 w 2578071"/>
                    <a:gd name="connsiteY3-78" fmla="*/ 522131 h 522131"/>
                    <a:gd name="connsiteX4-79" fmla="*/ 388546 w 2578071"/>
                    <a:gd name="connsiteY4-80" fmla="*/ 0 h 522131"/>
                    <a:gd name="connsiteX0-81" fmla="*/ 383637 w 2578070"/>
                    <a:gd name="connsiteY0-82" fmla="*/ 0 h 520165"/>
                    <a:gd name="connsiteX1-83" fmla="*/ 2228820 w 2578070"/>
                    <a:gd name="connsiteY1-84" fmla="*/ 1828 h 520165"/>
                    <a:gd name="connsiteX2-85" fmla="*/ 2578070 w 2578070"/>
                    <a:gd name="connsiteY2-86" fmla="*/ 498352 h 520165"/>
                    <a:gd name="connsiteX3-87" fmla="*/ 0 w 2578070"/>
                    <a:gd name="connsiteY3-88" fmla="*/ 520165 h 520165"/>
                    <a:gd name="connsiteX4-89" fmla="*/ 383637 w 2578070"/>
                    <a:gd name="connsiteY4-90" fmla="*/ 0 h 520165"/>
                    <a:gd name="connsiteX0-91" fmla="*/ 373856 w 2568289"/>
                    <a:gd name="connsiteY0-92" fmla="*/ 0 h 526117"/>
                    <a:gd name="connsiteX1-93" fmla="*/ 2219039 w 2568289"/>
                    <a:gd name="connsiteY1-94" fmla="*/ 1828 h 526117"/>
                    <a:gd name="connsiteX2-95" fmla="*/ 2568289 w 2568289"/>
                    <a:gd name="connsiteY2-96" fmla="*/ 498352 h 526117"/>
                    <a:gd name="connsiteX3-97" fmla="*/ 0 w 2568289"/>
                    <a:gd name="connsiteY3-98" fmla="*/ 526117 h 526117"/>
                    <a:gd name="connsiteX4-99" fmla="*/ 373856 w 2568289"/>
                    <a:gd name="connsiteY4-100" fmla="*/ 0 h 526117"/>
                    <a:gd name="connsiteX0-101" fmla="*/ 381201 w 2575634"/>
                    <a:gd name="connsiteY0-102" fmla="*/ 0 h 524124"/>
                    <a:gd name="connsiteX1-103" fmla="*/ 2226384 w 2575634"/>
                    <a:gd name="connsiteY1-104" fmla="*/ 1828 h 524124"/>
                    <a:gd name="connsiteX2-105" fmla="*/ 2575634 w 2575634"/>
                    <a:gd name="connsiteY2-106" fmla="*/ 498352 h 524124"/>
                    <a:gd name="connsiteX3-107" fmla="*/ 0 w 2575634"/>
                    <a:gd name="connsiteY3-108" fmla="*/ 524124 h 524124"/>
                    <a:gd name="connsiteX4-109" fmla="*/ 381201 w 2575634"/>
                    <a:gd name="connsiteY4-110" fmla="*/ 0 h 524124"/>
                    <a:gd name="connsiteX0-111" fmla="*/ 375057 w 2575634"/>
                    <a:gd name="connsiteY0-112" fmla="*/ 3099 h 522296"/>
                    <a:gd name="connsiteX1-113" fmla="*/ 2226384 w 2575634"/>
                    <a:gd name="connsiteY1-114" fmla="*/ 0 h 522296"/>
                    <a:gd name="connsiteX2-115" fmla="*/ 2575634 w 2575634"/>
                    <a:gd name="connsiteY2-116" fmla="*/ 496524 h 522296"/>
                    <a:gd name="connsiteX3-117" fmla="*/ 0 w 2575634"/>
                    <a:gd name="connsiteY3-118" fmla="*/ 522296 h 522296"/>
                    <a:gd name="connsiteX4-119" fmla="*/ 375057 w 2575634"/>
                    <a:gd name="connsiteY4-120" fmla="*/ 3099 h 522296"/>
                    <a:gd name="connsiteX0-121" fmla="*/ 376277 w 2576854"/>
                    <a:gd name="connsiteY0-122" fmla="*/ 3099 h 520316"/>
                    <a:gd name="connsiteX1-123" fmla="*/ 2227604 w 2576854"/>
                    <a:gd name="connsiteY1-124" fmla="*/ 0 h 520316"/>
                    <a:gd name="connsiteX2-125" fmla="*/ 2576854 w 2576854"/>
                    <a:gd name="connsiteY2-126" fmla="*/ 496524 h 520316"/>
                    <a:gd name="connsiteX3-127" fmla="*/ 1 w 2576854"/>
                    <a:gd name="connsiteY3-128" fmla="*/ 520316 h 520316"/>
                    <a:gd name="connsiteX4-129" fmla="*/ 376277 w 2576854"/>
                    <a:gd name="connsiteY4-130" fmla="*/ 3099 h 520316"/>
                    <a:gd name="connsiteX0-131" fmla="*/ 375040 w 2575617"/>
                    <a:gd name="connsiteY0-132" fmla="*/ 3099 h 517355"/>
                    <a:gd name="connsiteX1-133" fmla="*/ 2226367 w 2575617"/>
                    <a:gd name="connsiteY1-134" fmla="*/ 0 h 517355"/>
                    <a:gd name="connsiteX2-135" fmla="*/ 2575617 w 2575617"/>
                    <a:gd name="connsiteY2-136" fmla="*/ 496524 h 517355"/>
                    <a:gd name="connsiteX3-137" fmla="*/ 0 w 2575617"/>
                    <a:gd name="connsiteY3-138" fmla="*/ 517355 h 517355"/>
                    <a:gd name="connsiteX4-139" fmla="*/ 375040 w 2575617"/>
                    <a:gd name="connsiteY4-140" fmla="*/ 3099 h 517355"/>
                    <a:gd name="connsiteX0-141" fmla="*/ 375040 w 2557137"/>
                    <a:gd name="connsiteY0-142" fmla="*/ 3099 h 526131"/>
                    <a:gd name="connsiteX1-143" fmla="*/ 2226367 w 2557137"/>
                    <a:gd name="connsiteY1-144" fmla="*/ 0 h 526131"/>
                    <a:gd name="connsiteX2-145" fmla="*/ 2557137 w 2557137"/>
                    <a:gd name="connsiteY2-146" fmla="*/ 526131 h 526131"/>
                    <a:gd name="connsiteX3-147" fmla="*/ 0 w 2557137"/>
                    <a:gd name="connsiteY3-148" fmla="*/ 517355 h 526131"/>
                    <a:gd name="connsiteX4-149" fmla="*/ 375040 w 2557137"/>
                    <a:gd name="connsiteY4-150" fmla="*/ 3099 h 526131"/>
                    <a:gd name="connsiteX0-151" fmla="*/ 373820 w 2555917"/>
                    <a:gd name="connsiteY0-152" fmla="*/ 3099 h 526131"/>
                    <a:gd name="connsiteX1-153" fmla="*/ 2225147 w 2555917"/>
                    <a:gd name="connsiteY1-154" fmla="*/ 0 h 526131"/>
                    <a:gd name="connsiteX2-155" fmla="*/ 2555917 w 2555917"/>
                    <a:gd name="connsiteY2-156" fmla="*/ 526131 h 526131"/>
                    <a:gd name="connsiteX3-157" fmla="*/ -1 w 2555917"/>
                    <a:gd name="connsiteY3-158" fmla="*/ 519334 h 526131"/>
                    <a:gd name="connsiteX4-159" fmla="*/ 373820 w 2555917"/>
                    <a:gd name="connsiteY4-160" fmla="*/ 3099 h 526131"/>
                    <a:gd name="connsiteX0-161" fmla="*/ 373821 w 2555918"/>
                    <a:gd name="connsiteY0-162" fmla="*/ 3173 h 526205"/>
                    <a:gd name="connsiteX1-163" fmla="*/ 2233316 w 2555918"/>
                    <a:gd name="connsiteY1-164" fmla="*/ 0 h 526205"/>
                    <a:gd name="connsiteX2-165" fmla="*/ 2555918 w 2555918"/>
                    <a:gd name="connsiteY2-166" fmla="*/ 526205 h 526205"/>
                    <a:gd name="connsiteX3-167" fmla="*/ 0 w 2555918"/>
                    <a:gd name="connsiteY3-168" fmla="*/ 519408 h 526205"/>
                    <a:gd name="connsiteX4-169" fmla="*/ 373821 w 2555918"/>
                    <a:gd name="connsiteY4-170" fmla="*/ 3173 h 526205"/>
                    <a:gd name="connsiteX0-171" fmla="*/ 373821 w 2612907"/>
                    <a:gd name="connsiteY0-172" fmla="*/ 3173 h 519408"/>
                    <a:gd name="connsiteX1-173" fmla="*/ 2233316 w 2612907"/>
                    <a:gd name="connsiteY1-174" fmla="*/ 0 h 519408"/>
                    <a:gd name="connsiteX2-175" fmla="*/ 2612907 w 2612907"/>
                    <a:gd name="connsiteY2-176" fmla="*/ 512510 h 519408"/>
                    <a:gd name="connsiteX3-177" fmla="*/ 0 w 2612907"/>
                    <a:gd name="connsiteY3-178" fmla="*/ 519408 h 519408"/>
                    <a:gd name="connsiteX4-179" fmla="*/ 373821 w 2612907"/>
                    <a:gd name="connsiteY4-180" fmla="*/ 3173 h 519408"/>
                    <a:gd name="connsiteX0-181" fmla="*/ 313180 w 2552266"/>
                    <a:gd name="connsiteY0-182" fmla="*/ 3173 h 533354"/>
                    <a:gd name="connsiteX1-183" fmla="*/ 2172675 w 2552266"/>
                    <a:gd name="connsiteY1-184" fmla="*/ 0 h 533354"/>
                    <a:gd name="connsiteX2-185" fmla="*/ 2552266 w 2552266"/>
                    <a:gd name="connsiteY2-186" fmla="*/ 512510 h 533354"/>
                    <a:gd name="connsiteX3-187" fmla="*/ 0 w 2552266"/>
                    <a:gd name="connsiteY3-188" fmla="*/ 533354 h 533354"/>
                    <a:gd name="connsiteX4-189" fmla="*/ 313180 w 2552266"/>
                    <a:gd name="connsiteY4-190" fmla="*/ 3173 h 533354"/>
                    <a:gd name="connsiteX0-191" fmla="*/ 327827 w 2566913"/>
                    <a:gd name="connsiteY0-192" fmla="*/ 3173 h 537441"/>
                    <a:gd name="connsiteX1-193" fmla="*/ 2187322 w 2566913"/>
                    <a:gd name="connsiteY1-194" fmla="*/ 0 h 537441"/>
                    <a:gd name="connsiteX2-195" fmla="*/ 2566913 w 2566913"/>
                    <a:gd name="connsiteY2-196" fmla="*/ 512510 h 537441"/>
                    <a:gd name="connsiteX3-197" fmla="*/ 0 w 2566913"/>
                    <a:gd name="connsiteY3-198" fmla="*/ 537441 h 537441"/>
                    <a:gd name="connsiteX4-199" fmla="*/ 327827 w 2566913"/>
                    <a:gd name="connsiteY4-200" fmla="*/ 3173 h 537441"/>
                    <a:gd name="connsiteX0-201" fmla="*/ 327827 w 2566913"/>
                    <a:gd name="connsiteY0-202" fmla="*/ 23014 h 557282"/>
                    <a:gd name="connsiteX1-203" fmla="*/ 2193063 w 2566913"/>
                    <a:gd name="connsiteY1-204" fmla="*/ 0 h 557282"/>
                    <a:gd name="connsiteX2-205" fmla="*/ 2566913 w 2566913"/>
                    <a:gd name="connsiteY2-206" fmla="*/ 532351 h 557282"/>
                    <a:gd name="connsiteX3-207" fmla="*/ 0 w 2566913"/>
                    <a:gd name="connsiteY3-208" fmla="*/ 557282 h 557282"/>
                    <a:gd name="connsiteX4-209" fmla="*/ 327827 w 2566913"/>
                    <a:gd name="connsiteY4-210" fmla="*/ 23014 h 557282"/>
                    <a:gd name="connsiteX0-211" fmla="*/ 327827 w 2511110"/>
                    <a:gd name="connsiteY0-212" fmla="*/ 23014 h 557282"/>
                    <a:gd name="connsiteX1-213" fmla="*/ 2193063 w 2511110"/>
                    <a:gd name="connsiteY1-214" fmla="*/ 0 h 557282"/>
                    <a:gd name="connsiteX2-215" fmla="*/ 2511110 w 2511110"/>
                    <a:gd name="connsiteY2-216" fmla="*/ 498464 h 557282"/>
                    <a:gd name="connsiteX3-217" fmla="*/ 0 w 2511110"/>
                    <a:gd name="connsiteY3-218" fmla="*/ 557282 h 557282"/>
                    <a:gd name="connsiteX4-219" fmla="*/ 327827 w 2511110"/>
                    <a:gd name="connsiteY4-220" fmla="*/ 23014 h 557282"/>
                    <a:gd name="connsiteX0-221" fmla="*/ 327827 w 2517427"/>
                    <a:gd name="connsiteY0-222" fmla="*/ 23014 h 557282"/>
                    <a:gd name="connsiteX1-223" fmla="*/ 2193063 w 2517427"/>
                    <a:gd name="connsiteY1-224" fmla="*/ 0 h 557282"/>
                    <a:gd name="connsiteX2-225" fmla="*/ 2517428 w 2517427"/>
                    <a:gd name="connsiteY2-226" fmla="*/ 508268 h 557282"/>
                    <a:gd name="connsiteX3-227" fmla="*/ 0 w 2517427"/>
                    <a:gd name="connsiteY3-228" fmla="*/ 557282 h 557282"/>
                    <a:gd name="connsiteX4-229" fmla="*/ 327827 w 2517427"/>
                    <a:gd name="connsiteY4-230" fmla="*/ 23014 h 557282"/>
                    <a:gd name="connsiteX0-231" fmla="*/ 367299 w 2556900"/>
                    <a:gd name="connsiteY0-232" fmla="*/ 23014 h 543944"/>
                    <a:gd name="connsiteX1-233" fmla="*/ 2232535 w 2556900"/>
                    <a:gd name="connsiteY1-234" fmla="*/ 0 h 543944"/>
                    <a:gd name="connsiteX2-235" fmla="*/ 2556900 w 2556900"/>
                    <a:gd name="connsiteY2-236" fmla="*/ 508268 h 543944"/>
                    <a:gd name="connsiteX3-237" fmla="*/ 0 w 2556900"/>
                    <a:gd name="connsiteY3-238" fmla="*/ 543944 h 543944"/>
                    <a:gd name="connsiteX4-239" fmla="*/ 367299 w 2556900"/>
                    <a:gd name="connsiteY4-240" fmla="*/ 23014 h 543944"/>
                    <a:gd name="connsiteX0-241" fmla="*/ 369826 w 2559427"/>
                    <a:gd name="connsiteY0-242" fmla="*/ 23014 h 540021"/>
                    <a:gd name="connsiteX1-243" fmla="*/ 2235062 w 2559427"/>
                    <a:gd name="connsiteY1-244" fmla="*/ 0 h 540021"/>
                    <a:gd name="connsiteX2-245" fmla="*/ 2559427 w 2559427"/>
                    <a:gd name="connsiteY2-246" fmla="*/ 508268 h 540021"/>
                    <a:gd name="connsiteX3-247" fmla="*/ 0 w 2559427"/>
                    <a:gd name="connsiteY3-248" fmla="*/ 540021 h 540021"/>
                    <a:gd name="connsiteX4-249" fmla="*/ 369826 w 2559427"/>
                    <a:gd name="connsiteY4-250" fmla="*/ 23014 h 540021"/>
                    <a:gd name="connsiteX0-251" fmla="*/ 369826 w 2528153"/>
                    <a:gd name="connsiteY0-252" fmla="*/ 23014 h 540021"/>
                    <a:gd name="connsiteX1-253" fmla="*/ 2235062 w 2528153"/>
                    <a:gd name="connsiteY1-254" fmla="*/ 0 h 540021"/>
                    <a:gd name="connsiteX2-255" fmla="*/ 2528153 w 2528153"/>
                    <a:gd name="connsiteY2-256" fmla="*/ 502650 h 540021"/>
                    <a:gd name="connsiteX3-257" fmla="*/ 0 w 2528153"/>
                    <a:gd name="connsiteY3-258" fmla="*/ 540021 h 540021"/>
                    <a:gd name="connsiteX4-259" fmla="*/ 369826 w 2528153"/>
                    <a:gd name="connsiteY4-260" fmla="*/ 23014 h 540021"/>
                    <a:gd name="connsiteX0-261" fmla="*/ 369826 w 2528153"/>
                    <a:gd name="connsiteY0-262" fmla="*/ 23014 h 540021"/>
                    <a:gd name="connsiteX1-263" fmla="*/ 2235062 w 2528153"/>
                    <a:gd name="connsiteY1-264" fmla="*/ 0 h 540021"/>
                    <a:gd name="connsiteX2-265" fmla="*/ 2528153 w 2528153"/>
                    <a:gd name="connsiteY2-266" fmla="*/ 502648 h 540021"/>
                    <a:gd name="connsiteX3-267" fmla="*/ 0 w 2528153"/>
                    <a:gd name="connsiteY3-268" fmla="*/ 540021 h 540021"/>
                    <a:gd name="connsiteX4-269" fmla="*/ 369826 w 2528153"/>
                    <a:gd name="connsiteY4-270" fmla="*/ 23014 h 540021"/>
                    <a:gd name="connsiteX0-271" fmla="*/ 369826 w 2519318"/>
                    <a:gd name="connsiteY0-272" fmla="*/ 23014 h 540021"/>
                    <a:gd name="connsiteX1-273" fmla="*/ 2235062 w 2519318"/>
                    <a:gd name="connsiteY1-274" fmla="*/ 0 h 540021"/>
                    <a:gd name="connsiteX2-275" fmla="*/ 2519318 w 2519318"/>
                    <a:gd name="connsiteY2-276" fmla="*/ 506816 h 540021"/>
                    <a:gd name="connsiteX3-277" fmla="*/ 0 w 2519318"/>
                    <a:gd name="connsiteY3-278" fmla="*/ 540021 h 540021"/>
                    <a:gd name="connsiteX4-279" fmla="*/ 369826 w 2519318"/>
                    <a:gd name="connsiteY4-280" fmla="*/ 23014 h 540021"/>
                    <a:gd name="connsiteX0-281" fmla="*/ 369826 w 2521439"/>
                    <a:gd name="connsiteY0-282" fmla="*/ 23014 h 540021"/>
                    <a:gd name="connsiteX1-283" fmla="*/ 2235062 w 2521439"/>
                    <a:gd name="connsiteY1-284" fmla="*/ 0 h 540021"/>
                    <a:gd name="connsiteX2-285" fmla="*/ 2521439 w 2521439"/>
                    <a:gd name="connsiteY2-286" fmla="*/ 500723 h 540021"/>
                    <a:gd name="connsiteX3-287" fmla="*/ 0 w 2521439"/>
                    <a:gd name="connsiteY3-288" fmla="*/ 540021 h 540021"/>
                    <a:gd name="connsiteX4-289" fmla="*/ 369826 w 2521439"/>
                    <a:gd name="connsiteY4-290" fmla="*/ 23014 h 540021"/>
                    <a:gd name="connsiteX0-291" fmla="*/ 1 w 2603248"/>
                    <a:gd name="connsiteY0-292" fmla="*/ 47648 h 540021"/>
                    <a:gd name="connsiteX1-293" fmla="*/ 2316871 w 2603248"/>
                    <a:gd name="connsiteY1-294" fmla="*/ 0 h 540021"/>
                    <a:gd name="connsiteX2-295" fmla="*/ 2603248 w 2603248"/>
                    <a:gd name="connsiteY2-296" fmla="*/ 500723 h 540021"/>
                    <a:gd name="connsiteX3-297" fmla="*/ 81809 w 2603248"/>
                    <a:gd name="connsiteY3-298" fmla="*/ 540021 h 540021"/>
                    <a:gd name="connsiteX4-299" fmla="*/ 1 w 2603248"/>
                    <a:gd name="connsiteY4-300" fmla="*/ 47648 h 540021"/>
                    <a:gd name="connsiteX0-301" fmla="*/ 0 w 2609786"/>
                    <a:gd name="connsiteY0-302" fmla="*/ 55825 h 540021"/>
                    <a:gd name="connsiteX1-303" fmla="*/ 2323409 w 2609786"/>
                    <a:gd name="connsiteY1-304" fmla="*/ 0 h 540021"/>
                    <a:gd name="connsiteX2-305" fmla="*/ 2609786 w 2609786"/>
                    <a:gd name="connsiteY2-306" fmla="*/ 500723 h 540021"/>
                    <a:gd name="connsiteX3-307" fmla="*/ 88347 w 2609786"/>
                    <a:gd name="connsiteY3-308" fmla="*/ 540021 h 540021"/>
                    <a:gd name="connsiteX4-309" fmla="*/ 0 w 2609786"/>
                    <a:gd name="connsiteY4-310" fmla="*/ 55825 h 540021"/>
                    <a:gd name="connsiteX0-311" fmla="*/ 301264 w 2911050"/>
                    <a:gd name="connsiteY0-312" fmla="*/ 55825 h 545581"/>
                    <a:gd name="connsiteX1-313" fmla="*/ 2624673 w 2911050"/>
                    <a:gd name="connsiteY1-314" fmla="*/ 0 h 545581"/>
                    <a:gd name="connsiteX2-315" fmla="*/ 2911050 w 2911050"/>
                    <a:gd name="connsiteY2-316" fmla="*/ 500723 h 545581"/>
                    <a:gd name="connsiteX3-317" fmla="*/ 0 w 2911050"/>
                    <a:gd name="connsiteY3-318" fmla="*/ 545581 h 545581"/>
                    <a:gd name="connsiteX4-319" fmla="*/ 301264 w 2911050"/>
                    <a:gd name="connsiteY4-320" fmla="*/ 55825 h 545581"/>
                    <a:gd name="connsiteX0-321" fmla="*/ 298968 w 2911050"/>
                    <a:gd name="connsiteY0-322" fmla="*/ 51816 h 545581"/>
                    <a:gd name="connsiteX1-323" fmla="*/ 2624673 w 2911050"/>
                    <a:gd name="connsiteY1-324" fmla="*/ 0 h 545581"/>
                    <a:gd name="connsiteX2-325" fmla="*/ 2911050 w 2911050"/>
                    <a:gd name="connsiteY2-326" fmla="*/ 500723 h 545581"/>
                    <a:gd name="connsiteX3-327" fmla="*/ 0 w 2911050"/>
                    <a:gd name="connsiteY3-328" fmla="*/ 545581 h 545581"/>
                    <a:gd name="connsiteX4-329" fmla="*/ 298968 w 2911050"/>
                    <a:gd name="connsiteY4-330" fmla="*/ 51816 h 545581"/>
                    <a:gd name="connsiteX0-331" fmla="*/ 311159 w 2911050"/>
                    <a:gd name="connsiteY0-332" fmla="*/ 48611 h 545581"/>
                    <a:gd name="connsiteX1-333" fmla="*/ 2624673 w 2911050"/>
                    <a:gd name="connsiteY1-334" fmla="*/ 0 h 545581"/>
                    <a:gd name="connsiteX2-335" fmla="*/ 2911050 w 2911050"/>
                    <a:gd name="connsiteY2-336" fmla="*/ 500723 h 545581"/>
                    <a:gd name="connsiteX3-337" fmla="*/ 0 w 2911050"/>
                    <a:gd name="connsiteY3-338" fmla="*/ 545581 h 545581"/>
                    <a:gd name="connsiteX4-339" fmla="*/ 311159 w 2911050"/>
                    <a:gd name="connsiteY4-340" fmla="*/ 48611 h 545581"/>
                    <a:gd name="connsiteX0-341" fmla="*/ 314429 w 2911050"/>
                    <a:gd name="connsiteY0-342" fmla="*/ 44523 h 545581"/>
                    <a:gd name="connsiteX1-343" fmla="*/ 2624673 w 2911050"/>
                    <a:gd name="connsiteY1-344" fmla="*/ 0 h 545581"/>
                    <a:gd name="connsiteX2-345" fmla="*/ 2911050 w 2911050"/>
                    <a:gd name="connsiteY2-346" fmla="*/ 500723 h 545581"/>
                    <a:gd name="connsiteX3-347" fmla="*/ 0 w 2911050"/>
                    <a:gd name="connsiteY3-348" fmla="*/ 545581 h 545581"/>
                    <a:gd name="connsiteX4-349" fmla="*/ 314429 w 2911050"/>
                    <a:gd name="connsiteY4-350" fmla="*/ 44523 h 545581"/>
                    <a:gd name="connsiteX0-351" fmla="*/ 312308 w 2908929"/>
                    <a:gd name="connsiteY0-352" fmla="*/ 44523 h 539490"/>
                    <a:gd name="connsiteX1-353" fmla="*/ 2622552 w 2908929"/>
                    <a:gd name="connsiteY1-354" fmla="*/ 0 h 539490"/>
                    <a:gd name="connsiteX2-355" fmla="*/ 2908929 w 2908929"/>
                    <a:gd name="connsiteY2-356" fmla="*/ 500723 h 539490"/>
                    <a:gd name="connsiteX3-357" fmla="*/ 0 w 2908929"/>
                    <a:gd name="connsiteY3-358" fmla="*/ 539490 h 539490"/>
                    <a:gd name="connsiteX4-359" fmla="*/ 312308 w 2908929"/>
                    <a:gd name="connsiteY4-360" fmla="*/ 44523 h 539490"/>
                    <a:gd name="connsiteX0-361" fmla="*/ 309038 w 2905659"/>
                    <a:gd name="connsiteY0-362" fmla="*/ 44523 h 535401"/>
                    <a:gd name="connsiteX1-363" fmla="*/ 2619282 w 2905659"/>
                    <a:gd name="connsiteY1-364" fmla="*/ 0 h 535401"/>
                    <a:gd name="connsiteX2-365" fmla="*/ 2905659 w 2905659"/>
                    <a:gd name="connsiteY2-366" fmla="*/ 500723 h 535401"/>
                    <a:gd name="connsiteX3-367" fmla="*/ 0 w 2905659"/>
                    <a:gd name="connsiteY3-368" fmla="*/ 535401 h 535401"/>
                    <a:gd name="connsiteX4-369" fmla="*/ 309038 w 2905659"/>
                    <a:gd name="connsiteY4-370" fmla="*/ 44523 h 535401"/>
                    <a:gd name="connsiteX0-371" fmla="*/ 310100 w 2906721"/>
                    <a:gd name="connsiteY0-372" fmla="*/ 44523 h 538447"/>
                    <a:gd name="connsiteX1-373" fmla="*/ 2620344 w 2906721"/>
                    <a:gd name="connsiteY1-374" fmla="*/ 0 h 538447"/>
                    <a:gd name="connsiteX2-375" fmla="*/ 2906721 w 2906721"/>
                    <a:gd name="connsiteY2-376" fmla="*/ 500723 h 538447"/>
                    <a:gd name="connsiteX3-377" fmla="*/ 0 w 2906721"/>
                    <a:gd name="connsiteY3-378" fmla="*/ 538447 h 538447"/>
                    <a:gd name="connsiteX4-379" fmla="*/ 310100 w 2906721"/>
                    <a:gd name="connsiteY4-380" fmla="*/ 44523 h 538447"/>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906721" h="538447">
                      <a:moveTo>
                        <a:pt x="310100" y="44523"/>
                      </a:moveTo>
                      <a:lnTo>
                        <a:pt x="2620344" y="0"/>
                      </a:lnTo>
                      <a:lnTo>
                        <a:pt x="2906721" y="500723"/>
                      </a:lnTo>
                      <a:lnTo>
                        <a:pt x="0" y="538447"/>
                      </a:lnTo>
                      <a:lnTo>
                        <a:pt x="310100" y="44523"/>
                      </a:lnTo>
                      <a:close/>
                    </a:path>
                  </a:pathLst>
                </a:custGeom>
                <a:solidFill>
                  <a:schemeClr val="accent6"/>
                </a:solidFill>
                <a:ln>
                  <a:noFill/>
                </a:ln>
                <a:effectLst>
                  <a:innerShdw blurRad="279400" dist="50800" dir="2700000">
                    <a:prstClr val="black">
                      <a:alpha val="1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矩形 7501"/>
                <p:cNvSpPr/>
                <p:nvPr/>
              </p:nvSpPr>
              <p:spPr>
                <a:xfrm rot="10800000">
                  <a:off x="4508769" y="953327"/>
                  <a:ext cx="3259661" cy="497556"/>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1" fmla="*/ 0 w 2241550"/>
                    <a:gd name="connsiteY0-2" fmla="*/ 0 h 496524"/>
                    <a:gd name="connsiteX1-3" fmla="*/ 1917700 w 2241550"/>
                    <a:gd name="connsiteY1-4" fmla="*/ 0 h 496524"/>
                    <a:gd name="connsiteX2-5" fmla="*/ 2241550 w 2241550"/>
                    <a:gd name="connsiteY2-6" fmla="*/ 496524 h 496524"/>
                    <a:gd name="connsiteX3-7" fmla="*/ 0 w 2241550"/>
                    <a:gd name="connsiteY3-8" fmla="*/ 496524 h 496524"/>
                    <a:gd name="connsiteX4-9" fmla="*/ 0 w 2241550"/>
                    <a:gd name="connsiteY4-10" fmla="*/ 0 h 496524"/>
                    <a:gd name="connsiteX0-11" fmla="*/ 330200 w 2571750"/>
                    <a:gd name="connsiteY0-12" fmla="*/ 0 h 496524"/>
                    <a:gd name="connsiteX1-13" fmla="*/ 2247900 w 2571750"/>
                    <a:gd name="connsiteY1-14" fmla="*/ 0 h 496524"/>
                    <a:gd name="connsiteX2-15" fmla="*/ 2571750 w 2571750"/>
                    <a:gd name="connsiteY2-16" fmla="*/ 496524 h 496524"/>
                    <a:gd name="connsiteX3-17" fmla="*/ 0 w 2571750"/>
                    <a:gd name="connsiteY3-18" fmla="*/ 496524 h 496524"/>
                    <a:gd name="connsiteX4-19" fmla="*/ 330200 w 2571750"/>
                    <a:gd name="connsiteY4-20" fmla="*/ 0 h 496524"/>
                    <a:gd name="connsiteX0-21" fmla="*/ 330200 w 2571750"/>
                    <a:gd name="connsiteY0-22" fmla="*/ 0 h 496524"/>
                    <a:gd name="connsiteX1-23" fmla="*/ 2241550 w 2571750"/>
                    <a:gd name="connsiteY1-24" fmla="*/ 3175 h 496524"/>
                    <a:gd name="connsiteX2-25" fmla="*/ 2571750 w 2571750"/>
                    <a:gd name="connsiteY2-26" fmla="*/ 496524 h 496524"/>
                    <a:gd name="connsiteX3-27" fmla="*/ 0 w 2571750"/>
                    <a:gd name="connsiteY3-28" fmla="*/ 496524 h 496524"/>
                    <a:gd name="connsiteX4-29" fmla="*/ 330200 w 2571750"/>
                    <a:gd name="connsiteY4-30" fmla="*/ 0 h 496524"/>
                    <a:gd name="connsiteX0-31" fmla="*/ 330200 w 2590800"/>
                    <a:gd name="connsiteY0-32" fmla="*/ 0 h 496524"/>
                    <a:gd name="connsiteX1-33" fmla="*/ 2241550 w 2590800"/>
                    <a:gd name="connsiteY1-34" fmla="*/ 3175 h 496524"/>
                    <a:gd name="connsiteX2-35" fmla="*/ 2590800 w 2590800"/>
                    <a:gd name="connsiteY2-36" fmla="*/ 496524 h 496524"/>
                    <a:gd name="connsiteX3-37" fmla="*/ 0 w 2590800"/>
                    <a:gd name="connsiteY3-38" fmla="*/ 496524 h 496524"/>
                    <a:gd name="connsiteX4-39" fmla="*/ 330200 w 2590800"/>
                    <a:gd name="connsiteY4-40" fmla="*/ 0 h 496524"/>
                    <a:gd name="connsiteX0-41" fmla="*/ 330200 w 2590800"/>
                    <a:gd name="connsiteY0-42" fmla="*/ 0 h 496524"/>
                    <a:gd name="connsiteX1-43" fmla="*/ 2241550 w 2590800"/>
                    <a:gd name="connsiteY1-44" fmla="*/ 0 h 496524"/>
                    <a:gd name="connsiteX2-45" fmla="*/ 2590800 w 2590800"/>
                    <a:gd name="connsiteY2-46" fmla="*/ 496524 h 496524"/>
                    <a:gd name="connsiteX3-47" fmla="*/ 0 w 2590800"/>
                    <a:gd name="connsiteY3-48" fmla="*/ 496524 h 496524"/>
                    <a:gd name="connsiteX4-49" fmla="*/ 330200 w 2590800"/>
                    <a:gd name="connsiteY4-50" fmla="*/ 0 h 496524"/>
                    <a:gd name="connsiteX0-51" fmla="*/ 349250 w 2609850"/>
                    <a:gd name="connsiteY0-52" fmla="*/ 0 h 496524"/>
                    <a:gd name="connsiteX1-53" fmla="*/ 2260600 w 2609850"/>
                    <a:gd name="connsiteY1-54" fmla="*/ 0 h 496524"/>
                    <a:gd name="connsiteX2-55" fmla="*/ 2609850 w 2609850"/>
                    <a:gd name="connsiteY2-56" fmla="*/ 496524 h 496524"/>
                    <a:gd name="connsiteX3-57" fmla="*/ 0 w 2609850"/>
                    <a:gd name="connsiteY3-58" fmla="*/ 496524 h 496524"/>
                    <a:gd name="connsiteX4-59" fmla="*/ 349250 w 2609850"/>
                    <a:gd name="connsiteY4-60" fmla="*/ 0 h 496524"/>
                    <a:gd name="connsiteX0-61" fmla="*/ 255685 w 2516285"/>
                    <a:gd name="connsiteY0-62" fmla="*/ 0 h 496524"/>
                    <a:gd name="connsiteX1-63" fmla="*/ 2167035 w 2516285"/>
                    <a:gd name="connsiteY1-64" fmla="*/ 0 h 496524"/>
                    <a:gd name="connsiteX2-65" fmla="*/ 2516285 w 2516285"/>
                    <a:gd name="connsiteY2-66" fmla="*/ 496524 h 496524"/>
                    <a:gd name="connsiteX3-67" fmla="*/ 0 w 2516285"/>
                    <a:gd name="connsiteY3-68" fmla="*/ 490207 h 496524"/>
                    <a:gd name="connsiteX4-69" fmla="*/ 255685 w 2516285"/>
                    <a:gd name="connsiteY4-70" fmla="*/ 0 h 496524"/>
                    <a:gd name="connsiteX0-71" fmla="*/ 269329 w 2529929"/>
                    <a:gd name="connsiteY0-72" fmla="*/ 0 h 496524"/>
                    <a:gd name="connsiteX1-73" fmla="*/ 2180679 w 2529929"/>
                    <a:gd name="connsiteY1-74" fmla="*/ 0 h 496524"/>
                    <a:gd name="connsiteX2-75" fmla="*/ 2529929 w 2529929"/>
                    <a:gd name="connsiteY2-76" fmla="*/ 496524 h 496524"/>
                    <a:gd name="connsiteX3-77" fmla="*/ 0 w 2529929"/>
                    <a:gd name="connsiteY3-78" fmla="*/ 494945 h 496524"/>
                    <a:gd name="connsiteX4-79" fmla="*/ 269329 w 2529929"/>
                    <a:gd name="connsiteY4-80" fmla="*/ 0 h 496524"/>
                    <a:gd name="connsiteX0-81" fmla="*/ 273228 w 2533828"/>
                    <a:gd name="connsiteY0-82" fmla="*/ 0 h 496524"/>
                    <a:gd name="connsiteX1-83" fmla="*/ 2184578 w 2533828"/>
                    <a:gd name="connsiteY1-84" fmla="*/ 0 h 496524"/>
                    <a:gd name="connsiteX2-85" fmla="*/ 2533828 w 2533828"/>
                    <a:gd name="connsiteY2-86" fmla="*/ 496524 h 496524"/>
                    <a:gd name="connsiteX3-87" fmla="*/ 0 w 2533828"/>
                    <a:gd name="connsiteY3-88" fmla="*/ 494945 h 496524"/>
                    <a:gd name="connsiteX4-89" fmla="*/ 273228 w 2533828"/>
                    <a:gd name="connsiteY4-90" fmla="*/ 0 h 496524"/>
                    <a:gd name="connsiteX0-91" fmla="*/ 273228 w 2668328"/>
                    <a:gd name="connsiteY0-92" fmla="*/ 0 h 494945"/>
                    <a:gd name="connsiteX1-93" fmla="*/ 2184578 w 2668328"/>
                    <a:gd name="connsiteY1-94" fmla="*/ 0 h 494945"/>
                    <a:gd name="connsiteX2-95" fmla="*/ 2668328 w 2668328"/>
                    <a:gd name="connsiteY2-96" fmla="*/ 494155 h 494945"/>
                    <a:gd name="connsiteX3-97" fmla="*/ 0 w 2668328"/>
                    <a:gd name="connsiteY3-98" fmla="*/ 494945 h 494945"/>
                    <a:gd name="connsiteX4-99" fmla="*/ 273228 w 2668328"/>
                    <a:gd name="connsiteY4-100" fmla="*/ 0 h 494945"/>
                    <a:gd name="connsiteX0-101" fmla="*/ 273228 w 2668328"/>
                    <a:gd name="connsiteY0-102" fmla="*/ 0 h 494945"/>
                    <a:gd name="connsiteX1-103" fmla="*/ 2406794 w 2668328"/>
                    <a:gd name="connsiteY1-104" fmla="*/ 2369 h 494945"/>
                    <a:gd name="connsiteX2-105" fmla="*/ 2668328 w 2668328"/>
                    <a:gd name="connsiteY2-106" fmla="*/ 494155 h 494945"/>
                    <a:gd name="connsiteX3-107" fmla="*/ 0 w 2668328"/>
                    <a:gd name="connsiteY3-108" fmla="*/ 494945 h 494945"/>
                    <a:gd name="connsiteX4-109" fmla="*/ 273228 w 2668328"/>
                    <a:gd name="connsiteY4-110" fmla="*/ 0 h 494945"/>
                    <a:gd name="connsiteX0-111" fmla="*/ 273228 w 2668328"/>
                    <a:gd name="connsiteY0-112" fmla="*/ 1 h 494946"/>
                    <a:gd name="connsiteX1-113" fmla="*/ 2402896 w 2668328"/>
                    <a:gd name="connsiteY1-114" fmla="*/ 0 h 494946"/>
                    <a:gd name="connsiteX2-115" fmla="*/ 2668328 w 2668328"/>
                    <a:gd name="connsiteY2-116" fmla="*/ 494156 h 494946"/>
                    <a:gd name="connsiteX3-117" fmla="*/ 0 w 2668328"/>
                    <a:gd name="connsiteY3-118" fmla="*/ 494946 h 494946"/>
                    <a:gd name="connsiteX4-119" fmla="*/ 273228 w 2668328"/>
                    <a:gd name="connsiteY4-120" fmla="*/ 1 h 494946"/>
                    <a:gd name="connsiteX0-121" fmla="*/ 273228 w 2668328"/>
                    <a:gd name="connsiteY0-122" fmla="*/ 2370 h 497315"/>
                    <a:gd name="connsiteX1-123" fmla="*/ 2406794 w 2668328"/>
                    <a:gd name="connsiteY1-124" fmla="*/ 0 h 497315"/>
                    <a:gd name="connsiteX2-125" fmla="*/ 2668328 w 2668328"/>
                    <a:gd name="connsiteY2-126" fmla="*/ 496525 h 497315"/>
                    <a:gd name="connsiteX3-127" fmla="*/ 0 w 2668328"/>
                    <a:gd name="connsiteY3-128" fmla="*/ 497315 h 497315"/>
                    <a:gd name="connsiteX4-129" fmla="*/ 273228 w 2668328"/>
                    <a:gd name="connsiteY4-130" fmla="*/ 2370 h 497315"/>
                    <a:gd name="connsiteX0-131" fmla="*/ 273228 w 2668328"/>
                    <a:gd name="connsiteY0-132" fmla="*/ 1 h 494946"/>
                    <a:gd name="connsiteX1-133" fmla="*/ 2404845 w 2668328"/>
                    <a:gd name="connsiteY1-134" fmla="*/ 0 h 494946"/>
                    <a:gd name="connsiteX2-135" fmla="*/ 2668328 w 2668328"/>
                    <a:gd name="connsiteY2-136" fmla="*/ 494156 h 494946"/>
                    <a:gd name="connsiteX3-137" fmla="*/ 0 w 2668328"/>
                    <a:gd name="connsiteY3-138" fmla="*/ 494946 h 494946"/>
                    <a:gd name="connsiteX4-139" fmla="*/ 273228 w 2668328"/>
                    <a:gd name="connsiteY4-140" fmla="*/ 1 h 49494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668328" h="494946">
                      <a:moveTo>
                        <a:pt x="273228" y="1"/>
                      </a:moveTo>
                      <a:lnTo>
                        <a:pt x="2404845" y="0"/>
                      </a:lnTo>
                      <a:lnTo>
                        <a:pt x="2668328" y="494156"/>
                      </a:lnTo>
                      <a:lnTo>
                        <a:pt x="0" y="494946"/>
                      </a:lnTo>
                      <a:lnTo>
                        <a:pt x="273228" y="1"/>
                      </a:lnTo>
                      <a:close/>
                    </a:path>
                  </a:pathLst>
                </a:custGeom>
                <a:solidFill>
                  <a:schemeClr val="accent1"/>
                </a:solidFill>
                <a:ln>
                  <a:noFill/>
                </a:ln>
                <a:effectLst>
                  <a:innerShdw blurRad="279400" dist="50800" dir="5400000">
                    <a:prstClr val="black">
                      <a:alpha val="1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 name="组合 4296"/>
              <p:cNvGrpSpPr/>
              <p:nvPr/>
            </p:nvGrpSpPr>
            <p:grpSpPr>
              <a:xfrm rot="17930019">
                <a:off x="7540141" y="3700053"/>
                <a:ext cx="1075248" cy="1496900"/>
                <a:chOff x="5590218" y="4773226"/>
                <a:chExt cx="1075248" cy="1496900"/>
              </a:xfrm>
            </p:grpSpPr>
            <p:sp>
              <p:nvSpPr>
                <p:cNvPr id="18" name="等腰三角形 4297"/>
                <p:cNvSpPr/>
                <p:nvPr/>
              </p:nvSpPr>
              <p:spPr>
                <a:xfrm>
                  <a:off x="5606352" y="4773226"/>
                  <a:ext cx="1059114" cy="1481816"/>
                </a:xfrm>
                <a:prstGeom prst="triangle">
                  <a:avLst/>
                </a:prstGeom>
                <a:solidFill>
                  <a:schemeClr val="tx1">
                    <a:lumMod val="95000"/>
                    <a:lumOff val="5000"/>
                    <a:alpha val="1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等腰三角形 4298"/>
                <p:cNvSpPr/>
                <p:nvPr/>
              </p:nvSpPr>
              <p:spPr>
                <a:xfrm>
                  <a:off x="5590218" y="5162629"/>
                  <a:ext cx="1075247" cy="1107497"/>
                </a:xfrm>
                <a:prstGeom prst="triangle">
                  <a:avLst/>
                </a:prstGeom>
                <a:gradFill flip="none" rotWithShape="1">
                  <a:gsLst>
                    <a:gs pos="0">
                      <a:schemeClr val="bg1"/>
                    </a:gs>
                    <a:gs pos="100000">
                      <a:srgbClr val="D3D3D4"/>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 name="组合 4299"/>
              <p:cNvGrpSpPr/>
              <p:nvPr/>
            </p:nvGrpSpPr>
            <p:grpSpPr>
              <a:xfrm rot="14765595">
                <a:off x="7579731" y="1760171"/>
                <a:ext cx="1075248" cy="1496900"/>
                <a:chOff x="5590218" y="4773226"/>
                <a:chExt cx="1075248" cy="1496900"/>
              </a:xfrm>
            </p:grpSpPr>
            <p:sp>
              <p:nvSpPr>
                <p:cNvPr id="16" name="等腰三角形 4300"/>
                <p:cNvSpPr/>
                <p:nvPr/>
              </p:nvSpPr>
              <p:spPr>
                <a:xfrm>
                  <a:off x="5606352" y="4773226"/>
                  <a:ext cx="1059114" cy="1481816"/>
                </a:xfrm>
                <a:prstGeom prst="triangle">
                  <a:avLst/>
                </a:prstGeom>
                <a:solidFill>
                  <a:schemeClr val="tx1">
                    <a:lumMod val="95000"/>
                    <a:lumOff val="5000"/>
                    <a:alpha val="1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等腰三角形 4301"/>
                <p:cNvSpPr/>
                <p:nvPr/>
              </p:nvSpPr>
              <p:spPr>
                <a:xfrm>
                  <a:off x="5590218" y="5162629"/>
                  <a:ext cx="1075247" cy="1107497"/>
                </a:xfrm>
                <a:prstGeom prst="triangle">
                  <a:avLst/>
                </a:prstGeom>
                <a:gradFill flip="none" rotWithShape="1">
                  <a:gsLst>
                    <a:gs pos="0">
                      <a:schemeClr val="bg1"/>
                    </a:gs>
                    <a:gs pos="100000">
                      <a:srgbClr val="E2E3E4"/>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 name="组合 4302"/>
              <p:cNvGrpSpPr/>
              <p:nvPr/>
            </p:nvGrpSpPr>
            <p:grpSpPr>
              <a:xfrm rot="3811807">
                <a:off x="3657132" y="3710485"/>
                <a:ext cx="1075248" cy="1496900"/>
                <a:chOff x="5590218" y="4773226"/>
                <a:chExt cx="1075248" cy="1496900"/>
              </a:xfrm>
            </p:grpSpPr>
            <p:sp>
              <p:nvSpPr>
                <p:cNvPr id="14" name="等腰三角形 4303"/>
                <p:cNvSpPr/>
                <p:nvPr/>
              </p:nvSpPr>
              <p:spPr>
                <a:xfrm>
                  <a:off x="5606352" y="4773226"/>
                  <a:ext cx="1059114" cy="1481816"/>
                </a:xfrm>
                <a:prstGeom prst="triangle">
                  <a:avLst/>
                </a:prstGeom>
                <a:solidFill>
                  <a:schemeClr val="tx1">
                    <a:lumMod val="95000"/>
                    <a:lumOff val="5000"/>
                    <a:alpha val="1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等腰三角形 4304"/>
                <p:cNvSpPr/>
                <p:nvPr/>
              </p:nvSpPr>
              <p:spPr>
                <a:xfrm>
                  <a:off x="5590218" y="5162629"/>
                  <a:ext cx="1075247" cy="1107497"/>
                </a:xfrm>
                <a:prstGeom prst="triangle">
                  <a:avLst/>
                </a:prstGeom>
                <a:gradFill flip="none" rotWithShape="1">
                  <a:gsLst>
                    <a:gs pos="0">
                      <a:schemeClr val="bg1"/>
                    </a:gs>
                    <a:gs pos="100000">
                      <a:srgbClr val="E4E5E6"/>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 name="组合 4305"/>
              <p:cNvGrpSpPr/>
              <p:nvPr/>
            </p:nvGrpSpPr>
            <p:grpSpPr>
              <a:xfrm rot="7044390">
                <a:off x="3658178" y="1665608"/>
                <a:ext cx="1075248" cy="1496900"/>
                <a:chOff x="5590218" y="4773226"/>
                <a:chExt cx="1075248" cy="1496900"/>
              </a:xfrm>
            </p:grpSpPr>
            <p:sp>
              <p:nvSpPr>
                <p:cNvPr id="12" name="等腰三角形 4306"/>
                <p:cNvSpPr/>
                <p:nvPr/>
              </p:nvSpPr>
              <p:spPr>
                <a:xfrm>
                  <a:off x="5606352" y="4773226"/>
                  <a:ext cx="1059114" cy="1481816"/>
                </a:xfrm>
                <a:prstGeom prst="triangle">
                  <a:avLst/>
                </a:prstGeom>
                <a:solidFill>
                  <a:schemeClr val="tx1">
                    <a:lumMod val="95000"/>
                    <a:lumOff val="5000"/>
                    <a:alpha val="1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4307"/>
                <p:cNvSpPr/>
                <p:nvPr/>
              </p:nvSpPr>
              <p:spPr>
                <a:xfrm>
                  <a:off x="5590218" y="5162629"/>
                  <a:ext cx="1075247" cy="1107497"/>
                </a:xfrm>
                <a:prstGeom prst="triangle">
                  <a:avLst/>
                </a:prstGeom>
                <a:gradFill flip="none" rotWithShape="1">
                  <a:gsLst>
                    <a:gs pos="0">
                      <a:schemeClr val="bg1"/>
                    </a:gs>
                    <a:gs pos="100000">
                      <a:srgbClr val="F0F1F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43" name="Group 42"/>
            <p:cNvGrpSpPr/>
            <p:nvPr/>
          </p:nvGrpSpPr>
          <p:grpSpPr>
            <a:xfrm>
              <a:off x="5863828" y="2795406"/>
              <a:ext cx="464344" cy="464344"/>
              <a:chOff x="7287419" y="2577307"/>
              <a:chExt cx="464344" cy="464344"/>
            </a:xfrm>
            <a:solidFill>
              <a:schemeClr val="tx1"/>
            </a:solidFill>
          </p:grpSpPr>
          <p:sp>
            <p:nvSpPr>
              <p:cNvPr id="44" name="AutoShape 56"/>
              <p:cNvSpPr/>
              <p:nvPr/>
            </p:nvSpPr>
            <p:spPr bwMode="auto">
              <a:xfrm>
                <a:off x="7287419"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57"/>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 name="AutoShape 58"/>
              <p:cNvSpPr/>
              <p:nvPr/>
            </p:nvSpPr>
            <p:spPr bwMode="auto">
              <a:xfrm>
                <a:off x="7446963"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47" name="TextBox 46"/>
            <p:cNvSpPr txBox="1"/>
            <p:nvPr/>
          </p:nvSpPr>
          <p:spPr>
            <a:xfrm>
              <a:off x="5496100" y="3311339"/>
              <a:ext cx="1210781" cy="707886"/>
            </a:xfrm>
            <a:prstGeom prst="rect">
              <a:avLst/>
            </a:prstGeom>
            <a:noFill/>
          </p:spPr>
          <p:txBody>
            <a:bodyPr wrap="none" rtlCol="0">
              <a:spAutoFit/>
            </a:bodyPr>
            <a:lstStyle/>
            <a:p>
              <a:pPr algn="ctr"/>
              <a:r>
                <a:rPr lang="en-US" sz="2000" b="1" smtClean="0"/>
                <a:t>Add Your </a:t>
              </a:r>
              <a:endParaRPr lang="en-US" sz="2000" b="1" smtClean="0"/>
            </a:p>
            <a:p>
              <a:pPr algn="ctr"/>
              <a:r>
                <a:rPr lang="en-US" sz="2000" b="1" smtClean="0"/>
                <a:t>Subtitle</a:t>
              </a:r>
              <a:endParaRPr lang="en-GB" sz="2000" b="1"/>
            </a:p>
          </p:txBody>
        </p:sp>
      </p:grpSp>
      <p:grpSp>
        <p:nvGrpSpPr>
          <p:cNvPr id="50" name="Group 49"/>
          <p:cNvGrpSpPr/>
          <p:nvPr/>
        </p:nvGrpSpPr>
        <p:grpSpPr>
          <a:xfrm>
            <a:off x="8368478" y="1882697"/>
            <a:ext cx="3234236" cy="1081573"/>
            <a:chOff x="8614471" y="2581594"/>
            <a:chExt cx="3234236" cy="1081573"/>
          </a:xfrm>
        </p:grpSpPr>
        <p:sp>
          <p:nvSpPr>
            <p:cNvPr id="48" name="TextBox 47"/>
            <p:cNvSpPr txBox="1"/>
            <p:nvPr/>
          </p:nvSpPr>
          <p:spPr>
            <a:xfrm>
              <a:off x="8614471" y="2581594"/>
              <a:ext cx="1661480" cy="400110"/>
            </a:xfrm>
            <a:prstGeom prst="rect">
              <a:avLst/>
            </a:prstGeom>
            <a:noFill/>
          </p:spPr>
          <p:txBody>
            <a:bodyPr wrap="none" rtlCol="0">
              <a:spAutoFit/>
            </a:bodyPr>
            <a:lstStyle/>
            <a:p>
              <a:r>
                <a:rPr lang="en-US" sz="2000" b="1" smtClean="0">
                  <a:solidFill>
                    <a:schemeClr val="accent2"/>
                  </a:solidFill>
                </a:rPr>
                <a:t>Web Analysis</a:t>
              </a:r>
              <a:endParaRPr lang="en-GB" sz="2000" b="1">
                <a:solidFill>
                  <a:schemeClr val="accent2"/>
                </a:solidFill>
              </a:endParaRPr>
            </a:p>
          </p:txBody>
        </p:sp>
        <p:sp>
          <p:nvSpPr>
            <p:cNvPr id="49" name="Rectangle 48"/>
            <p:cNvSpPr/>
            <p:nvPr/>
          </p:nvSpPr>
          <p:spPr>
            <a:xfrm>
              <a:off x="8614471" y="2924503"/>
              <a:ext cx="3234236" cy="738664"/>
            </a:xfrm>
            <a:prstGeom prst="rect">
              <a:avLst/>
            </a:prstGeom>
          </p:spPr>
          <p:txBody>
            <a:bodyPr wrap="square">
              <a:spAutoFit/>
            </a:bodyPr>
            <a:lstStyle/>
            <a:p>
              <a:r>
                <a:rPr lang="en-GB" sz="1400"/>
                <a:t>Lorem ipsum dolor sit amet, consectetuer adipiscing elit, sed diam nonummy nibh euismod tincidunt </a:t>
              </a:r>
              <a:r>
                <a:rPr lang="en-GB" sz="1400" smtClean="0"/>
                <a:t>ut</a:t>
              </a:r>
              <a:endParaRPr lang="en-GB" sz="1400"/>
            </a:p>
          </p:txBody>
        </p:sp>
      </p:grpSp>
      <p:grpSp>
        <p:nvGrpSpPr>
          <p:cNvPr id="51" name="Group 50"/>
          <p:cNvGrpSpPr/>
          <p:nvPr/>
        </p:nvGrpSpPr>
        <p:grpSpPr>
          <a:xfrm>
            <a:off x="8368478" y="3886710"/>
            <a:ext cx="3234236" cy="1081573"/>
            <a:chOff x="8614471" y="2581594"/>
            <a:chExt cx="3234236" cy="1081573"/>
          </a:xfrm>
        </p:grpSpPr>
        <p:sp>
          <p:nvSpPr>
            <p:cNvPr id="52" name="TextBox 51"/>
            <p:cNvSpPr txBox="1"/>
            <p:nvPr/>
          </p:nvSpPr>
          <p:spPr>
            <a:xfrm>
              <a:off x="8614471" y="2581594"/>
              <a:ext cx="2150653" cy="400110"/>
            </a:xfrm>
            <a:prstGeom prst="rect">
              <a:avLst/>
            </a:prstGeom>
            <a:noFill/>
          </p:spPr>
          <p:txBody>
            <a:bodyPr wrap="none" rtlCol="0">
              <a:spAutoFit/>
            </a:bodyPr>
            <a:lstStyle/>
            <a:p>
              <a:r>
                <a:rPr lang="en-US" sz="2000" b="1" smtClean="0">
                  <a:solidFill>
                    <a:schemeClr val="accent3"/>
                  </a:solidFill>
                </a:rPr>
                <a:t>Adobe Photoshop</a:t>
              </a:r>
              <a:endParaRPr lang="en-GB" sz="2000" b="1">
                <a:solidFill>
                  <a:schemeClr val="accent3"/>
                </a:solidFill>
              </a:endParaRPr>
            </a:p>
          </p:txBody>
        </p:sp>
        <p:sp>
          <p:nvSpPr>
            <p:cNvPr id="53" name="Rectangle 52"/>
            <p:cNvSpPr/>
            <p:nvPr/>
          </p:nvSpPr>
          <p:spPr>
            <a:xfrm>
              <a:off x="8614471" y="2924503"/>
              <a:ext cx="3234236" cy="738664"/>
            </a:xfrm>
            <a:prstGeom prst="rect">
              <a:avLst/>
            </a:prstGeom>
          </p:spPr>
          <p:txBody>
            <a:bodyPr wrap="square">
              <a:spAutoFit/>
            </a:bodyPr>
            <a:lstStyle/>
            <a:p>
              <a:r>
                <a:rPr lang="en-GB" sz="1400"/>
                <a:t>Lorem ipsum dolor sit amet, consectetuer adipiscing elit, sed diam nonummy nibh euismod tincidunt </a:t>
              </a:r>
              <a:r>
                <a:rPr lang="en-GB" sz="1400" smtClean="0"/>
                <a:t>ut</a:t>
              </a:r>
              <a:endParaRPr lang="en-GB" sz="1400"/>
            </a:p>
          </p:txBody>
        </p:sp>
      </p:grpSp>
      <p:grpSp>
        <p:nvGrpSpPr>
          <p:cNvPr id="54" name="Group 53"/>
          <p:cNvGrpSpPr/>
          <p:nvPr/>
        </p:nvGrpSpPr>
        <p:grpSpPr>
          <a:xfrm>
            <a:off x="504089" y="1881028"/>
            <a:ext cx="3234236" cy="1081573"/>
            <a:chOff x="8614471" y="2581594"/>
            <a:chExt cx="3234236" cy="1081573"/>
          </a:xfrm>
        </p:grpSpPr>
        <p:sp>
          <p:nvSpPr>
            <p:cNvPr id="55" name="TextBox 54"/>
            <p:cNvSpPr txBox="1"/>
            <p:nvPr/>
          </p:nvSpPr>
          <p:spPr>
            <a:xfrm>
              <a:off x="10210117" y="2581594"/>
              <a:ext cx="1638590" cy="400110"/>
            </a:xfrm>
            <a:prstGeom prst="rect">
              <a:avLst/>
            </a:prstGeom>
            <a:noFill/>
          </p:spPr>
          <p:txBody>
            <a:bodyPr wrap="none" rtlCol="0">
              <a:spAutoFit/>
            </a:bodyPr>
            <a:lstStyle/>
            <a:p>
              <a:pPr algn="r"/>
              <a:r>
                <a:rPr lang="en-US" sz="2000" b="1" smtClean="0">
                  <a:solidFill>
                    <a:schemeClr val="accent6"/>
                  </a:solidFill>
                </a:rPr>
                <a:t>HTML Design</a:t>
              </a:r>
              <a:endParaRPr lang="en-GB" sz="2000" b="1">
                <a:solidFill>
                  <a:schemeClr val="accent6"/>
                </a:solidFill>
              </a:endParaRPr>
            </a:p>
          </p:txBody>
        </p:sp>
        <p:sp>
          <p:nvSpPr>
            <p:cNvPr id="56" name="Rectangle 55"/>
            <p:cNvSpPr/>
            <p:nvPr/>
          </p:nvSpPr>
          <p:spPr>
            <a:xfrm>
              <a:off x="8614471" y="2924503"/>
              <a:ext cx="3234236" cy="738664"/>
            </a:xfrm>
            <a:prstGeom prst="rect">
              <a:avLst/>
            </a:prstGeom>
          </p:spPr>
          <p:txBody>
            <a:bodyPr wrap="square">
              <a:spAutoFit/>
            </a:bodyPr>
            <a:lstStyle/>
            <a:p>
              <a:pPr algn="r"/>
              <a:r>
                <a:rPr lang="en-GB" sz="1400"/>
                <a:t>Lorem ipsum dolor sit amet, consectetuer adipiscing elit, sed diam nonummy nibh euismod tincidunt </a:t>
              </a:r>
              <a:r>
                <a:rPr lang="en-GB" sz="1400" smtClean="0"/>
                <a:t>ut</a:t>
              </a:r>
              <a:endParaRPr lang="en-GB" sz="1400"/>
            </a:p>
          </p:txBody>
        </p:sp>
      </p:grpSp>
      <p:grpSp>
        <p:nvGrpSpPr>
          <p:cNvPr id="57" name="Group 56"/>
          <p:cNvGrpSpPr/>
          <p:nvPr/>
        </p:nvGrpSpPr>
        <p:grpSpPr>
          <a:xfrm>
            <a:off x="504089" y="3889735"/>
            <a:ext cx="3234236" cy="1081573"/>
            <a:chOff x="8614471" y="2581594"/>
            <a:chExt cx="3234236" cy="1081573"/>
          </a:xfrm>
        </p:grpSpPr>
        <p:sp>
          <p:nvSpPr>
            <p:cNvPr id="58" name="TextBox 57"/>
            <p:cNvSpPr txBox="1"/>
            <p:nvPr/>
          </p:nvSpPr>
          <p:spPr>
            <a:xfrm>
              <a:off x="10619460" y="2581594"/>
              <a:ext cx="1229247" cy="400110"/>
            </a:xfrm>
            <a:prstGeom prst="rect">
              <a:avLst/>
            </a:prstGeom>
            <a:noFill/>
          </p:spPr>
          <p:txBody>
            <a:bodyPr wrap="none" rtlCol="0">
              <a:spAutoFit/>
            </a:bodyPr>
            <a:lstStyle/>
            <a:p>
              <a:pPr algn="r"/>
              <a:r>
                <a:rPr lang="en-US" sz="2000" b="1" smtClean="0">
                  <a:solidFill>
                    <a:schemeClr val="accent5"/>
                  </a:solidFill>
                </a:rPr>
                <a:t>Illustrator</a:t>
              </a:r>
              <a:endParaRPr lang="en-GB" sz="2000" b="1">
                <a:solidFill>
                  <a:schemeClr val="accent5"/>
                </a:solidFill>
              </a:endParaRPr>
            </a:p>
          </p:txBody>
        </p:sp>
        <p:sp>
          <p:nvSpPr>
            <p:cNvPr id="59" name="Rectangle 58"/>
            <p:cNvSpPr/>
            <p:nvPr/>
          </p:nvSpPr>
          <p:spPr>
            <a:xfrm>
              <a:off x="8614471" y="2924503"/>
              <a:ext cx="3234236" cy="738664"/>
            </a:xfrm>
            <a:prstGeom prst="rect">
              <a:avLst/>
            </a:prstGeom>
          </p:spPr>
          <p:txBody>
            <a:bodyPr wrap="square">
              <a:spAutoFit/>
            </a:bodyPr>
            <a:lstStyle/>
            <a:p>
              <a:pPr algn="r"/>
              <a:r>
                <a:rPr lang="en-GB" sz="1400"/>
                <a:t>Lorem ipsum dolor sit amet, consectetuer adipiscing elit, sed diam nonummy nibh euismod tincidunt </a:t>
              </a:r>
              <a:r>
                <a:rPr lang="en-GB" sz="1400" smtClean="0"/>
                <a:t>ut</a:t>
              </a:r>
              <a:endParaRPr lang="en-GB" sz="1400"/>
            </a:p>
          </p:txBody>
        </p:sp>
      </p:grpSp>
      <p:sp>
        <p:nvSpPr>
          <p:cNvPr id="60" name="Rectangle 59"/>
          <p:cNvSpPr/>
          <p:nvPr/>
        </p:nvSpPr>
        <p:spPr>
          <a:xfrm>
            <a:off x="1524000" y="5503518"/>
            <a:ext cx="9144000" cy="738664"/>
          </a:xfrm>
          <a:prstGeom prst="rect">
            <a:avLst/>
          </a:prstGeom>
        </p:spPr>
        <p:txBody>
          <a:bodyPr wrap="square">
            <a:spAutoFit/>
          </a:bodyPr>
          <a:lstStyle/>
          <a:p>
            <a:pPr algn="ctr"/>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p>
        </p:txBody>
      </p:sp>
      <p:cxnSp>
        <p:nvCxnSpPr>
          <p:cNvPr id="62" name="Straight Connector 61"/>
          <p:cNvCxnSpPr/>
          <p:nvPr/>
        </p:nvCxnSpPr>
        <p:spPr>
          <a:xfrm>
            <a:off x="3862390" y="5320638"/>
            <a:ext cx="4506088"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ipe(left)">
                                      <p:cBhvr>
                                        <p:cTn id="11" dur="500"/>
                                        <p:tgtEl>
                                          <p:spTgt spid="4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2"/>
                                        </p:tgtEl>
                                        <p:attrNameLst>
                                          <p:attrName>style.visibility</p:attrName>
                                        </p:attrNameLst>
                                      </p:cBhvr>
                                      <p:to>
                                        <p:strVal val="visible"/>
                                      </p:to>
                                    </p:set>
                                    <p:animEffect transition="in" filter="fade">
                                      <p:cBhvr>
                                        <p:cTn id="15" dur="500"/>
                                        <p:tgtEl>
                                          <p:spTgt spid="42"/>
                                        </p:tgtEl>
                                      </p:cBhvr>
                                    </p:animEffect>
                                  </p:childTnLst>
                                </p:cTn>
                              </p:par>
                            </p:childTnLst>
                          </p:cTn>
                        </p:par>
                        <p:par>
                          <p:cTn id="16" fill="hold">
                            <p:stCondLst>
                              <p:cond delay="1500"/>
                            </p:stCondLst>
                            <p:childTnLst>
                              <p:par>
                                <p:cTn id="17" presetID="23" presetClass="entr" presetSubtype="16"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54"/>
                                        </p:tgtEl>
                                        <p:attrNameLst>
                                          <p:attrName>style.visibility</p:attrName>
                                        </p:attrNameLst>
                                      </p:cBhvr>
                                      <p:to>
                                        <p:strVal val="visible"/>
                                      </p:to>
                                    </p:set>
                                    <p:animEffect transition="in" filter="fade">
                                      <p:cBhvr>
                                        <p:cTn id="24" dur="500"/>
                                        <p:tgtEl>
                                          <p:spTgt spid="54"/>
                                        </p:tgtEl>
                                      </p:cBhvr>
                                    </p:animEffect>
                                  </p:childTnLst>
                                </p:cTn>
                              </p:par>
                            </p:childTnLst>
                          </p:cTn>
                        </p:par>
                        <p:par>
                          <p:cTn id="25" fill="hold">
                            <p:stCondLst>
                              <p:cond delay="2500"/>
                            </p:stCondLst>
                            <p:childTnLst>
                              <p:par>
                                <p:cTn id="26" presetID="10" presetClass="entr" presetSubtype="0" fill="hold" nodeType="afterEffect">
                                  <p:stCondLst>
                                    <p:cond delay="0"/>
                                  </p:stCondLst>
                                  <p:childTnLst>
                                    <p:set>
                                      <p:cBhvr>
                                        <p:cTn id="27" dur="1" fill="hold">
                                          <p:stCondLst>
                                            <p:cond delay="0"/>
                                          </p:stCondLst>
                                        </p:cTn>
                                        <p:tgtEl>
                                          <p:spTgt spid="57"/>
                                        </p:tgtEl>
                                        <p:attrNameLst>
                                          <p:attrName>style.visibility</p:attrName>
                                        </p:attrNameLst>
                                      </p:cBhvr>
                                      <p:to>
                                        <p:strVal val="visible"/>
                                      </p:to>
                                    </p:set>
                                    <p:animEffect transition="in" filter="fade">
                                      <p:cBhvr>
                                        <p:cTn id="28" dur="500"/>
                                        <p:tgtEl>
                                          <p:spTgt spid="57"/>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500"/>
                                        <p:tgtEl>
                                          <p:spTgt spid="50"/>
                                        </p:tgtEl>
                                      </p:cBhvr>
                                    </p:animEffect>
                                  </p:childTnLst>
                                </p:cTn>
                              </p:par>
                            </p:childTnLst>
                          </p:cTn>
                        </p:par>
                        <p:par>
                          <p:cTn id="33" fill="hold">
                            <p:stCondLst>
                              <p:cond delay="3500"/>
                            </p:stCondLst>
                            <p:childTnLst>
                              <p:par>
                                <p:cTn id="34" presetID="10" presetClass="entr" presetSubtype="0" fill="hold" nodeType="afterEffect">
                                  <p:stCondLst>
                                    <p:cond delay="0"/>
                                  </p:stCondLst>
                                  <p:childTnLst>
                                    <p:set>
                                      <p:cBhvr>
                                        <p:cTn id="35" dur="1" fill="hold">
                                          <p:stCondLst>
                                            <p:cond delay="0"/>
                                          </p:stCondLst>
                                        </p:cTn>
                                        <p:tgtEl>
                                          <p:spTgt spid="51"/>
                                        </p:tgtEl>
                                        <p:attrNameLst>
                                          <p:attrName>style.visibility</p:attrName>
                                        </p:attrNameLst>
                                      </p:cBhvr>
                                      <p:to>
                                        <p:strVal val="visible"/>
                                      </p:to>
                                    </p:set>
                                    <p:animEffect transition="in" filter="fade">
                                      <p:cBhvr>
                                        <p:cTn id="36" dur="500"/>
                                        <p:tgtEl>
                                          <p:spTgt spid="51"/>
                                        </p:tgtEl>
                                      </p:cBhvr>
                                    </p:animEffect>
                                  </p:childTnLst>
                                </p:cTn>
                              </p:par>
                            </p:childTnLst>
                          </p:cTn>
                        </p:par>
                        <p:par>
                          <p:cTn id="37" fill="hold">
                            <p:stCondLst>
                              <p:cond delay="4000"/>
                            </p:stCondLst>
                            <p:childTnLst>
                              <p:par>
                                <p:cTn id="38" presetID="16" presetClass="entr" presetSubtype="21" fill="hold" nodeType="afterEffect">
                                  <p:stCondLst>
                                    <p:cond delay="0"/>
                                  </p:stCondLst>
                                  <p:childTnLst>
                                    <p:set>
                                      <p:cBhvr>
                                        <p:cTn id="39" dur="1" fill="hold">
                                          <p:stCondLst>
                                            <p:cond delay="0"/>
                                          </p:stCondLst>
                                        </p:cTn>
                                        <p:tgtEl>
                                          <p:spTgt spid="62"/>
                                        </p:tgtEl>
                                        <p:attrNameLst>
                                          <p:attrName>style.visibility</p:attrName>
                                        </p:attrNameLst>
                                      </p:cBhvr>
                                      <p:to>
                                        <p:strVal val="visible"/>
                                      </p:to>
                                    </p:set>
                                    <p:animEffect transition="in" filter="barn(inVertical)">
                                      <p:cBhvr>
                                        <p:cTn id="40" dur="500"/>
                                        <p:tgtEl>
                                          <p:spTgt spid="62"/>
                                        </p:tgtEl>
                                      </p:cBhvr>
                                    </p:animEffect>
                                  </p:childTnLst>
                                </p:cTn>
                              </p:par>
                            </p:childTnLst>
                          </p:cTn>
                        </p:par>
                        <p:par>
                          <p:cTn id="41" fill="hold">
                            <p:stCondLst>
                              <p:cond delay="4500"/>
                            </p:stCondLst>
                            <p:childTnLst>
                              <p:par>
                                <p:cTn id="42" presetID="16" presetClass="entr" presetSubtype="21" fill="hold" grpId="0" nodeType="afterEffect">
                                  <p:stCondLst>
                                    <p:cond delay="0"/>
                                  </p:stCondLst>
                                  <p:childTnLst>
                                    <p:set>
                                      <p:cBhvr>
                                        <p:cTn id="43" dur="1" fill="hold">
                                          <p:stCondLst>
                                            <p:cond delay="0"/>
                                          </p:stCondLst>
                                        </p:cTn>
                                        <p:tgtEl>
                                          <p:spTgt spid="60"/>
                                        </p:tgtEl>
                                        <p:attrNameLst>
                                          <p:attrName>style.visibility</p:attrName>
                                        </p:attrNameLst>
                                      </p:cBhvr>
                                      <p:to>
                                        <p:strVal val="visible"/>
                                      </p:to>
                                    </p:set>
                                    <p:animEffect transition="in" filter="barn(inVertical)">
                                      <p:cBhvr>
                                        <p:cTn id="44"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1" grpId="0"/>
      <p:bldP spid="60"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70C262CF-5CC9-4929-99CD-9F101191856B}" type="slidenum">
              <a:rPr lang="en-GB" smtClean="0"/>
            </a:fld>
            <a:endParaRPr lang="en-GB"/>
          </a:p>
        </p:txBody>
      </p:sp>
      <p:grpSp>
        <p:nvGrpSpPr>
          <p:cNvPr id="7" name="组合 3"/>
          <p:cNvGrpSpPr/>
          <p:nvPr/>
        </p:nvGrpSpPr>
        <p:grpSpPr>
          <a:xfrm>
            <a:off x="2455340" y="2193754"/>
            <a:ext cx="7281319" cy="4664246"/>
            <a:chOff x="1650506" y="1032787"/>
            <a:chExt cx="9093693" cy="5825213"/>
          </a:xfrm>
        </p:grpSpPr>
        <p:grpSp>
          <p:nvGrpSpPr>
            <p:cNvPr id="8" name="组合 28224"/>
            <p:cNvGrpSpPr/>
            <p:nvPr/>
          </p:nvGrpSpPr>
          <p:grpSpPr>
            <a:xfrm>
              <a:off x="2415753" y="1032787"/>
              <a:ext cx="8328446" cy="4078406"/>
              <a:chOff x="2263353" y="1032787"/>
              <a:chExt cx="8328446" cy="4078406"/>
            </a:xfrm>
          </p:grpSpPr>
          <p:sp>
            <p:nvSpPr>
              <p:cNvPr id="36" name="同心圆 8259"/>
              <p:cNvSpPr/>
              <p:nvPr/>
            </p:nvSpPr>
            <p:spPr>
              <a:xfrm>
                <a:off x="2307217" y="1032787"/>
                <a:ext cx="4071257" cy="4071255"/>
              </a:xfrm>
              <a:prstGeom prst="donut">
                <a:avLst>
                  <a:gd name="adj" fmla="val 13714"/>
                </a:avLst>
              </a:prstGeom>
              <a:solidFill>
                <a:schemeClr val="bg1">
                  <a:lumMod val="95000"/>
                </a:schemeClr>
              </a:solidFill>
              <a:ln>
                <a:noFill/>
              </a:ln>
              <a:scene3d>
                <a:camera prst="orthographicFront">
                  <a:rot lat="0" lon="18000000" rev="0"/>
                </a:camera>
                <a:lightRig rig="threePt" dir="t"/>
              </a:scene3d>
              <a:sp3d extrusionH="1016000" prstMaterial="fla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7" name="同心圆 8258"/>
              <p:cNvSpPr/>
              <p:nvPr/>
            </p:nvSpPr>
            <p:spPr>
              <a:xfrm>
                <a:off x="6520544" y="1032787"/>
                <a:ext cx="4071255" cy="4071256"/>
              </a:xfrm>
              <a:prstGeom prst="donut">
                <a:avLst>
                  <a:gd name="adj" fmla="val 13714"/>
                </a:avLst>
              </a:prstGeom>
              <a:solidFill>
                <a:schemeClr val="bg1">
                  <a:lumMod val="95000"/>
                </a:schemeClr>
              </a:solidFill>
              <a:ln>
                <a:noFill/>
              </a:ln>
              <a:scene3d>
                <a:camera prst="orthographicFront">
                  <a:rot lat="0" lon="14400000" rev="0"/>
                </a:camera>
                <a:lightRig rig="threePt" dir="t"/>
              </a:scene3d>
              <a:sp3d extrusionH="1016000" prstMaterial="fla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8" name="同心圆 8256"/>
              <p:cNvSpPr/>
              <p:nvPr/>
            </p:nvSpPr>
            <p:spPr>
              <a:xfrm>
                <a:off x="2263353" y="1032787"/>
                <a:ext cx="4071255" cy="4071255"/>
              </a:xfrm>
              <a:prstGeom prst="donut">
                <a:avLst>
                  <a:gd name="adj" fmla="val 13714"/>
                </a:avLst>
              </a:prstGeom>
              <a:solidFill>
                <a:schemeClr val="bg1">
                  <a:lumMod val="95000"/>
                </a:schemeClr>
              </a:solidFill>
              <a:ln>
                <a:noFill/>
              </a:ln>
              <a:effectLst/>
              <a:scene3d>
                <a:camera prst="orthographicFront">
                  <a:rot lat="0" lon="6000000" rev="0"/>
                </a:camera>
                <a:lightRig rig="threePt" dir="t"/>
              </a:scene3d>
              <a:sp3d extrusionH="1016000" prstMaterial="fla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9" name="同心圆 8257"/>
              <p:cNvSpPr/>
              <p:nvPr/>
            </p:nvSpPr>
            <p:spPr>
              <a:xfrm>
                <a:off x="5704115" y="1039937"/>
                <a:ext cx="4071256" cy="4071256"/>
              </a:xfrm>
              <a:prstGeom prst="donut">
                <a:avLst>
                  <a:gd name="adj" fmla="val 13714"/>
                </a:avLst>
              </a:prstGeom>
              <a:solidFill>
                <a:schemeClr val="bg1">
                  <a:lumMod val="95000"/>
                </a:schemeClr>
              </a:solidFill>
              <a:ln>
                <a:noFill/>
              </a:ln>
              <a:scene3d>
                <a:camera prst="orthographicFront">
                  <a:rot lat="0" lon="15600000" rev="0"/>
                </a:camera>
                <a:lightRig rig="threePt" dir="t"/>
              </a:scene3d>
              <a:sp3d extrusionH="1016000" prstMaterial="fla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40" name="同心圆 28223"/>
              <p:cNvSpPr/>
              <p:nvPr/>
            </p:nvSpPr>
            <p:spPr>
              <a:xfrm>
                <a:off x="3418114" y="1032787"/>
                <a:ext cx="4071255" cy="4071256"/>
              </a:xfrm>
              <a:prstGeom prst="donut">
                <a:avLst>
                  <a:gd name="adj" fmla="val 13714"/>
                </a:avLst>
              </a:prstGeom>
              <a:solidFill>
                <a:schemeClr val="bg1">
                  <a:lumMod val="95000"/>
                </a:schemeClr>
              </a:solidFill>
              <a:ln>
                <a:noFill/>
              </a:ln>
              <a:effectLst>
                <a:glow>
                  <a:schemeClr val="accent1"/>
                </a:glow>
              </a:effectLst>
              <a:scene3d>
                <a:camera prst="orthographicFront">
                  <a:rot lat="0" lon="5400000" rev="0"/>
                </a:camera>
                <a:lightRig rig="threePt" dir="t"/>
              </a:scene3d>
              <a:sp3d extrusionH="1016000" prstMaterial="fla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9" name="文本框 28227"/>
            <p:cNvSpPr txBox="1"/>
            <p:nvPr/>
          </p:nvSpPr>
          <p:spPr>
            <a:xfrm>
              <a:off x="5690862" y="2558431"/>
              <a:ext cx="982436" cy="884084"/>
            </a:xfrm>
            <a:prstGeom prst="rect">
              <a:avLst/>
            </a:prstGeom>
            <a:noFill/>
          </p:spPr>
          <p:txBody>
            <a:bodyPr wrap="square" rtlCol="0">
              <a:spAutoFit/>
            </a:bodyPr>
            <a:lstStyle/>
            <a:p>
              <a:r>
                <a:rPr lang="en-US" altLang="zh-CN" sz="4000" smtClean="0">
                  <a:solidFill>
                    <a:schemeClr val="accent3"/>
                  </a:solidFill>
                  <a:latin typeface="+mj-lt"/>
                  <a:ea typeface="微软雅黑" panose="020B0503020204020204" pitchFamily="34" charset="-122"/>
                </a:rPr>
                <a:t>03</a:t>
              </a:r>
              <a:endParaRPr lang="zh-CN" altLang="en-US" sz="4000">
                <a:solidFill>
                  <a:schemeClr val="accent3"/>
                </a:solidFill>
                <a:latin typeface="+mj-lt"/>
                <a:ea typeface="微软雅黑" panose="020B0503020204020204" pitchFamily="34" charset="-122"/>
              </a:endParaRPr>
            </a:p>
          </p:txBody>
        </p:sp>
        <p:sp>
          <p:nvSpPr>
            <p:cNvPr id="10" name="文本框 8264"/>
            <p:cNvSpPr txBox="1"/>
            <p:nvPr/>
          </p:nvSpPr>
          <p:spPr>
            <a:xfrm>
              <a:off x="4138358" y="2518140"/>
              <a:ext cx="982436" cy="884084"/>
            </a:xfrm>
            <a:prstGeom prst="rect">
              <a:avLst/>
            </a:prstGeom>
            <a:noFill/>
          </p:spPr>
          <p:txBody>
            <a:bodyPr wrap="square" rtlCol="0">
              <a:spAutoFit/>
            </a:bodyPr>
            <a:lstStyle/>
            <a:p>
              <a:r>
                <a:rPr lang="en-US" altLang="zh-CN" sz="4000" smtClean="0">
                  <a:solidFill>
                    <a:schemeClr val="accent2"/>
                  </a:solidFill>
                  <a:latin typeface="+mj-lt"/>
                  <a:ea typeface="微软雅黑" panose="020B0503020204020204" pitchFamily="34" charset="-122"/>
                </a:rPr>
                <a:t>02</a:t>
              </a:r>
              <a:endParaRPr lang="zh-CN" altLang="en-US" sz="4000">
                <a:solidFill>
                  <a:schemeClr val="accent2"/>
                </a:solidFill>
                <a:latin typeface="+mj-lt"/>
                <a:ea typeface="微软雅黑" panose="020B0503020204020204" pitchFamily="34" charset="-122"/>
              </a:endParaRPr>
            </a:p>
          </p:txBody>
        </p:sp>
        <p:sp>
          <p:nvSpPr>
            <p:cNvPr id="11" name="文本框 8265"/>
            <p:cNvSpPr txBox="1"/>
            <p:nvPr/>
          </p:nvSpPr>
          <p:spPr>
            <a:xfrm>
              <a:off x="7240392" y="2518140"/>
              <a:ext cx="982436" cy="884084"/>
            </a:xfrm>
            <a:prstGeom prst="rect">
              <a:avLst/>
            </a:prstGeom>
            <a:noFill/>
          </p:spPr>
          <p:txBody>
            <a:bodyPr wrap="square" rtlCol="0">
              <a:spAutoFit/>
            </a:bodyPr>
            <a:lstStyle/>
            <a:p>
              <a:r>
                <a:rPr lang="en-US" altLang="zh-CN" sz="4000" smtClean="0">
                  <a:solidFill>
                    <a:schemeClr val="accent4"/>
                  </a:solidFill>
                  <a:latin typeface="+mj-lt"/>
                  <a:ea typeface="微软雅黑" panose="020B0503020204020204" pitchFamily="34" charset="-122"/>
                </a:rPr>
                <a:t>04</a:t>
              </a:r>
              <a:endParaRPr lang="zh-CN" altLang="en-US" sz="4000">
                <a:solidFill>
                  <a:schemeClr val="accent4"/>
                </a:solidFill>
                <a:latin typeface="+mj-lt"/>
                <a:ea typeface="微软雅黑" panose="020B0503020204020204" pitchFamily="34" charset="-122"/>
              </a:endParaRPr>
            </a:p>
          </p:txBody>
        </p:sp>
        <p:sp>
          <p:nvSpPr>
            <p:cNvPr id="12" name="文本框 8266"/>
            <p:cNvSpPr txBox="1"/>
            <p:nvPr/>
          </p:nvSpPr>
          <p:spPr>
            <a:xfrm>
              <a:off x="8846361" y="2518139"/>
              <a:ext cx="982436" cy="884084"/>
            </a:xfrm>
            <a:prstGeom prst="rect">
              <a:avLst/>
            </a:prstGeom>
            <a:noFill/>
          </p:spPr>
          <p:txBody>
            <a:bodyPr wrap="square" rtlCol="0">
              <a:spAutoFit/>
            </a:bodyPr>
            <a:lstStyle/>
            <a:p>
              <a:r>
                <a:rPr lang="en-US" altLang="zh-CN" sz="4000">
                  <a:solidFill>
                    <a:schemeClr val="accent5"/>
                  </a:solidFill>
                  <a:latin typeface="+mj-lt"/>
                  <a:ea typeface="微软雅黑" panose="020B0503020204020204" pitchFamily="34" charset="-122"/>
                </a:rPr>
                <a:t>05</a:t>
              </a:r>
              <a:endParaRPr lang="zh-CN" altLang="en-US" sz="4000">
                <a:solidFill>
                  <a:schemeClr val="accent5"/>
                </a:solidFill>
                <a:latin typeface="+mj-lt"/>
                <a:ea typeface="微软雅黑" panose="020B0503020204020204" pitchFamily="34" charset="-122"/>
              </a:endParaRPr>
            </a:p>
          </p:txBody>
        </p:sp>
        <p:sp>
          <p:nvSpPr>
            <p:cNvPr id="13" name="文本框 8267"/>
            <p:cNvSpPr txBox="1"/>
            <p:nvPr/>
          </p:nvSpPr>
          <p:spPr>
            <a:xfrm>
              <a:off x="2466296" y="2518138"/>
              <a:ext cx="982436" cy="884084"/>
            </a:xfrm>
            <a:prstGeom prst="rect">
              <a:avLst/>
            </a:prstGeom>
            <a:noFill/>
          </p:spPr>
          <p:txBody>
            <a:bodyPr wrap="square" rtlCol="0">
              <a:spAutoFit/>
            </a:bodyPr>
            <a:lstStyle/>
            <a:p>
              <a:r>
                <a:rPr lang="en-US" altLang="zh-CN" sz="4000" smtClean="0">
                  <a:solidFill>
                    <a:schemeClr val="accent1"/>
                  </a:solidFill>
                  <a:latin typeface="+mj-lt"/>
                  <a:ea typeface="微软雅黑" panose="020B0503020204020204" pitchFamily="34" charset="-122"/>
                </a:rPr>
                <a:t>01</a:t>
              </a:r>
              <a:endParaRPr lang="zh-CN" altLang="en-US" sz="4000">
                <a:solidFill>
                  <a:schemeClr val="accent1"/>
                </a:solidFill>
                <a:latin typeface="+mj-lt"/>
                <a:ea typeface="微软雅黑" panose="020B0503020204020204" pitchFamily="34" charset="-122"/>
              </a:endParaRPr>
            </a:p>
          </p:txBody>
        </p:sp>
        <p:sp>
          <p:nvSpPr>
            <p:cNvPr id="14" name="矩形 28228"/>
            <p:cNvSpPr/>
            <p:nvPr/>
          </p:nvSpPr>
          <p:spPr>
            <a:xfrm>
              <a:off x="5598319" y="5089421"/>
              <a:ext cx="1026319" cy="1768579"/>
            </a:xfrm>
            <a:prstGeom prst="rect">
              <a:avLst/>
            </a:prstGeom>
            <a:gradFill flip="none" rotWithShape="1">
              <a:gsLst>
                <a:gs pos="0">
                  <a:schemeClr val="accent3"/>
                </a:gs>
                <a:gs pos="100000">
                  <a:schemeClr val="accent3">
                    <a:lumMod val="7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矩形 8269"/>
            <p:cNvSpPr/>
            <p:nvPr/>
          </p:nvSpPr>
          <p:spPr>
            <a:xfrm>
              <a:off x="6877050" y="5111193"/>
              <a:ext cx="1666049" cy="1746807"/>
            </a:xfrm>
            <a:custGeom>
              <a:avLst/>
              <a:gdLst>
                <a:gd name="connsiteX0" fmla="*/ 0 w 1026319"/>
                <a:gd name="connsiteY0" fmla="*/ 0 h 1746807"/>
                <a:gd name="connsiteX1" fmla="*/ 1026319 w 1026319"/>
                <a:gd name="connsiteY1" fmla="*/ 0 h 1746807"/>
                <a:gd name="connsiteX2" fmla="*/ 1026319 w 1026319"/>
                <a:gd name="connsiteY2" fmla="*/ 1746807 h 1746807"/>
                <a:gd name="connsiteX3" fmla="*/ 0 w 1026319"/>
                <a:gd name="connsiteY3" fmla="*/ 1746807 h 1746807"/>
                <a:gd name="connsiteX4" fmla="*/ 0 w 1026319"/>
                <a:gd name="connsiteY4" fmla="*/ 0 h 1746807"/>
                <a:gd name="connsiteX0-1" fmla="*/ 0 w 1450181"/>
                <a:gd name="connsiteY0-2" fmla="*/ 0 h 1746807"/>
                <a:gd name="connsiteX1-3" fmla="*/ 1026319 w 1450181"/>
                <a:gd name="connsiteY1-4" fmla="*/ 0 h 1746807"/>
                <a:gd name="connsiteX2-5" fmla="*/ 1450181 w 1450181"/>
                <a:gd name="connsiteY2-6" fmla="*/ 1746807 h 1746807"/>
                <a:gd name="connsiteX3-7" fmla="*/ 0 w 1450181"/>
                <a:gd name="connsiteY3-8" fmla="*/ 1746807 h 1746807"/>
                <a:gd name="connsiteX4-9" fmla="*/ 0 w 1450181"/>
                <a:gd name="connsiteY4-10" fmla="*/ 0 h 1746807"/>
                <a:gd name="connsiteX0-11" fmla="*/ 0 w 1450181"/>
                <a:gd name="connsiteY0-12" fmla="*/ 0 h 1746807"/>
                <a:gd name="connsiteX1-13" fmla="*/ 1026319 w 1450181"/>
                <a:gd name="connsiteY1-14" fmla="*/ 0 h 1746807"/>
                <a:gd name="connsiteX2-15" fmla="*/ 1450181 w 1450181"/>
                <a:gd name="connsiteY2-16" fmla="*/ 1746807 h 1746807"/>
                <a:gd name="connsiteX3-17" fmla="*/ 90487 w 1450181"/>
                <a:gd name="connsiteY3-18" fmla="*/ 1746807 h 1746807"/>
                <a:gd name="connsiteX4-19" fmla="*/ 0 w 1450181"/>
                <a:gd name="connsiteY4-20" fmla="*/ 0 h 1746807"/>
                <a:gd name="connsiteX0-21" fmla="*/ 0 w 1450181"/>
                <a:gd name="connsiteY0-22" fmla="*/ 0 h 1746807"/>
                <a:gd name="connsiteX1-23" fmla="*/ 1026319 w 1450181"/>
                <a:gd name="connsiteY1-24" fmla="*/ 0 h 1746807"/>
                <a:gd name="connsiteX2-25" fmla="*/ 1450181 w 1450181"/>
                <a:gd name="connsiteY2-26" fmla="*/ 1746807 h 1746807"/>
                <a:gd name="connsiteX3-27" fmla="*/ 235630 w 1450181"/>
                <a:gd name="connsiteY3-28" fmla="*/ 1746807 h 1746807"/>
                <a:gd name="connsiteX4-29" fmla="*/ 0 w 1450181"/>
                <a:gd name="connsiteY4-30" fmla="*/ 0 h 1746807"/>
                <a:gd name="connsiteX0-31" fmla="*/ 0 w 1653381"/>
                <a:gd name="connsiteY0-32" fmla="*/ 0 h 1746807"/>
                <a:gd name="connsiteX1-33" fmla="*/ 1026319 w 1653381"/>
                <a:gd name="connsiteY1-34" fmla="*/ 0 h 1746807"/>
                <a:gd name="connsiteX2-35" fmla="*/ 1653381 w 1653381"/>
                <a:gd name="connsiteY2-36" fmla="*/ 1746807 h 1746807"/>
                <a:gd name="connsiteX3-37" fmla="*/ 235630 w 1653381"/>
                <a:gd name="connsiteY3-38" fmla="*/ 1746807 h 1746807"/>
                <a:gd name="connsiteX4-39" fmla="*/ 0 w 1653381"/>
                <a:gd name="connsiteY4-40" fmla="*/ 0 h 1746807"/>
                <a:gd name="connsiteX0-41" fmla="*/ 0 w 1653381"/>
                <a:gd name="connsiteY0-42" fmla="*/ 0 h 1746807"/>
                <a:gd name="connsiteX1-43" fmla="*/ 1026319 w 1653381"/>
                <a:gd name="connsiteY1-44" fmla="*/ 0 h 1746807"/>
                <a:gd name="connsiteX2-45" fmla="*/ 1653381 w 1653381"/>
                <a:gd name="connsiteY2-46" fmla="*/ 1746807 h 1746807"/>
                <a:gd name="connsiteX3-47" fmla="*/ 495980 w 1653381"/>
                <a:gd name="connsiteY3-48" fmla="*/ 1746807 h 1746807"/>
                <a:gd name="connsiteX4-49" fmla="*/ 0 w 1653381"/>
                <a:gd name="connsiteY4-50" fmla="*/ 0 h 1746807"/>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53381" h="1746807">
                  <a:moveTo>
                    <a:pt x="0" y="0"/>
                  </a:moveTo>
                  <a:lnTo>
                    <a:pt x="1026319" y="0"/>
                  </a:lnTo>
                  <a:lnTo>
                    <a:pt x="1653381" y="1746807"/>
                  </a:lnTo>
                  <a:lnTo>
                    <a:pt x="495980" y="1746807"/>
                  </a:lnTo>
                  <a:lnTo>
                    <a:pt x="0" y="0"/>
                  </a:lnTo>
                  <a:close/>
                </a:path>
              </a:pathLst>
            </a:custGeom>
            <a:gradFill flip="none" rotWithShape="1">
              <a:gsLst>
                <a:gs pos="0">
                  <a:schemeClr val="accent4"/>
                </a:gs>
                <a:gs pos="100000">
                  <a:schemeClr val="accent4">
                    <a:lumMod val="75000"/>
                  </a:schemeClr>
                </a:gs>
              </a:gsLst>
              <a:lin ang="16200000" scaled="1"/>
              <a:tileRect/>
            </a:gradFill>
            <a:ln>
              <a:noFill/>
            </a:ln>
            <a:effectLst>
              <a:outerShdw blurRad="3175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矩形 8269"/>
            <p:cNvSpPr/>
            <p:nvPr/>
          </p:nvSpPr>
          <p:spPr>
            <a:xfrm flipH="1">
              <a:off x="3715918" y="5089421"/>
              <a:ext cx="1655627" cy="1768579"/>
            </a:xfrm>
            <a:custGeom>
              <a:avLst/>
              <a:gdLst>
                <a:gd name="connsiteX0" fmla="*/ 0 w 1026319"/>
                <a:gd name="connsiteY0" fmla="*/ 0 h 1746807"/>
                <a:gd name="connsiteX1" fmla="*/ 1026319 w 1026319"/>
                <a:gd name="connsiteY1" fmla="*/ 0 h 1746807"/>
                <a:gd name="connsiteX2" fmla="*/ 1026319 w 1026319"/>
                <a:gd name="connsiteY2" fmla="*/ 1746807 h 1746807"/>
                <a:gd name="connsiteX3" fmla="*/ 0 w 1026319"/>
                <a:gd name="connsiteY3" fmla="*/ 1746807 h 1746807"/>
                <a:gd name="connsiteX4" fmla="*/ 0 w 1026319"/>
                <a:gd name="connsiteY4" fmla="*/ 0 h 1746807"/>
                <a:gd name="connsiteX0-1" fmla="*/ 0 w 1450181"/>
                <a:gd name="connsiteY0-2" fmla="*/ 0 h 1746807"/>
                <a:gd name="connsiteX1-3" fmla="*/ 1026319 w 1450181"/>
                <a:gd name="connsiteY1-4" fmla="*/ 0 h 1746807"/>
                <a:gd name="connsiteX2-5" fmla="*/ 1450181 w 1450181"/>
                <a:gd name="connsiteY2-6" fmla="*/ 1746807 h 1746807"/>
                <a:gd name="connsiteX3-7" fmla="*/ 0 w 1450181"/>
                <a:gd name="connsiteY3-8" fmla="*/ 1746807 h 1746807"/>
                <a:gd name="connsiteX4-9" fmla="*/ 0 w 1450181"/>
                <a:gd name="connsiteY4-10" fmla="*/ 0 h 1746807"/>
                <a:gd name="connsiteX0-11" fmla="*/ 0 w 1450181"/>
                <a:gd name="connsiteY0-12" fmla="*/ 0 h 1746807"/>
                <a:gd name="connsiteX1-13" fmla="*/ 1026319 w 1450181"/>
                <a:gd name="connsiteY1-14" fmla="*/ 0 h 1746807"/>
                <a:gd name="connsiteX2-15" fmla="*/ 1450181 w 1450181"/>
                <a:gd name="connsiteY2-16" fmla="*/ 1746807 h 1746807"/>
                <a:gd name="connsiteX3-17" fmla="*/ 90487 w 1450181"/>
                <a:gd name="connsiteY3-18" fmla="*/ 1746807 h 1746807"/>
                <a:gd name="connsiteX4-19" fmla="*/ 0 w 1450181"/>
                <a:gd name="connsiteY4-20" fmla="*/ 0 h 1746807"/>
                <a:gd name="connsiteX0-21" fmla="*/ 0 w 1450181"/>
                <a:gd name="connsiteY0-22" fmla="*/ 0 h 1746807"/>
                <a:gd name="connsiteX1-23" fmla="*/ 1026319 w 1450181"/>
                <a:gd name="connsiteY1-24" fmla="*/ 0 h 1746807"/>
                <a:gd name="connsiteX2-25" fmla="*/ 1450181 w 1450181"/>
                <a:gd name="connsiteY2-26" fmla="*/ 1746807 h 1746807"/>
                <a:gd name="connsiteX3-27" fmla="*/ 235630 w 1450181"/>
                <a:gd name="connsiteY3-28" fmla="*/ 1746807 h 1746807"/>
                <a:gd name="connsiteX4-29" fmla="*/ 0 w 1450181"/>
                <a:gd name="connsiteY4-30" fmla="*/ 0 h 1746807"/>
                <a:gd name="connsiteX0-31" fmla="*/ 0 w 1653381"/>
                <a:gd name="connsiteY0-32" fmla="*/ 0 h 1746807"/>
                <a:gd name="connsiteX1-33" fmla="*/ 1026319 w 1653381"/>
                <a:gd name="connsiteY1-34" fmla="*/ 0 h 1746807"/>
                <a:gd name="connsiteX2-35" fmla="*/ 1653381 w 1653381"/>
                <a:gd name="connsiteY2-36" fmla="*/ 1746807 h 1746807"/>
                <a:gd name="connsiteX3-37" fmla="*/ 235630 w 1653381"/>
                <a:gd name="connsiteY3-38" fmla="*/ 1746807 h 1746807"/>
                <a:gd name="connsiteX4-39" fmla="*/ 0 w 1653381"/>
                <a:gd name="connsiteY4-40" fmla="*/ 0 h 1746807"/>
                <a:gd name="connsiteX0-41" fmla="*/ 0 w 1653381"/>
                <a:gd name="connsiteY0-42" fmla="*/ 0 h 1746807"/>
                <a:gd name="connsiteX1-43" fmla="*/ 1026319 w 1653381"/>
                <a:gd name="connsiteY1-44" fmla="*/ 0 h 1746807"/>
                <a:gd name="connsiteX2-45" fmla="*/ 1653381 w 1653381"/>
                <a:gd name="connsiteY2-46" fmla="*/ 1746807 h 1746807"/>
                <a:gd name="connsiteX3-47" fmla="*/ 495980 w 1653381"/>
                <a:gd name="connsiteY3-48" fmla="*/ 1746807 h 1746807"/>
                <a:gd name="connsiteX4-49" fmla="*/ 0 w 1653381"/>
                <a:gd name="connsiteY4-50" fmla="*/ 0 h 1746807"/>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653381" h="1746807">
                  <a:moveTo>
                    <a:pt x="0" y="0"/>
                  </a:moveTo>
                  <a:lnTo>
                    <a:pt x="1026319" y="0"/>
                  </a:lnTo>
                  <a:lnTo>
                    <a:pt x="1653381" y="1746807"/>
                  </a:lnTo>
                  <a:lnTo>
                    <a:pt x="495980" y="1746807"/>
                  </a:lnTo>
                  <a:lnTo>
                    <a:pt x="0" y="0"/>
                  </a:lnTo>
                  <a:close/>
                </a:path>
              </a:pathLst>
            </a:custGeom>
            <a:gradFill flip="none" rotWithShape="1">
              <a:gsLst>
                <a:gs pos="0">
                  <a:schemeClr val="accent2"/>
                </a:gs>
                <a:gs pos="100000">
                  <a:schemeClr val="accent2">
                    <a:lumMod val="75000"/>
                  </a:schemeClr>
                </a:gs>
              </a:gsLst>
              <a:lin ang="16200000" scaled="1"/>
              <a:tileRect/>
            </a:gradFill>
            <a:ln>
              <a:noFill/>
            </a:ln>
            <a:effectLst>
              <a:outerShdw blurRad="3175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矩形 8269"/>
            <p:cNvSpPr/>
            <p:nvPr/>
          </p:nvSpPr>
          <p:spPr>
            <a:xfrm>
              <a:off x="7930062" y="5085793"/>
              <a:ext cx="2587364" cy="1772207"/>
            </a:xfrm>
            <a:custGeom>
              <a:avLst/>
              <a:gdLst>
                <a:gd name="connsiteX0" fmla="*/ 0 w 1026319"/>
                <a:gd name="connsiteY0" fmla="*/ 0 h 1746807"/>
                <a:gd name="connsiteX1" fmla="*/ 1026319 w 1026319"/>
                <a:gd name="connsiteY1" fmla="*/ 0 h 1746807"/>
                <a:gd name="connsiteX2" fmla="*/ 1026319 w 1026319"/>
                <a:gd name="connsiteY2" fmla="*/ 1746807 h 1746807"/>
                <a:gd name="connsiteX3" fmla="*/ 0 w 1026319"/>
                <a:gd name="connsiteY3" fmla="*/ 1746807 h 1746807"/>
                <a:gd name="connsiteX4" fmla="*/ 0 w 1026319"/>
                <a:gd name="connsiteY4" fmla="*/ 0 h 1746807"/>
                <a:gd name="connsiteX0-1" fmla="*/ 0 w 1450181"/>
                <a:gd name="connsiteY0-2" fmla="*/ 0 h 1746807"/>
                <a:gd name="connsiteX1-3" fmla="*/ 1026319 w 1450181"/>
                <a:gd name="connsiteY1-4" fmla="*/ 0 h 1746807"/>
                <a:gd name="connsiteX2-5" fmla="*/ 1450181 w 1450181"/>
                <a:gd name="connsiteY2-6" fmla="*/ 1746807 h 1746807"/>
                <a:gd name="connsiteX3-7" fmla="*/ 0 w 1450181"/>
                <a:gd name="connsiteY3-8" fmla="*/ 1746807 h 1746807"/>
                <a:gd name="connsiteX4-9" fmla="*/ 0 w 1450181"/>
                <a:gd name="connsiteY4-10" fmla="*/ 0 h 1746807"/>
                <a:gd name="connsiteX0-11" fmla="*/ 0 w 1450181"/>
                <a:gd name="connsiteY0-12" fmla="*/ 0 h 1746807"/>
                <a:gd name="connsiteX1-13" fmla="*/ 1026319 w 1450181"/>
                <a:gd name="connsiteY1-14" fmla="*/ 0 h 1746807"/>
                <a:gd name="connsiteX2-15" fmla="*/ 1450181 w 1450181"/>
                <a:gd name="connsiteY2-16" fmla="*/ 1746807 h 1746807"/>
                <a:gd name="connsiteX3-17" fmla="*/ 90487 w 1450181"/>
                <a:gd name="connsiteY3-18" fmla="*/ 1746807 h 1746807"/>
                <a:gd name="connsiteX4-19" fmla="*/ 0 w 1450181"/>
                <a:gd name="connsiteY4-20" fmla="*/ 0 h 1746807"/>
                <a:gd name="connsiteX0-21" fmla="*/ 0 w 1450181"/>
                <a:gd name="connsiteY0-22" fmla="*/ 0 h 1746807"/>
                <a:gd name="connsiteX1-23" fmla="*/ 1026319 w 1450181"/>
                <a:gd name="connsiteY1-24" fmla="*/ 0 h 1746807"/>
                <a:gd name="connsiteX2-25" fmla="*/ 1450181 w 1450181"/>
                <a:gd name="connsiteY2-26" fmla="*/ 1746807 h 1746807"/>
                <a:gd name="connsiteX3-27" fmla="*/ 235630 w 1450181"/>
                <a:gd name="connsiteY3-28" fmla="*/ 1746807 h 1746807"/>
                <a:gd name="connsiteX4-29" fmla="*/ 0 w 1450181"/>
                <a:gd name="connsiteY4-30" fmla="*/ 0 h 1746807"/>
                <a:gd name="connsiteX0-31" fmla="*/ 0 w 1653381"/>
                <a:gd name="connsiteY0-32" fmla="*/ 0 h 1746807"/>
                <a:gd name="connsiteX1-33" fmla="*/ 1026319 w 1653381"/>
                <a:gd name="connsiteY1-34" fmla="*/ 0 h 1746807"/>
                <a:gd name="connsiteX2-35" fmla="*/ 1653381 w 1653381"/>
                <a:gd name="connsiteY2-36" fmla="*/ 1746807 h 1746807"/>
                <a:gd name="connsiteX3-37" fmla="*/ 235630 w 1653381"/>
                <a:gd name="connsiteY3-38" fmla="*/ 1746807 h 1746807"/>
                <a:gd name="connsiteX4-39" fmla="*/ 0 w 1653381"/>
                <a:gd name="connsiteY4-40" fmla="*/ 0 h 1746807"/>
                <a:gd name="connsiteX0-41" fmla="*/ 0 w 1653381"/>
                <a:gd name="connsiteY0-42" fmla="*/ 0 h 1746807"/>
                <a:gd name="connsiteX1-43" fmla="*/ 1026319 w 1653381"/>
                <a:gd name="connsiteY1-44" fmla="*/ 0 h 1746807"/>
                <a:gd name="connsiteX2-45" fmla="*/ 1653381 w 1653381"/>
                <a:gd name="connsiteY2-46" fmla="*/ 1746807 h 1746807"/>
                <a:gd name="connsiteX3-47" fmla="*/ 495980 w 1653381"/>
                <a:gd name="connsiteY3-48" fmla="*/ 1746807 h 1746807"/>
                <a:gd name="connsiteX4-49" fmla="*/ 0 w 1653381"/>
                <a:gd name="connsiteY4-50" fmla="*/ 0 h 1746807"/>
                <a:gd name="connsiteX0-51" fmla="*/ 0 w 1653381"/>
                <a:gd name="connsiteY0-52" fmla="*/ 0 h 1746807"/>
                <a:gd name="connsiteX1-53" fmla="*/ 804991 w 1653381"/>
                <a:gd name="connsiteY1-54" fmla="*/ 6350 h 1746807"/>
                <a:gd name="connsiteX2-55" fmla="*/ 1653381 w 1653381"/>
                <a:gd name="connsiteY2-56" fmla="*/ 1746807 h 1746807"/>
                <a:gd name="connsiteX3-57" fmla="*/ 495980 w 1653381"/>
                <a:gd name="connsiteY3-58" fmla="*/ 1746807 h 1746807"/>
                <a:gd name="connsiteX4-59" fmla="*/ 0 w 1653381"/>
                <a:gd name="connsiteY4-60" fmla="*/ 0 h 1746807"/>
                <a:gd name="connsiteX0-61" fmla="*/ 0 w 2576637"/>
                <a:gd name="connsiteY0-62" fmla="*/ 0 h 1772207"/>
                <a:gd name="connsiteX1-63" fmla="*/ 804991 w 2576637"/>
                <a:gd name="connsiteY1-64" fmla="*/ 6350 h 1772207"/>
                <a:gd name="connsiteX2-65" fmla="*/ 2576637 w 2576637"/>
                <a:gd name="connsiteY2-66" fmla="*/ 1772207 h 1772207"/>
                <a:gd name="connsiteX3-67" fmla="*/ 495980 w 2576637"/>
                <a:gd name="connsiteY3-68" fmla="*/ 1746807 h 1772207"/>
                <a:gd name="connsiteX4-69" fmla="*/ 0 w 2576637"/>
                <a:gd name="connsiteY4-70" fmla="*/ 0 h 1772207"/>
                <a:gd name="connsiteX0-71" fmla="*/ 0 w 2576637"/>
                <a:gd name="connsiteY0-72" fmla="*/ 0 h 1772207"/>
                <a:gd name="connsiteX1-73" fmla="*/ 804991 w 2576637"/>
                <a:gd name="connsiteY1-74" fmla="*/ 6350 h 1772207"/>
                <a:gd name="connsiteX2-75" fmla="*/ 2576637 w 2576637"/>
                <a:gd name="connsiteY2-76" fmla="*/ 1772207 h 1772207"/>
                <a:gd name="connsiteX3-77" fmla="*/ 1577328 w 2576637"/>
                <a:gd name="connsiteY3-78" fmla="*/ 1772207 h 1772207"/>
                <a:gd name="connsiteX4-79" fmla="*/ 0 w 2576637"/>
                <a:gd name="connsiteY4-80" fmla="*/ 0 h 1772207"/>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576637" h="1772207">
                  <a:moveTo>
                    <a:pt x="0" y="0"/>
                  </a:moveTo>
                  <a:lnTo>
                    <a:pt x="804991" y="6350"/>
                  </a:lnTo>
                  <a:lnTo>
                    <a:pt x="2576637" y="1772207"/>
                  </a:lnTo>
                  <a:lnTo>
                    <a:pt x="1577328" y="1772207"/>
                  </a:lnTo>
                  <a:lnTo>
                    <a:pt x="0" y="0"/>
                  </a:lnTo>
                  <a:close/>
                </a:path>
              </a:pathLst>
            </a:custGeom>
            <a:gradFill flip="none" rotWithShape="1">
              <a:gsLst>
                <a:gs pos="0">
                  <a:schemeClr val="accent5"/>
                </a:gs>
                <a:gs pos="100000">
                  <a:schemeClr val="accent5">
                    <a:lumMod val="75000"/>
                  </a:schemeClr>
                </a:gs>
              </a:gsLst>
              <a:lin ang="16200000" scaled="1"/>
              <a:tileRect/>
            </a:gradFill>
            <a:ln>
              <a:noFill/>
            </a:ln>
            <a:effectLst>
              <a:outerShdw blurRad="3175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矩形 8269"/>
            <p:cNvSpPr/>
            <p:nvPr/>
          </p:nvSpPr>
          <p:spPr>
            <a:xfrm flipH="1">
              <a:off x="1650506" y="5085793"/>
              <a:ext cx="2637454" cy="1772207"/>
            </a:xfrm>
            <a:custGeom>
              <a:avLst/>
              <a:gdLst>
                <a:gd name="connsiteX0" fmla="*/ 0 w 1026319"/>
                <a:gd name="connsiteY0" fmla="*/ 0 h 1746807"/>
                <a:gd name="connsiteX1" fmla="*/ 1026319 w 1026319"/>
                <a:gd name="connsiteY1" fmla="*/ 0 h 1746807"/>
                <a:gd name="connsiteX2" fmla="*/ 1026319 w 1026319"/>
                <a:gd name="connsiteY2" fmla="*/ 1746807 h 1746807"/>
                <a:gd name="connsiteX3" fmla="*/ 0 w 1026319"/>
                <a:gd name="connsiteY3" fmla="*/ 1746807 h 1746807"/>
                <a:gd name="connsiteX4" fmla="*/ 0 w 1026319"/>
                <a:gd name="connsiteY4" fmla="*/ 0 h 1746807"/>
                <a:gd name="connsiteX0-1" fmla="*/ 0 w 1450181"/>
                <a:gd name="connsiteY0-2" fmla="*/ 0 h 1746807"/>
                <a:gd name="connsiteX1-3" fmla="*/ 1026319 w 1450181"/>
                <a:gd name="connsiteY1-4" fmla="*/ 0 h 1746807"/>
                <a:gd name="connsiteX2-5" fmla="*/ 1450181 w 1450181"/>
                <a:gd name="connsiteY2-6" fmla="*/ 1746807 h 1746807"/>
                <a:gd name="connsiteX3-7" fmla="*/ 0 w 1450181"/>
                <a:gd name="connsiteY3-8" fmla="*/ 1746807 h 1746807"/>
                <a:gd name="connsiteX4-9" fmla="*/ 0 w 1450181"/>
                <a:gd name="connsiteY4-10" fmla="*/ 0 h 1746807"/>
                <a:gd name="connsiteX0-11" fmla="*/ 0 w 1450181"/>
                <a:gd name="connsiteY0-12" fmla="*/ 0 h 1746807"/>
                <a:gd name="connsiteX1-13" fmla="*/ 1026319 w 1450181"/>
                <a:gd name="connsiteY1-14" fmla="*/ 0 h 1746807"/>
                <a:gd name="connsiteX2-15" fmla="*/ 1450181 w 1450181"/>
                <a:gd name="connsiteY2-16" fmla="*/ 1746807 h 1746807"/>
                <a:gd name="connsiteX3-17" fmla="*/ 90487 w 1450181"/>
                <a:gd name="connsiteY3-18" fmla="*/ 1746807 h 1746807"/>
                <a:gd name="connsiteX4-19" fmla="*/ 0 w 1450181"/>
                <a:gd name="connsiteY4-20" fmla="*/ 0 h 1746807"/>
                <a:gd name="connsiteX0-21" fmla="*/ 0 w 1450181"/>
                <a:gd name="connsiteY0-22" fmla="*/ 0 h 1746807"/>
                <a:gd name="connsiteX1-23" fmla="*/ 1026319 w 1450181"/>
                <a:gd name="connsiteY1-24" fmla="*/ 0 h 1746807"/>
                <a:gd name="connsiteX2-25" fmla="*/ 1450181 w 1450181"/>
                <a:gd name="connsiteY2-26" fmla="*/ 1746807 h 1746807"/>
                <a:gd name="connsiteX3-27" fmla="*/ 235630 w 1450181"/>
                <a:gd name="connsiteY3-28" fmla="*/ 1746807 h 1746807"/>
                <a:gd name="connsiteX4-29" fmla="*/ 0 w 1450181"/>
                <a:gd name="connsiteY4-30" fmla="*/ 0 h 1746807"/>
                <a:gd name="connsiteX0-31" fmla="*/ 0 w 1653381"/>
                <a:gd name="connsiteY0-32" fmla="*/ 0 h 1746807"/>
                <a:gd name="connsiteX1-33" fmla="*/ 1026319 w 1653381"/>
                <a:gd name="connsiteY1-34" fmla="*/ 0 h 1746807"/>
                <a:gd name="connsiteX2-35" fmla="*/ 1653381 w 1653381"/>
                <a:gd name="connsiteY2-36" fmla="*/ 1746807 h 1746807"/>
                <a:gd name="connsiteX3-37" fmla="*/ 235630 w 1653381"/>
                <a:gd name="connsiteY3-38" fmla="*/ 1746807 h 1746807"/>
                <a:gd name="connsiteX4-39" fmla="*/ 0 w 1653381"/>
                <a:gd name="connsiteY4-40" fmla="*/ 0 h 1746807"/>
                <a:gd name="connsiteX0-41" fmla="*/ 0 w 1653381"/>
                <a:gd name="connsiteY0-42" fmla="*/ 0 h 1746807"/>
                <a:gd name="connsiteX1-43" fmla="*/ 1026319 w 1653381"/>
                <a:gd name="connsiteY1-44" fmla="*/ 0 h 1746807"/>
                <a:gd name="connsiteX2-45" fmla="*/ 1653381 w 1653381"/>
                <a:gd name="connsiteY2-46" fmla="*/ 1746807 h 1746807"/>
                <a:gd name="connsiteX3-47" fmla="*/ 495980 w 1653381"/>
                <a:gd name="connsiteY3-48" fmla="*/ 1746807 h 1746807"/>
                <a:gd name="connsiteX4-49" fmla="*/ 0 w 1653381"/>
                <a:gd name="connsiteY4-50" fmla="*/ 0 h 1746807"/>
                <a:gd name="connsiteX0-51" fmla="*/ 0 w 1653381"/>
                <a:gd name="connsiteY0-52" fmla="*/ 0 h 1746807"/>
                <a:gd name="connsiteX1-53" fmla="*/ 804991 w 1653381"/>
                <a:gd name="connsiteY1-54" fmla="*/ 6350 h 1746807"/>
                <a:gd name="connsiteX2-55" fmla="*/ 1653381 w 1653381"/>
                <a:gd name="connsiteY2-56" fmla="*/ 1746807 h 1746807"/>
                <a:gd name="connsiteX3-57" fmla="*/ 495980 w 1653381"/>
                <a:gd name="connsiteY3-58" fmla="*/ 1746807 h 1746807"/>
                <a:gd name="connsiteX4-59" fmla="*/ 0 w 1653381"/>
                <a:gd name="connsiteY4-60" fmla="*/ 0 h 1746807"/>
                <a:gd name="connsiteX0-61" fmla="*/ 0 w 2576637"/>
                <a:gd name="connsiteY0-62" fmla="*/ 0 h 1772207"/>
                <a:gd name="connsiteX1-63" fmla="*/ 804991 w 2576637"/>
                <a:gd name="connsiteY1-64" fmla="*/ 6350 h 1772207"/>
                <a:gd name="connsiteX2-65" fmla="*/ 2576637 w 2576637"/>
                <a:gd name="connsiteY2-66" fmla="*/ 1772207 h 1772207"/>
                <a:gd name="connsiteX3-67" fmla="*/ 495980 w 2576637"/>
                <a:gd name="connsiteY3-68" fmla="*/ 1746807 h 1772207"/>
                <a:gd name="connsiteX4-69" fmla="*/ 0 w 2576637"/>
                <a:gd name="connsiteY4-70" fmla="*/ 0 h 1772207"/>
                <a:gd name="connsiteX0-71" fmla="*/ 0 w 2576637"/>
                <a:gd name="connsiteY0-72" fmla="*/ 0 h 1772207"/>
                <a:gd name="connsiteX1-73" fmla="*/ 804991 w 2576637"/>
                <a:gd name="connsiteY1-74" fmla="*/ 6350 h 1772207"/>
                <a:gd name="connsiteX2-75" fmla="*/ 2576637 w 2576637"/>
                <a:gd name="connsiteY2-76" fmla="*/ 1772207 h 1772207"/>
                <a:gd name="connsiteX3-77" fmla="*/ 1577328 w 2576637"/>
                <a:gd name="connsiteY3-78" fmla="*/ 1772207 h 1772207"/>
                <a:gd name="connsiteX4-79" fmla="*/ 0 w 2576637"/>
                <a:gd name="connsiteY4-80" fmla="*/ 0 h 1772207"/>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576637" h="1772207">
                  <a:moveTo>
                    <a:pt x="0" y="0"/>
                  </a:moveTo>
                  <a:lnTo>
                    <a:pt x="804991" y="6350"/>
                  </a:lnTo>
                  <a:lnTo>
                    <a:pt x="2576637" y="1772207"/>
                  </a:lnTo>
                  <a:lnTo>
                    <a:pt x="1577328" y="1772207"/>
                  </a:lnTo>
                  <a:lnTo>
                    <a:pt x="0" y="0"/>
                  </a:lnTo>
                  <a:close/>
                </a:path>
              </a:pathLst>
            </a:custGeom>
            <a:gradFill flip="none" rotWithShape="1">
              <a:gsLst>
                <a:gs pos="0">
                  <a:schemeClr val="accent1"/>
                </a:gs>
                <a:gs pos="100000">
                  <a:schemeClr val="accent1">
                    <a:lumMod val="75000"/>
                  </a:schemeClr>
                </a:gs>
              </a:gsLst>
              <a:lin ang="16200000" scaled="1"/>
              <a:tileRect/>
            </a:gradFill>
            <a:ln>
              <a:noFill/>
            </a:ln>
            <a:effectLst>
              <a:outerShdw blurRad="3175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1" name="Title 1"/>
          <p:cNvSpPr>
            <a:spLocks noGrp="1"/>
          </p:cNvSpPr>
          <p:nvPr>
            <p:ph type="title"/>
          </p:nvPr>
        </p:nvSpPr>
        <p:spPr>
          <a:xfrm>
            <a:off x="1837592" y="-3"/>
            <a:ext cx="8516815" cy="971306"/>
          </a:xfrm>
        </p:spPr>
        <p:txBody>
          <a:bodyPr/>
          <a:lstStyle/>
          <a:p>
            <a:pPr algn="ctr"/>
            <a:r>
              <a:rPr lang="en-US" smtClean="0"/>
              <a:t>Business Model</a:t>
            </a:r>
            <a:endParaRPr lang="en-GB"/>
          </a:p>
        </p:txBody>
      </p:sp>
      <p:grpSp>
        <p:nvGrpSpPr>
          <p:cNvPr id="44" name="Group 43"/>
          <p:cNvGrpSpPr/>
          <p:nvPr/>
        </p:nvGrpSpPr>
        <p:grpSpPr>
          <a:xfrm>
            <a:off x="5828487" y="5896526"/>
            <a:ext cx="383755" cy="384412"/>
            <a:chOff x="9145588" y="4435475"/>
            <a:chExt cx="464344" cy="465138"/>
          </a:xfrm>
          <a:solidFill>
            <a:schemeClr val="bg2"/>
          </a:solidFill>
        </p:grpSpPr>
        <p:sp>
          <p:nvSpPr>
            <p:cNvPr id="45"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6"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7"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8"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9"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0"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1"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2"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3"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54" name="Group 53"/>
          <p:cNvGrpSpPr/>
          <p:nvPr/>
        </p:nvGrpSpPr>
        <p:grpSpPr>
          <a:xfrm>
            <a:off x="8220853" y="5841629"/>
            <a:ext cx="317153" cy="317153"/>
            <a:chOff x="7287419" y="2577307"/>
            <a:chExt cx="464344" cy="464344"/>
          </a:xfrm>
          <a:solidFill>
            <a:schemeClr val="bg2"/>
          </a:solidFill>
        </p:grpSpPr>
        <p:sp>
          <p:nvSpPr>
            <p:cNvPr id="55" name="AutoShape 56"/>
            <p:cNvSpPr/>
            <p:nvPr/>
          </p:nvSpPr>
          <p:spPr bwMode="auto">
            <a:xfrm>
              <a:off x="7287419"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6" name="AutoShape 57"/>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7" name="AutoShape 58"/>
            <p:cNvSpPr/>
            <p:nvPr/>
          </p:nvSpPr>
          <p:spPr bwMode="auto">
            <a:xfrm>
              <a:off x="7446963"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58" name="Group 57"/>
          <p:cNvGrpSpPr/>
          <p:nvPr/>
        </p:nvGrpSpPr>
        <p:grpSpPr>
          <a:xfrm>
            <a:off x="3394278" y="5983570"/>
            <a:ext cx="317695" cy="297636"/>
            <a:chOff x="5368132" y="3540125"/>
            <a:chExt cx="465138" cy="435769"/>
          </a:xfrm>
          <a:solidFill>
            <a:schemeClr val="bg2"/>
          </a:solidFill>
        </p:grpSpPr>
        <p:sp>
          <p:nvSpPr>
            <p:cNvPr id="59"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0"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61" name="Group 60"/>
          <p:cNvGrpSpPr/>
          <p:nvPr/>
        </p:nvGrpSpPr>
        <p:grpSpPr>
          <a:xfrm>
            <a:off x="7096274" y="5926632"/>
            <a:ext cx="384412" cy="323405"/>
            <a:chOff x="5368132" y="2625725"/>
            <a:chExt cx="465138" cy="391319"/>
          </a:xfrm>
          <a:solidFill>
            <a:schemeClr val="bg2"/>
          </a:solidFill>
        </p:grpSpPr>
        <p:sp>
          <p:nvSpPr>
            <p:cNvPr id="62"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3"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4"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65" name="Group 64"/>
          <p:cNvGrpSpPr/>
          <p:nvPr/>
        </p:nvGrpSpPr>
        <p:grpSpPr>
          <a:xfrm>
            <a:off x="4492567" y="5897252"/>
            <a:ext cx="383755" cy="383755"/>
            <a:chOff x="4439444" y="1652588"/>
            <a:chExt cx="464344" cy="464344"/>
          </a:xfrm>
          <a:solidFill>
            <a:schemeClr val="bg2"/>
          </a:solidFill>
        </p:grpSpPr>
        <p:sp>
          <p:nvSpPr>
            <p:cNvPr id="66"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7"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8"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110" name="Rectangle 109"/>
          <p:cNvSpPr/>
          <p:nvPr/>
        </p:nvSpPr>
        <p:spPr>
          <a:xfrm>
            <a:off x="1513451" y="1298225"/>
            <a:ext cx="9144000" cy="738664"/>
          </a:xfrm>
          <a:prstGeom prst="rect">
            <a:avLst/>
          </a:prstGeom>
        </p:spPr>
        <p:txBody>
          <a:bodyPr wrap="square">
            <a:spAutoFit/>
          </a:bodyPr>
          <a:lstStyle/>
          <a:p>
            <a:pPr algn="ctr"/>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p>
        </p:txBody>
      </p:sp>
      <p:sp>
        <p:nvSpPr>
          <p:cNvPr id="69" name="TextBox 68"/>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70" name="Straight Connector 69"/>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9"/>
                                        </p:tgtEl>
                                        <p:attrNameLst>
                                          <p:attrName>style.visibility</p:attrName>
                                        </p:attrNameLst>
                                      </p:cBhvr>
                                      <p:to>
                                        <p:strVal val="visible"/>
                                      </p:to>
                                    </p:set>
                                    <p:animEffect transition="in" filter="wipe(left)">
                                      <p:cBhvr>
                                        <p:cTn id="11" dur="500"/>
                                        <p:tgtEl>
                                          <p:spTgt spid="6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70"/>
                                        </p:tgtEl>
                                        <p:attrNameLst>
                                          <p:attrName>style.visibility</p:attrName>
                                        </p:attrNameLst>
                                      </p:cBhvr>
                                      <p:to>
                                        <p:strVal val="visible"/>
                                      </p:to>
                                    </p:set>
                                    <p:animEffect transition="in" filter="fade">
                                      <p:cBhvr>
                                        <p:cTn id="15" dur="500"/>
                                        <p:tgtEl>
                                          <p:spTgt spid="70"/>
                                        </p:tgtEl>
                                      </p:cBhvr>
                                    </p:animEffect>
                                  </p:childTnLst>
                                </p:cTn>
                              </p:par>
                            </p:childTnLst>
                          </p:cTn>
                        </p:par>
                        <p:par>
                          <p:cTn id="16" fill="hold">
                            <p:stCondLst>
                              <p:cond delay="1500"/>
                            </p:stCondLst>
                            <p:childTnLst>
                              <p:par>
                                <p:cTn id="17" presetID="16" presetClass="entr" presetSubtype="21" fill="hold" grpId="0" nodeType="afterEffect">
                                  <p:stCondLst>
                                    <p:cond delay="0"/>
                                  </p:stCondLst>
                                  <p:childTnLst>
                                    <p:set>
                                      <p:cBhvr>
                                        <p:cTn id="18" dur="1" fill="hold">
                                          <p:stCondLst>
                                            <p:cond delay="0"/>
                                          </p:stCondLst>
                                        </p:cTn>
                                        <p:tgtEl>
                                          <p:spTgt spid="110"/>
                                        </p:tgtEl>
                                        <p:attrNameLst>
                                          <p:attrName>style.visibility</p:attrName>
                                        </p:attrNameLst>
                                      </p:cBhvr>
                                      <p:to>
                                        <p:strVal val="visible"/>
                                      </p:to>
                                    </p:set>
                                    <p:animEffect transition="in" filter="barn(inVertical)">
                                      <p:cBhvr>
                                        <p:cTn id="19"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110" grpId="0"/>
      <p:bldP spid="69"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Number List</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cxnSp>
        <p:nvCxnSpPr>
          <p:cNvPr id="4" name="Straight Connector 3"/>
          <p:cNvCxnSpPr/>
          <p:nvPr/>
        </p:nvCxnSpPr>
        <p:spPr>
          <a:xfrm rot="16200000">
            <a:off x="6095998" y="840901"/>
            <a:ext cx="0" cy="8431596"/>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 name="Rectangle 4"/>
          <p:cNvSpPr/>
          <p:nvPr/>
        </p:nvSpPr>
        <p:spPr>
          <a:xfrm>
            <a:off x="2504633" y="5330165"/>
            <a:ext cx="7182734" cy="738664"/>
          </a:xfrm>
          <a:prstGeom prst="rect">
            <a:avLst/>
          </a:prstGeom>
        </p:spPr>
        <p:txBody>
          <a:bodyPr wrap="square">
            <a:spAutoFit/>
          </a:bodyPr>
          <a:lstStyle/>
          <a:p>
            <a:pPr algn="ctr"/>
            <a:r>
              <a:rPr lang="en-GB" sz="1400" smtClean="0"/>
              <a:t>Lorem ipsum dolor sit amet, consectetur adipiscing elit, sed do eiusmod tempor incididunt ut labore et dolore magna aliqua. Ut enim ad minim veniam, quis nostrud exercitation ullamco laboris nisi ut aliquip ex ea commodo consequat. </a:t>
            </a:r>
            <a:endParaRPr lang="en-GB" sz="1400"/>
          </a:p>
        </p:txBody>
      </p:sp>
      <p:grpSp>
        <p:nvGrpSpPr>
          <p:cNvPr id="6" name="Group 5"/>
          <p:cNvGrpSpPr/>
          <p:nvPr/>
        </p:nvGrpSpPr>
        <p:grpSpPr>
          <a:xfrm>
            <a:off x="1221457" y="1689650"/>
            <a:ext cx="516155" cy="516155"/>
            <a:chOff x="1123642" y="1900296"/>
            <a:chExt cx="687003" cy="687003"/>
          </a:xfrm>
          <a:effectLst>
            <a:outerShdw blurRad="76200" dir="13500000" sy="23000" kx="1200000" algn="br" rotWithShape="0">
              <a:prstClr val="black">
                <a:alpha val="20000"/>
              </a:prstClr>
            </a:outerShdw>
          </a:effectLst>
        </p:grpSpPr>
        <p:sp>
          <p:nvSpPr>
            <p:cNvPr id="7" name="Oval 6"/>
            <p:cNvSpPr/>
            <p:nvPr/>
          </p:nvSpPr>
          <p:spPr>
            <a:xfrm>
              <a:off x="1123642" y="1900296"/>
              <a:ext cx="687003" cy="68700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Freeform 7"/>
            <p:cNvSpPr/>
            <p:nvPr/>
          </p:nvSpPr>
          <p:spPr bwMode="auto">
            <a:xfrm>
              <a:off x="1328245" y="2099747"/>
              <a:ext cx="277795" cy="28810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nvGrpSpPr>
          <p:cNvPr id="9" name="Group 8"/>
          <p:cNvGrpSpPr/>
          <p:nvPr/>
        </p:nvGrpSpPr>
        <p:grpSpPr>
          <a:xfrm>
            <a:off x="1818150" y="1532228"/>
            <a:ext cx="3746568" cy="830997"/>
            <a:chOff x="2096990" y="1602565"/>
            <a:chExt cx="3746568" cy="830997"/>
          </a:xfrm>
        </p:grpSpPr>
        <p:sp>
          <p:nvSpPr>
            <p:cNvPr id="10" name="TextBox 9"/>
            <p:cNvSpPr txBox="1"/>
            <p:nvPr/>
          </p:nvSpPr>
          <p:spPr>
            <a:xfrm>
              <a:off x="2096990" y="1602565"/>
              <a:ext cx="1556836" cy="400110"/>
            </a:xfrm>
            <a:prstGeom prst="rect">
              <a:avLst/>
            </a:prstGeom>
            <a:noFill/>
          </p:spPr>
          <p:txBody>
            <a:bodyPr wrap="none" rtlCol="0">
              <a:spAutoFit/>
            </a:bodyPr>
            <a:lstStyle/>
            <a:p>
              <a:r>
                <a:rPr lang="en-GB" sz="2000" b="1">
                  <a:solidFill>
                    <a:schemeClr val="accent1"/>
                  </a:solidFill>
                </a:rPr>
                <a:t>N</a:t>
              </a:r>
              <a:r>
                <a:rPr lang="en-GB" sz="2000" b="1" smtClean="0">
                  <a:solidFill>
                    <a:schemeClr val="accent1"/>
                  </a:solidFill>
                </a:rPr>
                <a:t>umber One</a:t>
              </a:r>
              <a:endParaRPr lang="en-GB" sz="2000" b="1">
                <a:solidFill>
                  <a:schemeClr val="accent1"/>
                </a:solidFill>
              </a:endParaRPr>
            </a:p>
          </p:txBody>
        </p:sp>
        <p:sp>
          <p:nvSpPr>
            <p:cNvPr id="11" name="TextBox 10"/>
            <p:cNvSpPr txBox="1"/>
            <p:nvPr/>
          </p:nvSpPr>
          <p:spPr>
            <a:xfrm>
              <a:off x="2096990" y="1694898"/>
              <a:ext cx="3746568" cy="738664"/>
            </a:xfrm>
            <a:prstGeom prst="rect">
              <a:avLst/>
            </a:prstGeom>
            <a:noFill/>
          </p:spPr>
          <p:txBody>
            <a:bodyPr wrap="square" rtlCol="0">
              <a:spAutoFit/>
            </a:bodyPr>
            <a:lstStyle/>
            <a:p>
              <a:pPr fontAlgn="ctr"/>
              <a:endParaRPr lang="en-GB" sz="1400" smtClean="0"/>
            </a:p>
            <a:p>
              <a:pPr fontAlgn="ctr"/>
              <a:r>
                <a:rPr lang="en-GB" sz="1400" smtClean="0"/>
                <a:t>Lorem ipsum dolor sit amet, consectetur adipiscing elit, sed do eiusmod tempor incididunt</a:t>
              </a:r>
              <a:endParaRPr lang="en-GB" sz="1400"/>
            </a:p>
          </p:txBody>
        </p:sp>
      </p:grpSp>
      <p:grpSp>
        <p:nvGrpSpPr>
          <p:cNvPr id="12" name="Group 11"/>
          <p:cNvGrpSpPr/>
          <p:nvPr/>
        </p:nvGrpSpPr>
        <p:grpSpPr>
          <a:xfrm>
            <a:off x="1221457" y="2798076"/>
            <a:ext cx="516155" cy="516155"/>
            <a:chOff x="1123642" y="1900296"/>
            <a:chExt cx="687003" cy="687003"/>
          </a:xfrm>
          <a:effectLst>
            <a:outerShdw blurRad="76200" dir="13500000" sy="23000" kx="1200000" algn="br" rotWithShape="0">
              <a:prstClr val="black">
                <a:alpha val="20000"/>
              </a:prstClr>
            </a:outerShdw>
          </a:effectLst>
        </p:grpSpPr>
        <p:sp>
          <p:nvSpPr>
            <p:cNvPr id="13" name="Oval 12"/>
            <p:cNvSpPr/>
            <p:nvPr/>
          </p:nvSpPr>
          <p:spPr>
            <a:xfrm>
              <a:off x="1123642" y="1900296"/>
              <a:ext cx="687003" cy="68700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Freeform 13"/>
            <p:cNvSpPr/>
            <p:nvPr/>
          </p:nvSpPr>
          <p:spPr bwMode="auto">
            <a:xfrm>
              <a:off x="1328245" y="2099747"/>
              <a:ext cx="277795" cy="28810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nvGrpSpPr>
          <p:cNvPr id="15" name="Group 14"/>
          <p:cNvGrpSpPr/>
          <p:nvPr/>
        </p:nvGrpSpPr>
        <p:grpSpPr>
          <a:xfrm>
            <a:off x="1818150" y="2640654"/>
            <a:ext cx="3746568" cy="830997"/>
            <a:chOff x="2096990" y="1602565"/>
            <a:chExt cx="3746568" cy="830997"/>
          </a:xfrm>
        </p:grpSpPr>
        <p:sp>
          <p:nvSpPr>
            <p:cNvPr id="16" name="TextBox 15"/>
            <p:cNvSpPr txBox="1"/>
            <p:nvPr/>
          </p:nvSpPr>
          <p:spPr>
            <a:xfrm>
              <a:off x="2096990" y="1602565"/>
              <a:ext cx="1529265" cy="400110"/>
            </a:xfrm>
            <a:prstGeom prst="rect">
              <a:avLst/>
            </a:prstGeom>
            <a:noFill/>
          </p:spPr>
          <p:txBody>
            <a:bodyPr wrap="none" rtlCol="0">
              <a:spAutoFit/>
            </a:bodyPr>
            <a:lstStyle/>
            <a:p>
              <a:r>
                <a:rPr lang="en-GB" sz="2000">
                  <a:solidFill>
                    <a:schemeClr val="accent2"/>
                  </a:solidFill>
                </a:rPr>
                <a:t>N</a:t>
              </a:r>
              <a:r>
                <a:rPr lang="en-GB" sz="2000" smtClean="0">
                  <a:solidFill>
                    <a:schemeClr val="accent2"/>
                  </a:solidFill>
                </a:rPr>
                <a:t>umber Two</a:t>
              </a:r>
              <a:endParaRPr lang="en-GB" sz="2000">
                <a:solidFill>
                  <a:schemeClr val="accent2"/>
                </a:solidFill>
              </a:endParaRPr>
            </a:p>
          </p:txBody>
        </p:sp>
        <p:sp>
          <p:nvSpPr>
            <p:cNvPr id="17" name="TextBox 16"/>
            <p:cNvSpPr txBox="1"/>
            <p:nvPr/>
          </p:nvSpPr>
          <p:spPr>
            <a:xfrm>
              <a:off x="2096990" y="1694898"/>
              <a:ext cx="3746568" cy="738664"/>
            </a:xfrm>
            <a:prstGeom prst="rect">
              <a:avLst/>
            </a:prstGeom>
            <a:noFill/>
          </p:spPr>
          <p:txBody>
            <a:bodyPr wrap="square" rtlCol="0">
              <a:spAutoFit/>
            </a:bodyPr>
            <a:lstStyle/>
            <a:p>
              <a:pPr fontAlgn="ctr"/>
              <a:endParaRPr lang="en-GB" sz="1400" smtClean="0"/>
            </a:p>
            <a:p>
              <a:pPr fontAlgn="ctr"/>
              <a:r>
                <a:rPr lang="en-GB" sz="1400" smtClean="0"/>
                <a:t>Lorem ipsum dolor sit amet, consectetur adipiscing elit, sed do eiusmod tempor incididunt</a:t>
              </a:r>
              <a:endParaRPr lang="en-GB" sz="1400"/>
            </a:p>
          </p:txBody>
        </p:sp>
      </p:grpSp>
      <p:grpSp>
        <p:nvGrpSpPr>
          <p:cNvPr id="18" name="Group 17"/>
          <p:cNvGrpSpPr/>
          <p:nvPr/>
        </p:nvGrpSpPr>
        <p:grpSpPr>
          <a:xfrm>
            <a:off x="1221457" y="3911846"/>
            <a:ext cx="516155" cy="516155"/>
            <a:chOff x="1123642" y="1900296"/>
            <a:chExt cx="687003" cy="687003"/>
          </a:xfrm>
          <a:effectLst>
            <a:outerShdw blurRad="76200" dir="13500000" sy="23000" kx="1200000" algn="br" rotWithShape="0">
              <a:prstClr val="black">
                <a:alpha val="20000"/>
              </a:prstClr>
            </a:outerShdw>
          </a:effectLst>
        </p:grpSpPr>
        <p:sp>
          <p:nvSpPr>
            <p:cNvPr id="19" name="Oval 18"/>
            <p:cNvSpPr/>
            <p:nvPr/>
          </p:nvSpPr>
          <p:spPr>
            <a:xfrm>
              <a:off x="1123642" y="1900296"/>
              <a:ext cx="687003" cy="68700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Freeform 19"/>
            <p:cNvSpPr/>
            <p:nvPr/>
          </p:nvSpPr>
          <p:spPr bwMode="auto">
            <a:xfrm>
              <a:off x="1328245" y="2099747"/>
              <a:ext cx="277795" cy="28810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nvGrpSpPr>
          <p:cNvPr id="21" name="Group 20"/>
          <p:cNvGrpSpPr/>
          <p:nvPr/>
        </p:nvGrpSpPr>
        <p:grpSpPr>
          <a:xfrm>
            <a:off x="1818150" y="3754424"/>
            <a:ext cx="3746568" cy="830997"/>
            <a:chOff x="2096990" y="1602565"/>
            <a:chExt cx="3746568" cy="830997"/>
          </a:xfrm>
        </p:grpSpPr>
        <p:sp>
          <p:nvSpPr>
            <p:cNvPr id="22" name="TextBox 21"/>
            <p:cNvSpPr txBox="1"/>
            <p:nvPr/>
          </p:nvSpPr>
          <p:spPr>
            <a:xfrm>
              <a:off x="2096990" y="1602565"/>
              <a:ext cx="1728678" cy="400110"/>
            </a:xfrm>
            <a:prstGeom prst="rect">
              <a:avLst/>
            </a:prstGeom>
            <a:noFill/>
          </p:spPr>
          <p:txBody>
            <a:bodyPr wrap="none" rtlCol="0">
              <a:spAutoFit/>
            </a:bodyPr>
            <a:lstStyle/>
            <a:p>
              <a:r>
                <a:rPr lang="en-GB" sz="2000" b="1">
                  <a:solidFill>
                    <a:schemeClr val="accent3"/>
                  </a:solidFill>
                </a:rPr>
                <a:t>N</a:t>
              </a:r>
              <a:r>
                <a:rPr lang="en-GB" sz="2000" b="1" smtClean="0">
                  <a:solidFill>
                    <a:schemeClr val="accent3"/>
                  </a:solidFill>
                </a:rPr>
                <a:t>umber Three</a:t>
              </a:r>
              <a:endParaRPr lang="en-GB" sz="2000" b="1">
                <a:solidFill>
                  <a:schemeClr val="accent3"/>
                </a:solidFill>
              </a:endParaRPr>
            </a:p>
          </p:txBody>
        </p:sp>
        <p:sp>
          <p:nvSpPr>
            <p:cNvPr id="23" name="TextBox 22"/>
            <p:cNvSpPr txBox="1"/>
            <p:nvPr/>
          </p:nvSpPr>
          <p:spPr>
            <a:xfrm>
              <a:off x="2096990" y="1694898"/>
              <a:ext cx="3746568" cy="738664"/>
            </a:xfrm>
            <a:prstGeom prst="rect">
              <a:avLst/>
            </a:prstGeom>
            <a:noFill/>
          </p:spPr>
          <p:txBody>
            <a:bodyPr wrap="square" rtlCol="0">
              <a:spAutoFit/>
            </a:bodyPr>
            <a:lstStyle/>
            <a:p>
              <a:pPr fontAlgn="ctr"/>
              <a:endParaRPr lang="en-GB" sz="1400" smtClean="0"/>
            </a:p>
            <a:p>
              <a:pPr fontAlgn="ctr"/>
              <a:r>
                <a:rPr lang="en-GB" sz="1400" smtClean="0"/>
                <a:t>Lorem ipsum dolor sit amet, consectetur adipiscing elit, sed do eiusmod tempor incididunt</a:t>
              </a:r>
              <a:endParaRPr lang="en-GB" sz="1400"/>
            </a:p>
          </p:txBody>
        </p:sp>
      </p:grpSp>
      <p:grpSp>
        <p:nvGrpSpPr>
          <p:cNvPr id="24" name="Group 23"/>
          <p:cNvGrpSpPr/>
          <p:nvPr/>
        </p:nvGrpSpPr>
        <p:grpSpPr>
          <a:xfrm>
            <a:off x="6627276" y="1689650"/>
            <a:ext cx="516155" cy="516155"/>
            <a:chOff x="1123642" y="1900296"/>
            <a:chExt cx="687003" cy="687003"/>
          </a:xfrm>
          <a:effectLst>
            <a:outerShdw blurRad="76200" dir="13500000" sy="23000" kx="1200000" algn="br" rotWithShape="0">
              <a:prstClr val="black">
                <a:alpha val="20000"/>
              </a:prstClr>
            </a:outerShdw>
          </a:effectLst>
        </p:grpSpPr>
        <p:sp>
          <p:nvSpPr>
            <p:cNvPr id="25" name="Oval 24"/>
            <p:cNvSpPr/>
            <p:nvPr/>
          </p:nvSpPr>
          <p:spPr>
            <a:xfrm>
              <a:off x="1123642" y="1900296"/>
              <a:ext cx="687003" cy="68700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Freeform 25"/>
            <p:cNvSpPr/>
            <p:nvPr/>
          </p:nvSpPr>
          <p:spPr bwMode="auto">
            <a:xfrm>
              <a:off x="1328245" y="2099747"/>
              <a:ext cx="277795" cy="28810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nvGrpSpPr>
          <p:cNvPr id="27" name="Group 26"/>
          <p:cNvGrpSpPr/>
          <p:nvPr/>
        </p:nvGrpSpPr>
        <p:grpSpPr>
          <a:xfrm>
            <a:off x="7223969" y="1532228"/>
            <a:ext cx="3746568" cy="830997"/>
            <a:chOff x="2096990" y="1602565"/>
            <a:chExt cx="3746568" cy="830997"/>
          </a:xfrm>
        </p:grpSpPr>
        <p:sp>
          <p:nvSpPr>
            <p:cNvPr id="28" name="TextBox 27"/>
            <p:cNvSpPr txBox="1"/>
            <p:nvPr/>
          </p:nvSpPr>
          <p:spPr>
            <a:xfrm>
              <a:off x="2096990" y="1602565"/>
              <a:ext cx="1596976" cy="400110"/>
            </a:xfrm>
            <a:prstGeom prst="rect">
              <a:avLst/>
            </a:prstGeom>
            <a:noFill/>
          </p:spPr>
          <p:txBody>
            <a:bodyPr wrap="none" rtlCol="0">
              <a:spAutoFit/>
            </a:bodyPr>
            <a:lstStyle/>
            <a:p>
              <a:r>
                <a:rPr lang="en-GB" sz="2000" b="1">
                  <a:solidFill>
                    <a:schemeClr val="accent4"/>
                  </a:solidFill>
                </a:rPr>
                <a:t>N</a:t>
              </a:r>
              <a:r>
                <a:rPr lang="en-GB" sz="2000" b="1" smtClean="0">
                  <a:solidFill>
                    <a:schemeClr val="accent4"/>
                  </a:solidFill>
                </a:rPr>
                <a:t>umber Four</a:t>
              </a:r>
              <a:endParaRPr lang="en-GB" sz="2000" b="1">
                <a:solidFill>
                  <a:schemeClr val="accent4"/>
                </a:solidFill>
              </a:endParaRPr>
            </a:p>
          </p:txBody>
        </p:sp>
        <p:sp>
          <p:nvSpPr>
            <p:cNvPr id="29" name="TextBox 28"/>
            <p:cNvSpPr txBox="1"/>
            <p:nvPr/>
          </p:nvSpPr>
          <p:spPr>
            <a:xfrm>
              <a:off x="2096990" y="1694898"/>
              <a:ext cx="3746568" cy="738664"/>
            </a:xfrm>
            <a:prstGeom prst="rect">
              <a:avLst/>
            </a:prstGeom>
            <a:noFill/>
          </p:spPr>
          <p:txBody>
            <a:bodyPr wrap="square" rtlCol="0">
              <a:spAutoFit/>
            </a:bodyPr>
            <a:lstStyle/>
            <a:p>
              <a:pPr fontAlgn="ctr"/>
              <a:endParaRPr lang="en-GB" sz="1400" smtClean="0"/>
            </a:p>
            <a:p>
              <a:pPr fontAlgn="ctr"/>
              <a:r>
                <a:rPr lang="en-GB" sz="1400" smtClean="0"/>
                <a:t>Lorem ipsum dolor sit amet, consectetur adipiscing elit, sed do eiusmod tempor incididunt</a:t>
              </a:r>
              <a:endParaRPr lang="en-GB" sz="1400"/>
            </a:p>
          </p:txBody>
        </p:sp>
      </p:grpSp>
      <p:grpSp>
        <p:nvGrpSpPr>
          <p:cNvPr id="30" name="Group 29"/>
          <p:cNvGrpSpPr/>
          <p:nvPr/>
        </p:nvGrpSpPr>
        <p:grpSpPr>
          <a:xfrm>
            <a:off x="6627276" y="2798076"/>
            <a:ext cx="516155" cy="516155"/>
            <a:chOff x="1123642" y="1900296"/>
            <a:chExt cx="687003" cy="687003"/>
          </a:xfrm>
          <a:effectLst>
            <a:outerShdw blurRad="76200" dir="13500000" sy="23000" kx="1200000" algn="br" rotWithShape="0">
              <a:prstClr val="black">
                <a:alpha val="20000"/>
              </a:prstClr>
            </a:outerShdw>
          </a:effectLst>
        </p:grpSpPr>
        <p:sp>
          <p:nvSpPr>
            <p:cNvPr id="31" name="Oval 30"/>
            <p:cNvSpPr/>
            <p:nvPr/>
          </p:nvSpPr>
          <p:spPr>
            <a:xfrm>
              <a:off x="1123642" y="1900296"/>
              <a:ext cx="687003" cy="68700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 name="Freeform 31"/>
            <p:cNvSpPr/>
            <p:nvPr/>
          </p:nvSpPr>
          <p:spPr bwMode="auto">
            <a:xfrm>
              <a:off x="1328245" y="2099747"/>
              <a:ext cx="277795" cy="28810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nvGrpSpPr>
          <p:cNvPr id="33" name="Group 32"/>
          <p:cNvGrpSpPr/>
          <p:nvPr/>
        </p:nvGrpSpPr>
        <p:grpSpPr>
          <a:xfrm>
            <a:off x="7223969" y="2640654"/>
            <a:ext cx="3746568" cy="830997"/>
            <a:chOff x="2096990" y="1602565"/>
            <a:chExt cx="3746568" cy="830997"/>
          </a:xfrm>
        </p:grpSpPr>
        <p:sp>
          <p:nvSpPr>
            <p:cNvPr id="34" name="TextBox 33"/>
            <p:cNvSpPr txBox="1"/>
            <p:nvPr/>
          </p:nvSpPr>
          <p:spPr>
            <a:xfrm>
              <a:off x="2096990" y="1602565"/>
              <a:ext cx="1544846" cy="400110"/>
            </a:xfrm>
            <a:prstGeom prst="rect">
              <a:avLst/>
            </a:prstGeom>
            <a:noFill/>
          </p:spPr>
          <p:txBody>
            <a:bodyPr wrap="none" rtlCol="0">
              <a:spAutoFit/>
            </a:bodyPr>
            <a:lstStyle/>
            <a:p>
              <a:r>
                <a:rPr lang="en-GB" sz="2000" b="1">
                  <a:solidFill>
                    <a:schemeClr val="accent5"/>
                  </a:solidFill>
                </a:rPr>
                <a:t>N</a:t>
              </a:r>
              <a:r>
                <a:rPr lang="en-GB" sz="2000" b="1" smtClean="0">
                  <a:solidFill>
                    <a:schemeClr val="accent5"/>
                  </a:solidFill>
                </a:rPr>
                <a:t>umber Five</a:t>
              </a:r>
              <a:endParaRPr lang="en-GB" sz="2000" b="1">
                <a:solidFill>
                  <a:schemeClr val="accent5"/>
                </a:solidFill>
              </a:endParaRPr>
            </a:p>
          </p:txBody>
        </p:sp>
        <p:sp>
          <p:nvSpPr>
            <p:cNvPr id="35" name="TextBox 34"/>
            <p:cNvSpPr txBox="1"/>
            <p:nvPr/>
          </p:nvSpPr>
          <p:spPr>
            <a:xfrm>
              <a:off x="2096990" y="1694898"/>
              <a:ext cx="3746568" cy="738664"/>
            </a:xfrm>
            <a:prstGeom prst="rect">
              <a:avLst/>
            </a:prstGeom>
            <a:noFill/>
          </p:spPr>
          <p:txBody>
            <a:bodyPr wrap="square" rtlCol="0">
              <a:spAutoFit/>
            </a:bodyPr>
            <a:lstStyle/>
            <a:p>
              <a:pPr fontAlgn="ctr"/>
              <a:endParaRPr lang="en-GB" sz="1400" smtClean="0"/>
            </a:p>
            <a:p>
              <a:pPr fontAlgn="ctr"/>
              <a:r>
                <a:rPr lang="en-GB" sz="1400" smtClean="0"/>
                <a:t>Lorem ipsum dolor sit amet, consectetur adipiscing elit, sed do eiusmod tempor incididunt</a:t>
              </a:r>
              <a:endParaRPr lang="en-GB" sz="1400"/>
            </a:p>
          </p:txBody>
        </p:sp>
      </p:grpSp>
      <p:grpSp>
        <p:nvGrpSpPr>
          <p:cNvPr id="36" name="Group 35"/>
          <p:cNvGrpSpPr/>
          <p:nvPr/>
        </p:nvGrpSpPr>
        <p:grpSpPr>
          <a:xfrm>
            <a:off x="6627276" y="3911846"/>
            <a:ext cx="516155" cy="516155"/>
            <a:chOff x="1123642" y="1900296"/>
            <a:chExt cx="687003" cy="687003"/>
          </a:xfrm>
          <a:effectLst>
            <a:outerShdw blurRad="76200" dir="13500000" sy="23000" kx="1200000" algn="br" rotWithShape="0">
              <a:prstClr val="black">
                <a:alpha val="20000"/>
              </a:prstClr>
            </a:outerShdw>
          </a:effectLst>
        </p:grpSpPr>
        <p:sp>
          <p:nvSpPr>
            <p:cNvPr id="37" name="Oval 36"/>
            <p:cNvSpPr/>
            <p:nvPr/>
          </p:nvSpPr>
          <p:spPr>
            <a:xfrm>
              <a:off x="1123642" y="1900296"/>
              <a:ext cx="687003" cy="68700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Freeform 37"/>
            <p:cNvSpPr/>
            <p:nvPr/>
          </p:nvSpPr>
          <p:spPr bwMode="auto">
            <a:xfrm>
              <a:off x="1328245" y="2099747"/>
              <a:ext cx="277795" cy="28810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nvGrpSpPr>
          <p:cNvPr id="39" name="Group 38"/>
          <p:cNvGrpSpPr/>
          <p:nvPr/>
        </p:nvGrpSpPr>
        <p:grpSpPr>
          <a:xfrm>
            <a:off x="7223969" y="3754424"/>
            <a:ext cx="3746568" cy="830997"/>
            <a:chOff x="2096990" y="1602565"/>
            <a:chExt cx="3746568" cy="830997"/>
          </a:xfrm>
        </p:grpSpPr>
        <p:sp>
          <p:nvSpPr>
            <p:cNvPr id="40" name="TextBox 39"/>
            <p:cNvSpPr txBox="1"/>
            <p:nvPr/>
          </p:nvSpPr>
          <p:spPr>
            <a:xfrm>
              <a:off x="2096990" y="1602565"/>
              <a:ext cx="1418978" cy="400110"/>
            </a:xfrm>
            <a:prstGeom prst="rect">
              <a:avLst/>
            </a:prstGeom>
            <a:noFill/>
          </p:spPr>
          <p:txBody>
            <a:bodyPr wrap="none" rtlCol="0">
              <a:spAutoFit/>
            </a:bodyPr>
            <a:lstStyle/>
            <a:p>
              <a:r>
                <a:rPr lang="en-GB" sz="2000" b="1">
                  <a:solidFill>
                    <a:schemeClr val="accent6"/>
                  </a:solidFill>
                </a:rPr>
                <a:t>N</a:t>
              </a:r>
              <a:r>
                <a:rPr lang="en-GB" sz="2000" b="1" smtClean="0">
                  <a:solidFill>
                    <a:schemeClr val="accent6"/>
                  </a:solidFill>
                </a:rPr>
                <a:t>umber Six</a:t>
              </a:r>
              <a:endParaRPr lang="en-GB" sz="2000" b="1">
                <a:solidFill>
                  <a:schemeClr val="accent6"/>
                </a:solidFill>
              </a:endParaRPr>
            </a:p>
          </p:txBody>
        </p:sp>
        <p:sp>
          <p:nvSpPr>
            <p:cNvPr id="41" name="TextBox 40"/>
            <p:cNvSpPr txBox="1"/>
            <p:nvPr/>
          </p:nvSpPr>
          <p:spPr>
            <a:xfrm>
              <a:off x="2096990" y="1694898"/>
              <a:ext cx="3746568" cy="738664"/>
            </a:xfrm>
            <a:prstGeom prst="rect">
              <a:avLst/>
            </a:prstGeom>
            <a:noFill/>
          </p:spPr>
          <p:txBody>
            <a:bodyPr wrap="square" rtlCol="0">
              <a:spAutoFit/>
            </a:bodyPr>
            <a:lstStyle/>
            <a:p>
              <a:pPr fontAlgn="ctr"/>
              <a:endParaRPr lang="en-GB" sz="1400" smtClean="0"/>
            </a:p>
            <a:p>
              <a:pPr fontAlgn="ctr"/>
              <a:r>
                <a:rPr lang="en-GB" sz="1400" smtClean="0"/>
                <a:t>Lorem ipsum dolor sit amet, consectetur adipiscing elit, sed do eiusmod tempor incididunt</a:t>
              </a:r>
              <a:endParaRPr lang="en-GB" sz="1400"/>
            </a:p>
          </p:txBody>
        </p:sp>
      </p:grpSp>
      <p:sp>
        <p:nvSpPr>
          <p:cNvPr id="42" name="TextBox 41"/>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43" name="Straight Connector 42"/>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2"/>
                                        </p:tgtEl>
                                        <p:attrNameLst>
                                          <p:attrName>style.visibility</p:attrName>
                                        </p:attrNameLst>
                                      </p:cBhvr>
                                      <p:to>
                                        <p:strVal val="visible"/>
                                      </p:to>
                                    </p:set>
                                    <p:animEffect transition="in" filter="fade">
                                      <p:cBhvr>
                                        <p:cTn id="11" dur="500"/>
                                        <p:tgtEl>
                                          <p:spTgt spid="4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fade">
                                      <p:cBhvr>
                                        <p:cTn id="15" dur="500"/>
                                        <p:tgtEl>
                                          <p:spTgt spid="43"/>
                                        </p:tgtEl>
                                      </p:cBhvr>
                                    </p:animEffect>
                                  </p:childTnLst>
                                </p:cTn>
                              </p:par>
                            </p:childTnLst>
                          </p:cTn>
                        </p:par>
                        <p:par>
                          <p:cTn id="16" fill="hold">
                            <p:stCondLst>
                              <p:cond delay="1500"/>
                            </p:stCondLst>
                            <p:childTnLst>
                              <p:par>
                                <p:cTn id="17" presetID="49" presetClass="entr" presetSubtype="0" decel="100000"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 calcmode="lin" valueType="num">
                                      <p:cBhvr>
                                        <p:cTn id="21" dur="500" fill="hold"/>
                                        <p:tgtEl>
                                          <p:spTgt spid="6"/>
                                        </p:tgtEl>
                                        <p:attrNameLst>
                                          <p:attrName>style.rotation</p:attrName>
                                        </p:attrNameLst>
                                      </p:cBhvr>
                                      <p:tavLst>
                                        <p:tav tm="0">
                                          <p:val>
                                            <p:fltVal val="360"/>
                                          </p:val>
                                        </p:tav>
                                        <p:tav tm="100000">
                                          <p:val>
                                            <p:fltVal val="0"/>
                                          </p:val>
                                        </p:tav>
                                      </p:tavLst>
                                    </p:anim>
                                    <p:animEffect transition="in" filter="fade">
                                      <p:cBhvr>
                                        <p:cTn id="22" dur="500"/>
                                        <p:tgtEl>
                                          <p:spTgt spid="6"/>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500"/>
                                        <p:tgtEl>
                                          <p:spTgt spid="9"/>
                                        </p:tgtEl>
                                      </p:cBhvr>
                                    </p:animEffect>
                                  </p:childTnLst>
                                </p:cTn>
                              </p:par>
                            </p:childTnLst>
                          </p:cTn>
                        </p:par>
                        <p:par>
                          <p:cTn id="27" fill="hold">
                            <p:stCondLst>
                              <p:cond delay="2500"/>
                            </p:stCondLst>
                            <p:childTnLst>
                              <p:par>
                                <p:cTn id="28" presetID="49" presetClass="entr" presetSubtype="0" decel="100000" fill="hold" nodeType="afterEffect">
                                  <p:stCondLst>
                                    <p:cond delay="0"/>
                                  </p:stCondLst>
                                  <p:childTnLst>
                                    <p:set>
                                      <p:cBhvr>
                                        <p:cTn id="29" dur="1" fill="hold">
                                          <p:stCondLst>
                                            <p:cond delay="0"/>
                                          </p:stCondLst>
                                        </p:cTn>
                                        <p:tgtEl>
                                          <p:spTgt spid="12"/>
                                        </p:tgtEl>
                                        <p:attrNameLst>
                                          <p:attrName>style.visibility</p:attrName>
                                        </p:attrNameLst>
                                      </p:cBhvr>
                                      <p:to>
                                        <p:strVal val="visible"/>
                                      </p:to>
                                    </p:set>
                                    <p:anim calcmode="lin" valueType="num">
                                      <p:cBhvr>
                                        <p:cTn id="30" dur="500" fill="hold"/>
                                        <p:tgtEl>
                                          <p:spTgt spid="12"/>
                                        </p:tgtEl>
                                        <p:attrNameLst>
                                          <p:attrName>ppt_w</p:attrName>
                                        </p:attrNameLst>
                                      </p:cBhvr>
                                      <p:tavLst>
                                        <p:tav tm="0">
                                          <p:val>
                                            <p:fltVal val="0"/>
                                          </p:val>
                                        </p:tav>
                                        <p:tav tm="100000">
                                          <p:val>
                                            <p:strVal val="#ppt_w"/>
                                          </p:val>
                                        </p:tav>
                                      </p:tavLst>
                                    </p:anim>
                                    <p:anim calcmode="lin" valueType="num">
                                      <p:cBhvr>
                                        <p:cTn id="31" dur="500" fill="hold"/>
                                        <p:tgtEl>
                                          <p:spTgt spid="12"/>
                                        </p:tgtEl>
                                        <p:attrNameLst>
                                          <p:attrName>ppt_h</p:attrName>
                                        </p:attrNameLst>
                                      </p:cBhvr>
                                      <p:tavLst>
                                        <p:tav tm="0">
                                          <p:val>
                                            <p:fltVal val="0"/>
                                          </p:val>
                                        </p:tav>
                                        <p:tav tm="100000">
                                          <p:val>
                                            <p:strVal val="#ppt_h"/>
                                          </p:val>
                                        </p:tav>
                                      </p:tavLst>
                                    </p:anim>
                                    <p:anim calcmode="lin" valueType="num">
                                      <p:cBhvr>
                                        <p:cTn id="32" dur="500" fill="hold"/>
                                        <p:tgtEl>
                                          <p:spTgt spid="12"/>
                                        </p:tgtEl>
                                        <p:attrNameLst>
                                          <p:attrName>style.rotation</p:attrName>
                                        </p:attrNameLst>
                                      </p:cBhvr>
                                      <p:tavLst>
                                        <p:tav tm="0">
                                          <p:val>
                                            <p:fltVal val="360"/>
                                          </p:val>
                                        </p:tav>
                                        <p:tav tm="100000">
                                          <p:val>
                                            <p:fltVal val="0"/>
                                          </p:val>
                                        </p:tav>
                                      </p:tavLst>
                                    </p:anim>
                                    <p:animEffect transition="in" filter="fade">
                                      <p:cBhvr>
                                        <p:cTn id="33" dur="500"/>
                                        <p:tgtEl>
                                          <p:spTgt spid="12"/>
                                        </p:tgtEl>
                                      </p:cBhvr>
                                    </p:animEffect>
                                  </p:childTnLst>
                                </p:cTn>
                              </p:par>
                            </p:childTnLst>
                          </p:cTn>
                        </p:par>
                        <p:par>
                          <p:cTn id="34" fill="hold">
                            <p:stCondLst>
                              <p:cond delay="3000"/>
                            </p:stCondLst>
                            <p:childTnLst>
                              <p:par>
                                <p:cTn id="35" presetID="10" presetClass="entr" presetSubtype="0" fill="hold" nodeType="after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fade">
                                      <p:cBhvr>
                                        <p:cTn id="37" dur="500"/>
                                        <p:tgtEl>
                                          <p:spTgt spid="15"/>
                                        </p:tgtEl>
                                      </p:cBhvr>
                                    </p:animEffect>
                                  </p:childTnLst>
                                </p:cTn>
                              </p:par>
                            </p:childTnLst>
                          </p:cTn>
                        </p:par>
                        <p:par>
                          <p:cTn id="38" fill="hold">
                            <p:stCondLst>
                              <p:cond delay="3500"/>
                            </p:stCondLst>
                            <p:childTnLst>
                              <p:par>
                                <p:cTn id="39" presetID="49" presetClass="entr" presetSubtype="0" decel="100000" fill="hold" nodeType="afterEffect">
                                  <p:stCondLst>
                                    <p:cond delay="0"/>
                                  </p:stCondLst>
                                  <p:childTnLst>
                                    <p:set>
                                      <p:cBhvr>
                                        <p:cTn id="40" dur="1" fill="hold">
                                          <p:stCondLst>
                                            <p:cond delay="0"/>
                                          </p:stCondLst>
                                        </p:cTn>
                                        <p:tgtEl>
                                          <p:spTgt spid="18"/>
                                        </p:tgtEl>
                                        <p:attrNameLst>
                                          <p:attrName>style.visibility</p:attrName>
                                        </p:attrNameLst>
                                      </p:cBhvr>
                                      <p:to>
                                        <p:strVal val="visible"/>
                                      </p:to>
                                    </p:set>
                                    <p:anim calcmode="lin" valueType="num">
                                      <p:cBhvr>
                                        <p:cTn id="41" dur="500" fill="hold"/>
                                        <p:tgtEl>
                                          <p:spTgt spid="18"/>
                                        </p:tgtEl>
                                        <p:attrNameLst>
                                          <p:attrName>ppt_w</p:attrName>
                                        </p:attrNameLst>
                                      </p:cBhvr>
                                      <p:tavLst>
                                        <p:tav tm="0">
                                          <p:val>
                                            <p:fltVal val="0"/>
                                          </p:val>
                                        </p:tav>
                                        <p:tav tm="100000">
                                          <p:val>
                                            <p:strVal val="#ppt_w"/>
                                          </p:val>
                                        </p:tav>
                                      </p:tavLst>
                                    </p:anim>
                                    <p:anim calcmode="lin" valueType="num">
                                      <p:cBhvr>
                                        <p:cTn id="42" dur="500" fill="hold"/>
                                        <p:tgtEl>
                                          <p:spTgt spid="18"/>
                                        </p:tgtEl>
                                        <p:attrNameLst>
                                          <p:attrName>ppt_h</p:attrName>
                                        </p:attrNameLst>
                                      </p:cBhvr>
                                      <p:tavLst>
                                        <p:tav tm="0">
                                          <p:val>
                                            <p:fltVal val="0"/>
                                          </p:val>
                                        </p:tav>
                                        <p:tav tm="100000">
                                          <p:val>
                                            <p:strVal val="#ppt_h"/>
                                          </p:val>
                                        </p:tav>
                                      </p:tavLst>
                                    </p:anim>
                                    <p:anim calcmode="lin" valueType="num">
                                      <p:cBhvr>
                                        <p:cTn id="43" dur="500" fill="hold"/>
                                        <p:tgtEl>
                                          <p:spTgt spid="18"/>
                                        </p:tgtEl>
                                        <p:attrNameLst>
                                          <p:attrName>style.rotation</p:attrName>
                                        </p:attrNameLst>
                                      </p:cBhvr>
                                      <p:tavLst>
                                        <p:tav tm="0">
                                          <p:val>
                                            <p:fltVal val="360"/>
                                          </p:val>
                                        </p:tav>
                                        <p:tav tm="100000">
                                          <p:val>
                                            <p:fltVal val="0"/>
                                          </p:val>
                                        </p:tav>
                                      </p:tavLst>
                                    </p:anim>
                                    <p:animEffect transition="in" filter="fade">
                                      <p:cBhvr>
                                        <p:cTn id="44" dur="500"/>
                                        <p:tgtEl>
                                          <p:spTgt spid="18"/>
                                        </p:tgtEl>
                                      </p:cBhvr>
                                    </p:animEffect>
                                  </p:childTnLst>
                                </p:cTn>
                              </p:par>
                            </p:childTnLst>
                          </p:cTn>
                        </p:par>
                        <p:par>
                          <p:cTn id="45" fill="hold">
                            <p:stCondLst>
                              <p:cond delay="4000"/>
                            </p:stCondLst>
                            <p:childTnLst>
                              <p:par>
                                <p:cTn id="46" presetID="10" presetClass="entr" presetSubtype="0" fill="hold"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fade">
                                      <p:cBhvr>
                                        <p:cTn id="48" dur="500"/>
                                        <p:tgtEl>
                                          <p:spTgt spid="21"/>
                                        </p:tgtEl>
                                      </p:cBhvr>
                                    </p:animEffect>
                                  </p:childTnLst>
                                </p:cTn>
                              </p:par>
                            </p:childTnLst>
                          </p:cTn>
                        </p:par>
                        <p:par>
                          <p:cTn id="49" fill="hold">
                            <p:stCondLst>
                              <p:cond delay="4500"/>
                            </p:stCondLst>
                            <p:childTnLst>
                              <p:par>
                                <p:cTn id="50" presetID="49" presetClass="entr" presetSubtype="0" decel="100000" fill="hold" nodeType="after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p:cTn id="52" dur="500" fill="hold"/>
                                        <p:tgtEl>
                                          <p:spTgt spid="24"/>
                                        </p:tgtEl>
                                        <p:attrNameLst>
                                          <p:attrName>ppt_w</p:attrName>
                                        </p:attrNameLst>
                                      </p:cBhvr>
                                      <p:tavLst>
                                        <p:tav tm="0">
                                          <p:val>
                                            <p:fltVal val="0"/>
                                          </p:val>
                                        </p:tav>
                                        <p:tav tm="100000">
                                          <p:val>
                                            <p:strVal val="#ppt_w"/>
                                          </p:val>
                                        </p:tav>
                                      </p:tavLst>
                                    </p:anim>
                                    <p:anim calcmode="lin" valueType="num">
                                      <p:cBhvr>
                                        <p:cTn id="53" dur="500" fill="hold"/>
                                        <p:tgtEl>
                                          <p:spTgt spid="24"/>
                                        </p:tgtEl>
                                        <p:attrNameLst>
                                          <p:attrName>ppt_h</p:attrName>
                                        </p:attrNameLst>
                                      </p:cBhvr>
                                      <p:tavLst>
                                        <p:tav tm="0">
                                          <p:val>
                                            <p:fltVal val="0"/>
                                          </p:val>
                                        </p:tav>
                                        <p:tav tm="100000">
                                          <p:val>
                                            <p:strVal val="#ppt_h"/>
                                          </p:val>
                                        </p:tav>
                                      </p:tavLst>
                                    </p:anim>
                                    <p:anim calcmode="lin" valueType="num">
                                      <p:cBhvr>
                                        <p:cTn id="54" dur="500" fill="hold"/>
                                        <p:tgtEl>
                                          <p:spTgt spid="24"/>
                                        </p:tgtEl>
                                        <p:attrNameLst>
                                          <p:attrName>style.rotation</p:attrName>
                                        </p:attrNameLst>
                                      </p:cBhvr>
                                      <p:tavLst>
                                        <p:tav tm="0">
                                          <p:val>
                                            <p:fltVal val="360"/>
                                          </p:val>
                                        </p:tav>
                                        <p:tav tm="100000">
                                          <p:val>
                                            <p:fltVal val="0"/>
                                          </p:val>
                                        </p:tav>
                                      </p:tavLst>
                                    </p:anim>
                                    <p:animEffect transition="in" filter="fade">
                                      <p:cBhvr>
                                        <p:cTn id="55" dur="500"/>
                                        <p:tgtEl>
                                          <p:spTgt spid="24"/>
                                        </p:tgtEl>
                                      </p:cBhvr>
                                    </p:animEffect>
                                  </p:childTnLst>
                                </p:cTn>
                              </p:par>
                            </p:childTnLst>
                          </p:cTn>
                        </p:par>
                        <p:par>
                          <p:cTn id="56" fill="hold">
                            <p:stCondLst>
                              <p:cond delay="5000"/>
                            </p:stCondLst>
                            <p:childTnLst>
                              <p:par>
                                <p:cTn id="57" presetID="10" presetClass="entr" presetSubtype="0"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fade">
                                      <p:cBhvr>
                                        <p:cTn id="59" dur="500"/>
                                        <p:tgtEl>
                                          <p:spTgt spid="27"/>
                                        </p:tgtEl>
                                      </p:cBhvr>
                                    </p:animEffect>
                                  </p:childTnLst>
                                </p:cTn>
                              </p:par>
                            </p:childTnLst>
                          </p:cTn>
                        </p:par>
                        <p:par>
                          <p:cTn id="60" fill="hold">
                            <p:stCondLst>
                              <p:cond delay="5500"/>
                            </p:stCondLst>
                            <p:childTnLst>
                              <p:par>
                                <p:cTn id="61" presetID="49" presetClass="entr" presetSubtype="0" decel="100000" fill="hold" nodeType="afterEffect">
                                  <p:stCondLst>
                                    <p:cond delay="0"/>
                                  </p:stCondLst>
                                  <p:childTnLst>
                                    <p:set>
                                      <p:cBhvr>
                                        <p:cTn id="62" dur="1" fill="hold">
                                          <p:stCondLst>
                                            <p:cond delay="0"/>
                                          </p:stCondLst>
                                        </p:cTn>
                                        <p:tgtEl>
                                          <p:spTgt spid="30"/>
                                        </p:tgtEl>
                                        <p:attrNameLst>
                                          <p:attrName>style.visibility</p:attrName>
                                        </p:attrNameLst>
                                      </p:cBhvr>
                                      <p:to>
                                        <p:strVal val="visible"/>
                                      </p:to>
                                    </p:set>
                                    <p:anim calcmode="lin" valueType="num">
                                      <p:cBhvr>
                                        <p:cTn id="63" dur="500" fill="hold"/>
                                        <p:tgtEl>
                                          <p:spTgt spid="30"/>
                                        </p:tgtEl>
                                        <p:attrNameLst>
                                          <p:attrName>ppt_w</p:attrName>
                                        </p:attrNameLst>
                                      </p:cBhvr>
                                      <p:tavLst>
                                        <p:tav tm="0">
                                          <p:val>
                                            <p:fltVal val="0"/>
                                          </p:val>
                                        </p:tav>
                                        <p:tav tm="100000">
                                          <p:val>
                                            <p:strVal val="#ppt_w"/>
                                          </p:val>
                                        </p:tav>
                                      </p:tavLst>
                                    </p:anim>
                                    <p:anim calcmode="lin" valueType="num">
                                      <p:cBhvr>
                                        <p:cTn id="64" dur="500" fill="hold"/>
                                        <p:tgtEl>
                                          <p:spTgt spid="30"/>
                                        </p:tgtEl>
                                        <p:attrNameLst>
                                          <p:attrName>ppt_h</p:attrName>
                                        </p:attrNameLst>
                                      </p:cBhvr>
                                      <p:tavLst>
                                        <p:tav tm="0">
                                          <p:val>
                                            <p:fltVal val="0"/>
                                          </p:val>
                                        </p:tav>
                                        <p:tav tm="100000">
                                          <p:val>
                                            <p:strVal val="#ppt_h"/>
                                          </p:val>
                                        </p:tav>
                                      </p:tavLst>
                                    </p:anim>
                                    <p:anim calcmode="lin" valueType="num">
                                      <p:cBhvr>
                                        <p:cTn id="65" dur="500" fill="hold"/>
                                        <p:tgtEl>
                                          <p:spTgt spid="30"/>
                                        </p:tgtEl>
                                        <p:attrNameLst>
                                          <p:attrName>style.rotation</p:attrName>
                                        </p:attrNameLst>
                                      </p:cBhvr>
                                      <p:tavLst>
                                        <p:tav tm="0">
                                          <p:val>
                                            <p:fltVal val="360"/>
                                          </p:val>
                                        </p:tav>
                                        <p:tav tm="100000">
                                          <p:val>
                                            <p:fltVal val="0"/>
                                          </p:val>
                                        </p:tav>
                                      </p:tavLst>
                                    </p:anim>
                                    <p:animEffect transition="in" filter="fade">
                                      <p:cBhvr>
                                        <p:cTn id="66" dur="500"/>
                                        <p:tgtEl>
                                          <p:spTgt spid="30"/>
                                        </p:tgtEl>
                                      </p:cBhvr>
                                    </p:animEffect>
                                  </p:childTnLst>
                                </p:cTn>
                              </p:par>
                            </p:childTnLst>
                          </p:cTn>
                        </p:par>
                        <p:par>
                          <p:cTn id="67" fill="hold">
                            <p:stCondLst>
                              <p:cond delay="6000"/>
                            </p:stCondLst>
                            <p:childTnLst>
                              <p:par>
                                <p:cTn id="68" presetID="10" presetClass="entr" presetSubtype="0" fill="hold" nodeType="afterEffect">
                                  <p:stCondLst>
                                    <p:cond delay="0"/>
                                  </p:stCondLst>
                                  <p:childTnLst>
                                    <p:set>
                                      <p:cBhvr>
                                        <p:cTn id="69" dur="1" fill="hold">
                                          <p:stCondLst>
                                            <p:cond delay="0"/>
                                          </p:stCondLst>
                                        </p:cTn>
                                        <p:tgtEl>
                                          <p:spTgt spid="33"/>
                                        </p:tgtEl>
                                        <p:attrNameLst>
                                          <p:attrName>style.visibility</p:attrName>
                                        </p:attrNameLst>
                                      </p:cBhvr>
                                      <p:to>
                                        <p:strVal val="visible"/>
                                      </p:to>
                                    </p:set>
                                    <p:animEffect transition="in" filter="fade">
                                      <p:cBhvr>
                                        <p:cTn id="70" dur="500"/>
                                        <p:tgtEl>
                                          <p:spTgt spid="33"/>
                                        </p:tgtEl>
                                      </p:cBhvr>
                                    </p:animEffect>
                                  </p:childTnLst>
                                </p:cTn>
                              </p:par>
                            </p:childTnLst>
                          </p:cTn>
                        </p:par>
                        <p:par>
                          <p:cTn id="71" fill="hold">
                            <p:stCondLst>
                              <p:cond delay="6500"/>
                            </p:stCondLst>
                            <p:childTnLst>
                              <p:par>
                                <p:cTn id="72" presetID="49" presetClass="entr" presetSubtype="0" decel="100000" fill="hold"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p:cTn id="74" dur="500" fill="hold"/>
                                        <p:tgtEl>
                                          <p:spTgt spid="36"/>
                                        </p:tgtEl>
                                        <p:attrNameLst>
                                          <p:attrName>ppt_w</p:attrName>
                                        </p:attrNameLst>
                                      </p:cBhvr>
                                      <p:tavLst>
                                        <p:tav tm="0">
                                          <p:val>
                                            <p:fltVal val="0"/>
                                          </p:val>
                                        </p:tav>
                                        <p:tav tm="100000">
                                          <p:val>
                                            <p:strVal val="#ppt_w"/>
                                          </p:val>
                                        </p:tav>
                                      </p:tavLst>
                                    </p:anim>
                                    <p:anim calcmode="lin" valueType="num">
                                      <p:cBhvr>
                                        <p:cTn id="75" dur="500" fill="hold"/>
                                        <p:tgtEl>
                                          <p:spTgt spid="36"/>
                                        </p:tgtEl>
                                        <p:attrNameLst>
                                          <p:attrName>ppt_h</p:attrName>
                                        </p:attrNameLst>
                                      </p:cBhvr>
                                      <p:tavLst>
                                        <p:tav tm="0">
                                          <p:val>
                                            <p:fltVal val="0"/>
                                          </p:val>
                                        </p:tav>
                                        <p:tav tm="100000">
                                          <p:val>
                                            <p:strVal val="#ppt_h"/>
                                          </p:val>
                                        </p:tav>
                                      </p:tavLst>
                                    </p:anim>
                                    <p:anim calcmode="lin" valueType="num">
                                      <p:cBhvr>
                                        <p:cTn id="76" dur="500" fill="hold"/>
                                        <p:tgtEl>
                                          <p:spTgt spid="36"/>
                                        </p:tgtEl>
                                        <p:attrNameLst>
                                          <p:attrName>style.rotation</p:attrName>
                                        </p:attrNameLst>
                                      </p:cBhvr>
                                      <p:tavLst>
                                        <p:tav tm="0">
                                          <p:val>
                                            <p:fltVal val="360"/>
                                          </p:val>
                                        </p:tav>
                                        <p:tav tm="100000">
                                          <p:val>
                                            <p:fltVal val="0"/>
                                          </p:val>
                                        </p:tav>
                                      </p:tavLst>
                                    </p:anim>
                                    <p:animEffect transition="in" filter="fade">
                                      <p:cBhvr>
                                        <p:cTn id="77" dur="500"/>
                                        <p:tgtEl>
                                          <p:spTgt spid="36"/>
                                        </p:tgtEl>
                                      </p:cBhvr>
                                    </p:animEffect>
                                  </p:childTnLst>
                                </p:cTn>
                              </p:par>
                            </p:childTnLst>
                          </p:cTn>
                        </p:par>
                        <p:par>
                          <p:cTn id="78" fill="hold">
                            <p:stCondLst>
                              <p:cond delay="7000"/>
                            </p:stCondLst>
                            <p:childTnLst>
                              <p:par>
                                <p:cTn id="79" presetID="10" presetClass="entr" presetSubtype="0" fill="hold" nodeType="afterEffect">
                                  <p:stCondLst>
                                    <p:cond delay="0"/>
                                  </p:stCondLst>
                                  <p:childTnLst>
                                    <p:set>
                                      <p:cBhvr>
                                        <p:cTn id="80" dur="1" fill="hold">
                                          <p:stCondLst>
                                            <p:cond delay="0"/>
                                          </p:stCondLst>
                                        </p:cTn>
                                        <p:tgtEl>
                                          <p:spTgt spid="39"/>
                                        </p:tgtEl>
                                        <p:attrNameLst>
                                          <p:attrName>style.visibility</p:attrName>
                                        </p:attrNameLst>
                                      </p:cBhvr>
                                      <p:to>
                                        <p:strVal val="visible"/>
                                      </p:to>
                                    </p:set>
                                    <p:animEffect transition="in" filter="fade">
                                      <p:cBhvr>
                                        <p:cTn id="81" dur="500"/>
                                        <p:tgtEl>
                                          <p:spTgt spid="39"/>
                                        </p:tgtEl>
                                      </p:cBhvr>
                                    </p:animEffect>
                                  </p:childTnLst>
                                </p:cTn>
                              </p:par>
                            </p:childTnLst>
                          </p:cTn>
                        </p:par>
                        <p:par>
                          <p:cTn id="82" fill="hold">
                            <p:stCondLst>
                              <p:cond delay="7500"/>
                            </p:stCondLst>
                            <p:childTnLst>
                              <p:par>
                                <p:cTn id="83" presetID="22" presetClass="entr" presetSubtype="8" fill="hold" nodeType="afterEffect">
                                  <p:stCondLst>
                                    <p:cond delay="0"/>
                                  </p:stCondLst>
                                  <p:childTnLst>
                                    <p:set>
                                      <p:cBhvr>
                                        <p:cTn id="84" dur="1" fill="hold">
                                          <p:stCondLst>
                                            <p:cond delay="0"/>
                                          </p:stCondLst>
                                        </p:cTn>
                                        <p:tgtEl>
                                          <p:spTgt spid="4"/>
                                        </p:tgtEl>
                                        <p:attrNameLst>
                                          <p:attrName>style.visibility</p:attrName>
                                        </p:attrNameLst>
                                      </p:cBhvr>
                                      <p:to>
                                        <p:strVal val="visible"/>
                                      </p:to>
                                    </p:set>
                                    <p:animEffect transition="in" filter="wipe(left)">
                                      <p:cBhvr>
                                        <p:cTn id="85" dur="500"/>
                                        <p:tgtEl>
                                          <p:spTgt spid="4"/>
                                        </p:tgtEl>
                                      </p:cBhvr>
                                    </p:animEffect>
                                  </p:childTnLst>
                                </p:cTn>
                              </p:par>
                            </p:childTnLst>
                          </p:cTn>
                        </p:par>
                        <p:par>
                          <p:cTn id="86" fill="hold">
                            <p:stCondLst>
                              <p:cond delay="8000"/>
                            </p:stCondLst>
                            <p:childTnLst>
                              <p:par>
                                <p:cTn id="87" presetID="12" presetClass="entr" presetSubtype="8" fill="hold" grpId="0" nodeType="afterEffect">
                                  <p:stCondLst>
                                    <p:cond delay="0"/>
                                  </p:stCondLst>
                                  <p:childTnLst>
                                    <p:set>
                                      <p:cBhvr>
                                        <p:cTn id="88" dur="1" fill="hold">
                                          <p:stCondLst>
                                            <p:cond delay="0"/>
                                          </p:stCondLst>
                                        </p:cTn>
                                        <p:tgtEl>
                                          <p:spTgt spid="5"/>
                                        </p:tgtEl>
                                        <p:attrNameLst>
                                          <p:attrName>style.visibility</p:attrName>
                                        </p:attrNameLst>
                                      </p:cBhvr>
                                      <p:to>
                                        <p:strVal val="visible"/>
                                      </p:to>
                                    </p:set>
                                    <p:anim calcmode="lin" valueType="num">
                                      <p:cBhvr additive="base">
                                        <p:cTn id="89" dur="500"/>
                                        <p:tgtEl>
                                          <p:spTgt spid="5"/>
                                        </p:tgtEl>
                                        <p:attrNameLst>
                                          <p:attrName>ppt_x</p:attrName>
                                        </p:attrNameLst>
                                      </p:cBhvr>
                                      <p:tavLst>
                                        <p:tav tm="0">
                                          <p:val>
                                            <p:strVal val="#ppt_x-#ppt_w*1.125000"/>
                                          </p:val>
                                        </p:tav>
                                        <p:tav tm="100000">
                                          <p:val>
                                            <p:strVal val="#ppt_x"/>
                                          </p:val>
                                        </p:tav>
                                      </p:tavLst>
                                    </p:anim>
                                    <p:animEffect transition="in" filter="wipe(right)">
                                      <p:cBhvr>
                                        <p:cTn id="9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42"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Core Featured</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36" name="Group 35"/>
          <p:cNvGrpSpPr/>
          <p:nvPr/>
        </p:nvGrpSpPr>
        <p:grpSpPr>
          <a:xfrm>
            <a:off x="6431660" y="3040062"/>
            <a:ext cx="1360488" cy="3817938"/>
            <a:chOff x="6431660" y="3040062"/>
            <a:chExt cx="1360488" cy="3817938"/>
          </a:xfrm>
        </p:grpSpPr>
        <p:sp>
          <p:nvSpPr>
            <p:cNvPr id="7" name="Rectangle 10"/>
            <p:cNvSpPr>
              <a:spLocks noChangeArrowheads="1"/>
            </p:cNvSpPr>
            <p:nvPr/>
          </p:nvSpPr>
          <p:spPr bwMode="auto">
            <a:xfrm>
              <a:off x="7290498" y="3040062"/>
              <a:ext cx="501650" cy="2743200"/>
            </a:xfrm>
            <a:prstGeom prst="rect">
              <a:avLst/>
            </a:prstGeom>
            <a:solidFill>
              <a:schemeClr val="accent2"/>
            </a:solidFill>
            <a:ln>
              <a:noFill/>
            </a:ln>
          </p:spPr>
          <p:txBody>
            <a:bodyPr vert="horz" wrap="square" lIns="91440" tIns="45720" rIns="91440" bIns="45720" numCol="1" anchor="t" anchorCtr="0" compatLnSpc="1"/>
            <a:lstStyle/>
            <a:p>
              <a:endParaRPr lang="zh-CN" altLang="en-US"/>
            </a:p>
          </p:txBody>
        </p:sp>
        <p:sp>
          <p:nvSpPr>
            <p:cNvPr id="8" name="Rectangle 11"/>
            <p:cNvSpPr>
              <a:spLocks noChangeArrowheads="1"/>
            </p:cNvSpPr>
            <p:nvPr/>
          </p:nvSpPr>
          <p:spPr bwMode="auto">
            <a:xfrm>
              <a:off x="7541323" y="3040062"/>
              <a:ext cx="250825" cy="2743200"/>
            </a:xfrm>
            <a:prstGeom prst="rect">
              <a:avLst/>
            </a:prstGeom>
            <a:solidFill>
              <a:schemeClr val="accent2">
                <a:lumMod val="75000"/>
              </a:schemeClr>
            </a:solidFill>
            <a:ln>
              <a:noFill/>
            </a:ln>
          </p:spPr>
          <p:txBody>
            <a:bodyPr vert="horz" wrap="square" lIns="91440" tIns="45720" rIns="91440" bIns="45720" numCol="1" anchor="t" anchorCtr="0" compatLnSpc="1"/>
            <a:lstStyle/>
            <a:p>
              <a:endParaRPr lang="zh-CN" altLang="en-US"/>
            </a:p>
          </p:txBody>
        </p:sp>
        <p:sp>
          <p:nvSpPr>
            <p:cNvPr id="9" name="Freeform 12"/>
            <p:cNvSpPr/>
            <p:nvPr/>
          </p:nvSpPr>
          <p:spPr bwMode="auto">
            <a:xfrm>
              <a:off x="6431660" y="5783262"/>
              <a:ext cx="1360488" cy="1074738"/>
            </a:xfrm>
            <a:custGeom>
              <a:avLst/>
              <a:gdLst>
                <a:gd name="T0" fmla="*/ 857 w 857"/>
                <a:gd name="T1" fmla="*/ 0 h 677"/>
                <a:gd name="T2" fmla="*/ 541 w 857"/>
                <a:gd name="T3" fmla="*/ 0 h 677"/>
                <a:gd name="T4" fmla="*/ 0 w 857"/>
                <a:gd name="T5" fmla="*/ 677 h 677"/>
                <a:gd name="T6" fmla="*/ 563 w 857"/>
                <a:gd name="T7" fmla="*/ 677 h 677"/>
                <a:gd name="T8" fmla="*/ 857 w 857"/>
                <a:gd name="T9" fmla="*/ 0 h 677"/>
              </a:gdLst>
              <a:ahLst/>
              <a:cxnLst>
                <a:cxn ang="0">
                  <a:pos x="T0" y="T1"/>
                </a:cxn>
                <a:cxn ang="0">
                  <a:pos x="T2" y="T3"/>
                </a:cxn>
                <a:cxn ang="0">
                  <a:pos x="T4" y="T5"/>
                </a:cxn>
                <a:cxn ang="0">
                  <a:pos x="T6" y="T7"/>
                </a:cxn>
                <a:cxn ang="0">
                  <a:pos x="T8" y="T9"/>
                </a:cxn>
              </a:cxnLst>
              <a:rect l="0" t="0" r="r" b="b"/>
              <a:pathLst>
                <a:path w="857" h="677">
                  <a:moveTo>
                    <a:pt x="857" y="0"/>
                  </a:moveTo>
                  <a:lnTo>
                    <a:pt x="541" y="0"/>
                  </a:lnTo>
                  <a:lnTo>
                    <a:pt x="0" y="677"/>
                  </a:lnTo>
                  <a:lnTo>
                    <a:pt x="563" y="677"/>
                  </a:lnTo>
                  <a:lnTo>
                    <a:pt x="857" y="0"/>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0" name="Freeform 13"/>
            <p:cNvSpPr/>
            <p:nvPr/>
          </p:nvSpPr>
          <p:spPr bwMode="auto">
            <a:xfrm>
              <a:off x="6871398" y="5783262"/>
              <a:ext cx="920750" cy="1074738"/>
            </a:xfrm>
            <a:custGeom>
              <a:avLst/>
              <a:gdLst>
                <a:gd name="T0" fmla="*/ 580 w 580"/>
                <a:gd name="T1" fmla="*/ 0 h 677"/>
                <a:gd name="T2" fmla="*/ 422 w 580"/>
                <a:gd name="T3" fmla="*/ 0 h 677"/>
                <a:gd name="T4" fmla="*/ 0 w 580"/>
                <a:gd name="T5" fmla="*/ 677 h 677"/>
                <a:gd name="T6" fmla="*/ 286 w 580"/>
                <a:gd name="T7" fmla="*/ 677 h 677"/>
                <a:gd name="T8" fmla="*/ 580 w 580"/>
                <a:gd name="T9" fmla="*/ 0 h 677"/>
              </a:gdLst>
              <a:ahLst/>
              <a:cxnLst>
                <a:cxn ang="0">
                  <a:pos x="T0" y="T1"/>
                </a:cxn>
                <a:cxn ang="0">
                  <a:pos x="T2" y="T3"/>
                </a:cxn>
                <a:cxn ang="0">
                  <a:pos x="T4" y="T5"/>
                </a:cxn>
                <a:cxn ang="0">
                  <a:pos x="T6" y="T7"/>
                </a:cxn>
                <a:cxn ang="0">
                  <a:pos x="T8" y="T9"/>
                </a:cxn>
              </a:cxnLst>
              <a:rect l="0" t="0" r="r" b="b"/>
              <a:pathLst>
                <a:path w="580" h="677">
                  <a:moveTo>
                    <a:pt x="580" y="0"/>
                  </a:moveTo>
                  <a:lnTo>
                    <a:pt x="422" y="0"/>
                  </a:lnTo>
                  <a:lnTo>
                    <a:pt x="0" y="677"/>
                  </a:lnTo>
                  <a:lnTo>
                    <a:pt x="286" y="677"/>
                  </a:lnTo>
                  <a:lnTo>
                    <a:pt x="580" y="0"/>
                  </a:lnTo>
                  <a:close/>
                </a:path>
              </a:pathLst>
            </a:custGeom>
            <a:solidFill>
              <a:schemeClr val="accent2">
                <a:lumMod val="75000"/>
              </a:schemeClr>
            </a:solidFill>
            <a:ln>
              <a:noFill/>
            </a:ln>
          </p:spPr>
          <p:txBody>
            <a:bodyPr vert="horz" wrap="square" lIns="91440" tIns="45720" rIns="91440" bIns="45720" numCol="1" anchor="t" anchorCtr="0" compatLnSpc="1"/>
            <a:lstStyle/>
            <a:p>
              <a:endParaRPr lang="zh-CN" altLang="en-US"/>
            </a:p>
          </p:txBody>
        </p:sp>
      </p:grpSp>
      <p:grpSp>
        <p:nvGrpSpPr>
          <p:cNvPr id="32" name="Group 31"/>
          <p:cNvGrpSpPr/>
          <p:nvPr/>
        </p:nvGrpSpPr>
        <p:grpSpPr>
          <a:xfrm>
            <a:off x="7849298" y="3589337"/>
            <a:ext cx="835025" cy="3268663"/>
            <a:chOff x="7849298" y="3589337"/>
            <a:chExt cx="835025" cy="3268663"/>
          </a:xfrm>
        </p:grpSpPr>
        <p:sp>
          <p:nvSpPr>
            <p:cNvPr id="11" name="Rectangle 14"/>
            <p:cNvSpPr>
              <a:spLocks noChangeArrowheads="1"/>
            </p:cNvSpPr>
            <p:nvPr/>
          </p:nvSpPr>
          <p:spPr bwMode="auto">
            <a:xfrm>
              <a:off x="8015985" y="3589337"/>
              <a:ext cx="501650" cy="2193925"/>
            </a:xfrm>
            <a:prstGeom prst="rect">
              <a:avLst/>
            </a:prstGeom>
            <a:solidFill>
              <a:schemeClr val="accent3"/>
            </a:solidFill>
            <a:ln>
              <a:noFill/>
            </a:ln>
          </p:spPr>
          <p:txBody>
            <a:bodyPr vert="horz" wrap="square" lIns="91440" tIns="45720" rIns="91440" bIns="45720" numCol="1" anchor="t" anchorCtr="0" compatLnSpc="1"/>
            <a:lstStyle/>
            <a:p>
              <a:endParaRPr lang="zh-CN" altLang="en-US"/>
            </a:p>
          </p:txBody>
        </p:sp>
        <p:sp>
          <p:nvSpPr>
            <p:cNvPr id="12" name="Rectangle 15"/>
            <p:cNvSpPr>
              <a:spLocks noChangeArrowheads="1"/>
            </p:cNvSpPr>
            <p:nvPr/>
          </p:nvSpPr>
          <p:spPr bwMode="auto">
            <a:xfrm>
              <a:off x="8266810" y="3589337"/>
              <a:ext cx="250825" cy="2193925"/>
            </a:xfrm>
            <a:prstGeom prst="rect">
              <a:avLst/>
            </a:prstGeom>
            <a:solidFill>
              <a:schemeClr val="accent3">
                <a:lumMod val="75000"/>
              </a:schemeClr>
            </a:solidFill>
            <a:ln>
              <a:noFill/>
            </a:ln>
          </p:spPr>
          <p:txBody>
            <a:bodyPr vert="horz" wrap="square" lIns="91440" tIns="45720" rIns="91440" bIns="45720" numCol="1" anchor="t" anchorCtr="0" compatLnSpc="1"/>
            <a:lstStyle/>
            <a:p>
              <a:endParaRPr lang="zh-CN" altLang="en-US"/>
            </a:p>
          </p:txBody>
        </p:sp>
        <p:sp>
          <p:nvSpPr>
            <p:cNvPr id="13" name="Freeform 16"/>
            <p:cNvSpPr/>
            <p:nvPr/>
          </p:nvSpPr>
          <p:spPr bwMode="auto">
            <a:xfrm>
              <a:off x="7849298" y="5783262"/>
              <a:ext cx="835025" cy="1074738"/>
            </a:xfrm>
            <a:custGeom>
              <a:avLst/>
              <a:gdLst>
                <a:gd name="T0" fmla="*/ 105 w 526"/>
                <a:gd name="T1" fmla="*/ 0 h 677"/>
                <a:gd name="T2" fmla="*/ 421 w 526"/>
                <a:gd name="T3" fmla="*/ 0 h 677"/>
                <a:gd name="T4" fmla="*/ 526 w 526"/>
                <a:gd name="T5" fmla="*/ 677 h 677"/>
                <a:gd name="T6" fmla="*/ 0 w 526"/>
                <a:gd name="T7" fmla="*/ 677 h 677"/>
                <a:gd name="T8" fmla="*/ 105 w 526"/>
                <a:gd name="T9" fmla="*/ 0 h 677"/>
              </a:gdLst>
              <a:ahLst/>
              <a:cxnLst>
                <a:cxn ang="0">
                  <a:pos x="T0" y="T1"/>
                </a:cxn>
                <a:cxn ang="0">
                  <a:pos x="T2" y="T3"/>
                </a:cxn>
                <a:cxn ang="0">
                  <a:pos x="T4" y="T5"/>
                </a:cxn>
                <a:cxn ang="0">
                  <a:pos x="T6" y="T7"/>
                </a:cxn>
                <a:cxn ang="0">
                  <a:pos x="T8" y="T9"/>
                </a:cxn>
              </a:cxnLst>
              <a:rect l="0" t="0" r="r" b="b"/>
              <a:pathLst>
                <a:path w="526" h="677">
                  <a:moveTo>
                    <a:pt x="105" y="0"/>
                  </a:moveTo>
                  <a:lnTo>
                    <a:pt x="421" y="0"/>
                  </a:lnTo>
                  <a:lnTo>
                    <a:pt x="526" y="677"/>
                  </a:lnTo>
                  <a:lnTo>
                    <a:pt x="0" y="677"/>
                  </a:lnTo>
                  <a:lnTo>
                    <a:pt x="105" y="0"/>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14" name="Freeform 17"/>
            <p:cNvSpPr/>
            <p:nvPr/>
          </p:nvSpPr>
          <p:spPr bwMode="auto">
            <a:xfrm>
              <a:off x="8266810" y="5783262"/>
              <a:ext cx="417513" cy="1074738"/>
            </a:xfrm>
            <a:custGeom>
              <a:avLst/>
              <a:gdLst>
                <a:gd name="T0" fmla="*/ 158 w 263"/>
                <a:gd name="T1" fmla="*/ 0 h 677"/>
                <a:gd name="T2" fmla="*/ 0 w 263"/>
                <a:gd name="T3" fmla="*/ 0 h 677"/>
                <a:gd name="T4" fmla="*/ 0 w 263"/>
                <a:gd name="T5" fmla="*/ 677 h 677"/>
                <a:gd name="T6" fmla="*/ 263 w 263"/>
                <a:gd name="T7" fmla="*/ 677 h 677"/>
                <a:gd name="T8" fmla="*/ 158 w 263"/>
                <a:gd name="T9" fmla="*/ 0 h 677"/>
              </a:gdLst>
              <a:ahLst/>
              <a:cxnLst>
                <a:cxn ang="0">
                  <a:pos x="T0" y="T1"/>
                </a:cxn>
                <a:cxn ang="0">
                  <a:pos x="T2" y="T3"/>
                </a:cxn>
                <a:cxn ang="0">
                  <a:pos x="T4" y="T5"/>
                </a:cxn>
                <a:cxn ang="0">
                  <a:pos x="T6" y="T7"/>
                </a:cxn>
                <a:cxn ang="0">
                  <a:pos x="T8" y="T9"/>
                </a:cxn>
              </a:cxnLst>
              <a:rect l="0" t="0" r="r" b="b"/>
              <a:pathLst>
                <a:path w="263" h="677">
                  <a:moveTo>
                    <a:pt x="158" y="0"/>
                  </a:moveTo>
                  <a:lnTo>
                    <a:pt x="0" y="0"/>
                  </a:lnTo>
                  <a:lnTo>
                    <a:pt x="0" y="677"/>
                  </a:lnTo>
                  <a:lnTo>
                    <a:pt x="263" y="677"/>
                  </a:lnTo>
                  <a:lnTo>
                    <a:pt x="158" y="0"/>
                  </a:lnTo>
                  <a:close/>
                </a:path>
              </a:pathLst>
            </a:custGeom>
            <a:solidFill>
              <a:schemeClr val="accent3">
                <a:lumMod val="75000"/>
              </a:schemeClr>
            </a:solidFill>
            <a:ln>
              <a:noFill/>
            </a:ln>
          </p:spPr>
          <p:txBody>
            <a:bodyPr vert="horz" wrap="square" lIns="91440" tIns="45720" rIns="91440" bIns="45720" numCol="1" anchor="t" anchorCtr="0" compatLnSpc="1"/>
            <a:lstStyle/>
            <a:p>
              <a:endParaRPr lang="zh-CN" altLang="en-US"/>
            </a:p>
          </p:txBody>
        </p:sp>
      </p:grpSp>
      <p:grpSp>
        <p:nvGrpSpPr>
          <p:cNvPr id="37" name="Group 36"/>
          <p:cNvGrpSpPr/>
          <p:nvPr/>
        </p:nvGrpSpPr>
        <p:grpSpPr>
          <a:xfrm>
            <a:off x="4980685" y="3589337"/>
            <a:ext cx="2085976" cy="3268663"/>
            <a:chOff x="4980685" y="3589337"/>
            <a:chExt cx="2085976" cy="3268663"/>
          </a:xfrm>
        </p:grpSpPr>
        <p:sp>
          <p:nvSpPr>
            <p:cNvPr id="5" name="Rectangle 8"/>
            <p:cNvSpPr>
              <a:spLocks noChangeArrowheads="1"/>
            </p:cNvSpPr>
            <p:nvPr/>
          </p:nvSpPr>
          <p:spPr bwMode="auto">
            <a:xfrm>
              <a:off x="6566598" y="3589337"/>
              <a:ext cx="500063" cy="2193925"/>
            </a:xfrm>
            <a:prstGeom prst="rect">
              <a:avLst/>
            </a:prstGeom>
            <a:solidFill>
              <a:schemeClr val="accent1"/>
            </a:solidFill>
            <a:ln>
              <a:noFill/>
            </a:ln>
          </p:spPr>
          <p:txBody>
            <a:bodyPr vert="horz" wrap="square" lIns="91440" tIns="45720" rIns="91440" bIns="45720" numCol="1" anchor="t" anchorCtr="0" compatLnSpc="1"/>
            <a:lstStyle/>
            <a:p>
              <a:endParaRPr lang="zh-CN" altLang="en-US"/>
            </a:p>
          </p:txBody>
        </p:sp>
        <p:sp>
          <p:nvSpPr>
            <p:cNvPr id="6" name="Rectangle 9"/>
            <p:cNvSpPr>
              <a:spLocks noChangeArrowheads="1"/>
            </p:cNvSpPr>
            <p:nvPr/>
          </p:nvSpPr>
          <p:spPr bwMode="auto">
            <a:xfrm>
              <a:off x="6817423" y="3589337"/>
              <a:ext cx="249238" cy="2193925"/>
            </a:xfrm>
            <a:prstGeom prst="rect">
              <a:avLst/>
            </a:prstGeom>
            <a:solidFill>
              <a:schemeClr val="accent1">
                <a:lumMod val="75000"/>
              </a:schemeClr>
            </a:solidFill>
            <a:ln>
              <a:noFill/>
            </a:ln>
          </p:spPr>
          <p:txBody>
            <a:bodyPr vert="horz" wrap="square" lIns="91440" tIns="45720" rIns="91440" bIns="45720" numCol="1" anchor="t" anchorCtr="0" compatLnSpc="1"/>
            <a:lstStyle/>
            <a:p>
              <a:endParaRPr lang="zh-CN" altLang="en-US"/>
            </a:p>
          </p:txBody>
        </p:sp>
        <p:sp>
          <p:nvSpPr>
            <p:cNvPr id="19" name="Freeform 22"/>
            <p:cNvSpPr/>
            <p:nvPr/>
          </p:nvSpPr>
          <p:spPr bwMode="auto">
            <a:xfrm>
              <a:off x="4980685" y="5783262"/>
              <a:ext cx="2085975" cy="1074738"/>
            </a:xfrm>
            <a:custGeom>
              <a:avLst/>
              <a:gdLst>
                <a:gd name="T0" fmla="*/ 1314 w 1314"/>
                <a:gd name="T1" fmla="*/ 0 h 677"/>
                <a:gd name="T2" fmla="*/ 999 w 1314"/>
                <a:gd name="T3" fmla="*/ 0 h 677"/>
                <a:gd name="T4" fmla="*/ 0 w 1314"/>
                <a:gd name="T5" fmla="*/ 677 h 677"/>
                <a:gd name="T6" fmla="*/ 597 w 1314"/>
                <a:gd name="T7" fmla="*/ 677 h 677"/>
                <a:gd name="T8" fmla="*/ 1314 w 1314"/>
                <a:gd name="T9" fmla="*/ 0 h 677"/>
              </a:gdLst>
              <a:ahLst/>
              <a:cxnLst>
                <a:cxn ang="0">
                  <a:pos x="T0" y="T1"/>
                </a:cxn>
                <a:cxn ang="0">
                  <a:pos x="T2" y="T3"/>
                </a:cxn>
                <a:cxn ang="0">
                  <a:pos x="T4" y="T5"/>
                </a:cxn>
                <a:cxn ang="0">
                  <a:pos x="T6" y="T7"/>
                </a:cxn>
                <a:cxn ang="0">
                  <a:pos x="T8" y="T9"/>
                </a:cxn>
              </a:cxnLst>
              <a:rect l="0" t="0" r="r" b="b"/>
              <a:pathLst>
                <a:path w="1314" h="677">
                  <a:moveTo>
                    <a:pt x="1314" y="0"/>
                  </a:moveTo>
                  <a:lnTo>
                    <a:pt x="999" y="0"/>
                  </a:lnTo>
                  <a:lnTo>
                    <a:pt x="0" y="677"/>
                  </a:lnTo>
                  <a:lnTo>
                    <a:pt x="597" y="677"/>
                  </a:lnTo>
                  <a:lnTo>
                    <a:pt x="1314" y="0"/>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20" name="Freeform 23"/>
            <p:cNvSpPr/>
            <p:nvPr/>
          </p:nvSpPr>
          <p:spPr bwMode="auto">
            <a:xfrm>
              <a:off x="5437885" y="5783262"/>
              <a:ext cx="1628775" cy="1074738"/>
            </a:xfrm>
            <a:custGeom>
              <a:avLst/>
              <a:gdLst>
                <a:gd name="T0" fmla="*/ 1026 w 1026"/>
                <a:gd name="T1" fmla="*/ 0 h 677"/>
                <a:gd name="T2" fmla="*/ 869 w 1026"/>
                <a:gd name="T3" fmla="*/ 0 h 677"/>
                <a:gd name="T4" fmla="*/ 0 w 1026"/>
                <a:gd name="T5" fmla="*/ 677 h 677"/>
                <a:gd name="T6" fmla="*/ 310 w 1026"/>
                <a:gd name="T7" fmla="*/ 677 h 677"/>
                <a:gd name="T8" fmla="*/ 1026 w 1026"/>
                <a:gd name="T9" fmla="*/ 0 h 677"/>
              </a:gdLst>
              <a:ahLst/>
              <a:cxnLst>
                <a:cxn ang="0">
                  <a:pos x="T0" y="T1"/>
                </a:cxn>
                <a:cxn ang="0">
                  <a:pos x="T2" y="T3"/>
                </a:cxn>
                <a:cxn ang="0">
                  <a:pos x="T4" y="T5"/>
                </a:cxn>
                <a:cxn ang="0">
                  <a:pos x="T6" y="T7"/>
                </a:cxn>
                <a:cxn ang="0">
                  <a:pos x="T8" y="T9"/>
                </a:cxn>
              </a:cxnLst>
              <a:rect l="0" t="0" r="r" b="b"/>
              <a:pathLst>
                <a:path w="1026" h="677">
                  <a:moveTo>
                    <a:pt x="1026" y="0"/>
                  </a:moveTo>
                  <a:lnTo>
                    <a:pt x="869" y="0"/>
                  </a:lnTo>
                  <a:lnTo>
                    <a:pt x="0" y="677"/>
                  </a:lnTo>
                  <a:lnTo>
                    <a:pt x="310" y="677"/>
                  </a:lnTo>
                  <a:lnTo>
                    <a:pt x="1026" y="0"/>
                  </a:lnTo>
                  <a:close/>
                </a:path>
              </a:pathLst>
            </a:custGeom>
            <a:solidFill>
              <a:schemeClr val="accent1">
                <a:lumMod val="75000"/>
              </a:schemeClr>
            </a:solidFill>
            <a:ln>
              <a:noFill/>
            </a:ln>
          </p:spPr>
          <p:txBody>
            <a:bodyPr vert="horz" wrap="square" lIns="91440" tIns="45720" rIns="91440" bIns="45720" numCol="1" anchor="t" anchorCtr="0" compatLnSpc="1"/>
            <a:lstStyle/>
            <a:p>
              <a:endParaRPr lang="zh-CN" altLang="en-US"/>
            </a:p>
          </p:txBody>
        </p:sp>
      </p:grpSp>
      <p:grpSp>
        <p:nvGrpSpPr>
          <p:cNvPr id="28" name="Group 27"/>
          <p:cNvGrpSpPr/>
          <p:nvPr/>
        </p:nvGrpSpPr>
        <p:grpSpPr>
          <a:xfrm>
            <a:off x="8741473" y="2490787"/>
            <a:ext cx="1360488" cy="4367213"/>
            <a:chOff x="8741473" y="2490787"/>
            <a:chExt cx="1360488" cy="4367213"/>
          </a:xfrm>
        </p:grpSpPr>
        <p:sp>
          <p:nvSpPr>
            <p:cNvPr id="15" name="Rectangle 18"/>
            <p:cNvSpPr>
              <a:spLocks noChangeArrowheads="1"/>
            </p:cNvSpPr>
            <p:nvPr/>
          </p:nvSpPr>
          <p:spPr bwMode="auto">
            <a:xfrm>
              <a:off x="8741473" y="2490787"/>
              <a:ext cx="501650" cy="3292475"/>
            </a:xfrm>
            <a:prstGeom prst="rect">
              <a:avLst/>
            </a:prstGeom>
            <a:solidFill>
              <a:schemeClr val="accent4"/>
            </a:solidFill>
            <a:ln>
              <a:noFill/>
            </a:ln>
          </p:spPr>
          <p:txBody>
            <a:bodyPr vert="horz" wrap="square" lIns="91440" tIns="45720" rIns="91440" bIns="45720" numCol="1" anchor="t" anchorCtr="0" compatLnSpc="1"/>
            <a:lstStyle/>
            <a:p>
              <a:endParaRPr lang="zh-CN" altLang="en-US"/>
            </a:p>
          </p:txBody>
        </p:sp>
        <p:sp>
          <p:nvSpPr>
            <p:cNvPr id="16" name="Rectangle 19"/>
            <p:cNvSpPr>
              <a:spLocks noChangeArrowheads="1"/>
            </p:cNvSpPr>
            <p:nvPr/>
          </p:nvSpPr>
          <p:spPr bwMode="auto">
            <a:xfrm>
              <a:off x="8992298" y="2490787"/>
              <a:ext cx="250825" cy="3292475"/>
            </a:xfrm>
            <a:prstGeom prst="rect">
              <a:avLst/>
            </a:prstGeom>
            <a:solidFill>
              <a:schemeClr val="accent4">
                <a:lumMod val="75000"/>
              </a:schemeClr>
            </a:solidFill>
            <a:ln>
              <a:noFill/>
            </a:ln>
          </p:spPr>
          <p:txBody>
            <a:bodyPr vert="horz" wrap="square" lIns="91440" tIns="45720" rIns="91440" bIns="45720" numCol="1" anchor="t" anchorCtr="0" compatLnSpc="1"/>
            <a:lstStyle/>
            <a:p>
              <a:endParaRPr lang="zh-CN" altLang="en-US"/>
            </a:p>
          </p:txBody>
        </p:sp>
        <p:sp>
          <p:nvSpPr>
            <p:cNvPr id="21" name="Freeform 24"/>
            <p:cNvSpPr/>
            <p:nvPr/>
          </p:nvSpPr>
          <p:spPr bwMode="auto">
            <a:xfrm>
              <a:off x="8741473" y="5783262"/>
              <a:ext cx="1360488" cy="1074738"/>
            </a:xfrm>
            <a:custGeom>
              <a:avLst/>
              <a:gdLst>
                <a:gd name="T0" fmla="*/ 0 w 857"/>
                <a:gd name="T1" fmla="*/ 0 h 677"/>
                <a:gd name="T2" fmla="*/ 316 w 857"/>
                <a:gd name="T3" fmla="*/ 0 h 677"/>
                <a:gd name="T4" fmla="*/ 857 w 857"/>
                <a:gd name="T5" fmla="*/ 677 h 677"/>
                <a:gd name="T6" fmla="*/ 294 w 857"/>
                <a:gd name="T7" fmla="*/ 677 h 677"/>
                <a:gd name="T8" fmla="*/ 0 w 857"/>
                <a:gd name="T9" fmla="*/ 0 h 677"/>
              </a:gdLst>
              <a:ahLst/>
              <a:cxnLst>
                <a:cxn ang="0">
                  <a:pos x="T0" y="T1"/>
                </a:cxn>
                <a:cxn ang="0">
                  <a:pos x="T2" y="T3"/>
                </a:cxn>
                <a:cxn ang="0">
                  <a:pos x="T4" y="T5"/>
                </a:cxn>
                <a:cxn ang="0">
                  <a:pos x="T6" y="T7"/>
                </a:cxn>
                <a:cxn ang="0">
                  <a:pos x="T8" y="T9"/>
                </a:cxn>
              </a:cxnLst>
              <a:rect l="0" t="0" r="r" b="b"/>
              <a:pathLst>
                <a:path w="857" h="677">
                  <a:moveTo>
                    <a:pt x="0" y="0"/>
                  </a:moveTo>
                  <a:lnTo>
                    <a:pt x="316" y="0"/>
                  </a:lnTo>
                  <a:lnTo>
                    <a:pt x="857" y="677"/>
                  </a:lnTo>
                  <a:lnTo>
                    <a:pt x="294" y="677"/>
                  </a:lnTo>
                  <a:lnTo>
                    <a:pt x="0" y="0"/>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22" name="Freeform 25"/>
            <p:cNvSpPr/>
            <p:nvPr/>
          </p:nvSpPr>
          <p:spPr bwMode="auto">
            <a:xfrm>
              <a:off x="8992298" y="5783262"/>
              <a:ext cx="1109663" cy="1074738"/>
            </a:xfrm>
            <a:custGeom>
              <a:avLst/>
              <a:gdLst>
                <a:gd name="T0" fmla="*/ 158 w 699"/>
                <a:gd name="T1" fmla="*/ 0 h 677"/>
                <a:gd name="T2" fmla="*/ 0 w 699"/>
                <a:gd name="T3" fmla="*/ 0 h 677"/>
                <a:gd name="T4" fmla="*/ 415 w 699"/>
                <a:gd name="T5" fmla="*/ 677 h 677"/>
                <a:gd name="T6" fmla="*/ 699 w 699"/>
                <a:gd name="T7" fmla="*/ 677 h 677"/>
                <a:gd name="T8" fmla="*/ 158 w 699"/>
                <a:gd name="T9" fmla="*/ 0 h 677"/>
              </a:gdLst>
              <a:ahLst/>
              <a:cxnLst>
                <a:cxn ang="0">
                  <a:pos x="T0" y="T1"/>
                </a:cxn>
                <a:cxn ang="0">
                  <a:pos x="T2" y="T3"/>
                </a:cxn>
                <a:cxn ang="0">
                  <a:pos x="T4" y="T5"/>
                </a:cxn>
                <a:cxn ang="0">
                  <a:pos x="T6" y="T7"/>
                </a:cxn>
                <a:cxn ang="0">
                  <a:pos x="T8" y="T9"/>
                </a:cxn>
              </a:cxnLst>
              <a:rect l="0" t="0" r="r" b="b"/>
              <a:pathLst>
                <a:path w="699" h="677">
                  <a:moveTo>
                    <a:pt x="158" y="0"/>
                  </a:moveTo>
                  <a:lnTo>
                    <a:pt x="0" y="0"/>
                  </a:lnTo>
                  <a:lnTo>
                    <a:pt x="415" y="677"/>
                  </a:lnTo>
                  <a:lnTo>
                    <a:pt x="699" y="677"/>
                  </a:lnTo>
                  <a:lnTo>
                    <a:pt x="158" y="0"/>
                  </a:lnTo>
                  <a:close/>
                </a:path>
              </a:pathLst>
            </a:custGeom>
            <a:solidFill>
              <a:schemeClr val="accent4">
                <a:lumMod val="75000"/>
              </a:schemeClr>
            </a:solidFill>
            <a:ln>
              <a:noFill/>
            </a:ln>
          </p:spPr>
          <p:txBody>
            <a:bodyPr vert="horz" wrap="square" lIns="91440" tIns="45720" rIns="91440" bIns="45720" numCol="1" anchor="t" anchorCtr="0" compatLnSpc="1"/>
            <a:lstStyle/>
            <a:p>
              <a:endParaRPr lang="zh-CN" altLang="en-US"/>
            </a:p>
          </p:txBody>
        </p:sp>
      </p:grpSp>
      <p:grpSp>
        <p:nvGrpSpPr>
          <p:cNvPr id="4" name="Group 3"/>
          <p:cNvGrpSpPr/>
          <p:nvPr/>
        </p:nvGrpSpPr>
        <p:grpSpPr>
          <a:xfrm>
            <a:off x="9466960" y="1946274"/>
            <a:ext cx="2085975" cy="4911726"/>
            <a:chOff x="9466960" y="1946274"/>
            <a:chExt cx="2085975" cy="4911726"/>
          </a:xfrm>
        </p:grpSpPr>
        <p:sp>
          <p:nvSpPr>
            <p:cNvPr id="17" name="Rectangle 20"/>
            <p:cNvSpPr>
              <a:spLocks noChangeArrowheads="1"/>
            </p:cNvSpPr>
            <p:nvPr/>
          </p:nvSpPr>
          <p:spPr bwMode="auto">
            <a:xfrm>
              <a:off x="9466960" y="1946274"/>
              <a:ext cx="500063" cy="3836988"/>
            </a:xfrm>
            <a:prstGeom prst="rect">
              <a:avLst/>
            </a:prstGeom>
            <a:solidFill>
              <a:schemeClr val="accent5"/>
            </a:solidFill>
            <a:ln>
              <a:noFill/>
            </a:ln>
          </p:spPr>
          <p:txBody>
            <a:bodyPr vert="horz" wrap="square" lIns="91440" tIns="45720" rIns="91440" bIns="45720" numCol="1" anchor="t" anchorCtr="0" compatLnSpc="1"/>
            <a:lstStyle/>
            <a:p>
              <a:endParaRPr lang="zh-CN" altLang="en-US"/>
            </a:p>
          </p:txBody>
        </p:sp>
        <p:sp>
          <p:nvSpPr>
            <p:cNvPr id="18" name="Rectangle 21"/>
            <p:cNvSpPr>
              <a:spLocks noChangeArrowheads="1"/>
            </p:cNvSpPr>
            <p:nvPr/>
          </p:nvSpPr>
          <p:spPr bwMode="auto">
            <a:xfrm>
              <a:off x="9717785" y="1946274"/>
              <a:ext cx="249238" cy="3836988"/>
            </a:xfrm>
            <a:prstGeom prst="rect">
              <a:avLst/>
            </a:prstGeom>
            <a:solidFill>
              <a:schemeClr val="accent5">
                <a:lumMod val="75000"/>
              </a:schemeClr>
            </a:solidFill>
            <a:ln>
              <a:noFill/>
            </a:ln>
          </p:spPr>
          <p:txBody>
            <a:bodyPr vert="horz" wrap="square" lIns="91440" tIns="45720" rIns="91440" bIns="45720" numCol="1" anchor="t" anchorCtr="0" compatLnSpc="1"/>
            <a:lstStyle/>
            <a:p>
              <a:endParaRPr lang="zh-CN" altLang="en-US"/>
            </a:p>
          </p:txBody>
        </p:sp>
        <p:sp>
          <p:nvSpPr>
            <p:cNvPr id="23" name="Freeform 26"/>
            <p:cNvSpPr/>
            <p:nvPr/>
          </p:nvSpPr>
          <p:spPr bwMode="auto">
            <a:xfrm>
              <a:off x="9466960" y="5783262"/>
              <a:ext cx="2085975" cy="1074738"/>
            </a:xfrm>
            <a:custGeom>
              <a:avLst/>
              <a:gdLst>
                <a:gd name="T0" fmla="*/ 0 w 1314"/>
                <a:gd name="T1" fmla="*/ 0 h 677"/>
                <a:gd name="T2" fmla="*/ 315 w 1314"/>
                <a:gd name="T3" fmla="*/ 0 h 677"/>
                <a:gd name="T4" fmla="*/ 1314 w 1314"/>
                <a:gd name="T5" fmla="*/ 677 h 677"/>
                <a:gd name="T6" fmla="*/ 717 w 1314"/>
                <a:gd name="T7" fmla="*/ 677 h 677"/>
                <a:gd name="T8" fmla="*/ 0 w 1314"/>
                <a:gd name="T9" fmla="*/ 0 h 677"/>
              </a:gdLst>
              <a:ahLst/>
              <a:cxnLst>
                <a:cxn ang="0">
                  <a:pos x="T0" y="T1"/>
                </a:cxn>
                <a:cxn ang="0">
                  <a:pos x="T2" y="T3"/>
                </a:cxn>
                <a:cxn ang="0">
                  <a:pos x="T4" y="T5"/>
                </a:cxn>
                <a:cxn ang="0">
                  <a:pos x="T6" y="T7"/>
                </a:cxn>
                <a:cxn ang="0">
                  <a:pos x="T8" y="T9"/>
                </a:cxn>
              </a:cxnLst>
              <a:rect l="0" t="0" r="r" b="b"/>
              <a:pathLst>
                <a:path w="1314" h="677">
                  <a:moveTo>
                    <a:pt x="0" y="0"/>
                  </a:moveTo>
                  <a:lnTo>
                    <a:pt x="315" y="0"/>
                  </a:lnTo>
                  <a:lnTo>
                    <a:pt x="1314" y="677"/>
                  </a:lnTo>
                  <a:lnTo>
                    <a:pt x="717" y="677"/>
                  </a:lnTo>
                  <a:lnTo>
                    <a:pt x="0" y="0"/>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24" name="Freeform 27"/>
            <p:cNvSpPr/>
            <p:nvPr/>
          </p:nvSpPr>
          <p:spPr bwMode="auto">
            <a:xfrm>
              <a:off x="9717785" y="5783262"/>
              <a:ext cx="1835150" cy="1074738"/>
            </a:xfrm>
            <a:custGeom>
              <a:avLst/>
              <a:gdLst>
                <a:gd name="T0" fmla="*/ 157 w 1156"/>
                <a:gd name="T1" fmla="*/ 0 h 677"/>
                <a:gd name="T2" fmla="*/ 0 w 1156"/>
                <a:gd name="T3" fmla="*/ 0 h 677"/>
                <a:gd name="T4" fmla="*/ 870 w 1156"/>
                <a:gd name="T5" fmla="*/ 677 h 677"/>
                <a:gd name="T6" fmla="*/ 1156 w 1156"/>
                <a:gd name="T7" fmla="*/ 677 h 677"/>
                <a:gd name="T8" fmla="*/ 157 w 1156"/>
                <a:gd name="T9" fmla="*/ 0 h 677"/>
              </a:gdLst>
              <a:ahLst/>
              <a:cxnLst>
                <a:cxn ang="0">
                  <a:pos x="T0" y="T1"/>
                </a:cxn>
                <a:cxn ang="0">
                  <a:pos x="T2" y="T3"/>
                </a:cxn>
                <a:cxn ang="0">
                  <a:pos x="T4" y="T5"/>
                </a:cxn>
                <a:cxn ang="0">
                  <a:pos x="T6" y="T7"/>
                </a:cxn>
                <a:cxn ang="0">
                  <a:pos x="T8" y="T9"/>
                </a:cxn>
              </a:cxnLst>
              <a:rect l="0" t="0" r="r" b="b"/>
              <a:pathLst>
                <a:path w="1156" h="677">
                  <a:moveTo>
                    <a:pt x="157" y="0"/>
                  </a:moveTo>
                  <a:lnTo>
                    <a:pt x="0" y="0"/>
                  </a:lnTo>
                  <a:lnTo>
                    <a:pt x="870" y="677"/>
                  </a:lnTo>
                  <a:lnTo>
                    <a:pt x="1156" y="677"/>
                  </a:lnTo>
                  <a:lnTo>
                    <a:pt x="157" y="0"/>
                  </a:lnTo>
                  <a:close/>
                </a:path>
              </a:pathLst>
            </a:custGeom>
            <a:solidFill>
              <a:schemeClr val="accent5">
                <a:lumMod val="75000"/>
              </a:schemeClr>
            </a:solidFill>
            <a:ln>
              <a:noFill/>
            </a:ln>
          </p:spPr>
          <p:txBody>
            <a:bodyPr vert="horz" wrap="square" lIns="91440" tIns="45720" rIns="91440" bIns="45720" numCol="1" anchor="t" anchorCtr="0" compatLnSpc="1"/>
            <a:lstStyle/>
            <a:p>
              <a:endParaRPr lang="zh-CN" altLang="en-US"/>
            </a:p>
          </p:txBody>
        </p:sp>
      </p:grpSp>
      <p:sp>
        <p:nvSpPr>
          <p:cNvPr id="105" name="TextBox 104"/>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06" name="Straight Connector 105"/>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0" name="Group 39"/>
          <p:cNvGrpSpPr/>
          <p:nvPr/>
        </p:nvGrpSpPr>
        <p:grpSpPr>
          <a:xfrm>
            <a:off x="9289160" y="798512"/>
            <a:ext cx="857250" cy="1019175"/>
            <a:chOff x="9289160" y="798512"/>
            <a:chExt cx="857250" cy="1019175"/>
          </a:xfrm>
        </p:grpSpPr>
        <p:sp>
          <p:nvSpPr>
            <p:cNvPr id="25" name="Oval 28"/>
            <p:cNvSpPr>
              <a:spLocks noChangeArrowheads="1"/>
            </p:cNvSpPr>
            <p:nvPr/>
          </p:nvSpPr>
          <p:spPr bwMode="auto">
            <a:xfrm>
              <a:off x="9357423" y="868362"/>
              <a:ext cx="719138" cy="71755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9"/>
            <p:cNvSpPr>
              <a:spLocks noEditPoints="1"/>
            </p:cNvSpPr>
            <p:nvPr/>
          </p:nvSpPr>
          <p:spPr bwMode="auto">
            <a:xfrm>
              <a:off x="9289160" y="798512"/>
              <a:ext cx="857250" cy="1019175"/>
            </a:xfrm>
            <a:custGeom>
              <a:avLst/>
              <a:gdLst>
                <a:gd name="T0" fmla="*/ 418 w 1200"/>
                <a:gd name="T1" fmla="*/ 1172 h 1426"/>
                <a:gd name="T2" fmla="*/ 0 w 1200"/>
                <a:gd name="T3" fmla="*/ 600 h 1426"/>
                <a:gd name="T4" fmla="*/ 600 w 1200"/>
                <a:gd name="T5" fmla="*/ 0 h 1426"/>
                <a:gd name="T6" fmla="*/ 1200 w 1200"/>
                <a:gd name="T7" fmla="*/ 600 h 1426"/>
                <a:gd name="T8" fmla="*/ 782 w 1200"/>
                <a:gd name="T9" fmla="*/ 1172 h 1426"/>
                <a:gd name="T10" fmla="*/ 600 w 1200"/>
                <a:gd name="T11" fmla="*/ 1426 h 1426"/>
                <a:gd name="T12" fmla="*/ 418 w 1200"/>
                <a:gd name="T13" fmla="*/ 1172 h 1426"/>
                <a:gd name="T14" fmla="*/ 1050 w 1200"/>
                <a:gd name="T15" fmla="*/ 600 h 1426"/>
                <a:gd name="T16" fmla="*/ 600 w 1200"/>
                <a:gd name="T17" fmla="*/ 150 h 1426"/>
                <a:gd name="T18" fmla="*/ 150 w 1200"/>
                <a:gd name="T19" fmla="*/ 600 h 1426"/>
                <a:gd name="T20" fmla="*/ 600 w 1200"/>
                <a:gd name="T21" fmla="*/ 1050 h 1426"/>
                <a:gd name="T22" fmla="*/ 1050 w 1200"/>
                <a:gd name="T23" fmla="*/ 600 h 1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0" h="1426">
                  <a:moveTo>
                    <a:pt x="418" y="1172"/>
                  </a:moveTo>
                  <a:cubicBezTo>
                    <a:pt x="176" y="1095"/>
                    <a:pt x="0" y="868"/>
                    <a:pt x="0" y="600"/>
                  </a:cubicBezTo>
                  <a:cubicBezTo>
                    <a:pt x="0" y="269"/>
                    <a:pt x="269" y="0"/>
                    <a:pt x="600" y="0"/>
                  </a:cubicBezTo>
                  <a:cubicBezTo>
                    <a:pt x="932" y="0"/>
                    <a:pt x="1200" y="269"/>
                    <a:pt x="1200" y="600"/>
                  </a:cubicBezTo>
                  <a:cubicBezTo>
                    <a:pt x="1200" y="868"/>
                    <a:pt x="1025" y="1095"/>
                    <a:pt x="782" y="1172"/>
                  </a:cubicBezTo>
                  <a:cubicBezTo>
                    <a:pt x="600" y="1426"/>
                    <a:pt x="600" y="1426"/>
                    <a:pt x="600" y="1426"/>
                  </a:cubicBezTo>
                  <a:lnTo>
                    <a:pt x="418" y="1172"/>
                  </a:lnTo>
                  <a:close/>
                  <a:moveTo>
                    <a:pt x="1050" y="600"/>
                  </a:moveTo>
                  <a:cubicBezTo>
                    <a:pt x="1050" y="351"/>
                    <a:pt x="849" y="150"/>
                    <a:pt x="600" y="150"/>
                  </a:cubicBezTo>
                  <a:cubicBezTo>
                    <a:pt x="352" y="150"/>
                    <a:pt x="150" y="351"/>
                    <a:pt x="150" y="600"/>
                  </a:cubicBezTo>
                  <a:cubicBezTo>
                    <a:pt x="150" y="849"/>
                    <a:pt x="352" y="1050"/>
                    <a:pt x="600" y="1050"/>
                  </a:cubicBezTo>
                  <a:cubicBezTo>
                    <a:pt x="849" y="1050"/>
                    <a:pt x="1050" y="849"/>
                    <a:pt x="1050" y="600"/>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27" name="Freeform 30"/>
            <p:cNvSpPr/>
            <p:nvPr/>
          </p:nvSpPr>
          <p:spPr bwMode="auto">
            <a:xfrm>
              <a:off x="9717785" y="798512"/>
              <a:ext cx="428625" cy="1019175"/>
            </a:xfrm>
            <a:custGeom>
              <a:avLst/>
              <a:gdLst>
                <a:gd name="T0" fmla="*/ 0 w 600"/>
                <a:gd name="T1" fmla="*/ 150 h 1426"/>
                <a:gd name="T2" fmla="*/ 450 w 600"/>
                <a:gd name="T3" fmla="*/ 600 h 1426"/>
                <a:gd name="T4" fmla="*/ 0 w 600"/>
                <a:gd name="T5" fmla="*/ 1050 h 1426"/>
                <a:gd name="T6" fmla="*/ 0 w 600"/>
                <a:gd name="T7" fmla="*/ 1050 h 1426"/>
                <a:gd name="T8" fmla="*/ 0 w 600"/>
                <a:gd name="T9" fmla="*/ 1426 h 1426"/>
                <a:gd name="T10" fmla="*/ 182 w 600"/>
                <a:gd name="T11" fmla="*/ 1172 h 1426"/>
                <a:gd name="T12" fmla="*/ 600 w 600"/>
                <a:gd name="T13" fmla="*/ 600 h 1426"/>
                <a:gd name="T14" fmla="*/ 0 w 600"/>
                <a:gd name="T15" fmla="*/ 0 h 1426"/>
                <a:gd name="T16" fmla="*/ 0 w 600"/>
                <a:gd name="T17" fmla="*/ 0 h 1426"/>
                <a:gd name="T18" fmla="*/ 0 w 600"/>
                <a:gd name="T19" fmla="*/ 150 h 1426"/>
                <a:gd name="T20" fmla="*/ 0 w 600"/>
                <a:gd name="T21" fmla="*/ 150 h 1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0" h="1426">
                  <a:moveTo>
                    <a:pt x="0" y="150"/>
                  </a:moveTo>
                  <a:cubicBezTo>
                    <a:pt x="249" y="150"/>
                    <a:pt x="450" y="351"/>
                    <a:pt x="450" y="600"/>
                  </a:cubicBezTo>
                  <a:cubicBezTo>
                    <a:pt x="450" y="849"/>
                    <a:pt x="249" y="1050"/>
                    <a:pt x="0" y="1050"/>
                  </a:cubicBezTo>
                  <a:cubicBezTo>
                    <a:pt x="0" y="1050"/>
                    <a:pt x="0" y="1050"/>
                    <a:pt x="0" y="1050"/>
                  </a:cubicBezTo>
                  <a:cubicBezTo>
                    <a:pt x="0" y="1426"/>
                    <a:pt x="0" y="1426"/>
                    <a:pt x="0" y="1426"/>
                  </a:cubicBezTo>
                  <a:cubicBezTo>
                    <a:pt x="182" y="1172"/>
                    <a:pt x="182" y="1172"/>
                    <a:pt x="182" y="1172"/>
                  </a:cubicBezTo>
                  <a:cubicBezTo>
                    <a:pt x="425" y="1095"/>
                    <a:pt x="600" y="868"/>
                    <a:pt x="600" y="600"/>
                  </a:cubicBezTo>
                  <a:cubicBezTo>
                    <a:pt x="600" y="269"/>
                    <a:pt x="332" y="0"/>
                    <a:pt x="0" y="0"/>
                  </a:cubicBezTo>
                  <a:cubicBezTo>
                    <a:pt x="0" y="0"/>
                    <a:pt x="0" y="0"/>
                    <a:pt x="0" y="0"/>
                  </a:cubicBezTo>
                  <a:cubicBezTo>
                    <a:pt x="0" y="150"/>
                    <a:pt x="0" y="150"/>
                    <a:pt x="0" y="150"/>
                  </a:cubicBezTo>
                  <a:cubicBezTo>
                    <a:pt x="0" y="150"/>
                    <a:pt x="0" y="150"/>
                    <a:pt x="0" y="150"/>
                  </a:cubicBezTo>
                  <a:close/>
                </a:path>
              </a:pathLst>
            </a:custGeom>
            <a:solidFill>
              <a:schemeClr val="accent5">
                <a:lumMod val="75000"/>
              </a:schemeClr>
            </a:solidFill>
            <a:ln>
              <a:noFill/>
            </a:ln>
          </p:spPr>
          <p:txBody>
            <a:bodyPr vert="horz" wrap="square" lIns="91440" tIns="45720" rIns="91440" bIns="45720" numCol="1" anchor="t" anchorCtr="0" compatLnSpc="1"/>
            <a:lstStyle/>
            <a:p>
              <a:endParaRPr lang="zh-CN" altLang="en-US"/>
            </a:p>
          </p:txBody>
        </p:sp>
        <p:sp>
          <p:nvSpPr>
            <p:cNvPr id="107" name="TextBox 106"/>
            <p:cNvSpPr txBox="1"/>
            <p:nvPr/>
          </p:nvSpPr>
          <p:spPr>
            <a:xfrm>
              <a:off x="9367651" y="996304"/>
              <a:ext cx="715260" cy="461665"/>
            </a:xfrm>
            <a:prstGeom prst="rect">
              <a:avLst/>
            </a:prstGeom>
            <a:noFill/>
          </p:spPr>
          <p:txBody>
            <a:bodyPr wrap="none" rtlCol="0">
              <a:spAutoFit/>
            </a:bodyPr>
            <a:lstStyle/>
            <a:p>
              <a:r>
                <a:rPr lang="en-US" sz="2400" smtClean="0">
                  <a:solidFill>
                    <a:schemeClr val="accent5"/>
                  </a:solidFill>
                </a:rPr>
                <a:t>98%</a:t>
              </a:r>
              <a:endParaRPr lang="en-GB" sz="2400">
                <a:solidFill>
                  <a:schemeClr val="accent5"/>
                </a:solidFill>
              </a:endParaRPr>
            </a:p>
          </p:txBody>
        </p:sp>
      </p:grpSp>
      <p:grpSp>
        <p:nvGrpSpPr>
          <p:cNvPr id="44" name="Group 43"/>
          <p:cNvGrpSpPr/>
          <p:nvPr/>
        </p:nvGrpSpPr>
        <p:grpSpPr>
          <a:xfrm>
            <a:off x="8563673" y="1325562"/>
            <a:ext cx="857250" cy="1019175"/>
            <a:chOff x="8563673" y="1325562"/>
            <a:chExt cx="857250" cy="1019175"/>
          </a:xfrm>
        </p:grpSpPr>
        <p:sp>
          <p:nvSpPr>
            <p:cNvPr id="41" name="Oval 44"/>
            <p:cNvSpPr>
              <a:spLocks noChangeArrowheads="1"/>
            </p:cNvSpPr>
            <p:nvPr/>
          </p:nvSpPr>
          <p:spPr bwMode="auto">
            <a:xfrm>
              <a:off x="8631935" y="1395412"/>
              <a:ext cx="719138" cy="71913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45"/>
            <p:cNvSpPr>
              <a:spLocks noEditPoints="1"/>
            </p:cNvSpPr>
            <p:nvPr/>
          </p:nvSpPr>
          <p:spPr bwMode="auto">
            <a:xfrm>
              <a:off x="8563673" y="1325562"/>
              <a:ext cx="857250" cy="1019175"/>
            </a:xfrm>
            <a:custGeom>
              <a:avLst/>
              <a:gdLst>
                <a:gd name="T0" fmla="*/ 418 w 1200"/>
                <a:gd name="T1" fmla="*/ 1172 h 1426"/>
                <a:gd name="T2" fmla="*/ 0 w 1200"/>
                <a:gd name="T3" fmla="*/ 600 h 1426"/>
                <a:gd name="T4" fmla="*/ 600 w 1200"/>
                <a:gd name="T5" fmla="*/ 0 h 1426"/>
                <a:gd name="T6" fmla="*/ 1200 w 1200"/>
                <a:gd name="T7" fmla="*/ 600 h 1426"/>
                <a:gd name="T8" fmla="*/ 782 w 1200"/>
                <a:gd name="T9" fmla="*/ 1172 h 1426"/>
                <a:gd name="T10" fmla="*/ 600 w 1200"/>
                <a:gd name="T11" fmla="*/ 1426 h 1426"/>
                <a:gd name="T12" fmla="*/ 418 w 1200"/>
                <a:gd name="T13" fmla="*/ 1172 h 1426"/>
                <a:gd name="T14" fmla="*/ 1050 w 1200"/>
                <a:gd name="T15" fmla="*/ 600 h 1426"/>
                <a:gd name="T16" fmla="*/ 600 w 1200"/>
                <a:gd name="T17" fmla="*/ 150 h 1426"/>
                <a:gd name="T18" fmla="*/ 150 w 1200"/>
                <a:gd name="T19" fmla="*/ 600 h 1426"/>
                <a:gd name="T20" fmla="*/ 600 w 1200"/>
                <a:gd name="T21" fmla="*/ 1050 h 1426"/>
                <a:gd name="T22" fmla="*/ 1050 w 1200"/>
                <a:gd name="T23" fmla="*/ 600 h 1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0" h="1426">
                  <a:moveTo>
                    <a:pt x="418" y="1172"/>
                  </a:moveTo>
                  <a:cubicBezTo>
                    <a:pt x="176" y="1095"/>
                    <a:pt x="0" y="868"/>
                    <a:pt x="0" y="600"/>
                  </a:cubicBezTo>
                  <a:cubicBezTo>
                    <a:pt x="0" y="269"/>
                    <a:pt x="269" y="0"/>
                    <a:pt x="600" y="0"/>
                  </a:cubicBezTo>
                  <a:cubicBezTo>
                    <a:pt x="931" y="0"/>
                    <a:pt x="1200" y="269"/>
                    <a:pt x="1200" y="600"/>
                  </a:cubicBezTo>
                  <a:cubicBezTo>
                    <a:pt x="1200" y="868"/>
                    <a:pt x="1025" y="1095"/>
                    <a:pt x="782" y="1172"/>
                  </a:cubicBezTo>
                  <a:cubicBezTo>
                    <a:pt x="600" y="1426"/>
                    <a:pt x="600" y="1426"/>
                    <a:pt x="600" y="1426"/>
                  </a:cubicBezTo>
                  <a:lnTo>
                    <a:pt x="418" y="1172"/>
                  </a:lnTo>
                  <a:close/>
                  <a:moveTo>
                    <a:pt x="1050" y="600"/>
                  </a:moveTo>
                  <a:cubicBezTo>
                    <a:pt x="1050" y="352"/>
                    <a:pt x="849" y="150"/>
                    <a:pt x="600" y="150"/>
                  </a:cubicBezTo>
                  <a:cubicBezTo>
                    <a:pt x="352" y="150"/>
                    <a:pt x="150" y="352"/>
                    <a:pt x="150" y="600"/>
                  </a:cubicBezTo>
                  <a:cubicBezTo>
                    <a:pt x="150" y="849"/>
                    <a:pt x="352" y="1050"/>
                    <a:pt x="600" y="1050"/>
                  </a:cubicBezTo>
                  <a:cubicBezTo>
                    <a:pt x="849" y="1050"/>
                    <a:pt x="1050" y="849"/>
                    <a:pt x="1050" y="60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43" name="Freeform 46"/>
            <p:cNvSpPr/>
            <p:nvPr/>
          </p:nvSpPr>
          <p:spPr bwMode="auto">
            <a:xfrm>
              <a:off x="8992298" y="1325562"/>
              <a:ext cx="428625" cy="1019175"/>
            </a:xfrm>
            <a:custGeom>
              <a:avLst/>
              <a:gdLst>
                <a:gd name="T0" fmla="*/ 0 w 600"/>
                <a:gd name="T1" fmla="*/ 150 h 1426"/>
                <a:gd name="T2" fmla="*/ 450 w 600"/>
                <a:gd name="T3" fmla="*/ 600 h 1426"/>
                <a:gd name="T4" fmla="*/ 0 w 600"/>
                <a:gd name="T5" fmla="*/ 1050 h 1426"/>
                <a:gd name="T6" fmla="*/ 0 w 600"/>
                <a:gd name="T7" fmla="*/ 1050 h 1426"/>
                <a:gd name="T8" fmla="*/ 0 w 600"/>
                <a:gd name="T9" fmla="*/ 1426 h 1426"/>
                <a:gd name="T10" fmla="*/ 182 w 600"/>
                <a:gd name="T11" fmla="*/ 1172 h 1426"/>
                <a:gd name="T12" fmla="*/ 600 w 600"/>
                <a:gd name="T13" fmla="*/ 600 h 1426"/>
                <a:gd name="T14" fmla="*/ 0 w 600"/>
                <a:gd name="T15" fmla="*/ 0 h 1426"/>
                <a:gd name="T16" fmla="*/ 0 w 600"/>
                <a:gd name="T17" fmla="*/ 0 h 1426"/>
                <a:gd name="T18" fmla="*/ 0 w 600"/>
                <a:gd name="T19" fmla="*/ 150 h 1426"/>
                <a:gd name="T20" fmla="*/ 0 w 600"/>
                <a:gd name="T21" fmla="*/ 150 h 1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0" h="1426">
                  <a:moveTo>
                    <a:pt x="0" y="150"/>
                  </a:moveTo>
                  <a:cubicBezTo>
                    <a:pt x="249" y="150"/>
                    <a:pt x="450" y="352"/>
                    <a:pt x="450" y="600"/>
                  </a:cubicBezTo>
                  <a:cubicBezTo>
                    <a:pt x="450" y="849"/>
                    <a:pt x="249" y="1050"/>
                    <a:pt x="0" y="1050"/>
                  </a:cubicBezTo>
                  <a:cubicBezTo>
                    <a:pt x="0" y="1050"/>
                    <a:pt x="0" y="1050"/>
                    <a:pt x="0" y="1050"/>
                  </a:cubicBezTo>
                  <a:cubicBezTo>
                    <a:pt x="0" y="1426"/>
                    <a:pt x="0" y="1426"/>
                    <a:pt x="0" y="1426"/>
                  </a:cubicBezTo>
                  <a:cubicBezTo>
                    <a:pt x="182" y="1172"/>
                    <a:pt x="182" y="1172"/>
                    <a:pt x="182" y="1172"/>
                  </a:cubicBezTo>
                  <a:cubicBezTo>
                    <a:pt x="425" y="1095"/>
                    <a:pt x="600" y="868"/>
                    <a:pt x="600" y="600"/>
                  </a:cubicBezTo>
                  <a:cubicBezTo>
                    <a:pt x="600" y="269"/>
                    <a:pt x="331" y="0"/>
                    <a:pt x="0" y="0"/>
                  </a:cubicBezTo>
                  <a:cubicBezTo>
                    <a:pt x="0" y="0"/>
                    <a:pt x="0" y="0"/>
                    <a:pt x="0" y="0"/>
                  </a:cubicBezTo>
                  <a:cubicBezTo>
                    <a:pt x="0" y="150"/>
                    <a:pt x="0" y="150"/>
                    <a:pt x="0" y="150"/>
                  </a:cubicBezTo>
                  <a:cubicBezTo>
                    <a:pt x="0" y="150"/>
                    <a:pt x="0" y="150"/>
                    <a:pt x="0" y="150"/>
                  </a:cubicBezTo>
                  <a:close/>
                </a:path>
              </a:pathLst>
            </a:custGeom>
            <a:solidFill>
              <a:schemeClr val="accent4">
                <a:lumMod val="75000"/>
              </a:schemeClr>
            </a:solidFill>
            <a:ln>
              <a:noFill/>
            </a:ln>
          </p:spPr>
          <p:txBody>
            <a:bodyPr vert="horz" wrap="square" lIns="91440" tIns="45720" rIns="91440" bIns="45720" numCol="1" anchor="t" anchorCtr="0" compatLnSpc="1"/>
            <a:lstStyle/>
            <a:p>
              <a:endParaRPr lang="zh-CN" altLang="en-US"/>
            </a:p>
          </p:txBody>
        </p:sp>
        <p:sp>
          <p:nvSpPr>
            <p:cNvPr id="108" name="TextBox 107"/>
            <p:cNvSpPr txBox="1"/>
            <p:nvPr/>
          </p:nvSpPr>
          <p:spPr>
            <a:xfrm>
              <a:off x="8639646" y="1527819"/>
              <a:ext cx="715260" cy="461665"/>
            </a:xfrm>
            <a:prstGeom prst="rect">
              <a:avLst/>
            </a:prstGeom>
            <a:noFill/>
          </p:spPr>
          <p:txBody>
            <a:bodyPr wrap="none" rtlCol="0">
              <a:spAutoFit/>
            </a:bodyPr>
            <a:lstStyle/>
            <a:p>
              <a:r>
                <a:rPr lang="en-US" sz="2400" smtClean="0">
                  <a:solidFill>
                    <a:schemeClr val="accent4"/>
                  </a:solidFill>
                </a:rPr>
                <a:t>85%</a:t>
              </a:r>
              <a:endParaRPr lang="en-GB" sz="2400">
                <a:solidFill>
                  <a:schemeClr val="accent4"/>
                </a:solidFill>
              </a:endParaRPr>
            </a:p>
          </p:txBody>
        </p:sp>
      </p:grpSp>
      <p:grpSp>
        <p:nvGrpSpPr>
          <p:cNvPr id="45" name="Group 44"/>
          <p:cNvGrpSpPr/>
          <p:nvPr/>
        </p:nvGrpSpPr>
        <p:grpSpPr>
          <a:xfrm>
            <a:off x="7838185" y="2427287"/>
            <a:ext cx="857250" cy="1019175"/>
            <a:chOff x="7838185" y="2427287"/>
            <a:chExt cx="857250" cy="1019175"/>
          </a:xfrm>
        </p:grpSpPr>
        <p:sp>
          <p:nvSpPr>
            <p:cNvPr id="29" name="Oval 32"/>
            <p:cNvSpPr>
              <a:spLocks noChangeArrowheads="1"/>
            </p:cNvSpPr>
            <p:nvPr/>
          </p:nvSpPr>
          <p:spPr bwMode="auto">
            <a:xfrm>
              <a:off x="7908035" y="2497137"/>
              <a:ext cx="717550" cy="71913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33"/>
            <p:cNvSpPr>
              <a:spLocks noEditPoints="1"/>
            </p:cNvSpPr>
            <p:nvPr/>
          </p:nvSpPr>
          <p:spPr bwMode="auto">
            <a:xfrm>
              <a:off x="7838185" y="2427287"/>
              <a:ext cx="857250" cy="1019175"/>
            </a:xfrm>
            <a:custGeom>
              <a:avLst/>
              <a:gdLst>
                <a:gd name="T0" fmla="*/ 418 w 1200"/>
                <a:gd name="T1" fmla="*/ 1172 h 1426"/>
                <a:gd name="T2" fmla="*/ 0 w 1200"/>
                <a:gd name="T3" fmla="*/ 600 h 1426"/>
                <a:gd name="T4" fmla="*/ 600 w 1200"/>
                <a:gd name="T5" fmla="*/ 0 h 1426"/>
                <a:gd name="T6" fmla="*/ 1200 w 1200"/>
                <a:gd name="T7" fmla="*/ 600 h 1426"/>
                <a:gd name="T8" fmla="*/ 782 w 1200"/>
                <a:gd name="T9" fmla="*/ 1172 h 1426"/>
                <a:gd name="T10" fmla="*/ 600 w 1200"/>
                <a:gd name="T11" fmla="*/ 1426 h 1426"/>
                <a:gd name="T12" fmla="*/ 418 w 1200"/>
                <a:gd name="T13" fmla="*/ 1172 h 1426"/>
                <a:gd name="T14" fmla="*/ 1050 w 1200"/>
                <a:gd name="T15" fmla="*/ 600 h 1426"/>
                <a:gd name="T16" fmla="*/ 600 w 1200"/>
                <a:gd name="T17" fmla="*/ 150 h 1426"/>
                <a:gd name="T18" fmla="*/ 150 w 1200"/>
                <a:gd name="T19" fmla="*/ 600 h 1426"/>
                <a:gd name="T20" fmla="*/ 600 w 1200"/>
                <a:gd name="T21" fmla="*/ 1050 h 1426"/>
                <a:gd name="T22" fmla="*/ 1050 w 1200"/>
                <a:gd name="T23" fmla="*/ 600 h 1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0" h="1426">
                  <a:moveTo>
                    <a:pt x="418" y="1172"/>
                  </a:moveTo>
                  <a:cubicBezTo>
                    <a:pt x="176" y="1095"/>
                    <a:pt x="0" y="868"/>
                    <a:pt x="0" y="600"/>
                  </a:cubicBezTo>
                  <a:cubicBezTo>
                    <a:pt x="0" y="269"/>
                    <a:pt x="269" y="0"/>
                    <a:pt x="600" y="0"/>
                  </a:cubicBezTo>
                  <a:cubicBezTo>
                    <a:pt x="931" y="0"/>
                    <a:pt x="1200" y="269"/>
                    <a:pt x="1200" y="600"/>
                  </a:cubicBezTo>
                  <a:cubicBezTo>
                    <a:pt x="1200" y="868"/>
                    <a:pt x="1024" y="1095"/>
                    <a:pt x="782" y="1172"/>
                  </a:cubicBezTo>
                  <a:cubicBezTo>
                    <a:pt x="600" y="1426"/>
                    <a:pt x="600" y="1426"/>
                    <a:pt x="600" y="1426"/>
                  </a:cubicBezTo>
                  <a:lnTo>
                    <a:pt x="418" y="1172"/>
                  </a:lnTo>
                  <a:close/>
                  <a:moveTo>
                    <a:pt x="1050" y="600"/>
                  </a:moveTo>
                  <a:cubicBezTo>
                    <a:pt x="1050" y="352"/>
                    <a:pt x="849" y="150"/>
                    <a:pt x="600" y="150"/>
                  </a:cubicBezTo>
                  <a:cubicBezTo>
                    <a:pt x="351" y="150"/>
                    <a:pt x="150" y="352"/>
                    <a:pt x="150" y="600"/>
                  </a:cubicBezTo>
                  <a:cubicBezTo>
                    <a:pt x="150" y="849"/>
                    <a:pt x="351" y="1050"/>
                    <a:pt x="600" y="1050"/>
                  </a:cubicBezTo>
                  <a:cubicBezTo>
                    <a:pt x="849" y="1050"/>
                    <a:pt x="1050" y="849"/>
                    <a:pt x="1050" y="600"/>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31" name="Freeform 34"/>
            <p:cNvSpPr/>
            <p:nvPr/>
          </p:nvSpPr>
          <p:spPr bwMode="auto">
            <a:xfrm>
              <a:off x="8266810" y="2427287"/>
              <a:ext cx="428625" cy="1019175"/>
            </a:xfrm>
            <a:custGeom>
              <a:avLst/>
              <a:gdLst>
                <a:gd name="T0" fmla="*/ 0 w 600"/>
                <a:gd name="T1" fmla="*/ 150 h 1426"/>
                <a:gd name="T2" fmla="*/ 450 w 600"/>
                <a:gd name="T3" fmla="*/ 600 h 1426"/>
                <a:gd name="T4" fmla="*/ 0 w 600"/>
                <a:gd name="T5" fmla="*/ 1050 h 1426"/>
                <a:gd name="T6" fmla="*/ 0 w 600"/>
                <a:gd name="T7" fmla="*/ 1050 h 1426"/>
                <a:gd name="T8" fmla="*/ 0 w 600"/>
                <a:gd name="T9" fmla="*/ 1426 h 1426"/>
                <a:gd name="T10" fmla="*/ 182 w 600"/>
                <a:gd name="T11" fmla="*/ 1172 h 1426"/>
                <a:gd name="T12" fmla="*/ 600 w 600"/>
                <a:gd name="T13" fmla="*/ 600 h 1426"/>
                <a:gd name="T14" fmla="*/ 0 w 600"/>
                <a:gd name="T15" fmla="*/ 0 h 1426"/>
                <a:gd name="T16" fmla="*/ 0 w 600"/>
                <a:gd name="T17" fmla="*/ 0 h 1426"/>
                <a:gd name="T18" fmla="*/ 0 w 600"/>
                <a:gd name="T19" fmla="*/ 150 h 1426"/>
                <a:gd name="T20" fmla="*/ 0 w 600"/>
                <a:gd name="T21" fmla="*/ 150 h 1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0" h="1426">
                  <a:moveTo>
                    <a:pt x="0" y="150"/>
                  </a:moveTo>
                  <a:cubicBezTo>
                    <a:pt x="249" y="150"/>
                    <a:pt x="450" y="352"/>
                    <a:pt x="450" y="600"/>
                  </a:cubicBezTo>
                  <a:cubicBezTo>
                    <a:pt x="450" y="849"/>
                    <a:pt x="249" y="1050"/>
                    <a:pt x="0" y="1050"/>
                  </a:cubicBezTo>
                  <a:cubicBezTo>
                    <a:pt x="0" y="1050"/>
                    <a:pt x="0" y="1050"/>
                    <a:pt x="0" y="1050"/>
                  </a:cubicBezTo>
                  <a:cubicBezTo>
                    <a:pt x="0" y="1426"/>
                    <a:pt x="0" y="1426"/>
                    <a:pt x="0" y="1426"/>
                  </a:cubicBezTo>
                  <a:cubicBezTo>
                    <a:pt x="182" y="1172"/>
                    <a:pt x="182" y="1172"/>
                    <a:pt x="182" y="1172"/>
                  </a:cubicBezTo>
                  <a:cubicBezTo>
                    <a:pt x="424" y="1095"/>
                    <a:pt x="600" y="868"/>
                    <a:pt x="600" y="600"/>
                  </a:cubicBezTo>
                  <a:cubicBezTo>
                    <a:pt x="600" y="269"/>
                    <a:pt x="331" y="0"/>
                    <a:pt x="0" y="0"/>
                  </a:cubicBezTo>
                  <a:cubicBezTo>
                    <a:pt x="0" y="0"/>
                    <a:pt x="0" y="0"/>
                    <a:pt x="0" y="0"/>
                  </a:cubicBezTo>
                  <a:cubicBezTo>
                    <a:pt x="0" y="150"/>
                    <a:pt x="0" y="150"/>
                    <a:pt x="0" y="150"/>
                  </a:cubicBezTo>
                  <a:cubicBezTo>
                    <a:pt x="0" y="150"/>
                    <a:pt x="0" y="150"/>
                    <a:pt x="0" y="150"/>
                  </a:cubicBezTo>
                  <a:close/>
                </a:path>
              </a:pathLst>
            </a:custGeom>
            <a:solidFill>
              <a:schemeClr val="accent3">
                <a:lumMod val="75000"/>
              </a:schemeClr>
            </a:solidFill>
            <a:ln>
              <a:noFill/>
            </a:ln>
          </p:spPr>
          <p:txBody>
            <a:bodyPr vert="horz" wrap="square" lIns="91440" tIns="45720" rIns="91440" bIns="45720" numCol="1" anchor="t" anchorCtr="0" compatLnSpc="1"/>
            <a:lstStyle/>
            <a:p>
              <a:endParaRPr lang="zh-CN" altLang="en-US"/>
            </a:p>
          </p:txBody>
        </p:sp>
        <p:sp>
          <p:nvSpPr>
            <p:cNvPr id="110" name="TextBox 109"/>
            <p:cNvSpPr txBox="1"/>
            <p:nvPr/>
          </p:nvSpPr>
          <p:spPr>
            <a:xfrm>
              <a:off x="7916675" y="2625873"/>
              <a:ext cx="715260" cy="461665"/>
            </a:xfrm>
            <a:prstGeom prst="rect">
              <a:avLst/>
            </a:prstGeom>
            <a:noFill/>
          </p:spPr>
          <p:txBody>
            <a:bodyPr wrap="none" rtlCol="0">
              <a:spAutoFit/>
            </a:bodyPr>
            <a:lstStyle/>
            <a:p>
              <a:r>
                <a:rPr lang="en-US" sz="2400" smtClean="0">
                  <a:solidFill>
                    <a:schemeClr val="accent3"/>
                  </a:solidFill>
                </a:rPr>
                <a:t>60%</a:t>
              </a:r>
              <a:endParaRPr lang="en-GB" sz="2400">
                <a:solidFill>
                  <a:schemeClr val="accent3"/>
                </a:solidFill>
              </a:endParaRPr>
            </a:p>
          </p:txBody>
        </p:sp>
      </p:grpSp>
      <p:grpSp>
        <p:nvGrpSpPr>
          <p:cNvPr id="47" name="Group 46"/>
          <p:cNvGrpSpPr/>
          <p:nvPr/>
        </p:nvGrpSpPr>
        <p:grpSpPr>
          <a:xfrm>
            <a:off x="7112698" y="1879599"/>
            <a:ext cx="857250" cy="1017588"/>
            <a:chOff x="7112698" y="1879599"/>
            <a:chExt cx="857250" cy="1017588"/>
          </a:xfrm>
        </p:grpSpPr>
        <p:sp>
          <p:nvSpPr>
            <p:cNvPr id="33" name="Oval 36"/>
            <p:cNvSpPr>
              <a:spLocks noChangeArrowheads="1"/>
            </p:cNvSpPr>
            <p:nvPr/>
          </p:nvSpPr>
          <p:spPr bwMode="auto">
            <a:xfrm>
              <a:off x="7182548" y="1947862"/>
              <a:ext cx="719138" cy="71913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7"/>
            <p:cNvSpPr>
              <a:spLocks noEditPoints="1"/>
            </p:cNvSpPr>
            <p:nvPr/>
          </p:nvSpPr>
          <p:spPr bwMode="auto">
            <a:xfrm>
              <a:off x="7112698" y="1879599"/>
              <a:ext cx="857250" cy="1017588"/>
            </a:xfrm>
            <a:custGeom>
              <a:avLst/>
              <a:gdLst>
                <a:gd name="T0" fmla="*/ 418 w 1200"/>
                <a:gd name="T1" fmla="*/ 1171 h 1425"/>
                <a:gd name="T2" fmla="*/ 0 w 1200"/>
                <a:gd name="T3" fmla="*/ 600 h 1425"/>
                <a:gd name="T4" fmla="*/ 600 w 1200"/>
                <a:gd name="T5" fmla="*/ 0 h 1425"/>
                <a:gd name="T6" fmla="*/ 1200 w 1200"/>
                <a:gd name="T7" fmla="*/ 600 h 1425"/>
                <a:gd name="T8" fmla="*/ 782 w 1200"/>
                <a:gd name="T9" fmla="*/ 1171 h 1425"/>
                <a:gd name="T10" fmla="*/ 600 w 1200"/>
                <a:gd name="T11" fmla="*/ 1425 h 1425"/>
                <a:gd name="T12" fmla="*/ 418 w 1200"/>
                <a:gd name="T13" fmla="*/ 1171 h 1425"/>
                <a:gd name="T14" fmla="*/ 1050 w 1200"/>
                <a:gd name="T15" fmla="*/ 600 h 1425"/>
                <a:gd name="T16" fmla="*/ 600 w 1200"/>
                <a:gd name="T17" fmla="*/ 150 h 1425"/>
                <a:gd name="T18" fmla="*/ 150 w 1200"/>
                <a:gd name="T19" fmla="*/ 600 h 1425"/>
                <a:gd name="T20" fmla="*/ 600 w 1200"/>
                <a:gd name="T21" fmla="*/ 1050 h 1425"/>
                <a:gd name="T22" fmla="*/ 1050 w 1200"/>
                <a:gd name="T23" fmla="*/ 60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0" h="1425">
                  <a:moveTo>
                    <a:pt x="418" y="1171"/>
                  </a:moveTo>
                  <a:cubicBezTo>
                    <a:pt x="175" y="1094"/>
                    <a:pt x="0" y="868"/>
                    <a:pt x="0" y="600"/>
                  </a:cubicBezTo>
                  <a:cubicBezTo>
                    <a:pt x="0" y="268"/>
                    <a:pt x="269" y="0"/>
                    <a:pt x="600" y="0"/>
                  </a:cubicBezTo>
                  <a:cubicBezTo>
                    <a:pt x="931" y="0"/>
                    <a:pt x="1200" y="268"/>
                    <a:pt x="1200" y="600"/>
                  </a:cubicBezTo>
                  <a:cubicBezTo>
                    <a:pt x="1200" y="868"/>
                    <a:pt x="1024" y="1094"/>
                    <a:pt x="782" y="1171"/>
                  </a:cubicBezTo>
                  <a:cubicBezTo>
                    <a:pt x="600" y="1425"/>
                    <a:pt x="600" y="1425"/>
                    <a:pt x="600" y="1425"/>
                  </a:cubicBezTo>
                  <a:lnTo>
                    <a:pt x="418" y="1171"/>
                  </a:lnTo>
                  <a:close/>
                  <a:moveTo>
                    <a:pt x="1050" y="600"/>
                  </a:moveTo>
                  <a:cubicBezTo>
                    <a:pt x="1050" y="351"/>
                    <a:pt x="848" y="150"/>
                    <a:pt x="600" y="150"/>
                  </a:cubicBezTo>
                  <a:cubicBezTo>
                    <a:pt x="351" y="150"/>
                    <a:pt x="150" y="351"/>
                    <a:pt x="150" y="600"/>
                  </a:cubicBezTo>
                  <a:cubicBezTo>
                    <a:pt x="150" y="848"/>
                    <a:pt x="351" y="1050"/>
                    <a:pt x="600" y="1050"/>
                  </a:cubicBezTo>
                  <a:cubicBezTo>
                    <a:pt x="848" y="1050"/>
                    <a:pt x="1050" y="848"/>
                    <a:pt x="1050" y="600"/>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35" name="Freeform 38"/>
            <p:cNvSpPr/>
            <p:nvPr/>
          </p:nvSpPr>
          <p:spPr bwMode="auto">
            <a:xfrm>
              <a:off x="7541323" y="1879599"/>
              <a:ext cx="428625" cy="1017588"/>
            </a:xfrm>
            <a:custGeom>
              <a:avLst/>
              <a:gdLst>
                <a:gd name="T0" fmla="*/ 0 w 600"/>
                <a:gd name="T1" fmla="*/ 150 h 1425"/>
                <a:gd name="T2" fmla="*/ 450 w 600"/>
                <a:gd name="T3" fmla="*/ 600 h 1425"/>
                <a:gd name="T4" fmla="*/ 0 w 600"/>
                <a:gd name="T5" fmla="*/ 1050 h 1425"/>
                <a:gd name="T6" fmla="*/ 0 w 600"/>
                <a:gd name="T7" fmla="*/ 1050 h 1425"/>
                <a:gd name="T8" fmla="*/ 0 w 600"/>
                <a:gd name="T9" fmla="*/ 1425 h 1425"/>
                <a:gd name="T10" fmla="*/ 182 w 600"/>
                <a:gd name="T11" fmla="*/ 1171 h 1425"/>
                <a:gd name="T12" fmla="*/ 600 w 600"/>
                <a:gd name="T13" fmla="*/ 600 h 1425"/>
                <a:gd name="T14" fmla="*/ 0 w 600"/>
                <a:gd name="T15" fmla="*/ 0 h 1425"/>
                <a:gd name="T16" fmla="*/ 0 w 600"/>
                <a:gd name="T17" fmla="*/ 0 h 1425"/>
                <a:gd name="T18" fmla="*/ 0 w 600"/>
                <a:gd name="T19" fmla="*/ 150 h 1425"/>
                <a:gd name="T20" fmla="*/ 0 w 600"/>
                <a:gd name="T21" fmla="*/ 15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0" h="1425">
                  <a:moveTo>
                    <a:pt x="0" y="150"/>
                  </a:moveTo>
                  <a:cubicBezTo>
                    <a:pt x="248" y="150"/>
                    <a:pt x="450" y="351"/>
                    <a:pt x="450" y="600"/>
                  </a:cubicBezTo>
                  <a:cubicBezTo>
                    <a:pt x="450" y="848"/>
                    <a:pt x="248" y="1050"/>
                    <a:pt x="0" y="1050"/>
                  </a:cubicBezTo>
                  <a:cubicBezTo>
                    <a:pt x="0" y="1050"/>
                    <a:pt x="0" y="1050"/>
                    <a:pt x="0" y="1050"/>
                  </a:cubicBezTo>
                  <a:cubicBezTo>
                    <a:pt x="0" y="1425"/>
                    <a:pt x="0" y="1425"/>
                    <a:pt x="0" y="1425"/>
                  </a:cubicBezTo>
                  <a:cubicBezTo>
                    <a:pt x="182" y="1171"/>
                    <a:pt x="182" y="1171"/>
                    <a:pt x="182" y="1171"/>
                  </a:cubicBezTo>
                  <a:cubicBezTo>
                    <a:pt x="424" y="1094"/>
                    <a:pt x="600" y="868"/>
                    <a:pt x="600" y="600"/>
                  </a:cubicBezTo>
                  <a:cubicBezTo>
                    <a:pt x="600" y="268"/>
                    <a:pt x="331" y="0"/>
                    <a:pt x="0" y="0"/>
                  </a:cubicBezTo>
                  <a:cubicBezTo>
                    <a:pt x="0" y="0"/>
                    <a:pt x="0" y="0"/>
                    <a:pt x="0" y="0"/>
                  </a:cubicBezTo>
                  <a:cubicBezTo>
                    <a:pt x="0" y="150"/>
                    <a:pt x="0" y="150"/>
                    <a:pt x="0" y="150"/>
                  </a:cubicBezTo>
                  <a:cubicBezTo>
                    <a:pt x="0" y="150"/>
                    <a:pt x="0" y="150"/>
                    <a:pt x="0" y="150"/>
                  </a:cubicBezTo>
                  <a:close/>
                </a:path>
              </a:pathLst>
            </a:custGeom>
            <a:solidFill>
              <a:schemeClr val="accent2">
                <a:lumMod val="75000"/>
              </a:schemeClr>
            </a:solidFill>
            <a:ln>
              <a:noFill/>
            </a:ln>
          </p:spPr>
          <p:txBody>
            <a:bodyPr vert="horz" wrap="square" lIns="91440" tIns="45720" rIns="91440" bIns="45720" numCol="1" anchor="t" anchorCtr="0" compatLnSpc="1"/>
            <a:lstStyle/>
            <a:p>
              <a:endParaRPr lang="zh-CN" altLang="en-US"/>
            </a:p>
          </p:txBody>
        </p:sp>
        <p:sp>
          <p:nvSpPr>
            <p:cNvPr id="111" name="TextBox 110"/>
            <p:cNvSpPr txBox="1"/>
            <p:nvPr/>
          </p:nvSpPr>
          <p:spPr>
            <a:xfrm>
              <a:off x="7186425" y="2097814"/>
              <a:ext cx="715260" cy="461665"/>
            </a:xfrm>
            <a:prstGeom prst="rect">
              <a:avLst/>
            </a:prstGeom>
            <a:noFill/>
          </p:spPr>
          <p:txBody>
            <a:bodyPr wrap="none" rtlCol="0">
              <a:spAutoFit/>
            </a:bodyPr>
            <a:lstStyle/>
            <a:p>
              <a:r>
                <a:rPr lang="en-US" sz="2400" smtClean="0">
                  <a:solidFill>
                    <a:schemeClr val="accent2"/>
                  </a:solidFill>
                </a:rPr>
                <a:t>77%</a:t>
              </a:r>
              <a:endParaRPr lang="en-GB" sz="2400">
                <a:solidFill>
                  <a:schemeClr val="accent2"/>
                </a:solidFill>
              </a:endParaRPr>
            </a:p>
          </p:txBody>
        </p:sp>
      </p:grpSp>
      <p:grpSp>
        <p:nvGrpSpPr>
          <p:cNvPr id="46" name="Group 45"/>
          <p:cNvGrpSpPr/>
          <p:nvPr/>
        </p:nvGrpSpPr>
        <p:grpSpPr>
          <a:xfrm>
            <a:off x="6388798" y="2427287"/>
            <a:ext cx="857250" cy="1019175"/>
            <a:chOff x="6388798" y="2427287"/>
            <a:chExt cx="857250" cy="1019175"/>
          </a:xfrm>
        </p:grpSpPr>
        <p:sp>
          <p:nvSpPr>
            <p:cNvPr id="38" name="Freeform 41"/>
            <p:cNvSpPr>
              <a:spLocks noEditPoints="1"/>
            </p:cNvSpPr>
            <p:nvPr/>
          </p:nvSpPr>
          <p:spPr bwMode="auto">
            <a:xfrm>
              <a:off x="6388798" y="2427287"/>
              <a:ext cx="857250" cy="1019175"/>
            </a:xfrm>
            <a:custGeom>
              <a:avLst/>
              <a:gdLst>
                <a:gd name="T0" fmla="*/ 418 w 1200"/>
                <a:gd name="T1" fmla="*/ 1172 h 1426"/>
                <a:gd name="T2" fmla="*/ 0 w 1200"/>
                <a:gd name="T3" fmla="*/ 600 h 1426"/>
                <a:gd name="T4" fmla="*/ 600 w 1200"/>
                <a:gd name="T5" fmla="*/ 0 h 1426"/>
                <a:gd name="T6" fmla="*/ 1200 w 1200"/>
                <a:gd name="T7" fmla="*/ 600 h 1426"/>
                <a:gd name="T8" fmla="*/ 782 w 1200"/>
                <a:gd name="T9" fmla="*/ 1172 h 1426"/>
                <a:gd name="T10" fmla="*/ 600 w 1200"/>
                <a:gd name="T11" fmla="*/ 1426 h 1426"/>
                <a:gd name="T12" fmla="*/ 418 w 1200"/>
                <a:gd name="T13" fmla="*/ 1172 h 1426"/>
                <a:gd name="T14" fmla="*/ 1050 w 1200"/>
                <a:gd name="T15" fmla="*/ 600 h 1426"/>
                <a:gd name="T16" fmla="*/ 600 w 1200"/>
                <a:gd name="T17" fmla="*/ 150 h 1426"/>
                <a:gd name="T18" fmla="*/ 150 w 1200"/>
                <a:gd name="T19" fmla="*/ 600 h 1426"/>
                <a:gd name="T20" fmla="*/ 600 w 1200"/>
                <a:gd name="T21" fmla="*/ 1050 h 1426"/>
                <a:gd name="T22" fmla="*/ 1050 w 1200"/>
                <a:gd name="T23" fmla="*/ 600 h 1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0" h="1426">
                  <a:moveTo>
                    <a:pt x="418" y="1172"/>
                  </a:moveTo>
                  <a:cubicBezTo>
                    <a:pt x="176" y="1095"/>
                    <a:pt x="0" y="868"/>
                    <a:pt x="0" y="600"/>
                  </a:cubicBezTo>
                  <a:cubicBezTo>
                    <a:pt x="0" y="269"/>
                    <a:pt x="269" y="0"/>
                    <a:pt x="600" y="0"/>
                  </a:cubicBezTo>
                  <a:cubicBezTo>
                    <a:pt x="932" y="0"/>
                    <a:pt x="1200" y="269"/>
                    <a:pt x="1200" y="600"/>
                  </a:cubicBezTo>
                  <a:cubicBezTo>
                    <a:pt x="1200" y="868"/>
                    <a:pt x="1025" y="1095"/>
                    <a:pt x="782" y="1172"/>
                  </a:cubicBezTo>
                  <a:cubicBezTo>
                    <a:pt x="600" y="1426"/>
                    <a:pt x="600" y="1426"/>
                    <a:pt x="600" y="1426"/>
                  </a:cubicBezTo>
                  <a:lnTo>
                    <a:pt x="418" y="1172"/>
                  </a:lnTo>
                  <a:close/>
                  <a:moveTo>
                    <a:pt x="1050" y="600"/>
                  </a:moveTo>
                  <a:cubicBezTo>
                    <a:pt x="1050" y="352"/>
                    <a:pt x="849" y="150"/>
                    <a:pt x="600" y="150"/>
                  </a:cubicBezTo>
                  <a:cubicBezTo>
                    <a:pt x="352" y="150"/>
                    <a:pt x="150" y="352"/>
                    <a:pt x="150" y="600"/>
                  </a:cubicBezTo>
                  <a:cubicBezTo>
                    <a:pt x="150" y="849"/>
                    <a:pt x="352" y="1050"/>
                    <a:pt x="600" y="1050"/>
                  </a:cubicBezTo>
                  <a:cubicBezTo>
                    <a:pt x="849" y="1050"/>
                    <a:pt x="1050" y="849"/>
                    <a:pt x="1050" y="60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9" name="Freeform 42"/>
            <p:cNvSpPr/>
            <p:nvPr/>
          </p:nvSpPr>
          <p:spPr bwMode="auto">
            <a:xfrm>
              <a:off x="6817423" y="2427287"/>
              <a:ext cx="428625" cy="1019175"/>
            </a:xfrm>
            <a:custGeom>
              <a:avLst/>
              <a:gdLst>
                <a:gd name="T0" fmla="*/ 0 w 600"/>
                <a:gd name="T1" fmla="*/ 150 h 1426"/>
                <a:gd name="T2" fmla="*/ 450 w 600"/>
                <a:gd name="T3" fmla="*/ 600 h 1426"/>
                <a:gd name="T4" fmla="*/ 0 w 600"/>
                <a:gd name="T5" fmla="*/ 1050 h 1426"/>
                <a:gd name="T6" fmla="*/ 0 w 600"/>
                <a:gd name="T7" fmla="*/ 1050 h 1426"/>
                <a:gd name="T8" fmla="*/ 0 w 600"/>
                <a:gd name="T9" fmla="*/ 1426 h 1426"/>
                <a:gd name="T10" fmla="*/ 182 w 600"/>
                <a:gd name="T11" fmla="*/ 1172 h 1426"/>
                <a:gd name="T12" fmla="*/ 600 w 600"/>
                <a:gd name="T13" fmla="*/ 600 h 1426"/>
                <a:gd name="T14" fmla="*/ 0 w 600"/>
                <a:gd name="T15" fmla="*/ 0 h 1426"/>
                <a:gd name="T16" fmla="*/ 0 w 600"/>
                <a:gd name="T17" fmla="*/ 0 h 1426"/>
                <a:gd name="T18" fmla="*/ 0 w 600"/>
                <a:gd name="T19" fmla="*/ 150 h 1426"/>
                <a:gd name="T20" fmla="*/ 0 w 600"/>
                <a:gd name="T21" fmla="*/ 150 h 1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0" h="1426">
                  <a:moveTo>
                    <a:pt x="0" y="150"/>
                  </a:moveTo>
                  <a:cubicBezTo>
                    <a:pt x="249" y="150"/>
                    <a:pt x="450" y="352"/>
                    <a:pt x="450" y="600"/>
                  </a:cubicBezTo>
                  <a:cubicBezTo>
                    <a:pt x="450" y="849"/>
                    <a:pt x="249" y="1050"/>
                    <a:pt x="0" y="1050"/>
                  </a:cubicBezTo>
                  <a:cubicBezTo>
                    <a:pt x="0" y="1050"/>
                    <a:pt x="0" y="1050"/>
                    <a:pt x="0" y="1050"/>
                  </a:cubicBezTo>
                  <a:cubicBezTo>
                    <a:pt x="0" y="1426"/>
                    <a:pt x="0" y="1426"/>
                    <a:pt x="0" y="1426"/>
                  </a:cubicBezTo>
                  <a:cubicBezTo>
                    <a:pt x="182" y="1172"/>
                    <a:pt x="182" y="1172"/>
                    <a:pt x="182" y="1172"/>
                  </a:cubicBezTo>
                  <a:cubicBezTo>
                    <a:pt x="425" y="1095"/>
                    <a:pt x="600" y="868"/>
                    <a:pt x="600" y="600"/>
                  </a:cubicBezTo>
                  <a:cubicBezTo>
                    <a:pt x="600" y="269"/>
                    <a:pt x="332" y="0"/>
                    <a:pt x="0" y="0"/>
                  </a:cubicBezTo>
                  <a:cubicBezTo>
                    <a:pt x="0" y="0"/>
                    <a:pt x="0" y="0"/>
                    <a:pt x="0" y="0"/>
                  </a:cubicBezTo>
                  <a:cubicBezTo>
                    <a:pt x="0" y="150"/>
                    <a:pt x="0" y="150"/>
                    <a:pt x="0" y="150"/>
                  </a:cubicBezTo>
                  <a:cubicBezTo>
                    <a:pt x="0" y="150"/>
                    <a:pt x="0" y="150"/>
                    <a:pt x="0" y="150"/>
                  </a:cubicBezTo>
                  <a:close/>
                </a:path>
              </a:pathLst>
            </a:custGeom>
            <a:solidFill>
              <a:schemeClr val="accent1">
                <a:lumMod val="75000"/>
              </a:schemeClr>
            </a:solidFill>
            <a:ln>
              <a:noFill/>
            </a:ln>
          </p:spPr>
          <p:txBody>
            <a:bodyPr vert="horz" wrap="square" lIns="91440" tIns="45720" rIns="91440" bIns="45720" numCol="1" anchor="t" anchorCtr="0" compatLnSpc="1"/>
            <a:lstStyle/>
            <a:p>
              <a:endParaRPr lang="zh-CN" altLang="en-US"/>
            </a:p>
          </p:txBody>
        </p:sp>
        <p:sp>
          <p:nvSpPr>
            <p:cNvPr id="112" name="TextBox 111"/>
            <p:cNvSpPr txBox="1"/>
            <p:nvPr/>
          </p:nvSpPr>
          <p:spPr>
            <a:xfrm>
              <a:off x="6454995" y="2620011"/>
              <a:ext cx="715260" cy="461665"/>
            </a:xfrm>
            <a:prstGeom prst="rect">
              <a:avLst/>
            </a:prstGeom>
            <a:noFill/>
          </p:spPr>
          <p:txBody>
            <a:bodyPr wrap="none" rtlCol="0">
              <a:spAutoFit/>
            </a:bodyPr>
            <a:lstStyle/>
            <a:p>
              <a:r>
                <a:rPr lang="en-US" sz="2400" smtClean="0">
                  <a:solidFill>
                    <a:schemeClr val="accent1"/>
                  </a:solidFill>
                </a:rPr>
                <a:t>60%</a:t>
              </a:r>
              <a:endParaRPr lang="en-GB" sz="2400">
                <a:solidFill>
                  <a:schemeClr val="accent1"/>
                </a:solidFill>
              </a:endParaRPr>
            </a:p>
          </p:txBody>
        </p:sp>
      </p:grpSp>
      <p:grpSp>
        <p:nvGrpSpPr>
          <p:cNvPr id="113" name="Group 112"/>
          <p:cNvGrpSpPr/>
          <p:nvPr/>
        </p:nvGrpSpPr>
        <p:grpSpPr>
          <a:xfrm>
            <a:off x="754468" y="4052065"/>
            <a:ext cx="510778" cy="511652"/>
            <a:chOff x="9145588" y="4435475"/>
            <a:chExt cx="464344" cy="465138"/>
          </a:xfrm>
          <a:solidFill>
            <a:schemeClr val="accent4"/>
          </a:solidFill>
        </p:grpSpPr>
        <p:sp>
          <p:nvSpPr>
            <p:cNvPr id="114"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15"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16"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17"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18"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19"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20"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21"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22"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123" name="Group 122"/>
          <p:cNvGrpSpPr/>
          <p:nvPr/>
        </p:nvGrpSpPr>
        <p:grpSpPr>
          <a:xfrm>
            <a:off x="754468" y="5234086"/>
            <a:ext cx="511652" cy="430451"/>
            <a:chOff x="5368132" y="2625725"/>
            <a:chExt cx="465138" cy="391319"/>
          </a:xfrm>
          <a:solidFill>
            <a:schemeClr val="accent5"/>
          </a:solidFill>
        </p:grpSpPr>
        <p:sp>
          <p:nvSpPr>
            <p:cNvPr id="124"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25"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26"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27" name="Group 126"/>
          <p:cNvGrpSpPr/>
          <p:nvPr/>
        </p:nvGrpSpPr>
        <p:grpSpPr>
          <a:xfrm>
            <a:off x="754468" y="2870918"/>
            <a:ext cx="510778" cy="510778"/>
            <a:chOff x="4439444" y="1652588"/>
            <a:chExt cx="464344" cy="464344"/>
          </a:xfrm>
          <a:solidFill>
            <a:schemeClr val="accent2"/>
          </a:solidFill>
        </p:grpSpPr>
        <p:sp>
          <p:nvSpPr>
            <p:cNvPr id="128"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29"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130"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131" name="Group 130"/>
          <p:cNvGrpSpPr/>
          <p:nvPr/>
        </p:nvGrpSpPr>
        <p:grpSpPr>
          <a:xfrm>
            <a:off x="754468" y="1799076"/>
            <a:ext cx="510778" cy="399018"/>
            <a:chOff x="2581275" y="1710532"/>
            <a:chExt cx="464344" cy="362744"/>
          </a:xfrm>
          <a:solidFill>
            <a:schemeClr val="accent1"/>
          </a:solidFill>
        </p:grpSpPr>
        <p:sp>
          <p:nvSpPr>
            <p:cNvPr id="132"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33"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34"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35"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36"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37"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38"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39" name="Group 138"/>
          <p:cNvGrpSpPr/>
          <p:nvPr/>
        </p:nvGrpSpPr>
        <p:grpSpPr>
          <a:xfrm>
            <a:off x="1421760" y="1457969"/>
            <a:ext cx="4047778" cy="1066388"/>
            <a:chOff x="1513650" y="1382143"/>
            <a:chExt cx="4047778" cy="1066388"/>
          </a:xfrm>
        </p:grpSpPr>
        <p:sp>
          <p:nvSpPr>
            <p:cNvPr id="140" name="TextBox 139"/>
            <p:cNvSpPr txBox="1"/>
            <p:nvPr/>
          </p:nvSpPr>
          <p:spPr>
            <a:xfrm>
              <a:off x="1513650" y="1382143"/>
              <a:ext cx="1693156" cy="400110"/>
            </a:xfrm>
            <a:prstGeom prst="rect">
              <a:avLst/>
            </a:prstGeom>
            <a:noFill/>
          </p:spPr>
          <p:txBody>
            <a:bodyPr wrap="none" rtlCol="0">
              <a:spAutoFit/>
            </a:bodyPr>
            <a:lstStyle/>
            <a:p>
              <a:r>
                <a:rPr lang="en-US" sz="2000" b="1" smtClean="0">
                  <a:solidFill>
                    <a:schemeClr val="accent1"/>
                  </a:solidFill>
                </a:rPr>
                <a:t>TV Production</a:t>
              </a:r>
              <a:endParaRPr lang="en-GB" sz="2000" b="1">
                <a:solidFill>
                  <a:schemeClr val="accent1"/>
                </a:solidFill>
              </a:endParaRPr>
            </a:p>
          </p:txBody>
        </p:sp>
        <p:sp>
          <p:nvSpPr>
            <p:cNvPr id="141" name="Rectangle 140"/>
            <p:cNvSpPr/>
            <p:nvPr/>
          </p:nvSpPr>
          <p:spPr>
            <a:xfrm>
              <a:off x="1513650" y="1709867"/>
              <a:ext cx="4047778" cy="738664"/>
            </a:xfrm>
            <a:prstGeom prst="rect">
              <a:avLst/>
            </a:prstGeom>
          </p:spPr>
          <p:txBody>
            <a:bodyPr wrap="square">
              <a:spAutoFit/>
            </a:bodyPr>
            <a:lstStyle/>
            <a:p>
              <a:r>
                <a:rPr lang="en-GB" sz="1400"/>
                <a:t>Lorem ipsum dolor sit amet, consectetuer adipiscing elit, sed diam nonummy nibh euismod tincidunt </a:t>
              </a:r>
              <a:r>
                <a:rPr lang="en-GB" sz="1400" smtClean="0"/>
                <a:t>ut laoreet dolore magna aliquam erat volutpat</a:t>
              </a:r>
              <a:endParaRPr lang="en-GB" sz="1400"/>
            </a:p>
          </p:txBody>
        </p:sp>
      </p:grpSp>
      <p:grpSp>
        <p:nvGrpSpPr>
          <p:cNvPr id="142" name="Group 141"/>
          <p:cNvGrpSpPr/>
          <p:nvPr/>
        </p:nvGrpSpPr>
        <p:grpSpPr>
          <a:xfrm>
            <a:off x="1421760" y="2597061"/>
            <a:ext cx="4047778" cy="1066388"/>
            <a:chOff x="1513650" y="1382143"/>
            <a:chExt cx="4047778" cy="1066388"/>
          </a:xfrm>
        </p:grpSpPr>
        <p:sp>
          <p:nvSpPr>
            <p:cNvPr id="143" name="TextBox 142"/>
            <p:cNvSpPr txBox="1"/>
            <p:nvPr/>
          </p:nvSpPr>
          <p:spPr>
            <a:xfrm>
              <a:off x="1513650" y="1382143"/>
              <a:ext cx="1842171" cy="400110"/>
            </a:xfrm>
            <a:prstGeom prst="rect">
              <a:avLst/>
            </a:prstGeom>
            <a:noFill/>
          </p:spPr>
          <p:txBody>
            <a:bodyPr wrap="none" rtlCol="0">
              <a:spAutoFit/>
            </a:bodyPr>
            <a:lstStyle/>
            <a:p>
              <a:r>
                <a:rPr lang="en-US" sz="2000" b="1" smtClean="0">
                  <a:solidFill>
                    <a:schemeClr val="accent2"/>
                  </a:solidFill>
                </a:rPr>
                <a:t>Dynamic Sound</a:t>
              </a:r>
              <a:endParaRPr lang="en-GB" sz="2000" b="1">
                <a:solidFill>
                  <a:schemeClr val="accent2"/>
                </a:solidFill>
              </a:endParaRPr>
            </a:p>
          </p:txBody>
        </p:sp>
        <p:sp>
          <p:nvSpPr>
            <p:cNvPr id="144" name="Rectangle 143"/>
            <p:cNvSpPr/>
            <p:nvPr/>
          </p:nvSpPr>
          <p:spPr>
            <a:xfrm>
              <a:off x="1513650" y="1709867"/>
              <a:ext cx="4047778" cy="738664"/>
            </a:xfrm>
            <a:prstGeom prst="rect">
              <a:avLst/>
            </a:prstGeom>
          </p:spPr>
          <p:txBody>
            <a:bodyPr wrap="square">
              <a:spAutoFit/>
            </a:bodyPr>
            <a:lstStyle/>
            <a:p>
              <a:r>
                <a:rPr lang="en-GB" sz="1400"/>
                <a:t>Lorem ipsum dolor sit amet, consectetuer adipiscing elit, sed diam nonummy nibh euismod tincidunt </a:t>
              </a:r>
              <a:r>
                <a:rPr lang="en-GB" sz="1400" smtClean="0"/>
                <a:t>ut laoreet dolore magna aliquam erat volutpat</a:t>
              </a:r>
              <a:endParaRPr lang="en-GB" sz="1400"/>
            </a:p>
          </p:txBody>
        </p:sp>
      </p:grpSp>
      <p:grpSp>
        <p:nvGrpSpPr>
          <p:cNvPr id="145" name="Group 144"/>
          <p:cNvGrpSpPr/>
          <p:nvPr/>
        </p:nvGrpSpPr>
        <p:grpSpPr>
          <a:xfrm>
            <a:off x="1421760" y="3801036"/>
            <a:ext cx="4047778" cy="1066388"/>
            <a:chOff x="1513650" y="1382143"/>
            <a:chExt cx="4047778" cy="1066388"/>
          </a:xfrm>
        </p:grpSpPr>
        <p:sp>
          <p:nvSpPr>
            <p:cNvPr id="146" name="TextBox 145"/>
            <p:cNvSpPr txBox="1"/>
            <p:nvPr/>
          </p:nvSpPr>
          <p:spPr>
            <a:xfrm>
              <a:off x="1513650" y="1382143"/>
              <a:ext cx="1542410" cy="400110"/>
            </a:xfrm>
            <a:prstGeom prst="rect">
              <a:avLst/>
            </a:prstGeom>
            <a:noFill/>
          </p:spPr>
          <p:txBody>
            <a:bodyPr wrap="none" rtlCol="0">
              <a:spAutoFit/>
            </a:bodyPr>
            <a:lstStyle/>
            <a:p>
              <a:r>
                <a:rPr lang="en-US" sz="2000" b="1" smtClean="0">
                  <a:solidFill>
                    <a:schemeClr val="accent4"/>
                  </a:solidFill>
                </a:rPr>
                <a:t>Social Media</a:t>
              </a:r>
              <a:endParaRPr lang="en-GB" sz="2000" b="1">
                <a:solidFill>
                  <a:schemeClr val="accent4"/>
                </a:solidFill>
              </a:endParaRPr>
            </a:p>
          </p:txBody>
        </p:sp>
        <p:sp>
          <p:nvSpPr>
            <p:cNvPr id="147" name="Rectangle 146"/>
            <p:cNvSpPr/>
            <p:nvPr/>
          </p:nvSpPr>
          <p:spPr>
            <a:xfrm>
              <a:off x="1513650" y="1709867"/>
              <a:ext cx="4047778" cy="738664"/>
            </a:xfrm>
            <a:prstGeom prst="rect">
              <a:avLst/>
            </a:prstGeom>
          </p:spPr>
          <p:txBody>
            <a:bodyPr wrap="square">
              <a:spAutoFit/>
            </a:bodyPr>
            <a:lstStyle/>
            <a:p>
              <a:r>
                <a:rPr lang="en-GB" sz="1400"/>
                <a:t>Lorem ipsum dolor sit amet, consectetuer adipiscing elit, sed diam nonummy nibh euismod tincidunt </a:t>
              </a:r>
              <a:r>
                <a:rPr lang="en-GB" sz="1400" smtClean="0"/>
                <a:t>ut laoreet dolore magna aliquam erat volutpat</a:t>
              </a:r>
              <a:endParaRPr lang="en-GB" sz="1400"/>
            </a:p>
          </p:txBody>
        </p:sp>
      </p:grpSp>
      <p:grpSp>
        <p:nvGrpSpPr>
          <p:cNvPr id="148" name="Group 147"/>
          <p:cNvGrpSpPr/>
          <p:nvPr/>
        </p:nvGrpSpPr>
        <p:grpSpPr>
          <a:xfrm>
            <a:off x="1419211" y="4940128"/>
            <a:ext cx="4047778" cy="1066388"/>
            <a:chOff x="1513650" y="1382143"/>
            <a:chExt cx="4047778" cy="1066388"/>
          </a:xfrm>
        </p:grpSpPr>
        <p:sp>
          <p:nvSpPr>
            <p:cNvPr id="149" name="TextBox 148"/>
            <p:cNvSpPr txBox="1"/>
            <p:nvPr/>
          </p:nvSpPr>
          <p:spPr>
            <a:xfrm>
              <a:off x="1513650" y="1382143"/>
              <a:ext cx="1604991" cy="400110"/>
            </a:xfrm>
            <a:prstGeom prst="rect">
              <a:avLst/>
            </a:prstGeom>
            <a:noFill/>
          </p:spPr>
          <p:txBody>
            <a:bodyPr wrap="none" rtlCol="0">
              <a:spAutoFit/>
            </a:bodyPr>
            <a:lstStyle/>
            <a:p>
              <a:r>
                <a:rPr lang="en-US" sz="2000" b="1" smtClean="0">
                  <a:solidFill>
                    <a:schemeClr val="accent5"/>
                  </a:solidFill>
                </a:rPr>
                <a:t>Photography </a:t>
              </a:r>
              <a:endParaRPr lang="en-GB" sz="2000" b="1">
                <a:solidFill>
                  <a:schemeClr val="accent5"/>
                </a:solidFill>
              </a:endParaRPr>
            </a:p>
          </p:txBody>
        </p:sp>
        <p:sp>
          <p:nvSpPr>
            <p:cNvPr id="150" name="Rectangle 149"/>
            <p:cNvSpPr/>
            <p:nvPr/>
          </p:nvSpPr>
          <p:spPr>
            <a:xfrm>
              <a:off x="1513650" y="1709867"/>
              <a:ext cx="4047778" cy="738664"/>
            </a:xfrm>
            <a:prstGeom prst="rect">
              <a:avLst/>
            </a:prstGeom>
          </p:spPr>
          <p:txBody>
            <a:bodyPr wrap="square">
              <a:spAutoFit/>
            </a:bodyPr>
            <a:lstStyle/>
            <a:p>
              <a:r>
                <a:rPr lang="en-GB" sz="1400"/>
                <a:t>Lorem ipsum dolor sit amet, consectetuer adipiscing elit, sed diam nonummy nibh euismod tincidunt </a:t>
              </a:r>
              <a:r>
                <a:rPr lang="en-GB" sz="1400" smtClean="0"/>
                <a:t>ut laoreet dolore magna aliquam erat volutpat</a:t>
              </a:r>
              <a:endParaRPr lang="en-GB" sz="140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5"/>
                                        </p:tgtEl>
                                        <p:attrNameLst>
                                          <p:attrName>style.visibility</p:attrName>
                                        </p:attrNameLst>
                                      </p:cBhvr>
                                      <p:to>
                                        <p:strVal val="visible"/>
                                      </p:to>
                                    </p:set>
                                    <p:animEffect transition="in" filter="wipe(left)">
                                      <p:cBhvr>
                                        <p:cTn id="11" dur="500"/>
                                        <p:tgtEl>
                                          <p:spTgt spid="10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06"/>
                                        </p:tgtEl>
                                        <p:attrNameLst>
                                          <p:attrName>style.visibility</p:attrName>
                                        </p:attrNameLst>
                                      </p:cBhvr>
                                      <p:to>
                                        <p:strVal val="visible"/>
                                      </p:to>
                                    </p:set>
                                    <p:animEffect transition="in" filter="fade">
                                      <p:cBhvr>
                                        <p:cTn id="15" dur="500"/>
                                        <p:tgtEl>
                                          <p:spTgt spid="106"/>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par>
                          <p:cTn id="20" fill="hold">
                            <p:stCondLst>
                              <p:cond delay="2000"/>
                            </p:stCondLst>
                            <p:childTnLst>
                              <p:par>
                                <p:cTn id="21" presetID="47" presetClass="entr" presetSubtype="0" fill="hold"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1000"/>
                                        <p:tgtEl>
                                          <p:spTgt spid="40"/>
                                        </p:tgtEl>
                                      </p:cBhvr>
                                    </p:animEffect>
                                    <p:anim calcmode="lin" valueType="num">
                                      <p:cBhvr>
                                        <p:cTn id="24" dur="1000" fill="hold"/>
                                        <p:tgtEl>
                                          <p:spTgt spid="40"/>
                                        </p:tgtEl>
                                        <p:attrNameLst>
                                          <p:attrName>ppt_x</p:attrName>
                                        </p:attrNameLst>
                                      </p:cBhvr>
                                      <p:tavLst>
                                        <p:tav tm="0">
                                          <p:val>
                                            <p:strVal val="#ppt_x"/>
                                          </p:val>
                                        </p:tav>
                                        <p:tav tm="100000">
                                          <p:val>
                                            <p:strVal val="#ppt_x"/>
                                          </p:val>
                                        </p:tav>
                                      </p:tavLst>
                                    </p:anim>
                                    <p:anim calcmode="lin" valueType="num">
                                      <p:cBhvr>
                                        <p:cTn id="25" dur="1000" fill="hold"/>
                                        <p:tgtEl>
                                          <p:spTgt spid="40"/>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wipe(down)">
                                      <p:cBhvr>
                                        <p:cTn id="29" dur="500"/>
                                        <p:tgtEl>
                                          <p:spTgt spid="28"/>
                                        </p:tgtEl>
                                      </p:cBhvr>
                                    </p:animEffect>
                                  </p:childTnLst>
                                </p:cTn>
                              </p:par>
                            </p:childTnLst>
                          </p:cTn>
                        </p:par>
                        <p:par>
                          <p:cTn id="30" fill="hold">
                            <p:stCondLst>
                              <p:cond delay="3500"/>
                            </p:stCondLst>
                            <p:childTnLst>
                              <p:par>
                                <p:cTn id="31" presetID="47" presetClass="entr" presetSubtype="0" fill="hold" nodeType="afterEffect">
                                  <p:stCondLst>
                                    <p:cond delay="0"/>
                                  </p:stCondLst>
                                  <p:childTnLst>
                                    <p:set>
                                      <p:cBhvr>
                                        <p:cTn id="32" dur="1" fill="hold">
                                          <p:stCondLst>
                                            <p:cond delay="0"/>
                                          </p:stCondLst>
                                        </p:cTn>
                                        <p:tgtEl>
                                          <p:spTgt spid="44"/>
                                        </p:tgtEl>
                                        <p:attrNameLst>
                                          <p:attrName>style.visibility</p:attrName>
                                        </p:attrNameLst>
                                      </p:cBhvr>
                                      <p:to>
                                        <p:strVal val="visible"/>
                                      </p:to>
                                    </p:set>
                                    <p:animEffect transition="in" filter="fade">
                                      <p:cBhvr>
                                        <p:cTn id="33" dur="1000"/>
                                        <p:tgtEl>
                                          <p:spTgt spid="44"/>
                                        </p:tgtEl>
                                      </p:cBhvr>
                                    </p:animEffect>
                                    <p:anim calcmode="lin" valueType="num">
                                      <p:cBhvr>
                                        <p:cTn id="34" dur="1000" fill="hold"/>
                                        <p:tgtEl>
                                          <p:spTgt spid="44"/>
                                        </p:tgtEl>
                                        <p:attrNameLst>
                                          <p:attrName>ppt_x</p:attrName>
                                        </p:attrNameLst>
                                      </p:cBhvr>
                                      <p:tavLst>
                                        <p:tav tm="0">
                                          <p:val>
                                            <p:strVal val="#ppt_x"/>
                                          </p:val>
                                        </p:tav>
                                        <p:tav tm="100000">
                                          <p:val>
                                            <p:strVal val="#ppt_x"/>
                                          </p:val>
                                        </p:tav>
                                      </p:tavLst>
                                    </p:anim>
                                    <p:anim calcmode="lin" valueType="num">
                                      <p:cBhvr>
                                        <p:cTn id="35" dur="1000" fill="hold"/>
                                        <p:tgtEl>
                                          <p:spTgt spid="44"/>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2" presetClass="entr" presetSubtype="4" fill="hold" nodeType="after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wipe(down)">
                                      <p:cBhvr>
                                        <p:cTn id="39" dur="500"/>
                                        <p:tgtEl>
                                          <p:spTgt spid="32"/>
                                        </p:tgtEl>
                                      </p:cBhvr>
                                    </p:animEffect>
                                  </p:childTnLst>
                                </p:cTn>
                              </p:par>
                            </p:childTnLst>
                          </p:cTn>
                        </p:par>
                        <p:par>
                          <p:cTn id="40" fill="hold">
                            <p:stCondLst>
                              <p:cond delay="5000"/>
                            </p:stCondLst>
                            <p:childTnLst>
                              <p:par>
                                <p:cTn id="41" presetID="47" presetClass="entr" presetSubtype="0" fill="hold" nodeType="afterEffect">
                                  <p:stCondLst>
                                    <p:cond delay="0"/>
                                  </p:stCondLst>
                                  <p:childTnLst>
                                    <p:set>
                                      <p:cBhvr>
                                        <p:cTn id="42" dur="1" fill="hold">
                                          <p:stCondLst>
                                            <p:cond delay="0"/>
                                          </p:stCondLst>
                                        </p:cTn>
                                        <p:tgtEl>
                                          <p:spTgt spid="45"/>
                                        </p:tgtEl>
                                        <p:attrNameLst>
                                          <p:attrName>style.visibility</p:attrName>
                                        </p:attrNameLst>
                                      </p:cBhvr>
                                      <p:to>
                                        <p:strVal val="visible"/>
                                      </p:to>
                                    </p:set>
                                    <p:animEffect transition="in" filter="fade">
                                      <p:cBhvr>
                                        <p:cTn id="43" dur="1000"/>
                                        <p:tgtEl>
                                          <p:spTgt spid="45"/>
                                        </p:tgtEl>
                                      </p:cBhvr>
                                    </p:animEffect>
                                    <p:anim calcmode="lin" valueType="num">
                                      <p:cBhvr>
                                        <p:cTn id="44" dur="1000" fill="hold"/>
                                        <p:tgtEl>
                                          <p:spTgt spid="45"/>
                                        </p:tgtEl>
                                        <p:attrNameLst>
                                          <p:attrName>ppt_x</p:attrName>
                                        </p:attrNameLst>
                                      </p:cBhvr>
                                      <p:tavLst>
                                        <p:tav tm="0">
                                          <p:val>
                                            <p:strVal val="#ppt_x"/>
                                          </p:val>
                                        </p:tav>
                                        <p:tav tm="100000">
                                          <p:val>
                                            <p:strVal val="#ppt_x"/>
                                          </p:val>
                                        </p:tav>
                                      </p:tavLst>
                                    </p:anim>
                                    <p:anim calcmode="lin" valueType="num">
                                      <p:cBhvr>
                                        <p:cTn id="45" dur="1000" fill="hold"/>
                                        <p:tgtEl>
                                          <p:spTgt spid="45"/>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4" fill="hold" nodeType="after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down)">
                                      <p:cBhvr>
                                        <p:cTn id="49" dur="500"/>
                                        <p:tgtEl>
                                          <p:spTgt spid="36"/>
                                        </p:tgtEl>
                                      </p:cBhvr>
                                    </p:animEffect>
                                  </p:childTnLst>
                                </p:cTn>
                              </p:par>
                            </p:childTnLst>
                          </p:cTn>
                        </p:par>
                        <p:par>
                          <p:cTn id="50" fill="hold">
                            <p:stCondLst>
                              <p:cond delay="6500"/>
                            </p:stCondLst>
                            <p:childTnLst>
                              <p:par>
                                <p:cTn id="51" presetID="47" presetClass="entr" presetSubtype="0" fill="hold" nodeType="after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1000"/>
                                        <p:tgtEl>
                                          <p:spTgt spid="47"/>
                                        </p:tgtEl>
                                      </p:cBhvr>
                                    </p:animEffect>
                                    <p:anim calcmode="lin" valueType="num">
                                      <p:cBhvr>
                                        <p:cTn id="54" dur="1000" fill="hold"/>
                                        <p:tgtEl>
                                          <p:spTgt spid="47"/>
                                        </p:tgtEl>
                                        <p:attrNameLst>
                                          <p:attrName>ppt_x</p:attrName>
                                        </p:attrNameLst>
                                      </p:cBhvr>
                                      <p:tavLst>
                                        <p:tav tm="0">
                                          <p:val>
                                            <p:strVal val="#ppt_x"/>
                                          </p:val>
                                        </p:tav>
                                        <p:tav tm="100000">
                                          <p:val>
                                            <p:strVal val="#ppt_x"/>
                                          </p:val>
                                        </p:tav>
                                      </p:tavLst>
                                    </p:anim>
                                    <p:anim calcmode="lin" valueType="num">
                                      <p:cBhvr>
                                        <p:cTn id="55" dur="1000" fill="hold"/>
                                        <p:tgtEl>
                                          <p:spTgt spid="47"/>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nodeType="afterEffect">
                                  <p:stCondLst>
                                    <p:cond delay="0"/>
                                  </p:stCondLst>
                                  <p:childTnLst>
                                    <p:set>
                                      <p:cBhvr>
                                        <p:cTn id="58" dur="1" fill="hold">
                                          <p:stCondLst>
                                            <p:cond delay="0"/>
                                          </p:stCondLst>
                                        </p:cTn>
                                        <p:tgtEl>
                                          <p:spTgt spid="37"/>
                                        </p:tgtEl>
                                        <p:attrNameLst>
                                          <p:attrName>style.visibility</p:attrName>
                                        </p:attrNameLst>
                                      </p:cBhvr>
                                      <p:to>
                                        <p:strVal val="visible"/>
                                      </p:to>
                                    </p:set>
                                    <p:animEffect transition="in" filter="wipe(down)">
                                      <p:cBhvr>
                                        <p:cTn id="59" dur="500"/>
                                        <p:tgtEl>
                                          <p:spTgt spid="37"/>
                                        </p:tgtEl>
                                      </p:cBhvr>
                                    </p:animEffect>
                                  </p:childTnLst>
                                </p:cTn>
                              </p:par>
                            </p:childTnLst>
                          </p:cTn>
                        </p:par>
                        <p:par>
                          <p:cTn id="60" fill="hold">
                            <p:stCondLst>
                              <p:cond delay="8000"/>
                            </p:stCondLst>
                            <p:childTnLst>
                              <p:par>
                                <p:cTn id="61" presetID="47" presetClass="entr" presetSubtype="0" fill="hold" nodeType="afterEffect">
                                  <p:stCondLst>
                                    <p:cond delay="0"/>
                                  </p:stCondLst>
                                  <p:childTnLst>
                                    <p:set>
                                      <p:cBhvr>
                                        <p:cTn id="62" dur="1" fill="hold">
                                          <p:stCondLst>
                                            <p:cond delay="0"/>
                                          </p:stCondLst>
                                        </p:cTn>
                                        <p:tgtEl>
                                          <p:spTgt spid="46"/>
                                        </p:tgtEl>
                                        <p:attrNameLst>
                                          <p:attrName>style.visibility</p:attrName>
                                        </p:attrNameLst>
                                      </p:cBhvr>
                                      <p:to>
                                        <p:strVal val="visible"/>
                                      </p:to>
                                    </p:set>
                                    <p:animEffect transition="in" filter="fade">
                                      <p:cBhvr>
                                        <p:cTn id="63" dur="1000"/>
                                        <p:tgtEl>
                                          <p:spTgt spid="46"/>
                                        </p:tgtEl>
                                      </p:cBhvr>
                                    </p:animEffect>
                                    <p:anim calcmode="lin" valueType="num">
                                      <p:cBhvr>
                                        <p:cTn id="64" dur="1000" fill="hold"/>
                                        <p:tgtEl>
                                          <p:spTgt spid="46"/>
                                        </p:tgtEl>
                                        <p:attrNameLst>
                                          <p:attrName>ppt_x</p:attrName>
                                        </p:attrNameLst>
                                      </p:cBhvr>
                                      <p:tavLst>
                                        <p:tav tm="0">
                                          <p:val>
                                            <p:strVal val="#ppt_x"/>
                                          </p:val>
                                        </p:tav>
                                        <p:tav tm="100000">
                                          <p:val>
                                            <p:strVal val="#ppt_x"/>
                                          </p:val>
                                        </p:tav>
                                      </p:tavLst>
                                    </p:anim>
                                    <p:anim calcmode="lin" valueType="num">
                                      <p:cBhvr>
                                        <p:cTn id="65" dur="1000" fill="hold"/>
                                        <p:tgtEl>
                                          <p:spTgt spid="46"/>
                                        </p:tgtEl>
                                        <p:attrNameLst>
                                          <p:attrName>ppt_y</p:attrName>
                                        </p:attrNameLst>
                                      </p:cBhvr>
                                      <p:tavLst>
                                        <p:tav tm="0">
                                          <p:val>
                                            <p:strVal val="#ppt_y-.1"/>
                                          </p:val>
                                        </p:tav>
                                        <p:tav tm="100000">
                                          <p:val>
                                            <p:strVal val="#ppt_y"/>
                                          </p:val>
                                        </p:tav>
                                      </p:tavLst>
                                    </p:anim>
                                  </p:childTnLst>
                                </p:cTn>
                              </p:par>
                            </p:childTnLst>
                          </p:cTn>
                        </p:par>
                        <p:par>
                          <p:cTn id="66" fill="hold">
                            <p:stCondLst>
                              <p:cond delay="9000"/>
                            </p:stCondLst>
                            <p:childTnLst>
                              <p:par>
                                <p:cTn id="67" presetID="10" presetClass="entr" presetSubtype="0" fill="hold" nodeType="afterEffect">
                                  <p:stCondLst>
                                    <p:cond delay="0"/>
                                  </p:stCondLst>
                                  <p:childTnLst>
                                    <p:set>
                                      <p:cBhvr>
                                        <p:cTn id="68" dur="1" fill="hold">
                                          <p:stCondLst>
                                            <p:cond delay="0"/>
                                          </p:stCondLst>
                                        </p:cTn>
                                        <p:tgtEl>
                                          <p:spTgt spid="131"/>
                                        </p:tgtEl>
                                        <p:attrNameLst>
                                          <p:attrName>style.visibility</p:attrName>
                                        </p:attrNameLst>
                                      </p:cBhvr>
                                      <p:to>
                                        <p:strVal val="visible"/>
                                      </p:to>
                                    </p:set>
                                    <p:animEffect transition="in" filter="fade">
                                      <p:cBhvr>
                                        <p:cTn id="69" dur="500"/>
                                        <p:tgtEl>
                                          <p:spTgt spid="131"/>
                                        </p:tgtEl>
                                      </p:cBhvr>
                                    </p:animEffect>
                                  </p:childTnLst>
                                </p:cTn>
                              </p:par>
                            </p:childTnLst>
                          </p:cTn>
                        </p:par>
                        <p:par>
                          <p:cTn id="70" fill="hold">
                            <p:stCondLst>
                              <p:cond delay="9500"/>
                            </p:stCondLst>
                            <p:childTnLst>
                              <p:par>
                                <p:cTn id="71" presetID="22" presetClass="entr" presetSubtype="8" fill="hold" nodeType="afterEffect">
                                  <p:stCondLst>
                                    <p:cond delay="0"/>
                                  </p:stCondLst>
                                  <p:childTnLst>
                                    <p:set>
                                      <p:cBhvr>
                                        <p:cTn id="72" dur="1" fill="hold">
                                          <p:stCondLst>
                                            <p:cond delay="0"/>
                                          </p:stCondLst>
                                        </p:cTn>
                                        <p:tgtEl>
                                          <p:spTgt spid="139"/>
                                        </p:tgtEl>
                                        <p:attrNameLst>
                                          <p:attrName>style.visibility</p:attrName>
                                        </p:attrNameLst>
                                      </p:cBhvr>
                                      <p:to>
                                        <p:strVal val="visible"/>
                                      </p:to>
                                    </p:set>
                                    <p:animEffect transition="in" filter="wipe(left)">
                                      <p:cBhvr>
                                        <p:cTn id="73" dur="500"/>
                                        <p:tgtEl>
                                          <p:spTgt spid="139"/>
                                        </p:tgtEl>
                                      </p:cBhvr>
                                    </p:animEffect>
                                  </p:childTnLst>
                                </p:cTn>
                              </p:par>
                            </p:childTnLst>
                          </p:cTn>
                        </p:par>
                        <p:par>
                          <p:cTn id="74" fill="hold">
                            <p:stCondLst>
                              <p:cond delay="10000"/>
                            </p:stCondLst>
                            <p:childTnLst>
                              <p:par>
                                <p:cTn id="75" presetID="10" presetClass="entr" presetSubtype="0" fill="hold" nodeType="afterEffect">
                                  <p:stCondLst>
                                    <p:cond delay="0"/>
                                  </p:stCondLst>
                                  <p:childTnLst>
                                    <p:set>
                                      <p:cBhvr>
                                        <p:cTn id="76" dur="1" fill="hold">
                                          <p:stCondLst>
                                            <p:cond delay="0"/>
                                          </p:stCondLst>
                                        </p:cTn>
                                        <p:tgtEl>
                                          <p:spTgt spid="127"/>
                                        </p:tgtEl>
                                        <p:attrNameLst>
                                          <p:attrName>style.visibility</p:attrName>
                                        </p:attrNameLst>
                                      </p:cBhvr>
                                      <p:to>
                                        <p:strVal val="visible"/>
                                      </p:to>
                                    </p:set>
                                    <p:animEffect transition="in" filter="fade">
                                      <p:cBhvr>
                                        <p:cTn id="77" dur="500"/>
                                        <p:tgtEl>
                                          <p:spTgt spid="127"/>
                                        </p:tgtEl>
                                      </p:cBhvr>
                                    </p:animEffect>
                                  </p:childTnLst>
                                </p:cTn>
                              </p:par>
                            </p:childTnLst>
                          </p:cTn>
                        </p:par>
                        <p:par>
                          <p:cTn id="78" fill="hold">
                            <p:stCondLst>
                              <p:cond delay="10500"/>
                            </p:stCondLst>
                            <p:childTnLst>
                              <p:par>
                                <p:cTn id="79" presetID="22" presetClass="entr" presetSubtype="8" fill="hold" nodeType="afterEffect">
                                  <p:stCondLst>
                                    <p:cond delay="0"/>
                                  </p:stCondLst>
                                  <p:childTnLst>
                                    <p:set>
                                      <p:cBhvr>
                                        <p:cTn id="80" dur="1" fill="hold">
                                          <p:stCondLst>
                                            <p:cond delay="0"/>
                                          </p:stCondLst>
                                        </p:cTn>
                                        <p:tgtEl>
                                          <p:spTgt spid="142"/>
                                        </p:tgtEl>
                                        <p:attrNameLst>
                                          <p:attrName>style.visibility</p:attrName>
                                        </p:attrNameLst>
                                      </p:cBhvr>
                                      <p:to>
                                        <p:strVal val="visible"/>
                                      </p:to>
                                    </p:set>
                                    <p:animEffect transition="in" filter="wipe(left)">
                                      <p:cBhvr>
                                        <p:cTn id="81" dur="500"/>
                                        <p:tgtEl>
                                          <p:spTgt spid="142"/>
                                        </p:tgtEl>
                                      </p:cBhvr>
                                    </p:animEffect>
                                  </p:childTnLst>
                                </p:cTn>
                              </p:par>
                            </p:childTnLst>
                          </p:cTn>
                        </p:par>
                        <p:par>
                          <p:cTn id="82" fill="hold">
                            <p:stCondLst>
                              <p:cond delay="11000"/>
                            </p:stCondLst>
                            <p:childTnLst>
                              <p:par>
                                <p:cTn id="83" presetID="10" presetClass="entr" presetSubtype="0" fill="hold" nodeType="afterEffect">
                                  <p:stCondLst>
                                    <p:cond delay="0"/>
                                  </p:stCondLst>
                                  <p:childTnLst>
                                    <p:set>
                                      <p:cBhvr>
                                        <p:cTn id="84" dur="1" fill="hold">
                                          <p:stCondLst>
                                            <p:cond delay="0"/>
                                          </p:stCondLst>
                                        </p:cTn>
                                        <p:tgtEl>
                                          <p:spTgt spid="113"/>
                                        </p:tgtEl>
                                        <p:attrNameLst>
                                          <p:attrName>style.visibility</p:attrName>
                                        </p:attrNameLst>
                                      </p:cBhvr>
                                      <p:to>
                                        <p:strVal val="visible"/>
                                      </p:to>
                                    </p:set>
                                    <p:animEffect transition="in" filter="fade">
                                      <p:cBhvr>
                                        <p:cTn id="85" dur="500"/>
                                        <p:tgtEl>
                                          <p:spTgt spid="113"/>
                                        </p:tgtEl>
                                      </p:cBhvr>
                                    </p:animEffect>
                                  </p:childTnLst>
                                </p:cTn>
                              </p:par>
                            </p:childTnLst>
                          </p:cTn>
                        </p:par>
                        <p:par>
                          <p:cTn id="86" fill="hold">
                            <p:stCondLst>
                              <p:cond delay="11500"/>
                            </p:stCondLst>
                            <p:childTnLst>
                              <p:par>
                                <p:cTn id="87" presetID="22" presetClass="entr" presetSubtype="8" fill="hold" nodeType="afterEffect">
                                  <p:stCondLst>
                                    <p:cond delay="0"/>
                                  </p:stCondLst>
                                  <p:childTnLst>
                                    <p:set>
                                      <p:cBhvr>
                                        <p:cTn id="88" dur="1" fill="hold">
                                          <p:stCondLst>
                                            <p:cond delay="0"/>
                                          </p:stCondLst>
                                        </p:cTn>
                                        <p:tgtEl>
                                          <p:spTgt spid="145"/>
                                        </p:tgtEl>
                                        <p:attrNameLst>
                                          <p:attrName>style.visibility</p:attrName>
                                        </p:attrNameLst>
                                      </p:cBhvr>
                                      <p:to>
                                        <p:strVal val="visible"/>
                                      </p:to>
                                    </p:set>
                                    <p:animEffect transition="in" filter="wipe(left)">
                                      <p:cBhvr>
                                        <p:cTn id="89" dur="500"/>
                                        <p:tgtEl>
                                          <p:spTgt spid="145"/>
                                        </p:tgtEl>
                                      </p:cBhvr>
                                    </p:animEffect>
                                  </p:childTnLst>
                                </p:cTn>
                              </p:par>
                            </p:childTnLst>
                          </p:cTn>
                        </p:par>
                        <p:par>
                          <p:cTn id="90" fill="hold">
                            <p:stCondLst>
                              <p:cond delay="12000"/>
                            </p:stCondLst>
                            <p:childTnLst>
                              <p:par>
                                <p:cTn id="91" presetID="10" presetClass="entr" presetSubtype="0" fill="hold" nodeType="afterEffect">
                                  <p:stCondLst>
                                    <p:cond delay="0"/>
                                  </p:stCondLst>
                                  <p:childTnLst>
                                    <p:set>
                                      <p:cBhvr>
                                        <p:cTn id="92" dur="1" fill="hold">
                                          <p:stCondLst>
                                            <p:cond delay="0"/>
                                          </p:stCondLst>
                                        </p:cTn>
                                        <p:tgtEl>
                                          <p:spTgt spid="123"/>
                                        </p:tgtEl>
                                        <p:attrNameLst>
                                          <p:attrName>style.visibility</p:attrName>
                                        </p:attrNameLst>
                                      </p:cBhvr>
                                      <p:to>
                                        <p:strVal val="visible"/>
                                      </p:to>
                                    </p:set>
                                    <p:animEffect transition="in" filter="fade">
                                      <p:cBhvr>
                                        <p:cTn id="93" dur="500"/>
                                        <p:tgtEl>
                                          <p:spTgt spid="123"/>
                                        </p:tgtEl>
                                      </p:cBhvr>
                                    </p:animEffect>
                                  </p:childTnLst>
                                </p:cTn>
                              </p:par>
                            </p:childTnLst>
                          </p:cTn>
                        </p:par>
                        <p:par>
                          <p:cTn id="94" fill="hold">
                            <p:stCondLst>
                              <p:cond delay="12500"/>
                            </p:stCondLst>
                            <p:childTnLst>
                              <p:par>
                                <p:cTn id="95" presetID="22" presetClass="entr" presetSubtype="8" fill="hold" nodeType="afterEffect">
                                  <p:stCondLst>
                                    <p:cond delay="0"/>
                                  </p:stCondLst>
                                  <p:childTnLst>
                                    <p:set>
                                      <p:cBhvr>
                                        <p:cTn id="96" dur="1" fill="hold">
                                          <p:stCondLst>
                                            <p:cond delay="0"/>
                                          </p:stCondLst>
                                        </p:cTn>
                                        <p:tgtEl>
                                          <p:spTgt spid="148"/>
                                        </p:tgtEl>
                                        <p:attrNameLst>
                                          <p:attrName>style.visibility</p:attrName>
                                        </p:attrNameLst>
                                      </p:cBhvr>
                                      <p:to>
                                        <p:strVal val="visible"/>
                                      </p:to>
                                    </p:set>
                                    <p:animEffect transition="in" filter="wipe(left)">
                                      <p:cBhvr>
                                        <p:cTn id="97"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5"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70C262CF-5CC9-4929-99CD-9F101191856B}" type="slidenum">
              <a:rPr lang="en-GB" smtClean="0"/>
            </a:fld>
            <a:endParaRPr lang="en-GB"/>
          </a:p>
        </p:txBody>
      </p:sp>
      <p:grpSp>
        <p:nvGrpSpPr>
          <p:cNvPr id="3" name="Group 2"/>
          <p:cNvGrpSpPr/>
          <p:nvPr/>
        </p:nvGrpSpPr>
        <p:grpSpPr>
          <a:xfrm>
            <a:off x="0" y="0"/>
            <a:ext cx="12192000" cy="6858000"/>
            <a:chOff x="3475136" y="1118960"/>
            <a:chExt cx="5739040" cy="5739040"/>
          </a:xfrm>
        </p:grpSpPr>
        <p:sp>
          <p:nvSpPr>
            <p:cNvPr id="4" name="Freeform 5"/>
            <p:cNvSpPr/>
            <p:nvPr/>
          </p:nvSpPr>
          <p:spPr bwMode="auto">
            <a:xfrm>
              <a:off x="3475136" y="4182685"/>
              <a:ext cx="5739039" cy="2675314"/>
            </a:xfrm>
            <a:custGeom>
              <a:avLst/>
              <a:gdLst>
                <a:gd name="T0" fmla="*/ 0 w 3162"/>
                <a:gd name="T1" fmla="*/ 1474 h 1474"/>
                <a:gd name="T2" fmla="*/ 0 w 3162"/>
                <a:gd name="T3" fmla="*/ 683 h 1474"/>
                <a:gd name="T4" fmla="*/ 3162 w 3162"/>
                <a:gd name="T5" fmla="*/ 0 h 1474"/>
                <a:gd name="T6" fmla="*/ 3162 w 3162"/>
                <a:gd name="T7" fmla="*/ 1474 h 1474"/>
                <a:gd name="T8" fmla="*/ 0 w 3162"/>
                <a:gd name="T9" fmla="*/ 1474 h 1474"/>
                <a:gd name="T10" fmla="*/ 0 w 3162"/>
                <a:gd name="T11" fmla="*/ 1474 h 1474"/>
              </a:gdLst>
              <a:ahLst/>
              <a:cxnLst>
                <a:cxn ang="0">
                  <a:pos x="T0" y="T1"/>
                </a:cxn>
                <a:cxn ang="0">
                  <a:pos x="T2" y="T3"/>
                </a:cxn>
                <a:cxn ang="0">
                  <a:pos x="T4" y="T5"/>
                </a:cxn>
                <a:cxn ang="0">
                  <a:pos x="T6" y="T7"/>
                </a:cxn>
                <a:cxn ang="0">
                  <a:pos x="T8" y="T9"/>
                </a:cxn>
                <a:cxn ang="0">
                  <a:pos x="T10" y="T11"/>
                </a:cxn>
              </a:cxnLst>
              <a:rect l="0" t="0" r="r" b="b"/>
              <a:pathLst>
                <a:path w="3162" h="1474">
                  <a:moveTo>
                    <a:pt x="0" y="1474"/>
                  </a:moveTo>
                  <a:lnTo>
                    <a:pt x="0" y="683"/>
                  </a:lnTo>
                  <a:lnTo>
                    <a:pt x="3162" y="0"/>
                  </a:lnTo>
                  <a:lnTo>
                    <a:pt x="3162" y="1474"/>
                  </a:lnTo>
                  <a:lnTo>
                    <a:pt x="0" y="1474"/>
                  </a:lnTo>
                  <a:lnTo>
                    <a:pt x="0" y="1474"/>
                  </a:lnTo>
                  <a:close/>
                </a:path>
              </a:pathLst>
            </a:custGeom>
            <a:solidFill>
              <a:srgbClr val="DCDD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 name="Freeform 6"/>
            <p:cNvSpPr/>
            <p:nvPr/>
          </p:nvSpPr>
          <p:spPr bwMode="auto">
            <a:xfrm>
              <a:off x="6549751" y="1118960"/>
              <a:ext cx="2664424" cy="5739039"/>
            </a:xfrm>
            <a:custGeom>
              <a:avLst/>
              <a:gdLst>
                <a:gd name="T0" fmla="*/ 1468 w 1468"/>
                <a:gd name="T1" fmla="*/ 3162 h 3162"/>
                <a:gd name="T2" fmla="*/ 678 w 1468"/>
                <a:gd name="T3" fmla="*/ 3162 h 3162"/>
                <a:gd name="T4" fmla="*/ 0 w 1468"/>
                <a:gd name="T5" fmla="*/ 0 h 3162"/>
                <a:gd name="T6" fmla="*/ 1468 w 1468"/>
                <a:gd name="T7" fmla="*/ 0 h 3162"/>
                <a:gd name="T8" fmla="*/ 1468 w 1468"/>
                <a:gd name="T9" fmla="*/ 3162 h 3162"/>
                <a:gd name="T10" fmla="*/ 1468 w 1468"/>
                <a:gd name="T11" fmla="*/ 3162 h 3162"/>
              </a:gdLst>
              <a:ahLst/>
              <a:cxnLst>
                <a:cxn ang="0">
                  <a:pos x="T0" y="T1"/>
                </a:cxn>
                <a:cxn ang="0">
                  <a:pos x="T2" y="T3"/>
                </a:cxn>
                <a:cxn ang="0">
                  <a:pos x="T4" y="T5"/>
                </a:cxn>
                <a:cxn ang="0">
                  <a:pos x="T6" y="T7"/>
                </a:cxn>
                <a:cxn ang="0">
                  <a:pos x="T8" y="T9"/>
                </a:cxn>
                <a:cxn ang="0">
                  <a:pos x="T10" y="T11"/>
                </a:cxn>
              </a:cxnLst>
              <a:rect l="0" t="0" r="r" b="b"/>
              <a:pathLst>
                <a:path w="1468" h="3162">
                  <a:moveTo>
                    <a:pt x="1468" y="3162"/>
                  </a:moveTo>
                  <a:lnTo>
                    <a:pt x="678" y="3162"/>
                  </a:lnTo>
                  <a:lnTo>
                    <a:pt x="0" y="0"/>
                  </a:lnTo>
                  <a:lnTo>
                    <a:pt x="1468" y="0"/>
                  </a:lnTo>
                  <a:lnTo>
                    <a:pt x="1468" y="3162"/>
                  </a:lnTo>
                  <a:lnTo>
                    <a:pt x="1468" y="3162"/>
                  </a:lnTo>
                  <a:close/>
                </a:path>
              </a:pathLst>
            </a:custGeom>
            <a:solidFill>
              <a:srgbClr val="DCDD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7"/>
            <p:cNvSpPr/>
            <p:nvPr/>
          </p:nvSpPr>
          <p:spPr bwMode="auto">
            <a:xfrm>
              <a:off x="3475136" y="1118960"/>
              <a:ext cx="5739039" cy="2664424"/>
            </a:xfrm>
            <a:custGeom>
              <a:avLst/>
              <a:gdLst>
                <a:gd name="T0" fmla="*/ 3162 w 3162"/>
                <a:gd name="T1" fmla="*/ 0 h 1468"/>
                <a:gd name="T2" fmla="*/ 3162 w 3162"/>
                <a:gd name="T3" fmla="*/ 790 h 1468"/>
                <a:gd name="T4" fmla="*/ 0 w 3162"/>
                <a:gd name="T5" fmla="*/ 1468 h 1468"/>
                <a:gd name="T6" fmla="*/ 0 w 3162"/>
                <a:gd name="T7" fmla="*/ 0 h 1468"/>
                <a:gd name="T8" fmla="*/ 3162 w 3162"/>
                <a:gd name="T9" fmla="*/ 0 h 1468"/>
                <a:gd name="T10" fmla="*/ 3162 w 3162"/>
                <a:gd name="T11" fmla="*/ 0 h 1468"/>
              </a:gdLst>
              <a:ahLst/>
              <a:cxnLst>
                <a:cxn ang="0">
                  <a:pos x="T0" y="T1"/>
                </a:cxn>
                <a:cxn ang="0">
                  <a:pos x="T2" y="T3"/>
                </a:cxn>
                <a:cxn ang="0">
                  <a:pos x="T4" y="T5"/>
                </a:cxn>
                <a:cxn ang="0">
                  <a:pos x="T6" y="T7"/>
                </a:cxn>
                <a:cxn ang="0">
                  <a:pos x="T8" y="T9"/>
                </a:cxn>
                <a:cxn ang="0">
                  <a:pos x="T10" y="T11"/>
                </a:cxn>
              </a:cxnLst>
              <a:rect l="0" t="0" r="r" b="b"/>
              <a:pathLst>
                <a:path w="3162" h="1468">
                  <a:moveTo>
                    <a:pt x="3162" y="0"/>
                  </a:moveTo>
                  <a:lnTo>
                    <a:pt x="3162" y="790"/>
                  </a:lnTo>
                  <a:lnTo>
                    <a:pt x="0" y="1468"/>
                  </a:lnTo>
                  <a:lnTo>
                    <a:pt x="0" y="0"/>
                  </a:lnTo>
                  <a:lnTo>
                    <a:pt x="3162" y="0"/>
                  </a:lnTo>
                  <a:lnTo>
                    <a:pt x="3162" y="0"/>
                  </a:lnTo>
                  <a:close/>
                </a:path>
              </a:pathLst>
            </a:custGeom>
            <a:solidFill>
              <a:srgbClr val="DCDD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8"/>
            <p:cNvSpPr/>
            <p:nvPr/>
          </p:nvSpPr>
          <p:spPr bwMode="auto">
            <a:xfrm>
              <a:off x="3475136" y="1118960"/>
              <a:ext cx="2664424" cy="5739039"/>
            </a:xfrm>
            <a:custGeom>
              <a:avLst/>
              <a:gdLst>
                <a:gd name="T0" fmla="*/ 0 w 1468"/>
                <a:gd name="T1" fmla="*/ 0 h 3162"/>
                <a:gd name="T2" fmla="*/ 790 w 1468"/>
                <a:gd name="T3" fmla="*/ 0 h 3162"/>
                <a:gd name="T4" fmla="*/ 1468 w 1468"/>
                <a:gd name="T5" fmla="*/ 3162 h 3162"/>
                <a:gd name="T6" fmla="*/ 0 w 1468"/>
                <a:gd name="T7" fmla="*/ 3162 h 3162"/>
                <a:gd name="T8" fmla="*/ 0 w 1468"/>
                <a:gd name="T9" fmla="*/ 0 h 3162"/>
                <a:gd name="T10" fmla="*/ 0 w 1468"/>
                <a:gd name="T11" fmla="*/ 0 h 3162"/>
              </a:gdLst>
              <a:ahLst/>
              <a:cxnLst>
                <a:cxn ang="0">
                  <a:pos x="T0" y="T1"/>
                </a:cxn>
                <a:cxn ang="0">
                  <a:pos x="T2" y="T3"/>
                </a:cxn>
                <a:cxn ang="0">
                  <a:pos x="T4" y="T5"/>
                </a:cxn>
                <a:cxn ang="0">
                  <a:pos x="T6" y="T7"/>
                </a:cxn>
                <a:cxn ang="0">
                  <a:pos x="T8" y="T9"/>
                </a:cxn>
                <a:cxn ang="0">
                  <a:pos x="T10" y="T11"/>
                </a:cxn>
              </a:cxnLst>
              <a:rect l="0" t="0" r="r" b="b"/>
              <a:pathLst>
                <a:path w="1468" h="3162">
                  <a:moveTo>
                    <a:pt x="0" y="0"/>
                  </a:moveTo>
                  <a:lnTo>
                    <a:pt x="790" y="0"/>
                  </a:lnTo>
                  <a:lnTo>
                    <a:pt x="1468" y="3162"/>
                  </a:lnTo>
                  <a:lnTo>
                    <a:pt x="0" y="3162"/>
                  </a:lnTo>
                  <a:lnTo>
                    <a:pt x="0" y="0"/>
                  </a:lnTo>
                  <a:lnTo>
                    <a:pt x="0" y="0"/>
                  </a:lnTo>
                  <a:close/>
                </a:path>
              </a:pathLst>
            </a:custGeom>
            <a:solidFill>
              <a:srgbClr val="DCDD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9"/>
            <p:cNvSpPr/>
            <p:nvPr/>
          </p:nvSpPr>
          <p:spPr bwMode="auto">
            <a:xfrm>
              <a:off x="3475136" y="1118960"/>
              <a:ext cx="5739039" cy="2664424"/>
            </a:xfrm>
            <a:custGeom>
              <a:avLst/>
              <a:gdLst>
                <a:gd name="T0" fmla="*/ 3162 w 3162"/>
                <a:gd name="T1" fmla="*/ 0 h 1468"/>
                <a:gd name="T2" fmla="*/ 3162 w 3162"/>
                <a:gd name="T3" fmla="*/ 606 h 1468"/>
                <a:gd name="T4" fmla="*/ 0 w 3162"/>
                <a:gd name="T5" fmla="*/ 1468 h 1468"/>
                <a:gd name="T6" fmla="*/ 0 w 3162"/>
                <a:gd name="T7" fmla="*/ 0 h 1468"/>
                <a:gd name="T8" fmla="*/ 3162 w 3162"/>
                <a:gd name="T9" fmla="*/ 0 h 1468"/>
                <a:gd name="T10" fmla="*/ 3162 w 3162"/>
                <a:gd name="T11" fmla="*/ 0 h 1468"/>
              </a:gdLst>
              <a:ahLst/>
              <a:cxnLst>
                <a:cxn ang="0">
                  <a:pos x="T0" y="T1"/>
                </a:cxn>
                <a:cxn ang="0">
                  <a:pos x="T2" y="T3"/>
                </a:cxn>
                <a:cxn ang="0">
                  <a:pos x="T4" y="T5"/>
                </a:cxn>
                <a:cxn ang="0">
                  <a:pos x="T6" y="T7"/>
                </a:cxn>
                <a:cxn ang="0">
                  <a:pos x="T8" y="T9"/>
                </a:cxn>
                <a:cxn ang="0">
                  <a:pos x="T10" y="T11"/>
                </a:cxn>
              </a:cxnLst>
              <a:rect l="0" t="0" r="r" b="b"/>
              <a:pathLst>
                <a:path w="3162" h="1468">
                  <a:moveTo>
                    <a:pt x="3162" y="0"/>
                  </a:moveTo>
                  <a:lnTo>
                    <a:pt x="3162" y="606"/>
                  </a:lnTo>
                  <a:lnTo>
                    <a:pt x="0" y="1468"/>
                  </a:lnTo>
                  <a:lnTo>
                    <a:pt x="0" y="0"/>
                  </a:lnTo>
                  <a:lnTo>
                    <a:pt x="3162" y="0"/>
                  </a:lnTo>
                  <a:lnTo>
                    <a:pt x="3162" y="0"/>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10"/>
            <p:cNvSpPr/>
            <p:nvPr/>
          </p:nvSpPr>
          <p:spPr bwMode="auto">
            <a:xfrm>
              <a:off x="6549751" y="1118960"/>
              <a:ext cx="2664424" cy="1726068"/>
            </a:xfrm>
            <a:custGeom>
              <a:avLst/>
              <a:gdLst>
                <a:gd name="T0" fmla="*/ 1468 w 1468"/>
                <a:gd name="T1" fmla="*/ 0 h 951"/>
                <a:gd name="T2" fmla="*/ 1468 w 1468"/>
                <a:gd name="T3" fmla="*/ 606 h 951"/>
                <a:gd name="T4" fmla="*/ 202 w 1468"/>
                <a:gd name="T5" fmla="*/ 951 h 951"/>
                <a:gd name="T6" fmla="*/ 0 w 1468"/>
                <a:gd name="T7" fmla="*/ 0 h 951"/>
                <a:gd name="T8" fmla="*/ 1468 w 1468"/>
                <a:gd name="T9" fmla="*/ 0 h 951"/>
                <a:gd name="T10" fmla="*/ 1468 w 1468"/>
                <a:gd name="T11" fmla="*/ 0 h 951"/>
              </a:gdLst>
              <a:ahLst/>
              <a:cxnLst>
                <a:cxn ang="0">
                  <a:pos x="T0" y="T1"/>
                </a:cxn>
                <a:cxn ang="0">
                  <a:pos x="T2" y="T3"/>
                </a:cxn>
                <a:cxn ang="0">
                  <a:pos x="T4" y="T5"/>
                </a:cxn>
                <a:cxn ang="0">
                  <a:pos x="T6" y="T7"/>
                </a:cxn>
                <a:cxn ang="0">
                  <a:pos x="T8" y="T9"/>
                </a:cxn>
                <a:cxn ang="0">
                  <a:pos x="T10" y="T11"/>
                </a:cxn>
              </a:cxnLst>
              <a:rect l="0" t="0" r="r" b="b"/>
              <a:pathLst>
                <a:path w="1468" h="951">
                  <a:moveTo>
                    <a:pt x="1468" y="0"/>
                  </a:moveTo>
                  <a:lnTo>
                    <a:pt x="1468" y="606"/>
                  </a:lnTo>
                  <a:lnTo>
                    <a:pt x="202" y="951"/>
                  </a:lnTo>
                  <a:lnTo>
                    <a:pt x="0" y="0"/>
                  </a:lnTo>
                  <a:lnTo>
                    <a:pt x="1468" y="0"/>
                  </a:lnTo>
                  <a:lnTo>
                    <a:pt x="1468"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11"/>
            <p:cNvSpPr/>
            <p:nvPr/>
          </p:nvSpPr>
          <p:spPr bwMode="auto">
            <a:xfrm>
              <a:off x="6549751" y="1118960"/>
              <a:ext cx="2664424" cy="5739039"/>
            </a:xfrm>
            <a:custGeom>
              <a:avLst/>
              <a:gdLst>
                <a:gd name="T0" fmla="*/ 1468 w 1468"/>
                <a:gd name="T1" fmla="*/ 3162 h 3162"/>
                <a:gd name="T2" fmla="*/ 862 w 1468"/>
                <a:gd name="T3" fmla="*/ 3162 h 3162"/>
                <a:gd name="T4" fmla="*/ 0 w 1468"/>
                <a:gd name="T5" fmla="*/ 0 h 3162"/>
                <a:gd name="T6" fmla="*/ 1468 w 1468"/>
                <a:gd name="T7" fmla="*/ 0 h 3162"/>
                <a:gd name="T8" fmla="*/ 1468 w 1468"/>
                <a:gd name="T9" fmla="*/ 3162 h 3162"/>
                <a:gd name="T10" fmla="*/ 1468 w 1468"/>
                <a:gd name="T11" fmla="*/ 3162 h 3162"/>
              </a:gdLst>
              <a:ahLst/>
              <a:cxnLst>
                <a:cxn ang="0">
                  <a:pos x="T0" y="T1"/>
                </a:cxn>
                <a:cxn ang="0">
                  <a:pos x="T2" y="T3"/>
                </a:cxn>
                <a:cxn ang="0">
                  <a:pos x="T4" y="T5"/>
                </a:cxn>
                <a:cxn ang="0">
                  <a:pos x="T6" y="T7"/>
                </a:cxn>
                <a:cxn ang="0">
                  <a:pos x="T8" y="T9"/>
                </a:cxn>
                <a:cxn ang="0">
                  <a:pos x="T10" y="T11"/>
                </a:cxn>
              </a:cxnLst>
              <a:rect l="0" t="0" r="r" b="b"/>
              <a:pathLst>
                <a:path w="1468" h="3162">
                  <a:moveTo>
                    <a:pt x="1468" y="3162"/>
                  </a:moveTo>
                  <a:lnTo>
                    <a:pt x="862" y="3162"/>
                  </a:lnTo>
                  <a:lnTo>
                    <a:pt x="0" y="0"/>
                  </a:lnTo>
                  <a:lnTo>
                    <a:pt x="1468" y="0"/>
                  </a:lnTo>
                  <a:lnTo>
                    <a:pt x="1468" y="3162"/>
                  </a:lnTo>
                  <a:lnTo>
                    <a:pt x="1468" y="3162"/>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2"/>
            <p:cNvSpPr/>
            <p:nvPr/>
          </p:nvSpPr>
          <p:spPr bwMode="auto">
            <a:xfrm>
              <a:off x="7488108" y="4182685"/>
              <a:ext cx="1726068" cy="2675314"/>
            </a:xfrm>
            <a:custGeom>
              <a:avLst/>
              <a:gdLst>
                <a:gd name="T0" fmla="*/ 951 w 951"/>
                <a:gd name="T1" fmla="*/ 1474 h 1474"/>
                <a:gd name="T2" fmla="*/ 345 w 951"/>
                <a:gd name="T3" fmla="*/ 1474 h 1474"/>
                <a:gd name="T4" fmla="*/ 0 w 951"/>
                <a:gd name="T5" fmla="*/ 208 h 1474"/>
                <a:gd name="T6" fmla="*/ 951 w 951"/>
                <a:gd name="T7" fmla="*/ 0 h 1474"/>
                <a:gd name="T8" fmla="*/ 951 w 951"/>
                <a:gd name="T9" fmla="*/ 1474 h 1474"/>
                <a:gd name="T10" fmla="*/ 951 w 951"/>
                <a:gd name="T11" fmla="*/ 1474 h 1474"/>
              </a:gdLst>
              <a:ahLst/>
              <a:cxnLst>
                <a:cxn ang="0">
                  <a:pos x="T0" y="T1"/>
                </a:cxn>
                <a:cxn ang="0">
                  <a:pos x="T2" y="T3"/>
                </a:cxn>
                <a:cxn ang="0">
                  <a:pos x="T4" y="T5"/>
                </a:cxn>
                <a:cxn ang="0">
                  <a:pos x="T6" y="T7"/>
                </a:cxn>
                <a:cxn ang="0">
                  <a:pos x="T8" y="T9"/>
                </a:cxn>
                <a:cxn ang="0">
                  <a:pos x="T10" y="T11"/>
                </a:cxn>
              </a:cxnLst>
              <a:rect l="0" t="0" r="r" b="b"/>
              <a:pathLst>
                <a:path w="951" h="1474">
                  <a:moveTo>
                    <a:pt x="951" y="1474"/>
                  </a:moveTo>
                  <a:lnTo>
                    <a:pt x="345" y="1474"/>
                  </a:lnTo>
                  <a:lnTo>
                    <a:pt x="0" y="208"/>
                  </a:lnTo>
                  <a:lnTo>
                    <a:pt x="951" y="0"/>
                  </a:lnTo>
                  <a:lnTo>
                    <a:pt x="951" y="1474"/>
                  </a:lnTo>
                  <a:lnTo>
                    <a:pt x="951" y="1474"/>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3"/>
            <p:cNvSpPr/>
            <p:nvPr/>
          </p:nvSpPr>
          <p:spPr bwMode="auto">
            <a:xfrm>
              <a:off x="3475136" y="4182685"/>
              <a:ext cx="5739039" cy="2675314"/>
            </a:xfrm>
            <a:custGeom>
              <a:avLst/>
              <a:gdLst>
                <a:gd name="T0" fmla="*/ 0 w 3162"/>
                <a:gd name="T1" fmla="*/ 1474 h 1474"/>
                <a:gd name="T2" fmla="*/ 0 w 3162"/>
                <a:gd name="T3" fmla="*/ 868 h 1474"/>
                <a:gd name="T4" fmla="*/ 3162 w 3162"/>
                <a:gd name="T5" fmla="*/ 0 h 1474"/>
                <a:gd name="T6" fmla="*/ 3162 w 3162"/>
                <a:gd name="T7" fmla="*/ 1474 h 1474"/>
                <a:gd name="T8" fmla="*/ 0 w 3162"/>
                <a:gd name="T9" fmla="*/ 1474 h 1474"/>
                <a:gd name="T10" fmla="*/ 0 w 3162"/>
                <a:gd name="T11" fmla="*/ 1474 h 1474"/>
              </a:gdLst>
              <a:ahLst/>
              <a:cxnLst>
                <a:cxn ang="0">
                  <a:pos x="T0" y="T1"/>
                </a:cxn>
                <a:cxn ang="0">
                  <a:pos x="T2" y="T3"/>
                </a:cxn>
                <a:cxn ang="0">
                  <a:pos x="T4" y="T5"/>
                </a:cxn>
                <a:cxn ang="0">
                  <a:pos x="T6" y="T7"/>
                </a:cxn>
                <a:cxn ang="0">
                  <a:pos x="T8" y="T9"/>
                </a:cxn>
                <a:cxn ang="0">
                  <a:pos x="T10" y="T11"/>
                </a:cxn>
              </a:cxnLst>
              <a:rect l="0" t="0" r="r" b="b"/>
              <a:pathLst>
                <a:path w="3162" h="1474">
                  <a:moveTo>
                    <a:pt x="0" y="1474"/>
                  </a:moveTo>
                  <a:lnTo>
                    <a:pt x="0" y="868"/>
                  </a:lnTo>
                  <a:lnTo>
                    <a:pt x="3162" y="0"/>
                  </a:lnTo>
                  <a:lnTo>
                    <a:pt x="3162" y="1474"/>
                  </a:lnTo>
                  <a:lnTo>
                    <a:pt x="0" y="1474"/>
                  </a:lnTo>
                  <a:lnTo>
                    <a:pt x="0" y="1474"/>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4"/>
            <p:cNvSpPr/>
            <p:nvPr/>
          </p:nvSpPr>
          <p:spPr bwMode="auto">
            <a:xfrm>
              <a:off x="3475136" y="5121042"/>
              <a:ext cx="2664424" cy="1736958"/>
            </a:xfrm>
            <a:custGeom>
              <a:avLst/>
              <a:gdLst>
                <a:gd name="T0" fmla="*/ 0 w 1468"/>
                <a:gd name="T1" fmla="*/ 446 h 957"/>
                <a:gd name="T2" fmla="*/ 0 w 1468"/>
                <a:gd name="T3" fmla="*/ 351 h 957"/>
                <a:gd name="T4" fmla="*/ 1266 w 1468"/>
                <a:gd name="T5" fmla="*/ 0 h 957"/>
                <a:gd name="T6" fmla="*/ 1468 w 1468"/>
                <a:gd name="T7" fmla="*/ 957 h 957"/>
                <a:gd name="T8" fmla="*/ 0 w 1468"/>
                <a:gd name="T9" fmla="*/ 957 h 957"/>
                <a:gd name="T10" fmla="*/ 0 w 1468"/>
                <a:gd name="T11" fmla="*/ 446 h 957"/>
                <a:gd name="T12" fmla="*/ 0 w 1468"/>
                <a:gd name="T13" fmla="*/ 446 h 957"/>
              </a:gdLst>
              <a:ahLst/>
              <a:cxnLst>
                <a:cxn ang="0">
                  <a:pos x="T0" y="T1"/>
                </a:cxn>
                <a:cxn ang="0">
                  <a:pos x="T2" y="T3"/>
                </a:cxn>
                <a:cxn ang="0">
                  <a:pos x="T4" y="T5"/>
                </a:cxn>
                <a:cxn ang="0">
                  <a:pos x="T6" y="T7"/>
                </a:cxn>
                <a:cxn ang="0">
                  <a:pos x="T8" y="T9"/>
                </a:cxn>
                <a:cxn ang="0">
                  <a:pos x="T10" y="T11"/>
                </a:cxn>
                <a:cxn ang="0">
                  <a:pos x="T12" y="T13"/>
                </a:cxn>
              </a:cxnLst>
              <a:rect l="0" t="0" r="r" b="b"/>
              <a:pathLst>
                <a:path w="1468" h="957">
                  <a:moveTo>
                    <a:pt x="0" y="446"/>
                  </a:moveTo>
                  <a:lnTo>
                    <a:pt x="0" y="351"/>
                  </a:lnTo>
                  <a:lnTo>
                    <a:pt x="1266" y="0"/>
                  </a:lnTo>
                  <a:lnTo>
                    <a:pt x="1468" y="957"/>
                  </a:lnTo>
                  <a:lnTo>
                    <a:pt x="0" y="957"/>
                  </a:lnTo>
                  <a:lnTo>
                    <a:pt x="0" y="446"/>
                  </a:lnTo>
                  <a:lnTo>
                    <a:pt x="0" y="446"/>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5"/>
            <p:cNvSpPr/>
            <p:nvPr/>
          </p:nvSpPr>
          <p:spPr bwMode="auto">
            <a:xfrm>
              <a:off x="3475136" y="1118960"/>
              <a:ext cx="2664424" cy="5739039"/>
            </a:xfrm>
            <a:custGeom>
              <a:avLst/>
              <a:gdLst>
                <a:gd name="T0" fmla="*/ 0 w 1468"/>
                <a:gd name="T1" fmla="*/ 0 h 3162"/>
                <a:gd name="T2" fmla="*/ 606 w 1468"/>
                <a:gd name="T3" fmla="*/ 0 h 3162"/>
                <a:gd name="T4" fmla="*/ 1468 w 1468"/>
                <a:gd name="T5" fmla="*/ 3162 h 3162"/>
                <a:gd name="T6" fmla="*/ 0 w 1468"/>
                <a:gd name="T7" fmla="*/ 3162 h 3162"/>
                <a:gd name="T8" fmla="*/ 0 w 1468"/>
                <a:gd name="T9" fmla="*/ 0 h 3162"/>
                <a:gd name="T10" fmla="*/ 0 w 1468"/>
                <a:gd name="T11" fmla="*/ 0 h 3162"/>
              </a:gdLst>
              <a:ahLst/>
              <a:cxnLst>
                <a:cxn ang="0">
                  <a:pos x="T0" y="T1"/>
                </a:cxn>
                <a:cxn ang="0">
                  <a:pos x="T2" y="T3"/>
                </a:cxn>
                <a:cxn ang="0">
                  <a:pos x="T4" y="T5"/>
                </a:cxn>
                <a:cxn ang="0">
                  <a:pos x="T6" y="T7"/>
                </a:cxn>
                <a:cxn ang="0">
                  <a:pos x="T8" y="T9"/>
                </a:cxn>
                <a:cxn ang="0">
                  <a:pos x="T10" y="T11"/>
                </a:cxn>
              </a:cxnLst>
              <a:rect l="0" t="0" r="r" b="b"/>
              <a:pathLst>
                <a:path w="1468" h="3162">
                  <a:moveTo>
                    <a:pt x="0" y="0"/>
                  </a:moveTo>
                  <a:lnTo>
                    <a:pt x="606" y="0"/>
                  </a:lnTo>
                  <a:lnTo>
                    <a:pt x="1468" y="3162"/>
                  </a:lnTo>
                  <a:lnTo>
                    <a:pt x="0" y="3162"/>
                  </a:lnTo>
                  <a:lnTo>
                    <a:pt x="0" y="0"/>
                  </a:lnTo>
                  <a:lnTo>
                    <a:pt x="0" y="0"/>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6"/>
            <p:cNvSpPr/>
            <p:nvPr/>
          </p:nvSpPr>
          <p:spPr bwMode="auto">
            <a:xfrm>
              <a:off x="3475136" y="1118960"/>
              <a:ext cx="1726068" cy="2664424"/>
            </a:xfrm>
            <a:custGeom>
              <a:avLst/>
              <a:gdLst>
                <a:gd name="T0" fmla="*/ 511 w 951"/>
                <a:gd name="T1" fmla="*/ 0 h 1468"/>
                <a:gd name="T2" fmla="*/ 606 w 951"/>
                <a:gd name="T3" fmla="*/ 0 h 1468"/>
                <a:gd name="T4" fmla="*/ 951 w 951"/>
                <a:gd name="T5" fmla="*/ 1266 h 1468"/>
                <a:gd name="T6" fmla="*/ 0 w 951"/>
                <a:gd name="T7" fmla="*/ 1468 h 1468"/>
                <a:gd name="T8" fmla="*/ 0 w 951"/>
                <a:gd name="T9" fmla="*/ 0 h 1468"/>
                <a:gd name="T10" fmla="*/ 511 w 951"/>
                <a:gd name="T11" fmla="*/ 0 h 1468"/>
                <a:gd name="T12" fmla="*/ 511 w 951"/>
                <a:gd name="T13" fmla="*/ 0 h 1468"/>
              </a:gdLst>
              <a:ahLst/>
              <a:cxnLst>
                <a:cxn ang="0">
                  <a:pos x="T0" y="T1"/>
                </a:cxn>
                <a:cxn ang="0">
                  <a:pos x="T2" y="T3"/>
                </a:cxn>
                <a:cxn ang="0">
                  <a:pos x="T4" y="T5"/>
                </a:cxn>
                <a:cxn ang="0">
                  <a:pos x="T6" y="T7"/>
                </a:cxn>
                <a:cxn ang="0">
                  <a:pos x="T8" y="T9"/>
                </a:cxn>
                <a:cxn ang="0">
                  <a:pos x="T10" y="T11"/>
                </a:cxn>
                <a:cxn ang="0">
                  <a:pos x="T12" y="T13"/>
                </a:cxn>
              </a:cxnLst>
              <a:rect l="0" t="0" r="r" b="b"/>
              <a:pathLst>
                <a:path w="951" h="1468">
                  <a:moveTo>
                    <a:pt x="511" y="0"/>
                  </a:moveTo>
                  <a:lnTo>
                    <a:pt x="606" y="0"/>
                  </a:lnTo>
                  <a:lnTo>
                    <a:pt x="951" y="1266"/>
                  </a:lnTo>
                  <a:lnTo>
                    <a:pt x="0" y="1468"/>
                  </a:lnTo>
                  <a:lnTo>
                    <a:pt x="0" y="0"/>
                  </a:lnTo>
                  <a:lnTo>
                    <a:pt x="511" y="0"/>
                  </a:lnTo>
                  <a:lnTo>
                    <a:pt x="511" y="0"/>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7"/>
            <p:cNvSpPr/>
            <p:nvPr/>
          </p:nvSpPr>
          <p:spPr bwMode="auto">
            <a:xfrm>
              <a:off x="3475136" y="1118960"/>
              <a:ext cx="2620864" cy="2664424"/>
            </a:xfrm>
            <a:custGeom>
              <a:avLst/>
              <a:gdLst>
                <a:gd name="T0" fmla="*/ 1444 w 1444"/>
                <a:gd name="T1" fmla="*/ 1076 h 1468"/>
                <a:gd name="T2" fmla="*/ 0 w 1444"/>
                <a:gd name="T3" fmla="*/ 1468 h 1468"/>
                <a:gd name="T4" fmla="*/ 0 w 1444"/>
                <a:gd name="T5" fmla="*/ 0 h 1468"/>
                <a:gd name="T6" fmla="*/ 1444 w 1444"/>
                <a:gd name="T7" fmla="*/ 0 h 1468"/>
                <a:gd name="T8" fmla="*/ 1444 w 1444"/>
                <a:gd name="T9" fmla="*/ 1076 h 1468"/>
                <a:gd name="T10" fmla="*/ 1444 w 1444"/>
                <a:gd name="T11" fmla="*/ 1076 h 1468"/>
              </a:gdLst>
              <a:ahLst/>
              <a:cxnLst>
                <a:cxn ang="0">
                  <a:pos x="T0" y="T1"/>
                </a:cxn>
                <a:cxn ang="0">
                  <a:pos x="T2" y="T3"/>
                </a:cxn>
                <a:cxn ang="0">
                  <a:pos x="T4" y="T5"/>
                </a:cxn>
                <a:cxn ang="0">
                  <a:pos x="T6" y="T7"/>
                </a:cxn>
                <a:cxn ang="0">
                  <a:pos x="T8" y="T9"/>
                </a:cxn>
                <a:cxn ang="0">
                  <a:pos x="T10" y="T11"/>
                </a:cxn>
              </a:cxnLst>
              <a:rect l="0" t="0" r="r" b="b"/>
              <a:pathLst>
                <a:path w="1444" h="1468">
                  <a:moveTo>
                    <a:pt x="1444" y="1076"/>
                  </a:moveTo>
                  <a:lnTo>
                    <a:pt x="0" y="1468"/>
                  </a:lnTo>
                  <a:lnTo>
                    <a:pt x="0" y="0"/>
                  </a:lnTo>
                  <a:lnTo>
                    <a:pt x="1444" y="0"/>
                  </a:lnTo>
                  <a:lnTo>
                    <a:pt x="1444" y="1076"/>
                  </a:lnTo>
                  <a:lnTo>
                    <a:pt x="1444" y="1076"/>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9" name="Freeform 18"/>
          <p:cNvSpPr>
            <a:spLocks noEditPoints="1"/>
          </p:cNvSpPr>
          <p:nvPr/>
        </p:nvSpPr>
        <p:spPr bwMode="auto">
          <a:xfrm>
            <a:off x="5773988" y="2750007"/>
            <a:ext cx="644023" cy="658418"/>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accent3"/>
          </a:solidFill>
          <a:ln>
            <a:noFill/>
          </a:ln>
        </p:spPr>
        <p:txBody>
          <a:bodyPr vert="horz" wrap="square" lIns="91440" tIns="45720" rIns="91440" bIns="45720" numCol="1" anchor="t" anchorCtr="0" compatLnSpc="1"/>
          <a:lstStyle/>
          <a:p>
            <a:endParaRPr lang="en-US" dirty="0"/>
          </a:p>
        </p:txBody>
      </p:sp>
      <p:sp>
        <p:nvSpPr>
          <p:cNvPr id="20" name="TextBox 19"/>
          <p:cNvSpPr txBox="1"/>
          <p:nvPr/>
        </p:nvSpPr>
        <p:spPr>
          <a:xfrm>
            <a:off x="4621525" y="3639098"/>
            <a:ext cx="2948949" cy="400110"/>
          </a:xfrm>
          <a:prstGeom prst="rect">
            <a:avLst/>
          </a:prstGeom>
          <a:noFill/>
        </p:spPr>
        <p:txBody>
          <a:bodyPr wrap="none" rtlCol="0">
            <a:spAutoFit/>
          </a:bodyPr>
          <a:lstStyle/>
          <a:p>
            <a:r>
              <a:rPr lang="en-US" sz="2000" smtClean="0">
                <a:solidFill>
                  <a:schemeClr val="accent3"/>
                </a:solidFill>
                <a:latin typeface="+mj-lt"/>
              </a:rPr>
              <a:t>SUCCESSFUL ATTEMPT</a:t>
            </a:r>
            <a:endParaRPr lang="en-GB" sz="2000">
              <a:solidFill>
                <a:schemeClr val="accent3"/>
              </a:solidFill>
              <a:latin typeface="+mj-lt"/>
            </a:endParaRPr>
          </a:p>
        </p:txBody>
      </p:sp>
      <p:grpSp>
        <p:nvGrpSpPr>
          <p:cNvPr id="17" name="Group 16"/>
          <p:cNvGrpSpPr/>
          <p:nvPr/>
        </p:nvGrpSpPr>
        <p:grpSpPr>
          <a:xfrm>
            <a:off x="422028" y="302228"/>
            <a:ext cx="5673972" cy="2052382"/>
            <a:chOff x="422028" y="302228"/>
            <a:chExt cx="5673972" cy="2052382"/>
          </a:xfrm>
        </p:grpSpPr>
        <p:sp>
          <p:nvSpPr>
            <p:cNvPr id="21" name="TextBox 20"/>
            <p:cNvSpPr txBox="1"/>
            <p:nvPr/>
          </p:nvSpPr>
          <p:spPr>
            <a:xfrm>
              <a:off x="422030" y="302228"/>
              <a:ext cx="1168910" cy="1015663"/>
            </a:xfrm>
            <a:prstGeom prst="rect">
              <a:avLst/>
            </a:prstGeom>
            <a:noFill/>
          </p:spPr>
          <p:txBody>
            <a:bodyPr wrap="none" rtlCol="0">
              <a:spAutoFit/>
            </a:bodyPr>
            <a:lstStyle/>
            <a:p>
              <a:r>
                <a:rPr lang="en-US" sz="6000" b="1" smtClean="0">
                  <a:solidFill>
                    <a:schemeClr val="bg2"/>
                  </a:solidFill>
                </a:rPr>
                <a:t>01.</a:t>
              </a:r>
              <a:endParaRPr lang="en-GB" sz="6000" b="1">
                <a:solidFill>
                  <a:schemeClr val="bg2"/>
                </a:solidFill>
              </a:endParaRPr>
            </a:p>
          </p:txBody>
        </p:sp>
        <p:sp>
          <p:nvSpPr>
            <p:cNvPr id="22" name="TextBox 21"/>
            <p:cNvSpPr txBox="1"/>
            <p:nvPr/>
          </p:nvSpPr>
          <p:spPr>
            <a:xfrm>
              <a:off x="1588117" y="737648"/>
              <a:ext cx="1906548" cy="461665"/>
            </a:xfrm>
            <a:prstGeom prst="rect">
              <a:avLst/>
            </a:prstGeom>
            <a:noFill/>
          </p:spPr>
          <p:txBody>
            <a:bodyPr wrap="none" rtlCol="0">
              <a:spAutoFit/>
            </a:bodyPr>
            <a:lstStyle/>
            <a:p>
              <a:r>
                <a:rPr lang="en-US" sz="2400" smtClean="0">
                  <a:solidFill>
                    <a:schemeClr val="bg2"/>
                  </a:solidFill>
                </a:rPr>
                <a:t>Web Analysis </a:t>
              </a:r>
              <a:endParaRPr lang="en-GB" sz="2400">
                <a:solidFill>
                  <a:schemeClr val="bg2"/>
                </a:solidFill>
              </a:endParaRPr>
            </a:p>
          </p:txBody>
        </p:sp>
        <p:sp>
          <p:nvSpPr>
            <p:cNvPr id="23" name="Rectangle 22"/>
            <p:cNvSpPr/>
            <p:nvPr/>
          </p:nvSpPr>
          <p:spPr>
            <a:xfrm>
              <a:off x="422028" y="1185059"/>
              <a:ext cx="5673972" cy="1169551"/>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a:t>
              </a:r>
              <a:endParaRPr lang="en-GB" sz="1400" smtClean="0">
                <a:solidFill>
                  <a:schemeClr val="bg2"/>
                </a:solidFill>
              </a:endParaRPr>
            </a:p>
            <a:p>
              <a:r>
                <a:rPr lang="en-GB" sz="1400" smtClean="0">
                  <a:solidFill>
                    <a:schemeClr val="bg2"/>
                  </a:solidFill>
                </a:rPr>
                <a:t>commodo </a:t>
              </a:r>
              <a:r>
                <a:rPr lang="en-GB" sz="1400">
                  <a:solidFill>
                    <a:schemeClr val="bg2"/>
                  </a:solidFill>
                </a:rPr>
                <a:t>consequat. </a:t>
              </a:r>
              <a:endParaRPr lang="en-GB" sz="1400">
                <a:solidFill>
                  <a:schemeClr val="bg2"/>
                </a:solidFill>
              </a:endParaRPr>
            </a:p>
          </p:txBody>
        </p:sp>
      </p:grpSp>
      <p:grpSp>
        <p:nvGrpSpPr>
          <p:cNvPr id="18" name="Group 17"/>
          <p:cNvGrpSpPr/>
          <p:nvPr/>
        </p:nvGrpSpPr>
        <p:grpSpPr>
          <a:xfrm>
            <a:off x="7845837" y="302227"/>
            <a:ext cx="4141479" cy="2052383"/>
            <a:chOff x="7845837" y="302227"/>
            <a:chExt cx="4141479" cy="2052383"/>
          </a:xfrm>
        </p:grpSpPr>
        <p:sp>
          <p:nvSpPr>
            <p:cNvPr id="25" name="TextBox 24"/>
            <p:cNvSpPr txBox="1"/>
            <p:nvPr/>
          </p:nvSpPr>
          <p:spPr>
            <a:xfrm>
              <a:off x="8937016" y="729717"/>
              <a:ext cx="1898277" cy="461665"/>
            </a:xfrm>
            <a:prstGeom prst="rect">
              <a:avLst/>
            </a:prstGeom>
            <a:noFill/>
          </p:spPr>
          <p:txBody>
            <a:bodyPr wrap="none" rtlCol="0">
              <a:spAutoFit/>
            </a:bodyPr>
            <a:lstStyle/>
            <a:p>
              <a:r>
                <a:rPr lang="en-US" sz="2400" smtClean="0">
                  <a:solidFill>
                    <a:schemeClr val="bg2"/>
                  </a:solidFill>
                </a:rPr>
                <a:t>HTML Design </a:t>
              </a:r>
              <a:endParaRPr lang="en-GB" sz="2400">
                <a:solidFill>
                  <a:schemeClr val="bg2"/>
                </a:solidFill>
              </a:endParaRPr>
            </a:p>
          </p:txBody>
        </p:sp>
        <p:sp>
          <p:nvSpPr>
            <p:cNvPr id="26" name="Rectangle 25"/>
            <p:cNvSpPr/>
            <p:nvPr/>
          </p:nvSpPr>
          <p:spPr>
            <a:xfrm>
              <a:off x="7845838" y="1185059"/>
              <a:ext cx="4141478" cy="1169551"/>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tation </a:t>
              </a:r>
              <a:r>
                <a:rPr lang="en-GB" sz="1400" smtClean="0">
                  <a:solidFill>
                    <a:schemeClr val="bg2"/>
                  </a:solidFill>
                </a:rPr>
                <a:t>ullamcorper. </a:t>
              </a:r>
              <a:endParaRPr lang="en-GB" sz="1400">
                <a:solidFill>
                  <a:schemeClr val="bg2"/>
                </a:solidFill>
              </a:endParaRPr>
            </a:p>
          </p:txBody>
        </p:sp>
        <p:sp>
          <p:nvSpPr>
            <p:cNvPr id="27" name="TextBox 26"/>
            <p:cNvSpPr txBox="1"/>
            <p:nvPr/>
          </p:nvSpPr>
          <p:spPr>
            <a:xfrm>
              <a:off x="7845837" y="302227"/>
              <a:ext cx="1168910" cy="1015663"/>
            </a:xfrm>
            <a:prstGeom prst="rect">
              <a:avLst/>
            </a:prstGeom>
            <a:noFill/>
          </p:spPr>
          <p:txBody>
            <a:bodyPr wrap="none" rtlCol="0">
              <a:spAutoFit/>
            </a:bodyPr>
            <a:lstStyle/>
            <a:p>
              <a:r>
                <a:rPr lang="en-US" sz="6000" b="1" smtClean="0">
                  <a:solidFill>
                    <a:schemeClr val="bg2"/>
                  </a:solidFill>
                </a:rPr>
                <a:t>02.</a:t>
              </a:r>
              <a:endParaRPr lang="en-GB" sz="6000" b="1">
                <a:solidFill>
                  <a:schemeClr val="bg2"/>
                </a:solidFill>
              </a:endParaRPr>
            </a:p>
          </p:txBody>
        </p:sp>
      </p:grpSp>
      <p:grpSp>
        <p:nvGrpSpPr>
          <p:cNvPr id="31" name="Group 30"/>
          <p:cNvGrpSpPr/>
          <p:nvPr/>
        </p:nvGrpSpPr>
        <p:grpSpPr>
          <a:xfrm>
            <a:off x="6247367" y="4724986"/>
            <a:ext cx="5629123" cy="1743755"/>
            <a:chOff x="6247367" y="4724986"/>
            <a:chExt cx="5629123" cy="1743755"/>
          </a:xfrm>
        </p:grpSpPr>
        <p:sp>
          <p:nvSpPr>
            <p:cNvPr id="24" name="TextBox 23"/>
            <p:cNvSpPr txBox="1"/>
            <p:nvPr/>
          </p:nvSpPr>
          <p:spPr>
            <a:xfrm>
              <a:off x="6247367" y="4724986"/>
              <a:ext cx="1168910" cy="1015663"/>
            </a:xfrm>
            <a:prstGeom prst="rect">
              <a:avLst/>
            </a:prstGeom>
            <a:noFill/>
          </p:spPr>
          <p:txBody>
            <a:bodyPr wrap="none" rtlCol="0">
              <a:spAutoFit/>
            </a:bodyPr>
            <a:lstStyle/>
            <a:p>
              <a:r>
                <a:rPr lang="en-US" sz="6000" b="1" smtClean="0">
                  <a:solidFill>
                    <a:schemeClr val="bg2"/>
                  </a:solidFill>
                </a:rPr>
                <a:t>03.</a:t>
              </a:r>
              <a:endParaRPr lang="en-GB" sz="6000" b="1">
                <a:solidFill>
                  <a:schemeClr val="bg2"/>
                </a:solidFill>
              </a:endParaRPr>
            </a:p>
          </p:txBody>
        </p:sp>
        <p:sp>
          <p:nvSpPr>
            <p:cNvPr id="28" name="TextBox 27"/>
            <p:cNvSpPr txBox="1"/>
            <p:nvPr/>
          </p:nvSpPr>
          <p:spPr>
            <a:xfrm>
              <a:off x="7358974" y="5119295"/>
              <a:ext cx="1398524" cy="461665"/>
            </a:xfrm>
            <a:prstGeom prst="rect">
              <a:avLst/>
            </a:prstGeom>
            <a:noFill/>
          </p:spPr>
          <p:txBody>
            <a:bodyPr wrap="none" rtlCol="0">
              <a:spAutoFit/>
            </a:bodyPr>
            <a:lstStyle/>
            <a:p>
              <a:r>
                <a:rPr lang="en-US" sz="2400" smtClean="0">
                  <a:solidFill>
                    <a:schemeClr val="bg2"/>
                  </a:solidFill>
                </a:rPr>
                <a:t>Illustrator</a:t>
              </a:r>
              <a:endParaRPr lang="en-GB" sz="2400">
                <a:solidFill>
                  <a:schemeClr val="bg2"/>
                </a:solidFill>
              </a:endParaRPr>
            </a:p>
          </p:txBody>
        </p:sp>
        <p:sp>
          <p:nvSpPr>
            <p:cNvPr id="29" name="Rectangle 28"/>
            <p:cNvSpPr/>
            <p:nvPr/>
          </p:nvSpPr>
          <p:spPr>
            <a:xfrm>
              <a:off x="6247367" y="5514634"/>
              <a:ext cx="5629123"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a:t>
              </a:r>
              <a:endParaRPr lang="en-GB" sz="1400" smtClean="0">
                <a:solidFill>
                  <a:schemeClr val="bg2"/>
                </a:solidFill>
              </a:endParaRPr>
            </a:p>
          </p:txBody>
        </p:sp>
      </p:grpSp>
      <p:grpSp>
        <p:nvGrpSpPr>
          <p:cNvPr id="30" name="Group 29"/>
          <p:cNvGrpSpPr/>
          <p:nvPr/>
        </p:nvGrpSpPr>
        <p:grpSpPr>
          <a:xfrm>
            <a:off x="411354" y="4066663"/>
            <a:ext cx="4141479" cy="2052383"/>
            <a:chOff x="411354" y="4066663"/>
            <a:chExt cx="4141479" cy="2052383"/>
          </a:xfrm>
        </p:grpSpPr>
        <p:sp>
          <p:nvSpPr>
            <p:cNvPr id="33" name="TextBox 32"/>
            <p:cNvSpPr txBox="1"/>
            <p:nvPr/>
          </p:nvSpPr>
          <p:spPr>
            <a:xfrm>
              <a:off x="1502533" y="4494153"/>
              <a:ext cx="1898277" cy="461665"/>
            </a:xfrm>
            <a:prstGeom prst="rect">
              <a:avLst/>
            </a:prstGeom>
            <a:noFill/>
          </p:spPr>
          <p:txBody>
            <a:bodyPr wrap="none" rtlCol="0">
              <a:spAutoFit/>
            </a:bodyPr>
            <a:lstStyle/>
            <a:p>
              <a:r>
                <a:rPr lang="en-US" sz="2400" smtClean="0">
                  <a:solidFill>
                    <a:schemeClr val="bg2"/>
                  </a:solidFill>
                </a:rPr>
                <a:t>HTML Design </a:t>
              </a:r>
              <a:endParaRPr lang="en-GB" sz="2400">
                <a:solidFill>
                  <a:schemeClr val="bg2"/>
                </a:solidFill>
              </a:endParaRPr>
            </a:p>
          </p:txBody>
        </p:sp>
        <p:sp>
          <p:nvSpPr>
            <p:cNvPr id="34" name="Rectangle 33"/>
            <p:cNvSpPr/>
            <p:nvPr/>
          </p:nvSpPr>
          <p:spPr>
            <a:xfrm>
              <a:off x="411355" y="4949495"/>
              <a:ext cx="4141478" cy="1169551"/>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 Ut wisi enim ad minim veniam, quis nostrud exerci tation </a:t>
              </a:r>
              <a:r>
                <a:rPr lang="en-GB" sz="1400" smtClean="0">
                  <a:solidFill>
                    <a:schemeClr val="bg2"/>
                  </a:solidFill>
                </a:rPr>
                <a:t>ullamcorper. </a:t>
              </a:r>
              <a:endParaRPr lang="en-GB" sz="1400">
                <a:solidFill>
                  <a:schemeClr val="bg2"/>
                </a:solidFill>
              </a:endParaRPr>
            </a:p>
          </p:txBody>
        </p:sp>
        <p:sp>
          <p:nvSpPr>
            <p:cNvPr id="35" name="TextBox 34"/>
            <p:cNvSpPr txBox="1"/>
            <p:nvPr/>
          </p:nvSpPr>
          <p:spPr>
            <a:xfrm>
              <a:off x="411354" y="4066663"/>
              <a:ext cx="1168910" cy="1015663"/>
            </a:xfrm>
            <a:prstGeom prst="rect">
              <a:avLst/>
            </a:prstGeom>
            <a:noFill/>
          </p:spPr>
          <p:txBody>
            <a:bodyPr wrap="none" rtlCol="0">
              <a:spAutoFit/>
            </a:bodyPr>
            <a:lstStyle/>
            <a:p>
              <a:r>
                <a:rPr lang="en-US" sz="6000" b="1" smtClean="0">
                  <a:solidFill>
                    <a:schemeClr val="bg2"/>
                  </a:solidFill>
                </a:rPr>
                <a:t>04.</a:t>
              </a:r>
              <a:endParaRPr lang="en-GB" sz="6000" b="1">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fade">
                                      <p:cBhvr>
                                        <p:cTn id="11" dur="500"/>
                                        <p:tgtEl>
                                          <p:spTgt spid="18"/>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fade">
                                      <p:cBhvr>
                                        <p:cTn id="15" dur="500"/>
                                        <p:tgtEl>
                                          <p:spTgt spid="30"/>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fade">
                                      <p:cBhvr>
                                        <p:cTn id="19" dur="500"/>
                                        <p:tgtEl>
                                          <p:spTgt spid="31"/>
                                        </p:tgtEl>
                                      </p:cBhvr>
                                    </p:animEffect>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p:cTn id="23" dur="500" fill="hold"/>
                                        <p:tgtEl>
                                          <p:spTgt spid="19"/>
                                        </p:tgtEl>
                                        <p:attrNameLst>
                                          <p:attrName>ppt_w</p:attrName>
                                        </p:attrNameLst>
                                      </p:cBhvr>
                                      <p:tavLst>
                                        <p:tav tm="0">
                                          <p:val>
                                            <p:fltVal val="0"/>
                                          </p:val>
                                        </p:tav>
                                        <p:tav tm="100000">
                                          <p:val>
                                            <p:strVal val="#ppt_w"/>
                                          </p:val>
                                        </p:tav>
                                      </p:tavLst>
                                    </p:anim>
                                    <p:anim calcmode="lin" valueType="num">
                                      <p:cBhvr>
                                        <p:cTn id="24" dur="500" fill="hold"/>
                                        <p:tgtEl>
                                          <p:spTgt spid="19"/>
                                        </p:tgtEl>
                                        <p:attrNameLst>
                                          <p:attrName>ppt_h</p:attrName>
                                        </p:attrNameLst>
                                      </p:cBhvr>
                                      <p:tavLst>
                                        <p:tav tm="0">
                                          <p:val>
                                            <p:fltVal val="0"/>
                                          </p:val>
                                        </p:tav>
                                        <p:tav tm="100000">
                                          <p:val>
                                            <p:strVal val="#ppt_h"/>
                                          </p:val>
                                        </p:tav>
                                      </p:tavLst>
                                    </p:anim>
                                    <p:animEffect transition="in" filter="fade">
                                      <p:cBhvr>
                                        <p:cTn id="25" dur="500"/>
                                        <p:tgtEl>
                                          <p:spTgt spid="1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70C262CF-5CC9-4929-99CD-9F101191856B}" type="slidenum">
              <a:rPr lang="en-GB" smtClean="0"/>
            </a:fld>
            <a:endParaRPr lang="en-GB"/>
          </a:p>
        </p:txBody>
      </p:sp>
      <p:sp>
        <p:nvSpPr>
          <p:cNvPr id="3" name="Rectangle 2"/>
          <p:cNvSpPr/>
          <p:nvPr/>
        </p:nvSpPr>
        <p:spPr>
          <a:xfrm>
            <a:off x="0" y="0"/>
            <a:ext cx="24384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Rectangle 3"/>
          <p:cNvSpPr/>
          <p:nvPr/>
        </p:nvSpPr>
        <p:spPr>
          <a:xfrm>
            <a:off x="2438400" y="0"/>
            <a:ext cx="24384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p:cNvSpPr/>
          <p:nvPr/>
        </p:nvSpPr>
        <p:spPr>
          <a:xfrm>
            <a:off x="4876800" y="0"/>
            <a:ext cx="24384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p:cNvSpPr/>
          <p:nvPr/>
        </p:nvSpPr>
        <p:spPr>
          <a:xfrm>
            <a:off x="7315200" y="0"/>
            <a:ext cx="243840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p:cNvSpPr/>
          <p:nvPr/>
        </p:nvSpPr>
        <p:spPr>
          <a:xfrm>
            <a:off x="9753600" y="0"/>
            <a:ext cx="2438400"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Oval 8"/>
          <p:cNvSpPr/>
          <p:nvPr/>
        </p:nvSpPr>
        <p:spPr>
          <a:xfrm>
            <a:off x="984584" y="3194384"/>
            <a:ext cx="469232" cy="469232"/>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Oval 9"/>
          <p:cNvSpPr/>
          <p:nvPr/>
        </p:nvSpPr>
        <p:spPr>
          <a:xfrm>
            <a:off x="3422984" y="3194384"/>
            <a:ext cx="469232" cy="469232"/>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Oval 10"/>
          <p:cNvSpPr/>
          <p:nvPr/>
        </p:nvSpPr>
        <p:spPr>
          <a:xfrm>
            <a:off x="5861384" y="3194384"/>
            <a:ext cx="469232" cy="469232"/>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Oval 11"/>
          <p:cNvSpPr/>
          <p:nvPr/>
        </p:nvSpPr>
        <p:spPr>
          <a:xfrm>
            <a:off x="8299784" y="3194384"/>
            <a:ext cx="469232" cy="469232"/>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Oval 12"/>
          <p:cNvSpPr/>
          <p:nvPr/>
        </p:nvSpPr>
        <p:spPr>
          <a:xfrm>
            <a:off x="10738184" y="3194384"/>
            <a:ext cx="469232" cy="469232"/>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5" name="Straight Connector 14"/>
          <p:cNvCxnSpPr>
            <a:stCxn id="9" idx="6"/>
            <a:endCxn id="13" idx="2"/>
          </p:cNvCxnSpPr>
          <p:nvPr/>
        </p:nvCxnSpPr>
        <p:spPr>
          <a:xfrm>
            <a:off x="1453816" y="3429000"/>
            <a:ext cx="9284368" cy="0"/>
          </a:xfrm>
          <a:prstGeom prst="line">
            <a:avLst/>
          </a:prstGeom>
          <a:ln w="88900">
            <a:solidFill>
              <a:schemeClr val="bg2"/>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10405978" y="3663616"/>
            <a:ext cx="1133644" cy="584775"/>
          </a:xfrm>
          <a:prstGeom prst="rect">
            <a:avLst/>
          </a:prstGeom>
          <a:noFill/>
        </p:spPr>
        <p:txBody>
          <a:bodyPr wrap="none" rtlCol="0">
            <a:spAutoFit/>
          </a:bodyPr>
          <a:lstStyle/>
          <a:p>
            <a:r>
              <a:rPr lang="en-US" sz="3200" b="1" smtClean="0">
                <a:solidFill>
                  <a:schemeClr val="bg2"/>
                </a:solidFill>
                <a:latin typeface="+mj-lt"/>
              </a:rPr>
              <a:t>2015</a:t>
            </a:r>
            <a:endParaRPr lang="en-GB" sz="3200" b="1">
              <a:solidFill>
                <a:schemeClr val="bg2"/>
              </a:solidFill>
              <a:latin typeface="+mj-lt"/>
            </a:endParaRPr>
          </a:p>
        </p:txBody>
      </p:sp>
      <p:sp>
        <p:nvSpPr>
          <p:cNvPr id="18" name="TextBox 17"/>
          <p:cNvSpPr txBox="1"/>
          <p:nvPr/>
        </p:nvSpPr>
        <p:spPr>
          <a:xfrm>
            <a:off x="7967578" y="2609609"/>
            <a:ext cx="1133644" cy="584775"/>
          </a:xfrm>
          <a:prstGeom prst="rect">
            <a:avLst/>
          </a:prstGeom>
          <a:noFill/>
        </p:spPr>
        <p:txBody>
          <a:bodyPr wrap="none" rtlCol="0">
            <a:spAutoFit/>
          </a:bodyPr>
          <a:lstStyle/>
          <a:p>
            <a:r>
              <a:rPr lang="en-US" sz="3200" b="1" smtClean="0">
                <a:solidFill>
                  <a:schemeClr val="bg2"/>
                </a:solidFill>
                <a:latin typeface="+mj-lt"/>
              </a:rPr>
              <a:t>2014</a:t>
            </a:r>
            <a:endParaRPr lang="en-GB" sz="3200" b="1">
              <a:solidFill>
                <a:schemeClr val="bg2"/>
              </a:solidFill>
              <a:latin typeface="+mj-lt"/>
            </a:endParaRPr>
          </a:p>
        </p:txBody>
      </p:sp>
      <p:sp>
        <p:nvSpPr>
          <p:cNvPr id="19" name="TextBox 18"/>
          <p:cNvSpPr txBox="1"/>
          <p:nvPr/>
        </p:nvSpPr>
        <p:spPr>
          <a:xfrm>
            <a:off x="5529178" y="3663615"/>
            <a:ext cx="1133644" cy="584775"/>
          </a:xfrm>
          <a:prstGeom prst="rect">
            <a:avLst/>
          </a:prstGeom>
          <a:noFill/>
        </p:spPr>
        <p:txBody>
          <a:bodyPr wrap="none" rtlCol="0">
            <a:spAutoFit/>
          </a:bodyPr>
          <a:lstStyle/>
          <a:p>
            <a:r>
              <a:rPr lang="en-US" sz="3200" b="1" smtClean="0">
                <a:solidFill>
                  <a:schemeClr val="bg2"/>
                </a:solidFill>
                <a:latin typeface="+mj-lt"/>
              </a:rPr>
              <a:t>2013</a:t>
            </a:r>
            <a:endParaRPr lang="en-GB" sz="3200" b="1">
              <a:solidFill>
                <a:schemeClr val="bg2"/>
              </a:solidFill>
              <a:latin typeface="+mj-lt"/>
            </a:endParaRPr>
          </a:p>
        </p:txBody>
      </p:sp>
      <p:sp>
        <p:nvSpPr>
          <p:cNvPr id="20" name="TextBox 19"/>
          <p:cNvSpPr txBox="1"/>
          <p:nvPr/>
        </p:nvSpPr>
        <p:spPr>
          <a:xfrm>
            <a:off x="3090778" y="2609609"/>
            <a:ext cx="1133644" cy="584775"/>
          </a:xfrm>
          <a:prstGeom prst="rect">
            <a:avLst/>
          </a:prstGeom>
          <a:noFill/>
        </p:spPr>
        <p:txBody>
          <a:bodyPr wrap="none" rtlCol="0">
            <a:spAutoFit/>
          </a:bodyPr>
          <a:lstStyle/>
          <a:p>
            <a:r>
              <a:rPr lang="en-US" sz="3200" b="1" smtClean="0">
                <a:solidFill>
                  <a:schemeClr val="bg2"/>
                </a:solidFill>
                <a:latin typeface="+mj-lt"/>
              </a:rPr>
              <a:t>2012</a:t>
            </a:r>
            <a:endParaRPr lang="en-GB" sz="3200" b="1">
              <a:solidFill>
                <a:schemeClr val="bg2"/>
              </a:solidFill>
              <a:latin typeface="+mj-lt"/>
            </a:endParaRPr>
          </a:p>
        </p:txBody>
      </p:sp>
      <p:sp>
        <p:nvSpPr>
          <p:cNvPr id="21" name="TextBox 20"/>
          <p:cNvSpPr txBox="1"/>
          <p:nvPr/>
        </p:nvSpPr>
        <p:spPr>
          <a:xfrm>
            <a:off x="652378" y="3663614"/>
            <a:ext cx="1133644" cy="584775"/>
          </a:xfrm>
          <a:prstGeom prst="rect">
            <a:avLst/>
          </a:prstGeom>
          <a:noFill/>
        </p:spPr>
        <p:txBody>
          <a:bodyPr wrap="none" rtlCol="0">
            <a:spAutoFit/>
          </a:bodyPr>
          <a:lstStyle/>
          <a:p>
            <a:r>
              <a:rPr lang="en-US" sz="3200" b="1" smtClean="0">
                <a:solidFill>
                  <a:schemeClr val="bg2"/>
                </a:solidFill>
                <a:latin typeface="+mj-lt"/>
              </a:rPr>
              <a:t>2011</a:t>
            </a:r>
            <a:endParaRPr lang="en-GB" sz="3200" b="1">
              <a:solidFill>
                <a:schemeClr val="bg2"/>
              </a:solidFill>
              <a:latin typeface="+mj-lt"/>
            </a:endParaRPr>
          </a:p>
        </p:txBody>
      </p:sp>
      <p:sp>
        <p:nvSpPr>
          <p:cNvPr id="29" name="AutoShape 59"/>
          <p:cNvSpPr/>
          <p:nvPr/>
        </p:nvSpPr>
        <p:spPr bwMode="auto">
          <a:xfrm>
            <a:off x="845340" y="301867"/>
            <a:ext cx="749110" cy="747831"/>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nvGrpSpPr>
          <p:cNvPr id="30" name="Group 29"/>
          <p:cNvGrpSpPr/>
          <p:nvPr/>
        </p:nvGrpSpPr>
        <p:grpSpPr>
          <a:xfrm>
            <a:off x="10617046" y="306176"/>
            <a:ext cx="700532" cy="747831"/>
            <a:chOff x="9159875" y="1647825"/>
            <a:chExt cx="434975" cy="464344"/>
          </a:xfrm>
          <a:solidFill>
            <a:schemeClr val="bg2"/>
          </a:solidFill>
        </p:grpSpPr>
        <p:sp>
          <p:nvSpPr>
            <p:cNvPr id="31" name="AutoShape 78"/>
            <p:cNvSpPr/>
            <p:nvPr/>
          </p:nvSpPr>
          <p:spPr bwMode="auto">
            <a:xfrm>
              <a:off x="9159875" y="1647825"/>
              <a:ext cx="434975"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2" name="AutoShape 79"/>
            <p:cNvSpPr/>
            <p:nvPr/>
          </p:nvSpPr>
          <p:spPr bwMode="auto">
            <a:xfrm>
              <a:off x="9217819" y="1705769"/>
              <a:ext cx="319088" cy="290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3" name="AutoShape 80"/>
            <p:cNvSpPr/>
            <p:nvPr/>
          </p:nvSpPr>
          <p:spPr bwMode="auto">
            <a:xfrm>
              <a:off x="9391650" y="1749425"/>
              <a:ext cx="87313"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4" name="Group 33"/>
          <p:cNvGrpSpPr/>
          <p:nvPr/>
        </p:nvGrpSpPr>
        <p:grpSpPr>
          <a:xfrm>
            <a:off x="5722084" y="301867"/>
            <a:ext cx="747831" cy="747831"/>
            <a:chOff x="8216107" y="1647825"/>
            <a:chExt cx="464344" cy="464344"/>
          </a:xfrm>
          <a:solidFill>
            <a:schemeClr val="bg2"/>
          </a:solidFill>
        </p:grpSpPr>
        <p:sp>
          <p:nvSpPr>
            <p:cNvPr id="35" name="AutoShape 81"/>
            <p:cNvSpPr/>
            <p:nvPr/>
          </p:nvSpPr>
          <p:spPr bwMode="auto">
            <a:xfrm>
              <a:off x="8216107" y="1647825"/>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6" name="AutoShape 82"/>
            <p:cNvSpPr/>
            <p:nvPr/>
          </p:nvSpPr>
          <p:spPr bwMode="auto">
            <a:xfrm>
              <a:off x="8259763" y="2024857"/>
              <a:ext cx="43657" cy="43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4400"/>
                  </a:moveTo>
                  <a:cubicBezTo>
                    <a:pt x="8820" y="14400"/>
                    <a:pt x="7200" y="12782"/>
                    <a:pt x="7200" y="10800"/>
                  </a:cubicBezTo>
                  <a:cubicBezTo>
                    <a:pt x="7200" y="8817"/>
                    <a:pt x="8820" y="7200"/>
                    <a:pt x="10800" y="7200"/>
                  </a:cubicBezTo>
                  <a:cubicBezTo>
                    <a:pt x="12779" y="7200"/>
                    <a:pt x="14400" y="8817"/>
                    <a:pt x="14400" y="10800"/>
                  </a:cubicBezTo>
                  <a:cubicBezTo>
                    <a:pt x="14400" y="12782"/>
                    <a:pt x="12779" y="14400"/>
                    <a:pt x="10800" y="14400"/>
                  </a:cubicBezTo>
                  <a:moveTo>
                    <a:pt x="10800" y="0"/>
                  </a:moveTo>
                  <a:cubicBezTo>
                    <a:pt x="4837" y="0"/>
                    <a:pt x="0" y="4837"/>
                    <a:pt x="0" y="10800"/>
                  </a:cubicBezTo>
                  <a:cubicBezTo>
                    <a:pt x="0" y="16762"/>
                    <a:pt x="4837" y="21599"/>
                    <a:pt x="10800" y="21599"/>
                  </a:cubicBezTo>
                  <a:cubicBezTo>
                    <a:pt x="16762" y="21599"/>
                    <a:pt x="21600" y="16762"/>
                    <a:pt x="21600" y="10800"/>
                  </a:cubicBezTo>
                  <a:cubicBezTo>
                    <a:pt x="21600" y="4837"/>
                    <a:pt x="16762"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7" name="Group 36"/>
          <p:cNvGrpSpPr/>
          <p:nvPr/>
        </p:nvGrpSpPr>
        <p:grpSpPr>
          <a:xfrm>
            <a:off x="3283045" y="5727692"/>
            <a:ext cx="749110" cy="701811"/>
            <a:chOff x="5368132" y="3540125"/>
            <a:chExt cx="465138" cy="435769"/>
          </a:xfrm>
          <a:solidFill>
            <a:schemeClr val="bg2"/>
          </a:solidFill>
        </p:grpSpPr>
        <p:sp>
          <p:nvSpPr>
            <p:cNvPr id="38"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9"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0" name="Group 39"/>
          <p:cNvGrpSpPr/>
          <p:nvPr/>
        </p:nvGrpSpPr>
        <p:grpSpPr>
          <a:xfrm>
            <a:off x="8277452" y="5680393"/>
            <a:ext cx="513896" cy="749110"/>
            <a:chOff x="3582988" y="3510757"/>
            <a:chExt cx="319088" cy="465138"/>
          </a:xfrm>
          <a:solidFill>
            <a:schemeClr val="bg2"/>
          </a:solidFill>
        </p:grpSpPr>
        <p:sp>
          <p:nvSpPr>
            <p:cNvPr id="41"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2"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43" name="Group 42"/>
          <p:cNvGrpSpPr/>
          <p:nvPr/>
        </p:nvGrpSpPr>
        <p:grpSpPr>
          <a:xfrm>
            <a:off x="46362" y="1518928"/>
            <a:ext cx="2347971" cy="1312013"/>
            <a:chOff x="9260645" y="2032996"/>
            <a:chExt cx="2347971" cy="1312013"/>
          </a:xfrm>
        </p:grpSpPr>
        <p:sp>
          <p:nvSpPr>
            <p:cNvPr id="44" name="TextBox 43"/>
            <p:cNvSpPr txBox="1"/>
            <p:nvPr/>
          </p:nvSpPr>
          <p:spPr>
            <a:xfrm>
              <a:off x="9339183" y="2032996"/>
              <a:ext cx="2242922" cy="400110"/>
            </a:xfrm>
            <a:prstGeom prst="rect">
              <a:avLst/>
            </a:prstGeom>
            <a:noFill/>
          </p:spPr>
          <p:txBody>
            <a:bodyPr wrap="none" rtlCol="0">
              <a:spAutoFit/>
            </a:bodyPr>
            <a:lstStyle/>
            <a:p>
              <a:pPr algn="ctr"/>
              <a:r>
                <a:rPr lang="en-US" sz="2000" b="1" smtClean="0">
                  <a:solidFill>
                    <a:schemeClr val="bg2"/>
                  </a:solidFill>
                </a:rPr>
                <a:t>MARKETING EMAIL</a:t>
              </a:r>
              <a:endParaRPr lang="en-GB" sz="2000" b="1">
                <a:solidFill>
                  <a:schemeClr val="bg2"/>
                </a:solidFill>
              </a:endParaRPr>
            </a:p>
          </p:txBody>
        </p:sp>
        <p:sp>
          <p:nvSpPr>
            <p:cNvPr id="45" name="Rectangle 44"/>
            <p:cNvSpPr/>
            <p:nvPr/>
          </p:nvSpPr>
          <p:spPr>
            <a:xfrm>
              <a:off x="9260645" y="2390902"/>
              <a:ext cx="2347971" cy="954107"/>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46" name="Group 45"/>
          <p:cNvGrpSpPr/>
          <p:nvPr/>
        </p:nvGrpSpPr>
        <p:grpSpPr>
          <a:xfrm>
            <a:off x="4922013" y="1518928"/>
            <a:ext cx="2347971" cy="1312013"/>
            <a:chOff x="9260645" y="2032996"/>
            <a:chExt cx="2347971" cy="1312013"/>
          </a:xfrm>
        </p:grpSpPr>
        <p:sp>
          <p:nvSpPr>
            <p:cNvPr id="47" name="TextBox 46"/>
            <p:cNvSpPr txBox="1"/>
            <p:nvPr/>
          </p:nvSpPr>
          <p:spPr>
            <a:xfrm>
              <a:off x="9574107" y="2032996"/>
              <a:ext cx="1721049" cy="400110"/>
            </a:xfrm>
            <a:prstGeom prst="rect">
              <a:avLst/>
            </a:prstGeom>
            <a:noFill/>
          </p:spPr>
          <p:txBody>
            <a:bodyPr wrap="none" rtlCol="0">
              <a:spAutoFit/>
            </a:bodyPr>
            <a:lstStyle/>
            <a:p>
              <a:pPr algn="ctr"/>
              <a:r>
                <a:rPr lang="en-US" sz="2000" b="1" smtClean="0">
                  <a:solidFill>
                    <a:schemeClr val="bg2"/>
                  </a:solidFill>
                </a:rPr>
                <a:t>GOOD DESIGN</a:t>
              </a:r>
              <a:endParaRPr lang="en-GB" sz="2000" b="1">
                <a:solidFill>
                  <a:schemeClr val="bg2"/>
                </a:solidFill>
              </a:endParaRPr>
            </a:p>
          </p:txBody>
        </p:sp>
        <p:sp>
          <p:nvSpPr>
            <p:cNvPr id="48" name="Rectangle 47"/>
            <p:cNvSpPr/>
            <p:nvPr/>
          </p:nvSpPr>
          <p:spPr>
            <a:xfrm>
              <a:off x="9260645" y="2390902"/>
              <a:ext cx="2347971" cy="954107"/>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52" name="Group 51"/>
          <p:cNvGrpSpPr/>
          <p:nvPr/>
        </p:nvGrpSpPr>
        <p:grpSpPr>
          <a:xfrm>
            <a:off x="9793326" y="1518928"/>
            <a:ext cx="2347971" cy="1312013"/>
            <a:chOff x="9260645" y="2032996"/>
            <a:chExt cx="2347971" cy="1312013"/>
          </a:xfrm>
        </p:grpSpPr>
        <p:sp>
          <p:nvSpPr>
            <p:cNvPr id="53" name="TextBox 52"/>
            <p:cNvSpPr txBox="1"/>
            <p:nvPr/>
          </p:nvSpPr>
          <p:spPr>
            <a:xfrm>
              <a:off x="9705395" y="2032996"/>
              <a:ext cx="1458477" cy="400110"/>
            </a:xfrm>
            <a:prstGeom prst="rect">
              <a:avLst/>
            </a:prstGeom>
            <a:noFill/>
          </p:spPr>
          <p:txBody>
            <a:bodyPr wrap="none" rtlCol="0">
              <a:spAutoFit/>
            </a:bodyPr>
            <a:lstStyle/>
            <a:p>
              <a:pPr algn="ctr"/>
              <a:r>
                <a:rPr lang="en-US" sz="2000" b="1" smtClean="0">
                  <a:solidFill>
                    <a:schemeClr val="bg2"/>
                  </a:solidFill>
                </a:rPr>
                <a:t>WALLPAPER</a:t>
              </a:r>
              <a:endParaRPr lang="en-GB" sz="2000" b="1">
                <a:solidFill>
                  <a:schemeClr val="bg2"/>
                </a:solidFill>
              </a:endParaRPr>
            </a:p>
          </p:txBody>
        </p:sp>
        <p:sp>
          <p:nvSpPr>
            <p:cNvPr id="54" name="Rectangle 53"/>
            <p:cNvSpPr/>
            <p:nvPr/>
          </p:nvSpPr>
          <p:spPr>
            <a:xfrm>
              <a:off x="9260645" y="2390902"/>
              <a:ext cx="2347971" cy="954107"/>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55" name="Group 54"/>
          <p:cNvGrpSpPr/>
          <p:nvPr/>
        </p:nvGrpSpPr>
        <p:grpSpPr>
          <a:xfrm>
            <a:off x="2477932" y="4066102"/>
            <a:ext cx="2347971" cy="1312013"/>
            <a:chOff x="9260645" y="2032996"/>
            <a:chExt cx="2347971" cy="1312013"/>
          </a:xfrm>
        </p:grpSpPr>
        <p:sp>
          <p:nvSpPr>
            <p:cNvPr id="56" name="TextBox 55"/>
            <p:cNvSpPr txBox="1"/>
            <p:nvPr/>
          </p:nvSpPr>
          <p:spPr>
            <a:xfrm>
              <a:off x="9558784" y="2032996"/>
              <a:ext cx="1751698" cy="400110"/>
            </a:xfrm>
            <a:prstGeom prst="rect">
              <a:avLst/>
            </a:prstGeom>
            <a:noFill/>
          </p:spPr>
          <p:txBody>
            <a:bodyPr wrap="none" rtlCol="0">
              <a:spAutoFit/>
            </a:bodyPr>
            <a:lstStyle/>
            <a:p>
              <a:pPr algn="ctr"/>
              <a:r>
                <a:rPr lang="en-US" sz="2000" b="1" smtClean="0">
                  <a:solidFill>
                    <a:schemeClr val="bg2"/>
                  </a:solidFill>
                </a:rPr>
                <a:t>WEB ANALYSIS</a:t>
              </a:r>
              <a:endParaRPr lang="en-GB" sz="2000" b="1">
                <a:solidFill>
                  <a:schemeClr val="bg2"/>
                </a:solidFill>
              </a:endParaRPr>
            </a:p>
          </p:txBody>
        </p:sp>
        <p:sp>
          <p:nvSpPr>
            <p:cNvPr id="57" name="Rectangle 56"/>
            <p:cNvSpPr/>
            <p:nvPr/>
          </p:nvSpPr>
          <p:spPr>
            <a:xfrm>
              <a:off x="9260645" y="2390902"/>
              <a:ext cx="2347971" cy="954107"/>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grpSp>
        <p:nvGrpSpPr>
          <p:cNvPr id="58" name="Group 57"/>
          <p:cNvGrpSpPr/>
          <p:nvPr/>
        </p:nvGrpSpPr>
        <p:grpSpPr>
          <a:xfrm>
            <a:off x="7360414" y="4066102"/>
            <a:ext cx="2347971" cy="1312013"/>
            <a:chOff x="9260645" y="2032996"/>
            <a:chExt cx="2347971" cy="1312013"/>
          </a:xfrm>
        </p:grpSpPr>
        <p:sp>
          <p:nvSpPr>
            <p:cNvPr id="59" name="TextBox 58"/>
            <p:cNvSpPr txBox="1"/>
            <p:nvPr/>
          </p:nvSpPr>
          <p:spPr>
            <a:xfrm>
              <a:off x="9553977" y="2032996"/>
              <a:ext cx="1761316" cy="400110"/>
            </a:xfrm>
            <a:prstGeom prst="rect">
              <a:avLst/>
            </a:prstGeom>
            <a:noFill/>
          </p:spPr>
          <p:txBody>
            <a:bodyPr wrap="none" rtlCol="0">
              <a:spAutoFit/>
            </a:bodyPr>
            <a:lstStyle/>
            <a:p>
              <a:pPr algn="ctr"/>
              <a:r>
                <a:rPr lang="en-US" sz="2000" b="1" smtClean="0">
                  <a:solidFill>
                    <a:schemeClr val="bg2"/>
                  </a:solidFill>
                </a:rPr>
                <a:t>CREATIVE IDEA</a:t>
              </a:r>
              <a:endParaRPr lang="en-GB" sz="2000" b="1">
                <a:solidFill>
                  <a:schemeClr val="bg2"/>
                </a:solidFill>
              </a:endParaRPr>
            </a:p>
          </p:txBody>
        </p:sp>
        <p:sp>
          <p:nvSpPr>
            <p:cNvPr id="60" name="Rectangle 59"/>
            <p:cNvSpPr/>
            <p:nvPr/>
          </p:nvSpPr>
          <p:spPr>
            <a:xfrm>
              <a:off x="9260645" y="2390902"/>
              <a:ext cx="2347971" cy="954107"/>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a:t>
              </a:r>
              <a:r>
                <a:rPr lang="en-GB" sz="1400" smtClean="0">
                  <a:solidFill>
                    <a:schemeClr val="bg2"/>
                  </a:solidFill>
                </a:rPr>
                <a:t>ut</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Three parallel relationship</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2" name="Group 41"/>
          <p:cNvGrpSpPr/>
          <p:nvPr/>
        </p:nvGrpSpPr>
        <p:grpSpPr>
          <a:xfrm>
            <a:off x="4214750" y="1833098"/>
            <a:ext cx="3762499" cy="4697816"/>
            <a:chOff x="4731074" y="3558159"/>
            <a:chExt cx="2569838" cy="3208672"/>
          </a:xfrm>
        </p:grpSpPr>
        <p:grpSp>
          <p:nvGrpSpPr>
            <p:cNvPr id="28" name="组合 72"/>
            <p:cNvGrpSpPr/>
            <p:nvPr/>
          </p:nvGrpSpPr>
          <p:grpSpPr>
            <a:xfrm>
              <a:off x="6096000" y="4175841"/>
              <a:ext cx="1204912" cy="2428808"/>
              <a:chOff x="4281488" y="2009843"/>
              <a:chExt cx="1204912" cy="2428808"/>
            </a:xfrm>
          </p:grpSpPr>
          <p:sp>
            <p:nvSpPr>
              <p:cNvPr id="29" name="Freeform 59"/>
              <p:cNvSpPr/>
              <p:nvPr/>
            </p:nvSpPr>
            <p:spPr bwMode="auto">
              <a:xfrm>
                <a:off x="4728043" y="2583169"/>
                <a:ext cx="378730" cy="448633"/>
              </a:xfrm>
              <a:custGeom>
                <a:avLst/>
                <a:gdLst>
                  <a:gd name="T0" fmla="*/ 102 w 154"/>
                  <a:gd name="T1" fmla="*/ 109 h 182"/>
                  <a:gd name="T2" fmla="*/ 154 w 154"/>
                  <a:gd name="T3" fmla="*/ 46 h 182"/>
                  <a:gd name="T4" fmla="*/ 69 w 154"/>
                  <a:gd name="T5" fmla="*/ 0 h 182"/>
                  <a:gd name="T6" fmla="*/ 18 w 154"/>
                  <a:gd name="T7" fmla="*/ 63 h 182"/>
                  <a:gd name="T8" fmla="*/ 17 w 154"/>
                  <a:gd name="T9" fmla="*/ 131 h 182"/>
                  <a:gd name="T10" fmla="*/ 25 w 154"/>
                  <a:gd name="T11" fmla="*/ 136 h 182"/>
                  <a:gd name="T12" fmla="*/ 110 w 154"/>
                  <a:gd name="T13" fmla="*/ 182 h 182"/>
                  <a:gd name="T14" fmla="*/ 102 w 154"/>
                  <a:gd name="T15" fmla="*/ 177 h 182"/>
                  <a:gd name="T16" fmla="*/ 102 w 154"/>
                  <a:gd name="T17" fmla="*/ 10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82">
                    <a:moveTo>
                      <a:pt x="102" y="109"/>
                    </a:moveTo>
                    <a:cubicBezTo>
                      <a:pt x="154" y="46"/>
                      <a:pt x="154" y="46"/>
                      <a:pt x="154" y="46"/>
                    </a:cubicBezTo>
                    <a:cubicBezTo>
                      <a:pt x="69" y="0"/>
                      <a:pt x="69" y="0"/>
                      <a:pt x="69" y="0"/>
                    </a:cubicBezTo>
                    <a:cubicBezTo>
                      <a:pt x="18" y="63"/>
                      <a:pt x="18" y="63"/>
                      <a:pt x="18" y="63"/>
                    </a:cubicBezTo>
                    <a:cubicBezTo>
                      <a:pt x="0" y="84"/>
                      <a:pt x="0" y="114"/>
                      <a:pt x="17" y="131"/>
                    </a:cubicBezTo>
                    <a:cubicBezTo>
                      <a:pt x="20" y="133"/>
                      <a:pt x="22" y="135"/>
                      <a:pt x="25" y="136"/>
                    </a:cubicBezTo>
                    <a:cubicBezTo>
                      <a:pt x="110" y="182"/>
                      <a:pt x="110" y="182"/>
                      <a:pt x="110" y="182"/>
                    </a:cubicBezTo>
                    <a:cubicBezTo>
                      <a:pt x="107" y="181"/>
                      <a:pt x="105" y="179"/>
                      <a:pt x="102" y="177"/>
                    </a:cubicBezTo>
                    <a:cubicBezTo>
                      <a:pt x="85" y="160"/>
                      <a:pt x="85" y="130"/>
                      <a:pt x="102" y="109"/>
                    </a:cubicBezTo>
                    <a:close/>
                  </a:path>
                </a:pathLst>
              </a:custGeom>
              <a:gradFill flip="none" rotWithShape="1">
                <a:gsLst>
                  <a:gs pos="28000">
                    <a:schemeClr val="accent2">
                      <a:lumMod val="60000"/>
                      <a:lumOff val="40000"/>
                    </a:schemeClr>
                  </a:gs>
                  <a:gs pos="86000">
                    <a:schemeClr val="accent2"/>
                  </a:gs>
                </a:gsLst>
                <a:lin ang="15000000" scaled="0"/>
                <a:tileRect/>
              </a:gradFill>
              <a:ln w="1270">
                <a:no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1400">
                  <a:solidFill>
                    <a:prstClr val="white"/>
                  </a:solidFill>
                  <a:latin typeface="+mn-lt"/>
                  <a:ea typeface="+mn-ea"/>
                </a:endParaRPr>
              </a:p>
            </p:txBody>
          </p:sp>
          <p:sp>
            <p:nvSpPr>
              <p:cNvPr id="30" name="Freeform 54"/>
              <p:cNvSpPr/>
              <p:nvPr/>
            </p:nvSpPr>
            <p:spPr bwMode="auto">
              <a:xfrm>
                <a:off x="4755829" y="2009843"/>
                <a:ext cx="387076" cy="450720"/>
              </a:xfrm>
              <a:custGeom>
                <a:avLst/>
                <a:gdLst>
                  <a:gd name="T0" fmla="*/ 102 w 157"/>
                  <a:gd name="T1" fmla="*/ 65 h 183"/>
                  <a:gd name="T2" fmla="*/ 133 w 157"/>
                  <a:gd name="T3" fmla="*/ 47 h 183"/>
                  <a:gd name="T4" fmla="*/ 157 w 157"/>
                  <a:gd name="T5" fmla="*/ 51 h 183"/>
                  <a:gd name="T6" fmla="*/ 72 w 157"/>
                  <a:gd name="T7" fmla="*/ 5 h 183"/>
                  <a:gd name="T8" fmla="*/ 49 w 157"/>
                  <a:gd name="T9" fmla="*/ 1 h 183"/>
                  <a:gd name="T10" fmla="*/ 17 w 157"/>
                  <a:gd name="T11" fmla="*/ 19 h 183"/>
                  <a:gd name="T12" fmla="*/ 17 w 157"/>
                  <a:gd name="T13" fmla="*/ 87 h 183"/>
                  <a:gd name="T14" fmla="*/ 70 w 157"/>
                  <a:gd name="T15" fmla="*/ 137 h 183"/>
                  <a:gd name="T16" fmla="*/ 155 w 157"/>
                  <a:gd name="T17" fmla="*/ 183 h 183"/>
                  <a:gd name="T18" fmla="*/ 102 w 157"/>
                  <a:gd name="T19" fmla="*/ 133 h 183"/>
                  <a:gd name="T20" fmla="*/ 102 w 157"/>
                  <a:gd name="T21" fmla="*/ 6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83">
                    <a:moveTo>
                      <a:pt x="102" y="65"/>
                    </a:moveTo>
                    <a:cubicBezTo>
                      <a:pt x="111" y="55"/>
                      <a:pt x="122" y="48"/>
                      <a:pt x="133" y="47"/>
                    </a:cubicBezTo>
                    <a:cubicBezTo>
                      <a:pt x="142" y="46"/>
                      <a:pt x="150" y="47"/>
                      <a:pt x="157" y="51"/>
                    </a:cubicBezTo>
                    <a:cubicBezTo>
                      <a:pt x="129" y="36"/>
                      <a:pt x="101" y="20"/>
                      <a:pt x="72" y="5"/>
                    </a:cubicBezTo>
                    <a:cubicBezTo>
                      <a:pt x="65" y="1"/>
                      <a:pt x="57" y="0"/>
                      <a:pt x="49" y="1"/>
                    </a:cubicBezTo>
                    <a:cubicBezTo>
                      <a:pt x="37" y="2"/>
                      <a:pt x="26" y="9"/>
                      <a:pt x="17" y="19"/>
                    </a:cubicBezTo>
                    <a:cubicBezTo>
                      <a:pt x="0" y="40"/>
                      <a:pt x="0" y="71"/>
                      <a:pt x="17" y="87"/>
                    </a:cubicBezTo>
                    <a:cubicBezTo>
                      <a:pt x="70" y="137"/>
                      <a:pt x="70" y="137"/>
                      <a:pt x="70" y="137"/>
                    </a:cubicBezTo>
                    <a:cubicBezTo>
                      <a:pt x="155" y="183"/>
                      <a:pt x="155" y="183"/>
                      <a:pt x="155" y="183"/>
                    </a:cubicBezTo>
                    <a:cubicBezTo>
                      <a:pt x="102" y="133"/>
                      <a:pt x="102" y="133"/>
                      <a:pt x="102" y="133"/>
                    </a:cubicBezTo>
                    <a:cubicBezTo>
                      <a:pt x="85" y="117"/>
                      <a:pt x="85" y="86"/>
                      <a:pt x="102" y="65"/>
                    </a:cubicBezTo>
                    <a:close/>
                  </a:path>
                </a:pathLst>
              </a:custGeom>
              <a:gradFill flip="none" rotWithShape="1">
                <a:gsLst>
                  <a:gs pos="28000">
                    <a:schemeClr val="accent2">
                      <a:lumMod val="60000"/>
                      <a:lumOff val="40000"/>
                    </a:schemeClr>
                  </a:gs>
                  <a:gs pos="86000">
                    <a:schemeClr val="accent2"/>
                  </a:gs>
                </a:gsLst>
                <a:lin ang="15000000" scaled="0"/>
                <a:tileRect/>
              </a:gradFill>
              <a:ln w="1270">
                <a:no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1400">
                  <a:solidFill>
                    <a:prstClr val="white"/>
                  </a:solidFill>
                  <a:latin typeface="+mn-lt"/>
                  <a:ea typeface="+mn-ea"/>
                </a:endParaRPr>
              </a:p>
            </p:txBody>
          </p:sp>
          <p:sp>
            <p:nvSpPr>
              <p:cNvPr id="31" name="Freeform 71"/>
              <p:cNvSpPr/>
              <p:nvPr/>
            </p:nvSpPr>
            <p:spPr bwMode="auto">
              <a:xfrm>
                <a:off x="4475163" y="2103438"/>
                <a:ext cx="1011237" cy="2335213"/>
              </a:xfrm>
              <a:custGeom>
                <a:avLst/>
                <a:gdLst>
                  <a:gd name="T0" fmla="*/ 232 w 410"/>
                  <a:gd name="T1" fmla="*/ 1 h 948"/>
                  <a:gd name="T2" fmla="*/ 264 w 410"/>
                  <a:gd name="T3" fmla="*/ 11 h 948"/>
                  <a:gd name="T4" fmla="*/ 394 w 410"/>
                  <a:gd name="T5" fmla="*/ 134 h 948"/>
                  <a:gd name="T6" fmla="*/ 399 w 410"/>
                  <a:gd name="T7" fmla="*/ 139 h 948"/>
                  <a:gd name="T8" fmla="*/ 402 w 410"/>
                  <a:gd name="T9" fmla="*/ 188 h 948"/>
                  <a:gd name="T10" fmla="*/ 394 w 410"/>
                  <a:gd name="T11" fmla="*/ 201 h 948"/>
                  <a:gd name="T12" fmla="*/ 263 w 410"/>
                  <a:gd name="T13" fmla="*/ 361 h 948"/>
                  <a:gd name="T14" fmla="*/ 232 w 410"/>
                  <a:gd name="T15" fmla="*/ 380 h 948"/>
                  <a:gd name="T16" fmla="*/ 200 w 410"/>
                  <a:gd name="T17" fmla="*/ 370 h 948"/>
                  <a:gd name="T18" fmla="*/ 200 w 410"/>
                  <a:gd name="T19" fmla="*/ 302 h 948"/>
                  <a:gd name="T20" fmla="*/ 252 w 410"/>
                  <a:gd name="T21" fmla="*/ 240 h 948"/>
                  <a:gd name="T22" fmla="*/ 223 w 410"/>
                  <a:gd name="T23" fmla="*/ 244 h 948"/>
                  <a:gd name="T24" fmla="*/ 96 w 410"/>
                  <a:gd name="T25" fmla="*/ 398 h 948"/>
                  <a:gd name="T26" fmla="*/ 95 w 410"/>
                  <a:gd name="T27" fmla="*/ 887 h 948"/>
                  <a:gd name="T28" fmla="*/ 48 w 410"/>
                  <a:gd name="T29" fmla="*/ 945 h 948"/>
                  <a:gd name="T30" fmla="*/ 0 w 410"/>
                  <a:gd name="T31" fmla="*/ 900 h 948"/>
                  <a:gd name="T32" fmla="*/ 1 w 410"/>
                  <a:gd name="T33" fmla="*/ 411 h 948"/>
                  <a:gd name="T34" fmla="*/ 223 w 410"/>
                  <a:gd name="T35" fmla="*/ 141 h 948"/>
                  <a:gd name="T36" fmla="*/ 254 w 410"/>
                  <a:gd name="T37" fmla="*/ 137 h 948"/>
                  <a:gd name="T38" fmla="*/ 201 w 410"/>
                  <a:gd name="T39" fmla="*/ 87 h 948"/>
                  <a:gd name="T40" fmla="*/ 201 w 410"/>
                  <a:gd name="T41" fmla="*/ 20 h 948"/>
                  <a:gd name="T42" fmla="*/ 232 w 410"/>
                  <a:gd name="T43" fmla="*/ 1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0" h="948">
                    <a:moveTo>
                      <a:pt x="232" y="1"/>
                    </a:moveTo>
                    <a:cubicBezTo>
                      <a:pt x="244" y="0"/>
                      <a:pt x="255" y="3"/>
                      <a:pt x="264" y="11"/>
                    </a:cubicBezTo>
                    <a:cubicBezTo>
                      <a:pt x="394" y="134"/>
                      <a:pt x="394" y="134"/>
                      <a:pt x="394" y="134"/>
                    </a:cubicBezTo>
                    <a:cubicBezTo>
                      <a:pt x="396" y="135"/>
                      <a:pt x="398" y="137"/>
                      <a:pt x="399" y="139"/>
                    </a:cubicBezTo>
                    <a:cubicBezTo>
                      <a:pt x="409" y="154"/>
                      <a:pt x="410" y="172"/>
                      <a:pt x="402" y="188"/>
                    </a:cubicBezTo>
                    <a:cubicBezTo>
                      <a:pt x="400" y="193"/>
                      <a:pt x="398" y="198"/>
                      <a:pt x="394" y="201"/>
                    </a:cubicBezTo>
                    <a:cubicBezTo>
                      <a:pt x="263" y="361"/>
                      <a:pt x="263" y="361"/>
                      <a:pt x="263" y="361"/>
                    </a:cubicBezTo>
                    <a:cubicBezTo>
                      <a:pt x="254" y="372"/>
                      <a:pt x="243" y="378"/>
                      <a:pt x="232" y="380"/>
                    </a:cubicBezTo>
                    <a:cubicBezTo>
                      <a:pt x="220" y="381"/>
                      <a:pt x="209" y="378"/>
                      <a:pt x="200" y="370"/>
                    </a:cubicBezTo>
                    <a:cubicBezTo>
                      <a:pt x="183" y="354"/>
                      <a:pt x="183" y="323"/>
                      <a:pt x="200" y="302"/>
                    </a:cubicBezTo>
                    <a:cubicBezTo>
                      <a:pt x="252" y="240"/>
                      <a:pt x="252" y="240"/>
                      <a:pt x="252" y="240"/>
                    </a:cubicBezTo>
                    <a:cubicBezTo>
                      <a:pt x="223" y="244"/>
                      <a:pt x="223" y="244"/>
                      <a:pt x="223" y="244"/>
                    </a:cubicBezTo>
                    <a:cubicBezTo>
                      <a:pt x="153" y="254"/>
                      <a:pt x="96" y="323"/>
                      <a:pt x="96" y="398"/>
                    </a:cubicBezTo>
                    <a:cubicBezTo>
                      <a:pt x="95" y="887"/>
                      <a:pt x="95" y="887"/>
                      <a:pt x="95" y="887"/>
                    </a:cubicBezTo>
                    <a:cubicBezTo>
                      <a:pt x="95" y="915"/>
                      <a:pt x="74" y="941"/>
                      <a:pt x="48" y="945"/>
                    </a:cubicBezTo>
                    <a:cubicBezTo>
                      <a:pt x="22" y="948"/>
                      <a:pt x="0" y="929"/>
                      <a:pt x="0" y="900"/>
                    </a:cubicBezTo>
                    <a:cubicBezTo>
                      <a:pt x="1" y="411"/>
                      <a:pt x="1" y="411"/>
                      <a:pt x="1" y="411"/>
                    </a:cubicBezTo>
                    <a:cubicBezTo>
                      <a:pt x="2" y="279"/>
                      <a:pt x="101" y="159"/>
                      <a:pt x="223" y="141"/>
                    </a:cubicBezTo>
                    <a:cubicBezTo>
                      <a:pt x="254" y="137"/>
                      <a:pt x="254" y="137"/>
                      <a:pt x="254" y="137"/>
                    </a:cubicBezTo>
                    <a:cubicBezTo>
                      <a:pt x="201" y="87"/>
                      <a:pt x="201" y="87"/>
                      <a:pt x="201" y="87"/>
                    </a:cubicBezTo>
                    <a:cubicBezTo>
                      <a:pt x="184" y="71"/>
                      <a:pt x="184" y="41"/>
                      <a:pt x="201" y="20"/>
                    </a:cubicBezTo>
                    <a:cubicBezTo>
                      <a:pt x="210" y="9"/>
                      <a:pt x="221" y="3"/>
                      <a:pt x="232" y="1"/>
                    </a:cubicBezTo>
                    <a:close/>
                  </a:path>
                </a:pathLst>
              </a:custGeom>
              <a:gradFill flip="none" rotWithShape="1">
                <a:gsLst>
                  <a:gs pos="0">
                    <a:schemeClr val="accent2">
                      <a:lumMod val="60000"/>
                      <a:lumOff val="40000"/>
                    </a:schemeClr>
                  </a:gs>
                  <a:gs pos="52000">
                    <a:schemeClr val="accent2"/>
                  </a:gs>
                </a:gsLst>
                <a:lin ang="15000000" scaled="0"/>
                <a:tileRect/>
              </a:gradFill>
              <a:ln w="1270">
                <a:no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1400">
                  <a:solidFill>
                    <a:prstClr val="white"/>
                  </a:solidFill>
                  <a:latin typeface="+mn-lt"/>
                  <a:ea typeface="+mn-ea"/>
                </a:endParaRPr>
              </a:p>
            </p:txBody>
          </p:sp>
          <p:sp>
            <p:nvSpPr>
              <p:cNvPr id="32" name="Freeform 75"/>
              <p:cNvSpPr/>
              <p:nvPr/>
            </p:nvSpPr>
            <p:spPr bwMode="auto">
              <a:xfrm>
                <a:off x="4281488" y="2332038"/>
                <a:ext cx="831850" cy="2093912"/>
              </a:xfrm>
              <a:custGeom>
                <a:avLst/>
                <a:gdLst>
                  <a:gd name="T0" fmla="*/ 253 w 338"/>
                  <a:gd name="T1" fmla="*/ 0 h 849"/>
                  <a:gd name="T2" fmla="*/ 222 w 338"/>
                  <a:gd name="T3" fmla="*/ 4 h 849"/>
                  <a:gd name="T4" fmla="*/ 0 w 338"/>
                  <a:gd name="T5" fmla="*/ 273 h 849"/>
                  <a:gd name="T6" fmla="*/ 0 w 338"/>
                  <a:gd name="T7" fmla="*/ 763 h 849"/>
                  <a:gd name="T8" fmla="*/ 22 w 338"/>
                  <a:gd name="T9" fmla="*/ 803 h 849"/>
                  <a:gd name="T10" fmla="*/ 106 w 338"/>
                  <a:gd name="T11" fmla="*/ 849 h 849"/>
                  <a:gd name="T12" fmla="*/ 84 w 338"/>
                  <a:gd name="T13" fmla="*/ 809 h 849"/>
                  <a:gd name="T14" fmla="*/ 85 w 338"/>
                  <a:gd name="T15" fmla="*/ 320 h 849"/>
                  <a:gd name="T16" fmla="*/ 307 w 338"/>
                  <a:gd name="T17" fmla="*/ 50 h 849"/>
                  <a:gd name="T18" fmla="*/ 338 w 338"/>
                  <a:gd name="T19" fmla="*/ 46 h 849"/>
                  <a:gd name="T20" fmla="*/ 253 w 338"/>
                  <a:gd name="T21" fmla="*/ 0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8" h="849">
                    <a:moveTo>
                      <a:pt x="253" y="0"/>
                    </a:moveTo>
                    <a:cubicBezTo>
                      <a:pt x="222" y="4"/>
                      <a:pt x="222" y="4"/>
                      <a:pt x="222" y="4"/>
                    </a:cubicBezTo>
                    <a:cubicBezTo>
                      <a:pt x="100" y="21"/>
                      <a:pt x="1" y="142"/>
                      <a:pt x="0" y="273"/>
                    </a:cubicBezTo>
                    <a:cubicBezTo>
                      <a:pt x="0" y="763"/>
                      <a:pt x="0" y="763"/>
                      <a:pt x="0" y="763"/>
                    </a:cubicBezTo>
                    <a:cubicBezTo>
                      <a:pt x="0" y="781"/>
                      <a:pt x="8" y="796"/>
                      <a:pt x="22" y="803"/>
                    </a:cubicBezTo>
                    <a:cubicBezTo>
                      <a:pt x="106" y="849"/>
                      <a:pt x="106" y="849"/>
                      <a:pt x="106" y="849"/>
                    </a:cubicBezTo>
                    <a:cubicBezTo>
                      <a:pt x="93" y="842"/>
                      <a:pt x="84" y="827"/>
                      <a:pt x="84" y="809"/>
                    </a:cubicBezTo>
                    <a:cubicBezTo>
                      <a:pt x="85" y="320"/>
                      <a:pt x="85" y="320"/>
                      <a:pt x="85" y="320"/>
                    </a:cubicBezTo>
                    <a:cubicBezTo>
                      <a:pt x="86" y="188"/>
                      <a:pt x="185" y="67"/>
                      <a:pt x="307" y="50"/>
                    </a:cubicBezTo>
                    <a:cubicBezTo>
                      <a:pt x="338" y="46"/>
                      <a:pt x="338" y="46"/>
                      <a:pt x="338" y="46"/>
                    </a:cubicBezTo>
                    <a:lnTo>
                      <a:pt x="253" y="0"/>
                    </a:lnTo>
                    <a:close/>
                  </a:path>
                </a:pathLst>
              </a:custGeom>
              <a:gradFill flip="none" rotWithShape="1">
                <a:gsLst>
                  <a:gs pos="73000">
                    <a:schemeClr val="accent2">
                      <a:lumMod val="60000"/>
                      <a:lumOff val="40000"/>
                    </a:schemeClr>
                  </a:gs>
                  <a:gs pos="100000">
                    <a:schemeClr val="accent2"/>
                  </a:gs>
                </a:gsLst>
                <a:lin ang="15000000" scaled="0"/>
                <a:tileRect/>
              </a:gradFill>
              <a:ln w="1270">
                <a:no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1400">
                  <a:solidFill>
                    <a:prstClr val="white"/>
                  </a:solidFill>
                  <a:latin typeface="+mn-lt"/>
                  <a:ea typeface="+mn-ea"/>
                </a:endParaRPr>
              </a:p>
            </p:txBody>
          </p:sp>
        </p:grpSp>
        <p:grpSp>
          <p:nvGrpSpPr>
            <p:cNvPr id="33" name="组合 207"/>
            <p:cNvGrpSpPr/>
            <p:nvPr/>
          </p:nvGrpSpPr>
          <p:grpSpPr>
            <a:xfrm>
              <a:off x="5472339" y="3558159"/>
              <a:ext cx="1084733" cy="3208672"/>
              <a:chOff x="4089129" y="1275606"/>
              <a:chExt cx="1084733" cy="3208672"/>
            </a:xfrm>
          </p:grpSpPr>
          <p:sp>
            <p:nvSpPr>
              <p:cNvPr id="34" name="Freeform 27"/>
              <p:cNvSpPr/>
              <p:nvPr/>
            </p:nvSpPr>
            <p:spPr bwMode="auto">
              <a:xfrm>
                <a:off x="4402839" y="1717360"/>
                <a:ext cx="263963" cy="2752310"/>
              </a:xfrm>
              <a:custGeom>
                <a:avLst/>
                <a:gdLst>
                  <a:gd name="T0" fmla="*/ 85 w 107"/>
                  <a:gd name="T1" fmla="*/ 1077 h 1117"/>
                  <a:gd name="T2" fmla="*/ 87 w 107"/>
                  <a:gd name="T3" fmla="*/ 46 h 1117"/>
                  <a:gd name="T4" fmla="*/ 2 w 107"/>
                  <a:gd name="T5" fmla="*/ 0 h 1117"/>
                  <a:gd name="T6" fmla="*/ 0 w 107"/>
                  <a:gd name="T7" fmla="*/ 1031 h 1117"/>
                  <a:gd name="T8" fmla="*/ 22 w 107"/>
                  <a:gd name="T9" fmla="*/ 1071 h 1117"/>
                  <a:gd name="T10" fmla="*/ 107 w 107"/>
                  <a:gd name="T11" fmla="*/ 1117 h 1117"/>
                  <a:gd name="T12" fmla="*/ 85 w 107"/>
                  <a:gd name="T13" fmla="*/ 1077 h 1117"/>
                </a:gdLst>
                <a:ahLst/>
                <a:cxnLst>
                  <a:cxn ang="0">
                    <a:pos x="T0" y="T1"/>
                  </a:cxn>
                  <a:cxn ang="0">
                    <a:pos x="T2" y="T3"/>
                  </a:cxn>
                  <a:cxn ang="0">
                    <a:pos x="T4" y="T5"/>
                  </a:cxn>
                  <a:cxn ang="0">
                    <a:pos x="T6" y="T7"/>
                  </a:cxn>
                  <a:cxn ang="0">
                    <a:pos x="T8" y="T9"/>
                  </a:cxn>
                  <a:cxn ang="0">
                    <a:pos x="T10" y="T11"/>
                  </a:cxn>
                  <a:cxn ang="0">
                    <a:pos x="T12" y="T13"/>
                  </a:cxn>
                </a:cxnLst>
                <a:rect l="0" t="0" r="r" b="b"/>
                <a:pathLst>
                  <a:path w="107" h="1117">
                    <a:moveTo>
                      <a:pt x="85" y="1077"/>
                    </a:moveTo>
                    <a:cubicBezTo>
                      <a:pt x="87" y="46"/>
                      <a:pt x="87" y="46"/>
                      <a:pt x="87" y="46"/>
                    </a:cubicBezTo>
                    <a:cubicBezTo>
                      <a:pt x="2" y="0"/>
                      <a:pt x="2" y="0"/>
                      <a:pt x="2" y="0"/>
                    </a:cubicBezTo>
                    <a:cubicBezTo>
                      <a:pt x="0" y="1031"/>
                      <a:pt x="0" y="1031"/>
                      <a:pt x="0" y="1031"/>
                    </a:cubicBezTo>
                    <a:cubicBezTo>
                      <a:pt x="0" y="1049"/>
                      <a:pt x="9" y="1064"/>
                      <a:pt x="22" y="1071"/>
                    </a:cubicBezTo>
                    <a:cubicBezTo>
                      <a:pt x="107" y="1117"/>
                      <a:pt x="107" y="1117"/>
                      <a:pt x="107" y="1117"/>
                    </a:cubicBezTo>
                    <a:cubicBezTo>
                      <a:pt x="94" y="1110"/>
                      <a:pt x="85" y="1095"/>
                      <a:pt x="85" y="1077"/>
                    </a:cubicBezTo>
                    <a:close/>
                  </a:path>
                </a:pathLst>
              </a:custGeom>
              <a:gradFill flip="none" rotWithShape="1">
                <a:gsLst>
                  <a:gs pos="100000">
                    <a:schemeClr val="accent1"/>
                  </a:gs>
                  <a:gs pos="0">
                    <a:schemeClr val="accent1">
                      <a:lumMod val="60000"/>
                      <a:lumOff val="40000"/>
                    </a:schemeClr>
                  </a:gs>
                </a:gsLst>
                <a:lin ang="11400000" scaled="0"/>
                <a:tileRect/>
              </a:gradFill>
              <a:ln w="1270">
                <a:no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1400">
                  <a:solidFill>
                    <a:prstClr val="white"/>
                  </a:solidFill>
                </a:endParaRPr>
              </a:p>
            </p:txBody>
          </p:sp>
          <p:sp>
            <p:nvSpPr>
              <p:cNvPr id="35" name="Freeform 23"/>
              <p:cNvSpPr/>
              <p:nvPr/>
            </p:nvSpPr>
            <p:spPr bwMode="auto">
              <a:xfrm>
                <a:off x="4290160" y="1381408"/>
                <a:ext cx="883702" cy="3102870"/>
              </a:xfrm>
              <a:custGeom>
                <a:avLst/>
                <a:gdLst>
                  <a:gd name="T0" fmla="*/ 180 w 359"/>
                  <a:gd name="T1" fmla="*/ 1 h 1259"/>
                  <a:gd name="T2" fmla="*/ 205 w 359"/>
                  <a:gd name="T3" fmla="*/ 5 h 1259"/>
                  <a:gd name="T4" fmla="*/ 212 w 359"/>
                  <a:gd name="T5" fmla="*/ 11 h 1259"/>
                  <a:gd name="T6" fmla="*/ 342 w 359"/>
                  <a:gd name="T7" fmla="*/ 134 h 1259"/>
                  <a:gd name="T8" fmla="*/ 342 w 359"/>
                  <a:gd name="T9" fmla="*/ 201 h 1259"/>
                  <a:gd name="T10" fmla="*/ 311 w 359"/>
                  <a:gd name="T11" fmla="*/ 220 h 1259"/>
                  <a:gd name="T12" fmla="*/ 279 w 359"/>
                  <a:gd name="T13" fmla="*/ 210 h 1259"/>
                  <a:gd name="T14" fmla="*/ 223 w 359"/>
                  <a:gd name="T15" fmla="*/ 157 h 1259"/>
                  <a:gd name="T16" fmla="*/ 221 w 359"/>
                  <a:gd name="T17" fmla="*/ 1198 h 1259"/>
                  <a:gd name="T18" fmla="*/ 173 w 359"/>
                  <a:gd name="T19" fmla="*/ 1256 h 1259"/>
                  <a:gd name="T20" fmla="*/ 126 w 359"/>
                  <a:gd name="T21" fmla="*/ 1211 h 1259"/>
                  <a:gd name="T22" fmla="*/ 128 w 359"/>
                  <a:gd name="T23" fmla="*/ 180 h 1259"/>
                  <a:gd name="T24" fmla="*/ 80 w 359"/>
                  <a:gd name="T25" fmla="*/ 238 h 1259"/>
                  <a:gd name="T26" fmla="*/ 49 w 359"/>
                  <a:gd name="T27" fmla="*/ 257 h 1259"/>
                  <a:gd name="T28" fmla="*/ 17 w 359"/>
                  <a:gd name="T29" fmla="*/ 247 h 1259"/>
                  <a:gd name="T30" fmla="*/ 18 w 359"/>
                  <a:gd name="T31" fmla="*/ 179 h 1259"/>
                  <a:gd name="T32" fmla="*/ 149 w 359"/>
                  <a:gd name="T33" fmla="*/ 19 h 1259"/>
                  <a:gd name="T34" fmla="*/ 160 w 359"/>
                  <a:gd name="T35" fmla="*/ 9 h 1259"/>
                  <a:gd name="T36" fmla="*/ 180 w 359"/>
                  <a:gd name="T37" fmla="*/ 1 h 1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9" h="1259">
                    <a:moveTo>
                      <a:pt x="180" y="1"/>
                    </a:moveTo>
                    <a:cubicBezTo>
                      <a:pt x="189" y="0"/>
                      <a:pt x="197" y="1"/>
                      <a:pt x="205" y="5"/>
                    </a:cubicBezTo>
                    <a:cubicBezTo>
                      <a:pt x="208" y="8"/>
                      <a:pt x="210" y="9"/>
                      <a:pt x="212" y="11"/>
                    </a:cubicBezTo>
                    <a:cubicBezTo>
                      <a:pt x="342" y="134"/>
                      <a:pt x="342" y="134"/>
                      <a:pt x="342" y="134"/>
                    </a:cubicBezTo>
                    <a:cubicBezTo>
                      <a:pt x="359" y="150"/>
                      <a:pt x="359" y="180"/>
                      <a:pt x="342" y="201"/>
                    </a:cubicBezTo>
                    <a:cubicBezTo>
                      <a:pt x="333" y="212"/>
                      <a:pt x="322" y="218"/>
                      <a:pt x="311" y="220"/>
                    </a:cubicBezTo>
                    <a:cubicBezTo>
                      <a:pt x="299" y="221"/>
                      <a:pt x="288" y="218"/>
                      <a:pt x="279" y="210"/>
                    </a:cubicBezTo>
                    <a:cubicBezTo>
                      <a:pt x="223" y="157"/>
                      <a:pt x="223" y="157"/>
                      <a:pt x="223" y="157"/>
                    </a:cubicBezTo>
                    <a:cubicBezTo>
                      <a:pt x="221" y="1198"/>
                      <a:pt x="221" y="1198"/>
                      <a:pt x="221" y="1198"/>
                    </a:cubicBezTo>
                    <a:cubicBezTo>
                      <a:pt x="221" y="1226"/>
                      <a:pt x="200" y="1252"/>
                      <a:pt x="173" y="1256"/>
                    </a:cubicBezTo>
                    <a:cubicBezTo>
                      <a:pt x="147" y="1259"/>
                      <a:pt x="126" y="1239"/>
                      <a:pt x="126" y="1211"/>
                    </a:cubicBezTo>
                    <a:cubicBezTo>
                      <a:pt x="128" y="180"/>
                      <a:pt x="128" y="180"/>
                      <a:pt x="128" y="180"/>
                    </a:cubicBezTo>
                    <a:cubicBezTo>
                      <a:pt x="80" y="238"/>
                      <a:pt x="80" y="238"/>
                      <a:pt x="80" y="238"/>
                    </a:cubicBezTo>
                    <a:cubicBezTo>
                      <a:pt x="72" y="249"/>
                      <a:pt x="60" y="255"/>
                      <a:pt x="49" y="257"/>
                    </a:cubicBezTo>
                    <a:cubicBezTo>
                      <a:pt x="37" y="258"/>
                      <a:pt x="26" y="255"/>
                      <a:pt x="17" y="247"/>
                    </a:cubicBezTo>
                    <a:cubicBezTo>
                      <a:pt x="0" y="231"/>
                      <a:pt x="0" y="200"/>
                      <a:pt x="18" y="179"/>
                    </a:cubicBezTo>
                    <a:cubicBezTo>
                      <a:pt x="149" y="19"/>
                      <a:pt x="149" y="19"/>
                      <a:pt x="149" y="19"/>
                    </a:cubicBezTo>
                    <a:cubicBezTo>
                      <a:pt x="152" y="15"/>
                      <a:pt x="156" y="12"/>
                      <a:pt x="160" y="9"/>
                    </a:cubicBezTo>
                    <a:cubicBezTo>
                      <a:pt x="166" y="5"/>
                      <a:pt x="173" y="2"/>
                      <a:pt x="180" y="1"/>
                    </a:cubicBezTo>
                    <a:close/>
                  </a:path>
                </a:pathLst>
              </a:custGeom>
              <a:gradFill flip="none" rotWithShape="1">
                <a:gsLst>
                  <a:gs pos="3000">
                    <a:schemeClr val="accent1">
                      <a:lumMod val="60000"/>
                      <a:lumOff val="40000"/>
                    </a:schemeClr>
                  </a:gs>
                  <a:gs pos="59000">
                    <a:schemeClr val="accent1">
                      <a:lumMod val="75000"/>
                    </a:schemeClr>
                  </a:gs>
                </a:gsLst>
                <a:lin ang="11400000" scaled="0"/>
                <a:tileRect/>
              </a:gradFill>
              <a:ln w="1270">
                <a:no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1400">
                  <a:solidFill>
                    <a:prstClr val="white"/>
                  </a:solidFill>
                </a:endParaRPr>
              </a:p>
            </p:txBody>
          </p:sp>
          <p:sp>
            <p:nvSpPr>
              <p:cNvPr id="36" name="Freeform 32"/>
              <p:cNvSpPr/>
              <p:nvPr/>
            </p:nvSpPr>
            <p:spPr bwMode="auto">
              <a:xfrm>
                <a:off x="4089129" y="1275606"/>
                <a:ext cx="712595" cy="734506"/>
              </a:xfrm>
              <a:custGeom>
                <a:avLst/>
                <a:gdLst>
                  <a:gd name="T0" fmla="*/ 204 w 289"/>
                  <a:gd name="T1" fmla="*/ 5 h 298"/>
                  <a:gd name="T2" fmla="*/ 180 w 289"/>
                  <a:gd name="T3" fmla="*/ 1 h 298"/>
                  <a:gd name="T4" fmla="*/ 160 w 289"/>
                  <a:gd name="T5" fmla="*/ 9 h 298"/>
                  <a:gd name="T6" fmla="*/ 149 w 289"/>
                  <a:gd name="T7" fmla="*/ 19 h 298"/>
                  <a:gd name="T8" fmla="*/ 18 w 289"/>
                  <a:gd name="T9" fmla="*/ 179 h 298"/>
                  <a:gd name="T10" fmla="*/ 18 w 289"/>
                  <a:gd name="T11" fmla="*/ 247 h 298"/>
                  <a:gd name="T12" fmla="*/ 25 w 289"/>
                  <a:gd name="T13" fmla="*/ 252 h 298"/>
                  <a:gd name="T14" fmla="*/ 106 w 289"/>
                  <a:gd name="T15" fmla="*/ 296 h 298"/>
                  <a:gd name="T16" fmla="*/ 110 w 289"/>
                  <a:gd name="T17" fmla="*/ 298 h 298"/>
                  <a:gd name="T18" fmla="*/ 102 w 289"/>
                  <a:gd name="T19" fmla="*/ 293 h 298"/>
                  <a:gd name="T20" fmla="*/ 103 w 289"/>
                  <a:gd name="T21" fmla="*/ 225 h 298"/>
                  <a:gd name="T22" fmla="*/ 234 w 289"/>
                  <a:gd name="T23" fmla="*/ 65 h 298"/>
                  <a:gd name="T24" fmla="*/ 245 w 289"/>
                  <a:gd name="T25" fmla="*/ 55 h 298"/>
                  <a:gd name="T26" fmla="*/ 265 w 289"/>
                  <a:gd name="T27" fmla="*/ 47 h 298"/>
                  <a:gd name="T28" fmla="*/ 289 w 289"/>
                  <a:gd name="T29" fmla="*/ 51 h 298"/>
                  <a:gd name="T30" fmla="*/ 204 w 289"/>
                  <a:gd name="T31" fmla="*/ 5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 h="298">
                    <a:moveTo>
                      <a:pt x="204" y="5"/>
                    </a:moveTo>
                    <a:cubicBezTo>
                      <a:pt x="197" y="1"/>
                      <a:pt x="189" y="0"/>
                      <a:pt x="180" y="1"/>
                    </a:cubicBezTo>
                    <a:cubicBezTo>
                      <a:pt x="173" y="2"/>
                      <a:pt x="166" y="5"/>
                      <a:pt x="160" y="9"/>
                    </a:cubicBezTo>
                    <a:cubicBezTo>
                      <a:pt x="156" y="12"/>
                      <a:pt x="152" y="15"/>
                      <a:pt x="149" y="19"/>
                    </a:cubicBezTo>
                    <a:cubicBezTo>
                      <a:pt x="18" y="179"/>
                      <a:pt x="18" y="179"/>
                      <a:pt x="18" y="179"/>
                    </a:cubicBezTo>
                    <a:cubicBezTo>
                      <a:pt x="0" y="200"/>
                      <a:pt x="0" y="230"/>
                      <a:pt x="18" y="247"/>
                    </a:cubicBezTo>
                    <a:cubicBezTo>
                      <a:pt x="20" y="249"/>
                      <a:pt x="23" y="251"/>
                      <a:pt x="25" y="252"/>
                    </a:cubicBezTo>
                    <a:cubicBezTo>
                      <a:pt x="52" y="267"/>
                      <a:pt x="79" y="282"/>
                      <a:pt x="106" y="296"/>
                    </a:cubicBezTo>
                    <a:cubicBezTo>
                      <a:pt x="107" y="297"/>
                      <a:pt x="109" y="298"/>
                      <a:pt x="110" y="298"/>
                    </a:cubicBezTo>
                    <a:cubicBezTo>
                      <a:pt x="107" y="297"/>
                      <a:pt x="105" y="295"/>
                      <a:pt x="102" y="293"/>
                    </a:cubicBezTo>
                    <a:cubicBezTo>
                      <a:pt x="85" y="277"/>
                      <a:pt x="85" y="246"/>
                      <a:pt x="103" y="225"/>
                    </a:cubicBezTo>
                    <a:cubicBezTo>
                      <a:pt x="234" y="65"/>
                      <a:pt x="234" y="65"/>
                      <a:pt x="234" y="65"/>
                    </a:cubicBezTo>
                    <a:cubicBezTo>
                      <a:pt x="237" y="61"/>
                      <a:pt x="241" y="58"/>
                      <a:pt x="245" y="55"/>
                    </a:cubicBezTo>
                    <a:cubicBezTo>
                      <a:pt x="251" y="51"/>
                      <a:pt x="258" y="48"/>
                      <a:pt x="265" y="47"/>
                    </a:cubicBezTo>
                    <a:cubicBezTo>
                      <a:pt x="273" y="46"/>
                      <a:pt x="282" y="47"/>
                      <a:pt x="289" y="51"/>
                    </a:cubicBezTo>
                    <a:lnTo>
                      <a:pt x="204" y="5"/>
                    </a:lnTo>
                    <a:close/>
                  </a:path>
                </a:pathLst>
              </a:custGeom>
              <a:gradFill flip="none" rotWithShape="1">
                <a:gsLst>
                  <a:gs pos="48000">
                    <a:schemeClr val="accent1">
                      <a:lumMod val="60000"/>
                      <a:lumOff val="40000"/>
                    </a:schemeClr>
                  </a:gs>
                  <a:gs pos="100000">
                    <a:schemeClr val="accent1"/>
                  </a:gs>
                </a:gsLst>
                <a:lin ang="10200000" scaled="0"/>
                <a:tileRect/>
              </a:gradFill>
              <a:ln w="1270">
                <a:no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1400">
                  <a:solidFill>
                    <a:prstClr val="white"/>
                  </a:solidFill>
                </a:endParaRPr>
              </a:p>
            </p:txBody>
          </p:sp>
        </p:grpSp>
        <p:grpSp>
          <p:nvGrpSpPr>
            <p:cNvPr id="37" name="组合 208"/>
            <p:cNvGrpSpPr/>
            <p:nvPr/>
          </p:nvGrpSpPr>
          <p:grpSpPr>
            <a:xfrm>
              <a:off x="4731074" y="4973788"/>
              <a:ext cx="1185392" cy="1769046"/>
              <a:chOff x="3347864" y="2691235"/>
              <a:chExt cx="1185392" cy="1769046"/>
            </a:xfrm>
          </p:grpSpPr>
          <p:sp>
            <p:nvSpPr>
              <p:cNvPr id="38" name="Freeform 67"/>
              <p:cNvSpPr/>
              <p:nvPr/>
            </p:nvSpPr>
            <p:spPr bwMode="auto">
              <a:xfrm>
                <a:off x="3732038" y="3029373"/>
                <a:ext cx="552450" cy="166687"/>
              </a:xfrm>
              <a:custGeom>
                <a:avLst/>
                <a:gdLst>
                  <a:gd name="T0" fmla="*/ 22 w 224"/>
                  <a:gd name="T1" fmla="*/ 0 h 67"/>
                  <a:gd name="T2" fmla="*/ 0 w 224"/>
                  <a:gd name="T3" fmla="*/ 3 h 67"/>
                  <a:gd name="T4" fmla="*/ 85 w 224"/>
                  <a:gd name="T5" fmla="*/ 49 h 67"/>
                  <a:gd name="T6" fmla="*/ 107 w 224"/>
                  <a:gd name="T7" fmla="*/ 46 h 67"/>
                  <a:gd name="T8" fmla="*/ 224 w 224"/>
                  <a:gd name="T9" fmla="*/ 67 h 67"/>
                </a:gdLst>
                <a:ahLst/>
                <a:cxnLst>
                  <a:cxn ang="0">
                    <a:pos x="T0" y="T1"/>
                  </a:cxn>
                  <a:cxn ang="0">
                    <a:pos x="T2" y="T3"/>
                  </a:cxn>
                  <a:cxn ang="0">
                    <a:pos x="T4" y="T5"/>
                  </a:cxn>
                  <a:cxn ang="0">
                    <a:pos x="T6" y="T7"/>
                  </a:cxn>
                  <a:cxn ang="0">
                    <a:pos x="T8" y="T9"/>
                  </a:cxn>
                </a:cxnLst>
                <a:rect l="0" t="0" r="r" b="b"/>
                <a:pathLst>
                  <a:path w="224" h="67">
                    <a:moveTo>
                      <a:pt x="22" y="0"/>
                    </a:moveTo>
                    <a:cubicBezTo>
                      <a:pt x="0" y="3"/>
                      <a:pt x="0" y="3"/>
                      <a:pt x="0" y="3"/>
                    </a:cubicBezTo>
                    <a:cubicBezTo>
                      <a:pt x="85" y="49"/>
                      <a:pt x="85" y="49"/>
                      <a:pt x="85" y="49"/>
                    </a:cubicBezTo>
                    <a:cubicBezTo>
                      <a:pt x="107" y="46"/>
                      <a:pt x="107" y="46"/>
                      <a:pt x="107" y="46"/>
                    </a:cubicBezTo>
                    <a:cubicBezTo>
                      <a:pt x="150" y="40"/>
                      <a:pt x="190" y="48"/>
                      <a:pt x="224" y="67"/>
                    </a:cubicBezTo>
                  </a:path>
                </a:pathLst>
              </a:custGeom>
              <a:gradFill flip="none" rotWithShape="1">
                <a:gsLst>
                  <a:gs pos="37000">
                    <a:srgbClr val="FECE02"/>
                  </a:gs>
                  <a:gs pos="98000">
                    <a:srgbClr val="C73E01"/>
                  </a:gs>
                </a:gsLst>
                <a:lin ang="19800000" scaled="0"/>
                <a:tileRect/>
              </a:gra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prstClr val="white"/>
                  </a:solidFill>
                  <a:latin typeface="+mn-lt"/>
                  <a:ea typeface="+mn-ea"/>
                </a:endParaRPr>
              </a:p>
            </p:txBody>
          </p:sp>
          <p:sp>
            <p:nvSpPr>
              <p:cNvPr id="39" name="Freeform 42"/>
              <p:cNvSpPr/>
              <p:nvPr/>
            </p:nvSpPr>
            <p:spPr bwMode="auto">
              <a:xfrm>
                <a:off x="3947947" y="3309811"/>
                <a:ext cx="404813" cy="1130972"/>
              </a:xfrm>
              <a:custGeom>
                <a:avLst/>
                <a:gdLst>
                  <a:gd name="T0" fmla="*/ 142 w 164"/>
                  <a:gd name="T1" fmla="*/ 419 h 459"/>
                  <a:gd name="T2" fmla="*/ 143 w 164"/>
                  <a:gd name="T3" fmla="*/ 153 h 459"/>
                  <a:gd name="T4" fmla="*/ 84 w 164"/>
                  <a:gd name="T5" fmla="*/ 46 h 459"/>
                  <a:gd name="T6" fmla="*/ 0 w 164"/>
                  <a:gd name="T7" fmla="*/ 0 h 459"/>
                  <a:gd name="T8" fmla="*/ 58 w 164"/>
                  <a:gd name="T9" fmla="*/ 107 h 459"/>
                  <a:gd name="T10" fmla="*/ 58 w 164"/>
                  <a:gd name="T11" fmla="*/ 373 h 459"/>
                  <a:gd name="T12" fmla="*/ 80 w 164"/>
                  <a:gd name="T13" fmla="*/ 413 h 459"/>
                  <a:gd name="T14" fmla="*/ 122 w 164"/>
                  <a:gd name="T15" fmla="*/ 436 h 459"/>
                  <a:gd name="T16" fmla="*/ 164 w 164"/>
                  <a:gd name="T17" fmla="*/ 459 h 459"/>
                  <a:gd name="T18" fmla="*/ 142 w 164"/>
                  <a:gd name="T19" fmla="*/ 419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459">
                    <a:moveTo>
                      <a:pt x="142" y="419"/>
                    </a:moveTo>
                    <a:cubicBezTo>
                      <a:pt x="143" y="153"/>
                      <a:pt x="143" y="153"/>
                      <a:pt x="143" y="153"/>
                    </a:cubicBezTo>
                    <a:cubicBezTo>
                      <a:pt x="143" y="104"/>
                      <a:pt x="120" y="65"/>
                      <a:pt x="84" y="46"/>
                    </a:cubicBezTo>
                    <a:cubicBezTo>
                      <a:pt x="56" y="31"/>
                      <a:pt x="28" y="15"/>
                      <a:pt x="0" y="0"/>
                    </a:cubicBezTo>
                    <a:cubicBezTo>
                      <a:pt x="35" y="19"/>
                      <a:pt x="58" y="58"/>
                      <a:pt x="58" y="107"/>
                    </a:cubicBezTo>
                    <a:cubicBezTo>
                      <a:pt x="58" y="373"/>
                      <a:pt x="58" y="373"/>
                      <a:pt x="58" y="373"/>
                    </a:cubicBezTo>
                    <a:cubicBezTo>
                      <a:pt x="58" y="391"/>
                      <a:pt x="66" y="406"/>
                      <a:pt x="80" y="413"/>
                    </a:cubicBezTo>
                    <a:cubicBezTo>
                      <a:pt x="94" y="421"/>
                      <a:pt x="108" y="428"/>
                      <a:pt x="122" y="436"/>
                    </a:cubicBezTo>
                    <a:cubicBezTo>
                      <a:pt x="136" y="444"/>
                      <a:pt x="150" y="452"/>
                      <a:pt x="164" y="459"/>
                    </a:cubicBezTo>
                    <a:cubicBezTo>
                      <a:pt x="151" y="452"/>
                      <a:pt x="142" y="437"/>
                      <a:pt x="142" y="419"/>
                    </a:cubicBezTo>
                    <a:close/>
                  </a:path>
                </a:pathLst>
              </a:custGeom>
              <a:gradFill flip="none" rotWithShape="1">
                <a:gsLst>
                  <a:gs pos="8000">
                    <a:schemeClr val="accent4">
                      <a:lumMod val="60000"/>
                      <a:lumOff val="40000"/>
                    </a:schemeClr>
                  </a:gs>
                  <a:gs pos="83000">
                    <a:schemeClr val="accent4"/>
                  </a:gs>
                </a:gsLst>
                <a:lin ang="21000000" scaled="0"/>
                <a:tileRect/>
              </a:gra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prstClr val="white"/>
                  </a:solidFill>
                  <a:latin typeface="+mn-lt"/>
                  <a:ea typeface="+mn-ea"/>
                </a:endParaRPr>
              </a:p>
            </p:txBody>
          </p:sp>
          <p:sp>
            <p:nvSpPr>
              <p:cNvPr id="40" name="Freeform 38"/>
              <p:cNvSpPr/>
              <p:nvPr/>
            </p:nvSpPr>
            <p:spPr bwMode="auto">
              <a:xfrm>
                <a:off x="3548351" y="2795123"/>
                <a:ext cx="984905" cy="1665158"/>
              </a:xfrm>
              <a:custGeom>
                <a:avLst/>
                <a:gdLst>
                  <a:gd name="T0" fmla="*/ 178 w 399"/>
                  <a:gd name="T1" fmla="*/ 2 h 676"/>
                  <a:gd name="T2" fmla="*/ 210 w 399"/>
                  <a:gd name="T3" fmla="*/ 12 h 676"/>
                  <a:gd name="T4" fmla="*/ 210 w 399"/>
                  <a:gd name="T5" fmla="*/ 79 h 676"/>
                  <a:gd name="T6" fmla="*/ 157 w 399"/>
                  <a:gd name="T7" fmla="*/ 144 h 676"/>
                  <a:gd name="T8" fmla="*/ 178 w 399"/>
                  <a:gd name="T9" fmla="*/ 141 h 676"/>
                  <a:gd name="T10" fmla="*/ 399 w 399"/>
                  <a:gd name="T11" fmla="*/ 348 h 676"/>
                  <a:gd name="T12" fmla="*/ 398 w 399"/>
                  <a:gd name="T13" fmla="*/ 615 h 676"/>
                  <a:gd name="T14" fmla="*/ 351 w 399"/>
                  <a:gd name="T15" fmla="*/ 673 h 676"/>
                  <a:gd name="T16" fmla="*/ 303 w 399"/>
                  <a:gd name="T17" fmla="*/ 628 h 676"/>
                  <a:gd name="T18" fmla="*/ 304 w 399"/>
                  <a:gd name="T19" fmla="*/ 362 h 676"/>
                  <a:gd name="T20" fmla="*/ 178 w 399"/>
                  <a:gd name="T21" fmla="*/ 243 h 676"/>
                  <a:gd name="T22" fmla="*/ 158 w 399"/>
                  <a:gd name="T23" fmla="*/ 246 h 676"/>
                  <a:gd name="T24" fmla="*/ 209 w 399"/>
                  <a:gd name="T25" fmla="*/ 294 h 676"/>
                  <a:gd name="T26" fmla="*/ 209 w 399"/>
                  <a:gd name="T27" fmla="*/ 362 h 676"/>
                  <a:gd name="T28" fmla="*/ 178 w 399"/>
                  <a:gd name="T29" fmla="*/ 381 h 676"/>
                  <a:gd name="T30" fmla="*/ 146 w 399"/>
                  <a:gd name="T31" fmla="*/ 371 h 676"/>
                  <a:gd name="T32" fmla="*/ 16 w 399"/>
                  <a:gd name="T33" fmla="*/ 248 h 676"/>
                  <a:gd name="T34" fmla="*/ 8 w 399"/>
                  <a:gd name="T35" fmla="*/ 238 h 676"/>
                  <a:gd name="T36" fmla="*/ 10 w 399"/>
                  <a:gd name="T37" fmla="*/ 189 h 676"/>
                  <a:gd name="T38" fmla="*/ 11 w 399"/>
                  <a:gd name="T39" fmla="*/ 187 h 676"/>
                  <a:gd name="T40" fmla="*/ 16 w 399"/>
                  <a:gd name="T41" fmla="*/ 180 h 676"/>
                  <a:gd name="T42" fmla="*/ 147 w 399"/>
                  <a:gd name="T43" fmla="*/ 21 h 676"/>
                  <a:gd name="T44" fmla="*/ 178 w 399"/>
                  <a:gd name="T45" fmla="*/ 2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9" h="676">
                    <a:moveTo>
                      <a:pt x="178" y="2"/>
                    </a:moveTo>
                    <a:cubicBezTo>
                      <a:pt x="190" y="0"/>
                      <a:pt x="201" y="4"/>
                      <a:pt x="210" y="12"/>
                    </a:cubicBezTo>
                    <a:cubicBezTo>
                      <a:pt x="227" y="28"/>
                      <a:pt x="227" y="58"/>
                      <a:pt x="210" y="79"/>
                    </a:cubicBezTo>
                    <a:cubicBezTo>
                      <a:pt x="157" y="144"/>
                      <a:pt x="157" y="144"/>
                      <a:pt x="157" y="144"/>
                    </a:cubicBezTo>
                    <a:cubicBezTo>
                      <a:pt x="178" y="141"/>
                      <a:pt x="178" y="141"/>
                      <a:pt x="178" y="141"/>
                    </a:cubicBezTo>
                    <a:cubicBezTo>
                      <a:pt x="300" y="124"/>
                      <a:pt x="399" y="217"/>
                      <a:pt x="399" y="348"/>
                    </a:cubicBezTo>
                    <a:cubicBezTo>
                      <a:pt x="398" y="615"/>
                      <a:pt x="398" y="615"/>
                      <a:pt x="398" y="615"/>
                    </a:cubicBezTo>
                    <a:cubicBezTo>
                      <a:pt x="398" y="643"/>
                      <a:pt x="377" y="669"/>
                      <a:pt x="351" y="673"/>
                    </a:cubicBezTo>
                    <a:cubicBezTo>
                      <a:pt x="325" y="676"/>
                      <a:pt x="303" y="656"/>
                      <a:pt x="303" y="628"/>
                    </a:cubicBezTo>
                    <a:cubicBezTo>
                      <a:pt x="304" y="362"/>
                      <a:pt x="304" y="362"/>
                      <a:pt x="304" y="362"/>
                    </a:cubicBezTo>
                    <a:cubicBezTo>
                      <a:pt x="304" y="287"/>
                      <a:pt x="248" y="234"/>
                      <a:pt x="178" y="243"/>
                    </a:cubicBezTo>
                    <a:cubicBezTo>
                      <a:pt x="158" y="246"/>
                      <a:pt x="158" y="246"/>
                      <a:pt x="158" y="246"/>
                    </a:cubicBezTo>
                    <a:cubicBezTo>
                      <a:pt x="209" y="294"/>
                      <a:pt x="209" y="294"/>
                      <a:pt x="209" y="294"/>
                    </a:cubicBezTo>
                    <a:cubicBezTo>
                      <a:pt x="227" y="311"/>
                      <a:pt x="226" y="341"/>
                      <a:pt x="209" y="362"/>
                    </a:cubicBezTo>
                    <a:cubicBezTo>
                      <a:pt x="200" y="373"/>
                      <a:pt x="189" y="379"/>
                      <a:pt x="178" y="381"/>
                    </a:cubicBezTo>
                    <a:cubicBezTo>
                      <a:pt x="166" y="382"/>
                      <a:pt x="155" y="379"/>
                      <a:pt x="146" y="371"/>
                    </a:cubicBezTo>
                    <a:cubicBezTo>
                      <a:pt x="16" y="248"/>
                      <a:pt x="16" y="248"/>
                      <a:pt x="16" y="248"/>
                    </a:cubicBezTo>
                    <a:cubicBezTo>
                      <a:pt x="12" y="245"/>
                      <a:pt x="10" y="241"/>
                      <a:pt x="8" y="238"/>
                    </a:cubicBezTo>
                    <a:cubicBezTo>
                      <a:pt x="0" y="223"/>
                      <a:pt x="1" y="204"/>
                      <a:pt x="10" y="189"/>
                    </a:cubicBezTo>
                    <a:cubicBezTo>
                      <a:pt x="10" y="188"/>
                      <a:pt x="11" y="187"/>
                      <a:pt x="11" y="187"/>
                    </a:cubicBezTo>
                    <a:cubicBezTo>
                      <a:pt x="13" y="184"/>
                      <a:pt x="14" y="182"/>
                      <a:pt x="16" y="180"/>
                    </a:cubicBezTo>
                    <a:cubicBezTo>
                      <a:pt x="147" y="21"/>
                      <a:pt x="147" y="21"/>
                      <a:pt x="147" y="21"/>
                    </a:cubicBezTo>
                    <a:cubicBezTo>
                      <a:pt x="156" y="10"/>
                      <a:pt x="167" y="4"/>
                      <a:pt x="178" y="2"/>
                    </a:cubicBezTo>
                    <a:close/>
                  </a:path>
                </a:pathLst>
              </a:custGeom>
              <a:gradFill flip="none" rotWithShape="1">
                <a:gsLst>
                  <a:gs pos="18000">
                    <a:schemeClr val="accent4">
                      <a:lumMod val="60000"/>
                      <a:lumOff val="40000"/>
                    </a:schemeClr>
                  </a:gs>
                  <a:gs pos="73000">
                    <a:schemeClr val="accent4"/>
                  </a:gs>
                </a:gsLst>
                <a:lin ang="10800000" scaled="0"/>
                <a:tileRect/>
              </a:gra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prstClr val="white"/>
                  </a:solidFill>
                  <a:latin typeface="+mn-lt"/>
                  <a:ea typeface="+mn-ea"/>
                </a:endParaRPr>
              </a:p>
            </p:txBody>
          </p:sp>
          <p:sp>
            <p:nvSpPr>
              <p:cNvPr id="41" name="Freeform 63"/>
              <p:cNvSpPr/>
              <p:nvPr/>
            </p:nvSpPr>
            <p:spPr bwMode="auto">
              <a:xfrm>
                <a:off x="3347864" y="2691235"/>
                <a:ext cx="706438" cy="1038225"/>
              </a:xfrm>
              <a:custGeom>
                <a:avLst/>
                <a:gdLst>
                  <a:gd name="T0" fmla="*/ 202 w 287"/>
                  <a:gd name="T1" fmla="*/ 5 h 421"/>
                  <a:gd name="T2" fmla="*/ 179 w 287"/>
                  <a:gd name="T3" fmla="*/ 1 h 421"/>
                  <a:gd name="T4" fmla="*/ 147 w 287"/>
                  <a:gd name="T5" fmla="*/ 19 h 421"/>
                  <a:gd name="T6" fmla="*/ 16 w 287"/>
                  <a:gd name="T7" fmla="*/ 179 h 421"/>
                  <a:gd name="T8" fmla="*/ 11 w 287"/>
                  <a:gd name="T9" fmla="*/ 185 h 421"/>
                  <a:gd name="T10" fmla="*/ 10 w 287"/>
                  <a:gd name="T11" fmla="*/ 187 h 421"/>
                  <a:gd name="T12" fmla="*/ 8 w 287"/>
                  <a:gd name="T13" fmla="*/ 236 h 421"/>
                  <a:gd name="T14" fmla="*/ 16 w 287"/>
                  <a:gd name="T15" fmla="*/ 247 h 421"/>
                  <a:gd name="T16" fmla="*/ 146 w 287"/>
                  <a:gd name="T17" fmla="*/ 370 h 421"/>
                  <a:gd name="T18" fmla="*/ 154 w 287"/>
                  <a:gd name="T19" fmla="*/ 375 h 421"/>
                  <a:gd name="T20" fmla="*/ 235 w 287"/>
                  <a:gd name="T21" fmla="*/ 419 h 421"/>
                  <a:gd name="T22" fmla="*/ 239 w 287"/>
                  <a:gd name="T23" fmla="*/ 421 h 421"/>
                  <a:gd name="T24" fmla="*/ 231 w 287"/>
                  <a:gd name="T25" fmla="*/ 416 h 421"/>
                  <a:gd name="T26" fmla="*/ 101 w 287"/>
                  <a:gd name="T27" fmla="*/ 293 h 421"/>
                  <a:gd name="T28" fmla="*/ 93 w 287"/>
                  <a:gd name="T29" fmla="*/ 283 h 421"/>
                  <a:gd name="T30" fmla="*/ 95 w 287"/>
                  <a:gd name="T31" fmla="*/ 234 h 421"/>
                  <a:gd name="T32" fmla="*/ 96 w 287"/>
                  <a:gd name="T33" fmla="*/ 232 h 421"/>
                  <a:gd name="T34" fmla="*/ 101 w 287"/>
                  <a:gd name="T35" fmla="*/ 225 h 421"/>
                  <a:gd name="T36" fmla="*/ 232 w 287"/>
                  <a:gd name="T37" fmla="*/ 66 h 421"/>
                  <a:gd name="T38" fmla="*/ 263 w 287"/>
                  <a:gd name="T39" fmla="*/ 47 h 421"/>
                  <a:gd name="T40" fmla="*/ 287 w 287"/>
                  <a:gd name="T41" fmla="*/ 51 h 421"/>
                  <a:gd name="T42" fmla="*/ 202 w 287"/>
                  <a:gd name="T43" fmla="*/ 5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7" h="421">
                    <a:moveTo>
                      <a:pt x="202" y="5"/>
                    </a:moveTo>
                    <a:cubicBezTo>
                      <a:pt x="195" y="1"/>
                      <a:pt x="187" y="0"/>
                      <a:pt x="179" y="1"/>
                    </a:cubicBezTo>
                    <a:cubicBezTo>
                      <a:pt x="167" y="3"/>
                      <a:pt x="156" y="9"/>
                      <a:pt x="147" y="19"/>
                    </a:cubicBezTo>
                    <a:cubicBezTo>
                      <a:pt x="16" y="179"/>
                      <a:pt x="16" y="179"/>
                      <a:pt x="16" y="179"/>
                    </a:cubicBezTo>
                    <a:cubicBezTo>
                      <a:pt x="14" y="181"/>
                      <a:pt x="13" y="183"/>
                      <a:pt x="11" y="185"/>
                    </a:cubicBezTo>
                    <a:cubicBezTo>
                      <a:pt x="11" y="186"/>
                      <a:pt x="11" y="187"/>
                      <a:pt x="10" y="187"/>
                    </a:cubicBezTo>
                    <a:cubicBezTo>
                      <a:pt x="1" y="203"/>
                      <a:pt x="0" y="222"/>
                      <a:pt x="8" y="236"/>
                    </a:cubicBezTo>
                    <a:cubicBezTo>
                      <a:pt x="10" y="240"/>
                      <a:pt x="13" y="244"/>
                      <a:pt x="16" y="247"/>
                    </a:cubicBezTo>
                    <a:cubicBezTo>
                      <a:pt x="146" y="370"/>
                      <a:pt x="146" y="370"/>
                      <a:pt x="146" y="370"/>
                    </a:cubicBezTo>
                    <a:cubicBezTo>
                      <a:pt x="149" y="372"/>
                      <a:pt x="151" y="374"/>
                      <a:pt x="154" y="375"/>
                    </a:cubicBezTo>
                    <a:cubicBezTo>
                      <a:pt x="181" y="390"/>
                      <a:pt x="208" y="405"/>
                      <a:pt x="235" y="419"/>
                    </a:cubicBezTo>
                    <a:cubicBezTo>
                      <a:pt x="236" y="420"/>
                      <a:pt x="238" y="421"/>
                      <a:pt x="239" y="421"/>
                    </a:cubicBezTo>
                    <a:cubicBezTo>
                      <a:pt x="236" y="420"/>
                      <a:pt x="234" y="418"/>
                      <a:pt x="231" y="416"/>
                    </a:cubicBezTo>
                    <a:cubicBezTo>
                      <a:pt x="101" y="293"/>
                      <a:pt x="101" y="293"/>
                      <a:pt x="101" y="293"/>
                    </a:cubicBezTo>
                    <a:cubicBezTo>
                      <a:pt x="97" y="290"/>
                      <a:pt x="95" y="286"/>
                      <a:pt x="93" y="283"/>
                    </a:cubicBezTo>
                    <a:cubicBezTo>
                      <a:pt x="85" y="268"/>
                      <a:pt x="86" y="249"/>
                      <a:pt x="95" y="234"/>
                    </a:cubicBezTo>
                    <a:cubicBezTo>
                      <a:pt x="95" y="233"/>
                      <a:pt x="96" y="232"/>
                      <a:pt x="96" y="232"/>
                    </a:cubicBezTo>
                    <a:cubicBezTo>
                      <a:pt x="98" y="229"/>
                      <a:pt x="99" y="227"/>
                      <a:pt x="101" y="225"/>
                    </a:cubicBezTo>
                    <a:cubicBezTo>
                      <a:pt x="232" y="66"/>
                      <a:pt x="232" y="66"/>
                      <a:pt x="232" y="66"/>
                    </a:cubicBezTo>
                    <a:cubicBezTo>
                      <a:pt x="241" y="55"/>
                      <a:pt x="252" y="49"/>
                      <a:pt x="263" y="47"/>
                    </a:cubicBezTo>
                    <a:cubicBezTo>
                      <a:pt x="272" y="46"/>
                      <a:pt x="280" y="47"/>
                      <a:pt x="287" y="51"/>
                    </a:cubicBezTo>
                    <a:lnTo>
                      <a:pt x="202" y="5"/>
                    </a:lnTo>
                    <a:close/>
                  </a:path>
                </a:pathLst>
              </a:custGeom>
              <a:gradFill flip="none" rotWithShape="1">
                <a:gsLst>
                  <a:gs pos="40000">
                    <a:schemeClr val="accent4">
                      <a:lumMod val="60000"/>
                      <a:lumOff val="40000"/>
                    </a:schemeClr>
                  </a:gs>
                  <a:gs pos="94000">
                    <a:schemeClr val="accent4"/>
                  </a:gs>
                </a:gsLst>
                <a:path path="shape">
                  <a:fillToRect l="50000" t="50000" r="50000" b="50000"/>
                </a:path>
                <a:tileRect/>
              </a:gra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prstClr val="white"/>
                  </a:solidFill>
                  <a:latin typeface="+mn-lt"/>
                  <a:ea typeface="+mn-ea"/>
                </a:endParaRPr>
              </a:p>
            </p:txBody>
          </p:sp>
        </p:grpSp>
      </p:grpSp>
      <p:sp>
        <p:nvSpPr>
          <p:cNvPr id="43" name="TextBox 42"/>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44" name="Straight Connector 43"/>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8130600" y="2810798"/>
            <a:ext cx="3856715" cy="1730946"/>
            <a:chOff x="8130600" y="2810798"/>
            <a:chExt cx="3856715" cy="1730946"/>
          </a:xfrm>
        </p:grpSpPr>
        <p:sp>
          <p:nvSpPr>
            <p:cNvPr id="47" name="TextBox 46"/>
            <p:cNvSpPr txBox="1"/>
            <p:nvPr/>
          </p:nvSpPr>
          <p:spPr>
            <a:xfrm>
              <a:off x="8130600" y="2810798"/>
              <a:ext cx="1603772" cy="400110"/>
            </a:xfrm>
            <a:prstGeom prst="rect">
              <a:avLst/>
            </a:prstGeom>
            <a:noFill/>
          </p:spPr>
          <p:txBody>
            <a:bodyPr wrap="none" rtlCol="0">
              <a:spAutoFit/>
            </a:bodyPr>
            <a:lstStyle/>
            <a:p>
              <a:r>
                <a:rPr lang="en-US" sz="2000" b="1" smtClean="0">
                  <a:solidFill>
                    <a:schemeClr val="accent2"/>
                  </a:solidFill>
                </a:rPr>
                <a:t>Web Analysis</a:t>
              </a:r>
              <a:endParaRPr lang="en-GB" sz="2000" b="1">
                <a:solidFill>
                  <a:schemeClr val="accent2"/>
                </a:solidFill>
              </a:endParaRPr>
            </a:p>
          </p:txBody>
        </p:sp>
        <p:sp>
          <p:nvSpPr>
            <p:cNvPr id="48" name="Rectangle 47"/>
            <p:cNvSpPr/>
            <p:nvPr/>
          </p:nvSpPr>
          <p:spPr>
            <a:xfrm>
              <a:off x="8130600" y="3156749"/>
              <a:ext cx="3856715" cy="1384995"/>
            </a:xfrm>
            <a:prstGeom prst="rect">
              <a:avLst/>
            </a:prstGeom>
          </p:spPr>
          <p:txBody>
            <a:bodyPr wrap="square">
              <a:spAutoFit/>
            </a:bodyPr>
            <a:lstStyle/>
            <a:p>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p>
          </p:txBody>
        </p:sp>
      </p:grpSp>
      <p:grpSp>
        <p:nvGrpSpPr>
          <p:cNvPr id="5" name="Group 4"/>
          <p:cNvGrpSpPr/>
          <p:nvPr/>
        </p:nvGrpSpPr>
        <p:grpSpPr>
          <a:xfrm>
            <a:off x="187479" y="3887744"/>
            <a:ext cx="3856715" cy="1730946"/>
            <a:chOff x="187479" y="3887744"/>
            <a:chExt cx="3856715" cy="1730946"/>
          </a:xfrm>
        </p:grpSpPr>
        <p:sp>
          <p:nvSpPr>
            <p:cNvPr id="49" name="TextBox 48"/>
            <p:cNvSpPr txBox="1"/>
            <p:nvPr/>
          </p:nvSpPr>
          <p:spPr>
            <a:xfrm>
              <a:off x="2462049" y="3887744"/>
              <a:ext cx="1580882" cy="400110"/>
            </a:xfrm>
            <a:prstGeom prst="rect">
              <a:avLst/>
            </a:prstGeom>
            <a:noFill/>
          </p:spPr>
          <p:txBody>
            <a:bodyPr wrap="none" rtlCol="0">
              <a:spAutoFit/>
            </a:bodyPr>
            <a:lstStyle/>
            <a:p>
              <a:pPr algn="r"/>
              <a:r>
                <a:rPr lang="en-US" sz="2000" b="1" smtClean="0">
                  <a:solidFill>
                    <a:schemeClr val="accent4"/>
                  </a:solidFill>
                </a:rPr>
                <a:t>HTML Design</a:t>
              </a:r>
              <a:endParaRPr lang="en-GB" sz="2000" b="1">
                <a:solidFill>
                  <a:schemeClr val="accent4"/>
                </a:solidFill>
              </a:endParaRPr>
            </a:p>
          </p:txBody>
        </p:sp>
        <p:sp>
          <p:nvSpPr>
            <p:cNvPr id="50" name="Rectangle 49"/>
            <p:cNvSpPr/>
            <p:nvPr/>
          </p:nvSpPr>
          <p:spPr>
            <a:xfrm>
              <a:off x="187479" y="4233695"/>
              <a:ext cx="3856715" cy="1384995"/>
            </a:xfrm>
            <a:prstGeom prst="rect">
              <a:avLst/>
            </a:prstGeom>
          </p:spPr>
          <p:txBody>
            <a:bodyPr wrap="square">
              <a:spAutoFit/>
            </a:bodyPr>
            <a:lstStyle/>
            <a:p>
              <a:pPr algn="r"/>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p>
          </p:txBody>
        </p:sp>
      </p:grpSp>
      <p:grpSp>
        <p:nvGrpSpPr>
          <p:cNvPr id="54" name="Group 53"/>
          <p:cNvGrpSpPr/>
          <p:nvPr/>
        </p:nvGrpSpPr>
        <p:grpSpPr>
          <a:xfrm>
            <a:off x="1354576" y="1608170"/>
            <a:ext cx="3856715" cy="1300058"/>
            <a:chOff x="1251208" y="1633722"/>
            <a:chExt cx="3856715" cy="1300058"/>
          </a:xfrm>
        </p:grpSpPr>
        <p:sp>
          <p:nvSpPr>
            <p:cNvPr id="52" name="TextBox 51"/>
            <p:cNvSpPr txBox="1"/>
            <p:nvPr/>
          </p:nvSpPr>
          <p:spPr>
            <a:xfrm>
              <a:off x="3877413" y="1633722"/>
              <a:ext cx="1229247" cy="400110"/>
            </a:xfrm>
            <a:prstGeom prst="rect">
              <a:avLst/>
            </a:prstGeom>
            <a:noFill/>
          </p:spPr>
          <p:txBody>
            <a:bodyPr wrap="none" rtlCol="0">
              <a:spAutoFit/>
            </a:bodyPr>
            <a:lstStyle/>
            <a:p>
              <a:pPr algn="r"/>
              <a:r>
                <a:rPr lang="en-US" sz="2000" b="1" smtClean="0">
                  <a:solidFill>
                    <a:schemeClr val="accent1"/>
                  </a:solidFill>
                </a:rPr>
                <a:t>Illustrator</a:t>
              </a:r>
              <a:endParaRPr lang="en-GB" sz="2000" b="1">
                <a:solidFill>
                  <a:schemeClr val="accent1"/>
                </a:solidFill>
              </a:endParaRPr>
            </a:p>
          </p:txBody>
        </p:sp>
        <p:sp>
          <p:nvSpPr>
            <p:cNvPr id="53" name="Rectangle 52"/>
            <p:cNvSpPr/>
            <p:nvPr/>
          </p:nvSpPr>
          <p:spPr>
            <a:xfrm>
              <a:off x="1251208" y="1979673"/>
              <a:ext cx="3856715" cy="954107"/>
            </a:xfrm>
            <a:prstGeom prst="rect">
              <a:avLst/>
            </a:prstGeom>
          </p:spPr>
          <p:txBody>
            <a:bodyPr wrap="square">
              <a:spAutoFit/>
            </a:bodyPr>
            <a:lstStyle/>
            <a:p>
              <a:pPr algn="r"/>
              <a:r>
                <a:rPr lang="en-GB" sz="1400"/>
                <a:t>Lorem ipsum dolor sit amet, consectetuer adipiscing elit, sed diam nonummy nibh euismod tincidunt ut laoreet dolore magna aliquam erat volutpat. Ut wisi enim </a:t>
              </a:r>
              <a:r>
                <a:rPr lang="en-GB" sz="1400" smtClean="0"/>
                <a:t>ad</a:t>
              </a:r>
              <a:endParaRPr lang="en-GB" sz="140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wipe(left)">
                                      <p:cBhvr>
                                        <p:cTn id="11" dur="500"/>
                                        <p:tgtEl>
                                          <p:spTgt spid="4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fade">
                                      <p:cBhvr>
                                        <p:cTn id="15" dur="500"/>
                                        <p:tgtEl>
                                          <p:spTgt spid="44"/>
                                        </p:tgtEl>
                                      </p:cBhvr>
                                    </p:animEffect>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42"/>
                                        </p:tgtEl>
                                        <p:attrNameLst>
                                          <p:attrName>style.visibility</p:attrName>
                                        </p:attrNameLst>
                                      </p:cBhvr>
                                      <p:to>
                                        <p:strVal val="visible"/>
                                      </p:to>
                                    </p:set>
                                    <p:anim calcmode="lin" valueType="num">
                                      <p:cBhvr additive="base">
                                        <p:cTn id="19" dur="500" fill="hold"/>
                                        <p:tgtEl>
                                          <p:spTgt spid="42"/>
                                        </p:tgtEl>
                                        <p:attrNameLst>
                                          <p:attrName>ppt_x</p:attrName>
                                        </p:attrNameLst>
                                      </p:cBhvr>
                                      <p:tavLst>
                                        <p:tav tm="0">
                                          <p:val>
                                            <p:strVal val="#ppt_x"/>
                                          </p:val>
                                        </p:tav>
                                        <p:tav tm="100000">
                                          <p:val>
                                            <p:strVal val="#ppt_x"/>
                                          </p:val>
                                        </p:tav>
                                      </p:tavLst>
                                    </p:anim>
                                    <p:anim calcmode="lin" valueType="num">
                                      <p:cBhvr additive="base">
                                        <p:cTn id="20" dur="500" fill="hold"/>
                                        <p:tgtEl>
                                          <p:spTgt spid="42"/>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54"/>
                                        </p:tgtEl>
                                        <p:attrNameLst>
                                          <p:attrName>style.visibility</p:attrName>
                                        </p:attrNameLst>
                                      </p:cBhvr>
                                      <p:to>
                                        <p:strVal val="visible"/>
                                      </p:to>
                                    </p:set>
                                    <p:animEffect transition="in" filter="fade">
                                      <p:cBhvr>
                                        <p:cTn id="24" dur="500"/>
                                        <p:tgtEl>
                                          <p:spTgt spid="54"/>
                                        </p:tgtEl>
                                      </p:cBhvr>
                                    </p:animEffect>
                                  </p:childTnLst>
                                </p:cTn>
                              </p:par>
                            </p:childTnLst>
                          </p:cTn>
                        </p:par>
                        <p:par>
                          <p:cTn id="25" fill="hold">
                            <p:stCondLst>
                              <p:cond delay="2500"/>
                            </p:stCondLst>
                            <p:childTnLst>
                              <p:par>
                                <p:cTn id="26" presetID="10" presetClass="entr" presetSubtype="0" fill="hold" nodeType="after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fade">
                                      <p:cBhvr>
                                        <p:cTn id="28" dur="500"/>
                                        <p:tgtEl>
                                          <p:spTgt spid="4"/>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fade">
                                      <p:cBhvr>
                                        <p:cTn id="3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3"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肘形连接符 43"/>
          <p:cNvSpPr>
            <a:spLocks noChangeShapeType="1"/>
          </p:cNvSpPr>
          <p:nvPr/>
        </p:nvSpPr>
        <p:spPr bwMode="auto">
          <a:xfrm rot="10800000" flipH="1">
            <a:off x="8116997" y="1417085"/>
            <a:ext cx="553145" cy="2351295"/>
          </a:xfrm>
          <a:prstGeom prst="bentConnector2">
            <a:avLst/>
          </a:prstGeom>
          <a:noFill/>
          <a:ln w="19050" cap="flat" cmpd="sng">
            <a:solidFill>
              <a:schemeClr val="accent5"/>
            </a:solidFill>
            <a:prstDash val="sysDash"/>
            <a:bevel/>
          </a:ln>
          <a:extLst>
            <a:ext uri="{909E8E84-426E-40DD-AFC4-6F175D3DCCD1}">
              <a14:hiddenFill xmlns:a14="http://schemas.microsoft.com/office/drawing/2010/main">
                <a:noFill/>
              </a14:hiddenFill>
            </a:ext>
          </a:extLst>
        </p:spPr>
        <p:txBody>
          <a:bodyPr/>
          <a:lstStyle/>
          <a:p>
            <a:endParaRPr lang="en-GB"/>
          </a:p>
        </p:txBody>
      </p:sp>
      <p:sp>
        <p:nvSpPr>
          <p:cNvPr id="50" name="肘形连接符 17"/>
          <p:cNvSpPr>
            <a:spLocks noChangeShapeType="1"/>
          </p:cNvSpPr>
          <p:nvPr/>
        </p:nvSpPr>
        <p:spPr bwMode="auto">
          <a:xfrm rot="16200000" flipH="1">
            <a:off x="8593413" y="3124357"/>
            <a:ext cx="354776" cy="5272106"/>
          </a:xfrm>
          <a:prstGeom prst="bentConnector2">
            <a:avLst/>
          </a:prstGeom>
          <a:noFill/>
          <a:ln w="19050" cap="flat" cmpd="sng">
            <a:solidFill>
              <a:schemeClr val="accent4"/>
            </a:solidFill>
            <a:prstDash val="sysDash"/>
            <a:bevel/>
          </a:ln>
          <a:extLst>
            <a:ext uri="{909E8E84-426E-40DD-AFC4-6F175D3DCCD1}">
              <a14:hiddenFill xmlns:a14="http://schemas.microsoft.com/office/drawing/2010/main">
                <a:noFill/>
              </a14:hiddenFill>
            </a:ext>
          </a:extLst>
        </p:spPr>
        <p:txBody>
          <a:bodyPr/>
          <a:lstStyle/>
          <a:p>
            <a:endParaRPr lang="en-GB"/>
          </a:p>
        </p:txBody>
      </p:sp>
      <p:sp>
        <p:nvSpPr>
          <p:cNvPr id="2" name="Title 1"/>
          <p:cNvSpPr>
            <a:spLocks noGrp="1"/>
          </p:cNvSpPr>
          <p:nvPr>
            <p:ph type="title"/>
          </p:nvPr>
        </p:nvSpPr>
        <p:spPr/>
        <p:txBody>
          <a:bodyPr/>
          <a:lstStyle/>
          <a:p>
            <a:r>
              <a:rPr lang="en-US" smtClean="0"/>
              <a:t>Circle Infographic </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49" name="肘形连接符 46"/>
          <p:cNvSpPr>
            <a:spLocks noChangeShapeType="1"/>
          </p:cNvSpPr>
          <p:nvPr/>
        </p:nvSpPr>
        <p:spPr bwMode="auto">
          <a:xfrm rot="10800000" flipV="1">
            <a:off x="3691730" y="3761172"/>
            <a:ext cx="207295" cy="881165"/>
          </a:xfrm>
          <a:prstGeom prst="bentConnector2">
            <a:avLst/>
          </a:prstGeom>
          <a:noFill/>
          <a:ln w="19050" cap="flat" cmpd="sng">
            <a:solidFill>
              <a:schemeClr val="accent2"/>
            </a:solidFill>
            <a:prstDash val="sysDash"/>
            <a:bevel/>
          </a:ln>
          <a:extLst>
            <a:ext uri="{909E8E84-426E-40DD-AFC4-6F175D3DCCD1}">
              <a14:hiddenFill xmlns:a14="http://schemas.microsoft.com/office/drawing/2010/main">
                <a:noFill/>
              </a14:hiddenFill>
            </a:ext>
          </a:extLst>
        </p:spPr>
        <p:txBody>
          <a:bodyPr/>
          <a:lstStyle/>
          <a:p>
            <a:endParaRPr lang="en-GB"/>
          </a:p>
        </p:txBody>
      </p:sp>
      <p:sp>
        <p:nvSpPr>
          <p:cNvPr id="51" name="肘形连接符 51"/>
          <p:cNvSpPr>
            <a:spLocks noChangeShapeType="1"/>
          </p:cNvSpPr>
          <p:nvPr/>
        </p:nvSpPr>
        <p:spPr bwMode="auto">
          <a:xfrm rot="16200000" flipV="1">
            <a:off x="4920097" y="523580"/>
            <a:ext cx="153772" cy="2285101"/>
          </a:xfrm>
          <a:prstGeom prst="bentConnector2">
            <a:avLst/>
          </a:prstGeom>
          <a:noFill/>
          <a:ln w="19050" cap="flat" cmpd="sng">
            <a:solidFill>
              <a:schemeClr val="accent1"/>
            </a:solidFill>
            <a:prstDash val="sysDash"/>
            <a:bevel/>
          </a:ln>
          <a:extLst>
            <a:ext uri="{909E8E84-426E-40DD-AFC4-6F175D3DCCD1}">
              <a14:hiddenFill xmlns:a14="http://schemas.microsoft.com/office/drawing/2010/main">
                <a:noFill/>
              </a14:hiddenFill>
            </a:ext>
          </a:extLst>
        </p:spPr>
        <p:txBody>
          <a:bodyPr/>
          <a:lstStyle/>
          <a:p>
            <a:endParaRPr lang="en-GB"/>
          </a:p>
        </p:txBody>
      </p:sp>
      <p:grpSp>
        <p:nvGrpSpPr>
          <p:cNvPr id="4" name="Group 3"/>
          <p:cNvGrpSpPr/>
          <p:nvPr/>
        </p:nvGrpSpPr>
        <p:grpSpPr>
          <a:xfrm>
            <a:off x="3898426" y="1805124"/>
            <a:ext cx="4494140" cy="4166144"/>
            <a:chOff x="3898426" y="1805124"/>
            <a:chExt cx="4494140" cy="4166144"/>
          </a:xfrm>
        </p:grpSpPr>
        <p:sp>
          <p:nvSpPr>
            <p:cNvPr id="37" name="椭圆 12"/>
            <p:cNvSpPr>
              <a:spLocks noChangeArrowheads="1"/>
            </p:cNvSpPr>
            <p:nvPr/>
          </p:nvSpPr>
          <p:spPr bwMode="auto">
            <a:xfrm flipH="1">
              <a:off x="5881907" y="1805124"/>
              <a:ext cx="515252" cy="515252"/>
            </a:xfrm>
            <a:prstGeom prst="ellipse">
              <a:avLst/>
            </a:prstGeom>
            <a:solidFill>
              <a:schemeClr val="bg1"/>
            </a:solidFill>
            <a:ln w="76200" cap="flat" cmpd="sng">
              <a:solidFill>
                <a:schemeClr val="accent1"/>
              </a:solidFill>
              <a:bevel/>
            </a:ln>
          </p:spPr>
          <p:txBody>
            <a:bodyPr anchor="ctr"/>
            <a:lstStyle/>
            <a:p>
              <a:pPr algn="ctr"/>
              <a:endParaRPr lang="en-US" altLang="en-US">
                <a:solidFill>
                  <a:srgbClr val="000000"/>
                </a:solidFill>
                <a:latin typeface="宋体" panose="02010600030101010101" pitchFamily="2" charset="-122"/>
                <a:sym typeface="宋体" panose="02010600030101010101" pitchFamily="2" charset="-122"/>
              </a:endParaRPr>
            </a:p>
          </p:txBody>
        </p:sp>
        <p:sp>
          <p:nvSpPr>
            <p:cNvPr id="38" name="椭圆 10"/>
            <p:cNvSpPr>
              <a:spLocks noChangeArrowheads="1"/>
            </p:cNvSpPr>
            <p:nvPr/>
          </p:nvSpPr>
          <p:spPr bwMode="auto">
            <a:xfrm flipH="1">
              <a:off x="7771164" y="3503547"/>
              <a:ext cx="516444" cy="516444"/>
            </a:xfrm>
            <a:prstGeom prst="ellipse">
              <a:avLst/>
            </a:prstGeom>
            <a:solidFill>
              <a:schemeClr val="bg1"/>
            </a:solidFill>
            <a:ln w="76200" cap="flat" cmpd="sng">
              <a:solidFill>
                <a:schemeClr val="accent5"/>
              </a:solidFill>
              <a:bevel/>
            </a:ln>
          </p:spPr>
          <p:txBody>
            <a:bodyPr anchor="ctr"/>
            <a:lstStyle/>
            <a:p>
              <a:pPr algn="ctr"/>
              <a:endParaRPr lang="en-US" altLang="en-US">
                <a:solidFill>
                  <a:srgbClr val="000000"/>
                </a:solidFill>
                <a:latin typeface="宋体" panose="02010600030101010101" pitchFamily="2" charset="-122"/>
                <a:sym typeface="宋体" panose="02010600030101010101" pitchFamily="2" charset="-122"/>
              </a:endParaRPr>
            </a:p>
          </p:txBody>
        </p:sp>
        <p:sp>
          <p:nvSpPr>
            <p:cNvPr id="39" name="椭圆 11"/>
            <p:cNvSpPr>
              <a:spLocks noChangeArrowheads="1"/>
            </p:cNvSpPr>
            <p:nvPr/>
          </p:nvSpPr>
          <p:spPr bwMode="auto">
            <a:xfrm flipH="1">
              <a:off x="5881907" y="5241328"/>
              <a:ext cx="515252" cy="516445"/>
            </a:xfrm>
            <a:prstGeom prst="ellipse">
              <a:avLst/>
            </a:prstGeom>
            <a:solidFill>
              <a:schemeClr val="bg1"/>
            </a:solidFill>
            <a:ln w="76200" cap="flat" cmpd="sng">
              <a:solidFill>
                <a:schemeClr val="accent4"/>
              </a:solidFill>
              <a:bevel/>
            </a:ln>
          </p:spPr>
          <p:txBody>
            <a:bodyPr anchor="ctr"/>
            <a:lstStyle/>
            <a:p>
              <a:pPr algn="ctr"/>
              <a:endParaRPr lang="en-US" altLang="en-US">
                <a:solidFill>
                  <a:srgbClr val="000000"/>
                </a:solidFill>
                <a:latin typeface="宋体" panose="02010600030101010101" pitchFamily="2" charset="-122"/>
                <a:sym typeface="宋体" panose="02010600030101010101" pitchFamily="2" charset="-122"/>
              </a:endParaRPr>
            </a:p>
          </p:txBody>
        </p:sp>
        <p:sp>
          <p:nvSpPr>
            <p:cNvPr id="41" name="椭圆 44"/>
            <p:cNvSpPr>
              <a:spLocks noChangeArrowheads="1"/>
            </p:cNvSpPr>
            <p:nvPr/>
          </p:nvSpPr>
          <p:spPr bwMode="auto">
            <a:xfrm flipH="1">
              <a:off x="4010541" y="3503547"/>
              <a:ext cx="515252" cy="515252"/>
            </a:xfrm>
            <a:prstGeom prst="ellipse">
              <a:avLst/>
            </a:prstGeom>
            <a:solidFill>
              <a:schemeClr val="bg1"/>
            </a:solidFill>
            <a:ln w="76200" cap="flat" cmpd="sng">
              <a:solidFill>
                <a:schemeClr val="accent2"/>
              </a:solidFill>
              <a:bevel/>
            </a:ln>
          </p:spPr>
          <p:txBody>
            <a:bodyPr anchor="ctr"/>
            <a:lstStyle/>
            <a:p>
              <a:pPr algn="ctr"/>
              <a:endParaRPr lang="en-US" altLang="en-US">
                <a:solidFill>
                  <a:srgbClr val="000000"/>
                </a:solidFill>
                <a:latin typeface="宋体" panose="02010600030101010101" pitchFamily="2" charset="-122"/>
                <a:sym typeface="宋体" panose="02010600030101010101" pitchFamily="2" charset="-122"/>
              </a:endParaRPr>
            </a:p>
          </p:txBody>
        </p:sp>
        <p:sp>
          <p:nvSpPr>
            <p:cNvPr id="46" name="左弧形箭头 1"/>
            <p:cNvSpPr>
              <a:spLocks noChangeArrowheads="1"/>
            </p:cNvSpPr>
            <p:nvPr/>
          </p:nvSpPr>
          <p:spPr bwMode="auto">
            <a:xfrm>
              <a:off x="3898426" y="1805124"/>
              <a:ext cx="1892835" cy="4166144"/>
            </a:xfrm>
            <a:prstGeom prst="curvedRightArrow">
              <a:avLst>
                <a:gd name="adj1" fmla="val 24996"/>
                <a:gd name="adj2" fmla="val 50022"/>
                <a:gd name="adj3" fmla="val 25000"/>
              </a:avLst>
            </a:prstGeom>
            <a:solidFill>
              <a:srgbClr val="D8D8D8"/>
            </a:solidFill>
            <a:ln>
              <a:noFill/>
            </a:ln>
            <a:extLst>
              <a:ext uri="{91240B29-F687-4F45-9708-019B960494DF}">
                <a14:hiddenLine xmlns:a14="http://schemas.microsoft.com/office/drawing/2010/main" w="25400">
                  <a:solidFill>
                    <a:srgbClr val="395E8A"/>
                  </a:solidFill>
                  <a:bevel/>
                </a14:hiddenLine>
              </a:ext>
            </a:extLst>
          </p:spPr>
          <p:txBody>
            <a:bodyPr anchor="ctr"/>
            <a:lstStyle/>
            <a:p>
              <a:pPr algn="ctr"/>
              <a:endParaRPr lang="en-US" altLang="en-US">
                <a:latin typeface="宋体" panose="02010600030101010101" pitchFamily="2" charset="-122"/>
                <a:sym typeface="宋体" panose="02010600030101010101" pitchFamily="2" charset="-122"/>
              </a:endParaRPr>
            </a:p>
          </p:txBody>
        </p:sp>
        <p:sp>
          <p:nvSpPr>
            <p:cNvPr id="47" name="左弧形箭头 39"/>
            <p:cNvSpPr>
              <a:spLocks noChangeArrowheads="1"/>
            </p:cNvSpPr>
            <p:nvPr/>
          </p:nvSpPr>
          <p:spPr bwMode="auto">
            <a:xfrm flipH="1">
              <a:off x="6498539" y="1805124"/>
              <a:ext cx="1894027" cy="4166144"/>
            </a:xfrm>
            <a:prstGeom prst="curvedRightArrow">
              <a:avLst>
                <a:gd name="adj1" fmla="val 24980"/>
                <a:gd name="adj2" fmla="val 49990"/>
                <a:gd name="adj3" fmla="val 25000"/>
              </a:avLst>
            </a:prstGeom>
            <a:solidFill>
              <a:srgbClr val="D8D8D8"/>
            </a:solidFill>
            <a:ln>
              <a:noFill/>
            </a:ln>
            <a:extLst>
              <a:ext uri="{91240B29-F687-4F45-9708-019B960494DF}">
                <a14:hiddenLine xmlns:a14="http://schemas.microsoft.com/office/drawing/2010/main" w="25400">
                  <a:solidFill>
                    <a:srgbClr val="395E8A"/>
                  </a:solidFill>
                  <a:bevel/>
                </a14:hiddenLine>
              </a:ext>
            </a:extLst>
          </p:spPr>
          <p:txBody>
            <a:bodyPr anchor="ctr"/>
            <a:lstStyle/>
            <a:p>
              <a:pPr algn="ctr"/>
              <a:endParaRPr lang="en-US" altLang="en-US">
                <a:latin typeface="宋体" panose="02010600030101010101" pitchFamily="2" charset="-122"/>
                <a:sym typeface="宋体" panose="02010600030101010101" pitchFamily="2" charset="-122"/>
              </a:endParaRPr>
            </a:p>
          </p:txBody>
        </p:sp>
        <p:sp>
          <p:nvSpPr>
            <p:cNvPr id="53" name="TextBox 52"/>
            <p:cNvSpPr txBox="1"/>
            <p:nvPr/>
          </p:nvSpPr>
          <p:spPr>
            <a:xfrm>
              <a:off x="5033594" y="2905593"/>
              <a:ext cx="2124812" cy="400110"/>
            </a:xfrm>
            <a:prstGeom prst="rect">
              <a:avLst/>
            </a:prstGeom>
            <a:noFill/>
          </p:spPr>
          <p:txBody>
            <a:bodyPr wrap="none" rtlCol="0">
              <a:spAutoFit/>
            </a:bodyPr>
            <a:lstStyle/>
            <a:p>
              <a:pPr algn="ctr"/>
              <a:r>
                <a:rPr lang="en-US" sz="2000" b="1" smtClean="0">
                  <a:latin typeface="+mj-lt"/>
                </a:rPr>
                <a:t>DATA DIAGRAM</a:t>
              </a:r>
              <a:endParaRPr lang="en-GB" sz="2000" b="1">
                <a:latin typeface="+mj-lt"/>
              </a:endParaRPr>
            </a:p>
          </p:txBody>
        </p:sp>
        <p:sp>
          <p:nvSpPr>
            <p:cNvPr id="69" name="Rectangle 68"/>
            <p:cNvSpPr/>
            <p:nvPr/>
          </p:nvSpPr>
          <p:spPr>
            <a:xfrm>
              <a:off x="4572000" y="3278974"/>
              <a:ext cx="3048000" cy="1384995"/>
            </a:xfrm>
            <a:prstGeom prst="rect">
              <a:avLst/>
            </a:prstGeom>
          </p:spPr>
          <p:txBody>
            <a:bodyPr wrap="square">
              <a:spAutoFit/>
            </a:bodyPr>
            <a:lstStyle/>
            <a:p>
              <a:pPr algn="ctr"/>
              <a:r>
                <a:rPr lang="en-GB" sz="1400"/>
                <a:t>Lorem ipsum dolor sit amet, consectetuer adipiscing elit, sed diam nonummy nibh euismod tincidunt ut laoreet dolore magna aliquam erat volutpat. Ut wisi enim ad minim veniam, quis nostrud </a:t>
              </a:r>
              <a:endParaRPr lang="en-GB" sz="1400"/>
            </a:p>
          </p:txBody>
        </p:sp>
        <p:grpSp>
          <p:nvGrpSpPr>
            <p:cNvPr id="70" name="Group 69"/>
            <p:cNvGrpSpPr/>
            <p:nvPr/>
          </p:nvGrpSpPr>
          <p:grpSpPr>
            <a:xfrm>
              <a:off x="5981606" y="5340702"/>
              <a:ext cx="317153" cy="317695"/>
              <a:chOff x="9145588" y="4435475"/>
              <a:chExt cx="464344" cy="465138"/>
            </a:xfrm>
          </p:grpSpPr>
          <p:sp>
            <p:nvSpPr>
              <p:cNvPr id="71"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2"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3"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4"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5"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6"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7"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8"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9"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80" name="Group 79"/>
            <p:cNvGrpSpPr/>
            <p:nvPr/>
          </p:nvGrpSpPr>
          <p:grpSpPr>
            <a:xfrm>
              <a:off x="7864358" y="3622124"/>
              <a:ext cx="317153" cy="317695"/>
              <a:chOff x="7287419" y="3505994"/>
              <a:chExt cx="464344" cy="465138"/>
            </a:xfrm>
          </p:grpSpPr>
          <p:sp>
            <p:nvSpPr>
              <p:cNvPr id="81" name="AutoShape 37"/>
              <p:cNvSpPr/>
              <p:nvPr/>
            </p:nvSpPr>
            <p:spPr bwMode="auto">
              <a:xfrm>
                <a:off x="7287419" y="354965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82" name="AutoShape 38"/>
              <p:cNvSpPr/>
              <p:nvPr/>
            </p:nvSpPr>
            <p:spPr bwMode="auto">
              <a:xfrm>
                <a:off x="7490619" y="373856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83" name="AutoShape 39"/>
              <p:cNvSpPr/>
              <p:nvPr/>
            </p:nvSpPr>
            <p:spPr bwMode="auto">
              <a:xfrm>
                <a:off x="7679532" y="350599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84" name="AutoShape 40"/>
              <p:cNvSpPr/>
              <p:nvPr/>
            </p:nvSpPr>
            <p:spPr bwMode="auto">
              <a:xfrm>
                <a:off x="7403307" y="372427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85" name="AutoShape 41"/>
              <p:cNvSpPr/>
              <p:nvPr/>
            </p:nvSpPr>
            <p:spPr bwMode="auto">
              <a:xfrm>
                <a:off x="7461250" y="382587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86" name="AutoShape 42"/>
              <p:cNvSpPr/>
              <p:nvPr/>
            </p:nvSpPr>
            <p:spPr bwMode="auto">
              <a:xfrm>
                <a:off x="7693819" y="360759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87" name="Group 86"/>
            <p:cNvGrpSpPr/>
            <p:nvPr/>
          </p:nvGrpSpPr>
          <p:grpSpPr>
            <a:xfrm>
              <a:off x="4146263" y="3609533"/>
              <a:ext cx="238000" cy="317695"/>
              <a:chOff x="2639219" y="3510757"/>
              <a:chExt cx="348456" cy="465138"/>
            </a:xfrm>
          </p:grpSpPr>
          <p:sp>
            <p:nvSpPr>
              <p:cNvPr id="88" name="AutoShape 115"/>
              <p:cNvSpPr/>
              <p:nvPr/>
            </p:nvSpPr>
            <p:spPr bwMode="auto">
              <a:xfrm>
                <a:off x="2639219" y="3510757"/>
                <a:ext cx="348456"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00" y="12825"/>
                    </a:moveTo>
                    <a:lnTo>
                      <a:pt x="19800" y="13500"/>
                    </a:lnTo>
                    <a:lnTo>
                      <a:pt x="19800" y="14850"/>
                    </a:lnTo>
                    <a:lnTo>
                      <a:pt x="19800" y="15525"/>
                    </a:lnTo>
                    <a:cubicBezTo>
                      <a:pt x="19800" y="18129"/>
                      <a:pt x="16972" y="20249"/>
                      <a:pt x="13499" y="20249"/>
                    </a:cubicBezTo>
                    <a:lnTo>
                      <a:pt x="8099" y="20249"/>
                    </a:lnTo>
                    <a:cubicBezTo>
                      <a:pt x="4627" y="20249"/>
                      <a:pt x="1800" y="18129"/>
                      <a:pt x="1800" y="15525"/>
                    </a:cubicBezTo>
                    <a:lnTo>
                      <a:pt x="1800" y="14850"/>
                    </a:lnTo>
                    <a:lnTo>
                      <a:pt x="1800" y="13500"/>
                    </a:lnTo>
                    <a:lnTo>
                      <a:pt x="1800" y="12825"/>
                    </a:lnTo>
                    <a:lnTo>
                      <a:pt x="1800" y="10800"/>
                    </a:lnTo>
                    <a:cubicBezTo>
                      <a:pt x="1800" y="10427"/>
                      <a:pt x="2203" y="10124"/>
                      <a:pt x="2699" y="10124"/>
                    </a:cubicBezTo>
                    <a:lnTo>
                      <a:pt x="4499" y="10124"/>
                    </a:lnTo>
                    <a:lnTo>
                      <a:pt x="17100" y="10124"/>
                    </a:lnTo>
                    <a:lnTo>
                      <a:pt x="18899" y="10124"/>
                    </a:lnTo>
                    <a:cubicBezTo>
                      <a:pt x="19396" y="10124"/>
                      <a:pt x="19800" y="10427"/>
                      <a:pt x="19800" y="10800"/>
                    </a:cubicBezTo>
                    <a:cubicBezTo>
                      <a:pt x="19800" y="10800"/>
                      <a:pt x="19800" y="12825"/>
                      <a:pt x="19800" y="12825"/>
                    </a:cubicBezTo>
                    <a:close/>
                    <a:moveTo>
                      <a:pt x="14400" y="6075"/>
                    </a:moveTo>
                    <a:lnTo>
                      <a:pt x="14400" y="6076"/>
                    </a:lnTo>
                    <a:lnTo>
                      <a:pt x="14400" y="8774"/>
                    </a:lnTo>
                    <a:lnTo>
                      <a:pt x="7200" y="8774"/>
                    </a:lnTo>
                    <a:lnTo>
                      <a:pt x="7200" y="6076"/>
                    </a:lnTo>
                    <a:lnTo>
                      <a:pt x="7200" y="6075"/>
                    </a:lnTo>
                    <a:cubicBezTo>
                      <a:pt x="7200" y="4583"/>
                      <a:pt x="8811" y="3375"/>
                      <a:pt x="10800" y="3375"/>
                    </a:cubicBezTo>
                    <a:cubicBezTo>
                      <a:pt x="12788" y="3375"/>
                      <a:pt x="14400" y="4583"/>
                      <a:pt x="14400" y="6075"/>
                    </a:cubicBezTo>
                    <a:moveTo>
                      <a:pt x="4499" y="6075"/>
                    </a:moveTo>
                    <a:cubicBezTo>
                      <a:pt x="4499" y="3465"/>
                      <a:pt x="7320" y="1350"/>
                      <a:pt x="10800" y="1350"/>
                    </a:cubicBezTo>
                    <a:cubicBezTo>
                      <a:pt x="14279" y="1350"/>
                      <a:pt x="17100" y="3465"/>
                      <a:pt x="17100" y="6075"/>
                    </a:cubicBezTo>
                    <a:lnTo>
                      <a:pt x="17100" y="8774"/>
                    </a:lnTo>
                    <a:lnTo>
                      <a:pt x="15299" y="8774"/>
                    </a:lnTo>
                    <a:lnTo>
                      <a:pt x="15299" y="6076"/>
                    </a:lnTo>
                    <a:cubicBezTo>
                      <a:pt x="15299" y="4212"/>
                      <a:pt x="13285" y="2701"/>
                      <a:pt x="10800" y="2701"/>
                    </a:cubicBezTo>
                    <a:cubicBezTo>
                      <a:pt x="8314" y="2701"/>
                      <a:pt x="6299" y="4212"/>
                      <a:pt x="6299" y="6076"/>
                    </a:cubicBezTo>
                    <a:lnTo>
                      <a:pt x="6299" y="8774"/>
                    </a:lnTo>
                    <a:lnTo>
                      <a:pt x="4499" y="8774"/>
                    </a:lnTo>
                    <a:cubicBezTo>
                      <a:pt x="4499" y="8774"/>
                      <a:pt x="4499" y="6075"/>
                      <a:pt x="4499" y="6075"/>
                    </a:cubicBezTo>
                    <a:close/>
                    <a:moveTo>
                      <a:pt x="18899" y="8774"/>
                    </a:moveTo>
                    <a:lnTo>
                      <a:pt x="18899" y="6075"/>
                    </a:lnTo>
                    <a:cubicBezTo>
                      <a:pt x="18899" y="2719"/>
                      <a:pt x="15274" y="0"/>
                      <a:pt x="10800" y="0"/>
                    </a:cubicBezTo>
                    <a:cubicBezTo>
                      <a:pt x="6325" y="0"/>
                      <a:pt x="2699" y="2719"/>
                      <a:pt x="2699" y="6075"/>
                    </a:cubicBezTo>
                    <a:lnTo>
                      <a:pt x="2699" y="8774"/>
                    </a:lnTo>
                    <a:cubicBezTo>
                      <a:pt x="1208" y="8774"/>
                      <a:pt x="0" y="9681"/>
                      <a:pt x="0" y="10800"/>
                    </a:cubicBezTo>
                    <a:lnTo>
                      <a:pt x="0" y="12825"/>
                    </a:lnTo>
                    <a:lnTo>
                      <a:pt x="0" y="13500"/>
                    </a:lnTo>
                    <a:lnTo>
                      <a:pt x="0" y="14850"/>
                    </a:lnTo>
                    <a:lnTo>
                      <a:pt x="0" y="15525"/>
                    </a:lnTo>
                    <a:cubicBezTo>
                      <a:pt x="0" y="18880"/>
                      <a:pt x="3625" y="21599"/>
                      <a:pt x="8099" y="21599"/>
                    </a:cubicBezTo>
                    <a:lnTo>
                      <a:pt x="13499" y="21599"/>
                    </a:lnTo>
                    <a:cubicBezTo>
                      <a:pt x="17974" y="21599"/>
                      <a:pt x="21600" y="18880"/>
                      <a:pt x="21600" y="15525"/>
                    </a:cubicBezTo>
                    <a:lnTo>
                      <a:pt x="21600" y="14850"/>
                    </a:lnTo>
                    <a:lnTo>
                      <a:pt x="21600" y="13500"/>
                    </a:lnTo>
                    <a:lnTo>
                      <a:pt x="21600" y="12825"/>
                    </a:lnTo>
                    <a:lnTo>
                      <a:pt x="21600" y="10800"/>
                    </a:lnTo>
                    <a:cubicBezTo>
                      <a:pt x="21600" y="9681"/>
                      <a:pt x="20391" y="8774"/>
                      <a:pt x="18899" y="8774"/>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9" name="AutoShape 116"/>
              <p:cNvSpPr/>
              <p:nvPr/>
            </p:nvSpPr>
            <p:spPr bwMode="auto">
              <a:xfrm>
                <a:off x="2784475" y="3786982"/>
                <a:ext cx="57944"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3226"/>
                      <a:pt x="0" y="7201"/>
                    </a:cubicBezTo>
                    <a:cubicBezTo>
                      <a:pt x="0" y="9390"/>
                      <a:pt x="1798" y="13537"/>
                      <a:pt x="3601" y="16821"/>
                    </a:cubicBezTo>
                    <a:cubicBezTo>
                      <a:pt x="5070" y="19493"/>
                      <a:pt x="6916" y="21600"/>
                      <a:pt x="10800" y="21600"/>
                    </a:cubicBezTo>
                    <a:cubicBezTo>
                      <a:pt x="15016" y="21600"/>
                      <a:pt x="16529" y="19514"/>
                      <a:pt x="18003" y="16858"/>
                    </a:cubicBezTo>
                    <a:cubicBezTo>
                      <a:pt x="19828" y="13567"/>
                      <a:pt x="21600" y="9397"/>
                      <a:pt x="21600" y="7201"/>
                    </a:cubicBezTo>
                    <a:cubicBezTo>
                      <a:pt x="21600" y="3226"/>
                      <a:pt x="16761" y="0"/>
                      <a:pt x="10800" y="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90" name="Group 89"/>
            <p:cNvGrpSpPr/>
            <p:nvPr/>
          </p:nvGrpSpPr>
          <p:grpSpPr>
            <a:xfrm>
              <a:off x="5992775" y="1913195"/>
              <a:ext cx="317153" cy="317153"/>
              <a:chOff x="4439444" y="1652588"/>
              <a:chExt cx="464344" cy="464344"/>
            </a:xfrm>
          </p:grpSpPr>
          <p:sp>
            <p:nvSpPr>
              <p:cNvPr id="91"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92"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93"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solidFill>
                <a:srgbClr val="42424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sp>
        <p:nvSpPr>
          <p:cNvPr id="94" name="TextBox 93"/>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95" name="Straight Connector 9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98" name="Group 97"/>
          <p:cNvGrpSpPr/>
          <p:nvPr/>
        </p:nvGrpSpPr>
        <p:grpSpPr>
          <a:xfrm>
            <a:off x="818586" y="1358764"/>
            <a:ext cx="2945200" cy="1073477"/>
            <a:chOff x="773723" y="1924636"/>
            <a:chExt cx="2945200" cy="1073477"/>
          </a:xfrm>
        </p:grpSpPr>
        <p:sp>
          <p:nvSpPr>
            <p:cNvPr id="96" name="TextBox 95"/>
            <p:cNvSpPr txBox="1"/>
            <p:nvPr/>
          </p:nvSpPr>
          <p:spPr>
            <a:xfrm>
              <a:off x="2115151" y="1924636"/>
              <a:ext cx="1603772" cy="400110"/>
            </a:xfrm>
            <a:prstGeom prst="rect">
              <a:avLst/>
            </a:prstGeom>
            <a:noFill/>
          </p:spPr>
          <p:txBody>
            <a:bodyPr wrap="none" rtlCol="0">
              <a:spAutoFit/>
            </a:bodyPr>
            <a:lstStyle/>
            <a:p>
              <a:pPr algn="r"/>
              <a:r>
                <a:rPr lang="en-US" sz="2000" b="1" smtClean="0">
                  <a:solidFill>
                    <a:schemeClr val="accent1"/>
                  </a:solidFill>
                </a:rPr>
                <a:t>Web Analysis</a:t>
              </a:r>
              <a:endParaRPr lang="en-GB" sz="2000" b="1">
                <a:solidFill>
                  <a:schemeClr val="accent1"/>
                </a:solidFill>
              </a:endParaRPr>
            </a:p>
          </p:txBody>
        </p:sp>
        <p:sp>
          <p:nvSpPr>
            <p:cNvPr id="97" name="Rectangle 96"/>
            <p:cNvSpPr/>
            <p:nvPr/>
          </p:nvSpPr>
          <p:spPr>
            <a:xfrm>
              <a:off x="773723" y="2259449"/>
              <a:ext cx="2945200" cy="738664"/>
            </a:xfrm>
            <a:prstGeom prst="rect">
              <a:avLst/>
            </a:prstGeom>
          </p:spPr>
          <p:txBody>
            <a:bodyPr wrap="square">
              <a:spAutoFit/>
            </a:bodyPr>
            <a:lstStyle/>
            <a:p>
              <a:pPr algn="r"/>
              <a:r>
                <a:rPr lang="en-GB" sz="1400"/>
                <a:t>Lorem ipsum dolor sit amet, consectetuer adipiscing elit, sed diam nonummy nibh euismod tincidunt </a:t>
              </a:r>
              <a:r>
                <a:rPr lang="en-GB" sz="1400" smtClean="0"/>
                <a:t>ut</a:t>
              </a:r>
              <a:endParaRPr lang="en-GB" sz="1400"/>
            </a:p>
          </p:txBody>
        </p:sp>
      </p:grpSp>
      <p:grpSp>
        <p:nvGrpSpPr>
          <p:cNvPr id="99" name="Group 98"/>
          <p:cNvGrpSpPr/>
          <p:nvPr/>
        </p:nvGrpSpPr>
        <p:grpSpPr>
          <a:xfrm>
            <a:off x="818586" y="4770064"/>
            <a:ext cx="2945200" cy="1073477"/>
            <a:chOff x="773723" y="1924636"/>
            <a:chExt cx="2945200" cy="1073477"/>
          </a:xfrm>
        </p:grpSpPr>
        <p:sp>
          <p:nvSpPr>
            <p:cNvPr id="100" name="TextBox 99"/>
            <p:cNvSpPr txBox="1"/>
            <p:nvPr/>
          </p:nvSpPr>
          <p:spPr>
            <a:xfrm>
              <a:off x="2138041" y="1924636"/>
              <a:ext cx="1580882" cy="400110"/>
            </a:xfrm>
            <a:prstGeom prst="rect">
              <a:avLst/>
            </a:prstGeom>
            <a:noFill/>
          </p:spPr>
          <p:txBody>
            <a:bodyPr wrap="none" rtlCol="0">
              <a:spAutoFit/>
            </a:bodyPr>
            <a:lstStyle/>
            <a:p>
              <a:pPr algn="r"/>
              <a:r>
                <a:rPr lang="en-US" sz="2000" b="1" smtClean="0">
                  <a:solidFill>
                    <a:schemeClr val="accent2"/>
                  </a:solidFill>
                </a:rPr>
                <a:t>HTML Design</a:t>
              </a:r>
              <a:endParaRPr lang="en-GB" sz="2000" b="1">
                <a:solidFill>
                  <a:schemeClr val="accent2"/>
                </a:solidFill>
              </a:endParaRPr>
            </a:p>
          </p:txBody>
        </p:sp>
        <p:sp>
          <p:nvSpPr>
            <p:cNvPr id="101" name="Rectangle 100"/>
            <p:cNvSpPr/>
            <p:nvPr/>
          </p:nvSpPr>
          <p:spPr>
            <a:xfrm>
              <a:off x="773723" y="2259449"/>
              <a:ext cx="2945200" cy="738664"/>
            </a:xfrm>
            <a:prstGeom prst="rect">
              <a:avLst/>
            </a:prstGeom>
          </p:spPr>
          <p:txBody>
            <a:bodyPr wrap="square">
              <a:spAutoFit/>
            </a:bodyPr>
            <a:lstStyle/>
            <a:p>
              <a:pPr algn="r"/>
              <a:r>
                <a:rPr lang="en-GB" sz="1400"/>
                <a:t>Lorem ipsum dolor sit amet, consectetuer adipiscing elit, sed diam nonummy nibh euismod tincidunt </a:t>
              </a:r>
              <a:r>
                <a:rPr lang="en-GB" sz="1400" smtClean="0"/>
                <a:t>ut</a:t>
              </a:r>
              <a:endParaRPr lang="en-GB" sz="1400"/>
            </a:p>
          </p:txBody>
        </p:sp>
      </p:grpSp>
      <p:grpSp>
        <p:nvGrpSpPr>
          <p:cNvPr id="102" name="Group 101"/>
          <p:cNvGrpSpPr/>
          <p:nvPr/>
        </p:nvGrpSpPr>
        <p:grpSpPr>
          <a:xfrm>
            <a:off x="8736053" y="1353617"/>
            <a:ext cx="2945200" cy="1073477"/>
            <a:chOff x="773723" y="1924636"/>
            <a:chExt cx="2945200" cy="1073477"/>
          </a:xfrm>
        </p:grpSpPr>
        <p:sp>
          <p:nvSpPr>
            <p:cNvPr id="103" name="TextBox 102"/>
            <p:cNvSpPr txBox="1"/>
            <p:nvPr/>
          </p:nvSpPr>
          <p:spPr>
            <a:xfrm>
              <a:off x="773723" y="1924636"/>
              <a:ext cx="1229247" cy="400110"/>
            </a:xfrm>
            <a:prstGeom prst="rect">
              <a:avLst/>
            </a:prstGeom>
            <a:noFill/>
          </p:spPr>
          <p:txBody>
            <a:bodyPr wrap="none" rtlCol="0">
              <a:spAutoFit/>
            </a:bodyPr>
            <a:lstStyle/>
            <a:p>
              <a:r>
                <a:rPr lang="en-US" sz="2000" b="1" smtClean="0">
                  <a:solidFill>
                    <a:schemeClr val="accent5"/>
                  </a:solidFill>
                </a:rPr>
                <a:t>Illustrator</a:t>
              </a:r>
              <a:endParaRPr lang="en-GB" sz="2000" b="1">
                <a:solidFill>
                  <a:schemeClr val="accent5"/>
                </a:solidFill>
              </a:endParaRPr>
            </a:p>
          </p:txBody>
        </p:sp>
        <p:sp>
          <p:nvSpPr>
            <p:cNvPr id="104" name="Rectangle 103"/>
            <p:cNvSpPr/>
            <p:nvPr/>
          </p:nvSpPr>
          <p:spPr>
            <a:xfrm>
              <a:off x="773723" y="2259449"/>
              <a:ext cx="2945200" cy="738664"/>
            </a:xfrm>
            <a:prstGeom prst="rect">
              <a:avLst/>
            </a:prstGeom>
          </p:spPr>
          <p:txBody>
            <a:bodyPr wrap="square">
              <a:spAutoFit/>
            </a:bodyPr>
            <a:lstStyle/>
            <a:p>
              <a:r>
                <a:rPr lang="en-GB" sz="1400"/>
                <a:t>Lorem ipsum dolor sit amet, consectetuer adipiscing elit, sed diam nonummy nibh euismod tincidunt </a:t>
              </a:r>
              <a:r>
                <a:rPr lang="en-GB" sz="1400" smtClean="0"/>
                <a:t>ut</a:t>
              </a:r>
              <a:endParaRPr lang="en-GB" sz="1400"/>
            </a:p>
          </p:txBody>
        </p:sp>
      </p:grpSp>
      <p:grpSp>
        <p:nvGrpSpPr>
          <p:cNvPr id="108" name="Group 107"/>
          <p:cNvGrpSpPr/>
          <p:nvPr/>
        </p:nvGrpSpPr>
        <p:grpSpPr>
          <a:xfrm>
            <a:off x="8736053" y="4770064"/>
            <a:ext cx="2945200" cy="1073477"/>
            <a:chOff x="773723" y="1924636"/>
            <a:chExt cx="2945200" cy="1073477"/>
          </a:xfrm>
        </p:grpSpPr>
        <p:sp>
          <p:nvSpPr>
            <p:cNvPr id="109" name="TextBox 108"/>
            <p:cNvSpPr txBox="1"/>
            <p:nvPr/>
          </p:nvSpPr>
          <p:spPr>
            <a:xfrm>
              <a:off x="773723" y="1924636"/>
              <a:ext cx="1542410" cy="400110"/>
            </a:xfrm>
            <a:prstGeom prst="rect">
              <a:avLst/>
            </a:prstGeom>
            <a:noFill/>
          </p:spPr>
          <p:txBody>
            <a:bodyPr wrap="none" rtlCol="0">
              <a:spAutoFit/>
            </a:bodyPr>
            <a:lstStyle/>
            <a:p>
              <a:r>
                <a:rPr lang="en-US" sz="2000" b="1" smtClean="0">
                  <a:solidFill>
                    <a:schemeClr val="accent4"/>
                  </a:solidFill>
                </a:rPr>
                <a:t>Social Media</a:t>
              </a:r>
              <a:endParaRPr lang="en-GB" sz="2000" b="1">
                <a:solidFill>
                  <a:schemeClr val="accent4"/>
                </a:solidFill>
              </a:endParaRPr>
            </a:p>
          </p:txBody>
        </p:sp>
        <p:sp>
          <p:nvSpPr>
            <p:cNvPr id="110" name="Rectangle 109"/>
            <p:cNvSpPr/>
            <p:nvPr/>
          </p:nvSpPr>
          <p:spPr>
            <a:xfrm>
              <a:off x="773723" y="2259449"/>
              <a:ext cx="2945200" cy="738664"/>
            </a:xfrm>
            <a:prstGeom prst="rect">
              <a:avLst/>
            </a:prstGeom>
          </p:spPr>
          <p:txBody>
            <a:bodyPr wrap="square">
              <a:spAutoFit/>
            </a:bodyPr>
            <a:lstStyle/>
            <a:p>
              <a:r>
                <a:rPr lang="en-GB" sz="1400"/>
                <a:t>Lorem ipsum dolor sit amet, consectetuer adipiscing elit, sed diam nonummy nibh euismod tincidunt </a:t>
              </a:r>
              <a:r>
                <a:rPr lang="en-GB" sz="1400" smtClean="0"/>
                <a:t>ut</a:t>
              </a:r>
              <a:endParaRPr lang="en-GB" sz="140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wipe(left)">
                                      <p:cBhvr>
                                        <p:cTn id="11" dur="500"/>
                                        <p:tgtEl>
                                          <p:spTgt spid="9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95"/>
                                        </p:tgtEl>
                                        <p:attrNameLst>
                                          <p:attrName>style.visibility</p:attrName>
                                        </p:attrNameLst>
                                      </p:cBhvr>
                                      <p:to>
                                        <p:strVal val="visible"/>
                                      </p:to>
                                    </p:set>
                                    <p:animEffect transition="in" filter="fade">
                                      <p:cBhvr>
                                        <p:cTn id="15" dur="500"/>
                                        <p:tgtEl>
                                          <p:spTgt spid="95"/>
                                        </p:tgtEl>
                                      </p:cBhvr>
                                    </p:animEffect>
                                  </p:childTnLst>
                                </p:cTn>
                              </p:par>
                            </p:childTnLst>
                          </p:cTn>
                        </p:par>
                        <p:par>
                          <p:cTn id="16" fill="hold">
                            <p:stCondLst>
                              <p:cond delay="1500"/>
                            </p:stCondLst>
                            <p:childTnLst>
                              <p:par>
                                <p:cTn id="17" presetID="3" presetClass="entr" presetSubtype="10"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blinds(horizontal)">
                                      <p:cBhvr>
                                        <p:cTn id="19" dur="500"/>
                                        <p:tgtEl>
                                          <p:spTgt spid="4"/>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51"/>
                                        </p:tgtEl>
                                        <p:attrNameLst>
                                          <p:attrName>style.visibility</p:attrName>
                                        </p:attrNameLst>
                                      </p:cBhvr>
                                      <p:to>
                                        <p:strVal val="visible"/>
                                      </p:to>
                                    </p:set>
                                    <p:animEffect transition="in" filter="wipe(right)">
                                      <p:cBhvr>
                                        <p:cTn id="23" dur="500"/>
                                        <p:tgtEl>
                                          <p:spTgt spid="51"/>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98"/>
                                        </p:tgtEl>
                                        <p:attrNameLst>
                                          <p:attrName>style.visibility</p:attrName>
                                        </p:attrNameLst>
                                      </p:cBhvr>
                                      <p:to>
                                        <p:strVal val="visible"/>
                                      </p:to>
                                    </p:set>
                                    <p:animEffect transition="in" filter="fade">
                                      <p:cBhvr>
                                        <p:cTn id="27" dur="500"/>
                                        <p:tgtEl>
                                          <p:spTgt spid="98"/>
                                        </p:tgtEl>
                                      </p:cBhvr>
                                    </p:animEffect>
                                  </p:childTnLst>
                                </p:cTn>
                              </p:par>
                            </p:childTnLst>
                          </p:cTn>
                        </p:par>
                        <p:par>
                          <p:cTn id="28" fill="hold">
                            <p:stCondLst>
                              <p:cond delay="3000"/>
                            </p:stCondLst>
                            <p:childTnLst>
                              <p:par>
                                <p:cTn id="29" presetID="22" presetClass="entr" presetSubtype="1" fill="hold" grpId="0" nodeType="afterEffect">
                                  <p:stCondLst>
                                    <p:cond delay="0"/>
                                  </p:stCondLst>
                                  <p:childTnLst>
                                    <p:set>
                                      <p:cBhvr>
                                        <p:cTn id="30" dur="1" fill="hold">
                                          <p:stCondLst>
                                            <p:cond delay="0"/>
                                          </p:stCondLst>
                                        </p:cTn>
                                        <p:tgtEl>
                                          <p:spTgt spid="49"/>
                                        </p:tgtEl>
                                        <p:attrNameLst>
                                          <p:attrName>style.visibility</p:attrName>
                                        </p:attrNameLst>
                                      </p:cBhvr>
                                      <p:to>
                                        <p:strVal val="visible"/>
                                      </p:to>
                                    </p:set>
                                    <p:animEffect transition="in" filter="wipe(up)">
                                      <p:cBhvr>
                                        <p:cTn id="31" dur="500"/>
                                        <p:tgtEl>
                                          <p:spTgt spid="49"/>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99"/>
                                        </p:tgtEl>
                                        <p:attrNameLst>
                                          <p:attrName>style.visibility</p:attrName>
                                        </p:attrNameLst>
                                      </p:cBhvr>
                                      <p:to>
                                        <p:strVal val="visible"/>
                                      </p:to>
                                    </p:set>
                                    <p:animEffect transition="in" filter="fade">
                                      <p:cBhvr>
                                        <p:cTn id="35" dur="500"/>
                                        <p:tgtEl>
                                          <p:spTgt spid="99"/>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8"/>
                                        </p:tgtEl>
                                        <p:attrNameLst>
                                          <p:attrName>style.visibility</p:attrName>
                                        </p:attrNameLst>
                                      </p:cBhvr>
                                      <p:to>
                                        <p:strVal val="visible"/>
                                      </p:to>
                                    </p:set>
                                    <p:animEffect transition="in" filter="wipe(down)">
                                      <p:cBhvr>
                                        <p:cTn id="39" dur="500"/>
                                        <p:tgtEl>
                                          <p:spTgt spid="48"/>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102"/>
                                        </p:tgtEl>
                                        <p:attrNameLst>
                                          <p:attrName>style.visibility</p:attrName>
                                        </p:attrNameLst>
                                      </p:cBhvr>
                                      <p:to>
                                        <p:strVal val="visible"/>
                                      </p:to>
                                    </p:set>
                                    <p:animEffect transition="in" filter="fade">
                                      <p:cBhvr>
                                        <p:cTn id="43" dur="500"/>
                                        <p:tgtEl>
                                          <p:spTgt spid="102"/>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50"/>
                                        </p:tgtEl>
                                        <p:attrNameLst>
                                          <p:attrName>style.visibility</p:attrName>
                                        </p:attrNameLst>
                                      </p:cBhvr>
                                      <p:to>
                                        <p:strVal val="visible"/>
                                      </p:to>
                                    </p:set>
                                    <p:animEffect transition="in" filter="wipe(left)">
                                      <p:cBhvr>
                                        <p:cTn id="47" dur="500"/>
                                        <p:tgtEl>
                                          <p:spTgt spid="50"/>
                                        </p:tgtEl>
                                      </p:cBhvr>
                                    </p:animEffect>
                                  </p:childTnLst>
                                </p:cTn>
                              </p:par>
                            </p:childTnLst>
                          </p:cTn>
                        </p:par>
                        <p:par>
                          <p:cTn id="48" fill="hold">
                            <p:stCondLst>
                              <p:cond delay="5500"/>
                            </p:stCondLst>
                            <p:childTnLst>
                              <p:par>
                                <p:cTn id="49" presetID="10" presetClass="entr" presetSubtype="0" fill="hold" nodeType="afterEffect">
                                  <p:stCondLst>
                                    <p:cond delay="0"/>
                                  </p:stCondLst>
                                  <p:childTnLst>
                                    <p:set>
                                      <p:cBhvr>
                                        <p:cTn id="50" dur="1" fill="hold">
                                          <p:stCondLst>
                                            <p:cond delay="0"/>
                                          </p:stCondLst>
                                        </p:cTn>
                                        <p:tgtEl>
                                          <p:spTgt spid="108"/>
                                        </p:tgtEl>
                                        <p:attrNameLst>
                                          <p:attrName>style.visibility</p:attrName>
                                        </p:attrNameLst>
                                      </p:cBhvr>
                                      <p:to>
                                        <p:strVal val="visible"/>
                                      </p:to>
                                    </p:set>
                                    <p:animEffect transition="in" filter="fade">
                                      <p:cBhvr>
                                        <p:cTn id="51" dur="5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50" grpId="0" animBg="1"/>
      <p:bldP spid="2" grpId="0"/>
      <p:bldP spid="49" grpId="0" animBg="1"/>
      <p:bldP spid="51" grpId="0" animBg="1"/>
      <p:bldP spid="94"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Pyramid Infographic </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17" name="Group 16"/>
          <p:cNvGrpSpPr/>
          <p:nvPr/>
        </p:nvGrpSpPr>
        <p:grpSpPr>
          <a:xfrm>
            <a:off x="5501116" y="1729561"/>
            <a:ext cx="7193811" cy="4896423"/>
            <a:chOff x="5501116" y="1729561"/>
            <a:chExt cx="7193811" cy="4896423"/>
          </a:xfrm>
        </p:grpSpPr>
        <p:sp>
          <p:nvSpPr>
            <p:cNvPr id="5" name="Isosceles Triangle 3"/>
            <p:cNvSpPr/>
            <p:nvPr/>
          </p:nvSpPr>
          <p:spPr>
            <a:xfrm flipH="1">
              <a:off x="7629101" y="2326609"/>
              <a:ext cx="2516979" cy="4299375"/>
            </a:xfrm>
            <a:custGeom>
              <a:avLst/>
              <a:gdLst>
                <a:gd name="connsiteX0" fmla="*/ 0 w 3201766"/>
                <a:gd name="connsiteY0" fmla="*/ 4299375 h 4299375"/>
                <a:gd name="connsiteX1" fmla="*/ 3201766 w 3201766"/>
                <a:gd name="connsiteY1" fmla="*/ 0 h 4299375"/>
                <a:gd name="connsiteX2" fmla="*/ 3201766 w 3201766"/>
                <a:gd name="connsiteY2" fmla="*/ 4299375 h 4299375"/>
                <a:gd name="connsiteX3" fmla="*/ 0 w 3201766"/>
                <a:gd name="connsiteY3" fmla="*/ 4299375 h 4299375"/>
                <a:gd name="connsiteX0-1" fmla="*/ 0 w 3201766"/>
                <a:gd name="connsiteY0-2" fmla="*/ 4299375 h 4299375"/>
                <a:gd name="connsiteX1-3" fmla="*/ 1060450 w 3201766"/>
                <a:gd name="connsiteY1-4" fmla="*/ 2851575 h 4299375"/>
                <a:gd name="connsiteX2-5" fmla="*/ 3201766 w 3201766"/>
                <a:gd name="connsiteY2-6" fmla="*/ 0 h 4299375"/>
                <a:gd name="connsiteX3-7" fmla="*/ 3201766 w 3201766"/>
                <a:gd name="connsiteY3-8" fmla="*/ 4299375 h 4299375"/>
                <a:gd name="connsiteX4" fmla="*/ 0 w 3201766"/>
                <a:gd name="connsiteY4" fmla="*/ 4299375 h 4299375"/>
                <a:gd name="connsiteX0-9" fmla="*/ 0 w 3201766"/>
                <a:gd name="connsiteY0-10" fmla="*/ 4299375 h 4299375"/>
                <a:gd name="connsiteX1-11" fmla="*/ 1019561 w 3201766"/>
                <a:gd name="connsiteY1-12" fmla="*/ 2903963 h 4299375"/>
                <a:gd name="connsiteX2-13" fmla="*/ 1060450 w 3201766"/>
                <a:gd name="connsiteY2-14" fmla="*/ 2851575 h 4299375"/>
                <a:gd name="connsiteX3-15" fmla="*/ 3201766 w 3201766"/>
                <a:gd name="connsiteY3-16" fmla="*/ 0 h 4299375"/>
                <a:gd name="connsiteX4-17" fmla="*/ 3201766 w 3201766"/>
                <a:gd name="connsiteY4-18" fmla="*/ 4299375 h 4299375"/>
                <a:gd name="connsiteX5" fmla="*/ 0 w 3201766"/>
                <a:gd name="connsiteY5" fmla="*/ 4299375 h 4299375"/>
                <a:gd name="connsiteX0-19" fmla="*/ 2182205 w 2182205"/>
                <a:gd name="connsiteY0-20" fmla="*/ 4299375 h 4299375"/>
                <a:gd name="connsiteX1-21" fmla="*/ 0 w 2182205"/>
                <a:gd name="connsiteY1-22" fmla="*/ 2903963 h 4299375"/>
                <a:gd name="connsiteX2-23" fmla="*/ 40889 w 2182205"/>
                <a:gd name="connsiteY2-24" fmla="*/ 2851575 h 4299375"/>
                <a:gd name="connsiteX3-25" fmla="*/ 2182205 w 2182205"/>
                <a:gd name="connsiteY3-26" fmla="*/ 0 h 4299375"/>
                <a:gd name="connsiteX4-27" fmla="*/ 2182205 w 2182205"/>
                <a:gd name="connsiteY4-28" fmla="*/ 4299375 h 4299375"/>
              </a:gdLst>
              <a:ahLst/>
              <a:cxnLst>
                <a:cxn ang="0">
                  <a:pos x="connsiteX0-1" y="connsiteY0-2"/>
                </a:cxn>
                <a:cxn ang="0">
                  <a:pos x="connsiteX1-3" y="connsiteY1-4"/>
                </a:cxn>
                <a:cxn ang="0">
                  <a:pos x="connsiteX2-5" y="connsiteY2-6"/>
                </a:cxn>
                <a:cxn ang="0">
                  <a:pos x="connsiteX3-7" y="connsiteY3-8"/>
                </a:cxn>
                <a:cxn ang="0">
                  <a:pos x="connsiteX4-17" y="connsiteY4-18"/>
                </a:cxn>
              </a:cxnLst>
              <a:rect l="l" t="t" r="r" b="b"/>
              <a:pathLst>
                <a:path w="2182205" h="4299375">
                  <a:moveTo>
                    <a:pt x="2182205" y="4299375"/>
                  </a:moveTo>
                  <a:lnTo>
                    <a:pt x="0" y="2903963"/>
                  </a:lnTo>
                  <a:lnTo>
                    <a:pt x="40889" y="2851575"/>
                  </a:lnTo>
                  <a:lnTo>
                    <a:pt x="2182205" y="0"/>
                  </a:lnTo>
                  <a:lnTo>
                    <a:pt x="2182205" y="4299375"/>
                  </a:lnTo>
                  <a:close/>
                </a:path>
              </a:pathLst>
            </a:custGeom>
            <a:gradFill flip="none" rotWithShape="1">
              <a:gsLst>
                <a:gs pos="0">
                  <a:schemeClr val="bg1">
                    <a:lumMod val="50000"/>
                    <a:tint val="66000"/>
                    <a:satMod val="160000"/>
                  </a:schemeClr>
                </a:gs>
                <a:gs pos="100000">
                  <a:schemeClr val="bg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Isosceles Triangle 3"/>
            <p:cNvSpPr/>
            <p:nvPr/>
          </p:nvSpPr>
          <p:spPr>
            <a:xfrm>
              <a:off x="5509790" y="2326609"/>
              <a:ext cx="2119312" cy="4299375"/>
            </a:xfrm>
            <a:custGeom>
              <a:avLst/>
              <a:gdLst>
                <a:gd name="connsiteX0" fmla="*/ 0 w 3201766"/>
                <a:gd name="connsiteY0" fmla="*/ 4299375 h 4299375"/>
                <a:gd name="connsiteX1" fmla="*/ 3201766 w 3201766"/>
                <a:gd name="connsiteY1" fmla="*/ 0 h 4299375"/>
                <a:gd name="connsiteX2" fmla="*/ 3201766 w 3201766"/>
                <a:gd name="connsiteY2" fmla="*/ 4299375 h 4299375"/>
                <a:gd name="connsiteX3" fmla="*/ 0 w 3201766"/>
                <a:gd name="connsiteY3" fmla="*/ 4299375 h 4299375"/>
                <a:gd name="connsiteX0-1" fmla="*/ 0 w 3201766"/>
                <a:gd name="connsiteY0-2" fmla="*/ 4299375 h 4299375"/>
                <a:gd name="connsiteX1-3" fmla="*/ 1060450 w 3201766"/>
                <a:gd name="connsiteY1-4" fmla="*/ 2851575 h 4299375"/>
                <a:gd name="connsiteX2-5" fmla="*/ 3201766 w 3201766"/>
                <a:gd name="connsiteY2-6" fmla="*/ 0 h 4299375"/>
                <a:gd name="connsiteX3-7" fmla="*/ 3201766 w 3201766"/>
                <a:gd name="connsiteY3-8" fmla="*/ 4299375 h 4299375"/>
                <a:gd name="connsiteX4" fmla="*/ 0 w 3201766"/>
                <a:gd name="connsiteY4" fmla="*/ 4299375 h 4299375"/>
                <a:gd name="connsiteX0-9" fmla="*/ 0 w 3201766"/>
                <a:gd name="connsiteY0-10" fmla="*/ 4299375 h 4299375"/>
                <a:gd name="connsiteX1-11" fmla="*/ 1036082 w 3201766"/>
                <a:gd name="connsiteY1-12" fmla="*/ 2875388 h 4299375"/>
                <a:gd name="connsiteX2-13" fmla="*/ 1060450 w 3201766"/>
                <a:gd name="connsiteY2-14" fmla="*/ 2851575 h 4299375"/>
                <a:gd name="connsiteX3-15" fmla="*/ 3201766 w 3201766"/>
                <a:gd name="connsiteY3-16" fmla="*/ 0 h 4299375"/>
                <a:gd name="connsiteX4-17" fmla="*/ 3201766 w 3201766"/>
                <a:gd name="connsiteY4-18" fmla="*/ 4299375 h 4299375"/>
                <a:gd name="connsiteX5" fmla="*/ 0 w 3201766"/>
                <a:gd name="connsiteY5" fmla="*/ 4299375 h 4299375"/>
                <a:gd name="connsiteX0-19" fmla="*/ 2165684 w 2165684"/>
                <a:gd name="connsiteY0-20" fmla="*/ 4299375 h 4299375"/>
                <a:gd name="connsiteX1-21" fmla="*/ 0 w 2165684"/>
                <a:gd name="connsiteY1-22" fmla="*/ 2875388 h 4299375"/>
                <a:gd name="connsiteX2-23" fmla="*/ 24368 w 2165684"/>
                <a:gd name="connsiteY2-24" fmla="*/ 2851575 h 4299375"/>
                <a:gd name="connsiteX3-25" fmla="*/ 2165684 w 2165684"/>
                <a:gd name="connsiteY3-26" fmla="*/ 0 h 4299375"/>
                <a:gd name="connsiteX4-27" fmla="*/ 2165684 w 2165684"/>
                <a:gd name="connsiteY4-28" fmla="*/ 4299375 h 4299375"/>
              </a:gdLst>
              <a:ahLst/>
              <a:cxnLst>
                <a:cxn ang="0">
                  <a:pos x="connsiteX0-1" y="connsiteY0-2"/>
                </a:cxn>
                <a:cxn ang="0">
                  <a:pos x="connsiteX1-3" y="connsiteY1-4"/>
                </a:cxn>
                <a:cxn ang="0">
                  <a:pos x="connsiteX2-5" y="connsiteY2-6"/>
                </a:cxn>
                <a:cxn ang="0">
                  <a:pos x="connsiteX3-7" y="connsiteY3-8"/>
                </a:cxn>
                <a:cxn ang="0">
                  <a:pos x="connsiteX4-17" y="connsiteY4-18"/>
                </a:cxn>
              </a:cxnLst>
              <a:rect l="l" t="t" r="r" b="b"/>
              <a:pathLst>
                <a:path w="2165684" h="4299375">
                  <a:moveTo>
                    <a:pt x="2165684" y="4299375"/>
                  </a:moveTo>
                  <a:lnTo>
                    <a:pt x="0" y="2875388"/>
                  </a:lnTo>
                  <a:lnTo>
                    <a:pt x="24368" y="2851575"/>
                  </a:lnTo>
                  <a:lnTo>
                    <a:pt x="2165684" y="0"/>
                  </a:lnTo>
                  <a:lnTo>
                    <a:pt x="2165684" y="4299375"/>
                  </a:lnTo>
                  <a:close/>
                </a:path>
              </a:pathLst>
            </a:custGeom>
            <a:gradFill flip="none" rotWithShape="1">
              <a:gsLst>
                <a:gs pos="21000">
                  <a:schemeClr val="bg1">
                    <a:lumMod val="50000"/>
                    <a:tint val="66000"/>
                    <a:satMod val="160000"/>
                  </a:schemeClr>
                </a:gs>
                <a:gs pos="100000">
                  <a:schemeClr val="bg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6"/>
            <p:cNvSpPr/>
            <p:nvPr/>
          </p:nvSpPr>
          <p:spPr>
            <a:xfrm rot="2040000">
              <a:off x="5501116" y="5226589"/>
              <a:ext cx="2554052" cy="754602"/>
            </a:xfrm>
            <a:custGeom>
              <a:avLst/>
              <a:gdLst>
                <a:gd name="connsiteX0" fmla="*/ 31397 w 2554052"/>
                <a:gd name="connsiteY0" fmla="*/ 0 h 754602"/>
                <a:gd name="connsiteX1" fmla="*/ 2048976 w 2554052"/>
                <a:gd name="connsiteY1" fmla="*/ 0 h 754602"/>
                <a:gd name="connsiteX2" fmla="*/ 2554052 w 2554052"/>
                <a:gd name="connsiteY2" fmla="*/ 748805 h 754602"/>
                <a:gd name="connsiteX3" fmla="*/ 2545458 w 2554052"/>
                <a:gd name="connsiteY3" fmla="*/ 754602 h 754602"/>
                <a:gd name="connsiteX4" fmla="*/ 0 w 2554052"/>
                <a:gd name="connsiteY4" fmla="*/ 754602 h 754602"/>
                <a:gd name="connsiteX5" fmla="*/ 908 w 2554052"/>
                <a:gd name="connsiteY5" fmla="*/ 724560 h 75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4052" h="754602">
                  <a:moveTo>
                    <a:pt x="31397" y="0"/>
                  </a:moveTo>
                  <a:lnTo>
                    <a:pt x="2048976" y="0"/>
                  </a:lnTo>
                  <a:lnTo>
                    <a:pt x="2554052" y="748805"/>
                  </a:lnTo>
                  <a:lnTo>
                    <a:pt x="2545458" y="754602"/>
                  </a:lnTo>
                  <a:lnTo>
                    <a:pt x="0" y="754602"/>
                  </a:lnTo>
                  <a:lnTo>
                    <a:pt x="908" y="724560"/>
                  </a:lnTo>
                  <a:close/>
                </a:path>
              </a:pathLst>
            </a:custGeom>
            <a:solidFill>
              <a:schemeClr val="accent1">
                <a:lumMod val="75000"/>
              </a:schemeClr>
            </a:solidFill>
            <a:ln>
              <a:noFill/>
            </a:ln>
          </p:spPr>
          <p:txBody>
            <a:bodyPr vert="horz" wrap="square" lIns="91440" tIns="45720" rIns="91440" bIns="45720" numCol="1" anchor="t" anchorCtr="0" compatLnSpc="1"/>
            <a:lstStyle/>
            <a:p>
              <a:endParaRPr lang="en-US" kern="0">
                <a:solidFill>
                  <a:prstClr val="black"/>
                </a:solidFill>
              </a:endParaRPr>
            </a:p>
          </p:txBody>
        </p:sp>
        <p:sp>
          <p:nvSpPr>
            <p:cNvPr id="8" name="Freeform 7"/>
            <p:cNvSpPr/>
            <p:nvPr/>
          </p:nvSpPr>
          <p:spPr>
            <a:xfrm>
              <a:off x="6056386" y="4002423"/>
              <a:ext cx="1572717" cy="1517436"/>
            </a:xfrm>
            <a:custGeom>
              <a:avLst/>
              <a:gdLst>
                <a:gd name="connsiteX0" fmla="*/ 336770 w 1572717"/>
                <a:gd name="connsiteY0" fmla="*/ 0 h 1517436"/>
                <a:gd name="connsiteX1" fmla="*/ 1572717 w 1572717"/>
                <a:gd name="connsiteY1" fmla="*/ 833657 h 1517436"/>
                <a:gd name="connsiteX2" fmla="*/ 1572717 w 1572717"/>
                <a:gd name="connsiteY2" fmla="*/ 1517436 h 1517436"/>
                <a:gd name="connsiteX3" fmla="*/ 0 w 1572717"/>
                <a:gd name="connsiteY3" fmla="*/ 456625 h 1517436"/>
              </a:gdLst>
              <a:ahLst/>
              <a:cxnLst>
                <a:cxn ang="0">
                  <a:pos x="connsiteX0" y="connsiteY0"/>
                </a:cxn>
                <a:cxn ang="0">
                  <a:pos x="connsiteX1" y="connsiteY1"/>
                </a:cxn>
                <a:cxn ang="0">
                  <a:pos x="connsiteX2" y="connsiteY2"/>
                </a:cxn>
                <a:cxn ang="0">
                  <a:pos x="connsiteX3" y="connsiteY3"/>
                </a:cxn>
              </a:cxnLst>
              <a:rect l="l" t="t" r="r" b="b"/>
              <a:pathLst>
                <a:path w="1572717" h="1517436">
                  <a:moveTo>
                    <a:pt x="336770" y="0"/>
                  </a:moveTo>
                  <a:lnTo>
                    <a:pt x="1572717" y="833657"/>
                  </a:lnTo>
                  <a:lnTo>
                    <a:pt x="1572717" y="1517436"/>
                  </a:lnTo>
                  <a:lnTo>
                    <a:pt x="0" y="456625"/>
                  </a:lnTo>
                  <a:close/>
                </a:path>
              </a:pathLst>
            </a:custGeom>
            <a:solidFill>
              <a:schemeClr val="accent2">
                <a:lumMod val="75000"/>
              </a:schemeClr>
            </a:solidFill>
            <a:ln>
              <a:noFill/>
            </a:ln>
          </p:spPr>
          <p:txBody>
            <a:bodyPr vert="horz" wrap="square" lIns="91440" tIns="45720" rIns="91440" bIns="45720" numCol="1" anchor="t" anchorCtr="0" compatLnSpc="1"/>
            <a:lstStyle/>
            <a:p>
              <a:endParaRPr lang="en-US" kern="0">
                <a:solidFill>
                  <a:prstClr val="black"/>
                </a:solidFill>
              </a:endParaRPr>
            </a:p>
          </p:txBody>
        </p:sp>
        <p:sp>
          <p:nvSpPr>
            <p:cNvPr id="9" name="Freeform 8"/>
            <p:cNvSpPr/>
            <p:nvPr/>
          </p:nvSpPr>
          <p:spPr>
            <a:xfrm>
              <a:off x="6467008" y="3556423"/>
              <a:ext cx="1162095" cy="1129709"/>
            </a:xfrm>
            <a:custGeom>
              <a:avLst/>
              <a:gdLst>
                <a:gd name="connsiteX0" fmla="*/ 255083 w 1162095"/>
                <a:gd name="connsiteY0" fmla="*/ 0 h 1129709"/>
                <a:gd name="connsiteX1" fmla="*/ 1162095 w 1162095"/>
                <a:gd name="connsiteY1" fmla="*/ 611788 h 1129709"/>
                <a:gd name="connsiteX2" fmla="*/ 1162095 w 1162095"/>
                <a:gd name="connsiteY2" fmla="*/ 1129709 h 1129709"/>
                <a:gd name="connsiteX3" fmla="*/ 0 w 1162095"/>
                <a:gd name="connsiteY3" fmla="*/ 345865 h 1129709"/>
              </a:gdLst>
              <a:ahLst/>
              <a:cxnLst>
                <a:cxn ang="0">
                  <a:pos x="connsiteX0" y="connsiteY0"/>
                </a:cxn>
                <a:cxn ang="0">
                  <a:pos x="connsiteX1" y="connsiteY1"/>
                </a:cxn>
                <a:cxn ang="0">
                  <a:pos x="connsiteX2" y="connsiteY2"/>
                </a:cxn>
                <a:cxn ang="0">
                  <a:pos x="connsiteX3" y="connsiteY3"/>
                </a:cxn>
              </a:cxnLst>
              <a:rect l="l" t="t" r="r" b="b"/>
              <a:pathLst>
                <a:path w="1162095" h="1129709">
                  <a:moveTo>
                    <a:pt x="255083" y="0"/>
                  </a:moveTo>
                  <a:lnTo>
                    <a:pt x="1162095" y="611788"/>
                  </a:lnTo>
                  <a:lnTo>
                    <a:pt x="1162095" y="1129709"/>
                  </a:lnTo>
                  <a:lnTo>
                    <a:pt x="0" y="345865"/>
                  </a:lnTo>
                  <a:close/>
                </a:path>
              </a:pathLst>
            </a:custGeom>
            <a:solidFill>
              <a:schemeClr val="accent3">
                <a:lumMod val="75000"/>
              </a:schemeClr>
            </a:solidFill>
            <a:ln>
              <a:noFill/>
            </a:ln>
          </p:spPr>
          <p:txBody>
            <a:bodyPr vert="horz" wrap="square" lIns="91440" tIns="45720" rIns="91440" bIns="45720" numCol="1" anchor="t" anchorCtr="0" compatLnSpc="1"/>
            <a:lstStyle/>
            <a:p>
              <a:endParaRPr lang="en-US" kern="0">
                <a:solidFill>
                  <a:prstClr val="black"/>
                </a:solidFill>
              </a:endParaRPr>
            </a:p>
          </p:txBody>
        </p:sp>
        <p:sp>
          <p:nvSpPr>
            <p:cNvPr id="10" name="Freeform 9"/>
            <p:cNvSpPr/>
            <p:nvPr/>
          </p:nvSpPr>
          <p:spPr>
            <a:xfrm>
              <a:off x="6812090" y="3088526"/>
              <a:ext cx="817012" cy="896947"/>
            </a:xfrm>
            <a:custGeom>
              <a:avLst/>
              <a:gdLst>
                <a:gd name="connsiteX0" fmla="*/ 255083 w 817012"/>
                <a:gd name="connsiteY0" fmla="*/ 0 h 896947"/>
                <a:gd name="connsiteX1" fmla="*/ 817012 w 817012"/>
                <a:gd name="connsiteY1" fmla="*/ 379026 h 896947"/>
                <a:gd name="connsiteX2" fmla="*/ 817012 w 817012"/>
                <a:gd name="connsiteY2" fmla="*/ 896947 h 896947"/>
                <a:gd name="connsiteX3" fmla="*/ 0 w 817012"/>
                <a:gd name="connsiteY3" fmla="*/ 345866 h 896947"/>
              </a:gdLst>
              <a:ahLst/>
              <a:cxnLst>
                <a:cxn ang="0">
                  <a:pos x="connsiteX0" y="connsiteY0"/>
                </a:cxn>
                <a:cxn ang="0">
                  <a:pos x="connsiteX1" y="connsiteY1"/>
                </a:cxn>
                <a:cxn ang="0">
                  <a:pos x="connsiteX2" y="connsiteY2"/>
                </a:cxn>
                <a:cxn ang="0">
                  <a:pos x="connsiteX3" y="connsiteY3"/>
                </a:cxn>
              </a:cxnLst>
              <a:rect l="l" t="t" r="r" b="b"/>
              <a:pathLst>
                <a:path w="817012" h="896947">
                  <a:moveTo>
                    <a:pt x="255083" y="0"/>
                  </a:moveTo>
                  <a:lnTo>
                    <a:pt x="817012" y="379026"/>
                  </a:lnTo>
                  <a:lnTo>
                    <a:pt x="817012" y="896947"/>
                  </a:lnTo>
                  <a:lnTo>
                    <a:pt x="0" y="345866"/>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7143502" y="2760392"/>
              <a:ext cx="485600" cy="552181"/>
            </a:xfrm>
            <a:custGeom>
              <a:avLst/>
              <a:gdLst>
                <a:gd name="connsiteX0" fmla="*/ 165677 w 485600"/>
                <a:gd name="connsiteY0" fmla="*/ 0 h 552181"/>
                <a:gd name="connsiteX1" fmla="*/ 485600 w 485600"/>
                <a:gd name="connsiteY1" fmla="*/ 215791 h 552181"/>
                <a:gd name="connsiteX2" fmla="*/ 485600 w 485600"/>
                <a:gd name="connsiteY2" fmla="*/ 552181 h 552181"/>
                <a:gd name="connsiteX3" fmla="*/ 0 w 485600"/>
                <a:gd name="connsiteY3" fmla="*/ 224640 h 552181"/>
              </a:gdLst>
              <a:ahLst/>
              <a:cxnLst>
                <a:cxn ang="0">
                  <a:pos x="connsiteX0" y="connsiteY0"/>
                </a:cxn>
                <a:cxn ang="0">
                  <a:pos x="connsiteX1" y="connsiteY1"/>
                </a:cxn>
                <a:cxn ang="0">
                  <a:pos x="connsiteX2" y="connsiteY2"/>
                </a:cxn>
                <a:cxn ang="0">
                  <a:pos x="connsiteX3" y="connsiteY3"/>
                </a:cxn>
              </a:cxnLst>
              <a:rect l="l" t="t" r="r" b="b"/>
              <a:pathLst>
                <a:path w="485600" h="552181">
                  <a:moveTo>
                    <a:pt x="165677" y="0"/>
                  </a:moveTo>
                  <a:lnTo>
                    <a:pt x="485600" y="215791"/>
                  </a:lnTo>
                  <a:lnTo>
                    <a:pt x="485600" y="552181"/>
                  </a:lnTo>
                  <a:lnTo>
                    <a:pt x="0" y="224640"/>
                  </a:lnTo>
                  <a:close/>
                </a:path>
              </a:pathLst>
            </a:custGeom>
            <a:solidFill>
              <a:schemeClr val="accent5">
                <a:lumMod val="75000"/>
              </a:schemeClr>
            </a:solidFill>
            <a:ln>
              <a:noFill/>
            </a:ln>
          </p:spPr>
          <p:txBody>
            <a:bodyPr vert="horz" wrap="square" lIns="91440" tIns="45720" rIns="91440" bIns="45720" numCol="1" anchor="t" anchorCtr="0" compatLnSpc="1"/>
            <a:lstStyle/>
            <a:p>
              <a:endParaRPr lang="en-US" kern="0">
                <a:solidFill>
                  <a:prstClr val="black"/>
                </a:solidFill>
              </a:endParaRPr>
            </a:p>
          </p:txBody>
        </p:sp>
        <p:sp>
          <p:nvSpPr>
            <p:cNvPr id="12" name="Freeform 11"/>
            <p:cNvSpPr/>
            <p:nvPr/>
          </p:nvSpPr>
          <p:spPr>
            <a:xfrm flipH="1">
              <a:off x="7629101" y="3188189"/>
              <a:ext cx="4572001" cy="3437078"/>
            </a:xfrm>
            <a:custGeom>
              <a:avLst/>
              <a:gdLst>
                <a:gd name="connsiteX0" fmla="*/ 0 w 4572001"/>
                <a:gd name="connsiteY0" fmla="*/ 0 h 3437078"/>
                <a:gd name="connsiteX1" fmla="*/ 0 w 4572001"/>
                <a:gd name="connsiteY1" fmla="*/ 902776 h 3437078"/>
                <a:gd name="connsiteX2" fmla="*/ 2055317 w 4572001"/>
                <a:gd name="connsiteY2" fmla="*/ 2042057 h 3437078"/>
                <a:gd name="connsiteX3" fmla="*/ 2055316 w 4572001"/>
                <a:gd name="connsiteY3" fmla="*/ 2042057 h 3437078"/>
                <a:gd name="connsiteX4" fmla="*/ 4572001 w 4572001"/>
                <a:gd name="connsiteY4" fmla="*/ 3437078 h 3437078"/>
                <a:gd name="connsiteX5" fmla="*/ 4572001 w 4572001"/>
                <a:gd name="connsiteY5" fmla="*/ 2534268 h 3437078"/>
                <a:gd name="connsiteX6" fmla="*/ 2584822 w 4572001"/>
                <a:gd name="connsiteY6" fmla="*/ 1432757 h 3437078"/>
                <a:gd name="connsiteX7" fmla="*/ 2584803 w 4572001"/>
                <a:gd name="connsiteY7" fmla="*/ 1432780 h 3437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2001" h="3437078">
                  <a:moveTo>
                    <a:pt x="0" y="0"/>
                  </a:moveTo>
                  <a:lnTo>
                    <a:pt x="0" y="902776"/>
                  </a:lnTo>
                  <a:lnTo>
                    <a:pt x="2055317" y="2042057"/>
                  </a:lnTo>
                  <a:lnTo>
                    <a:pt x="2055316" y="2042057"/>
                  </a:lnTo>
                  <a:lnTo>
                    <a:pt x="4572001" y="3437078"/>
                  </a:lnTo>
                  <a:lnTo>
                    <a:pt x="4572001" y="2534268"/>
                  </a:lnTo>
                  <a:lnTo>
                    <a:pt x="2584822" y="1432757"/>
                  </a:lnTo>
                  <a:lnTo>
                    <a:pt x="2584803" y="1432780"/>
                  </a:lnTo>
                  <a:close/>
                </a:path>
              </a:pathLst>
            </a:custGeom>
            <a:solidFill>
              <a:schemeClr val="accent1"/>
            </a:solidFill>
            <a:ln>
              <a:noFill/>
            </a:ln>
          </p:spPr>
          <p:txBody>
            <a:bodyPr vert="horz" wrap="square" lIns="91440" tIns="45720" rIns="91440" bIns="45720" numCol="1" anchor="ctr" anchorCtr="0" compatLnSpc="1"/>
            <a:lstStyle/>
            <a:p>
              <a:pPr algn="ctr"/>
              <a:endParaRPr lang="en-US" sz="1400" b="1" kern="0" dirty="0">
                <a:solidFill>
                  <a:schemeClr val="bg1"/>
                </a:solidFill>
                <a:effectLst>
                  <a:outerShdw blurRad="38100" dist="38100" dir="2700000" algn="tl">
                    <a:srgbClr val="000000">
                      <a:alpha val="43137"/>
                    </a:srgbClr>
                  </a:outerShdw>
                </a:effectLst>
              </a:endParaRPr>
            </a:p>
          </p:txBody>
        </p:sp>
        <p:sp>
          <p:nvSpPr>
            <p:cNvPr id="13" name="Freeform 12"/>
            <p:cNvSpPr/>
            <p:nvPr/>
          </p:nvSpPr>
          <p:spPr>
            <a:xfrm rot="19860000">
              <a:off x="7218883" y="1729561"/>
              <a:ext cx="5392441" cy="297716"/>
            </a:xfrm>
            <a:custGeom>
              <a:avLst/>
              <a:gdLst>
                <a:gd name="connsiteX0" fmla="*/ 5392441 w 5392441"/>
                <a:gd name="connsiteY0" fmla="*/ 0 h 297716"/>
                <a:gd name="connsiteX1" fmla="*/ 5227414 w 5392441"/>
                <a:gd name="connsiteY1" fmla="*/ 297716 h 297716"/>
                <a:gd name="connsiteX2" fmla="*/ 287792 w 5392441"/>
                <a:gd name="connsiteY2" fmla="*/ 297715 h 297716"/>
                <a:gd name="connsiteX3" fmla="*/ 287793 w 5392441"/>
                <a:gd name="connsiteY3" fmla="*/ 297715 h 297716"/>
                <a:gd name="connsiteX4" fmla="*/ 0 w 5392441"/>
                <a:gd name="connsiteY4" fmla="*/ 297715 h 297716"/>
                <a:gd name="connsiteX5" fmla="*/ 164095 w 5392441"/>
                <a:gd name="connsiteY5" fmla="*/ 1680 h 297716"/>
                <a:gd name="connsiteX6" fmla="*/ 287793 w 5392441"/>
                <a:gd name="connsiteY6" fmla="*/ 1680 h 297716"/>
                <a:gd name="connsiteX7" fmla="*/ 287793 w 5392441"/>
                <a:gd name="connsiteY7" fmla="*/ 0 h 29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92441" h="297716">
                  <a:moveTo>
                    <a:pt x="5392441" y="0"/>
                  </a:moveTo>
                  <a:lnTo>
                    <a:pt x="5227414" y="297716"/>
                  </a:lnTo>
                  <a:lnTo>
                    <a:pt x="287792" y="297715"/>
                  </a:lnTo>
                  <a:lnTo>
                    <a:pt x="287793" y="297715"/>
                  </a:lnTo>
                  <a:lnTo>
                    <a:pt x="0" y="297715"/>
                  </a:lnTo>
                  <a:lnTo>
                    <a:pt x="164095" y="1680"/>
                  </a:lnTo>
                  <a:lnTo>
                    <a:pt x="287793" y="1680"/>
                  </a:lnTo>
                  <a:lnTo>
                    <a:pt x="287793" y="0"/>
                  </a:lnTo>
                  <a:close/>
                </a:path>
              </a:pathLst>
            </a:custGeom>
            <a:solidFill>
              <a:schemeClr val="accent5"/>
            </a:solidFill>
            <a:ln>
              <a:noFill/>
            </a:ln>
          </p:spPr>
          <p:txBody>
            <a:bodyPr vert="horz" wrap="square" lIns="91440" tIns="45720" rIns="91440" bIns="45720" numCol="1" anchor="ctr" anchorCtr="0" compatLnSpc="1"/>
            <a:lstStyle/>
            <a:p>
              <a:pPr algn="ctr"/>
              <a:r>
                <a:rPr lang="en-GB" sz="1400">
                  <a:solidFill>
                    <a:schemeClr val="bg2"/>
                  </a:solidFill>
                </a:rPr>
                <a:t>Lorem ipsum dolor sit </a:t>
              </a:r>
              <a:r>
                <a:rPr lang="en-GB" sz="1400" smtClean="0">
                  <a:solidFill>
                    <a:schemeClr val="bg2"/>
                  </a:solidFill>
                </a:rPr>
                <a:t>amet</a:t>
              </a:r>
              <a:endParaRPr lang="en-US" sz="1400" b="1" kern="0" dirty="0">
                <a:solidFill>
                  <a:schemeClr val="bg2"/>
                </a:solidFill>
                <a:effectLst>
                  <a:outerShdw blurRad="38100" dist="38100" dir="2700000" algn="tl">
                    <a:srgbClr val="000000">
                      <a:alpha val="43137"/>
                    </a:srgbClr>
                  </a:outerShdw>
                </a:effectLst>
              </a:endParaRPr>
            </a:p>
          </p:txBody>
        </p:sp>
        <p:sp>
          <p:nvSpPr>
            <p:cNvPr id="14" name="Freeform 13"/>
            <p:cNvSpPr/>
            <p:nvPr/>
          </p:nvSpPr>
          <p:spPr>
            <a:xfrm rot="19860000">
              <a:off x="7135277" y="3611529"/>
              <a:ext cx="5559650" cy="599367"/>
            </a:xfrm>
            <a:custGeom>
              <a:avLst/>
              <a:gdLst>
                <a:gd name="connsiteX0" fmla="*/ 5559650 w 5559650"/>
                <a:gd name="connsiteY0" fmla="*/ 0 h 599367"/>
                <a:gd name="connsiteX1" fmla="*/ 5227415 w 5559650"/>
                <a:gd name="connsiteY1" fmla="*/ 599367 h 599367"/>
                <a:gd name="connsiteX2" fmla="*/ 470227 w 5559650"/>
                <a:gd name="connsiteY2" fmla="*/ 599367 h 599367"/>
                <a:gd name="connsiteX3" fmla="*/ 470227 w 5559650"/>
                <a:gd name="connsiteY3" fmla="*/ 599366 h 599367"/>
                <a:gd name="connsiteX4" fmla="*/ 0 w 5559650"/>
                <a:gd name="connsiteY4" fmla="*/ 599366 h 599367"/>
                <a:gd name="connsiteX5" fmla="*/ 331529 w 5559650"/>
                <a:gd name="connsiteY5" fmla="*/ 1273 h 599367"/>
                <a:gd name="connsiteX6" fmla="*/ 470227 w 5559650"/>
                <a:gd name="connsiteY6" fmla="*/ 1273 h 599367"/>
                <a:gd name="connsiteX7" fmla="*/ 470227 w 5559650"/>
                <a:gd name="connsiteY7" fmla="*/ 0 h 599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59650" h="599367">
                  <a:moveTo>
                    <a:pt x="5559650" y="0"/>
                  </a:moveTo>
                  <a:lnTo>
                    <a:pt x="5227415" y="599367"/>
                  </a:lnTo>
                  <a:lnTo>
                    <a:pt x="470227" y="599367"/>
                  </a:lnTo>
                  <a:lnTo>
                    <a:pt x="470227" y="599366"/>
                  </a:lnTo>
                  <a:lnTo>
                    <a:pt x="0" y="599366"/>
                  </a:lnTo>
                  <a:lnTo>
                    <a:pt x="331529" y="1273"/>
                  </a:lnTo>
                  <a:lnTo>
                    <a:pt x="470227" y="1273"/>
                  </a:lnTo>
                  <a:lnTo>
                    <a:pt x="470227" y="0"/>
                  </a:lnTo>
                  <a:close/>
                </a:path>
              </a:pathLst>
            </a:custGeom>
            <a:solidFill>
              <a:schemeClr val="accent2"/>
            </a:solidFill>
            <a:ln>
              <a:noFill/>
            </a:ln>
          </p:spPr>
          <p:txBody>
            <a:bodyPr vert="horz" wrap="square" lIns="91440" tIns="45720" rIns="91440" bIns="45720" numCol="1" anchor="ctr" anchorCtr="0" compatLnSpc="1"/>
            <a:lstStyle/>
            <a:p>
              <a:pPr algn="ctr"/>
              <a:r>
                <a:rPr lang="en-GB" sz="1400">
                  <a:solidFill>
                    <a:schemeClr val="bg2"/>
                  </a:solidFill>
                </a:rPr>
                <a:t>Lorem ipsum dolor sit amet, </a:t>
              </a:r>
              <a:r>
                <a:rPr lang="en-GB" sz="1400" smtClean="0">
                  <a:solidFill>
                    <a:schemeClr val="bg2"/>
                  </a:solidFill>
                </a:rPr>
                <a:t>consectetuer</a:t>
              </a:r>
              <a:endParaRPr lang="en-US" sz="1400" b="1" kern="0">
                <a:solidFill>
                  <a:schemeClr val="bg2"/>
                </a:solidFill>
                <a:effectLst>
                  <a:outerShdw blurRad="38100" dist="38100" dir="2700000" algn="tl">
                    <a:srgbClr val="000000">
                      <a:alpha val="43137"/>
                    </a:srgbClr>
                  </a:outerShdw>
                </a:effectLst>
              </a:endParaRPr>
            </a:p>
          </p:txBody>
        </p:sp>
        <p:sp>
          <p:nvSpPr>
            <p:cNvPr id="15" name="Freeform 14"/>
            <p:cNvSpPr/>
            <p:nvPr/>
          </p:nvSpPr>
          <p:spPr>
            <a:xfrm rot="19860000">
              <a:off x="7176042" y="2933803"/>
              <a:ext cx="5478121" cy="452286"/>
            </a:xfrm>
            <a:custGeom>
              <a:avLst/>
              <a:gdLst>
                <a:gd name="connsiteX0" fmla="*/ 5478121 w 5478121"/>
                <a:gd name="connsiteY0" fmla="*/ 1 h 452286"/>
                <a:gd name="connsiteX1" fmla="*/ 5227416 w 5478121"/>
                <a:gd name="connsiteY1" fmla="*/ 452286 h 452286"/>
                <a:gd name="connsiteX2" fmla="*/ 396540 w 5478121"/>
                <a:gd name="connsiteY2" fmla="*/ 452286 h 452286"/>
                <a:gd name="connsiteX3" fmla="*/ 0 w 5478121"/>
                <a:gd name="connsiteY3" fmla="*/ 452286 h 452286"/>
                <a:gd name="connsiteX4" fmla="*/ 250706 w 5478121"/>
                <a:gd name="connsiteY4" fmla="*/ 0 h 452286"/>
                <a:gd name="connsiteX5" fmla="*/ 1483078 w 5478121"/>
                <a:gd name="connsiteY5" fmla="*/ 0 h 452286"/>
                <a:gd name="connsiteX6" fmla="*/ 1483078 w 5478121"/>
                <a:gd name="connsiteY6" fmla="*/ 1 h 452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8121" h="452286">
                  <a:moveTo>
                    <a:pt x="5478121" y="1"/>
                  </a:moveTo>
                  <a:lnTo>
                    <a:pt x="5227416" y="452286"/>
                  </a:lnTo>
                  <a:lnTo>
                    <a:pt x="396540" y="452286"/>
                  </a:lnTo>
                  <a:lnTo>
                    <a:pt x="0" y="452286"/>
                  </a:lnTo>
                  <a:lnTo>
                    <a:pt x="250706" y="0"/>
                  </a:lnTo>
                  <a:lnTo>
                    <a:pt x="1483078" y="0"/>
                  </a:lnTo>
                  <a:lnTo>
                    <a:pt x="1483078" y="1"/>
                  </a:lnTo>
                  <a:close/>
                </a:path>
              </a:pathLst>
            </a:custGeom>
            <a:solidFill>
              <a:schemeClr val="accent3"/>
            </a:solidFill>
            <a:ln>
              <a:noFill/>
            </a:ln>
          </p:spPr>
          <p:txBody>
            <a:bodyPr vert="horz" wrap="square" lIns="91440" tIns="45720" rIns="91440" bIns="45720" numCol="1" anchor="ctr" anchorCtr="0" compatLnSpc="1"/>
            <a:lstStyle/>
            <a:p>
              <a:pPr algn="ctr"/>
              <a:r>
                <a:rPr lang="en-GB" sz="1400">
                  <a:solidFill>
                    <a:schemeClr val="bg2"/>
                  </a:solidFill>
                </a:rPr>
                <a:t>Lorem ipsum dolor sit amet, </a:t>
              </a:r>
              <a:r>
                <a:rPr lang="en-GB" sz="1400" smtClean="0">
                  <a:solidFill>
                    <a:schemeClr val="bg2"/>
                  </a:solidFill>
                </a:rPr>
                <a:t>consectetuer</a:t>
              </a:r>
              <a:endParaRPr lang="en-US" sz="1400" b="1" kern="0">
                <a:solidFill>
                  <a:schemeClr val="bg2"/>
                </a:solidFill>
                <a:effectLst>
                  <a:outerShdw blurRad="38100" dist="38100" dir="2700000" algn="tl">
                    <a:srgbClr val="000000">
                      <a:alpha val="43137"/>
                    </a:srgbClr>
                  </a:outerShdw>
                </a:effectLst>
              </a:endParaRPr>
            </a:p>
          </p:txBody>
        </p:sp>
        <p:sp>
          <p:nvSpPr>
            <p:cNvPr id="16" name="Freeform 15"/>
            <p:cNvSpPr/>
            <p:nvPr/>
          </p:nvSpPr>
          <p:spPr>
            <a:xfrm rot="19860000">
              <a:off x="7174783" y="2230849"/>
              <a:ext cx="5480638" cy="456824"/>
            </a:xfrm>
            <a:custGeom>
              <a:avLst/>
              <a:gdLst>
                <a:gd name="connsiteX0" fmla="*/ 5480638 w 5480638"/>
                <a:gd name="connsiteY0" fmla="*/ 0 h 456824"/>
                <a:gd name="connsiteX1" fmla="*/ 5227417 w 5480638"/>
                <a:gd name="connsiteY1" fmla="*/ 456822 h 456824"/>
                <a:gd name="connsiteX2" fmla="*/ 1111293 w 5480638"/>
                <a:gd name="connsiteY2" fmla="*/ 456822 h 456824"/>
                <a:gd name="connsiteX3" fmla="*/ 1111293 w 5480638"/>
                <a:gd name="connsiteY3" fmla="*/ 456824 h 456824"/>
                <a:gd name="connsiteX4" fmla="*/ 0 w 5480638"/>
                <a:gd name="connsiteY4" fmla="*/ 456824 h 456824"/>
                <a:gd name="connsiteX5" fmla="*/ 252898 w 5480638"/>
                <a:gd name="connsiteY5" fmla="*/ 584 h 456824"/>
                <a:gd name="connsiteX6" fmla="*/ 287235 w 5480638"/>
                <a:gd name="connsiteY6" fmla="*/ 584 h 456824"/>
                <a:gd name="connsiteX7" fmla="*/ 287235 w 5480638"/>
                <a:gd name="connsiteY7" fmla="*/ 0 h 45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0638" h="456824">
                  <a:moveTo>
                    <a:pt x="5480638" y="0"/>
                  </a:moveTo>
                  <a:lnTo>
                    <a:pt x="5227417" y="456822"/>
                  </a:lnTo>
                  <a:lnTo>
                    <a:pt x="1111293" y="456822"/>
                  </a:lnTo>
                  <a:lnTo>
                    <a:pt x="1111293" y="456824"/>
                  </a:lnTo>
                  <a:lnTo>
                    <a:pt x="0" y="456824"/>
                  </a:lnTo>
                  <a:lnTo>
                    <a:pt x="252898" y="584"/>
                  </a:lnTo>
                  <a:lnTo>
                    <a:pt x="287235" y="584"/>
                  </a:lnTo>
                  <a:lnTo>
                    <a:pt x="287235" y="0"/>
                  </a:lnTo>
                  <a:close/>
                </a:path>
              </a:pathLst>
            </a:custGeom>
            <a:solidFill>
              <a:schemeClr val="accent4"/>
            </a:solidFill>
            <a:ln>
              <a:noFill/>
            </a:ln>
          </p:spPr>
          <p:txBody>
            <a:bodyPr vert="horz" wrap="square" lIns="91440" tIns="45720" rIns="91440" bIns="45720" numCol="1" anchor="ctr" anchorCtr="0" compatLnSpc="1"/>
            <a:lstStyle/>
            <a:p>
              <a:pPr algn="ctr"/>
              <a:r>
                <a:rPr lang="en-GB" sz="1400">
                  <a:solidFill>
                    <a:schemeClr val="bg2"/>
                  </a:solidFill>
                </a:rPr>
                <a:t>Lorem ipsum dolor sit </a:t>
              </a:r>
              <a:r>
                <a:rPr lang="en-GB" sz="1400" smtClean="0">
                  <a:solidFill>
                    <a:schemeClr val="bg2"/>
                  </a:solidFill>
                </a:rPr>
                <a:t>amet</a:t>
              </a:r>
              <a:endParaRPr lang="en-US" sz="1400" b="1" kern="0">
                <a:solidFill>
                  <a:schemeClr val="bg2"/>
                </a:solidFill>
                <a:effectLst>
                  <a:outerShdw blurRad="38100" dist="38100" dir="2700000" algn="tl">
                    <a:srgbClr val="000000">
                      <a:alpha val="43137"/>
                    </a:srgbClr>
                  </a:outerShdw>
                </a:effectLst>
              </a:endParaRPr>
            </a:p>
          </p:txBody>
        </p:sp>
        <p:sp>
          <p:nvSpPr>
            <p:cNvPr id="48" name="Rectangle 47"/>
            <p:cNvSpPr/>
            <p:nvPr/>
          </p:nvSpPr>
          <p:spPr>
            <a:xfrm rot="19800000">
              <a:off x="8066941" y="4649844"/>
              <a:ext cx="3996029" cy="307777"/>
            </a:xfrm>
            <a:prstGeom prst="rect">
              <a:avLst/>
            </a:prstGeom>
          </p:spPr>
          <p:txBody>
            <a:bodyPr wrap="none">
              <a:spAutoFit/>
            </a:bodyPr>
            <a:lstStyle/>
            <a:p>
              <a:pPr algn="ctr"/>
              <a:r>
                <a:rPr lang="en-GB" sz="1400">
                  <a:solidFill>
                    <a:schemeClr val="bg2"/>
                  </a:solidFill>
                </a:rPr>
                <a:t>Lorem ipsum dolor sit amet, consectetuer adipiscing</a:t>
              </a:r>
              <a:endParaRPr lang="en-US" sz="1400" b="1" kern="0" dirty="0">
                <a:solidFill>
                  <a:schemeClr val="bg2"/>
                </a:solidFill>
                <a:effectLst>
                  <a:outerShdw blurRad="38100" dist="38100" dir="2700000" algn="tl">
                    <a:srgbClr val="000000">
                      <a:alpha val="43137"/>
                    </a:srgbClr>
                  </a:outerShdw>
                </a:effectLst>
              </a:endParaRPr>
            </a:p>
          </p:txBody>
        </p:sp>
        <p:sp>
          <p:nvSpPr>
            <p:cNvPr id="49" name="TextBox 48"/>
            <p:cNvSpPr txBox="1"/>
            <p:nvPr/>
          </p:nvSpPr>
          <p:spPr>
            <a:xfrm rot="2040000">
              <a:off x="6855312" y="5717701"/>
              <a:ext cx="778744" cy="369332"/>
            </a:xfrm>
            <a:prstGeom prst="rect">
              <a:avLst/>
            </a:prstGeom>
            <a:noFill/>
          </p:spPr>
          <p:txBody>
            <a:bodyPr wrap="square" rtlCol="0">
              <a:spAutoFit/>
            </a:bodyPr>
            <a:lstStyle/>
            <a:p>
              <a:pPr algn="r"/>
              <a:r>
                <a:rPr lang="en-US" b="1" dirty="0" smtClean="0">
                  <a:solidFill>
                    <a:schemeClr val="bg1"/>
                  </a:solidFill>
                  <a:effectLst>
                    <a:outerShdw blurRad="38100" dist="38100" dir="2700000" algn="tl">
                      <a:srgbClr val="000000">
                        <a:alpha val="43137"/>
                      </a:srgbClr>
                    </a:outerShdw>
                  </a:effectLst>
                </a:rPr>
                <a:t>05</a:t>
              </a:r>
              <a:endParaRPr lang="en-US" b="1" dirty="0">
                <a:solidFill>
                  <a:schemeClr val="bg1"/>
                </a:solidFill>
                <a:effectLst>
                  <a:outerShdw blurRad="38100" dist="38100" dir="2700000" algn="tl">
                    <a:srgbClr val="000000">
                      <a:alpha val="43137"/>
                    </a:srgbClr>
                  </a:outerShdw>
                </a:effectLst>
              </a:endParaRPr>
            </a:p>
          </p:txBody>
        </p:sp>
        <p:sp>
          <p:nvSpPr>
            <p:cNvPr id="50" name="TextBox 49"/>
            <p:cNvSpPr txBox="1"/>
            <p:nvPr/>
          </p:nvSpPr>
          <p:spPr>
            <a:xfrm rot="2040000">
              <a:off x="6855312" y="4760017"/>
              <a:ext cx="778744" cy="369332"/>
            </a:xfrm>
            <a:prstGeom prst="rect">
              <a:avLst/>
            </a:prstGeom>
            <a:noFill/>
          </p:spPr>
          <p:txBody>
            <a:bodyPr wrap="square" rtlCol="0">
              <a:spAutoFit/>
            </a:bodyPr>
            <a:lstStyle/>
            <a:p>
              <a:pPr algn="r"/>
              <a:r>
                <a:rPr lang="en-US" b="1" dirty="0" smtClean="0">
                  <a:solidFill>
                    <a:schemeClr val="bg1"/>
                  </a:solidFill>
                  <a:effectLst>
                    <a:outerShdw blurRad="38100" dist="38100" dir="2700000" algn="tl">
                      <a:srgbClr val="000000">
                        <a:alpha val="43137"/>
                      </a:srgbClr>
                    </a:outerShdw>
                  </a:effectLst>
                </a:rPr>
                <a:t>04</a:t>
              </a:r>
              <a:endParaRPr lang="en-US" b="1" dirty="0">
                <a:solidFill>
                  <a:schemeClr val="bg1"/>
                </a:solidFill>
                <a:effectLst>
                  <a:outerShdw blurRad="38100" dist="38100" dir="2700000" algn="tl">
                    <a:srgbClr val="000000">
                      <a:alpha val="43137"/>
                    </a:srgbClr>
                  </a:outerShdw>
                </a:effectLst>
              </a:endParaRPr>
            </a:p>
          </p:txBody>
        </p:sp>
        <p:sp>
          <p:nvSpPr>
            <p:cNvPr id="51" name="TextBox 50"/>
            <p:cNvSpPr txBox="1"/>
            <p:nvPr/>
          </p:nvSpPr>
          <p:spPr>
            <a:xfrm rot="2040000">
              <a:off x="6855312" y="3989509"/>
              <a:ext cx="778744" cy="369332"/>
            </a:xfrm>
            <a:prstGeom prst="rect">
              <a:avLst/>
            </a:prstGeom>
            <a:noFill/>
          </p:spPr>
          <p:txBody>
            <a:bodyPr wrap="square" rtlCol="0">
              <a:spAutoFit/>
            </a:bodyPr>
            <a:lstStyle/>
            <a:p>
              <a:pPr algn="r"/>
              <a:r>
                <a:rPr lang="en-US" b="1" dirty="0" smtClean="0">
                  <a:solidFill>
                    <a:schemeClr val="bg1"/>
                  </a:solidFill>
                  <a:effectLst>
                    <a:outerShdw blurRad="38100" dist="38100" dir="2700000" algn="tl">
                      <a:srgbClr val="000000">
                        <a:alpha val="43137"/>
                      </a:srgbClr>
                    </a:outerShdw>
                  </a:effectLst>
                </a:rPr>
                <a:t>03</a:t>
              </a:r>
              <a:endParaRPr lang="en-US" b="1" dirty="0">
                <a:solidFill>
                  <a:schemeClr val="bg1"/>
                </a:solidFill>
                <a:effectLst>
                  <a:outerShdw blurRad="38100" dist="38100" dir="2700000" algn="tl">
                    <a:srgbClr val="000000">
                      <a:alpha val="43137"/>
                    </a:srgbClr>
                  </a:outerShdw>
                </a:effectLst>
              </a:endParaRPr>
            </a:p>
          </p:txBody>
        </p:sp>
        <p:sp>
          <p:nvSpPr>
            <p:cNvPr id="52" name="TextBox 51"/>
            <p:cNvSpPr txBox="1"/>
            <p:nvPr/>
          </p:nvSpPr>
          <p:spPr>
            <a:xfrm rot="2040000">
              <a:off x="6855312" y="3319857"/>
              <a:ext cx="778744" cy="369332"/>
            </a:xfrm>
            <a:prstGeom prst="rect">
              <a:avLst/>
            </a:prstGeom>
            <a:noFill/>
          </p:spPr>
          <p:txBody>
            <a:bodyPr wrap="square" rtlCol="0">
              <a:spAutoFit/>
            </a:bodyPr>
            <a:lstStyle/>
            <a:p>
              <a:pPr algn="r"/>
              <a:r>
                <a:rPr lang="en-US" b="1" dirty="0" smtClean="0">
                  <a:solidFill>
                    <a:schemeClr val="bg1"/>
                  </a:solidFill>
                  <a:effectLst>
                    <a:outerShdw blurRad="38100" dist="38100" dir="2700000" algn="tl">
                      <a:srgbClr val="000000">
                        <a:alpha val="43137"/>
                      </a:srgbClr>
                    </a:outerShdw>
                  </a:effectLst>
                </a:rPr>
                <a:t>02</a:t>
              </a:r>
              <a:endParaRPr lang="en-US" b="1" dirty="0">
                <a:solidFill>
                  <a:schemeClr val="bg1"/>
                </a:solidFill>
                <a:effectLst>
                  <a:outerShdw blurRad="38100" dist="38100" dir="2700000" algn="tl">
                    <a:srgbClr val="000000">
                      <a:alpha val="43137"/>
                    </a:srgbClr>
                  </a:outerShdw>
                </a:effectLst>
              </a:endParaRPr>
            </a:p>
          </p:txBody>
        </p:sp>
        <p:sp>
          <p:nvSpPr>
            <p:cNvPr id="53" name="TextBox 52"/>
            <p:cNvSpPr txBox="1"/>
            <p:nvPr/>
          </p:nvSpPr>
          <p:spPr>
            <a:xfrm rot="2040000">
              <a:off x="6855312" y="2721189"/>
              <a:ext cx="778744" cy="369332"/>
            </a:xfrm>
            <a:prstGeom prst="rect">
              <a:avLst/>
            </a:prstGeom>
            <a:noFill/>
          </p:spPr>
          <p:txBody>
            <a:bodyPr wrap="square" rtlCol="0">
              <a:spAutoFit/>
            </a:bodyPr>
            <a:lstStyle/>
            <a:p>
              <a:pPr algn="r"/>
              <a:r>
                <a:rPr lang="en-US" b="1" dirty="0" smtClean="0">
                  <a:solidFill>
                    <a:schemeClr val="bg1"/>
                  </a:solidFill>
                  <a:effectLst>
                    <a:outerShdw blurRad="38100" dist="38100" dir="2700000" algn="tl">
                      <a:srgbClr val="000000">
                        <a:alpha val="43137"/>
                      </a:srgbClr>
                    </a:outerShdw>
                  </a:effectLst>
                </a:rPr>
                <a:t>01</a:t>
              </a:r>
              <a:endParaRPr lang="en-US" b="1" dirty="0">
                <a:solidFill>
                  <a:schemeClr val="bg1"/>
                </a:solidFill>
                <a:effectLst>
                  <a:outerShdw blurRad="38100" dist="38100" dir="2700000" algn="tl">
                    <a:srgbClr val="000000">
                      <a:alpha val="43137"/>
                    </a:srgbClr>
                  </a:outerShdw>
                </a:effectLst>
              </a:endParaRPr>
            </a:p>
          </p:txBody>
        </p:sp>
      </p:grpSp>
      <p:sp>
        <p:nvSpPr>
          <p:cNvPr id="54" name="TextBox 53"/>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5" name="Straight Connector 5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88" name="Group 87"/>
          <p:cNvGrpSpPr/>
          <p:nvPr/>
        </p:nvGrpSpPr>
        <p:grpSpPr>
          <a:xfrm>
            <a:off x="712395" y="1500567"/>
            <a:ext cx="755703" cy="755703"/>
            <a:chOff x="698328" y="2010129"/>
            <a:chExt cx="755703" cy="755703"/>
          </a:xfrm>
        </p:grpSpPr>
        <p:sp>
          <p:nvSpPr>
            <p:cNvPr id="56" name="Oval 55"/>
            <p:cNvSpPr/>
            <p:nvPr/>
          </p:nvSpPr>
          <p:spPr>
            <a:xfrm>
              <a:off x="698328" y="2010129"/>
              <a:ext cx="755703" cy="75570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5" name="Group 74"/>
            <p:cNvGrpSpPr/>
            <p:nvPr/>
          </p:nvGrpSpPr>
          <p:grpSpPr>
            <a:xfrm>
              <a:off x="884302" y="2238086"/>
              <a:ext cx="383755" cy="299788"/>
              <a:chOff x="2581275" y="1710532"/>
              <a:chExt cx="464344" cy="362744"/>
            </a:xfrm>
            <a:solidFill>
              <a:schemeClr val="bg2"/>
            </a:solidFill>
          </p:grpSpPr>
          <p:sp>
            <p:nvSpPr>
              <p:cNvPr id="76"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7"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8"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9"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80"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81"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82"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90" name="Group 89"/>
          <p:cNvGrpSpPr/>
          <p:nvPr/>
        </p:nvGrpSpPr>
        <p:grpSpPr>
          <a:xfrm>
            <a:off x="706163" y="3437112"/>
            <a:ext cx="755703" cy="755703"/>
            <a:chOff x="2845259" y="3887727"/>
            <a:chExt cx="755703" cy="755703"/>
          </a:xfrm>
        </p:grpSpPr>
        <p:sp>
          <p:nvSpPr>
            <p:cNvPr id="85" name="Oval 84"/>
            <p:cNvSpPr/>
            <p:nvPr/>
          </p:nvSpPr>
          <p:spPr>
            <a:xfrm>
              <a:off x="2845259" y="3887727"/>
              <a:ext cx="755703" cy="75570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 name="AutoShape 4"/>
            <p:cNvSpPr/>
            <p:nvPr/>
          </p:nvSpPr>
          <p:spPr bwMode="auto">
            <a:xfrm>
              <a:off x="3037464" y="4079276"/>
              <a:ext cx="371292" cy="3726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28" y="17466"/>
                  </a:moveTo>
                  <a:cubicBezTo>
                    <a:pt x="16669" y="16923"/>
                    <a:pt x="15846" y="16465"/>
                    <a:pt x="14963" y="16121"/>
                  </a:cubicBezTo>
                  <a:cubicBezTo>
                    <a:pt x="15595" y="14609"/>
                    <a:pt x="15967" y="12928"/>
                    <a:pt x="16010" y="11148"/>
                  </a:cubicBezTo>
                  <a:lnTo>
                    <a:pt x="20188" y="11148"/>
                  </a:lnTo>
                  <a:cubicBezTo>
                    <a:pt x="20097" y="13612"/>
                    <a:pt x="19065" y="15838"/>
                    <a:pt x="17428" y="17466"/>
                  </a:cubicBezTo>
                  <a:moveTo>
                    <a:pt x="1411" y="11148"/>
                  </a:moveTo>
                  <a:lnTo>
                    <a:pt x="5589" y="11148"/>
                  </a:lnTo>
                  <a:cubicBezTo>
                    <a:pt x="5632" y="12928"/>
                    <a:pt x="6004" y="14609"/>
                    <a:pt x="6636" y="16121"/>
                  </a:cubicBezTo>
                  <a:cubicBezTo>
                    <a:pt x="5753" y="16465"/>
                    <a:pt x="4931" y="16923"/>
                    <a:pt x="4171" y="17466"/>
                  </a:cubicBezTo>
                  <a:cubicBezTo>
                    <a:pt x="2534" y="15838"/>
                    <a:pt x="1502" y="13612"/>
                    <a:pt x="1411" y="11148"/>
                  </a:cubicBezTo>
                  <a:moveTo>
                    <a:pt x="3785" y="4553"/>
                  </a:moveTo>
                  <a:cubicBezTo>
                    <a:pt x="4579" y="5170"/>
                    <a:pt x="5448" y="5691"/>
                    <a:pt x="6388" y="6084"/>
                  </a:cubicBezTo>
                  <a:cubicBezTo>
                    <a:pt x="5901" y="7433"/>
                    <a:pt x="5627" y="8908"/>
                    <a:pt x="5589" y="10451"/>
                  </a:cubicBezTo>
                  <a:lnTo>
                    <a:pt x="1411" y="10451"/>
                  </a:lnTo>
                  <a:cubicBezTo>
                    <a:pt x="1494" y="8190"/>
                    <a:pt x="2376" y="6135"/>
                    <a:pt x="3785" y="4553"/>
                  </a:cubicBezTo>
                  <a:moveTo>
                    <a:pt x="11148" y="10451"/>
                  </a:moveTo>
                  <a:lnTo>
                    <a:pt x="11148" y="6950"/>
                  </a:lnTo>
                  <a:cubicBezTo>
                    <a:pt x="12339" y="6913"/>
                    <a:pt x="13484" y="6696"/>
                    <a:pt x="14558" y="6324"/>
                  </a:cubicBezTo>
                  <a:cubicBezTo>
                    <a:pt x="15018" y="7598"/>
                    <a:pt x="15276" y="8992"/>
                    <a:pt x="15314" y="10451"/>
                  </a:cubicBezTo>
                  <a:cubicBezTo>
                    <a:pt x="15314" y="10451"/>
                    <a:pt x="11148" y="10451"/>
                    <a:pt x="11148" y="10451"/>
                  </a:cubicBezTo>
                  <a:close/>
                  <a:moveTo>
                    <a:pt x="14311" y="15882"/>
                  </a:moveTo>
                  <a:cubicBezTo>
                    <a:pt x="13309" y="15559"/>
                    <a:pt x="12247" y="15380"/>
                    <a:pt x="11148" y="15346"/>
                  </a:cubicBezTo>
                  <a:lnTo>
                    <a:pt x="11148" y="11148"/>
                  </a:lnTo>
                  <a:lnTo>
                    <a:pt x="15314" y="11148"/>
                  </a:lnTo>
                  <a:cubicBezTo>
                    <a:pt x="15270" y="12844"/>
                    <a:pt x="14914" y="14445"/>
                    <a:pt x="14311" y="15882"/>
                  </a:cubicBezTo>
                  <a:moveTo>
                    <a:pt x="14683" y="16757"/>
                  </a:moveTo>
                  <a:cubicBezTo>
                    <a:pt x="15476" y="17063"/>
                    <a:pt x="16218" y="17466"/>
                    <a:pt x="16904" y="17941"/>
                  </a:cubicBezTo>
                  <a:cubicBezTo>
                    <a:pt x="15632" y="19031"/>
                    <a:pt x="14067" y="19781"/>
                    <a:pt x="12344" y="20068"/>
                  </a:cubicBezTo>
                  <a:cubicBezTo>
                    <a:pt x="13280" y="19136"/>
                    <a:pt x="14076" y="18017"/>
                    <a:pt x="14683" y="16757"/>
                  </a:cubicBezTo>
                  <a:moveTo>
                    <a:pt x="11148" y="20188"/>
                  </a:moveTo>
                  <a:lnTo>
                    <a:pt x="11148" y="16043"/>
                  </a:lnTo>
                  <a:cubicBezTo>
                    <a:pt x="12146" y="16075"/>
                    <a:pt x="13113" y="16231"/>
                    <a:pt x="14025" y="16516"/>
                  </a:cubicBezTo>
                  <a:cubicBezTo>
                    <a:pt x="13314" y="17970"/>
                    <a:pt x="12343" y="19223"/>
                    <a:pt x="11185" y="20186"/>
                  </a:cubicBezTo>
                  <a:cubicBezTo>
                    <a:pt x="11185" y="20186"/>
                    <a:pt x="11148" y="20188"/>
                    <a:pt x="11148" y="20188"/>
                  </a:cubicBezTo>
                  <a:close/>
                  <a:moveTo>
                    <a:pt x="9255" y="20068"/>
                  </a:moveTo>
                  <a:cubicBezTo>
                    <a:pt x="7532" y="19781"/>
                    <a:pt x="5967" y="19031"/>
                    <a:pt x="4695" y="17941"/>
                  </a:cubicBezTo>
                  <a:cubicBezTo>
                    <a:pt x="5381" y="17466"/>
                    <a:pt x="6123" y="17063"/>
                    <a:pt x="6916" y="16757"/>
                  </a:cubicBezTo>
                  <a:cubicBezTo>
                    <a:pt x="7523" y="18017"/>
                    <a:pt x="8319" y="19136"/>
                    <a:pt x="9255" y="20068"/>
                  </a:cubicBezTo>
                  <a:moveTo>
                    <a:pt x="10451" y="11148"/>
                  </a:moveTo>
                  <a:lnTo>
                    <a:pt x="10451" y="15346"/>
                  </a:lnTo>
                  <a:cubicBezTo>
                    <a:pt x="9352" y="15380"/>
                    <a:pt x="8290" y="15559"/>
                    <a:pt x="7288" y="15882"/>
                  </a:cubicBezTo>
                  <a:cubicBezTo>
                    <a:pt x="6685" y="14445"/>
                    <a:pt x="6329" y="12844"/>
                    <a:pt x="6285" y="11148"/>
                  </a:cubicBezTo>
                  <a:cubicBezTo>
                    <a:pt x="6285" y="11148"/>
                    <a:pt x="10451" y="11148"/>
                    <a:pt x="10451" y="11148"/>
                  </a:cubicBezTo>
                  <a:close/>
                  <a:moveTo>
                    <a:pt x="7041" y="6324"/>
                  </a:moveTo>
                  <a:cubicBezTo>
                    <a:pt x="8115" y="6696"/>
                    <a:pt x="9260" y="6913"/>
                    <a:pt x="10451" y="6950"/>
                  </a:cubicBezTo>
                  <a:lnTo>
                    <a:pt x="10451" y="10451"/>
                  </a:lnTo>
                  <a:lnTo>
                    <a:pt x="6285" y="10451"/>
                  </a:lnTo>
                  <a:cubicBezTo>
                    <a:pt x="6324" y="8992"/>
                    <a:pt x="6581" y="7598"/>
                    <a:pt x="7041" y="6324"/>
                  </a:cubicBezTo>
                  <a:moveTo>
                    <a:pt x="6651" y="5442"/>
                  </a:moveTo>
                  <a:cubicBezTo>
                    <a:pt x="5790" y="5084"/>
                    <a:pt x="4993" y="4609"/>
                    <a:pt x="4263" y="4050"/>
                  </a:cubicBezTo>
                  <a:cubicBezTo>
                    <a:pt x="5606" y="2749"/>
                    <a:pt x="7332" y="1851"/>
                    <a:pt x="9255" y="1531"/>
                  </a:cubicBezTo>
                  <a:cubicBezTo>
                    <a:pt x="8175" y="2610"/>
                    <a:pt x="7286" y="3939"/>
                    <a:pt x="6651" y="5442"/>
                  </a:cubicBezTo>
                  <a:moveTo>
                    <a:pt x="10451" y="1411"/>
                  </a:moveTo>
                  <a:lnTo>
                    <a:pt x="10451" y="6253"/>
                  </a:lnTo>
                  <a:cubicBezTo>
                    <a:pt x="9352" y="6217"/>
                    <a:pt x="8296" y="6021"/>
                    <a:pt x="7303" y="5681"/>
                  </a:cubicBezTo>
                  <a:cubicBezTo>
                    <a:pt x="8029" y="3972"/>
                    <a:pt x="9101" y="2507"/>
                    <a:pt x="10415" y="1413"/>
                  </a:cubicBezTo>
                  <a:cubicBezTo>
                    <a:pt x="10427" y="1412"/>
                    <a:pt x="10439" y="1411"/>
                    <a:pt x="10451" y="1411"/>
                  </a:cubicBezTo>
                  <a:moveTo>
                    <a:pt x="12344" y="1531"/>
                  </a:moveTo>
                  <a:cubicBezTo>
                    <a:pt x="14267" y="1851"/>
                    <a:pt x="15993" y="2749"/>
                    <a:pt x="17336" y="4050"/>
                  </a:cubicBezTo>
                  <a:cubicBezTo>
                    <a:pt x="16606" y="4609"/>
                    <a:pt x="15809" y="5084"/>
                    <a:pt x="14948" y="5442"/>
                  </a:cubicBezTo>
                  <a:cubicBezTo>
                    <a:pt x="14313" y="3939"/>
                    <a:pt x="13424" y="2610"/>
                    <a:pt x="12344" y="1531"/>
                  </a:cubicBezTo>
                  <a:moveTo>
                    <a:pt x="11184" y="1413"/>
                  </a:moveTo>
                  <a:cubicBezTo>
                    <a:pt x="12498" y="2507"/>
                    <a:pt x="13570" y="3972"/>
                    <a:pt x="14296" y="5681"/>
                  </a:cubicBezTo>
                  <a:cubicBezTo>
                    <a:pt x="13303" y="6021"/>
                    <a:pt x="12247" y="6217"/>
                    <a:pt x="11148" y="6253"/>
                  </a:cubicBezTo>
                  <a:lnTo>
                    <a:pt x="11148" y="1411"/>
                  </a:lnTo>
                  <a:cubicBezTo>
                    <a:pt x="11160" y="1411"/>
                    <a:pt x="11172" y="1412"/>
                    <a:pt x="11184" y="1413"/>
                  </a:cubicBezTo>
                  <a:moveTo>
                    <a:pt x="10414" y="20186"/>
                  </a:moveTo>
                  <a:cubicBezTo>
                    <a:pt x="9256" y="19223"/>
                    <a:pt x="8285" y="17970"/>
                    <a:pt x="7574" y="16516"/>
                  </a:cubicBezTo>
                  <a:cubicBezTo>
                    <a:pt x="8486" y="16231"/>
                    <a:pt x="9453" y="16075"/>
                    <a:pt x="10451" y="16043"/>
                  </a:cubicBezTo>
                  <a:lnTo>
                    <a:pt x="10451" y="20188"/>
                  </a:lnTo>
                  <a:cubicBezTo>
                    <a:pt x="10451" y="20188"/>
                    <a:pt x="10414" y="20186"/>
                    <a:pt x="10414" y="20186"/>
                  </a:cubicBezTo>
                  <a:close/>
                  <a:moveTo>
                    <a:pt x="20188" y="10451"/>
                  </a:moveTo>
                  <a:lnTo>
                    <a:pt x="16010" y="10451"/>
                  </a:lnTo>
                  <a:cubicBezTo>
                    <a:pt x="15972" y="8908"/>
                    <a:pt x="15698" y="7433"/>
                    <a:pt x="15211" y="6084"/>
                  </a:cubicBezTo>
                  <a:cubicBezTo>
                    <a:pt x="16151" y="5691"/>
                    <a:pt x="17020" y="5170"/>
                    <a:pt x="17814" y="4553"/>
                  </a:cubicBezTo>
                  <a:cubicBezTo>
                    <a:pt x="19223" y="6135"/>
                    <a:pt x="20105" y="8190"/>
                    <a:pt x="20188" y="10451"/>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91" name="Group 90"/>
          <p:cNvGrpSpPr/>
          <p:nvPr/>
        </p:nvGrpSpPr>
        <p:grpSpPr>
          <a:xfrm>
            <a:off x="707591" y="5368154"/>
            <a:ext cx="755703" cy="755703"/>
            <a:chOff x="1207445" y="4944683"/>
            <a:chExt cx="755703" cy="755703"/>
          </a:xfrm>
        </p:grpSpPr>
        <p:sp>
          <p:nvSpPr>
            <p:cNvPr id="86" name="Oval 85"/>
            <p:cNvSpPr/>
            <p:nvPr/>
          </p:nvSpPr>
          <p:spPr>
            <a:xfrm>
              <a:off x="1207445" y="4944683"/>
              <a:ext cx="755703" cy="75570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8" name="Group 57"/>
            <p:cNvGrpSpPr/>
            <p:nvPr/>
          </p:nvGrpSpPr>
          <p:grpSpPr>
            <a:xfrm>
              <a:off x="1393418" y="5166408"/>
              <a:ext cx="383755" cy="312252"/>
              <a:chOff x="10074275" y="4479132"/>
              <a:chExt cx="464344" cy="377825"/>
            </a:xfrm>
            <a:solidFill>
              <a:schemeClr val="bg2"/>
            </a:solidFill>
          </p:grpSpPr>
          <p:sp>
            <p:nvSpPr>
              <p:cNvPr id="59" name="AutoShape 5"/>
              <p:cNvSpPr/>
              <p:nvPr/>
            </p:nvSpPr>
            <p:spPr bwMode="auto">
              <a:xfrm>
                <a:off x="10393363" y="4595019"/>
                <a:ext cx="87313" cy="1166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999" y="18900"/>
                    </a:moveTo>
                    <a:lnTo>
                      <a:pt x="3600" y="18900"/>
                    </a:lnTo>
                    <a:lnTo>
                      <a:pt x="3600" y="2700"/>
                    </a:lnTo>
                    <a:lnTo>
                      <a:pt x="7200" y="2700"/>
                    </a:lnTo>
                    <a:lnTo>
                      <a:pt x="17999" y="14850"/>
                    </a:lnTo>
                    <a:cubicBezTo>
                      <a:pt x="17999" y="14850"/>
                      <a:pt x="17999" y="18900"/>
                      <a:pt x="17999" y="18900"/>
                    </a:cubicBezTo>
                    <a:close/>
                    <a:moveTo>
                      <a:pt x="10195" y="1202"/>
                    </a:moveTo>
                    <a:cubicBezTo>
                      <a:pt x="9527" y="450"/>
                      <a:pt x="8402" y="0"/>
                      <a:pt x="7200" y="0"/>
                    </a:cubicBezTo>
                    <a:lnTo>
                      <a:pt x="3600" y="0"/>
                    </a:lnTo>
                    <a:cubicBezTo>
                      <a:pt x="1610" y="0"/>
                      <a:pt x="0" y="1207"/>
                      <a:pt x="0" y="2700"/>
                    </a:cubicBezTo>
                    <a:lnTo>
                      <a:pt x="0" y="18900"/>
                    </a:lnTo>
                    <a:cubicBezTo>
                      <a:pt x="0" y="20392"/>
                      <a:pt x="1610" y="21599"/>
                      <a:pt x="3600" y="21599"/>
                    </a:cubicBezTo>
                    <a:lnTo>
                      <a:pt x="17999" y="21599"/>
                    </a:lnTo>
                    <a:cubicBezTo>
                      <a:pt x="19989" y="21599"/>
                      <a:pt x="21600" y="20392"/>
                      <a:pt x="21600" y="18900"/>
                    </a:cubicBezTo>
                    <a:lnTo>
                      <a:pt x="21600" y="14850"/>
                    </a:lnTo>
                    <a:cubicBezTo>
                      <a:pt x="21600" y="14317"/>
                      <a:pt x="21389" y="13795"/>
                      <a:pt x="20995" y="13352"/>
                    </a:cubicBezTo>
                    <a:cubicBezTo>
                      <a:pt x="20995" y="13352"/>
                      <a:pt x="10195" y="1202"/>
                      <a:pt x="10195" y="1202"/>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0" name="AutoShape 6"/>
              <p:cNvSpPr/>
              <p:nvPr/>
            </p:nvSpPr>
            <p:spPr bwMode="auto">
              <a:xfrm>
                <a:off x="10074275" y="4479132"/>
                <a:ext cx="464344" cy="377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16615"/>
                    </a:moveTo>
                    <a:cubicBezTo>
                      <a:pt x="20250" y="17074"/>
                      <a:pt x="19948" y="17446"/>
                      <a:pt x="19575" y="17446"/>
                    </a:cubicBezTo>
                    <a:lnTo>
                      <a:pt x="18803" y="17446"/>
                    </a:lnTo>
                    <a:cubicBezTo>
                      <a:pt x="18501" y="16016"/>
                      <a:pt x="17453" y="14953"/>
                      <a:pt x="16200" y="14953"/>
                    </a:cubicBezTo>
                    <a:cubicBezTo>
                      <a:pt x="14945" y="14953"/>
                      <a:pt x="13897" y="16016"/>
                      <a:pt x="13595" y="17446"/>
                    </a:cubicBezTo>
                    <a:lnTo>
                      <a:pt x="10029" y="17446"/>
                    </a:lnTo>
                    <a:cubicBezTo>
                      <a:pt x="9727" y="16016"/>
                      <a:pt x="8679" y="14953"/>
                      <a:pt x="7425" y="14953"/>
                    </a:cubicBezTo>
                    <a:cubicBezTo>
                      <a:pt x="6170" y="14953"/>
                      <a:pt x="5122" y="16016"/>
                      <a:pt x="4820" y="17446"/>
                    </a:cubicBezTo>
                    <a:lnTo>
                      <a:pt x="4050" y="17446"/>
                    </a:lnTo>
                    <a:cubicBezTo>
                      <a:pt x="3677" y="17446"/>
                      <a:pt x="3375" y="17074"/>
                      <a:pt x="3375" y="16615"/>
                    </a:cubicBezTo>
                    <a:lnTo>
                      <a:pt x="3375" y="14123"/>
                    </a:lnTo>
                    <a:lnTo>
                      <a:pt x="12150" y="14123"/>
                    </a:lnTo>
                    <a:cubicBezTo>
                      <a:pt x="13266" y="14123"/>
                      <a:pt x="14175" y="13005"/>
                      <a:pt x="14175" y="11630"/>
                    </a:cubicBezTo>
                    <a:lnTo>
                      <a:pt x="14175" y="5815"/>
                    </a:lnTo>
                    <a:lnTo>
                      <a:pt x="16875" y="5815"/>
                    </a:lnTo>
                    <a:cubicBezTo>
                      <a:pt x="17100" y="5815"/>
                      <a:pt x="17311" y="5954"/>
                      <a:pt x="17436" y="6185"/>
                    </a:cubicBezTo>
                    <a:lnTo>
                      <a:pt x="20136" y="11169"/>
                    </a:lnTo>
                    <a:cubicBezTo>
                      <a:pt x="20210" y="11306"/>
                      <a:pt x="20250" y="11466"/>
                      <a:pt x="20250" y="11630"/>
                    </a:cubicBezTo>
                    <a:cubicBezTo>
                      <a:pt x="20250" y="11630"/>
                      <a:pt x="20250" y="16615"/>
                      <a:pt x="20250" y="16615"/>
                    </a:cubicBezTo>
                    <a:close/>
                    <a:moveTo>
                      <a:pt x="16200" y="19938"/>
                    </a:moveTo>
                    <a:cubicBezTo>
                      <a:pt x="15454" y="19938"/>
                      <a:pt x="14850" y="19193"/>
                      <a:pt x="14850" y="18276"/>
                    </a:cubicBezTo>
                    <a:cubicBezTo>
                      <a:pt x="14850" y="17360"/>
                      <a:pt x="15454" y="16615"/>
                      <a:pt x="16200" y="16615"/>
                    </a:cubicBezTo>
                    <a:cubicBezTo>
                      <a:pt x="16945" y="16615"/>
                      <a:pt x="17550" y="17360"/>
                      <a:pt x="17550" y="18276"/>
                    </a:cubicBezTo>
                    <a:cubicBezTo>
                      <a:pt x="17550" y="19193"/>
                      <a:pt x="16945" y="19938"/>
                      <a:pt x="16200" y="19938"/>
                    </a:cubicBezTo>
                    <a:moveTo>
                      <a:pt x="7425" y="19938"/>
                    </a:moveTo>
                    <a:cubicBezTo>
                      <a:pt x="6679" y="19938"/>
                      <a:pt x="6075" y="19193"/>
                      <a:pt x="6075" y="18276"/>
                    </a:cubicBezTo>
                    <a:cubicBezTo>
                      <a:pt x="6075" y="17360"/>
                      <a:pt x="6679" y="16615"/>
                      <a:pt x="7425" y="16615"/>
                    </a:cubicBezTo>
                    <a:cubicBezTo>
                      <a:pt x="8170" y="16615"/>
                      <a:pt x="8775" y="17360"/>
                      <a:pt x="8775" y="18276"/>
                    </a:cubicBezTo>
                    <a:cubicBezTo>
                      <a:pt x="8775" y="19193"/>
                      <a:pt x="8170" y="19938"/>
                      <a:pt x="7425" y="19938"/>
                    </a:cubicBezTo>
                    <a:moveTo>
                      <a:pt x="2024" y="12461"/>
                    </a:moveTo>
                    <a:cubicBezTo>
                      <a:pt x="1652" y="12461"/>
                      <a:pt x="1349" y="12089"/>
                      <a:pt x="1349" y="11630"/>
                    </a:cubicBezTo>
                    <a:lnTo>
                      <a:pt x="1349" y="2492"/>
                    </a:lnTo>
                    <a:cubicBezTo>
                      <a:pt x="1349" y="2033"/>
                      <a:pt x="1652" y="1661"/>
                      <a:pt x="2024" y="1661"/>
                    </a:cubicBezTo>
                    <a:lnTo>
                      <a:pt x="12150" y="1661"/>
                    </a:lnTo>
                    <a:cubicBezTo>
                      <a:pt x="12523" y="1661"/>
                      <a:pt x="12825" y="2033"/>
                      <a:pt x="12825" y="2492"/>
                    </a:cubicBezTo>
                    <a:lnTo>
                      <a:pt x="12825" y="4153"/>
                    </a:lnTo>
                    <a:lnTo>
                      <a:pt x="12825" y="5815"/>
                    </a:lnTo>
                    <a:lnTo>
                      <a:pt x="12825" y="11630"/>
                    </a:lnTo>
                    <a:cubicBezTo>
                      <a:pt x="12825" y="12089"/>
                      <a:pt x="12523" y="12461"/>
                      <a:pt x="12150" y="12461"/>
                    </a:cubicBezTo>
                    <a:cubicBezTo>
                      <a:pt x="12150" y="12461"/>
                      <a:pt x="2024" y="12461"/>
                      <a:pt x="2024" y="12461"/>
                    </a:cubicBezTo>
                    <a:close/>
                    <a:moveTo>
                      <a:pt x="21259" y="10248"/>
                    </a:moveTo>
                    <a:lnTo>
                      <a:pt x="18559" y="5263"/>
                    </a:lnTo>
                    <a:cubicBezTo>
                      <a:pt x="18182" y="4568"/>
                      <a:pt x="17552" y="4153"/>
                      <a:pt x="16875" y="4153"/>
                    </a:cubicBezTo>
                    <a:lnTo>
                      <a:pt x="14175" y="4153"/>
                    </a:lnTo>
                    <a:lnTo>
                      <a:pt x="14175" y="2492"/>
                    </a:lnTo>
                    <a:cubicBezTo>
                      <a:pt x="14175" y="1117"/>
                      <a:pt x="13266" y="0"/>
                      <a:pt x="12150" y="0"/>
                    </a:cubicBezTo>
                    <a:lnTo>
                      <a:pt x="2024" y="0"/>
                    </a:lnTo>
                    <a:cubicBezTo>
                      <a:pt x="908" y="0"/>
                      <a:pt x="0" y="1117"/>
                      <a:pt x="0" y="2492"/>
                    </a:cubicBezTo>
                    <a:lnTo>
                      <a:pt x="0" y="11630"/>
                    </a:lnTo>
                    <a:cubicBezTo>
                      <a:pt x="0" y="13005"/>
                      <a:pt x="908" y="14123"/>
                      <a:pt x="2024" y="14123"/>
                    </a:cubicBezTo>
                    <a:lnTo>
                      <a:pt x="2025" y="14123"/>
                    </a:lnTo>
                    <a:lnTo>
                      <a:pt x="2025" y="16615"/>
                    </a:lnTo>
                    <a:cubicBezTo>
                      <a:pt x="2025" y="17989"/>
                      <a:pt x="2933" y="19107"/>
                      <a:pt x="4050" y="19107"/>
                    </a:cubicBezTo>
                    <a:lnTo>
                      <a:pt x="4820" y="19107"/>
                    </a:lnTo>
                    <a:cubicBezTo>
                      <a:pt x="5122" y="20537"/>
                      <a:pt x="6170" y="21600"/>
                      <a:pt x="7425" y="21600"/>
                    </a:cubicBezTo>
                    <a:cubicBezTo>
                      <a:pt x="8679" y="21600"/>
                      <a:pt x="9727" y="20537"/>
                      <a:pt x="10029" y="19107"/>
                    </a:cubicBezTo>
                    <a:lnTo>
                      <a:pt x="13595" y="19107"/>
                    </a:lnTo>
                    <a:cubicBezTo>
                      <a:pt x="13897" y="20537"/>
                      <a:pt x="14945" y="21600"/>
                      <a:pt x="16200" y="21600"/>
                    </a:cubicBezTo>
                    <a:cubicBezTo>
                      <a:pt x="17453" y="21600"/>
                      <a:pt x="18501" y="20537"/>
                      <a:pt x="18803" y="19107"/>
                    </a:cubicBezTo>
                    <a:lnTo>
                      <a:pt x="19575" y="19107"/>
                    </a:lnTo>
                    <a:cubicBezTo>
                      <a:pt x="20691" y="19107"/>
                      <a:pt x="21599" y="17989"/>
                      <a:pt x="21599" y="16615"/>
                    </a:cubicBezTo>
                    <a:lnTo>
                      <a:pt x="21599" y="11630"/>
                    </a:lnTo>
                    <a:cubicBezTo>
                      <a:pt x="21599" y="11137"/>
                      <a:pt x="21482" y="10658"/>
                      <a:pt x="21259" y="10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89" name="Group 88"/>
          <p:cNvGrpSpPr/>
          <p:nvPr/>
        </p:nvGrpSpPr>
        <p:grpSpPr>
          <a:xfrm>
            <a:off x="706966" y="4402633"/>
            <a:ext cx="755703" cy="755703"/>
            <a:chOff x="698327" y="3023018"/>
            <a:chExt cx="755703" cy="755703"/>
          </a:xfrm>
        </p:grpSpPr>
        <p:sp>
          <p:nvSpPr>
            <p:cNvPr id="83" name="Oval 82"/>
            <p:cNvSpPr/>
            <p:nvPr/>
          </p:nvSpPr>
          <p:spPr>
            <a:xfrm>
              <a:off x="698327" y="3023018"/>
              <a:ext cx="755703" cy="75570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1" name="Group 60"/>
            <p:cNvGrpSpPr/>
            <p:nvPr/>
          </p:nvGrpSpPr>
          <p:grpSpPr>
            <a:xfrm>
              <a:off x="878398" y="3213971"/>
              <a:ext cx="383755" cy="384412"/>
              <a:chOff x="9145588" y="4435475"/>
              <a:chExt cx="464344" cy="465138"/>
            </a:xfrm>
            <a:solidFill>
              <a:schemeClr val="bg2"/>
            </a:solidFill>
          </p:grpSpPr>
          <p:sp>
            <p:nvSpPr>
              <p:cNvPr id="62"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3"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4"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5"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6"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7"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8"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9"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0"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87" name="Group 86"/>
          <p:cNvGrpSpPr/>
          <p:nvPr/>
        </p:nvGrpSpPr>
        <p:grpSpPr>
          <a:xfrm>
            <a:off x="712395" y="2468953"/>
            <a:ext cx="755703" cy="755703"/>
            <a:chOff x="2736167" y="1597351"/>
            <a:chExt cx="755703" cy="755703"/>
          </a:xfrm>
        </p:grpSpPr>
        <p:sp>
          <p:nvSpPr>
            <p:cNvPr id="84" name="Oval 83"/>
            <p:cNvSpPr/>
            <p:nvPr/>
          </p:nvSpPr>
          <p:spPr>
            <a:xfrm>
              <a:off x="2736167" y="1597351"/>
              <a:ext cx="755703" cy="75570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1" name="Group 70"/>
            <p:cNvGrpSpPr/>
            <p:nvPr/>
          </p:nvGrpSpPr>
          <p:grpSpPr>
            <a:xfrm>
              <a:off x="2917338" y="1783324"/>
              <a:ext cx="383755" cy="383755"/>
              <a:chOff x="4439444" y="1652588"/>
              <a:chExt cx="464344" cy="464344"/>
            </a:xfrm>
            <a:solidFill>
              <a:schemeClr val="bg2"/>
            </a:solidFill>
          </p:grpSpPr>
          <p:sp>
            <p:nvSpPr>
              <p:cNvPr id="72"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3"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4"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94" name="Group 93"/>
          <p:cNvGrpSpPr/>
          <p:nvPr/>
        </p:nvGrpSpPr>
        <p:grpSpPr>
          <a:xfrm>
            <a:off x="1566169" y="1455393"/>
            <a:ext cx="3984652" cy="834898"/>
            <a:chOff x="1642551" y="1429936"/>
            <a:chExt cx="3984652" cy="834898"/>
          </a:xfrm>
        </p:grpSpPr>
        <p:sp>
          <p:nvSpPr>
            <p:cNvPr id="92" name="TextBox 91"/>
            <p:cNvSpPr txBox="1"/>
            <p:nvPr/>
          </p:nvSpPr>
          <p:spPr>
            <a:xfrm>
              <a:off x="1644751" y="1429936"/>
              <a:ext cx="1693156" cy="400110"/>
            </a:xfrm>
            <a:prstGeom prst="rect">
              <a:avLst/>
            </a:prstGeom>
            <a:noFill/>
          </p:spPr>
          <p:txBody>
            <a:bodyPr wrap="none" rtlCol="0">
              <a:spAutoFit/>
            </a:bodyPr>
            <a:lstStyle/>
            <a:p>
              <a:r>
                <a:rPr lang="en-US" sz="2000" b="1" smtClean="0">
                  <a:solidFill>
                    <a:schemeClr val="accent1"/>
                  </a:solidFill>
                </a:rPr>
                <a:t>TV Production</a:t>
              </a:r>
              <a:endParaRPr lang="en-GB" sz="2000" b="1">
                <a:solidFill>
                  <a:schemeClr val="accent1"/>
                </a:solidFill>
              </a:endParaRPr>
            </a:p>
          </p:txBody>
        </p:sp>
        <p:sp>
          <p:nvSpPr>
            <p:cNvPr id="93" name="Rectangle 92"/>
            <p:cNvSpPr/>
            <p:nvPr/>
          </p:nvSpPr>
          <p:spPr>
            <a:xfrm>
              <a:off x="1642551" y="1741614"/>
              <a:ext cx="3984652" cy="523220"/>
            </a:xfrm>
            <a:prstGeom prst="rect">
              <a:avLst/>
            </a:prstGeom>
          </p:spPr>
          <p:txBody>
            <a:bodyPr wrap="square">
              <a:spAutoFit/>
            </a:bodyPr>
            <a:lstStyle/>
            <a:p>
              <a:r>
                <a:rPr lang="en-GB" sz="1400"/>
                <a:t>Lorem ipsum dolor sit amet, consectetuer adipiscing elit, sed diam nonummy nibh euismod tincidunt </a:t>
              </a:r>
              <a:r>
                <a:rPr lang="en-GB" sz="1400" smtClean="0"/>
                <a:t>ut</a:t>
              </a:r>
              <a:endParaRPr lang="en-GB" sz="1400"/>
            </a:p>
          </p:txBody>
        </p:sp>
      </p:grpSp>
      <p:grpSp>
        <p:nvGrpSpPr>
          <p:cNvPr id="98" name="Group 97"/>
          <p:cNvGrpSpPr/>
          <p:nvPr/>
        </p:nvGrpSpPr>
        <p:grpSpPr>
          <a:xfrm>
            <a:off x="1566169" y="2429354"/>
            <a:ext cx="3984652" cy="834898"/>
            <a:chOff x="1642551" y="1429936"/>
            <a:chExt cx="3984652" cy="834898"/>
          </a:xfrm>
        </p:grpSpPr>
        <p:sp>
          <p:nvSpPr>
            <p:cNvPr id="99" name="TextBox 98"/>
            <p:cNvSpPr txBox="1"/>
            <p:nvPr/>
          </p:nvSpPr>
          <p:spPr>
            <a:xfrm>
              <a:off x="1644751" y="1429936"/>
              <a:ext cx="1842171" cy="400110"/>
            </a:xfrm>
            <a:prstGeom prst="rect">
              <a:avLst/>
            </a:prstGeom>
            <a:noFill/>
          </p:spPr>
          <p:txBody>
            <a:bodyPr wrap="none" rtlCol="0">
              <a:spAutoFit/>
            </a:bodyPr>
            <a:lstStyle/>
            <a:p>
              <a:r>
                <a:rPr lang="en-US" sz="2000" b="1" smtClean="0">
                  <a:solidFill>
                    <a:schemeClr val="accent2"/>
                  </a:solidFill>
                </a:rPr>
                <a:t>Dynamic Sound</a:t>
              </a:r>
              <a:endParaRPr lang="en-GB" sz="2000" b="1">
                <a:solidFill>
                  <a:schemeClr val="accent2"/>
                </a:solidFill>
              </a:endParaRPr>
            </a:p>
          </p:txBody>
        </p:sp>
        <p:sp>
          <p:nvSpPr>
            <p:cNvPr id="100" name="Rectangle 99"/>
            <p:cNvSpPr/>
            <p:nvPr/>
          </p:nvSpPr>
          <p:spPr>
            <a:xfrm>
              <a:off x="1642551" y="1741614"/>
              <a:ext cx="3984652" cy="523220"/>
            </a:xfrm>
            <a:prstGeom prst="rect">
              <a:avLst/>
            </a:prstGeom>
          </p:spPr>
          <p:txBody>
            <a:bodyPr wrap="square">
              <a:spAutoFit/>
            </a:bodyPr>
            <a:lstStyle/>
            <a:p>
              <a:r>
                <a:rPr lang="en-GB" sz="1400"/>
                <a:t>Lorem ipsum dolor sit amet, consectetuer adipiscing elit, sed diam nonummy nibh euismod tincidunt </a:t>
              </a:r>
              <a:r>
                <a:rPr lang="en-GB" sz="1400" smtClean="0"/>
                <a:t>ut</a:t>
              </a:r>
              <a:endParaRPr lang="en-GB" sz="1400"/>
            </a:p>
          </p:txBody>
        </p:sp>
      </p:grpSp>
      <p:grpSp>
        <p:nvGrpSpPr>
          <p:cNvPr id="101" name="Group 100"/>
          <p:cNvGrpSpPr/>
          <p:nvPr/>
        </p:nvGrpSpPr>
        <p:grpSpPr>
          <a:xfrm>
            <a:off x="1566169" y="3397514"/>
            <a:ext cx="3984652" cy="834898"/>
            <a:chOff x="1642551" y="1429936"/>
            <a:chExt cx="3984652" cy="834898"/>
          </a:xfrm>
        </p:grpSpPr>
        <p:sp>
          <p:nvSpPr>
            <p:cNvPr id="102" name="TextBox 101"/>
            <p:cNvSpPr txBox="1"/>
            <p:nvPr/>
          </p:nvSpPr>
          <p:spPr>
            <a:xfrm>
              <a:off x="1644751" y="1429936"/>
              <a:ext cx="1616148" cy="400110"/>
            </a:xfrm>
            <a:prstGeom prst="rect">
              <a:avLst/>
            </a:prstGeom>
            <a:noFill/>
          </p:spPr>
          <p:txBody>
            <a:bodyPr wrap="none" rtlCol="0">
              <a:spAutoFit/>
            </a:bodyPr>
            <a:lstStyle/>
            <a:p>
              <a:r>
                <a:rPr lang="en-US" sz="2000" b="1" smtClean="0">
                  <a:solidFill>
                    <a:schemeClr val="accent3"/>
                  </a:solidFill>
                </a:rPr>
                <a:t>Web Browser</a:t>
              </a:r>
              <a:endParaRPr lang="en-GB" sz="2000" b="1">
                <a:solidFill>
                  <a:schemeClr val="accent3"/>
                </a:solidFill>
              </a:endParaRPr>
            </a:p>
          </p:txBody>
        </p:sp>
        <p:sp>
          <p:nvSpPr>
            <p:cNvPr id="103" name="Rectangle 102"/>
            <p:cNvSpPr/>
            <p:nvPr/>
          </p:nvSpPr>
          <p:spPr>
            <a:xfrm>
              <a:off x="1642551" y="1741614"/>
              <a:ext cx="3984652" cy="523220"/>
            </a:xfrm>
            <a:prstGeom prst="rect">
              <a:avLst/>
            </a:prstGeom>
          </p:spPr>
          <p:txBody>
            <a:bodyPr wrap="square">
              <a:spAutoFit/>
            </a:bodyPr>
            <a:lstStyle/>
            <a:p>
              <a:r>
                <a:rPr lang="en-GB" sz="1400"/>
                <a:t>Lorem ipsum dolor sit amet, consectetuer adipiscing elit, sed diam nonummy nibh euismod tincidunt </a:t>
              </a:r>
              <a:r>
                <a:rPr lang="en-GB" sz="1400" smtClean="0"/>
                <a:t>ut</a:t>
              </a:r>
              <a:endParaRPr lang="en-GB" sz="1400"/>
            </a:p>
          </p:txBody>
        </p:sp>
      </p:grpSp>
      <p:grpSp>
        <p:nvGrpSpPr>
          <p:cNvPr id="104" name="Group 103"/>
          <p:cNvGrpSpPr/>
          <p:nvPr/>
        </p:nvGrpSpPr>
        <p:grpSpPr>
          <a:xfrm>
            <a:off x="1566169" y="4363035"/>
            <a:ext cx="3984652" cy="834898"/>
            <a:chOff x="1642551" y="1429936"/>
            <a:chExt cx="3984652" cy="834898"/>
          </a:xfrm>
        </p:grpSpPr>
        <p:sp>
          <p:nvSpPr>
            <p:cNvPr id="105" name="TextBox 104"/>
            <p:cNvSpPr txBox="1"/>
            <p:nvPr/>
          </p:nvSpPr>
          <p:spPr>
            <a:xfrm>
              <a:off x="1644751" y="1429936"/>
              <a:ext cx="1542410" cy="400110"/>
            </a:xfrm>
            <a:prstGeom prst="rect">
              <a:avLst/>
            </a:prstGeom>
            <a:noFill/>
          </p:spPr>
          <p:txBody>
            <a:bodyPr wrap="none" rtlCol="0">
              <a:spAutoFit/>
            </a:bodyPr>
            <a:lstStyle/>
            <a:p>
              <a:r>
                <a:rPr lang="en-US" sz="2000" b="1" smtClean="0">
                  <a:solidFill>
                    <a:schemeClr val="accent4"/>
                  </a:solidFill>
                </a:rPr>
                <a:t>Social Media</a:t>
              </a:r>
              <a:endParaRPr lang="en-GB" sz="2000" b="1">
                <a:solidFill>
                  <a:schemeClr val="accent4"/>
                </a:solidFill>
              </a:endParaRPr>
            </a:p>
          </p:txBody>
        </p:sp>
        <p:sp>
          <p:nvSpPr>
            <p:cNvPr id="106" name="Rectangle 105"/>
            <p:cNvSpPr/>
            <p:nvPr/>
          </p:nvSpPr>
          <p:spPr>
            <a:xfrm>
              <a:off x="1642551" y="1741614"/>
              <a:ext cx="3984652" cy="523220"/>
            </a:xfrm>
            <a:prstGeom prst="rect">
              <a:avLst/>
            </a:prstGeom>
          </p:spPr>
          <p:txBody>
            <a:bodyPr wrap="square">
              <a:spAutoFit/>
            </a:bodyPr>
            <a:lstStyle/>
            <a:p>
              <a:r>
                <a:rPr lang="en-GB" sz="1400"/>
                <a:t>Lorem ipsum dolor sit amet, consectetuer adipiscing elit, sed diam nonummy nibh euismod tincidunt </a:t>
              </a:r>
              <a:r>
                <a:rPr lang="en-GB" sz="1400" smtClean="0"/>
                <a:t>ut</a:t>
              </a:r>
              <a:endParaRPr lang="en-GB" sz="1400"/>
            </a:p>
          </p:txBody>
        </p:sp>
      </p:grpSp>
      <p:grpSp>
        <p:nvGrpSpPr>
          <p:cNvPr id="107" name="Group 106"/>
          <p:cNvGrpSpPr/>
          <p:nvPr/>
        </p:nvGrpSpPr>
        <p:grpSpPr>
          <a:xfrm>
            <a:off x="1566169" y="5328556"/>
            <a:ext cx="3984652" cy="834898"/>
            <a:chOff x="1642551" y="1429936"/>
            <a:chExt cx="3984652" cy="834898"/>
          </a:xfrm>
        </p:grpSpPr>
        <p:sp>
          <p:nvSpPr>
            <p:cNvPr id="108" name="TextBox 107"/>
            <p:cNvSpPr txBox="1"/>
            <p:nvPr/>
          </p:nvSpPr>
          <p:spPr>
            <a:xfrm>
              <a:off x="1644751" y="1429936"/>
              <a:ext cx="1754391" cy="400110"/>
            </a:xfrm>
            <a:prstGeom prst="rect">
              <a:avLst/>
            </a:prstGeom>
            <a:noFill/>
          </p:spPr>
          <p:txBody>
            <a:bodyPr wrap="none" rtlCol="0">
              <a:spAutoFit/>
            </a:bodyPr>
            <a:lstStyle/>
            <a:p>
              <a:r>
                <a:rPr lang="en-US" sz="2000" b="1">
                  <a:solidFill>
                    <a:schemeClr val="accent5"/>
                  </a:solidFill>
                </a:rPr>
                <a:t>Transportation</a:t>
              </a:r>
              <a:endParaRPr lang="en-GB" sz="2000" b="1">
                <a:solidFill>
                  <a:schemeClr val="accent5"/>
                </a:solidFill>
              </a:endParaRPr>
            </a:p>
          </p:txBody>
        </p:sp>
        <p:sp>
          <p:nvSpPr>
            <p:cNvPr id="109" name="Rectangle 108"/>
            <p:cNvSpPr/>
            <p:nvPr/>
          </p:nvSpPr>
          <p:spPr>
            <a:xfrm>
              <a:off x="1642551" y="1741614"/>
              <a:ext cx="3984652" cy="523220"/>
            </a:xfrm>
            <a:prstGeom prst="rect">
              <a:avLst/>
            </a:prstGeom>
          </p:spPr>
          <p:txBody>
            <a:bodyPr wrap="square">
              <a:spAutoFit/>
            </a:bodyPr>
            <a:lstStyle/>
            <a:p>
              <a:r>
                <a:rPr lang="en-GB" sz="1400"/>
                <a:t>Lorem ipsum dolor sit amet, consectetuer adipiscing elit, sed diam nonummy nibh euismod tincidunt </a:t>
              </a:r>
              <a:r>
                <a:rPr lang="en-GB" sz="1400" smtClean="0"/>
                <a:t>ut</a:t>
              </a:r>
              <a:endParaRPr lang="en-GB" sz="140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wipe(left)">
                                      <p:cBhvr>
                                        <p:cTn id="11" dur="500"/>
                                        <p:tgtEl>
                                          <p:spTgt spid="5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5"/>
                                        </p:tgtEl>
                                        <p:attrNameLst>
                                          <p:attrName>style.visibility</p:attrName>
                                        </p:attrNameLst>
                                      </p:cBhvr>
                                      <p:to>
                                        <p:strVal val="visible"/>
                                      </p:to>
                                    </p:set>
                                    <p:animEffect transition="in" filter="fade">
                                      <p:cBhvr>
                                        <p:cTn id="15" dur="500"/>
                                        <p:tgtEl>
                                          <p:spTgt spid="55"/>
                                        </p:tgtEl>
                                      </p:cBhvr>
                                    </p:animEffect>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500" fill="hold"/>
                                        <p:tgtEl>
                                          <p:spTgt spid="17"/>
                                        </p:tgtEl>
                                        <p:attrNameLst>
                                          <p:attrName>ppt_x</p:attrName>
                                        </p:attrNameLst>
                                      </p:cBhvr>
                                      <p:tavLst>
                                        <p:tav tm="0">
                                          <p:val>
                                            <p:strVal val="#ppt_x"/>
                                          </p:val>
                                        </p:tav>
                                        <p:tav tm="100000">
                                          <p:val>
                                            <p:strVal val="#ppt_x"/>
                                          </p:val>
                                        </p:tav>
                                      </p:tavLst>
                                    </p:anim>
                                    <p:anim calcmode="lin" valueType="num">
                                      <p:cBhvr additive="base">
                                        <p:cTn id="20" dur="500" fill="hold"/>
                                        <p:tgtEl>
                                          <p:spTgt spid="17"/>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53" presetClass="entr" presetSubtype="16" fill="hold" nodeType="afterEffect">
                                  <p:stCondLst>
                                    <p:cond delay="0"/>
                                  </p:stCondLst>
                                  <p:childTnLst>
                                    <p:set>
                                      <p:cBhvr>
                                        <p:cTn id="23" dur="1" fill="hold">
                                          <p:stCondLst>
                                            <p:cond delay="0"/>
                                          </p:stCondLst>
                                        </p:cTn>
                                        <p:tgtEl>
                                          <p:spTgt spid="88"/>
                                        </p:tgtEl>
                                        <p:attrNameLst>
                                          <p:attrName>style.visibility</p:attrName>
                                        </p:attrNameLst>
                                      </p:cBhvr>
                                      <p:to>
                                        <p:strVal val="visible"/>
                                      </p:to>
                                    </p:set>
                                    <p:anim calcmode="lin" valueType="num">
                                      <p:cBhvr>
                                        <p:cTn id="24" dur="500" fill="hold"/>
                                        <p:tgtEl>
                                          <p:spTgt spid="88"/>
                                        </p:tgtEl>
                                        <p:attrNameLst>
                                          <p:attrName>ppt_w</p:attrName>
                                        </p:attrNameLst>
                                      </p:cBhvr>
                                      <p:tavLst>
                                        <p:tav tm="0">
                                          <p:val>
                                            <p:fltVal val="0"/>
                                          </p:val>
                                        </p:tav>
                                        <p:tav tm="100000">
                                          <p:val>
                                            <p:strVal val="#ppt_w"/>
                                          </p:val>
                                        </p:tav>
                                      </p:tavLst>
                                    </p:anim>
                                    <p:anim calcmode="lin" valueType="num">
                                      <p:cBhvr>
                                        <p:cTn id="25" dur="500" fill="hold"/>
                                        <p:tgtEl>
                                          <p:spTgt spid="88"/>
                                        </p:tgtEl>
                                        <p:attrNameLst>
                                          <p:attrName>ppt_h</p:attrName>
                                        </p:attrNameLst>
                                      </p:cBhvr>
                                      <p:tavLst>
                                        <p:tav tm="0">
                                          <p:val>
                                            <p:fltVal val="0"/>
                                          </p:val>
                                        </p:tav>
                                        <p:tav tm="100000">
                                          <p:val>
                                            <p:strVal val="#ppt_h"/>
                                          </p:val>
                                        </p:tav>
                                      </p:tavLst>
                                    </p:anim>
                                    <p:animEffect transition="in" filter="fade">
                                      <p:cBhvr>
                                        <p:cTn id="26" dur="500"/>
                                        <p:tgtEl>
                                          <p:spTgt spid="88"/>
                                        </p:tgtEl>
                                      </p:cBhvr>
                                    </p:animEffect>
                                  </p:childTnLst>
                                </p:cTn>
                              </p:par>
                            </p:childTnLst>
                          </p:cTn>
                        </p:par>
                        <p:par>
                          <p:cTn id="27" fill="hold">
                            <p:stCondLst>
                              <p:cond delay="2500"/>
                            </p:stCondLst>
                            <p:childTnLst>
                              <p:par>
                                <p:cTn id="28" presetID="22" presetClass="entr" presetSubtype="8" fill="hold" nodeType="after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wipe(left)">
                                      <p:cBhvr>
                                        <p:cTn id="30" dur="500"/>
                                        <p:tgtEl>
                                          <p:spTgt spid="94"/>
                                        </p:tgtEl>
                                      </p:cBhvr>
                                    </p:animEffect>
                                  </p:childTnLst>
                                </p:cTn>
                              </p:par>
                            </p:childTnLst>
                          </p:cTn>
                        </p:par>
                        <p:par>
                          <p:cTn id="31" fill="hold">
                            <p:stCondLst>
                              <p:cond delay="3000"/>
                            </p:stCondLst>
                            <p:childTnLst>
                              <p:par>
                                <p:cTn id="32" presetID="53" presetClass="entr" presetSubtype="16" fill="hold" nodeType="afterEffect">
                                  <p:stCondLst>
                                    <p:cond delay="0"/>
                                  </p:stCondLst>
                                  <p:childTnLst>
                                    <p:set>
                                      <p:cBhvr>
                                        <p:cTn id="33" dur="1" fill="hold">
                                          <p:stCondLst>
                                            <p:cond delay="0"/>
                                          </p:stCondLst>
                                        </p:cTn>
                                        <p:tgtEl>
                                          <p:spTgt spid="87"/>
                                        </p:tgtEl>
                                        <p:attrNameLst>
                                          <p:attrName>style.visibility</p:attrName>
                                        </p:attrNameLst>
                                      </p:cBhvr>
                                      <p:to>
                                        <p:strVal val="visible"/>
                                      </p:to>
                                    </p:set>
                                    <p:anim calcmode="lin" valueType="num">
                                      <p:cBhvr>
                                        <p:cTn id="34" dur="500" fill="hold"/>
                                        <p:tgtEl>
                                          <p:spTgt spid="87"/>
                                        </p:tgtEl>
                                        <p:attrNameLst>
                                          <p:attrName>ppt_w</p:attrName>
                                        </p:attrNameLst>
                                      </p:cBhvr>
                                      <p:tavLst>
                                        <p:tav tm="0">
                                          <p:val>
                                            <p:fltVal val="0"/>
                                          </p:val>
                                        </p:tav>
                                        <p:tav tm="100000">
                                          <p:val>
                                            <p:strVal val="#ppt_w"/>
                                          </p:val>
                                        </p:tav>
                                      </p:tavLst>
                                    </p:anim>
                                    <p:anim calcmode="lin" valueType="num">
                                      <p:cBhvr>
                                        <p:cTn id="35" dur="500" fill="hold"/>
                                        <p:tgtEl>
                                          <p:spTgt spid="87"/>
                                        </p:tgtEl>
                                        <p:attrNameLst>
                                          <p:attrName>ppt_h</p:attrName>
                                        </p:attrNameLst>
                                      </p:cBhvr>
                                      <p:tavLst>
                                        <p:tav tm="0">
                                          <p:val>
                                            <p:fltVal val="0"/>
                                          </p:val>
                                        </p:tav>
                                        <p:tav tm="100000">
                                          <p:val>
                                            <p:strVal val="#ppt_h"/>
                                          </p:val>
                                        </p:tav>
                                      </p:tavLst>
                                    </p:anim>
                                    <p:animEffect transition="in" filter="fade">
                                      <p:cBhvr>
                                        <p:cTn id="36" dur="500"/>
                                        <p:tgtEl>
                                          <p:spTgt spid="87"/>
                                        </p:tgtEl>
                                      </p:cBhvr>
                                    </p:animEffect>
                                  </p:childTnLst>
                                </p:cTn>
                              </p:par>
                            </p:childTnLst>
                          </p:cTn>
                        </p:par>
                        <p:par>
                          <p:cTn id="37" fill="hold">
                            <p:stCondLst>
                              <p:cond delay="3500"/>
                            </p:stCondLst>
                            <p:childTnLst>
                              <p:par>
                                <p:cTn id="38" presetID="22" presetClass="entr" presetSubtype="8" fill="hold" nodeType="afterEffect">
                                  <p:stCondLst>
                                    <p:cond delay="0"/>
                                  </p:stCondLst>
                                  <p:childTnLst>
                                    <p:set>
                                      <p:cBhvr>
                                        <p:cTn id="39" dur="1" fill="hold">
                                          <p:stCondLst>
                                            <p:cond delay="0"/>
                                          </p:stCondLst>
                                        </p:cTn>
                                        <p:tgtEl>
                                          <p:spTgt spid="98"/>
                                        </p:tgtEl>
                                        <p:attrNameLst>
                                          <p:attrName>style.visibility</p:attrName>
                                        </p:attrNameLst>
                                      </p:cBhvr>
                                      <p:to>
                                        <p:strVal val="visible"/>
                                      </p:to>
                                    </p:set>
                                    <p:animEffect transition="in" filter="wipe(left)">
                                      <p:cBhvr>
                                        <p:cTn id="40" dur="500"/>
                                        <p:tgtEl>
                                          <p:spTgt spid="98"/>
                                        </p:tgtEl>
                                      </p:cBhvr>
                                    </p:animEffect>
                                  </p:childTnLst>
                                </p:cTn>
                              </p:par>
                            </p:childTnLst>
                          </p:cTn>
                        </p:par>
                        <p:par>
                          <p:cTn id="41" fill="hold">
                            <p:stCondLst>
                              <p:cond delay="4000"/>
                            </p:stCondLst>
                            <p:childTnLst>
                              <p:par>
                                <p:cTn id="42" presetID="53" presetClass="entr" presetSubtype="16" fill="hold" nodeType="afterEffect">
                                  <p:stCondLst>
                                    <p:cond delay="0"/>
                                  </p:stCondLst>
                                  <p:childTnLst>
                                    <p:set>
                                      <p:cBhvr>
                                        <p:cTn id="43" dur="1" fill="hold">
                                          <p:stCondLst>
                                            <p:cond delay="0"/>
                                          </p:stCondLst>
                                        </p:cTn>
                                        <p:tgtEl>
                                          <p:spTgt spid="90"/>
                                        </p:tgtEl>
                                        <p:attrNameLst>
                                          <p:attrName>style.visibility</p:attrName>
                                        </p:attrNameLst>
                                      </p:cBhvr>
                                      <p:to>
                                        <p:strVal val="visible"/>
                                      </p:to>
                                    </p:set>
                                    <p:anim calcmode="lin" valueType="num">
                                      <p:cBhvr>
                                        <p:cTn id="44" dur="500" fill="hold"/>
                                        <p:tgtEl>
                                          <p:spTgt spid="90"/>
                                        </p:tgtEl>
                                        <p:attrNameLst>
                                          <p:attrName>ppt_w</p:attrName>
                                        </p:attrNameLst>
                                      </p:cBhvr>
                                      <p:tavLst>
                                        <p:tav tm="0">
                                          <p:val>
                                            <p:fltVal val="0"/>
                                          </p:val>
                                        </p:tav>
                                        <p:tav tm="100000">
                                          <p:val>
                                            <p:strVal val="#ppt_w"/>
                                          </p:val>
                                        </p:tav>
                                      </p:tavLst>
                                    </p:anim>
                                    <p:anim calcmode="lin" valueType="num">
                                      <p:cBhvr>
                                        <p:cTn id="45" dur="500" fill="hold"/>
                                        <p:tgtEl>
                                          <p:spTgt spid="90"/>
                                        </p:tgtEl>
                                        <p:attrNameLst>
                                          <p:attrName>ppt_h</p:attrName>
                                        </p:attrNameLst>
                                      </p:cBhvr>
                                      <p:tavLst>
                                        <p:tav tm="0">
                                          <p:val>
                                            <p:fltVal val="0"/>
                                          </p:val>
                                        </p:tav>
                                        <p:tav tm="100000">
                                          <p:val>
                                            <p:strVal val="#ppt_h"/>
                                          </p:val>
                                        </p:tav>
                                      </p:tavLst>
                                    </p:anim>
                                    <p:animEffect transition="in" filter="fade">
                                      <p:cBhvr>
                                        <p:cTn id="46" dur="500"/>
                                        <p:tgtEl>
                                          <p:spTgt spid="90"/>
                                        </p:tgtEl>
                                      </p:cBhvr>
                                    </p:animEffect>
                                  </p:childTnLst>
                                </p:cTn>
                              </p:par>
                            </p:childTnLst>
                          </p:cTn>
                        </p:par>
                        <p:par>
                          <p:cTn id="47" fill="hold">
                            <p:stCondLst>
                              <p:cond delay="4500"/>
                            </p:stCondLst>
                            <p:childTnLst>
                              <p:par>
                                <p:cTn id="48" presetID="22" presetClass="entr" presetSubtype="8" fill="hold" nodeType="afterEffect">
                                  <p:stCondLst>
                                    <p:cond delay="0"/>
                                  </p:stCondLst>
                                  <p:childTnLst>
                                    <p:set>
                                      <p:cBhvr>
                                        <p:cTn id="49" dur="1" fill="hold">
                                          <p:stCondLst>
                                            <p:cond delay="0"/>
                                          </p:stCondLst>
                                        </p:cTn>
                                        <p:tgtEl>
                                          <p:spTgt spid="101"/>
                                        </p:tgtEl>
                                        <p:attrNameLst>
                                          <p:attrName>style.visibility</p:attrName>
                                        </p:attrNameLst>
                                      </p:cBhvr>
                                      <p:to>
                                        <p:strVal val="visible"/>
                                      </p:to>
                                    </p:set>
                                    <p:animEffect transition="in" filter="wipe(left)">
                                      <p:cBhvr>
                                        <p:cTn id="50" dur="500"/>
                                        <p:tgtEl>
                                          <p:spTgt spid="101"/>
                                        </p:tgtEl>
                                      </p:cBhvr>
                                    </p:animEffect>
                                  </p:childTnLst>
                                </p:cTn>
                              </p:par>
                            </p:childTnLst>
                          </p:cTn>
                        </p:par>
                        <p:par>
                          <p:cTn id="51" fill="hold">
                            <p:stCondLst>
                              <p:cond delay="5000"/>
                            </p:stCondLst>
                            <p:childTnLst>
                              <p:par>
                                <p:cTn id="52" presetID="53" presetClass="entr" presetSubtype="16" fill="hold" nodeType="afterEffect">
                                  <p:stCondLst>
                                    <p:cond delay="0"/>
                                  </p:stCondLst>
                                  <p:childTnLst>
                                    <p:set>
                                      <p:cBhvr>
                                        <p:cTn id="53" dur="1" fill="hold">
                                          <p:stCondLst>
                                            <p:cond delay="0"/>
                                          </p:stCondLst>
                                        </p:cTn>
                                        <p:tgtEl>
                                          <p:spTgt spid="89"/>
                                        </p:tgtEl>
                                        <p:attrNameLst>
                                          <p:attrName>style.visibility</p:attrName>
                                        </p:attrNameLst>
                                      </p:cBhvr>
                                      <p:to>
                                        <p:strVal val="visible"/>
                                      </p:to>
                                    </p:set>
                                    <p:anim calcmode="lin" valueType="num">
                                      <p:cBhvr>
                                        <p:cTn id="54" dur="500" fill="hold"/>
                                        <p:tgtEl>
                                          <p:spTgt spid="89"/>
                                        </p:tgtEl>
                                        <p:attrNameLst>
                                          <p:attrName>ppt_w</p:attrName>
                                        </p:attrNameLst>
                                      </p:cBhvr>
                                      <p:tavLst>
                                        <p:tav tm="0">
                                          <p:val>
                                            <p:fltVal val="0"/>
                                          </p:val>
                                        </p:tav>
                                        <p:tav tm="100000">
                                          <p:val>
                                            <p:strVal val="#ppt_w"/>
                                          </p:val>
                                        </p:tav>
                                      </p:tavLst>
                                    </p:anim>
                                    <p:anim calcmode="lin" valueType="num">
                                      <p:cBhvr>
                                        <p:cTn id="55" dur="500" fill="hold"/>
                                        <p:tgtEl>
                                          <p:spTgt spid="89"/>
                                        </p:tgtEl>
                                        <p:attrNameLst>
                                          <p:attrName>ppt_h</p:attrName>
                                        </p:attrNameLst>
                                      </p:cBhvr>
                                      <p:tavLst>
                                        <p:tav tm="0">
                                          <p:val>
                                            <p:fltVal val="0"/>
                                          </p:val>
                                        </p:tav>
                                        <p:tav tm="100000">
                                          <p:val>
                                            <p:strVal val="#ppt_h"/>
                                          </p:val>
                                        </p:tav>
                                      </p:tavLst>
                                    </p:anim>
                                    <p:animEffect transition="in" filter="fade">
                                      <p:cBhvr>
                                        <p:cTn id="56" dur="500"/>
                                        <p:tgtEl>
                                          <p:spTgt spid="89"/>
                                        </p:tgtEl>
                                      </p:cBhvr>
                                    </p:animEffect>
                                  </p:childTnLst>
                                </p:cTn>
                              </p:par>
                            </p:childTnLst>
                          </p:cTn>
                        </p:par>
                        <p:par>
                          <p:cTn id="57" fill="hold">
                            <p:stCondLst>
                              <p:cond delay="5500"/>
                            </p:stCondLst>
                            <p:childTnLst>
                              <p:par>
                                <p:cTn id="58" presetID="22" presetClass="entr" presetSubtype="8" fill="hold" nodeType="afterEffect">
                                  <p:stCondLst>
                                    <p:cond delay="0"/>
                                  </p:stCondLst>
                                  <p:childTnLst>
                                    <p:set>
                                      <p:cBhvr>
                                        <p:cTn id="59" dur="1" fill="hold">
                                          <p:stCondLst>
                                            <p:cond delay="0"/>
                                          </p:stCondLst>
                                        </p:cTn>
                                        <p:tgtEl>
                                          <p:spTgt spid="104"/>
                                        </p:tgtEl>
                                        <p:attrNameLst>
                                          <p:attrName>style.visibility</p:attrName>
                                        </p:attrNameLst>
                                      </p:cBhvr>
                                      <p:to>
                                        <p:strVal val="visible"/>
                                      </p:to>
                                    </p:set>
                                    <p:animEffect transition="in" filter="wipe(left)">
                                      <p:cBhvr>
                                        <p:cTn id="60" dur="500"/>
                                        <p:tgtEl>
                                          <p:spTgt spid="104"/>
                                        </p:tgtEl>
                                      </p:cBhvr>
                                    </p:animEffect>
                                  </p:childTnLst>
                                </p:cTn>
                              </p:par>
                            </p:childTnLst>
                          </p:cTn>
                        </p:par>
                        <p:par>
                          <p:cTn id="61" fill="hold">
                            <p:stCondLst>
                              <p:cond delay="6000"/>
                            </p:stCondLst>
                            <p:childTnLst>
                              <p:par>
                                <p:cTn id="62" presetID="53" presetClass="entr" presetSubtype="16" fill="hold" nodeType="afterEffect">
                                  <p:stCondLst>
                                    <p:cond delay="0"/>
                                  </p:stCondLst>
                                  <p:childTnLst>
                                    <p:set>
                                      <p:cBhvr>
                                        <p:cTn id="63" dur="1" fill="hold">
                                          <p:stCondLst>
                                            <p:cond delay="0"/>
                                          </p:stCondLst>
                                        </p:cTn>
                                        <p:tgtEl>
                                          <p:spTgt spid="91"/>
                                        </p:tgtEl>
                                        <p:attrNameLst>
                                          <p:attrName>style.visibility</p:attrName>
                                        </p:attrNameLst>
                                      </p:cBhvr>
                                      <p:to>
                                        <p:strVal val="visible"/>
                                      </p:to>
                                    </p:set>
                                    <p:anim calcmode="lin" valueType="num">
                                      <p:cBhvr>
                                        <p:cTn id="64" dur="500" fill="hold"/>
                                        <p:tgtEl>
                                          <p:spTgt spid="91"/>
                                        </p:tgtEl>
                                        <p:attrNameLst>
                                          <p:attrName>ppt_w</p:attrName>
                                        </p:attrNameLst>
                                      </p:cBhvr>
                                      <p:tavLst>
                                        <p:tav tm="0">
                                          <p:val>
                                            <p:fltVal val="0"/>
                                          </p:val>
                                        </p:tav>
                                        <p:tav tm="100000">
                                          <p:val>
                                            <p:strVal val="#ppt_w"/>
                                          </p:val>
                                        </p:tav>
                                      </p:tavLst>
                                    </p:anim>
                                    <p:anim calcmode="lin" valueType="num">
                                      <p:cBhvr>
                                        <p:cTn id="65" dur="500" fill="hold"/>
                                        <p:tgtEl>
                                          <p:spTgt spid="91"/>
                                        </p:tgtEl>
                                        <p:attrNameLst>
                                          <p:attrName>ppt_h</p:attrName>
                                        </p:attrNameLst>
                                      </p:cBhvr>
                                      <p:tavLst>
                                        <p:tav tm="0">
                                          <p:val>
                                            <p:fltVal val="0"/>
                                          </p:val>
                                        </p:tav>
                                        <p:tav tm="100000">
                                          <p:val>
                                            <p:strVal val="#ppt_h"/>
                                          </p:val>
                                        </p:tav>
                                      </p:tavLst>
                                    </p:anim>
                                    <p:animEffect transition="in" filter="fade">
                                      <p:cBhvr>
                                        <p:cTn id="66" dur="500"/>
                                        <p:tgtEl>
                                          <p:spTgt spid="91"/>
                                        </p:tgtEl>
                                      </p:cBhvr>
                                    </p:animEffect>
                                  </p:childTnLst>
                                </p:cTn>
                              </p:par>
                            </p:childTnLst>
                          </p:cTn>
                        </p:par>
                        <p:par>
                          <p:cTn id="67" fill="hold">
                            <p:stCondLst>
                              <p:cond delay="6500"/>
                            </p:stCondLst>
                            <p:childTnLst>
                              <p:par>
                                <p:cTn id="68" presetID="22" presetClass="entr" presetSubtype="8" fill="hold" nodeType="afterEffect">
                                  <p:stCondLst>
                                    <p:cond delay="0"/>
                                  </p:stCondLst>
                                  <p:childTnLst>
                                    <p:set>
                                      <p:cBhvr>
                                        <p:cTn id="69" dur="1" fill="hold">
                                          <p:stCondLst>
                                            <p:cond delay="0"/>
                                          </p:stCondLst>
                                        </p:cTn>
                                        <p:tgtEl>
                                          <p:spTgt spid="107"/>
                                        </p:tgtEl>
                                        <p:attrNameLst>
                                          <p:attrName>style.visibility</p:attrName>
                                        </p:attrNameLst>
                                      </p:cBhvr>
                                      <p:to>
                                        <p:strVal val="visible"/>
                                      </p:to>
                                    </p:set>
                                    <p:animEffect transition="in" filter="wipe(left)">
                                      <p:cBhvr>
                                        <p:cTn id="70" dur="500"/>
                                        <p:tgtEl>
                                          <p:spTgt spid="1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4"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Pyramid Chart </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1" name="Group 40"/>
          <p:cNvGrpSpPr/>
          <p:nvPr/>
        </p:nvGrpSpPr>
        <p:grpSpPr>
          <a:xfrm>
            <a:off x="831637" y="1763999"/>
            <a:ext cx="4523710" cy="4321816"/>
            <a:chOff x="3834145" y="1859536"/>
            <a:chExt cx="4523710" cy="4321816"/>
          </a:xfrm>
        </p:grpSpPr>
        <p:grpSp>
          <p:nvGrpSpPr>
            <p:cNvPr id="4" name="Group 3"/>
            <p:cNvGrpSpPr/>
            <p:nvPr/>
          </p:nvGrpSpPr>
          <p:grpSpPr>
            <a:xfrm>
              <a:off x="3834145" y="1859536"/>
              <a:ext cx="4523710" cy="4321816"/>
              <a:chOff x="441146" y="1513834"/>
              <a:chExt cx="5188504" cy="4321816"/>
            </a:xfrm>
          </p:grpSpPr>
          <p:sp>
            <p:nvSpPr>
              <p:cNvPr id="5" name="Freeform 5"/>
              <p:cNvSpPr/>
              <p:nvPr/>
            </p:nvSpPr>
            <p:spPr bwMode="auto">
              <a:xfrm rot="10800000">
                <a:off x="3035397" y="2816781"/>
                <a:ext cx="1285914" cy="807827"/>
              </a:xfrm>
              <a:custGeom>
                <a:avLst/>
                <a:gdLst>
                  <a:gd name="T0" fmla="*/ 2601 w 11008"/>
                  <a:gd name="T1" fmla="*/ 7085 h 7085"/>
                  <a:gd name="T2" fmla="*/ 11008 w 11008"/>
                  <a:gd name="T3" fmla="*/ 4404 h 7085"/>
                  <a:gd name="T4" fmla="*/ 11008 w 11008"/>
                  <a:gd name="T5" fmla="*/ 0 h 7085"/>
                  <a:gd name="T6" fmla="*/ 1503 w 11008"/>
                  <a:gd name="T7" fmla="*/ 3032 h 7085"/>
                  <a:gd name="T8" fmla="*/ 0 w 11008"/>
                  <a:gd name="T9" fmla="*/ 3511 h 7085"/>
                  <a:gd name="T10" fmla="*/ 2601 w 11008"/>
                  <a:gd name="T11" fmla="*/ 7085 h 7085"/>
                </a:gdLst>
                <a:ahLst/>
                <a:cxnLst>
                  <a:cxn ang="0">
                    <a:pos x="T0" y="T1"/>
                  </a:cxn>
                  <a:cxn ang="0">
                    <a:pos x="T2" y="T3"/>
                  </a:cxn>
                  <a:cxn ang="0">
                    <a:pos x="T4" y="T5"/>
                  </a:cxn>
                  <a:cxn ang="0">
                    <a:pos x="T6" y="T7"/>
                  </a:cxn>
                  <a:cxn ang="0">
                    <a:pos x="T8" y="T9"/>
                  </a:cxn>
                  <a:cxn ang="0">
                    <a:pos x="T10" y="T11"/>
                  </a:cxn>
                </a:cxnLst>
                <a:rect l="0" t="0" r="r" b="b"/>
                <a:pathLst>
                  <a:path w="11008" h="7085">
                    <a:moveTo>
                      <a:pt x="2601" y="7085"/>
                    </a:moveTo>
                    <a:lnTo>
                      <a:pt x="11008" y="4404"/>
                    </a:lnTo>
                    <a:lnTo>
                      <a:pt x="11008" y="0"/>
                    </a:lnTo>
                    <a:lnTo>
                      <a:pt x="1503" y="3032"/>
                    </a:lnTo>
                    <a:lnTo>
                      <a:pt x="0" y="3511"/>
                    </a:lnTo>
                    <a:lnTo>
                      <a:pt x="2601" y="7085"/>
                    </a:lnTo>
                    <a:close/>
                  </a:path>
                </a:pathLst>
              </a:custGeom>
              <a:gradFill flip="none" rotWithShape="1">
                <a:gsLst>
                  <a:gs pos="0">
                    <a:schemeClr val="accent3"/>
                  </a:gs>
                  <a:gs pos="100000">
                    <a:schemeClr val="accent3">
                      <a:lumMod val="75000"/>
                    </a:schemeClr>
                  </a:gs>
                </a:gsLst>
                <a:lin ang="18900000" scaled="1"/>
                <a:tileRect/>
              </a:gradFill>
              <a:ln>
                <a:noFill/>
              </a:ln>
            </p:spPr>
            <p:txBody>
              <a:bodyPr vert="horz" wrap="square" lIns="91440" tIns="45720" rIns="91440" bIns="45720" numCol="1" anchor="t" anchorCtr="0" compatLnSpc="1"/>
              <a:lstStyle/>
              <a:p>
                <a:endParaRPr lang="en-US">
                  <a:solidFill>
                    <a:prstClr val="black"/>
                  </a:solidFill>
                </a:endParaRPr>
              </a:p>
            </p:txBody>
          </p:sp>
          <p:sp>
            <p:nvSpPr>
              <p:cNvPr id="6" name="Freeform 6"/>
              <p:cNvSpPr/>
              <p:nvPr/>
            </p:nvSpPr>
            <p:spPr bwMode="auto">
              <a:xfrm rot="10800000">
                <a:off x="3035398" y="2742899"/>
                <a:ext cx="981779" cy="393885"/>
              </a:xfrm>
              <a:custGeom>
                <a:avLst/>
                <a:gdLst>
                  <a:gd name="T0" fmla="*/ 8407 w 8407"/>
                  <a:gd name="T1" fmla="*/ 1425 h 3452"/>
                  <a:gd name="T2" fmla="*/ 8407 w 8407"/>
                  <a:gd name="T3" fmla="*/ 0 h 3452"/>
                  <a:gd name="T4" fmla="*/ 0 w 8407"/>
                  <a:gd name="T5" fmla="*/ 2681 h 3452"/>
                  <a:gd name="T6" fmla="*/ 75 w 8407"/>
                  <a:gd name="T7" fmla="*/ 2785 h 3452"/>
                  <a:gd name="T8" fmla="*/ 2051 w 8407"/>
                  <a:gd name="T9" fmla="*/ 3452 h 3452"/>
                  <a:gd name="T10" fmla="*/ 8407 w 8407"/>
                  <a:gd name="T11" fmla="*/ 1425 h 3452"/>
                </a:gdLst>
                <a:ahLst/>
                <a:cxnLst>
                  <a:cxn ang="0">
                    <a:pos x="T0" y="T1"/>
                  </a:cxn>
                  <a:cxn ang="0">
                    <a:pos x="T2" y="T3"/>
                  </a:cxn>
                  <a:cxn ang="0">
                    <a:pos x="T4" y="T5"/>
                  </a:cxn>
                  <a:cxn ang="0">
                    <a:pos x="T6" y="T7"/>
                  </a:cxn>
                  <a:cxn ang="0">
                    <a:pos x="T8" y="T9"/>
                  </a:cxn>
                  <a:cxn ang="0">
                    <a:pos x="T10" y="T11"/>
                  </a:cxn>
                </a:cxnLst>
                <a:rect l="0" t="0" r="r" b="b"/>
                <a:pathLst>
                  <a:path w="8407" h="3452">
                    <a:moveTo>
                      <a:pt x="8407" y="1425"/>
                    </a:moveTo>
                    <a:lnTo>
                      <a:pt x="8407" y="0"/>
                    </a:lnTo>
                    <a:lnTo>
                      <a:pt x="0" y="2681"/>
                    </a:lnTo>
                    <a:lnTo>
                      <a:pt x="75" y="2785"/>
                    </a:lnTo>
                    <a:lnTo>
                      <a:pt x="2051" y="3452"/>
                    </a:lnTo>
                    <a:lnTo>
                      <a:pt x="8407" y="1425"/>
                    </a:lnTo>
                    <a:close/>
                  </a:path>
                </a:pathLst>
              </a:custGeom>
              <a:solidFill>
                <a:schemeClr val="accent3">
                  <a:lumMod val="75000"/>
                </a:schemeClr>
              </a:solidFill>
              <a:ln>
                <a:noFill/>
              </a:ln>
            </p:spPr>
            <p:txBody>
              <a:bodyPr vert="horz" wrap="square" lIns="91440" tIns="45720" rIns="91440" bIns="45720" numCol="1" anchor="t" anchorCtr="0" compatLnSpc="1"/>
              <a:lstStyle/>
              <a:p>
                <a:endParaRPr lang="en-US">
                  <a:solidFill>
                    <a:prstClr val="black"/>
                  </a:solidFill>
                </a:endParaRPr>
              </a:p>
            </p:txBody>
          </p:sp>
          <p:sp>
            <p:nvSpPr>
              <p:cNvPr id="7" name="Freeform 7"/>
              <p:cNvSpPr/>
              <p:nvPr/>
            </p:nvSpPr>
            <p:spPr bwMode="auto">
              <a:xfrm rot="10800000">
                <a:off x="3035398" y="3370225"/>
                <a:ext cx="1854238" cy="1194418"/>
              </a:xfrm>
              <a:custGeom>
                <a:avLst/>
                <a:gdLst>
                  <a:gd name="T0" fmla="*/ 3918 w 15876"/>
                  <a:gd name="T1" fmla="*/ 10447 h 10481"/>
                  <a:gd name="T2" fmla="*/ 4018 w 15876"/>
                  <a:gd name="T3" fmla="*/ 10481 h 10481"/>
                  <a:gd name="T4" fmla="*/ 15876 w 15876"/>
                  <a:gd name="T5" fmla="*/ 6700 h 10481"/>
                  <a:gd name="T6" fmla="*/ 15876 w 15876"/>
                  <a:gd name="T7" fmla="*/ 0 h 10481"/>
                  <a:gd name="T8" fmla="*/ 1592 w 15876"/>
                  <a:gd name="T9" fmla="*/ 4555 h 10481"/>
                  <a:gd name="T10" fmla="*/ 0 w 15876"/>
                  <a:gd name="T11" fmla="*/ 5063 h 10481"/>
                  <a:gd name="T12" fmla="*/ 3918 w 15876"/>
                  <a:gd name="T13" fmla="*/ 10447 h 10481"/>
                </a:gdLst>
                <a:ahLst/>
                <a:cxnLst>
                  <a:cxn ang="0">
                    <a:pos x="T0" y="T1"/>
                  </a:cxn>
                  <a:cxn ang="0">
                    <a:pos x="T2" y="T3"/>
                  </a:cxn>
                  <a:cxn ang="0">
                    <a:pos x="T4" y="T5"/>
                  </a:cxn>
                  <a:cxn ang="0">
                    <a:pos x="T6" y="T7"/>
                  </a:cxn>
                  <a:cxn ang="0">
                    <a:pos x="T8" y="T9"/>
                  </a:cxn>
                  <a:cxn ang="0">
                    <a:pos x="T10" y="T11"/>
                  </a:cxn>
                  <a:cxn ang="0">
                    <a:pos x="T12" y="T13"/>
                  </a:cxn>
                </a:cxnLst>
                <a:rect l="0" t="0" r="r" b="b"/>
                <a:pathLst>
                  <a:path w="15876" h="10481">
                    <a:moveTo>
                      <a:pt x="3918" y="10447"/>
                    </a:moveTo>
                    <a:lnTo>
                      <a:pt x="4018" y="10481"/>
                    </a:lnTo>
                    <a:lnTo>
                      <a:pt x="15876" y="6700"/>
                    </a:lnTo>
                    <a:lnTo>
                      <a:pt x="15876" y="0"/>
                    </a:lnTo>
                    <a:lnTo>
                      <a:pt x="1592" y="4555"/>
                    </a:lnTo>
                    <a:lnTo>
                      <a:pt x="0" y="5063"/>
                    </a:lnTo>
                    <a:lnTo>
                      <a:pt x="3918" y="10447"/>
                    </a:lnTo>
                    <a:close/>
                  </a:path>
                </a:pathLst>
              </a:custGeom>
              <a:gradFill flip="none" rotWithShape="1">
                <a:gsLst>
                  <a:gs pos="0">
                    <a:schemeClr val="accent2"/>
                  </a:gs>
                  <a:gs pos="100000">
                    <a:schemeClr val="accent2">
                      <a:lumMod val="75000"/>
                    </a:schemeClr>
                  </a:gs>
                </a:gsLst>
                <a:lin ang="18900000" scaled="1"/>
                <a:tileRect/>
              </a:gradFill>
              <a:ln>
                <a:noFill/>
              </a:ln>
            </p:spPr>
            <p:txBody>
              <a:bodyPr vert="horz" wrap="square" lIns="91440" tIns="45720" rIns="91440" bIns="45720" numCol="1" anchor="t" anchorCtr="0" compatLnSpc="1"/>
              <a:lstStyle/>
              <a:p>
                <a:endParaRPr lang="en-US">
                  <a:solidFill>
                    <a:prstClr val="black"/>
                  </a:solidFill>
                </a:endParaRPr>
              </a:p>
            </p:txBody>
          </p:sp>
          <p:sp>
            <p:nvSpPr>
              <p:cNvPr id="8" name="Freeform 8"/>
              <p:cNvSpPr/>
              <p:nvPr/>
            </p:nvSpPr>
            <p:spPr bwMode="auto">
              <a:xfrm rot="10800000">
                <a:off x="1652778" y="3284519"/>
                <a:ext cx="1382620" cy="516062"/>
              </a:xfrm>
              <a:custGeom>
                <a:avLst/>
                <a:gdLst>
                  <a:gd name="T0" fmla="*/ 9472 w 11839"/>
                  <a:gd name="T1" fmla="*/ 4525 h 4525"/>
                  <a:gd name="T2" fmla="*/ 11839 w 11839"/>
                  <a:gd name="T3" fmla="*/ 3725 h 4525"/>
                  <a:gd name="T4" fmla="*/ 0 w 11839"/>
                  <a:gd name="T5" fmla="*/ 0 h 4525"/>
                  <a:gd name="T6" fmla="*/ 0 w 11839"/>
                  <a:gd name="T7" fmla="*/ 1544 h 4525"/>
                  <a:gd name="T8" fmla="*/ 9472 w 11839"/>
                  <a:gd name="T9" fmla="*/ 4525 h 4525"/>
                </a:gdLst>
                <a:ahLst/>
                <a:cxnLst>
                  <a:cxn ang="0">
                    <a:pos x="T0" y="T1"/>
                  </a:cxn>
                  <a:cxn ang="0">
                    <a:pos x="T2" y="T3"/>
                  </a:cxn>
                  <a:cxn ang="0">
                    <a:pos x="T4" y="T5"/>
                  </a:cxn>
                  <a:cxn ang="0">
                    <a:pos x="T6" y="T7"/>
                  </a:cxn>
                  <a:cxn ang="0">
                    <a:pos x="T8" y="T9"/>
                  </a:cxn>
                </a:cxnLst>
                <a:rect l="0" t="0" r="r" b="b"/>
                <a:pathLst>
                  <a:path w="11839" h="4525">
                    <a:moveTo>
                      <a:pt x="9472" y="4525"/>
                    </a:moveTo>
                    <a:lnTo>
                      <a:pt x="11839" y="3725"/>
                    </a:lnTo>
                    <a:lnTo>
                      <a:pt x="0" y="0"/>
                    </a:lnTo>
                    <a:lnTo>
                      <a:pt x="0" y="1544"/>
                    </a:lnTo>
                    <a:lnTo>
                      <a:pt x="9472" y="4525"/>
                    </a:lnTo>
                    <a:close/>
                  </a:path>
                </a:pathLst>
              </a:custGeom>
              <a:solidFill>
                <a:schemeClr val="accent2">
                  <a:lumMod val="75000"/>
                </a:schemeClr>
              </a:solidFill>
              <a:ln>
                <a:noFill/>
              </a:ln>
            </p:spPr>
            <p:txBody>
              <a:bodyPr vert="horz" wrap="square" lIns="91440" tIns="45720" rIns="91440" bIns="45720" numCol="1" anchor="t" anchorCtr="0" compatLnSpc="1"/>
              <a:lstStyle/>
              <a:p>
                <a:endParaRPr lang="en-US">
                  <a:solidFill>
                    <a:prstClr val="black"/>
                  </a:solidFill>
                </a:endParaRPr>
              </a:p>
            </p:txBody>
          </p:sp>
          <p:sp>
            <p:nvSpPr>
              <p:cNvPr id="9" name="Freeform 9"/>
              <p:cNvSpPr/>
              <p:nvPr/>
            </p:nvSpPr>
            <p:spPr bwMode="auto">
              <a:xfrm rot="10800000">
                <a:off x="3035397" y="3279048"/>
                <a:ext cx="1384722" cy="521533"/>
              </a:xfrm>
              <a:custGeom>
                <a:avLst/>
                <a:gdLst>
                  <a:gd name="T0" fmla="*/ 2353 w 11858"/>
                  <a:gd name="T1" fmla="*/ 4576 h 4576"/>
                  <a:gd name="T2" fmla="*/ 11858 w 11858"/>
                  <a:gd name="T3" fmla="*/ 1544 h 4576"/>
                  <a:gd name="T4" fmla="*/ 11858 w 11858"/>
                  <a:gd name="T5" fmla="*/ 0 h 4576"/>
                  <a:gd name="T6" fmla="*/ 0 w 11858"/>
                  <a:gd name="T7" fmla="*/ 3781 h 4576"/>
                  <a:gd name="T8" fmla="*/ 2353 w 11858"/>
                  <a:gd name="T9" fmla="*/ 4576 h 4576"/>
                </a:gdLst>
                <a:ahLst/>
                <a:cxnLst>
                  <a:cxn ang="0">
                    <a:pos x="T0" y="T1"/>
                  </a:cxn>
                  <a:cxn ang="0">
                    <a:pos x="T2" y="T3"/>
                  </a:cxn>
                  <a:cxn ang="0">
                    <a:pos x="T4" y="T5"/>
                  </a:cxn>
                  <a:cxn ang="0">
                    <a:pos x="T6" y="T7"/>
                  </a:cxn>
                  <a:cxn ang="0">
                    <a:pos x="T8" y="T9"/>
                  </a:cxn>
                </a:cxnLst>
                <a:rect l="0" t="0" r="r" b="b"/>
                <a:pathLst>
                  <a:path w="11858" h="4576">
                    <a:moveTo>
                      <a:pt x="2353" y="4576"/>
                    </a:moveTo>
                    <a:lnTo>
                      <a:pt x="11858" y="1544"/>
                    </a:lnTo>
                    <a:lnTo>
                      <a:pt x="11858" y="0"/>
                    </a:lnTo>
                    <a:lnTo>
                      <a:pt x="0" y="3781"/>
                    </a:lnTo>
                    <a:lnTo>
                      <a:pt x="2353" y="4576"/>
                    </a:lnTo>
                    <a:close/>
                  </a:path>
                </a:pathLst>
              </a:custGeom>
              <a:solidFill>
                <a:schemeClr val="accent2">
                  <a:lumMod val="75000"/>
                </a:schemeClr>
              </a:solidFill>
              <a:ln>
                <a:noFill/>
              </a:ln>
            </p:spPr>
            <p:txBody>
              <a:bodyPr vert="horz" wrap="square" lIns="91440" tIns="45720" rIns="91440" bIns="45720" numCol="1" anchor="t" anchorCtr="0" compatLnSpc="1"/>
              <a:lstStyle/>
              <a:p>
                <a:endParaRPr lang="en-US">
                  <a:solidFill>
                    <a:prstClr val="black"/>
                  </a:solidFill>
                </a:endParaRPr>
              </a:p>
            </p:txBody>
          </p:sp>
          <p:sp>
            <p:nvSpPr>
              <p:cNvPr id="10" name="Freeform 10"/>
              <p:cNvSpPr/>
              <p:nvPr/>
            </p:nvSpPr>
            <p:spPr bwMode="auto">
              <a:xfrm rot="10800000">
                <a:off x="3035398" y="4044935"/>
                <a:ext cx="1974771" cy="718474"/>
              </a:xfrm>
              <a:custGeom>
                <a:avLst/>
                <a:gdLst>
                  <a:gd name="T0" fmla="*/ 16909 w 16909"/>
                  <a:gd name="T1" fmla="*/ 1750 h 6305"/>
                  <a:gd name="T2" fmla="*/ 16909 w 16909"/>
                  <a:gd name="T3" fmla="*/ 0 h 6305"/>
                  <a:gd name="T4" fmla="*/ 0 w 16909"/>
                  <a:gd name="T5" fmla="*/ 5393 h 6305"/>
                  <a:gd name="T6" fmla="*/ 26 w 16909"/>
                  <a:gd name="T7" fmla="*/ 5428 h 6305"/>
                  <a:gd name="T8" fmla="*/ 2625 w 16909"/>
                  <a:gd name="T9" fmla="*/ 6305 h 6305"/>
                  <a:gd name="T10" fmla="*/ 16909 w 16909"/>
                  <a:gd name="T11" fmla="*/ 1750 h 6305"/>
                </a:gdLst>
                <a:ahLst/>
                <a:cxnLst>
                  <a:cxn ang="0">
                    <a:pos x="T0" y="T1"/>
                  </a:cxn>
                  <a:cxn ang="0">
                    <a:pos x="T2" y="T3"/>
                  </a:cxn>
                  <a:cxn ang="0">
                    <a:pos x="T4" y="T5"/>
                  </a:cxn>
                  <a:cxn ang="0">
                    <a:pos x="T6" y="T7"/>
                  </a:cxn>
                  <a:cxn ang="0">
                    <a:pos x="T8" y="T9"/>
                  </a:cxn>
                  <a:cxn ang="0">
                    <a:pos x="T10" y="T11"/>
                  </a:cxn>
                </a:cxnLst>
                <a:rect l="0" t="0" r="r" b="b"/>
                <a:pathLst>
                  <a:path w="16909" h="6305">
                    <a:moveTo>
                      <a:pt x="16909" y="1750"/>
                    </a:moveTo>
                    <a:lnTo>
                      <a:pt x="16909" y="0"/>
                    </a:lnTo>
                    <a:lnTo>
                      <a:pt x="0" y="5393"/>
                    </a:lnTo>
                    <a:lnTo>
                      <a:pt x="26" y="5428"/>
                    </a:lnTo>
                    <a:lnTo>
                      <a:pt x="2625" y="6305"/>
                    </a:lnTo>
                    <a:lnTo>
                      <a:pt x="16909" y="1750"/>
                    </a:lnTo>
                    <a:close/>
                  </a:path>
                </a:pathLst>
              </a:custGeom>
              <a:solidFill>
                <a:schemeClr val="accent1">
                  <a:lumMod val="75000"/>
                </a:schemeClr>
              </a:solidFill>
              <a:ln>
                <a:noFill/>
              </a:ln>
            </p:spPr>
            <p:txBody>
              <a:bodyPr vert="horz" wrap="square" lIns="91440" tIns="45720" rIns="91440" bIns="45720" numCol="1" anchor="t" anchorCtr="0" compatLnSpc="1"/>
              <a:lstStyle/>
              <a:p>
                <a:endParaRPr lang="en-US">
                  <a:solidFill>
                    <a:prstClr val="black"/>
                  </a:solidFill>
                </a:endParaRPr>
              </a:p>
            </p:txBody>
          </p:sp>
          <p:sp>
            <p:nvSpPr>
              <p:cNvPr id="11" name="Freeform 11"/>
              <p:cNvSpPr/>
              <p:nvPr/>
            </p:nvSpPr>
            <p:spPr bwMode="auto">
              <a:xfrm rot="10800000">
                <a:off x="3035398" y="2291573"/>
                <a:ext cx="883672" cy="682003"/>
              </a:xfrm>
              <a:custGeom>
                <a:avLst/>
                <a:gdLst>
                  <a:gd name="T0" fmla="*/ 2601 w 7565"/>
                  <a:gd name="T1" fmla="*/ 5988 h 5988"/>
                  <a:gd name="T2" fmla="*/ 7565 w 7565"/>
                  <a:gd name="T3" fmla="*/ 4405 h 5988"/>
                  <a:gd name="T4" fmla="*/ 7565 w 7565"/>
                  <a:gd name="T5" fmla="*/ 0 h 5988"/>
                  <a:gd name="T6" fmla="*/ 1209 w 7565"/>
                  <a:gd name="T7" fmla="*/ 2027 h 5988"/>
                  <a:gd name="T8" fmla="*/ 0 w 7565"/>
                  <a:gd name="T9" fmla="*/ 2413 h 5988"/>
                  <a:gd name="T10" fmla="*/ 2601 w 7565"/>
                  <a:gd name="T11" fmla="*/ 5988 h 5988"/>
                </a:gdLst>
                <a:ahLst/>
                <a:cxnLst>
                  <a:cxn ang="0">
                    <a:pos x="T0" y="T1"/>
                  </a:cxn>
                  <a:cxn ang="0">
                    <a:pos x="T2" y="T3"/>
                  </a:cxn>
                  <a:cxn ang="0">
                    <a:pos x="T4" y="T5"/>
                  </a:cxn>
                  <a:cxn ang="0">
                    <a:pos x="T6" y="T7"/>
                  </a:cxn>
                  <a:cxn ang="0">
                    <a:pos x="T8" y="T9"/>
                  </a:cxn>
                  <a:cxn ang="0">
                    <a:pos x="T10" y="T11"/>
                  </a:cxn>
                </a:cxnLst>
                <a:rect l="0" t="0" r="r" b="b"/>
                <a:pathLst>
                  <a:path w="7565" h="5988">
                    <a:moveTo>
                      <a:pt x="2601" y="5988"/>
                    </a:moveTo>
                    <a:lnTo>
                      <a:pt x="7565" y="4405"/>
                    </a:lnTo>
                    <a:lnTo>
                      <a:pt x="7565" y="0"/>
                    </a:lnTo>
                    <a:lnTo>
                      <a:pt x="1209" y="2027"/>
                    </a:lnTo>
                    <a:lnTo>
                      <a:pt x="0" y="2413"/>
                    </a:lnTo>
                    <a:lnTo>
                      <a:pt x="2601" y="5988"/>
                    </a:lnTo>
                    <a:close/>
                  </a:path>
                </a:pathLst>
              </a:custGeom>
              <a:gradFill flip="none" rotWithShape="1">
                <a:gsLst>
                  <a:gs pos="0">
                    <a:schemeClr val="accent4"/>
                  </a:gs>
                  <a:gs pos="100000">
                    <a:schemeClr val="accent4">
                      <a:lumMod val="75000"/>
                    </a:schemeClr>
                  </a:gs>
                </a:gsLst>
                <a:lin ang="8100000" scaled="1"/>
                <a:tileRect/>
              </a:gradFill>
              <a:ln>
                <a:noFill/>
              </a:ln>
            </p:spPr>
            <p:txBody>
              <a:bodyPr vert="horz" wrap="square" lIns="91440" tIns="45720" rIns="91440" bIns="45720" numCol="1" anchor="t" anchorCtr="0" compatLnSpc="1"/>
              <a:lstStyle/>
              <a:p>
                <a:endParaRPr lang="en-US">
                  <a:solidFill>
                    <a:prstClr val="black"/>
                  </a:solidFill>
                </a:endParaRPr>
              </a:p>
            </p:txBody>
          </p:sp>
          <p:sp>
            <p:nvSpPr>
              <p:cNvPr id="12" name="Freeform 12"/>
              <p:cNvSpPr/>
              <p:nvPr/>
            </p:nvSpPr>
            <p:spPr bwMode="auto">
              <a:xfrm rot="10800000">
                <a:off x="1176955" y="3375696"/>
                <a:ext cx="1858443" cy="1188947"/>
              </a:xfrm>
              <a:custGeom>
                <a:avLst/>
                <a:gdLst>
                  <a:gd name="T0" fmla="*/ 11839 w 15915"/>
                  <a:gd name="T1" fmla="*/ 10425 h 10425"/>
                  <a:gd name="T2" fmla="*/ 12018 w 15915"/>
                  <a:gd name="T3" fmla="*/ 10365 h 10425"/>
                  <a:gd name="T4" fmla="*/ 15915 w 15915"/>
                  <a:gd name="T5" fmla="*/ 5008 h 10425"/>
                  <a:gd name="T6" fmla="*/ 14281 w 15915"/>
                  <a:gd name="T7" fmla="*/ 4494 h 10425"/>
                  <a:gd name="T8" fmla="*/ 0 w 15915"/>
                  <a:gd name="T9" fmla="*/ 0 h 10425"/>
                  <a:gd name="T10" fmla="*/ 0 w 15915"/>
                  <a:gd name="T11" fmla="*/ 6700 h 10425"/>
                  <a:gd name="T12" fmla="*/ 11839 w 15915"/>
                  <a:gd name="T13" fmla="*/ 10425 h 10425"/>
                </a:gdLst>
                <a:ahLst/>
                <a:cxnLst>
                  <a:cxn ang="0">
                    <a:pos x="T0" y="T1"/>
                  </a:cxn>
                  <a:cxn ang="0">
                    <a:pos x="T2" y="T3"/>
                  </a:cxn>
                  <a:cxn ang="0">
                    <a:pos x="T4" y="T5"/>
                  </a:cxn>
                  <a:cxn ang="0">
                    <a:pos x="T6" y="T7"/>
                  </a:cxn>
                  <a:cxn ang="0">
                    <a:pos x="T8" y="T9"/>
                  </a:cxn>
                  <a:cxn ang="0">
                    <a:pos x="T10" y="T11"/>
                  </a:cxn>
                  <a:cxn ang="0">
                    <a:pos x="T12" y="T13"/>
                  </a:cxn>
                </a:cxnLst>
                <a:rect l="0" t="0" r="r" b="b"/>
                <a:pathLst>
                  <a:path w="15915" h="10425">
                    <a:moveTo>
                      <a:pt x="11839" y="10425"/>
                    </a:moveTo>
                    <a:lnTo>
                      <a:pt x="12018" y="10365"/>
                    </a:lnTo>
                    <a:lnTo>
                      <a:pt x="15915" y="5008"/>
                    </a:lnTo>
                    <a:lnTo>
                      <a:pt x="14281" y="4494"/>
                    </a:lnTo>
                    <a:lnTo>
                      <a:pt x="0" y="0"/>
                    </a:lnTo>
                    <a:lnTo>
                      <a:pt x="0" y="6700"/>
                    </a:lnTo>
                    <a:lnTo>
                      <a:pt x="11839" y="10425"/>
                    </a:lnTo>
                    <a:close/>
                  </a:path>
                </a:pathLst>
              </a:custGeom>
              <a:gradFill flip="none" rotWithShape="1">
                <a:gsLst>
                  <a:gs pos="0">
                    <a:schemeClr val="accent2"/>
                  </a:gs>
                  <a:gs pos="100000">
                    <a:schemeClr val="accent2">
                      <a:lumMod val="75000"/>
                    </a:schemeClr>
                  </a:gs>
                </a:gsLst>
                <a:lin ang="18900000" scaled="1"/>
                <a:tileRect/>
              </a:gradFill>
              <a:ln>
                <a:noFill/>
              </a:ln>
            </p:spPr>
            <p:txBody>
              <a:bodyPr vert="horz" wrap="square" lIns="91440" tIns="45720" rIns="91440" bIns="45720" numCol="1" anchor="t" anchorCtr="0" compatLnSpc="1"/>
              <a:lstStyle/>
              <a:p>
                <a:endParaRPr lang="en-US">
                  <a:solidFill>
                    <a:prstClr val="black"/>
                  </a:solidFill>
                </a:endParaRPr>
              </a:p>
            </p:txBody>
          </p:sp>
          <p:sp>
            <p:nvSpPr>
              <p:cNvPr id="13" name="Freeform 13"/>
              <p:cNvSpPr/>
              <p:nvPr/>
            </p:nvSpPr>
            <p:spPr bwMode="auto">
              <a:xfrm rot="10800000">
                <a:off x="1746681" y="2820428"/>
                <a:ext cx="1288717" cy="804180"/>
              </a:xfrm>
              <a:custGeom>
                <a:avLst/>
                <a:gdLst>
                  <a:gd name="T0" fmla="*/ 8427 w 11034"/>
                  <a:gd name="T1" fmla="*/ 7056 h 7056"/>
                  <a:gd name="T2" fmla="*/ 11034 w 11034"/>
                  <a:gd name="T3" fmla="*/ 3473 h 7056"/>
                  <a:gd name="T4" fmla="*/ 9472 w 11034"/>
                  <a:gd name="T5" fmla="*/ 2981 h 7056"/>
                  <a:gd name="T6" fmla="*/ 0 w 11034"/>
                  <a:gd name="T7" fmla="*/ 0 h 7056"/>
                  <a:gd name="T8" fmla="*/ 0 w 11034"/>
                  <a:gd name="T9" fmla="*/ 4404 h 7056"/>
                  <a:gd name="T10" fmla="*/ 8427 w 11034"/>
                  <a:gd name="T11" fmla="*/ 7056 h 7056"/>
                </a:gdLst>
                <a:ahLst/>
                <a:cxnLst>
                  <a:cxn ang="0">
                    <a:pos x="T0" y="T1"/>
                  </a:cxn>
                  <a:cxn ang="0">
                    <a:pos x="T2" y="T3"/>
                  </a:cxn>
                  <a:cxn ang="0">
                    <a:pos x="T4" y="T5"/>
                  </a:cxn>
                  <a:cxn ang="0">
                    <a:pos x="T6" y="T7"/>
                  </a:cxn>
                  <a:cxn ang="0">
                    <a:pos x="T8" y="T9"/>
                  </a:cxn>
                  <a:cxn ang="0">
                    <a:pos x="T10" y="T11"/>
                  </a:cxn>
                </a:cxnLst>
                <a:rect l="0" t="0" r="r" b="b"/>
                <a:pathLst>
                  <a:path w="11034" h="7056">
                    <a:moveTo>
                      <a:pt x="8427" y="7056"/>
                    </a:moveTo>
                    <a:lnTo>
                      <a:pt x="11034" y="3473"/>
                    </a:lnTo>
                    <a:lnTo>
                      <a:pt x="9472" y="2981"/>
                    </a:lnTo>
                    <a:lnTo>
                      <a:pt x="0" y="0"/>
                    </a:lnTo>
                    <a:lnTo>
                      <a:pt x="0" y="4404"/>
                    </a:lnTo>
                    <a:lnTo>
                      <a:pt x="8427" y="7056"/>
                    </a:lnTo>
                    <a:close/>
                  </a:path>
                </a:pathLst>
              </a:custGeom>
              <a:gradFill flip="none" rotWithShape="1">
                <a:gsLst>
                  <a:gs pos="0">
                    <a:schemeClr val="accent3"/>
                  </a:gs>
                  <a:gs pos="100000">
                    <a:schemeClr val="accent3">
                      <a:lumMod val="75000"/>
                    </a:schemeClr>
                  </a:gs>
                </a:gsLst>
                <a:lin ang="18900000" scaled="1"/>
                <a:tileRect/>
              </a:gradFill>
              <a:ln>
                <a:noFill/>
              </a:ln>
            </p:spPr>
            <p:txBody>
              <a:bodyPr vert="horz" wrap="square" lIns="91440" tIns="45720" rIns="91440" bIns="45720" numCol="1" anchor="t" anchorCtr="0" compatLnSpc="1"/>
              <a:lstStyle/>
              <a:p>
                <a:endParaRPr lang="en-US">
                  <a:solidFill>
                    <a:prstClr val="black"/>
                  </a:solidFill>
                </a:endParaRPr>
              </a:p>
            </p:txBody>
          </p:sp>
          <p:sp>
            <p:nvSpPr>
              <p:cNvPr id="14" name="Freeform 14"/>
              <p:cNvSpPr/>
              <p:nvPr/>
            </p:nvSpPr>
            <p:spPr bwMode="auto">
              <a:xfrm rot="10800000">
                <a:off x="1055721" y="4052229"/>
                <a:ext cx="1979676" cy="711180"/>
              </a:xfrm>
              <a:custGeom>
                <a:avLst/>
                <a:gdLst>
                  <a:gd name="T0" fmla="*/ 0 w 16950"/>
                  <a:gd name="T1" fmla="*/ 1750 h 6244"/>
                  <a:gd name="T2" fmla="*/ 14281 w 16950"/>
                  <a:gd name="T3" fmla="*/ 6244 h 6244"/>
                  <a:gd name="T4" fmla="*/ 16942 w 16950"/>
                  <a:gd name="T5" fmla="*/ 5346 h 6244"/>
                  <a:gd name="T6" fmla="*/ 16950 w 16950"/>
                  <a:gd name="T7" fmla="*/ 5334 h 6244"/>
                  <a:gd name="T8" fmla="*/ 0 w 16950"/>
                  <a:gd name="T9" fmla="*/ 0 h 6244"/>
                  <a:gd name="T10" fmla="*/ 0 w 16950"/>
                  <a:gd name="T11" fmla="*/ 1750 h 6244"/>
                </a:gdLst>
                <a:ahLst/>
                <a:cxnLst>
                  <a:cxn ang="0">
                    <a:pos x="T0" y="T1"/>
                  </a:cxn>
                  <a:cxn ang="0">
                    <a:pos x="T2" y="T3"/>
                  </a:cxn>
                  <a:cxn ang="0">
                    <a:pos x="T4" y="T5"/>
                  </a:cxn>
                  <a:cxn ang="0">
                    <a:pos x="T6" y="T7"/>
                  </a:cxn>
                  <a:cxn ang="0">
                    <a:pos x="T8" y="T9"/>
                  </a:cxn>
                  <a:cxn ang="0">
                    <a:pos x="T10" y="T11"/>
                  </a:cxn>
                </a:cxnLst>
                <a:rect l="0" t="0" r="r" b="b"/>
                <a:pathLst>
                  <a:path w="16950" h="6244">
                    <a:moveTo>
                      <a:pt x="0" y="1750"/>
                    </a:moveTo>
                    <a:lnTo>
                      <a:pt x="14281" y="6244"/>
                    </a:lnTo>
                    <a:lnTo>
                      <a:pt x="16942" y="5346"/>
                    </a:lnTo>
                    <a:lnTo>
                      <a:pt x="16950" y="5334"/>
                    </a:lnTo>
                    <a:lnTo>
                      <a:pt x="0" y="0"/>
                    </a:lnTo>
                    <a:lnTo>
                      <a:pt x="0" y="1750"/>
                    </a:lnTo>
                    <a:close/>
                  </a:path>
                </a:pathLst>
              </a:custGeom>
              <a:solidFill>
                <a:schemeClr val="accent1">
                  <a:lumMod val="75000"/>
                </a:schemeClr>
              </a:solidFill>
              <a:ln>
                <a:noFill/>
              </a:ln>
            </p:spPr>
            <p:txBody>
              <a:bodyPr vert="horz" wrap="square" lIns="91440" tIns="45720" rIns="91440" bIns="45720" numCol="1" anchor="t" anchorCtr="0" compatLnSpc="1"/>
              <a:lstStyle/>
              <a:p>
                <a:endParaRPr lang="en-US">
                  <a:solidFill>
                    <a:prstClr val="black"/>
                  </a:solidFill>
                </a:endParaRPr>
              </a:p>
            </p:txBody>
          </p:sp>
          <p:sp>
            <p:nvSpPr>
              <p:cNvPr id="15" name="Freeform 15"/>
              <p:cNvSpPr/>
              <p:nvPr/>
            </p:nvSpPr>
            <p:spPr bwMode="auto">
              <a:xfrm rot="10800000">
                <a:off x="3035398" y="4148877"/>
                <a:ext cx="2594252" cy="1686773"/>
              </a:xfrm>
              <a:custGeom>
                <a:avLst/>
                <a:gdLst>
                  <a:gd name="T0" fmla="*/ 5304 w 22213"/>
                  <a:gd name="T1" fmla="*/ 14794 h 14794"/>
                  <a:gd name="T2" fmla="*/ 22213 w 22213"/>
                  <a:gd name="T3" fmla="*/ 9401 h 14794"/>
                  <a:gd name="T4" fmla="*/ 22213 w 22213"/>
                  <a:gd name="T5" fmla="*/ 0 h 14794"/>
                  <a:gd name="T6" fmla="*/ 0 w 22213"/>
                  <a:gd name="T7" fmla="*/ 7501 h 14794"/>
                  <a:gd name="T8" fmla="*/ 5304 w 22213"/>
                  <a:gd name="T9" fmla="*/ 14794 h 14794"/>
                </a:gdLst>
                <a:ahLst/>
                <a:cxnLst>
                  <a:cxn ang="0">
                    <a:pos x="T0" y="T1"/>
                  </a:cxn>
                  <a:cxn ang="0">
                    <a:pos x="T2" y="T3"/>
                  </a:cxn>
                  <a:cxn ang="0">
                    <a:pos x="T4" y="T5"/>
                  </a:cxn>
                  <a:cxn ang="0">
                    <a:pos x="T6" y="T7"/>
                  </a:cxn>
                  <a:cxn ang="0">
                    <a:pos x="T8" y="T9"/>
                  </a:cxn>
                </a:cxnLst>
                <a:rect l="0" t="0" r="r" b="b"/>
                <a:pathLst>
                  <a:path w="22213" h="14794">
                    <a:moveTo>
                      <a:pt x="5304" y="14794"/>
                    </a:moveTo>
                    <a:lnTo>
                      <a:pt x="22213" y="9401"/>
                    </a:lnTo>
                    <a:lnTo>
                      <a:pt x="22213" y="0"/>
                    </a:lnTo>
                    <a:lnTo>
                      <a:pt x="0" y="7501"/>
                    </a:lnTo>
                    <a:lnTo>
                      <a:pt x="5304" y="14794"/>
                    </a:lnTo>
                    <a:close/>
                  </a:path>
                </a:pathLst>
              </a:custGeom>
              <a:gradFill flip="none" rotWithShape="1">
                <a:gsLst>
                  <a:gs pos="0">
                    <a:schemeClr val="accent1">
                      <a:lumMod val="75000"/>
                    </a:schemeClr>
                  </a:gs>
                  <a:gs pos="100000">
                    <a:schemeClr val="accent1"/>
                  </a:gs>
                </a:gsLst>
                <a:lin ang="2700000" scaled="1"/>
                <a:tileRect/>
              </a:gradFill>
              <a:ln>
                <a:noFill/>
              </a:ln>
            </p:spPr>
            <p:txBody>
              <a:bodyPr vert="horz" wrap="square" lIns="91440" tIns="45720" rIns="91440" bIns="45720" numCol="1" anchor="t" anchorCtr="0" compatLnSpc="1"/>
              <a:lstStyle/>
              <a:p>
                <a:endParaRPr lang="en-US">
                  <a:solidFill>
                    <a:prstClr val="black"/>
                  </a:solidFill>
                </a:endParaRPr>
              </a:p>
            </p:txBody>
          </p:sp>
          <p:sp>
            <p:nvSpPr>
              <p:cNvPr id="16" name="Freeform 16"/>
              <p:cNvSpPr/>
              <p:nvPr/>
            </p:nvSpPr>
            <p:spPr bwMode="auto">
              <a:xfrm rot="10800000">
                <a:off x="3035397" y="2218633"/>
                <a:ext cx="579537" cy="253472"/>
              </a:xfrm>
              <a:custGeom>
                <a:avLst/>
                <a:gdLst>
                  <a:gd name="T0" fmla="*/ 4964 w 4964"/>
                  <a:gd name="T1" fmla="*/ 1177 h 2225"/>
                  <a:gd name="T2" fmla="*/ 4964 w 4964"/>
                  <a:gd name="T3" fmla="*/ 0 h 2225"/>
                  <a:gd name="T4" fmla="*/ 0 w 4964"/>
                  <a:gd name="T5" fmla="*/ 1583 h 2225"/>
                  <a:gd name="T6" fmla="*/ 73 w 4964"/>
                  <a:gd name="T7" fmla="*/ 1683 h 2225"/>
                  <a:gd name="T8" fmla="*/ 1676 w 4964"/>
                  <a:gd name="T9" fmla="*/ 2225 h 2225"/>
                  <a:gd name="T10" fmla="*/ 4964 w 4964"/>
                  <a:gd name="T11" fmla="*/ 1177 h 2225"/>
                </a:gdLst>
                <a:ahLst/>
                <a:cxnLst>
                  <a:cxn ang="0">
                    <a:pos x="T0" y="T1"/>
                  </a:cxn>
                  <a:cxn ang="0">
                    <a:pos x="T2" y="T3"/>
                  </a:cxn>
                  <a:cxn ang="0">
                    <a:pos x="T4" y="T5"/>
                  </a:cxn>
                  <a:cxn ang="0">
                    <a:pos x="T6" y="T7"/>
                  </a:cxn>
                  <a:cxn ang="0">
                    <a:pos x="T8" y="T9"/>
                  </a:cxn>
                  <a:cxn ang="0">
                    <a:pos x="T10" y="T11"/>
                  </a:cxn>
                </a:cxnLst>
                <a:rect l="0" t="0" r="r" b="b"/>
                <a:pathLst>
                  <a:path w="4964" h="2225">
                    <a:moveTo>
                      <a:pt x="4964" y="1177"/>
                    </a:moveTo>
                    <a:lnTo>
                      <a:pt x="4964" y="0"/>
                    </a:lnTo>
                    <a:lnTo>
                      <a:pt x="0" y="1583"/>
                    </a:lnTo>
                    <a:lnTo>
                      <a:pt x="73" y="1683"/>
                    </a:lnTo>
                    <a:lnTo>
                      <a:pt x="1676" y="2225"/>
                    </a:lnTo>
                    <a:lnTo>
                      <a:pt x="4964" y="1177"/>
                    </a:lnTo>
                    <a:close/>
                  </a:path>
                </a:pathLst>
              </a:custGeom>
              <a:solidFill>
                <a:schemeClr val="accent4">
                  <a:lumMod val="75000"/>
                </a:schemeClr>
              </a:solidFill>
              <a:ln>
                <a:noFill/>
              </a:ln>
            </p:spPr>
            <p:txBody>
              <a:bodyPr vert="horz" wrap="square" lIns="91440" tIns="45720" rIns="91440" bIns="45720" numCol="1" anchor="t" anchorCtr="0" compatLnSpc="1"/>
              <a:lstStyle/>
              <a:p>
                <a:endParaRPr lang="en-US">
                  <a:solidFill>
                    <a:prstClr val="black"/>
                  </a:solidFill>
                </a:endParaRPr>
              </a:p>
            </p:txBody>
          </p:sp>
          <p:sp>
            <p:nvSpPr>
              <p:cNvPr id="17" name="Freeform 17"/>
              <p:cNvSpPr/>
              <p:nvPr/>
            </p:nvSpPr>
            <p:spPr bwMode="auto">
              <a:xfrm rot="10800000">
                <a:off x="2067170" y="2748370"/>
                <a:ext cx="983881" cy="388414"/>
              </a:xfrm>
              <a:custGeom>
                <a:avLst/>
                <a:gdLst>
                  <a:gd name="T0" fmla="*/ 0 w 8427"/>
                  <a:gd name="T1" fmla="*/ 1425 h 3409"/>
                  <a:gd name="T2" fmla="*/ 6302 w 8427"/>
                  <a:gd name="T3" fmla="*/ 3409 h 3409"/>
                  <a:gd name="T4" fmla="*/ 8391 w 8427"/>
                  <a:gd name="T5" fmla="*/ 2703 h 3409"/>
                  <a:gd name="T6" fmla="*/ 8427 w 8427"/>
                  <a:gd name="T7" fmla="*/ 2652 h 3409"/>
                  <a:gd name="T8" fmla="*/ 0 w 8427"/>
                  <a:gd name="T9" fmla="*/ 0 h 3409"/>
                  <a:gd name="T10" fmla="*/ 0 w 8427"/>
                  <a:gd name="T11" fmla="*/ 1425 h 3409"/>
                </a:gdLst>
                <a:ahLst/>
                <a:cxnLst>
                  <a:cxn ang="0">
                    <a:pos x="T0" y="T1"/>
                  </a:cxn>
                  <a:cxn ang="0">
                    <a:pos x="T2" y="T3"/>
                  </a:cxn>
                  <a:cxn ang="0">
                    <a:pos x="T4" y="T5"/>
                  </a:cxn>
                  <a:cxn ang="0">
                    <a:pos x="T6" y="T7"/>
                  </a:cxn>
                  <a:cxn ang="0">
                    <a:pos x="T8" y="T9"/>
                  </a:cxn>
                  <a:cxn ang="0">
                    <a:pos x="T10" y="T11"/>
                  </a:cxn>
                </a:cxnLst>
                <a:rect l="0" t="0" r="r" b="b"/>
                <a:pathLst>
                  <a:path w="8427" h="3409">
                    <a:moveTo>
                      <a:pt x="0" y="1425"/>
                    </a:moveTo>
                    <a:lnTo>
                      <a:pt x="6302" y="3409"/>
                    </a:lnTo>
                    <a:lnTo>
                      <a:pt x="8391" y="2703"/>
                    </a:lnTo>
                    <a:lnTo>
                      <a:pt x="8427" y="2652"/>
                    </a:lnTo>
                    <a:lnTo>
                      <a:pt x="0" y="0"/>
                    </a:lnTo>
                    <a:lnTo>
                      <a:pt x="0" y="1425"/>
                    </a:lnTo>
                    <a:close/>
                  </a:path>
                </a:pathLst>
              </a:custGeom>
              <a:solidFill>
                <a:schemeClr val="accent3">
                  <a:lumMod val="75000"/>
                </a:schemeClr>
              </a:solidFill>
              <a:ln>
                <a:noFill/>
              </a:ln>
            </p:spPr>
            <p:txBody>
              <a:bodyPr vert="horz" wrap="square" lIns="91440" tIns="45720" rIns="91440" bIns="45720" numCol="1" anchor="t" anchorCtr="0" compatLnSpc="1"/>
              <a:lstStyle/>
              <a:p>
                <a:endParaRPr lang="en-US">
                  <a:solidFill>
                    <a:prstClr val="black"/>
                  </a:solidFill>
                </a:endParaRPr>
              </a:p>
            </p:txBody>
          </p:sp>
          <p:sp>
            <p:nvSpPr>
              <p:cNvPr id="18" name="Freeform 18"/>
              <p:cNvSpPr/>
              <p:nvPr/>
            </p:nvSpPr>
            <p:spPr bwMode="auto">
              <a:xfrm rot="10800000">
                <a:off x="441146" y="4156171"/>
                <a:ext cx="2594252" cy="1679479"/>
              </a:xfrm>
              <a:custGeom>
                <a:avLst/>
                <a:gdLst>
                  <a:gd name="T0" fmla="*/ 16950 w 22213"/>
                  <a:gd name="T1" fmla="*/ 14735 h 14735"/>
                  <a:gd name="T2" fmla="*/ 22213 w 22213"/>
                  <a:gd name="T3" fmla="*/ 7501 h 14735"/>
                  <a:gd name="T4" fmla="*/ 0 w 22213"/>
                  <a:gd name="T5" fmla="*/ 0 h 14735"/>
                  <a:gd name="T6" fmla="*/ 0 w 22213"/>
                  <a:gd name="T7" fmla="*/ 9401 h 14735"/>
                  <a:gd name="T8" fmla="*/ 16950 w 22213"/>
                  <a:gd name="T9" fmla="*/ 14735 h 14735"/>
                </a:gdLst>
                <a:ahLst/>
                <a:cxnLst>
                  <a:cxn ang="0">
                    <a:pos x="T0" y="T1"/>
                  </a:cxn>
                  <a:cxn ang="0">
                    <a:pos x="T2" y="T3"/>
                  </a:cxn>
                  <a:cxn ang="0">
                    <a:pos x="T4" y="T5"/>
                  </a:cxn>
                  <a:cxn ang="0">
                    <a:pos x="T6" y="T7"/>
                  </a:cxn>
                  <a:cxn ang="0">
                    <a:pos x="T8" y="T9"/>
                  </a:cxn>
                </a:cxnLst>
                <a:rect l="0" t="0" r="r" b="b"/>
                <a:pathLst>
                  <a:path w="22213" h="14735">
                    <a:moveTo>
                      <a:pt x="16950" y="14735"/>
                    </a:moveTo>
                    <a:lnTo>
                      <a:pt x="22213" y="7501"/>
                    </a:lnTo>
                    <a:lnTo>
                      <a:pt x="0" y="0"/>
                    </a:lnTo>
                    <a:lnTo>
                      <a:pt x="0" y="9401"/>
                    </a:lnTo>
                    <a:lnTo>
                      <a:pt x="16950" y="14735"/>
                    </a:lnTo>
                    <a:close/>
                  </a:path>
                </a:pathLst>
              </a:custGeom>
              <a:gradFill flip="none" rotWithShape="1">
                <a:gsLst>
                  <a:gs pos="0">
                    <a:schemeClr val="accent1">
                      <a:lumMod val="75000"/>
                    </a:schemeClr>
                  </a:gs>
                  <a:gs pos="100000">
                    <a:schemeClr val="accent1"/>
                  </a:gs>
                </a:gsLst>
                <a:lin ang="2700000" scaled="1"/>
                <a:tileRect/>
              </a:gradFill>
              <a:ln>
                <a:noFill/>
              </a:ln>
            </p:spPr>
            <p:txBody>
              <a:bodyPr vert="horz" wrap="square" lIns="91440" tIns="45720" rIns="91440" bIns="45720" numCol="1" anchor="t" anchorCtr="0" compatLnSpc="1"/>
              <a:lstStyle/>
              <a:p>
                <a:endParaRPr lang="en-US">
                  <a:solidFill>
                    <a:prstClr val="black"/>
                  </a:solidFill>
                </a:endParaRPr>
              </a:p>
            </p:txBody>
          </p:sp>
          <p:sp>
            <p:nvSpPr>
              <p:cNvPr id="19" name="Freeform 19"/>
              <p:cNvSpPr/>
              <p:nvPr/>
            </p:nvSpPr>
            <p:spPr bwMode="auto">
              <a:xfrm rot="10800000">
                <a:off x="3035398" y="1513834"/>
                <a:ext cx="498948" cy="824239"/>
              </a:xfrm>
              <a:custGeom>
                <a:avLst/>
                <a:gdLst>
                  <a:gd name="T0" fmla="*/ 4270 w 4270"/>
                  <a:gd name="T1" fmla="*/ 7230 h 7230"/>
                  <a:gd name="T2" fmla="*/ 4270 w 4270"/>
                  <a:gd name="T3" fmla="*/ 0 h 7230"/>
                  <a:gd name="T4" fmla="*/ 982 w 4270"/>
                  <a:gd name="T5" fmla="*/ 1048 h 7230"/>
                  <a:gd name="T6" fmla="*/ 0 w 4270"/>
                  <a:gd name="T7" fmla="*/ 1361 h 7230"/>
                  <a:gd name="T8" fmla="*/ 4270 w 4270"/>
                  <a:gd name="T9" fmla="*/ 7230 h 7230"/>
                </a:gdLst>
                <a:ahLst/>
                <a:cxnLst>
                  <a:cxn ang="0">
                    <a:pos x="T0" y="T1"/>
                  </a:cxn>
                  <a:cxn ang="0">
                    <a:pos x="T2" y="T3"/>
                  </a:cxn>
                  <a:cxn ang="0">
                    <a:pos x="T4" y="T5"/>
                  </a:cxn>
                  <a:cxn ang="0">
                    <a:pos x="T6" y="T7"/>
                  </a:cxn>
                  <a:cxn ang="0">
                    <a:pos x="T8" y="T9"/>
                  </a:cxn>
                </a:cxnLst>
                <a:rect l="0" t="0" r="r" b="b"/>
                <a:pathLst>
                  <a:path w="4270" h="7230">
                    <a:moveTo>
                      <a:pt x="4270" y="7230"/>
                    </a:moveTo>
                    <a:lnTo>
                      <a:pt x="4270" y="0"/>
                    </a:lnTo>
                    <a:lnTo>
                      <a:pt x="982" y="1048"/>
                    </a:lnTo>
                    <a:lnTo>
                      <a:pt x="0" y="1361"/>
                    </a:lnTo>
                    <a:lnTo>
                      <a:pt x="4270" y="7230"/>
                    </a:lnTo>
                    <a:close/>
                  </a:path>
                </a:pathLst>
              </a:custGeom>
              <a:gradFill flip="none" rotWithShape="1">
                <a:gsLst>
                  <a:gs pos="0">
                    <a:schemeClr val="accent5"/>
                  </a:gs>
                  <a:gs pos="100000">
                    <a:schemeClr val="accent5">
                      <a:lumMod val="75000"/>
                    </a:schemeClr>
                  </a:gs>
                </a:gsLst>
                <a:lin ang="8100000" scaled="1"/>
                <a:tileRect/>
              </a:gradFill>
              <a:ln>
                <a:noFill/>
              </a:ln>
            </p:spPr>
            <p:txBody>
              <a:bodyPr vert="horz" wrap="square" lIns="91440" tIns="45720" rIns="91440" bIns="45720" numCol="1" anchor="t" anchorCtr="0" compatLnSpc="1"/>
              <a:lstStyle/>
              <a:p>
                <a:endParaRPr lang="en-US">
                  <a:solidFill>
                    <a:prstClr val="black"/>
                  </a:solidFill>
                </a:endParaRPr>
              </a:p>
            </p:txBody>
          </p:sp>
          <p:sp>
            <p:nvSpPr>
              <p:cNvPr id="20" name="Freeform 20"/>
              <p:cNvSpPr/>
              <p:nvPr/>
            </p:nvSpPr>
            <p:spPr bwMode="auto">
              <a:xfrm rot="10800000">
                <a:off x="2551401" y="1513834"/>
                <a:ext cx="499649" cy="824239"/>
              </a:xfrm>
              <a:custGeom>
                <a:avLst/>
                <a:gdLst>
                  <a:gd name="T0" fmla="*/ 4281 w 4281"/>
                  <a:gd name="T1" fmla="*/ 1347 h 7230"/>
                  <a:gd name="T2" fmla="*/ 3214 w 4281"/>
                  <a:gd name="T3" fmla="*/ 1011 h 7230"/>
                  <a:gd name="T4" fmla="*/ 0 w 4281"/>
                  <a:gd name="T5" fmla="*/ 0 h 7230"/>
                  <a:gd name="T6" fmla="*/ 0 w 4281"/>
                  <a:gd name="T7" fmla="*/ 7230 h 7230"/>
                  <a:gd name="T8" fmla="*/ 4281 w 4281"/>
                  <a:gd name="T9" fmla="*/ 1347 h 7230"/>
                </a:gdLst>
                <a:ahLst/>
                <a:cxnLst>
                  <a:cxn ang="0">
                    <a:pos x="T0" y="T1"/>
                  </a:cxn>
                  <a:cxn ang="0">
                    <a:pos x="T2" y="T3"/>
                  </a:cxn>
                  <a:cxn ang="0">
                    <a:pos x="T4" y="T5"/>
                  </a:cxn>
                  <a:cxn ang="0">
                    <a:pos x="T6" y="T7"/>
                  </a:cxn>
                  <a:cxn ang="0">
                    <a:pos x="T8" y="T9"/>
                  </a:cxn>
                </a:cxnLst>
                <a:rect l="0" t="0" r="r" b="b"/>
                <a:pathLst>
                  <a:path w="4281" h="7230">
                    <a:moveTo>
                      <a:pt x="4281" y="1347"/>
                    </a:moveTo>
                    <a:lnTo>
                      <a:pt x="3214" y="1011"/>
                    </a:lnTo>
                    <a:lnTo>
                      <a:pt x="0" y="0"/>
                    </a:lnTo>
                    <a:lnTo>
                      <a:pt x="0" y="7230"/>
                    </a:lnTo>
                    <a:lnTo>
                      <a:pt x="4281" y="1347"/>
                    </a:lnTo>
                    <a:close/>
                  </a:path>
                </a:pathLst>
              </a:custGeom>
              <a:gradFill flip="none" rotWithShape="1">
                <a:gsLst>
                  <a:gs pos="0">
                    <a:schemeClr val="accent5"/>
                  </a:gs>
                  <a:gs pos="100000">
                    <a:schemeClr val="accent5">
                      <a:lumMod val="75000"/>
                    </a:schemeClr>
                  </a:gs>
                </a:gsLst>
                <a:lin ang="8100000" scaled="1"/>
                <a:tileRect/>
              </a:gradFill>
              <a:ln>
                <a:noFill/>
              </a:ln>
            </p:spPr>
            <p:txBody>
              <a:bodyPr vert="horz" wrap="square" lIns="91440" tIns="45720" rIns="91440" bIns="45720" numCol="1" anchor="t" anchorCtr="0" compatLnSpc="1"/>
              <a:lstStyle/>
              <a:p>
                <a:endParaRPr lang="en-US">
                  <a:solidFill>
                    <a:prstClr val="black"/>
                  </a:solidFill>
                </a:endParaRPr>
              </a:p>
            </p:txBody>
          </p:sp>
          <p:sp>
            <p:nvSpPr>
              <p:cNvPr id="21" name="Freeform 21"/>
              <p:cNvSpPr/>
              <p:nvPr/>
            </p:nvSpPr>
            <p:spPr bwMode="auto">
              <a:xfrm rot="10800000">
                <a:off x="2149624" y="2293397"/>
                <a:ext cx="885774" cy="680180"/>
              </a:xfrm>
              <a:custGeom>
                <a:avLst/>
                <a:gdLst>
                  <a:gd name="T0" fmla="*/ 4976 w 7584"/>
                  <a:gd name="T1" fmla="*/ 5972 h 5972"/>
                  <a:gd name="T2" fmla="*/ 7584 w 7584"/>
                  <a:gd name="T3" fmla="*/ 2387 h 5972"/>
                  <a:gd name="T4" fmla="*/ 6302 w 7584"/>
                  <a:gd name="T5" fmla="*/ 1984 h 5972"/>
                  <a:gd name="T6" fmla="*/ 0 w 7584"/>
                  <a:gd name="T7" fmla="*/ 0 h 5972"/>
                  <a:gd name="T8" fmla="*/ 0 w 7584"/>
                  <a:gd name="T9" fmla="*/ 4405 h 5972"/>
                  <a:gd name="T10" fmla="*/ 4976 w 7584"/>
                  <a:gd name="T11" fmla="*/ 5972 h 5972"/>
                </a:gdLst>
                <a:ahLst/>
                <a:cxnLst>
                  <a:cxn ang="0">
                    <a:pos x="T0" y="T1"/>
                  </a:cxn>
                  <a:cxn ang="0">
                    <a:pos x="T2" y="T3"/>
                  </a:cxn>
                  <a:cxn ang="0">
                    <a:pos x="T4" y="T5"/>
                  </a:cxn>
                  <a:cxn ang="0">
                    <a:pos x="T6" y="T7"/>
                  </a:cxn>
                  <a:cxn ang="0">
                    <a:pos x="T8" y="T9"/>
                  </a:cxn>
                  <a:cxn ang="0">
                    <a:pos x="T10" y="T11"/>
                  </a:cxn>
                </a:cxnLst>
                <a:rect l="0" t="0" r="r" b="b"/>
                <a:pathLst>
                  <a:path w="7584" h="5972">
                    <a:moveTo>
                      <a:pt x="4976" y="5972"/>
                    </a:moveTo>
                    <a:lnTo>
                      <a:pt x="7584" y="2387"/>
                    </a:lnTo>
                    <a:lnTo>
                      <a:pt x="6302" y="1984"/>
                    </a:lnTo>
                    <a:lnTo>
                      <a:pt x="0" y="0"/>
                    </a:lnTo>
                    <a:lnTo>
                      <a:pt x="0" y="4405"/>
                    </a:lnTo>
                    <a:lnTo>
                      <a:pt x="4976" y="5972"/>
                    </a:lnTo>
                    <a:close/>
                  </a:path>
                </a:pathLst>
              </a:custGeom>
              <a:gradFill flip="none" rotWithShape="1">
                <a:gsLst>
                  <a:gs pos="0">
                    <a:schemeClr val="accent4"/>
                  </a:gs>
                  <a:gs pos="100000">
                    <a:schemeClr val="accent4">
                      <a:lumMod val="75000"/>
                    </a:schemeClr>
                  </a:gs>
                </a:gsLst>
                <a:lin ang="8100000" scaled="1"/>
                <a:tileRect/>
              </a:gradFill>
              <a:ln>
                <a:noFill/>
              </a:ln>
            </p:spPr>
            <p:txBody>
              <a:bodyPr vert="horz" wrap="square" lIns="91440" tIns="45720" rIns="91440" bIns="45720" numCol="1" anchor="t" anchorCtr="0" compatLnSpc="1"/>
              <a:lstStyle/>
              <a:p>
                <a:endParaRPr lang="en-US">
                  <a:solidFill>
                    <a:prstClr val="black"/>
                  </a:solidFill>
                </a:endParaRPr>
              </a:p>
            </p:txBody>
          </p:sp>
          <p:sp>
            <p:nvSpPr>
              <p:cNvPr id="22" name="Freeform 22"/>
              <p:cNvSpPr/>
              <p:nvPr/>
            </p:nvSpPr>
            <p:spPr bwMode="auto">
              <a:xfrm rot="10800000">
                <a:off x="2454459" y="2222279"/>
                <a:ext cx="580939" cy="249825"/>
              </a:xfrm>
              <a:custGeom>
                <a:avLst/>
                <a:gdLst>
                  <a:gd name="T0" fmla="*/ 0 w 4976"/>
                  <a:gd name="T1" fmla="*/ 1177 h 2188"/>
                  <a:gd name="T2" fmla="*/ 3214 w 4976"/>
                  <a:gd name="T3" fmla="*/ 2188 h 2188"/>
                  <a:gd name="T4" fmla="*/ 4951 w 4976"/>
                  <a:gd name="T5" fmla="*/ 1601 h 2188"/>
                  <a:gd name="T6" fmla="*/ 4976 w 4976"/>
                  <a:gd name="T7" fmla="*/ 1567 h 2188"/>
                  <a:gd name="T8" fmla="*/ 0 w 4976"/>
                  <a:gd name="T9" fmla="*/ 0 h 2188"/>
                  <a:gd name="T10" fmla="*/ 0 w 4976"/>
                  <a:gd name="T11" fmla="*/ 1177 h 2188"/>
                </a:gdLst>
                <a:ahLst/>
                <a:cxnLst>
                  <a:cxn ang="0">
                    <a:pos x="T0" y="T1"/>
                  </a:cxn>
                  <a:cxn ang="0">
                    <a:pos x="T2" y="T3"/>
                  </a:cxn>
                  <a:cxn ang="0">
                    <a:pos x="T4" y="T5"/>
                  </a:cxn>
                  <a:cxn ang="0">
                    <a:pos x="T6" y="T7"/>
                  </a:cxn>
                  <a:cxn ang="0">
                    <a:pos x="T8" y="T9"/>
                  </a:cxn>
                  <a:cxn ang="0">
                    <a:pos x="T10" y="T11"/>
                  </a:cxn>
                </a:cxnLst>
                <a:rect l="0" t="0" r="r" b="b"/>
                <a:pathLst>
                  <a:path w="4976" h="2188">
                    <a:moveTo>
                      <a:pt x="0" y="1177"/>
                    </a:moveTo>
                    <a:lnTo>
                      <a:pt x="3214" y="2188"/>
                    </a:lnTo>
                    <a:lnTo>
                      <a:pt x="4951" y="1601"/>
                    </a:lnTo>
                    <a:lnTo>
                      <a:pt x="4976" y="1567"/>
                    </a:lnTo>
                    <a:lnTo>
                      <a:pt x="0" y="0"/>
                    </a:lnTo>
                    <a:lnTo>
                      <a:pt x="0" y="1177"/>
                    </a:lnTo>
                    <a:close/>
                  </a:path>
                </a:pathLst>
              </a:custGeom>
              <a:solidFill>
                <a:schemeClr val="accent4">
                  <a:lumMod val="75000"/>
                </a:schemeClr>
              </a:solidFill>
              <a:ln>
                <a:noFill/>
              </a:ln>
            </p:spPr>
            <p:txBody>
              <a:bodyPr vert="horz" wrap="square" lIns="91440" tIns="45720" rIns="91440" bIns="45720" numCol="1" anchor="t" anchorCtr="0" compatLnSpc="1"/>
              <a:lstStyle/>
              <a:p>
                <a:endParaRPr lang="en-US">
                  <a:solidFill>
                    <a:prstClr val="black"/>
                  </a:solidFill>
                </a:endParaRPr>
              </a:p>
            </p:txBody>
          </p:sp>
        </p:grpSp>
        <p:sp>
          <p:nvSpPr>
            <p:cNvPr id="23" name="TextBox 22"/>
            <p:cNvSpPr txBox="1"/>
            <p:nvPr/>
          </p:nvSpPr>
          <p:spPr>
            <a:xfrm>
              <a:off x="6099426" y="5252886"/>
              <a:ext cx="715260" cy="461665"/>
            </a:xfrm>
            <a:prstGeom prst="rect">
              <a:avLst/>
            </a:prstGeom>
            <a:noFill/>
          </p:spPr>
          <p:txBody>
            <a:bodyPr wrap="none" rtlCol="0">
              <a:spAutoFit/>
            </a:bodyPr>
            <a:lstStyle/>
            <a:p>
              <a:r>
                <a:rPr lang="en-US" sz="2400" smtClean="0">
                  <a:solidFill>
                    <a:schemeClr val="bg2"/>
                  </a:solidFill>
                </a:rPr>
                <a:t>20%</a:t>
              </a:r>
              <a:endParaRPr lang="en-GB" sz="2400">
                <a:solidFill>
                  <a:schemeClr val="bg2"/>
                </a:solidFill>
              </a:endParaRPr>
            </a:p>
          </p:txBody>
        </p:sp>
        <p:sp>
          <p:nvSpPr>
            <p:cNvPr id="24" name="TextBox 23"/>
            <p:cNvSpPr txBox="1"/>
            <p:nvPr/>
          </p:nvSpPr>
          <p:spPr>
            <a:xfrm>
              <a:off x="6123594" y="4183355"/>
              <a:ext cx="715260" cy="461665"/>
            </a:xfrm>
            <a:prstGeom prst="rect">
              <a:avLst/>
            </a:prstGeom>
            <a:noFill/>
          </p:spPr>
          <p:txBody>
            <a:bodyPr wrap="none" rtlCol="0">
              <a:spAutoFit/>
            </a:bodyPr>
            <a:lstStyle/>
            <a:p>
              <a:r>
                <a:rPr lang="en-US" sz="2400" smtClean="0">
                  <a:solidFill>
                    <a:schemeClr val="bg2"/>
                  </a:solidFill>
                </a:rPr>
                <a:t>44%</a:t>
              </a:r>
              <a:endParaRPr lang="en-GB" sz="2400">
                <a:solidFill>
                  <a:schemeClr val="bg2"/>
                </a:solidFill>
              </a:endParaRPr>
            </a:p>
          </p:txBody>
        </p:sp>
        <p:sp>
          <p:nvSpPr>
            <p:cNvPr id="25" name="TextBox 24"/>
            <p:cNvSpPr txBox="1"/>
            <p:nvPr/>
          </p:nvSpPr>
          <p:spPr>
            <a:xfrm>
              <a:off x="6123594" y="3349700"/>
              <a:ext cx="715260" cy="461665"/>
            </a:xfrm>
            <a:prstGeom prst="rect">
              <a:avLst/>
            </a:prstGeom>
            <a:noFill/>
          </p:spPr>
          <p:txBody>
            <a:bodyPr wrap="none" rtlCol="0">
              <a:spAutoFit/>
            </a:bodyPr>
            <a:lstStyle/>
            <a:p>
              <a:r>
                <a:rPr lang="en-US" sz="2400" smtClean="0">
                  <a:solidFill>
                    <a:schemeClr val="bg2"/>
                  </a:solidFill>
                </a:rPr>
                <a:t>53%</a:t>
              </a:r>
              <a:endParaRPr lang="en-GB" sz="2400">
                <a:solidFill>
                  <a:schemeClr val="bg2"/>
                </a:solidFill>
              </a:endParaRPr>
            </a:p>
          </p:txBody>
        </p:sp>
        <p:sp>
          <p:nvSpPr>
            <p:cNvPr id="26" name="TextBox 25"/>
            <p:cNvSpPr txBox="1"/>
            <p:nvPr/>
          </p:nvSpPr>
          <p:spPr>
            <a:xfrm>
              <a:off x="6095998" y="2693198"/>
              <a:ext cx="715260" cy="461665"/>
            </a:xfrm>
            <a:prstGeom prst="rect">
              <a:avLst/>
            </a:prstGeom>
            <a:noFill/>
          </p:spPr>
          <p:txBody>
            <a:bodyPr wrap="none" rtlCol="0">
              <a:spAutoFit/>
            </a:bodyPr>
            <a:lstStyle/>
            <a:p>
              <a:r>
                <a:rPr lang="en-US" sz="2400" smtClean="0">
                  <a:solidFill>
                    <a:schemeClr val="bg2"/>
                  </a:solidFill>
                </a:rPr>
                <a:t>68%</a:t>
              </a:r>
              <a:endParaRPr lang="en-GB" sz="2400">
                <a:solidFill>
                  <a:schemeClr val="bg2"/>
                </a:solidFill>
              </a:endParaRPr>
            </a:p>
          </p:txBody>
        </p:sp>
      </p:grpSp>
      <p:sp>
        <p:nvSpPr>
          <p:cNvPr id="43" name="TextBox 42"/>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44" name="Straight Connector 43"/>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5792690" y="1535181"/>
            <a:ext cx="2124812" cy="400110"/>
          </a:xfrm>
          <a:prstGeom prst="rect">
            <a:avLst/>
          </a:prstGeom>
          <a:noFill/>
        </p:spPr>
        <p:txBody>
          <a:bodyPr wrap="none" rtlCol="0">
            <a:spAutoFit/>
          </a:bodyPr>
          <a:lstStyle/>
          <a:p>
            <a:r>
              <a:rPr lang="en-US" sz="2000" b="1" smtClean="0">
                <a:latin typeface="+mj-lt"/>
              </a:rPr>
              <a:t>DATA DIAGRAM</a:t>
            </a:r>
            <a:endParaRPr lang="en-GB" sz="2000" b="1">
              <a:latin typeface="+mj-lt"/>
            </a:endParaRPr>
          </a:p>
        </p:txBody>
      </p:sp>
      <p:sp>
        <p:nvSpPr>
          <p:cNvPr id="46" name="Rectangle 45"/>
          <p:cNvSpPr/>
          <p:nvPr/>
        </p:nvSpPr>
        <p:spPr>
          <a:xfrm>
            <a:off x="7254601" y="1956207"/>
            <a:ext cx="4281479" cy="738664"/>
          </a:xfrm>
          <a:prstGeom prst="rect">
            <a:avLst/>
          </a:prstGeom>
        </p:spPr>
        <p:txBody>
          <a:bodyPr wrap="square">
            <a:spAutoFit/>
          </a:bodyPr>
          <a:lstStyle/>
          <a:p>
            <a:r>
              <a:rPr lang="en-GB" sz="1400"/>
              <a:t>Lorem ipsum dolor sit amet, consectetuer adipiscing elit, sed diam nonummy nibh euismod tincidunt ut laoreet dolore magna aliquam erat volutpat. Ut wisi enim </a:t>
            </a:r>
            <a:r>
              <a:rPr lang="en-GB" sz="1400" smtClean="0"/>
              <a:t>ad</a:t>
            </a:r>
            <a:endParaRPr lang="en-GB" sz="1400"/>
          </a:p>
        </p:txBody>
      </p:sp>
      <p:sp>
        <p:nvSpPr>
          <p:cNvPr id="47" name="TextBox 46"/>
          <p:cNvSpPr txBox="1"/>
          <p:nvPr/>
        </p:nvSpPr>
        <p:spPr>
          <a:xfrm>
            <a:off x="5792690" y="1863874"/>
            <a:ext cx="1534394" cy="923330"/>
          </a:xfrm>
          <a:prstGeom prst="rect">
            <a:avLst/>
          </a:prstGeom>
          <a:noFill/>
        </p:spPr>
        <p:txBody>
          <a:bodyPr wrap="none" rtlCol="0">
            <a:spAutoFit/>
          </a:bodyPr>
          <a:lstStyle/>
          <a:p>
            <a:r>
              <a:rPr lang="en-US" sz="5400" b="1" smtClean="0">
                <a:solidFill>
                  <a:schemeClr val="accent5"/>
                </a:solidFill>
                <a:latin typeface="+mj-lt"/>
              </a:rPr>
              <a:t>85%</a:t>
            </a:r>
            <a:endParaRPr lang="en-GB" sz="5400" b="1">
              <a:solidFill>
                <a:schemeClr val="accent5"/>
              </a:solidFill>
              <a:latin typeface="+mj-lt"/>
            </a:endParaRPr>
          </a:p>
        </p:txBody>
      </p:sp>
      <p:sp>
        <p:nvSpPr>
          <p:cNvPr id="48" name="Rectangle 47"/>
          <p:cNvSpPr/>
          <p:nvPr/>
        </p:nvSpPr>
        <p:spPr>
          <a:xfrm>
            <a:off x="5792690" y="2640382"/>
            <a:ext cx="5743390" cy="738664"/>
          </a:xfrm>
          <a:prstGeom prst="rect">
            <a:avLst/>
          </a:prstGeom>
        </p:spPr>
        <p:txBody>
          <a:bodyPr wrap="square">
            <a:spAutoFit/>
          </a:bodyPr>
          <a:lstStyle/>
          <a:p>
            <a:r>
              <a:rPr lang="en-GB" sz="1400"/>
              <a:t>Lorem ipsum dolor sit amet, consectetuer adipiscing elit, sed diam nonummy nibh euismod tincidunt ut laoreet dolore magna aliquam erat volutpat. Ut wisi enim </a:t>
            </a:r>
            <a:r>
              <a:rPr lang="en-GB" sz="1400" smtClean="0"/>
              <a:t>ad</a:t>
            </a:r>
            <a:endParaRPr lang="en-GB" sz="1400"/>
          </a:p>
        </p:txBody>
      </p:sp>
      <p:grpSp>
        <p:nvGrpSpPr>
          <p:cNvPr id="51" name="Group 50"/>
          <p:cNvGrpSpPr/>
          <p:nvPr/>
        </p:nvGrpSpPr>
        <p:grpSpPr>
          <a:xfrm>
            <a:off x="5792690" y="3489006"/>
            <a:ext cx="2524835" cy="1069795"/>
            <a:chOff x="5964072" y="3797716"/>
            <a:chExt cx="2524835" cy="1069795"/>
          </a:xfrm>
        </p:grpSpPr>
        <p:sp>
          <p:nvSpPr>
            <p:cNvPr id="49" name="TextBox 48"/>
            <p:cNvSpPr txBox="1"/>
            <p:nvPr/>
          </p:nvSpPr>
          <p:spPr>
            <a:xfrm>
              <a:off x="5964072" y="3797716"/>
              <a:ext cx="1661480" cy="400110"/>
            </a:xfrm>
            <a:prstGeom prst="rect">
              <a:avLst/>
            </a:prstGeom>
            <a:noFill/>
          </p:spPr>
          <p:txBody>
            <a:bodyPr wrap="none" rtlCol="0">
              <a:spAutoFit/>
            </a:bodyPr>
            <a:lstStyle/>
            <a:p>
              <a:r>
                <a:rPr lang="en-US" sz="2000" b="1" smtClean="0">
                  <a:solidFill>
                    <a:schemeClr val="accent1"/>
                  </a:solidFill>
                </a:rPr>
                <a:t>Web Analysis </a:t>
              </a:r>
              <a:endParaRPr lang="en-GB" sz="2000" b="1">
                <a:solidFill>
                  <a:schemeClr val="accent1"/>
                </a:solidFill>
              </a:endParaRPr>
            </a:p>
          </p:txBody>
        </p:sp>
        <p:sp>
          <p:nvSpPr>
            <p:cNvPr id="50" name="Rectangle 49"/>
            <p:cNvSpPr/>
            <p:nvPr/>
          </p:nvSpPr>
          <p:spPr>
            <a:xfrm>
              <a:off x="5964072" y="4128847"/>
              <a:ext cx="2524835" cy="738664"/>
            </a:xfrm>
            <a:prstGeom prst="rect">
              <a:avLst/>
            </a:prstGeom>
          </p:spPr>
          <p:txBody>
            <a:bodyPr wrap="square">
              <a:spAutoFit/>
            </a:bodyPr>
            <a:lstStyle/>
            <a:p>
              <a:r>
                <a:rPr lang="en-GB" sz="1400"/>
                <a:t>Lorem ipsum dolor sit amet, consectetuer adipiscing elit, sed diam nonummy nibh </a:t>
              </a:r>
              <a:r>
                <a:rPr lang="en-GB" sz="1400" smtClean="0"/>
                <a:t>euismod</a:t>
              </a:r>
              <a:endParaRPr lang="en-GB" sz="1400"/>
            </a:p>
          </p:txBody>
        </p:sp>
      </p:grpSp>
      <p:grpSp>
        <p:nvGrpSpPr>
          <p:cNvPr id="52" name="Group 51"/>
          <p:cNvGrpSpPr/>
          <p:nvPr/>
        </p:nvGrpSpPr>
        <p:grpSpPr>
          <a:xfrm>
            <a:off x="8756795" y="3492741"/>
            <a:ext cx="2524835" cy="1069795"/>
            <a:chOff x="5964072" y="3797716"/>
            <a:chExt cx="2524835" cy="1069795"/>
          </a:xfrm>
        </p:grpSpPr>
        <p:sp>
          <p:nvSpPr>
            <p:cNvPr id="53" name="TextBox 52"/>
            <p:cNvSpPr txBox="1"/>
            <p:nvPr/>
          </p:nvSpPr>
          <p:spPr>
            <a:xfrm>
              <a:off x="5964072" y="3797716"/>
              <a:ext cx="1638590" cy="400110"/>
            </a:xfrm>
            <a:prstGeom prst="rect">
              <a:avLst/>
            </a:prstGeom>
            <a:noFill/>
          </p:spPr>
          <p:txBody>
            <a:bodyPr wrap="none" rtlCol="0">
              <a:spAutoFit/>
            </a:bodyPr>
            <a:lstStyle/>
            <a:p>
              <a:r>
                <a:rPr lang="en-US" sz="2000" b="1" smtClean="0">
                  <a:solidFill>
                    <a:schemeClr val="accent2"/>
                  </a:solidFill>
                </a:rPr>
                <a:t>HTML Design </a:t>
              </a:r>
              <a:endParaRPr lang="en-GB" sz="2000" b="1">
                <a:solidFill>
                  <a:schemeClr val="accent2"/>
                </a:solidFill>
              </a:endParaRPr>
            </a:p>
          </p:txBody>
        </p:sp>
        <p:sp>
          <p:nvSpPr>
            <p:cNvPr id="54" name="Rectangle 53"/>
            <p:cNvSpPr/>
            <p:nvPr/>
          </p:nvSpPr>
          <p:spPr>
            <a:xfrm>
              <a:off x="5964072" y="4128847"/>
              <a:ext cx="2524835" cy="738664"/>
            </a:xfrm>
            <a:prstGeom prst="rect">
              <a:avLst/>
            </a:prstGeom>
          </p:spPr>
          <p:txBody>
            <a:bodyPr wrap="square">
              <a:spAutoFit/>
            </a:bodyPr>
            <a:lstStyle/>
            <a:p>
              <a:r>
                <a:rPr lang="en-GB" sz="1400"/>
                <a:t>Lorem ipsum dolor sit amet, consectetuer adipiscing elit, sed diam nonummy nibh </a:t>
              </a:r>
              <a:r>
                <a:rPr lang="en-GB" sz="1400" smtClean="0"/>
                <a:t>euismod</a:t>
              </a:r>
              <a:endParaRPr lang="en-GB" sz="1400"/>
            </a:p>
          </p:txBody>
        </p:sp>
      </p:grpSp>
      <p:grpSp>
        <p:nvGrpSpPr>
          <p:cNvPr id="55" name="Group 54"/>
          <p:cNvGrpSpPr/>
          <p:nvPr/>
        </p:nvGrpSpPr>
        <p:grpSpPr>
          <a:xfrm>
            <a:off x="5792690" y="4771013"/>
            <a:ext cx="2524835" cy="1069795"/>
            <a:chOff x="5964072" y="3797716"/>
            <a:chExt cx="2524835" cy="1069795"/>
          </a:xfrm>
        </p:grpSpPr>
        <p:sp>
          <p:nvSpPr>
            <p:cNvPr id="56" name="TextBox 55"/>
            <p:cNvSpPr txBox="1"/>
            <p:nvPr/>
          </p:nvSpPr>
          <p:spPr>
            <a:xfrm>
              <a:off x="5964072" y="3797716"/>
              <a:ext cx="1303114" cy="400110"/>
            </a:xfrm>
            <a:prstGeom prst="rect">
              <a:avLst/>
            </a:prstGeom>
            <a:noFill/>
          </p:spPr>
          <p:txBody>
            <a:bodyPr wrap="none" rtlCol="0">
              <a:spAutoFit/>
            </a:bodyPr>
            <a:lstStyle/>
            <a:p>
              <a:r>
                <a:rPr lang="en-US" sz="2000" b="1" smtClean="0">
                  <a:solidFill>
                    <a:schemeClr val="accent3"/>
                  </a:solidFill>
                </a:rPr>
                <a:t>Java Script</a:t>
              </a:r>
              <a:endParaRPr lang="en-GB" sz="2000" b="1">
                <a:solidFill>
                  <a:schemeClr val="accent3"/>
                </a:solidFill>
              </a:endParaRPr>
            </a:p>
          </p:txBody>
        </p:sp>
        <p:sp>
          <p:nvSpPr>
            <p:cNvPr id="57" name="Rectangle 56"/>
            <p:cNvSpPr/>
            <p:nvPr/>
          </p:nvSpPr>
          <p:spPr>
            <a:xfrm>
              <a:off x="5964072" y="4128847"/>
              <a:ext cx="2524835" cy="738664"/>
            </a:xfrm>
            <a:prstGeom prst="rect">
              <a:avLst/>
            </a:prstGeom>
          </p:spPr>
          <p:txBody>
            <a:bodyPr wrap="square">
              <a:spAutoFit/>
            </a:bodyPr>
            <a:lstStyle/>
            <a:p>
              <a:r>
                <a:rPr lang="en-GB" sz="1400"/>
                <a:t>Lorem ipsum dolor sit amet, consectetuer adipiscing elit, sed diam nonummy nibh </a:t>
              </a:r>
              <a:r>
                <a:rPr lang="en-GB" sz="1400" smtClean="0"/>
                <a:t>euismod</a:t>
              </a:r>
              <a:endParaRPr lang="en-GB" sz="1400"/>
            </a:p>
          </p:txBody>
        </p:sp>
      </p:grpSp>
      <p:grpSp>
        <p:nvGrpSpPr>
          <p:cNvPr id="58" name="Group 57"/>
          <p:cNvGrpSpPr/>
          <p:nvPr/>
        </p:nvGrpSpPr>
        <p:grpSpPr>
          <a:xfrm>
            <a:off x="8756795" y="4774748"/>
            <a:ext cx="2524835" cy="1069795"/>
            <a:chOff x="5964072" y="3797716"/>
            <a:chExt cx="2524835" cy="1069795"/>
          </a:xfrm>
        </p:grpSpPr>
        <p:sp>
          <p:nvSpPr>
            <p:cNvPr id="59" name="TextBox 58"/>
            <p:cNvSpPr txBox="1"/>
            <p:nvPr/>
          </p:nvSpPr>
          <p:spPr>
            <a:xfrm>
              <a:off x="5964072" y="3797716"/>
              <a:ext cx="1229247" cy="400110"/>
            </a:xfrm>
            <a:prstGeom prst="rect">
              <a:avLst/>
            </a:prstGeom>
            <a:noFill/>
          </p:spPr>
          <p:txBody>
            <a:bodyPr wrap="none" rtlCol="0">
              <a:spAutoFit/>
            </a:bodyPr>
            <a:lstStyle/>
            <a:p>
              <a:r>
                <a:rPr lang="en-US" sz="2000" b="1" smtClean="0">
                  <a:solidFill>
                    <a:schemeClr val="accent4"/>
                  </a:solidFill>
                </a:rPr>
                <a:t>Illustrator</a:t>
              </a:r>
              <a:endParaRPr lang="en-GB" sz="2000" b="1">
                <a:solidFill>
                  <a:schemeClr val="accent4"/>
                </a:solidFill>
              </a:endParaRPr>
            </a:p>
          </p:txBody>
        </p:sp>
        <p:sp>
          <p:nvSpPr>
            <p:cNvPr id="60" name="Rectangle 59"/>
            <p:cNvSpPr/>
            <p:nvPr/>
          </p:nvSpPr>
          <p:spPr>
            <a:xfrm>
              <a:off x="5964072" y="4128847"/>
              <a:ext cx="2524835" cy="738664"/>
            </a:xfrm>
            <a:prstGeom prst="rect">
              <a:avLst/>
            </a:prstGeom>
          </p:spPr>
          <p:txBody>
            <a:bodyPr wrap="square">
              <a:spAutoFit/>
            </a:bodyPr>
            <a:lstStyle/>
            <a:p>
              <a:r>
                <a:rPr lang="en-GB" sz="1400"/>
                <a:t>Lorem ipsum dolor sit amet, consectetuer adipiscing elit, sed diam nonummy nibh </a:t>
              </a:r>
              <a:r>
                <a:rPr lang="en-GB" sz="1400" smtClean="0"/>
                <a:t>euismod</a:t>
              </a:r>
              <a:endParaRPr lang="en-GB" sz="140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wipe(left)">
                                      <p:cBhvr>
                                        <p:cTn id="11" dur="500"/>
                                        <p:tgtEl>
                                          <p:spTgt spid="4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fade">
                                      <p:cBhvr>
                                        <p:cTn id="15" dur="500"/>
                                        <p:tgtEl>
                                          <p:spTgt spid="44"/>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41"/>
                                        </p:tgtEl>
                                        <p:attrNameLst>
                                          <p:attrName>style.visibility</p:attrName>
                                        </p:attrNameLst>
                                      </p:cBhvr>
                                      <p:to>
                                        <p:strVal val="visible"/>
                                      </p:to>
                                    </p:set>
                                    <p:animEffect transition="in" filter="fade">
                                      <p:cBhvr>
                                        <p:cTn id="19" dur="1000"/>
                                        <p:tgtEl>
                                          <p:spTgt spid="41"/>
                                        </p:tgtEl>
                                      </p:cBhvr>
                                    </p:animEffect>
                                    <p:anim calcmode="lin" valueType="num">
                                      <p:cBhvr>
                                        <p:cTn id="20" dur="1000" fill="hold"/>
                                        <p:tgtEl>
                                          <p:spTgt spid="41"/>
                                        </p:tgtEl>
                                        <p:attrNameLst>
                                          <p:attrName>ppt_x</p:attrName>
                                        </p:attrNameLst>
                                      </p:cBhvr>
                                      <p:tavLst>
                                        <p:tav tm="0">
                                          <p:val>
                                            <p:strVal val="#ppt_x"/>
                                          </p:val>
                                        </p:tav>
                                        <p:tav tm="100000">
                                          <p:val>
                                            <p:strVal val="#ppt_x"/>
                                          </p:val>
                                        </p:tav>
                                      </p:tavLst>
                                    </p:anim>
                                    <p:anim calcmode="lin" valueType="num">
                                      <p:cBhvr>
                                        <p:cTn id="21" dur="1000" fill="hold"/>
                                        <p:tgtEl>
                                          <p:spTgt spid="41"/>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22" presetClass="entr" presetSubtype="8"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Effect transition="in" filter="wipe(left)">
                                      <p:cBhvr>
                                        <p:cTn id="25" dur="500"/>
                                        <p:tgtEl>
                                          <p:spTgt spid="45"/>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47"/>
                                        </p:tgtEl>
                                        <p:attrNameLst>
                                          <p:attrName>style.visibility</p:attrName>
                                        </p:attrNameLst>
                                      </p:cBhvr>
                                      <p:to>
                                        <p:strVal val="visible"/>
                                      </p:to>
                                    </p:set>
                                    <p:animEffect transition="in" filter="fade">
                                      <p:cBhvr>
                                        <p:cTn id="29" dur="500"/>
                                        <p:tgtEl>
                                          <p:spTgt spid="47"/>
                                        </p:tgtEl>
                                      </p:cBhvr>
                                    </p:animEffect>
                                  </p:childTnLst>
                                </p:cTn>
                              </p:par>
                            </p:childTnLst>
                          </p:cTn>
                        </p:par>
                        <p:par>
                          <p:cTn id="30" fill="hold">
                            <p:stCondLst>
                              <p:cond delay="3500"/>
                            </p:stCondLst>
                            <p:childTnLst>
                              <p:par>
                                <p:cTn id="31" presetID="22" presetClass="entr" presetSubtype="8"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left)">
                                      <p:cBhvr>
                                        <p:cTn id="33" dur="500"/>
                                        <p:tgtEl>
                                          <p:spTgt spid="46"/>
                                        </p:tgtEl>
                                      </p:cBhvr>
                                    </p:animEffect>
                                  </p:childTnLst>
                                </p:cTn>
                              </p:par>
                            </p:childTnLst>
                          </p:cTn>
                        </p:par>
                        <p:par>
                          <p:cTn id="34" fill="hold">
                            <p:stCondLst>
                              <p:cond delay="4000"/>
                            </p:stCondLst>
                            <p:childTnLst>
                              <p:par>
                                <p:cTn id="35" presetID="22" presetClass="entr" presetSubtype="8" fill="hold" grpId="0" nodeType="afterEffect">
                                  <p:stCondLst>
                                    <p:cond delay="0"/>
                                  </p:stCondLst>
                                  <p:childTnLst>
                                    <p:set>
                                      <p:cBhvr>
                                        <p:cTn id="36" dur="1" fill="hold">
                                          <p:stCondLst>
                                            <p:cond delay="0"/>
                                          </p:stCondLst>
                                        </p:cTn>
                                        <p:tgtEl>
                                          <p:spTgt spid="48"/>
                                        </p:tgtEl>
                                        <p:attrNameLst>
                                          <p:attrName>style.visibility</p:attrName>
                                        </p:attrNameLst>
                                      </p:cBhvr>
                                      <p:to>
                                        <p:strVal val="visible"/>
                                      </p:to>
                                    </p:set>
                                    <p:animEffect transition="in" filter="wipe(left)">
                                      <p:cBhvr>
                                        <p:cTn id="37" dur="500"/>
                                        <p:tgtEl>
                                          <p:spTgt spid="48"/>
                                        </p:tgtEl>
                                      </p:cBhvr>
                                    </p:animEffect>
                                  </p:childTnLst>
                                </p:cTn>
                              </p:par>
                            </p:childTnLst>
                          </p:cTn>
                        </p:par>
                        <p:par>
                          <p:cTn id="38" fill="hold">
                            <p:stCondLst>
                              <p:cond delay="4500"/>
                            </p:stCondLst>
                            <p:childTnLst>
                              <p:par>
                                <p:cTn id="39" presetID="10" presetClass="entr" presetSubtype="0" fill="hold" nodeType="afterEffect">
                                  <p:stCondLst>
                                    <p:cond delay="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500"/>
                                        <p:tgtEl>
                                          <p:spTgt spid="51"/>
                                        </p:tgtEl>
                                      </p:cBhvr>
                                    </p:animEffect>
                                  </p:childTnLst>
                                </p:cTn>
                              </p:par>
                            </p:childTnLst>
                          </p:cTn>
                        </p:par>
                        <p:par>
                          <p:cTn id="42" fill="hold">
                            <p:stCondLst>
                              <p:cond delay="5000"/>
                            </p:stCondLst>
                            <p:childTnLst>
                              <p:par>
                                <p:cTn id="43" presetID="10" presetClass="entr" presetSubtype="0" fill="hold" nodeType="afterEffect">
                                  <p:stCondLst>
                                    <p:cond delay="0"/>
                                  </p:stCondLst>
                                  <p:childTnLst>
                                    <p:set>
                                      <p:cBhvr>
                                        <p:cTn id="44" dur="1" fill="hold">
                                          <p:stCondLst>
                                            <p:cond delay="0"/>
                                          </p:stCondLst>
                                        </p:cTn>
                                        <p:tgtEl>
                                          <p:spTgt spid="52"/>
                                        </p:tgtEl>
                                        <p:attrNameLst>
                                          <p:attrName>style.visibility</p:attrName>
                                        </p:attrNameLst>
                                      </p:cBhvr>
                                      <p:to>
                                        <p:strVal val="visible"/>
                                      </p:to>
                                    </p:set>
                                    <p:animEffect transition="in" filter="fade">
                                      <p:cBhvr>
                                        <p:cTn id="45" dur="500"/>
                                        <p:tgtEl>
                                          <p:spTgt spid="52"/>
                                        </p:tgtEl>
                                      </p:cBhvr>
                                    </p:animEffect>
                                  </p:childTnLst>
                                </p:cTn>
                              </p:par>
                            </p:childTnLst>
                          </p:cTn>
                        </p:par>
                        <p:par>
                          <p:cTn id="46" fill="hold">
                            <p:stCondLst>
                              <p:cond delay="5500"/>
                            </p:stCondLst>
                            <p:childTnLst>
                              <p:par>
                                <p:cTn id="47" presetID="10" presetClass="entr" presetSubtype="0" fill="hold" nodeType="afterEffect">
                                  <p:stCondLst>
                                    <p:cond delay="0"/>
                                  </p:stCondLst>
                                  <p:childTnLst>
                                    <p:set>
                                      <p:cBhvr>
                                        <p:cTn id="48" dur="1" fill="hold">
                                          <p:stCondLst>
                                            <p:cond delay="0"/>
                                          </p:stCondLst>
                                        </p:cTn>
                                        <p:tgtEl>
                                          <p:spTgt spid="55"/>
                                        </p:tgtEl>
                                        <p:attrNameLst>
                                          <p:attrName>style.visibility</p:attrName>
                                        </p:attrNameLst>
                                      </p:cBhvr>
                                      <p:to>
                                        <p:strVal val="visible"/>
                                      </p:to>
                                    </p:set>
                                    <p:animEffect transition="in" filter="fade">
                                      <p:cBhvr>
                                        <p:cTn id="49" dur="500"/>
                                        <p:tgtEl>
                                          <p:spTgt spid="55"/>
                                        </p:tgtEl>
                                      </p:cBhvr>
                                    </p:animEffect>
                                  </p:childTnLst>
                                </p:cTn>
                              </p:par>
                            </p:childTnLst>
                          </p:cTn>
                        </p:par>
                        <p:par>
                          <p:cTn id="50" fill="hold">
                            <p:stCondLst>
                              <p:cond delay="6000"/>
                            </p:stCondLst>
                            <p:childTnLst>
                              <p:par>
                                <p:cTn id="51" presetID="10" presetClass="entr" presetSubtype="0" fill="hold" nodeType="afterEffect">
                                  <p:stCondLst>
                                    <p:cond delay="0"/>
                                  </p:stCondLst>
                                  <p:childTnLst>
                                    <p:set>
                                      <p:cBhvr>
                                        <p:cTn id="52" dur="1" fill="hold">
                                          <p:stCondLst>
                                            <p:cond delay="0"/>
                                          </p:stCondLst>
                                        </p:cTn>
                                        <p:tgtEl>
                                          <p:spTgt spid="58"/>
                                        </p:tgtEl>
                                        <p:attrNameLst>
                                          <p:attrName>style.visibility</p:attrName>
                                        </p:attrNameLst>
                                      </p:cBhvr>
                                      <p:to>
                                        <p:strVal val="visible"/>
                                      </p:to>
                                    </p:set>
                                    <p:animEffect transition="in" filter="fade">
                                      <p:cBhvr>
                                        <p:cTn id="5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3" grpId="0"/>
      <p:bldP spid="45" grpId="0"/>
      <p:bldP spid="46" grpId="0"/>
      <p:bldP spid="47" grpId="0"/>
      <p:bldP spid="48"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Pie Smart Art </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aphicFrame>
        <p:nvGraphicFramePr>
          <p:cNvPr id="4" name="图表 4"/>
          <p:cNvGraphicFramePr/>
          <p:nvPr/>
        </p:nvGraphicFramePr>
        <p:xfrm>
          <a:off x="-1708736" y="325109"/>
          <a:ext cx="9109741" cy="6207782"/>
        </p:xfrm>
        <a:graphic>
          <a:graphicData uri="http://schemas.openxmlformats.org/drawingml/2006/chart">
            <c:chart xmlns:c="http://schemas.openxmlformats.org/drawingml/2006/chart" xmlns:r="http://schemas.openxmlformats.org/officeDocument/2006/relationships" r:id="rId1"/>
          </a:graphicData>
        </a:graphic>
      </p:graphicFrame>
      <p:sp>
        <p:nvSpPr>
          <p:cNvPr id="5" name="TextBox 4"/>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6" name="Straight Connector 5"/>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99414" y="4948311"/>
            <a:ext cx="2176173" cy="400110"/>
          </a:xfrm>
          <a:prstGeom prst="rect">
            <a:avLst/>
          </a:prstGeom>
          <a:noFill/>
        </p:spPr>
        <p:txBody>
          <a:bodyPr wrap="none" rtlCol="0">
            <a:spAutoFit/>
          </a:bodyPr>
          <a:lstStyle/>
          <a:p>
            <a:r>
              <a:rPr lang="en-US" sz="2000" smtClean="0">
                <a:latin typeface="+mj-lt"/>
              </a:rPr>
              <a:t>DATA PIE CHART</a:t>
            </a:r>
            <a:endParaRPr lang="en-GB" sz="2000">
              <a:latin typeface="+mj-lt"/>
            </a:endParaRPr>
          </a:p>
        </p:txBody>
      </p:sp>
      <p:sp>
        <p:nvSpPr>
          <p:cNvPr id="9" name="Rectangle 8"/>
          <p:cNvSpPr/>
          <p:nvPr/>
        </p:nvSpPr>
        <p:spPr>
          <a:xfrm>
            <a:off x="999414" y="5348421"/>
            <a:ext cx="4562014" cy="738664"/>
          </a:xfrm>
          <a:prstGeom prst="rect">
            <a:avLst/>
          </a:prstGeom>
        </p:spPr>
        <p:txBody>
          <a:bodyPr wrap="square">
            <a:spAutoFit/>
          </a:bodyPr>
          <a:lstStyle/>
          <a:p>
            <a:r>
              <a:rPr lang="en-GB" sz="1400"/>
              <a:t>Lorem ipsum dolor sit amet, consectetuer adipiscing elit, sed diam nonummy nibh euismod tincidunt ut laoreet dolore magna aliquam erat volutpat</a:t>
            </a:r>
            <a:endParaRPr lang="en-GB" sz="1400"/>
          </a:p>
        </p:txBody>
      </p:sp>
      <p:grpSp>
        <p:nvGrpSpPr>
          <p:cNvPr id="110" name="Group 109"/>
          <p:cNvGrpSpPr/>
          <p:nvPr/>
        </p:nvGrpSpPr>
        <p:grpSpPr>
          <a:xfrm>
            <a:off x="6096000" y="1597222"/>
            <a:ext cx="2644218" cy="1507157"/>
            <a:chOff x="6834183" y="1780539"/>
            <a:chExt cx="2644218" cy="1507157"/>
          </a:xfrm>
        </p:grpSpPr>
        <p:sp>
          <p:nvSpPr>
            <p:cNvPr id="105" name="TextBox 104"/>
            <p:cNvSpPr txBox="1"/>
            <p:nvPr/>
          </p:nvSpPr>
          <p:spPr>
            <a:xfrm>
              <a:off x="6834183" y="1780539"/>
              <a:ext cx="1133644" cy="584775"/>
            </a:xfrm>
            <a:prstGeom prst="rect">
              <a:avLst/>
            </a:prstGeom>
            <a:noFill/>
          </p:spPr>
          <p:txBody>
            <a:bodyPr wrap="none" rtlCol="0">
              <a:spAutoFit/>
            </a:bodyPr>
            <a:lstStyle/>
            <a:p>
              <a:r>
                <a:rPr lang="en-US" sz="3200" b="1" smtClean="0">
                  <a:solidFill>
                    <a:schemeClr val="accent1"/>
                  </a:solidFill>
                  <a:latin typeface="+mj-lt"/>
                </a:rPr>
                <a:t>2010</a:t>
              </a:r>
              <a:endParaRPr lang="en-GB" sz="3200" b="1">
                <a:solidFill>
                  <a:schemeClr val="accent1"/>
                </a:solidFill>
                <a:latin typeface="+mj-lt"/>
              </a:endParaRPr>
            </a:p>
          </p:txBody>
        </p:sp>
        <p:sp>
          <p:nvSpPr>
            <p:cNvPr id="107" name="TextBox 106"/>
            <p:cNvSpPr txBox="1"/>
            <p:nvPr/>
          </p:nvSpPr>
          <p:spPr>
            <a:xfrm>
              <a:off x="6834183" y="2262092"/>
              <a:ext cx="1334148" cy="369332"/>
            </a:xfrm>
            <a:prstGeom prst="rect">
              <a:avLst/>
            </a:prstGeom>
            <a:noFill/>
          </p:spPr>
          <p:txBody>
            <a:bodyPr wrap="none" rtlCol="0">
              <a:spAutoFit/>
            </a:bodyPr>
            <a:lstStyle/>
            <a:p>
              <a:r>
                <a:rPr lang="en-US" b="1" smtClean="0"/>
                <a:t>Sale By Year</a:t>
              </a:r>
              <a:endParaRPr lang="en-GB" b="1"/>
            </a:p>
          </p:txBody>
        </p:sp>
        <p:sp>
          <p:nvSpPr>
            <p:cNvPr id="108" name="Rectangle 107"/>
            <p:cNvSpPr/>
            <p:nvPr/>
          </p:nvSpPr>
          <p:spPr>
            <a:xfrm>
              <a:off x="6834183" y="2549032"/>
              <a:ext cx="2644218" cy="738664"/>
            </a:xfrm>
            <a:prstGeom prst="rect">
              <a:avLst/>
            </a:prstGeom>
          </p:spPr>
          <p:txBody>
            <a:bodyPr wrap="square">
              <a:spAutoFit/>
            </a:bodyPr>
            <a:lstStyle/>
            <a:p>
              <a:r>
                <a:rPr lang="en-GB" sz="1400"/>
                <a:t>Lorem ipsum dolor sit amet, consectetuer adipiscing elit, sed diam nonummy </a:t>
              </a:r>
              <a:r>
                <a:rPr lang="en-GB" sz="1400" smtClean="0"/>
                <a:t>nibh</a:t>
              </a:r>
              <a:endParaRPr lang="en-GB" sz="1400"/>
            </a:p>
          </p:txBody>
        </p:sp>
      </p:grpSp>
      <p:grpSp>
        <p:nvGrpSpPr>
          <p:cNvPr id="111" name="Group 110"/>
          <p:cNvGrpSpPr/>
          <p:nvPr/>
        </p:nvGrpSpPr>
        <p:grpSpPr>
          <a:xfrm>
            <a:off x="8996990" y="1597222"/>
            <a:ext cx="2644218" cy="1507157"/>
            <a:chOff x="6834183" y="1780539"/>
            <a:chExt cx="2644218" cy="1507157"/>
          </a:xfrm>
        </p:grpSpPr>
        <p:sp>
          <p:nvSpPr>
            <p:cNvPr id="112" name="TextBox 111"/>
            <p:cNvSpPr txBox="1"/>
            <p:nvPr/>
          </p:nvSpPr>
          <p:spPr>
            <a:xfrm>
              <a:off x="6834183" y="1780539"/>
              <a:ext cx="1133644" cy="584775"/>
            </a:xfrm>
            <a:prstGeom prst="rect">
              <a:avLst/>
            </a:prstGeom>
            <a:noFill/>
          </p:spPr>
          <p:txBody>
            <a:bodyPr wrap="none" rtlCol="0">
              <a:spAutoFit/>
            </a:bodyPr>
            <a:lstStyle/>
            <a:p>
              <a:r>
                <a:rPr lang="en-US" sz="3200" b="1" smtClean="0">
                  <a:solidFill>
                    <a:schemeClr val="accent4"/>
                  </a:solidFill>
                  <a:latin typeface="+mj-lt"/>
                </a:rPr>
                <a:t>2013</a:t>
              </a:r>
              <a:endParaRPr lang="en-GB" sz="3200" b="1">
                <a:solidFill>
                  <a:schemeClr val="accent4"/>
                </a:solidFill>
                <a:latin typeface="+mj-lt"/>
              </a:endParaRPr>
            </a:p>
          </p:txBody>
        </p:sp>
        <p:sp>
          <p:nvSpPr>
            <p:cNvPr id="113" name="TextBox 112"/>
            <p:cNvSpPr txBox="1"/>
            <p:nvPr/>
          </p:nvSpPr>
          <p:spPr>
            <a:xfrm>
              <a:off x="6834183" y="2262092"/>
              <a:ext cx="1334148" cy="369332"/>
            </a:xfrm>
            <a:prstGeom prst="rect">
              <a:avLst/>
            </a:prstGeom>
            <a:noFill/>
          </p:spPr>
          <p:txBody>
            <a:bodyPr wrap="none" rtlCol="0">
              <a:spAutoFit/>
            </a:bodyPr>
            <a:lstStyle/>
            <a:p>
              <a:r>
                <a:rPr lang="en-US" b="1" smtClean="0"/>
                <a:t>Sale By Year</a:t>
              </a:r>
              <a:endParaRPr lang="en-GB" b="1"/>
            </a:p>
          </p:txBody>
        </p:sp>
        <p:sp>
          <p:nvSpPr>
            <p:cNvPr id="114" name="Rectangle 113"/>
            <p:cNvSpPr/>
            <p:nvPr/>
          </p:nvSpPr>
          <p:spPr>
            <a:xfrm>
              <a:off x="6834183" y="2549032"/>
              <a:ext cx="2644218" cy="738664"/>
            </a:xfrm>
            <a:prstGeom prst="rect">
              <a:avLst/>
            </a:prstGeom>
          </p:spPr>
          <p:txBody>
            <a:bodyPr wrap="square">
              <a:spAutoFit/>
            </a:bodyPr>
            <a:lstStyle/>
            <a:p>
              <a:r>
                <a:rPr lang="en-GB" sz="1400"/>
                <a:t>Lorem ipsum dolor sit amet, consectetuer adipiscing elit, sed diam nonummy </a:t>
              </a:r>
              <a:r>
                <a:rPr lang="en-GB" sz="1400" smtClean="0"/>
                <a:t>nibh</a:t>
              </a:r>
              <a:endParaRPr lang="en-GB" sz="1400"/>
            </a:p>
          </p:txBody>
        </p:sp>
      </p:grpSp>
      <p:grpSp>
        <p:nvGrpSpPr>
          <p:cNvPr id="115" name="Group 114"/>
          <p:cNvGrpSpPr/>
          <p:nvPr/>
        </p:nvGrpSpPr>
        <p:grpSpPr>
          <a:xfrm>
            <a:off x="6096000" y="3164775"/>
            <a:ext cx="2644218" cy="1507157"/>
            <a:chOff x="6834183" y="1780539"/>
            <a:chExt cx="2644218" cy="1507157"/>
          </a:xfrm>
        </p:grpSpPr>
        <p:sp>
          <p:nvSpPr>
            <p:cNvPr id="116" name="TextBox 115"/>
            <p:cNvSpPr txBox="1"/>
            <p:nvPr/>
          </p:nvSpPr>
          <p:spPr>
            <a:xfrm>
              <a:off x="6834183" y="1780539"/>
              <a:ext cx="1133644" cy="584775"/>
            </a:xfrm>
            <a:prstGeom prst="rect">
              <a:avLst/>
            </a:prstGeom>
            <a:noFill/>
          </p:spPr>
          <p:txBody>
            <a:bodyPr wrap="none" rtlCol="0">
              <a:spAutoFit/>
            </a:bodyPr>
            <a:lstStyle/>
            <a:p>
              <a:r>
                <a:rPr lang="en-US" sz="3200" b="1" smtClean="0">
                  <a:solidFill>
                    <a:schemeClr val="accent2"/>
                  </a:solidFill>
                  <a:latin typeface="+mj-lt"/>
                </a:rPr>
                <a:t>2011</a:t>
              </a:r>
              <a:endParaRPr lang="en-GB" sz="3200" b="1">
                <a:solidFill>
                  <a:schemeClr val="accent2"/>
                </a:solidFill>
                <a:latin typeface="+mj-lt"/>
              </a:endParaRPr>
            </a:p>
          </p:txBody>
        </p:sp>
        <p:sp>
          <p:nvSpPr>
            <p:cNvPr id="117" name="TextBox 116"/>
            <p:cNvSpPr txBox="1"/>
            <p:nvPr/>
          </p:nvSpPr>
          <p:spPr>
            <a:xfrm>
              <a:off x="6834183" y="2262092"/>
              <a:ext cx="1334148" cy="369332"/>
            </a:xfrm>
            <a:prstGeom prst="rect">
              <a:avLst/>
            </a:prstGeom>
            <a:noFill/>
          </p:spPr>
          <p:txBody>
            <a:bodyPr wrap="none" rtlCol="0">
              <a:spAutoFit/>
            </a:bodyPr>
            <a:lstStyle/>
            <a:p>
              <a:r>
                <a:rPr lang="en-US" b="1" smtClean="0"/>
                <a:t>Sale By Year</a:t>
              </a:r>
              <a:endParaRPr lang="en-GB" b="1"/>
            </a:p>
          </p:txBody>
        </p:sp>
        <p:sp>
          <p:nvSpPr>
            <p:cNvPr id="118" name="Rectangle 117"/>
            <p:cNvSpPr/>
            <p:nvPr/>
          </p:nvSpPr>
          <p:spPr>
            <a:xfrm>
              <a:off x="6834183" y="2549032"/>
              <a:ext cx="2644218" cy="738664"/>
            </a:xfrm>
            <a:prstGeom prst="rect">
              <a:avLst/>
            </a:prstGeom>
          </p:spPr>
          <p:txBody>
            <a:bodyPr wrap="square">
              <a:spAutoFit/>
            </a:bodyPr>
            <a:lstStyle/>
            <a:p>
              <a:r>
                <a:rPr lang="en-GB" sz="1400"/>
                <a:t>Lorem ipsum dolor sit amet, consectetuer adipiscing elit, sed diam nonummy </a:t>
              </a:r>
              <a:r>
                <a:rPr lang="en-GB" sz="1400" smtClean="0"/>
                <a:t>nibh</a:t>
              </a:r>
              <a:endParaRPr lang="en-GB" sz="1400"/>
            </a:p>
          </p:txBody>
        </p:sp>
      </p:grpSp>
      <p:grpSp>
        <p:nvGrpSpPr>
          <p:cNvPr id="119" name="Group 118"/>
          <p:cNvGrpSpPr/>
          <p:nvPr/>
        </p:nvGrpSpPr>
        <p:grpSpPr>
          <a:xfrm>
            <a:off x="8996990" y="3164775"/>
            <a:ext cx="2644218" cy="1507157"/>
            <a:chOff x="6834183" y="1780539"/>
            <a:chExt cx="2644218" cy="1507157"/>
          </a:xfrm>
        </p:grpSpPr>
        <p:sp>
          <p:nvSpPr>
            <p:cNvPr id="120" name="TextBox 119"/>
            <p:cNvSpPr txBox="1"/>
            <p:nvPr/>
          </p:nvSpPr>
          <p:spPr>
            <a:xfrm>
              <a:off x="6834183" y="1780539"/>
              <a:ext cx="1133644" cy="584775"/>
            </a:xfrm>
            <a:prstGeom prst="rect">
              <a:avLst/>
            </a:prstGeom>
            <a:noFill/>
          </p:spPr>
          <p:txBody>
            <a:bodyPr wrap="none" rtlCol="0">
              <a:spAutoFit/>
            </a:bodyPr>
            <a:lstStyle/>
            <a:p>
              <a:r>
                <a:rPr lang="en-US" sz="3200" b="1" smtClean="0">
                  <a:solidFill>
                    <a:schemeClr val="accent5"/>
                  </a:solidFill>
                  <a:latin typeface="+mj-lt"/>
                </a:rPr>
                <a:t>2014</a:t>
              </a:r>
              <a:endParaRPr lang="en-GB" sz="3200" b="1">
                <a:solidFill>
                  <a:schemeClr val="accent5"/>
                </a:solidFill>
                <a:latin typeface="+mj-lt"/>
              </a:endParaRPr>
            </a:p>
          </p:txBody>
        </p:sp>
        <p:sp>
          <p:nvSpPr>
            <p:cNvPr id="121" name="TextBox 120"/>
            <p:cNvSpPr txBox="1"/>
            <p:nvPr/>
          </p:nvSpPr>
          <p:spPr>
            <a:xfrm>
              <a:off x="6834183" y="2262092"/>
              <a:ext cx="1334148" cy="369332"/>
            </a:xfrm>
            <a:prstGeom prst="rect">
              <a:avLst/>
            </a:prstGeom>
            <a:noFill/>
          </p:spPr>
          <p:txBody>
            <a:bodyPr wrap="none" rtlCol="0">
              <a:spAutoFit/>
            </a:bodyPr>
            <a:lstStyle/>
            <a:p>
              <a:r>
                <a:rPr lang="en-US" b="1" smtClean="0"/>
                <a:t>Sale By Year</a:t>
              </a:r>
              <a:endParaRPr lang="en-GB" b="1"/>
            </a:p>
          </p:txBody>
        </p:sp>
        <p:sp>
          <p:nvSpPr>
            <p:cNvPr id="122" name="Rectangle 121"/>
            <p:cNvSpPr/>
            <p:nvPr/>
          </p:nvSpPr>
          <p:spPr>
            <a:xfrm>
              <a:off x="6834183" y="2549032"/>
              <a:ext cx="2644218" cy="738664"/>
            </a:xfrm>
            <a:prstGeom prst="rect">
              <a:avLst/>
            </a:prstGeom>
          </p:spPr>
          <p:txBody>
            <a:bodyPr wrap="square">
              <a:spAutoFit/>
            </a:bodyPr>
            <a:lstStyle/>
            <a:p>
              <a:r>
                <a:rPr lang="en-GB" sz="1400"/>
                <a:t>Lorem ipsum dolor sit amet, consectetuer adipiscing elit, sed diam nonummy </a:t>
              </a:r>
              <a:r>
                <a:rPr lang="en-GB" sz="1400" smtClean="0"/>
                <a:t>nibh</a:t>
              </a:r>
              <a:endParaRPr lang="en-GB" sz="1400"/>
            </a:p>
          </p:txBody>
        </p:sp>
      </p:grpSp>
      <p:grpSp>
        <p:nvGrpSpPr>
          <p:cNvPr id="123" name="Group 122"/>
          <p:cNvGrpSpPr/>
          <p:nvPr/>
        </p:nvGrpSpPr>
        <p:grpSpPr>
          <a:xfrm>
            <a:off x="6096000" y="4732328"/>
            <a:ext cx="2644218" cy="1507157"/>
            <a:chOff x="6834183" y="1780539"/>
            <a:chExt cx="2644218" cy="1507157"/>
          </a:xfrm>
        </p:grpSpPr>
        <p:sp>
          <p:nvSpPr>
            <p:cNvPr id="124" name="TextBox 123"/>
            <p:cNvSpPr txBox="1"/>
            <p:nvPr/>
          </p:nvSpPr>
          <p:spPr>
            <a:xfrm>
              <a:off x="6834183" y="1780539"/>
              <a:ext cx="1133644" cy="584775"/>
            </a:xfrm>
            <a:prstGeom prst="rect">
              <a:avLst/>
            </a:prstGeom>
            <a:noFill/>
          </p:spPr>
          <p:txBody>
            <a:bodyPr wrap="none" rtlCol="0">
              <a:spAutoFit/>
            </a:bodyPr>
            <a:lstStyle/>
            <a:p>
              <a:r>
                <a:rPr lang="en-US" sz="3200" b="1" smtClean="0">
                  <a:solidFill>
                    <a:schemeClr val="accent3"/>
                  </a:solidFill>
                  <a:latin typeface="+mj-lt"/>
                </a:rPr>
                <a:t>2012</a:t>
              </a:r>
              <a:endParaRPr lang="en-GB" sz="3200" b="1">
                <a:solidFill>
                  <a:schemeClr val="accent3"/>
                </a:solidFill>
                <a:latin typeface="+mj-lt"/>
              </a:endParaRPr>
            </a:p>
          </p:txBody>
        </p:sp>
        <p:sp>
          <p:nvSpPr>
            <p:cNvPr id="125" name="TextBox 124"/>
            <p:cNvSpPr txBox="1"/>
            <p:nvPr/>
          </p:nvSpPr>
          <p:spPr>
            <a:xfrm>
              <a:off x="6834183" y="2262092"/>
              <a:ext cx="1334148" cy="369332"/>
            </a:xfrm>
            <a:prstGeom prst="rect">
              <a:avLst/>
            </a:prstGeom>
            <a:noFill/>
          </p:spPr>
          <p:txBody>
            <a:bodyPr wrap="none" rtlCol="0">
              <a:spAutoFit/>
            </a:bodyPr>
            <a:lstStyle/>
            <a:p>
              <a:r>
                <a:rPr lang="en-US" b="1" smtClean="0"/>
                <a:t>Sale By Year</a:t>
              </a:r>
              <a:endParaRPr lang="en-GB" b="1"/>
            </a:p>
          </p:txBody>
        </p:sp>
        <p:sp>
          <p:nvSpPr>
            <p:cNvPr id="126" name="Rectangle 125"/>
            <p:cNvSpPr/>
            <p:nvPr/>
          </p:nvSpPr>
          <p:spPr>
            <a:xfrm>
              <a:off x="6834183" y="2549032"/>
              <a:ext cx="2644218" cy="738664"/>
            </a:xfrm>
            <a:prstGeom prst="rect">
              <a:avLst/>
            </a:prstGeom>
          </p:spPr>
          <p:txBody>
            <a:bodyPr wrap="square">
              <a:spAutoFit/>
            </a:bodyPr>
            <a:lstStyle/>
            <a:p>
              <a:r>
                <a:rPr lang="en-GB" sz="1400"/>
                <a:t>Lorem ipsum dolor sit amet, consectetuer adipiscing elit, sed diam nonummy </a:t>
              </a:r>
              <a:r>
                <a:rPr lang="en-GB" sz="1400" smtClean="0"/>
                <a:t>nibh</a:t>
              </a:r>
              <a:endParaRPr lang="en-GB" sz="1400"/>
            </a:p>
          </p:txBody>
        </p:sp>
      </p:grpSp>
      <p:grpSp>
        <p:nvGrpSpPr>
          <p:cNvPr id="127" name="Group 126"/>
          <p:cNvGrpSpPr/>
          <p:nvPr/>
        </p:nvGrpSpPr>
        <p:grpSpPr>
          <a:xfrm>
            <a:off x="8996990" y="4732328"/>
            <a:ext cx="2644218" cy="1507157"/>
            <a:chOff x="6834183" y="1780539"/>
            <a:chExt cx="2644218" cy="1507157"/>
          </a:xfrm>
        </p:grpSpPr>
        <p:sp>
          <p:nvSpPr>
            <p:cNvPr id="128" name="TextBox 127"/>
            <p:cNvSpPr txBox="1"/>
            <p:nvPr/>
          </p:nvSpPr>
          <p:spPr>
            <a:xfrm>
              <a:off x="6834183" y="1780539"/>
              <a:ext cx="1133644" cy="584775"/>
            </a:xfrm>
            <a:prstGeom prst="rect">
              <a:avLst/>
            </a:prstGeom>
            <a:noFill/>
          </p:spPr>
          <p:txBody>
            <a:bodyPr wrap="none" rtlCol="0">
              <a:spAutoFit/>
            </a:bodyPr>
            <a:lstStyle/>
            <a:p>
              <a:r>
                <a:rPr lang="en-US" sz="3200" b="1" smtClean="0">
                  <a:solidFill>
                    <a:schemeClr val="accent6"/>
                  </a:solidFill>
                  <a:latin typeface="+mj-lt"/>
                </a:rPr>
                <a:t>2015</a:t>
              </a:r>
              <a:endParaRPr lang="en-GB" sz="3200" b="1">
                <a:solidFill>
                  <a:schemeClr val="accent6"/>
                </a:solidFill>
                <a:latin typeface="+mj-lt"/>
              </a:endParaRPr>
            </a:p>
          </p:txBody>
        </p:sp>
        <p:sp>
          <p:nvSpPr>
            <p:cNvPr id="129" name="TextBox 128"/>
            <p:cNvSpPr txBox="1"/>
            <p:nvPr/>
          </p:nvSpPr>
          <p:spPr>
            <a:xfrm>
              <a:off x="6834183" y="2262092"/>
              <a:ext cx="1334148" cy="369332"/>
            </a:xfrm>
            <a:prstGeom prst="rect">
              <a:avLst/>
            </a:prstGeom>
            <a:noFill/>
          </p:spPr>
          <p:txBody>
            <a:bodyPr wrap="none" rtlCol="0">
              <a:spAutoFit/>
            </a:bodyPr>
            <a:lstStyle/>
            <a:p>
              <a:r>
                <a:rPr lang="en-US" b="1" smtClean="0"/>
                <a:t>Sale By Year</a:t>
              </a:r>
              <a:endParaRPr lang="en-GB" b="1"/>
            </a:p>
          </p:txBody>
        </p:sp>
        <p:sp>
          <p:nvSpPr>
            <p:cNvPr id="130" name="Rectangle 129"/>
            <p:cNvSpPr/>
            <p:nvPr/>
          </p:nvSpPr>
          <p:spPr>
            <a:xfrm>
              <a:off x="6834183" y="2549032"/>
              <a:ext cx="2644218" cy="738664"/>
            </a:xfrm>
            <a:prstGeom prst="rect">
              <a:avLst/>
            </a:prstGeom>
          </p:spPr>
          <p:txBody>
            <a:bodyPr wrap="square">
              <a:spAutoFit/>
            </a:bodyPr>
            <a:lstStyle/>
            <a:p>
              <a:r>
                <a:rPr lang="en-GB" sz="1400"/>
                <a:t>Lorem ipsum dolor sit amet, consectetuer adipiscing elit, sed diam nonummy </a:t>
              </a:r>
              <a:r>
                <a:rPr lang="en-GB" sz="1400" smtClean="0"/>
                <a:t>nibh</a:t>
              </a:r>
              <a:endParaRPr lang="en-GB" sz="140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left)">
                                      <p:cBhvr>
                                        <p:cTn id="19" dur="500"/>
                                        <p:tgtEl>
                                          <p:spTgt spid="8"/>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ipe(left)">
                                      <p:cBhvr>
                                        <p:cTn id="23" dur="500"/>
                                        <p:tgtEl>
                                          <p:spTgt spid="9"/>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110"/>
                                        </p:tgtEl>
                                        <p:attrNameLst>
                                          <p:attrName>style.visibility</p:attrName>
                                        </p:attrNameLst>
                                      </p:cBhvr>
                                      <p:to>
                                        <p:strVal val="visible"/>
                                      </p:to>
                                    </p:set>
                                    <p:animEffect transition="in" filter="fade">
                                      <p:cBhvr>
                                        <p:cTn id="27" dur="500"/>
                                        <p:tgtEl>
                                          <p:spTgt spid="110"/>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111"/>
                                        </p:tgtEl>
                                        <p:attrNameLst>
                                          <p:attrName>style.visibility</p:attrName>
                                        </p:attrNameLst>
                                      </p:cBhvr>
                                      <p:to>
                                        <p:strVal val="visible"/>
                                      </p:to>
                                    </p:set>
                                    <p:animEffect transition="in" filter="fade">
                                      <p:cBhvr>
                                        <p:cTn id="31" dur="500"/>
                                        <p:tgtEl>
                                          <p:spTgt spid="111"/>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115"/>
                                        </p:tgtEl>
                                        <p:attrNameLst>
                                          <p:attrName>style.visibility</p:attrName>
                                        </p:attrNameLst>
                                      </p:cBhvr>
                                      <p:to>
                                        <p:strVal val="visible"/>
                                      </p:to>
                                    </p:set>
                                    <p:animEffect transition="in" filter="fade">
                                      <p:cBhvr>
                                        <p:cTn id="35" dur="500"/>
                                        <p:tgtEl>
                                          <p:spTgt spid="115"/>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119"/>
                                        </p:tgtEl>
                                        <p:attrNameLst>
                                          <p:attrName>style.visibility</p:attrName>
                                        </p:attrNameLst>
                                      </p:cBhvr>
                                      <p:to>
                                        <p:strVal val="visible"/>
                                      </p:to>
                                    </p:set>
                                    <p:animEffect transition="in" filter="fade">
                                      <p:cBhvr>
                                        <p:cTn id="39" dur="500"/>
                                        <p:tgtEl>
                                          <p:spTgt spid="119"/>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123"/>
                                        </p:tgtEl>
                                        <p:attrNameLst>
                                          <p:attrName>style.visibility</p:attrName>
                                        </p:attrNameLst>
                                      </p:cBhvr>
                                      <p:to>
                                        <p:strVal val="visible"/>
                                      </p:to>
                                    </p:set>
                                    <p:animEffect transition="in" filter="fade">
                                      <p:cBhvr>
                                        <p:cTn id="43" dur="500"/>
                                        <p:tgtEl>
                                          <p:spTgt spid="123"/>
                                        </p:tgtEl>
                                      </p:cBhvr>
                                    </p:animEffect>
                                  </p:childTnLst>
                                </p:cTn>
                              </p:par>
                            </p:childTnLst>
                          </p:cTn>
                        </p:par>
                        <p:par>
                          <p:cTn id="44" fill="hold">
                            <p:stCondLst>
                              <p:cond delay="5000"/>
                            </p:stCondLst>
                            <p:childTnLst>
                              <p:par>
                                <p:cTn id="45" presetID="10" presetClass="entr" presetSubtype="0" fill="hold" nodeType="afterEffect">
                                  <p:stCondLst>
                                    <p:cond delay="0"/>
                                  </p:stCondLst>
                                  <p:childTnLst>
                                    <p:set>
                                      <p:cBhvr>
                                        <p:cTn id="46" dur="1" fill="hold">
                                          <p:stCondLst>
                                            <p:cond delay="0"/>
                                          </p:stCondLst>
                                        </p:cTn>
                                        <p:tgtEl>
                                          <p:spTgt spid="127"/>
                                        </p:tgtEl>
                                        <p:attrNameLst>
                                          <p:attrName>style.visibility</p:attrName>
                                        </p:attrNameLst>
                                      </p:cBhvr>
                                      <p:to>
                                        <p:strVal val="visible"/>
                                      </p:to>
                                    </p:set>
                                    <p:animEffect transition="in" filter="fade">
                                      <p:cBhvr>
                                        <p:cTn id="47"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8" grpId="0"/>
      <p:bldP spid="9"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Iconic Flow Chart</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4" name="矩形 71"/>
          <p:cNvSpPr/>
          <p:nvPr/>
        </p:nvSpPr>
        <p:spPr>
          <a:xfrm rot="18914838">
            <a:off x="3001052" y="2685120"/>
            <a:ext cx="1440000" cy="45719"/>
          </a:xfrm>
          <a:prstGeom prst="rect">
            <a:avLst/>
          </a:prstGeom>
          <a:solidFill>
            <a:sysClr val="window" lastClr="FFFFFF"/>
          </a:solidFill>
          <a:ln w="25400" cap="flat" cmpd="sng" algn="ctr">
            <a:no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5" name="矩形 72"/>
          <p:cNvSpPr/>
          <p:nvPr/>
        </p:nvSpPr>
        <p:spPr>
          <a:xfrm rot="11906377">
            <a:off x="3268749" y="3941755"/>
            <a:ext cx="1440000" cy="45719"/>
          </a:xfrm>
          <a:prstGeom prst="rect">
            <a:avLst/>
          </a:prstGeom>
          <a:solidFill>
            <a:sysClr val="window" lastClr="FFFFFF"/>
          </a:solidFill>
          <a:ln w="25400" cap="flat" cmpd="sng" algn="ctr">
            <a:no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6" name="矩形 73"/>
          <p:cNvSpPr/>
          <p:nvPr/>
        </p:nvSpPr>
        <p:spPr>
          <a:xfrm rot="8485059">
            <a:off x="3580967" y="5280165"/>
            <a:ext cx="1440000" cy="45719"/>
          </a:xfrm>
          <a:prstGeom prst="rect">
            <a:avLst/>
          </a:prstGeom>
          <a:solidFill>
            <a:sysClr val="window" lastClr="FFFFFF"/>
          </a:solidFill>
          <a:ln w="25400" cap="flat" cmpd="sng" algn="ctr">
            <a:no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7" name="矩形 74"/>
          <p:cNvSpPr/>
          <p:nvPr/>
        </p:nvSpPr>
        <p:spPr>
          <a:xfrm rot="3988834">
            <a:off x="2376629" y="4780122"/>
            <a:ext cx="1440000" cy="45719"/>
          </a:xfrm>
          <a:prstGeom prst="rect">
            <a:avLst/>
          </a:prstGeom>
          <a:solidFill>
            <a:sysClr val="window" lastClr="FFFFFF"/>
          </a:solidFill>
          <a:ln w="25400" cap="flat" cmpd="sng" algn="ctr">
            <a:no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8" name="矩形 75"/>
          <p:cNvSpPr/>
          <p:nvPr/>
        </p:nvSpPr>
        <p:spPr>
          <a:xfrm rot="8205281">
            <a:off x="1339449" y="4159755"/>
            <a:ext cx="932428" cy="45719"/>
          </a:xfrm>
          <a:prstGeom prst="rect">
            <a:avLst/>
          </a:prstGeom>
          <a:solidFill>
            <a:sysClr val="window" lastClr="FFFFFF"/>
          </a:solidFill>
          <a:ln w="25400" cap="flat" cmpd="sng" algn="ctr">
            <a:no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9" name="矩形 76"/>
          <p:cNvSpPr/>
          <p:nvPr/>
        </p:nvSpPr>
        <p:spPr>
          <a:xfrm rot="11844564">
            <a:off x="1420729" y="3185945"/>
            <a:ext cx="932428" cy="45719"/>
          </a:xfrm>
          <a:prstGeom prst="rect">
            <a:avLst/>
          </a:prstGeom>
          <a:solidFill>
            <a:sysClr val="window" lastClr="FFFFFF"/>
          </a:solidFill>
          <a:ln w="25400" cap="flat" cmpd="sng" algn="ctr">
            <a:no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10" name="矩形 77"/>
          <p:cNvSpPr/>
          <p:nvPr/>
        </p:nvSpPr>
        <p:spPr>
          <a:xfrm rot="15558037">
            <a:off x="2024491" y="2305832"/>
            <a:ext cx="932428" cy="45719"/>
          </a:xfrm>
          <a:prstGeom prst="rect">
            <a:avLst/>
          </a:prstGeom>
          <a:solidFill>
            <a:sysClr val="window" lastClr="FFFFFF"/>
          </a:solidFill>
          <a:ln w="25400" cap="flat" cmpd="sng" algn="ctr">
            <a:no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11" name="矩形 78"/>
          <p:cNvSpPr/>
          <p:nvPr/>
        </p:nvSpPr>
        <p:spPr>
          <a:xfrm rot="14116530">
            <a:off x="5642525" y="5252645"/>
            <a:ext cx="932428" cy="45719"/>
          </a:xfrm>
          <a:prstGeom prst="rect">
            <a:avLst/>
          </a:prstGeom>
          <a:solidFill>
            <a:sysClr val="window" lastClr="FFFFFF"/>
          </a:solidFill>
          <a:ln w="25400" cap="flat" cmpd="sng" algn="ctr">
            <a:no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12" name="矩形 79"/>
          <p:cNvSpPr/>
          <p:nvPr/>
        </p:nvSpPr>
        <p:spPr>
          <a:xfrm rot="14763572">
            <a:off x="4129405" y="2848847"/>
            <a:ext cx="932428" cy="45719"/>
          </a:xfrm>
          <a:prstGeom prst="rect">
            <a:avLst/>
          </a:prstGeom>
          <a:solidFill>
            <a:sysClr val="window" lastClr="FFFFFF"/>
          </a:solidFill>
          <a:ln w="25400" cap="flat" cmpd="sng" algn="ctr">
            <a:no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13" name="矩形 80"/>
          <p:cNvSpPr/>
          <p:nvPr/>
        </p:nvSpPr>
        <p:spPr>
          <a:xfrm rot="19111680">
            <a:off x="5676144" y="3025061"/>
            <a:ext cx="932428" cy="45719"/>
          </a:xfrm>
          <a:prstGeom prst="rect">
            <a:avLst/>
          </a:prstGeom>
          <a:solidFill>
            <a:sysClr val="window" lastClr="FFFFFF"/>
          </a:solidFill>
          <a:ln w="25400" cap="flat" cmpd="sng" algn="ctr">
            <a:no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14" name="矩形 81"/>
          <p:cNvSpPr/>
          <p:nvPr/>
        </p:nvSpPr>
        <p:spPr>
          <a:xfrm rot="352746">
            <a:off x="6088694" y="4086404"/>
            <a:ext cx="932428" cy="45719"/>
          </a:xfrm>
          <a:prstGeom prst="rect">
            <a:avLst/>
          </a:prstGeom>
          <a:solidFill>
            <a:sysClr val="window" lastClr="FFFFFF"/>
          </a:solidFill>
          <a:ln w="25400" cap="flat" cmpd="sng" algn="ctr">
            <a:no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nvGrpSpPr>
          <p:cNvPr id="15" name="组合 82"/>
          <p:cNvGrpSpPr/>
          <p:nvPr/>
        </p:nvGrpSpPr>
        <p:grpSpPr>
          <a:xfrm>
            <a:off x="4314282" y="3186690"/>
            <a:ext cx="2012251" cy="1772698"/>
            <a:chOff x="4725636" y="2942531"/>
            <a:chExt cx="2012251" cy="1772698"/>
          </a:xfrm>
        </p:grpSpPr>
        <p:sp>
          <p:nvSpPr>
            <p:cNvPr id="16" name="六边形 83"/>
            <p:cNvSpPr/>
            <p:nvPr/>
          </p:nvSpPr>
          <p:spPr>
            <a:xfrm>
              <a:off x="4725636" y="2942531"/>
              <a:ext cx="2012251" cy="1772698"/>
            </a:xfrm>
            <a:prstGeom prst="hexagon">
              <a:avLst/>
            </a:prstGeom>
            <a:solidFill>
              <a:sysClr val="window" lastClr="FFFFFF">
                <a:lumMod val="95000"/>
              </a:sysClr>
            </a:solidFill>
            <a:ln w="38100" cap="flat" cmpd="sng" algn="ctr">
              <a:solidFill>
                <a:sysClr val="window" lastClr="FFFFFF">
                  <a:lumMod val="95000"/>
                </a:sysClr>
              </a:solidFill>
              <a:prstDash val="solid"/>
            </a:ln>
            <a:effectLst>
              <a:outerShdw blurRad="711200" dist="368300" dir="42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17" name="六边形 84"/>
            <p:cNvSpPr/>
            <p:nvPr/>
          </p:nvSpPr>
          <p:spPr>
            <a:xfrm>
              <a:off x="4793617" y="3002420"/>
              <a:ext cx="1876288" cy="1652921"/>
            </a:xfrm>
            <a:prstGeom prst="hexagon">
              <a:avLst/>
            </a:prstGeom>
            <a:solidFill>
              <a:sysClr val="windowText" lastClr="000000">
                <a:lumMod val="50000"/>
                <a:lumOff val="50000"/>
              </a:sysClr>
            </a:solidFill>
            <a:ln w="19050" cap="flat" cmpd="sng" algn="ctr">
              <a:solidFill>
                <a:sysClr val="window" lastClr="FFFFFF"/>
              </a:solidFill>
              <a:prstDash val="solid"/>
            </a:ln>
            <a:effectLst>
              <a:innerShdw blurRad="114300">
                <a:prstClr val="black"/>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18" name="六边形 85"/>
            <p:cNvSpPr/>
            <p:nvPr/>
          </p:nvSpPr>
          <p:spPr>
            <a:xfrm>
              <a:off x="4903179" y="3098939"/>
              <a:ext cx="1657164" cy="1459883"/>
            </a:xfrm>
            <a:prstGeom prst="hexagon">
              <a:avLst/>
            </a:prstGeom>
            <a:gradFill flip="none" rotWithShape="1">
              <a:gsLst>
                <a:gs pos="0">
                  <a:sysClr val="window" lastClr="FFFFFF">
                    <a:lumMod val="95000"/>
                    <a:shade val="67500"/>
                    <a:satMod val="115000"/>
                  </a:sysClr>
                </a:gs>
                <a:gs pos="100000">
                  <a:sysClr val="window" lastClr="FFFFFF">
                    <a:lumMod val="95000"/>
                    <a:shade val="100000"/>
                    <a:satMod val="115000"/>
                  </a:sysClr>
                </a:gs>
              </a:gsLst>
              <a:lin ang="13500000" scaled="1"/>
              <a:tileRect/>
            </a:gradFill>
            <a:ln w="19050" cap="flat" cmpd="sng" algn="ctr">
              <a:solidFill>
                <a:sysClr val="window" lastClr="FFFFFF">
                  <a:lumMod val="95000"/>
                </a:sysClr>
              </a:solidFill>
              <a:prstDash val="solid"/>
            </a:ln>
            <a:effectLst>
              <a:outerShdw blurRad="63500" sx="103000" sy="103000" algn="ctr" rotWithShape="0">
                <a:prstClr val="black">
                  <a:alpha val="44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sp>
        <p:nvSpPr>
          <p:cNvPr id="20" name="椭圆 87"/>
          <p:cNvSpPr/>
          <p:nvPr/>
        </p:nvSpPr>
        <p:spPr>
          <a:xfrm>
            <a:off x="6409502" y="2245068"/>
            <a:ext cx="626639" cy="626639"/>
          </a:xfrm>
          <a:prstGeom prst="ellipse">
            <a:avLst/>
          </a:prstGeom>
          <a:solidFill>
            <a:sysClr val="window" lastClr="FFFFFF">
              <a:lumMod val="95000"/>
            </a:sysClr>
          </a:solidFill>
          <a:ln w="38100" cap="flat" cmpd="sng" algn="ctr">
            <a:solidFill>
              <a:sysClr val="window" lastClr="FFFFFF">
                <a:lumMod val="95000"/>
              </a:sysClr>
            </a:solidFill>
            <a:prstDash val="solid"/>
          </a:ln>
          <a:effectLst>
            <a:outerShdw blurRad="711200" dist="177800" dir="42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21" name="椭圆 88"/>
          <p:cNvSpPr/>
          <p:nvPr/>
        </p:nvSpPr>
        <p:spPr>
          <a:xfrm>
            <a:off x="6445654" y="2281220"/>
            <a:ext cx="554334" cy="554334"/>
          </a:xfrm>
          <a:prstGeom prst="ellipse">
            <a:avLst/>
          </a:prstGeom>
          <a:solidFill>
            <a:schemeClr val="accent1"/>
          </a:solidFill>
          <a:ln w="25400" cap="flat" cmpd="sng" algn="ctr">
            <a:noFill/>
            <a:prstDash val="solid"/>
          </a:ln>
          <a:effectLst>
            <a:innerShdw blurRad="114300">
              <a:prstClr val="black">
                <a:alpha val="75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22" name="椭圆 89"/>
          <p:cNvSpPr/>
          <p:nvPr/>
        </p:nvSpPr>
        <p:spPr>
          <a:xfrm>
            <a:off x="6506821" y="2342387"/>
            <a:ext cx="432000" cy="432000"/>
          </a:xfrm>
          <a:prstGeom prst="ellipse">
            <a:avLst/>
          </a:prstGeom>
          <a:gradFill flip="none" rotWithShape="1">
            <a:gsLst>
              <a:gs pos="0">
                <a:sysClr val="window" lastClr="FFFFFF">
                  <a:lumMod val="95000"/>
                  <a:shade val="67500"/>
                  <a:satMod val="115000"/>
                </a:sysClr>
              </a:gs>
              <a:gs pos="100000">
                <a:sysClr val="window" lastClr="FFFFFF">
                  <a:lumMod val="95000"/>
                  <a:shade val="100000"/>
                  <a:satMod val="115000"/>
                </a:sysClr>
              </a:gs>
            </a:gsLst>
            <a:lin ang="13500000" scaled="1"/>
            <a:tileRect/>
          </a:gradFill>
          <a:ln w="19050" cap="flat" cmpd="sng" algn="ctr">
            <a:solidFill>
              <a:sysClr val="window" lastClr="FFFFFF">
                <a:lumMod val="95000"/>
              </a:sysClr>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24" name="椭圆 91"/>
          <p:cNvSpPr/>
          <p:nvPr/>
        </p:nvSpPr>
        <p:spPr>
          <a:xfrm>
            <a:off x="6774367" y="3869087"/>
            <a:ext cx="626639" cy="626639"/>
          </a:xfrm>
          <a:prstGeom prst="ellipse">
            <a:avLst/>
          </a:prstGeom>
          <a:solidFill>
            <a:sysClr val="window" lastClr="FFFFFF">
              <a:lumMod val="95000"/>
            </a:sysClr>
          </a:solidFill>
          <a:ln w="38100" cap="flat" cmpd="sng" algn="ctr">
            <a:solidFill>
              <a:sysClr val="window" lastClr="FFFFFF">
                <a:lumMod val="95000"/>
              </a:sysClr>
            </a:solidFill>
            <a:prstDash val="solid"/>
          </a:ln>
          <a:effectLst>
            <a:outerShdw blurRad="711200" dist="177800" dir="42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25" name="椭圆 92"/>
          <p:cNvSpPr/>
          <p:nvPr/>
        </p:nvSpPr>
        <p:spPr>
          <a:xfrm>
            <a:off x="6810519" y="3905239"/>
            <a:ext cx="554334" cy="554334"/>
          </a:xfrm>
          <a:prstGeom prst="ellipse">
            <a:avLst/>
          </a:prstGeom>
          <a:solidFill>
            <a:schemeClr val="accent4"/>
          </a:solidFill>
          <a:ln w="25400" cap="flat" cmpd="sng" algn="ctr">
            <a:noFill/>
            <a:prstDash val="solid"/>
          </a:ln>
          <a:effectLst>
            <a:innerShdw blurRad="114300">
              <a:prstClr val="black">
                <a:alpha val="75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26" name="椭圆 93"/>
          <p:cNvSpPr/>
          <p:nvPr/>
        </p:nvSpPr>
        <p:spPr>
          <a:xfrm>
            <a:off x="6871686" y="3966406"/>
            <a:ext cx="432000" cy="432000"/>
          </a:xfrm>
          <a:prstGeom prst="ellipse">
            <a:avLst/>
          </a:prstGeom>
          <a:gradFill flip="none" rotWithShape="1">
            <a:gsLst>
              <a:gs pos="0">
                <a:sysClr val="window" lastClr="FFFFFF">
                  <a:lumMod val="95000"/>
                  <a:shade val="67500"/>
                  <a:satMod val="115000"/>
                </a:sysClr>
              </a:gs>
              <a:gs pos="100000">
                <a:sysClr val="window" lastClr="FFFFFF">
                  <a:lumMod val="95000"/>
                  <a:shade val="100000"/>
                  <a:satMod val="115000"/>
                </a:sysClr>
              </a:gs>
            </a:gsLst>
            <a:lin ang="13500000" scaled="1"/>
            <a:tileRect/>
          </a:gradFill>
          <a:ln w="19050" cap="flat" cmpd="sng" algn="ctr">
            <a:solidFill>
              <a:sysClr val="window" lastClr="FFFFFF">
                <a:lumMod val="95000"/>
              </a:sysClr>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28" name="椭圆 95"/>
          <p:cNvSpPr/>
          <p:nvPr/>
        </p:nvSpPr>
        <p:spPr>
          <a:xfrm>
            <a:off x="6013213" y="5350776"/>
            <a:ext cx="626639" cy="626639"/>
          </a:xfrm>
          <a:prstGeom prst="ellipse">
            <a:avLst/>
          </a:prstGeom>
          <a:solidFill>
            <a:sysClr val="window" lastClr="FFFFFF">
              <a:lumMod val="95000"/>
            </a:sysClr>
          </a:solidFill>
          <a:ln w="38100" cap="flat" cmpd="sng" algn="ctr">
            <a:solidFill>
              <a:sysClr val="window" lastClr="FFFFFF">
                <a:lumMod val="95000"/>
              </a:sysClr>
            </a:solidFill>
            <a:prstDash val="solid"/>
          </a:ln>
          <a:effectLst>
            <a:outerShdw blurRad="711200" dist="177800" dir="42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29" name="椭圆 96"/>
          <p:cNvSpPr/>
          <p:nvPr/>
        </p:nvSpPr>
        <p:spPr>
          <a:xfrm>
            <a:off x="6049365" y="5386928"/>
            <a:ext cx="554334" cy="554334"/>
          </a:xfrm>
          <a:prstGeom prst="ellipse">
            <a:avLst/>
          </a:prstGeom>
          <a:solidFill>
            <a:schemeClr val="accent5"/>
          </a:solidFill>
          <a:ln w="25400" cap="flat" cmpd="sng" algn="ctr">
            <a:noFill/>
            <a:prstDash val="solid"/>
          </a:ln>
          <a:effectLst>
            <a:innerShdw blurRad="114300">
              <a:prstClr val="black">
                <a:alpha val="75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30" name="椭圆 97"/>
          <p:cNvSpPr/>
          <p:nvPr/>
        </p:nvSpPr>
        <p:spPr>
          <a:xfrm>
            <a:off x="6110532" y="5448095"/>
            <a:ext cx="432000" cy="432000"/>
          </a:xfrm>
          <a:prstGeom prst="ellipse">
            <a:avLst/>
          </a:prstGeom>
          <a:gradFill flip="none" rotWithShape="1">
            <a:gsLst>
              <a:gs pos="0">
                <a:sysClr val="window" lastClr="FFFFFF">
                  <a:lumMod val="95000"/>
                  <a:shade val="67500"/>
                  <a:satMod val="115000"/>
                </a:sysClr>
              </a:gs>
              <a:gs pos="100000">
                <a:sysClr val="window" lastClr="FFFFFF">
                  <a:lumMod val="95000"/>
                  <a:shade val="100000"/>
                  <a:satMod val="115000"/>
                </a:sysClr>
              </a:gs>
            </a:gsLst>
            <a:lin ang="13500000" scaled="1"/>
            <a:tileRect/>
          </a:gradFill>
          <a:ln w="19050" cap="flat" cmpd="sng" algn="ctr">
            <a:solidFill>
              <a:sysClr val="window" lastClr="FFFFFF">
                <a:lumMod val="95000"/>
              </a:sysClr>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nvGrpSpPr>
          <p:cNvPr id="31" name="组合 98"/>
          <p:cNvGrpSpPr/>
          <p:nvPr/>
        </p:nvGrpSpPr>
        <p:grpSpPr>
          <a:xfrm>
            <a:off x="3237710" y="5403064"/>
            <a:ext cx="626639" cy="626639"/>
            <a:chOff x="6963436" y="1392791"/>
            <a:chExt cx="626639" cy="626639"/>
          </a:xfrm>
        </p:grpSpPr>
        <p:sp>
          <p:nvSpPr>
            <p:cNvPr id="32" name="椭圆 99"/>
            <p:cNvSpPr/>
            <p:nvPr/>
          </p:nvSpPr>
          <p:spPr>
            <a:xfrm>
              <a:off x="6963436" y="1392791"/>
              <a:ext cx="626639" cy="626639"/>
            </a:xfrm>
            <a:prstGeom prst="ellipse">
              <a:avLst/>
            </a:prstGeom>
            <a:solidFill>
              <a:sysClr val="window" lastClr="FFFFFF">
                <a:lumMod val="95000"/>
              </a:sysClr>
            </a:solidFill>
            <a:ln w="38100" cap="flat" cmpd="sng" algn="ctr">
              <a:solidFill>
                <a:sysClr val="window" lastClr="FFFFFF">
                  <a:lumMod val="95000"/>
                </a:sysClr>
              </a:solidFill>
              <a:prstDash val="solid"/>
            </a:ln>
            <a:effectLst>
              <a:outerShdw blurRad="711200" dist="177800" dir="42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33" name="椭圆 100"/>
            <p:cNvSpPr/>
            <p:nvPr/>
          </p:nvSpPr>
          <p:spPr>
            <a:xfrm>
              <a:off x="6999588" y="1428943"/>
              <a:ext cx="554334" cy="554334"/>
            </a:xfrm>
            <a:prstGeom prst="ellipse">
              <a:avLst/>
            </a:prstGeom>
            <a:solidFill>
              <a:schemeClr val="accent2"/>
            </a:solidFill>
            <a:ln w="25400" cap="flat" cmpd="sng" algn="ctr">
              <a:noFill/>
              <a:prstDash val="solid"/>
            </a:ln>
            <a:effectLst>
              <a:innerShdw blurRad="114300">
                <a:prstClr val="black">
                  <a:alpha val="75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34" name="椭圆 101"/>
            <p:cNvSpPr/>
            <p:nvPr/>
          </p:nvSpPr>
          <p:spPr>
            <a:xfrm>
              <a:off x="7060755" y="1490110"/>
              <a:ext cx="432000" cy="432000"/>
            </a:xfrm>
            <a:prstGeom prst="ellipse">
              <a:avLst/>
            </a:prstGeom>
            <a:gradFill flip="none" rotWithShape="1">
              <a:gsLst>
                <a:gs pos="0">
                  <a:sysClr val="window" lastClr="FFFFFF">
                    <a:lumMod val="95000"/>
                    <a:shade val="67500"/>
                    <a:satMod val="115000"/>
                  </a:sysClr>
                </a:gs>
                <a:gs pos="100000">
                  <a:sysClr val="window" lastClr="FFFFFF">
                    <a:lumMod val="95000"/>
                    <a:shade val="100000"/>
                    <a:satMod val="115000"/>
                  </a:sysClr>
                </a:gs>
              </a:gsLst>
              <a:lin ang="13500000" scaled="1"/>
              <a:tileRect/>
            </a:gradFill>
            <a:ln w="19050" cap="flat" cmpd="sng" algn="ctr">
              <a:solidFill>
                <a:sysClr val="window" lastClr="FFFFFF">
                  <a:lumMod val="95000"/>
                </a:sysClr>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grpSp>
        <p:nvGrpSpPr>
          <p:cNvPr id="35" name="组合 102"/>
          <p:cNvGrpSpPr/>
          <p:nvPr/>
        </p:nvGrpSpPr>
        <p:grpSpPr>
          <a:xfrm>
            <a:off x="3952596" y="1919346"/>
            <a:ext cx="626639" cy="626639"/>
            <a:chOff x="6963436" y="1392791"/>
            <a:chExt cx="626639" cy="626639"/>
          </a:xfrm>
        </p:grpSpPr>
        <p:sp>
          <p:nvSpPr>
            <p:cNvPr id="36" name="椭圆 103"/>
            <p:cNvSpPr/>
            <p:nvPr/>
          </p:nvSpPr>
          <p:spPr>
            <a:xfrm>
              <a:off x="6963436" y="1392791"/>
              <a:ext cx="626639" cy="626639"/>
            </a:xfrm>
            <a:prstGeom prst="ellipse">
              <a:avLst/>
            </a:prstGeom>
            <a:solidFill>
              <a:sysClr val="window" lastClr="FFFFFF">
                <a:lumMod val="95000"/>
              </a:sysClr>
            </a:solidFill>
            <a:ln w="38100" cap="flat" cmpd="sng" algn="ctr">
              <a:solidFill>
                <a:sysClr val="window" lastClr="FFFFFF">
                  <a:lumMod val="95000"/>
                </a:sysClr>
              </a:solidFill>
              <a:prstDash val="solid"/>
            </a:ln>
            <a:effectLst>
              <a:outerShdw blurRad="711200" dist="177800" dir="42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37" name="椭圆 104"/>
            <p:cNvSpPr/>
            <p:nvPr/>
          </p:nvSpPr>
          <p:spPr>
            <a:xfrm>
              <a:off x="6999588" y="1428943"/>
              <a:ext cx="554334" cy="554334"/>
            </a:xfrm>
            <a:prstGeom prst="ellipse">
              <a:avLst/>
            </a:prstGeom>
            <a:solidFill>
              <a:schemeClr val="accent2"/>
            </a:solidFill>
            <a:ln w="25400" cap="flat" cmpd="sng" algn="ctr">
              <a:noFill/>
              <a:prstDash val="solid"/>
            </a:ln>
            <a:effectLst>
              <a:innerShdw blurRad="114300">
                <a:prstClr val="black">
                  <a:alpha val="75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38" name="椭圆 105"/>
            <p:cNvSpPr/>
            <p:nvPr/>
          </p:nvSpPr>
          <p:spPr>
            <a:xfrm>
              <a:off x="7060755" y="1490110"/>
              <a:ext cx="432000" cy="432000"/>
            </a:xfrm>
            <a:prstGeom prst="ellipse">
              <a:avLst/>
            </a:prstGeom>
            <a:gradFill flip="none" rotWithShape="1">
              <a:gsLst>
                <a:gs pos="0">
                  <a:sysClr val="window" lastClr="FFFFFF">
                    <a:lumMod val="95000"/>
                    <a:shade val="67500"/>
                    <a:satMod val="115000"/>
                  </a:sysClr>
                </a:gs>
                <a:gs pos="100000">
                  <a:sysClr val="window" lastClr="FFFFFF">
                    <a:lumMod val="95000"/>
                    <a:shade val="100000"/>
                    <a:satMod val="115000"/>
                  </a:sysClr>
                </a:gs>
              </a:gsLst>
              <a:lin ang="13500000" scaled="1"/>
              <a:tileRect/>
            </a:gradFill>
            <a:ln w="19050" cap="flat" cmpd="sng" algn="ctr">
              <a:solidFill>
                <a:sysClr val="window" lastClr="FFFFFF">
                  <a:lumMod val="95000"/>
                </a:sysClr>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grpSp>
        <p:nvGrpSpPr>
          <p:cNvPr id="39" name="组合 106"/>
          <p:cNvGrpSpPr/>
          <p:nvPr/>
        </p:nvGrpSpPr>
        <p:grpSpPr>
          <a:xfrm rot="438409">
            <a:off x="1951906" y="2817995"/>
            <a:ext cx="1534670" cy="1351971"/>
            <a:chOff x="1884432" y="1808081"/>
            <a:chExt cx="2012251" cy="1772698"/>
          </a:xfrm>
        </p:grpSpPr>
        <p:sp>
          <p:nvSpPr>
            <p:cNvPr id="40" name="六边形 107"/>
            <p:cNvSpPr/>
            <p:nvPr/>
          </p:nvSpPr>
          <p:spPr>
            <a:xfrm rot="905676" flipH="1" flipV="1">
              <a:off x="1884432" y="1808081"/>
              <a:ext cx="2012251" cy="1772698"/>
            </a:xfrm>
            <a:prstGeom prst="hexagon">
              <a:avLst/>
            </a:prstGeom>
            <a:solidFill>
              <a:sysClr val="window" lastClr="FFFFFF">
                <a:lumMod val="95000"/>
              </a:sysClr>
            </a:solidFill>
            <a:ln w="38100" cap="flat" cmpd="sng" algn="ctr">
              <a:solidFill>
                <a:sysClr val="window" lastClr="FFFFFF">
                  <a:lumMod val="95000"/>
                </a:sysClr>
              </a:solidFill>
              <a:prstDash val="solid"/>
            </a:ln>
            <a:effectLst>
              <a:outerShdw blurRad="711200" dist="368300" dir="42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41" name="六边形 108"/>
            <p:cNvSpPr/>
            <p:nvPr/>
          </p:nvSpPr>
          <p:spPr>
            <a:xfrm rot="905676" flipH="1" flipV="1">
              <a:off x="1952414" y="1867969"/>
              <a:ext cx="1876288" cy="1652921"/>
            </a:xfrm>
            <a:prstGeom prst="hexagon">
              <a:avLst/>
            </a:prstGeom>
            <a:solidFill>
              <a:sysClr val="windowText" lastClr="000000">
                <a:lumMod val="50000"/>
                <a:lumOff val="50000"/>
              </a:sysClr>
            </a:solidFill>
            <a:ln w="19050" cap="flat" cmpd="sng" algn="ctr">
              <a:solidFill>
                <a:sysClr val="window" lastClr="FFFFFF"/>
              </a:solidFill>
              <a:prstDash val="solid"/>
            </a:ln>
            <a:effectLst>
              <a:innerShdw blurRad="114300">
                <a:prstClr val="black"/>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42" name="六边形 109"/>
            <p:cNvSpPr/>
            <p:nvPr/>
          </p:nvSpPr>
          <p:spPr>
            <a:xfrm rot="905676" flipH="1" flipV="1">
              <a:off x="2061976" y="1964488"/>
              <a:ext cx="1657164" cy="1459883"/>
            </a:xfrm>
            <a:prstGeom prst="hexagon">
              <a:avLst/>
            </a:prstGeom>
            <a:gradFill flip="none" rotWithShape="1">
              <a:gsLst>
                <a:gs pos="0">
                  <a:sysClr val="window" lastClr="FFFFFF">
                    <a:lumMod val="95000"/>
                    <a:shade val="67500"/>
                    <a:satMod val="115000"/>
                  </a:sysClr>
                </a:gs>
                <a:gs pos="100000">
                  <a:sysClr val="window" lastClr="FFFFFF">
                    <a:lumMod val="95000"/>
                    <a:shade val="100000"/>
                    <a:satMod val="115000"/>
                  </a:sysClr>
                </a:gs>
              </a:gsLst>
              <a:lin ang="13500000" scaled="1"/>
              <a:tileRect/>
            </a:gradFill>
            <a:ln w="19050" cap="flat" cmpd="sng" algn="ctr">
              <a:solidFill>
                <a:sysClr val="window" lastClr="FFFFFF">
                  <a:lumMod val="95000"/>
                </a:sysClr>
              </a:solidFill>
              <a:prstDash val="solid"/>
            </a:ln>
            <a:effectLst>
              <a:outerShdw blurRad="63500" sx="103000" sy="103000" algn="ctr" rotWithShape="0">
                <a:prstClr val="black">
                  <a:alpha val="44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grpSp>
        <p:nvGrpSpPr>
          <p:cNvPr id="43" name="组合 110"/>
          <p:cNvGrpSpPr/>
          <p:nvPr/>
        </p:nvGrpSpPr>
        <p:grpSpPr>
          <a:xfrm rot="905676" flipH="1" flipV="1">
            <a:off x="954460" y="4266818"/>
            <a:ext cx="626639" cy="626639"/>
            <a:chOff x="6963436" y="1392791"/>
            <a:chExt cx="626639" cy="626639"/>
          </a:xfrm>
        </p:grpSpPr>
        <p:sp>
          <p:nvSpPr>
            <p:cNvPr id="44" name="椭圆 111"/>
            <p:cNvSpPr/>
            <p:nvPr/>
          </p:nvSpPr>
          <p:spPr>
            <a:xfrm>
              <a:off x="6963436" y="1392791"/>
              <a:ext cx="626639" cy="626639"/>
            </a:xfrm>
            <a:prstGeom prst="ellipse">
              <a:avLst/>
            </a:prstGeom>
            <a:solidFill>
              <a:sysClr val="window" lastClr="FFFFFF">
                <a:lumMod val="95000"/>
              </a:sysClr>
            </a:solidFill>
            <a:ln w="38100" cap="flat" cmpd="sng" algn="ctr">
              <a:solidFill>
                <a:sysClr val="window" lastClr="FFFFFF">
                  <a:lumMod val="95000"/>
                </a:sysClr>
              </a:solidFill>
              <a:prstDash val="solid"/>
            </a:ln>
            <a:effectLst>
              <a:outerShdw blurRad="711200" dist="177800" dir="42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45" name="椭圆 112"/>
            <p:cNvSpPr/>
            <p:nvPr/>
          </p:nvSpPr>
          <p:spPr>
            <a:xfrm>
              <a:off x="6999588" y="1428943"/>
              <a:ext cx="554334" cy="554334"/>
            </a:xfrm>
            <a:prstGeom prst="ellipse">
              <a:avLst/>
            </a:prstGeom>
            <a:solidFill>
              <a:schemeClr val="accent6"/>
            </a:solidFill>
            <a:ln w="25400" cap="flat" cmpd="sng" algn="ctr">
              <a:noFill/>
              <a:prstDash val="solid"/>
            </a:ln>
            <a:effectLst>
              <a:innerShdw blurRad="114300">
                <a:prstClr val="black">
                  <a:alpha val="75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46" name="椭圆 113"/>
            <p:cNvSpPr/>
            <p:nvPr/>
          </p:nvSpPr>
          <p:spPr>
            <a:xfrm>
              <a:off x="7060755" y="1490110"/>
              <a:ext cx="432000" cy="432000"/>
            </a:xfrm>
            <a:prstGeom prst="ellipse">
              <a:avLst/>
            </a:prstGeom>
            <a:gradFill flip="none" rotWithShape="1">
              <a:gsLst>
                <a:gs pos="0">
                  <a:sysClr val="window" lastClr="FFFFFF">
                    <a:lumMod val="95000"/>
                    <a:shade val="67500"/>
                    <a:satMod val="115000"/>
                  </a:sysClr>
                </a:gs>
                <a:gs pos="100000">
                  <a:sysClr val="window" lastClr="FFFFFF">
                    <a:lumMod val="95000"/>
                    <a:shade val="100000"/>
                    <a:satMod val="115000"/>
                  </a:sysClr>
                </a:gs>
              </a:gsLst>
              <a:lin ang="13500000" scaled="1"/>
              <a:tileRect/>
            </a:gradFill>
            <a:ln w="19050" cap="flat" cmpd="sng" algn="ctr">
              <a:solidFill>
                <a:sysClr val="window" lastClr="FFFFFF">
                  <a:lumMod val="95000"/>
                </a:sysClr>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grpSp>
        <p:nvGrpSpPr>
          <p:cNvPr id="47" name="组合 114"/>
          <p:cNvGrpSpPr/>
          <p:nvPr/>
        </p:nvGrpSpPr>
        <p:grpSpPr>
          <a:xfrm rot="905676" flipH="1" flipV="1">
            <a:off x="998780" y="2676378"/>
            <a:ext cx="626639" cy="626639"/>
            <a:chOff x="6963436" y="1392791"/>
            <a:chExt cx="626639" cy="626639"/>
          </a:xfrm>
        </p:grpSpPr>
        <p:sp>
          <p:nvSpPr>
            <p:cNvPr id="48" name="椭圆 115"/>
            <p:cNvSpPr/>
            <p:nvPr/>
          </p:nvSpPr>
          <p:spPr>
            <a:xfrm>
              <a:off x="6963436" y="1392791"/>
              <a:ext cx="626639" cy="626639"/>
            </a:xfrm>
            <a:prstGeom prst="ellipse">
              <a:avLst/>
            </a:prstGeom>
            <a:solidFill>
              <a:sysClr val="window" lastClr="FFFFFF">
                <a:lumMod val="95000"/>
              </a:sysClr>
            </a:solidFill>
            <a:ln w="38100" cap="flat" cmpd="sng" algn="ctr">
              <a:solidFill>
                <a:sysClr val="window" lastClr="FFFFFF">
                  <a:lumMod val="95000"/>
                </a:sysClr>
              </a:solidFill>
              <a:prstDash val="solid"/>
            </a:ln>
            <a:effectLst>
              <a:outerShdw blurRad="711200" dist="177800" dir="42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49" name="椭圆 116"/>
            <p:cNvSpPr/>
            <p:nvPr/>
          </p:nvSpPr>
          <p:spPr>
            <a:xfrm>
              <a:off x="6999588" y="1428943"/>
              <a:ext cx="554334" cy="554334"/>
            </a:xfrm>
            <a:prstGeom prst="ellipse">
              <a:avLst/>
            </a:prstGeom>
            <a:solidFill>
              <a:schemeClr val="accent3"/>
            </a:solidFill>
            <a:ln w="25400" cap="flat" cmpd="sng" algn="ctr">
              <a:noFill/>
              <a:prstDash val="solid"/>
            </a:ln>
            <a:effectLst>
              <a:innerShdw blurRad="114300">
                <a:prstClr val="black">
                  <a:alpha val="75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50" name="椭圆 117"/>
            <p:cNvSpPr/>
            <p:nvPr/>
          </p:nvSpPr>
          <p:spPr>
            <a:xfrm>
              <a:off x="7060755" y="1490110"/>
              <a:ext cx="432000" cy="432000"/>
            </a:xfrm>
            <a:prstGeom prst="ellipse">
              <a:avLst/>
            </a:prstGeom>
            <a:gradFill flip="none" rotWithShape="1">
              <a:gsLst>
                <a:gs pos="0">
                  <a:sysClr val="window" lastClr="FFFFFF">
                    <a:lumMod val="95000"/>
                    <a:shade val="67500"/>
                    <a:satMod val="115000"/>
                  </a:sysClr>
                </a:gs>
                <a:gs pos="100000">
                  <a:sysClr val="window" lastClr="FFFFFF">
                    <a:lumMod val="95000"/>
                    <a:shade val="100000"/>
                    <a:satMod val="115000"/>
                  </a:sysClr>
                </a:gs>
              </a:gsLst>
              <a:lin ang="13500000" scaled="1"/>
              <a:tileRect/>
            </a:gradFill>
            <a:ln w="19050" cap="flat" cmpd="sng" algn="ctr">
              <a:solidFill>
                <a:sysClr val="window" lastClr="FFFFFF">
                  <a:lumMod val="95000"/>
                </a:sysClr>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grpSp>
        <p:nvGrpSpPr>
          <p:cNvPr id="51" name="组合 118"/>
          <p:cNvGrpSpPr/>
          <p:nvPr/>
        </p:nvGrpSpPr>
        <p:grpSpPr>
          <a:xfrm rot="905676" flipH="1" flipV="1">
            <a:off x="2015234" y="1287029"/>
            <a:ext cx="626639" cy="626639"/>
            <a:chOff x="6963436" y="1392791"/>
            <a:chExt cx="626639" cy="626639"/>
          </a:xfrm>
        </p:grpSpPr>
        <p:sp>
          <p:nvSpPr>
            <p:cNvPr id="52" name="椭圆 119"/>
            <p:cNvSpPr/>
            <p:nvPr/>
          </p:nvSpPr>
          <p:spPr>
            <a:xfrm>
              <a:off x="6963436" y="1392791"/>
              <a:ext cx="626639" cy="626639"/>
            </a:xfrm>
            <a:prstGeom prst="ellipse">
              <a:avLst/>
            </a:prstGeom>
            <a:solidFill>
              <a:sysClr val="window" lastClr="FFFFFF">
                <a:lumMod val="95000"/>
              </a:sysClr>
            </a:solidFill>
            <a:ln w="38100" cap="flat" cmpd="sng" algn="ctr">
              <a:solidFill>
                <a:sysClr val="window" lastClr="FFFFFF">
                  <a:lumMod val="95000"/>
                </a:sysClr>
              </a:solidFill>
              <a:prstDash val="solid"/>
            </a:ln>
            <a:effectLst>
              <a:outerShdw blurRad="711200" dist="177800" dir="42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53" name="椭圆 120"/>
            <p:cNvSpPr/>
            <p:nvPr/>
          </p:nvSpPr>
          <p:spPr>
            <a:xfrm>
              <a:off x="6999588" y="1428943"/>
              <a:ext cx="554334" cy="554334"/>
            </a:xfrm>
            <a:prstGeom prst="ellipse">
              <a:avLst/>
            </a:prstGeom>
            <a:solidFill>
              <a:schemeClr val="accent5"/>
            </a:solidFill>
            <a:ln w="25400" cap="flat" cmpd="sng" algn="ctr">
              <a:noFill/>
              <a:prstDash val="solid"/>
            </a:ln>
            <a:effectLst>
              <a:innerShdw blurRad="114300">
                <a:prstClr val="black">
                  <a:alpha val="75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54" name="椭圆 121"/>
            <p:cNvSpPr/>
            <p:nvPr/>
          </p:nvSpPr>
          <p:spPr>
            <a:xfrm>
              <a:off x="7060755" y="1490110"/>
              <a:ext cx="432000" cy="432000"/>
            </a:xfrm>
            <a:prstGeom prst="ellipse">
              <a:avLst/>
            </a:prstGeom>
            <a:gradFill flip="none" rotWithShape="1">
              <a:gsLst>
                <a:gs pos="0">
                  <a:sysClr val="window" lastClr="FFFFFF">
                    <a:lumMod val="95000"/>
                    <a:shade val="67500"/>
                    <a:satMod val="115000"/>
                  </a:sysClr>
                </a:gs>
                <a:gs pos="100000">
                  <a:sysClr val="window" lastClr="FFFFFF">
                    <a:lumMod val="95000"/>
                    <a:shade val="100000"/>
                    <a:satMod val="115000"/>
                  </a:sysClr>
                </a:gs>
              </a:gsLst>
              <a:lin ang="13500000" scaled="1"/>
              <a:tileRect/>
            </a:gradFill>
            <a:ln w="19050" cap="flat" cmpd="sng" algn="ctr">
              <a:solidFill>
                <a:sysClr val="window" lastClr="FFFFFF">
                  <a:lumMod val="95000"/>
                </a:sysClr>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sp>
        <p:nvSpPr>
          <p:cNvPr id="55" name="TextBox 54"/>
          <p:cNvSpPr txBox="1"/>
          <p:nvPr/>
        </p:nvSpPr>
        <p:spPr>
          <a:xfrm flipH="1">
            <a:off x="6488963" y="2390492"/>
            <a:ext cx="551145" cy="39517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defTabSz="914400" eaLnBrk="1" fontAlgn="auto" latinLnBrk="0" hangingPunct="1">
              <a:lnSpc>
                <a:spcPct val="80000"/>
              </a:lnSpc>
              <a:spcBef>
                <a:spcPts val="0"/>
              </a:spcBef>
              <a:spcAft>
                <a:spcPts val="0"/>
              </a:spcAft>
              <a:buClrTx/>
              <a:buSzTx/>
              <a:buFontTx/>
              <a:buNone/>
              <a:defRPr/>
            </a:pPr>
            <a:r>
              <a:rPr kumimoji="0" lang="en-US" altLang="zh-CN" sz="2400" b="1" i="0" u="none" strike="noStrike" kern="0" cap="none" spc="0" normalizeH="0" baseline="0" noProof="0" dirty="0" smtClean="0">
                <a:ln w="18415" cmpd="sng">
                  <a:noFill/>
                  <a:prstDash val="solid"/>
                </a:ln>
                <a:solidFill>
                  <a:schemeClr val="accent1"/>
                </a:solidFill>
                <a:uLnTx/>
                <a:uFillTx/>
                <a:latin typeface="+mn-lt"/>
                <a:ea typeface="微软雅黑" panose="020B0503020204020204" pitchFamily="34" charset="-122"/>
                <a:cs typeface="Times New Roman" panose="02020603050405020304" pitchFamily="18" charset="0"/>
              </a:rPr>
              <a:t>02</a:t>
            </a:r>
            <a:endParaRPr kumimoji="0" lang="zh-CN" altLang="en-US" sz="2400" b="1" i="0" u="none" strike="noStrike" kern="0" cap="none" spc="0" normalizeH="0" baseline="0" noProof="0" dirty="0">
              <a:ln w="18415" cmpd="sng">
                <a:noFill/>
                <a:prstDash val="solid"/>
              </a:ln>
              <a:solidFill>
                <a:schemeClr val="accent1"/>
              </a:solidFill>
              <a:uLnTx/>
              <a:uFillTx/>
              <a:latin typeface="+mn-lt"/>
              <a:ea typeface="微软雅黑" panose="020B0503020204020204" pitchFamily="34" charset="-122"/>
              <a:cs typeface="Times New Roman" panose="02020603050405020304" pitchFamily="18" charset="0"/>
            </a:endParaRPr>
          </a:p>
        </p:txBody>
      </p:sp>
      <p:sp>
        <p:nvSpPr>
          <p:cNvPr id="58" name="TextBox 57"/>
          <p:cNvSpPr txBox="1"/>
          <p:nvPr/>
        </p:nvSpPr>
        <p:spPr>
          <a:xfrm flipH="1">
            <a:off x="6849246" y="4023006"/>
            <a:ext cx="551145" cy="39517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defTabSz="914400" eaLnBrk="1" fontAlgn="auto" latinLnBrk="0" hangingPunct="1">
              <a:lnSpc>
                <a:spcPct val="80000"/>
              </a:lnSpc>
              <a:spcBef>
                <a:spcPts val="0"/>
              </a:spcBef>
              <a:spcAft>
                <a:spcPts val="0"/>
              </a:spcAft>
              <a:buClrTx/>
              <a:buSzTx/>
              <a:buFontTx/>
              <a:buNone/>
              <a:defRPr/>
            </a:pPr>
            <a:r>
              <a:rPr kumimoji="0" lang="en-US" altLang="zh-CN" sz="2400" b="1" i="0" u="none" strike="noStrike" kern="0" cap="none" spc="0" normalizeH="0" baseline="0" noProof="0" dirty="0" smtClean="0">
                <a:ln w="18415" cmpd="sng">
                  <a:noFill/>
                  <a:prstDash val="solid"/>
                </a:ln>
                <a:solidFill>
                  <a:schemeClr val="accent4"/>
                </a:solidFill>
                <a:uLnTx/>
                <a:uFillTx/>
                <a:latin typeface="+mn-lt"/>
                <a:ea typeface="微软雅黑" panose="020B0503020204020204" pitchFamily="34" charset="-122"/>
                <a:cs typeface="Times New Roman" panose="02020603050405020304" pitchFamily="18" charset="0"/>
              </a:rPr>
              <a:t>03</a:t>
            </a:r>
            <a:endParaRPr kumimoji="0" lang="zh-CN" altLang="en-US" sz="2400" b="1" i="0" u="none" strike="noStrike" kern="0" cap="none" spc="0" normalizeH="0" baseline="0" noProof="0" dirty="0">
              <a:ln w="18415" cmpd="sng">
                <a:noFill/>
                <a:prstDash val="solid"/>
              </a:ln>
              <a:solidFill>
                <a:schemeClr val="accent4"/>
              </a:solidFill>
              <a:uLnTx/>
              <a:uFillTx/>
              <a:latin typeface="+mn-lt"/>
              <a:ea typeface="微软雅黑" panose="020B0503020204020204" pitchFamily="34" charset="-122"/>
              <a:cs typeface="Times New Roman" panose="02020603050405020304" pitchFamily="18" charset="0"/>
            </a:endParaRPr>
          </a:p>
        </p:txBody>
      </p:sp>
      <p:sp>
        <p:nvSpPr>
          <p:cNvPr id="59" name="TextBox 58"/>
          <p:cNvSpPr txBox="1"/>
          <p:nvPr/>
        </p:nvSpPr>
        <p:spPr>
          <a:xfrm flipH="1">
            <a:off x="6081410" y="5497697"/>
            <a:ext cx="551145" cy="39517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defTabSz="914400" eaLnBrk="1" fontAlgn="auto" latinLnBrk="0" hangingPunct="1">
              <a:lnSpc>
                <a:spcPct val="80000"/>
              </a:lnSpc>
              <a:spcBef>
                <a:spcPts val="0"/>
              </a:spcBef>
              <a:spcAft>
                <a:spcPts val="0"/>
              </a:spcAft>
              <a:buClrTx/>
              <a:buSzTx/>
              <a:buFontTx/>
              <a:buNone/>
              <a:defRPr/>
            </a:pPr>
            <a:r>
              <a:rPr kumimoji="0" lang="en-US" altLang="zh-CN" sz="2400" b="1" i="0" u="none" strike="noStrike" kern="0" cap="none" spc="0" normalizeH="0" baseline="0" noProof="0" dirty="0" smtClean="0">
                <a:ln w="18415" cmpd="sng">
                  <a:noFill/>
                  <a:prstDash val="solid"/>
                </a:ln>
                <a:solidFill>
                  <a:schemeClr val="accent5"/>
                </a:solidFill>
                <a:uLnTx/>
                <a:uFillTx/>
                <a:latin typeface="+mn-lt"/>
                <a:ea typeface="微软雅黑" panose="020B0503020204020204" pitchFamily="34" charset="-122"/>
                <a:cs typeface="Times New Roman" panose="02020603050405020304" pitchFamily="18" charset="0"/>
              </a:rPr>
              <a:t>04</a:t>
            </a:r>
            <a:endParaRPr kumimoji="0" lang="zh-CN" altLang="en-US" sz="2400" b="1" i="0" u="none" strike="noStrike" kern="0" cap="none" spc="0" normalizeH="0" baseline="0" noProof="0" dirty="0">
              <a:ln w="18415" cmpd="sng">
                <a:noFill/>
                <a:prstDash val="solid"/>
              </a:ln>
              <a:solidFill>
                <a:schemeClr val="accent5"/>
              </a:solidFill>
              <a:uLnTx/>
              <a:uFillTx/>
              <a:latin typeface="+mn-lt"/>
              <a:ea typeface="微软雅黑" panose="020B0503020204020204" pitchFamily="34" charset="-122"/>
              <a:cs typeface="Times New Roman" panose="02020603050405020304" pitchFamily="18" charset="0"/>
            </a:endParaRPr>
          </a:p>
        </p:txBody>
      </p:sp>
      <p:sp>
        <p:nvSpPr>
          <p:cNvPr id="60" name="TextBox 59"/>
          <p:cNvSpPr txBox="1"/>
          <p:nvPr/>
        </p:nvSpPr>
        <p:spPr>
          <a:xfrm flipH="1">
            <a:off x="3296007" y="5555546"/>
            <a:ext cx="551145" cy="39517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defTabSz="914400" eaLnBrk="1" fontAlgn="auto" latinLnBrk="0" hangingPunct="1">
              <a:lnSpc>
                <a:spcPct val="80000"/>
              </a:lnSpc>
              <a:spcBef>
                <a:spcPts val="0"/>
              </a:spcBef>
              <a:spcAft>
                <a:spcPts val="0"/>
              </a:spcAft>
              <a:buClrTx/>
              <a:buSzTx/>
              <a:buFontTx/>
              <a:buNone/>
              <a:defRPr/>
            </a:pPr>
            <a:r>
              <a:rPr kumimoji="0" lang="en-US" altLang="zh-CN" sz="2400" b="1" i="0" u="none" strike="noStrike" kern="0" cap="none" spc="0" normalizeH="0" baseline="0" noProof="0" dirty="0" smtClean="0">
                <a:ln w="18415" cmpd="sng">
                  <a:noFill/>
                  <a:prstDash val="solid"/>
                </a:ln>
                <a:solidFill>
                  <a:schemeClr val="accent2"/>
                </a:solidFill>
                <a:uLnTx/>
                <a:uFillTx/>
                <a:latin typeface="+mn-lt"/>
                <a:ea typeface="微软雅黑" panose="020B0503020204020204" pitchFamily="34" charset="-122"/>
                <a:cs typeface="Times New Roman" panose="02020603050405020304" pitchFamily="18" charset="0"/>
              </a:rPr>
              <a:t>05</a:t>
            </a:r>
            <a:endParaRPr kumimoji="0" lang="zh-CN" altLang="en-US" sz="2400" b="1" i="0" u="none" strike="noStrike" kern="0" cap="none" spc="0" normalizeH="0" baseline="0" noProof="0" dirty="0">
              <a:ln w="18415" cmpd="sng">
                <a:noFill/>
                <a:prstDash val="solid"/>
              </a:ln>
              <a:solidFill>
                <a:schemeClr val="accent2"/>
              </a:solidFill>
              <a:uLnTx/>
              <a:uFillTx/>
              <a:latin typeface="+mn-lt"/>
              <a:ea typeface="微软雅黑" panose="020B0503020204020204" pitchFamily="34" charset="-122"/>
              <a:cs typeface="Times New Roman" panose="02020603050405020304" pitchFamily="18" charset="0"/>
            </a:endParaRPr>
          </a:p>
        </p:txBody>
      </p:sp>
      <p:sp>
        <p:nvSpPr>
          <p:cNvPr id="61" name="TextBox 60"/>
          <p:cNvSpPr txBox="1"/>
          <p:nvPr/>
        </p:nvSpPr>
        <p:spPr>
          <a:xfrm flipH="1">
            <a:off x="1072361" y="2817734"/>
            <a:ext cx="551145" cy="39517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defTabSz="914400" eaLnBrk="1" fontAlgn="auto" latinLnBrk="0" hangingPunct="1">
              <a:lnSpc>
                <a:spcPct val="80000"/>
              </a:lnSpc>
              <a:spcBef>
                <a:spcPts val="0"/>
              </a:spcBef>
              <a:spcAft>
                <a:spcPts val="0"/>
              </a:spcAft>
              <a:buClrTx/>
              <a:buSzTx/>
              <a:buFontTx/>
              <a:buNone/>
              <a:defRPr/>
            </a:pPr>
            <a:r>
              <a:rPr kumimoji="0" lang="en-US" altLang="zh-CN" sz="2400" b="1" i="0" u="none" strike="noStrike" kern="0" cap="none" spc="0" normalizeH="0" baseline="0" noProof="0" dirty="0" smtClean="0">
                <a:ln w="18415" cmpd="sng">
                  <a:noFill/>
                  <a:prstDash val="solid"/>
                </a:ln>
                <a:solidFill>
                  <a:schemeClr val="accent3"/>
                </a:solidFill>
                <a:uLnTx/>
                <a:uFillTx/>
                <a:latin typeface="+mn-lt"/>
                <a:ea typeface="微软雅黑" panose="020B0503020204020204" pitchFamily="34" charset="-122"/>
                <a:cs typeface="Times New Roman" panose="02020603050405020304" pitchFamily="18" charset="0"/>
              </a:rPr>
              <a:t>07</a:t>
            </a:r>
            <a:endParaRPr kumimoji="0" lang="zh-CN" altLang="en-US" sz="2400" b="1" i="0" u="none" strike="noStrike" kern="0" cap="none" spc="0" normalizeH="0" baseline="0" noProof="0" dirty="0">
              <a:ln w="18415" cmpd="sng">
                <a:noFill/>
                <a:prstDash val="solid"/>
              </a:ln>
              <a:solidFill>
                <a:schemeClr val="accent3"/>
              </a:solidFill>
              <a:uLnTx/>
              <a:uFillTx/>
              <a:latin typeface="+mn-lt"/>
              <a:ea typeface="微软雅黑" panose="020B0503020204020204" pitchFamily="34" charset="-122"/>
              <a:cs typeface="Times New Roman" panose="02020603050405020304" pitchFamily="18" charset="0"/>
            </a:endParaRPr>
          </a:p>
        </p:txBody>
      </p:sp>
      <p:sp>
        <p:nvSpPr>
          <p:cNvPr id="62" name="TextBox 61"/>
          <p:cNvSpPr txBox="1"/>
          <p:nvPr/>
        </p:nvSpPr>
        <p:spPr>
          <a:xfrm flipH="1">
            <a:off x="2081117" y="1425444"/>
            <a:ext cx="551145" cy="39517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defTabSz="914400" eaLnBrk="1" fontAlgn="auto" latinLnBrk="0" hangingPunct="1">
              <a:lnSpc>
                <a:spcPct val="80000"/>
              </a:lnSpc>
              <a:spcBef>
                <a:spcPts val="0"/>
              </a:spcBef>
              <a:spcAft>
                <a:spcPts val="0"/>
              </a:spcAft>
              <a:buClrTx/>
              <a:buSzTx/>
              <a:buFontTx/>
              <a:buNone/>
              <a:defRPr/>
            </a:pPr>
            <a:r>
              <a:rPr kumimoji="0" lang="en-US" altLang="zh-CN" sz="2400" b="1" i="0" u="none" strike="noStrike" kern="0" cap="none" spc="0" normalizeH="0" baseline="0" noProof="0" dirty="0" smtClean="0">
                <a:ln w="18415" cmpd="sng">
                  <a:noFill/>
                  <a:prstDash val="solid"/>
                </a:ln>
                <a:solidFill>
                  <a:schemeClr val="accent5"/>
                </a:solidFill>
                <a:uLnTx/>
                <a:uFillTx/>
                <a:latin typeface="+mn-lt"/>
                <a:ea typeface="微软雅黑" panose="020B0503020204020204" pitchFamily="34" charset="-122"/>
                <a:cs typeface="Times New Roman" panose="02020603050405020304" pitchFamily="18" charset="0"/>
              </a:rPr>
              <a:t>08</a:t>
            </a:r>
            <a:endParaRPr kumimoji="0" lang="zh-CN" altLang="en-US" sz="2400" b="1" i="0" u="none" strike="noStrike" kern="0" cap="none" spc="0" normalizeH="0" baseline="0" noProof="0" dirty="0">
              <a:ln w="18415" cmpd="sng">
                <a:noFill/>
                <a:prstDash val="solid"/>
              </a:ln>
              <a:solidFill>
                <a:schemeClr val="accent5"/>
              </a:solidFill>
              <a:uLnTx/>
              <a:uFillTx/>
              <a:latin typeface="+mn-lt"/>
              <a:ea typeface="微软雅黑" panose="020B0503020204020204" pitchFamily="34" charset="-122"/>
              <a:cs typeface="Times New Roman" panose="02020603050405020304" pitchFamily="18" charset="0"/>
            </a:endParaRPr>
          </a:p>
        </p:txBody>
      </p:sp>
      <p:sp>
        <p:nvSpPr>
          <p:cNvPr id="63" name="TextBox 62"/>
          <p:cNvSpPr txBox="1"/>
          <p:nvPr/>
        </p:nvSpPr>
        <p:spPr>
          <a:xfrm flipH="1">
            <a:off x="4020436" y="2059805"/>
            <a:ext cx="551145" cy="39517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defTabSz="914400" eaLnBrk="1" fontAlgn="auto" latinLnBrk="0" hangingPunct="1">
              <a:lnSpc>
                <a:spcPct val="80000"/>
              </a:lnSpc>
              <a:spcBef>
                <a:spcPts val="0"/>
              </a:spcBef>
              <a:spcAft>
                <a:spcPts val="0"/>
              </a:spcAft>
              <a:buClrTx/>
              <a:buSzTx/>
              <a:buFontTx/>
              <a:buNone/>
              <a:defRPr/>
            </a:pPr>
            <a:r>
              <a:rPr kumimoji="0" lang="en-US" altLang="zh-CN" sz="2400" b="1" i="0" u="none" strike="noStrike" kern="0" cap="none" spc="0" normalizeH="0" baseline="0" noProof="0" dirty="0" smtClean="0">
                <a:ln w="18415" cmpd="sng">
                  <a:noFill/>
                  <a:prstDash val="solid"/>
                </a:ln>
                <a:solidFill>
                  <a:schemeClr val="accent2"/>
                </a:solidFill>
                <a:uLnTx/>
                <a:uFillTx/>
                <a:latin typeface="+mn-lt"/>
                <a:ea typeface="微软雅黑" panose="020B0503020204020204" pitchFamily="34" charset="-122"/>
                <a:cs typeface="Times New Roman" panose="02020603050405020304" pitchFamily="18" charset="0"/>
              </a:rPr>
              <a:t>01</a:t>
            </a:r>
            <a:endParaRPr kumimoji="0" lang="zh-CN" altLang="en-US" sz="2400" b="1" i="0" u="none" strike="noStrike" kern="0" cap="none" spc="0" normalizeH="0" baseline="0" noProof="0" dirty="0">
              <a:ln w="18415" cmpd="sng">
                <a:noFill/>
                <a:prstDash val="solid"/>
              </a:ln>
              <a:solidFill>
                <a:schemeClr val="accent2"/>
              </a:solidFill>
              <a:uLnTx/>
              <a:uFillTx/>
              <a:latin typeface="+mn-lt"/>
              <a:ea typeface="微软雅黑" panose="020B0503020204020204" pitchFamily="34" charset="-122"/>
              <a:cs typeface="Times New Roman" panose="02020603050405020304" pitchFamily="18" charset="0"/>
            </a:endParaRPr>
          </a:p>
        </p:txBody>
      </p:sp>
      <p:sp>
        <p:nvSpPr>
          <p:cNvPr id="64" name="TextBox 63"/>
          <p:cNvSpPr txBox="1"/>
          <p:nvPr/>
        </p:nvSpPr>
        <p:spPr>
          <a:xfrm flipH="1">
            <a:off x="1023343" y="4397839"/>
            <a:ext cx="551145" cy="39517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defTabSz="914400" eaLnBrk="1" fontAlgn="auto" latinLnBrk="0" hangingPunct="1">
              <a:lnSpc>
                <a:spcPct val="80000"/>
              </a:lnSpc>
              <a:spcBef>
                <a:spcPts val="0"/>
              </a:spcBef>
              <a:spcAft>
                <a:spcPts val="0"/>
              </a:spcAft>
              <a:buClrTx/>
              <a:buSzTx/>
              <a:buFontTx/>
              <a:buNone/>
              <a:defRPr/>
            </a:pPr>
            <a:r>
              <a:rPr kumimoji="0" lang="en-US" altLang="zh-CN" sz="2400" b="1" i="0" u="none" strike="noStrike" kern="0" cap="none" spc="0" normalizeH="0" baseline="0" noProof="0" dirty="0" smtClean="0">
                <a:ln w="18415" cmpd="sng">
                  <a:noFill/>
                  <a:prstDash val="solid"/>
                </a:ln>
                <a:solidFill>
                  <a:schemeClr val="accent6"/>
                </a:solidFill>
                <a:uLnTx/>
                <a:uFillTx/>
                <a:latin typeface="+mn-lt"/>
                <a:ea typeface="微软雅黑" panose="020B0503020204020204" pitchFamily="34" charset="-122"/>
                <a:cs typeface="Times New Roman" panose="02020603050405020304" pitchFamily="18" charset="0"/>
              </a:rPr>
              <a:t>06</a:t>
            </a:r>
            <a:endParaRPr kumimoji="0" lang="zh-CN" altLang="en-US" sz="2400" b="1" i="0" u="none" strike="noStrike" kern="0" cap="none" spc="0" normalizeH="0" baseline="0" noProof="0" dirty="0">
              <a:ln w="18415" cmpd="sng">
                <a:noFill/>
                <a:prstDash val="solid"/>
              </a:ln>
              <a:solidFill>
                <a:schemeClr val="accent6"/>
              </a:solidFill>
              <a:uLnTx/>
              <a:uFillTx/>
              <a:latin typeface="+mn-lt"/>
              <a:ea typeface="微软雅黑" panose="020B0503020204020204" pitchFamily="34" charset="-122"/>
              <a:cs typeface="Times New Roman" panose="02020603050405020304" pitchFamily="18" charset="0"/>
            </a:endParaRPr>
          </a:p>
        </p:txBody>
      </p:sp>
      <p:sp>
        <p:nvSpPr>
          <p:cNvPr id="67" name="TextBox 66"/>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68" name="Straight Connector 67"/>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9" name="Group 68"/>
          <p:cNvGrpSpPr/>
          <p:nvPr/>
        </p:nvGrpSpPr>
        <p:grpSpPr>
          <a:xfrm>
            <a:off x="2483132" y="3240981"/>
            <a:ext cx="424707" cy="619099"/>
            <a:chOff x="3582988" y="3510757"/>
            <a:chExt cx="319088" cy="465138"/>
          </a:xfrm>
          <a:solidFill>
            <a:schemeClr val="accent4"/>
          </a:solidFill>
        </p:grpSpPr>
        <p:sp>
          <p:nvSpPr>
            <p:cNvPr id="70"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71"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72" name="Freeform 21"/>
          <p:cNvSpPr>
            <a:spLocks noEditPoints="1"/>
          </p:cNvSpPr>
          <p:nvPr/>
        </p:nvSpPr>
        <p:spPr bwMode="auto">
          <a:xfrm>
            <a:off x="4905543" y="3712309"/>
            <a:ext cx="837133" cy="745198"/>
          </a:xfrm>
          <a:custGeom>
            <a:avLst/>
            <a:gdLst>
              <a:gd name="T0" fmla="*/ 62 w 401"/>
              <a:gd name="T1" fmla="*/ 116 h 357"/>
              <a:gd name="T2" fmla="*/ 117 w 401"/>
              <a:gd name="T3" fmla="*/ 135 h 357"/>
              <a:gd name="T4" fmla="*/ 124 w 401"/>
              <a:gd name="T5" fmla="*/ 133 h 357"/>
              <a:gd name="T6" fmla="*/ 155 w 401"/>
              <a:gd name="T7" fmla="*/ 106 h 357"/>
              <a:gd name="T8" fmla="*/ 156 w 401"/>
              <a:gd name="T9" fmla="*/ 100 h 357"/>
              <a:gd name="T10" fmla="*/ 141 w 401"/>
              <a:gd name="T11" fmla="*/ 81 h 357"/>
              <a:gd name="T12" fmla="*/ 219 w 401"/>
              <a:gd name="T13" fmla="*/ 1 h 357"/>
              <a:gd name="T14" fmla="*/ 160 w 401"/>
              <a:gd name="T15" fmla="*/ 1 h 357"/>
              <a:gd name="T16" fmla="*/ 86 w 401"/>
              <a:gd name="T17" fmla="*/ 39 h 357"/>
              <a:gd name="T18" fmla="*/ 55 w 401"/>
              <a:gd name="T19" fmla="*/ 63 h 357"/>
              <a:gd name="T20" fmla="*/ 43 w 401"/>
              <a:gd name="T21" fmla="*/ 90 h 357"/>
              <a:gd name="T22" fmla="*/ 18 w 401"/>
              <a:gd name="T23" fmla="*/ 98 h 357"/>
              <a:gd name="T24" fmla="*/ 3 w 401"/>
              <a:gd name="T25" fmla="*/ 110 h 357"/>
              <a:gd name="T26" fmla="*/ 2 w 401"/>
              <a:gd name="T27" fmla="*/ 120 h 357"/>
              <a:gd name="T28" fmla="*/ 30 w 401"/>
              <a:gd name="T29" fmla="*/ 150 h 357"/>
              <a:gd name="T30" fmla="*/ 41 w 401"/>
              <a:gd name="T31" fmla="*/ 152 h 357"/>
              <a:gd name="T32" fmla="*/ 55 w 401"/>
              <a:gd name="T33" fmla="*/ 139 h 357"/>
              <a:gd name="T34" fmla="*/ 62 w 401"/>
              <a:gd name="T35" fmla="*/ 116 h 357"/>
              <a:gd name="T36" fmla="*/ 177 w 401"/>
              <a:gd name="T37" fmla="*/ 126 h 357"/>
              <a:gd name="T38" fmla="*/ 169 w 401"/>
              <a:gd name="T39" fmla="*/ 125 h 357"/>
              <a:gd name="T40" fmla="*/ 140 w 401"/>
              <a:gd name="T41" fmla="*/ 150 h 357"/>
              <a:gd name="T42" fmla="*/ 139 w 401"/>
              <a:gd name="T43" fmla="*/ 158 h 357"/>
              <a:gd name="T44" fmla="*/ 305 w 401"/>
              <a:gd name="T45" fmla="*/ 347 h 357"/>
              <a:gd name="T46" fmla="*/ 320 w 401"/>
              <a:gd name="T47" fmla="*/ 348 h 357"/>
              <a:gd name="T48" fmla="*/ 340 w 401"/>
              <a:gd name="T49" fmla="*/ 332 h 357"/>
              <a:gd name="T50" fmla="*/ 341 w 401"/>
              <a:gd name="T51" fmla="*/ 317 h 357"/>
              <a:gd name="T52" fmla="*/ 177 w 401"/>
              <a:gd name="T53" fmla="*/ 126 h 357"/>
              <a:gd name="T54" fmla="*/ 398 w 401"/>
              <a:gd name="T55" fmla="*/ 46 h 357"/>
              <a:gd name="T56" fmla="*/ 389 w 401"/>
              <a:gd name="T57" fmla="*/ 42 h 357"/>
              <a:gd name="T58" fmla="*/ 369 w 401"/>
              <a:gd name="T59" fmla="*/ 72 h 357"/>
              <a:gd name="T60" fmla="*/ 331 w 401"/>
              <a:gd name="T61" fmla="*/ 80 h 357"/>
              <a:gd name="T62" fmla="*/ 320 w 401"/>
              <a:gd name="T63" fmla="*/ 45 h 357"/>
              <a:gd name="T64" fmla="*/ 338 w 401"/>
              <a:gd name="T65" fmla="*/ 13 h 357"/>
              <a:gd name="T66" fmla="*/ 330 w 401"/>
              <a:gd name="T67" fmla="*/ 6 h 357"/>
              <a:gd name="T68" fmla="*/ 274 w 401"/>
              <a:gd name="T69" fmla="*/ 51 h 357"/>
              <a:gd name="T70" fmla="*/ 257 w 401"/>
              <a:gd name="T71" fmla="*/ 121 h 357"/>
              <a:gd name="T72" fmla="*/ 230 w 401"/>
              <a:gd name="T73" fmla="*/ 149 h 357"/>
              <a:gd name="T74" fmla="*/ 257 w 401"/>
              <a:gd name="T75" fmla="*/ 181 h 357"/>
              <a:gd name="T76" fmla="*/ 290 w 401"/>
              <a:gd name="T77" fmla="*/ 149 h 357"/>
              <a:gd name="T78" fmla="*/ 330 w 401"/>
              <a:gd name="T79" fmla="*/ 137 h 357"/>
              <a:gd name="T80" fmla="*/ 391 w 401"/>
              <a:gd name="T81" fmla="*/ 112 h 357"/>
              <a:gd name="T82" fmla="*/ 398 w 401"/>
              <a:gd name="T83" fmla="*/ 46 h 357"/>
              <a:gd name="T84" fmla="*/ 55 w 401"/>
              <a:gd name="T85" fmla="*/ 319 h 357"/>
              <a:gd name="T86" fmla="*/ 55 w 401"/>
              <a:gd name="T87" fmla="*/ 334 h 357"/>
              <a:gd name="T88" fmla="*/ 74 w 401"/>
              <a:gd name="T89" fmla="*/ 353 h 357"/>
              <a:gd name="T90" fmla="*/ 89 w 401"/>
              <a:gd name="T91" fmla="*/ 351 h 357"/>
              <a:gd name="T92" fmla="*/ 187 w 401"/>
              <a:gd name="T93" fmla="*/ 254 h 357"/>
              <a:gd name="T94" fmla="*/ 157 w 401"/>
              <a:gd name="T95" fmla="*/ 220 h 357"/>
              <a:gd name="T96" fmla="*/ 55 w 401"/>
              <a:gd name="T97" fmla="*/ 31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1" h="357">
                <a:moveTo>
                  <a:pt x="62" y="116"/>
                </a:moveTo>
                <a:cubicBezTo>
                  <a:pt x="81" y="101"/>
                  <a:pt x="97" y="111"/>
                  <a:pt x="117" y="135"/>
                </a:cubicBezTo>
                <a:cubicBezTo>
                  <a:pt x="120" y="138"/>
                  <a:pt x="123" y="135"/>
                  <a:pt x="124" y="133"/>
                </a:cubicBezTo>
                <a:cubicBezTo>
                  <a:pt x="126" y="132"/>
                  <a:pt x="154" y="107"/>
                  <a:pt x="155" y="106"/>
                </a:cubicBezTo>
                <a:cubicBezTo>
                  <a:pt x="156" y="105"/>
                  <a:pt x="158" y="102"/>
                  <a:pt x="156" y="100"/>
                </a:cubicBezTo>
                <a:cubicBezTo>
                  <a:pt x="154" y="98"/>
                  <a:pt x="146" y="88"/>
                  <a:pt x="141" y="81"/>
                </a:cubicBezTo>
                <a:cubicBezTo>
                  <a:pt x="105" y="34"/>
                  <a:pt x="240" y="2"/>
                  <a:pt x="219" y="1"/>
                </a:cubicBezTo>
                <a:cubicBezTo>
                  <a:pt x="208" y="1"/>
                  <a:pt x="166" y="0"/>
                  <a:pt x="160" y="1"/>
                </a:cubicBezTo>
                <a:cubicBezTo>
                  <a:pt x="134" y="4"/>
                  <a:pt x="102" y="28"/>
                  <a:pt x="86" y="39"/>
                </a:cubicBezTo>
                <a:cubicBezTo>
                  <a:pt x="64" y="53"/>
                  <a:pt x="57" y="62"/>
                  <a:pt x="55" y="63"/>
                </a:cubicBezTo>
                <a:cubicBezTo>
                  <a:pt x="49" y="68"/>
                  <a:pt x="54" y="80"/>
                  <a:pt x="43" y="90"/>
                </a:cubicBezTo>
                <a:cubicBezTo>
                  <a:pt x="32" y="100"/>
                  <a:pt x="25" y="92"/>
                  <a:pt x="18" y="98"/>
                </a:cubicBezTo>
                <a:cubicBezTo>
                  <a:pt x="15" y="101"/>
                  <a:pt x="5" y="108"/>
                  <a:pt x="3" y="110"/>
                </a:cubicBezTo>
                <a:cubicBezTo>
                  <a:pt x="0" y="113"/>
                  <a:pt x="0" y="117"/>
                  <a:pt x="2" y="120"/>
                </a:cubicBezTo>
                <a:cubicBezTo>
                  <a:pt x="2" y="120"/>
                  <a:pt x="28" y="148"/>
                  <a:pt x="30" y="150"/>
                </a:cubicBezTo>
                <a:cubicBezTo>
                  <a:pt x="32" y="153"/>
                  <a:pt x="38" y="155"/>
                  <a:pt x="41" y="152"/>
                </a:cubicBezTo>
                <a:cubicBezTo>
                  <a:pt x="45" y="149"/>
                  <a:pt x="54" y="141"/>
                  <a:pt x="55" y="139"/>
                </a:cubicBezTo>
                <a:cubicBezTo>
                  <a:pt x="57" y="138"/>
                  <a:pt x="54" y="122"/>
                  <a:pt x="62" y="116"/>
                </a:cubicBezTo>
                <a:close/>
                <a:moveTo>
                  <a:pt x="177" y="126"/>
                </a:moveTo>
                <a:cubicBezTo>
                  <a:pt x="174" y="123"/>
                  <a:pt x="171" y="123"/>
                  <a:pt x="169" y="125"/>
                </a:cubicBezTo>
                <a:cubicBezTo>
                  <a:pt x="140" y="150"/>
                  <a:pt x="140" y="150"/>
                  <a:pt x="140" y="150"/>
                </a:cubicBezTo>
                <a:cubicBezTo>
                  <a:pt x="138" y="152"/>
                  <a:pt x="137" y="156"/>
                  <a:pt x="139" y="158"/>
                </a:cubicBezTo>
                <a:cubicBezTo>
                  <a:pt x="305" y="347"/>
                  <a:pt x="305" y="347"/>
                  <a:pt x="305" y="347"/>
                </a:cubicBezTo>
                <a:cubicBezTo>
                  <a:pt x="309" y="352"/>
                  <a:pt x="316" y="352"/>
                  <a:pt x="320" y="348"/>
                </a:cubicBezTo>
                <a:cubicBezTo>
                  <a:pt x="340" y="332"/>
                  <a:pt x="340" y="332"/>
                  <a:pt x="340" y="332"/>
                </a:cubicBezTo>
                <a:cubicBezTo>
                  <a:pt x="344" y="328"/>
                  <a:pt x="345" y="321"/>
                  <a:pt x="341" y="317"/>
                </a:cubicBezTo>
                <a:lnTo>
                  <a:pt x="177" y="126"/>
                </a:lnTo>
                <a:close/>
                <a:moveTo>
                  <a:pt x="398" y="46"/>
                </a:moveTo>
                <a:cubicBezTo>
                  <a:pt x="396" y="36"/>
                  <a:pt x="391" y="38"/>
                  <a:pt x="389" y="42"/>
                </a:cubicBezTo>
                <a:cubicBezTo>
                  <a:pt x="386" y="46"/>
                  <a:pt x="374" y="64"/>
                  <a:pt x="369" y="72"/>
                </a:cubicBezTo>
                <a:cubicBezTo>
                  <a:pt x="364" y="80"/>
                  <a:pt x="353" y="96"/>
                  <a:pt x="331" y="80"/>
                </a:cubicBezTo>
                <a:cubicBezTo>
                  <a:pt x="308" y="64"/>
                  <a:pt x="316" y="53"/>
                  <a:pt x="320" y="45"/>
                </a:cubicBezTo>
                <a:cubicBezTo>
                  <a:pt x="324" y="38"/>
                  <a:pt x="336" y="16"/>
                  <a:pt x="338" y="13"/>
                </a:cubicBezTo>
                <a:cubicBezTo>
                  <a:pt x="340" y="11"/>
                  <a:pt x="338" y="3"/>
                  <a:pt x="330" y="6"/>
                </a:cubicBezTo>
                <a:cubicBezTo>
                  <a:pt x="323" y="9"/>
                  <a:pt x="280" y="27"/>
                  <a:pt x="274" y="51"/>
                </a:cubicBezTo>
                <a:cubicBezTo>
                  <a:pt x="268" y="76"/>
                  <a:pt x="279" y="99"/>
                  <a:pt x="257" y="121"/>
                </a:cubicBezTo>
                <a:cubicBezTo>
                  <a:pt x="230" y="149"/>
                  <a:pt x="230" y="149"/>
                  <a:pt x="230" y="149"/>
                </a:cubicBezTo>
                <a:cubicBezTo>
                  <a:pt x="257" y="181"/>
                  <a:pt x="257" y="181"/>
                  <a:pt x="257" y="181"/>
                </a:cubicBezTo>
                <a:cubicBezTo>
                  <a:pt x="290" y="149"/>
                  <a:pt x="290" y="149"/>
                  <a:pt x="290" y="149"/>
                </a:cubicBezTo>
                <a:cubicBezTo>
                  <a:pt x="298" y="141"/>
                  <a:pt x="315" y="134"/>
                  <a:pt x="330" y="137"/>
                </a:cubicBezTo>
                <a:cubicBezTo>
                  <a:pt x="363" y="144"/>
                  <a:pt x="381" y="132"/>
                  <a:pt x="391" y="112"/>
                </a:cubicBezTo>
                <a:cubicBezTo>
                  <a:pt x="401" y="94"/>
                  <a:pt x="399" y="56"/>
                  <a:pt x="398" y="46"/>
                </a:cubicBezTo>
                <a:close/>
                <a:moveTo>
                  <a:pt x="55" y="319"/>
                </a:moveTo>
                <a:cubicBezTo>
                  <a:pt x="50" y="323"/>
                  <a:pt x="50" y="330"/>
                  <a:pt x="55" y="334"/>
                </a:cubicBezTo>
                <a:cubicBezTo>
                  <a:pt x="74" y="353"/>
                  <a:pt x="74" y="353"/>
                  <a:pt x="74" y="353"/>
                </a:cubicBezTo>
                <a:cubicBezTo>
                  <a:pt x="78" y="357"/>
                  <a:pt x="84" y="355"/>
                  <a:pt x="89" y="351"/>
                </a:cubicBezTo>
                <a:cubicBezTo>
                  <a:pt x="187" y="254"/>
                  <a:pt x="187" y="254"/>
                  <a:pt x="187" y="254"/>
                </a:cubicBezTo>
                <a:cubicBezTo>
                  <a:pt x="157" y="220"/>
                  <a:pt x="157" y="220"/>
                  <a:pt x="157" y="220"/>
                </a:cubicBezTo>
                <a:lnTo>
                  <a:pt x="55" y="319"/>
                </a:lnTo>
                <a:close/>
              </a:path>
            </a:pathLst>
          </a:custGeom>
          <a:solidFill>
            <a:schemeClr val="accent1"/>
          </a:solidFill>
          <a:ln>
            <a:noFill/>
          </a:ln>
        </p:spPr>
        <p:txBody>
          <a:bodyPr vert="horz" wrap="square" lIns="91440" tIns="45720" rIns="91440" bIns="45720" numCol="1" anchor="t" anchorCtr="0" compatLnSpc="1"/>
          <a:lstStyle/>
          <a:p>
            <a:endParaRPr lang="en-US" dirty="0"/>
          </a:p>
        </p:txBody>
      </p:sp>
      <p:sp>
        <p:nvSpPr>
          <p:cNvPr id="23" name="TextBox 22"/>
          <p:cNvSpPr txBox="1"/>
          <p:nvPr/>
        </p:nvSpPr>
        <p:spPr>
          <a:xfrm>
            <a:off x="8180290" y="2498214"/>
            <a:ext cx="1372235" cy="400110"/>
          </a:xfrm>
          <a:prstGeom prst="rect">
            <a:avLst/>
          </a:prstGeom>
          <a:noFill/>
        </p:spPr>
        <p:txBody>
          <a:bodyPr wrap="none" rtlCol="0">
            <a:spAutoFit/>
          </a:bodyPr>
          <a:lstStyle/>
          <a:p>
            <a:r>
              <a:rPr lang="en-US" sz="2000" b="1" smtClean="0">
                <a:latin typeface="+mj-lt"/>
              </a:rPr>
              <a:t>ANALYSIS</a:t>
            </a:r>
            <a:endParaRPr lang="en-GB" sz="2000" b="1">
              <a:latin typeface="+mj-lt"/>
            </a:endParaRPr>
          </a:p>
        </p:txBody>
      </p:sp>
      <p:cxnSp>
        <p:nvCxnSpPr>
          <p:cNvPr id="56" name="Straight Connector 55"/>
          <p:cNvCxnSpPr/>
          <p:nvPr/>
        </p:nvCxnSpPr>
        <p:spPr>
          <a:xfrm>
            <a:off x="7948246" y="1754258"/>
            <a:ext cx="0" cy="423713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7" name="Rectangle 56"/>
          <p:cNvSpPr/>
          <p:nvPr/>
        </p:nvSpPr>
        <p:spPr>
          <a:xfrm>
            <a:off x="8174707" y="3513210"/>
            <a:ext cx="3453981" cy="1600438"/>
          </a:xfrm>
          <a:prstGeom prst="rect">
            <a:avLst/>
          </a:prstGeom>
        </p:spPr>
        <p:txBody>
          <a:bodyPr wrap="square">
            <a:spAutoFit/>
          </a:bodyPr>
          <a:lstStyle/>
          <a:p>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p>
        </p:txBody>
      </p:sp>
      <p:sp>
        <p:nvSpPr>
          <p:cNvPr id="65" name="Rectangle 64"/>
          <p:cNvSpPr/>
          <p:nvPr/>
        </p:nvSpPr>
        <p:spPr>
          <a:xfrm>
            <a:off x="8184847" y="2944157"/>
            <a:ext cx="3303088" cy="523220"/>
          </a:xfrm>
          <a:prstGeom prst="rect">
            <a:avLst/>
          </a:prstGeom>
        </p:spPr>
        <p:txBody>
          <a:bodyPr wrap="square">
            <a:spAutoFit/>
          </a:bodyPr>
          <a:lstStyle/>
          <a:p>
            <a:r>
              <a:rPr lang="en-GB" sz="1400"/>
              <a:t>Lorem ipsum dolor sit amet, </a:t>
            </a:r>
            <a:r>
              <a:rPr lang="en-GB" sz="1400" b="1"/>
              <a:t>consectetuer </a:t>
            </a:r>
            <a:endParaRPr lang="en-GB" sz="1400" b="1" smtClean="0"/>
          </a:p>
          <a:p>
            <a:r>
              <a:rPr lang="en-GB" sz="1400" b="1" smtClean="0"/>
              <a:t>adipiscing </a:t>
            </a:r>
            <a:r>
              <a:rPr lang="en-GB" sz="1400" b="1"/>
              <a:t>elit, sed diam </a:t>
            </a:r>
            <a:endParaRPr lang="en-GB" sz="1400" b="1"/>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72"/>
                                        </p:tgtEl>
                                        <p:attrNameLst>
                                          <p:attrName>style.visibility</p:attrName>
                                        </p:attrNameLst>
                                      </p:cBhvr>
                                      <p:to>
                                        <p:strVal val="visible"/>
                                      </p:to>
                                    </p:set>
                                    <p:anim calcmode="lin" valueType="num">
                                      <p:cBhvr>
                                        <p:cTn id="7" dur="500" fill="hold"/>
                                        <p:tgtEl>
                                          <p:spTgt spid="72"/>
                                        </p:tgtEl>
                                        <p:attrNameLst>
                                          <p:attrName>ppt_w</p:attrName>
                                        </p:attrNameLst>
                                      </p:cBhvr>
                                      <p:tavLst>
                                        <p:tav tm="0">
                                          <p:val>
                                            <p:fltVal val="0"/>
                                          </p:val>
                                        </p:tav>
                                        <p:tav tm="100000">
                                          <p:val>
                                            <p:strVal val="#ppt_w"/>
                                          </p:val>
                                        </p:tav>
                                      </p:tavLst>
                                    </p:anim>
                                    <p:anim calcmode="lin" valueType="num">
                                      <p:cBhvr>
                                        <p:cTn id="8" dur="500" fill="hold"/>
                                        <p:tgtEl>
                                          <p:spTgt spid="72"/>
                                        </p:tgtEl>
                                        <p:attrNameLst>
                                          <p:attrName>ppt_h</p:attrName>
                                        </p:attrNameLst>
                                      </p:cBhvr>
                                      <p:tavLst>
                                        <p:tav tm="0">
                                          <p:val>
                                            <p:fltVal val="0"/>
                                          </p:val>
                                        </p:tav>
                                        <p:tav tm="100000">
                                          <p:val>
                                            <p:strVal val="#ppt_h"/>
                                          </p:val>
                                        </p:tav>
                                      </p:tavLst>
                                    </p:anim>
                                    <p:animEffect transition="in" filter="fade">
                                      <p:cBhvr>
                                        <p:cTn id="9" dur="500"/>
                                        <p:tgtEl>
                                          <p:spTgt spid="72"/>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left)">
                                      <p:cBhvr>
                                        <p:cTn id="13" dur="500"/>
                                        <p:tgtEl>
                                          <p:spTgt spid="2"/>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67"/>
                                        </p:tgtEl>
                                        <p:attrNameLst>
                                          <p:attrName>style.visibility</p:attrName>
                                        </p:attrNameLst>
                                      </p:cBhvr>
                                      <p:to>
                                        <p:strVal val="visible"/>
                                      </p:to>
                                    </p:set>
                                    <p:animEffect transition="in" filter="wipe(left)">
                                      <p:cBhvr>
                                        <p:cTn id="17" dur="500"/>
                                        <p:tgtEl>
                                          <p:spTgt spid="67"/>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68"/>
                                        </p:tgtEl>
                                        <p:attrNameLst>
                                          <p:attrName>style.visibility</p:attrName>
                                        </p:attrNameLst>
                                      </p:cBhvr>
                                      <p:to>
                                        <p:strVal val="visible"/>
                                      </p:to>
                                    </p:set>
                                    <p:animEffect transition="in" filter="fade">
                                      <p:cBhvr>
                                        <p:cTn id="21" dur="500"/>
                                        <p:tgtEl>
                                          <p:spTgt spid="68"/>
                                        </p:tgtEl>
                                      </p:cBhvr>
                                    </p:animEffect>
                                  </p:childTnLst>
                                </p:cTn>
                              </p:par>
                            </p:childTnLst>
                          </p:cTn>
                        </p:par>
                        <p:par>
                          <p:cTn id="22" fill="hold">
                            <p:stCondLst>
                              <p:cond delay="2000"/>
                            </p:stCondLst>
                            <p:childTnLst>
                              <p:par>
                                <p:cTn id="23" presetID="22" presetClass="entr" presetSubtype="4" fill="hold" nodeType="after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wipe(down)">
                                      <p:cBhvr>
                                        <p:cTn id="25" dur="500"/>
                                        <p:tgtEl>
                                          <p:spTgt spid="56"/>
                                        </p:tgtEl>
                                      </p:cBhvr>
                                    </p:animEffect>
                                  </p:childTnLst>
                                </p:cTn>
                              </p:par>
                            </p:childTnLst>
                          </p:cTn>
                        </p:par>
                        <p:par>
                          <p:cTn id="26" fill="hold">
                            <p:stCondLst>
                              <p:cond delay="2500"/>
                            </p:stCondLst>
                            <p:childTnLst>
                              <p:par>
                                <p:cTn id="27" presetID="22" presetClass="entr" presetSubtype="8"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wipe(left)">
                                      <p:cBhvr>
                                        <p:cTn id="29" dur="500"/>
                                        <p:tgtEl>
                                          <p:spTgt spid="23"/>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left)">
                                      <p:cBhvr>
                                        <p:cTn id="33" dur="500"/>
                                        <p:tgtEl>
                                          <p:spTgt spid="65"/>
                                        </p:tgtEl>
                                      </p:cBhvr>
                                    </p:animEffect>
                                  </p:childTnLst>
                                </p:cTn>
                              </p:par>
                            </p:childTnLst>
                          </p:cTn>
                        </p:par>
                        <p:par>
                          <p:cTn id="34" fill="hold">
                            <p:stCondLst>
                              <p:cond delay="3500"/>
                            </p:stCondLst>
                            <p:childTnLst>
                              <p:par>
                                <p:cTn id="35" presetID="22" presetClass="entr" presetSubtype="8" fill="hold" grpId="0" nodeType="afterEffect">
                                  <p:stCondLst>
                                    <p:cond delay="0"/>
                                  </p:stCondLst>
                                  <p:childTnLst>
                                    <p:set>
                                      <p:cBhvr>
                                        <p:cTn id="36" dur="1" fill="hold">
                                          <p:stCondLst>
                                            <p:cond delay="0"/>
                                          </p:stCondLst>
                                        </p:cTn>
                                        <p:tgtEl>
                                          <p:spTgt spid="57"/>
                                        </p:tgtEl>
                                        <p:attrNameLst>
                                          <p:attrName>style.visibility</p:attrName>
                                        </p:attrNameLst>
                                      </p:cBhvr>
                                      <p:to>
                                        <p:strVal val="visible"/>
                                      </p:to>
                                    </p:set>
                                    <p:animEffect transition="in" filter="wipe(left)">
                                      <p:cBhvr>
                                        <p:cTn id="3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7" grpId="0"/>
      <p:bldP spid="72" grpId="0" animBg="1"/>
      <p:bldP spid="23" grpId="0"/>
      <p:bldP spid="57" grpId="0"/>
      <p:bldP spid="65"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Business Models</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cxnSp>
        <p:nvCxnSpPr>
          <p:cNvPr id="4" name="直接连接符 7"/>
          <p:cNvCxnSpPr/>
          <p:nvPr/>
        </p:nvCxnSpPr>
        <p:spPr>
          <a:xfrm>
            <a:off x="6076032" y="1163415"/>
            <a:ext cx="0" cy="5409699"/>
          </a:xfrm>
          <a:prstGeom prst="line">
            <a:avLst/>
          </a:prstGeom>
          <a:ln w="25400">
            <a:solidFill>
              <a:schemeClr val="accent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9" name="Group 8"/>
          <p:cNvGrpSpPr/>
          <p:nvPr/>
        </p:nvGrpSpPr>
        <p:grpSpPr>
          <a:xfrm>
            <a:off x="5964215" y="1531583"/>
            <a:ext cx="1070244" cy="223633"/>
            <a:chOff x="5964215" y="1531583"/>
            <a:chExt cx="1070244" cy="223633"/>
          </a:xfrm>
        </p:grpSpPr>
        <p:sp>
          <p:nvSpPr>
            <p:cNvPr id="5" name="椭圆 8"/>
            <p:cNvSpPr/>
            <p:nvPr/>
          </p:nvSpPr>
          <p:spPr>
            <a:xfrm>
              <a:off x="5964215" y="1531583"/>
              <a:ext cx="223633" cy="223633"/>
            </a:xfrm>
            <a:prstGeom prst="ellipse">
              <a:avLst/>
            </a:prstGeom>
            <a:solidFill>
              <a:schemeClr val="bg1"/>
            </a:solidFill>
            <a:ln w="50800">
              <a:solidFill>
                <a:schemeClr val="accent5"/>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 name="直接连接符 12"/>
            <p:cNvCxnSpPr>
              <a:stCxn id="5" idx="6"/>
            </p:cNvCxnSpPr>
            <p:nvPr/>
          </p:nvCxnSpPr>
          <p:spPr>
            <a:xfrm flipV="1">
              <a:off x="6187848" y="1643399"/>
              <a:ext cx="846611" cy="1"/>
            </a:xfrm>
            <a:prstGeom prst="line">
              <a:avLst/>
            </a:prstGeom>
            <a:ln w="22225">
              <a:solidFill>
                <a:schemeClr val="accent3"/>
              </a:solidFill>
              <a:prstDash val="lgDash"/>
              <a:headEnd type="none"/>
              <a:tailEnd type="oval" w="lg" len="lg"/>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5964215" y="4790393"/>
            <a:ext cx="1072134" cy="223633"/>
            <a:chOff x="5964215" y="4790393"/>
            <a:chExt cx="1072134" cy="223633"/>
          </a:xfrm>
        </p:grpSpPr>
        <p:sp>
          <p:nvSpPr>
            <p:cNvPr id="7" name="椭圆 10"/>
            <p:cNvSpPr/>
            <p:nvPr/>
          </p:nvSpPr>
          <p:spPr>
            <a:xfrm>
              <a:off x="5964215" y="4790393"/>
              <a:ext cx="223633" cy="223633"/>
            </a:xfrm>
            <a:prstGeom prst="ellipse">
              <a:avLst/>
            </a:prstGeom>
            <a:solidFill>
              <a:schemeClr val="bg1"/>
            </a:solidFill>
            <a:ln w="50800">
              <a:solidFill>
                <a:schemeClr val="accent5"/>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0" name="直接连接符 14"/>
            <p:cNvCxnSpPr/>
            <p:nvPr/>
          </p:nvCxnSpPr>
          <p:spPr>
            <a:xfrm flipV="1">
              <a:off x="6189738" y="4902208"/>
              <a:ext cx="846611" cy="1"/>
            </a:xfrm>
            <a:prstGeom prst="line">
              <a:avLst/>
            </a:prstGeom>
            <a:ln w="22225">
              <a:solidFill>
                <a:schemeClr val="accent3"/>
              </a:solidFill>
              <a:prstDash val="lgDash"/>
              <a:headEnd type="none"/>
              <a:tailEnd type="oval" w="lg" len="lg"/>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grpSp>
        <p:nvGrpSpPr>
          <p:cNvPr id="11" name="Group 10"/>
          <p:cNvGrpSpPr/>
          <p:nvPr/>
        </p:nvGrpSpPr>
        <p:grpSpPr>
          <a:xfrm>
            <a:off x="5964215" y="3033279"/>
            <a:ext cx="1072134" cy="223633"/>
            <a:chOff x="5964215" y="3033279"/>
            <a:chExt cx="1072134" cy="223633"/>
          </a:xfrm>
        </p:grpSpPr>
        <p:sp>
          <p:nvSpPr>
            <p:cNvPr id="6" name="椭圆 9"/>
            <p:cNvSpPr/>
            <p:nvPr/>
          </p:nvSpPr>
          <p:spPr>
            <a:xfrm>
              <a:off x="5964215" y="3033279"/>
              <a:ext cx="223633" cy="223633"/>
            </a:xfrm>
            <a:prstGeom prst="ellipse">
              <a:avLst/>
            </a:prstGeom>
            <a:solidFill>
              <a:schemeClr val="bg1"/>
            </a:solidFill>
            <a:ln w="50800">
              <a:solidFill>
                <a:schemeClr val="accent5"/>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2" name="直接连接符 16"/>
            <p:cNvCxnSpPr/>
            <p:nvPr/>
          </p:nvCxnSpPr>
          <p:spPr>
            <a:xfrm flipV="1">
              <a:off x="6189738" y="3145093"/>
              <a:ext cx="846611" cy="1"/>
            </a:xfrm>
            <a:prstGeom prst="line">
              <a:avLst/>
            </a:prstGeom>
            <a:ln w="22225">
              <a:solidFill>
                <a:schemeClr val="accent3"/>
              </a:solidFill>
              <a:prstDash val="lgDash"/>
              <a:headEnd type="none"/>
              <a:tailEnd type="oval" w="lg" len="lg"/>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28" name="TextBox 27"/>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29" name="Straight Connector 28"/>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7146274" y="1407066"/>
            <a:ext cx="896399" cy="461665"/>
          </a:xfrm>
          <a:prstGeom prst="rect">
            <a:avLst/>
          </a:prstGeom>
          <a:noFill/>
        </p:spPr>
        <p:txBody>
          <a:bodyPr wrap="none" rtlCol="0">
            <a:spAutoFit/>
          </a:bodyPr>
          <a:lstStyle/>
          <a:p>
            <a:r>
              <a:rPr lang="en-US" sz="2400" b="1" smtClean="0">
                <a:latin typeface="+mj-lt"/>
              </a:rPr>
              <a:t>2015</a:t>
            </a:r>
            <a:endParaRPr lang="en-GB" sz="2400" b="1">
              <a:latin typeface="+mj-lt"/>
            </a:endParaRPr>
          </a:p>
        </p:txBody>
      </p:sp>
      <p:sp>
        <p:nvSpPr>
          <p:cNvPr id="31" name="TextBox 30"/>
          <p:cNvSpPr txBox="1"/>
          <p:nvPr/>
        </p:nvSpPr>
        <p:spPr>
          <a:xfrm>
            <a:off x="7146273" y="2908383"/>
            <a:ext cx="896399" cy="461665"/>
          </a:xfrm>
          <a:prstGeom prst="rect">
            <a:avLst/>
          </a:prstGeom>
          <a:noFill/>
        </p:spPr>
        <p:txBody>
          <a:bodyPr wrap="none" rtlCol="0">
            <a:spAutoFit/>
          </a:bodyPr>
          <a:lstStyle/>
          <a:p>
            <a:r>
              <a:rPr lang="en-US" sz="2400" b="1" smtClean="0">
                <a:latin typeface="+mj-lt"/>
              </a:rPr>
              <a:t>2014</a:t>
            </a:r>
            <a:endParaRPr lang="en-GB" sz="2400" b="1">
              <a:latin typeface="+mj-lt"/>
            </a:endParaRPr>
          </a:p>
        </p:txBody>
      </p:sp>
      <p:sp>
        <p:nvSpPr>
          <p:cNvPr id="32" name="TextBox 31"/>
          <p:cNvSpPr txBox="1"/>
          <p:nvPr/>
        </p:nvSpPr>
        <p:spPr>
          <a:xfrm>
            <a:off x="7146273" y="4677257"/>
            <a:ext cx="896399" cy="461665"/>
          </a:xfrm>
          <a:prstGeom prst="rect">
            <a:avLst/>
          </a:prstGeom>
          <a:noFill/>
        </p:spPr>
        <p:txBody>
          <a:bodyPr wrap="none" rtlCol="0">
            <a:spAutoFit/>
          </a:bodyPr>
          <a:lstStyle/>
          <a:p>
            <a:r>
              <a:rPr lang="en-US" sz="2400" b="1" smtClean="0">
                <a:latin typeface="+mj-lt"/>
              </a:rPr>
              <a:t>2013</a:t>
            </a:r>
            <a:endParaRPr lang="en-GB" sz="2400" b="1">
              <a:latin typeface="+mj-lt"/>
            </a:endParaRPr>
          </a:p>
        </p:txBody>
      </p:sp>
      <p:grpSp>
        <p:nvGrpSpPr>
          <p:cNvPr id="35" name="Group 34"/>
          <p:cNvGrpSpPr/>
          <p:nvPr/>
        </p:nvGrpSpPr>
        <p:grpSpPr>
          <a:xfrm>
            <a:off x="1066210" y="1815473"/>
            <a:ext cx="4016734" cy="1061863"/>
            <a:chOff x="276737" y="2124222"/>
            <a:chExt cx="4016734" cy="1061863"/>
          </a:xfrm>
        </p:grpSpPr>
        <p:sp>
          <p:nvSpPr>
            <p:cNvPr id="33" name="TextBox 32"/>
            <p:cNvSpPr txBox="1"/>
            <p:nvPr/>
          </p:nvSpPr>
          <p:spPr>
            <a:xfrm>
              <a:off x="2689699" y="2124222"/>
              <a:ext cx="1603772" cy="400110"/>
            </a:xfrm>
            <a:prstGeom prst="rect">
              <a:avLst/>
            </a:prstGeom>
            <a:noFill/>
          </p:spPr>
          <p:txBody>
            <a:bodyPr wrap="none" rtlCol="0">
              <a:spAutoFit/>
            </a:bodyPr>
            <a:lstStyle/>
            <a:p>
              <a:pPr algn="r"/>
              <a:r>
                <a:rPr lang="en-US" sz="2000" b="1" smtClean="0">
                  <a:solidFill>
                    <a:schemeClr val="accent1"/>
                  </a:solidFill>
                </a:rPr>
                <a:t>Web Analysis</a:t>
              </a:r>
              <a:endParaRPr lang="en-GB" sz="2000" b="1">
                <a:solidFill>
                  <a:schemeClr val="accent1"/>
                </a:solidFill>
              </a:endParaRPr>
            </a:p>
          </p:txBody>
        </p:sp>
        <p:sp>
          <p:nvSpPr>
            <p:cNvPr id="34" name="Rectangle 33"/>
            <p:cNvSpPr/>
            <p:nvPr/>
          </p:nvSpPr>
          <p:spPr>
            <a:xfrm>
              <a:off x="276737" y="2447421"/>
              <a:ext cx="4016734" cy="738664"/>
            </a:xfrm>
            <a:prstGeom prst="rect">
              <a:avLst/>
            </a:prstGeom>
          </p:spPr>
          <p:txBody>
            <a:bodyPr wrap="square">
              <a:spAutoFit/>
            </a:bodyPr>
            <a:lstStyle/>
            <a:p>
              <a:pPr algn="r"/>
              <a:r>
                <a:rPr lang="en-GB" sz="1400"/>
                <a:t>Lorem ipsum dolor sit amet, consectetuer adipiscing elit, sed diam nonummy nibh euismod tincidunt ut laoreet dolore magna aliquam erat volutpat. </a:t>
              </a:r>
              <a:endParaRPr lang="en-GB" sz="1400"/>
            </a:p>
          </p:txBody>
        </p:sp>
      </p:grpSp>
      <p:grpSp>
        <p:nvGrpSpPr>
          <p:cNvPr id="36" name="Group 35"/>
          <p:cNvGrpSpPr/>
          <p:nvPr/>
        </p:nvGrpSpPr>
        <p:grpSpPr>
          <a:xfrm>
            <a:off x="1066210" y="5169968"/>
            <a:ext cx="4016734" cy="1061863"/>
            <a:chOff x="276737" y="2124222"/>
            <a:chExt cx="4016734" cy="1061863"/>
          </a:xfrm>
        </p:grpSpPr>
        <p:sp>
          <p:nvSpPr>
            <p:cNvPr id="37" name="TextBox 36"/>
            <p:cNvSpPr txBox="1"/>
            <p:nvPr/>
          </p:nvSpPr>
          <p:spPr>
            <a:xfrm>
              <a:off x="2712589" y="2124222"/>
              <a:ext cx="1580882" cy="400110"/>
            </a:xfrm>
            <a:prstGeom prst="rect">
              <a:avLst/>
            </a:prstGeom>
            <a:noFill/>
          </p:spPr>
          <p:txBody>
            <a:bodyPr wrap="none" rtlCol="0">
              <a:spAutoFit/>
            </a:bodyPr>
            <a:lstStyle/>
            <a:p>
              <a:pPr algn="r"/>
              <a:r>
                <a:rPr lang="en-US" sz="2000" b="1" smtClean="0">
                  <a:solidFill>
                    <a:schemeClr val="accent4"/>
                  </a:solidFill>
                </a:rPr>
                <a:t>HTML Design</a:t>
              </a:r>
              <a:endParaRPr lang="en-GB" sz="2000" b="1">
                <a:solidFill>
                  <a:schemeClr val="accent4"/>
                </a:solidFill>
              </a:endParaRPr>
            </a:p>
          </p:txBody>
        </p:sp>
        <p:sp>
          <p:nvSpPr>
            <p:cNvPr id="38" name="Rectangle 37"/>
            <p:cNvSpPr/>
            <p:nvPr/>
          </p:nvSpPr>
          <p:spPr>
            <a:xfrm>
              <a:off x="276737" y="2447421"/>
              <a:ext cx="4016734" cy="738664"/>
            </a:xfrm>
            <a:prstGeom prst="rect">
              <a:avLst/>
            </a:prstGeom>
          </p:spPr>
          <p:txBody>
            <a:bodyPr wrap="square">
              <a:spAutoFit/>
            </a:bodyPr>
            <a:lstStyle/>
            <a:p>
              <a:pPr algn="r"/>
              <a:r>
                <a:rPr lang="en-GB" sz="1400"/>
                <a:t>Lorem ipsum dolor sit amet, consectetuer adipiscing elit, sed diam nonummy nibh euismod tincidunt ut laoreet dolore magna aliquam erat volutpat. </a:t>
              </a:r>
              <a:endParaRPr lang="en-GB" sz="1400"/>
            </a:p>
          </p:txBody>
        </p:sp>
      </p:grpSp>
      <p:grpSp>
        <p:nvGrpSpPr>
          <p:cNvPr id="39" name="Group 38"/>
          <p:cNvGrpSpPr/>
          <p:nvPr/>
        </p:nvGrpSpPr>
        <p:grpSpPr>
          <a:xfrm>
            <a:off x="7034459" y="3450984"/>
            <a:ext cx="4016734" cy="1061863"/>
            <a:chOff x="276737" y="2124222"/>
            <a:chExt cx="4016734" cy="1061863"/>
          </a:xfrm>
        </p:grpSpPr>
        <p:sp>
          <p:nvSpPr>
            <p:cNvPr id="40" name="TextBox 39"/>
            <p:cNvSpPr txBox="1"/>
            <p:nvPr/>
          </p:nvSpPr>
          <p:spPr>
            <a:xfrm>
              <a:off x="276737" y="2124222"/>
              <a:ext cx="1303114" cy="400110"/>
            </a:xfrm>
            <a:prstGeom prst="rect">
              <a:avLst/>
            </a:prstGeom>
            <a:noFill/>
          </p:spPr>
          <p:txBody>
            <a:bodyPr wrap="none" rtlCol="0">
              <a:spAutoFit/>
            </a:bodyPr>
            <a:lstStyle/>
            <a:p>
              <a:r>
                <a:rPr lang="en-US" sz="2000" b="1" smtClean="0">
                  <a:solidFill>
                    <a:schemeClr val="accent2"/>
                  </a:solidFill>
                </a:rPr>
                <a:t>Java Script</a:t>
              </a:r>
              <a:endParaRPr lang="en-GB" sz="2000" b="1">
                <a:solidFill>
                  <a:schemeClr val="accent2"/>
                </a:solidFill>
              </a:endParaRPr>
            </a:p>
          </p:txBody>
        </p:sp>
        <p:sp>
          <p:nvSpPr>
            <p:cNvPr id="41" name="Rectangle 40"/>
            <p:cNvSpPr/>
            <p:nvPr/>
          </p:nvSpPr>
          <p:spPr>
            <a:xfrm>
              <a:off x="276737" y="2447421"/>
              <a:ext cx="4016734" cy="738664"/>
            </a:xfrm>
            <a:prstGeom prst="rect">
              <a:avLst/>
            </a:prstGeom>
          </p:spPr>
          <p:txBody>
            <a:bodyPr wrap="square">
              <a:spAutoFit/>
            </a:bodyPr>
            <a:lstStyle/>
            <a:p>
              <a:r>
                <a:rPr lang="en-GB" sz="1400"/>
                <a:t>Lorem ipsum dolor sit amet, consectetuer adipiscing elit, sed diam nonummy nibh euismod tincidunt ut laoreet dolore magna aliquam erat volutpat. </a:t>
              </a:r>
              <a:endParaRPr lang="en-GB" sz="1400"/>
            </a:p>
          </p:txBody>
        </p:sp>
      </p:grpSp>
      <p:grpSp>
        <p:nvGrpSpPr>
          <p:cNvPr id="15" name="Group 14"/>
          <p:cNvGrpSpPr/>
          <p:nvPr/>
        </p:nvGrpSpPr>
        <p:grpSpPr>
          <a:xfrm>
            <a:off x="5349226" y="2010956"/>
            <a:ext cx="4272984" cy="670899"/>
            <a:chOff x="5349226" y="2010956"/>
            <a:chExt cx="4272984" cy="670899"/>
          </a:xfrm>
        </p:grpSpPr>
        <p:sp>
          <p:nvSpPr>
            <p:cNvPr id="14" name="燕尾形 18"/>
            <p:cNvSpPr/>
            <p:nvPr/>
          </p:nvSpPr>
          <p:spPr>
            <a:xfrm rot="10800000">
              <a:off x="5349226" y="2010956"/>
              <a:ext cx="4272984" cy="670899"/>
            </a:xfrm>
            <a:prstGeom prst="chevron">
              <a:avLst>
                <a:gd name="adj" fmla="val 67746"/>
              </a:avLst>
            </a:prstGeom>
            <a:solidFill>
              <a:schemeClr val="accent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p>
          </p:txBody>
        </p:sp>
        <p:sp>
          <p:nvSpPr>
            <p:cNvPr id="42" name="TextBox 41"/>
            <p:cNvSpPr txBox="1"/>
            <p:nvPr/>
          </p:nvSpPr>
          <p:spPr>
            <a:xfrm>
              <a:off x="6024901" y="2162574"/>
              <a:ext cx="2921634" cy="369332"/>
            </a:xfrm>
            <a:prstGeom prst="rect">
              <a:avLst/>
            </a:prstGeom>
            <a:noFill/>
          </p:spPr>
          <p:txBody>
            <a:bodyPr wrap="none" rtlCol="0">
              <a:spAutoFit/>
            </a:bodyPr>
            <a:lstStyle/>
            <a:p>
              <a:r>
                <a:rPr lang="en-GB">
                  <a:solidFill>
                    <a:schemeClr val="bg2"/>
                  </a:solidFill>
                </a:rPr>
                <a:t>Your great subtitle </a:t>
              </a:r>
              <a:r>
                <a:rPr lang="en-GB" smtClean="0">
                  <a:solidFill>
                    <a:schemeClr val="bg2"/>
                  </a:solidFill>
                </a:rPr>
                <a:t>in </a:t>
              </a:r>
              <a:r>
                <a:rPr lang="en-GB">
                  <a:solidFill>
                    <a:schemeClr val="bg2"/>
                  </a:solidFill>
                </a:rPr>
                <a:t>this </a:t>
              </a:r>
              <a:r>
                <a:rPr lang="en-GB" smtClean="0">
                  <a:solidFill>
                    <a:schemeClr val="bg2"/>
                  </a:solidFill>
                </a:rPr>
                <a:t>line</a:t>
              </a:r>
              <a:endParaRPr lang="en-GB">
                <a:solidFill>
                  <a:schemeClr val="bg2"/>
                </a:solidFill>
              </a:endParaRPr>
            </a:p>
          </p:txBody>
        </p:sp>
      </p:grpSp>
      <p:grpSp>
        <p:nvGrpSpPr>
          <p:cNvPr id="16" name="Group 15"/>
          <p:cNvGrpSpPr/>
          <p:nvPr/>
        </p:nvGrpSpPr>
        <p:grpSpPr>
          <a:xfrm>
            <a:off x="2569789" y="3646467"/>
            <a:ext cx="4272984" cy="670899"/>
            <a:chOff x="2569789" y="3646467"/>
            <a:chExt cx="4272984" cy="670899"/>
          </a:xfrm>
        </p:grpSpPr>
        <p:sp>
          <p:nvSpPr>
            <p:cNvPr id="17" name="燕尾形 20"/>
            <p:cNvSpPr/>
            <p:nvPr/>
          </p:nvSpPr>
          <p:spPr>
            <a:xfrm>
              <a:off x="2569789" y="3646467"/>
              <a:ext cx="4272984" cy="670899"/>
            </a:xfrm>
            <a:prstGeom prst="chevron">
              <a:avLst>
                <a:gd name="adj" fmla="val 67746"/>
              </a:avLst>
            </a:prstGeom>
            <a:solidFill>
              <a:schemeClr val="accent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p>
          </p:txBody>
        </p:sp>
        <p:sp>
          <p:nvSpPr>
            <p:cNvPr id="43" name="TextBox 42"/>
            <p:cNvSpPr txBox="1"/>
            <p:nvPr/>
          </p:nvSpPr>
          <p:spPr>
            <a:xfrm>
              <a:off x="3245464" y="3795078"/>
              <a:ext cx="2921634" cy="369332"/>
            </a:xfrm>
            <a:prstGeom prst="rect">
              <a:avLst/>
            </a:prstGeom>
            <a:noFill/>
          </p:spPr>
          <p:txBody>
            <a:bodyPr wrap="none" rtlCol="0">
              <a:spAutoFit/>
            </a:bodyPr>
            <a:lstStyle/>
            <a:p>
              <a:r>
                <a:rPr lang="en-GB">
                  <a:solidFill>
                    <a:schemeClr val="bg2"/>
                  </a:solidFill>
                </a:rPr>
                <a:t>Your great subtitle </a:t>
              </a:r>
              <a:r>
                <a:rPr lang="en-GB" smtClean="0">
                  <a:solidFill>
                    <a:schemeClr val="bg2"/>
                  </a:solidFill>
                </a:rPr>
                <a:t>in </a:t>
              </a:r>
              <a:r>
                <a:rPr lang="en-GB">
                  <a:solidFill>
                    <a:schemeClr val="bg2"/>
                  </a:solidFill>
                </a:rPr>
                <a:t>this </a:t>
              </a:r>
              <a:r>
                <a:rPr lang="en-GB" smtClean="0">
                  <a:solidFill>
                    <a:schemeClr val="bg2"/>
                  </a:solidFill>
                </a:rPr>
                <a:t>line</a:t>
              </a:r>
              <a:endParaRPr lang="en-GB">
                <a:solidFill>
                  <a:schemeClr val="bg2"/>
                </a:solidFill>
              </a:endParaRPr>
            </a:p>
          </p:txBody>
        </p:sp>
      </p:grpSp>
      <p:grpSp>
        <p:nvGrpSpPr>
          <p:cNvPr id="18" name="Group 17"/>
          <p:cNvGrpSpPr/>
          <p:nvPr/>
        </p:nvGrpSpPr>
        <p:grpSpPr>
          <a:xfrm>
            <a:off x="5349226" y="5365450"/>
            <a:ext cx="4272984" cy="670899"/>
            <a:chOff x="5349226" y="5365450"/>
            <a:chExt cx="4272984" cy="670899"/>
          </a:xfrm>
        </p:grpSpPr>
        <p:sp>
          <p:nvSpPr>
            <p:cNvPr id="19" name="燕尾形 23"/>
            <p:cNvSpPr/>
            <p:nvPr/>
          </p:nvSpPr>
          <p:spPr>
            <a:xfrm rot="10800000">
              <a:off x="5349226" y="5365450"/>
              <a:ext cx="4272984" cy="670899"/>
            </a:xfrm>
            <a:prstGeom prst="chevron">
              <a:avLst>
                <a:gd name="adj" fmla="val 67746"/>
              </a:avLst>
            </a:prstGeom>
            <a:solidFill>
              <a:schemeClr val="accent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p>
          </p:txBody>
        </p:sp>
        <p:sp>
          <p:nvSpPr>
            <p:cNvPr id="44" name="TextBox 43"/>
            <p:cNvSpPr txBox="1"/>
            <p:nvPr/>
          </p:nvSpPr>
          <p:spPr>
            <a:xfrm>
              <a:off x="6029985" y="5516234"/>
              <a:ext cx="2921634" cy="369332"/>
            </a:xfrm>
            <a:prstGeom prst="rect">
              <a:avLst/>
            </a:prstGeom>
            <a:noFill/>
          </p:spPr>
          <p:txBody>
            <a:bodyPr wrap="none" rtlCol="0">
              <a:spAutoFit/>
            </a:bodyPr>
            <a:lstStyle/>
            <a:p>
              <a:r>
                <a:rPr lang="en-GB">
                  <a:solidFill>
                    <a:schemeClr val="bg2"/>
                  </a:solidFill>
                </a:rPr>
                <a:t>Your great subtitle </a:t>
              </a:r>
              <a:r>
                <a:rPr lang="en-GB" smtClean="0">
                  <a:solidFill>
                    <a:schemeClr val="bg2"/>
                  </a:solidFill>
                </a:rPr>
                <a:t>in </a:t>
              </a:r>
              <a:r>
                <a:rPr lang="en-GB">
                  <a:solidFill>
                    <a:schemeClr val="bg2"/>
                  </a:solidFill>
                </a:rPr>
                <a:t>this </a:t>
              </a:r>
              <a:r>
                <a:rPr lang="en-GB" smtClean="0">
                  <a:solidFill>
                    <a:schemeClr val="bg2"/>
                  </a:solidFill>
                </a:rPr>
                <a:t>line</a:t>
              </a:r>
              <a:endParaRPr lang="en-GB">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wipe(left)">
                                      <p:cBhvr>
                                        <p:cTn id="11" dur="500"/>
                                        <p:tgtEl>
                                          <p:spTgt spid="28"/>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ipe(left)">
                                      <p:cBhvr>
                                        <p:cTn id="23" dur="500"/>
                                        <p:tgtEl>
                                          <p:spTgt spid="9"/>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childTnLst>
                                </p:cTn>
                              </p:par>
                            </p:childTnLst>
                          </p:cTn>
                        </p:par>
                        <p:par>
                          <p:cTn id="28" fill="hold">
                            <p:stCondLst>
                              <p:cond delay="3000"/>
                            </p:stCondLst>
                            <p:childTnLst>
                              <p:par>
                                <p:cTn id="29" presetID="12" presetClass="entr" presetSubtype="2" fill="hold"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500"/>
                                        <p:tgtEl>
                                          <p:spTgt spid="15"/>
                                        </p:tgtEl>
                                        <p:attrNameLst>
                                          <p:attrName>ppt_x</p:attrName>
                                        </p:attrNameLst>
                                      </p:cBhvr>
                                      <p:tavLst>
                                        <p:tav tm="0">
                                          <p:val>
                                            <p:strVal val="#ppt_x+#ppt_w*1.125000"/>
                                          </p:val>
                                        </p:tav>
                                        <p:tav tm="100000">
                                          <p:val>
                                            <p:strVal val="#ppt_x"/>
                                          </p:val>
                                        </p:tav>
                                      </p:tavLst>
                                    </p:anim>
                                    <p:animEffect transition="in" filter="wipe(left)">
                                      <p:cBhvr>
                                        <p:cTn id="32" dur="500"/>
                                        <p:tgtEl>
                                          <p:spTgt spid="15"/>
                                        </p:tgtEl>
                                      </p:cBhvr>
                                    </p:animEffect>
                                  </p:childTnLst>
                                </p:cTn>
                              </p:par>
                            </p:childTnLst>
                          </p:cTn>
                        </p:par>
                        <p:par>
                          <p:cTn id="33" fill="hold">
                            <p:stCondLst>
                              <p:cond delay="3500"/>
                            </p:stCondLst>
                            <p:childTnLst>
                              <p:par>
                                <p:cTn id="34" presetID="10" presetClass="entr" presetSubtype="0" fill="hold"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500"/>
                                        <p:tgtEl>
                                          <p:spTgt spid="35"/>
                                        </p:tgtEl>
                                      </p:cBhvr>
                                    </p:animEffect>
                                  </p:childTnLst>
                                </p:cTn>
                              </p:par>
                            </p:childTnLst>
                          </p:cTn>
                        </p:par>
                        <p:par>
                          <p:cTn id="37" fill="hold">
                            <p:stCondLst>
                              <p:cond delay="4000"/>
                            </p:stCondLst>
                            <p:childTnLst>
                              <p:par>
                                <p:cTn id="38" presetID="22" presetClass="entr" presetSubtype="8" fill="hold"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wipe(left)">
                                      <p:cBhvr>
                                        <p:cTn id="40" dur="500"/>
                                        <p:tgtEl>
                                          <p:spTgt spid="11"/>
                                        </p:tgtEl>
                                      </p:cBhvr>
                                    </p:animEffect>
                                  </p:childTnLst>
                                </p:cTn>
                              </p:par>
                            </p:childTnLst>
                          </p:cTn>
                        </p:par>
                        <p:par>
                          <p:cTn id="41" fill="hold">
                            <p:stCondLst>
                              <p:cond delay="4500"/>
                            </p:stCondLst>
                            <p:childTnLst>
                              <p:par>
                                <p:cTn id="42" presetID="10" presetClass="entr" presetSubtype="0"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fade">
                                      <p:cBhvr>
                                        <p:cTn id="44" dur="500"/>
                                        <p:tgtEl>
                                          <p:spTgt spid="31"/>
                                        </p:tgtEl>
                                      </p:cBhvr>
                                    </p:animEffect>
                                  </p:childTnLst>
                                </p:cTn>
                              </p:par>
                            </p:childTnLst>
                          </p:cTn>
                        </p:par>
                        <p:par>
                          <p:cTn id="45" fill="hold">
                            <p:stCondLst>
                              <p:cond delay="5000"/>
                            </p:stCondLst>
                            <p:childTnLst>
                              <p:par>
                                <p:cTn id="46" presetID="12" presetClass="entr" presetSubtype="8" fill="hold" nodeType="afterEffect">
                                  <p:stCondLst>
                                    <p:cond delay="0"/>
                                  </p:stCondLst>
                                  <p:childTnLst>
                                    <p:set>
                                      <p:cBhvr>
                                        <p:cTn id="47" dur="1" fill="hold">
                                          <p:stCondLst>
                                            <p:cond delay="0"/>
                                          </p:stCondLst>
                                        </p:cTn>
                                        <p:tgtEl>
                                          <p:spTgt spid="16"/>
                                        </p:tgtEl>
                                        <p:attrNameLst>
                                          <p:attrName>style.visibility</p:attrName>
                                        </p:attrNameLst>
                                      </p:cBhvr>
                                      <p:to>
                                        <p:strVal val="visible"/>
                                      </p:to>
                                    </p:set>
                                    <p:anim calcmode="lin" valueType="num">
                                      <p:cBhvr additive="base">
                                        <p:cTn id="48" dur="500"/>
                                        <p:tgtEl>
                                          <p:spTgt spid="16"/>
                                        </p:tgtEl>
                                        <p:attrNameLst>
                                          <p:attrName>ppt_x</p:attrName>
                                        </p:attrNameLst>
                                      </p:cBhvr>
                                      <p:tavLst>
                                        <p:tav tm="0">
                                          <p:val>
                                            <p:strVal val="#ppt_x-#ppt_w*1.125000"/>
                                          </p:val>
                                        </p:tav>
                                        <p:tav tm="100000">
                                          <p:val>
                                            <p:strVal val="#ppt_x"/>
                                          </p:val>
                                        </p:tav>
                                      </p:tavLst>
                                    </p:anim>
                                    <p:animEffect transition="in" filter="wipe(right)">
                                      <p:cBhvr>
                                        <p:cTn id="49" dur="500"/>
                                        <p:tgtEl>
                                          <p:spTgt spid="16"/>
                                        </p:tgtEl>
                                      </p:cBhvr>
                                    </p:animEffect>
                                  </p:childTnLst>
                                </p:cTn>
                              </p:par>
                            </p:childTnLst>
                          </p:cTn>
                        </p:par>
                        <p:par>
                          <p:cTn id="50" fill="hold">
                            <p:stCondLst>
                              <p:cond delay="5500"/>
                            </p:stCondLst>
                            <p:childTnLst>
                              <p:par>
                                <p:cTn id="51" presetID="10" presetClass="entr" presetSubtype="0" fill="hold" nodeType="afterEffect">
                                  <p:stCondLst>
                                    <p:cond delay="0"/>
                                  </p:stCondLst>
                                  <p:childTnLst>
                                    <p:set>
                                      <p:cBhvr>
                                        <p:cTn id="52" dur="1" fill="hold">
                                          <p:stCondLst>
                                            <p:cond delay="0"/>
                                          </p:stCondLst>
                                        </p:cTn>
                                        <p:tgtEl>
                                          <p:spTgt spid="39"/>
                                        </p:tgtEl>
                                        <p:attrNameLst>
                                          <p:attrName>style.visibility</p:attrName>
                                        </p:attrNameLst>
                                      </p:cBhvr>
                                      <p:to>
                                        <p:strVal val="visible"/>
                                      </p:to>
                                    </p:set>
                                    <p:animEffect transition="in" filter="fade">
                                      <p:cBhvr>
                                        <p:cTn id="53" dur="500"/>
                                        <p:tgtEl>
                                          <p:spTgt spid="39"/>
                                        </p:tgtEl>
                                      </p:cBhvr>
                                    </p:animEffect>
                                  </p:childTnLst>
                                </p:cTn>
                              </p:par>
                            </p:childTnLst>
                          </p:cTn>
                        </p:par>
                        <p:par>
                          <p:cTn id="54" fill="hold">
                            <p:stCondLst>
                              <p:cond delay="6000"/>
                            </p:stCondLst>
                            <p:childTnLst>
                              <p:par>
                                <p:cTn id="55" presetID="22" presetClass="entr" presetSubtype="8" fill="hold" nodeType="afterEffect">
                                  <p:stCondLst>
                                    <p:cond delay="0"/>
                                  </p:stCondLst>
                                  <p:childTnLst>
                                    <p:set>
                                      <p:cBhvr>
                                        <p:cTn id="56" dur="1" fill="hold">
                                          <p:stCondLst>
                                            <p:cond delay="0"/>
                                          </p:stCondLst>
                                        </p:cTn>
                                        <p:tgtEl>
                                          <p:spTgt spid="13"/>
                                        </p:tgtEl>
                                        <p:attrNameLst>
                                          <p:attrName>style.visibility</p:attrName>
                                        </p:attrNameLst>
                                      </p:cBhvr>
                                      <p:to>
                                        <p:strVal val="visible"/>
                                      </p:to>
                                    </p:set>
                                    <p:animEffect transition="in" filter="wipe(left)">
                                      <p:cBhvr>
                                        <p:cTn id="57" dur="500"/>
                                        <p:tgtEl>
                                          <p:spTgt spid="13"/>
                                        </p:tgtEl>
                                      </p:cBhvr>
                                    </p:animEffect>
                                  </p:childTnLst>
                                </p:cTn>
                              </p:par>
                            </p:childTnLst>
                          </p:cTn>
                        </p:par>
                        <p:par>
                          <p:cTn id="58" fill="hold">
                            <p:stCondLst>
                              <p:cond delay="6500"/>
                            </p:stCondLst>
                            <p:childTnLst>
                              <p:par>
                                <p:cTn id="59" presetID="10" presetClass="entr" presetSubtype="0" fill="hold" grpId="0" nodeType="after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fade">
                                      <p:cBhvr>
                                        <p:cTn id="61" dur="500"/>
                                        <p:tgtEl>
                                          <p:spTgt spid="32"/>
                                        </p:tgtEl>
                                      </p:cBhvr>
                                    </p:animEffect>
                                  </p:childTnLst>
                                </p:cTn>
                              </p:par>
                            </p:childTnLst>
                          </p:cTn>
                        </p:par>
                        <p:par>
                          <p:cTn id="62" fill="hold">
                            <p:stCondLst>
                              <p:cond delay="7000"/>
                            </p:stCondLst>
                            <p:childTnLst>
                              <p:par>
                                <p:cTn id="63" presetID="12" presetClass="entr" presetSubtype="2" fill="hold" nodeType="afterEffect">
                                  <p:stCondLst>
                                    <p:cond delay="0"/>
                                  </p:stCondLst>
                                  <p:childTnLst>
                                    <p:set>
                                      <p:cBhvr>
                                        <p:cTn id="64" dur="1" fill="hold">
                                          <p:stCondLst>
                                            <p:cond delay="0"/>
                                          </p:stCondLst>
                                        </p:cTn>
                                        <p:tgtEl>
                                          <p:spTgt spid="18"/>
                                        </p:tgtEl>
                                        <p:attrNameLst>
                                          <p:attrName>style.visibility</p:attrName>
                                        </p:attrNameLst>
                                      </p:cBhvr>
                                      <p:to>
                                        <p:strVal val="visible"/>
                                      </p:to>
                                    </p:set>
                                    <p:anim calcmode="lin" valueType="num">
                                      <p:cBhvr additive="base">
                                        <p:cTn id="65" dur="500"/>
                                        <p:tgtEl>
                                          <p:spTgt spid="18"/>
                                        </p:tgtEl>
                                        <p:attrNameLst>
                                          <p:attrName>ppt_x</p:attrName>
                                        </p:attrNameLst>
                                      </p:cBhvr>
                                      <p:tavLst>
                                        <p:tav tm="0">
                                          <p:val>
                                            <p:strVal val="#ppt_x+#ppt_w*1.125000"/>
                                          </p:val>
                                        </p:tav>
                                        <p:tav tm="100000">
                                          <p:val>
                                            <p:strVal val="#ppt_x"/>
                                          </p:val>
                                        </p:tav>
                                      </p:tavLst>
                                    </p:anim>
                                    <p:animEffect transition="in" filter="wipe(left)">
                                      <p:cBhvr>
                                        <p:cTn id="66" dur="500"/>
                                        <p:tgtEl>
                                          <p:spTgt spid="18"/>
                                        </p:tgtEl>
                                      </p:cBhvr>
                                    </p:animEffect>
                                  </p:childTnLst>
                                </p:cTn>
                              </p:par>
                            </p:childTnLst>
                          </p:cTn>
                        </p:par>
                        <p:par>
                          <p:cTn id="67" fill="hold">
                            <p:stCondLst>
                              <p:cond delay="7500"/>
                            </p:stCondLst>
                            <p:childTnLst>
                              <p:par>
                                <p:cTn id="68" presetID="10" presetClass="entr" presetSubtype="0" fill="hold" nodeType="afterEffect">
                                  <p:stCondLst>
                                    <p:cond delay="0"/>
                                  </p:stCondLst>
                                  <p:childTnLst>
                                    <p:set>
                                      <p:cBhvr>
                                        <p:cTn id="69" dur="1" fill="hold">
                                          <p:stCondLst>
                                            <p:cond delay="0"/>
                                          </p:stCondLst>
                                        </p:cTn>
                                        <p:tgtEl>
                                          <p:spTgt spid="36"/>
                                        </p:tgtEl>
                                        <p:attrNameLst>
                                          <p:attrName>style.visibility</p:attrName>
                                        </p:attrNameLst>
                                      </p:cBhvr>
                                      <p:to>
                                        <p:strVal val="visible"/>
                                      </p:to>
                                    </p:set>
                                    <p:animEffect transition="in" filter="fade">
                                      <p:cBhvr>
                                        <p:cTn id="70"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8" grpId="0"/>
      <p:bldP spid="30" grpId="0"/>
      <p:bldP spid="31" grpId="0"/>
      <p:bldP spid="3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Conference Features </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51" name="Group 50"/>
          <p:cNvGrpSpPr/>
          <p:nvPr/>
        </p:nvGrpSpPr>
        <p:grpSpPr>
          <a:xfrm>
            <a:off x="7150072" y="2841631"/>
            <a:ext cx="2104615" cy="2426411"/>
            <a:chOff x="7255304" y="2715149"/>
            <a:chExt cx="2315077" cy="2669052"/>
          </a:xfrm>
        </p:grpSpPr>
        <p:grpSp>
          <p:nvGrpSpPr>
            <p:cNvPr id="52" name="Group 51"/>
            <p:cNvGrpSpPr/>
            <p:nvPr/>
          </p:nvGrpSpPr>
          <p:grpSpPr>
            <a:xfrm flipV="1">
              <a:off x="7255304" y="2715149"/>
              <a:ext cx="2315077" cy="2669052"/>
              <a:chOff x="1923786" y="2403728"/>
              <a:chExt cx="2315077" cy="2669052"/>
            </a:xfrm>
          </p:grpSpPr>
          <p:sp>
            <p:nvSpPr>
              <p:cNvPr id="65" name="Flowchart: Decision 64"/>
              <p:cNvSpPr/>
              <p:nvPr/>
            </p:nvSpPr>
            <p:spPr>
              <a:xfrm>
                <a:off x="1923786" y="2403728"/>
                <a:ext cx="2315077" cy="2315077"/>
              </a:xfrm>
              <a:prstGeom prst="flowChartDecision">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Flowchart: Decision 65"/>
              <p:cNvSpPr/>
              <p:nvPr/>
            </p:nvSpPr>
            <p:spPr>
              <a:xfrm>
                <a:off x="1923786" y="2757703"/>
                <a:ext cx="2315077" cy="2315077"/>
              </a:xfrm>
              <a:prstGeom prst="flowChartDecision">
                <a:avLst/>
              </a:prstGeom>
              <a:solidFill>
                <a:schemeClr val="bg1">
                  <a:lumMod val="95000"/>
                </a:schemeClr>
              </a:solidFill>
              <a:ln>
                <a:solidFill>
                  <a:schemeClr val="bg1">
                    <a:lumMod val="65000"/>
                  </a:schemeClr>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3" name="Group 52"/>
            <p:cNvGrpSpPr/>
            <p:nvPr/>
          </p:nvGrpSpPr>
          <p:grpSpPr>
            <a:xfrm>
              <a:off x="8103821" y="3563137"/>
              <a:ext cx="618042" cy="619099"/>
              <a:chOff x="9145588" y="4435475"/>
              <a:chExt cx="464344" cy="465138"/>
            </a:xfrm>
            <a:solidFill>
              <a:schemeClr val="accent5"/>
            </a:solidFill>
          </p:grpSpPr>
          <p:sp>
            <p:nvSpPr>
              <p:cNvPr id="56"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7"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8"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9"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0"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1"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2"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3"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4"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7" name="Group 66"/>
          <p:cNvGrpSpPr/>
          <p:nvPr/>
        </p:nvGrpSpPr>
        <p:grpSpPr>
          <a:xfrm>
            <a:off x="2936198" y="2836470"/>
            <a:ext cx="2104615" cy="2426411"/>
            <a:chOff x="2625150" y="2715149"/>
            <a:chExt cx="2315077" cy="2669052"/>
          </a:xfrm>
        </p:grpSpPr>
        <p:grpSp>
          <p:nvGrpSpPr>
            <p:cNvPr id="68" name="Group 67"/>
            <p:cNvGrpSpPr/>
            <p:nvPr/>
          </p:nvGrpSpPr>
          <p:grpSpPr>
            <a:xfrm flipV="1">
              <a:off x="2625150" y="2715149"/>
              <a:ext cx="2315077" cy="2669052"/>
              <a:chOff x="1923786" y="2403728"/>
              <a:chExt cx="2315077" cy="2669052"/>
            </a:xfrm>
          </p:grpSpPr>
          <p:sp>
            <p:nvSpPr>
              <p:cNvPr id="72" name="Flowchart: Decision 71"/>
              <p:cNvSpPr/>
              <p:nvPr/>
            </p:nvSpPr>
            <p:spPr>
              <a:xfrm>
                <a:off x="1923786" y="2403728"/>
                <a:ext cx="2315077" cy="2315077"/>
              </a:xfrm>
              <a:prstGeom prst="flowChartDecision">
                <a:avLst/>
              </a:prstGeom>
              <a:solidFill>
                <a:schemeClr val="accent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Flowchart: Decision 72"/>
              <p:cNvSpPr/>
              <p:nvPr/>
            </p:nvSpPr>
            <p:spPr>
              <a:xfrm>
                <a:off x="1923786" y="2757703"/>
                <a:ext cx="2315077" cy="2315077"/>
              </a:xfrm>
              <a:prstGeom prst="flowChartDecision">
                <a:avLst/>
              </a:prstGeom>
              <a:solidFill>
                <a:schemeClr val="bg1">
                  <a:lumMod val="95000"/>
                </a:schemeClr>
              </a:solidFill>
              <a:ln>
                <a:solidFill>
                  <a:schemeClr val="bg1">
                    <a:lumMod val="65000"/>
                  </a:schemeClr>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9" name="Group 68"/>
            <p:cNvGrpSpPr/>
            <p:nvPr/>
          </p:nvGrpSpPr>
          <p:grpSpPr>
            <a:xfrm>
              <a:off x="3549099" y="3562079"/>
              <a:ext cx="467178" cy="619099"/>
              <a:chOff x="3582988" y="3510757"/>
              <a:chExt cx="319088" cy="465138"/>
            </a:xfrm>
            <a:solidFill>
              <a:schemeClr val="accent2"/>
            </a:solidFill>
          </p:grpSpPr>
          <p:sp>
            <p:nvSpPr>
              <p:cNvPr id="70"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1"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74" name="Group 73"/>
          <p:cNvGrpSpPr/>
          <p:nvPr/>
        </p:nvGrpSpPr>
        <p:grpSpPr>
          <a:xfrm>
            <a:off x="831659" y="2485675"/>
            <a:ext cx="2104615" cy="2426411"/>
            <a:chOff x="310073" y="2361174"/>
            <a:chExt cx="2315077" cy="2669052"/>
          </a:xfrm>
        </p:grpSpPr>
        <p:grpSp>
          <p:nvGrpSpPr>
            <p:cNvPr id="75" name="Group 74"/>
            <p:cNvGrpSpPr/>
            <p:nvPr/>
          </p:nvGrpSpPr>
          <p:grpSpPr>
            <a:xfrm>
              <a:off x="310073" y="2361174"/>
              <a:ext cx="2315077" cy="2669052"/>
              <a:chOff x="1923786" y="2403728"/>
              <a:chExt cx="2315077" cy="2669052"/>
            </a:xfrm>
          </p:grpSpPr>
          <p:sp>
            <p:nvSpPr>
              <p:cNvPr id="79" name="Flowchart: Decision 78"/>
              <p:cNvSpPr/>
              <p:nvPr/>
            </p:nvSpPr>
            <p:spPr>
              <a:xfrm>
                <a:off x="1923786" y="2403728"/>
                <a:ext cx="2315077" cy="2315077"/>
              </a:xfrm>
              <a:prstGeom prst="flowChartDecision">
                <a:avLst/>
              </a:prstGeom>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0" name="Flowchart: Decision 79"/>
              <p:cNvSpPr/>
              <p:nvPr/>
            </p:nvSpPr>
            <p:spPr>
              <a:xfrm>
                <a:off x="1923786" y="2757703"/>
                <a:ext cx="2315077" cy="2315077"/>
              </a:xfrm>
              <a:prstGeom prst="flowChartDecision">
                <a:avLst/>
              </a:prstGeom>
              <a:solidFill>
                <a:schemeClr val="bg1">
                  <a:lumMod val="95000"/>
                </a:schemeClr>
              </a:solidFill>
              <a:ln>
                <a:solidFill>
                  <a:schemeClr val="bg1">
                    <a:lumMod val="65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6" name="Group 75"/>
            <p:cNvGrpSpPr/>
            <p:nvPr/>
          </p:nvGrpSpPr>
          <p:grpSpPr>
            <a:xfrm>
              <a:off x="1234022" y="3562078"/>
              <a:ext cx="463795" cy="619099"/>
              <a:chOff x="2639219" y="3510757"/>
              <a:chExt cx="348456" cy="465138"/>
            </a:xfrm>
            <a:solidFill>
              <a:schemeClr val="accent1"/>
            </a:solidFill>
          </p:grpSpPr>
          <p:sp>
            <p:nvSpPr>
              <p:cNvPr id="77" name="AutoShape 115"/>
              <p:cNvSpPr/>
              <p:nvPr/>
            </p:nvSpPr>
            <p:spPr bwMode="auto">
              <a:xfrm>
                <a:off x="2639219" y="3510757"/>
                <a:ext cx="348456"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00" y="12825"/>
                    </a:moveTo>
                    <a:lnTo>
                      <a:pt x="19800" y="13500"/>
                    </a:lnTo>
                    <a:lnTo>
                      <a:pt x="19800" y="14850"/>
                    </a:lnTo>
                    <a:lnTo>
                      <a:pt x="19800" y="15525"/>
                    </a:lnTo>
                    <a:cubicBezTo>
                      <a:pt x="19800" y="18129"/>
                      <a:pt x="16972" y="20249"/>
                      <a:pt x="13499" y="20249"/>
                    </a:cubicBezTo>
                    <a:lnTo>
                      <a:pt x="8099" y="20249"/>
                    </a:lnTo>
                    <a:cubicBezTo>
                      <a:pt x="4627" y="20249"/>
                      <a:pt x="1800" y="18129"/>
                      <a:pt x="1800" y="15525"/>
                    </a:cubicBezTo>
                    <a:lnTo>
                      <a:pt x="1800" y="14850"/>
                    </a:lnTo>
                    <a:lnTo>
                      <a:pt x="1800" y="13500"/>
                    </a:lnTo>
                    <a:lnTo>
                      <a:pt x="1800" y="12825"/>
                    </a:lnTo>
                    <a:lnTo>
                      <a:pt x="1800" y="10800"/>
                    </a:lnTo>
                    <a:cubicBezTo>
                      <a:pt x="1800" y="10427"/>
                      <a:pt x="2203" y="10124"/>
                      <a:pt x="2699" y="10124"/>
                    </a:cubicBezTo>
                    <a:lnTo>
                      <a:pt x="4499" y="10124"/>
                    </a:lnTo>
                    <a:lnTo>
                      <a:pt x="17100" y="10124"/>
                    </a:lnTo>
                    <a:lnTo>
                      <a:pt x="18899" y="10124"/>
                    </a:lnTo>
                    <a:cubicBezTo>
                      <a:pt x="19396" y="10124"/>
                      <a:pt x="19800" y="10427"/>
                      <a:pt x="19800" y="10800"/>
                    </a:cubicBezTo>
                    <a:cubicBezTo>
                      <a:pt x="19800" y="10800"/>
                      <a:pt x="19800" y="12825"/>
                      <a:pt x="19800" y="12825"/>
                    </a:cubicBezTo>
                    <a:close/>
                    <a:moveTo>
                      <a:pt x="14400" y="6075"/>
                    </a:moveTo>
                    <a:lnTo>
                      <a:pt x="14400" y="6076"/>
                    </a:lnTo>
                    <a:lnTo>
                      <a:pt x="14400" y="8774"/>
                    </a:lnTo>
                    <a:lnTo>
                      <a:pt x="7200" y="8774"/>
                    </a:lnTo>
                    <a:lnTo>
                      <a:pt x="7200" y="6076"/>
                    </a:lnTo>
                    <a:lnTo>
                      <a:pt x="7200" y="6075"/>
                    </a:lnTo>
                    <a:cubicBezTo>
                      <a:pt x="7200" y="4583"/>
                      <a:pt x="8811" y="3375"/>
                      <a:pt x="10800" y="3375"/>
                    </a:cubicBezTo>
                    <a:cubicBezTo>
                      <a:pt x="12788" y="3375"/>
                      <a:pt x="14400" y="4583"/>
                      <a:pt x="14400" y="6075"/>
                    </a:cubicBezTo>
                    <a:moveTo>
                      <a:pt x="4499" y="6075"/>
                    </a:moveTo>
                    <a:cubicBezTo>
                      <a:pt x="4499" y="3465"/>
                      <a:pt x="7320" y="1350"/>
                      <a:pt x="10800" y="1350"/>
                    </a:cubicBezTo>
                    <a:cubicBezTo>
                      <a:pt x="14279" y="1350"/>
                      <a:pt x="17100" y="3465"/>
                      <a:pt x="17100" y="6075"/>
                    </a:cubicBezTo>
                    <a:lnTo>
                      <a:pt x="17100" y="8774"/>
                    </a:lnTo>
                    <a:lnTo>
                      <a:pt x="15299" y="8774"/>
                    </a:lnTo>
                    <a:lnTo>
                      <a:pt x="15299" y="6076"/>
                    </a:lnTo>
                    <a:cubicBezTo>
                      <a:pt x="15299" y="4212"/>
                      <a:pt x="13285" y="2701"/>
                      <a:pt x="10800" y="2701"/>
                    </a:cubicBezTo>
                    <a:cubicBezTo>
                      <a:pt x="8314" y="2701"/>
                      <a:pt x="6299" y="4212"/>
                      <a:pt x="6299" y="6076"/>
                    </a:cubicBezTo>
                    <a:lnTo>
                      <a:pt x="6299" y="8774"/>
                    </a:lnTo>
                    <a:lnTo>
                      <a:pt x="4499" y="8774"/>
                    </a:lnTo>
                    <a:cubicBezTo>
                      <a:pt x="4499" y="8774"/>
                      <a:pt x="4499" y="6075"/>
                      <a:pt x="4499" y="6075"/>
                    </a:cubicBezTo>
                    <a:close/>
                    <a:moveTo>
                      <a:pt x="18899" y="8774"/>
                    </a:moveTo>
                    <a:lnTo>
                      <a:pt x="18899" y="6075"/>
                    </a:lnTo>
                    <a:cubicBezTo>
                      <a:pt x="18899" y="2719"/>
                      <a:pt x="15274" y="0"/>
                      <a:pt x="10800" y="0"/>
                    </a:cubicBezTo>
                    <a:cubicBezTo>
                      <a:pt x="6325" y="0"/>
                      <a:pt x="2699" y="2719"/>
                      <a:pt x="2699" y="6075"/>
                    </a:cubicBezTo>
                    <a:lnTo>
                      <a:pt x="2699" y="8774"/>
                    </a:lnTo>
                    <a:cubicBezTo>
                      <a:pt x="1208" y="8774"/>
                      <a:pt x="0" y="9681"/>
                      <a:pt x="0" y="10800"/>
                    </a:cubicBezTo>
                    <a:lnTo>
                      <a:pt x="0" y="12825"/>
                    </a:lnTo>
                    <a:lnTo>
                      <a:pt x="0" y="13500"/>
                    </a:lnTo>
                    <a:lnTo>
                      <a:pt x="0" y="14850"/>
                    </a:lnTo>
                    <a:lnTo>
                      <a:pt x="0" y="15525"/>
                    </a:lnTo>
                    <a:cubicBezTo>
                      <a:pt x="0" y="18880"/>
                      <a:pt x="3625" y="21599"/>
                      <a:pt x="8099" y="21599"/>
                    </a:cubicBezTo>
                    <a:lnTo>
                      <a:pt x="13499" y="21599"/>
                    </a:lnTo>
                    <a:cubicBezTo>
                      <a:pt x="17974" y="21599"/>
                      <a:pt x="21600" y="18880"/>
                      <a:pt x="21600" y="15525"/>
                    </a:cubicBezTo>
                    <a:lnTo>
                      <a:pt x="21600" y="14850"/>
                    </a:lnTo>
                    <a:lnTo>
                      <a:pt x="21600" y="13500"/>
                    </a:lnTo>
                    <a:lnTo>
                      <a:pt x="21600" y="12825"/>
                    </a:lnTo>
                    <a:lnTo>
                      <a:pt x="21600" y="10800"/>
                    </a:lnTo>
                    <a:cubicBezTo>
                      <a:pt x="21600" y="9681"/>
                      <a:pt x="20391" y="8774"/>
                      <a:pt x="18899" y="877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8" name="AutoShape 116"/>
              <p:cNvSpPr/>
              <p:nvPr/>
            </p:nvSpPr>
            <p:spPr bwMode="auto">
              <a:xfrm>
                <a:off x="2784475" y="3786982"/>
                <a:ext cx="57944"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3226"/>
                      <a:pt x="0" y="7201"/>
                    </a:cubicBezTo>
                    <a:cubicBezTo>
                      <a:pt x="0" y="9390"/>
                      <a:pt x="1798" y="13537"/>
                      <a:pt x="3601" y="16821"/>
                    </a:cubicBezTo>
                    <a:cubicBezTo>
                      <a:pt x="5070" y="19493"/>
                      <a:pt x="6916" y="21600"/>
                      <a:pt x="10800" y="21600"/>
                    </a:cubicBezTo>
                    <a:cubicBezTo>
                      <a:pt x="15016" y="21600"/>
                      <a:pt x="16529" y="19514"/>
                      <a:pt x="18003" y="16858"/>
                    </a:cubicBezTo>
                    <a:cubicBezTo>
                      <a:pt x="19828" y="13567"/>
                      <a:pt x="21600" y="9397"/>
                      <a:pt x="21600" y="7201"/>
                    </a:cubicBezTo>
                    <a:cubicBezTo>
                      <a:pt x="21600" y="3226"/>
                      <a:pt x="16761"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81" name="Group 80"/>
          <p:cNvGrpSpPr/>
          <p:nvPr/>
        </p:nvGrpSpPr>
        <p:grpSpPr>
          <a:xfrm>
            <a:off x="5045458" y="2482495"/>
            <a:ext cx="2104615" cy="2426411"/>
            <a:chOff x="4940227" y="2361174"/>
            <a:chExt cx="2315077" cy="2669052"/>
          </a:xfrm>
        </p:grpSpPr>
        <p:grpSp>
          <p:nvGrpSpPr>
            <p:cNvPr id="82" name="Group 81"/>
            <p:cNvGrpSpPr/>
            <p:nvPr/>
          </p:nvGrpSpPr>
          <p:grpSpPr>
            <a:xfrm>
              <a:off x="4940227" y="2361174"/>
              <a:ext cx="2315077" cy="2669052"/>
              <a:chOff x="1923786" y="2403728"/>
              <a:chExt cx="2315077" cy="2669052"/>
            </a:xfrm>
          </p:grpSpPr>
          <p:sp>
            <p:nvSpPr>
              <p:cNvPr id="87" name="Flowchart: Decision 86"/>
              <p:cNvSpPr/>
              <p:nvPr/>
            </p:nvSpPr>
            <p:spPr>
              <a:xfrm>
                <a:off x="1923786" y="2403728"/>
                <a:ext cx="2315077" cy="2315077"/>
              </a:xfrm>
              <a:prstGeom prst="flowChartDecision">
                <a:avLst/>
              </a:prstGeom>
              <a:solidFill>
                <a:schemeClr val="accent4"/>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8" name="Flowchart: Decision 87"/>
              <p:cNvSpPr/>
              <p:nvPr/>
            </p:nvSpPr>
            <p:spPr>
              <a:xfrm>
                <a:off x="1923786" y="2757703"/>
                <a:ext cx="2315077" cy="2315077"/>
              </a:xfrm>
              <a:prstGeom prst="flowChartDecision">
                <a:avLst/>
              </a:prstGeom>
              <a:solidFill>
                <a:schemeClr val="bg1">
                  <a:lumMod val="95000"/>
                </a:schemeClr>
              </a:solidFill>
              <a:ln>
                <a:solidFill>
                  <a:schemeClr val="bg1">
                    <a:lumMod val="65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3" name="Group 82"/>
            <p:cNvGrpSpPr/>
            <p:nvPr/>
          </p:nvGrpSpPr>
          <p:grpSpPr>
            <a:xfrm>
              <a:off x="5788744" y="3563137"/>
              <a:ext cx="618042" cy="618042"/>
              <a:chOff x="4439444" y="2582069"/>
              <a:chExt cx="464344" cy="464344"/>
            </a:xfrm>
            <a:solidFill>
              <a:schemeClr val="accent4"/>
            </a:solidFill>
          </p:grpSpPr>
          <p:sp>
            <p:nvSpPr>
              <p:cNvPr id="84" name="AutoShape 123"/>
              <p:cNvSpPr/>
              <p:nvPr/>
            </p:nvSpPr>
            <p:spPr bwMode="auto">
              <a:xfrm>
                <a:off x="4439444" y="258206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5" name="AutoShape 124"/>
              <p:cNvSpPr/>
              <p:nvPr/>
            </p:nvSpPr>
            <p:spPr bwMode="auto">
              <a:xfrm>
                <a:off x="4570413" y="271224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6" name="AutoShape 125"/>
              <p:cNvSpPr/>
              <p:nvPr/>
            </p:nvSpPr>
            <p:spPr bwMode="auto">
              <a:xfrm>
                <a:off x="4613275" y="275590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89" name="Group 88"/>
          <p:cNvGrpSpPr/>
          <p:nvPr/>
        </p:nvGrpSpPr>
        <p:grpSpPr>
          <a:xfrm>
            <a:off x="761349" y="1262251"/>
            <a:ext cx="2242158" cy="1092639"/>
            <a:chOff x="3816825" y="5468753"/>
            <a:chExt cx="2242158" cy="1092639"/>
          </a:xfrm>
        </p:grpSpPr>
        <p:sp>
          <p:nvSpPr>
            <p:cNvPr id="90" name="TextBox 89"/>
            <p:cNvSpPr txBox="1"/>
            <p:nvPr/>
          </p:nvSpPr>
          <p:spPr>
            <a:xfrm>
              <a:off x="4115403" y="5468753"/>
              <a:ext cx="1645002" cy="400110"/>
            </a:xfrm>
            <a:prstGeom prst="rect">
              <a:avLst/>
            </a:prstGeom>
            <a:noFill/>
          </p:spPr>
          <p:txBody>
            <a:bodyPr wrap="none" rtlCol="0">
              <a:spAutoFit/>
            </a:bodyPr>
            <a:lstStyle/>
            <a:p>
              <a:r>
                <a:rPr lang="en-US" sz="2000" b="1" smtClean="0">
                  <a:solidFill>
                    <a:schemeClr val="accent1"/>
                  </a:solidFill>
                </a:rPr>
                <a:t>Security Code</a:t>
              </a:r>
              <a:endParaRPr lang="en-GB" sz="2000" b="1">
                <a:solidFill>
                  <a:schemeClr val="accent1"/>
                </a:solidFill>
              </a:endParaRPr>
            </a:p>
          </p:txBody>
        </p:sp>
        <p:sp>
          <p:nvSpPr>
            <p:cNvPr id="91" name="Rectangle 90"/>
            <p:cNvSpPr/>
            <p:nvPr/>
          </p:nvSpPr>
          <p:spPr>
            <a:xfrm>
              <a:off x="3816825" y="5822728"/>
              <a:ext cx="2242158" cy="738664"/>
            </a:xfrm>
            <a:prstGeom prst="rect">
              <a:avLst/>
            </a:prstGeom>
          </p:spPr>
          <p:txBody>
            <a:bodyPr wrap="square">
              <a:spAutoFit/>
            </a:bodyPr>
            <a:lstStyle/>
            <a:p>
              <a:pPr algn="ctr"/>
              <a:r>
                <a:rPr lang="en-GB" sz="1400"/>
                <a:t>Lorem ipsum dolor sit amet, consectetur </a:t>
              </a:r>
              <a:r>
                <a:rPr lang="en-GB" sz="1400" smtClean="0"/>
                <a:t>adipiscing, </a:t>
              </a:r>
              <a:r>
                <a:rPr lang="en-GB" sz="1400"/>
                <a:t>sed </a:t>
              </a:r>
              <a:r>
                <a:rPr lang="en-GB" sz="1400" smtClean="0"/>
                <a:t>do</a:t>
              </a:r>
              <a:endParaRPr lang="en-GB" sz="1400"/>
            </a:p>
          </p:txBody>
        </p:sp>
      </p:grpSp>
      <p:grpSp>
        <p:nvGrpSpPr>
          <p:cNvPr id="92" name="Group 91"/>
          <p:cNvGrpSpPr/>
          <p:nvPr/>
        </p:nvGrpSpPr>
        <p:grpSpPr>
          <a:xfrm>
            <a:off x="2867425" y="5374975"/>
            <a:ext cx="2242158" cy="1092639"/>
            <a:chOff x="3816825" y="5468753"/>
            <a:chExt cx="2242158" cy="1092639"/>
          </a:xfrm>
        </p:grpSpPr>
        <p:sp>
          <p:nvSpPr>
            <p:cNvPr id="93" name="TextBox 92"/>
            <p:cNvSpPr txBox="1"/>
            <p:nvPr/>
          </p:nvSpPr>
          <p:spPr>
            <a:xfrm>
              <a:off x="4164711" y="5468753"/>
              <a:ext cx="1546385" cy="400110"/>
            </a:xfrm>
            <a:prstGeom prst="rect">
              <a:avLst/>
            </a:prstGeom>
            <a:noFill/>
          </p:spPr>
          <p:txBody>
            <a:bodyPr wrap="none" rtlCol="0">
              <a:spAutoFit/>
            </a:bodyPr>
            <a:lstStyle/>
            <a:p>
              <a:r>
                <a:rPr lang="en-US" sz="2000" b="1" smtClean="0">
                  <a:solidFill>
                    <a:schemeClr val="accent2"/>
                  </a:solidFill>
                </a:rPr>
                <a:t>Bulb Graphic</a:t>
              </a:r>
              <a:endParaRPr lang="en-GB" sz="2000" b="1">
                <a:solidFill>
                  <a:schemeClr val="accent2"/>
                </a:solidFill>
              </a:endParaRPr>
            </a:p>
          </p:txBody>
        </p:sp>
        <p:sp>
          <p:nvSpPr>
            <p:cNvPr id="94" name="Rectangle 93"/>
            <p:cNvSpPr/>
            <p:nvPr/>
          </p:nvSpPr>
          <p:spPr>
            <a:xfrm>
              <a:off x="3816825" y="5822728"/>
              <a:ext cx="2242158" cy="738664"/>
            </a:xfrm>
            <a:prstGeom prst="rect">
              <a:avLst/>
            </a:prstGeom>
          </p:spPr>
          <p:txBody>
            <a:bodyPr wrap="square">
              <a:spAutoFit/>
            </a:bodyPr>
            <a:lstStyle/>
            <a:p>
              <a:pPr algn="ctr"/>
              <a:r>
                <a:rPr lang="en-GB" sz="1400"/>
                <a:t>Lorem ipsum dolor sit amet, consectetur </a:t>
              </a:r>
              <a:r>
                <a:rPr lang="en-GB" sz="1400" smtClean="0"/>
                <a:t>adipiscing, </a:t>
              </a:r>
              <a:r>
                <a:rPr lang="en-GB" sz="1400"/>
                <a:t>sed </a:t>
              </a:r>
              <a:r>
                <a:rPr lang="en-GB" sz="1400" smtClean="0"/>
                <a:t>do</a:t>
              </a:r>
              <a:endParaRPr lang="en-GB" sz="1400"/>
            </a:p>
          </p:txBody>
        </p:sp>
      </p:grpSp>
      <p:grpSp>
        <p:nvGrpSpPr>
          <p:cNvPr id="95" name="Group 94"/>
          <p:cNvGrpSpPr/>
          <p:nvPr/>
        </p:nvGrpSpPr>
        <p:grpSpPr>
          <a:xfrm>
            <a:off x="7080819" y="5374975"/>
            <a:ext cx="2242158" cy="1092639"/>
            <a:chOff x="3816825" y="5468753"/>
            <a:chExt cx="2242158" cy="1092639"/>
          </a:xfrm>
        </p:grpSpPr>
        <p:sp>
          <p:nvSpPr>
            <p:cNvPr id="96" name="TextBox 95"/>
            <p:cNvSpPr txBox="1"/>
            <p:nvPr/>
          </p:nvSpPr>
          <p:spPr>
            <a:xfrm>
              <a:off x="4166699" y="5468753"/>
              <a:ext cx="1542410" cy="400110"/>
            </a:xfrm>
            <a:prstGeom prst="rect">
              <a:avLst/>
            </a:prstGeom>
            <a:noFill/>
          </p:spPr>
          <p:txBody>
            <a:bodyPr wrap="none" rtlCol="0">
              <a:spAutoFit/>
            </a:bodyPr>
            <a:lstStyle/>
            <a:p>
              <a:r>
                <a:rPr lang="en-US" sz="2000" b="1" smtClean="0">
                  <a:solidFill>
                    <a:schemeClr val="accent5"/>
                  </a:solidFill>
                </a:rPr>
                <a:t>Social Media</a:t>
              </a:r>
              <a:endParaRPr lang="en-GB" sz="2000" b="1">
                <a:solidFill>
                  <a:schemeClr val="accent5"/>
                </a:solidFill>
              </a:endParaRPr>
            </a:p>
          </p:txBody>
        </p:sp>
        <p:sp>
          <p:nvSpPr>
            <p:cNvPr id="97" name="Rectangle 96"/>
            <p:cNvSpPr/>
            <p:nvPr/>
          </p:nvSpPr>
          <p:spPr>
            <a:xfrm>
              <a:off x="3816825" y="5822728"/>
              <a:ext cx="2242158" cy="738664"/>
            </a:xfrm>
            <a:prstGeom prst="rect">
              <a:avLst/>
            </a:prstGeom>
          </p:spPr>
          <p:txBody>
            <a:bodyPr wrap="square">
              <a:spAutoFit/>
            </a:bodyPr>
            <a:lstStyle/>
            <a:p>
              <a:pPr algn="ctr"/>
              <a:r>
                <a:rPr lang="en-GB" sz="1400"/>
                <a:t>Lorem ipsum dolor sit amet, consectetur </a:t>
              </a:r>
              <a:r>
                <a:rPr lang="en-GB" sz="1400" smtClean="0"/>
                <a:t>adipiscing, </a:t>
              </a:r>
              <a:r>
                <a:rPr lang="en-GB" sz="1400"/>
                <a:t>sed </a:t>
              </a:r>
              <a:r>
                <a:rPr lang="en-GB" sz="1400" smtClean="0"/>
                <a:t>do</a:t>
              </a:r>
              <a:endParaRPr lang="en-GB" sz="1400"/>
            </a:p>
          </p:txBody>
        </p:sp>
      </p:grpSp>
      <p:grpSp>
        <p:nvGrpSpPr>
          <p:cNvPr id="98" name="Group 97"/>
          <p:cNvGrpSpPr/>
          <p:nvPr/>
        </p:nvGrpSpPr>
        <p:grpSpPr>
          <a:xfrm>
            <a:off x="4974364" y="1262251"/>
            <a:ext cx="2242158" cy="1092639"/>
            <a:chOff x="3816825" y="5468753"/>
            <a:chExt cx="2242158" cy="1092639"/>
          </a:xfrm>
        </p:grpSpPr>
        <p:sp>
          <p:nvSpPr>
            <p:cNvPr id="99" name="TextBox 98"/>
            <p:cNvSpPr txBox="1"/>
            <p:nvPr/>
          </p:nvSpPr>
          <p:spPr>
            <a:xfrm>
              <a:off x="4127437" y="5468753"/>
              <a:ext cx="1656094" cy="400110"/>
            </a:xfrm>
            <a:prstGeom prst="rect">
              <a:avLst/>
            </a:prstGeom>
            <a:noFill/>
          </p:spPr>
          <p:txBody>
            <a:bodyPr wrap="none" rtlCol="0">
              <a:spAutoFit/>
            </a:bodyPr>
            <a:lstStyle/>
            <a:p>
              <a:r>
                <a:rPr lang="en-US" sz="2000" b="1" smtClean="0">
                  <a:solidFill>
                    <a:schemeClr val="accent4"/>
                  </a:solidFill>
                </a:rPr>
                <a:t>Web Analysis </a:t>
              </a:r>
              <a:endParaRPr lang="en-GB" sz="2000" b="1">
                <a:solidFill>
                  <a:schemeClr val="accent4"/>
                </a:solidFill>
              </a:endParaRPr>
            </a:p>
          </p:txBody>
        </p:sp>
        <p:sp>
          <p:nvSpPr>
            <p:cNvPr id="100" name="Rectangle 99"/>
            <p:cNvSpPr/>
            <p:nvPr/>
          </p:nvSpPr>
          <p:spPr>
            <a:xfrm>
              <a:off x="3816825" y="5822728"/>
              <a:ext cx="2242158" cy="738664"/>
            </a:xfrm>
            <a:prstGeom prst="rect">
              <a:avLst/>
            </a:prstGeom>
          </p:spPr>
          <p:txBody>
            <a:bodyPr wrap="square">
              <a:spAutoFit/>
            </a:bodyPr>
            <a:lstStyle/>
            <a:p>
              <a:pPr algn="ctr"/>
              <a:r>
                <a:rPr lang="en-GB" sz="1400"/>
                <a:t>Lorem ipsum dolor sit amet, consectetur </a:t>
              </a:r>
              <a:r>
                <a:rPr lang="en-GB" sz="1400" smtClean="0"/>
                <a:t>adipiscing, </a:t>
              </a:r>
              <a:r>
                <a:rPr lang="en-GB" sz="1400"/>
                <a:t>sed </a:t>
              </a:r>
              <a:r>
                <a:rPr lang="en-GB" sz="1400" smtClean="0"/>
                <a:t>do</a:t>
              </a:r>
              <a:endParaRPr lang="en-GB" sz="1400"/>
            </a:p>
          </p:txBody>
        </p:sp>
      </p:grpSp>
      <p:grpSp>
        <p:nvGrpSpPr>
          <p:cNvPr id="101" name="Group 100"/>
          <p:cNvGrpSpPr/>
          <p:nvPr/>
        </p:nvGrpSpPr>
        <p:grpSpPr>
          <a:xfrm>
            <a:off x="9254685" y="2476211"/>
            <a:ext cx="2104615" cy="2426411"/>
            <a:chOff x="9565736" y="2354890"/>
            <a:chExt cx="2315077" cy="2669052"/>
          </a:xfrm>
        </p:grpSpPr>
        <p:grpSp>
          <p:nvGrpSpPr>
            <p:cNvPr id="102" name="Group 101"/>
            <p:cNvGrpSpPr/>
            <p:nvPr/>
          </p:nvGrpSpPr>
          <p:grpSpPr>
            <a:xfrm>
              <a:off x="9565736" y="2354890"/>
              <a:ext cx="2315077" cy="2669052"/>
              <a:chOff x="1923786" y="2403728"/>
              <a:chExt cx="2315077" cy="2669052"/>
            </a:xfrm>
          </p:grpSpPr>
          <p:sp>
            <p:nvSpPr>
              <p:cNvPr id="107" name="Flowchart: Decision 106"/>
              <p:cNvSpPr/>
              <p:nvPr/>
            </p:nvSpPr>
            <p:spPr>
              <a:xfrm>
                <a:off x="1923786" y="2403728"/>
                <a:ext cx="2315077" cy="2315077"/>
              </a:xfrm>
              <a:prstGeom prst="flowChartDecision">
                <a:avLst/>
              </a:prstGeom>
              <a:solidFill>
                <a:schemeClr val="accent3"/>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8" name="Flowchart: Decision 107"/>
              <p:cNvSpPr/>
              <p:nvPr/>
            </p:nvSpPr>
            <p:spPr>
              <a:xfrm>
                <a:off x="1923786" y="2757703"/>
                <a:ext cx="2315077" cy="2315077"/>
              </a:xfrm>
              <a:prstGeom prst="flowChartDecision">
                <a:avLst/>
              </a:prstGeom>
              <a:solidFill>
                <a:schemeClr val="bg1">
                  <a:lumMod val="95000"/>
                </a:schemeClr>
              </a:solidFill>
              <a:ln>
                <a:solidFill>
                  <a:schemeClr val="bg1">
                    <a:lumMod val="65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3" name="Group 102"/>
            <p:cNvGrpSpPr/>
            <p:nvPr/>
          </p:nvGrpSpPr>
          <p:grpSpPr>
            <a:xfrm>
              <a:off x="10463950" y="3529523"/>
              <a:ext cx="510778" cy="561856"/>
              <a:chOff x="4439444" y="1652588"/>
              <a:chExt cx="464344" cy="464344"/>
            </a:xfrm>
            <a:solidFill>
              <a:schemeClr val="accent3"/>
            </a:solidFill>
          </p:grpSpPr>
          <p:sp>
            <p:nvSpPr>
              <p:cNvPr id="104"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05"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06"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109" name="Group 108"/>
          <p:cNvGrpSpPr/>
          <p:nvPr/>
        </p:nvGrpSpPr>
        <p:grpSpPr>
          <a:xfrm>
            <a:off x="9182336" y="1262251"/>
            <a:ext cx="2242158" cy="1092639"/>
            <a:chOff x="3816825" y="5468753"/>
            <a:chExt cx="2242158" cy="1092639"/>
          </a:xfrm>
        </p:grpSpPr>
        <p:sp>
          <p:nvSpPr>
            <p:cNvPr id="110" name="TextBox 109"/>
            <p:cNvSpPr txBox="1"/>
            <p:nvPr/>
          </p:nvSpPr>
          <p:spPr>
            <a:xfrm>
              <a:off x="3835230" y="5468753"/>
              <a:ext cx="2205347" cy="400110"/>
            </a:xfrm>
            <a:prstGeom prst="rect">
              <a:avLst/>
            </a:prstGeom>
            <a:noFill/>
          </p:spPr>
          <p:txBody>
            <a:bodyPr wrap="none" rtlCol="0">
              <a:spAutoFit/>
            </a:bodyPr>
            <a:lstStyle/>
            <a:p>
              <a:r>
                <a:rPr lang="en-US" sz="2000" b="1" smtClean="0">
                  <a:solidFill>
                    <a:schemeClr val="accent3"/>
                  </a:solidFill>
                </a:rPr>
                <a:t>Music Introduction</a:t>
              </a:r>
              <a:endParaRPr lang="en-GB" sz="2000" b="1">
                <a:solidFill>
                  <a:schemeClr val="accent3"/>
                </a:solidFill>
              </a:endParaRPr>
            </a:p>
          </p:txBody>
        </p:sp>
        <p:sp>
          <p:nvSpPr>
            <p:cNvPr id="111" name="Rectangle 110"/>
            <p:cNvSpPr/>
            <p:nvPr/>
          </p:nvSpPr>
          <p:spPr>
            <a:xfrm>
              <a:off x="3816825" y="5822728"/>
              <a:ext cx="2242158" cy="738664"/>
            </a:xfrm>
            <a:prstGeom prst="rect">
              <a:avLst/>
            </a:prstGeom>
          </p:spPr>
          <p:txBody>
            <a:bodyPr wrap="square">
              <a:spAutoFit/>
            </a:bodyPr>
            <a:lstStyle/>
            <a:p>
              <a:pPr algn="ctr"/>
              <a:r>
                <a:rPr lang="en-GB" sz="1400"/>
                <a:t>Lorem ipsum dolor sit amet, consectetur </a:t>
              </a:r>
              <a:r>
                <a:rPr lang="en-GB" sz="1400" smtClean="0"/>
                <a:t>adipiscing, </a:t>
              </a:r>
              <a:r>
                <a:rPr lang="en-GB" sz="1400"/>
                <a:t>sed </a:t>
              </a:r>
              <a:r>
                <a:rPr lang="en-GB" sz="1400" smtClean="0"/>
                <a:t>do</a:t>
              </a:r>
              <a:endParaRPr lang="en-GB" sz="1400"/>
            </a:p>
          </p:txBody>
        </p:sp>
      </p:grpSp>
      <p:sp>
        <p:nvSpPr>
          <p:cNvPr id="112" name="TextBox 111"/>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113" name="Straight Connector 112"/>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2"/>
                                        </p:tgtEl>
                                        <p:attrNameLst>
                                          <p:attrName>style.visibility</p:attrName>
                                        </p:attrNameLst>
                                      </p:cBhvr>
                                      <p:to>
                                        <p:strVal val="visible"/>
                                      </p:to>
                                    </p:set>
                                    <p:animEffect transition="in" filter="fade">
                                      <p:cBhvr>
                                        <p:cTn id="11" dur="500"/>
                                        <p:tgtEl>
                                          <p:spTgt spid="11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13"/>
                                        </p:tgtEl>
                                        <p:attrNameLst>
                                          <p:attrName>style.visibility</p:attrName>
                                        </p:attrNameLst>
                                      </p:cBhvr>
                                      <p:to>
                                        <p:strVal val="visible"/>
                                      </p:to>
                                    </p:set>
                                    <p:animEffect transition="in" filter="fade">
                                      <p:cBhvr>
                                        <p:cTn id="15" dur="500"/>
                                        <p:tgtEl>
                                          <p:spTgt spid="113"/>
                                        </p:tgtEl>
                                      </p:cBhvr>
                                    </p:animEffect>
                                  </p:childTnLst>
                                </p:cTn>
                              </p:par>
                            </p:childTnLst>
                          </p:cTn>
                        </p:par>
                        <p:par>
                          <p:cTn id="16" fill="hold">
                            <p:stCondLst>
                              <p:cond delay="1500"/>
                            </p:stCondLst>
                            <p:childTnLst>
                              <p:par>
                                <p:cTn id="17" presetID="43" presetClass="entr" presetSubtype="0" fill="hold" nodeType="afterEffect">
                                  <p:stCondLst>
                                    <p:cond delay="0"/>
                                  </p:stCondLst>
                                  <p:childTnLst>
                                    <p:set>
                                      <p:cBhvr>
                                        <p:cTn id="18" dur="1" fill="hold">
                                          <p:stCondLst>
                                            <p:cond delay="0"/>
                                          </p:stCondLst>
                                        </p:cTn>
                                        <p:tgtEl>
                                          <p:spTgt spid="74"/>
                                        </p:tgtEl>
                                        <p:attrNameLst>
                                          <p:attrName>style.visibility</p:attrName>
                                        </p:attrNameLst>
                                      </p:cBhvr>
                                      <p:to>
                                        <p:strVal val="visible"/>
                                      </p:to>
                                    </p:set>
                                    <p:animEffect transition="in" filter="fade">
                                      <p:cBhvr>
                                        <p:cTn id="19" dur="100"/>
                                        <p:tgtEl>
                                          <p:spTgt spid="74"/>
                                        </p:tgtEl>
                                      </p:cBhvr>
                                    </p:animEffect>
                                    <p:anim calcmode="lin" valueType="num">
                                      <p:cBhvr>
                                        <p:cTn id="20" dur="400" fill="hold"/>
                                        <p:tgtEl>
                                          <p:spTgt spid="74"/>
                                        </p:tgtEl>
                                        <p:attrNameLst>
                                          <p:attrName>ppt_x</p:attrName>
                                        </p:attrNameLst>
                                      </p:cBhvr>
                                      <p:tavLst>
                                        <p:tav tm="0">
                                          <p:val>
                                            <p:strVal val="#ppt_x"/>
                                          </p:val>
                                        </p:tav>
                                        <p:tav tm="100000">
                                          <p:val>
                                            <p:strVal val="#ppt_x"/>
                                          </p:val>
                                        </p:tav>
                                      </p:tavLst>
                                    </p:anim>
                                    <p:anim calcmode="lin" valueType="num">
                                      <p:cBhvr>
                                        <p:cTn id="21" dur="400" fill="hold"/>
                                        <p:tgtEl>
                                          <p:spTgt spid="74"/>
                                        </p:tgtEl>
                                        <p:attrNameLst>
                                          <p:attrName>ppt_y</p:attrName>
                                        </p:attrNameLst>
                                      </p:cBhvr>
                                      <p:tavLst>
                                        <p:tav tm="0">
                                          <p:val>
                                            <p:strVal val="#ppt_y+0.31"/>
                                          </p:val>
                                        </p:tav>
                                        <p:tav tm="100000">
                                          <p:val>
                                            <p:strVal val="#ppt_y+0.31"/>
                                          </p:val>
                                        </p:tav>
                                      </p:tavLst>
                                    </p:anim>
                                    <p:anim calcmode="lin" valueType="num">
                                      <p:cBhvr>
                                        <p:cTn id="22" dur="600" decel="50000" fill="hold">
                                          <p:stCondLst>
                                            <p:cond delay="400"/>
                                          </p:stCondLst>
                                        </p:cTn>
                                        <p:tgtEl>
                                          <p:spTgt spid="7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3" dur="600" decel="50000" fill="hold">
                                          <p:stCondLst>
                                            <p:cond delay="400"/>
                                          </p:stCondLst>
                                        </p:cTn>
                                        <p:tgtEl>
                                          <p:spTgt spid="7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24" fill="hold">
                            <p:stCondLst>
                              <p:cond delay="2500"/>
                            </p:stCondLst>
                            <p:childTnLst>
                              <p:par>
                                <p:cTn id="25" presetID="12" presetClass="entr" presetSubtype="4" fill="hold" nodeType="afterEffect">
                                  <p:stCondLst>
                                    <p:cond delay="0"/>
                                  </p:stCondLst>
                                  <p:childTnLst>
                                    <p:set>
                                      <p:cBhvr>
                                        <p:cTn id="26" dur="1" fill="hold">
                                          <p:stCondLst>
                                            <p:cond delay="0"/>
                                          </p:stCondLst>
                                        </p:cTn>
                                        <p:tgtEl>
                                          <p:spTgt spid="89"/>
                                        </p:tgtEl>
                                        <p:attrNameLst>
                                          <p:attrName>style.visibility</p:attrName>
                                        </p:attrNameLst>
                                      </p:cBhvr>
                                      <p:to>
                                        <p:strVal val="visible"/>
                                      </p:to>
                                    </p:set>
                                    <p:anim calcmode="lin" valueType="num">
                                      <p:cBhvr additive="base">
                                        <p:cTn id="27" dur="500"/>
                                        <p:tgtEl>
                                          <p:spTgt spid="89"/>
                                        </p:tgtEl>
                                        <p:attrNameLst>
                                          <p:attrName>ppt_y</p:attrName>
                                        </p:attrNameLst>
                                      </p:cBhvr>
                                      <p:tavLst>
                                        <p:tav tm="0">
                                          <p:val>
                                            <p:strVal val="#ppt_y+#ppt_h*1.125000"/>
                                          </p:val>
                                        </p:tav>
                                        <p:tav tm="100000">
                                          <p:val>
                                            <p:strVal val="#ppt_y"/>
                                          </p:val>
                                        </p:tav>
                                      </p:tavLst>
                                    </p:anim>
                                    <p:animEffect transition="in" filter="wipe(up)">
                                      <p:cBhvr>
                                        <p:cTn id="28" dur="500"/>
                                        <p:tgtEl>
                                          <p:spTgt spid="89"/>
                                        </p:tgtEl>
                                      </p:cBhvr>
                                    </p:animEffect>
                                  </p:childTnLst>
                                </p:cTn>
                              </p:par>
                            </p:childTnLst>
                          </p:cTn>
                        </p:par>
                        <p:par>
                          <p:cTn id="29" fill="hold">
                            <p:stCondLst>
                              <p:cond delay="3000"/>
                            </p:stCondLst>
                            <p:childTnLst>
                              <p:par>
                                <p:cTn id="30" presetID="49" presetClass="entr" presetSubtype="0" decel="100000" fill="hold" nodeType="afterEffect">
                                  <p:stCondLst>
                                    <p:cond delay="0"/>
                                  </p:stCondLst>
                                  <p:childTnLst>
                                    <p:set>
                                      <p:cBhvr>
                                        <p:cTn id="31" dur="1" fill="hold">
                                          <p:stCondLst>
                                            <p:cond delay="0"/>
                                          </p:stCondLst>
                                        </p:cTn>
                                        <p:tgtEl>
                                          <p:spTgt spid="67"/>
                                        </p:tgtEl>
                                        <p:attrNameLst>
                                          <p:attrName>style.visibility</p:attrName>
                                        </p:attrNameLst>
                                      </p:cBhvr>
                                      <p:to>
                                        <p:strVal val="visible"/>
                                      </p:to>
                                    </p:set>
                                    <p:anim calcmode="lin" valueType="num">
                                      <p:cBhvr>
                                        <p:cTn id="32" dur="500" fill="hold"/>
                                        <p:tgtEl>
                                          <p:spTgt spid="67"/>
                                        </p:tgtEl>
                                        <p:attrNameLst>
                                          <p:attrName>ppt_w</p:attrName>
                                        </p:attrNameLst>
                                      </p:cBhvr>
                                      <p:tavLst>
                                        <p:tav tm="0">
                                          <p:val>
                                            <p:fltVal val="0"/>
                                          </p:val>
                                        </p:tav>
                                        <p:tav tm="100000">
                                          <p:val>
                                            <p:strVal val="#ppt_w"/>
                                          </p:val>
                                        </p:tav>
                                      </p:tavLst>
                                    </p:anim>
                                    <p:anim calcmode="lin" valueType="num">
                                      <p:cBhvr>
                                        <p:cTn id="33" dur="500" fill="hold"/>
                                        <p:tgtEl>
                                          <p:spTgt spid="67"/>
                                        </p:tgtEl>
                                        <p:attrNameLst>
                                          <p:attrName>ppt_h</p:attrName>
                                        </p:attrNameLst>
                                      </p:cBhvr>
                                      <p:tavLst>
                                        <p:tav tm="0">
                                          <p:val>
                                            <p:fltVal val="0"/>
                                          </p:val>
                                        </p:tav>
                                        <p:tav tm="100000">
                                          <p:val>
                                            <p:strVal val="#ppt_h"/>
                                          </p:val>
                                        </p:tav>
                                      </p:tavLst>
                                    </p:anim>
                                    <p:anim calcmode="lin" valueType="num">
                                      <p:cBhvr>
                                        <p:cTn id="34" dur="500" fill="hold"/>
                                        <p:tgtEl>
                                          <p:spTgt spid="67"/>
                                        </p:tgtEl>
                                        <p:attrNameLst>
                                          <p:attrName>style.rotation</p:attrName>
                                        </p:attrNameLst>
                                      </p:cBhvr>
                                      <p:tavLst>
                                        <p:tav tm="0">
                                          <p:val>
                                            <p:fltVal val="360"/>
                                          </p:val>
                                        </p:tav>
                                        <p:tav tm="100000">
                                          <p:val>
                                            <p:fltVal val="0"/>
                                          </p:val>
                                        </p:tav>
                                      </p:tavLst>
                                    </p:anim>
                                    <p:animEffect transition="in" filter="fade">
                                      <p:cBhvr>
                                        <p:cTn id="35" dur="500"/>
                                        <p:tgtEl>
                                          <p:spTgt spid="67"/>
                                        </p:tgtEl>
                                      </p:cBhvr>
                                    </p:animEffect>
                                  </p:childTnLst>
                                </p:cTn>
                              </p:par>
                            </p:childTnLst>
                          </p:cTn>
                        </p:par>
                        <p:par>
                          <p:cTn id="36" fill="hold">
                            <p:stCondLst>
                              <p:cond delay="3500"/>
                            </p:stCondLst>
                            <p:childTnLst>
                              <p:par>
                                <p:cTn id="37" presetID="12" presetClass="entr" presetSubtype="1" fill="hold" nodeType="afterEffect">
                                  <p:stCondLst>
                                    <p:cond delay="0"/>
                                  </p:stCondLst>
                                  <p:childTnLst>
                                    <p:set>
                                      <p:cBhvr>
                                        <p:cTn id="38" dur="1" fill="hold">
                                          <p:stCondLst>
                                            <p:cond delay="0"/>
                                          </p:stCondLst>
                                        </p:cTn>
                                        <p:tgtEl>
                                          <p:spTgt spid="92"/>
                                        </p:tgtEl>
                                        <p:attrNameLst>
                                          <p:attrName>style.visibility</p:attrName>
                                        </p:attrNameLst>
                                      </p:cBhvr>
                                      <p:to>
                                        <p:strVal val="visible"/>
                                      </p:to>
                                    </p:set>
                                    <p:anim calcmode="lin" valueType="num">
                                      <p:cBhvr additive="base">
                                        <p:cTn id="39" dur="500"/>
                                        <p:tgtEl>
                                          <p:spTgt spid="92"/>
                                        </p:tgtEl>
                                        <p:attrNameLst>
                                          <p:attrName>ppt_y</p:attrName>
                                        </p:attrNameLst>
                                      </p:cBhvr>
                                      <p:tavLst>
                                        <p:tav tm="0">
                                          <p:val>
                                            <p:strVal val="#ppt_y-#ppt_h*1.125000"/>
                                          </p:val>
                                        </p:tav>
                                        <p:tav tm="100000">
                                          <p:val>
                                            <p:strVal val="#ppt_y"/>
                                          </p:val>
                                        </p:tav>
                                      </p:tavLst>
                                    </p:anim>
                                    <p:animEffect transition="in" filter="wipe(down)">
                                      <p:cBhvr>
                                        <p:cTn id="40" dur="500"/>
                                        <p:tgtEl>
                                          <p:spTgt spid="92"/>
                                        </p:tgtEl>
                                      </p:cBhvr>
                                    </p:animEffect>
                                  </p:childTnLst>
                                </p:cTn>
                              </p:par>
                            </p:childTnLst>
                          </p:cTn>
                        </p:par>
                        <p:par>
                          <p:cTn id="41" fill="hold">
                            <p:stCondLst>
                              <p:cond delay="4000"/>
                            </p:stCondLst>
                            <p:childTnLst>
                              <p:par>
                                <p:cTn id="42" presetID="15" presetClass="entr" presetSubtype="0" fill="hold" nodeType="afterEffect">
                                  <p:stCondLst>
                                    <p:cond delay="0"/>
                                  </p:stCondLst>
                                  <p:childTnLst>
                                    <p:set>
                                      <p:cBhvr>
                                        <p:cTn id="43" dur="1" fill="hold">
                                          <p:stCondLst>
                                            <p:cond delay="0"/>
                                          </p:stCondLst>
                                        </p:cTn>
                                        <p:tgtEl>
                                          <p:spTgt spid="81"/>
                                        </p:tgtEl>
                                        <p:attrNameLst>
                                          <p:attrName>style.visibility</p:attrName>
                                        </p:attrNameLst>
                                      </p:cBhvr>
                                      <p:to>
                                        <p:strVal val="visible"/>
                                      </p:to>
                                    </p:set>
                                    <p:anim calcmode="lin" valueType="num">
                                      <p:cBhvr>
                                        <p:cTn id="44" dur="1000" fill="hold"/>
                                        <p:tgtEl>
                                          <p:spTgt spid="81"/>
                                        </p:tgtEl>
                                        <p:attrNameLst>
                                          <p:attrName>ppt_w</p:attrName>
                                        </p:attrNameLst>
                                      </p:cBhvr>
                                      <p:tavLst>
                                        <p:tav tm="0">
                                          <p:val>
                                            <p:fltVal val="0"/>
                                          </p:val>
                                        </p:tav>
                                        <p:tav tm="100000">
                                          <p:val>
                                            <p:strVal val="#ppt_w"/>
                                          </p:val>
                                        </p:tav>
                                      </p:tavLst>
                                    </p:anim>
                                    <p:anim calcmode="lin" valueType="num">
                                      <p:cBhvr>
                                        <p:cTn id="45" dur="1000" fill="hold"/>
                                        <p:tgtEl>
                                          <p:spTgt spid="81"/>
                                        </p:tgtEl>
                                        <p:attrNameLst>
                                          <p:attrName>ppt_h</p:attrName>
                                        </p:attrNameLst>
                                      </p:cBhvr>
                                      <p:tavLst>
                                        <p:tav tm="0">
                                          <p:val>
                                            <p:fltVal val="0"/>
                                          </p:val>
                                        </p:tav>
                                        <p:tav tm="100000">
                                          <p:val>
                                            <p:strVal val="#ppt_h"/>
                                          </p:val>
                                        </p:tav>
                                      </p:tavLst>
                                    </p:anim>
                                    <p:anim calcmode="lin" valueType="num">
                                      <p:cBhvr>
                                        <p:cTn id="46" dur="1000" fill="hold"/>
                                        <p:tgtEl>
                                          <p:spTgt spid="81"/>
                                        </p:tgtEl>
                                        <p:attrNameLst>
                                          <p:attrName>ppt_x</p:attrName>
                                        </p:attrNameLst>
                                      </p:cBhvr>
                                      <p:tavLst>
                                        <p:tav tm="0" fmla="#ppt_x+(cos(-2*pi*(1-$))*-#ppt_x-sin(-2*pi*(1-$))*(1-#ppt_y))*(1-$)">
                                          <p:val>
                                            <p:fltVal val="0"/>
                                          </p:val>
                                        </p:tav>
                                        <p:tav tm="100000">
                                          <p:val>
                                            <p:fltVal val="1"/>
                                          </p:val>
                                        </p:tav>
                                      </p:tavLst>
                                    </p:anim>
                                    <p:anim calcmode="lin" valueType="num">
                                      <p:cBhvr>
                                        <p:cTn id="47" dur="1000" fill="hold"/>
                                        <p:tgtEl>
                                          <p:spTgt spid="81"/>
                                        </p:tgtEl>
                                        <p:attrNameLst>
                                          <p:attrName>ppt_y</p:attrName>
                                        </p:attrNameLst>
                                      </p:cBhvr>
                                      <p:tavLst>
                                        <p:tav tm="0" fmla="#ppt_y+(sin(-2*pi*(1-$))*-#ppt_x+cos(-2*pi*(1-$))*(1-#ppt_y))*(1-$)">
                                          <p:val>
                                            <p:fltVal val="0"/>
                                          </p:val>
                                        </p:tav>
                                        <p:tav tm="100000">
                                          <p:val>
                                            <p:fltVal val="1"/>
                                          </p:val>
                                        </p:tav>
                                      </p:tavLst>
                                    </p:anim>
                                  </p:childTnLst>
                                </p:cTn>
                              </p:par>
                            </p:childTnLst>
                          </p:cTn>
                        </p:par>
                        <p:par>
                          <p:cTn id="48" fill="hold">
                            <p:stCondLst>
                              <p:cond delay="5000"/>
                            </p:stCondLst>
                            <p:childTnLst>
                              <p:par>
                                <p:cTn id="49" presetID="12" presetClass="entr" presetSubtype="4" fill="hold" nodeType="afterEffect">
                                  <p:stCondLst>
                                    <p:cond delay="0"/>
                                  </p:stCondLst>
                                  <p:childTnLst>
                                    <p:set>
                                      <p:cBhvr>
                                        <p:cTn id="50" dur="1" fill="hold">
                                          <p:stCondLst>
                                            <p:cond delay="0"/>
                                          </p:stCondLst>
                                        </p:cTn>
                                        <p:tgtEl>
                                          <p:spTgt spid="98"/>
                                        </p:tgtEl>
                                        <p:attrNameLst>
                                          <p:attrName>style.visibility</p:attrName>
                                        </p:attrNameLst>
                                      </p:cBhvr>
                                      <p:to>
                                        <p:strVal val="visible"/>
                                      </p:to>
                                    </p:set>
                                    <p:anim calcmode="lin" valueType="num">
                                      <p:cBhvr additive="base">
                                        <p:cTn id="51" dur="500"/>
                                        <p:tgtEl>
                                          <p:spTgt spid="98"/>
                                        </p:tgtEl>
                                        <p:attrNameLst>
                                          <p:attrName>ppt_y</p:attrName>
                                        </p:attrNameLst>
                                      </p:cBhvr>
                                      <p:tavLst>
                                        <p:tav tm="0">
                                          <p:val>
                                            <p:strVal val="#ppt_y+#ppt_h*1.125000"/>
                                          </p:val>
                                        </p:tav>
                                        <p:tav tm="100000">
                                          <p:val>
                                            <p:strVal val="#ppt_y"/>
                                          </p:val>
                                        </p:tav>
                                      </p:tavLst>
                                    </p:anim>
                                    <p:animEffect transition="in" filter="wipe(up)">
                                      <p:cBhvr>
                                        <p:cTn id="52" dur="500"/>
                                        <p:tgtEl>
                                          <p:spTgt spid="98"/>
                                        </p:tgtEl>
                                      </p:cBhvr>
                                    </p:animEffect>
                                  </p:childTnLst>
                                </p:cTn>
                              </p:par>
                            </p:childTnLst>
                          </p:cTn>
                        </p:par>
                        <p:par>
                          <p:cTn id="53" fill="hold">
                            <p:stCondLst>
                              <p:cond delay="5500"/>
                            </p:stCondLst>
                            <p:childTnLst>
                              <p:par>
                                <p:cTn id="54" presetID="25" presetClass="entr" presetSubtype="0" fill="hold" nodeType="afterEffect">
                                  <p:stCondLst>
                                    <p:cond delay="0"/>
                                  </p:stCondLst>
                                  <p:childTnLst>
                                    <p:set>
                                      <p:cBhvr>
                                        <p:cTn id="55" dur="1" fill="hold">
                                          <p:stCondLst>
                                            <p:cond delay="0"/>
                                          </p:stCondLst>
                                        </p:cTn>
                                        <p:tgtEl>
                                          <p:spTgt spid="51"/>
                                        </p:tgtEl>
                                        <p:attrNameLst>
                                          <p:attrName>style.visibility</p:attrName>
                                        </p:attrNameLst>
                                      </p:cBhvr>
                                      <p:to>
                                        <p:strVal val="visible"/>
                                      </p:to>
                                    </p:set>
                                    <p:anim calcmode="lin" valueType="num">
                                      <p:cBhvr>
                                        <p:cTn id="56" dur="500" decel="50000" fill="hold">
                                          <p:stCondLst>
                                            <p:cond delay="0"/>
                                          </p:stCondLst>
                                        </p:cTn>
                                        <p:tgtEl>
                                          <p:spTgt spid="51"/>
                                        </p:tgtEl>
                                        <p:attrNameLst>
                                          <p:attrName>style.rotation</p:attrName>
                                        </p:attrNameLst>
                                      </p:cBhvr>
                                      <p:tavLst>
                                        <p:tav tm="0">
                                          <p:val>
                                            <p:fltVal val="-90"/>
                                          </p:val>
                                        </p:tav>
                                        <p:tav tm="100000">
                                          <p:val>
                                            <p:fltVal val="0"/>
                                          </p:val>
                                        </p:tav>
                                      </p:tavLst>
                                    </p:anim>
                                    <p:anim calcmode="lin" valueType="num">
                                      <p:cBhvr>
                                        <p:cTn id="57" dur="500" decel="50000" fill="hold">
                                          <p:stCondLst>
                                            <p:cond delay="0"/>
                                          </p:stCondLst>
                                        </p:cTn>
                                        <p:tgtEl>
                                          <p:spTgt spid="51"/>
                                        </p:tgtEl>
                                        <p:attrNameLst>
                                          <p:attrName>ppt_w</p:attrName>
                                        </p:attrNameLst>
                                      </p:cBhvr>
                                      <p:tavLst>
                                        <p:tav tm="0">
                                          <p:val>
                                            <p:strVal val="#ppt_w"/>
                                          </p:val>
                                        </p:tav>
                                        <p:tav tm="100000">
                                          <p:val>
                                            <p:strVal val="#ppt_w*.05"/>
                                          </p:val>
                                        </p:tav>
                                      </p:tavLst>
                                    </p:anim>
                                    <p:anim calcmode="lin" valueType="num">
                                      <p:cBhvr>
                                        <p:cTn id="58" dur="500" accel="50000" fill="hold">
                                          <p:stCondLst>
                                            <p:cond delay="500"/>
                                          </p:stCondLst>
                                        </p:cTn>
                                        <p:tgtEl>
                                          <p:spTgt spid="51"/>
                                        </p:tgtEl>
                                        <p:attrNameLst>
                                          <p:attrName>ppt_w</p:attrName>
                                        </p:attrNameLst>
                                      </p:cBhvr>
                                      <p:tavLst>
                                        <p:tav tm="0">
                                          <p:val>
                                            <p:strVal val="#ppt_w*.05"/>
                                          </p:val>
                                        </p:tav>
                                        <p:tav tm="100000">
                                          <p:val>
                                            <p:strVal val="#ppt_w"/>
                                          </p:val>
                                        </p:tav>
                                      </p:tavLst>
                                    </p:anim>
                                    <p:anim calcmode="lin" valueType="num">
                                      <p:cBhvr>
                                        <p:cTn id="59" dur="1000" fill="hold"/>
                                        <p:tgtEl>
                                          <p:spTgt spid="51"/>
                                        </p:tgtEl>
                                        <p:attrNameLst>
                                          <p:attrName>ppt_h</p:attrName>
                                        </p:attrNameLst>
                                      </p:cBhvr>
                                      <p:tavLst>
                                        <p:tav tm="0">
                                          <p:val>
                                            <p:strVal val="#ppt_h"/>
                                          </p:val>
                                        </p:tav>
                                        <p:tav tm="100000">
                                          <p:val>
                                            <p:strVal val="#ppt_h"/>
                                          </p:val>
                                        </p:tav>
                                      </p:tavLst>
                                    </p:anim>
                                    <p:anim calcmode="lin" valueType="num">
                                      <p:cBhvr>
                                        <p:cTn id="60" dur="500" decel="50000" fill="hold">
                                          <p:stCondLst>
                                            <p:cond delay="0"/>
                                          </p:stCondLst>
                                        </p:cTn>
                                        <p:tgtEl>
                                          <p:spTgt spid="51"/>
                                        </p:tgtEl>
                                        <p:attrNameLst>
                                          <p:attrName>ppt_x</p:attrName>
                                        </p:attrNameLst>
                                      </p:cBhvr>
                                      <p:tavLst>
                                        <p:tav tm="0">
                                          <p:val>
                                            <p:strVal val="#ppt_x+.4"/>
                                          </p:val>
                                        </p:tav>
                                        <p:tav tm="100000">
                                          <p:val>
                                            <p:strVal val="#ppt_x"/>
                                          </p:val>
                                        </p:tav>
                                      </p:tavLst>
                                    </p:anim>
                                    <p:anim calcmode="lin" valueType="num">
                                      <p:cBhvr>
                                        <p:cTn id="61" dur="500" decel="50000" fill="hold">
                                          <p:stCondLst>
                                            <p:cond delay="0"/>
                                          </p:stCondLst>
                                        </p:cTn>
                                        <p:tgtEl>
                                          <p:spTgt spid="51"/>
                                        </p:tgtEl>
                                        <p:attrNameLst>
                                          <p:attrName>ppt_y</p:attrName>
                                        </p:attrNameLst>
                                      </p:cBhvr>
                                      <p:tavLst>
                                        <p:tav tm="0">
                                          <p:val>
                                            <p:strVal val="#ppt_y-.2"/>
                                          </p:val>
                                        </p:tav>
                                        <p:tav tm="100000">
                                          <p:val>
                                            <p:strVal val="#ppt_y+.1"/>
                                          </p:val>
                                        </p:tav>
                                      </p:tavLst>
                                    </p:anim>
                                    <p:anim calcmode="lin" valueType="num">
                                      <p:cBhvr>
                                        <p:cTn id="62" dur="500" accel="50000" fill="hold">
                                          <p:stCondLst>
                                            <p:cond delay="500"/>
                                          </p:stCondLst>
                                        </p:cTn>
                                        <p:tgtEl>
                                          <p:spTgt spid="51"/>
                                        </p:tgtEl>
                                        <p:attrNameLst>
                                          <p:attrName>ppt_y</p:attrName>
                                        </p:attrNameLst>
                                      </p:cBhvr>
                                      <p:tavLst>
                                        <p:tav tm="0">
                                          <p:val>
                                            <p:strVal val="#ppt_y+.1"/>
                                          </p:val>
                                        </p:tav>
                                        <p:tav tm="100000">
                                          <p:val>
                                            <p:strVal val="#ppt_y"/>
                                          </p:val>
                                        </p:tav>
                                      </p:tavLst>
                                    </p:anim>
                                    <p:animEffect transition="in" filter="fade">
                                      <p:cBhvr>
                                        <p:cTn id="63" dur="1000" decel="50000">
                                          <p:stCondLst>
                                            <p:cond delay="0"/>
                                          </p:stCondLst>
                                        </p:cTn>
                                        <p:tgtEl>
                                          <p:spTgt spid="51"/>
                                        </p:tgtEl>
                                      </p:cBhvr>
                                    </p:animEffect>
                                  </p:childTnLst>
                                </p:cTn>
                              </p:par>
                            </p:childTnLst>
                          </p:cTn>
                        </p:par>
                        <p:par>
                          <p:cTn id="64" fill="hold">
                            <p:stCondLst>
                              <p:cond delay="6500"/>
                            </p:stCondLst>
                            <p:childTnLst>
                              <p:par>
                                <p:cTn id="65" presetID="12" presetClass="entr" presetSubtype="1" fill="hold" nodeType="after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500"/>
                                        <p:tgtEl>
                                          <p:spTgt spid="95"/>
                                        </p:tgtEl>
                                        <p:attrNameLst>
                                          <p:attrName>ppt_y</p:attrName>
                                        </p:attrNameLst>
                                      </p:cBhvr>
                                      <p:tavLst>
                                        <p:tav tm="0">
                                          <p:val>
                                            <p:strVal val="#ppt_y-#ppt_h*1.125000"/>
                                          </p:val>
                                        </p:tav>
                                        <p:tav tm="100000">
                                          <p:val>
                                            <p:strVal val="#ppt_y"/>
                                          </p:val>
                                        </p:tav>
                                      </p:tavLst>
                                    </p:anim>
                                    <p:animEffect transition="in" filter="wipe(down)">
                                      <p:cBhvr>
                                        <p:cTn id="68" dur="500"/>
                                        <p:tgtEl>
                                          <p:spTgt spid="95"/>
                                        </p:tgtEl>
                                      </p:cBhvr>
                                    </p:animEffect>
                                  </p:childTnLst>
                                </p:cTn>
                              </p:par>
                            </p:childTnLst>
                          </p:cTn>
                        </p:par>
                        <p:par>
                          <p:cTn id="69" fill="hold">
                            <p:stCondLst>
                              <p:cond delay="7000"/>
                            </p:stCondLst>
                            <p:childTnLst>
                              <p:par>
                                <p:cTn id="70" presetID="2" presetClass="entr" presetSubtype="3" fill="hold" nodeType="afterEffect">
                                  <p:stCondLst>
                                    <p:cond delay="0"/>
                                  </p:stCondLst>
                                  <p:childTnLst>
                                    <p:set>
                                      <p:cBhvr>
                                        <p:cTn id="71" dur="1" fill="hold">
                                          <p:stCondLst>
                                            <p:cond delay="0"/>
                                          </p:stCondLst>
                                        </p:cTn>
                                        <p:tgtEl>
                                          <p:spTgt spid="101"/>
                                        </p:tgtEl>
                                        <p:attrNameLst>
                                          <p:attrName>style.visibility</p:attrName>
                                        </p:attrNameLst>
                                      </p:cBhvr>
                                      <p:to>
                                        <p:strVal val="visible"/>
                                      </p:to>
                                    </p:set>
                                    <p:anim calcmode="lin" valueType="num">
                                      <p:cBhvr additive="base">
                                        <p:cTn id="72" dur="500" fill="hold"/>
                                        <p:tgtEl>
                                          <p:spTgt spid="101"/>
                                        </p:tgtEl>
                                        <p:attrNameLst>
                                          <p:attrName>ppt_x</p:attrName>
                                        </p:attrNameLst>
                                      </p:cBhvr>
                                      <p:tavLst>
                                        <p:tav tm="0">
                                          <p:val>
                                            <p:strVal val="1+#ppt_w/2"/>
                                          </p:val>
                                        </p:tav>
                                        <p:tav tm="100000">
                                          <p:val>
                                            <p:strVal val="#ppt_x"/>
                                          </p:val>
                                        </p:tav>
                                      </p:tavLst>
                                    </p:anim>
                                    <p:anim calcmode="lin" valueType="num">
                                      <p:cBhvr additive="base">
                                        <p:cTn id="73" dur="500" fill="hold"/>
                                        <p:tgtEl>
                                          <p:spTgt spid="101"/>
                                        </p:tgtEl>
                                        <p:attrNameLst>
                                          <p:attrName>ppt_y</p:attrName>
                                        </p:attrNameLst>
                                      </p:cBhvr>
                                      <p:tavLst>
                                        <p:tav tm="0">
                                          <p:val>
                                            <p:strVal val="0-#ppt_h/2"/>
                                          </p:val>
                                        </p:tav>
                                        <p:tav tm="100000">
                                          <p:val>
                                            <p:strVal val="#ppt_y"/>
                                          </p:val>
                                        </p:tav>
                                      </p:tavLst>
                                    </p:anim>
                                  </p:childTnLst>
                                </p:cTn>
                              </p:par>
                            </p:childTnLst>
                          </p:cTn>
                        </p:par>
                        <p:par>
                          <p:cTn id="74" fill="hold">
                            <p:stCondLst>
                              <p:cond delay="7500"/>
                            </p:stCondLst>
                            <p:childTnLst>
                              <p:par>
                                <p:cTn id="75" presetID="12" presetClass="entr" presetSubtype="4" fill="hold" nodeType="afterEffect">
                                  <p:stCondLst>
                                    <p:cond delay="0"/>
                                  </p:stCondLst>
                                  <p:childTnLst>
                                    <p:set>
                                      <p:cBhvr>
                                        <p:cTn id="76" dur="1" fill="hold">
                                          <p:stCondLst>
                                            <p:cond delay="0"/>
                                          </p:stCondLst>
                                        </p:cTn>
                                        <p:tgtEl>
                                          <p:spTgt spid="109"/>
                                        </p:tgtEl>
                                        <p:attrNameLst>
                                          <p:attrName>style.visibility</p:attrName>
                                        </p:attrNameLst>
                                      </p:cBhvr>
                                      <p:to>
                                        <p:strVal val="visible"/>
                                      </p:to>
                                    </p:set>
                                    <p:anim calcmode="lin" valueType="num">
                                      <p:cBhvr additive="base">
                                        <p:cTn id="77" dur="500"/>
                                        <p:tgtEl>
                                          <p:spTgt spid="109"/>
                                        </p:tgtEl>
                                        <p:attrNameLst>
                                          <p:attrName>ppt_y</p:attrName>
                                        </p:attrNameLst>
                                      </p:cBhvr>
                                      <p:tavLst>
                                        <p:tav tm="0">
                                          <p:val>
                                            <p:strVal val="#ppt_y+#ppt_h*1.125000"/>
                                          </p:val>
                                        </p:tav>
                                        <p:tav tm="100000">
                                          <p:val>
                                            <p:strVal val="#ppt_y"/>
                                          </p:val>
                                        </p:tav>
                                      </p:tavLst>
                                    </p:anim>
                                    <p:animEffect transition="in" filter="wipe(up)">
                                      <p:cBhvr>
                                        <p:cTn id="78" dur="5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2"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Business Model</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72" name="Group 71"/>
          <p:cNvGrpSpPr/>
          <p:nvPr/>
        </p:nvGrpSpPr>
        <p:grpSpPr>
          <a:xfrm>
            <a:off x="6225008" y="1356593"/>
            <a:ext cx="5327927" cy="5282827"/>
            <a:chOff x="6225008" y="1356593"/>
            <a:chExt cx="5327927" cy="5282827"/>
          </a:xfrm>
        </p:grpSpPr>
        <p:grpSp>
          <p:nvGrpSpPr>
            <p:cNvPr id="4" name="组合 6558"/>
            <p:cNvGrpSpPr/>
            <p:nvPr/>
          </p:nvGrpSpPr>
          <p:grpSpPr>
            <a:xfrm>
              <a:off x="6578367" y="1411199"/>
              <a:ext cx="4974568" cy="4985649"/>
              <a:chOff x="3501775" y="1129682"/>
              <a:chExt cx="5229524" cy="5241173"/>
            </a:xfrm>
          </p:grpSpPr>
          <p:sp>
            <p:nvSpPr>
              <p:cNvPr id="5" name="矩形 1254"/>
              <p:cNvSpPr/>
              <p:nvPr/>
            </p:nvSpPr>
            <p:spPr>
              <a:xfrm rot="7956088">
                <a:off x="6546024" y="4064661"/>
                <a:ext cx="2140804" cy="2229747"/>
              </a:xfrm>
              <a:prstGeom prst="rect">
                <a:avLst/>
              </a:prstGeom>
              <a:solidFill>
                <a:schemeClr val="accent4"/>
              </a:solidFill>
              <a:ln>
                <a:noFill/>
              </a:ln>
              <a:effectLst>
                <a:outerShdw blurRad="1905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1253"/>
              <p:cNvSpPr/>
              <p:nvPr/>
            </p:nvSpPr>
            <p:spPr>
              <a:xfrm rot="18762285">
                <a:off x="3411469" y="1444959"/>
                <a:ext cx="2098615" cy="1918003"/>
              </a:xfrm>
              <a:prstGeom prst="rect">
                <a:avLst/>
              </a:prstGeom>
              <a:solidFill>
                <a:schemeClr val="accent1"/>
              </a:solidFill>
              <a:ln>
                <a:noFill/>
              </a:ln>
              <a:effectLst>
                <a:outerShdw blurRad="1905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1252"/>
              <p:cNvSpPr/>
              <p:nvPr/>
            </p:nvSpPr>
            <p:spPr>
              <a:xfrm rot="2539922">
                <a:off x="3575019" y="4312614"/>
                <a:ext cx="1840056" cy="2058241"/>
              </a:xfrm>
              <a:prstGeom prst="rect">
                <a:avLst/>
              </a:prstGeom>
              <a:solidFill>
                <a:schemeClr val="accent2"/>
              </a:solidFill>
              <a:ln>
                <a:noFill/>
              </a:ln>
              <a:effectLst>
                <a:outerShdw blurRad="1905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6557"/>
              <p:cNvSpPr/>
              <p:nvPr/>
            </p:nvSpPr>
            <p:spPr>
              <a:xfrm rot="2539922">
                <a:off x="6379214" y="1129682"/>
                <a:ext cx="1845793" cy="2058241"/>
              </a:xfrm>
              <a:prstGeom prst="rect">
                <a:avLst/>
              </a:prstGeom>
              <a:solidFill>
                <a:schemeClr val="accent5"/>
              </a:solidFill>
              <a:ln>
                <a:noFill/>
              </a:ln>
              <a:effectLst>
                <a:outerShdw blurRad="1905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 name="组合 6556"/>
              <p:cNvGrpSpPr/>
              <p:nvPr/>
            </p:nvGrpSpPr>
            <p:grpSpPr>
              <a:xfrm>
                <a:off x="4329647" y="2082805"/>
                <a:ext cx="3170903" cy="3170905"/>
                <a:chOff x="4547061" y="1807034"/>
                <a:chExt cx="3170903" cy="3170905"/>
              </a:xfrm>
              <a:effectLst>
                <a:outerShdw blurRad="190500" dist="38100" dir="2700000" algn="tl" rotWithShape="0">
                  <a:prstClr val="black">
                    <a:alpha val="25000"/>
                  </a:prstClr>
                </a:outerShdw>
              </a:effectLst>
              <a:scene3d>
                <a:camera prst="orthographicFront">
                  <a:rot lat="20400000" lon="600000" rev="21594000"/>
                </a:camera>
                <a:lightRig rig="threePt" dir="t"/>
              </a:scene3d>
            </p:grpSpPr>
            <p:sp>
              <p:nvSpPr>
                <p:cNvPr id="10" name="空心弧 6554"/>
                <p:cNvSpPr/>
                <p:nvPr/>
              </p:nvSpPr>
              <p:spPr>
                <a:xfrm>
                  <a:off x="4547061" y="1807036"/>
                  <a:ext cx="3170903" cy="3170903"/>
                </a:xfrm>
                <a:prstGeom prst="blockArc">
                  <a:avLst>
                    <a:gd name="adj1" fmla="val 16204660"/>
                    <a:gd name="adj2" fmla="val 2"/>
                    <a:gd name="adj3" fmla="val 16163"/>
                  </a:avLst>
                </a:prstGeom>
                <a:solidFill>
                  <a:schemeClr val="accent5"/>
                </a:solidFill>
                <a:ln>
                  <a:noFill/>
                </a:ln>
                <a:sp3d extrusionH="381000">
                  <a:bevelT w="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 name="空心弧 1243"/>
                <p:cNvSpPr/>
                <p:nvPr/>
              </p:nvSpPr>
              <p:spPr>
                <a:xfrm rot="16200000">
                  <a:off x="4547061" y="1807036"/>
                  <a:ext cx="3170903" cy="3170903"/>
                </a:xfrm>
                <a:prstGeom prst="blockArc">
                  <a:avLst>
                    <a:gd name="adj1" fmla="val 16204660"/>
                    <a:gd name="adj2" fmla="val 2"/>
                    <a:gd name="adj3" fmla="val 16163"/>
                  </a:avLst>
                </a:prstGeom>
                <a:solidFill>
                  <a:schemeClr val="accent1"/>
                </a:solidFill>
                <a:ln>
                  <a:noFill/>
                </a:ln>
                <a:sp3d extrusionH="381000">
                  <a:bevelT w="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2" name="空心弧 1244"/>
                <p:cNvSpPr/>
                <p:nvPr/>
              </p:nvSpPr>
              <p:spPr>
                <a:xfrm rot="10800000">
                  <a:off x="4547061" y="1807036"/>
                  <a:ext cx="3170903" cy="3170903"/>
                </a:xfrm>
                <a:prstGeom prst="blockArc">
                  <a:avLst>
                    <a:gd name="adj1" fmla="val 16204660"/>
                    <a:gd name="adj2" fmla="val 2"/>
                    <a:gd name="adj3" fmla="val 16163"/>
                  </a:avLst>
                </a:prstGeom>
                <a:solidFill>
                  <a:schemeClr val="accent2"/>
                </a:solidFill>
                <a:ln>
                  <a:noFill/>
                </a:ln>
                <a:sp3d extrusionH="381000">
                  <a:bevelT w="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3" name="空心弧 1245"/>
                <p:cNvSpPr/>
                <p:nvPr/>
              </p:nvSpPr>
              <p:spPr>
                <a:xfrm rot="5400000">
                  <a:off x="4547061" y="1807034"/>
                  <a:ext cx="3170903" cy="3170903"/>
                </a:xfrm>
                <a:prstGeom prst="blockArc">
                  <a:avLst>
                    <a:gd name="adj1" fmla="val 16204660"/>
                    <a:gd name="adj2" fmla="val 2"/>
                    <a:gd name="adj3" fmla="val 16163"/>
                  </a:avLst>
                </a:prstGeom>
                <a:solidFill>
                  <a:schemeClr val="accent4"/>
                </a:solidFill>
                <a:ln>
                  <a:noFill/>
                </a:ln>
                <a:sp3d extrusionH="381000">
                  <a:bevelT w="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4" name="文本框 6555"/>
                <p:cNvSpPr txBox="1"/>
                <p:nvPr/>
              </p:nvSpPr>
              <p:spPr>
                <a:xfrm rot="18917447">
                  <a:off x="4924151" y="2147170"/>
                  <a:ext cx="714648" cy="485326"/>
                </a:xfrm>
                <a:prstGeom prst="rect">
                  <a:avLst/>
                </a:prstGeom>
                <a:noFill/>
                <a:sp3d extrusionH="381000">
                  <a:bevelT w="0"/>
                </a:sp3d>
              </p:spPr>
              <p:txBody>
                <a:bodyPr wrap="square" rtlCol="0">
                  <a:spAutoFit/>
                </a:bodyPr>
                <a:lstStyle/>
                <a:p>
                  <a:r>
                    <a:rPr lang="en-US" altLang="zh-CN" sz="2400" smtClean="0">
                      <a:solidFill>
                        <a:schemeClr val="bg1"/>
                      </a:solidFill>
                      <a:ea typeface="微软雅黑" panose="020B0503020204020204" pitchFamily="34" charset="-122"/>
                    </a:rPr>
                    <a:t>01</a:t>
                  </a:r>
                  <a:endParaRPr lang="zh-CN" altLang="en-US" sz="2400">
                    <a:solidFill>
                      <a:schemeClr val="bg1"/>
                    </a:solidFill>
                    <a:ea typeface="微软雅黑" panose="020B0503020204020204" pitchFamily="34" charset="-122"/>
                  </a:endParaRPr>
                </a:p>
              </p:txBody>
            </p:sp>
            <p:sp>
              <p:nvSpPr>
                <p:cNvPr id="15" name="文本框 1247"/>
                <p:cNvSpPr txBox="1"/>
                <p:nvPr/>
              </p:nvSpPr>
              <p:spPr>
                <a:xfrm rot="2582790">
                  <a:off x="6801854" y="2299568"/>
                  <a:ext cx="714648" cy="485326"/>
                </a:xfrm>
                <a:prstGeom prst="rect">
                  <a:avLst/>
                </a:prstGeom>
                <a:noFill/>
                <a:sp3d extrusionH="381000">
                  <a:bevelT w="0"/>
                </a:sp3d>
              </p:spPr>
              <p:txBody>
                <a:bodyPr wrap="square" rtlCol="0">
                  <a:spAutoFit/>
                </a:bodyPr>
                <a:lstStyle/>
                <a:p>
                  <a:r>
                    <a:rPr lang="en-US" altLang="zh-CN" sz="2400" smtClean="0">
                      <a:solidFill>
                        <a:schemeClr val="bg1"/>
                      </a:solidFill>
                      <a:ea typeface="微软雅黑" panose="020B0503020204020204" pitchFamily="34" charset="-122"/>
                    </a:rPr>
                    <a:t>02</a:t>
                  </a:r>
                  <a:endParaRPr lang="zh-CN" altLang="en-US" sz="2400">
                    <a:solidFill>
                      <a:schemeClr val="bg1"/>
                    </a:solidFill>
                    <a:ea typeface="微软雅黑" panose="020B0503020204020204" pitchFamily="34" charset="-122"/>
                  </a:endParaRPr>
                </a:p>
              </p:txBody>
            </p:sp>
            <p:sp>
              <p:nvSpPr>
                <p:cNvPr id="16" name="文本框 1248"/>
                <p:cNvSpPr txBox="1"/>
                <p:nvPr/>
              </p:nvSpPr>
              <p:spPr>
                <a:xfrm rot="13557691">
                  <a:off x="4807088" y="4037272"/>
                  <a:ext cx="714648" cy="485326"/>
                </a:xfrm>
                <a:prstGeom prst="rect">
                  <a:avLst/>
                </a:prstGeom>
                <a:noFill/>
                <a:sp3d extrusionH="381000">
                  <a:bevelT w="0"/>
                </a:sp3d>
              </p:spPr>
              <p:txBody>
                <a:bodyPr wrap="square" rtlCol="0">
                  <a:spAutoFit/>
                </a:bodyPr>
                <a:lstStyle/>
                <a:p>
                  <a:r>
                    <a:rPr lang="en-US" altLang="zh-CN" sz="2400" smtClean="0">
                      <a:solidFill>
                        <a:schemeClr val="bg1"/>
                      </a:solidFill>
                      <a:ea typeface="微软雅黑" panose="020B0503020204020204" pitchFamily="34" charset="-122"/>
                    </a:rPr>
                    <a:t>03</a:t>
                  </a:r>
                  <a:endParaRPr lang="zh-CN" altLang="en-US" sz="2400">
                    <a:solidFill>
                      <a:schemeClr val="bg1"/>
                    </a:solidFill>
                    <a:ea typeface="微软雅黑" panose="020B0503020204020204" pitchFamily="34" charset="-122"/>
                  </a:endParaRPr>
                </a:p>
              </p:txBody>
            </p:sp>
            <p:sp>
              <p:nvSpPr>
                <p:cNvPr id="17" name="文本框 1249"/>
                <p:cNvSpPr txBox="1"/>
                <p:nvPr/>
              </p:nvSpPr>
              <p:spPr>
                <a:xfrm rot="7943925">
                  <a:off x="6690078" y="4161003"/>
                  <a:ext cx="714648" cy="485326"/>
                </a:xfrm>
                <a:prstGeom prst="rect">
                  <a:avLst/>
                </a:prstGeom>
                <a:noFill/>
                <a:sp3d extrusionH="381000">
                  <a:bevelT w="0"/>
                </a:sp3d>
              </p:spPr>
              <p:txBody>
                <a:bodyPr wrap="square" rtlCol="0">
                  <a:spAutoFit/>
                </a:bodyPr>
                <a:lstStyle/>
                <a:p>
                  <a:r>
                    <a:rPr lang="en-US" altLang="zh-CN" sz="2400" smtClean="0">
                      <a:solidFill>
                        <a:schemeClr val="bg1"/>
                      </a:solidFill>
                      <a:ea typeface="微软雅黑" panose="020B0503020204020204" pitchFamily="34" charset="-122"/>
                    </a:rPr>
                    <a:t>04</a:t>
                  </a:r>
                  <a:endParaRPr lang="zh-CN" altLang="en-US" sz="2400">
                    <a:solidFill>
                      <a:schemeClr val="bg1"/>
                    </a:solidFill>
                    <a:ea typeface="微软雅黑" panose="020B0503020204020204" pitchFamily="34" charset="-122"/>
                  </a:endParaRPr>
                </a:p>
              </p:txBody>
            </p:sp>
          </p:grpSp>
        </p:grpSp>
        <p:sp>
          <p:nvSpPr>
            <p:cNvPr id="18" name="椭圆 6559"/>
            <p:cNvSpPr/>
            <p:nvPr/>
          </p:nvSpPr>
          <p:spPr>
            <a:xfrm rot="20108114">
              <a:off x="8326203" y="2994347"/>
              <a:ext cx="227564" cy="45719"/>
            </a:xfrm>
            <a:prstGeom prst="ellipse">
              <a:avLst/>
            </a:prstGeom>
            <a:solidFill>
              <a:schemeClr val="bg1">
                <a:alpha val="1000"/>
              </a:schemeClr>
            </a:solidFill>
            <a:ln>
              <a:noFill/>
            </a:ln>
            <a:effectLst>
              <a:glow rad="1905000">
                <a:schemeClr val="bg1">
                  <a:alpha val="5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9" name="组合 7119"/>
            <p:cNvGrpSpPr/>
            <p:nvPr/>
          </p:nvGrpSpPr>
          <p:grpSpPr>
            <a:xfrm rot="18875953">
              <a:off x="10690446" y="4609412"/>
              <a:ext cx="502964" cy="591162"/>
              <a:chOff x="7574236" y="5041376"/>
              <a:chExt cx="622863" cy="732086"/>
            </a:xfrm>
          </p:grpSpPr>
          <p:sp>
            <p:nvSpPr>
              <p:cNvPr id="20" name="Freeform 2795"/>
              <p:cNvSpPr>
                <a:spLocks noEditPoints="1"/>
              </p:cNvSpPr>
              <p:nvPr/>
            </p:nvSpPr>
            <p:spPr bwMode="auto">
              <a:xfrm>
                <a:off x="7653940" y="5041376"/>
                <a:ext cx="460505" cy="466408"/>
              </a:xfrm>
              <a:custGeom>
                <a:avLst/>
                <a:gdLst>
                  <a:gd name="T0" fmla="*/ 37 w 66"/>
                  <a:gd name="T1" fmla="*/ 0 h 67"/>
                  <a:gd name="T2" fmla="*/ 29 w 66"/>
                  <a:gd name="T3" fmla="*/ 0 h 67"/>
                  <a:gd name="T4" fmla="*/ 27 w 66"/>
                  <a:gd name="T5" fmla="*/ 10 h 67"/>
                  <a:gd name="T6" fmla="*/ 20 w 66"/>
                  <a:gd name="T7" fmla="*/ 13 h 67"/>
                  <a:gd name="T8" fmla="*/ 12 w 66"/>
                  <a:gd name="T9" fmla="*/ 8 h 67"/>
                  <a:gd name="T10" fmla="*/ 7 w 66"/>
                  <a:gd name="T11" fmla="*/ 13 h 67"/>
                  <a:gd name="T12" fmla="*/ 12 w 66"/>
                  <a:gd name="T13" fmla="*/ 21 h 67"/>
                  <a:gd name="T14" fmla="*/ 9 w 66"/>
                  <a:gd name="T15" fmla="*/ 28 h 67"/>
                  <a:gd name="T16" fmla="*/ 0 w 66"/>
                  <a:gd name="T17" fmla="*/ 29 h 67"/>
                  <a:gd name="T18" fmla="*/ 0 w 66"/>
                  <a:gd name="T19" fmla="*/ 38 h 67"/>
                  <a:gd name="T20" fmla="*/ 9 w 66"/>
                  <a:gd name="T21" fmla="*/ 40 h 67"/>
                  <a:gd name="T22" fmla="*/ 12 w 66"/>
                  <a:gd name="T23" fmla="*/ 47 h 67"/>
                  <a:gd name="T24" fmla="*/ 6 w 66"/>
                  <a:gd name="T25" fmla="*/ 54 h 67"/>
                  <a:gd name="T26" fmla="*/ 12 w 66"/>
                  <a:gd name="T27" fmla="*/ 60 h 67"/>
                  <a:gd name="T28" fmla="*/ 20 w 66"/>
                  <a:gd name="T29" fmla="*/ 55 h 67"/>
                  <a:gd name="T30" fmla="*/ 27 w 66"/>
                  <a:gd name="T31" fmla="*/ 58 h 67"/>
                  <a:gd name="T32" fmla="*/ 29 w 66"/>
                  <a:gd name="T33" fmla="*/ 67 h 67"/>
                  <a:gd name="T34" fmla="*/ 37 w 66"/>
                  <a:gd name="T35" fmla="*/ 67 h 67"/>
                  <a:gd name="T36" fmla="*/ 39 w 66"/>
                  <a:gd name="T37" fmla="*/ 58 h 67"/>
                  <a:gd name="T38" fmla="*/ 46 w 66"/>
                  <a:gd name="T39" fmla="*/ 55 h 67"/>
                  <a:gd name="T40" fmla="*/ 54 w 66"/>
                  <a:gd name="T41" fmla="*/ 61 h 67"/>
                  <a:gd name="T42" fmla="*/ 59 w 66"/>
                  <a:gd name="T43" fmla="*/ 55 h 67"/>
                  <a:gd name="T44" fmla="*/ 54 w 66"/>
                  <a:gd name="T45" fmla="*/ 47 h 67"/>
                  <a:gd name="T46" fmla="*/ 57 w 66"/>
                  <a:gd name="T47" fmla="*/ 40 h 67"/>
                  <a:gd name="T48" fmla="*/ 66 w 66"/>
                  <a:gd name="T49" fmla="*/ 38 h 67"/>
                  <a:gd name="T50" fmla="*/ 66 w 66"/>
                  <a:gd name="T51" fmla="*/ 30 h 67"/>
                  <a:gd name="T52" fmla="*/ 57 w 66"/>
                  <a:gd name="T53" fmla="*/ 28 h 67"/>
                  <a:gd name="T54" fmla="*/ 54 w 66"/>
                  <a:gd name="T55" fmla="*/ 21 h 67"/>
                  <a:gd name="T56" fmla="*/ 60 w 66"/>
                  <a:gd name="T57" fmla="*/ 13 h 67"/>
                  <a:gd name="T58" fmla="*/ 54 w 66"/>
                  <a:gd name="T59" fmla="*/ 8 h 67"/>
                  <a:gd name="T60" fmla="*/ 46 w 66"/>
                  <a:gd name="T61" fmla="*/ 13 h 67"/>
                  <a:gd name="T62" fmla="*/ 39 w 66"/>
                  <a:gd name="T63" fmla="*/ 10 h 67"/>
                  <a:gd name="T64" fmla="*/ 37 w 66"/>
                  <a:gd name="T65" fmla="*/ 0 h 67"/>
                  <a:gd name="T66" fmla="*/ 50 w 66"/>
                  <a:gd name="T67" fmla="*/ 34 h 67"/>
                  <a:gd name="T68" fmla="*/ 33 w 66"/>
                  <a:gd name="T69" fmla="*/ 50 h 67"/>
                  <a:gd name="T70" fmla="*/ 17 w 66"/>
                  <a:gd name="T71" fmla="*/ 34 h 67"/>
                  <a:gd name="T72" fmla="*/ 33 w 66"/>
                  <a:gd name="T73" fmla="*/ 17 h 67"/>
                  <a:gd name="T74" fmla="*/ 50 w 66"/>
                  <a:gd name="T75"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 h="67">
                    <a:moveTo>
                      <a:pt x="37" y="0"/>
                    </a:moveTo>
                    <a:cubicBezTo>
                      <a:pt x="29" y="0"/>
                      <a:pt x="29" y="0"/>
                      <a:pt x="29" y="0"/>
                    </a:cubicBezTo>
                    <a:cubicBezTo>
                      <a:pt x="27" y="10"/>
                      <a:pt x="27" y="10"/>
                      <a:pt x="27" y="10"/>
                    </a:cubicBezTo>
                    <a:cubicBezTo>
                      <a:pt x="24" y="10"/>
                      <a:pt x="22" y="11"/>
                      <a:pt x="20" y="13"/>
                    </a:cubicBezTo>
                    <a:cubicBezTo>
                      <a:pt x="12" y="8"/>
                      <a:pt x="12" y="8"/>
                      <a:pt x="12" y="8"/>
                    </a:cubicBezTo>
                    <a:cubicBezTo>
                      <a:pt x="7" y="13"/>
                      <a:pt x="7" y="13"/>
                      <a:pt x="7" y="13"/>
                    </a:cubicBezTo>
                    <a:cubicBezTo>
                      <a:pt x="12" y="21"/>
                      <a:pt x="12" y="21"/>
                      <a:pt x="12" y="21"/>
                    </a:cubicBezTo>
                    <a:cubicBezTo>
                      <a:pt x="10" y="23"/>
                      <a:pt x="9" y="25"/>
                      <a:pt x="9" y="28"/>
                    </a:cubicBezTo>
                    <a:cubicBezTo>
                      <a:pt x="0" y="29"/>
                      <a:pt x="0" y="29"/>
                      <a:pt x="0" y="29"/>
                    </a:cubicBezTo>
                    <a:cubicBezTo>
                      <a:pt x="0" y="38"/>
                      <a:pt x="0" y="38"/>
                      <a:pt x="0" y="38"/>
                    </a:cubicBezTo>
                    <a:cubicBezTo>
                      <a:pt x="9" y="40"/>
                      <a:pt x="9" y="40"/>
                      <a:pt x="9" y="40"/>
                    </a:cubicBezTo>
                    <a:cubicBezTo>
                      <a:pt x="9" y="42"/>
                      <a:pt x="10" y="45"/>
                      <a:pt x="12" y="47"/>
                    </a:cubicBezTo>
                    <a:cubicBezTo>
                      <a:pt x="6" y="54"/>
                      <a:pt x="6" y="54"/>
                      <a:pt x="6" y="54"/>
                    </a:cubicBezTo>
                    <a:cubicBezTo>
                      <a:pt x="12" y="60"/>
                      <a:pt x="12" y="60"/>
                      <a:pt x="12" y="60"/>
                    </a:cubicBezTo>
                    <a:cubicBezTo>
                      <a:pt x="20" y="55"/>
                      <a:pt x="20" y="55"/>
                      <a:pt x="20" y="55"/>
                    </a:cubicBezTo>
                    <a:cubicBezTo>
                      <a:pt x="22" y="57"/>
                      <a:pt x="25" y="58"/>
                      <a:pt x="27" y="58"/>
                    </a:cubicBezTo>
                    <a:cubicBezTo>
                      <a:pt x="29" y="67"/>
                      <a:pt x="29" y="67"/>
                      <a:pt x="29" y="67"/>
                    </a:cubicBezTo>
                    <a:cubicBezTo>
                      <a:pt x="37" y="67"/>
                      <a:pt x="37" y="67"/>
                      <a:pt x="37" y="67"/>
                    </a:cubicBezTo>
                    <a:cubicBezTo>
                      <a:pt x="39" y="58"/>
                      <a:pt x="39" y="58"/>
                      <a:pt x="39" y="58"/>
                    </a:cubicBezTo>
                    <a:cubicBezTo>
                      <a:pt x="41" y="58"/>
                      <a:pt x="44" y="57"/>
                      <a:pt x="46" y="55"/>
                    </a:cubicBezTo>
                    <a:cubicBezTo>
                      <a:pt x="54" y="61"/>
                      <a:pt x="54" y="61"/>
                      <a:pt x="54" y="61"/>
                    </a:cubicBezTo>
                    <a:cubicBezTo>
                      <a:pt x="59" y="55"/>
                      <a:pt x="59" y="55"/>
                      <a:pt x="59" y="55"/>
                    </a:cubicBezTo>
                    <a:cubicBezTo>
                      <a:pt x="54" y="47"/>
                      <a:pt x="54" y="47"/>
                      <a:pt x="54" y="47"/>
                    </a:cubicBezTo>
                    <a:cubicBezTo>
                      <a:pt x="56" y="45"/>
                      <a:pt x="57" y="42"/>
                      <a:pt x="57" y="40"/>
                    </a:cubicBezTo>
                    <a:cubicBezTo>
                      <a:pt x="66" y="38"/>
                      <a:pt x="66" y="38"/>
                      <a:pt x="66" y="38"/>
                    </a:cubicBezTo>
                    <a:cubicBezTo>
                      <a:pt x="66" y="30"/>
                      <a:pt x="66" y="30"/>
                      <a:pt x="66" y="30"/>
                    </a:cubicBezTo>
                    <a:cubicBezTo>
                      <a:pt x="57" y="28"/>
                      <a:pt x="57" y="28"/>
                      <a:pt x="57" y="28"/>
                    </a:cubicBezTo>
                    <a:cubicBezTo>
                      <a:pt x="57" y="25"/>
                      <a:pt x="56" y="23"/>
                      <a:pt x="54" y="21"/>
                    </a:cubicBezTo>
                    <a:cubicBezTo>
                      <a:pt x="60" y="13"/>
                      <a:pt x="60" y="13"/>
                      <a:pt x="60" y="13"/>
                    </a:cubicBezTo>
                    <a:cubicBezTo>
                      <a:pt x="54" y="8"/>
                      <a:pt x="54" y="8"/>
                      <a:pt x="54" y="8"/>
                    </a:cubicBezTo>
                    <a:cubicBezTo>
                      <a:pt x="46" y="13"/>
                      <a:pt x="46" y="13"/>
                      <a:pt x="46" y="13"/>
                    </a:cubicBezTo>
                    <a:cubicBezTo>
                      <a:pt x="44" y="11"/>
                      <a:pt x="41" y="10"/>
                      <a:pt x="39" y="10"/>
                    </a:cubicBezTo>
                    <a:lnTo>
                      <a:pt x="37" y="0"/>
                    </a:lnTo>
                    <a:close/>
                    <a:moveTo>
                      <a:pt x="50" y="34"/>
                    </a:moveTo>
                    <a:cubicBezTo>
                      <a:pt x="50" y="43"/>
                      <a:pt x="42" y="50"/>
                      <a:pt x="33" y="50"/>
                    </a:cubicBezTo>
                    <a:cubicBezTo>
                      <a:pt x="24" y="50"/>
                      <a:pt x="17" y="43"/>
                      <a:pt x="17" y="34"/>
                    </a:cubicBezTo>
                    <a:cubicBezTo>
                      <a:pt x="17" y="25"/>
                      <a:pt x="24" y="17"/>
                      <a:pt x="33" y="17"/>
                    </a:cubicBezTo>
                    <a:cubicBezTo>
                      <a:pt x="42" y="17"/>
                      <a:pt x="50" y="25"/>
                      <a:pt x="50" y="3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796"/>
              <p:cNvSpPr>
                <a:spLocks noEditPoints="1"/>
              </p:cNvSpPr>
              <p:nvPr/>
            </p:nvSpPr>
            <p:spPr bwMode="auto">
              <a:xfrm>
                <a:off x="7904855" y="5481218"/>
                <a:ext cx="292244" cy="292244"/>
              </a:xfrm>
              <a:custGeom>
                <a:avLst/>
                <a:gdLst>
                  <a:gd name="T0" fmla="*/ 24 w 42"/>
                  <a:gd name="T1" fmla="*/ 0 h 42"/>
                  <a:gd name="T2" fmla="*/ 18 w 42"/>
                  <a:gd name="T3" fmla="*/ 0 h 42"/>
                  <a:gd name="T4" fmla="*/ 17 w 42"/>
                  <a:gd name="T5" fmla="*/ 6 h 42"/>
                  <a:gd name="T6" fmla="*/ 13 w 42"/>
                  <a:gd name="T7" fmla="*/ 7 h 42"/>
                  <a:gd name="T8" fmla="*/ 8 w 42"/>
                  <a:gd name="T9" fmla="*/ 4 h 42"/>
                  <a:gd name="T10" fmla="*/ 4 w 42"/>
                  <a:gd name="T11" fmla="*/ 8 h 42"/>
                  <a:gd name="T12" fmla="*/ 7 w 42"/>
                  <a:gd name="T13" fmla="*/ 13 h 42"/>
                  <a:gd name="T14" fmla="*/ 6 w 42"/>
                  <a:gd name="T15" fmla="*/ 17 h 42"/>
                  <a:gd name="T16" fmla="*/ 0 w 42"/>
                  <a:gd name="T17" fmla="*/ 18 h 42"/>
                  <a:gd name="T18" fmla="*/ 0 w 42"/>
                  <a:gd name="T19" fmla="*/ 23 h 42"/>
                  <a:gd name="T20" fmla="*/ 6 w 42"/>
                  <a:gd name="T21" fmla="*/ 25 h 42"/>
                  <a:gd name="T22" fmla="*/ 7 w 42"/>
                  <a:gd name="T23" fmla="*/ 29 h 42"/>
                  <a:gd name="T24" fmla="*/ 4 w 42"/>
                  <a:gd name="T25" fmla="*/ 34 h 42"/>
                  <a:gd name="T26" fmla="*/ 8 w 42"/>
                  <a:gd name="T27" fmla="*/ 38 h 42"/>
                  <a:gd name="T28" fmla="*/ 13 w 42"/>
                  <a:gd name="T29" fmla="*/ 34 h 42"/>
                  <a:gd name="T30" fmla="*/ 17 w 42"/>
                  <a:gd name="T31" fmla="*/ 36 h 42"/>
                  <a:gd name="T32" fmla="*/ 18 w 42"/>
                  <a:gd name="T33" fmla="*/ 42 h 42"/>
                  <a:gd name="T34" fmla="*/ 23 w 42"/>
                  <a:gd name="T35" fmla="*/ 42 h 42"/>
                  <a:gd name="T36" fmla="*/ 25 w 42"/>
                  <a:gd name="T37" fmla="*/ 36 h 42"/>
                  <a:gd name="T38" fmla="*/ 29 w 42"/>
                  <a:gd name="T39" fmla="*/ 35 h 42"/>
                  <a:gd name="T40" fmla="*/ 34 w 42"/>
                  <a:gd name="T41" fmla="*/ 38 h 42"/>
                  <a:gd name="T42" fmla="*/ 37 w 42"/>
                  <a:gd name="T43" fmla="*/ 34 h 42"/>
                  <a:gd name="T44" fmla="*/ 34 w 42"/>
                  <a:gd name="T45" fmla="*/ 29 h 42"/>
                  <a:gd name="T46" fmla="*/ 36 w 42"/>
                  <a:gd name="T47" fmla="*/ 25 h 42"/>
                  <a:gd name="T48" fmla="*/ 42 w 42"/>
                  <a:gd name="T49" fmla="*/ 23 h 42"/>
                  <a:gd name="T50" fmla="*/ 42 w 42"/>
                  <a:gd name="T51" fmla="*/ 18 h 42"/>
                  <a:gd name="T52" fmla="*/ 36 w 42"/>
                  <a:gd name="T53" fmla="*/ 17 h 42"/>
                  <a:gd name="T54" fmla="*/ 34 w 42"/>
                  <a:gd name="T55" fmla="*/ 13 h 42"/>
                  <a:gd name="T56" fmla="*/ 38 w 42"/>
                  <a:gd name="T57" fmla="*/ 8 h 42"/>
                  <a:gd name="T58" fmla="*/ 34 w 42"/>
                  <a:gd name="T59" fmla="*/ 4 h 42"/>
                  <a:gd name="T60" fmla="*/ 29 w 42"/>
                  <a:gd name="T61" fmla="*/ 7 h 42"/>
                  <a:gd name="T62" fmla="*/ 25 w 42"/>
                  <a:gd name="T63" fmla="*/ 6 h 42"/>
                  <a:gd name="T64" fmla="*/ 24 w 42"/>
                  <a:gd name="T65" fmla="*/ 0 h 42"/>
                  <a:gd name="T66" fmla="*/ 32 w 42"/>
                  <a:gd name="T67" fmla="*/ 21 h 42"/>
                  <a:gd name="T68" fmla="*/ 21 w 42"/>
                  <a:gd name="T69" fmla="*/ 31 h 42"/>
                  <a:gd name="T70" fmla="*/ 11 w 42"/>
                  <a:gd name="T71" fmla="*/ 21 h 42"/>
                  <a:gd name="T72" fmla="*/ 21 w 42"/>
                  <a:gd name="T73" fmla="*/ 10 h 42"/>
                  <a:gd name="T74" fmla="*/ 32 w 42"/>
                  <a:gd name="T75"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42">
                    <a:moveTo>
                      <a:pt x="24" y="0"/>
                    </a:moveTo>
                    <a:cubicBezTo>
                      <a:pt x="18" y="0"/>
                      <a:pt x="18" y="0"/>
                      <a:pt x="18" y="0"/>
                    </a:cubicBezTo>
                    <a:cubicBezTo>
                      <a:pt x="17" y="6"/>
                      <a:pt x="17" y="6"/>
                      <a:pt x="17" y="6"/>
                    </a:cubicBezTo>
                    <a:cubicBezTo>
                      <a:pt x="15" y="6"/>
                      <a:pt x="14" y="7"/>
                      <a:pt x="13" y="7"/>
                    </a:cubicBezTo>
                    <a:cubicBezTo>
                      <a:pt x="8" y="4"/>
                      <a:pt x="8" y="4"/>
                      <a:pt x="8" y="4"/>
                    </a:cubicBezTo>
                    <a:cubicBezTo>
                      <a:pt x="4" y="8"/>
                      <a:pt x="4" y="8"/>
                      <a:pt x="4" y="8"/>
                    </a:cubicBezTo>
                    <a:cubicBezTo>
                      <a:pt x="7" y="13"/>
                      <a:pt x="7" y="13"/>
                      <a:pt x="7" y="13"/>
                    </a:cubicBezTo>
                    <a:cubicBezTo>
                      <a:pt x="7" y="14"/>
                      <a:pt x="6" y="16"/>
                      <a:pt x="6" y="17"/>
                    </a:cubicBezTo>
                    <a:cubicBezTo>
                      <a:pt x="0" y="18"/>
                      <a:pt x="0" y="18"/>
                      <a:pt x="0" y="18"/>
                    </a:cubicBezTo>
                    <a:cubicBezTo>
                      <a:pt x="0" y="23"/>
                      <a:pt x="0" y="23"/>
                      <a:pt x="0" y="23"/>
                    </a:cubicBezTo>
                    <a:cubicBezTo>
                      <a:pt x="6" y="25"/>
                      <a:pt x="6" y="25"/>
                      <a:pt x="6" y="25"/>
                    </a:cubicBezTo>
                    <a:cubicBezTo>
                      <a:pt x="6" y="26"/>
                      <a:pt x="7" y="28"/>
                      <a:pt x="7" y="29"/>
                    </a:cubicBezTo>
                    <a:cubicBezTo>
                      <a:pt x="4" y="34"/>
                      <a:pt x="4" y="34"/>
                      <a:pt x="4" y="34"/>
                    </a:cubicBezTo>
                    <a:cubicBezTo>
                      <a:pt x="8" y="38"/>
                      <a:pt x="8" y="38"/>
                      <a:pt x="8" y="38"/>
                    </a:cubicBezTo>
                    <a:cubicBezTo>
                      <a:pt x="13" y="34"/>
                      <a:pt x="13" y="34"/>
                      <a:pt x="13" y="34"/>
                    </a:cubicBezTo>
                    <a:cubicBezTo>
                      <a:pt x="14" y="35"/>
                      <a:pt x="16" y="36"/>
                      <a:pt x="17" y="36"/>
                    </a:cubicBezTo>
                    <a:cubicBezTo>
                      <a:pt x="18" y="42"/>
                      <a:pt x="18" y="42"/>
                      <a:pt x="18" y="42"/>
                    </a:cubicBezTo>
                    <a:cubicBezTo>
                      <a:pt x="23" y="42"/>
                      <a:pt x="23" y="42"/>
                      <a:pt x="23" y="42"/>
                    </a:cubicBezTo>
                    <a:cubicBezTo>
                      <a:pt x="25" y="36"/>
                      <a:pt x="25" y="36"/>
                      <a:pt x="25" y="36"/>
                    </a:cubicBezTo>
                    <a:cubicBezTo>
                      <a:pt x="26" y="36"/>
                      <a:pt x="28" y="35"/>
                      <a:pt x="29" y="35"/>
                    </a:cubicBezTo>
                    <a:cubicBezTo>
                      <a:pt x="34" y="38"/>
                      <a:pt x="34" y="38"/>
                      <a:pt x="34" y="38"/>
                    </a:cubicBezTo>
                    <a:cubicBezTo>
                      <a:pt x="37" y="34"/>
                      <a:pt x="37" y="34"/>
                      <a:pt x="37" y="34"/>
                    </a:cubicBezTo>
                    <a:cubicBezTo>
                      <a:pt x="34" y="29"/>
                      <a:pt x="34" y="29"/>
                      <a:pt x="34" y="29"/>
                    </a:cubicBezTo>
                    <a:cubicBezTo>
                      <a:pt x="35" y="28"/>
                      <a:pt x="36" y="26"/>
                      <a:pt x="36" y="25"/>
                    </a:cubicBezTo>
                    <a:cubicBezTo>
                      <a:pt x="42" y="23"/>
                      <a:pt x="42" y="23"/>
                      <a:pt x="42" y="23"/>
                    </a:cubicBezTo>
                    <a:cubicBezTo>
                      <a:pt x="42" y="18"/>
                      <a:pt x="42" y="18"/>
                      <a:pt x="42" y="18"/>
                    </a:cubicBezTo>
                    <a:cubicBezTo>
                      <a:pt x="36" y="17"/>
                      <a:pt x="36" y="17"/>
                      <a:pt x="36" y="17"/>
                    </a:cubicBezTo>
                    <a:cubicBezTo>
                      <a:pt x="36" y="15"/>
                      <a:pt x="35" y="14"/>
                      <a:pt x="34" y="13"/>
                    </a:cubicBezTo>
                    <a:cubicBezTo>
                      <a:pt x="38" y="8"/>
                      <a:pt x="38" y="8"/>
                      <a:pt x="38" y="8"/>
                    </a:cubicBezTo>
                    <a:cubicBezTo>
                      <a:pt x="34" y="4"/>
                      <a:pt x="34" y="4"/>
                      <a:pt x="34" y="4"/>
                    </a:cubicBezTo>
                    <a:cubicBezTo>
                      <a:pt x="29" y="7"/>
                      <a:pt x="29" y="7"/>
                      <a:pt x="29" y="7"/>
                    </a:cubicBezTo>
                    <a:cubicBezTo>
                      <a:pt x="28" y="7"/>
                      <a:pt x="26" y="6"/>
                      <a:pt x="25" y="6"/>
                    </a:cubicBezTo>
                    <a:lnTo>
                      <a:pt x="24" y="0"/>
                    </a:lnTo>
                    <a:close/>
                    <a:moveTo>
                      <a:pt x="32" y="21"/>
                    </a:moveTo>
                    <a:cubicBezTo>
                      <a:pt x="32" y="26"/>
                      <a:pt x="27" y="31"/>
                      <a:pt x="21" y="31"/>
                    </a:cubicBezTo>
                    <a:cubicBezTo>
                      <a:pt x="15" y="31"/>
                      <a:pt x="11" y="26"/>
                      <a:pt x="11" y="21"/>
                    </a:cubicBezTo>
                    <a:cubicBezTo>
                      <a:pt x="11" y="15"/>
                      <a:pt x="15" y="10"/>
                      <a:pt x="21" y="10"/>
                    </a:cubicBezTo>
                    <a:cubicBezTo>
                      <a:pt x="27" y="10"/>
                      <a:pt x="32" y="15"/>
                      <a:pt x="32" y="2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797"/>
              <p:cNvSpPr>
                <a:spLocks noEditPoints="1"/>
              </p:cNvSpPr>
              <p:nvPr/>
            </p:nvSpPr>
            <p:spPr bwMode="auto">
              <a:xfrm>
                <a:off x="7574236" y="5481218"/>
                <a:ext cx="295195" cy="292244"/>
              </a:xfrm>
              <a:custGeom>
                <a:avLst/>
                <a:gdLst>
                  <a:gd name="T0" fmla="*/ 24 w 42"/>
                  <a:gd name="T1" fmla="*/ 0 h 42"/>
                  <a:gd name="T2" fmla="*/ 19 w 42"/>
                  <a:gd name="T3" fmla="*/ 0 h 42"/>
                  <a:gd name="T4" fmla="*/ 17 w 42"/>
                  <a:gd name="T5" fmla="*/ 6 h 42"/>
                  <a:gd name="T6" fmla="*/ 13 w 42"/>
                  <a:gd name="T7" fmla="*/ 8 h 42"/>
                  <a:gd name="T8" fmla="*/ 8 w 42"/>
                  <a:gd name="T9" fmla="*/ 4 h 42"/>
                  <a:gd name="T10" fmla="*/ 5 w 42"/>
                  <a:gd name="T11" fmla="*/ 8 h 42"/>
                  <a:gd name="T12" fmla="*/ 8 w 42"/>
                  <a:gd name="T13" fmla="*/ 13 h 42"/>
                  <a:gd name="T14" fmla="*/ 6 w 42"/>
                  <a:gd name="T15" fmla="*/ 17 h 42"/>
                  <a:gd name="T16" fmla="*/ 0 w 42"/>
                  <a:gd name="T17" fmla="*/ 18 h 42"/>
                  <a:gd name="T18" fmla="*/ 0 w 42"/>
                  <a:gd name="T19" fmla="*/ 23 h 42"/>
                  <a:gd name="T20" fmla="*/ 6 w 42"/>
                  <a:gd name="T21" fmla="*/ 25 h 42"/>
                  <a:gd name="T22" fmla="*/ 8 w 42"/>
                  <a:gd name="T23" fmla="*/ 29 h 42"/>
                  <a:gd name="T24" fmla="*/ 5 w 42"/>
                  <a:gd name="T25" fmla="*/ 34 h 42"/>
                  <a:gd name="T26" fmla="*/ 8 w 42"/>
                  <a:gd name="T27" fmla="*/ 37 h 42"/>
                  <a:gd name="T28" fmla="*/ 13 w 42"/>
                  <a:gd name="T29" fmla="*/ 34 h 42"/>
                  <a:gd name="T30" fmla="*/ 18 w 42"/>
                  <a:gd name="T31" fmla="*/ 36 h 42"/>
                  <a:gd name="T32" fmla="*/ 19 w 42"/>
                  <a:gd name="T33" fmla="*/ 42 h 42"/>
                  <a:gd name="T34" fmla="*/ 24 w 42"/>
                  <a:gd name="T35" fmla="*/ 42 h 42"/>
                  <a:gd name="T36" fmla="*/ 25 w 42"/>
                  <a:gd name="T37" fmla="*/ 36 h 42"/>
                  <a:gd name="T38" fmla="*/ 29 w 42"/>
                  <a:gd name="T39" fmla="*/ 34 h 42"/>
                  <a:gd name="T40" fmla="*/ 34 w 42"/>
                  <a:gd name="T41" fmla="*/ 38 h 42"/>
                  <a:gd name="T42" fmla="*/ 38 w 42"/>
                  <a:gd name="T43" fmla="*/ 34 h 42"/>
                  <a:gd name="T44" fmla="*/ 35 w 42"/>
                  <a:gd name="T45" fmla="*/ 29 h 42"/>
                  <a:gd name="T46" fmla="*/ 37 w 42"/>
                  <a:gd name="T47" fmla="*/ 25 h 42"/>
                  <a:gd name="T48" fmla="*/ 42 w 42"/>
                  <a:gd name="T49" fmla="*/ 23 h 42"/>
                  <a:gd name="T50" fmla="*/ 42 w 42"/>
                  <a:gd name="T51" fmla="*/ 18 h 42"/>
                  <a:gd name="T52" fmla="*/ 36 w 42"/>
                  <a:gd name="T53" fmla="*/ 17 h 42"/>
                  <a:gd name="T54" fmla="*/ 35 w 42"/>
                  <a:gd name="T55" fmla="*/ 13 h 42"/>
                  <a:gd name="T56" fmla="*/ 38 w 42"/>
                  <a:gd name="T57" fmla="*/ 8 h 42"/>
                  <a:gd name="T58" fmla="*/ 34 w 42"/>
                  <a:gd name="T59" fmla="*/ 4 h 42"/>
                  <a:gd name="T60" fmla="*/ 29 w 42"/>
                  <a:gd name="T61" fmla="*/ 7 h 42"/>
                  <a:gd name="T62" fmla="*/ 25 w 42"/>
                  <a:gd name="T63" fmla="*/ 6 h 42"/>
                  <a:gd name="T64" fmla="*/ 24 w 42"/>
                  <a:gd name="T65" fmla="*/ 0 h 42"/>
                  <a:gd name="T66" fmla="*/ 32 w 42"/>
                  <a:gd name="T67" fmla="*/ 21 h 42"/>
                  <a:gd name="T68" fmla="*/ 21 w 42"/>
                  <a:gd name="T69" fmla="*/ 31 h 42"/>
                  <a:gd name="T70" fmla="*/ 11 w 42"/>
                  <a:gd name="T71" fmla="*/ 21 h 42"/>
                  <a:gd name="T72" fmla="*/ 21 w 42"/>
                  <a:gd name="T73" fmla="*/ 10 h 42"/>
                  <a:gd name="T74" fmla="*/ 32 w 42"/>
                  <a:gd name="T75"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42">
                    <a:moveTo>
                      <a:pt x="24" y="0"/>
                    </a:moveTo>
                    <a:cubicBezTo>
                      <a:pt x="19" y="0"/>
                      <a:pt x="19" y="0"/>
                      <a:pt x="19" y="0"/>
                    </a:cubicBezTo>
                    <a:cubicBezTo>
                      <a:pt x="17" y="6"/>
                      <a:pt x="17" y="6"/>
                      <a:pt x="17" y="6"/>
                    </a:cubicBezTo>
                    <a:cubicBezTo>
                      <a:pt x="16" y="6"/>
                      <a:pt x="14" y="7"/>
                      <a:pt x="13" y="8"/>
                    </a:cubicBezTo>
                    <a:cubicBezTo>
                      <a:pt x="8" y="4"/>
                      <a:pt x="8" y="4"/>
                      <a:pt x="8" y="4"/>
                    </a:cubicBezTo>
                    <a:cubicBezTo>
                      <a:pt x="5" y="8"/>
                      <a:pt x="5" y="8"/>
                      <a:pt x="5" y="8"/>
                    </a:cubicBezTo>
                    <a:cubicBezTo>
                      <a:pt x="8" y="13"/>
                      <a:pt x="8" y="13"/>
                      <a:pt x="8" y="13"/>
                    </a:cubicBezTo>
                    <a:cubicBezTo>
                      <a:pt x="7" y="14"/>
                      <a:pt x="6" y="16"/>
                      <a:pt x="6" y="17"/>
                    </a:cubicBezTo>
                    <a:cubicBezTo>
                      <a:pt x="0" y="18"/>
                      <a:pt x="0" y="18"/>
                      <a:pt x="0" y="18"/>
                    </a:cubicBezTo>
                    <a:cubicBezTo>
                      <a:pt x="0" y="23"/>
                      <a:pt x="0" y="23"/>
                      <a:pt x="0" y="23"/>
                    </a:cubicBezTo>
                    <a:cubicBezTo>
                      <a:pt x="6" y="25"/>
                      <a:pt x="6" y="25"/>
                      <a:pt x="6" y="25"/>
                    </a:cubicBezTo>
                    <a:cubicBezTo>
                      <a:pt x="6" y="26"/>
                      <a:pt x="7" y="28"/>
                      <a:pt x="8" y="29"/>
                    </a:cubicBezTo>
                    <a:cubicBezTo>
                      <a:pt x="5" y="34"/>
                      <a:pt x="5" y="34"/>
                      <a:pt x="5" y="34"/>
                    </a:cubicBezTo>
                    <a:cubicBezTo>
                      <a:pt x="8" y="37"/>
                      <a:pt x="8" y="37"/>
                      <a:pt x="8" y="37"/>
                    </a:cubicBezTo>
                    <a:cubicBezTo>
                      <a:pt x="13" y="34"/>
                      <a:pt x="13" y="34"/>
                      <a:pt x="13" y="34"/>
                    </a:cubicBezTo>
                    <a:cubicBezTo>
                      <a:pt x="14" y="35"/>
                      <a:pt x="16" y="36"/>
                      <a:pt x="18" y="36"/>
                    </a:cubicBezTo>
                    <a:cubicBezTo>
                      <a:pt x="19" y="42"/>
                      <a:pt x="19" y="42"/>
                      <a:pt x="19" y="42"/>
                    </a:cubicBezTo>
                    <a:cubicBezTo>
                      <a:pt x="24" y="42"/>
                      <a:pt x="24" y="42"/>
                      <a:pt x="24" y="42"/>
                    </a:cubicBezTo>
                    <a:cubicBezTo>
                      <a:pt x="25" y="36"/>
                      <a:pt x="25" y="36"/>
                      <a:pt x="25" y="36"/>
                    </a:cubicBezTo>
                    <a:cubicBezTo>
                      <a:pt x="26" y="36"/>
                      <a:pt x="28" y="35"/>
                      <a:pt x="29" y="34"/>
                    </a:cubicBezTo>
                    <a:cubicBezTo>
                      <a:pt x="34" y="38"/>
                      <a:pt x="34" y="38"/>
                      <a:pt x="34" y="38"/>
                    </a:cubicBezTo>
                    <a:cubicBezTo>
                      <a:pt x="38" y="34"/>
                      <a:pt x="38" y="34"/>
                      <a:pt x="38" y="34"/>
                    </a:cubicBezTo>
                    <a:cubicBezTo>
                      <a:pt x="35" y="29"/>
                      <a:pt x="35" y="29"/>
                      <a:pt x="35" y="29"/>
                    </a:cubicBezTo>
                    <a:cubicBezTo>
                      <a:pt x="36" y="28"/>
                      <a:pt x="36" y="26"/>
                      <a:pt x="37" y="25"/>
                    </a:cubicBezTo>
                    <a:cubicBezTo>
                      <a:pt x="42" y="23"/>
                      <a:pt x="42" y="23"/>
                      <a:pt x="42" y="23"/>
                    </a:cubicBezTo>
                    <a:cubicBezTo>
                      <a:pt x="42" y="18"/>
                      <a:pt x="42" y="18"/>
                      <a:pt x="42" y="18"/>
                    </a:cubicBezTo>
                    <a:cubicBezTo>
                      <a:pt x="36" y="17"/>
                      <a:pt x="36" y="17"/>
                      <a:pt x="36" y="17"/>
                    </a:cubicBezTo>
                    <a:cubicBezTo>
                      <a:pt x="36" y="15"/>
                      <a:pt x="35" y="14"/>
                      <a:pt x="35" y="13"/>
                    </a:cubicBezTo>
                    <a:cubicBezTo>
                      <a:pt x="38" y="8"/>
                      <a:pt x="38" y="8"/>
                      <a:pt x="38" y="8"/>
                    </a:cubicBezTo>
                    <a:cubicBezTo>
                      <a:pt x="34" y="4"/>
                      <a:pt x="34" y="4"/>
                      <a:pt x="34" y="4"/>
                    </a:cubicBezTo>
                    <a:cubicBezTo>
                      <a:pt x="29" y="7"/>
                      <a:pt x="29" y="7"/>
                      <a:pt x="29" y="7"/>
                    </a:cubicBezTo>
                    <a:cubicBezTo>
                      <a:pt x="28" y="7"/>
                      <a:pt x="27" y="6"/>
                      <a:pt x="25" y="6"/>
                    </a:cubicBezTo>
                    <a:lnTo>
                      <a:pt x="24" y="0"/>
                    </a:lnTo>
                    <a:close/>
                    <a:moveTo>
                      <a:pt x="32" y="21"/>
                    </a:moveTo>
                    <a:cubicBezTo>
                      <a:pt x="32" y="26"/>
                      <a:pt x="27" y="31"/>
                      <a:pt x="21" y="31"/>
                    </a:cubicBezTo>
                    <a:cubicBezTo>
                      <a:pt x="16" y="31"/>
                      <a:pt x="11" y="26"/>
                      <a:pt x="11" y="21"/>
                    </a:cubicBezTo>
                    <a:cubicBezTo>
                      <a:pt x="11" y="15"/>
                      <a:pt x="16" y="10"/>
                      <a:pt x="21" y="10"/>
                    </a:cubicBezTo>
                    <a:cubicBezTo>
                      <a:pt x="27" y="10"/>
                      <a:pt x="32" y="15"/>
                      <a:pt x="32" y="2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3" name="组合 7120"/>
            <p:cNvGrpSpPr/>
            <p:nvPr/>
          </p:nvGrpSpPr>
          <p:grpSpPr>
            <a:xfrm rot="2576727">
              <a:off x="7535238" y="5440402"/>
              <a:ext cx="536406" cy="570828"/>
              <a:chOff x="2686204" y="2133361"/>
              <a:chExt cx="536406" cy="570828"/>
            </a:xfrm>
          </p:grpSpPr>
          <p:sp>
            <p:nvSpPr>
              <p:cNvPr id="24" name="Freeform 1994"/>
              <p:cNvSpPr/>
              <p:nvPr/>
            </p:nvSpPr>
            <p:spPr bwMode="auto">
              <a:xfrm>
                <a:off x="3127949" y="2262441"/>
                <a:ext cx="94661" cy="441746"/>
              </a:xfrm>
              <a:custGeom>
                <a:avLst/>
                <a:gdLst>
                  <a:gd name="T0" fmla="*/ 14 w 14"/>
                  <a:gd name="T1" fmla="*/ 58 h 65"/>
                  <a:gd name="T2" fmla="*/ 7 w 14"/>
                  <a:gd name="T3" fmla="*/ 65 h 65"/>
                  <a:gd name="T4" fmla="*/ 0 w 14"/>
                  <a:gd name="T5" fmla="*/ 58 h 65"/>
                  <a:gd name="T6" fmla="*/ 0 w 14"/>
                  <a:gd name="T7" fmla="*/ 6 h 65"/>
                  <a:gd name="T8" fmla="*/ 7 w 14"/>
                  <a:gd name="T9" fmla="*/ 0 h 65"/>
                  <a:gd name="T10" fmla="*/ 14 w 14"/>
                  <a:gd name="T11" fmla="*/ 6 h 65"/>
                  <a:gd name="T12" fmla="*/ 14 w 14"/>
                  <a:gd name="T13" fmla="*/ 58 h 65"/>
                </a:gdLst>
                <a:ahLst/>
                <a:cxnLst>
                  <a:cxn ang="0">
                    <a:pos x="T0" y="T1"/>
                  </a:cxn>
                  <a:cxn ang="0">
                    <a:pos x="T2" y="T3"/>
                  </a:cxn>
                  <a:cxn ang="0">
                    <a:pos x="T4" y="T5"/>
                  </a:cxn>
                  <a:cxn ang="0">
                    <a:pos x="T6" y="T7"/>
                  </a:cxn>
                  <a:cxn ang="0">
                    <a:pos x="T8" y="T9"/>
                  </a:cxn>
                  <a:cxn ang="0">
                    <a:pos x="T10" y="T11"/>
                  </a:cxn>
                  <a:cxn ang="0">
                    <a:pos x="T12" y="T13"/>
                  </a:cxn>
                </a:cxnLst>
                <a:rect l="0" t="0" r="r" b="b"/>
                <a:pathLst>
                  <a:path w="14" h="65">
                    <a:moveTo>
                      <a:pt x="14" y="58"/>
                    </a:moveTo>
                    <a:cubicBezTo>
                      <a:pt x="14" y="62"/>
                      <a:pt x="11" y="65"/>
                      <a:pt x="7" y="65"/>
                    </a:cubicBezTo>
                    <a:cubicBezTo>
                      <a:pt x="3" y="65"/>
                      <a:pt x="0" y="62"/>
                      <a:pt x="0" y="58"/>
                    </a:cubicBezTo>
                    <a:cubicBezTo>
                      <a:pt x="0" y="6"/>
                      <a:pt x="0" y="6"/>
                      <a:pt x="0" y="6"/>
                    </a:cubicBezTo>
                    <a:cubicBezTo>
                      <a:pt x="0" y="3"/>
                      <a:pt x="3" y="0"/>
                      <a:pt x="7" y="0"/>
                    </a:cubicBezTo>
                    <a:cubicBezTo>
                      <a:pt x="11" y="0"/>
                      <a:pt x="14" y="3"/>
                      <a:pt x="14" y="6"/>
                    </a:cubicBezTo>
                    <a:lnTo>
                      <a:pt x="14" y="5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995"/>
              <p:cNvSpPr/>
              <p:nvPr/>
            </p:nvSpPr>
            <p:spPr bwMode="auto">
              <a:xfrm>
                <a:off x="2993130" y="2351365"/>
                <a:ext cx="94661" cy="352824"/>
              </a:xfrm>
              <a:custGeom>
                <a:avLst/>
                <a:gdLst>
                  <a:gd name="T0" fmla="*/ 14 w 14"/>
                  <a:gd name="T1" fmla="*/ 45 h 52"/>
                  <a:gd name="T2" fmla="*/ 7 w 14"/>
                  <a:gd name="T3" fmla="*/ 52 h 52"/>
                  <a:gd name="T4" fmla="*/ 0 w 14"/>
                  <a:gd name="T5" fmla="*/ 45 h 52"/>
                  <a:gd name="T6" fmla="*/ 0 w 14"/>
                  <a:gd name="T7" fmla="*/ 7 h 52"/>
                  <a:gd name="T8" fmla="*/ 7 w 14"/>
                  <a:gd name="T9" fmla="*/ 0 h 52"/>
                  <a:gd name="T10" fmla="*/ 14 w 14"/>
                  <a:gd name="T11" fmla="*/ 7 h 52"/>
                  <a:gd name="T12" fmla="*/ 14 w 14"/>
                  <a:gd name="T13" fmla="*/ 45 h 52"/>
                </a:gdLst>
                <a:ahLst/>
                <a:cxnLst>
                  <a:cxn ang="0">
                    <a:pos x="T0" y="T1"/>
                  </a:cxn>
                  <a:cxn ang="0">
                    <a:pos x="T2" y="T3"/>
                  </a:cxn>
                  <a:cxn ang="0">
                    <a:pos x="T4" y="T5"/>
                  </a:cxn>
                  <a:cxn ang="0">
                    <a:pos x="T6" y="T7"/>
                  </a:cxn>
                  <a:cxn ang="0">
                    <a:pos x="T8" y="T9"/>
                  </a:cxn>
                  <a:cxn ang="0">
                    <a:pos x="T10" y="T11"/>
                  </a:cxn>
                  <a:cxn ang="0">
                    <a:pos x="T12" y="T13"/>
                  </a:cxn>
                </a:cxnLst>
                <a:rect l="0" t="0" r="r" b="b"/>
                <a:pathLst>
                  <a:path w="14" h="52">
                    <a:moveTo>
                      <a:pt x="14" y="45"/>
                    </a:moveTo>
                    <a:cubicBezTo>
                      <a:pt x="14" y="49"/>
                      <a:pt x="11" y="52"/>
                      <a:pt x="7" y="52"/>
                    </a:cubicBezTo>
                    <a:cubicBezTo>
                      <a:pt x="3" y="52"/>
                      <a:pt x="0" y="49"/>
                      <a:pt x="0" y="45"/>
                    </a:cubicBezTo>
                    <a:cubicBezTo>
                      <a:pt x="0" y="7"/>
                      <a:pt x="0" y="7"/>
                      <a:pt x="0" y="7"/>
                    </a:cubicBezTo>
                    <a:cubicBezTo>
                      <a:pt x="0" y="3"/>
                      <a:pt x="3" y="0"/>
                      <a:pt x="7" y="0"/>
                    </a:cubicBezTo>
                    <a:cubicBezTo>
                      <a:pt x="11" y="0"/>
                      <a:pt x="14" y="3"/>
                      <a:pt x="14" y="7"/>
                    </a:cubicBezTo>
                    <a:lnTo>
                      <a:pt x="14" y="4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996"/>
              <p:cNvSpPr/>
              <p:nvPr/>
            </p:nvSpPr>
            <p:spPr bwMode="auto">
              <a:xfrm>
                <a:off x="2855443" y="2460367"/>
                <a:ext cx="97528" cy="243822"/>
              </a:xfrm>
              <a:custGeom>
                <a:avLst/>
                <a:gdLst>
                  <a:gd name="T0" fmla="*/ 14 w 14"/>
                  <a:gd name="T1" fmla="*/ 29 h 36"/>
                  <a:gd name="T2" fmla="*/ 7 w 14"/>
                  <a:gd name="T3" fmla="*/ 36 h 36"/>
                  <a:gd name="T4" fmla="*/ 0 w 14"/>
                  <a:gd name="T5" fmla="*/ 29 h 36"/>
                  <a:gd name="T6" fmla="*/ 0 w 14"/>
                  <a:gd name="T7" fmla="*/ 7 h 36"/>
                  <a:gd name="T8" fmla="*/ 7 w 14"/>
                  <a:gd name="T9" fmla="*/ 0 h 36"/>
                  <a:gd name="T10" fmla="*/ 14 w 14"/>
                  <a:gd name="T11" fmla="*/ 7 h 36"/>
                  <a:gd name="T12" fmla="*/ 14 w 14"/>
                  <a:gd name="T13" fmla="*/ 29 h 36"/>
                </a:gdLst>
                <a:ahLst/>
                <a:cxnLst>
                  <a:cxn ang="0">
                    <a:pos x="T0" y="T1"/>
                  </a:cxn>
                  <a:cxn ang="0">
                    <a:pos x="T2" y="T3"/>
                  </a:cxn>
                  <a:cxn ang="0">
                    <a:pos x="T4" y="T5"/>
                  </a:cxn>
                  <a:cxn ang="0">
                    <a:pos x="T6" y="T7"/>
                  </a:cxn>
                  <a:cxn ang="0">
                    <a:pos x="T8" y="T9"/>
                  </a:cxn>
                  <a:cxn ang="0">
                    <a:pos x="T10" y="T11"/>
                  </a:cxn>
                  <a:cxn ang="0">
                    <a:pos x="T12" y="T13"/>
                  </a:cxn>
                </a:cxnLst>
                <a:rect l="0" t="0" r="r" b="b"/>
                <a:pathLst>
                  <a:path w="14" h="36">
                    <a:moveTo>
                      <a:pt x="14" y="29"/>
                    </a:moveTo>
                    <a:cubicBezTo>
                      <a:pt x="14" y="33"/>
                      <a:pt x="11" y="36"/>
                      <a:pt x="7" y="36"/>
                    </a:cubicBezTo>
                    <a:cubicBezTo>
                      <a:pt x="3" y="36"/>
                      <a:pt x="0" y="33"/>
                      <a:pt x="0" y="29"/>
                    </a:cubicBezTo>
                    <a:cubicBezTo>
                      <a:pt x="0" y="7"/>
                      <a:pt x="0" y="7"/>
                      <a:pt x="0" y="7"/>
                    </a:cubicBezTo>
                    <a:cubicBezTo>
                      <a:pt x="0" y="3"/>
                      <a:pt x="3" y="0"/>
                      <a:pt x="7" y="0"/>
                    </a:cubicBezTo>
                    <a:cubicBezTo>
                      <a:pt x="11" y="0"/>
                      <a:pt x="14" y="3"/>
                      <a:pt x="14" y="7"/>
                    </a:cubicBezTo>
                    <a:lnTo>
                      <a:pt x="14" y="2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997"/>
              <p:cNvSpPr/>
              <p:nvPr/>
            </p:nvSpPr>
            <p:spPr bwMode="auto">
              <a:xfrm>
                <a:off x="2734967" y="2534948"/>
                <a:ext cx="94661" cy="169241"/>
              </a:xfrm>
              <a:custGeom>
                <a:avLst/>
                <a:gdLst>
                  <a:gd name="T0" fmla="*/ 14 w 14"/>
                  <a:gd name="T1" fmla="*/ 18 h 25"/>
                  <a:gd name="T2" fmla="*/ 7 w 14"/>
                  <a:gd name="T3" fmla="*/ 25 h 25"/>
                  <a:gd name="T4" fmla="*/ 0 w 14"/>
                  <a:gd name="T5" fmla="*/ 18 h 25"/>
                  <a:gd name="T6" fmla="*/ 0 w 14"/>
                  <a:gd name="T7" fmla="*/ 6 h 25"/>
                  <a:gd name="T8" fmla="*/ 7 w 14"/>
                  <a:gd name="T9" fmla="*/ 0 h 25"/>
                  <a:gd name="T10" fmla="*/ 14 w 14"/>
                  <a:gd name="T11" fmla="*/ 6 h 25"/>
                  <a:gd name="T12" fmla="*/ 14 w 14"/>
                  <a:gd name="T13" fmla="*/ 18 h 25"/>
                </a:gdLst>
                <a:ahLst/>
                <a:cxnLst>
                  <a:cxn ang="0">
                    <a:pos x="T0" y="T1"/>
                  </a:cxn>
                  <a:cxn ang="0">
                    <a:pos x="T2" y="T3"/>
                  </a:cxn>
                  <a:cxn ang="0">
                    <a:pos x="T4" y="T5"/>
                  </a:cxn>
                  <a:cxn ang="0">
                    <a:pos x="T6" y="T7"/>
                  </a:cxn>
                  <a:cxn ang="0">
                    <a:pos x="T8" y="T9"/>
                  </a:cxn>
                  <a:cxn ang="0">
                    <a:pos x="T10" y="T11"/>
                  </a:cxn>
                  <a:cxn ang="0">
                    <a:pos x="T12" y="T13"/>
                  </a:cxn>
                </a:cxnLst>
                <a:rect l="0" t="0" r="r" b="b"/>
                <a:pathLst>
                  <a:path w="14" h="25">
                    <a:moveTo>
                      <a:pt x="14" y="18"/>
                    </a:moveTo>
                    <a:cubicBezTo>
                      <a:pt x="14" y="22"/>
                      <a:pt x="11" y="25"/>
                      <a:pt x="7" y="25"/>
                    </a:cubicBezTo>
                    <a:cubicBezTo>
                      <a:pt x="3" y="25"/>
                      <a:pt x="0" y="22"/>
                      <a:pt x="0" y="18"/>
                    </a:cubicBezTo>
                    <a:cubicBezTo>
                      <a:pt x="0" y="6"/>
                      <a:pt x="0" y="6"/>
                      <a:pt x="0" y="6"/>
                    </a:cubicBezTo>
                    <a:cubicBezTo>
                      <a:pt x="0" y="3"/>
                      <a:pt x="3" y="0"/>
                      <a:pt x="7" y="0"/>
                    </a:cubicBezTo>
                    <a:cubicBezTo>
                      <a:pt x="11" y="0"/>
                      <a:pt x="14" y="3"/>
                      <a:pt x="14" y="6"/>
                    </a:cubicBezTo>
                    <a:lnTo>
                      <a:pt x="14" y="1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000"/>
              <p:cNvSpPr/>
              <p:nvPr/>
            </p:nvSpPr>
            <p:spPr bwMode="auto">
              <a:xfrm>
                <a:off x="2686204" y="2147702"/>
                <a:ext cx="441745" cy="318402"/>
              </a:xfrm>
              <a:custGeom>
                <a:avLst/>
                <a:gdLst>
                  <a:gd name="T0" fmla="*/ 6 w 65"/>
                  <a:gd name="T1" fmla="*/ 45 h 47"/>
                  <a:gd name="T2" fmla="*/ 62 w 65"/>
                  <a:gd name="T3" fmla="*/ 7 h 47"/>
                  <a:gd name="T4" fmla="*/ 59 w 65"/>
                  <a:gd name="T5" fmla="*/ 2 h 47"/>
                  <a:gd name="T6" fmla="*/ 3 w 65"/>
                  <a:gd name="T7" fmla="*/ 40 h 47"/>
                  <a:gd name="T8" fmla="*/ 6 w 65"/>
                  <a:gd name="T9" fmla="*/ 45 h 47"/>
                </a:gdLst>
                <a:ahLst/>
                <a:cxnLst>
                  <a:cxn ang="0">
                    <a:pos x="T0" y="T1"/>
                  </a:cxn>
                  <a:cxn ang="0">
                    <a:pos x="T2" y="T3"/>
                  </a:cxn>
                  <a:cxn ang="0">
                    <a:pos x="T4" y="T5"/>
                  </a:cxn>
                  <a:cxn ang="0">
                    <a:pos x="T6" y="T7"/>
                  </a:cxn>
                  <a:cxn ang="0">
                    <a:pos x="T8" y="T9"/>
                  </a:cxn>
                </a:cxnLst>
                <a:rect l="0" t="0" r="r" b="b"/>
                <a:pathLst>
                  <a:path w="65" h="47">
                    <a:moveTo>
                      <a:pt x="6" y="45"/>
                    </a:moveTo>
                    <a:cubicBezTo>
                      <a:pt x="25" y="32"/>
                      <a:pt x="43" y="19"/>
                      <a:pt x="62" y="7"/>
                    </a:cubicBezTo>
                    <a:cubicBezTo>
                      <a:pt x="65" y="5"/>
                      <a:pt x="62" y="0"/>
                      <a:pt x="59" y="2"/>
                    </a:cubicBezTo>
                    <a:cubicBezTo>
                      <a:pt x="41" y="15"/>
                      <a:pt x="22" y="28"/>
                      <a:pt x="3" y="40"/>
                    </a:cubicBezTo>
                    <a:cubicBezTo>
                      <a:pt x="0" y="42"/>
                      <a:pt x="3" y="47"/>
                      <a:pt x="6" y="4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001"/>
              <p:cNvSpPr/>
              <p:nvPr/>
            </p:nvSpPr>
            <p:spPr bwMode="auto">
              <a:xfrm>
                <a:off x="2978789" y="2133361"/>
                <a:ext cx="169241" cy="169241"/>
              </a:xfrm>
              <a:custGeom>
                <a:avLst/>
                <a:gdLst>
                  <a:gd name="T0" fmla="*/ 5 w 25"/>
                  <a:gd name="T1" fmla="*/ 7 h 25"/>
                  <a:gd name="T2" fmla="*/ 21 w 25"/>
                  <a:gd name="T3" fmla="*/ 8 h 25"/>
                  <a:gd name="T4" fmla="*/ 18 w 25"/>
                  <a:gd name="T5" fmla="*/ 4 h 25"/>
                  <a:gd name="T6" fmla="*/ 13 w 25"/>
                  <a:gd name="T7" fmla="*/ 19 h 25"/>
                  <a:gd name="T8" fmla="*/ 20 w 25"/>
                  <a:gd name="T9" fmla="*/ 20 h 25"/>
                  <a:gd name="T10" fmla="*/ 24 w 25"/>
                  <a:gd name="T11" fmla="*/ 5 h 25"/>
                  <a:gd name="T12" fmla="*/ 21 w 25"/>
                  <a:gd name="T13" fmla="*/ 1 h 25"/>
                  <a:gd name="T14" fmla="*/ 5 w 25"/>
                  <a:gd name="T15" fmla="*/ 0 h 25"/>
                  <a:gd name="T16" fmla="*/ 5 w 25"/>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5" y="7"/>
                    </a:moveTo>
                    <a:cubicBezTo>
                      <a:pt x="10" y="7"/>
                      <a:pt x="16" y="8"/>
                      <a:pt x="21" y="8"/>
                    </a:cubicBezTo>
                    <a:cubicBezTo>
                      <a:pt x="20" y="7"/>
                      <a:pt x="19" y="5"/>
                      <a:pt x="18" y="4"/>
                    </a:cubicBezTo>
                    <a:cubicBezTo>
                      <a:pt x="16" y="9"/>
                      <a:pt x="15" y="14"/>
                      <a:pt x="13" y="19"/>
                    </a:cubicBezTo>
                    <a:cubicBezTo>
                      <a:pt x="12" y="23"/>
                      <a:pt x="18" y="25"/>
                      <a:pt x="20" y="20"/>
                    </a:cubicBezTo>
                    <a:cubicBezTo>
                      <a:pt x="21" y="15"/>
                      <a:pt x="23" y="10"/>
                      <a:pt x="24" y="5"/>
                    </a:cubicBezTo>
                    <a:cubicBezTo>
                      <a:pt x="25" y="3"/>
                      <a:pt x="23" y="1"/>
                      <a:pt x="21" y="1"/>
                    </a:cubicBezTo>
                    <a:cubicBezTo>
                      <a:pt x="16" y="1"/>
                      <a:pt x="10" y="0"/>
                      <a:pt x="5" y="0"/>
                    </a:cubicBezTo>
                    <a:cubicBezTo>
                      <a:pt x="0" y="0"/>
                      <a:pt x="0" y="6"/>
                      <a:pt x="5"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0" name="组合 7121"/>
            <p:cNvGrpSpPr/>
            <p:nvPr/>
          </p:nvGrpSpPr>
          <p:grpSpPr>
            <a:xfrm rot="18754343">
              <a:off x="7678911" y="1890961"/>
              <a:ext cx="461040" cy="680755"/>
              <a:chOff x="9561621" y="1515927"/>
              <a:chExt cx="556542" cy="821769"/>
            </a:xfrm>
          </p:grpSpPr>
          <p:sp>
            <p:nvSpPr>
              <p:cNvPr id="31" name="Freeform 2392"/>
              <p:cNvSpPr/>
              <p:nvPr/>
            </p:nvSpPr>
            <p:spPr bwMode="auto">
              <a:xfrm>
                <a:off x="9561621" y="1515927"/>
                <a:ext cx="556542" cy="660895"/>
              </a:xfrm>
              <a:custGeom>
                <a:avLst/>
                <a:gdLst>
                  <a:gd name="T0" fmla="*/ 28 w 54"/>
                  <a:gd name="T1" fmla="*/ 0 h 64"/>
                  <a:gd name="T2" fmla="*/ 26 w 54"/>
                  <a:gd name="T3" fmla="*/ 0 h 64"/>
                  <a:gd name="T4" fmla="*/ 1 w 54"/>
                  <a:gd name="T5" fmla="*/ 26 h 64"/>
                  <a:gd name="T6" fmla="*/ 11 w 54"/>
                  <a:gd name="T7" fmla="*/ 50 h 64"/>
                  <a:gd name="T8" fmla="*/ 14 w 54"/>
                  <a:gd name="T9" fmla="*/ 63 h 64"/>
                  <a:gd name="T10" fmla="*/ 14 w 54"/>
                  <a:gd name="T11" fmla="*/ 63 h 64"/>
                  <a:gd name="T12" fmla="*/ 16 w 54"/>
                  <a:gd name="T13" fmla="*/ 64 h 64"/>
                  <a:gd name="T14" fmla="*/ 38 w 54"/>
                  <a:gd name="T15" fmla="*/ 64 h 64"/>
                  <a:gd name="T16" fmla="*/ 40 w 54"/>
                  <a:gd name="T17" fmla="*/ 63 h 64"/>
                  <a:gd name="T18" fmla="*/ 40 w 54"/>
                  <a:gd name="T19" fmla="*/ 63 h 64"/>
                  <a:gd name="T20" fmla="*/ 44 w 54"/>
                  <a:gd name="T21" fmla="*/ 50 h 64"/>
                  <a:gd name="T22" fmla="*/ 53 w 54"/>
                  <a:gd name="T23" fmla="*/ 26 h 64"/>
                  <a:gd name="T24" fmla="*/ 28 w 54"/>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28" y="0"/>
                    </a:moveTo>
                    <a:cubicBezTo>
                      <a:pt x="26" y="0"/>
                      <a:pt x="26" y="0"/>
                      <a:pt x="26" y="0"/>
                    </a:cubicBezTo>
                    <a:cubicBezTo>
                      <a:pt x="10" y="1"/>
                      <a:pt x="0" y="13"/>
                      <a:pt x="1" y="26"/>
                    </a:cubicBezTo>
                    <a:cubicBezTo>
                      <a:pt x="2" y="40"/>
                      <a:pt x="10" y="42"/>
                      <a:pt x="11" y="50"/>
                    </a:cubicBezTo>
                    <a:cubicBezTo>
                      <a:pt x="12" y="59"/>
                      <a:pt x="14" y="63"/>
                      <a:pt x="14" y="63"/>
                    </a:cubicBezTo>
                    <a:cubicBezTo>
                      <a:pt x="14" y="63"/>
                      <a:pt x="14" y="63"/>
                      <a:pt x="14" y="63"/>
                    </a:cubicBezTo>
                    <a:cubicBezTo>
                      <a:pt x="15" y="63"/>
                      <a:pt x="15" y="64"/>
                      <a:pt x="16" y="64"/>
                    </a:cubicBezTo>
                    <a:cubicBezTo>
                      <a:pt x="38" y="64"/>
                      <a:pt x="38" y="64"/>
                      <a:pt x="38" y="64"/>
                    </a:cubicBezTo>
                    <a:cubicBezTo>
                      <a:pt x="39" y="64"/>
                      <a:pt x="40" y="63"/>
                      <a:pt x="40" y="63"/>
                    </a:cubicBezTo>
                    <a:cubicBezTo>
                      <a:pt x="40" y="63"/>
                      <a:pt x="40" y="63"/>
                      <a:pt x="40" y="63"/>
                    </a:cubicBezTo>
                    <a:cubicBezTo>
                      <a:pt x="40" y="63"/>
                      <a:pt x="43" y="59"/>
                      <a:pt x="44" y="50"/>
                    </a:cubicBezTo>
                    <a:cubicBezTo>
                      <a:pt x="45" y="42"/>
                      <a:pt x="52" y="40"/>
                      <a:pt x="53" y="26"/>
                    </a:cubicBezTo>
                    <a:cubicBezTo>
                      <a:pt x="54" y="13"/>
                      <a:pt x="45" y="1"/>
                      <a:pt x="28"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393"/>
              <p:cNvSpPr/>
              <p:nvPr/>
            </p:nvSpPr>
            <p:spPr bwMode="auto">
              <a:xfrm>
                <a:off x="9705106" y="2237694"/>
                <a:ext cx="269575" cy="30437"/>
              </a:xfrm>
              <a:custGeom>
                <a:avLst/>
                <a:gdLst>
                  <a:gd name="T0" fmla="*/ 26 w 26"/>
                  <a:gd name="T1" fmla="*/ 1 h 3"/>
                  <a:gd name="T2" fmla="*/ 24 w 26"/>
                  <a:gd name="T3" fmla="*/ 3 h 3"/>
                  <a:gd name="T4" fmla="*/ 2 w 26"/>
                  <a:gd name="T5" fmla="*/ 3 h 3"/>
                  <a:gd name="T6" fmla="*/ 0 w 26"/>
                  <a:gd name="T7" fmla="*/ 1 h 3"/>
                  <a:gd name="T8" fmla="*/ 2 w 26"/>
                  <a:gd name="T9" fmla="*/ 0 h 3"/>
                  <a:gd name="T10" fmla="*/ 24 w 26"/>
                  <a:gd name="T11" fmla="*/ 0 h 3"/>
                  <a:gd name="T12" fmla="*/ 26 w 26"/>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6" h="3">
                    <a:moveTo>
                      <a:pt x="26" y="1"/>
                    </a:moveTo>
                    <a:cubicBezTo>
                      <a:pt x="26" y="2"/>
                      <a:pt x="25" y="3"/>
                      <a:pt x="24" y="3"/>
                    </a:cubicBezTo>
                    <a:cubicBezTo>
                      <a:pt x="2" y="3"/>
                      <a:pt x="2" y="3"/>
                      <a:pt x="2" y="3"/>
                    </a:cubicBezTo>
                    <a:cubicBezTo>
                      <a:pt x="1" y="3"/>
                      <a:pt x="0" y="2"/>
                      <a:pt x="0" y="1"/>
                    </a:cubicBezTo>
                    <a:cubicBezTo>
                      <a:pt x="0" y="0"/>
                      <a:pt x="1" y="0"/>
                      <a:pt x="2" y="0"/>
                    </a:cubicBezTo>
                    <a:cubicBezTo>
                      <a:pt x="24" y="0"/>
                      <a:pt x="24" y="0"/>
                      <a:pt x="24" y="0"/>
                    </a:cubicBezTo>
                    <a:cubicBezTo>
                      <a:pt x="25" y="0"/>
                      <a:pt x="26" y="0"/>
                      <a:pt x="26"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391"/>
              <p:cNvSpPr/>
              <p:nvPr/>
            </p:nvSpPr>
            <p:spPr bwMode="auto">
              <a:xfrm>
                <a:off x="9705106" y="2185518"/>
                <a:ext cx="269575" cy="30437"/>
              </a:xfrm>
              <a:custGeom>
                <a:avLst/>
                <a:gdLst>
                  <a:gd name="T0" fmla="*/ 26 w 26"/>
                  <a:gd name="T1" fmla="*/ 2 h 3"/>
                  <a:gd name="T2" fmla="*/ 24 w 26"/>
                  <a:gd name="T3" fmla="*/ 3 h 3"/>
                  <a:gd name="T4" fmla="*/ 2 w 26"/>
                  <a:gd name="T5" fmla="*/ 3 h 3"/>
                  <a:gd name="T6" fmla="*/ 0 w 26"/>
                  <a:gd name="T7" fmla="*/ 2 h 3"/>
                  <a:gd name="T8" fmla="*/ 2 w 26"/>
                  <a:gd name="T9" fmla="*/ 0 h 3"/>
                  <a:gd name="T10" fmla="*/ 24 w 26"/>
                  <a:gd name="T11" fmla="*/ 0 h 3"/>
                  <a:gd name="T12" fmla="*/ 26 w 26"/>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6" h="3">
                    <a:moveTo>
                      <a:pt x="26" y="2"/>
                    </a:moveTo>
                    <a:cubicBezTo>
                      <a:pt x="26" y="3"/>
                      <a:pt x="25" y="3"/>
                      <a:pt x="24" y="3"/>
                    </a:cubicBezTo>
                    <a:cubicBezTo>
                      <a:pt x="2" y="3"/>
                      <a:pt x="2" y="3"/>
                      <a:pt x="2" y="3"/>
                    </a:cubicBezTo>
                    <a:cubicBezTo>
                      <a:pt x="1" y="3"/>
                      <a:pt x="0" y="3"/>
                      <a:pt x="0" y="2"/>
                    </a:cubicBezTo>
                    <a:cubicBezTo>
                      <a:pt x="0" y="1"/>
                      <a:pt x="1" y="0"/>
                      <a:pt x="2" y="0"/>
                    </a:cubicBezTo>
                    <a:cubicBezTo>
                      <a:pt x="24" y="0"/>
                      <a:pt x="24" y="0"/>
                      <a:pt x="24" y="0"/>
                    </a:cubicBezTo>
                    <a:cubicBezTo>
                      <a:pt x="25" y="0"/>
                      <a:pt x="26" y="1"/>
                      <a:pt x="26"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394"/>
              <p:cNvSpPr/>
              <p:nvPr/>
            </p:nvSpPr>
            <p:spPr bwMode="auto">
              <a:xfrm>
                <a:off x="9726844" y="2276824"/>
                <a:ext cx="217399" cy="60872"/>
              </a:xfrm>
              <a:custGeom>
                <a:avLst/>
                <a:gdLst>
                  <a:gd name="T0" fmla="*/ 0 w 21"/>
                  <a:gd name="T1" fmla="*/ 0 h 6"/>
                  <a:gd name="T2" fmla="*/ 21 w 21"/>
                  <a:gd name="T3" fmla="*/ 0 h 6"/>
                  <a:gd name="T4" fmla="*/ 10 w 21"/>
                  <a:gd name="T5" fmla="*/ 5 h 6"/>
                  <a:gd name="T6" fmla="*/ 0 w 21"/>
                  <a:gd name="T7" fmla="*/ 0 h 6"/>
                </a:gdLst>
                <a:ahLst/>
                <a:cxnLst>
                  <a:cxn ang="0">
                    <a:pos x="T0" y="T1"/>
                  </a:cxn>
                  <a:cxn ang="0">
                    <a:pos x="T2" y="T3"/>
                  </a:cxn>
                  <a:cxn ang="0">
                    <a:pos x="T4" y="T5"/>
                  </a:cxn>
                  <a:cxn ang="0">
                    <a:pos x="T6" y="T7"/>
                  </a:cxn>
                </a:cxnLst>
                <a:rect l="0" t="0" r="r" b="b"/>
                <a:pathLst>
                  <a:path w="21" h="6">
                    <a:moveTo>
                      <a:pt x="0" y="0"/>
                    </a:moveTo>
                    <a:cubicBezTo>
                      <a:pt x="21" y="0"/>
                      <a:pt x="21" y="0"/>
                      <a:pt x="21" y="0"/>
                    </a:cubicBezTo>
                    <a:cubicBezTo>
                      <a:pt x="21" y="0"/>
                      <a:pt x="19" y="6"/>
                      <a:pt x="10" y="5"/>
                    </a:cubicBezTo>
                    <a:cubicBezTo>
                      <a:pt x="3" y="5"/>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5" name="Freeform 3236"/>
            <p:cNvSpPr/>
            <p:nvPr/>
          </p:nvSpPr>
          <p:spPr bwMode="auto">
            <a:xfrm rot="2517898">
              <a:off x="10444355" y="2473233"/>
              <a:ext cx="331714" cy="601399"/>
            </a:xfrm>
            <a:custGeom>
              <a:avLst/>
              <a:gdLst>
                <a:gd name="T0" fmla="*/ 20 w 52"/>
                <a:gd name="T1" fmla="*/ 94 h 94"/>
                <a:gd name="T2" fmla="*/ 20 w 52"/>
                <a:gd name="T3" fmla="*/ 83 h 94"/>
                <a:gd name="T4" fmla="*/ 0 w 52"/>
                <a:gd name="T5" fmla="*/ 78 h 94"/>
                <a:gd name="T6" fmla="*/ 4 w 52"/>
                <a:gd name="T7" fmla="*/ 65 h 94"/>
                <a:gd name="T8" fmla="*/ 23 w 52"/>
                <a:gd name="T9" fmla="*/ 70 h 94"/>
                <a:gd name="T10" fmla="*/ 34 w 52"/>
                <a:gd name="T11" fmla="*/ 63 h 94"/>
                <a:gd name="T12" fmla="*/ 22 w 52"/>
                <a:gd name="T13" fmla="*/ 53 h 94"/>
                <a:gd name="T14" fmla="*/ 1 w 52"/>
                <a:gd name="T15" fmla="*/ 31 h 94"/>
                <a:gd name="T16" fmla="*/ 20 w 52"/>
                <a:gd name="T17" fmla="*/ 11 h 94"/>
                <a:gd name="T18" fmla="*/ 20 w 52"/>
                <a:gd name="T19" fmla="*/ 0 h 94"/>
                <a:gd name="T20" fmla="*/ 32 w 52"/>
                <a:gd name="T21" fmla="*/ 0 h 94"/>
                <a:gd name="T22" fmla="*/ 32 w 52"/>
                <a:gd name="T23" fmla="*/ 10 h 94"/>
                <a:gd name="T24" fmla="*/ 48 w 52"/>
                <a:gd name="T25" fmla="*/ 14 h 94"/>
                <a:gd name="T26" fmla="*/ 45 w 52"/>
                <a:gd name="T27" fmla="*/ 27 h 94"/>
                <a:gd name="T28" fmla="*/ 28 w 52"/>
                <a:gd name="T29" fmla="*/ 23 h 94"/>
                <a:gd name="T30" fmla="*/ 19 w 52"/>
                <a:gd name="T31" fmla="*/ 30 h 94"/>
                <a:gd name="T32" fmla="*/ 32 w 52"/>
                <a:gd name="T33" fmla="*/ 39 h 94"/>
                <a:gd name="T34" fmla="*/ 52 w 52"/>
                <a:gd name="T35" fmla="*/ 61 h 94"/>
                <a:gd name="T36" fmla="*/ 31 w 52"/>
                <a:gd name="T37" fmla="*/ 83 h 94"/>
                <a:gd name="T38" fmla="*/ 31 w 52"/>
                <a:gd name="T39" fmla="*/ 94 h 94"/>
                <a:gd name="T40" fmla="*/ 20 w 52"/>
                <a:gd name="T41"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94">
                  <a:moveTo>
                    <a:pt x="20" y="94"/>
                  </a:moveTo>
                  <a:cubicBezTo>
                    <a:pt x="20" y="83"/>
                    <a:pt x="20" y="83"/>
                    <a:pt x="20" y="83"/>
                  </a:cubicBezTo>
                  <a:cubicBezTo>
                    <a:pt x="12" y="83"/>
                    <a:pt x="5" y="81"/>
                    <a:pt x="0" y="78"/>
                  </a:cubicBezTo>
                  <a:cubicBezTo>
                    <a:pt x="4" y="65"/>
                    <a:pt x="4" y="65"/>
                    <a:pt x="4" y="65"/>
                  </a:cubicBezTo>
                  <a:cubicBezTo>
                    <a:pt x="8" y="67"/>
                    <a:pt x="15" y="70"/>
                    <a:pt x="23" y="70"/>
                  </a:cubicBezTo>
                  <a:cubicBezTo>
                    <a:pt x="29" y="70"/>
                    <a:pt x="34" y="67"/>
                    <a:pt x="34" y="63"/>
                  </a:cubicBezTo>
                  <a:cubicBezTo>
                    <a:pt x="34" y="58"/>
                    <a:pt x="30" y="56"/>
                    <a:pt x="22" y="53"/>
                  </a:cubicBezTo>
                  <a:cubicBezTo>
                    <a:pt x="9" y="48"/>
                    <a:pt x="1" y="43"/>
                    <a:pt x="1" y="31"/>
                  </a:cubicBezTo>
                  <a:cubicBezTo>
                    <a:pt x="1" y="21"/>
                    <a:pt x="8" y="13"/>
                    <a:pt x="20" y="11"/>
                  </a:cubicBezTo>
                  <a:cubicBezTo>
                    <a:pt x="20" y="0"/>
                    <a:pt x="20" y="0"/>
                    <a:pt x="20" y="0"/>
                  </a:cubicBezTo>
                  <a:cubicBezTo>
                    <a:pt x="32" y="0"/>
                    <a:pt x="32" y="0"/>
                    <a:pt x="32" y="0"/>
                  </a:cubicBezTo>
                  <a:cubicBezTo>
                    <a:pt x="32" y="10"/>
                    <a:pt x="32" y="10"/>
                    <a:pt x="32" y="10"/>
                  </a:cubicBezTo>
                  <a:cubicBezTo>
                    <a:pt x="39" y="10"/>
                    <a:pt x="45" y="12"/>
                    <a:pt x="48" y="14"/>
                  </a:cubicBezTo>
                  <a:cubicBezTo>
                    <a:pt x="45" y="27"/>
                    <a:pt x="45" y="27"/>
                    <a:pt x="45" y="27"/>
                  </a:cubicBezTo>
                  <a:cubicBezTo>
                    <a:pt x="42" y="26"/>
                    <a:pt x="37" y="23"/>
                    <a:pt x="28" y="23"/>
                  </a:cubicBezTo>
                  <a:cubicBezTo>
                    <a:pt x="21" y="23"/>
                    <a:pt x="19" y="26"/>
                    <a:pt x="19" y="30"/>
                  </a:cubicBezTo>
                  <a:cubicBezTo>
                    <a:pt x="19" y="33"/>
                    <a:pt x="23" y="36"/>
                    <a:pt x="32" y="39"/>
                  </a:cubicBezTo>
                  <a:cubicBezTo>
                    <a:pt x="46" y="44"/>
                    <a:pt x="52" y="51"/>
                    <a:pt x="52" y="61"/>
                  </a:cubicBezTo>
                  <a:cubicBezTo>
                    <a:pt x="52" y="71"/>
                    <a:pt x="44" y="80"/>
                    <a:pt x="31" y="83"/>
                  </a:cubicBezTo>
                  <a:cubicBezTo>
                    <a:pt x="31" y="94"/>
                    <a:pt x="31" y="94"/>
                    <a:pt x="31" y="94"/>
                  </a:cubicBezTo>
                  <a:lnTo>
                    <a:pt x="20" y="9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文本框 7122"/>
            <p:cNvSpPr txBox="1"/>
            <p:nvPr/>
          </p:nvSpPr>
          <p:spPr>
            <a:xfrm rot="2515202">
              <a:off x="9688160" y="1666468"/>
              <a:ext cx="1863057" cy="523220"/>
            </a:xfrm>
            <a:prstGeom prst="rect">
              <a:avLst/>
            </a:prstGeom>
            <a:noFill/>
          </p:spPr>
          <p:txBody>
            <a:bodyPr wrap="square" rtlCol="0">
              <a:spAutoFit/>
            </a:bodyPr>
            <a:lstStyle/>
            <a:p>
              <a:r>
                <a:rPr lang="en-US" altLang="zh-CN" sz="1400" smtClean="0">
                  <a:solidFill>
                    <a:schemeClr val="bg1"/>
                  </a:solidFill>
                </a:rPr>
                <a:t>Add your text here and write down your idea</a:t>
              </a:r>
              <a:endParaRPr lang="zh-CN" altLang="en-US" sz="1400">
                <a:solidFill>
                  <a:schemeClr val="bg1"/>
                </a:solidFill>
              </a:endParaRPr>
            </a:p>
          </p:txBody>
        </p:sp>
        <p:sp>
          <p:nvSpPr>
            <p:cNvPr id="37" name="文本框 1890"/>
            <p:cNvSpPr txBox="1"/>
            <p:nvPr/>
          </p:nvSpPr>
          <p:spPr>
            <a:xfrm rot="2570690">
              <a:off x="6225008" y="5473757"/>
              <a:ext cx="1863057" cy="738664"/>
            </a:xfrm>
            <a:prstGeom prst="rect">
              <a:avLst/>
            </a:prstGeom>
            <a:noFill/>
          </p:spPr>
          <p:txBody>
            <a:bodyPr wrap="square" rtlCol="0">
              <a:spAutoFit/>
            </a:bodyPr>
            <a:lstStyle/>
            <a:p>
              <a:r>
                <a:rPr lang="en-US" altLang="zh-CN" sz="1400" smtClean="0">
                  <a:solidFill>
                    <a:schemeClr val="bg1"/>
                  </a:solidFill>
                </a:rPr>
                <a:t> Add your</a:t>
              </a:r>
              <a:endParaRPr lang="en-US" altLang="zh-CN" sz="1400" smtClean="0">
                <a:solidFill>
                  <a:schemeClr val="bg1"/>
                </a:solidFill>
              </a:endParaRPr>
            </a:p>
            <a:p>
              <a:r>
                <a:rPr lang="en-US" altLang="zh-CN" sz="1400" smtClean="0">
                  <a:solidFill>
                    <a:schemeClr val="bg1"/>
                  </a:solidFill>
                </a:rPr>
                <a:t> text here and write    down your idea</a:t>
              </a:r>
              <a:endParaRPr lang="zh-CN" altLang="en-US" sz="1400">
                <a:solidFill>
                  <a:schemeClr val="bg1"/>
                </a:solidFill>
              </a:endParaRPr>
            </a:p>
          </p:txBody>
        </p:sp>
        <p:sp>
          <p:nvSpPr>
            <p:cNvPr id="38" name="文本框 1891"/>
            <p:cNvSpPr txBox="1"/>
            <p:nvPr/>
          </p:nvSpPr>
          <p:spPr>
            <a:xfrm rot="18759857">
              <a:off x="9995610" y="5338560"/>
              <a:ext cx="1863057" cy="738664"/>
            </a:xfrm>
            <a:prstGeom prst="rect">
              <a:avLst/>
            </a:prstGeom>
            <a:noFill/>
          </p:spPr>
          <p:txBody>
            <a:bodyPr wrap="square" rtlCol="0">
              <a:spAutoFit/>
            </a:bodyPr>
            <a:lstStyle/>
            <a:p>
              <a:r>
                <a:rPr lang="en-US" altLang="zh-CN" sz="1400" smtClean="0">
                  <a:solidFill>
                    <a:schemeClr val="bg1"/>
                  </a:solidFill>
                </a:rPr>
                <a:t> Add your</a:t>
              </a:r>
              <a:endParaRPr lang="en-US" altLang="zh-CN" sz="1400" smtClean="0">
                <a:solidFill>
                  <a:schemeClr val="bg1"/>
                </a:solidFill>
              </a:endParaRPr>
            </a:p>
            <a:p>
              <a:r>
                <a:rPr lang="en-US" altLang="zh-CN" sz="1400" smtClean="0">
                  <a:solidFill>
                    <a:schemeClr val="bg1"/>
                  </a:solidFill>
                </a:rPr>
                <a:t> text here and write    down your idea</a:t>
              </a:r>
              <a:endParaRPr lang="zh-CN" altLang="en-US" sz="1400">
                <a:solidFill>
                  <a:schemeClr val="bg1"/>
                </a:solidFill>
              </a:endParaRPr>
            </a:p>
          </p:txBody>
        </p:sp>
        <p:sp>
          <p:nvSpPr>
            <p:cNvPr id="39" name="文本框 1892"/>
            <p:cNvSpPr txBox="1"/>
            <p:nvPr/>
          </p:nvSpPr>
          <p:spPr>
            <a:xfrm rot="18759857">
              <a:off x="6227366" y="1918790"/>
              <a:ext cx="1863057" cy="738664"/>
            </a:xfrm>
            <a:prstGeom prst="rect">
              <a:avLst/>
            </a:prstGeom>
            <a:noFill/>
          </p:spPr>
          <p:txBody>
            <a:bodyPr wrap="square" rtlCol="0">
              <a:spAutoFit/>
            </a:bodyPr>
            <a:lstStyle/>
            <a:p>
              <a:r>
                <a:rPr lang="en-US" altLang="zh-CN" sz="1400" smtClean="0">
                  <a:solidFill>
                    <a:schemeClr val="bg1"/>
                  </a:solidFill>
                </a:rPr>
                <a:t> Add your text here and write down your idea</a:t>
              </a:r>
              <a:endParaRPr lang="zh-CN" altLang="en-US" sz="1400">
                <a:solidFill>
                  <a:schemeClr val="bg1"/>
                </a:solidFill>
              </a:endParaRPr>
            </a:p>
          </p:txBody>
        </p:sp>
        <p:sp>
          <p:nvSpPr>
            <p:cNvPr id="40" name="文本框 7123"/>
            <p:cNvSpPr txBox="1"/>
            <p:nvPr/>
          </p:nvSpPr>
          <p:spPr>
            <a:xfrm rot="18752335">
              <a:off x="6693863" y="2681144"/>
              <a:ext cx="1422074" cy="400110"/>
            </a:xfrm>
            <a:prstGeom prst="rect">
              <a:avLst/>
            </a:prstGeom>
            <a:noFill/>
          </p:spPr>
          <p:txBody>
            <a:bodyPr wrap="square" rtlCol="0">
              <a:spAutoFit/>
            </a:bodyPr>
            <a:lstStyle/>
            <a:p>
              <a:r>
                <a:rPr lang="en-US" altLang="zh-CN" sz="2000" smtClean="0">
                  <a:solidFill>
                    <a:schemeClr val="bg1"/>
                  </a:solidFill>
                  <a:ea typeface="华康俪金黑W8(P)" panose="020B0800000000000000" pitchFamily="34" charset="-122"/>
                </a:rPr>
                <a:t>TEXT01</a:t>
              </a:r>
              <a:endParaRPr lang="zh-CN" altLang="en-US" sz="2000">
                <a:solidFill>
                  <a:schemeClr val="bg1"/>
                </a:solidFill>
                <a:ea typeface="华康俪金黑W8(P)" panose="020B0800000000000000" pitchFamily="34" charset="-122"/>
              </a:endParaRPr>
            </a:p>
          </p:txBody>
        </p:sp>
        <p:sp>
          <p:nvSpPr>
            <p:cNvPr id="41" name="文本框 1894"/>
            <p:cNvSpPr txBox="1"/>
            <p:nvPr/>
          </p:nvSpPr>
          <p:spPr>
            <a:xfrm rot="18752335">
              <a:off x="9575945" y="5203701"/>
              <a:ext cx="1422074" cy="400110"/>
            </a:xfrm>
            <a:prstGeom prst="rect">
              <a:avLst/>
            </a:prstGeom>
            <a:noFill/>
          </p:spPr>
          <p:txBody>
            <a:bodyPr wrap="square" rtlCol="0">
              <a:spAutoFit/>
            </a:bodyPr>
            <a:lstStyle/>
            <a:p>
              <a:r>
                <a:rPr lang="en-US" altLang="zh-CN" sz="2000" smtClean="0">
                  <a:solidFill>
                    <a:schemeClr val="bg1"/>
                  </a:solidFill>
                  <a:ea typeface="华康俪金黑W8(P)" panose="020B0800000000000000" pitchFamily="34" charset="-122"/>
                </a:rPr>
                <a:t>TEXT04</a:t>
              </a:r>
              <a:endParaRPr lang="zh-CN" altLang="en-US" sz="2000">
                <a:solidFill>
                  <a:schemeClr val="bg1"/>
                </a:solidFill>
                <a:ea typeface="华康俪金黑W8(P)" panose="020B0800000000000000" pitchFamily="34" charset="-122"/>
              </a:endParaRPr>
            </a:p>
          </p:txBody>
        </p:sp>
        <p:sp>
          <p:nvSpPr>
            <p:cNvPr id="42" name="文本框 1895"/>
            <p:cNvSpPr txBox="1"/>
            <p:nvPr/>
          </p:nvSpPr>
          <p:spPr>
            <a:xfrm rot="2478539">
              <a:off x="9367333" y="2175383"/>
              <a:ext cx="1422074" cy="400110"/>
            </a:xfrm>
            <a:prstGeom prst="rect">
              <a:avLst/>
            </a:prstGeom>
            <a:noFill/>
          </p:spPr>
          <p:txBody>
            <a:bodyPr wrap="square" rtlCol="0">
              <a:spAutoFit/>
            </a:bodyPr>
            <a:lstStyle/>
            <a:p>
              <a:r>
                <a:rPr lang="en-US" altLang="zh-CN" sz="2000" smtClean="0">
                  <a:solidFill>
                    <a:schemeClr val="bg1"/>
                  </a:solidFill>
                  <a:ea typeface="华康俪金黑W8(P)" panose="020B0800000000000000" pitchFamily="34" charset="-122"/>
                </a:rPr>
                <a:t>TEXT02</a:t>
              </a:r>
              <a:endParaRPr lang="zh-CN" altLang="en-US" sz="2000">
                <a:solidFill>
                  <a:schemeClr val="bg1"/>
                </a:solidFill>
                <a:ea typeface="华康俪金黑W8(P)" panose="020B0800000000000000" pitchFamily="34" charset="-122"/>
              </a:endParaRPr>
            </a:p>
          </p:txBody>
        </p:sp>
        <p:sp>
          <p:nvSpPr>
            <p:cNvPr id="43" name="文本框 1896"/>
            <p:cNvSpPr txBox="1"/>
            <p:nvPr/>
          </p:nvSpPr>
          <p:spPr>
            <a:xfrm rot="2574466">
              <a:off x="6862738" y="4985301"/>
              <a:ext cx="1422074" cy="400110"/>
            </a:xfrm>
            <a:prstGeom prst="rect">
              <a:avLst/>
            </a:prstGeom>
            <a:noFill/>
          </p:spPr>
          <p:txBody>
            <a:bodyPr wrap="square" rtlCol="0">
              <a:spAutoFit/>
            </a:bodyPr>
            <a:lstStyle/>
            <a:p>
              <a:r>
                <a:rPr lang="en-US" altLang="zh-CN" sz="2000" smtClean="0">
                  <a:solidFill>
                    <a:schemeClr val="bg1"/>
                  </a:solidFill>
                  <a:ea typeface="华康俪金黑W8(P)" panose="020B0800000000000000" pitchFamily="34" charset="-122"/>
                </a:rPr>
                <a:t>TEXT03</a:t>
              </a:r>
              <a:endParaRPr lang="zh-CN" altLang="en-US" sz="2000">
                <a:solidFill>
                  <a:schemeClr val="bg1"/>
                </a:solidFill>
                <a:ea typeface="华康俪金黑W8(P)" panose="020B0800000000000000" pitchFamily="34" charset="-122"/>
              </a:endParaRPr>
            </a:p>
          </p:txBody>
        </p:sp>
        <p:sp>
          <p:nvSpPr>
            <p:cNvPr id="44" name="Freeform 21"/>
            <p:cNvSpPr>
              <a:spLocks noEditPoints="1"/>
            </p:cNvSpPr>
            <p:nvPr/>
          </p:nvSpPr>
          <p:spPr bwMode="auto">
            <a:xfrm>
              <a:off x="8546917" y="3327382"/>
              <a:ext cx="837133" cy="745198"/>
            </a:xfrm>
            <a:custGeom>
              <a:avLst/>
              <a:gdLst>
                <a:gd name="T0" fmla="*/ 62 w 401"/>
                <a:gd name="T1" fmla="*/ 116 h 357"/>
                <a:gd name="T2" fmla="*/ 117 w 401"/>
                <a:gd name="T3" fmla="*/ 135 h 357"/>
                <a:gd name="T4" fmla="*/ 124 w 401"/>
                <a:gd name="T5" fmla="*/ 133 h 357"/>
                <a:gd name="T6" fmla="*/ 155 w 401"/>
                <a:gd name="T7" fmla="*/ 106 h 357"/>
                <a:gd name="T8" fmla="*/ 156 w 401"/>
                <a:gd name="T9" fmla="*/ 100 h 357"/>
                <a:gd name="T10" fmla="*/ 141 w 401"/>
                <a:gd name="T11" fmla="*/ 81 h 357"/>
                <a:gd name="T12" fmla="*/ 219 w 401"/>
                <a:gd name="T13" fmla="*/ 1 h 357"/>
                <a:gd name="T14" fmla="*/ 160 w 401"/>
                <a:gd name="T15" fmla="*/ 1 h 357"/>
                <a:gd name="T16" fmla="*/ 86 w 401"/>
                <a:gd name="T17" fmla="*/ 39 h 357"/>
                <a:gd name="T18" fmla="*/ 55 w 401"/>
                <a:gd name="T19" fmla="*/ 63 h 357"/>
                <a:gd name="T20" fmla="*/ 43 w 401"/>
                <a:gd name="T21" fmla="*/ 90 h 357"/>
                <a:gd name="T22" fmla="*/ 18 w 401"/>
                <a:gd name="T23" fmla="*/ 98 h 357"/>
                <a:gd name="T24" fmla="*/ 3 w 401"/>
                <a:gd name="T25" fmla="*/ 110 h 357"/>
                <a:gd name="T26" fmla="*/ 2 w 401"/>
                <a:gd name="T27" fmla="*/ 120 h 357"/>
                <a:gd name="T28" fmla="*/ 30 w 401"/>
                <a:gd name="T29" fmla="*/ 150 h 357"/>
                <a:gd name="T30" fmla="*/ 41 w 401"/>
                <a:gd name="T31" fmla="*/ 152 h 357"/>
                <a:gd name="T32" fmla="*/ 55 w 401"/>
                <a:gd name="T33" fmla="*/ 139 h 357"/>
                <a:gd name="T34" fmla="*/ 62 w 401"/>
                <a:gd name="T35" fmla="*/ 116 h 357"/>
                <a:gd name="T36" fmla="*/ 177 w 401"/>
                <a:gd name="T37" fmla="*/ 126 h 357"/>
                <a:gd name="T38" fmla="*/ 169 w 401"/>
                <a:gd name="T39" fmla="*/ 125 h 357"/>
                <a:gd name="T40" fmla="*/ 140 w 401"/>
                <a:gd name="T41" fmla="*/ 150 h 357"/>
                <a:gd name="T42" fmla="*/ 139 w 401"/>
                <a:gd name="T43" fmla="*/ 158 h 357"/>
                <a:gd name="T44" fmla="*/ 305 w 401"/>
                <a:gd name="T45" fmla="*/ 347 h 357"/>
                <a:gd name="T46" fmla="*/ 320 w 401"/>
                <a:gd name="T47" fmla="*/ 348 h 357"/>
                <a:gd name="T48" fmla="*/ 340 w 401"/>
                <a:gd name="T49" fmla="*/ 332 h 357"/>
                <a:gd name="T50" fmla="*/ 341 w 401"/>
                <a:gd name="T51" fmla="*/ 317 h 357"/>
                <a:gd name="T52" fmla="*/ 177 w 401"/>
                <a:gd name="T53" fmla="*/ 126 h 357"/>
                <a:gd name="T54" fmla="*/ 398 w 401"/>
                <a:gd name="T55" fmla="*/ 46 h 357"/>
                <a:gd name="T56" fmla="*/ 389 w 401"/>
                <a:gd name="T57" fmla="*/ 42 h 357"/>
                <a:gd name="T58" fmla="*/ 369 w 401"/>
                <a:gd name="T59" fmla="*/ 72 h 357"/>
                <a:gd name="T60" fmla="*/ 331 w 401"/>
                <a:gd name="T61" fmla="*/ 80 h 357"/>
                <a:gd name="T62" fmla="*/ 320 w 401"/>
                <a:gd name="T63" fmla="*/ 45 h 357"/>
                <a:gd name="T64" fmla="*/ 338 w 401"/>
                <a:gd name="T65" fmla="*/ 13 h 357"/>
                <a:gd name="T66" fmla="*/ 330 w 401"/>
                <a:gd name="T67" fmla="*/ 6 h 357"/>
                <a:gd name="T68" fmla="*/ 274 w 401"/>
                <a:gd name="T69" fmla="*/ 51 h 357"/>
                <a:gd name="T70" fmla="*/ 257 w 401"/>
                <a:gd name="T71" fmla="*/ 121 h 357"/>
                <a:gd name="T72" fmla="*/ 230 w 401"/>
                <a:gd name="T73" fmla="*/ 149 h 357"/>
                <a:gd name="T74" fmla="*/ 257 w 401"/>
                <a:gd name="T75" fmla="*/ 181 h 357"/>
                <a:gd name="T76" fmla="*/ 290 w 401"/>
                <a:gd name="T77" fmla="*/ 149 h 357"/>
                <a:gd name="T78" fmla="*/ 330 w 401"/>
                <a:gd name="T79" fmla="*/ 137 h 357"/>
                <a:gd name="T80" fmla="*/ 391 w 401"/>
                <a:gd name="T81" fmla="*/ 112 h 357"/>
                <a:gd name="T82" fmla="*/ 398 w 401"/>
                <a:gd name="T83" fmla="*/ 46 h 357"/>
                <a:gd name="T84" fmla="*/ 55 w 401"/>
                <a:gd name="T85" fmla="*/ 319 h 357"/>
                <a:gd name="T86" fmla="*/ 55 w 401"/>
                <a:gd name="T87" fmla="*/ 334 h 357"/>
                <a:gd name="T88" fmla="*/ 74 w 401"/>
                <a:gd name="T89" fmla="*/ 353 h 357"/>
                <a:gd name="T90" fmla="*/ 89 w 401"/>
                <a:gd name="T91" fmla="*/ 351 h 357"/>
                <a:gd name="T92" fmla="*/ 187 w 401"/>
                <a:gd name="T93" fmla="*/ 254 h 357"/>
                <a:gd name="T94" fmla="*/ 157 w 401"/>
                <a:gd name="T95" fmla="*/ 220 h 357"/>
                <a:gd name="T96" fmla="*/ 55 w 401"/>
                <a:gd name="T97" fmla="*/ 31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1" h="357">
                  <a:moveTo>
                    <a:pt x="62" y="116"/>
                  </a:moveTo>
                  <a:cubicBezTo>
                    <a:pt x="81" y="101"/>
                    <a:pt x="97" y="111"/>
                    <a:pt x="117" y="135"/>
                  </a:cubicBezTo>
                  <a:cubicBezTo>
                    <a:pt x="120" y="138"/>
                    <a:pt x="123" y="135"/>
                    <a:pt x="124" y="133"/>
                  </a:cubicBezTo>
                  <a:cubicBezTo>
                    <a:pt x="126" y="132"/>
                    <a:pt x="154" y="107"/>
                    <a:pt x="155" y="106"/>
                  </a:cubicBezTo>
                  <a:cubicBezTo>
                    <a:pt x="156" y="105"/>
                    <a:pt x="158" y="102"/>
                    <a:pt x="156" y="100"/>
                  </a:cubicBezTo>
                  <a:cubicBezTo>
                    <a:pt x="154" y="98"/>
                    <a:pt x="146" y="88"/>
                    <a:pt x="141" y="81"/>
                  </a:cubicBezTo>
                  <a:cubicBezTo>
                    <a:pt x="105" y="34"/>
                    <a:pt x="240" y="2"/>
                    <a:pt x="219" y="1"/>
                  </a:cubicBezTo>
                  <a:cubicBezTo>
                    <a:pt x="208" y="1"/>
                    <a:pt x="166" y="0"/>
                    <a:pt x="160" y="1"/>
                  </a:cubicBezTo>
                  <a:cubicBezTo>
                    <a:pt x="134" y="4"/>
                    <a:pt x="102" y="28"/>
                    <a:pt x="86" y="39"/>
                  </a:cubicBezTo>
                  <a:cubicBezTo>
                    <a:pt x="64" y="53"/>
                    <a:pt x="57" y="62"/>
                    <a:pt x="55" y="63"/>
                  </a:cubicBezTo>
                  <a:cubicBezTo>
                    <a:pt x="49" y="68"/>
                    <a:pt x="54" y="80"/>
                    <a:pt x="43" y="90"/>
                  </a:cubicBezTo>
                  <a:cubicBezTo>
                    <a:pt x="32" y="100"/>
                    <a:pt x="25" y="92"/>
                    <a:pt x="18" y="98"/>
                  </a:cubicBezTo>
                  <a:cubicBezTo>
                    <a:pt x="15" y="101"/>
                    <a:pt x="5" y="108"/>
                    <a:pt x="3" y="110"/>
                  </a:cubicBezTo>
                  <a:cubicBezTo>
                    <a:pt x="0" y="113"/>
                    <a:pt x="0" y="117"/>
                    <a:pt x="2" y="120"/>
                  </a:cubicBezTo>
                  <a:cubicBezTo>
                    <a:pt x="2" y="120"/>
                    <a:pt x="28" y="148"/>
                    <a:pt x="30" y="150"/>
                  </a:cubicBezTo>
                  <a:cubicBezTo>
                    <a:pt x="32" y="153"/>
                    <a:pt x="38" y="155"/>
                    <a:pt x="41" y="152"/>
                  </a:cubicBezTo>
                  <a:cubicBezTo>
                    <a:pt x="45" y="149"/>
                    <a:pt x="54" y="141"/>
                    <a:pt x="55" y="139"/>
                  </a:cubicBezTo>
                  <a:cubicBezTo>
                    <a:pt x="57" y="138"/>
                    <a:pt x="54" y="122"/>
                    <a:pt x="62" y="116"/>
                  </a:cubicBezTo>
                  <a:close/>
                  <a:moveTo>
                    <a:pt x="177" y="126"/>
                  </a:moveTo>
                  <a:cubicBezTo>
                    <a:pt x="174" y="123"/>
                    <a:pt x="171" y="123"/>
                    <a:pt x="169" y="125"/>
                  </a:cubicBezTo>
                  <a:cubicBezTo>
                    <a:pt x="140" y="150"/>
                    <a:pt x="140" y="150"/>
                    <a:pt x="140" y="150"/>
                  </a:cubicBezTo>
                  <a:cubicBezTo>
                    <a:pt x="138" y="152"/>
                    <a:pt x="137" y="156"/>
                    <a:pt x="139" y="158"/>
                  </a:cubicBezTo>
                  <a:cubicBezTo>
                    <a:pt x="305" y="347"/>
                    <a:pt x="305" y="347"/>
                    <a:pt x="305" y="347"/>
                  </a:cubicBezTo>
                  <a:cubicBezTo>
                    <a:pt x="309" y="352"/>
                    <a:pt x="316" y="352"/>
                    <a:pt x="320" y="348"/>
                  </a:cubicBezTo>
                  <a:cubicBezTo>
                    <a:pt x="340" y="332"/>
                    <a:pt x="340" y="332"/>
                    <a:pt x="340" y="332"/>
                  </a:cubicBezTo>
                  <a:cubicBezTo>
                    <a:pt x="344" y="328"/>
                    <a:pt x="345" y="321"/>
                    <a:pt x="341" y="317"/>
                  </a:cubicBezTo>
                  <a:lnTo>
                    <a:pt x="177" y="126"/>
                  </a:lnTo>
                  <a:close/>
                  <a:moveTo>
                    <a:pt x="398" y="46"/>
                  </a:moveTo>
                  <a:cubicBezTo>
                    <a:pt x="396" y="36"/>
                    <a:pt x="391" y="38"/>
                    <a:pt x="389" y="42"/>
                  </a:cubicBezTo>
                  <a:cubicBezTo>
                    <a:pt x="386" y="46"/>
                    <a:pt x="374" y="64"/>
                    <a:pt x="369" y="72"/>
                  </a:cubicBezTo>
                  <a:cubicBezTo>
                    <a:pt x="364" y="80"/>
                    <a:pt x="353" y="96"/>
                    <a:pt x="331" y="80"/>
                  </a:cubicBezTo>
                  <a:cubicBezTo>
                    <a:pt x="308" y="64"/>
                    <a:pt x="316" y="53"/>
                    <a:pt x="320" y="45"/>
                  </a:cubicBezTo>
                  <a:cubicBezTo>
                    <a:pt x="324" y="38"/>
                    <a:pt x="336" y="16"/>
                    <a:pt x="338" y="13"/>
                  </a:cubicBezTo>
                  <a:cubicBezTo>
                    <a:pt x="340" y="11"/>
                    <a:pt x="338" y="3"/>
                    <a:pt x="330" y="6"/>
                  </a:cubicBezTo>
                  <a:cubicBezTo>
                    <a:pt x="323" y="9"/>
                    <a:pt x="280" y="27"/>
                    <a:pt x="274" y="51"/>
                  </a:cubicBezTo>
                  <a:cubicBezTo>
                    <a:pt x="268" y="76"/>
                    <a:pt x="279" y="99"/>
                    <a:pt x="257" y="121"/>
                  </a:cubicBezTo>
                  <a:cubicBezTo>
                    <a:pt x="230" y="149"/>
                    <a:pt x="230" y="149"/>
                    <a:pt x="230" y="149"/>
                  </a:cubicBezTo>
                  <a:cubicBezTo>
                    <a:pt x="257" y="181"/>
                    <a:pt x="257" y="181"/>
                    <a:pt x="257" y="181"/>
                  </a:cubicBezTo>
                  <a:cubicBezTo>
                    <a:pt x="290" y="149"/>
                    <a:pt x="290" y="149"/>
                    <a:pt x="290" y="149"/>
                  </a:cubicBezTo>
                  <a:cubicBezTo>
                    <a:pt x="298" y="141"/>
                    <a:pt x="315" y="134"/>
                    <a:pt x="330" y="137"/>
                  </a:cubicBezTo>
                  <a:cubicBezTo>
                    <a:pt x="363" y="144"/>
                    <a:pt x="381" y="132"/>
                    <a:pt x="391" y="112"/>
                  </a:cubicBezTo>
                  <a:cubicBezTo>
                    <a:pt x="401" y="94"/>
                    <a:pt x="399" y="56"/>
                    <a:pt x="398" y="46"/>
                  </a:cubicBezTo>
                  <a:close/>
                  <a:moveTo>
                    <a:pt x="55" y="319"/>
                  </a:moveTo>
                  <a:cubicBezTo>
                    <a:pt x="50" y="323"/>
                    <a:pt x="50" y="330"/>
                    <a:pt x="55" y="334"/>
                  </a:cubicBezTo>
                  <a:cubicBezTo>
                    <a:pt x="74" y="353"/>
                    <a:pt x="74" y="353"/>
                    <a:pt x="74" y="353"/>
                  </a:cubicBezTo>
                  <a:cubicBezTo>
                    <a:pt x="78" y="357"/>
                    <a:pt x="84" y="355"/>
                    <a:pt x="89" y="351"/>
                  </a:cubicBezTo>
                  <a:cubicBezTo>
                    <a:pt x="187" y="254"/>
                    <a:pt x="187" y="254"/>
                    <a:pt x="187" y="254"/>
                  </a:cubicBezTo>
                  <a:cubicBezTo>
                    <a:pt x="157" y="220"/>
                    <a:pt x="157" y="220"/>
                    <a:pt x="157" y="220"/>
                  </a:cubicBezTo>
                  <a:lnTo>
                    <a:pt x="55" y="319"/>
                  </a:lnTo>
                  <a:close/>
                </a:path>
              </a:pathLst>
            </a:custGeom>
            <a:solidFill>
              <a:schemeClr val="accent3"/>
            </a:solidFill>
            <a:ln>
              <a:noFill/>
            </a:ln>
          </p:spPr>
          <p:txBody>
            <a:bodyPr vert="horz" wrap="square" lIns="91440" tIns="45720" rIns="91440" bIns="45720" numCol="1" anchor="t" anchorCtr="0" compatLnSpc="1"/>
            <a:lstStyle/>
            <a:p>
              <a:endParaRPr lang="en-US" dirty="0"/>
            </a:p>
          </p:txBody>
        </p:sp>
        <p:sp>
          <p:nvSpPr>
            <p:cNvPr id="45" name="TextBox 44"/>
            <p:cNvSpPr txBox="1"/>
            <p:nvPr/>
          </p:nvSpPr>
          <p:spPr>
            <a:xfrm>
              <a:off x="8320524" y="4115149"/>
              <a:ext cx="1282723" cy="400110"/>
            </a:xfrm>
            <a:prstGeom prst="rect">
              <a:avLst/>
            </a:prstGeom>
            <a:noFill/>
          </p:spPr>
          <p:txBody>
            <a:bodyPr wrap="none" rtlCol="0">
              <a:spAutoFit/>
            </a:bodyPr>
            <a:lstStyle/>
            <a:p>
              <a:r>
                <a:rPr lang="en-US" sz="2000" b="1" smtClean="0">
                  <a:solidFill>
                    <a:schemeClr val="accent3"/>
                  </a:solidFill>
                  <a:latin typeface="+mj-lt"/>
                </a:rPr>
                <a:t>SUCCESS</a:t>
              </a:r>
              <a:endParaRPr lang="en-GB" sz="2000" b="1">
                <a:solidFill>
                  <a:schemeClr val="accent3"/>
                </a:solidFill>
                <a:latin typeface="+mj-lt"/>
              </a:endParaRPr>
            </a:p>
          </p:txBody>
        </p:sp>
      </p:grpSp>
      <p:sp>
        <p:nvSpPr>
          <p:cNvPr id="46" name="TextBox 45"/>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47" name="Straight Connector 46"/>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0" name="Group 49"/>
          <p:cNvGrpSpPr/>
          <p:nvPr/>
        </p:nvGrpSpPr>
        <p:grpSpPr>
          <a:xfrm>
            <a:off x="870221" y="2079950"/>
            <a:ext cx="567771" cy="567771"/>
            <a:chOff x="687341" y="3995184"/>
            <a:chExt cx="567771" cy="567771"/>
          </a:xfrm>
        </p:grpSpPr>
        <p:sp>
          <p:nvSpPr>
            <p:cNvPr id="48" name="Oval 47"/>
            <p:cNvSpPr/>
            <p:nvPr/>
          </p:nvSpPr>
          <p:spPr>
            <a:xfrm>
              <a:off x="687341" y="3995184"/>
              <a:ext cx="567771" cy="567771"/>
            </a:xfrm>
            <a:prstGeom prst="ellipse">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Oval 48"/>
            <p:cNvSpPr/>
            <p:nvPr/>
          </p:nvSpPr>
          <p:spPr>
            <a:xfrm>
              <a:off x="830601" y="4127529"/>
              <a:ext cx="291356" cy="29135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1" name="Group 50"/>
          <p:cNvGrpSpPr/>
          <p:nvPr/>
        </p:nvGrpSpPr>
        <p:grpSpPr>
          <a:xfrm>
            <a:off x="1548962" y="1936286"/>
            <a:ext cx="3984652" cy="834898"/>
            <a:chOff x="1642551" y="1429936"/>
            <a:chExt cx="3984652" cy="834898"/>
          </a:xfrm>
        </p:grpSpPr>
        <p:sp>
          <p:nvSpPr>
            <p:cNvPr id="52" name="TextBox 51"/>
            <p:cNvSpPr txBox="1"/>
            <p:nvPr/>
          </p:nvSpPr>
          <p:spPr>
            <a:xfrm>
              <a:off x="1644751" y="1429936"/>
              <a:ext cx="1693156" cy="400110"/>
            </a:xfrm>
            <a:prstGeom prst="rect">
              <a:avLst/>
            </a:prstGeom>
            <a:noFill/>
          </p:spPr>
          <p:txBody>
            <a:bodyPr wrap="none" rtlCol="0">
              <a:spAutoFit/>
            </a:bodyPr>
            <a:lstStyle/>
            <a:p>
              <a:r>
                <a:rPr lang="en-US" sz="2000" b="1" smtClean="0">
                  <a:solidFill>
                    <a:schemeClr val="accent1"/>
                  </a:solidFill>
                </a:rPr>
                <a:t>TV Production</a:t>
              </a:r>
              <a:endParaRPr lang="en-GB" sz="2000" b="1">
                <a:solidFill>
                  <a:schemeClr val="accent1"/>
                </a:solidFill>
              </a:endParaRPr>
            </a:p>
          </p:txBody>
        </p:sp>
        <p:sp>
          <p:nvSpPr>
            <p:cNvPr id="53" name="Rectangle 52"/>
            <p:cNvSpPr/>
            <p:nvPr/>
          </p:nvSpPr>
          <p:spPr>
            <a:xfrm>
              <a:off x="1642551" y="1741614"/>
              <a:ext cx="3984652" cy="523220"/>
            </a:xfrm>
            <a:prstGeom prst="rect">
              <a:avLst/>
            </a:prstGeom>
          </p:spPr>
          <p:txBody>
            <a:bodyPr wrap="square">
              <a:spAutoFit/>
            </a:bodyPr>
            <a:lstStyle/>
            <a:p>
              <a:r>
                <a:rPr lang="en-GB" sz="1400"/>
                <a:t>Lorem ipsum dolor sit amet, consectetuer adipiscing elit, sed diam nonummy nibh euismod tincidunt </a:t>
              </a:r>
              <a:r>
                <a:rPr lang="en-GB" sz="1400" smtClean="0"/>
                <a:t>ut</a:t>
              </a:r>
              <a:endParaRPr lang="en-GB" sz="1400"/>
            </a:p>
          </p:txBody>
        </p:sp>
      </p:grpSp>
      <p:grpSp>
        <p:nvGrpSpPr>
          <p:cNvPr id="54" name="Group 53"/>
          <p:cNvGrpSpPr/>
          <p:nvPr/>
        </p:nvGrpSpPr>
        <p:grpSpPr>
          <a:xfrm>
            <a:off x="1544989" y="2878277"/>
            <a:ext cx="3984652" cy="834898"/>
            <a:chOff x="1642551" y="1429936"/>
            <a:chExt cx="3984652" cy="834898"/>
          </a:xfrm>
        </p:grpSpPr>
        <p:sp>
          <p:nvSpPr>
            <p:cNvPr id="55" name="TextBox 54"/>
            <p:cNvSpPr txBox="1"/>
            <p:nvPr/>
          </p:nvSpPr>
          <p:spPr>
            <a:xfrm>
              <a:off x="1644751" y="1429936"/>
              <a:ext cx="1842171" cy="400110"/>
            </a:xfrm>
            <a:prstGeom prst="rect">
              <a:avLst/>
            </a:prstGeom>
            <a:noFill/>
          </p:spPr>
          <p:txBody>
            <a:bodyPr wrap="none" rtlCol="0">
              <a:spAutoFit/>
            </a:bodyPr>
            <a:lstStyle/>
            <a:p>
              <a:r>
                <a:rPr lang="en-US" sz="2000" b="1" smtClean="0">
                  <a:solidFill>
                    <a:schemeClr val="accent2"/>
                  </a:solidFill>
                </a:rPr>
                <a:t>Dynamic Sound</a:t>
              </a:r>
              <a:endParaRPr lang="en-GB" sz="2000" b="1">
                <a:solidFill>
                  <a:schemeClr val="accent2"/>
                </a:solidFill>
              </a:endParaRPr>
            </a:p>
          </p:txBody>
        </p:sp>
        <p:sp>
          <p:nvSpPr>
            <p:cNvPr id="56" name="Rectangle 55"/>
            <p:cNvSpPr/>
            <p:nvPr/>
          </p:nvSpPr>
          <p:spPr>
            <a:xfrm>
              <a:off x="1642551" y="1741614"/>
              <a:ext cx="3984652" cy="523220"/>
            </a:xfrm>
            <a:prstGeom prst="rect">
              <a:avLst/>
            </a:prstGeom>
          </p:spPr>
          <p:txBody>
            <a:bodyPr wrap="square">
              <a:spAutoFit/>
            </a:bodyPr>
            <a:lstStyle/>
            <a:p>
              <a:r>
                <a:rPr lang="en-GB" sz="1400"/>
                <a:t>Lorem ipsum dolor sit amet, consectetuer adipiscing elit, sed diam nonummy nibh euismod tincidunt </a:t>
              </a:r>
              <a:r>
                <a:rPr lang="en-GB" sz="1400" smtClean="0"/>
                <a:t>ut</a:t>
              </a:r>
              <a:endParaRPr lang="en-GB" sz="1400"/>
            </a:p>
          </p:txBody>
        </p:sp>
      </p:grpSp>
      <p:grpSp>
        <p:nvGrpSpPr>
          <p:cNvPr id="57" name="Group 56"/>
          <p:cNvGrpSpPr/>
          <p:nvPr/>
        </p:nvGrpSpPr>
        <p:grpSpPr>
          <a:xfrm>
            <a:off x="1544989" y="3820268"/>
            <a:ext cx="3984652" cy="834898"/>
            <a:chOff x="1642551" y="1429936"/>
            <a:chExt cx="3984652" cy="834898"/>
          </a:xfrm>
        </p:grpSpPr>
        <p:sp>
          <p:nvSpPr>
            <p:cNvPr id="58" name="TextBox 57"/>
            <p:cNvSpPr txBox="1"/>
            <p:nvPr/>
          </p:nvSpPr>
          <p:spPr>
            <a:xfrm>
              <a:off x="1644751" y="1429936"/>
              <a:ext cx="1616148" cy="400110"/>
            </a:xfrm>
            <a:prstGeom prst="rect">
              <a:avLst/>
            </a:prstGeom>
            <a:noFill/>
          </p:spPr>
          <p:txBody>
            <a:bodyPr wrap="none" rtlCol="0">
              <a:spAutoFit/>
            </a:bodyPr>
            <a:lstStyle/>
            <a:p>
              <a:r>
                <a:rPr lang="en-US" sz="2000" b="1" smtClean="0">
                  <a:solidFill>
                    <a:schemeClr val="accent3"/>
                  </a:solidFill>
                </a:rPr>
                <a:t>Web Browser</a:t>
              </a:r>
              <a:endParaRPr lang="en-GB" sz="2000" b="1">
                <a:solidFill>
                  <a:schemeClr val="accent3"/>
                </a:solidFill>
              </a:endParaRPr>
            </a:p>
          </p:txBody>
        </p:sp>
        <p:sp>
          <p:nvSpPr>
            <p:cNvPr id="59" name="Rectangle 58"/>
            <p:cNvSpPr/>
            <p:nvPr/>
          </p:nvSpPr>
          <p:spPr>
            <a:xfrm>
              <a:off x="1642551" y="1741614"/>
              <a:ext cx="3984652" cy="523220"/>
            </a:xfrm>
            <a:prstGeom prst="rect">
              <a:avLst/>
            </a:prstGeom>
          </p:spPr>
          <p:txBody>
            <a:bodyPr wrap="square">
              <a:spAutoFit/>
            </a:bodyPr>
            <a:lstStyle/>
            <a:p>
              <a:r>
                <a:rPr lang="en-GB" sz="1400"/>
                <a:t>Lorem ipsum dolor sit amet, consectetuer adipiscing elit, sed diam nonummy nibh euismod tincidunt </a:t>
              </a:r>
              <a:r>
                <a:rPr lang="en-GB" sz="1400" smtClean="0"/>
                <a:t>ut</a:t>
              </a:r>
              <a:endParaRPr lang="en-GB" sz="1400"/>
            </a:p>
          </p:txBody>
        </p:sp>
      </p:grpSp>
      <p:grpSp>
        <p:nvGrpSpPr>
          <p:cNvPr id="60" name="Group 59"/>
          <p:cNvGrpSpPr/>
          <p:nvPr/>
        </p:nvGrpSpPr>
        <p:grpSpPr>
          <a:xfrm>
            <a:off x="1550672" y="4753783"/>
            <a:ext cx="3984652" cy="834898"/>
            <a:chOff x="1642551" y="1429936"/>
            <a:chExt cx="3984652" cy="834898"/>
          </a:xfrm>
        </p:grpSpPr>
        <p:sp>
          <p:nvSpPr>
            <p:cNvPr id="61" name="TextBox 60"/>
            <p:cNvSpPr txBox="1"/>
            <p:nvPr/>
          </p:nvSpPr>
          <p:spPr>
            <a:xfrm>
              <a:off x="1644751" y="1429936"/>
              <a:ext cx="1542410" cy="400110"/>
            </a:xfrm>
            <a:prstGeom prst="rect">
              <a:avLst/>
            </a:prstGeom>
            <a:noFill/>
          </p:spPr>
          <p:txBody>
            <a:bodyPr wrap="none" rtlCol="0">
              <a:spAutoFit/>
            </a:bodyPr>
            <a:lstStyle/>
            <a:p>
              <a:r>
                <a:rPr lang="en-US" sz="2000" b="1" smtClean="0">
                  <a:solidFill>
                    <a:schemeClr val="accent4"/>
                  </a:solidFill>
                </a:rPr>
                <a:t>Social Media</a:t>
              </a:r>
              <a:endParaRPr lang="en-GB" sz="2000" b="1">
                <a:solidFill>
                  <a:schemeClr val="accent4"/>
                </a:solidFill>
              </a:endParaRPr>
            </a:p>
          </p:txBody>
        </p:sp>
        <p:sp>
          <p:nvSpPr>
            <p:cNvPr id="62" name="Rectangle 61"/>
            <p:cNvSpPr/>
            <p:nvPr/>
          </p:nvSpPr>
          <p:spPr>
            <a:xfrm>
              <a:off x="1642551" y="1741614"/>
              <a:ext cx="3984652" cy="523220"/>
            </a:xfrm>
            <a:prstGeom prst="rect">
              <a:avLst/>
            </a:prstGeom>
          </p:spPr>
          <p:txBody>
            <a:bodyPr wrap="square">
              <a:spAutoFit/>
            </a:bodyPr>
            <a:lstStyle/>
            <a:p>
              <a:r>
                <a:rPr lang="en-GB" sz="1400"/>
                <a:t>Lorem ipsum dolor sit amet, consectetuer adipiscing elit, sed diam nonummy nibh euismod tincidunt </a:t>
              </a:r>
              <a:r>
                <a:rPr lang="en-GB" sz="1400" smtClean="0"/>
                <a:t>ut</a:t>
              </a:r>
              <a:endParaRPr lang="en-GB" sz="1400"/>
            </a:p>
          </p:txBody>
        </p:sp>
      </p:grpSp>
      <p:grpSp>
        <p:nvGrpSpPr>
          <p:cNvPr id="63" name="Group 62"/>
          <p:cNvGrpSpPr/>
          <p:nvPr/>
        </p:nvGrpSpPr>
        <p:grpSpPr>
          <a:xfrm>
            <a:off x="870220" y="3017703"/>
            <a:ext cx="567771" cy="567771"/>
            <a:chOff x="687341" y="3995184"/>
            <a:chExt cx="567771" cy="567771"/>
          </a:xfrm>
        </p:grpSpPr>
        <p:sp>
          <p:nvSpPr>
            <p:cNvPr id="64" name="Oval 63"/>
            <p:cNvSpPr/>
            <p:nvPr/>
          </p:nvSpPr>
          <p:spPr>
            <a:xfrm>
              <a:off x="687341" y="3995184"/>
              <a:ext cx="567771" cy="567771"/>
            </a:xfrm>
            <a:prstGeom prst="ellipse">
              <a:avLst/>
            </a:prstGeom>
            <a:solidFill>
              <a:schemeClr val="bg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Oval 64"/>
            <p:cNvSpPr/>
            <p:nvPr/>
          </p:nvSpPr>
          <p:spPr>
            <a:xfrm>
              <a:off x="830601" y="4127529"/>
              <a:ext cx="291356" cy="29135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6" name="Group 65"/>
          <p:cNvGrpSpPr/>
          <p:nvPr/>
        </p:nvGrpSpPr>
        <p:grpSpPr>
          <a:xfrm>
            <a:off x="870220" y="3955456"/>
            <a:ext cx="567771" cy="567771"/>
            <a:chOff x="687341" y="3995184"/>
            <a:chExt cx="567771" cy="567771"/>
          </a:xfrm>
        </p:grpSpPr>
        <p:sp>
          <p:nvSpPr>
            <p:cNvPr id="67" name="Oval 66"/>
            <p:cNvSpPr/>
            <p:nvPr/>
          </p:nvSpPr>
          <p:spPr>
            <a:xfrm>
              <a:off x="687341" y="3995184"/>
              <a:ext cx="567771" cy="567771"/>
            </a:xfrm>
            <a:prstGeom prst="ellipse">
              <a:avLst/>
            </a:prstGeom>
            <a:solidFill>
              <a:schemeClr val="bg2"/>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Oval 67"/>
            <p:cNvSpPr/>
            <p:nvPr/>
          </p:nvSpPr>
          <p:spPr>
            <a:xfrm>
              <a:off x="830601" y="4127529"/>
              <a:ext cx="291356" cy="29135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9" name="Group 68"/>
          <p:cNvGrpSpPr/>
          <p:nvPr/>
        </p:nvGrpSpPr>
        <p:grpSpPr>
          <a:xfrm>
            <a:off x="866167" y="4893209"/>
            <a:ext cx="567771" cy="567771"/>
            <a:chOff x="687341" y="3995184"/>
            <a:chExt cx="567771" cy="567771"/>
          </a:xfrm>
        </p:grpSpPr>
        <p:sp>
          <p:nvSpPr>
            <p:cNvPr id="70" name="Oval 69"/>
            <p:cNvSpPr/>
            <p:nvPr/>
          </p:nvSpPr>
          <p:spPr>
            <a:xfrm>
              <a:off x="687341" y="3995184"/>
              <a:ext cx="567771" cy="567771"/>
            </a:xfrm>
            <a:prstGeom prst="ellipse">
              <a:avLst/>
            </a:prstGeom>
            <a:solidFill>
              <a:schemeClr val="bg2"/>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 name="Oval 70"/>
            <p:cNvSpPr/>
            <p:nvPr/>
          </p:nvSpPr>
          <p:spPr>
            <a:xfrm>
              <a:off x="830601" y="4127529"/>
              <a:ext cx="291356" cy="29135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left)">
                                      <p:cBhvr>
                                        <p:cTn id="11" dur="500"/>
                                        <p:tgtEl>
                                          <p:spTgt spid="4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500"/>
                                        <p:tgtEl>
                                          <p:spTgt spid="47"/>
                                        </p:tgtEl>
                                      </p:cBhvr>
                                    </p:animEffect>
                                  </p:childTnLst>
                                </p:cTn>
                              </p:par>
                            </p:childTnLst>
                          </p:cTn>
                        </p:par>
                        <p:par>
                          <p:cTn id="16" fill="hold">
                            <p:stCondLst>
                              <p:cond delay="1500"/>
                            </p:stCondLst>
                            <p:childTnLst>
                              <p:par>
                                <p:cTn id="17" presetID="49" presetClass="entr" presetSubtype="0" decel="100000" fill="hold" nodeType="afterEffect">
                                  <p:stCondLst>
                                    <p:cond delay="0"/>
                                  </p:stCondLst>
                                  <p:childTnLst>
                                    <p:set>
                                      <p:cBhvr>
                                        <p:cTn id="18" dur="1" fill="hold">
                                          <p:stCondLst>
                                            <p:cond delay="0"/>
                                          </p:stCondLst>
                                        </p:cTn>
                                        <p:tgtEl>
                                          <p:spTgt spid="72"/>
                                        </p:tgtEl>
                                        <p:attrNameLst>
                                          <p:attrName>style.visibility</p:attrName>
                                        </p:attrNameLst>
                                      </p:cBhvr>
                                      <p:to>
                                        <p:strVal val="visible"/>
                                      </p:to>
                                    </p:set>
                                    <p:anim calcmode="lin" valueType="num">
                                      <p:cBhvr>
                                        <p:cTn id="19" dur="500" fill="hold"/>
                                        <p:tgtEl>
                                          <p:spTgt spid="72"/>
                                        </p:tgtEl>
                                        <p:attrNameLst>
                                          <p:attrName>ppt_w</p:attrName>
                                        </p:attrNameLst>
                                      </p:cBhvr>
                                      <p:tavLst>
                                        <p:tav tm="0">
                                          <p:val>
                                            <p:fltVal val="0"/>
                                          </p:val>
                                        </p:tav>
                                        <p:tav tm="100000">
                                          <p:val>
                                            <p:strVal val="#ppt_w"/>
                                          </p:val>
                                        </p:tav>
                                      </p:tavLst>
                                    </p:anim>
                                    <p:anim calcmode="lin" valueType="num">
                                      <p:cBhvr>
                                        <p:cTn id="20" dur="500" fill="hold"/>
                                        <p:tgtEl>
                                          <p:spTgt spid="72"/>
                                        </p:tgtEl>
                                        <p:attrNameLst>
                                          <p:attrName>ppt_h</p:attrName>
                                        </p:attrNameLst>
                                      </p:cBhvr>
                                      <p:tavLst>
                                        <p:tav tm="0">
                                          <p:val>
                                            <p:fltVal val="0"/>
                                          </p:val>
                                        </p:tav>
                                        <p:tav tm="100000">
                                          <p:val>
                                            <p:strVal val="#ppt_h"/>
                                          </p:val>
                                        </p:tav>
                                      </p:tavLst>
                                    </p:anim>
                                    <p:anim calcmode="lin" valueType="num">
                                      <p:cBhvr>
                                        <p:cTn id="21" dur="500" fill="hold"/>
                                        <p:tgtEl>
                                          <p:spTgt spid="72"/>
                                        </p:tgtEl>
                                        <p:attrNameLst>
                                          <p:attrName>style.rotation</p:attrName>
                                        </p:attrNameLst>
                                      </p:cBhvr>
                                      <p:tavLst>
                                        <p:tav tm="0">
                                          <p:val>
                                            <p:fltVal val="360"/>
                                          </p:val>
                                        </p:tav>
                                        <p:tav tm="100000">
                                          <p:val>
                                            <p:fltVal val="0"/>
                                          </p:val>
                                        </p:tav>
                                      </p:tavLst>
                                    </p:anim>
                                    <p:animEffect transition="in" filter="fade">
                                      <p:cBhvr>
                                        <p:cTn id="22" dur="500"/>
                                        <p:tgtEl>
                                          <p:spTgt spid="72"/>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50"/>
                                        </p:tgtEl>
                                        <p:attrNameLst>
                                          <p:attrName>style.visibility</p:attrName>
                                        </p:attrNameLst>
                                      </p:cBhvr>
                                      <p:to>
                                        <p:strVal val="visible"/>
                                      </p:to>
                                    </p:set>
                                    <p:animEffect transition="in" filter="fade">
                                      <p:cBhvr>
                                        <p:cTn id="26" dur="500"/>
                                        <p:tgtEl>
                                          <p:spTgt spid="50"/>
                                        </p:tgtEl>
                                      </p:cBhvr>
                                    </p:animEffect>
                                  </p:childTnLst>
                                </p:cTn>
                              </p:par>
                            </p:childTnLst>
                          </p:cTn>
                        </p:par>
                        <p:par>
                          <p:cTn id="27" fill="hold">
                            <p:stCondLst>
                              <p:cond delay="2500"/>
                            </p:stCondLst>
                            <p:childTnLst>
                              <p:par>
                                <p:cTn id="28" presetID="22" presetClass="entr" presetSubtype="8" fill="hold" nodeType="afterEffect">
                                  <p:stCondLst>
                                    <p:cond delay="0"/>
                                  </p:stCondLst>
                                  <p:childTnLst>
                                    <p:set>
                                      <p:cBhvr>
                                        <p:cTn id="29" dur="1" fill="hold">
                                          <p:stCondLst>
                                            <p:cond delay="0"/>
                                          </p:stCondLst>
                                        </p:cTn>
                                        <p:tgtEl>
                                          <p:spTgt spid="51"/>
                                        </p:tgtEl>
                                        <p:attrNameLst>
                                          <p:attrName>style.visibility</p:attrName>
                                        </p:attrNameLst>
                                      </p:cBhvr>
                                      <p:to>
                                        <p:strVal val="visible"/>
                                      </p:to>
                                    </p:set>
                                    <p:animEffect transition="in" filter="wipe(left)">
                                      <p:cBhvr>
                                        <p:cTn id="30" dur="500"/>
                                        <p:tgtEl>
                                          <p:spTgt spid="51"/>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63"/>
                                        </p:tgtEl>
                                        <p:attrNameLst>
                                          <p:attrName>style.visibility</p:attrName>
                                        </p:attrNameLst>
                                      </p:cBhvr>
                                      <p:to>
                                        <p:strVal val="visible"/>
                                      </p:to>
                                    </p:set>
                                    <p:animEffect transition="in" filter="fade">
                                      <p:cBhvr>
                                        <p:cTn id="34" dur="500"/>
                                        <p:tgtEl>
                                          <p:spTgt spid="63"/>
                                        </p:tgtEl>
                                      </p:cBhvr>
                                    </p:animEffect>
                                  </p:childTnLst>
                                </p:cTn>
                              </p:par>
                            </p:childTnLst>
                          </p:cTn>
                        </p:par>
                        <p:par>
                          <p:cTn id="35" fill="hold">
                            <p:stCondLst>
                              <p:cond delay="3500"/>
                            </p:stCondLst>
                            <p:childTnLst>
                              <p:par>
                                <p:cTn id="36" presetID="22" presetClass="entr" presetSubtype="8" fill="hold" nodeType="after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wipe(left)">
                                      <p:cBhvr>
                                        <p:cTn id="38" dur="500"/>
                                        <p:tgtEl>
                                          <p:spTgt spid="54"/>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66"/>
                                        </p:tgtEl>
                                        <p:attrNameLst>
                                          <p:attrName>style.visibility</p:attrName>
                                        </p:attrNameLst>
                                      </p:cBhvr>
                                      <p:to>
                                        <p:strVal val="visible"/>
                                      </p:to>
                                    </p:set>
                                    <p:animEffect transition="in" filter="fade">
                                      <p:cBhvr>
                                        <p:cTn id="42" dur="500"/>
                                        <p:tgtEl>
                                          <p:spTgt spid="66"/>
                                        </p:tgtEl>
                                      </p:cBhvr>
                                    </p:animEffect>
                                  </p:childTnLst>
                                </p:cTn>
                              </p:par>
                            </p:childTnLst>
                          </p:cTn>
                        </p:par>
                        <p:par>
                          <p:cTn id="43" fill="hold">
                            <p:stCondLst>
                              <p:cond delay="4500"/>
                            </p:stCondLst>
                            <p:childTnLst>
                              <p:par>
                                <p:cTn id="44" presetID="22" presetClass="entr" presetSubtype="8" fill="hold" nodeType="afterEffect">
                                  <p:stCondLst>
                                    <p:cond delay="0"/>
                                  </p:stCondLst>
                                  <p:childTnLst>
                                    <p:set>
                                      <p:cBhvr>
                                        <p:cTn id="45" dur="1" fill="hold">
                                          <p:stCondLst>
                                            <p:cond delay="0"/>
                                          </p:stCondLst>
                                        </p:cTn>
                                        <p:tgtEl>
                                          <p:spTgt spid="57"/>
                                        </p:tgtEl>
                                        <p:attrNameLst>
                                          <p:attrName>style.visibility</p:attrName>
                                        </p:attrNameLst>
                                      </p:cBhvr>
                                      <p:to>
                                        <p:strVal val="visible"/>
                                      </p:to>
                                    </p:set>
                                    <p:animEffect transition="in" filter="wipe(left)">
                                      <p:cBhvr>
                                        <p:cTn id="46" dur="500"/>
                                        <p:tgtEl>
                                          <p:spTgt spid="57"/>
                                        </p:tgtEl>
                                      </p:cBhvr>
                                    </p:animEffect>
                                  </p:childTnLst>
                                </p:cTn>
                              </p:par>
                            </p:childTnLst>
                          </p:cTn>
                        </p:par>
                        <p:par>
                          <p:cTn id="47" fill="hold">
                            <p:stCondLst>
                              <p:cond delay="5000"/>
                            </p:stCondLst>
                            <p:childTnLst>
                              <p:par>
                                <p:cTn id="48" presetID="10" presetClass="entr" presetSubtype="0" fill="hold" nodeType="afterEffect">
                                  <p:stCondLst>
                                    <p:cond delay="0"/>
                                  </p:stCondLst>
                                  <p:childTnLst>
                                    <p:set>
                                      <p:cBhvr>
                                        <p:cTn id="49" dur="1" fill="hold">
                                          <p:stCondLst>
                                            <p:cond delay="0"/>
                                          </p:stCondLst>
                                        </p:cTn>
                                        <p:tgtEl>
                                          <p:spTgt spid="69"/>
                                        </p:tgtEl>
                                        <p:attrNameLst>
                                          <p:attrName>style.visibility</p:attrName>
                                        </p:attrNameLst>
                                      </p:cBhvr>
                                      <p:to>
                                        <p:strVal val="visible"/>
                                      </p:to>
                                    </p:set>
                                    <p:animEffect transition="in" filter="fade">
                                      <p:cBhvr>
                                        <p:cTn id="50" dur="500"/>
                                        <p:tgtEl>
                                          <p:spTgt spid="69"/>
                                        </p:tgtEl>
                                      </p:cBhvr>
                                    </p:animEffect>
                                  </p:childTnLst>
                                </p:cTn>
                              </p:par>
                            </p:childTnLst>
                          </p:cTn>
                        </p:par>
                        <p:par>
                          <p:cTn id="51" fill="hold">
                            <p:stCondLst>
                              <p:cond delay="5500"/>
                            </p:stCondLst>
                            <p:childTnLst>
                              <p:par>
                                <p:cTn id="52" presetID="22" presetClass="entr" presetSubtype="8" fill="hold" nodeType="afterEffect">
                                  <p:stCondLst>
                                    <p:cond delay="0"/>
                                  </p:stCondLst>
                                  <p:childTnLst>
                                    <p:set>
                                      <p:cBhvr>
                                        <p:cTn id="53" dur="1" fill="hold">
                                          <p:stCondLst>
                                            <p:cond delay="0"/>
                                          </p:stCondLst>
                                        </p:cTn>
                                        <p:tgtEl>
                                          <p:spTgt spid="60"/>
                                        </p:tgtEl>
                                        <p:attrNameLst>
                                          <p:attrName>style.visibility</p:attrName>
                                        </p:attrNameLst>
                                      </p:cBhvr>
                                      <p:to>
                                        <p:strVal val="visible"/>
                                      </p:to>
                                    </p:set>
                                    <p:animEffect transition="in" filter="wipe(left)">
                                      <p:cBhvr>
                                        <p:cTn id="54"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6"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Business Model</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60" name="TextBox 59"/>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61" name="Straight Connector 60"/>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9" name="直接连接符 7255"/>
          <p:cNvCxnSpPr/>
          <p:nvPr/>
        </p:nvCxnSpPr>
        <p:spPr>
          <a:xfrm>
            <a:off x="6095095" y="1449537"/>
            <a:ext cx="0" cy="4993564"/>
          </a:xfrm>
          <a:prstGeom prst="line">
            <a:avLst/>
          </a:prstGeom>
          <a:ln w="25400">
            <a:gradFill>
              <a:gsLst>
                <a:gs pos="0">
                  <a:schemeClr val="bg1">
                    <a:lumMod val="95000"/>
                  </a:schemeClr>
                </a:gs>
                <a:gs pos="26000">
                  <a:schemeClr val="tx1">
                    <a:lumMod val="50000"/>
                    <a:lumOff val="50000"/>
                  </a:schemeClr>
                </a:gs>
                <a:gs pos="81000">
                  <a:schemeClr val="tx1">
                    <a:lumMod val="50000"/>
                    <a:lumOff val="50000"/>
                  </a:schemeClr>
                </a:gs>
                <a:gs pos="53000">
                  <a:schemeClr val="tx1">
                    <a:lumMod val="65000"/>
                    <a:lumOff val="35000"/>
                  </a:schemeClr>
                </a:gs>
                <a:gs pos="100000">
                  <a:schemeClr val="bg1">
                    <a:lumMod val="85000"/>
                  </a:schemeClr>
                </a:gs>
              </a:gsLst>
              <a:lin ang="5400000" scaled="1"/>
            </a:gradFill>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2779923" y="1692118"/>
            <a:ext cx="3311264" cy="2207666"/>
            <a:chOff x="2779923" y="1692118"/>
            <a:chExt cx="3311264" cy="2207666"/>
          </a:xfrm>
        </p:grpSpPr>
        <p:sp>
          <p:nvSpPr>
            <p:cNvPr id="77" name="Freeform 2004"/>
            <p:cNvSpPr/>
            <p:nvPr/>
          </p:nvSpPr>
          <p:spPr bwMode="auto">
            <a:xfrm>
              <a:off x="3387823" y="1692119"/>
              <a:ext cx="2702550" cy="2207665"/>
            </a:xfrm>
            <a:custGeom>
              <a:avLst/>
              <a:gdLst>
                <a:gd name="T0" fmla="*/ 0 w 621"/>
                <a:gd name="T1" fmla="*/ 134 h 507"/>
                <a:gd name="T2" fmla="*/ 93 w 621"/>
                <a:gd name="T3" fmla="*/ 254 h 507"/>
                <a:gd name="T4" fmla="*/ 0 w 621"/>
                <a:gd name="T5" fmla="*/ 373 h 507"/>
                <a:gd name="T6" fmla="*/ 224 w 621"/>
                <a:gd name="T7" fmla="*/ 507 h 507"/>
                <a:gd name="T8" fmla="*/ 468 w 621"/>
                <a:gd name="T9" fmla="*/ 321 h 507"/>
                <a:gd name="T10" fmla="*/ 621 w 621"/>
                <a:gd name="T11" fmla="*/ 254 h 507"/>
                <a:gd name="T12" fmla="*/ 468 w 621"/>
                <a:gd name="T13" fmla="*/ 186 h 507"/>
                <a:gd name="T14" fmla="*/ 224 w 621"/>
                <a:gd name="T15" fmla="*/ 0 h 507"/>
                <a:gd name="T16" fmla="*/ 0 w 621"/>
                <a:gd name="T17" fmla="*/ 134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1" h="507">
                  <a:moveTo>
                    <a:pt x="0" y="134"/>
                  </a:moveTo>
                  <a:cubicBezTo>
                    <a:pt x="54" y="148"/>
                    <a:pt x="93" y="196"/>
                    <a:pt x="93" y="254"/>
                  </a:cubicBezTo>
                  <a:cubicBezTo>
                    <a:pt x="93" y="311"/>
                    <a:pt x="54" y="359"/>
                    <a:pt x="0" y="373"/>
                  </a:cubicBezTo>
                  <a:cubicBezTo>
                    <a:pt x="43" y="452"/>
                    <a:pt x="127" y="507"/>
                    <a:pt x="224" y="507"/>
                  </a:cubicBezTo>
                  <a:cubicBezTo>
                    <a:pt x="340" y="507"/>
                    <a:pt x="438" y="428"/>
                    <a:pt x="468" y="321"/>
                  </a:cubicBezTo>
                  <a:cubicBezTo>
                    <a:pt x="621" y="254"/>
                    <a:pt x="621" y="254"/>
                    <a:pt x="621" y="254"/>
                  </a:cubicBezTo>
                  <a:cubicBezTo>
                    <a:pt x="468" y="186"/>
                    <a:pt x="468" y="186"/>
                    <a:pt x="468" y="186"/>
                  </a:cubicBezTo>
                  <a:cubicBezTo>
                    <a:pt x="438" y="79"/>
                    <a:pt x="340" y="0"/>
                    <a:pt x="224" y="0"/>
                  </a:cubicBezTo>
                  <a:cubicBezTo>
                    <a:pt x="127" y="0"/>
                    <a:pt x="43" y="55"/>
                    <a:pt x="0" y="134"/>
                  </a:cubicBezTo>
                </a:path>
              </a:pathLst>
            </a:custGeom>
            <a:solidFill>
              <a:srgbClr val="736288"/>
            </a:solidFill>
            <a:ln>
              <a:noFill/>
            </a:ln>
            <a:effectLst>
              <a:outerShdw blurRad="127000" dist="38100" dir="2700000" algn="tl" rotWithShape="0">
                <a:prstClr val="black">
                  <a:alpha val="25000"/>
                </a:prstClr>
              </a:outerShdw>
            </a:effectLst>
          </p:spPr>
          <p:txBody>
            <a:bodyPr vert="horz" wrap="square" lIns="91440" tIns="45720" rIns="91440" bIns="45720" numCol="1" anchor="t" anchorCtr="0" compatLnSpc="1"/>
            <a:lstStyle/>
            <a:p>
              <a:endParaRPr lang="zh-CN" altLang="en-US"/>
            </a:p>
          </p:txBody>
        </p:sp>
        <p:grpSp>
          <p:nvGrpSpPr>
            <p:cNvPr id="78" name="组合 7251"/>
            <p:cNvGrpSpPr/>
            <p:nvPr/>
          </p:nvGrpSpPr>
          <p:grpSpPr>
            <a:xfrm>
              <a:off x="2779923" y="1692118"/>
              <a:ext cx="3311264" cy="2207665"/>
              <a:chOff x="2130758" y="3935469"/>
              <a:chExt cx="4098864" cy="2732769"/>
            </a:xfrm>
          </p:grpSpPr>
          <p:grpSp>
            <p:nvGrpSpPr>
              <p:cNvPr id="87" name="组合 3286"/>
              <p:cNvGrpSpPr/>
              <p:nvPr/>
            </p:nvGrpSpPr>
            <p:grpSpPr>
              <a:xfrm>
                <a:off x="2130758" y="3935469"/>
                <a:ext cx="4098864" cy="2732769"/>
                <a:chOff x="3295168" y="2661445"/>
                <a:chExt cx="4098864" cy="2732769"/>
              </a:xfrm>
            </p:grpSpPr>
            <p:grpSp>
              <p:nvGrpSpPr>
                <p:cNvPr id="90" name="组合 3287"/>
                <p:cNvGrpSpPr/>
                <p:nvPr/>
              </p:nvGrpSpPr>
              <p:grpSpPr>
                <a:xfrm>
                  <a:off x="3295168" y="2661445"/>
                  <a:ext cx="4098864" cy="2732769"/>
                  <a:chOff x="3466618" y="2447585"/>
                  <a:chExt cx="4098864" cy="2732769"/>
                </a:xfrm>
              </p:grpSpPr>
              <p:sp>
                <p:nvSpPr>
                  <p:cNvPr id="92" name="Freeform 2004"/>
                  <p:cNvSpPr/>
                  <p:nvPr/>
                </p:nvSpPr>
                <p:spPr bwMode="auto">
                  <a:xfrm>
                    <a:off x="4220117" y="2447585"/>
                    <a:ext cx="3345365" cy="2732769"/>
                  </a:xfrm>
                  <a:custGeom>
                    <a:avLst/>
                    <a:gdLst>
                      <a:gd name="T0" fmla="*/ 0 w 621"/>
                      <a:gd name="T1" fmla="*/ 134 h 507"/>
                      <a:gd name="T2" fmla="*/ 93 w 621"/>
                      <a:gd name="T3" fmla="*/ 254 h 507"/>
                      <a:gd name="T4" fmla="*/ 0 w 621"/>
                      <a:gd name="T5" fmla="*/ 373 h 507"/>
                      <a:gd name="T6" fmla="*/ 224 w 621"/>
                      <a:gd name="T7" fmla="*/ 507 h 507"/>
                      <a:gd name="T8" fmla="*/ 468 w 621"/>
                      <a:gd name="T9" fmla="*/ 321 h 507"/>
                      <a:gd name="T10" fmla="*/ 621 w 621"/>
                      <a:gd name="T11" fmla="*/ 254 h 507"/>
                      <a:gd name="T12" fmla="*/ 468 w 621"/>
                      <a:gd name="T13" fmla="*/ 186 h 507"/>
                      <a:gd name="T14" fmla="*/ 224 w 621"/>
                      <a:gd name="T15" fmla="*/ 0 h 507"/>
                      <a:gd name="T16" fmla="*/ 0 w 621"/>
                      <a:gd name="T17" fmla="*/ 134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1" h="507">
                        <a:moveTo>
                          <a:pt x="0" y="134"/>
                        </a:moveTo>
                        <a:cubicBezTo>
                          <a:pt x="54" y="148"/>
                          <a:pt x="93" y="196"/>
                          <a:pt x="93" y="254"/>
                        </a:cubicBezTo>
                        <a:cubicBezTo>
                          <a:pt x="93" y="311"/>
                          <a:pt x="54" y="359"/>
                          <a:pt x="0" y="373"/>
                        </a:cubicBezTo>
                        <a:cubicBezTo>
                          <a:pt x="43" y="452"/>
                          <a:pt x="127" y="507"/>
                          <a:pt x="224" y="507"/>
                        </a:cubicBezTo>
                        <a:cubicBezTo>
                          <a:pt x="340" y="507"/>
                          <a:pt x="438" y="428"/>
                          <a:pt x="468" y="321"/>
                        </a:cubicBezTo>
                        <a:cubicBezTo>
                          <a:pt x="621" y="254"/>
                          <a:pt x="621" y="254"/>
                          <a:pt x="621" y="254"/>
                        </a:cubicBezTo>
                        <a:cubicBezTo>
                          <a:pt x="468" y="186"/>
                          <a:pt x="468" y="186"/>
                          <a:pt x="468" y="186"/>
                        </a:cubicBezTo>
                        <a:cubicBezTo>
                          <a:pt x="438" y="79"/>
                          <a:pt x="340" y="0"/>
                          <a:pt x="224" y="0"/>
                        </a:cubicBezTo>
                        <a:cubicBezTo>
                          <a:pt x="127" y="0"/>
                          <a:pt x="43" y="55"/>
                          <a:pt x="0" y="134"/>
                        </a:cubicBezTo>
                      </a:path>
                    </a:pathLst>
                  </a:custGeom>
                  <a:solidFill>
                    <a:schemeClr val="accent1"/>
                  </a:solidFill>
                  <a:ln>
                    <a:noFill/>
                  </a:ln>
                  <a:effectLst>
                    <a:innerShdw blurRad="304800" dist="50800" dir="10800000">
                      <a:prstClr val="black">
                        <a:alpha val="20000"/>
                      </a:prstClr>
                    </a:innerShdw>
                  </a:effectLst>
                </p:spPr>
                <p:txBody>
                  <a:bodyPr vert="horz" wrap="square" lIns="91440" tIns="45720" rIns="91440" bIns="45720" numCol="1" anchor="t" anchorCtr="0" compatLnSpc="1"/>
                  <a:lstStyle/>
                  <a:p>
                    <a:endParaRPr lang="zh-CN" altLang="en-US"/>
                  </a:p>
                </p:txBody>
              </p:sp>
              <p:sp>
                <p:nvSpPr>
                  <p:cNvPr id="93" name="椭圆 3290"/>
                  <p:cNvSpPr/>
                  <p:nvPr/>
                </p:nvSpPr>
                <p:spPr>
                  <a:xfrm>
                    <a:off x="3466618" y="3230784"/>
                    <a:ext cx="1166370" cy="1166370"/>
                  </a:xfrm>
                  <a:prstGeom prst="ellipse">
                    <a:avLst/>
                  </a:prstGeom>
                  <a:solidFill>
                    <a:schemeClr val="accent1"/>
                  </a:solidFill>
                  <a:ln>
                    <a:noFill/>
                  </a:ln>
                  <a:effectLst>
                    <a:outerShdw blurRad="50800" dist="38100" dir="2700000" algn="tl"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1" name="椭圆 3288"/>
                <p:cNvSpPr/>
                <p:nvPr/>
              </p:nvSpPr>
              <p:spPr>
                <a:xfrm>
                  <a:off x="3345174" y="3494650"/>
                  <a:ext cx="1066358" cy="106635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8" name="文本框 3295"/>
              <p:cNvSpPr txBox="1"/>
              <p:nvPr/>
            </p:nvSpPr>
            <p:spPr>
              <a:xfrm>
                <a:off x="3668504" y="4099755"/>
                <a:ext cx="1054100" cy="876260"/>
              </a:xfrm>
              <a:prstGeom prst="rect">
                <a:avLst/>
              </a:prstGeom>
              <a:noFill/>
            </p:spPr>
            <p:txBody>
              <a:bodyPr wrap="square" rtlCol="0">
                <a:spAutoFit/>
              </a:bodyPr>
              <a:lstStyle/>
              <a:p>
                <a:r>
                  <a:rPr lang="en-US" altLang="zh-CN" sz="4000" smtClean="0">
                    <a:solidFill>
                      <a:schemeClr val="bg1"/>
                    </a:solidFill>
                    <a:ea typeface="微软雅黑" panose="020B0503020204020204" pitchFamily="34" charset="-122"/>
                  </a:rPr>
                  <a:t>01</a:t>
                </a:r>
                <a:endParaRPr lang="zh-CN" altLang="en-US" sz="4000">
                  <a:solidFill>
                    <a:schemeClr val="bg1"/>
                  </a:solidFill>
                  <a:ea typeface="微软雅黑" panose="020B0503020204020204" pitchFamily="34" charset="-122"/>
                </a:endParaRPr>
              </a:p>
            </p:txBody>
          </p:sp>
        </p:grpSp>
        <p:grpSp>
          <p:nvGrpSpPr>
            <p:cNvPr id="79" name="组合 7244"/>
            <p:cNvGrpSpPr/>
            <p:nvPr/>
          </p:nvGrpSpPr>
          <p:grpSpPr>
            <a:xfrm>
              <a:off x="2987006" y="2512585"/>
              <a:ext cx="482555" cy="513521"/>
              <a:chOff x="7436301" y="1281113"/>
              <a:chExt cx="296863" cy="315913"/>
            </a:xfrm>
          </p:grpSpPr>
          <p:grpSp>
            <p:nvGrpSpPr>
              <p:cNvPr id="80" name="组合 7243"/>
              <p:cNvGrpSpPr/>
              <p:nvPr/>
            </p:nvGrpSpPr>
            <p:grpSpPr>
              <a:xfrm>
                <a:off x="7436301" y="1289050"/>
                <a:ext cx="296863" cy="307976"/>
                <a:chOff x="7436301" y="1289050"/>
                <a:chExt cx="296863" cy="307976"/>
              </a:xfrm>
            </p:grpSpPr>
            <p:sp>
              <p:nvSpPr>
                <p:cNvPr id="82" name="Freeform 1994"/>
                <p:cNvSpPr/>
                <p:nvPr/>
              </p:nvSpPr>
              <p:spPr bwMode="auto">
                <a:xfrm>
                  <a:off x="7680776" y="1352550"/>
                  <a:ext cx="52388" cy="244475"/>
                </a:xfrm>
                <a:custGeom>
                  <a:avLst/>
                  <a:gdLst>
                    <a:gd name="T0" fmla="*/ 14 w 14"/>
                    <a:gd name="T1" fmla="*/ 58 h 65"/>
                    <a:gd name="T2" fmla="*/ 7 w 14"/>
                    <a:gd name="T3" fmla="*/ 65 h 65"/>
                    <a:gd name="T4" fmla="*/ 0 w 14"/>
                    <a:gd name="T5" fmla="*/ 58 h 65"/>
                    <a:gd name="T6" fmla="*/ 0 w 14"/>
                    <a:gd name="T7" fmla="*/ 6 h 65"/>
                    <a:gd name="T8" fmla="*/ 7 w 14"/>
                    <a:gd name="T9" fmla="*/ 0 h 65"/>
                    <a:gd name="T10" fmla="*/ 14 w 14"/>
                    <a:gd name="T11" fmla="*/ 6 h 65"/>
                    <a:gd name="T12" fmla="*/ 14 w 14"/>
                    <a:gd name="T13" fmla="*/ 58 h 65"/>
                  </a:gdLst>
                  <a:ahLst/>
                  <a:cxnLst>
                    <a:cxn ang="0">
                      <a:pos x="T0" y="T1"/>
                    </a:cxn>
                    <a:cxn ang="0">
                      <a:pos x="T2" y="T3"/>
                    </a:cxn>
                    <a:cxn ang="0">
                      <a:pos x="T4" y="T5"/>
                    </a:cxn>
                    <a:cxn ang="0">
                      <a:pos x="T6" y="T7"/>
                    </a:cxn>
                    <a:cxn ang="0">
                      <a:pos x="T8" y="T9"/>
                    </a:cxn>
                    <a:cxn ang="0">
                      <a:pos x="T10" y="T11"/>
                    </a:cxn>
                    <a:cxn ang="0">
                      <a:pos x="T12" y="T13"/>
                    </a:cxn>
                  </a:cxnLst>
                  <a:rect l="0" t="0" r="r" b="b"/>
                  <a:pathLst>
                    <a:path w="14" h="65">
                      <a:moveTo>
                        <a:pt x="14" y="58"/>
                      </a:moveTo>
                      <a:cubicBezTo>
                        <a:pt x="14" y="62"/>
                        <a:pt x="11" y="65"/>
                        <a:pt x="7" y="65"/>
                      </a:cubicBezTo>
                      <a:cubicBezTo>
                        <a:pt x="3" y="65"/>
                        <a:pt x="0" y="62"/>
                        <a:pt x="0" y="58"/>
                      </a:cubicBezTo>
                      <a:cubicBezTo>
                        <a:pt x="0" y="6"/>
                        <a:pt x="0" y="6"/>
                        <a:pt x="0" y="6"/>
                      </a:cubicBezTo>
                      <a:cubicBezTo>
                        <a:pt x="0" y="3"/>
                        <a:pt x="3" y="0"/>
                        <a:pt x="7" y="0"/>
                      </a:cubicBezTo>
                      <a:cubicBezTo>
                        <a:pt x="11" y="0"/>
                        <a:pt x="14" y="3"/>
                        <a:pt x="14" y="6"/>
                      </a:cubicBezTo>
                      <a:lnTo>
                        <a:pt x="14" y="5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995"/>
                <p:cNvSpPr/>
                <p:nvPr/>
              </p:nvSpPr>
              <p:spPr bwMode="auto">
                <a:xfrm>
                  <a:off x="7606163" y="1401763"/>
                  <a:ext cx="52388" cy="195263"/>
                </a:xfrm>
                <a:custGeom>
                  <a:avLst/>
                  <a:gdLst>
                    <a:gd name="T0" fmla="*/ 14 w 14"/>
                    <a:gd name="T1" fmla="*/ 45 h 52"/>
                    <a:gd name="T2" fmla="*/ 7 w 14"/>
                    <a:gd name="T3" fmla="*/ 52 h 52"/>
                    <a:gd name="T4" fmla="*/ 0 w 14"/>
                    <a:gd name="T5" fmla="*/ 45 h 52"/>
                    <a:gd name="T6" fmla="*/ 0 w 14"/>
                    <a:gd name="T7" fmla="*/ 7 h 52"/>
                    <a:gd name="T8" fmla="*/ 7 w 14"/>
                    <a:gd name="T9" fmla="*/ 0 h 52"/>
                    <a:gd name="T10" fmla="*/ 14 w 14"/>
                    <a:gd name="T11" fmla="*/ 7 h 52"/>
                    <a:gd name="T12" fmla="*/ 14 w 14"/>
                    <a:gd name="T13" fmla="*/ 45 h 52"/>
                  </a:gdLst>
                  <a:ahLst/>
                  <a:cxnLst>
                    <a:cxn ang="0">
                      <a:pos x="T0" y="T1"/>
                    </a:cxn>
                    <a:cxn ang="0">
                      <a:pos x="T2" y="T3"/>
                    </a:cxn>
                    <a:cxn ang="0">
                      <a:pos x="T4" y="T5"/>
                    </a:cxn>
                    <a:cxn ang="0">
                      <a:pos x="T6" y="T7"/>
                    </a:cxn>
                    <a:cxn ang="0">
                      <a:pos x="T8" y="T9"/>
                    </a:cxn>
                    <a:cxn ang="0">
                      <a:pos x="T10" y="T11"/>
                    </a:cxn>
                    <a:cxn ang="0">
                      <a:pos x="T12" y="T13"/>
                    </a:cxn>
                  </a:cxnLst>
                  <a:rect l="0" t="0" r="r" b="b"/>
                  <a:pathLst>
                    <a:path w="14" h="52">
                      <a:moveTo>
                        <a:pt x="14" y="45"/>
                      </a:moveTo>
                      <a:cubicBezTo>
                        <a:pt x="14" y="49"/>
                        <a:pt x="11" y="52"/>
                        <a:pt x="7" y="52"/>
                      </a:cubicBezTo>
                      <a:cubicBezTo>
                        <a:pt x="3" y="52"/>
                        <a:pt x="0" y="49"/>
                        <a:pt x="0" y="45"/>
                      </a:cubicBezTo>
                      <a:cubicBezTo>
                        <a:pt x="0" y="7"/>
                        <a:pt x="0" y="7"/>
                        <a:pt x="0" y="7"/>
                      </a:cubicBezTo>
                      <a:cubicBezTo>
                        <a:pt x="0" y="3"/>
                        <a:pt x="3" y="0"/>
                        <a:pt x="7" y="0"/>
                      </a:cubicBezTo>
                      <a:cubicBezTo>
                        <a:pt x="11" y="0"/>
                        <a:pt x="14" y="3"/>
                        <a:pt x="14" y="7"/>
                      </a:cubicBezTo>
                      <a:lnTo>
                        <a:pt x="14" y="4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996"/>
                <p:cNvSpPr/>
                <p:nvPr/>
              </p:nvSpPr>
              <p:spPr bwMode="auto">
                <a:xfrm>
                  <a:off x="7529963" y="1462088"/>
                  <a:ext cx="53975" cy="134938"/>
                </a:xfrm>
                <a:custGeom>
                  <a:avLst/>
                  <a:gdLst>
                    <a:gd name="T0" fmla="*/ 14 w 14"/>
                    <a:gd name="T1" fmla="*/ 29 h 36"/>
                    <a:gd name="T2" fmla="*/ 7 w 14"/>
                    <a:gd name="T3" fmla="*/ 36 h 36"/>
                    <a:gd name="T4" fmla="*/ 0 w 14"/>
                    <a:gd name="T5" fmla="*/ 29 h 36"/>
                    <a:gd name="T6" fmla="*/ 0 w 14"/>
                    <a:gd name="T7" fmla="*/ 7 h 36"/>
                    <a:gd name="T8" fmla="*/ 7 w 14"/>
                    <a:gd name="T9" fmla="*/ 0 h 36"/>
                    <a:gd name="T10" fmla="*/ 14 w 14"/>
                    <a:gd name="T11" fmla="*/ 7 h 36"/>
                    <a:gd name="T12" fmla="*/ 14 w 14"/>
                    <a:gd name="T13" fmla="*/ 29 h 36"/>
                  </a:gdLst>
                  <a:ahLst/>
                  <a:cxnLst>
                    <a:cxn ang="0">
                      <a:pos x="T0" y="T1"/>
                    </a:cxn>
                    <a:cxn ang="0">
                      <a:pos x="T2" y="T3"/>
                    </a:cxn>
                    <a:cxn ang="0">
                      <a:pos x="T4" y="T5"/>
                    </a:cxn>
                    <a:cxn ang="0">
                      <a:pos x="T6" y="T7"/>
                    </a:cxn>
                    <a:cxn ang="0">
                      <a:pos x="T8" y="T9"/>
                    </a:cxn>
                    <a:cxn ang="0">
                      <a:pos x="T10" y="T11"/>
                    </a:cxn>
                    <a:cxn ang="0">
                      <a:pos x="T12" y="T13"/>
                    </a:cxn>
                  </a:cxnLst>
                  <a:rect l="0" t="0" r="r" b="b"/>
                  <a:pathLst>
                    <a:path w="14" h="36">
                      <a:moveTo>
                        <a:pt x="14" y="29"/>
                      </a:moveTo>
                      <a:cubicBezTo>
                        <a:pt x="14" y="33"/>
                        <a:pt x="11" y="36"/>
                        <a:pt x="7" y="36"/>
                      </a:cubicBezTo>
                      <a:cubicBezTo>
                        <a:pt x="3" y="36"/>
                        <a:pt x="0" y="33"/>
                        <a:pt x="0" y="29"/>
                      </a:cubicBezTo>
                      <a:cubicBezTo>
                        <a:pt x="0" y="7"/>
                        <a:pt x="0" y="7"/>
                        <a:pt x="0" y="7"/>
                      </a:cubicBezTo>
                      <a:cubicBezTo>
                        <a:pt x="0" y="3"/>
                        <a:pt x="3" y="0"/>
                        <a:pt x="7" y="0"/>
                      </a:cubicBezTo>
                      <a:cubicBezTo>
                        <a:pt x="11" y="0"/>
                        <a:pt x="14" y="3"/>
                        <a:pt x="14" y="7"/>
                      </a:cubicBezTo>
                      <a:lnTo>
                        <a:pt x="14" y="2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997"/>
                <p:cNvSpPr/>
                <p:nvPr/>
              </p:nvSpPr>
              <p:spPr bwMode="auto">
                <a:xfrm>
                  <a:off x="7463288" y="1503363"/>
                  <a:ext cx="52388" cy="93663"/>
                </a:xfrm>
                <a:custGeom>
                  <a:avLst/>
                  <a:gdLst>
                    <a:gd name="T0" fmla="*/ 14 w 14"/>
                    <a:gd name="T1" fmla="*/ 18 h 25"/>
                    <a:gd name="T2" fmla="*/ 7 w 14"/>
                    <a:gd name="T3" fmla="*/ 25 h 25"/>
                    <a:gd name="T4" fmla="*/ 0 w 14"/>
                    <a:gd name="T5" fmla="*/ 18 h 25"/>
                    <a:gd name="T6" fmla="*/ 0 w 14"/>
                    <a:gd name="T7" fmla="*/ 6 h 25"/>
                    <a:gd name="T8" fmla="*/ 7 w 14"/>
                    <a:gd name="T9" fmla="*/ 0 h 25"/>
                    <a:gd name="T10" fmla="*/ 14 w 14"/>
                    <a:gd name="T11" fmla="*/ 6 h 25"/>
                    <a:gd name="T12" fmla="*/ 14 w 14"/>
                    <a:gd name="T13" fmla="*/ 18 h 25"/>
                  </a:gdLst>
                  <a:ahLst/>
                  <a:cxnLst>
                    <a:cxn ang="0">
                      <a:pos x="T0" y="T1"/>
                    </a:cxn>
                    <a:cxn ang="0">
                      <a:pos x="T2" y="T3"/>
                    </a:cxn>
                    <a:cxn ang="0">
                      <a:pos x="T4" y="T5"/>
                    </a:cxn>
                    <a:cxn ang="0">
                      <a:pos x="T6" y="T7"/>
                    </a:cxn>
                    <a:cxn ang="0">
                      <a:pos x="T8" y="T9"/>
                    </a:cxn>
                    <a:cxn ang="0">
                      <a:pos x="T10" y="T11"/>
                    </a:cxn>
                    <a:cxn ang="0">
                      <a:pos x="T12" y="T13"/>
                    </a:cxn>
                  </a:cxnLst>
                  <a:rect l="0" t="0" r="r" b="b"/>
                  <a:pathLst>
                    <a:path w="14" h="25">
                      <a:moveTo>
                        <a:pt x="14" y="18"/>
                      </a:moveTo>
                      <a:cubicBezTo>
                        <a:pt x="14" y="22"/>
                        <a:pt x="11" y="25"/>
                        <a:pt x="7" y="25"/>
                      </a:cubicBezTo>
                      <a:cubicBezTo>
                        <a:pt x="3" y="25"/>
                        <a:pt x="0" y="22"/>
                        <a:pt x="0" y="18"/>
                      </a:cubicBezTo>
                      <a:cubicBezTo>
                        <a:pt x="0" y="6"/>
                        <a:pt x="0" y="6"/>
                        <a:pt x="0" y="6"/>
                      </a:cubicBezTo>
                      <a:cubicBezTo>
                        <a:pt x="0" y="3"/>
                        <a:pt x="3" y="0"/>
                        <a:pt x="7" y="0"/>
                      </a:cubicBezTo>
                      <a:cubicBezTo>
                        <a:pt x="11" y="0"/>
                        <a:pt x="14" y="3"/>
                        <a:pt x="14" y="6"/>
                      </a:cubicBezTo>
                      <a:lnTo>
                        <a:pt x="14" y="1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2000"/>
                <p:cNvSpPr/>
                <p:nvPr/>
              </p:nvSpPr>
              <p:spPr bwMode="auto">
                <a:xfrm>
                  <a:off x="7436301" y="1289050"/>
                  <a:ext cx="244475" cy="176213"/>
                </a:xfrm>
                <a:custGeom>
                  <a:avLst/>
                  <a:gdLst>
                    <a:gd name="T0" fmla="*/ 6 w 65"/>
                    <a:gd name="T1" fmla="*/ 45 h 47"/>
                    <a:gd name="T2" fmla="*/ 62 w 65"/>
                    <a:gd name="T3" fmla="*/ 7 h 47"/>
                    <a:gd name="T4" fmla="*/ 59 w 65"/>
                    <a:gd name="T5" fmla="*/ 2 h 47"/>
                    <a:gd name="T6" fmla="*/ 3 w 65"/>
                    <a:gd name="T7" fmla="*/ 40 h 47"/>
                    <a:gd name="T8" fmla="*/ 6 w 65"/>
                    <a:gd name="T9" fmla="*/ 45 h 47"/>
                  </a:gdLst>
                  <a:ahLst/>
                  <a:cxnLst>
                    <a:cxn ang="0">
                      <a:pos x="T0" y="T1"/>
                    </a:cxn>
                    <a:cxn ang="0">
                      <a:pos x="T2" y="T3"/>
                    </a:cxn>
                    <a:cxn ang="0">
                      <a:pos x="T4" y="T5"/>
                    </a:cxn>
                    <a:cxn ang="0">
                      <a:pos x="T6" y="T7"/>
                    </a:cxn>
                    <a:cxn ang="0">
                      <a:pos x="T8" y="T9"/>
                    </a:cxn>
                  </a:cxnLst>
                  <a:rect l="0" t="0" r="r" b="b"/>
                  <a:pathLst>
                    <a:path w="65" h="47">
                      <a:moveTo>
                        <a:pt x="6" y="45"/>
                      </a:moveTo>
                      <a:cubicBezTo>
                        <a:pt x="25" y="32"/>
                        <a:pt x="43" y="19"/>
                        <a:pt x="62" y="7"/>
                      </a:cubicBezTo>
                      <a:cubicBezTo>
                        <a:pt x="65" y="5"/>
                        <a:pt x="62" y="0"/>
                        <a:pt x="59" y="2"/>
                      </a:cubicBezTo>
                      <a:cubicBezTo>
                        <a:pt x="41" y="15"/>
                        <a:pt x="22" y="28"/>
                        <a:pt x="3" y="40"/>
                      </a:cubicBezTo>
                      <a:cubicBezTo>
                        <a:pt x="0" y="42"/>
                        <a:pt x="3" y="47"/>
                        <a:pt x="6" y="4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1" name="Freeform 2001"/>
              <p:cNvSpPr/>
              <p:nvPr/>
            </p:nvSpPr>
            <p:spPr bwMode="auto">
              <a:xfrm>
                <a:off x="7598226" y="1281113"/>
                <a:ext cx="93663" cy="93663"/>
              </a:xfrm>
              <a:custGeom>
                <a:avLst/>
                <a:gdLst>
                  <a:gd name="T0" fmla="*/ 5 w 25"/>
                  <a:gd name="T1" fmla="*/ 7 h 25"/>
                  <a:gd name="T2" fmla="*/ 21 w 25"/>
                  <a:gd name="T3" fmla="*/ 8 h 25"/>
                  <a:gd name="T4" fmla="*/ 18 w 25"/>
                  <a:gd name="T5" fmla="*/ 4 h 25"/>
                  <a:gd name="T6" fmla="*/ 13 w 25"/>
                  <a:gd name="T7" fmla="*/ 19 h 25"/>
                  <a:gd name="T8" fmla="*/ 20 w 25"/>
                  <a:gd name="T9" fmla="*/ 20 h 25"/>
                  <a:gd name="T10" fmla="*/ 24 w 25"/>
                  <a:gd name="T11" fmla="*/ 5 h 25"/>
                  <a:gd name="T12" fmla="*/ 21 w 25"/>
                  <a:gd name="T13" fmla="*/ 1 h 25"/>
                  <a:gd name="T14" fmla="*/ 5 w 25"/>
                  <a:gd name="T15" fmla="*/ 0 h 25"/>
                  <a:gd name="T16" fmla="*/ 5 w 25"/>
                  <a:gd name="T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5" y="7"/>
                    </a:moveTo>
                    <a:cubicBezTo>
                      <a:pt x="10" y="7"/>
                      <a:pt x="16" y="8"/>
                      <a:pt x="21" y="8"/>
                    </a:cubicBezTo>
                    <a:cubicBezTo>
                      <a:pt x="20" y="7"/>
                      <a:pt x="19" y="5"/>
                      <a:pt x="18" y="4"/>
                    </a:cubicBezTo>
                    <a:cubicBezTo>
                      <a:pt x="16" y="9"/>
                      <a:pt x="15" y="14"/>
                      <a:pt x="13" y="19"/>
                    </a:cubicBezTo>
                    <a:cubicBezTo>
                      <a:pt x="12" y="23"/>
                      <a:pt x="18" y="25"/>
                      <a:pt x="20" y="20"/>
                    </a:cubicBezTo>
                    <a:cubicBezTo>
                      <a:pt x="21" y="15"/>
                      <a:pt x="23" y="10"/>
                      <a:pt x="24" y="5"/>
                    </a:cubicBezTo>
                    <a:cubicBezTo>
                      <a:pt x="25" y="3"/>
                      <a:pt x="23" y="1"/>
                      <a:pt x="21" y="1"/>
                    </a:cubicBezTo>
                    <a:cubicBezTo>
                      <a:pt x="16" y="1"/>
                      <a:pt x="10" y="0"/>
                      <a:pt x="5" y="0"/>
                    </a:cubicBezTo>
                    <a:cubicBezTo>
                      <a:pt x="0" y="0"/>
                      <a:pt x="0" y="6"/>
                      <a:pt x="5"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0" name="Rectangle 119"/>
            <p:cNvSpPr/>
            <p:nvPr/>
          </p:nvSpPr>
          <p:spPr>
            <a:xfrm>
              <a:off x="3866959" y="2441328"/>
              <a:ext cx="1650014" cy="1169551"/>
            </a:xfrm>
            <a:prstGeom prst="rect">
              <a:avLst/>
            </a:prstGeom>
          </p:spPr>
          <p:txBody>
            <a:bodyPr wrap="square">
              <a:spAutoFit/>
            </a:bodyPr>
            <a:lstStyle/>
            <a:p>
              <a:r>
                <a:rPr lang="en-GB" sz="1400">
                  <a:solidFill>
                    <a:schemeClr val="bg2"/>
                  </a:solidFill>
                </a:rPr>
                <a:t>Lorem ipsum dolor sit amet, consectetuer adipiscing </a:t>
              </a:r>
              <a:r>
                <a:rPr lang="en-GB" sz="1400" smtClean="0">
                  <a:solidFill>
                    <a:schemeClr val="bg2"/>
                  </a:solidFill>
                </a:rPr>
                <a:t>elit</a:t>
              </a:r>
              <a:endParaRPr lang="en-GB" sz="1400" smtClean="0">
                <a:solidFill>
                  <a:schemeClr val="bg2"/>
                </a:solidFill>
              </a:endParaRPr>
            </a:p>
            <a:p>
              <a:r>
                <a:rPr lang="en-GB" sz="1400" smtClean="0">
                  <a:solidFill>
                    <a:schemeClr val="bg2"/>
                  </a:solidFill>
                </a:rPr>
                <a:t>diam</a:t>
              </a:r>
              <a:endParaRPr lang="en-GB" sz="1400">
                <a:solidFill>
                  <a:schemeClr val="bg2"/>
                </a:solidFill>
              </a:endParaRPr>
            </a:p>
          </p:txBody>
        </p:sp>
      </p:grpSp>
      <p:grpSp>
        <p:nvGrpSpPr>
          <p:cNvPr id="5" name="Group 4"/>
          <p:cNvGrpSpPr/>
          <p:nvPr/>
        </p:nvGrpSpPr>
        <p:grpSpPr>
          <a:xfrm>
            <a:off x="6084215" y="1111915"/>
            <a:ext cx="3843489" cy="2562508"/>
            <a:chOff x="6084215" y="1111915"/>
            <a:chExt cx="3843489" cy="2562508"/>
          </a:xfrm>
        </p:grpSpPr>
        <p:sp>
          <p:nvSpPr>
            <p:cNvPr id="106" name="Freeform 2004"/>
            <p:cNvSpPr/>
            <p:nvPr/>
          </p:nvSpPr>
          <p:spPr bwMode="auto">
            <a:xfrm flipH="1">
              <a:off x="6084215" y="1111916"/>
              <a:ext cx="3136936" cy="2562507"/>
            </a:xfrm>
            <a:custGeom>
              <a:avLst/>
              <a:gdLst>
                <a:gd name="T0" fmla="*/ 0 w 621"/>
                <a:gd name="T1" fmla="*/ 134 h 507"/>
                <a:gd name="T2" fmla="*/ 93 w 621"/>
                <a:gd name="T3" fmla="*/ 254 h 507"/>
                <a:gd name="T4" fmla="*/ 0 w 621"/>
                <a:gd name="T5" fmla="*/ 373 h 507"/>
                <a:gd name="T6" fmla="*/ 224 w 621"/>
                <a:gd name="T7" fmla="*/ 507 h 507"/>
                <a:gd name="T8" fmla="*/ 468 w 621"/>
                <a:gd name="T9" fmla="*/ 321 h 507"/>
                <a:gd name="T10" fmla="*/ 621 w 621"/>
                <a:gd name="T11" fmla="*/ 254 h 507"/>
                <a:gd name="T12" fmla="*/ 468 w 621"/>
                <a:gd name="T13" fmla="*/ 186 h 507"/>
                <a:gd name="T14" fmla="*/ 224 w 621"/>
                <a:gd name="T15" fmla="*/ 0 h 507"/>
                <a:gd name="T16" fmla="*/ 0 w 621"/>
                <a:gd name="T17" fmla="*/ 134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1" h="507">
                  <a:moveTo>
                    <a:pt x="0" y="134"/>
                  </a:moveTo>
                  <a:cubicBezTo>
                    <a:pt x="54" y="148"/>
                    <a:pt x="93" y="196"/>
                    <a:pt x="93" y="254"/>
                  </a:cubicBezTo>
                  <a:cubicBezTo>
                    <a:pt x="93" y="311"/>
                    <a:pt x="54" y="359"/>
                    <a:pt x="0" y="373"/>
                  </a:cubicBezTo>
                  <a:cubicBezTo>
                    <a:pt x="43" y="452"/>
                    <a:pt x="127" y="507"/>
                    <a:pt x="224" y="507"/>
                  </a:cubicBezTo>
                  <a:cubicBezTo>
                    <a:pt x="340" y="507"/>
                    <a:pt x="438" y="428"/>
                    <a:pt x="468" y="321"/>
                  </a:cubicBezTo>
                  <a:cubicBezTo>
                    <a:pt x="621" y="254"/>
                    <a:pt x="621" y="254"/>
                    <a:pt x="621" y="254"/>
                  </a:cubicBezTo>
                  <a:cubicBezTo>
                    <a:pt x="468" y="186"/>
                    <a:pt x="468" y="186"/>
                    <a:pt x="468" y="186"/>
                  </a:cubicBezTo>
                  <a:cubicBezTo>
                    <a:pt x="438" y="79"/>
                    <a:pt x="340" y="0"/>
                    <a:pt x="224" y="0"/>
                  </a:cubicBezTo>
                  <a:cubicBezTo>
                    <a:pt x="127" y="0"/>
                    <a:pt x="43" y="55"/>
                    <a:pt x="0" y="134"/>
                  </a:cubicBezTo>
                </a:path>
              </a:pathLst>
            </a:custGeom>
            <a:solidFill>
              <a:srgbClr val="FF9933"/>
            </a:solidFill>
            <a:ln>
              <a:noFill/>
            </a:ln>
            <a:effectLst>
              <a:outerShdw blurRad="127000" dist="38100" dir="2700000" algn="tl" rotWithShape="0">
                <a:prstClr val="black">
                  <a:alpha val="25000"/>
                </a:prstClr>
              </a:outerShdw>
            </a:effectLst>
          </p:spPr>
          <p:txBody>
            <a:bodyPr vert="horz" wrap="square" lIns="91440" tIns="45720" rIns="91440" bIns="45720" numCol="1" anchor="t" anchorCtr="0" compatLnSpc="1"/>
            <a:lstStyle/>
            <a:p>
              <a:endParaRPr lang="zh-CN" altLang="en-US"/>
            </a:p>
          </p:txBody>
        </p:sp>
        <p:grpSp>
          <p:nvGrpSpPr>
            <p:cNvPr id="107" name="组合 3314"/>
            <p:cNvGrpSpPr/>
            <p:nvPr/>
          </p:nvGrpSpPr>
          <p:grpSpPr>
            <a:xfrm flipH="1">
              <a:off x="6084215" y="1111915"/>
              <a:ext cx="3843489" cy="2562507"/>
              <a:chOff x="3295168" y="2661445"/>
              <a:chExt cx="4098864" cy="2732769"/>
            </a:xfrm>
          </p:grpSpPr>
          <p:grpSp>
            <p:nvGrpSpPr>
              <p:cNvPr id="115" name="组合 3321"/>
              <p:cNvGrpSpPr/>
              <p:nvPr/>
            </p:nvGrpSpPr>
            <p:grpSpPr>
              <a:xfrm>
                <a:off x="3295168" y="2661445"/>
                <a:ext cx="4098864" cy="2732769"/>
                <a:chOff x="3466618" y="2447585"/>
                <a:chExt cx="4098864" cy="2732769"/>
              </a:xfrm>
            </p:grpSpPr>
            <p:sp>
              <p:nvSpPr>
                <p:cNvPr id="117" name="Freeform 2004"/>
                <p:cNvSpPr/>
                <p:nvPr/>
              </p:nvSpPr>
              <p:spPr bwMode="auto">
                <a:xfrm>
                  <a:off x="4220117" y="2447585"/>
                  <a:ext cx="3345365" cy="2732769"/>
                </a:xfrm>
                <a:custGeom>
                  <a:avLst/>
                  <a:gdLst>
                    <a:gd name="T0" fmla="*/ 0 w 621"/>
                    <a:gd name="T1" fmla="*/ 134 h 507"/>
                    <a:gd name="T2" fmla="*/ 93 w 621"/>
                    <a:gd name="T3" fmla="*/ 254 h 507"/>
                    <a:gd name="T4" fmla="*/ 0 w 621"/>
                    <a:gd name="T5" fmla="*/ 373 h 507"/>
                    <a:gd name="T6" fmla="*/ 224 w 621"/>
                    <a:gd name="T7" fmla="*/ 507 h 507"/>
                    <a:gd name="T8" fmla="*/ 468 w 621"/>
                    <a:gd name="T9" fmla="*/ 321 h 507"/>
                    <a:gd name="T10" fmla="*/ 621 w 621"/>
                    <a:gd name="T11" fmla="*/ 254 h 507"/>
                    <a:gd name="T12" fmla="*/ 468 w 621"/>
                    <a:gd name="T13" fmla="*/ 186 h 507"/>
                    <a:gd name="T14" fmla="*/ 224 w 621"/>
                    <a:gd name="T15" fmla="*/ 0 h 507"/>
                    <a:gd name="T16" fmla="*/ 0 w 621"/>
                    <a:gd name="T17" fmla="*/ 134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1" h="507">
                      <a:moveTo>
                        <a:pt x="0" y="134"/>
                      </a:moveTo>
                      <a:cubicBezTo>
                        <a:pt x="54" y="148"/>
                        <a:pt x="93" y="196"/>
                        <a:pt x="93" y="254"/>
                      </a:cubicBezTo>
                      <a:cubicBezTo>
                        <a:pt x="93" y="311"/>
                        <a:pt x="54" y="359"/>
                        <a:pt x="0" y="373"/>
                      </a:cubicBezTo>
                      <a:cubicBezTo>
                        <a:pt x="43" y="452"/>
                        <a:pt x="127" y="507"/>
                        <a:pt x="224" y="507"/>
                      </a:cubicBezTo>
                      <a:cubicBezTo>
                        <a:pt x="340" y="507"/>
                        <a:pt x="438" y="428"/>
                        <a:pt x="468" y="321"/>
                      </a:cubicBezTo>
                      <a:cubicBezTo>
                        <a:pt x="621" y="254"/>
                        <a:pt x="621" y="254"/>
                        <a:pt x="621" y="254"/>
                      </a:cubicBezTo>
                      <a:cubicBezTo>
                        <a:pt x="468" y="186"/>
                        <a:pt x="468" y="186"/>
                        <a:pt x="468" y="186"/>
                      </a:cubicBezTo>
                      <a:cubicBezTo>
                        <a:pt x="438" y="79"/>
                        <a:pt x="340" y="0"/>
                        <a:pt x="224" y="0"/>
                      </a:cubicBezTo>
                      <a:cubicBezTo>
                        <a:pt x="127" y="0"/>
                        <a:pt x="43" y="55"/>
                        <a:pt x="0" y="134"/>
                      </a:cubicBezTo>
                    </a:path>
                  </a:pathLst>
                </a:custGeom>
                <a:solidFill>
                  <a:schemeClr val="accent2"/>
                </a:solidFill>
                <a:ln>
                  <a:noFill/>
                </a:ln>
                <a:effectLst>
                  <a:innerShdw blurRad="304800" dist="50800" dir="10800000">
                    <a:prstClr val="black">
                      <a:alpha val="20000"/>
                    </a:prstClr>
                  </a:innerShdw>
                </a:effectLst>
              </p:spPr>
              <p:txBody>
                <a:bodyPr vert="horz" wrap="square" lIns="91440" tIns="45720" rIns="91440" bIns="45720" numCol="1" anchor="t" anchorCtr="0" compatLnSpc="1"/>
                <a:lstStyle/>
                <a:p>
                  <a:endParaRPr lang="zh-CN" altLang="en-US"/>
                </a:p>
              </p:txBody>
            </p:sp>
            <p:sp>
              <p:nvSpPr>
                <p:cNvPr id="118" name="椭圆 3324"/>
                <p:cNvSpPr/>
                <p:nvPr/>
              </p:nvSpPr>
              <p:spPr>
                <a:xfrm>
                  <a:off x="3466618" y="3230784"/>
                  <a:ext cx="1166370" cy="1166370"/>
                </a:xfrm>
                <a:prstGeom prst="ellipse">
                  <a:avLst/>
                </a:prstGeom>
                <a:solidFill>
                  <a:schemeClr val="accent2"/>
                </a:solidFill>
                <a:ln>
                  <a:noFill/>
                </a:ln>
                <a:effectLst>
                  <a:outerShdw blurRad="50800" dist="38100" dir="2700000" algn="tl"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16" name="椭圆 3322"/>
              <p:cNvSpPr/>
              <p:nvPr/>
            </p:nvSpPr>
            <p:spPr>
              <a:xfrm>
                <a:off x="3345175" y="3494650"/>
                <a:ext cx="1066358" cy="1066358"/>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8" name="文本框 3316"/>
            <p:cNvSpPr txBox="1"/>
            <p:nvPr/>
          </p:nvSpPr>
          <p:spPr>
            <a:xfrm flipH="1">
              <a:off x="7401005" y="1313263"/>
              <a:ext cx="988426" cy="707886"/>
            </a:xfrm>
            <a:prstGeom prst="rect">
              <a:avLst/>
            </a:prstGeom>
            <a:noFill/>
          </p:spPr>
          <p:txBody>
            <a:bodyPr wrap="square" rtlCol="0">
              <a:spAutoFit/>
            </a:bodyPr>
            <a:lstStyle/>
            <a:p>
              <a:r>
                <a:rPr lang="en-US" altLang="zh-CN" sz="4000" smtClean="0">
                  <a:solidFill>
                    <a:schemeClr val="bg1"/>
                  </a:solidFill>
                  <a:ea typeface="微软雅黑" panose="020B0503020204020204" pitchFamily="34" charset="-122"/>
                </a:rPr>
                <a:t>02</a:t>
              </a:r>
              <a:endParaRPr lang="zh-CN" altLang="en-US" sz="4000">
                <a:solidFill>
                  <a:schemeClr val="bg1"/>
                </a:solidFill>
                <a:ea typeface="微软雅黑" panose="020B0503020204020204" pitchFamily="34" charset="-122"/>
              </a:endParaRPr>
            </a:p>
          </p:txBody>
        </p:sp>
        <p:grpSp>
          <p:nvGrpSpPr>
            <p:cNvPr id="110" name="组合 7242"/>
            <p:cNvGrpSpPr/>
            <p:nvPr/>
          </p:nvGrpSpPr>
          <p:grpSpPr>
            <a:xfrm>
              <a:off x="9133532" y="2027983"/>
              <a:ext cx="494642" cy="730368"/>
              <a:chOff x="3681413" y="2543176"/>
              <a:chExt cx="203200" cy="300037"/>
            </a:xfrm>
          </p:grpSpPr>
          <p:sp>
            <p:nvSpPr>
              <p:cNvPr id="111" name="Freeform 2392"/>
              <p:cNvSpPr/>
              <p:nvPr/>
            </p:nvSpPr>
            <p:spPr bwMode="auto">
              <a:xfrm>
                <a:off x="3681413" y="2543176"/>
                <a:ext cx="203200" cy="241300"/>
              </a:xfrm>
              <a:custGeom>
                <a:avLst/>
                <a:gdLst>
                  <a:gd name="T0" fmla="*/ 28 w 54"/>
                  <a:gd name="T1" fmla="*/ 0 h 64"/>
                  <a:gd name="T2" fmla="*/ 26 w 54"/>
                  <a:gd name="T3" fmla="*/ 0 h 64"/>
                  <a:gd name="T4" fmla="*/ 1 w 54"/>
                  <a:gd name="T5" fmla="*/ 26 h 64"/>
                  <a:gd name="T6" fmla="*/ 11 w 54"/>
                  <a:gd name="T7" fmla="*/ 50 h 64"/>
                  <a:gd name="T8" fmla="*/ 14 w 54"/>
                  <a:gd name="T9" fmla="*/ 63 h 64"/>
                  <a:gd name="T10" fmla="*/ 14 w 54"/>
                  <a:gd name="T11" fmla="*/ 63 h 64"/>
                  <a:gd name="T12" fmla="*/ 16 w 54"/>
                  <a:gd name="T13" fmla="*/ 64 h 64"/>
                  <a:gd name="T14" fmla="*/ 38 w 54"/>
                  <a:gd name="T15" fmla="*/ 64 h 64"/>
                  <a:gd name="T16" fmla="*/ 40 w 54"/>
                  <a:gd name="T17" fmla="*/ 63 h 64"/>
                  <a:gd name="T18" fmla="*/ 40 w 54"/>
                  <a:gd name="T19" fmla="*/ 63 h 64"/>
                  <a:gd name="T20" fmla="*/ 44 w 54"/>
                  <a:gd name="T21" fmla="*/ 50 h 64"/>
                  <a:gd name="T22" fmla="*/ 53 w 54"/>
                  <a:gd name="T23" fmla="*/ 26 h 64"/>
                  <a:gd name="T24" fmla="*/ 28 w 54"/>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28" y="0"/>
                    </a:moveTo>
                    <a:cubicBezTo>
                      <a:pt x="26" y="0"/>
                      <a:pt x="26" y="0"/>
                      <a:pt x="26" y="0"/>
                    </a:cubicBezTo>
                    <a:cubicBezTo>
                      <a:pt x="10" y="1"/>
                      <a:pt x="0" y="13"/>
                      <a:pt x="1" y="26"/>
                    </a:cubicBezTo>
                    <a:cubicBezTo>
                      <a:pt x="2" y="40"/>
                      <a:pt x="10" y="42"/>
                      <a:pt x="11" y="50"/>
                    </a:cubicBezTo>
                    <a:cubicBezTo>
                      <a:pt x="12" y="59"/>
                      <a:pt x="14" y="63"/>
                      <a:pt x="14" y="63"/>
                    </a:cubicBezTo>
                    <a:cubicBezTo>
                      <a:pt x="14" y="63"/>
                      <a:pt x="14" y="63"/>
                      <a:pt x="14" y="63"/>
                    </a:cubicBezTo>
                    <a:cubicBezTo>
                      <a:pt x="15" y="63"/>
                      <a:pt x="15" y="64"/>
                      <a:pt x="16" y="64"/>
                    </a:cubicBezTo>
                    <a:cubicBezTo>
                      <a:pt x="38" y="64"/>
                      <a:pt x="38" y="64"/>
                      <a:pt x="38" y="64"/>
                    </a:cubicBezTo>
                    <a:cubicBezTo>
                      <a:pt x="39" y="64"/>
                      <a:pt x="40" y="63"/>
                      <a:pt x="40" y="63"/>
                    </a:cubicBezTo>
                    <a:cubicBezTo>
                      <a:pt x="40" y="63"/>
                      <a:pt x="40" y="63"/>
                      <a:pt x="40" y="63"/>
                    </a:cubicBezTo>
                    <a:cubicBezTo>
                      <a:pt x="40" y="63"/>
                      <a:pt x="43" y="59"/>
                      <a:pt x="44" y="50"/>
                    </a:cubicBezTo>
                    <a:cubicBezTo>
                      <a:pt x="45" y="42"/>
                      <a:pt x="52" y="40"/>
                      <a:pt x="53" y="26"/>
                    </a:cubicBezTo>
                    <a:cubicBezTo>
                      <a:pt x="54" y="13"/>
                      <a:pt x="45" y="1"/>
                      <a:pt x="28"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2393"/>
              <p:cNvSpPr/>
              <p:nvPr/>
            </p:nvSpPr>
            <p:spPr bwMode="auto">
              <a:xfrm>
                <a:off x="3733801" y="2806701"/>
                <a:ext cx="98425" cy="11113"/>
              </a:xfrm>
              <a:custGeom>
                <a:avLst/>
                <a:gdLst>
                  <a:gd name="T0" fmla="*/ 26 w 26"/>
                  <a:gd name="T1" fmla="*/ 1 h 3"/>
                  <a:gd name="T2" fmla="*/ 24 w 26"/>
                  <a:gd name="T3" fmla="*/ 3 h 3"/>
                  <a:gd name="T4" fmla="*/ 2 w 26"/>
                  <a:gd name="T5" fmla="*/ 3 h 3"/>
                  <a:gd name="T6" fmla="*/ 0 w 26"/>
                  <a:gd name="T7" fmla="*/ 1 h 3"/>
                  <a:gd name="T8" fmla="*/ 2 w 26"/>
                  <a:gd name="T9" fmla="*/ 0 h 3"/>
                  <a:gd name="T10" fmla="*/ 24 w 26"/>
                  <a:gd name="T11" fmla="*/ 0 h 3"/>
                  <a:gd name="T12" fmla="*/ 26 w 26"/>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6" h="3">
                    <a:moveTo>
                      <a:pt x="26" y="1"/>
                    </a:moveTo>
                    <a:cubicBezTo>
                      <a:pt x="26" y="2"/>
                      <a:pt x="25" y="3"/>
                      <a:pt x="24" y="3"/>
                    </a:cubicBezTo>
                    <a:cubicBezTo>
                      <a:pt x="2" y="3"/>
                      <a:pt x="2" y="3"/>
                      <a:pt x="2" y="3"/>
                    </a:cubicBezTo>
                    <a:cubicBezTo>
                      <a:pt x="1" y="3"/>
                      <a:pt x="0" y="2"/>
                      <a:pt x="0" y="1"/>
                    </a:cubicBezTo>
                    <a:cubicBezTo>
                      <a:pt x="0" y="0"/>
                      <a:pt x="1" y="0"/>
                      <a:pt x="2" y="0"/>
                    </a:cubicBezTo>
                    <a:cubicBezTo>
                      <a:pt x="24" y="0"/>
                      <a:pt x="24" y="0"/>
                      <a:pt x="24" y="0"/>
                    </a:cubicBezTo>
                    <a:cubicBezTo>
                      <a:pt x="25" y="0"/>
                      <a:pt x="26" y="0"/>
                      <a:pt x="26"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2391"/>
              <p:cNvSpPr/>
              <p:nvPr/>
            </p:nvSpPr>
            <p:spPr bwMode="auto">
              <a:xfrm>
                <a:off x="3733801" y="2787651"/>
                <a:ext cx="98425" cy="11113"/>
              </a:xfrm>
              <a:custGeom>
                <a:avLst/>
                <a:gdLst>
                  <a:gd name="T0" fmla="*/ 26 w 26"/>
                  <a:gd name="T1" fmla="*/ 2 h 3"/>
                  <a:gd name="T2" fmla="*/ 24 w 26"/>
                  <a:gd name="T3" fmla="*/ 3 h 3"/>
                  <a:gd name="T4" fmla="*/ 2 w 26"/>
                  <a:gd name="T5" fmla="*/ 3 h 3"/>
                  <a:gd name="T6" fmla="*/ 0 w 26"/>
                  <a:gd name="T7" fmla="*/ 2 h 3"/>
                  <a:gd name="T8" fmla="*/ 2 w 26"/>
                  <a:gd name="T9" fmla="*/ 0 h 3"/>
                  <a:gd name="T10" fmla="*/ 24 w 26"/>
                  <a:gd name="T11" fmla="*/ 0 h 3"/>
                  <a:gd name="T12" fmla="*/ 26 w 26"/>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6" h="3">
                    <a:moveTo>
                      <a:pt x="26" y="2"/>
                    </a:moveTo>
                    <a:cubicBezTo>
                      <a:pt x="26" y="3"/>
                      <a:pt x="25" y="3"/>
                      <a:pt x="24" y="3"/>
                    </a:cubicBezTo>
                    <a:cubicBezTo>
                      <a:pt x="2" y="3"/>
                      <a:pt x="2" y="3"/>
                      <a:pt x="2" y="3"/>
                    </a:cubicBezTo>
                    <a:cubicBezTo>
                      <a:pt x="1" y="3"/>
                      <a:pt x="0" y="3"/>
                      <a:pt x="0" y="2"/>
                    </a:cubicBezTo>
                    <a:cubicBezTo>
                      <a:pt x="0" y="1"/>
                      <a:pt x="1" y="0"/>
                      <a:pt x="2" y="0"/>
                    </a:cubicBezTo>
                    <a:cubicBezTo>
                      <a:pt x="24" y="0"/>
                      <a:pt x="24" y="0"/>
                      <a:pt x="24" y="0"/>
                    </a:cubicBezTo>
                    <a:cubicBezTo>
                      <a:pt x="25" y="0"/>
                      <a:pt x="26" y="1"/>
                      <a:pt x="26"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2394"/>
              <p:cNvSpPr/>
              <p:nvPr/>
            </p:nvSpPr>
            <p:spPr bwMode="auto">
              <a:xfrm>
                <a:off x="3741738" y="2820988"/>
                <a:ext cx="79375" cy="22225"/>
              </a:xfrm>
              <a:custGeom>
                <a:avLst/>
                <a:gdLst>
                  <a:gd name="T0" fmla="*/ 0 w 21"/>
                  <a:gd name="T1" fmla="*/ 0 h 6"/>
                  <a:gd name="T2" fmla="*/ 21 w 21"/>
                  <a:gd name="T3" fmla="*/ 0 h 6"/>
                  <a:gd name="T4" fmla="*/ 10 w 21"/>
                  <a:gd name="T5" fmla="*/ 5 h 6"/>
                  <a:gd name="T6" fmla="*/ 0 w 21"/>
                  <a:gd name="T7" fmla="*/ 0 h 6"/>
                </a:gdLst>
                <a:ahLst/>
                <a:cxnLst>
                  <a:cxn ang="0">
                    <a:pos x="T0" y="T1"/>
                  </a:cxn>
                  <a:cxn ang="0">
                    <a:pos x="T2" y="T3"/>
                  </a:cxn>
                  <a:cxn ang="0">
                    <a:pos x="T4" y="T5"/>
                  </a:cxn>
                  <a:cxn ang="0">
                    <a:pos x="T6" y="T7"/>
                  </a:cxn>
                </a:cxnLst>
                <a:rect l="0" t="0" r="r" b="b"/>
                <a:pathLst>
                  <a:path w="21" h="6">
                    <a:moveTo>
                      <a:pt x="0" y="0"/>
                    </a:moveTo>
                    <a:cubicBezTo>
                      <a:pt x="21" y="0"/>
                      <a:pt x="21" y="0"/>
                      <a:pt x="21" y="0"/>
                    </a:cubicBezTo>
                    <a:cubicBezTo>
                      <a:pt x="21" y="0"/>
                      <a:pt x="19" y="6"/>
                      <a:pt x="10" y="5"/>
                    </a:cubicBezTo>
                    <a:cubicBezTo>
                      <a:pt x="3" y="5"/>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1" name="Rectangle 120"/>
            <p:cNvSpPr/>
            <p:nvPr/>
          </p:nvSpPr>
          <p:spPr>
            <a:xfrm>
              <a:off x="6850716" y="2087767"/>
              <a:ext cx="1650014" cy="1169551"/>
            </a:xfrm>
            <a:prstGeom prst="rect">
              <a:avLst/>
            </a:prstGeom>
          </p:spPr>
          <p:txBody>
            <a:bodyPr wrap="square">
              <a:spAutoFit/>
            </a:bodyPr>
            <a:lstStyle/>
            <a:p>
              <a:pPr algn="r"/>
              <a:r>
                <a:rPr lang="en-GB" sz="1400">
                  <a:solidFill>
                    <a:schemeClr val="bg2"/>
                  </a:solidFill>
                </a:rPr>
                <a:t>Lorem ipsum dolor sit amet, consectetuer adipiscing </a:t>
              </a:r>
              <a:r>
                <a:rPr lang="en-GB" sz="1400" smtClean="0">
                  <a:solidFill>
                    <a:schemeClr val="bg2"/>
                  </a:solidFill>
                </a:rPr>
                <a:t>elit</a:t>
              </a:r>
              <a:endParaRPr lang="en-GB" sz="1400" smtClean="0">
                <a:solidFill>
                  <a:schemeClr val="bg2"/>
                </a:solidFill>
              </a:endParaRPr>
            </a:p>
            <a:p>
              <a:pPr algn="r"/>
              <a:r>
                <a:rPr lang="en-GB" sz="1400" smtClean="0">
                  <a:solidFill>
                    <a:schemeClr val="bg2"/>
                  </a:solidFill>
                </a:rPr>
                <a:t>diam</a:t>
              </a:r>
              <a:endParaRPr lang="en-GB" sz="1400">
                <a:solidFill>
                  <a:schemeClr val="bg2"/>
                </a:solidFill>
              </a:endParaRPr>
            </a:p>
          </p:txBody>
        </p:sp>
      </p:grpSp>
      <p:grpSp>
        <p:nvGrpSpPr>
          <p:cNvPr id="6" name="Group 5"/>
          <p:cNvGrpSpPr/>
          <p:nvPr/>
        </p:nvGrpSpPr>
        <p:grpSpPr>
          <a:xfrm>
            <a:off x="6087277" y="3833978"/>
            <a:ext cx="3317817" cy="2212035"/>
            <a:chOff x="6087277" y="3833978"/>
            <a:chExt cx="3317817" cy="2212035"/>
          </a:xfrm>
        </p:grpSpPr>
        <p:sp>
          <p:nvSpPr>
            <p:cNvPr id="95" name="Freeform 2004"/>
            <p:cNvSpPr/>
            <p:nvPr/>
          </p:nvSpPr>
          <p:spPr bwMode="auto">
            <a:xfrm flipH="1">
              <a:off x="6088093" y="3833979"/>
              <a:ext cx="2707899" cy="2212034"/>
            </a:xfrm>
            <a:custGeom>
              <a:avLst/>
              <a:gdLst>
                <a:gd name="T0" fmla="*/ 0 w 621"/>
                <a:gd name="T1" fmla="*/ 134 h 507"/>
                <a:gd name="T2" fmla="*/ 93 w 621"/>
                <a:gd name="T3" fmla="*/ 254 h 507"/>
                <a:gd name="T4" fmla="*/ 0 w 621"/>
                <a:gd name="T5" fmla="*/ 373 h 507"/>
                <a:gd name="T6" fmla="*/ 224 w 621"/>
                <a:gd name="T7" fmla="*/ 507 h 507"/>
                <a:gd name="T8" fmla="*/ 468 w 621"/>
                <a:gd name="T9" fmla="*/ 321 h 507"/>
                <a:gd name="T10" fmla="*/ 621 w 621"/>
                <a:gd name="T11" fmla="*/ 254 h 507"/>
                <a:gd name="T12" fmla="*/ 468 w 621"/>
                <a:gd name="T13" fmla="*/ 186 h 507"/>
                <a:gd name="T14" fmla="*/ 224 w 621"/>
                <a:gd name="T15" fmla="*/ 0 h 507"/>
                <a:gd name="T16" fmla="*/ 0 w 621"/>
                <a:gd name="T17" fmla="*/ 134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1" h="507">
                  <a:moveTo>
                    <a:pt x="0" y="134"/>
                  </a:moveTo>
                  <a:cubicBezTo>
                    <a:pt x="54" y="148"/>
                    <a:pt x="93" y="196"/>
                    <a:pt x="93" y="254"/>
                  </a:cubicBezTo>
                  <a:cubicBezTo>
                    <a:pt x="93" y="311"/>
                    <a:pt x="54" y="359"/>
                    <a:pt x="0" y="373"/>
                  </a:cubicBezTo>
                  <a:cubicBezTo>
                    <a:pt x="43" y="452"/>
                    <a:pt x="127" y="507"/>
                    <a:pt x="224" y="507"/>
                  </a:cubicBezTo>
                  <a:cubicBezTo>
                    <a:pt x="340" y="507"/>
                    <a:pt x="438" y="428"/>
                    <a:pt x="468" y="321"/>
                  </a:cubicBezTo>
                  <a:cubicBezTo>
                    <a:pt x="621" y="254"/>
                    <a:pt x="621" y="254"/>
                    <a:pt x="621" y="254"/>
                  </a:cubicBezTo>
                  <a:cubicBezTo>
                    <a:pt x="468" y="186"/>
                    <a:pt x="468" y="186"/>
                    <a:pt x="468" y="186"/>
                  </a:cubicBezTo>
                  <a:cubicBezTo>
                    <a:pt x="438" y="79"/>
                    <a:pt x="340" y="0"/>
                    <a:pt x="224" y="0"/>
                  </a:cubicBezTo>
                  <a:cubicBezTo>
                    <a:pt x="127" y="0"/>
                    <a:pt x="43" y="55"/>
                    <a:pt x="0" y="134"/>
                  </a:cubicBezTo>
                </a:path>
              </a:pathLst>
            </a:custGeom>
            <a:solidFill>
              <a:srgbClr val="736288"/>
            </a:solidFill>
            <a:ln>
              <a:noFill/>
            </a:ln>
            <a:effectLst>
              <a:outerShdw blurRad="127000" dist="38100" dir="2700000" algn="tl" rotWithShape="0">
                <a:prstClr val="black">
                  <a:alpha val="25000"/>
                </a:prstClr>
              </a:outerShdw>
            </a:effectLst>
          </p:spPr>
          <p:txBody>
            <a:bodyPr vert="horz" wrap="square" lIns="91440" tIns="45720" rIns="91440" bIns="45720" numCol="1" anchor="t" anchorCtr="0" compatLnSpc="1"/>
            <a:lstStyle/>
            <a:p>
              <a:endParaRPr lang="zh-CN" altLang="en-US"/>
            </a:p>
          </p:txBody>
        </p:sp>
        <p:grpSp>
          <p:nvGrpSpPr>
            <p:cNvPr id="96" name="组合 3327"/>
            <p:cNvGrpSpPr/>
            <p:nvPr/>
          </p:nvGrpSpPr>
          <p:grpSpPr>
            <a:xfrm flipH="1">
              <a:off x="6087277" y="3833978"/>
              <a:ext cx="3317817" cy="2212034"/>
              <a:chOff x="2130758" y="3935469"/>
              <a:chExt cx="4098864" cy="2732769"/>
            </a:xfrm>
          </p:grpSpPr>
          <p:grpSp>
            <p:nvGrpSpPr>
              <p:cNvPr id="97" name="组合 3336"/>
              <p:cNvGrpSpPr/>
              <p:nvPr/>
            </p:nvGrpSpPr>
            <p:grpSpPr>
              <a:xfrm>
                <a:off x="2130758" y="3935469"/>
                <a:ext cx="4098864" cy="2732769"/>
                <a:chOff x="3295168" y="2661445"/>
                <a:chExt cx="4098864" cy="2732769"/>
              </a:xfrm>
            </p:grpSpPr>
            <p:grpSp>
              <p:nvGrpSpPr>
                <p:cNvPr id="100" name="组合 3339"/>
                <p:cNvGrpSpPr/>
                <p:nvPr/>
              </p:nvGrpSpPr>
              <p:grpSpPr>
                <a:xfrm>
                  <a:off x="3295168" y="2661445"/>
                  <a:ext cx="4098864" cy="2732769"/>
                  <a:chOff x="3466618" y="2447585"/>
                  <a:chExt cx="4098864" cy="2732769"/>
                </a:xfrm>
              </p:grpSpPr>
              <p:sp>
                <p:nvSpPr>
                  <p:cNvPr id="102" name="Freeform 2004"/>
                  <p:cNvSpPr/>
                  <p:nvPr/>
                </p:nvSpPr>
                <p:spPr bwMode="auto">
                  <a:xfrm>
                    <a:off x="4220117" y="2447585"/>
                    <a:ext cx="3345365" cy="2732769"/>
                  </a:xfrm>
                  <a:custGeom>
                    <a:avLst/>
                    <a:gdLst>
                      <a:gd name="T0" fmla="*/ 0 w 621"/>
                      <a:gd name="T1" fmla="*/ 134 h 507"/>
                      <a:gd name="T2" fmla="*/ 93 w 621"/>
                      <a:gd name="T3" fmla="*/ 254 h 507"/>
                      <a:gd name="T4" fmla="*/ 0 w 621"/>
                      <a:gd name="T5" fmla="*/ 373 h 507"/>
                      <a:gd name="T6" fmla="*/ 224 w 621"/>
                      <a:gd name="T7" fmla="*/ 507 h 507"/>
                      <a:gd name="T8" fmla="*/ 468 w 621"/>
                      <a:gd name="T9" fmla="*/ 321 h 507"/>
                      <a:gd name="T10" fmla="*/ 621 w 621"/>
                      <a:gd name="T11" fmla="*/ 254 h 507"/>
                      <a:gd name="T12" fmla="*/ 468 w 621"/>
                      <a:gd name="T13" fmla="*/ 186 h 507"/>
                      <a:gd name="T14" fmla="*/ 224 w 621"/>
                      <a:gd name="T15" fmla="*/ 0 h 507"/>
                      <a:gd name="T16" fmla="*/ 0 w 621"/>
                      <a:gd name="T17" fmla="*/ 134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1" h="507">
                        <a:moveTo>
                          <a:pt x="0" y="134"/>
                        </a:moveTo>
                        <a:cubicBezTo>
                          <a:pt x="54" y="148"/>
                          <a:pt x="93" y="196"/>
                          <a:pt x="93" y="254"/>
                        </a:cubicBezTo>
                        <a:cubicBezTo>
                          <a:pt x="93" y="311"/>
                          <a:pt x="54" y="359"/>
                          <a:pt x="0" y="373"/>
                        </a:cubicBezTo>
                        <a:cubicBezTo>
                          <a:pt x="43" y="452"/>
                          <a:pt x="127" y="507"/>
                          <a:pt x="224" y="507"/>
                        </a:cubicBezTo>
                        <a:cubicBezTo>
                          <a:pt x="340" y="507"/>
                          <a:pt x="438" y="428"/>
                          <a:pt x="468" y="321"/>
                        </a:cubicBezTo>
                        <a:cubicBezTo>
                          <a:pt x="621" y="254"/>
                          <a:pt x="621" y="254"/>
                          <a:pt x="621" y="254"/>
                        </a:cubicBezTo>
                        <a:cubicBezTo>
                          <a:pt x="468" y="186"/>
                          <a:pt x="468" y="186"/>
                          <a:pt x="468" y="186"/>
                        </a:cubicBezTo>
                        <a:cubicBezTo>
                          <a:pt x="438" y="79"/>
                          <a:pt x="340" y="0"/>
                          <a:pt x="224" y="0"/>
                        </a:cubicBezTo>
                        <a:cubicBezTo>
                          <a:pt x="127" y="0"/>
                          <a:pt x="43" y="55"/>
                          <a:pt x="0" y="134"/>
                        </a:cubicBezTo>
                      </a:path>
                    </a:pathLst>
                  </a:custGeom>
                  <a:solidFill>
                    <a:schemeClr val="accent5"/>
                  </a:solidFill>
                  <a:ln>
                    <a:noFill/>
                  </a:ln>
                  <a:effectLst>
                    <a:innerShdw blurRad="304800" dist="50800" dir="10800000">
                      <a:prstClr val="black">
                        <a:alpha val="20000"/>
                      </a:prstClr>
                    </a:innerShdw>
                  </a:effectLst>
                </p:spPr>
                <p:txBody>
                  <a:bodyPr vert="horz" wrap="square" lIns="91440" tIns="45720" rIns="91440" bIns="45720" numCol="1" anchor="t" anchorCtr="0" compatLnSpc="1"/>
                  <a:lstStyle/>
                  <a:p>
                    <a:endParaRPr lang="zh-CN" altLang="en-US"/>
                  </a:p>
                </p:txBody>
              </p:sp>
              <p:sp>
                <p:nvSpPr>
                  <p:cNvPr id="103" name="椭圆 3342"/>
                  <p:cNvSpPr/>
                  <p:nvPr/>
                </p:nvSpPr>
                <p:spPr>
                  <a:xfrm>
                    <a:off x="3466618" y="3230784"/>
                    <a:ext cx="1166370" cy="1166370"/>
                  </a:xfrm>
                  <a:prstGeom prst="ellipse">
                    <a:avLst/>
                  </a:prstGeom>
                  <a:solidFill>
                    <a:schemeClr val="accent5"/>
                  </a:solidFill>
                  <a:ln>
                    <a:noFill/>
                  </a:ln>
                  <a:effectLst>
                    <a:outerShdw blurRad="50800" dist="38100" dir="2700000" algn="tl"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1" name="椭圆 3340"/>
                <p:cNvSpPr/>
                <p:nvPr/>
              </p:nvSpPr>
              <p:spPr>
                <a:xfrm>
                  <a:off x="3345174" y="3494650"/>
                  <a:ext cx="1066358" cy="1066358"/>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8" name="文本框 3337"/>
              <p:cNvSpPr txBox="1"/>
              <p:nvPr/>
            </p:nvSpPr>
            <p:spPr>
              <a:xfrm>
                <a:off x="3552529" y="4074256"/>
                <a:ext cx="1054100" cy="874529"/>
              </a:xfrm>
              <a:prstGeom prst="rect">
                <a:avLst/>
              </a:prstGeom>
              <a:noFill/>
            </p:spPr>
            <p:txBody>
              <a:bodyPr wrap="square" rtlCol="0">
                <a:spAutoFit/>
              </a:bodyPr>
              <a:lstStyle/>
              <a:p>
                <a:r>
                  <a:rPr lang="en-US" altLang="zh-CN" sz="4000" smtClean="0">
                    <a:solidFill>
                      <a:schemeClr val="bg1"/>
                    </a:solidFill>
                    <a:ea typeface="微软雅黑" panose="020B0503020204020204" pitchFamily="34" charset="-122"/>
                  </a:rPr>
                  <a:t>04</a:t>
                </a:r>
                <a:endParaRPr lang="zh-CN" altLang="en-US" sz="4000">
                  <a:solidFill>
                    <a:schemeClr val="bg1"/>
                  </a:solidFill>
                  <a:ea typeface="微软雅黑" panose="020B0503020204020204" pitchFamily="34" charset="-122"/>
                </a:endParaRPr>
              </a:p>
            </p:txBody>
          </p:sp>
        </p:grpSp>
        <p:sp>
          <p:nvSpPr>
            <p:cNvPr id="104" name="Freeform 3236"/>
            <p:cNvSpPr/>
            <p:nvPr/>
          </p:nvSpPr>
          <p:spPr bwMode="auto">
            <a:xfrm>
              <a:off x="8786751" y="4636682"/>
              <a:ext cx="331714" cy="601399"/>
            </a:xfrm>
            <a:custGeom>
              <a:avLst/>
              <a:gdLst>
                <a:gd name="T0" fmla="*/ 20 w 52"/>
                <a:gd name="T1" fmla="*/ 94 h 94"/>
                <a:gd name="T2" fmla="*/ 20 w 52"/>
                <a:gd name="T3" fmla="*/ 83 h 94"/>
                <a:gd name="T4" fmla="*/ 0 w 52"/>
                <a:gd name="T5" fmla="*/ 78 h 94"/>
                <a:gd name="T6" fmla="*/ 4 w 52"/>
                <a:gd name="T7" fmla="*/ 65 h 94"/>
                <a:gd name="T8" fmla="*/ 23 w 52"/>
                <a:gd name="T9" fmla="*/ 70 h 94"/>
                <a:gd name="T10" fmla="*/ 34 w 52"/>
                <a:gd name="T11" fmla="*/ 63 h 94"/>
                <a:gd name="T12" fmla="*/ 22 w 52"/>
                <a:gd name="T13" fmla="*/ 53 h 94"/>
                <a:gd name="T14" fmla="*/ 1 w 52"/>
                <a:gd name="T15" fmla="*/ 31 h 94"/>
                <a:gd name="T16" fmla="*/ 20 w 52"/>
                <a:gd name="T17" fmla="*/ 11 h 94"/>
                <a:gd name="T18" fmla="*/ 20 w 52"/>
                <a:gd name="T19" fmla="*/ 0 h 94"/>
                <a:gd name="T20" fmla="*/ 32 w 52"/>
                <a:gd name="T21" fmla="*/ 0 h 94"/>
                <a:gd name="T22" fmla="*/ 32 w 52"/>
                <a:gd name="T23" fmla="*/ 10 h 94"/>
                <a:gd name="T24" fmla="*/ 48 w 52"/>
                <a:gd name="T25" fmla="*/ 14 h 94"/>
                <a:gd name="T26" fmla="*/ 45 w 52"/>
                <a:gd name="T27" fmla="*/ 27 h 94"/>
                <a:gd name="T28" fmla="*/ 28 w 52"/>
                <a:gd name="T29" fmla="*/ 23 h 94"/>
                <a:gd name="T30" fmla="*/ 19 w 52"/>
                <a:gd name="T31" fmla="*/ 30 h 94"/>
                <a:gd name="T32" fmla="*/ 32 w 52"/>
                <a:gd name="T33" fmla="*/ 39 h 94"/>
                <a:gd name="T34" fmla="*/ 52 w 52"/>
                <a:gd name="T35" fmla="*/ 61 h 94"/>
                <a:gd name="T36" fmla="*/ 31 w 52"/>
                <a:gd name="T37" fmla="*/ 83 h 94"/>
                <a:gd name="T38" fmla="*/ 31 w 52"/>
                <a:gd name="T39" fmla="*/ 94 h 94"/>
                <a:gd name="T40" fmla="*/ 20 w 52"/>
                <a:gd name="T41"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94">
                  <a:moveTo>
                    <a:pt x="20" y="94"/>
                  </a:moveTo>
                  <a:cubicBezTo>
                    <a:pt x="20" y="83"/>
                    <a:pt x="20" y="83"/>
                    <a:pt x="20" y="83"/>
                  </a:cubicBezTo>
                  <a:cubicBezTo>
                    <a:pt x="12" y="83"/>
                    <a:pt x="5" y="81"/>
                    <a:pt x="0" y="78"/>
                  </a:cubicBezTo>
                  <a:cubicBezTo>
                    <a:pt x="4" y="65"/>
                    <a:pt x="4" y="65"/>
                    <a:pt x="4" y="65"/>
                  </a:cubicBezTo>
                  <a:cubicBezTo>
                    <a:pt x="8" y="67"/>
                    <a:pt x="15" y="70"/>
                    <a:pt x="23" y="70"/>
                  </a:cubicBezTo>
                  <a:cubicBezTo>
                    <a:pt x="29" y="70"/>
                    <a:pt x="34" y="67"/>
                    <a:pt x="34" y="63"/>
                  </a:cubicBezTo>
                  <a:cubicBezTo>
                    <a:pt x="34" y="58"/>
                    <a:pt x="30" y="56"/>
                    <a:pt x="22" y="53"/>
                  </a:cubicBezTo>
                  <a:cubicBezTo>
                    <a:pt x="9" y="48"/>
                    <a:pt x="1" y="43"/>
                    <a:pt x="1" y="31"/>
                  </a:cubicBezTo>
                  <a:cubicBezTo>
                    <a:pt x="1" y="21"/>
                    <a:pt x="8" y="13"/>
                    <a:pt x="20" y="11"/>
                  </a:cubicBezTo>
                  <a:cubicBezTo>
                    <a:pt x="20" y="0"/>
                    <a:pt x="20" y="0"/>
                    <a:pt x="20" y="0"/>
                  </a:cubicBezTo>
                  <a:cubicBezTo>
                    <a:pt x="32" y="0"/>
                    <a:pt x="32" y="0"/>
                    <a:pt x="32" y="0"/>
                  </a:cubicBezTo>
                  <a:cubicBezTo>
                    <a:pt x="32" y="10"/>
                    <a:pt x="32" y="10"/>
                    <a:pt x="32" y="10"/>
                  </a:cubicBezTo>
                  <a:cubicBezTo>
                    <a:pt x="39" y="10"/>
                    <a:pt x="45" y="12"/>
                    <a:pt x="48" y="14"/>
                  </a:cubicBezTo>
                  <a:cubicBezTo>
                    <a:pt x="45" y="27"/>
                    <a:pt x="45" y="27"/>
                    <a:pt x="45" y="27"/>
                  </a:cubicBezTo>
                  <a:cubicBezTo>
                    <a:pt x="42" y="26"/>
                    <a:pt x="37" y="23"/>
                    <a:pt x="28" y="23"/>
                  </a:cubicBezTo>
                  <a:cubicBezTo>
                    <a:pt x="21" y="23"/>
                    <a:pt x="19" y="26"/>
                    <a:pt x="19" y="30"/>
                  </a:cubicBezTo>
                  <a:cubicBezTo>
                    <a:pt x="19" y="33"/>
                    <a:pt x="23" y="36"/>
                    <a:pt x="32" y="39"/>
                  </a:cubicBezTo>
                  <a:cubicBezTo>
                    <a:pt x="46" y="44"/>
                    <a:pt x="52" y="51"/>
                    <a:pt x="52" y="61"/>
                  </a:cubicBezTo>
                  <a:cubicBezTo>
                    <a:pt x="52" y="71"/>
                    <a:pt x="44" y="80"/>
                    <a:pt x="31" y="83"/>
                  </a:cubicBezTo>
                  <a:cubicBezTo>
                    <a:pt x="31" y="94"/>
                    <a:pt x="31" y="94"/>
                    <a:pt x="31" y="94"/>
                  </a:cubicBezTo>
                  <a:lnTo>
                    <a:pt x="20" y="9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Rectangle 121"/>
            <p:cNvSpPr/>
            <p:nvPr/>
          </p:nvSpPr>
          <p:spPr>
            <a:xfrm>
              <a:off x="6739108" y="4583992"/>
              <a:ext cx="1650014" cy="1169551"/>
            </a:xfrm>
            <a:prstGeom prst="rect">
              <a:avLst/>
            </a:prstGeom>
          </p:spPr>
          <p:txBody>
            <a:bodyPr wrap="square">
              <a:spAutoFit/>
            </a:bodyPr>
            <a:lstStyle/>
            <a:p>
              <a:pPr algn="r"/>
              <a:r>
                <a:rPr lang="en-GB" sz="1400">
                  <a:solidFill>
                    <a:schemeClr val="bg2"/>
                  </a:solidFill>
                </a:rPr>
                <a:t>Lorem ipsum dolor sit amet, consectetuer adipiscing </a:t>
              </a:r>
              <a:r>
                <a:rPr lang="en-GB" sz="1400" smtClean="0">
                  <a:solidFill>
                    <a:schemeClr val="bg2"/>
                  </a:solidFill>
                </a:rPr>
                <a:t>elit</a:t>
              </a:r>
              <a:endParaRPr lang="en-GB" sz="1400" smtClean="0">
                <a:solidFill>
                  <a:schemeClr val="bg2"/>
                </a:solidFill>
              </a:endParaRPr>
            </a:p>
            <a:p>
              <a:pPr algn="r"/>
              <a:r>
                <a:rPr lang="en-GB" sz="1400" smtClean="0">
                  <a:solidFill>
                    <a:schemeClr val="bg2"/>
                  </a:solidFill>
                </a:rPr>
                <a:t>diam</a:t>
              </a:r>
              <a:endParaRPr lang="en-GB" sz="1400">
                <a:solidFill>
                  <a:schemeClr val="bg2"/>
                </a:solidFill>
              </a:endParaRPr>
            </a:p>
          </p:txBody>
        </p:sp>
      </p:grpSp>
      <p:grpSp>
        <p:nvGrpSpPr>
          <p:cNvPr id="7" name="Group 6"/>
          <p:cNvGrpSpPr/>
          <p:nvPr/>
        </p:nvGrpSpPr>
        <p:grpSpPr>
          <a:xfrm>
            <a:off x="2420585" y="4099740"/>
            <a:ext cx="3675415" cy="2450451"/>
            <a:chOff x="2420585" y="4099740"/>
            <a:chExt cx="3675415" cy="2450451"/>
          </a:xfrm>
        </p:grpSpPr>
        <p:sp>
          <p:nvSpPr>
            <p:cNvPr id="64" name="Freeform 2004"/>
            <p:cNvSpPr/>
            <p:nvPr/>
          </p:nvSpPr>
          <p:spPr bwMode="auto">
            <a:xfrm>
              <a:off x="3096241" y="4099741"/>
              <a:ext cx="2999759" cy="2450450"/>
            </a:xfrm>
            <a:custGeom>
              <a:avLst/>
              <a:gdLst>
                <a:gd name="T0" fmla="*/ 0 w 621"/>
                <a:gd name="T1" fmla="*/ 134 h 507"/>
                <a:gd name="T2" fmla="*/ 93 w 621"/>
                <a:gd name="T3" fmla="*/ 254 h 507"/>
                <a:gd name="T4" fmla="*/ 0 w 621"/>
                <a:gd name="T5" fmla="*/ 373 h 507"/>
                <a:gd name="T6" fmla="*/ 224 w 621"/>
                <a:gd name="T7" fmla="*/ 507 h 507"/>
                <a:gd name="T8" fmla="*/ 468 w 621"/>
                <a:gd name="T9" fmla="*/ 321 h 507"/>
                <a:gd name="T10" fmla="*/ 621 w 621"/>
                <a:gd name="T11" fmla="*/ 254 h 507"/>
                <a:gd name="T12" fmla="*/ 468 w 621"/>
                <a:gd name="T13" fmla="*/ 186 h 507"/>
                <a:gd name="T14" fmla="*/ 224 w 621"/>
                <a:gd name="T15" fmla="*/ 0 h 507"/>
                <a:gd name="T16" fmla="*/ 0 w 621"/>
                <a:gd name="T17" fmla="*/ 134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1" h="507">
                  <a:moveTo>
                    <a:pt x="0" y="134"/>
                  </a:moveTo>
                  <a:cubicBezTo>
                    <a:pt x="54" y="148"/>
                    <a:pt x="93" y="196"/>
                    <a:pt x="93" y="254"/>
                  </a:cubicBezTo>
                  <a:cubicBezTo>
                    <a:pt x="93" y="311"/>
                    <a:pt x="54" y="359"/>
                    <a:pt x="0" y="373"/>
                  </a:cubicBezTo>
                  <a:cubicBezTo>
                    <a:pt x="43" y="452"/>
                    <a:pt x="127" y="507"/>
                    <a:pt x="224" y="507"/>
                  </a:cubicBezTo>
                  <a:cubicBezTo>
                    <a:pt x="340" y="507"/>
                    <a:pt x="438" y="428"/>
                    <a:pt x="468" y="321"/>
                  </a:cubicBezTo>
                  <a:cubicBezTo>
                    <a:pt x="621" y="254"/>
                    <a:pt x="621" y="254"/>
                    <a:pt x="621" y="254"/>
                  </a:cubicBezTo>
                  <a:cubicBezTo>
                    <a:pt x="468" y="186"/>
                    <a:pt x="468" y="186"/>
                    <a:pt x="468" y="186"/>
                  </a:cubicBezTo>
                  <a:cubicBezTo>
                    <a:pt x="438" y="79"/>
                    <a:pt x="340" y="0"/>
                    <a:pt x="224" y="0"/>
                  </a:cubicBezTo>
                  <a:cubicBezTo>
                    <a:pt x="127" y="0"/>
                    <a:pt x="43" y="55"/>
                    <a:pt x="0" y="134"/>
                  </a:cubicBezTo>
                </a:path>
              </a:pathLst>
            </a:custGeom>
            <a:solidFill>
              <a:srgbClr val="FF9933"/>
            </a:solidFill>
            <a:ln>
              <a:noFill/>
            </a:ln>
            <a:effectLst>
              <a:outerShdw blurRad="127000" dist="38100" dir="2700000" algn="tl" rotWithShape="0">
                <a:prstClr val="black">
                  <a:alpha val="25000"/>
                </a:prstClr>
              </a:outerShdw>
            </a:effectLst>
          </p:spPr>
          <p:txBody>
            <a:bodyPr vert="horz" wrap="square" lIns="91440" tIns="45720" rIns="91440" bIns="45720" numCol="1" anchor="t" anchorCtr="0" compatLnSpc="1"/>
            <a:lstStyle/>
            <a:p>
              <a:endParaRPr lang="zh-CN" altLang="en-US"/>
            </a:p>
          </p:txBody>
        </p:sp>
        <p:grpSp>
          <p:nvGrpSpPr>
            <p:cNvPr id="65" name="组合 7247"/>
            <p:cNvGrpSpPr/>
            <p:nvPr/>
          </p:nvGrpSpPr>
          <p:grpSpPr>
            <a:xfrm>
              <a:off x="2420585" y="4099740"/>
              <a:ext cx="3675415" cy="2450450"/>
              <a:chOff x="3295168" y="2661445"/>
              <a:chExt cx="4098864" cy="2732769"/>
            </a:xfrm>
          </p:grpSpPr>
          <p:grpSp>
            <p:nvGrpSpPr>
              <p:cNvPr id="72" name="组合 7246"/>
              <p:cNvGrpSpPr/>
              <p:nvPr/>
            </p:nvGrpSpPr>
            <p:grpSpPr>
              <a:xfrm>
                <a:off x="3295168" y="2661445"/>
                <a:ext cx="4098864" cy="2732769"/>
                <a:chOff x="3466618" y="2447585"/>
                <a:chExt cx="4098864" cy="2732769"/>
              </a:xfrm>
            </p:grpSpPr>
            <p:sp>
              <p:nvSpPr>
                <p:cNvPr id="74" name="Freeform 2004"/>
                <p:cNvSpPr/>
                <p:nvPr/>
              </p:nvSpPr>
              <p:spPr bwMode="auto">
                <a:xfrm>
                  <a:off x="4220117" y="2447585"/>
                  <a:ext cx="3345365" cy="2732769"/>
                </a:xfrm>
                <a:custGeom>
                  <a:avLst/>
                  <a:gdLst>
                    <a:gd name="T0" fmla="*/ 0 w 621"/>
                    <a:gd name="T1" fmla="*/ 134 h 507"/>
                    <a:gd name="T2" fmla="*/ 93 w 621"/>
                    <a:gd name="T3" fmla="*/ 254 h 507"/>
                    <a:gd name="T4" fmla="*/ 0 w 621"/>
                    <a:gd name="T5" fmla="*/ 373 h 507"/>
                    <a:gd name="T6" fmla="*/ 224 w 621"/>
                    <a:gd name="T7" fmla="*/ 507 h 507"/>
                    <a:gd name="T8" fmla="*/ 468 w 621"/>
                    <a:gd name="T9" fmla="*/ 321 h 507"/>
                    <a:gd name="T10" fmla="*/ 621 w 621"/>
                    <a:gd name="T11" fmla="*/ 254 h 507"/>
                    <a:gd name="T12" fmla="*/ 468 w 621"/>
                    <a:gd name="T13" fmla="*/ 186 h 507"/>
                    <a:gd name="T14" fmla="*/ 224 w 621"/>
                    <a:gd name="T15" fmla="*/ 0 h 507"/>
                    <a:gd name="T16" fmla="*/ 0 w 621"/>
                    <a:gd name="T17" fmla="*/ 134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1" h="507">
                      <a:moveTo>
                        <a:pt x="0" y="134"/>
                      </a:moveTo>
                      <a:cubicBezTo>
                        <a:pt x="54" y="148"/>
                        <a:pt x="93" y="196"/>
                        <a:pt x="93" y="254"/>
                      </a:cubicBezTo>
                      <a:cubicBezTo>
                        <a:pt x="93" y="311"/>
                        <a:pt x="54" y="359"/>
                        <a:pt x="0" y="373"/>
                      </a:cubicBezTo>
                      <a:cubicBezTo>
                        <a:pt x="43" y="452"/>
                        <a:pt x="127" y="507"/>
                        <a:pt x="224" y="507"/>
                      </a:cubicBezTo>
                      <a:cubicBezTo>
                        <a:pt x="340" y="507"/>
                        <a:pt x="438" y="428"/>
                        <a:pt x="468" y="321"/>
                      </a:cubicBezTo>
                      <a:cubicBezTo>
                        <a:pt x="621" y="254"/>
                        <a:pt x="621" y="254"/>
                        <a:pt x="621" y="254"/>
                      </a:cubicBezTo>
                      <a:cubicBezTo>
                        <a:pt x="468" y="186"/>
                        <a:pt x="468" y="186"/>
                        <a:pt x="468" y="186"/>
                      </a:cubicBezTo>
                      <a:cubicBezTo>
                        <a:pt x="438" y="79"/>
                        <a:pt x="340" y="0"/>
                        <a:pt x="224" y="0"/>
                      </a:cubicBezTo>
                      <a:cubicBezTo>
                        <a:pt x="127" y="0"/>
                        <a:pt x="43" y="55"/>
                        <a:pt x="0" y="134"/>
                      </a:cubicBezTo>
                    </a:path>
                  </a:pathLst>
                </a:custGeom>
                <a:solidFill>
                  <a:schemeClr val="accent4"/>
                </a:solidFill>
                <a:ln>
                  <a:noFill/>
                </a:ln>
                <a:effectLst>
                  <a:innerShdw blurRad="304800" dist="50800" dir="10800000">
                    <a:prstClr val="black">
                      <a:alpha val="20000"/>
                    </a:prstClr>
                  </a:innerShdw>
                </a:effectLst>
              </p:spPr>
              <p:txBody>
                <a:bodyPr vert="horz" wrap="square" lIns="91440" tIns="45720" rIns="91440" bIns="45720" numCol="1" anchor="t" anchorCtr="0" compatLnSpc="1"/>
                <a:lstStyle/>
                <a:p>
                  <a:endParaRPr lang="zh-CN" altLang="en-US"/>
                </a:p>
              </p:txBody>
            </p:sp>
            <p:sp>
              <p:nvSpPr>
                <p:cNvPr id="75" name="椭圆 7245"/>
                <p:cNvSpPr/>
                <p:nvPr/>
              </p:nvSpPr>
              <p:spPr>
                <a:xfrm>
                  <a:off x="3466618" y="3230784"/>
                  <a:ext cx="1166370" cy="1166370"/>
                </a:xfrm>
                <a:prstGeom prst="ellipse">
                  <a:avLst/>
                </a:prstGeom>
                <a:solidFill>
                  <a:schemeClr val="accent4"/>
                </a:solidFill>
                <a:ln>
                  <a:noFill/>
                </a:ln>
                <a:effectLst>
                  <a:outerShdw blurRad="50800" dist="38100" dir="2700000" algn="tl"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3" name="椭圆 3279"/>
              <p:cNvSpPr/>
              <p:nvPr/>
            </p:nvSpPr>
            <p:spPr>
              <a:xfrm>
                <a:off x="3345174" y="3494650"/>
                <a:ext cx="1066358" cy="1066358"/>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6" name="组合 7248"/>
            <p:cNvGrpSpPr/>
            <p:nvPr/>
          </p:nvGrpSpPr>
          <p:grpSpPr>
            <a:xfrm>
              <a:off x="2664264" y="4992079"/>
              <a:ext cx="558516" cy="656455"/>
              <a:chOff x="10034588" y="1193800"/>
              <a:chExt cx="334963" cy="393701"/>
            </a:xfrm>
          </p:grpSpPr>
          <p:sp>
            <p:nvSpPr>
              <p:cNvPr id="69" name="Freeform 2795"/>
              <p:cNvSpPr>
                <a:spLocks noEditPoints="1"/>
              </p:cNvSpPr>
              <p:nvPr/>
            </p:nvSpPr>
            <p:spPr bwMode="auto">
              <a:xfrm>
                <a:off x="10077451" y="1193800"/>
                <a:ext cx="247650" cy="250825"/>
              </a:xfrm>
              <a:custGeom>
                <a:avLst/>
                <a:gdLst>
                  <a:gd name="T0" fmla="*/ 37 w 66"/>
                  <a:gd name="T1" fmla="*/ 0 h 67"/>
                  <a:gd name="T2" fmla="*/ 29 w 66"/>
                  <a:gd name="T3" fmla="*/ 0 h 67"/>
                  <a:gd name="T4" fmla="*/ 27 w 66"/>
                  <a:gd name="T5" fmla="*/ 10 h 67"/>
                  <a:gd name="T6" fmla="*/ 20 w 66"/>
                  <a:gd name="T7" fmla="*/ 13 h 67"/>
                  <a:gd name="T8" fmla="*/ 12 w 66"/>
                  <a:gd name="T9" fmla="*/ 8 h 67"/>
                  <a:gd name="T10" fmla="*/ 7 w 66"/>
                  <a:gd name="T11" fmla="*/ 13 h 67"/>
                  <a:gd name="T12" fmla="*/ 12 w 66"/>
                  <a:gd name="T13" fmla="*/ 21 h 67"/>
                  <a:gd name="T14" fmla="*/ 9 w 66"/>
                  <a:gd name="T15" fmla="*/ 28 h 67"/>
                  <a:gd name="T16" fmla="*/ 0 w 66"/>
                  <a:gd name="T17" fmla="*/ 29 h 67"/>
                  <a:gd name="T18" fmla="*/ 0 w 66"/>
                  <a:gd name="T19" fmla="*/ 38 h 67"/>
                  <a:gd name="T20" fmla="*/ 9 w 66"/>
                  <a:gd name="T21" fmla="*/ 40 h 67"/>
                  <a:gd name="T22" fmla="*/ 12 w 66"/>
                  <a:gd name="T23" fmla="*/ 47 h 67"/>
                  <a:gd name="T24" fmla="*/ 6 w 66"/>
                  <a:gd name="T25" fmla="*/ 54 h 67"/>
                  <a:gd name="T26" fmla="*/ 12 w 66"/>
                  <a:gd name="T27" fmla="*/ 60 h 67"/>
                  <a:gd name="T28" fmla="*/ 20 w 66"/>
                  <a:gd name="T29" fmla="*/ 55 h 67"/>
                  <a:gd name="T30" fmla="*/ 27 w 66"/>
                  <a:gd name="T31" fmla="*/ 58 h 67"/>
                  <a:gd name="T32" fmla="*/ 29 w 66"/>
                  <a:gd name="T33" fmla="*/ 67 h 67"/>
                  <a:gd name="T34" fmla="*/ 37 w 66"/>
                  <a:gd name="T35" fmla="*/ 67 h 67"/>
                  <a:gd name="T36" fmla="*/ 39 w 66"/>
                  <a:gd name="T37" fmla="*/ 58 h 67"/>
                  <a:gd name="T38" fmla="*/ 46 w 66"/>
                  <a:gd name="T39" fmla="*/ 55 h 67"/>
                  <a:gd name="T40" fmla="*/ 54 w 66"/>
                  <a:gd name="T41" fmla="*/ 61 h 67"/>
                  <a:gd name="T42" fmla="*/ 59 w 66"/>
                  <a:gd name="T43" fmla="*/ 55 h 67"/>
                  <a:gd name="T44" fmla="*/ 54 w 66"/>
                  <a:gd name="T45" fmla="*/ 47 h 67"/>
                  <a:gd name="T46" fmla="*/ 57 w 66"/>
                  <a:gd name="T47" fmla="*/ 40 h 67"/>
                  <a:gd name="T48" fmla="*/ 66 w 66"/>
                  <a:gd name="T49" fmla="*/ 38 h 67"/>
                  <a:gd name="T50" fmla="*/ 66 w 66"/>
                  <a:gd name="T51" fmla="*/ 30 h 67"/>
                  <a:gd name="T52" fmla="*/ 57 w 66"/>
                  <a:gd name="T53" fmla="*/ 28 h 67"/>
                  <a:gd name="T54" fmla="*/ 54 w 66"/>
                  <a:gd name="T55" fmla="*/ 21 h 67"/>
                  <a:gd name="T56" fmla="*/ 60 w 66"/>
                  <a:gd name="T57" fmla="*/ 13 h 67"/>
                  <a:gd name="T58" fmla="*/ 54 w 66"/>
                  <a:gd name="T59" fmla="*/ 8 h 67"/>
                  <a:gd name="T60" fmla="*/ 46 w 66"/>
                  <a:gd name="T61" fmla="*/ 13 h 67"/>
                  <a:gd name="T62" fmla="*/ 39 w 66"/>
                  <a:gd name="T63" fmla="*/ 10 h 67"/>
                  <a:gd name="T64" fmla="*/ 37 w 66"/>
                  <a:gd name="T65" fmla="*/ 0 h 67"/>
                  <a:gd name="T66" fmla="*/ 50 w 66"/>
                  <a:gd name="T67" fmla="*/ 34 h 67"/>
                  <a:gd name="T68" fmla="*/ 33 w 66"/>
                  <a:gd name="T69" fmla="*/ 50 h 67"/>
                  <a:gd name="T70" fmla="*/ 17 w 66"/>
                  <a:gd name="T71" fmla="*/ 34 h 67"/>
                  <a:gd name="T72" fmla="*/ 33 w 66"/>
                  <a:gd name="T73" fmla="*/ 17 h 67"/>
                  <a:gd name="T74" fmla="*/ 50 w 66"/>
                  <a:gd name="T75"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 h="67">
                    <a:moveTo>
                      <a:pt x="37" y="0"/>
                    </a:moveTo>
                    <a:cubicBezTo>
                      <a:pt x="29" y="0"/>
                      <a:pt x="29" y="0"/>
                      <a:pt x="29" y="0"/>
                    </a:cubicBezTo>
                    <a:cubicBezTo>
                      <a:pt x="27" y="10"/>
                      <a:pt x="27" y="10"/>
                      <a:pt x="27" y="10"/>
                    </a:cubicBezTo>
                    <a:cubicBezTo>
                      <a:pt x="24" y="10"/>
                      <a:pt x="22" y="11"/>
                      <a:pt x="20" y="13"/>
                    </a:cubicBezTo>
                    <a:cubicBezTo>
                      <a:pt x="12" y="8"/>
                      <a:pt x="12" y="8"/>
                      <a:pt x="12" y="8"/>
                    </a:cubicBezTo>
                    <a:cubicBezTo>
                      <a:pt x="7" y="13"/>
                      <a:pt x="7" y="13"/>
                      <a:pt x="7" y="13"/>
                    </a:cubicBezTo>
                    <a:cubicBezTo>
                      <a:pt x="12" y="21"/>
                      <a:pt x="12" y="21"/>
                      <a:pt x="12" y="21"/>
                    </a:cubicBezTo>
                    <a:cubicBezTo>
                      <a:pt x="10" y="23"/>
                      <a:pt x="9" y="25"/>
                      <a:pt x="9" y="28"/>
                    </a:cubicBezTo>
                    <a:cubicBezTo>
                      <a:pt x="0" y="29"/>
                      <a:pt x="0" y="29"/>
                      <a:pt x="0" y="29"/>
                    </a:cubicBezTo>
                    <a:cubicBezTo>
                      <a:pt x="0" y="38"/>
                      <a:pt x="0" y="38"/>
                      <a:pt x="0" y="38"/>
                    </a:cubicBezTo>
                    <a:cubicBezTo>
                      <a:pt x="9" y="40"/>
                      <a:pt x="9" y="40"/>
                      <a:pt x="9" y="40"/>
                    </a:cubicBezTo>
                    <a:cubicBezTo>
                      <a:pt x="9" y="42"/>
                      <a:pt x="10" y="45"/>
                      <a:pt x="12" y="47"/>
                    </a:cubicBezTo>
                    <a:cubicBezTo>
                      <a:pt x="6" y="54"/>
                      <a:pt x="6" y="54"/>
                      <a:pt x="6" y="54"/>
                    </a:cubicBezTo>
                    <a:cubicBezTo>
                      <a:pt x="12" y="60"/>
                      <a:pt x="12" y="60"/>
                      <a:pt x="12" y="60"/>
                    </a:cubicBezTo>
                    <a:cubicBezTo>
                      <a:pt x="20" y="55"/>
                      <a:pt x="20" y="55"/>
                      <a:pt x="20" y="55"/>
                    </a:cubicBezTo>
                    <a:cubicBezTo>
                      <a:pt x="22" y="57"/>
                      <a:pt x="25" y="58"/>
                      <a:pt x="27" y="58"/>
                    </a:cubicBezTo>
                    <a:cubicBezTo>
                      <a:pt x="29" y="67"/>
                      <a:pt x="29" y="67"/>
                      <a:pt x="29" y="67"/>
                    </a:cubicBezTo>
                    <a:cubicBezTo>
                      <a:pt x="37" y="67"/>
                      <a:pt x="37" y="67"/>
                      <a:pt x="37" y="67"/>
                    </a:cubicBezTo>
                    <a:cubicBezTo>
                      <a:pt x="39" y="58"/>
                      <a:pt x="39" y="58"/>
                      <a:pt x="39" y="58"/>
                    </a:cubicBezTo>
                    <a:cubicBezTo>
                      <a:pt x="41" y="58"/>
                      <a:pt x="44" y="57"/>
                      <a:pt x="46" y="55"/>
                    </a:cubicBezTo>
                    <a:cubicBezTo>
                      <a:pt x="54" y="61"/>
                      <a:pt x="54" y="61"/>
                      <a:pt x="54" y="61"/>
                    </a:cubicBezTo>
                    <a:cubicBezTo>
                      <a:pt x="59" y="55"/>
                      <a:pt x="59" y="55"/>
                      <a:pt x="59" y="55"/>
                    </a:cubicBezTo>
                    <a:cubicBezTo>
                      <a:pt x="54" y="47"/>
                      <a:pt x="54" y="47"/>
                      <a:pt x="54" y="47"/>
                    </a:cubicBezTo>
                    <a:cubicBezTo>
                      <a:pt x="56" y="45"/>
                      <a:pt x="57" y="42"/>
                      <a:pt x="57" y="40"/>
                    </a:cubicBezTo>
                    <a:cubicBezTo>
                      <a:pt x="66" y="38"/>
                      <a:pt x="66" y="38"/>
                      <a:pt x="66" y="38"/>
                    </a:cubicBezTo>
                    <a:cubicBezTo>
                      <a:pt x="66" y="30"/>
                      <a:pt x="66" y="30"/>
                      <a:pt x="66" y="30"/>
                    </a:cubicBezTo>
                    <a:cubicBezTo>
                      <a:pt x="57" y="28"/>
                      <a:pt x="57" y="28"/>
                      <a:pt x="57" y="28"/>
                    </a:cubicBezTo>
                    <a:cubicBezTo>
                      <a:pt x="57" y="25"/>
                      <a:pt x="56" y="23"/>
                      <a:pt x="54" y="21"/>
                    </a:cubicBezTo>
                    <a:cubicBezTo>
                      <a:pt x="60" y="13"/>
                      <a:pt x="60" y="13"/>
                      <a:pt x="60" y="13"/>
                    </a:cubicBezTo>
                    <a:cubicBezTo>
                      <a:pt x="54" y="8"/>
                      <a:pt x="54" y="8"/>
                      <a:pt x="54" y="8"/>
                    </a:cubicBezTo>
                    <a:cubicBezTo>
                      <a:pt x="46" y="13"/>
                      <a:pt x="46" y="13"/>
                      <a:pt x="46" y="13"/>
                    </a:cubicBezTo>
                    <a:cubicBezTo>
                      <a:pt x="44" y="11"/>
                      <a:pt x="41" y="10"/>
                      <a:pt x="39" y="10"/>
                    </a:cubicBezTo>
                    <a:lnTo>
                      <a:pt x="37" y="0"/>
                    </a:lnTo>
                    <a:close/>
                    <a:moveTo>
                      <a:pt x="50" y="34"/>
                    </a:moveTo>
                    <a:cubicBezTo>
                      <a:pt x="50" y="43"/>
                      <a:pt x="42" y="50"/>
                      <a:pt x="33" y="50"/>
                    </a:cubicBezTo>
                    <a:cubicBezTo>
                      <a:pt x="24" y="50"/>
                      <a:pt x="17" y="43"/>
                      <a:pt x="17" y="34"/>
                    </a:cubicBezTo>
                    <a:cubicBezTo>
                      <a:pt x="17" y="25"/>
                      <a:pt x="24" y="17"/>
                      <a:pt x="33" y="17"/>
                    </a:cubicBezTo>
                    <a:cubicBezTo>
                      <a:pt x="42" y="17"/>
                      <a:pt x="50" y="25"/>
                      <a:pt x="50" y="3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796"/>
              <p:cNvSpPr>
                <a:spLocks noEditPoints="1"/>
              </p:cNvSpPr>
              <p:nvPr/>
            </p:nvSpPr>
            <p:spPr bwMode="auto">
              <a:xfrm>
                <a:off x="10212388" y="1430338"/>
                <a:ext cx="157163" cy="157163"/>
              </a:xfrm>
              <a:custGeom>
                <a:avLst/>
                <a:gdLst>
                  <a:gd name="T0" fmla="*/ 24 w 42"/>
                  <a:gd name="T1" fmla="*/ 0 h 42"/>
                  <a:gd name="T2" fmla="*/ 18 w 42"/>
                  <a:gd name="T3" fmla="*/ 0 h 42"/>
                  <a:gd name="T4" fmla="*/ 17 w 42"/>
                  <a:gd name="T5" fmla="*/ 6 h 42"/>
                  <a:gd name="T6" fmla="*/ 13 w 42"/>
                  <a:gd name="T7" fmla="*/ 7 h 42"/>
                  <a:gd name="T8" fmla="*/ 8 w 42"/>
                  <a:gd name="T9" fmla="*/ 4 h 42"/>
                  <a:gd name="T10" fmla="*/ 4 w 42"/>
                  <a:gd name="T11" fmla="*/ 8 h 42"/>
                  <a:gd name="T12" fmla="*/ 7 w 42"/>
                  <a:gd name="T13" fmla="*/ 13 h 42"/>
                  <a:gd name="T14" fmla="*/ 6 w 42"/>
                  <a:gd name="T15" fmla="*/ 17 h 42"/>
                  <a:gd name="T16" fmla="*/ 0 w 42"/>
                  <a:gd name="T17" fmla="*/ 18 h 42"/>
                  <a:gd name="T18" fmla="*/ 0 w 42"/>
                  <a:gd name="T19" fmla="*/ 23 h 42"/>
                  <a:gd name="T20" fmla="*/ 6 w 42"/>
                  <a:gd name="T21" fmla="*/ 25 h 42"/>
                  <a:gd name="T22" fmla="*/ 7 w 42"/>
                  <a:gd name="T23" fmla="*/ 29 h 42"/>
                  <a:gd name="T24" fmla="*/ 4 w 42"/>
                  <a:gd name="T25" fmla="*/ 34 h 42"/>
                  <a:gd name="T26" fmla="*/ 8 w 42"/>
                  <a:gd name="T27" fmla="*/ 38 h 42"/>
                  <a:gd name="T28" fmla="*/ 13 w 42"/>
                  <a:gd name="T29" fmla="*/ 34 h 42"/>
                  <a:gd name="T30" fmla="*/ 17 w 42"/>
                  <a:gd name="T31" fmla="*/ 36 h 42"/>
                  <a:gd name="T32" fmla="*/ 18 w 42"/>
                  <a:gd name="T33" fmla="*/ 42 h 42"/>
                  <a:gd name="T34" fmla="*/ 23 w 42"/>
                  <a:gd name="T35" fmla="*/ 42 h 42"/>
                  <a:gd name="T36" fmla="*/ 25 w 42"/>
                  <a:gd name="T37" fmla="*/ 36 h 42"/>
                  <a:gd name="T38" fmla="*/ 29 w 42"/>
                  <a:gd name="T39" fmla="*/ 35 h 42"/>
                  <a:gd name="T40" fmla="*/ 34 w 42"/>
                  <a:gd name="T41" fmla="*/ 38 h 42"/>
                  <a:gd name="T42" fmla="*/ 37 w 42"/>
                  <a:gd name="T43" fmla="*/ 34 h 42"/>
                  <a:gd name="T44" fmla="*/ 34 w 42"/>
                  <a:gd name="T45" fmla="*/ 29 h 42"/>
                  <a:gd name="T46" fmla="*/ 36 w 42"/>
                  <a:gd name="T47" fmla="*/ 25 h 42"/>
                  <a:gd name="T48" fmla="*/ 42 w 42"/>
                  <a:gd name="T49" fmla="*/ 23 h 42"/>
                  <a:gd name="T50" fmla="*/ 42 w 42"/>
                  <a:gd name="T51" fmla="*/ 18 h 42"/>
                  <a:gd name="T52" fmla="*/ 36 w 42"/>
                  <a:gd name="T53" fmla="*/ 17 h 42"/>
                  <a:gd name="T54" fmla="*/ 34 w 42"/>
                  <a:gd name="T55" fmla="*/ 13 h 42"/>
                  <a:gd name="T56" fmla="*/ 38 w 42"/>
                  <a:gd name="T57" fmla="*/ 8 h 42"/>
                  <a:gd name="T58" fmla="*/ 34 w 42"/>
                  <a:gd name="T59" fmla="*/ 4 h 42"/>
                  <a:gd name="T60" fmla="*/ 29 w 42"/>
                  <a:gd name="T61" fmla="*/ 7 h 42"/>
                  <a:gd name="T62" fmla="*/ 25 w 42"/>
                  <a:gd name="T63" fmla="*/ 6 h 42"/>
                  <a:gd name="T64" fmla="*/ 24 w 42"/>
                  <a:gd name="T65" fmla="*/ 0 h 42"/>
                  <a:gd name="T66" fmla="*/ 32 w 42"/>
                  <a:gd name="T67" fmla="*/ 21 h 42"/>
                  <a:gd name="T68" fmla="*/ 21 w 42"/>
                  <a:gd name="T69" fmla="*/ 31 h 42"/>
                  <a:gd name="T70" fmla="*/ 11 w 42"/>
                  <a:gd name="T71" fmla="*/ 21 h 42"/>
                  <a:gd name="T72" fmla="*/ 21 w 42"/>
                  <a:gd name="T73" fmla="*/ 10 h 42"/>
                  <a:gd name="T74" fmla="*/ 32 w 42"/>
                  <a:gd name="T75"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42">
                    <a:moveTo>
                      <a:pt x="24" y="0"/>
                    </a:moveTo>
                    <a:cubicBezTo>
                      <a:pt x="18" y="0"/>
                      <a:pt x="18" y="0"/>
                      <a:pt x="18" y="0"/>
                    </a:cubicBezTo>
                    <a:cubicBezTo>
                      <a:pt x="17" y="6"/>
                      <a:pt x="17" y="6"/>
                      <a:pt x="17" y="6"/>
                    </a:cubicBezTo>
                    <a:cubicBezTo>
                      <a:pt x="15" y="6"/>
                      <a:pt x="14" y="7"/>
                      <a:pt x="13" y="7"/>
                    </a:cubicBezTo>
                    <a:cubicBezTo>
                      <a:pt x="8" y="4"/>
                      <a:pt x="8" y="4"/>
                      <a:pt x="8" y="4"/>
                    </a:cubicBezTo>
                    <a:cubicBezTo>
                      <a:pt x="4" y="8"/>
                      <a:pt x="4" y="8"/>
                      <a:pt x="4" y="8"/>
                    </a:cubicBezTo>
                    <a:cubicBezTo>
                      <a:pt x="7" y="13"/>
                      <a:pt x="7" y="13"/>
                      <a:pt x="7" y="13"/>
                    </a:cubicBezTo>
                    <a:cubicBezTo>
                      <a:pt x="7" y="14"/>
                      <a:pt x="6" y="16"/>
                      <a:pt x="6" y="17"/>
                    </a:cubicBezTo>
                    <a:cubicBezTo>
                      <a:pt x="0" y="18"/>
                      <a:pt x="0" y="18"/>
                      <a:pt x="0" y="18"/>
                    </a:cubicBezTo>
                    <a:cubicBezTo>
                      <a:pt x="0" y="23"/>
                      <a:pt x="0" y="23"/>
                      <a:pt x="0" y="23"/>
                    </a:cubicBezTo>
                    <a:cubicBezTo>
                      <a:pt x="6" y="25"/>
                      <a:pt x="6" y="25"/>
                      <a:pt x="6" y="25"/>
                    </a:cubicBezTo>
                    <a:cubicBezTo>
                      <a:pt x="6" y="26"/>
                      <a:pt x="7" y="28"/>
                      <a:pt x="7" y="29"/>
                    </a:cubicBezTo>
                    <a:cubicBezTo>
                      <a:pt x="4" y="34"/>
                      <a:pt x="4" y="34"/>
                      <a:pt x="4" y="34"/>
                    </a:cubicBezTo>
                    <a:cubicBezTo>
                      <a:pt x="8" y="38"/>
                      <a:pt x="8" y="38"/>
                      <a:pt x="8" y="38"/>
                    </a:cubicBezTo>
                    <a:cubicBezTo>
                      <a:pt x="13" y="34"/>
                      <a:pt x="13" y="34"/>
                      <a:pt x="13" y="34"/>
                    </a:cubicBezTo>
                    <a:cubicBezTo>
                      <a:pt x="14" y="35"/>
                      <a:pt x="16" y="36"/>
                      <a:pt x="17" y="36"/>
                    </a:cubicBezTo>
                    <a:cubicBezTo>
                      <a:pt x="18" y="42"/>
                      <a:pt x="18" y="42"/>
                      <a:pt x="18" y="42"/>
                    </a:cubicBezTo>
                    <a:cubicBezTo>
                      <a:pt x="23" y="42"/>
                      <a:pt x="23" y="42"/>
                      <a:pt x="23" y="42"/>
                    </a:cubicBezTo>
                    <a:cubicBezTo>
                      <a:pt x="25" y="36"/>
                      <a:pt x="25" y="36"/>
                      <a:pt x="25" y="36"/>
                    </a:cubicBezTo>
                    <a:cubicBezTo>
                      <a:pt x="26" y="36"/>
                      <a:pt x="28" y="35"/>
                      <a:pt x="29" y="35"/>
                    </a:cubicBezTo>
                    <a:cubicBezTo>
                      <a:pt x="34" y="38"/>
                      <a:pt x="34" y="38"/>
                      <a:pt x="34" y="38"/>
                    </a:cubicBezTo>
                    <a:cubicBezTo>
                      <a:pt x="37" y="34"/>
                      <a:pt x="37" y="34"/>
                      <a:pt x="37" y="34"/>
                    </a:cubicBezTo>
                    <a:cubicBezTo>
                      <a:pt x="34" y="29"/>
                      <a:pt x="34" y="29"/>
                      <a:pt x="34" y="29"/>
                    </a:cubicBezTo>
                    <a:cubicBezTo>
                      <a:pt x="35" y="28"/>
                      <a:pt x="36" y="26"/>
                      <a:pt x="36" y="25"/>
                    </a:cubicBezTo>
                    <a:cubicBezTo>
                      <a:pt x="42" y="23"/>
                      <a:pt x="42" y="23"/>
                      <a:pt x="42" y="23"/>
                    </a:cubicBezTo>
                    <a:cubicBezTo>
                      <a:pt x="42" y="18"/>
                      <a:pt x="42" y="18"/>
                      <a:pt x="42" y="18"/>
                    </a:cubicBezTo>
                    <a:cubicBezTo>
                      <a:pt x="36" y="17"/>
                      <a:pt x="36" y="17"/>
                      <a:pt x="36" y="17"/>
                    </a:cubicBezTo>
                    <a:cubicBezTo>
                      <a:pt x="36" y="15"/>
                      <a:pt x="35" y="14"/>
                      <a:pt x="34" y="13"/>
                    </a:cubicBezTo>
                    <a:cubicBezTo>
                      <a:pt x="38" y="8"/>
                      <a:pt x="38" y="8"/>
                      <a:pt x="38" y="8"/>
                    </a:cubicBezTo>
                    <a:cubicBezTo>
                      <a:pt x="34" y="4"/>
                      <a:pt x="34" y="4"/>
                      <a:pt x="34" y="4"/>
                    </a:cubicBezTo>
                    <a:cubicBezTo>
                      <a:pt x="29" y="7"/>
                      <a:pt x="29" y="7"/>
                      <a:pt x="29" y="7"/>
                    </a:cubicBezTo>
                    <a:cubicBezTo>
                      <a:pt x="28" y="7"/>
                      <a:pt x="26" y="6"/>
                      <a:pt x="25" y="6"/>
                    </a:cubicBezTo>
                    <a:lnTo>
                      <a:pt x="24" y="0"/>
                    </a:lnTo>
                    <a:close/>
                    <a:moveTo>
                      <a:pt x="32" y="21"/>
                    </a:moveTo>
                    <a:cubicBezTo>
                      <a:pt x="32" y="26"/>
                      <a:pt x="27" y="31"/>
                      <a:pt x="21" y="31"/>
                    </a:cubicBezTo>
                    <a:cubicBezTo>
                      <a:pt x="15" y="31"/>
                      <a:pt x="11" y="26"/>
                      <a:pt x="11" y="21"/>
                    </a:cubicBezTo>
                    <a:cubicBezTo>
                      <a:pt x="11" y="15"/>
                      <a:pt x="15" y="10"/>
                      <a:pt x="21" y="10"/>
                    </a:cubicBezTo>
                    <a:cubicBezTo>
                      <a:pt x="27" y="10"/>
                      <a:pt x="32" y="15"/>
                      <a:pt x="32" y="2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797"/>
              <p:cNvSpPr>
                <a:spLocks noEditPoints="1"/>
              </p:cNvSpPr>
              <p:nvPr/>
            </p:nvSpPr>
            <p:spPr bwMode="auto">
              <a:xfrm>
                <a:off x="10034588" y="1430338"/>
                <a:ext cx="158750" cy="157163"/>
              </a:xfrm>
              <a:custGeom>
                <a:avLst/>
                <a:gdLst>
                  <a:gd name="T0" fmla="*/ 24 w 42"/>
                  <a:gd name="T1" fmla="*/ 0 h 42"/>
                  <a:gd name="T2" fmla="*/ 19 w 42"/>
                  <a:gd name="T3" fmla="*/ 0 h 42"/>
                  <a:gd name="T4" fmla="*/ 17 w 42"/>
                  <a:gd name="T5" fmla="*/ 6 h 42"/>
                  <a:gd name="T6" fmla="*/ 13 w 42"/>
                  <a:gd name="T7" fmla="*/ 8 h 42"/>
                  <a:gd name="T8" fmla="*/ 8 w 42"/>
                  <a:gd name="T9" fmla="*/ 4 h 42"/>
                  <a:gd name="T10" fmla="*/ 5 w 42"/>
                  <a:gd name="T11" fmla="*/ 8 h 42"/>
                  <a:gd name="T12" fmla="*/ 8 w 42"/>
                  <a:gd name="T13" fmla="*/ 13 h 42"/>
                  <a:gd name="T14" fmla="*/ 6 w 42"/>
                  <a:gd name="T15" fmla="*/ 17 h 42"/>
                  <a:gd name="T16" fmla="*/ 0 w 42"/>
                  <a:gd name="T17" fmla="*/ 18 h 42"/>
                  <a:gd name="T18" fmla="*/ 0 w 42"/>
                  <a:gd name="T19" fmla="*/ 23 h 42"/>
                  <a:gd name="T20" fmla="*/ 6 w 42"/>
                  <a:gd name="T21" fmla="*/ 25 h 42"/>
                  <a:gd name="T22" fmla="*/ 8 w 42"/>
                  <a:gd name="T23" fmla="*/ 29 h 42"/>
                  <a:gd name="T24" fmla="*/ 5 w 42"/>
                  <a:gd name="T25" fmla="*/ 34 h 42"/>
                  <a:gd name="T26" fmla="*/ 8 w 42"/>
                  <a:gd name="T27" fmla="*/ 37 h 42"/>
                  <a:gd name="T28" fmla="*/ 13 w 42"/>
                  <a:gd name="T29" fmla="*/ 34 h 42"/>
                  <a:gd name="T30" fmla="*/ 18 w 42"/>
                  <a:gd name="T31" fmla="*/ 36 h 42"/>
                  <a:gd name="T32" fmla="*/ 19 w 42"/>
                  <a:gd name="T33" fmla="*/ 42 h 42"/>
                  <a:gd name="T34" fmla="*/ 24 w 42"/>
                  <a:gd name="T35" fmla="*/ 42 h 42"/>
                  <a:gd name="T36" fmla="*/ 25 w 42"/>
                  <a:gd name="T37" fmla="*/ 36 h 42"/>
                  <a:gd name="T38" fmla="*/ 29 w 42"/>
                  <a:gd name="T39" fmla="*/ 34 h 42"/>
                  <a:gd name="T40" fmla="*/ 34 w 42"/>
                  <a:gd name="T41" fmla="*/ 38 h 42"/>
                  <a:gd name="T42" fmla="*/ 38 w 42"/>
                  <a:gd name="T43" fmla="*/ 34 h 42"/>
                  <a:gd name="T44" fmla="*/ 35 w 42"/>
                  <a:gd name="T45" fmla="*/ 29 h 42"/>
                  <a:gd name="T46" fmla="*/ 37 w 42"/>
                  <a:gd name="T47" fmla="*/ 25 h 42"/>
                  <a:gd name="T48" fmla="*/ 42 w 42"/>
                  <a:gd name="T49" fmla="*/ 23 h 42"/>
                  <a:gd name="T50" fmla="*/ 42 w 42"/>
                  <a:gd name="T51" fmla="*/ 18 h 42"/>
                  <a:gd name="T52" fmla="*/ 36 w 42"/>
                  <a:gd name="T53" fmla="*/ 17 h 42"/>
                  <a:gd name="T54" fmla="*/ 35 w 42"/>
                  <a:gd name="T55" fmla="*/ 13 h 42"/>
                  <a:gd name="T56" fmla="*/ 38 w 42"/>
                  <a:gd name="T57" fmla="*/ 8 h 42"/>
                  <a:gd name="T58" fmla="*/ 34 w 42"/>
                  <a:gd name="T59" fmla="*/ 4 h 42"/>
                  <a:gd name="T60" fmla="*/ 29 w 42"/>
                  <a:gd name="T61" fmla="*/ 7 h 42"/>
                  <a:gd name="T62" fmla="*/ 25 w 42"/>
                  <a:gd name="T63" fmla="*/ 6 h 42"/>
                  <a:gd name="T64" fmla="*/ 24 w 42"/>
                  <a:gd name="T65" fmla="*/ 0 h 42"/>
                  <a:gd name="T66" fmla="*/ 32 w 42"/>
                  <a:gd name="T67" fmla="*/ 21 h 42"/>
                  <a:gd name="T68" fmla="*/ 21 w 42"/>
                  <a:gd name="T69" fmla="*/ 31 h 42"/>
                  <a:gd name="T70" fmla="*/ 11 w 42"/>
                  <a:gd name="T71" fmla="*/ 21 h 42"/>
                  <a:gd name="T72" fmla="*/ 21 w 42"/>
                  <a:gd name="T73" fmla="*/ 10 h 42"/>
                  <a:gd name="T74" fmla="*/ 32 w 42"/>
                  <a:gd name="T75"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42">
                    <a:moveTo>
                      <a:pt x="24" y="0"/>
                    </a:moveTo>
                    <a:cubicBezTo>
                      <a:pt x="19" y="0"/>
                      <a:pt x="19" y="0"/>
                      <a:pt x="19" y="0"/>
                    </a:cubicBezTo>
                    <a:cubicBezTo>
                      <a:pt x="17" y="6"/>
                      <a:pt x="17" y="6"/>
                      <a:pt x="17" y="6"/>
                    </a:cubicBezTo>
                    <a:cubicBezTo>
                      <a:pt x="16" y="6"/>
                      <a:pt x="14" y="7"/>
                      <a:pt x="13" y="8"/>
                    </a:cubicBezTo>
                    <a:cubicBezTo>
                      <a:pt x="8" y="4"/>
                      <a:pt x="8" y="4"/>
                      <a:pt x="8" y="4"/>
                    </a:cubicBezTo>
                    <a:cubicBezTo>
                      <a:pt x="5" y="8"/>
                      <a:pt x="5" y="8"/>
                      <a:pt x="5" y="8"/>
                    </a:cubicBezTo>
                    <a:cubicBezTo>
                      <a:pt x="8" y="13"/>
                      <a:pt x="8" y="13"/>
                      <a:pt x="8" y="13"/>
                    </a:cubicBezTo>
                    <a:cubicBezTo>
                      <a:pt x="7" y="14"/>
                      <a:pt x="6" y="16"/>
                      <a:pt x="6" y="17"/>
                    </a:cubicBezTo>
                    <a:cubicBezTo>
                      <a:pt x="0" y="18"/>
                      <a:pt x="0" y="18"/>
                      <a:pt x="0" y="18"/>
                    </a:cubicBezTo>
                    <a:cubicBezTo>
                      <a:pt x="0" y="23"/>
                      <a:pt x="0" y="23"/>
                      <a:pt x="0" y="23"/>
                    </a:cubicBezTo>
                    <a:cubicBezTo>
                      <a:pt x="6" y="25"/>
                      <a:pt x="6" y="25"/>
                      <a:pt x="6" y="25"/>
                    </a:cubicBezTo>
                    <a:cubicBezTo>
                      <a:pt x="6" y="26"/>
                      <a:pt x="7" y="28"/>
                      <a:pt x="8" y="29"/>
                    </a:cubicBezTo>
                    <a:cubicBezTo>
                      <a:pt x="5" y="34"/>
                      <a:pt x="5" y="34"/>
                      <a:pt x="5" y="34"/>
                    </a:cubicBezTo>
                    <a:cubicBezTo>
                      <a:pt x="8" y="37"/>
                      <a:pt x="8" y="37"/>
                      <a:pt x="8" y="37"/>
                    </a:cubicBezTo>
                    <a:cubicBezTo>
                      <a:pt x="13" y="34"/>
                      <a:pt x="13" y="34"/>
                      <a:pt x="13" y="34"/>
                    </a:cubicBezTo>
                    <a:cubicBezTo>
                      <a:pt x="14" y="35"/>
                      <a:pt x="16" y="36"/>
                      <a:pt x="18" y="36"/>
                    </a:cubicBezTo>
                    <a:cubicBezTo>
                      <a:pt x="19" y="42"/>
                      <a:pt x="19" y="42"/>
                      <a:pt x="19" y="42"/>
                    </a:cubicBezTo>
                    <a:cubicBezTo>
                      <a:pt x="24" y="42"/>
                      <a:pt x="24" y="42"/>
                      <a:pt x="24" y="42"/>
                    </a:cubicBezTo>
                    <a:cubicBezTo>
                      <a:pt x="25" y="36"/>
                      <a:pt x="25" y="36"/>
                      <a:pt x="25" y="36"/>
                    </a:cubicBezTo>
                    <a:cubicBezTo>
                      <a:pt x="26" y="36"/>
                      <a:pt x="28" y="35"/>
                      <a:pt x="29" y="34"/>
                    </a:cubicBezTo>
                    <a:cubicBezTo>
                      <a:pt x="34" y="38"/>
                      <a:pt x="34" y="38"/>
                      <a:pt x="34" y="38"/>
                    </a:cubicBezTo>
                    <a:cubicBezTo>
                      <a:pt x="38" y="34"/>
                      <a:pt x="38" y="34"/>
                      <a:pt x="38" y="34"/>
                    </a:cubicBezTo>
                    <a:cubicBezTo>
                      <a:pt x="35" y="29"/>
                      <a:pt x="35" y="29"/>
                      <a:pt x="35" y="29"/>
                    </a:cubicBezTo>
                    <a:cubicBezTo>
                      <a:pt x="36" y="28"/>
                      <a:pt x="36" y="26"/>
                      <a:pt x="37" y="25"/>
                    </a:cubicBezTo>
                    <a:cubicBezTo>
                      <a:pt x="42" y="23"/>
                      <a:pt x="42" y="23"/>
                      <a:pt x="42" y="23"/>
                    </a:cubicBezTo>
                    <a:cubicBezTo>
                      <a:pt x="42" y="18"/>
                      <a:pt x="42" y="18"/>
                      <a:pt x="42" y="18"/>
                    </a:cubicBezTo>
                    <a:cubicBezTo>
                      <a:pt x="36" y="17"/>
                      <a:pt x="36" y="17"/>
                      <a:pt x="36" y="17"/>
                    </a:cubicBezTo>
                    <a:cubicBezTo>
                      <a:pt x="36" y="15"/>
                      <a:pt x="35" y="14"/>
                      <a:pt x="35" y="13"/>
                    </a:cubicBezTo>
                    <a:cubicBezTo>
                      <a:pt x="38" y="8"/>
                      <a:pt x="38" y="8"/>
                      <a:pt x="38" y="8"/>
                    </a:cubicBezTo>
                    <a:cubicBezTo>
                      <a:pt x="34" y="4"/>
                      <a:pt x="34" y="4"/>
                      <a:pt x="34" y="4"/>
                    </a:cubicBezTo>
                    <a:cubicBezTo>
                      <a:pt x="29" y="7"/>
                      <a:pt x="29" y="7"/>
                      <a:pt x="29" y="7"/>
                    </a:cubicBezTo>
                    <a:cubicBezTo>
                      <a:pt x="28" y="7"/>
                      <a:pt x="27" y="6"/>
                      <a:pt x="25" y="6"/>
                    </a:cubicBezTo>
                    <a:lnTo>
                      <a:pt x="24" y="0"/>
                    </a:lnTo>
                    <a:close/>
                    <a:moveTo>
                      <a:pt x="32" y="21"/>
                    </a:moveTo>
                    <a:cubicBezTo>
                      <a:pt x="32" y="26"/>
                      <a:pt x="27" y="31"/>
                      <a:pt x="21" y="31"/>
                    </a:cubicBezTo>
                    <a:cubicBezTo>
                      <a:pt x="16" y="31"/>
                      <a:pt x="11" y="26"/>
                      <a:pt x="11" y="21"/>
                    </a:cubicBezTo>
                    <a:cubicBezTo>
                      <a:pt x="11" y="15"/>
                      <a:pt x="16" y="10"/>
                      <a:pt x="21" y="10"/>
                    </a:cubicBezTo>
                    <a:cubicBezTo>
                      <a:pt x="27" y="10"/>
                      <a:pt x="32" y="15"/>
                      <a:pt x="32" y="2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7" name="文本框 7249"/>
            <p:cNvSpPr txBox="1"/>
            <p:nvPr/>
          </p:nvSpPr>
          <p:spPr>
            <a:xfrm>
              <a:off x="3975366" y="4284193"/>
              <a:ext cx="945202" cy="707886"/>
            </a:xfrm>
            <a:prstGeom prst="rect">
              <a:avLst/>
            </a:prstGeom>
            <a:noFill/>
          </p:spPr>
          <p:txBody>
            <a:bodyPr wrap="square" rtlCol="0">
              <a:spAutoFit/>
            </a:bodyPr>
            <a:lstStyle/>
            <a:p>
              <a:r>
                <a:rPr lang="en-US" altLang="zh-CN" sz="4000" smtClean="0">
                  <a:solidFill>
                    <a:schemeClr val="bg1"/>
                  </a:solidFill>
                  <a:ea typeface="微软雅黑" panose="020B0503020204020204" pitchFamily="34" charset="-122"/>
                </a:rPr>
                <a:t>03</a:t>
              </a:r>
              <a:endParaRPr lang="zh-CN" altLang="en-US" sz="4000">
                <a:solidFill>
                  <a:schemeClr val="bg1"/>
                </a:solidFill>
                <a:ea typeface="微软雅黑" panose="020B0503020204020204" pitchFamily="34" charset="-122"/>
              </a:endParaRPr>
            </a:p>
          </p:txBody>
        </p:sp>
        <p:sp>
          <p:nvSpPr>
            <p:cNvPr id="123" name="Rectangle 122"/>
            <p:cNvSpPr/>
            <p:nvPr/>
          </p:nvSpPr>
          <p:spPr>
            <a:xfrm>
              <a:off x="3681776" y="4990858"/>
              <a:ext cx="1650014" cy="1169551"/>
            </a:xfrm>
            <a:prstGeom prst="rect">
              <a:avLst/>
            </a:prstGeom>
          </p:spPr>
          <p:txBody>
            <a:bodyPr wrap="square">
              <a:spAutoFit/>
            </a:bodyPr>
            <a:lstStyle/>
            <a:p>
              <a:r>
                <a:rPr lang="en-GB" sz="1400">
                  <a:solidFill>
                    <a:schemeClr val="bg2"/>
                  </a:solidFill>
                </a:rPr>
                <a:t>Lorem ipsum dolor sit amet, consectetuer adipiscing </a:t>
              </a:r>
              <a:r>
                <a:rPr lang="en-GB" sz="1400" smtClean="0">
                  <a:solidFill>
                    <a:schemeClr val="bg2"/>
                  </a:solidFill>
                </a:rPr>
                <a:t>elit</a:t>
              </a:r>
              <a:endParaRPr lang="en-GB" sz="1400" smtClean="0">
                <a:solidFill>
                  <a:schemeClr val="bg2"/>
                </a:solidFill>
              </a:endParaRPr>
            </a:p>
            <a:p>
              <a:r>
                <a:rPr lang="en-GB" sz="1400" smtClean="0">
                  <a:solidFill>
                    <a:schemeClr val="bg2"/>
                  </a:solidFill>
                </a:rPr>
                <a:t>diam</a:t>
              </a:r>
              <a:endParaRPr lang="en-GB" sz="1400">
                <a:solidFill>
                  <a:schemeClr val="bg2"/>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left)">
                                      <p:cBhvr>
                                        <p:cTn id="11" dur="500"/>
                                        <p:tgtEl>
                                          <p:spTgt spid="60"/>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1"/>
                                        </p:tgtEl>
                                        <p:attrNameLst>
                                          <p:attrName>style.visibility</p:attrName>
                                        </p:attrNameLst>
                                      </p:cBhvr>
                                      <p:to>
                                        <p:strVal val="visible"/>
                                      </p:to>
                                    </p:set>
                                    <p:animEffect transition="in" filter="fade">
                                      <p:cBhvr>
                                        <p:cTn id="15" dur="500"/>
                                        <p:tgtEl>
                                          <p:spTgt spid="61"/>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19"/>
                                        </p:tgtEl>
                                        <p:attrNameLst>
                                          <p:attrName>style.visibility</p:attrName>
                                        </p:attrNameLst>
                                      </p:cBhvr>
                                      <p:to>
                                        <p:strVal val="visible"/>
                                      </p:to>
                                    </p:set>
                                    <p:animEffect transition="in" filter="wipe(down)">
                                      <p:cBhvr>
                                        <p:cTn id="19" dur="500"/>
                                        <p:tgtEl>
                                          <p:spTgt spid="119"/>
                                        </p:tgtEl>
                                      </p:cBhvr>
                                    </p:animEffect>
                                  </p:childTnLst>
                                </p:cTn>
                              </p:par>
                            </p:childTnLst>
                          </p:cTn>
                        </p:par>
                        <p:par>
                          <p:cTn id="20" fill="hold">
                            <p:stCondLst>
                              <p:cond delay="2000"/>
                            </p:stCondLst>
                            <p:childTnLst>
                              <p:par>
                                <p:cTn id="21" presetID="2" presetClass="entr" presetSubtype="2"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1+#ppt_w/2"/>
                                          </p:val>
                                        </p:tav>
                                        <p:tav tm="100000">
                                          <p:val>
                                            <p:strVal val="#ppt_x"/>
                                          </p:val>
                                        </p:tav>
                                      </p:tavLst>
                                    </p:anim>
                                    <p:anim calcmode="lin" valueType="num">
                                      <p:cBhvr additive="base">
                                        <p:cTn id="24" dur="500" fill="hold"/>
                                        <p:tgtEl>
                                          <p:spTgt spid="5"/>
                                        </p:tgtEl>
                                        <p:attrNameLst>
                                          <p:attrName>ppt_y</p:attrName>
                                        </p:attrNameLst>
                                      </p:cBhvr>
                                      <p:tavLst>
                                        <p:tav tm="0">
                                          <p:val>
                                            <p:strVal val="#ppt_y"/>
                                          </p:val>
                                        </p:tav>
                                        <p:tav tm="100000">
                                          <p:val>
                                            <p:strVal val="#ppt_y"/>
                                          </p:val>
                                        </p:tav>
                                      </p:tavLst>
                                    </p:anim>
                                  </p:childTnLst>
                                </p:cTn>
                              </p:par>
                            </p:childTnLst>
                          </p:cTn>
                        </p:par>
                        <p:par>
                          <p:cTn id="25" fill="hold">
                            <p:stCondLst>
                              <p:cond delay="2500"/>
                            </p:stCondLst>
                            <p:childTnLst>
                              <p:par>
                                <p:cTn id="26" presetID="2" presetClass="entr" presetSubtype="8" fill="hold" nodeType="afterEffect">
                                  <p:stCondLst>
                                    <p:cond delay="0"/>
                                  </p:stCondLst>
                                  <p:childTnLst>
                                    <p:set>
                                      <p:cBhvr>
                                        <p:cTn id="27" dur="1" fill="hold">
                                          <p:stCondLst>
                                            <p:cond delay="0"/>
                                          </p:stCondLst>
                                        </p:cTn>
                                        <p:tgtEl>
                                          <p:spTgt spid="4"/>
                                        </p:tgtEl>
                                        <p:attrNameLst>
                                          <p:attrName>style.visibility</p:attrName>
                                        </p:attrNameLst>
                                      </p:cBhvr>
                                      <p:to>
                                        <p:strVal val="visible"/>
                                      </p:to>
                                    </p:set>
                                    <p:anim calcmode="lin" valueType="num">
                                      <p:cBhvr additive="base">
                                        <p:cTn id="28" dur="500" fill="hold"/>
                                        <p:tgtEl>
                                          <p:spTgt spid="4"/>
                                        </p:tgtEl>
                                        <p:attrNameLst>
                                          <p:attrName>ppt_x</p:attrName>
                                        </p:attrNameLst>
                                      </p:cBhvr>
                                      <p:tavLst>
                                        <p:tav tm="0">
                                          <p:val>
                                            <p:strVal val="0-#ppt_w/2"/>
                                          </p:val>
                                        </p:tav>
                                        <p:tav tm="100000">
                                          <p:val>
                                            <p:strVal val="#ppt_x"/>
                                          </p:val>
                                        </p:tav>
                                      </p:tavLst>
                                    </p:anim>
                                    <p:anim calcmode="lin" valueType="num">
                                      <p:cBhvr additive="base">
                                        <p:cTn id="29" dur="500" fill="hold"/>
                                        <p:tgtEl>
                                          <p:spTgt spid="4"/>
                                        </p:tgtEl>
                                        <p:attrNameLst>
                                          <p:attrName>ppt_y</p:attrName>
                                        </p:attrNameLst>
                                      </p:cBhvr>
                                      <p:tavLst>
                                        <p:tav tm="0">
                                          <p:val>
                                            <p:strVal val="#ppt_y"/>
                                          </p:val>
                                        </p:tav>
                                        <p:tav tm="100000">
                                          <p:val>
                                            <p:strVal val="#ppt_y"/>
                                          </p:val>
                                        </p:tav>
                                      </p:tavLst>
                                    </p:anim>
                                  </p:childTnLst>
                                </p:cTn>
                              </p:par>
                            </p:childTnLst>
                          </p:cTn>
                        </p:par>
                        <p:par>
                          <p:cTn id="30" fill="hold">
                            <p:stCondLst>
                              <p:cond delay="3000"/>
                            </p:stCondLst>
                            <p:childTnLst>
                              <p:par>
                                <p:cTn id="31" presetID="2" presetClass="entr" presetSubtype="8" fill="hold" nodeType="after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additive="base">
                                        <p:cTn id="33" dur="500" fill="hold"/>
                                        <p:tgtEl>
                                          <p:spTgt spid="7"/>
                                        </p:tgtEl>
                                        <p:attrNameLst>
                                          <p:attrName>ppt_x</p:attrName>
                                        </p:attrNameLst>
                                      </p:cBhvr>
                                      <p:tavLst>
                                        <p:tav tm="0">
                                          <p:val>
                                            <p:strVal val="0-#ppt_w/2"/>
                                          </p:val>
                                        </p:tav>
                                        <p:tav tm="100000">
                                          <p:val>
                                            <p:strVal val="#ppt_x"/>
                                          </p:val>
                                        </p:tav>
                                      </p:tavLst>
                                    </p:anim>
                                    <p:anim calcmode="lin" valueType="num">
                                      <p:cBhvr additive="base">
                                        <p:cTn id="34" dur="500" fill="hold"/>
                                        <p:tgtEl>
                                          <p:spTgt spid="7"/>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 presetClass="entr" presetSubtype="2" fill="hold" nodeType="after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1+#ppt_w/2"/>
                                          </p:val>
                                        </p:tav>
                                        <p:tav tm="100000">
                                          <p:val>
                                            <p:strVal val="#ppt_x"/>
                                          </p:val>
                                        </p:tav>
                                      </p:tavLst>
                                    </p:anim>
                                    <p:anim calcmode="lin" valueType="num">
                                      <p:cBhvr additive="base">
                                        <p:cTn id="39"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0"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Business Model</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19" name="TextBox 18"/>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20" name="Straight Connector 19"/>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oup 14"/>
          <p:cNvGrpSpPr/>
          <p:nvPr/>
        </p:nvGrpSpPr>
        <p:grpSpPr>
          <a:xfrm>
            <a:off x="4241385" y="1772733"/>
            <a:ext cx="3753902" cy="3797617"/>
            <a:chOff x="4241385" y="1772733"/>
            <a:chExt cx="3753902" cy="3797617"/>
          </a:xfrm>
        </p:grpSpPr>
        <p:sp>
          <p:nvSpPr>
            <p:cNvPr id="4" name="Oval 32"/>
            <p:cNvSpPr>
              <a:spLocks noChangeArrowheads="1"/>
            </p:cNvSpPr>
            <p:nvPr/>
          </p:nvSpPr>
          <p:spPr bwMode="auto">
            <a:xfrm>
              <a:off x="4805916" y="3875230"/>
              <a:ext cx="2580167" cy="1273233"/>
            </a:xfrm>
            <a:prstGeom prst="ellipse">
              <a:avLst/>
            </a:prstGeom>
            <a:solidFill>
              <a:schemeClr val="accent5"/>
            </a:solidFill>
            <a:ln w="41275" cap="flat" cmpd="sng" algn="ctr">
              <a:noFill/>
              <a:prstDash val="solid"/>
            </a:ln>
            <a:effectLst>
              <a:outerShdw blurRad="50800" dist="38100" dir="5400000" algn="t" rotWithShape="0">
                <a:prstClr val="black">
                  <a:alpha val="40000"/>
                </a:prstClr>
              </a:outerShdw>
            </a:effectLst>
            <a:scene3d>
              <a:camera prst="perspectiveRelaxedModerately"/>
              <a:lightRig rig="balanced" dir="t"/>
            </a:scene3d>
            <a:sp3d extrusionH="889000" prstMaterial="plastic">
              <a:bevelT w="260350" h="50800" prst="softRound"/>
              <a:bevelB w="88900" h="101600" prst="softRound"/>
            </a:sp3d>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2" indent="0" algn="ctr" defTabSz="914400" rtl="0" eaLnBrk="1" fontAlgn="ctr" latinLnBrk="0" hangingPunct="1">
                <a:lnSpc>
                  <a:spcPct val="100000"/>
                </a:lnSpc>
                <a:spcBef>
                  <a:spcPct val="0"/>
                </a:spcBef>
                <a:spcAft>
                  <a:spcPct val="0"/>
                </a:spcAft>
                <a:buClr>
                  <a:srgbClr val="FF0000"/>
                </a:buClr>
                <a:buSzPct val="70000"/>
                <a:buFont typeface="Wingdings" panose="05000000000000000000" pitchFamily="2" charset="2"/>
                <a:buChar char="u"/>
                <a:tabLst>
                  <a:tab pos="136525" algn="l"/>
                </a:tabLst>
                <a:defRPr/>
              </a:pPr>
              <a:endParaRPr kumimoji="0" lang="zh-CN" altLang="zh-CN" sz="3200" b="1" i="0" u="none" strike="noStrike" kern="1200" cap="none" spc="0" normalizeH="0" baseline="0" noProof="0" dirty="0" smtClean="0">
                <a:ln>
                  <a:noFill/>
                </a:ln>
                <a:solidFill>
                  <a:sysClr val="window" lastClr="FFFFFF"/>
                </a:solidFill>
                <a:effectLst/>
                <a:uLnTx/>
                <a:uFillTx/>
                <a:latin typeface="Calibri" panose="020F0502020204030204"/>
                <a:ea typeface="宋体" panose="02010600030101010101" pitchFamily="2" charset="-122"/>
                <a:cs typeface="+mn-cs"/>
              </a:endParaRPr>
            </a:p>
          </p:txBody>
        </p:sp>
        <p:grpSp>
          <p:nvGrpSpPr>
            <p:cNvPr id="5" name="组合 22"/>
            <p:cNvGrpSpPr/>
            <p:nvPr/>
          </p:nvGrpSpPr>
          <p:grpSpPr>
            <a:xfrm>
              <a:off x="4241385" y="2993330"/>
              <a:ext cx="3753902" cy="1852434"/>
              <a:chOff x="714348" y="4424930"/>
              <a:chExt cx="3552978" cy="1764902"/>
            </a:xfrm>
            <a:scene3d>
              <a:camera prst="perspectiveRelaxedModerately"/>
              <a:lightRig rig="balanced" dir="t"/>
            </a:scene3d>
          </p:grpSpPr>
          <p:sp>
            <p:nvSpPr>
              <p:cNvPr id="6" name="Oval 32"/>
              <p:cNvSpPr>
                <a:spLocks noChangeArrowheads="1"/>
              </p:cNvSpPr>
              <p:nvPr/>
            </p:nvSpPr>
            <p:spPr bwMode="auto">
              <a:xfrm>
                <a:off x="714348" y="4424930"/>
                <a:ext cx="3552978" cy="1764902"/>
              </a:xfrm>
              <a:prstGeom prst="ellipse">
                <a:avLst/>
              </a:prstGeom>
              <a:solidFill>
                <a:schemeClr val="accent4"/>
              </a:solidFill>
              <a:ln w="41275" cap="flat" cmpd="sng" algn="ctr">
                <a:noFill/>
                <a:prstDash val="solid"/>
              </a:ln>
              <a:effectLst>
                <a:outerShdw blurRad="317500" dir="2700000" algn="ctr">
                  <a:srgbClr val="000000">
                    <a:alpha val="4000"/>
                  </a:srgbClr>
                </a:outerShdw>
              </a:effectLst>
              <a:sp3d extrusionH="635000" prstMaterial="plastic">
                <a:bevelT w="260350" h="50800" prst="softRound"/>
                <a:bevelB w="88900" h="101600" prst="softRound"/>
              </a:sp3d>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2" indent="0" algn="ctr" defTabSz="914400" rtl="0" eaLnBrk="1" fontAlgn="ctr" latinLnBrk="0" hangingPunct="1">
                  <a:lnSpc>
                    <a:spcPct val="100000"/>
                  </a:lnSpc>
                  <a:spcBef>
                    <a:spcPct val="0"/>
                  </a:spcBef>
                  <a:spcAft>
                    <a:spcPct val="0"/>
                  </a:spcAft>
                  <a:buClr>
                    <a:srgbClr val="FF0000"/>
                  </a:buClr>
                  <a:buSzPct val="70000"/>
                  <a:buFont typeface="Wingdings" panose="05000000000000000000" pitchFamily="2" charset="2"/>
                  <a:buChar char="u"/>
                  <a:tabLst>
                    <a:tab pos="136525" algn="l"/>
                  </a:tabLst>
                  <a:defRPr/>
                </a:pPr>
                <a:endParaRPr kumimoji="0" lang="zh-CN" altLang="zh-CN" sz="3200" b="1" i="0" u="none" strike="noStrike" kern="1200" cap="none" spc="0" normalizeH="0" baseline="0" noProof="0" dirty="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7" name="Oval 33"/>
              <p:cNvSpPr>
                <a:spLocks noChangeArrowheads="1"/>
              </p:cNvSpPr>
              <p:nvPr/>
            </p:nvSpPr>
            <p:spPr bwMode="auto">
              <a:xfrm>
                <a:off x="1132105" y="4675725"/>
                <a:ext cx="2742523" cy="1285882"/>
              </a:xfrm>
              <a:prstGeom prst="ellipse">
                <a:avLst/>
              </a:prstGeom>
              <a:solidFill>
                <a:sysClr val="window" lastClr="FFFFFF">
                  <a:alpha val="89000"/>
                </a:sysClr>
              </a:solidFill>
              <a:ln w="9525">
                <a:noFill/>
                <a:round/>
              </a:ln>
            </p:spPr>
            <p:txBody>
              <a:bodyPr vert="horz" wrap="none" lIns="91440" tIns="45720" rIns="91440" bIns="45720" numCol="1" anchor="ctr"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zh-CN" altLang="zh-CN" sz="1800" b="0" i="0" u="none" strike="noStrike" kern="1200" cap="none" spc="0" normalizeH="0" baseline="0" noProof="0" smtClean="0">
                  <a:ln>
                    <a:noFill/>
                  </a:ln>
                  <a:solidFill>
                    <a:sysClr val="windowText" lastClr="000000"/>
                  </a:solidFill>
                  <a:effectLst/>
                  <a:uLnTx/>
                  <a:uFillTx/>
                  <a:latin typeface="Arial" panose="020B0604020202020204" pitchFamily="34" charset="0"/>
                  <a:ea typeface="宋体" panose="02010600030101010101" pitchFamily="2" charset="-122"/>
                  <a:cs typeface="+mn-cs"/>
                </a:endParaRPr>
              </a:p>
            </p:txBody>
          </p:sp>
        </p:grpSp>
        <p:grpSp>
          <p:nvGrpSpPr>
            <p:cNvPr id="8" name="组合 25"/>
            <p:cNvGrpSpPr/>
            <p:nvPr/>
          </p:nvGrpSpPr>
          <p:grpSpPr>
            <a:xfrm>
              <a:off x="4387492" y="2613495"/>
              <a:ext cx="3454450" cy="1704664"/>
              <a:chOff x="714348" y="4424930"/>
              <a:chExt cx="3552978" cy="1764902"/>
            </a:xfrm>
            <a:scene3d>
              <a:camera prst="perspectiveRelaxedModerately"/>
              <a:lightRig rig="balanced" dir="t"/>
            </a:scene3d>
          </p:grpSpPr>
          <p:sp>
            <p:nvSpPr>
              <p:cNvPr id="9" name="Oval 32"/>
              <p:cNvSpPr>
                <a:spLocks noChangeArrowheads="1"/>
              </p:cNvSpPr>
              <p:nvPr/>
            </p:nvSpPr>
            <p:spPr bwMode="auto">
              <a:xfrm>
                <a:off x="714348" y="4424930"/>
                <a:ext cx="3552978" cy="1764902"/>
              </a:xfrm>
              <a:prstGeom prst="ellipse">
                <a:avLst/>
              </a:prstGeom>
              <a:solidFill>
                <a:schemeClr val="accent3"/>
              </a:solidFill>
              <a:ln w="41275" cap="flat" cmpd="sng" algn="ctr">
                <a:noFill/>
                <a:prstDash val="solid"/>
              </a:ln>
              <a:effectLst>
                <a:outerShdw blurRad="317500" dir="2700000" algn="ctr">
                  <a:srgbClr val="000000">
                    <a:alpha val="4000"/>
                  </a:srgbClr>
                </a:outerShdw>
              </a:effectLst>
              <a:sp3d extrusionH="635000" prstMaterial="plastic">
                <a:bevelT w="260350" h="50800" prst="softRound"/>
                <a:bevelB w="88900" h="101600" prst="softRound"/>
              </a:sp3d>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2" indent="0" algn="ctr" defTabSz="914400" rtl="0" eaLnBrk="1" fontAlgn="ctr" latinLnBrk="0" hangingPunct="1">
                  <a:lnSpc>
                    <a:spcPct val="100000"/>
                  </a:lnSpc>
                  <a:spcBef>
                    <a:spcPct val="0"/>
                  </a:spcBef>
                  <a:spcAft>
                    <a:spcPct val="0"/>
                  </a:spcAft>
                  <a:buClr>
                    <a:srgbClr val="FF0000"/>
                  </a:buClr>
                  <a:buSzPct val="70000"/>
                  <a:buFont typeface="Wingdings" panose="05000000000000000000" pitchFamily="2" charset="2"/>
                  <a:buChar char="u"/>
                  <a:tabLst>
                    <a:tab pos="136525" algn="l"/>
                  </a:tabLst>
                  <a:defRPr/>
                </a:pPr>
                <a:endParaRPr kumimoji="0" lang="zh-CN" altLang="zh-CN" sz="3200" b="1" i="0" u="none" strike="noStrike" kern="1200" cap="none" spc="0" normalizeH="0" baseline="0" noProof="0" dirty="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0" name="Oval 33"/>
              <p:cNvSpPr>
                <a:spLocks noChangeArrowheads="1"/>
              </p:cNvSpPr>
              <p:nvPr/>
            </p:nvSpPr>
            <p:spPr bwMode="auto">
              <a:xfrm>
                <a:off x="1132105" y="4675725"/>
                <a:ext cx="2742523" cy="1285882"/>
              </a:xfrm>
              <a:prstGeom prst="ellipse">
                <a:avLst/>
              </a:prstGeom>
              <a:solidFill>
                <a:sysClr val="window" lastClr="FFFFFF">
                  <a:alpha val="89000"/>
                </a:sysClr>
              </a:solidFill>
              <a:ln w="9525">
                <a:noFill/>
                <a:round/>
              </a:ln>
              <a:sp3d extrusionH="635000"/>
            </p:spPr>
            <p:txBody>
              <a:bodyPr vert="horz" wrap="none" lIns="91440" tIns="45720" rIns="91440" bIns="45720" numCol="1" anchor="ctr"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zh-CN" altLang="zh-CN" sz="1800" b="0" i="0" u="none" strike="noStrike" kern="1200" cap="none" spc="0" normalizeH="0" baseline="0" noProof="0" smtClean="0">
                  <a:ln>
                    <a:noFill/>
                  </a:ln>
                  <a:solidFill>
                    <a:sysClr val="windowText" lastClr="000000"/>
                  </a:solidFill>
                  <a:effectLst/>
                  <a:uLnTx/>
                  <a:uFillTx/>
                  <a:latin typeface="Arial" panose="020B0604020202020204" pitchFamily="34" charset="0"/>
                  <a:ea typeface="宋体" panose="02010600030101010101" pitchFamily="2" charset="-122"/>
                  <a:cs typeface="+mn-cs"/>
                </a:endParaRPr>
              </a:p>
            </p:txBody>
          </p:sp>
        </p:grpSp>
        <p:grpSp>
          <p:nvGrpSpPr>
            <p:cNvPr id="11" name="组合 28"/>
            <p:cNvGrpSpPr/>
            <p:nvPr/>
          </p:nvGrpSpPr>
          <p:grpSpPr>
            <a:xfrm>
              <a:off x="4501653" y="1960210"/>
              <a:ext cx="3218357" cy="1872401"/>
              <a:chOff x="714348" y="4424930"/>
              <a:chExt cx="3552978" cy="1764902"/>
            </a:xfrm>
            <a:scene3d>
              <a:camera prst="perspectiveRelaxedModerately"/>
              <a:lightRig rig="balanced" dir="t"/>
            </a:scene3d>
          </p:grpSpPr>
          <p:sp>
            <p:nvSpPr>
              <p:cNvPr id="12" name="Oval 32"/>
              <p:cNvSpPr>
                <a:spLocks noChangeArrowheads="1"/>
              </p:cNvSpPr>
              <p:nvPr/>
            </p:nvSpPr>
            <p:spPr bwMode="auto">
              <a:xfrm>
                <a:off x="714348" y="4424930"/>
                <a:ext cx="3552978" cy="1764902"/>
              </a:xfrm>
              <a:prstGeom prst="ellipse">
                <a:avLst/>
              </a:prstGeom>
              <a:solidFill>
                <a:schemeClr val="accent2"/>
              </a:solidFill>
              <a:ln w="41275" cap="flat" cmpd="sng" algn="ctr">
                <a:noFill/>
                <a:prstDash val="solid"/>
              </a:ln>
              <a:effectLst>
                <a:outerShdw blurRad="317500" dir="2700000" algn="ctr">
                  <a:srgbClr val="000000">
                    <a:alpha val="4000"/>
                  </a:srgbClr>
                </a:outerShdw>
              </a:effectLst>
              <a:sp3d extrusionH="635000" prstMaterial="plastic">
                <a:bevelT w="260350" h="50800" prst="softRound"/>
                <a:bevelB w="88900" h="101600" prst="softRound"/>
              </a:sp3d>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2" indent="0" algn="ctr" defTabSz="914400" rtl="0" eaLnBrk="1" fontAlgn="ctr" latinLnBrk="0" hangingPunct="1">
                  <a:lnSpc>
                    <a:spcPct val="100000"/>
                  </a:lnSpc>
                  <a:spcBef>
                    <a:spcPct val="0"/>
                  </a:spcBef>
                  <a:spcAft>
                    <a:spcPct val="0"/>
                  </a:spcAft>
                  <a:buClr>
                    <a:srgbClr val="FF0000"/>
                  </a:buClr>
                  <a:buSzPct val="70000"/>
                  <a:buFont typeface="Wingdings" panose="05000000000000000000" pitchFamily="2" charset="2"/>
                  <a:buChar char="u"/>
                  <a:tabLst>
                    <a:tab pos="136525" algn="l"/>
                  </a:tabLst>
                  <a:defRPr/>
                </a:pPr>
                <a:endParaRPr kumimoji="0" lang="zh-CN" altLang="zh-CN" sz="3200" b="1" i="0" u="none" strike="noStrike" kern="1200" cap="none" spc="0" normalizeH="0" baseline="0" noProof="0" dirty="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3" name="Oval 33"/>
              <p:cNvSpPr>
                <a:spLocks noChangeArrowheads="1"/>
              </p:cNvSpPr>
              <p:nvPr/>
            </p:nvSpPr>
            <p:spPr bwMode="auto">
              <a:xfrm>
                <a:off x="1132105" y="4675725"/>
                <a:ext cx="2742523" cy="1285882"/>
              </a:xfrm>
              <a:prstGeom prst="ellipse">
                <a:avLst/>
              </a:prstGeom>
              <a:solidFill>
                <a:sysClr val="window" lastClr="FFFFFF">
                  <a:alpha val="89000"/>
                </a:sysClr>
              </a:solidFill>
              <a:ln w="9525">
                <a:noFill/>
                <a:round/>
              </a:ln>
              <a:sp3d extrusionH="635000"/>
            </p:spPr>
            <p:txBody>
              <a:bodyPr vert="horz" wrap="none" lIns="91440" tIns="45720" rIns="91440" bIns="45720" numCol="1" anchor="ctr"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zh-CN" altLang="zh-CN" sz="1800" b="0" i="0" u="none" strike="noStrike" kern="1200" cap="none" spc="0" normalizeH="0" baseline="0" noProof="0" smtClean="0">
                  <a:ln>
                    <a:noFill/>
                  </a:ln>
                  <a:solidFill>
                    <a:sysClr val="windowText" lastClr="000000"/>
                  </a:solidFill>
                  <a:effectLst/>
                  <a:uLnTx/>
                  <a:uFillTx/>
                  <a:latin typeface="Arial" panose="020B0604020202020204" pitchFamily="34" charset="0"/>
                  <a:ea typeface="宋体" panose="02010600030101010101" pitchFamily="2" charset="-122"/>
                  <a:cs typeface="+mn-cs"/>
                </a:endParaRPr>
              </a:p>
            </p:txBody>
          </p:sp>
        </p:grpSp>
        <p:sp>
          <p:nvSpPr>
            <p:cNvPr id="14" name="Oval 32"/>
            <p:cNvSpPr>
              <a:spLocks noChangeArrowheads="1"/>
            </p:cNvSpPr>
            <p:nvPr/>
          </p:nvSpPr>
          <p:spPr bwMode="auto">
            <a:xfrm>
              <a:off x="4817435" y="1772733"/>
              <a:ext cx="2617199" cy="1344585"/>
            </a:xfrm>
            <a:prstGeom prst="ellipse">
              <a:avLst/>
            </a:prstGeom>
            <a:solidFill>
              <a:schemeClr val="accent1"/>
            </a:solidFill>
            <a:ln w="41275" cap="flat" cmpd="sng" algn="ctr">
              <a:noFill/>
              <a:prstDash val="solid"/>
            </a:ln>
            <a:effectLst>
              <a:outerShdw blurRad="317500" dir="2700000" algn="ctr">
                <a:srgbClr val="000000">
                  <a:alpha val="4000"/>
                </a:srgbClr>
              </a:outerShdw>
            </a:effectLst>
            <a:scene3d>
              <a:camera prst="perspectiveRelaxedModerately"/>
              <a:lightRig rig="balanced" dir="t"/>
            </a:scene3d>
            <a:sp3d extrusionH="889000" prstMaterial="plastic">
              <a:bevelT w="260350" h="50800" prst="softRound"/>
              <a:bevelB w="88900" h="101600" prst="softRound"/>
            </a:sp3d>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2" indent="0" algn="ctr" defTabSz="914400" rtl="0" eaLnBrk="1" fontAlgn="ctr" latinLnBrk="0" hangingPunct="1">
                <a:lnSpc>
                  <a:spcPct val="100000"/>
                </a:lnSpc>
                <a:spcBef>
                  <a:spcPct val="0"/>
                </a:spcBef>
                <a:spcAft>
                  <a:spcPct val="0"/>
                </a:spcAft>
                <a:buClr>
                  <a:srgbClr val="FF0000"/>
                </a:buClr>
                <a:buSzPct val="70000"/>
                <a:buFont typeface="Wingdings" panose="05000000000000000000" pitchFamily="2" charset="2"/>
                <a:buChar char="u"/>
                <a:tabLst>
                  <a:tab pos="136525" algn="l"/>
                </a:tabLst>
                <a:defRPr/>
              </a:pPr>
              <a:endParaRPr kumimoji="0" lang="zh-CN" altLang="zh-CN" sz="3200" b="1" i="0" u="none" strike="noStrike" kern="1200" cap="none" spc="0" normalizeH="0" baseline="0" noProof="0" dirty="0" smtClean="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21" name="TextBox 20"/>
            <p:cNvSpPr txBox="1"/>
            <p:nvPr/>
          </p:nvSpPr>
          <p:spPr>
            <a:xfrm>
              <a:off x="5848174" y="5108685"/>
              <a:ext cx="495650" cy="461665"/>
            </a:xfrm>
            <a:prstGeom prst="rect">
              <a:avLst/>
            </a:prstGeom>
            <a:noFill/>
          </p:spPr>
          <p:txBody>
            <a:bodyPr wrap="none" rtlCol="0">
              <a:spAutoFit/>
            </a:bodyPr>
            <a:lstStyle/>
            <a:p>
              <a:pPr algn="ctr"/>
              <a:r>
                <a:rPr lang="en-US" sz="2400" b="1" smtClean="0">
                  <a:solidFill>
                    <a:schemeClr val="bg2"/>
                  </a:solidFill>
                </a:rPr>
                <a:t>01</a:t>
              </a:r>
              <a:endParaRPr lang="en-GB" sz="2400" b="1">
                <a:solidFill>
                  <a:schemeClr val="bg2"/>
                </a:solidFill>
              </a:endParaRPr>
            </a:p>
          </p:txBody>
        </p:sp>
        <p:sp>
          <p:nvSpPr>
            <p:cNvPr id="22" name="TextBox 21"/>
            <p:cNvSpPr txBox="1"/>
            <p:nvPr/>
          </p:nvSpPr>
          <p:spPr>
            <a:xfrm>
              <a:off x="5848174" y="4697994"/>
              <a:ext cx="495650" cy="461665"/>
            </a:xfrm>
            <a:prstGeom prst="rect">
              <a:avLst/>
            </a:prstGeom>
            <a:noFill/>
          </p:spPr>
          <p:txBody>
            <a:bodyPr wrap="none" rtlCol="0">
              <a:spAutoFit/>
            </a:bodyPr>
            <a:lstStyle/>
            <a:p>
              <a:pPr algn="ctr"/>
              <a:r>
                <a:rPr lang="en-US" sz="2400" b="1" smtClean="0">
                  <a:solidFill>
                    <a:schemeClr val="bg2"/>
                  </a:solidFill>
                </a:rPr>
                <a:t>02</a:t>
              </a:r>
              <a:endParaRPr lang="en-GB" sz="2400" b="1">
                <a:solidFill>
                  <a:schemeClr val="bg2"/>
                </a:solidFill>
              </a:endParaRPr>
            </a:p>
          </p:txBody>
        </p:sp>
        <p:sp>
          <p:nvSpPr>
            <p:cNvPr id="23" name="TextBox 22"/>
            <p:cNvSpPr txBox="1"/>
            <p:nvPr/>
          </p:nvSpPr>
          <p:spPr>
            <a:xfrm>
              <a:off x="5848174" y="4179100"/>
              <a:ext cx="495650" cy="461665"/>
            </a:xfrm>
            <a:prstGeom prst="rect">
              <a:avLst/>
            </a:prstGeom>
            <a:noFill/>
          </p:spPr>
          <p:txBody>
            <a:bodyPr wrap="none" rtlCol="0">
              <a:spAutoFit/>
            </a:bodyPr>
            <a:lstStyle/>
            <a:p>
              <a:pPr algn="ctr"/>
              <a:r>
                <a:rPr lang="en-US" sz="2400" b="1" smtClean="0">
                  <a:solidFill>
                    <a:schemeClr val="bg2"/>
                  </a:solidFill>
                </a:rPr>
                <a:t>03</a:t>
              </a:r>
              <a:endParaRPr lang="en-GB" sz="2400" b="1">
                <a:solidFill>
                  <a:schemeClr val="bg2"/>
                </a:solidFill>
              </a:endParaRPr>
            </a:p>
          </p:txBody>
        </p:sp>
        <p:sp>
          <p:nvSpPr>
            <p:cNvPr id="24" name="TextBox 23"/>
            <p:cNvSpPr txBox="1"/>
            <p:nvPr/>
          </p:nvSpPr>
          <p:spPr>
            <a:xfrm>
              <a:off x="5848174" y="3683357"/>
              <a:ext cx="495649" cy="461665"/>
            </a:xfrm>
            <a:prstGeom prst="rect">
              <a:avLst/>
            </a:prstGeom>
            <a:noFill/>
          </p:spPr>
          <p:txBody>
            <a:bodyPr wrap="none" rtlCol="0">
              <a:spAutoFit/>
            </a:bodyPr>
            <a:lstStyle/>
            <a:p>
              <a:pPr algn="ctr"/>
              <a:r>
                <a:rPr lang="en-US" sz="2400" b="1" smtClean="0">
                  <a:solidFill>
                    <a:schemeClr val="bg2"/>
                  </a:solidFill>
                </a:rPr>
                <a:t>04</a:t>
              </a:r>
              <a:endParaRPr lang="en-GB" sz="2400" b="1">
                <a:solidFill>
                  <a:schemeClr val="bg2"/>
                </a:solidFill>
              </a:endParaRPr>
            </a:p>
          </p:txBody>
        </p:sp>
        <p:sp>
          <p:nvSpPr>
            <p:cNvPr id="25" name="TextBox 24"/>
            <p:cNvSpPr txBox="1"/>
            <p:nvPr/>
          </p:nvSpPr>
          <p:spPr>
            <a:xfrm>
              <a:off x="5847467" y="3082226"/>
              <a:ext cx="495650" cy="461665"/>
            </a:xfrm>
            <a:prstGeom prst="rect">
              <a:avLst/>
            </a:prstGeom>
            <a:noFill/>
          </p:spPr>
          <p:txBody>
            <a:bodyPr wrap="none" rtlCol="0">
              <a:spAutoFit/>
            </a:bodyPr>
            <a:lstStyle/>
            <a:p>
              <a:pPr algn="ctr"/>
              <a:r>
                <a:rPr lang="en-US" sz="2400" b="1" smtClean="0">
                  <a:solidFill>
                    <a:schemeClr val="bg2"/>
                  </a:solidFill>
                </a:rPr>
                <a:t>05</a:t>
              </a:r>
              <a:endParaRPr lang="en-GB" sz="2400" b="1">
                <a:solidFill>
                  <a:schemeClr val="bg2"/>
                </a:solidFill>
              </a:endParaRPr>
            </a:p>
          </p:txBody>
        </p:sp>
      </p:grpSp>
      <p:grpSp>
        <p:nvGrpSpPr>
          <p:cNvPr id="16" name="Group 15"/>
          <p:cNvGrpSpPr/>
          <p:nvPr/>
        </p:nvGrpSpPr>
        <p:grpSpPr>
          <a:xfrm>
            <a:off x="2985445" y="1758857"/>
            <a:ext cx="687003" cy="687003"/>
            <a:chOff x="2985445" y="1758857"/>
            <a:chExt cx="687003" cy="687003"/>
          </a:xfrm>
        </p:grpSpPr>
        <p:sp>
          <p:nvSpPr>
            <p:cNvPr id="26" name="Rectangle 25"/>
            <p:cNvSpPr/>
            <p:nvPr/>
          </p:nvSpPr>
          <p:spPr>
            <a:xfrm>
              <a:off x="2985445" y="1758857"/>
              <a:ext cx="687003" cy="68700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1" name="Group 30"/>
            <p:cNvGrpSpPr/>
            <p:nvPr/>
          </p:nvGrpSpPr>
          <p:grpSpPr>
            <a:xfrm>
              <a:off x="3131985" y="1914664"/>
              <a:ext cx="383755" cy="384412"/>
              <a:chOff x="9145588" y="4435475"/>
              <a:chExt cx="464344" cy="465138"/>
            </a:xfrm>
            <a:solidFill>
              <a:schemeClr val="bg2"/>
            </a:solidFill>
          </p:grpSpPr>
          <p:sp>
            <p:nvSpPr>
              <p:cNvPr id="32"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3"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4"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5"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6"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7"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8"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9"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0"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30" name="Group 29"/>
          <p:cNvGrpSpPr/>
          <p:nvPr/>
        </p:nvGrpSpPr>
        <p:grpSpPr>
          <a:xfrm>
            <a:off x="2985445" y="4067265"/>
            <a:ext cx="687003" cy="687003"/>
            <a:chOff x="2985445" y="4067265"/>
            <a:chExt cx="687003" cy="687003"/>
          </a:xfrm>
        </p:grpSpPr>
        <p:sp>
          <p:nvSpPr>
            <p:cNvPr id="27" name="Rectangle 26"/>
            <p:cNvSpPr/>
            <p:nvPr/>
          </p:nvSpPr>
          <p:spPr>
            <a:xfrm>
              <a:off x="2985445" y="4067265"/>
              <a:ext cx="687003" cy="68700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1" name="Group 40"/>
            <p:cNvGrpSpPr/>
            <p:nvPr/>
          </p:nvGrpSpPr>
          <p:grpSpPr>
            <a:xfrm>
              <a:off x="3191447" y="4248229"/>
              <a:ext cx="263709" cy="384412"/>
              <a:chOff x="3582988" y="3510757"/>
              <a:chExt cx="319088" cy="465138"/>
            </a:xfrm>
            <a:solidFill>
              <a:schemeClr val="bg2"/>
            </a:solidFill>
          </p:grpSpPr>
          <p:sp>
            <p:nvSpPr>
              <p:cNvPr id="42" name="AutoShape 113"/>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3" name="AutoShape 114"/>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18" name="Group 17"/>
          <p:cNvGrpSpPr/>
          <p:nvPr/>
        </p:nvGrpSpPr>
        <p:grpSpPr>
          <a:xfrm>
            <a:off x="8519552" y="4067265"/>
            <a:ext cx="687003" cy="687003"/>
            <a:chOff x="8519552" y="4067265"/>
            <a:chExt cx="687003" cy="687003"/>
          </a:xfrm>
        </p:grpSpPr>
        <p:sp>
          <p:nvSpPr>
            <p:cNvPr id="29" name="Rectangle 28"/>
            <p:cNvSpPr/>
            <p:nvPr/>
          </p:nvSpPr>
          <p:spPr>
            <a:xfrm>
              <a:off x="8519552" y="4067265"/>
              <a:ext cx="687003" cy="68700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4" name="Group 43"/>
            <p:cNvGrpSpPr/>
            <p:nvPr/>
          </p:nvGrpSpPr>
          <p:grpSpPr>
            <a:xfrm>
              <a:off x="8671175" y="4248229"/>
              <a:ext cx="384412" cy="323405"/>
              <a:chOff x="5368132" y="2625725"/>
              <a:chExt cx="465138" cy="391319"/>
            </a:xfrm>
            <a:solidFill>
              <a:schemeClr val="bg2"/>
            </a:solidFill>
          </p:grpSpPr>
          <p:sp>
            <p:nvSpPr>
              <p:cNvPr id="45"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7"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17" name="Group 16"/>
          <p:cNvGrpSpPr/>
          <p:nvPr/>
        </p:nvGrpSpPr>
        <p:grpSpPr>
          <a:xfrm>
            <a:off x="8519552" y="1758857"/>
            <a:ext cx="687003" cy="687003"/>
            <a:chOff x="8519552" y="1758857"/>
            <a:chExt cx="687003" cy="687003"/>
          </a:xfrm>
        </p:grpSpPr>
        <p:sp>
          <p:nvSpPr>
            <p:cNvPr id="28" name="Rectangle 27"/>
            <p:cNvSpPr/>
            <p:nvPr/>
          </p:nvSpPr>
          <p:spPr>
            <a:xfrm>
              <a:off x="8519552" y="1758857"/>
              <a:ext cx="687003" cy="68700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8" name="Group 47"/>
            <p:cNvGrpSpPr/>
            <p:nvPr/>
          </p:nvGrpSpPr>
          <p:grpSpPr>
            <a:xfrm>
              <a:off x="8671175" y="1910480"/>
              <a:ext cx="383755" cy="383755"/>
              <a:chOff x="4439444" y="1652588"/>
              <a:chExt cx="464344" cy="464344"/>
            </a:xfrm>
            <a:solidFill>
              <a:schemeClr val="bg2"/>
            </a:solidFill>
          </p:grpSpPr>
          <p:sp>
            <p:nvSpPr>
              <p:cNvPr id="49"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0"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1"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55" name="Group 54"/>
          <p:cNvGrpSpPr/>
          <p:nvPr/>
        </p:nvGrpSpPr>
        <p:grpSpPr>
          <a:xfrm>
            <a:off x="406522" y="2473161"/>
            <a:ext cx="3346777" cy="1244623"/>
            <a:chOff x="450166" y="2613495"/>
            <a:chExt cx="3346777" cy="1244623"/>
          </a:xfrm>
        </p:grpSpPr>
        <p:sp>
          <p:nvSpPr>
            <p:cNvPr id="52" name="TextBox 51"/>
            <p:cNvSpPr txBox="1"/>
            <p:nvPr/>
          </p:nvSpPr>
          <p:spPr>
            <a:xfrm>
              <a:off x="2254533" y="2613495"/>
              <a:ext cx="1542410" cy="400110"/>
            </a:xfrm>
            <a:prstGeom prst="rect">
              <a:avLst/>
            </a:prstGeom>
            <a:noFill/>
          </p:spPr>
          <p:txBody>
            <a:bodyPr wrap="none" rtlCol="0">
              <a:spAutoFit/>
            </a:bodyPr>
            <a:lstStyle/>
            <a:p>
              <a:pPr algn="r"/>
              <a:r>
                <a:rPr lang="en-US" sz="2000" b="1" smtClean="0"/>
                <a:t>Social Media</a:t>
              </a:r>
              <a:endParaRPr lang="en-GB" sz="2000" b="1"/>
            </a:p>
          </p:txBody>
        </p:sp>
        <p:sp>
          <p:nvSpPr>
            <p:cNvPr id="54" name="Rectangle 53"/>
            <p:cNvSpPr/>
            <p:nvPr/>
          </p:nvSpPr>
          <p:spPr>
            <a:xfrm>
              <a:off x="450166" y="2904011"/>
              <a:ext cx="3346090" cy="954107"/>
            </a:xfrm>
            <a:prstGeom prst="rect">
              <a:avLst/>
            </a:prstGeom>
          </p:spPr>
          <p:txBody>
            <a:bodyPr wrap="square">
              <a:spAutoFit/>
            </a:bodyPr>
            <a:lstStyle/>
            <a:p>
              <a:pPr algn="r"/>
              <a:r>
                <a:rPr lang="en-GB" sz="1400"/>
                <a:t>Lorem ipsum dolor sit amet, consectetuer adipiscing elit, sed diam nonummy nibh euismod tincidunt </a:t>
              </a:r>
              <a:r>
                <a:rPr lang="en-GB" sz="1400" smtClean="0"/>
                <a:t>ut laoreet dolore magna aliquam erat volutpat.</a:t>
              </a:r>
              <a:endParaRPr lang="en-GB" sz="1400"/>
            </a:p>
          </p:txBody>
        </p:sp>
      </p:grpSp>
      <p:grpSp>
        <p:nvGrpSpPr>
          <p:cNvPr id="56" name="Group 55"/>
          <p:cNvGrpSpPr/>
          <p:nvPr/>
        </p:nvGrpSpPr>
        <p:grpSpPr>
          <a:xfrm>
            <a:off x="406522" y="4808460"/>
            <a:ext cx="3346777" cy="1244623"/>
            <a:chOff x="450166" y="2613495"/>
            <a:chExt cx="3346777" cy="1244623"/>
          </a:xfrm>
        </p:grpSpPr>
        <p:sp>
          <p:nvSpPr>
            <p:cNvPr id="57" name="TextBox 56"/>
            <p:cNvSpPr txBox="1"/>
            <p:nvPr/>
          </p:nvSpPr>
          <p:spPr>
            <a:xfrm>
              <a:off x="2212470" y="2613495"/>
              <a:ext cx="1584473" cy="400110"/>
            </a:xfrm>
            <a:prstGeom prst="rect">
              <a:avLst/>
            </a:prstGeom>
            <a:noFill/>
          </p:spPr>
          <p:txBody>
            <a:bodyPr wrap="none" rtlCol="0">
              <a:spAutoFit/>
            </a:bodyPr>
            <a:lstStyle/>
            <a:p>
              <a:pPr algn="r"/>
              <a:r>
                <a:rPr lang="en-US" sz="2000" b="1" smtClean="0"/>
                <a:t>Creative Idea</a:t>
              </a:r>
              <a:endParaRPr lang="en-GB" sz="2000" b="1"/>
            </a:p>
          </p:txBody>
        </p:sp>
        <p:sp>
          <p:nvSpPr>
            <p:cNvPr id="58" name="Rectangle 57"/>
            <p:cNvSpPr/>
            <p:nvPr/>
          </p:nvSpPr>
          <p:spPr>
            <a:xfrm>
              <a:off x="450166" y="2904011"/>
              <a:ext cx="3346090" cy="954107"/>
            </a:xfrm>
            <a:prstGeom prst="rect">
              <a:avLst/>
            </a:prstGeom>
          </p:spPr>
          <p:txBody>
            <a:bodyPr wrap="square">
              <a:spAutoFit/>
            </a:bodyPr>
            <a:lstStyle/>
            <a:p>
              <a:pPr algn="r"/>
              <a:r>
                <a:rPr lang="en-GB" sz="1400"/>
                <a:t>Lorem ipsum dolor sit amet, consectetuer adipiscing elit, sed diam nonummy nibh euismod tincidunt </a:t>
              </a:r>
              <a:r>
                <a:rPr lang="en-GB" sz="1400" smtClean="0"/>
                <a:t>ut laoreet dolore magna aliquam erat volutpat.</a:t>
              </a:r>
              <a:endParaRPr lang="en-GB" sz="1400"/>
            </a:p>
          </p:txBody>
        </p:sp>
      </p:grpSp>
      <p:grpSp>
        <p:nvGrpSpPr>
          <p:cNvPr id="60" name="Group 59"/>
          <p:cNvGrpSpPr/>
          <p:nvPr/>
        </p:nvGrpSpPr>
        <p:grpSpPr>
          <a:xfrm>
            <a:off x="8436669" y="2474406"/>
            <a:ext cx="3346090" cy="1244623"/>
            <a:chOff x="450166" y="2613495"/>
            <a:chExt cx="3346090" cy="1244623"/>
          </a:xfrm>
        </p:grpSpPr>
        <p:sp>
          <p:nvSpPr>
            <p:cNvPr id="61" name="TextBox 60"/>
            <p:cNvSpPr txBox="1"/>
            <p:nvPr/>
          </p:nvSpPr>
          <p:spPr>
            <a:xfrm>
              <a:off x="450166" y="2613495"/>
              <a:ext cx="2205347" cy="400110"/>
            </a:xfrm>
            <a:prstGeom prst="rect">
              <a:avLst/>
            </a:prstGeom>
            <a:noFill/>
          </p:spPr>
          <p:txBody>
            <a:bodyPr wrap="none" rtlCol="0">
              <a:spAutoFit/>
            </a:bodyPr>
            <a:lstStyle/>
            <a:p>
              <a:r>
                <a:rPr lang="en-US" sz="2000" b="1" smtClean="0"/>
                <a:t>Music Introduction</a:t>
              </a:r>
              <a:endParaRPr lang="en-GB" sz="2000" b="1"/>
            </a:p>
          </p:txBody>
        </p:sp>
        <p:sp>
          <p:nvSpPr>
            <p:cNvPr id="62" name="Rectangle 61"/>
            <p:cNvSpPr/>
            <p:nvPr/>
          </p:nvSpPr>
          <p:spPr>
            <a:xfrm>
              <a:off x="450166" y="2904011"/>
              <a:ext cx="3346090" cy="954107"/>
            </a:xfrm>
            <a:prstGeom prst="rect">
              <a:avLst/>
            </a:prstGeom>
          </p:spPr>
          <p:txBody>
            <a:bodyPr wrap="square">
              <a:spAutoFit/>
            </a:bodyPr>
            <a:lstStyle/>
            <a:p>
              <a:r>
                <a:rPr lang="en-GB" sz="1400"/>
                <a:t>Lorem ipsum dolor sit amet, consectetuer adipiscing elit, sed diam nonummy nibh euismod tincidunt </a:t>
              </a:r>
              <a:r>
                <a:rPr lang="en-GB" sz="1400" smtClean="0"/>
                <a:t>ut laoreet dolore magna aliquam erat volutpat.</a:t>
              </a:r>
              <a:endParaRPr lang="en-GB" sz="1400"/>
            </a:p>
          </p:txBody>
        </p:sp>
      </p:grpSp>
      <p:grpSp>
        <p:nvGrpSpPr>
          <p:cNvPr id="63" name="Group 62"/>
          <p:cNvGrpSpPr/>
          <p:nvPr/>
        </p:nvGrpSpPr>
        <p:grpSpPr>
          <a:xfrm>
            <a:off x="8436669" y="4808460"/>
            <a:ext cx="3346090" cy="1244623"/>
            <a:chOff x="450166" y="2613495"/>
            <a:chExt cx="3346090" cy="1244623"/>
          </a:xfrm>
        </p:grpSpPr>
        <p:sp>
          <p:nvSpPr>
            <p:cNvPr id="64" name="TextBox 63"/>
            <p:cNvSpPr txBox="1"/>
            <p:nvPr/>
          </p:nvSpPr>
          <p:spPr>
            <a:xfrm>
              <a:off x="450166" y="2613495"/>
              <a:ext cx="1547283" cy="400110"/>
            </a:xfrm>
            <a:prstGeom prst="rect">
              <a:avLst/>
            </a:prstGeom>
            <a:noFill/>
          </p:spPr>
          <p:txBody>
            <a:bodyPr wrap="none" rtlCol="0">
              <a:spAutoFit/>
            </a:bodyPr>
            <a:lstStyle/>
            <a:p>
              <a:r>
                <a:rPr lang="en-US" sz="2000" b="1" smtClean="0"/>
                <a:t>Photography</a:t>
              </a:r>
              <a:endParaRPr lang="en-GB" sz="2000" b="1"/>
            </a:p>
          </p:txBody>
        </p:sp>
        <p:sp>
          <p:nvSpPr>
            <p:cNvPr id="65" name="Rectangle 64"/>
            <p:cNvSpPr/>
            <p:nvPr/>
          </p:nvSpPr>
          <p:spPr>
            <a:xfrm>
              <a:off x="450166" y="2904011"/>
              <a:ext cx="3346090" cy="954107"/>
            </a:xfrm>
            <a:prstGeom prst="rect">
              <a:avLst/>
            </a:prstGeom>
          </p:spPr>
          <p:txBody>
            <a:bodyPr wrap="square">
              <a:spAutoFit/>
            </a:bodyPr>
            <a:lstStyle/>
            <a:p>
              <a:r>
                <a:rPr lang="en-GB" sz="1400"/>
                <a:t>Lorem ipsum dolor sit amet, consectetuer adipiscing elit, sed diam nonummy nibh euismod tincidunt </a:t>
              </a:r>
              <a:r>
                <a:rPr lang="en-GB" sz="1400" smtClean="0"/>
                <a:t>ut laoreet dolore magna aliquam erat volutpat.</a:t>
              </a:r>
              <a:endParaRPr lang="en-GB" sz="140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left)">
                                      <p:cBhvr>
                                        <p:cTn id="11" dur="500"/>
                                        <p:tgtEl>
                                          <p:spTgt spid="1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fade">
                                      <p:cBhvr>
                                        <p:cTn id="15" dur="500"/>
                                        <p:tgtEl>
                                          <p:spTgt spid="20"/>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p:cTn id="23" dur="500" fill="hold"/>
                                        <p:tgtEl>
                                          <p:spTgt spid="16"/>
                                        </p:tgtEl>
                                        <p:attrNameLst>
                                          <p:attrName>ppt_w</p:attrName>
                                        </p:attrNameLst>
                                      </p:cBhvr>
                                      <p:tavLst>
                                        <p:tav tm="0">
                                          <p:val>
                                            <p:fltVal val="0"/>
                                          </p:val>
                                        </p:tav>
                                        <p:tav tm="100000">
                                          <p:val>
                                            <p:strVal val="#ppt_w"/>
                                          </p:val>
                                        </p:tav>
                                      </p:tavLst>
                                    </p:anim>
                                    <p:anim calcmode="lin" valueType="num">
                                      <p:cBhvr>
                                        <p:cTn id="24" dur="500" fill="hold"/>
                                        <p:tgtEl>
                                          <p:spTgt spid="16"/>
                                        </p:tgtEl>
                                        <p:attrNameLst>
                                          <p:attrName>ppt_h</p:attrName>
                                        </p:attrNameLst>
                                      </p:cBhvr>
                                      <p:tavLst>
                                        <p:tav tm="0">
                                          <p:val>
                                            <p:fltVal val="0"/>
                                          </p:val>
                                        </p:tav>
                                        <p:tav tm="100000">
                                          <p:val>
                                            <p:strVal val="#ppt_h"/>
                                          </p:val>
                                        </p:tav>
                                      </p:tavLst>
                                    </p:anim>
                                    <p:animEffect transition="in" filter="fade">
                                      <p:cBhvr>
                                        <p:cTn id="25" dur="500"/>
                                        <p:tgtEl>
                                          <p:spTgt spid="16"/>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55"/>
                                        </p:tgtEl>
                                        <p:attrNameLst>
                                          <p:attrName>style.visibility</p:attrName>
                                        </p:attrNameLst>
                                      </p:cBhvr>
                                      <p:to>
                                        <p:strVal val="visible"/>
                                      </p:to>
                                    </p:set>
                                    <p:animEffect transition="in" filter="fade">
                                      <p:cBhvr>
                                        <p:cTn id="29" dur="500"/>
                                        <p:tgtEl>
                                          <p:spTgt spid="55"/>
                                        </p:tgtEl>
                                      </p:cBhvr>
                                    </p:animEffect>
                                  </p:childTnLst>
                                </p:cTn>
                              </p:par>
                            </p:childTnLst>
                          </p:cTn>
                        </p:par>
                        <p:par>
                          <p:cTn id="30" fill="hold">
                            <p:stCondLst>
                              <p:cond delay="3000"/>
                            </p:stCondLst>
                            <p:childTnLst>
                              <p:par>
                                <p:cTn id="31" presetID="53" presetClass="entr" presetSubtype="16" fill="hold" nodeType="after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p:cTn id="33" dur="500" fill="hold"/>
                                        <p:tgtEl>
                                          <p:spTgt spid="17"/>
                                        </p:tgtEl>
                                        <p:attrNameLst>
                                          <p:attrName>ppt_w</p:attrName>
                                        </p:attrNameLst>
                                      </p:cBhvr>
                                      <p:tavLst>
                                        <p:tav tm="0">
                                          <p:val>
                                            <p:fltVal val="0"/>
                                          </p:val>
                                        </p:tav>
                                        <p:tav tm="100000">
                                          <p:val>
                                            <p:strVal val="#ppt_w"/>
                                          </p:val>
                                        </p:tav>
                                      </p:tavLst>
                                    </p:anim>
                                    <p:anim calcmode="lin" valueType="num">
                                      <p:cBhvr>
                                        <p:cTn id="34" dur="500" fill="hold"/>
                                        <p:tgtEl>
                                          <p:spTgt spid="17"/>
                                        </p:tgtEl>
                                        <p:attrNameLst>
                                          <p:attrName>ppt_h</p:attrName>
                                        </p:attrNameLst>
                                      </p:cBhvr>
                                      <p:tavLst>
                                        <p:tav tm="0">
                                          <p:val>
                                            <p:fltVal val="0"/>
                                          </p:val>
                                        </p:tav>
                                        <p:tav tm="100000">
                                          <p:val>
                                            <p:strVal val="#ppt_h"/>
                                          </p:val>
                                        </p:tav>
                                      </p:tavLst>
                                    </p:anim>
                                    <p:animEffect transition="in" filter="fade">
                                      <p:cBhvr>
                                        <p:cTn id="35" dur="500"/>
                                        <p:tgtEl>
                                          <p:spTgt spid="17"/>
                                        </p:tgtEl>
                                      </p:cBhvr>
                                    </p:animEffect>
                                  </p:childTnLst>
                                </p:cTn>
                              </p:par>
                            </p:childTnLst>
                          </p:cTn>
                        </p:par>
                        <p:par>
                          <p:cTn id="36" fill="hold">
                            <p:stCondLst>
                              <p:cond delay="3500"/>
                            </p:stCondLst>
                            <p:childTnLst>
                              <p:par>
                                <p:cTn id="37" presetID="10" presetClass="entr" presetSubtype="0" fill="hold" nodeType="afterEffect">
                                  <p:stCondLst>
                                    <p:cond delay="0"/>
                                  </p:stCondLst>
                                  <p:childTnLst>
                                    <p:set>
                                      <p:cBhvr>
                                        <p:cTn id="38" dur="1" fill="hold">
                                          <p:stCondLst>
                                            <p:cond delay="0"/>
                                          </p:stCondLst>
                                        </p:cTn>
                                        <p:tgtEl>
                                          <p:spTgt spid="60"/>
                                        </p:tgtEl>
                                        <p:attrNameLst>
                                          <p:attrName>style.visibility</p:attrName>
                                        </p:attrNameLst>
                                      </p:cBhvr>
                                      <p:to>
                                        <p:strVal val="visible"/>
                                      </p:to>
                                    </p:set>
                                    <p:animEffect transition="in" filter="fade">
                                      <p:cBhvr>
                                        <p:cTn id="39" dur="500"/>
                                        <p:tgtEl>
                                          <p:spTgt spid="60"/>
                                        </p:tgtEl>
                                      </p:cBhvr>
                                    </p:animEffect>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p:cTn id="43" dur="500" fill="hold"/>
                                        <p:tgtEl>
                                          <p:spTgt spid="30"/>
                                        </p:tgtEl>
                                        <p:attrNameLst>
                                          <p:attrName>ppt_w</p:attrName>
                                        </p:attrNameLst>
                                      </p:cBhvr>
                                      <p:tavLst>
                                        <p:tav tm="0">
                                          <p:val>
                                            <p:fltVal val="0"/>
                                          </p:val>
                                        </p:tav>
                                        <p:tav tm="100000">
                                          <p:val>
                                            <p:strVal val="#ppt_w"/>
                                          </p:val>
                                        </p:tav>
                                      </p:tavLst>
                                    </p:anim>
                                    <p:anim calcmode="lin" valueType="num">
                                      <p:cBhvr>
                                        <p:cTn id="44" dur="500" fill="hold"/>
                                        <p:tgtEl>
                                          <p:spTgt spid="30"/>
                                        </p:tgtEl>
                                        <p:attrNameLst>
                                          <p:attrName>ppt_h</p:attrName>
                                        </p:attrNameLst>
                                      </p:cBhvr>
                                      <p:tavLst>
                                        <p:tav tm="0">
                                          <p:val>
                                            <p:fltVal val="0"/>
                                          </p:val>
                                        </p:tav>
                                        <p:tav tm="100000">
                                          <p:val>
                                            <p:strVal val="#ppt_h"/>
                                          </p:val>
                                        </p:tav>
                                      </p:tavLst>
                                    </p:anim>
                                    <p:animEffect transition="in" filter="fade">
                                      <p:cBhvr>
                                        <p:cTn id="45" dur="500"/>
                                        <p:tgtEl>
                                          <p:spTgt spid="30"/>
                                        </p:tgtEl>
                                      </p:cBhvr>
                                    </p:animEffect>
                                  </p:childTnLst>
                                </p:cTn>
                              </p:par>
                            </p:childTnLst>
                          </p:cTn>
                        </p:par>
                        <p:par>
                          <p:cTn id="46" fill="hold">
                            <p:stCondLst>
                              <p:cond delay="4500"/>
                            </p:stCondLst>
                            <p:childTnLst>
                              <p:par>
                                <p:cTn id="47" presetID="10" presetClass="entr" presetSubtype="0" fill="hold" nodeType="afterEffect">
                                  <p:stCondLst>
                                    <p:cond delay="0"/>
                                  </p:stCondLst>
                                  <p:childTnLst>
                                    <p:set>
                                      <p:cBhvr>
                                        <p:cTn id="48" dur="1" fill="hold">
                                          <p:stCondLst>
                                            <p:cond delay="0"/>
                                          </p:stCondLst>
                                        </p:cTn>
                                        <p:tgtEl>
                                          <p:spTgt spid="56"/>
                                        </p:tgtEl>
                                        <p:attrNameLst>
                                          <p:attrName>style.visibility</p:attrName>
                                        </p:attrNameLst>
                                      </p:cBhvr>
                                      <p:to>
                                        <p:strVal val="visible"/>
                                      </p:to>
                                    </p:set>
                                    <p:animEffect transition="in" filter="fade">
                                      <p:cBhvr>
                                        <p:cTn id="49" dur="500"/>
                                        <p:tgtEl>
                                          <p:spTgt spid="56"/>
                                        </p:tgtEl>
                                      </p:cBhvr>
                                    </p:animEffect>
                                  </p:childTnLst>
                                </p:cTn>
                              </p:par>
                            </p:childTnLst>
                          </p:cTn>
                        </p:par>
                        <p:par>
                          <p:cTn id="50" fill="hold">
                            <p:stCondLst>
                              <p:cond delay="5000"/>
                            </p:stCondLst>
                            <p:childTnLst>
                              <p:par>
                                <p:cTn id="51" presetID="53" presetClass="entr" presetSubtype="16" fill="hold"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fltVal val="0"/>
                                          </p:val>
                                        </p:tav>
                                        <p:tav tm="100000">
                                          <p:val>
                                            <p:strVal val="#ppt_h"/>
                                          </p:val>
                                        </p:tav>
                                      </p:tavLst>
                                    </p:anim>
                                    <p:animEffect transition="in" filter="fade">
                                      <p:cBhvr>
                                        <p:cTn id="55" dur="500"/>
                                        <p:tgtEl>
                                          <p:spTgt spid="18"/>
                                        </p:tgtEl>
                                      </p:cBhvr>
                                    </p:animEffect>
                                  </p:childTnLst>
                                </p:cTn>
                              </p:par>
                            </p:childTnLst>
                          </p:cTn>
                        </p:par>
                        <p:par>
                          <p:cTn id="56" fill="hold">
                            <p:stCondLst>
                              <p:cond delay="5500"/>
                            </p:stCondLst>
                            <p:childTnLst>
                              <p:par>
                                <p:cTn id="57" presetID="10" presetClass="entr" presetSubtype="0" fill="hold" nodeType="afterEffect">
                                  <p:stCondLst>
                                    <p:cond delay="0"/>
                                  </p:stCondLst>
                                  <p:childTnLst>
                                    <p:set>
                                      <p:cBhvr>
                                        <p:cTn id="58" dur="1" fill="hold">
                                          <p:stCondLst>
                                            <p:cond delay="0"/>
                                          </p:stCondLst>
                                        </p:cTn>
                                        <p:tgtEl>
                                          <p:spTgt spid="63"/>
                                        </p:tgtEl>
                                        <p:attrNameLst>
                                          <p:attrName>style.visibility</p:attrName>
                                        </p:attrNameLst>
                                      </p:cBhvr>
                                      <p:to>
                                        <p:strVal val="visible"/>
                                      </p:to>
                                    </p:set>
                                    <p:animEffect transition="in" filter="fade">
                                      <p:cBhvr>
                                        <p:cTn id="59"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9"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Creative Infographic </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 name="组合 10276"/>
          <p:cNvGrpSpPr/>
          <p:nvPr/>
        </p:nvGrpSpPr>
        <p:grpSpPr>
          <a:xfrm>
            <a:off x="2262294" y="1486494"/>
            <a:ext cx="7667411" cy="3885011"/>
            <a:chOff x="1763688" y="1374230"/>
            <a:chExt cx="5760640" cy="2918866"/>
          </a:xfrm>
        </p:grpSpPr>
        <p:grpSp>
          <p:nvGrpSpPr>
            <p:cNvPr id="5" name="组合 10265"/>
            <p:cNvGrpSpPr/>
            <p:nvPr/>
          </p:nvGrpSpPr>
          <p:grpSpPr>
            <a:xfrm>
              <a:off x="4189198" y="1374230"/>
              <a:ext cx="766831" cy="2918866"/>
              <a:chOff x="4187971" y="1340768"/>
              <a:chExt cx="766831" cy="2918866"/>
            </a:xfrm>
          </p:grpSpPr>
          <p:sp>
            <p:nvSpPr>
              <p:cNvPr id="47" name="Freeform 19"/>
              <p:cNvSpPr/>
              <p:nvPr/>
            </p:nvSpPr>
            <p:spPr bwMode="auto">
              <a:xfrm>
                <a:off x="4187971" y="1519900"/>
                <a:ext cx="384029" cy="2739734"/>
              </a:xfrm>
              <a:custGeom>
                <a:avLst/>
                <a:gdLst>
                  <a:gd name="T0" fmla="*/ 0 w 313"/>
                  <a:gd name="T1" fmla="*/ 0 h 2233"/>
                  <a:gd name="T2" fmla="*/ 0 w 313"/>
                  <a:gd name="T3" fmla="*/ 2066 h 2233"/>
                  <a:gd name="T4" fmla="*/ 313 w 313"/>
                  <a:gd name="T5" fmla="*/ 2233 h 2233"/>
                  <a:gd name="T6" fmla="*/ 313 w 313"/>
                  <a:gd name="T7" fmla="*/ 167 h 2233"/>
                  <a:gd name="T8" fmla="*/ 0 w 313"/>
                  <a:gd name="T9" fmla="*/ 0 h 2233"/>
                </a:gdLst>
                <a:ahLst/>
                <a:cxnLst>
                  <a:cxn ang="0">
                    <a:pos x="T0" y="T1"/>
                  </a:cxn>
                  <a:cxn ang="0">
                    <a:pos x="T2" y="T3"/>
                  </a:cxn>
                  <a:cxn ang="0">
                    <a:pos x="T4" y="T5"/>
                  </a:cxn>
                  <a:cxn ang="0">
                    <a:pos x="T6" y="T7"/>
                  </a:cxn>
                  <a:cxn ang="0">
                    <a:pos x="T8" y="T9"/>
                  </a:cxn>
                </a:cxnLst>
                <a:rect l="0" t="0" r="r" b="b"/>
                <a:pathLst>
                  <a:path w="313" h="2233">
                    <a:moveTo>
                      <a:pt x="0" y="0"/>
                    </a:moveTo>
                    <a:lnTo>
                      <a:pt x="0" y="2066"/>
                    </a:lnTo>
                    <a:lnTo>
                      <a:pt x="313" y="2233"/>
                    </a:lnTo>
                    <a:lnTo>
                      <a:pt x="313" y="167"/>
                    </a:lnTo>
                    <a:lnTo>
                      <a:pt x="0" y="0"/>
                    </a:lnTo>
                    <a:close/>
                  </a:path>
                </a:pathLst>
              </a:custGeom>
              <a:solidFill>
                <a:srgbClr val="E8E8E8"/>
              </a:solidFill>
              <a:ln>
                <a:noFill/>
              </a:ln>
            </p:spPr>
            <p:txBody>
              <a:bodyPr vert="horz" wrap="square" lIns="91440" tIns="45720" rIns="91440" bIns="45720" numCol="1" anchor="t" anchorCtr="0" compatLnSpc="1"/>
              <a:lstStyle/>
              <a:p>
                <a:endParaRPr lang="zh-CN" altLang="en-US"/>
              </a:p>
            </p:txBody>
          </p:sp>
          <p:sp>
            <p:nvSpPr>
              <p:cNvPr id="48" name="Freeform 20"/>
              <p:cNvSpPr/>
              <p:nvPr/>
            </p:nvSpPr>
            <p:spPr bwMode="auto">
              <a:xfrm>
                <a:off x="4572000" y="1519900"/>
                <a:ext cx="382802" cy="2739734"/>
              </a:xfrm>
              <a:custGeom>
                <a:avLst/>
                <a:gdLst>
                  <a:gd name="T0" fmla="*/ 0 w 312"/>
                  <a:gd name="T1" fmla="*/ 167 h 2233"/>
                  <a:gd name="T2" fmla="*/ 312 w 312"/>
                  <a:gd name="T3" fmla="*/ 0 h 2233"/>
                  <a:gd name="T4" fmla="*/ 312 w 312"/>
                  <a:gd name="T5" fmla="*/ 2066 h 2233"/>
                  <a:gd name="T6" fmla="*/ 0 w 312"/>
                  <a:gd name="T7" fmla="*/ 2233 h 2233"/>
                  <a:gd name="T8" fmla="*/ 0 w 312"/>
                  <a:gd name="T9" fmla="*/ 167 h 2233"/>
                </a:gdLst>
                <a:ahLst/>
                <a:cxnLst>
                  <a:cxn ang="0">
                    <a:pos x="T0" y="T1"/>
                  </a:cxn>
                  <a:cxn ang="0">
                    <a:pos x="T2" y="T3"/>
                  </a:cxn>
                  <a:cxn ang="0">
                    <a:pos x="T4" y="T5"/>
                  </a:cxn>
                  <a:cxn ang="0">
                    <a:pos x="T6" y="T7"/>
                  </a:cxn>
                  <a:cxn ang="0">
                    <a:pos x="T8" y="T9"/>
                  </a:cxn>
                </a:cxnLst>
                <a:rect l="0" t="0" r="r" b="b"/>
                <a:pathLst>
                  <a:path w="312" h="2233">
                    <a:moveTo>
                      <a:pt x="0" y="167"/>
                    </a:moveTo>
                    <a:lnTo>
                      <a:pt x="312" y="0"/>
                    </a:lnTo>
                    <a:lnTo>
                      <a:pt x="312" y="2066"/>
                    </a:lnTo>
                    <a:lnTo>
                      <a:pt x="0" y="2233"/>
                    </a:lnTo>
                    <a:lnTo>
                      <a:pt x="0" y="167"/>
                    </a:lnTo>
                    <a:close/>
                  </a:path>
                </a:pathLst>
              </a:custGeom>
              <a:solidFill>
                <a:srgbClr val="DEDEDE"/>
              </a:solidFill>
              <a:ln>
                <a:noFill/>
              </a:ln>
            </p:spPr>
            <p:txBody>
              <a:bodyPr vert="horz" wrap="square" lIns="91440" tIns="45720" rIns="91440" bIns="45720" numCol="1" anchor="t" anchorCtr="0" compatLnSpc="1"/>
              <a:lstStyle/>
              <a:p>
                <a:endParaRPr lang="zh-CN" altLang="en-US"/>
              </a:p>
            </p:txBody>
          </p:sp>
          <p:sp>
            <p:nvSpPr>
              <p:cNvPr id="49" name="Freeform 21"/>
              <p:cNvSpPr/>
              <p:nvPr/>
            </p:nvSpPr>
            <p:spPr bwMode="auto">
              <a:xfrm>
                <a:off x="4187971" y="1340768"/>
                <a:ext cx="766831" cy="384029"/>
              </a:xfrm>
              <a:custGeom>
                <a:avLst/>
                <a:gdLst>
                  <a:gd name="T0" fmla="*/ 0 w 625"/>
                  <a:gd name="T1" fmla="*/ 146 h 313"/>
                  <a:gd name="T2" fmla="*/ 313 w 625"/>
                  <a:gd name="T3" fmla="*/ 0 h 313"/>
                  <a:gd name="T4" fmla="*/ 625 w 625"/>
                  <a:gd name="T5" fmla="*/ 146 h 313"/>
                  <a:gd name="T6" fmla="*/ 313 w 625"/>
                  <a:gd name="T7" fmla="*/ 313 h 313"/>
                  <a:gd name="T8" fmla="*/ 0 w 625"/>
                  <a:gd name="T9" fmla="*/ 146 h 313"/>
                </a:gdLst>
                <a:ahLst/>
                <a:cxnLst>
                  <a:cxn ang="0">
                    <a:pos x="T0" y="T1"/>
                  </a:cxn>
                  <a:cxn ang="0">
                    <a:pos x="T2" y="T3"/>
                  </a:cxn>
                  <a:cxn ang="0">
                    <a:pos x="T4" y="T5"/>
                  </a:cxn>
                  <a:cxn ang="0">
                    <a:pos x="T6" y="T7"/>
                  </a:cxn>
                  <a:cxn ang="0">
                    <a:pos x="T8" y="T9"/>
                  </a:cxn>
                </a:cxnLst>
                <a:rect l="0" t="0" r="r" b="b"/>
                <a:pathLst>
                  <a:path w="625" h="313">
                    <a:moveTo>
                      <a:pt x="0" y="146"/>
                    </a:moveTo>
                    <a:lnTo>
                      <a:pt x="313" y="0"/>
                    </a:lnTo>
                    <a:lnTo>
                      <a:pt x="625" y="146"/>
                    </a:lnTo>
                    <a:lnTo>
                      <a:pt x="313" y="313"/>
                    </a:lnTo>
                    <a:lnTo>
                      <a:pt x="0" y="146"/>
                    </a:lnTo>
                    <a:close/>
                  </a:path>
                </a:pathLst>
              </a:custGeom>
              <a:solidFill>
                <a:srgbClr val="CFCBCB"/>
              </a:solidFill>
              <a:ln>
                <a:noFill/>
              </a:ln>
            </p:spPr>
            <p:txBody>
              <a:bodyPr vert="horz" wrap="square" lIns="91440" tIns="45720" rIns="91440" bIns="45720" numCol="1" anchor="t" anchorCtr="0" compatLnSpc="1"/>
              <a:lstStyle/>
              <a:p>
                <a:endParaRPr lang="zh-CN" altLang="en-US"/>
              </a:p>
            </p:txBody>
          </p:sp>
          <p:sp>
            <p:nvSpPr>
              <p:cNvPr id="50" name="Freeform 22"/>
              <p:cNvSpPr/>
              <p:nvPr/>
            </p:nvSpPr>
            <p:spPr bwMode="auto">
              <a:xfrm>
                <a:off x="4187971" y="2108826"/>
                <a:ext cx="384029" cy="2150808"/>
              </a:xfrm>
              <a:custGeom>
                <a:avLst/>
                <a:gdLst>
                  <a:gd name="T0" fmla="*/ 0 w 313"/>
                  <a:gd name="T1" fmla="*/ 0 h 1753"/>
                  <a:gd name="T2" fmla="*/ 0 w 313"/>
                  <a:gd name="T3" fmla="*/ 1586 h 1753"/>
                  <a:gd name="T4" fmla="*/ 313 w 313"/>
                  <a:gd name="T5" fmla="*/ 1753 h 1753"/>
                  <a:gd name="T6" fmla="*/ 313 w 313"/>
                  <a:gd name="T7" fmla="*/ 167 h 1753"/>
                  <a:gd name="T8" fmla="*/ 0 w 313"/>
                  <a:gd name="T9" fmla="*/ 0 h 1753"/>
                </a:gdLst>
                <a:ahLst/>
                <a:cxnLst>
                  <a:cxn ang="0">
                    <a:pos x="T0" y="T1"/>
                  </a:cxn>
                  <a:cxn ang="0">
                    <a:pos x="T2" y="T3"/>
                  </a:cxn>
                  <a:cxn ang="0">
                    <a:pos x="T4" y="T5"/>
                  </a:cxn>
                  <a:cxn ang="0">
                    <a:pos x="T6" y="T7"/>
                  </a:cxn>
                  <a:cxn ang="0">
                    <a:pos x="T8" y="T9"/>
                  </a:cxn>
                </a:cxnLst>
                <a:rect l="0" t="0" r="r" b="b"/>
                <a:pathLst>
                  <a:path w="313" h="1753">
                    <a:moveTo>
                      <a:pt x="0" y="0"/>
                    </a:moveTo>
                    <a:lnTo>
                      <a:pt x="0" y="1586"/>
                    </a:lnTo>
                    <a:lnTo>
                      <a:pt x="313" y="1753"/>
                    </a:lnTo>
                    <a:lnTo>
                      <a:pt x="313" y="167"/>
                    </a:lnTo>
                    <a:lnTo>
                      <a:pt x="0" y="0"/>
                    </a:lnTo>
                    <a:close/>
                  </a:path>
                </a:pathLst>
              </a:custGeom>
              <a:solidFill>
                <a:schemeClr val="accent3">
                  <a:lumMod val="60000"/>
                  <a:lumOff val="40000"/>
                </a:schemeClr>
              </a:solidFill>
              <a:ln>
                <a:noFill/>
              </a:ln>
              <a:effectLst>
                <a:reflection stA="76000" endPos="14000" dist="25400" dir="5400000" sy="-100000" algn="bl" rotWithShape="0"/>
              </a:effectLst>
            </p:spPr>
            <p:txBody>
              <a:bodyPr vert="horz" wrap="square" lIns="91440" tIns="45720" rIns="91440" bIns="45720" numCol="1" anchor="t" anchorCtr="0" compatLnSpc="1"/>
              <a:lstStyle/>
              <a:p>
                <a:endParaRPr lang="zh-CN" altLang="en-US"/>
              </a:p>
            </p:txBody>
          </p:sp>
          <p:sp>
            <p:nvSpPr>
              <p:cNvPr id="51" name="Freeform 23"/>
              <p:cNvSpPr/>
              <p:nvPr/>
            </p:nvSpPr>
            <p:spPr bwMode="auto">
              <a:xfrm>
                <a:off x="4572000" y="2108826"/>
                <a:ext cx="382802" cy="2150808"/>
              </a:xfrm>
              <a:custGeom>
                <a:avLst/>
                <a:gdLst>
                  <a:gd name="T0" fmla="*/ 0 w 312"/>
                  <a:gd name="T1" fmla="*/ 167 h 1753"/>
                  <a:gd name="T2" fmla="*/ 312 w 312"/>
                  <a:gd name="T3" fmla="*/ 0 h 1753"/>
                  <a:gd name="T4" fmla="*/ 312 w 312"/>
                  <a:gd name="T5" fmla="*/ 1586 h 1753"/>
                  <a:gd name="T6" fmla="*/ 0 w 312"/>
                  <a:gd name="T7" fmla="*/ 1753 h 1753"/>
                  <a:gd name="T8" fmla="*/ 0 w 312"/>
                  <a:gd name="T9" fmla="*/ 167 h 1753"/>
                </a:gdLst>
                <a:ahLst/>
                <a:cxnLst>
                  <a:cxn ang="0">
                    <a:pos x="T0" y="T1"/>
                  </a:cxn>
                  <a:cxn ang="0">
                    <a:pos x="T2" y="T3"/>
                  </a:cxn>
                  <a:cxn ang="0">
                    <a:pos x="T4" y="T5"/>
                  </a:cxn>
                  <a:cxn ang="0">
                    <a:pos x="T6" y="T7"/>
                  </a:cxn>
                  <a:cxn ang="0">
                    <a:pos x="T8" y="T9"/>
                  </a:cxn>
                </a:cxnLst>
                <a:rect l="0" t="0" r="r" b="b"/>
                <a:pathLst>
                  <a:path w="312" h="1753">
                    <a:moveTo>
                      <a:pt x="0" y="167"/>
                    </a:moveTo>
                    <a:lnTo>
                      <a:pt x="312" y="0"/>
                    </a:lnTo>
                    <a:lnTo>
                      <a:pt x="312" y="1586"/>
                    </a:lnTo>
                    <a:lnTo>
                      <a:pt x="0" y="1753"/>
                    </a:lnTo>
                    <a:lnTo>
                      <a:pt x="0" y="167"/>
                    </a:lnTo>
                    <a:close/>
                  </a:path>
                </a:pathLst>
              </a:custGeom>
              <a:solidFill>
                <a:schemeClr val="accent3"/>
              </a:solidFill>
              <a:ln>
                <a:noFill/>
              </a:ln>
              <a:effectLst>
                <a:reflection stA="76000" endPos="14000" dist="25400" dir="5400000" sy="-100000" algn="bl" rotWithShape="0"/>
              </a:effectLst>
            </p:spPr>
            <p:txBody>
              <a:bodyPr vert="horz" wrap="square" lIns="91440" tIns="45720" rIns="91440" bIns="45720" numCol="1" anchor="t" anchorCtr="0" compatLnSpc="1"/>
              <a:lstStyle/>
              <a:p>
                <a:endParaRPr lang="zh-CN" altLang="en-US"/>
              </a:p>
            </p:txBody>
          </p:sp>
          <p:sp>
            <p:nvSpPr>
              <p:cNvPr id="52" name="Freeform 24"/>
              <p:cNvSpPr/>
              <p:nvPr/>
            </p:nvSpPr>
            <p:spPr bwMode="auto">
              <a:xfrm>
                <a:off x="4187971" y="1929694"/>
                <a:ext cx="384029" cy="384029"/>
              </a:xfrm>
              <a:custGeom>
                <a:avLst/>
                <a:gdLst>
                  <a:gd name="T0" fmla="*/ 0 w 313"/>
                  <a:gd name="T1" fmla="*/ 146 h 313"/>
                  <a:gd name="T2" fmla="*/ 313 w 313"/>
                  <a:gd name="T3" fmla="*/ 0 h 313"/>
                  <a:gd name="T4" fmla="*/ 313 w 313"/>
                  <a:gd name="T5" fmla="*/ 313 h 313"/>
                  <a:gd name="T6" fmla="*/ 0 w 313"/>
                  <a:gd name="T7" fmla="*/ 146 h 313"/>
                </a:gdLst>
                <a:ahLst/>
                <a:cxnLst>
                  <a:cxn ang="0">
                    <a:pos x="T0" y="T1"/>
                  </a:cxn>
                  <a:cxn ang="0">
                    <a:pos x="T2" y="T3"/>
                  </a:cxn>
                  <a:cxn ang="0">
                    <a:pos x="T4" y="T5"/>
                  </a:cxn>
                  <a:cxn ang="0">
                    <a:pos x="T6" y="T7"/>
                  </a:cxn>
                </a:cxnLst>
                <a:rect l="0" t="0" r="r" b="b"/>
                <a:pathLst>
                  <a:path w="313" h="313">
                    <a:moveTo>
                      <a:pt x="0" y="146"/>
                    </a:moveTo>
                    <a:lnTo>
                      <a:pt x="313" y="0"/>
                    </a:lnTo>
                    <a:lnTo>
                      <a:pt x="313" y="313"/>
                    </a:lnTo>
                    <a:lnTo>
                      <a:pt x="0" y="146"/>
                    </a:ln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53" name="Freeform 25"/>
              <p:cNvSpPr/>
              <p:nvPr/>
            </p:nvSpPr>
            <p:spPr bwMode="auto">
              <a:xfrm>
                <a:off x="4572000" y="1929694"/>
                <a:ext cx="382802" cy="384029"/>
              </a:xfrm>
              <a:custGeom>
                <a:avLst/>
                <a:gdLst>
                  <a:gd name="T0" fmla="*/ 0 w 312"/>
                  <a:gd name="T1" fmla="*/ 0 h 313"/>
                  <a:gd name="T2" fmla="*/ 312 w 312"/>
                  <a:gd name="T3" fmla="*/ 146 h 313"/>
                  <a:gd name="T4" fmla="*/ 0 w 312"/>
                  <a:gd name="T5" fmla="*/ 313 h 313"/>
                  <a:gd name="T6" fmla="*/ 0 w 312"/>
                  <a:gd name="T7" fmla="*/ 0 h 313"/>
                </a:gdLst>
                <a:ahLst/>
                <a:cxnLst>
                  <a:cxn ang="0">
                    <a:pos x="T0" y="T1"/>
                  </a:cxn>
                  <a:cxn ang="0">
                    <a:pos x="T2" y="T3"/>
                  </a:cxn>
                  <a:cxn ang="0">
                    <a:pos x="T4" y="T5"/>
                  </a:cxn>
                  <a:cxn ang="0">
                    <a:pos x="T6" y="T7"/>
                  </a:cxn>
                </a:cxnLst>
                <a:rect l="0" t="0" r="r" b="b"/>
                <a:pathLst>
                  <a:path w="312" h="313">
                    <a:moveTo>
                      <a:pt x="0" y="0"/>
                    </a:moveTo>
                    <a:lnTo>
                      <a:pt x="312" y="146"/>
                    </a:lnTo>
                    <a:lnTo>
                      <a:pt x="0" y="313"/>
                    </a:lnTo>
                    <a:lnTo>
                      <a:pt x="0" y="0"/>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 name="组合 10272"/>
            <p:cNvGrpSpPr/>
            <p:nvPr/>
          </p:nvGrpSpPr>
          <p:grpSpPr>
            <a:xfrm>
              <a:off x="1763688" y="1374230"/>
              <a:ext cx="864096" cy="2918866"/>
              <a:chOff x="1763688" y="1374230"/>
              <a:chExt cx="864096" cy="2918866"/>
            </a:xfrm>
          </p:grpSpPr>
          <p:grpSp>
            <p:nvGrpSpPr>
              <p:cNvPr id="38" name="组合 10267"/>
              <p:cNvGrpSpPr/>
              <p:nvPr/>
            </p:nvGrpSpPr>
            <p:grpSpPr>
              <a:xfrm>
                <a:off x="1763688" y="1374230"/>
                <a:ext cx="766831" cy="2918866"/>
                <a:chOff x="2246969" y="1340768"/>
                <a:chExt cx="766831" cy="2918866"/>
              </a:xfrm>
            </p:grpSpPr>
            <p:sp>
              <p:nvSpPr>
                <p:cNvPr id="40" name="Freeform 5"/>
                <p:cNvSpPr/>
                <p:nvPr/>
              </p:nvSpPr>
              <p:spPr bwMode="auto">
                <a:xfrm>
                  <a:off x="2246969" y="1519900"/>
                  <a:ext cx="382802" cy="2739734"/>
                </a:xfrm>
                <a:custGeom>
                  <a:avLst/>
                  <a:gdLst>
                    <a:gd name="T0" fmla="*/ 0 w 312"/>
                    <a:gd name="T1" fmla="*/ 0 h 2233"/>
                    <a:gd name="T2" fmla="*/ 0 w 312"/>
                    <a:gd name="T3" fmla="*/ 2066 h 2233"/>
                    <a:gd name="T4" fmla="*/ 312 w 312"/>
                    <a:gd name="T5" fmla="*/ 2233 h 2233"/>
                    <a:gd name="T6" fmla="*/ 312 w 312"/>
                    <a:gd name="T7" fmla="*/ 167 h 2233"/>
                    <a:gd name="T8" fmla="*/ 0 w 312"/>
                    <a:gd name="T9" fmla="*/ 0 h 2233"/>
                  </a:gdLst>
                  <a:ahLst/>
                  <a:cxnLst>
                    <a:cxn ang="0">
                      <a:pos x="T0" y="T1"/>
                    </a:cxn>
                    <a:cxn ang="0">
                      <a:pos x="T2" y="T3"/>
                    </a:cxn>
                    <a:cxn ang="0">
                      <a:pos x="T4" y="T5"/>
                    </a:cxn>
                    <a:cxn ang="0">
                      <a:pos x="T6" y="T7"/>
                    </a:cxn>
                    <a:cxn ang="0">
                      <a:pos x="T8" y="T9"/>
                    </a:cxn>
                  </a:cxnLst>
                  <a:rect l="0" t="0" r="r" b="b"/>
                  <a:pathLst>
                    <a:path w="312" h="2233">
                      <a:moveTo>
                        <a:pt x="0" y="0"/>
                      </a:moveTo>
                      <a:lnTo>
                        <a:pt x="0" y="2066"/>
                      </a:lnTo>
                      <a:lnTo>
                        <a:pt x="312" y="2233"/>
                      </a:lnTo>
                      <a:lnTo>
                        <a:pt x="312" y="167"/>
                      </a:lnTo>
                      <a:lnTo>
                        <a:pt x="0" y="0"/>
                      </a:lnTo>
                      <a:close/>
                    </a:path>
                  </a:pathLst>
                </a:custGeom>
                <a:solidFill>
                  <a:srgbClr val="E8E8E8"/>
                </a:solidFill>
                <a:ln>
                  <a:noFill/>
                </a:ln>
              </p:spPr>
              <p:txBody>
                <a:bodyPr vert="horz" wrap="square" lIns="91440" tIns="45720" rIns="91440" bIns="45720" numCol="1" anchor="t" anchorCtr="0" compatLnSpc="1"/>
                <a:lstStyle/>
                <a:p>
                  <a:endParaRPr lang="zh-CN" altLang="en-US"/>
                </a:p>
              </p:txBody>
            </p:sp>
            <p:sp>
              <p:nvSpPr>
                <p:cNvPr id="41" name="Freeform 6"/>
                <p:cNvSpPr/>
                <p:nvPr/>
              </p:nvSpPr>
              <p:spPr bwMode="auto">
                <a:xfrm>
                  <a:off x="2629771" y="1519900"/>
                  <a:ext cx="384029" cy="2739734"/>
                </a:xfrm>
                <a:custGeom>
                  <a:avLst/>
                  <a:gdLst>
                    <a:gd name="T0" fmla="*/ 0 w 313"/>
                    <a:gd name="T1" fmla="*/ 167 h 2233"/>
                    <a:gd name="T2" fmla="*/ 313 w 313"/>
                    <a:gd name="T3" fmla="*/ 0 h 2233"/>
                    <a:gd name="T4" fmla="*/ 313 w 313"/>
                    <a:gd name="T5" fmla="*/ 2066 h 2233"/>
                    <a:gd name="T6" fmla="*/ 0 w 313"/>
                    <a:gd name="T7" fmla="*/ 2233 h 2233"/>
                    <a:gd name="T8" fmla="*/ 0 w 313"/>
                    <a:gd name="T9" fmla="*/ 167 h 2233"/>
                  </a:gdLst>
                  <a:ahLst/>
                  <a:cxnLst>
                    <a:cxn ang="0">
                      <a:pos x="T0" y="T1"/>
                    </a:cxn>
                    <a:cxn ang="0">
                      <a:pos x="T2" y="T3"/>
                    </a:cxn>
                    <a:cxn ang="0">
                      <a:pos x="T4" y="T5"/>
                    </a:cxn>
                    <a:cxn ang="0">
                      <a:pos x="T6" y="T7"/>
                    </a:cxn>
                    <a:cxn ang="0">
                      <a:pos x="T8" y="T9"/>
                    </a:cxn>
                  </a:cxnLst>
                  <a:rect l="0" t="0" r="r" b="b"/>
                  <a:pathLst>
                    <a:path w="313" h="2233">
                      <a:moveTo>
                        <a:pt x="0" y="167"/>
                      </a:moveTo>
                      <a:lnTo>
                        <a:pt x="313" y="0"/>
                      </a:lnTo>
                      <a:lnTo>
                        <a:pt x="313" y="2066"/>
                      </a:lnTo>
                      <a:lnTo>
                        <a:pt x="0" y="2233"/>
                      </a:lnTo>
                      <a:lnTo>
                        <a:pt x="0" y="167"/>
                      </a:lnTo>
                      <a:close/>
                    </a:path>
                  </a:pathLst>
                </a:custGeom>
                <a:solidFill>
                  <a:srgbClr val="DEDEDE"/>
                </a:solidFill>
                <a:ln>
                  <a:noFill/>
                </a:ln>
              </p:spPr>
              <p:txBody>
                <a:bodyPr vert="horz" wrap="square" lIns="91440" tIns="45720" rIns="91440" bIns="45720" numCol="1" anchor="t" anchorCtr="0" compatLnSpc="1"/>
                <a:lstStyle/>
                <a:p>
                  <a:endParaRPr lang="zh-CN" altLang="en-US"/>
                </a:p>
              </p:txBody>
            </p:sp>
            <p:sp>
              <p:nvSpPr>
                <p:cNvPr id="42" name="Freeform 7"/>
                <p:cNvSpPr/>
                <p:nvPr/>
              </p:nvSpPr>
              <p:spPr bwMode="auto">
                <a:xfrm>
                  <a:off x="2246969" y="1340768"/>
                  <a:ext cx="766831" cy="384029"/>
                </a:xfrm>
                <a:custGeom>
                  <a:avLst/>
                  <a:gdLst>
                    <a:gd name="T0" fmla="*/ 0 w 625"/>
                    <a:gd name="T1" fmla="*/ 146 h 313"/>
                    <a:gd name="T2" fmla="*/ 312 w 625"/>
                    <a:gd name="T3" fmla="*/ 0 h 313"/>
                    <a:gd name="T4" fmla="*/ 625 w 625"/>
                    <a:gd name="T5" fmla="*/ 146 h 313"/>
                    <a:gd name="T6" fmla="*/ 312 w 625"/>
                    <a:gd name="T7" fmla="*/ 313 h 313"/>
                    <a:gd name="T8" fmla="*/ 0 w 625"/>
                    <a:gd name="T9" fmla="*/ 146 h 313"/>
                  </a:gdLst>
                  <a:ahLst/>
                  <a:cxnLst>
                    <a:cxn ang="0">
                      <a:pos x="T0" y="T1"/>
                    </a:cxn>
                    <a:cxn ang="0">
                      <a:pos x="T2" y="T3"/>
                    </a:cxn>
                    <a:cxn ang="0">
                      <a:pos x="T4" y="T5"/>
                    </a:cxn>
                    <a:cxn ang="0">
                      <a:pos x="T6" y="T7"/>
                    </a:cxn>
                    <a:cxn ang="0">
                      <a:pos x="T8" y="T9"/>
                    </a:cxn>
                  </a:cxnLst>
                  <a:rect l="0" t="0" r="r" b="b"/>
                  <a:pathLst>
                    <a:path w="625" h="313">
                      <a:moveTo>
                        <a:pt x="0" y="146"/>
                      </a:moveTo>
                      <a:lnTo>
                        <a:pt x="312" y="0"/>
                      </a:lnTo>
                      <a:lnTo>
                        <a:pt x="625" y="146"/>
                      </a:lnTo>
                      <a:lnTo>
                        <a:pt x="312" y="313"/>
                      </a:lnTo>
                      <a:lnTo>
                        <a:pt x="0" y="146"/>
                      </a:lnTo>
                      <a:close/>
                    </a:path>
                  </a:pathLst>
                </a:custGeom>
                <a:solidFill>
                  <a:srgbClr val="CFCBCB"/>
                </a:solidFill>
                <a:ln>
                  <a:noFill/>
                </a:ln>
              </p:spPr>
              <p:txBody>
                <a:bodyPr vert="horz" wrap="square" lIns="91440" tIns="45720" rIns="91440" bIns="45720" numCol="1" anchor="t" anchorCtr="0" compatLnSpc="1"/>
                <a:lstStyle/>
                <a:p>
                  <a:endParaRPr lang="zh-CN" altLang="en-US"/>
                </a:p>
              </p:txBody>
            </p:sp>
            <p:sp>
              <p:nvSpPr>
                <p:cNvPr id="43" name="Freeform 8"/>
                <p:cNvSpPr/>
                <p:nvPr/>
              </p:nvSpPr>
              <p:spPr bwMode="auto">
                <a:xfrm>
                  <a:off x="2246969" y="2902650"/>
                  <a:ext cx="382802" cy="1356984"/>
                </a:xfrm>
                <a:custGeom>
                  <a:avLst/>
                  <a:gdLst>
                    <a:gd name="T0" fmla="*/ 0 w 312"/>
                    <a:gd name="T1" fmla="*/ 0 h 1106"/>
                    <a:gd name="T2" fmla="*/ 0 w 312"/>
                    <a:gd name="T3" fmla="*/ 939 h 1106"/>
                    <a:gd name="T4" fmla="*/ 312 w 312"/>
                    <a:gd name="T5" fmla="*/ 1106 h 1106"/>
                    <a:gd name="T6" fmla="*/ 312 w 312"/>
                    <a:gd name="T7" fmla="*/ 146 h 1106"/>
                    <a:gd name="T8" fmla="*/ 0 w 312"/>
                    <a:gd name="T9" fmla="*/ 0 h 1106"/>
                  </a:gdLst>
                  <a:ahLst/>
                  <a:cxnLst>
                    <a:cxn ang="0">
                      <a:pos x="T0" y="T1"/>
                    </a:cxn>
                    <a:cxn ang="0">
                      <a:pos x="T2" y="T3"/>
                    </a:cxn>
                    <a:cxn ang="0">
                      <a:pos x="T4" y="T5"/>
                    </a:cxn>
                    <a:cxn ang="0">
                      <a:pos x="T6" y="T7"/>
                    </a:cxn>
                    <a:cxn ang="0">
                      <a:pos x="T8" y="T9"/>
                    </a:cxn>
                  </a:cxnLst>
                  <a:rect l="0" t="0" r="r" b="b"/>
                  <a:pathLst>
                    <a:path w="312" h="1106">
                      <a:moveTo>
                        <a:pt x="0" y="0"/>
                      </a:moveTo>
                      <a:lnTo>
                        <a:pt x="0" y="939"/>
                      </a:lnTo>
                      <a:lnTo>
                        <a:pt x="312" y="1106"/>
                      </a:lnTo>
                      <a:lnTo>
                        <a:pt x="312" y="146"/>
                      </a:lnTo>
                      <a:lnTo>
                        <a:pt x="0" y="0"/>
                      </a:lnTo>
                      <a:close/>
                    </a:path>
                  </a:pathLst>
                </a:custGeom>
                <a:solidFill>
                  <a:schemeClr val="accent1">
                    <a:lumMod val="60000"/>
                    <a:lumOff val="40000"/>
                  </a:schemeClr>
                </a:solidFill>
                <a:ln>
                  <a:noFill/>
                </a:ln>
                <a:effectLst>
                  <a:reflection stA="76000" endPos="14000" dist="254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44" name="Freeform 9"/>
                <p:cNvSpPr/>
                <p:nvPr/>
              </p:nvSpPr>
              <p:spPr bwMode="auto">
                <a:xfrm>
                  <a:off x="2629771" y="2902650"/>
                  <a:ext cx="384029" cy="1356984"/>
                </a:xfrm>
                <a:custGeom>
                  <a:avLst/>
                  <a:gdLst>
                    <a:gd name="T0" fmla="*/ 0 w 313"/>
                    <a:gd name="T1" fmla="*/ 146 h 1106"/>
                    <a:gd name="T2" fmla="*/ 313 w 313"/>
                    <a:gd name="T3" fmla="*/ 0 h 1106"/>
                    <a:gd name="T4" fmla="*/ 313 w 313"/>
                    <a:gd name="T5" fmla="*/ 939 h 1106"/>
                    <a:gd name="T6" fmla="*/ 0 w 313"/>
                    <a:gd name="T7" fmla="*/ 1106 h 1106"/>
                    <a:gd name="T8" fmla="*/ 0 w 313"/>
                    <a:gd name="T9" fmla="*/ 146 h 1106"/>
                  </a:gdLst>
                  <a:ahLst/>
                  <a:cxnLst>
                    <a:cxn ang="0">
                      <a:pos x="T0" y="T1"/>
                    </a:cxn>
                    <a:cxn ang="0">
                      <a:pos x="T2" y="T3"/>
                    </a:cxn>
                    <a:cxn ang="0">
                      <a:pos x="T4" y="T5"/>
                    </a:cxn>
                    <a:cxn ang="0">
                      <a:pos x="T6" y="T7"/>
                    </a:cxn>
                    <a:cxn ang="0">
                      <a:pos x="T8" y="T9"/>
                    </a:cxn>
                  </a:cxnLst>
                  <a:rect l="0" t="0" r="r" b="b"/>
                  <a:pathLst>
                    <a:path w="313" h="1106">
                      <a:moveTo>
                        <a:pt x="0" y="146"/>
                      </a:moveTo>
                      <a:lnTo>
                        <a:pt x="313" y="0"/>
                      </a:lnTo>
                      <a:lnTo>
                        <a:pt x="313" y="939"/>
                      </a:lnTo>
                      <a:lnTo>
                        <a:pt x="0" y="1106"/>
                      </a:lnTo>
                      <a:lnTo>
                        <a:pt x="0" y="146"/>
                      </a:lnTo>
                      <a:close/>
                    </a:path>
                  </a:pathLst>
                </a:custGeom>
                <a:solidFill>
                  <a:schemeClr val="accent1"/>
                </a:solidFill>
                <a:ln>
                  <a:noFill/>
                </a:ln>
                <a:effectLst>
                  <a:reflection stA="76000" endPos="14000" dist="254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45" name="Freeform 10"/>
                <p:cNvSpPr/>
                <p:nvPr/>
              </p:nvSpPr>
              <p:spPr bwMode="auto">
                <a:xfrm>
                  <a:off x="2246969" y="2697752"/>
                  <a:ext cx="382802" cy="384029"/>
                </a:xfrm>
                <a:custGeom>
                  <a:avLst/>
                  <a:gdLst>
                    <a:gd name="T0" fmla="*/ 0 w 312"/>
                    <a:gd name="T1" fmla="*/ 167 h 313"/>
                    <a:gd name="T2" fmla="*/ 312 w 312"/>
                    <a:gd name="T3" fmla="*/ 0 h 313"/>
                    <a:gd name="T4" fmla="*/ 312 w 312"/>
                    <a:gd name="T5" fmla="*/ 313 h 313"/>
                    <a:gd name="T6" fmla="*/ 0 w 312"/>
                    <a:gd name="T7" fmla="*/ 167 h 313"/>
                  </a:gdLst>
                  <a:ahLst/>
                  <a:cxnLst>
                    <a:cxn ang="0">
                      <a:pos x="T0" y="T1"/>
                    </a:cxn>
                    <a:cxn ang="0">
                      <a:pos x="T2" y="T3"/>
                    </a:cxn>
                    <a:cxn ang="0">
                      <a:pos x="T4" y="T5"/>
                    </a:cxn>
                    <a:cxn ang="0">
                      <a:pos x="T6" y="T7"/>
                    </a:cxn>
                  </a:cxnLst>
                  <a:rect l="0" t="0" r="r" b="b"/>
                  <a:pathLst>
                    <a:path w="312" h="313">
                      <a:moveTo>
                        <a:pt x="0" y="167"/>
                      </a:moveTo>
                      <a:lnTo>
                        <a:pt x="312" y="0"/>
                      </a:lnTo>
                      <a:lnTo>
                        <a:pt x="312" y="313"/>
                      </a:lnTo>
                      <a:lnTo>
                        <a:pt x="0" y="167"/>
                      </a:lnTo>
                      <a:close/>
                    </a:path>
                  </a:pathLst>
                </a:custGeom>
                <a:solidFill>
                  <a:schemeClr val="accent1"/>
                </a:solidFill>
                <a:ln>
                  <a:noFill/>
                </a:ln>
                <a:effectLst>
                  <a:reflection stA="76000" endPos="14000" dist="254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46" name="Freeform 11"/>
                <p:cNvSpPr/>
                <p:nvPr/>
              </p:nvSpPr>
              <p:spPr bwMode="auto">
                <a:xfrm>
                  <a:off x="2629771" y="2697752"/>
                  <a:ext cx="384029" cy="384029"/>
                </a:xfrm>
                <a:custGeom>
                  <a:avLst/>
                  <a:gdLst>
                    <a:gd name="T0" fmla="*/ 0 w 313"/>
                    <a:gd name="T1" fmla="*/ 0 h 313"/>
                    <a:gd name="T2" fmla="*/ 313 w 313"/>
                    <a:gd name="T3" fmla="*/ 167 h 313"/>
                    <a:gd name="T4" fmla="*/ 0 w 313"/>
                    <a:gd name="T5" fmla="*/ 313 h 313"/>
                    <a:gd name="T6" fmla="*/ 0 w 313"/>
                    <a:gd name="T7" fmla="*/ 0 h 313"/>
                  </a:gdLst>
                  <a:ahLst/>
                  <a:cxnLst>
                    <a:cxn ang="0">
                      <a:pos x="T0" y="T1"/>
                    </a:cxn>
                    <a:cxn ang="0">
                      <a:pos x="T2" y="T3"/>
                    </a:cxn>
                    <a:cxn ang="0">
                      <a:pos x="T4" y="T5"/>
                    </a:cxn>
                    <a:cxn ang="0">
                      <a:pos x="T6" y="T7"/>
                    </a:cxn>
                  </a:cxnLst>
                  <a:rect l="0" t="0" r="r" b="b"/>
                  <a:pathLst>
                    <a:path w="313" h="313">
                      <a:moveTo>
                        <a:pt x="0" y="0"/>
                      </a:moveTo>
                      <a:lnTo>
                        <a:pt x="313" y="167"/>
                      </a:lnTo>
                      <a:lnTo>
                        <a:pt x="0" y="313"/>
                      </a:lnTo>
                      <a:lnTo>
                        <a:pt x="0" y="0"/>
                      </a:lnTo>
                      <a:close/>
                    </a:path>
                  </a:pathLst>
                </a:custGeom>
                <a:solidFill>
                  <a:schemeClr val="accent1">
                    <a:lumMod val="75000"/>
                  </a:schemeClr>
                </a:solidFill>
                <a:ln>
                  <a:noFill/>
                </a:ln>
                <a:effectLst>
                  <a:reflection stA="76000" endPos="14000" dist="254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grpSp>
          <p:sp>
            <p:nvSpPr>
              <p:cNvPr id="39" name="TextBox 38"/>
              <p:cNvSpPr txBox="1"/>
              <p:nvPr/>
            </p:nvSpPr>
            <p:spPr>
              <a:xfrm>
                <a:off x="1883081" y="1374230"/>
                <a:ext cx="744703" cy="346856"/>
              </a:xfrm>
              <a:prstGeom prst="rect">
                <a:avLst/>
              </a:prstGeom>
              <a:noFill/>
            </p:spPr>
            <p:txBody>
              <a:bodyPr wrap="square" rtlCol="0">
                <a:spAutoFit/>
              </a:bodyPr>
              <a:lstStyle/>
              <a:p>
                <a:r>
                  <a:rPr lang="en-US" altLang="zh-CN" sz="2400" dirty="0">
                    <a:solidFill>
                      <a:schemeClr val="accent1"/>
                    </a:solidFill>
                  </a:rPr>
                  <a:t>5</a:t>
                </a:r>
                <a:r>
                  <a:rPr lang="en-US" altLang="zh-CN" sz="2400" smtClean="0">
                    <a:solidFill>
                      <a:schemeClr val="accent1"/>
                    </a:solidFill>
                  </a:rPr>
                  <a:t>0</a:t>
                </a:r>
                <a:r>
                  <a:rPr lang="en-US" altLang="zh-CN" sz="2400" dirty="0" smtClean="0">
                    <a:solidFill>
                      <a:schemeClr val="accent1"/>
                    </a:solidFill>
                  </a:rPr>
                  <a:t>%</a:t>
                </a:r>
                <a:endParaRPr lang="zh-CN" altLang="en-US" sz="2400" dirty="0">
                  <a:solidFill>
                    <a:schemeClr val="accent1"/>
                  </a:solidFill>
                </a:endParaRPr>
              </a:p>
            </p:txBody>
          </p:sp>
        </p:grpSp>
        <p:grpSp>
          <p:nvGrpSpPr>
            <p:cNvPr id="7" name="组合 10273"/>
            <p:cNvGrpSpPr/>
            <p:nvPr/>
          </p:nvGrpSpPr>
          <p:grpSpPr>
            <a:xfrm>
              <a:off x="2976443" y="1374230"/>
              <a:ext cx="875477" cy="2918866"/>
              <a:chOff x="2976443" y="1374230"/>
              <a:chExt cx="875477" cy="2918866"/>
            </a:xfrm>
          </p:grpSpPr>
          <p:grpSp>
            <p:nvGrpSpPr>
              <p:cNvPr id="29" name="组合 10266"/>
              <p:cNvGrpSpPr/>
              <p:nvPr/>
            </p:nvGrpSpPr>
            <p:grpSpPr>
              <a:xfrm>
                <a:off x="2976443" y="1374230"/>
                <a:ext cx="766831" cy="2918866"/>
                <a:chOff x="3217470" y="1340768"/>
                <a:chExt cx="766831" cy="2918866"/>
              </a:xfrm>
            </p:grpSpPr>
            <p:sp>
              <p:nvSpPr>
                <p:cNvPr id="31" name="Freeform 12"/>
                <p:cNvSpPr/>
                <p:nvPr/>
              </p:nvSpPr>
              <p:spPr bwMode="auto">
                <a:xfrm>
                  <a:off x="3217470" y="1519900"/>
                  <a:ext cx="382802" cy="2739734"/>
                </a:xfrm>
                <a:custGeom>
                  <a:avLst/>
                  <a:gdLst>
                    <a:gd name="T0" fmla="*/ 0 w 312"/>
                    <a:gd name="T1" fmla="*/ 0 h 2233"/>
                    <a:gd name="T2" fmla="*/ 0 w 312"/>
                    <a:gd name="T3" fmla="*/ 2066 h 2233"/>
                    <a:gd name="T4" fmla="*/ 312 w 312"/>
                    <a:gd name="T5" fmla="*/ 2233 h 2233"/>
                    <a:gd name="T6" fmla="*/ 312 w 312"/>
                    <a:gd name="T7" fmla="*/ 167 h 2233"/>
                    <a:gd name="T8" fmla="*/ 0 w 312"/>
                    <a:gd name="T9" fmla="*/ 0 h 2233"/>
                  </a:gdLst>
                  <a:ahLst/>
                  <a:cxnLst>
                    <a:cxn ang="0">
                      <a:pos x="T0" y="T1"/>
                    </a:cxn>
                    <a:cxn ang="0">
                      <a:pos x="T2" y="T3"/>
                    </a:cxn>
                    <a:cxn ang="0">
                      <a:pos x="T4" y="T5"/>
                    </a:cxn>
                    <a:cxn ang="0">
                      <a:pos x="T6" y="T7"/>
                    </a:cxn>
                    <a:cxn ang="0">
                      <a:pos x="T8" y="T9"/>
                    </a:cxn>
                  </a:cxnLst>
                  <a:rect l="0" t="0" r="r" b="b"/>
                  <a:pathLst>
                    <a:path w="312" h="2233">
                      <a:moveTo>
                        <a:pt x="0" y="0"/>
                      </a:moveTo>
                      <a:lnTo>
                        <a:pt x="0" y="2066"/>
                      </a:lnTo>
                      <a:lnTo>
                        <a:pt x="312" y="2233"/>
                      </a:lnTo>
                      <a:lnTo>
                        <a:pt x="312" y="167"/>
                      </a:lnTo>
                      <a:lnTo>
                        <a:pt x="0" y="0"/>
                      </a:lnTo>
                      <a:close/>
                    </a:path>
                  </a:pathLst>
                </a:custGeom>
                <a:solidFill>
                  <a:srgbClr val="E8E8E8"/>
                </a:solidFill>
                <a:ln>
                  <a:noFill/>
                </a:ln>
              </p:spPr>
              <p:txBody>
                <a:bodyPr vert="horz" wrap="square" lIns="91440" tIns="45720" rIns="91440" bIns="45720" numCol="1" anchor="t" anchorCtr="0" compatLnSpc="1"/>
                <a:lstStyle/>
                <a:p>
                  <a:endParaRPr lang="zh-CN" altLang="en-US"/>
                </a:p>
              </p:txBody>
            </p:sp>
            <p:sp>
              <p:nvSpPr>
                <p:cNvPr id="32" name="Freeform 13"/>
                <p:cNvSpPr/>
                <p:nvPr/>
              </p:nvSpPr>
              <p:spPr bwMode="auto">
                <a:xfrm>
                  <a:off x="3600272" y="1519900"/>
                  <a:ext cx="384029" cy="2739734"/>
                </a:xfrm>
                <a:custGeom>
                  <a:avLst/>
                  <a:gdLst>
                    <a:gd name="T0" fmla="*/ 0 w 313"/>
                    <a:gd name="T1" fmla="*/ 167 h 2233"/>
                    <a:gd name="T2" fmla="*/ 313 w 313"/>
                    <a:gd name="T3" fmla="*/ 0 h 2233"/>
                    <a:gd name="T4" fmla="*/ 313 w 313"/>
                    <a:gd name="T5" fmla="*/ 2066 h 2233"/>
                    <a:gd name="T6" fmla="*/ 0 w 313"/>
                    <a:gd name="T7" fmla="*/ 2233 h 2233"/>
                    <a:gd name="T8" fmla="*/ 0 w 313"/>
                    <a:gd name="T9" fmla="*/ 167 h 2233"/>
                  </a:gdLst>
                  <a:ahLst/>
                  <a:cxnLst>
                    <a:cxn ang="0">
                      <a:pos x="T0" y="T1"/>
                    </a:cxn>
                    <a:cxn ang="0">
                      <a:pos x="T2" y="T3"/>
                    </a:cxn>
                    <a:cxn ang="0">
                      <a:pos x="T4" y="T5"/>
                    </a:cxn>
                    <a:cxn ang="0">
                      <a:pos x="T6" y="T7"/>
                    </a:cxn>
                    <a:cxn ang="0">
                      <a:pos x="T8" y="T9"/>
                    </a:cxn>
                  </a:cxnLst>
                  <a:rect l="0" t="0" r="r" b="b"/>
                  <a:pathLst>
                    <a:path w="313" h="2233">
                      <a:moveTo>
                        <a:pt x="0" y="167"/>
                      </a:moveTo>
                      <a:lnTo>
                        <a:pt x="313" y="0"/>
                      </a:lnTo>
                      <a:lnTo>
                        <a:pt x="313" y="2066"/>
                      </a:lnTo>
                      <a:lnTo>
                        <a:pt x="0" y="2233"/>
                      </a:lnTo>
                      <a:lnTo>
                        <a:pt x="0" y="167"/>
                      </a:lnTo>
                      <a:close/>
                    </a:path>
                  </a:pathLst>
                </a:custGeom>
                <a:solidFill>
                  <a:srgbClr val="DEDEDE"/>
                </a:solidFill>
                <a:ln>
                  <a:noFill/>
                </a:ln>
              </p:spPr>
              <p:txBody>
                <a:bodyPr vert="horz" wrap="square" lIns="91440" tIns="45720" rIns="91440" bIns="45720" numCol="1" anchor="t" anchorCtr="0" compatLnSpc="1"/>
                <a:lstStyle/>
                <a:p>
                  <a:endParaRPr lang="zh-CN" altLang="en-US"/>
                </a:p>
              </p:txBody>
            </p:sp>
            <p:sp>
              <p:nvSpPr>
                <p:cNvPr id="33" name="Freeform 14"/>
                <p:cNvSpPr/>
                <p:nvPr/>
              </p:nvSpPr>
              <p:spPr bwMode="auto">
                <a:xfrm>
                  <a:off x="3217470" y="1340768"/>
                  <a:ext cx="766831" cy="384029"/>
                </a:xfrm>
                <a:custGeom>
                  <a:avLst/>
                  <a:gdLst>
                    <a:gd name="T0" fmla="*/ 0 w 625"/>
                    <a:gd name="T1" fmla="*/ 146 h 313"/>
                    <a:gd name="T2" fmla="*/ 312 w 625"/>
                    <a:gd name="T3" fmla="*/ 0 h 313"/>
                    <a:gd name="T4" fmla="*/ 625 w 625"/>
                    <a:gd name="T5" fmla="*/ 146 h 313"/>
                    <a:gd name="T6" fmla="*/ 312 w 625"/>
                    <a:gd name="T7" fmla="*/ 313 h 313"/>
                    <a:gd name="T8" fmla="*/ 0 w 625"/>
                    <a:gd name="T9" fmla="*/ 146 h 313"/>
                  </a:gdLst>
                  <a:ahLst/>
                  <a:cxnLst>
                    <a:cxn ang="0">
                      <a:pos x="T0" y="T1"/>
                    </a:cxn>
                    <a:cxn ang="0">
                      <a:pos x="T2" y="T3"/>
                    </a:cxn>
                    <a:cxn ang="0">
                      <a:pos x="T4" y="T5"/>
                    </a:cxn>
                    <a:cxn ang="0">
                      <a:pos x="T6" y="T7"/>
                    </a:cxn>
                    <a:cxn ang="0">
                      <a:pos x="T8" y="T9"/>
                    </a:cxn>
                  </a:cxnLst>
                  <a:rect l="0" t="0" r="r" b="b"/>
                  <a:pathLst>
                    <a:path w="625" h="313">
                      <a:moveTo>
                        <a:pt x="0" y="146"/>
                      </a:moveTo>
                      <a:lnTo>
                        <a:pt x="312" y="0"/>
                      </a:lnTo>
                      <a:lnTo>
                        <a:pt x="625" y="146"/>
                      </a:lnTo>
                      <a:lnTo>
                        <a:pt x="312" y="313"/>
                      </a:lnTo>
                      <a:lnTo>
                        <a:pt x="0" y="146"/>
                      </a:lnTo>
                      <a:close/>
                    </a:path>
                  </a:pathLst>
                </a:custGeom>
                <a:solidFill>
                  <a:srgbClr val="CFCBCB"/>
                </a:solidFill>
                <a:ln>
                  <a:noFill/>
                </a:ln>
              </p:spPr>
              <p:txBody>
                <a:bodyPr vert="horz" wrap="square" lIns="91440" tIns="45720" rIns="91440" bIns="45720" numCol="1" anchor="t" anchorCtr="0" compatLnSpc="1"/>
                <a:lstStyle/>
                <a:p>
                  <a:endParaRPr lang="zh-CN" altLang="en-US"/>
                </a:p>
              </p:txBody>
            </p:sp>
            <p:sp>
              <p:nvSpPr>
                <p:cNvPr id="34" name="Freeform 15"/>
                <p:cNvSpPr/>
                <p:nvPr/>
              </p:nvSpPr>
              <p:spPr bwMode="auto">
                <a:xfrm>
                  <a:off x="3217470" y="3286678"/>
                  <a:ext cx="382802" cy="972956"/>
                </a:xfrm>
                <a:custGeom>
                  <a:avLst/>
                  <a:gdLst>
                    <a:gd name="T0" fmla="*/ 0 w 312"/>
                    <a:gd name="T1" fmla="*/ 0 h 793"/>
                    <a:gd name="T2" fmla="*/ 0 w 312"/>
                    <a:gd name="T3" fmla="*/ 626 h 793"/>
                    <a:gd name="T4" fmla="*/ 312 w 312"/>
                    <a:gd name="T5" fmla="*/ 793 h 793"/>
                    <a:gd name="T6" fmla="*/ 312 w 312"/>
                    <a:gd name="T7" fmla="*/ 146 h 793"/>
                    <a:gd name="T8" fmla="*/ 0 w 312"/>
                    <a:gd name="T9" fmla="*/ 0 h 793"/>
                  </a:gdLst>
                  <a:ahLst/>
                  <a:cxnLst>
                    <a:cxn ang="0">
                      <a:pos x="T0" y="T1"/>
                    </a:cxn>
                    <a:cxn ang="0">
                      <a:pos x="T2" y="T3"/>
                    </a:cxn>
                    <a:cxn ang="0">
                      <a:pos x="T4" y="T5"/>
                    </a:cxn>
                    <a:cxn ang="0">
                      <a:pos x="T6" y="T7"/>
                    </a:cxn>
                    <a:cxn ang="0">
                      <a:pos x="T8" y="T9"/>
                    </a:cxn>
                  </a:cxnLst>
                  <a:rect l="0" t="0" r="r" b="b"/>
                  <a:pathLst>
                    <a:path w="312" h="793">
                      <a:moveTo>
                        <a:pt x="0" y="0"/>
                      </a:moveTo>
                      <a:lnTo>
                        <a:pt x="0" y="626"/>
                      </a:lnTo>
                      <a:lnTo>
                        <a:pt x="312" y="793"/>
                      </a:lnTo>
                      <a:lnTo>
                        <a:pt x="312" y="146"/>
                      </a:lnTo>
                      <a:lnTo>
                        <a:pt x="0" y="0"/>
                      </a:lnTo>
                      <a:close/>
                    </a:path>
                  </a:pathLst>
                </a:custGeom>
                <a:solidFill>
                  <a:schemeClr val="accent2">
                    <a:lumMod val="60000"/>
                    <a:lumOff val="40000"/>
                  </a:schemeClr>
                </a:solidFill>
                <a:ln>
                  <a:noFill/>
                </a:ln>
                <a:effectLst>
                  <a:reflection stA="76000" endPos="14000" dist="25400" dir="5400000" sy="-100000" algn="bl" rotWithShape="0"/>
                </a:effectLst>
              </p:spPr>
              <p:txBody>
                <a:bodyPr vert="horz" wrap="square" lIns="91440" tIns="45720" rIns="91440" bIns="45720" numCol="1" anchor="t" anchorCtr="0" compatLnSpc="1"/>
                <a:lstStyle/>
                <a:p>
                  <a:endParaRPr lang="zh-CN" altLang="en-US"/>
                </a:p>
              </p:txBody>
            </p:sp>
            <p:sp>
              <p:nvSpPr>
                <p:cNvPr id="35" name="Freeform 16"/>
                <p:cNvSpPr/>
                <p:nvPr/>
              </p:nvSpPr>
              <p:spPr bwMode="auto">
                <a:xfrm>
                  <a:off x="3600272" y="3286678"/>
                  <a:ext cx="384029" cy="972956"/>
                </a:xfrm>
                <a:custGeom>
                  <a:avLst/>
                  <a:gdLst>
                    <a:gd name="T0" fmla="*/ 0 w 313"/>
                    <a:gd name="T1" fmla="*/ 146 h 793"/>
                    <a:gd name="T2" fmla="*/ 313 w 313"/>
                    <a:gd name="T3" fmla="*/ 0 h 793"/>
                    <a:gd name="T4" fmla="*/ 313 w 313"/>
                    <a:gd name="T5" fmla="*/ 626 h 793"/>
                    <a:gd name="T6" fmla="*/ 0 w 313"/>
                    <a:gd name="T7" fmla="*/ 793 h 793"/>
                    <a:gd name="T8" fmla="*/ 0 w 313"/>
                    <a:gd name="T9" fmla="*/ 146 h 793"/>
                  </a:gdLst>
                  <a:ahLst/>
                  <a:cxnLst>
                    <a:cxn ang="0">
                      <a:pos x="T0" y="T1"/>
                    </a:cxn>
                    <a:cxn ang="0">
                      <a:pos x="T2" y="T3"/>
                    </a:cxn>
                    <a:cxn ang="0">
                      <a:pos x="T4" y="T5"/>
                    </a:cxn>
                    <a:cxn ang="0">
                      <a:pos x="T6" y="T7"/>
                    </a:cxn>
                    <a:cxn ang="0">
                      <a:pos x="T8" y="T9"/>
                    </a:cxn>
                  </a:cxnLst>
                  <a:rect l="0" t="0" r="r" b="b"/>
                  <a:pathLst>
                    <a:path w="313" h="793">
                      <a:moveTo>
                        <a:pt x="0" y="146"/>
                      </a:moveTo>
                      <a:lnTo>
                        <a:pt x="313" y="0"/>
                      </a:lnTo>
                      <a:lnTo>
                        <a:pt x="313" y="626"/>
                      </a:lnTo>
                      <a:lnTo>
                        <a:pt x="0" y="793"/>
                      </a:lnTo>
                      <a:lnTo>
                        <a:pt x="0" y="146"/>
                      </a:lnTo>
                      <a:close/>
                    </a:path>
                  </a:pathLst>
                </a:custGeom>
                <a:solidFill>
                  <a:schemeClr val="accent2"/>
                </a:solidFill>
                <a:ln>
                  <a:noFill/>
                </a:ln>
                <a:effectLst>
                  <a:reflection stA="76000" endPos="14000" dist="25400" dir="5400000" sy="-100000" algn="bl" rotWithShape="0"/>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7"/>
                <p:cNvSpPr/>
                <p:nvPr/>
              </p:nvSpPr>
              <p:spPr bwMode="auto">
                <a:xfrm>
                  <a:off x="3217470" y="3081782"/>
                  <a:ext cx="382802" cy="384029"/>
                </a:xfrm>
                <a:custGeom>
                  <a:avLst/>
                  <a:gdLst>
                    <a:gd name="T0" fmla="*/ 0 w 312"/>
                    <a:gd name="T1" fmla="*/ 167 h 313"/>
                    <a:gd name="T2" fmla="*/ 312 w 312"/>
                    <a:gd name="T3" fmla="*/ 0 h 313"/>
                    <a:gd name="T4" fmla="*/ 312 w 312"/>
                    <a:gd name="T5" fmla="*/ 313 h 313"/>
                    <a:gd name="T6" fmla="*/ 0 w 312"/>
                    <a:gd name="T7" fmla="*/ 167 h 313"/>
                  </a:gdLst>
                  <a:ahLst/>
                  <a:cxnLst>
                    <a:cxn ang="0">
                      <a:pos x="T0" y="T1"/>
                    </a:cxn>
                    <a:cxn ang="0">
                      <a:pos x="T2" y="T3"/>
                    </a:cxn>
                    <a:cxn ang="0">
                      <a:pos x="T4" y="T5"/>
                    </a:cxn>
                    <a:cxn ang="0">
                      <a:pos x="T6" y="T7"/>
                    </a:cxn>
                  </a:cxnLst>
                  <a:rect l="0" t="0" r="r" b="b"/>
                  <a:pathLst>
                    <a:path w="312" h="313">
                      <a:moveTo>
                        <a:pt x="0" y="167"/>
                      </a:moveTo>
                      <a:lnTo>
                        <a:pt x="312" y="0"/>
                      </a:lnTo>
                      <a:lnTo>
                        <a:pt x="312" y="313"/>
                      </a:lnTo>
                      <a:lnTo>
                        <a:pt x="0" y="167"/>
                      </a:lnTo>
                      <a:close/>
                    </a:path>
                  </a:pathLst>
                </a:custGeom>
                <a:solidFill>
                  <a:schemeClr val="accent2"/>
                </a:solidFill>
                <a:ln>
                  <a:noFill/>
                </a:ln>
                <a:effectLst>
                  <a:reflection stA="76000" endPos="14000" dist="25400" dir="5400000" sy="-100000" algn="bl" rotWithShape="0"/>
                </a:effectLst>
              </p:spPr>
              <p:txBody>
                <a:bodyPr vert="horz" wrap="square" lIns="91440" tIns="45720" rIns="91440" bIns="45720" numCol="1" anchor="t" anchorCtr="0" compatLnSpc="1"/>
                <a:lstStyle/>
                <a:p>
                  <a:endParaRPr lang="zh-CN" altLang="en-US"/>
                </a:p>
              </p:txBody>
            </p:sp>
            <p:sp>
              <p:nvSpPr>
                <p:cNvPr id="37" name="Freeform 18"/>
                <p:cNvSpPr/>
                <p:nvPr/>
              </p:nvSpPr>
              <p:spPr bwMode="auto">
                <a:xfrm>
                  <a:off x="3600272" y="3081782"/>
                  <a:ext cx="384029" cy="384029"/>
                </a:xfrm>
                <a:custGeom>
                  <a:avLst/>
                  <a:gdLst>
                    <a:gd name="T0" fmla="*/ 0 w 313"/>
                    <a:gd name="T1" fmla="*/ 0 h 313"/>
                    <a:gd name="T2" fmla="*/ 313 w 313"/>
                    <a:gd name="T3" fmla="*/ 167 h 313"/>
                    <a:gd name="T4" fmla="*/ 0 w 313"/>
                    <a:gd name="T5" fmla="*/ 313 h 313"/>
                    <a:gd name="T6" fmla="*/ 0 w 313"/>
                    <a:gd name="T7" fmla="*/ 0 h 313"/>
                  </a:gdLst>
                  <a:ahLst/>
                  <a:cxnLst>
                    <a:cxn ang="0">
                      <a:pos x="T0" y="T1"/>
                    </a:cxn>
                    <a:cxn ang="0">
                      <a:pos x="T2" y="T3"/>
                    </a:cxn>
                    <a:cxn ang="0">
                      <a:pos x="T4" y="T5"/>
                    </a:cxn>
                    <a:cxn ang="0">
                      <a:pos x="T6" y="T7"/>
                    </a:cxn>
                  </a:cxnLst>
                  <a:rect l="0" t="0" r="r" b="b"/>
                  <a:pathLst>
                    <a:path w="313" h="313">
                      <a:moveTo>
                        <a:pt x="0" y="0"/>
                      </a:moveTo>
                      <a:lnTo>
                        <a:pt x="313" y="167"/>
                      </a:lnTo>
                      <a:lnTo>
                        <a:pt x="0" y="313"/>
                      </a:lnTo>
                      <a:lnTo>
                        <a:pt x="0" y="0"/>
                      </a:lnTo>
                      <a:close/>
                    </a:path>
                  </a:pathLst>
                </a:custGeom>
                <a:solidFill>
                  <a:schemeClr val="accent2">
                    <a:lumMod val="75000"/>
                  </a:schemeClr>
                </a:solidFill>
                <a:ln>
                  <a:noFill/>
                </a:ln>
                <a:effectLst>
                  <a:reflection stA="76000" endPos="14000" dist="25400" dir="5400000" sy="-100000" algn="bl" rotWithShape="0"/>
                </a:effectLst>
              </p:spPr>
              <p:txBody>
                <a:bodyPr vert="horz" wrap="square" lIns="91440" tIns="45720" rIns="91440" bIns="45720" numCol="1" anchor="t" anchorCtr="0" compatLnSpc="1"/>
                <a:lstStyle/>
                <a:p>
                  <a:endParaRPr lang="zh-CN" altLang="en-US"/>
                </a:p>
              </p:txBody>
            </p:sp>
          </p:grpSp>
          <p:sp>
            <p:nvSpPr>
              <p:cNvPr id="30" name="TextBox 29"/>
              <p:cNvSpPr txBox="1"/>
              <p:nvPr/>
            </p:nvSpPr>
            <p:spPr>
              <a:xfrm>
                <a:off x="3107217" y="1374230"/>
                <a:ext cx="744703" cy="346856"/>
              </a:xfrm>
              <a:prstGeom prst="rect">
                <a:avLst/>
              </a:prstGeom>
              <a:noFill/>
            </p:spPr>
            <p:txBody>
              <a:bodyPr wrap="square" rtlCol="0">
                <a:spAutoFit/>
              </a:bodyPr>
              <a:lstStyle/>
              <a:p>
                <a:r>
                  <a:rPr lang="en-US" altLang="zh-CN" sz="2400" dirty="0">
                    <a:solidFill>
                      <a:schemeClr val="accent2"/>
                    </a:solidFill>
                  </a:rPr>
                  <a:t>4</a:t>
                </a:r>
                <a:r>
                  <a:rPr lang="en-US" altLang="zh-CN" sz="2400" smtClean="0">
                    <a:solidFill>
                      <a:schemeClr val="accent2"/>
                    </a:solidFill>
                  </a:rPr>
                  <a:t>0</a:t>
                </a:r>
                <a:r>
                  <a:rPr lang="en-US" altLang="zh-CN" sz="2400" dirty="0" smtClean="0">
                    <a:solidFill>
                      <a:schemeClr val="accent2"/>
                    </a:solidFill>
                  </a:rPr>
                  <a:t>%</a:t>
                </a:r>
                <a:endParaRPr lang="zh-CN" altLang="en-US" sz="2400" dirty="0">
                  <a:solidFill>
                    <a:schemeClr val="accent2"/>
                  </a:solidFill>
                </a:endParaRPr>
              </a:p>
            </p:txBody>
          </p:sp>
        </p:grpSp>
        <p:sp>
          <p:nvSpPr>
            <p:cNvPr id="8" name="TextBox 7"/>
            <p:cNvSpPr txBox="1"/>
            <p:nvPr/>
          </p:nvSpPr>
          <p:spPr>
            <a:xfrm>
              <a:off x="4355976" y="1374230"/>
              <a:ext cx="744703" cy="346856"/>
            </a:xfrm>
            <a:prstGeom prst="rect">
              <a:avLst/>
            </a:prstGeom>
            <a:noFill/>
          </p:spPr>
          <p:txBody>
            <a:bodyPr wrap="square" rtlCol="0">
              <a:spAutoFit/>
            </a:bodyPr>
            <a:lstStyle/>
            <a:p>
              <a:r>
                <a:rPr lang="en-US" altLang="zh-CN" sz="2400" smtClean="0">
                  <a:solidFill>
                    <a:schemeClr val="accent3"/>
                  </a:solidFill>
                </a:rPr>
                <a:t>80</a:t>
              </a:r>
              <a:r>
                <a:rPr lang="en-US" altLang="zh-CN" sz="2400" dirty="0" smtClean="0">
                  <a:solidFill>
                    <a:schemeClr val="accent3"/>
                  </a:solidFill>
                </a:rPr>
                <a:t>%</a:t>
              </a:r>
              <a:endParaRPr lang="zh-CN" altLang="en-US" sz="2400" dirty="0">
                <a:solidFill>
                  <a:schemeClr val="accent3"/>
                </a:solidFill>
              </a:endParaRPr>
            </a:p>
          </p:txBody>
        </p:sp>
        <p:grpSp>
          <p:nvGrpSpPr>
            <p:cNvPr id="9" name="组合 10274"/>
            <p:cNvGrpSpPr/>
            <p:nvPr/>
          </p:nvGrpSpPr>
          <p:grpSpPr>
            <a:xfrm>
              <a:off x="5401953" y="1374230"/>
              <a:ext cx="898239" cy="2918866"/>
              <a:chOff x="5401953" y="1374230"/>
              <a:chExt cx="898239" cy="2918866"/>
            </a:xfrm>
          </p:grpSpPr>
          <p:grpSp>
            <p:nvGrpSpPr>
              <p:cNvPr id="20" name="组合 10264"/>
              <p:cNvGrpSpPr/>
              <p:nvPr/>
            </p:nvGrpSpPr>
            <p:grpSpPr>
              <a:xfrm>
                <a:off x="5401953" y="1374230"/>
                <a:ext cx="765604" cy="2918866"/>
                <a:chOff x="5159699" y="1340768"/>
                <a:chExt cx="765604" cy="2918866"/>
              </a:xfrm>
            </p:grpSpPr>
            <p:sp>
              <p:nvSpPr>
                <p:cNvPr id="22" name="Freeform 26"/>
                <p:cNvSpPr/>
                <p:nvPr/>
              </p:nvSpPr>
              <p:spPr bwMode="auto">
                <a:xfrm>
                  <a:off x="5159699" y="1519900"/>
                  <a:ext cx="382802" cy="2739734"/>
                </a:xfrm>
                <a:custGeom>
                  <a:avLst/>
                  <a:gdLst>
                    <a:gd name="T0" fmla="*/ 0 w 312"/>
                    <a:gd name="T1" fmla="*/ 0 h 2233"/>
                    <a:gd name="T2" fmla="*/ 0 w 312"/>
                    <a:gd name="T3" fmla="*/ 2066 h 2233"/>
                    <a:gd name="T4" fmla="*/ 312 w 312"/>
                    <a:gd name="T5" fmla="*/ 2233 h 2233"/>
                    <a:gd name="T6" fmla="*/ 312 w 312"/>
                    <a:gd name="T7" fmla="*/ 167 h 2233"/>
                    <a:gd name="T8" fmla="*/ 0 w 312"/>
                    <a:gd name="T9" fmla="*/ 0 h 2233"/>
                  </a:gdLst>
                  <a:ahLst/>
                  <a:cxnLst>
                    <a:cxn ang="0">
                      <a:pos x="T0" y="T1"/>
                    </a:cxn>
                    <a:cxn ang="0">
                      <a:pos x="T2" y="T3"/>
                    </a:cxn>
                    <a:cxn ang="0">
                      <a:pos x="T4" y="T5"/>
                    </a:cxn>
                    <a:cxn ang="0">
                      <a:pos x="T6" y="T7"/>
                    </a:cxn>
                    <a:cxn ang="0">
                      <a:pos x="T8" y="T9"/>
                    </a:cxn>
                  </a:cxnLst>
                  <a:rect l="0" t="0" r="r" b="b"/>
                  <a:pathLst>
                    <a:path w="312" h="2233">
                      <a:moveTo>
                        <a:pt x="0" y="0"/>
                      </a:moveTo>
                      <a:lnTo>
                        <a:pt x="0" y="2066"/>
                      </a:lnTo>
                      <a:lnTo>
                        <a:pt x="312" y="2233"/>
                      </a:lnTo>
                      <a:lnTo>
                        <a:pt x="312" y="167"/>
                      </a:lnTo>
                      <a:lnTo>
                        <a:pt x="0" y="0"/>
                      </a:lnTo>
                      <a:close/>
                    </a:path>
                  </a:pathLst>
                </a:custGeom>
                <a:solidFill>
                  <a:srgbClr val="E8E8E8"/>
                </a:solidFill>
                <a:ln>
                  <a:noFill/>
                </a:ln>
              </p:spPr>
              <p:txBody>
                <a:bodyPr vert="horz" wrap="square" lIns="91440" tIns="45720" rIns="91440" bIns="45720" numCol="1" anchor="t" anchorCtr="0" compatLnSpc="1"/>
                <a:lstStyle/>
                <a:p>
                  <a:endParaRPr lang="zh-CN" altLang="en-US"/>
                </a:p>
              </p:txBody>
            </p:sp>
            <p:sp>
              <p:nvSpPr>
                <p:cNvPr id="23" name="Freeform 27"/>
                <p:cNvSpPr/>
                <p:nvPr/>
              </p:nvSpPr>
              <p:spPr bwMode="auto">
                <a:xfrm>
                  <a:off x="5542501" y="1519900"/>
                  <a:ext cx="382802" cy="2739734"/>
                </a:xfrm>
                <a:custGeom>
                  <a:avLst/>
                  <a:gdLst>
                    <a:gd name="T0" fmla="*/ 0 w 312"/>
                    <a:gd name="T1" fmla="*/ 167 h 2233"/>
                    <a:gd name="T2" fmla="*/ 312 w 312"/>
                    <a:gd name="T3" fmla="*/ 0 h 2233"/>
                    <a:gd name="T4" fmla="*/ 312 w 312"/>
                    <a:gd name="T5" fmla="*/ 2066 h 2233"/>
                    <a:gd name="T6" fmla="*/ 0 w 312"/>
                    <a:gd name="T7" fmla="*/ 2233 h 2233"/>
                    <a:gd name="T8" fmla="*/ 0 w 312"/>
                    <a:gd name="T9" fmla="*/ 167 h 2233"/>
                  </a:gdLst>
                  <a:ahLst/>
                  <a:cxnLst>
                    <a:cxn ang="0">
                      <a:pos x="T0" y="T1"/>
                    </a:cxn>
                    <a:cxn ang="0">
                      <a:pos x="T2" y="T3"/>
                    </a:cxn>
                    <a:cxn ang="0">
                      <a:pos x="T4" y="T5"/>
                    </a:cxn>
                    <a:cxn ang="0">
                      <a:pos x="T6" y="T7"/>
                    </a:cxn>
                    <a:cxn ang="0">
                      <a:pos x="T8" y="T9"/>
                    </a:cxn>
                  </a:cxnLst>
                  <a:rect l="0" t="0" r="r" b="b"/>
                  <a:pathLst>
                    <a:path w="312" h="2233">
                      <a:moveTo>
                        <a:pt x="0" y="167"/>
                      </a:moveTo>
                      <a:lnTo>
                        <a:pt x="312" y="0"/>
                      </a:lnTo>
                      <a:lnTo>
                        <a:pt x="312" y="2066"/>
                      </a:lnTo>
                      <a:lnTo>
                        <a:pt x="0" y="2233"/>
                      </a:lnTo>
                      <a:lnTo>
                        <a:pt x="0" y="167"/>
                      </a:lnTo>
                      <a:close/>
                    </a:path>
                  </a:pathLst>
                </a:custGeom>
                <a:solidFill>
                  <a:srgbClr val="DEDEDE"/>
                </a:solidFill>
                <a:ln>
                  <a:noFill/>
                </a:ln>
              </p:spPr>
              <p:txBody>
                <a:bodyPr vert="horz" wrap="square" lIns="91440" tIns="45720" rIns="91440" bIns="45720" numCol="1" anchor="t" anchorCtr="0" compatLnSpc="1"/>
                <a:lstStyle/>
                <a:p>
                  <a:endParaRPr lang="zh-CN" altLang="en-US"/>
                </a:p>
              </p:txBody>
            </p:sp>
            <p:sp>
              <p:nvSpPr>
                <p:cNvPr id="24" name="Freeform 28"/>
                <p:cNvSpPr/>
                <p:nvPr/>
              </p:nvSpPr>
              <p:spPr bwMode="auto">
                <a:xfrm>
                  <a:off x="5159699" y="1340768"/>
                  <a:ext cx="765604" cy="384029"/>
                </a:xfrm>
                <a:custGeom>
                  <a:avLst/>
                  <a:gdLst>
                    <a:gd name="T0" fmla="*/ 0 w 624"/>
                    <a:gd name="T1" fmla="*/ 146 h 313"/>
                    <a:gd name="T2" fmla="*/ 312 w 624"/>
                    <a:gd name="T3" fmla="*/ 0 h 313"/>
                    <a:gd name="T4" fmla="*/ 624 w 624"/>
                    <a:gd name="T5" fmla="*/ 146 h 313"/>
                    <a:gd name="T6" fmla="*/ 312 w 624"/>
                    <a:gd name="T7" fmla="*/ 313 h 313"/>
                    <a:gd name="T8" fmla="*/ 0 w 624"/>
                    <a:gd name="T9" fmla="*/ 146 h 313"/>
                  </a:gdLst>
                  <a:ahLst/>
                  <a:cxnLst>
                    <a:cxn ang="0">
                      <a:pos x="T0" y="T1"/>
                    </a:cxn>
                    <a:cxn ang="0">
                      <a:pos x="T2" y="T3"/>
                    </a:cxn>
                    <a:cxn ang="0">
                      <a:pos x="T4" y="T5"/>
                    </a:cxn>
                    <a:cxn ang="0">
                      <a:pos x="T6" y="T7"/>
                    </a:cxn>
                    <a:cxn ang="0">
                      <a:pos x="T8" y="T9"/>
                    </a:cxn>
                  </a:cxnLst>
                  <a:rect l="0" t="0" r="r" b="b"/>
                  <a:pathLst>
                    <a:path w="624" h="313">
                      <a:moveTo>
                        <a:pt x="0" y="146"/>
                      </a:moveTo>
                      <a:lnTo>
                        <a:pt x="312" y="0"/>
                      </a:lnTo>
                      <a:lnTo>
                        <a:pt x="624" y="146"/>
                      </a:lnTo>
                      <a:lnTo>
                        <a:pt x="312" y="313"/>
                      </a:lnTo>
                      <a:lnTo>
                        <a:pt x="0" y="146"/>
                      </a:lnTo>
                      <a:close/>
                    </a:path>
                  </a:pathLst>
                </a:custGeom>
                <a:solidFill>
                  <a:srgbClr val="CFCBCB"/>
                </a:solidFill>
                <a:ln>
                  <a:noFill/>
                </a:ln>
              </p:spPr>
              <p:txBody>
                <a:bodyPr vert="horz" wrap="square" lIns="91440" tIns="45720" rIns="91440" bIns="45720" numCol="1" anchor="t" anchorCtr="0" compatLnSpc="1"/>
                <a:lstStyle/>
                <a:p>
                  <a:endParaRPr lang="zh-CN" altLang="en-US"/>
                </a:p>
              </p:txBody>
            </p:sp>
            <p:sp>
              <p:nvSpPr>
                <p:cNvPr id="25" name="Freeform 29"/>
                <p:cNvSpPr/>
                <p:nvPr/>
              </p:nvSpPr>
              <p:spPr bwMode="auto">
                <a:xfrm>
                  <a:off x="5159699" y="2697752"/>
                  <a:ext cx="382802" cy="1561882"/>
                </a:xfrm>
                <a:custGeom>
                  <a:avLst/>
                  <a:gdLst>
                    <a:gd name="T0" fmla="*/ 0 w 312"/>
                    <a:gd name="T1" fmla="*/ 0 h 1273"/>
                    <a:gd name="T2" fmla="*/ 0 w 312"/>
                    <a:gd name="T3" fmla="*/ 1106 h 1273"/>
                    <a:gd name="T4" fmla="*/ 312 w 312"/>
                    <a:gd name="T5" fmla="*/ 1273 h 1273"/>
                    <a:gd name="T6" fmla="*/ 312 w 312"/>
                    <a:gd name="T7" fmla="*/ 167 h 1273"/>
                    <a:gd name="T8" fmla="*/ 0 w 312"/>
                    <a:gd name="T9" fmla="*/ 0 h 1273"/>
                  </a:gdLst>
                  <a:ahLst/>
                  <a:cxnLst>
                    <a:cxn ang="0">
                      <a:pos x="T0" y="T1"/>
                    </a:cxn>
                    <a:cxn ang="0">
                      <a:pos x="T2" y="T3"/>
                    </a:cxn>
                    <a:cxn ang="0">
                      <a:pos x="T4" y="T5"/>
                    </a:cxn>
                    <a:cxn ang="0">
                      <a:pos x="T6" y="T7"/>
                    </a:cxn>
                    <a:cxn ang="0">
                      <a:pos x="T8" y="T9"/>
                    </a:cxn>
                  </a:cxnLst>
                  <a:rect l="0" t="0" r="r" b="b"/>
                  <a:pathLst>
                    <a:path w="312" h="1273">
                      <a:moveTo>
                        <a:pt x="0" y="0"/>
                      </a:moveTo>
                      <a:lnTo>
                        <a:pt x="0" y="1106"/>
                      </a:lnTo>
                      <a:lnTo>
                        <a:pt x="312" y="1273"/>
                      </a:lnTo>
                      <a:lnTo>
                        <a:pt x="312" y="167"/>
                      </a:lnTo>
                      <a:lnTo>
                        <a:pt x="0" y="0"/>
                      </a:lnTo>
                      <a:close/>
                    </a:path>
                  </a:pathLst>
                </a:custGeom>
                <a:solidFill>
                  <a:schemeClr val="accent4">
                    <a:lumMod val="60000"/>
                    <a:lumOff val="40000"/>
                  </a:schemeClr>
                </a:solidFill>
                <a:ln>
                  <a:noFill/>
                </a:ln>
                <a:effectLst>
                  <a:reflection stA="76000" endPos="14000" dist="254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26" name="Freeform 30"/>
                <p:cNvSpPr/>
                <p:nvPr/>
              </p:nvSpPr>
              <p:spPr bwMode="auto">
                <a:xfrm>
                  <a:off x="5542501" y="2697752"/>
                  <a:ext cx="382802" cy="1561882"/>
                </a:xfrm>
                <a:custGeom>
                  <a:avLst/>
                  <a:gdLst>
                    <a:gd name="T0" fmla="*/ 0 w 312"/>
                    <a:gd name="T1" fmla="*/ 167 h 1273"/>
                    <a:gd name="T2" fmla="*/ 312 w 312"/>
                    <a:gd name="T3" fmla="*/ 0 h 1273"/>
                    <a:gd name="T4" fmla="*/ 312 w 312"/>
                    <a:gd name="T5" fmla="*/ 1106 h 1273"/>
                    <a:gd name="T6" fmla="*/ 0 w 312"/>
                    <a:gd name="T7" fmla="*/ 1273 h 1273"/>
                    <a:gd name="T8" fmla="*/ 0 w 312"/>
                    <a:gd name="T9" fmla="*/ 167 h 1273"/>
                  </a:gdLst>
                  <a:ahLst/>
                  <a:cxnLst>
                    <a:cxn ang="0">
                      <a:pos x="T0" y="T1"/>
                    </a:cxn>
                    <a:cxn ang="0">
                      <a:pos x="T2" y="T3"/>
                    </a:cxn>
                    <a:cxn ang="0">
                      <a:pos x="T4" y="T5"/>
                    </a:cxn>
                    <a:cxn ang="0">
                      <a:pos x="T6" y="T7"/>
                    </a:cxn>
                    <a:cxn ang="0">
                      <a:pos x="T8" y="T9"/>
                    </a:cxn>
                  </a:cxnLst>
                  <a:rect l="0" t="0" r="r" b="b"/>
                  <a:pathLst>
                    <a:path w="312" h="1273">
                      <a:moveTo>
                        <a:pt x="0" y="167"/>
                      </a:moveTo>
                      <a:lnTo>
                        <a:pt x="312" y="0"/>
                      </a:lnTo>
                      <a:lnTo>
                        <a:pt x="312" y="1106"/>
                      </a:lnTo>
                      <a:lnTo>
                        <a:pt x="0" y="1273"/>
                      </a:lnTo>
                      <a:lnTo>
                        <a:pt x="0" y="167"/>
                      </a:lnTo>
                      <a:close/>
                    </a:path>
                  </a:pathLst>
                </a:custGeom>
                <a:solidFill>
                  <a:schemeClr val="accent4"/>
                </a:solidFill>
                <a:ln>
                  <a:noFill/>
                </a:ln>
                <a:effectLst>
                  <a:reflection stA="76000" endPos="14000" dist="254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27" name="Freeform 31"/>
                <p:cNvSpPr/>
                <p:nvPr/>
              </p:nvSpPr>
              <p:spPr bwMode="auto">
                <a:xfrm>
                  <a:off x="5159699" y="2492855"/>
                  <a:ext cx="382802" cy="409794"/>
                </a:xfrm>
                <a:custGeom>
                  <a:avLst/>
                  <a:gdLst>
                    <a:gd name="T0" fmla="*/ 0 w 312"/>
                    <a:gd name="T1" fmla="*/ 167 h 334"/>
                    <a:gd name="T2" fmla="*/ 312 w 312"/>
                    <a:gd name="T3" fmla="*/ 0 h 334"/>
                    <a:gd name="T4" fmla="*/ 312 w 312"/>
                    <a:gd name="T5" fmla="*/ 334 h 334"/>
                    <a:gd name="T6" fmla="*/ 0 w 312"/>
                    <a:gd name="T7" fmla="*/ 167 h 334"/>
                  </a:gdLst>
                  <a:ahLst/>
                  <a:cxnLst>
                    <a:cxn ang="0">
                      <a:pos x="T0" y="T1"/>
                    </a:cxn>
                    <a:cxn ang="0">
                      <a:pos x="T2" y="T3"/>
                    </a:cxn>
                    <a:cxn ang="0">
                      <a:pos x="T4" y="T5"/>
                    </a:cxn>
                    <a:cxn ang="0">
                      <a:pos x="T6" y="T7"/>
                    </a:cxn>
                  </a:cxnLst>
                  <a:rect l="0" t="0" r="r" b="b"/>
                  <a:pathLst>
                    <a:path w="312" h="334">
                      <a:moveTo>
                        <a:pt x="0" y="167"/>
                      </a:moveTo>
                      <a:lnTo>
                        <a:pt x="312" y="0"/>
                      </a:lnTo>
                      <a:lnTo>
                        <a:pt x="312" y="334"/>
                      </a:lnTo>
                      <a:lnTo>
                        <a:pt x="0" y="167"/>
                      </a:lnTo>
                      <a:close/>
                    </a:path>
                  </a:pathLst>
                </a:custGeom>
                <a:solidFill>
                  <a:schemeClr val="accent4"/>
                </a:solidFill>
                <a:ln>
                  <a:noFill/>
                </a:ln>
                <a:effectLst>
                  <a:reflection stA="76000" endPos="14000" dist="254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28" name="Freeform 32"/>
                <p:cNvSpPr/>
                <p:nvPr/>
              </p:nvSpPr>
              <p:spPr bwMode="auto">
                <a:xfrm>
                  <a:off x="5542501" y="2492855"/>
                  <a:ext cx="382802" cy="409794"/>
                </a:xfrm>
                <a:custGeom>
                  <a:avLst/>
                  <a:gdLst>
                    <a:gd name="T0" fmla="*/ 0 w 312"/>
                    <a:gd name="T1" fmla="*/ 0 h 334"/>
                    <a:gd name="T2" fmla="*/ 312 w 312"/>
                    <a:gd name="T3" fmla="*/ 167 h 334"/>
                    <a:gd name="T4" fmla="*/ 0 w 312"/>
                    <a:gd name="T5" fmla="*/ 334 h 334"/>
                    <a:gd name="T6" fmla="*/ 0 w 312"/>
                    <a:gd name="T7" fmla="*/ 0 h 334"/>
                  </a:gdLst>
                  <a:ahLst/>
                  <a:cxnLst>
                    <a:cxn ang="0">
                      <a:pos x="T0" y="T1"/>
                    </a:cxn>
                    <a:cxn ang="0">
                      <a:pos x="T2" y="T3"/>
                    </a:cxn>
                    <a:cxn ang="0">
                      <a:pos x="T4" y="T5"/>
                    </a:cxn>
                    <a:cxn ang="0">
                      <a:pos x="T6" y="T7"/>
                    </a:cxn>
                  </a:cxnLst>
                  <a:rect l="0" t="0" r="r" b="b"/>
                  <a:pathLst>
                    <a:path w="312" h="334">
                      <a:moveTo>
                        <a:pt x="0" y="0"/>
                      </a:moveTo>
                      <a:lnTo>
                        <a:pt x="312" y="167"/>
                      </a:lnTo>
                      <a:lnTo>
                        <a:pt x="0" y="334"/>
                      </a:lnTo>
                      <a:lnTo>
                        <a:pt x="0" y="0"/>
                      </a:lnTo>
                      <a:close/>
                    </a:path>
                  </a:pathLst>
                </a:custGeom>
                <a:solidFill>
                  <a:schemeClr val="accent4">
                    <a:lumMod val="75000"/>
                  </a:schemeClr>
                </a:solidFill>
                <a:ln>
                  <a:noFill/>
                </a:ln>
                <a:effectLst>
                  <a:reflection stA="76000" endPos="14000" dist="254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grpSp>
          <p:sp>
            <p:nvSpPr>
              <p:cNvPr id="21" name="TextBox 20"/>
              <p:cNvSpPr txBox="1"/>
              <p:nvPr/>
            </p:nvSpPr>
            <p:spPr>
              <a:xfrm>
                <a:off x="5555489" y="1374230"/>
                <a:ext cx="744703" cy="346856"/>
              </a:xfrm>
              <a:prstGeom prst="rect">
                <a:avLst/>
              </a:prstGeom>
              <a:noFill/>
            </p:spPr>
            <p:txBody>
              <a:bodyPr wrap="square" rtlCol="0">
                <a:spAutoFit/>
              </a:bodyPr>
              <a:lstStyle/>
              <a:p>
                <a:r>
                  <a:rPr lang="en-US" altLang="zh-CN" sz="2400" dirty="0">
                    <a:solidFill>
                      <a:schemeClr val="accent4"/>
                    </a:solidFill>
                  </a:rPr>
                  <a:t>7</a:t>
                </a:r>
                <a:r>
                  <a:rPr lang="en-US" altLang="zh-CN" sz="2400" smtClean="0">
                    <a:solidFill>
                      <a:schemeClr val="accent4"/>
                    </a:solidFill>
                  </a:rPr>
                  <a:t>0</a:t>
                </a:r>
                <a:r>
                  <a:rPr lang="en-US" altLang="zh-CN" sz="2400" dirty="0" smtClean="0">
                    <a:solidFill>
                      <a:schemeClr val="accent4"/>
                    </a:solidFill>
                  </a:rPr>
                  <a:t>%</a:t>
                </a:r>
                <a:endParaRPr lang="zh-CN" altLang="en-US" sz="2400" dirty="0">
                  <a:solidFill>
                    <a:schemeClr val="accent4"/>
                  </a:solidFill>
                </a:endParaRPr>
              </a:p>
            </p:txBody>
          </p:sp>
        </p:grpSp>
        <p:grpSp>
          <p:nvGrpSpPr>
            <p:cNvPr id="10" name="组合 10275"/>
            <p:cNvGrpSpPr/>
            <p:nvPr/>
          </p:nvGrpSpPr>
          <p:grpSpPr>
            <a:xfrm>
              <a:off x="6613481" y="1374230"/>
              <a:ext cx="910847" cy="2918866"/>
              <a:chOff x="6613481" y="1374230"/>
              <a:chExt cx="910847" cy="2918866"/>
            </a:xfrm>
          </p:grpSpPr>
          <p:grpSp>
            <p:nvGrpSpPr>
              <p:cNvPr id="11" name="组合 10263"/>
              <p:cNvGrpSpPr/>
              <p:nvPr/>
            </p:nvGrpSpPr>
            <p:grpSpPr>
              <a:xfrm>
                <a:off x="6613481" y="1374230"/>
                <a:ext cx="766831" cy="2918866"/>
                <a:chOff x="6130200" y="1340768"/>
                <a:chExt cx="766831" cy="2918866"/>
              </a:xfrm>
            </p:grpSpPr>
            <p:sp>
              <p:nvSpPr>
                <p:cNvPr id="13" name="Freeform 33"/>
                <p:cNvSpPr/>
                <p:nvPr/>
              </p:nvSpPr>
              <p:spPr bwMode="auto">
                <a:xfrm>
                  <a:off x="6130200" y="1519900"/>
                  <a:ext cx="382802" cy="2739734"/>
                </a:xfrm>
                <a:custGeom>
                  <a:avLst/>
                  <a:gdLst>
                    <a:gd name="T0" fmla="*/ 0 w 312"/>
                    <a:gd name="T1" fmla="*/ 0 h 2233"/>
                    <a:gd name="T2" fmla="*/ 0 w 312"/>
                    <a:gd name="T3" fmla="*/ 2066 h 2233"/>
                    <a:gd name="T4" fmla="*/ 312 w 312"/>
                    <a:gd name="T5" fmla="*/ 2233 h 2233"/>
                    <a:gd name="T6" fmla="*/ 312 w 312"/>
                    <a:gd name="T7" fmla="*/ 167 h 2233"/>
                    <a:gd name="T8" fmla="*/ 0 w 312"/>
                    <a:gd name="T9" fmla="*/ 0 h 2233"/>
                  </a:gdLst>
                  <a:ahLst/>
                  <a:cxnLst>
                    <a:cxn ang="0">
                      <a:pos x="T0" y="T1"/>
                    </a:cxn>
                    <a:cxn ang="0">
                      <a:pos x="T2" y="T3"/>
                    </a:cxn>
                    <a:cxn ang="0">
                      <a:pos x="T4" y="T5"/>
                    </a:cxn>
                    <a:cxn ang="0">
                      <a:pos x="T6" y="T7"/>
                    </a:cxn>
                    <a:cxn ang="0">
                      <a:pos x="T8" y="T9"/>
                    </a:cxn>
                  </a:cxnLst>
                  <a:rect l="0" t="0" r="r" b="b"/>
                  <a:pathLst>
                    <a:path w="312" h="2233">
                      <a:moveTo>
                        <a:pt x="0" y="0"/>
                      </a:moveTo>
                      <a:lnTo>
                        <a:pt x="0" y="2066"/>
                      </a:lnTo>
                      <a:lnTo>
                        <a:pt x="312" y="2233"/>
                      </a:lnTo>
                      <a:lnTo>
                        <a:pt x="312" y="167"/>
                      </a:lnTo>
                      <a:lnTo>
                        <a:pt x="0" y="0"/>
                      </a:lnTo>
                      <a:close/>
                    </a:path>
                  </a:pathLst>
                </a:custGeom>
                <a:solidFill>
                  <a:srgbClr val="E8E8E8"/>
                </a:solidFill>
                <a:ln>
                  <a:noFill/>
                </a:ln>
              </p:spPr>
              <p:txBody>
                <a:bodyPr vert="horz" wrap="square" lIns="91440" tIns="45720" rIns="91440" bIns="45720" numCol="1" anchor="t" anchorCtr="0" compatLnSpc="1"/>
                <a:lstStyle/>
                <a:p>
                  <a:endParaRPr lang="zh-CN" altLang="en-US"/>
                </a:p>
              </p:txBody>
            </p:sp>
            <p:sp>
              <p:nvSpPr>
                <p:cNvPr id="14" name="Freeform 34"/>
                <p:cNvSpPr/>
                <p:nvPr/>
              </p:nvSpPr>
              <p:spPr bwMode="auto">
                <a:xfrm>
                  <a:off x="6513002" y="1519900"/>
                  <a:ext cx="384029" cy="2739734"/>
                </a:xfrm>
                <a:custGeom>
                  <a:avLst/>
                  <a:gdLst>
                    <a:gd name="T0" fmla="*/ 0 w 313"/>
                    <a:gd name="T1" fmla="*/ 167 h 2233"/>
                    <a:gd name="T2" fmla="*/ 313 w 313"/>
                    <a:gd name="T3" fmla="*/ 0 h 2233"/>
                    <a:gd name="T4" fmla="*/ 313 w 313"/>
                    <a:gd name="T5" fmla="*/ 2066 h 2233"/>
                    <a:gd name="T6" fmla="*/ 0 w 313"/>
                    <a:gd name="T7" fmla="*/ 2233 h 2233"/>
                    <a:gd name="T8" fmla="*/ 0 w 313"/>
                    <a:gd name="T9" fmla="*/ 167 h 2233"/>
                  </a:gdLst>
                  <a:ahLst/>
                  <a:cxnLst>
                    <a:cxn ang="0">
                      <a:pos x="T0" y="T1"/>
                    </a:cxn>
                    <a:cxn ang="0">
                      <a:pos x="T2" y="T3"/>
                    </a:cxn>
                    <a:cxn ang="0">
                      <a:pos x="T4" y="T5"/>
                    </a:cxn>
                    <a:cxn ang="0">
                      <a:pos x="T6" y="T7"/>
                    </a:cxn>
                    <a:cxn ang="0">
                      <a:pos x="T8" y="T9"/>
                    </a:cxn>
                  </a:cxnLst>
                  <a:rect l="0" t="0" r="r" b="b"/>
                  <a:pathLst>
                    <a:path w="313" h="2233">
                      <a:moveTo>
                        <a:pt x="0" y="167"/>
                      </a:moveTo>
                      <a:lnTo>
                        <a:pt x="313" y="0"/>
                      </a:lnTo>
                      <a:lnTo>
                        <a:pt x="313" y="2066"/>
                      </a:lnTo>
                      <a:lnTo>
                        <a:pt x="0" y="2233"/>
                      </a:lnTo>
                      <a:lnTo>
                        <a:pt x="0" y="167"/>
                      </a:lnTo>
                      <a:close/>
                    </a:path>
                  </a:pathLst>
                </a:custGeom>
                <a:solidFill>
                  <a:srgbClr val="DEDEDE"/>
                </a:solidFill>
                <a:ln>
                  <a:noFill/>
                </a:ln>
              </p:spPr>
              <p:txBody>
                <a:bodyPr vert="horz" wrap="square" lIns="91440" tIns="45720" rIns="91440" bIns="45720" numCol="1" anchor="t" anchorCtr="0" compatLnSpc="1"/>
                <a:lstStyle/>
                <a:p>
                  <a:endParaRPr lang="zh-CN" altLang="en-US"/>
                </a:p>
              </p:txBody>
            </p:sp>
            <p:sp>
              <p:nvSpPr>
                <p:cNvPr id="15" name="Freeform 35"/>
                <p:cNvSpPr/>
                <p:nvPr/>
              </p:nvSpPr>
              <p:spPr bwMode="auto">
                <a:xfrm>
                  <a:off x="6130200" y="1340768"/>
                  <a:ext cx="766831" cy="384029"/>
                </a:xfrm>
                <a:custGeom>
                  <a:avLst/>
                  <a:gdLst>
                    <a:gd name="T0" fmla="*/ 0 w 625"/>
                    <a:gd name="T1" fmla="*/ 146 h 313"/>
                    <a:gd name="T2" fmla="*/ 312 w 625"/>
                    <a:gd name="T3" fmla="*/ 0 h 313"/>
                    <a:gd name="T4" fmla="*/ 625 w 625"/>
                    <a:gd name="T5" fmla="*/ 146 h 313"/>
                    <a:gd name="T6" fmla="*/ 312 w 625"/>
                    <a:gd name="T7" fmla="*/ 313 h 313"/>
                    <a:gd name="T8" fmla="*/ 0 w 625"/>
                    <a:gd name="T9" fmla="*/ 146 h 313"/>
                  </a:gdLst>
                  <a:ahLst/>
                  <a:cxnLst>
                    <a:cxn ang="0">
                      <a:pos x="T0" y="T1"/>
                    </a:cxn>
                    <a:cxn ang="0">
                      <a:pos x="T2" y="T3"/>
                    </a:cxn>
                    <a:cxn ang="0">
                      <a:pos x="T4" y="T5"/>
                    </a:cxn>
                    <a:cxn ang="0">
                      <a:pos x="T6" y="T7"/>
                    </a:cxn>
                    <a:cxn ang="0">
                      <a:pos x="T8" y="T9"/>
                    </a:cxn>
                  </a:cxnLst>
                  <a:rect l="0" t="0" r="r" b="b"/>
                  <a:pathLst>
                    <a:path w="625" h="313">
                      <a:moveTo>
                        <a:pt x="0" y="146"/>
                      </a:moveTo>
                      <a:lnTo>
                        <a:pt x="312" y="0"/>
                      </a:lnTo>
                      <a:lnTo>
                        <a:pt x="625" y="146"/>
                      </a:lnTo>
                      <a:lnTo>
                        <a:pt x="312" y="313"/>
                      </a:lnTo>
                      <a:lnTo>
                        <a:pt x="0" y="146"/>
                      </a:lnTo>
                      <a:close/>
                    </a:path>
                  </a:pathLst>
                </a:custGeom>
                <a:solidFill>
                  <a:srgbClr val="CFCBCB"/>
                </a:solidFill>
                <a:ln>
                  <a:noFill/>
                </a:ln>
              </p:spPr>
              <p:txBody>
                <a:bodyPr vert="horz" wrap="square" lIns="91440" tIns="45720" rIns="91440" bIns="45720" numCol="1" anchor="t" anchorCtr="0" compatLnSpc="1"/>
                <a:lstStyle/>
                <a:p>
                  <a:endParaRPr lang="zh-CN" altLang="en-US"/>
                </a:p>
              </p:txBody>
            </p:sp>
            <p:sp>
              <p:nvSpPr>
                <p:cNvPr id="16" name="Freeform 36"/>
                <p:cNvSpPr/>
                <p:nvPr/>
              </p:nvSpPr>
              <p:spPr bwMode="auto">
                <a:xfrm>
                  <a:off x="6130200" y="2902650"/>
                  <a:ext cx="382802" cy="1356984"/>
                </a:xfrm>
                <a:custGeom>
                  <a:avLst/>
                  <a:gdLst>
                    <a:gd name="T0" fmla="*/ 0 w 312"/>
                    <a:gd name="T1" fmla="*/ 0 h 1106"/>
                    <a:gd name="T2" fmla="*/ 0 w 312"/>
                    <a:gd name="T3" fmla="*/ 939 h 1106"/>
                    <a:gd name="T4" fmla="*/ 312 w 312"/>
                    <a:gd name="T5" fmla="*/ 1106 h 1106"/>
                    <a:gd name="T6" fmla="*/ 312 w 312"/>
                    <a:gd name="T7" fmla="*/ 146 h 1106"/>
                    <a:gd name="T8" fmla="*/ 0 w 312"/>
                    <a:gd name="T9" fmla="*/ 0 h 1106"/>
                  </a:gdLst>
                  <a:ahLst/>
                  <a:cxnLst>
                    <a:cxn ang="0">
                      <a:pos x="T0" y="T1"/>
                    </a:cxn>
                    <a:cxn ang="0">
                      <a:pos x="T2" y="T3"/>
                    </a:cxn>
                    <a:cxn ang="0">
                      <a:pos x="T4" y="T5"/>
                    </a:cxn>
                    <a:cxn ang="0">
                      <a:pos x="T6" y="T7"/>
                    </a:cxn>
                    <a:cxn ang="0">
                      <a:pos x="T8" y="T9"/>
                    </a:cxn>
                  </a:cxnLst>
                  <a:rect l="0" t="0" r="r" b="b"/>
                  <a:pathLst>
                    <a:path w="312" h="1106">
                      <a:moveTo>
                        <a:pt x="0" y="0"/>
                      </a:moveTo>
                      <a:lnTo>
                        <a:pt x="0" y="939"/>
                      </a:lnTo>
                      <a:lnTo>
                        <a:pt x="312" y="1106"/>
                      </a:lnTo>
                      <a:lnTo>
                        <a:pt x="312" y="146"/>
                      </a:lnTo>
                      <a:lnTo>
                        <a:pt x="0" y="0"/>
                      </a:lnTo>
                      <a:close/>
                    </a:path>
                  </a:pathLst>
                </a:custGeom>
                <a:solidFill>
                  <a:schemeClr val="accent5">
                    <a:lumMod val="60000"/>
                    <a:lumOff val="40000"/>
                  </a:schemeClr>
                </a:solidFill>
                <a:ln>
                  <a:noFill/>
                </a:ln>
                <a:effectLst>
                  <a:reflection stA="76000" endPos="14000" dist="254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7" name="Freeform 37"/>
                <p:cNvSpPr/>
                <p:nvPr/>
              </p:nvSpPr>
              <p:spPr bwMode="auto">
                <a:xfrm>
                  <a:off x="6513002" y="2902650"/>
                  <a:ext cx="384029" cy="1356984"/>
                </a:xfrm>
                <a:custGeom>
                  <a:avLst/>
                  <a:gdLst>
                    <a:gd name="T0" fmla="*/ 0 w 313"/>
                    <a:gd name="T1" fmla="*/ 146 h 1106"/>
                    <a:gd name="T2" fmla="*/ 313 w 313"/>
                    <a:gd name="T3" fmla="*/ 0 h 1106"/>
                    <a:gd name="T4" fmla="*/ 313 w 313"/>
                    <a:gd name="T5" fmla="*/ 939 h 1106"/>
                    <a:gd name="T6" fmla="*/ 0 w 313"/>
                    <a:gd name="T7" fmla="*/ 1106 h 1106"/>
                    <a:gd name="T8" fmla="*/ 0 w 313"/>
                    <a:gd name="T9" fmla="*/ 146 h 1106"/>
                  </a:gdLst>
                  <a:ahLst/>
                  <a:cxnLst>
                    <a:cxn ang="0">
                      <a:pos x="T0" y="T1"/>
                    </a:cxn>
                    <a:cxn ang="0">
                      <a:pos x="T2" y="T3"/>
                    </a:cxn>
                    <a:cxn ang="0">
                      <a:pos x="T4" y="T5"/>
                    </a:cxn>
                    <a:cxn ang="0">
                      <a:pos x="T6" y="T7"/>
                    </a:cxn>
                    <a:cxn ang="0">
                      <a:pos x="T8" y="T9"/>
                    </a:cxn>
                  </a:cxnLst>
                  <a:rect l="0" t="0" r="r" b="b"/>
                  <a:pathLst>
                    <a:path w="313" h="1106">
                      <a:moveTo>
                        <a:pt x="0" y="146"/>
                      </a:moveTo>
                      <a:lnTo>
                        <a:pt x="313" y="0"/>
                      </a:lnTo>
                      <a:lnTo>
                        <a:pt x="313" y="939"/>
                      </a:lnTo>
                      <a:lnTo>
                        <a:pt x="0" y="1106"/>
                      </a:lnTo>
                      <a:lnTo>
                        <a:pt x="0" y="146"/>
                      </a:lnTo>
                      <a:close/>
                    </a:path>
                  </a:pathLst>
                </a:custGeom>
                <a:solidFill>
                  <a:schemeClr val="accent5"/>
                </a:solidFill>
                <a:ln>
                  <a:noFill/>
                </a:ln>
                <a:effectLst>
                  <a:reflection stA="76000" endPos="14000" dist="254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18" name="Freeform 38"/>
                <p:cNvSpPr/>
                <p:nvPr/>
              </p:nvSpPr>
              <p:spPr bwMode="auto">
                <a:xfrm>
                  <a:off x="6130200" y="2697752"/>
                  <a:ext cx="382802" cy="384029"/>
                </a:xfrm>
                <a:custGeom>
                  <a:avLst/>
                  <a:gdLst>
                    <a:gd name="T0" fmla="*/ 0 w 312"/>
                    <a:gd name="T1" fmla="*/ 167 h 313"/>
                    <a:gd name="T2" fmla="*/ 312 w 312"/>
                    <a:gd name="T3" fmla="*/ 0 h 313"/>
                    <a:gd name="T4" fmla="*/ 312 w 312"/>
                    <a:gd name="T5" fmla="*/ 313 h 313"/>
                    <a:gd name="T6" fmla="*/ 0 w 312"/>
                    <a:gd name="T7" fmla="*/ 167 h 313"/>
                  </a:gdLst>
                  <a:ahLst/>
                  <a:cxnLst>
                    <a:cxn ang="0">
                      <a:pos x="T0" y="T1"/>
                    </a:cxn>
                    <a:cxn ang="0">
                      <a:pos x="T2" y="T3"/>
                    </a:cxn>
                    <a:cxn ang="0">
                      <a:pos x="T4" y="T5"/>
                    </a:cxn>
                    <a:cxn ang="0">
                      <a:pos x="T6" y="T7"/>
                    </a:cxn>
                  </a:cxnLst>
                  <a:rect l="0" t="0" r="r" b="b"/>
                  <a:pathLst>
                    <a:path w="312" h="313">
                      <a:moveTo>
                        <a:pt x="0" y="167"/>
                      </a:moveTo>
                      <a:lnTo>
                        <a:pt x="312" y="0"/>
                      </a:lnTo>
                      <a:lnTo>
                        <a:pt x="312" y="313"/>
                      </a:lnTo>
                      <a:lnTo>
                        <a:pt x="0" y="167"/>
                      </a:lnTo>
                      <a:close/>
                    </a:path>
                  </a:pathLst>
                </a:custGeom>
                <a:solidFill>
                  <a:schemeClr val="accent5"/>
                </a:solidFill>
                <a:ln>
                  <a:noFill/>
                </a:ln>
                <a:effectLst>
                  <a:reflection stA="76000" endPos="14000" dist="254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9" name="Freeform 39"/>
                <p:cNvSpPr/>
                <p:nvPr/>
              </p:nvSpPr>
              <p:spPr bwMode="auto">
                <a:xfrm>
                  <a:off x="6513002" y="2697752"/>
                  <a:ext cx="384029" cy="384029"/>
                </a:xfrm>
                <a:custGeom>
                  <a:avLst/>
                  <a:gdLst>
                    <a:gd name="T0" fmla="*/ 0 w 313"/>
                    <a:gd name="T1" fmla="*/ 0 h 313"/>
                    <a:gd name="T2" fmla="*/ 313 w 313"/>
                    <a:gd name="T3" fmla="*/ 167 h 313"/>
                    <a:gd name="T4" fmla="*/ 0 w 313"/>
                    <a:gd name="T5" fmla="*/ 313 h 313"/>
                    <a:gd name="T6" fmla="*/ 0 w 313"/>
                    <a:gd name="T7" fmla="*/ 0 h 313"/>
                  </a:gdLst>
                  <a:ahLst/>
                  <a:cxnLst>
                    <a:cxn ang="0">
                      <a:pos x="T0" y="T1"/>
                    </a:cxn>
                    <a:cxn ang="0">
                      <a:pos x="T2" y="T3"/>
                    </a:cxn>
                    <a:cxn ang="0">
                      <a:pos x="T4" y="T5"/>
                    </a:cxn>
                    <a:cxn ang="0">
                      <a:pos x="T6" y="T7"/>
                    </a:cxn>
                  </a:cxnLst>
                  <a:rect l="0" t="0" r="r" b="b"/>
                  <a:pathLst>
                    <a:path w="313" h="313">
                      <a:moveTo>
                        <a:pt x="0" y="0"/>
                      </a:moveTo>
                      <a:lnTo>
                        <a:pt x="313" y="167"/>
                      </a:lnTo>
                      <a:lnTo>
                        <a:pt x="0" y="313"/>
                      </a:lnTo>
                      <a:lnTo>
                        <a:pt x="0" y="0"/>
                      </a:lnTo>
                      <a:close/>
                    </a:path>
                  </a:pathLst>
                </a:custGeom>
                <a:solidFill>
                  <a:schemeClr val="accent5">
                    <a:lumMod val="75000"/>
                  </a:schemeClr>
                </a:solidFill>
                <a:ln>
                  <a:noFill/>
                </a:ln>
                <a:effectLst>
                  <a:reflection stA="76000" endPos="14000" dist="254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sp>
            <p:nvSpPr>
              <p:cNvPr id="12" name="TextBox 11"/>
              <p:cNvSpPr txBox="1"/>
              <p:nvPr/>
            </p:nvSpPr>
            <p:spPr>
              <a:xfrm>
                <a:off x="6779625" y="1374230"/>
                <a:ext cx="744703" cy="346856"/>
              </a:xfrm>
              <a:prstGeom prst="rect">
                <a:avLst/>
              </a:prstGeom>
              <a:noFill/>
            </p:spPr>
            <p:txBody>
              <a:bodyPr wrap="square" rtlCol="0">
                <a:spAutoFit/>
              </a:bodyPr>
              <a:lstStyle/>
              <a:p>
                <a:r>
                  <a:rPr lang="en-US" altLang="zh-CN" sz="2400" dirty="0" smtClean="0">
                    <a:solidFill>
                      <a:schemeClr val="accent5"/>
                    </a:solidFill>
                  </a:rPr>
                  <a:t>5</a:t>
                </a:r>
                <a:r>
                  <a:rPr lang="en-US" altLang="zh-CN" sz="2400" smtClean="0">
                    <a:solidFill>
                      <a:schemeClr val="accent5"/>
                    </a:solidFill>
                  </a:rPr>
                  <a:t>0</a:t>
                </a:r>
                <a:r>
                  <a:rPr lang="en-US" altLang="zh-CN" sz="2400" dirty="0" smtClean="0">
                    <a:solidFill>
                      <a:schemeClr val="accent5"/>
                    </a:solidFill>
                  </a:rPr>
                  <a:t>%</a:t>
                </a:r>
                <a:endParaRPr lang="zh-CN" altLang="en-US" sz="2400" dirty="0">
                  <a:solidFill>
                    <a:schemeClr val="accent5"/>
                  </a:solidFill>
                </a:endParaRPr>
              </a:p>
            </p:txBody>
          </p:sp>
        </p:grpSp>
      </p:grpSp>
      <p:sp>
        <p:nvSpPr>
          <p:cNvPr id="54" name="TextBox 53"/>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5" name="Straight Connector 5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1969917" y="5755256"/>
            <a:ext cx="1603772" cy="400110"/>
          </a:xfrm>
          <a:prstGeom prst="rect">
            <a:avLst/>
          </a:prstGeom>
          <a:noFill/>
        </p:spPr>
        <p:txBody>
          <a:bodyPr wrap="none" rtlCol="0">
            <a:spAutoFit/>
          </a:bodyPr>
          <a:lstStyle/>
          <a:p>
            <a:r>
              <a:rPr lang="en-US" sz="2000" b="1" smtClean="0"/>
              <a:t>Web Analysis</a:t>
            </a:r>
            <a:endParaRPr lang="en-GB" sz="2000" b="1"/>
          </a:p>
        </p:txBody>
      </p:sp>
      <p:sp>
        <p:nvSpPr>
          <p:cNvPr id="57" name="TextBox 56"/>
          <p:cNvSpPr txBox="1"/>
          <p:nvPr/>
        </p:nvSpPr>
        <p:spPr>
          <a:xfrm>
            <a:off x="3926559" y="5756826"/>
            <a:ext cx="918841" cy="400110"/>
          </a:xfrm>
          <a:prstGeom prst="rect">
            <a:avLst/>
          </a:prstGeom>
          <a:noFill/>
        </p:spPr>
        <p:txBody>
          <a:bodyPr wrap="none" rtlCol="0">
            <a:spAutoFit/>
          </a:bodyPr>
          <a:lstStyle/>
          <a:p>
            <a:r>
              <a:rPr lang="en-US" sz="2000" b="1" smtClean="0"/>
              <a:t>Coding</a:t>
            </a:r>
            <a:endParaRPr lang="en-GB" sz="2000" b="1"/>
          </a:p>
        </p:txBody>
      </p:sp>
      <p:sp>
        <p:nvSpPr>
          <p:cNvPr id="58" name="TextBox 57"/>
          <p:cNvSpPr txBox="1"/>
          <p:nvPr/>
        </p:nvSpPr>
        <p:spPr>
          <a:xfrm>
            <a:off x="5332809" y="5755256"/>
            <a:ext cx="1336328" cy="400110"/>
          </a:xfrm>
          <a:prstGeom prst="rect">
            <a:avLst/>
          </a:prstGeom>
          <a:noFill/>
        </p:spPr>
        <p:txBody>
          <a:bodyPr wrap="none" rtlCol="0">
            <a:spAutoFit/>
          </a:bodyPr>
          <a:lstStyle/>
          <a:p>
            <a:r>
              <a:rPr lang="en-US" sz="2000" b="1" smtClean="0"/>
              <a:t>Photoshop</a:t>
            </a:r>
            <a:endParaRPr lang="en-GB" sz="2000" b="1"/>
          </a:p>
        </p:txBody>
      </p:sp>
      <p:sp>
        <p:nvSpPr>
          <p:cNvPr id="59" name="TextBox 58"/>
          <p:cNvSpPr txBox="1"/>
          <p:nvPr/>
        </p:nvSpPr>
        <p:spPr>
          <a:xfrm>
            <a:off x="7295688" y="5755256"/>
            <a:ext cx="637290" cy="400110"/>
          </a:xfrm>
          <a:prstGeom prst="rect">
            <a:avLst/>
          </a:prstGeom>
          <a:noFill/>
        </p:spPr>
        <p:txBody>
          <a:bodyPr wrap="none" rtlCol="0">
            <a:spAutoFit/>
          </a:bodyPr>
          <a:lstStyle/>
          <a:p>
            <a:r>
              <a:rPr lang="en-US" sz="2000" b="1" smtClean="0"/>
              <a:t>Java</a:t>
            </a:r>
            <a:endParaRPr lang="en-GB" sz="2000" b="1"/>
          </a:p>
        </p:txBody>
      </p:sp>
      <p:sp>
        <p:nvSpPr>
          <p:cNvPr id="110" name="TextBox 109"/>
          <p:cNvSpPr txBox="1"/>
          <p:nvPr/>
        </p:nvSpPr>
        <p:spPr>
          <a:xfrm>
            <a:off x="8612253" y="5755256"/>
            <a:ext cx="1229247" cy="400110"/>
          </a:xfrm>
          <a:prstGeom prst="rect">
            <a:avLst/>
          </a:prstGeom>
          <a:noFill/>
        </p:spPr>
        <p:txBody>
          <a:bodyPr wrap="none" rtlCol="0">
            <a:spAutoFit/>
          </a:bodyPr>
          <a:lstStyle/>
          <a:p>
            <a:r>
              <a:rPr lang="en-US" sz="2000" b="1" smtClean="0"/>
              <a:t>Illustrator</a:t>
            </a:r>
            <a:endParaRPr lang="en-GB" sz="2000" b="1"/>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wipe(left)">
                                      <p:cBhvr>
                                        <p:cTn id="11" dur="500"/>
                                        <p:tgtEl>
                                          <p:spTgt spid="5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5"/>
                                        </p:tgtEl>
                                        <p:attrNameLst>
                                          <p:attrName>style.visibility</p:attrName>
                                        </p:attrNameLst>
                                      </p:cBhvr>
                                      <p:to>
                                        <p:strVal val="visible"/>
                                      </p:to>
                                    </p:set>
                                    <p:animEffect transition="in" filter="fade">
                                      <p:cBhvr>
                                        <p:cTn id="15" dur="500"/>
                                        <p:tgtEl>
                                          <p:spTgt spid="55"/>
                                        </p:tgtEl>
                                      </p:cBhvr>
                                    </p:animEffect>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56"/>
                                        </p:tgtEl>
                                        <p:attrNameLst>
                                          <p:attrName>style.visibility</p:attrName>
                                        </p:attrNameLst>
                                      </p:cBhvr>
                                      <p:to>
                                        <p:strVal val="visible"/>
                                      </p:to>
                                    </p:set>
                                    <p:animEffect transition="in" filter="fade">
                                      <p:cBhvr>
                                        <p:cTn id="24" dur="500"/>
                                        <p:tgtEl>
                                          <p:spTgt spid="56"/>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57"/>
                                        </p:tgtEl>
                                        <p:attrNameLst>
                                          <p:attrName>style.visibility</p:attrName>
                                        </p:attrNameLst>
                                      </p:cBhvr>
                                      <p:to>
                                        <p:strVal val="visible"/>
                                      </p:to>
                                    </p:set>
                                    <p:animEffect transition="in" filter="fade">
                                      <p:cBhvr>
                                        <p:cTn id="28" dur="500"/>
                                        <p:tgtEl>
                                          <p:spTgt spid="57"/>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500"/>
                                        <p:tgtEl>
                                          <p:spTgt spid="58"/>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59"/>
                                        </p:tgtEl>
                                        <p:attrNameLst>
                                          <p:attrName>style.visibility</p:attrName>
                                        </p:attrNameLst>
                                      </p:cBhvr>
                                      <p:to>
                                        <p:strVal val="visible"/>
                                      </p:to>
                                    </p:set>
                                    <p:animEffect transition="in" filter="fade">
                                      <p:cBhvr>
                                        <p:cTn id="36" dur="500"/>
                                        <p:tgtEl>
                                          <p:spTgt spid="59"/>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110"/>
                                        </p:tgtEl>
                                        <p:attrNameLst>
                                          <p:attrName>style.visibility</p:attrName>
                                        </p:attrNameLst>
                                      </p:cBhvr>
                                      <p:to>
                                        <p:strVal val="visible"/>
                                      </p:to>
                                    </p:set>
                                    <p:animEffect transition="in" filter="fade">
                                      <p:cBhvr>
                                        <p:cTn id="40"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4" grpId="0"/>
      <p:bldP spid="56" grpId="0"/>
      <p:bldP spid="57" grpId="0"/>
      <p:bldP spid="58" grpId="0"/>
      <p:bldP spid="59" grpId="0"/>
      <p:bldP spid="110"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Circle Chart Sample</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17" name="Group 16"/>
          <p:cNvGrpSpPr/>
          <p:nvPr/>
        </p:nvGrpSpPr>
        <p:grpSpPr>
          <a:xfrm>
            <a:off x="1036087" y="1684840"/>
            <a:ext cx="1803625" cy="1754815"/>
            <a:chOff x="1036087" y="1684840"/>
            <a:chExt cx="1803625" cy="1754815"/>
          </a:xfrm>
        </p:grpSpPr>
        <p:sp>
          <p:nvSpPr>
            <p:cNvPr id="5" name="Freeform 9"/>
            <p:cNvSpPr>
              <a:spLocks noEditPoints="1"/>
            </p:cNvSpPr>
            <p:nvPr/>
          </p:nvSpPr>
          <p:spPr bwMode="auto">
            <a:xfrm>
              <a:off x="1387050" y="2035803"/>
              <a:ext cx="1452662" cy="1403852"/>
            </a:xfrm>
            <a:custGeom>
              <a:avLst/>
              <a:gdLst>
                <a:gd name="T0" fmla="*/ 16 w 33"/>
                <a:gd name="T1" fmla="*/ 0 h 32"/>
                <a:gd name="T2" fmla="*/ 0 w 33"/>
                <a:gd name="T3" fmla="*/ 16 h 32"/>
                <a:gd name="T4" fmla="*/ 16 w 33"/>
                <a:gd name="T5" fmla="*/ 32 h 32"/>
                <a:gd name="T6" fmla="*/ 33 w 33"/>
                <a:gd name="T7" fmla="*/ 16 h 32"/>
                <a:gd name="T8" fmla="*/ 16 w 33"/>
                <a:gd name="T9" fmla="*/ 0 h 32"/>
                <a:gd name="T10" fmla="*/ 16 w 33"/>
                <a:gd name="T11" fmla="*/ 24 h 32"/>
                <a:gd name="T12" fmla="*/ 8 w 33"/>
                <a:gd name="T13" fmla="*/ 16 h 32"/>
                <a:gd name="T14" fmla="*/ 16 w 33"/>
                <a:gd name="T15" fmla="*/ 8 h 32"/>
                <a:gd name="T16" fmla="*/ 24 w 33"/>
                <a:gd name="T17" fmla="*/ 16 h 32"/>
                <a:gd name="T18" fmla="*/ 16 w 33"/>
                <a:gd name="T19"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16" y="0"/>
                  </a:moveTo>
                  <a:cubicBezTo>
                    <a:pt x="7" y="0"/>
                    <a:pt x="0" y="7"/>
                    <a:pt x="0" y="16"/>
                  </a:cubicBezTo>
                  <a:cubicBezTo>
                    <a:pt x="0" y="25"/>
                    <a:pt x="7" y="32"/>
                    <a:pt x="16" y="32"/>
                  </a:cubicBezTo>
                  <a:cubicBezTo>
                    <a:pt x="25" y="32"/>
                    <a:pt x="33" y="25"/>
                    <a:pt x="33" y="16"/>
                  </a:cubicBezTo>
                  <a:cubicBezTo>
                    <a:pt x="33" y="7"/>
                    <a:pt x="25" y="0"/>
                    <a:pt x="16" y="0"/>
                  </a:cubicBezTo>
                  <a:close/>
                  <a:moveTo>
                    <a:pt x="16" y="24"/>
                  </a:moveTo>
                  <a:cubicBezTo>
                    <a:pt x="12" y="24"/>
                    <a:pt x="8" y="21"/>
                    <a:pt x="8" y="16"/>
                  </a:cubicBezTo>
                  <a:cubicBezTo>
                    <a:pt x="8" y="11"/>
                    <a:pt x="12" y="8"/>
                    <a:pt x="16" y="8"/>
                  </a:cubicBezTo>
                  <a:cubicBezTo>
                    <a:pt x="21" y="8"/>
                    <a:pt x="24" y="11"/>
                    <a:pt x="24" y="16"/>
                  </a:cubicBezTo>
                  <a:cubicBezTo>
                    <a:pt x="24" y="21"/>
                    <a:pt x="21" y="24"/>
                    <a:pt x="16" y="24"/>
                  </a:cubicBezTo>
                  <a:close/>
                </a:path>
              </a:pathLst>
            </a:custGeom>
            <a:solidFill>
              <a:schemeClr val="bg1">
                <a:lumMod val="85000"/>
              </a:schemeClr>
            </a:solidFill>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anchor="t" anchorCtr="0" compatLnSpc="1"/>
            <a:lstStyle/>
            <a:p>
              <a:endParaRPr lang="zh-CN" altLang="en-US"/>
            </a:p>
          </p:txBody>
        </p:sp>
        <p:sp>
          <p:nvSpPr>
            <p:cNvPr id="6" name="Freeform 10"/>
            <p:cNvSpPr/>
            <p:nvPr/>
          </p:nvSpPr>
          <p:spPr bwMode="auto">
            <a:xfrm>
              <a:off x="1036087" y="1684840"/>
              <a:ext cx="1055214" cy="1052889"/>
            </a:xfrm>
            <a:custGeom>
              <a:avLst/>
              <a:gdLst>
                <a:gd name="T0" fmla="*/ 24 w 24"/>
                <a:gd name="T1" fmla="*/ 12 h 24"/>
                <a:gd name="T2" fmla="*/ 24 w 24"/>
                <a:gd name="T3" fmla="*/ 0 h 24"/>
                <a:gd name="T4" fmla="*/ 0 w 24"/>
                <a:gd name="T5" fmla="*/ 24 h 24"/>
                <a:gd name="T6" fmla="*/ 12 w 24"/>
                <a:gd name="T7" fmla="*/ 24 h 24"/>
                <a:gd name="T8" fmla="*/ 24 w 24"/>
                <a:gd name="T9" fmla="*/ 12 h 24"/>
              </a:gdLst>
              <a:ahLst/>
              <a:cxnLst>
                <a:cxn ang="0">
                  <a:pos x="T0" y="T1"/>
                </a:cxn>
                <a:cxn ang="0">
                  <a:pos x="T2" y="T3"/>
                </a:cxn>
                <a:cxn ang="0">
                  <a:pos x="T4" y="T5"/>
                </a:cxn>
                <a:cxn ang="0">
                  <a:pos x="T6" y="T7"/>
                </a:cxn>
                <a:cxn ang="0">
                  <a:pos x="T8" y="T9"/>
                </a:cxn>
              </a:cxnLst>
              <a:rect l="0" t="0" r="r" b="b"/>
              <a:pathLst>
                <a:path w="24" h="24">
                  <a:moveTo>
                    <a:pt x="24" y="12"/>
                  </a:moveTo>
                  <a:cubicBezTo>
                    <a:pt x="24" y="0"/>
                    <a:pt x="24" y="0"/>
                    <a:pt x="24" y="0"/>
                  </a:cubicBezTo>
                  <a:cubicBezTo>
                    <a:pt x="11" y="0"/>
                    <a:pt x="0" y="11"/>
                    <a:pt x="0" y="24"/>
                  </a:cubicBezTo>
                  <a:cubicBezTo>
                    <a:pt x="12" y="24"/>
                    <a:pt x="12" y="24"/>
                    <a:pt x="12" y="24"/>
                  </a:cubicBezTo>
                  <a:cubicBezTo>
                    <a:pt x="12" y="17"/>
                    <a:pt x="17" y="12"/>
                    <a:pt x="24" y="12"/>
                  </a:cubicBezTo>
                  <a:close/>
                </a:path>
              </a:pathLst>
            </a:custGeom>
            <a:solidFill>
              <a:schemeClr val="accent1"/>
            </a:solidFill>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t" anchorCtr="0" compatLnSpc="1"/>
            <a:lstStyle/>
            <a:p>
              <a:endParaRPr lang="zh-CN" altLang="en-US"/>
            </a:p>
          </p:txBody>
        </p:sp>
        <p:sp>
          <p:nvSpPr>
            <p:cNvPr id="13" name="TextBox 12"/>
            <p:cNvSpPr txBox="1"/>
            <p:nvPr/>
          </p:nvSpPr>
          <p:spPr>
            <a:xfrm>
              <a:off x="1837592" y="2537674"/>
              <a:ext cx="843415" cy="400110"/>
            </a:xfrm>
            <a:prstGeom prst="rect">
              <a:avLst/>
            </a:prstGeom>
            <a:noFill/>
          </p:spPr>
          <p:txBody>
            <a:bodyPr wrap="square" rtlCol="0">
              <a:spAutoFit/>
            </a:bodyPr>
            <a:lstStyle/>
            <a:p>
              <a:r>
                <a:rPr lang="en-US" altLang="zh-CN" sz="2000" b="1" smtClean="0"/>
                <a:t>25%</a:t>
              </a:r>
              <a:endParaRPr lang="zh-CN" altLang="en-US" sz="2000" b="1" dirty="0"/>
            </a:p>
          </p:txBody>
        </p:sp>
      </p:grpSp>
      <p:grpSp>
        <p:nvGrpSpPr>
          <p:cNvPr id="20" name="Group 19"/>
          <p:cNvGrpSpPr/>
          <p:nvPr/>
        </p:nvGrpSpPr>
        <p:grpSpPr>
          <a:xfrm>
            <a:off x="3718282" y="1684840"/>
            <a:ext cx="1761788" cy="2108103"/>
            <a:chOff x="3718282" y="1684840"/>
            <a:chExt cx="1761788" cy="2108103"/>
          </a:xfrm>
        </p:grpSpPr>
        <p:sp>
          <p:nvSpPr>
            <p:cNvPr id="7" name="Freeform 14"/>
            <p:cNvSpPr>
              <a:spLocks noEditPoints="1"/>
            </p:cNvSpPr>
            <p:nvPr/>
          </p:nvSpPr>
          <p:spPr bwMode="auto">
            <a:xfrm>
              <a:off x="4027408" y="2035803"/>
              <a:ext cx="1452662" cy="1403852"/>
            </a:xfrm>
            <a:custGeom>
              <a:avLst/>
              <a:gdLst>
                <a:gd name="T0" fmla="*/ 17 w 33"/>
                <a:gd name="T1" fmla="*/ 0 h 32"/>
                <a:gd name="T2" fmla="*/ 0 w 33"/>
                <a:gd name="T3" fmla="*/ 16 h 32"/>
                <a:gd name="T4" fmla="*/ 17 w 33"/>
                <a:gd name="T5" fmla="*/ 32 h 32"/>
                <a:gd name="T6" fmla="*/ 33 w 33"/>
                <a:gd name="T7" fmla="*/ 16 h 32"/>
                <a:gd name="T8" fmla="*/ 17 w 33"/>
                <a:gd name="T9" fmla="*/ 0 h 32"/>
                <a:gd name="T10" fmla="*/ 17 w 33"/>
                <a:gd name="T11" fmla="*/ 24 h 32"/>
                <a:gd name="T12" fmla="*/ 9 w 33"/>
                <a:gd name="T13" fmla="*/ 16 h 32"/>
                <a:gd name="T14" fmla="*/ 17 w 33"/>
                <a:gd name="T15" fmla="*/ 8 h 32"/>
                <a:gd name="T16" fmla="*/ 25 w 33"/>
                <a:gd name="T17" fmla="*/ 16 h 32"/>
                <a:gd name="T18" fmla="*/ 17 w 33"/>
                <a:gd name="T19"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17" y="0"/>
                  </a:moveTo>
                  <a:cubicBezTo>
                    <a:pt x="8" y="0"/>
                    <a:pt x="0" y="7"/>
                    <a:pt x="0" y="16"/>
                  </a:cubicBezTo>
                  <a:cubicBezTo>
                    <a:pt x="0" y="25"/>
                    <a:pt x="8" y="32"/>
                    <a:pt x="17" y="32"/>
                  </a:cubicBezTo>
                  <a:cubicBezTo>
                    <a:pt x="26" y="32"/>
                    <a:pt x="33" y="25"/>
                    <a:pt x="33" y="16"/>
                  </a:cubicBezTo>
                  <a:cubicBezTo>
                    <a:pt x="33" y="7"/>
                    <a:pt x="26" y="0"/>
                    <a:pt x="17" y="0"/>
                  </a:cubicBezTo>
                  <a:close/>
                  <a:moveTo>
                    <a:pt x="17" y="24"/>
                  </a:moveTo>
                  <a:cubicBezTo>
                    <a:pt x="12" y="24"/>
                    <a:pt x="9" y="21"/>
                    <a:pt x="9" y="16"/>
                  </a:cubicBezTo>
                  <a:cubicBezTo>
                    <a:pt x="9" y="11"/>
                    <a:pt x="12" y="8"/>
                    <a:pt x="17" y="8"/>
                  </a:cubicBezTo>
                  <a:cubicBezTo>
                    <a:pt x="21" y="8"/>
                    <a:pt x="25" y="11"/>
                    <a:pt x="25" y="16"/>
                  </a:cubicBezTo>
                  <a:cubicBezTo>
                    <a:pt x="25" y="21"/>
                    <a:pt x="21" y="24"/>
                    <a:pt x="17" y="24"/>
                  </a:cubicBezTo>
                  <a:close/>
                </a:path>
              </a:pathLst>
            </a:custGeom>
            <a:solidFill>
              <a:schemeClr val="bg1">
                <a:lumMod val="85000"/>
              </a:schemeClr>
            </a:solidFill>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anchor="t" anchorCtr="0" compatLnSpc="1"/>
            <a:lstStyle/>
            <a:p>
              <a:endParaRPr lang="zh-CN" altLang="en-US">
                <a:solidFill>
                  <a:schemeClr val="lt1"/>
                </a:solidFill>
              </a:endParaRPr>
            </a:p>
          </p:txBody>
        </p:sp>
        <p:sp>
          <p:nvSpPr>
            <p:cNvPr id="8" name="Freeform 15"/>
            <p:cNvSpPr/>
            <p:nvPr/>
          </p:nvSpPr>
          <p:spPr bwMode="auto">
            <a:xfrm>
              <a:off x="3718282" y="1684840"/>
              <a:ext cx="1057538" cy="2108103"/>
            </a:xfrm>
            <a:custGeom>
              <a:avLst/>
              <a:gdLst>
                <a:gd name="T0" fmla="*/ 12 w 24"/>
                <a:gd name="T1" fmla="*/ 24 h 48"/>
                <a:gd name="T2" fmla="*/ 24 w 24"/>
                <a:gd name="T3" fmla="*/ 12 h 48"/>
                <a:gd name="T4" fmla="*/ 24 w 24"/>
                <a:gd name="T5" fmla="*/ 0 h 48"/>
                <a:gd name="T6" fmla="*/ 0 w 24"/>
                <a:gd name="T7" fmla="*/ 24 h 48"/>
                <a:gd name="T8" fmla="*/ 24 w 24"/>
                <a:gd name="T9" fmla="*/ 48 h 48"/>
                <a:gd name="T10" fmla="*/ 24 w 24"/>
                <a:gd name="T11" fmla="*/ 36 h 48"/>
                <a:gd name="T12" fmla="*/ 12 w 24"/>
                <a:gd name="T13" fmla="*/ 24 h 48"/>
              </a:gdLst>
              <a:ahLst/>
              <a:cxnLst>
                <a:cxn ang="0">
                  <a:pos x="T0" y="T1"/>
                </a:cxn>
                <a:cxn ang="0">
                  <a:pos x="T2" y="T3"/>
                </a:cxn>
                <a:cxn ang="0">
                  <a:pos x="T4" y="T5"/>
                </a:cxn>
                <a:cxn ang="0">
                  <a:pos x="T6" y="T7"/>
                </a:cxn>
                <a:cxn ang="0">
                  <a:pos x="T8" y="T9"/>
                </a:cxn>
                <a:cxn ang="0">
                  <a:pos x="T10" y="T11"/>
                </a:cxn>
                <a:cxn ang="0">
                  <a:pos x="T12" y="T13"/>
                </a:cxn>
              </a:cxnLst>
              <a:rect l="0" t="0" r="r" b="b"/>
              <a:pathLst>
                <a:path w="24" h="48">
                  <a:moveTo>
                    <a:pt x="12" y="24"/>
                  </a:moveTo>
                  <a:cubicBezTo>
                    <a:pt x="12" y="17"/>
                    <a:pt x="17" y="12"/>
                    <a:pt x="24" y="12"/>
                  </a:cubicBezTo>
                  <a:cubicBezTo>
                    <a:pt x="24" y="0"/>
                    <a:pt x="24" y="0"/>
                    <a:pt x="24" y="0"/>
                  </a:cubicBezTo>
                  <a:cubicBezTo>
                    <a:pt x="10" y="0"/>
                    <a:pt x="0" y="11"/>
                    <a:pt x="0" y="24"/>
                  </a:cubicBezTo>
                  <a:cubicBezTo>
                    <a:pt x="0" y="37"/>
                    <a:pt x="10" y="48"/>
                    <a:pt x="24" y="48"/>
                  </a:cubicBezTo>
                  <a:cubicBezTo>
                    <a:pt x="24" y="36"/>
                    <a:pt x="24" y="36"/>
                    <a:pt x="24" y="36"/>
                  </a:cubicBezTo>
                  <a:cubicBezTo>
                    <a:pt x="17" y="36"/>
                    <a:pt x="12" y="31"/>
                    <a:pt x="12" y="24"/>
                  </a:cubicBezTo>
                  <a:close/>
                </a:path>
              </a:pathLst>
            </a:custGeom>
            <a:solidFill>
              <a:schemeClr val="accent2"/>
            </a:solidFill>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t" anchorCtr="0" compatLnSpc="1"/>
            <a:lstStyle/>
            <a:p>
              <a:endParaRPr lang="zh-CN" altLang="en-US"/>
            </a:p>
          </p:txBody>
        </p:sp>
        <p:sp>
          <p:nvSpPr>
            <p:cNvPr id="14" name="TextBox 13"/>
            <p:cNvSpPr txBox="1"/>
            <p:nvPr/>
          </p:nvSpPr>
          <p:spPr>
            <a:xfrm>
              <a:off x="4501557" y="2537674"/>
              <a:ext cx="815123" cy="400110"/>
            </a:xfrm>
            <a:prstGeom prst="rect">
              <a:avLst/>
            </a:prstGeom>
            <a:noFill/>
          </p:spPr>
          <p:txBody>
            <a:bodyPr wrap="square" rtlCol="0">
              <a:spAutoFit/>
            </a:bodyPr>
            <a:lstStyle/>
            <a:p>
              <a:r>
                <a:rPr lang="en-US" altLang="zh-CN" sz="2000" b="1" dirty="0"/>
                <a:t>5</a:t>
              </a:r>
              <a:r>
                <a:rPr lang="en-US" altLang="zh-CN" sz="2000" b="1" smtClean="0"/>
                <a:t>0</a:t>
              </a:r>
              <a:r>
                <a:rPr lang="en-US" altLang="zh-CN" sz="2000" b="1" dirty="0" smtClean="0"/>
                <a:t>%</a:t>
              </a:r>
              <a:endParaRPr lang="zh-CN" altLang="en-US" sz="2000" b="1" dirty="0"/>
            </a:p>
          </p:txBody>
        </p:sp>
      </p:grpSp>
      <p:grpSp>
        <p:nvGrpSpPr>
          <p:cNvPr id="21" name="Group 20"/>
          <p:cNvGrpSpPr/>
          <p:nvPr/>
        </p:nvGrpSpPr>
        <p:grpSpPr>
          <a:xfrm>
            <a:off x="6358640" y="1684840"/>
            <a:ext cx="2156912" cy="2108103"/>
            <a:chOff x="6358640" y="1684840"/>
            <a:chExt cx="2156912" cy="2108103"/>
          </a:xfrm>
        </p:grpSpPr>
        <p:sp>
          <p:nvSpPr>
            <p:cNvPr id="9" name="Freeform 19"/>
            <p:cNvSpPr>
              <a:spLocks noEditPoints="1"/>
            </p:cNvSpPr>
            <p:nvPr/>
          </p:nvSpPr>
          <p:spPr bwMode="auto">
            <a:xfrm>
              <a:off x="6711927" y="2035803"/>
              <a:ext cx="1452662" cy="1403852"/>
            </a:xfrm>
            <a:custGeom>
              <a:avLst/>
              <a:gdLst>
                <a:gd name="T0" fmla="*/ 17 w 33"/>
                <a:gd name="T1" fmla="*/ 0 h 32"/>
                <a:gd name="T2" fmla="*/ 0 w 33"/>
                <a:gd name="T3" fmla="*/ 16 h 32"/>
                <a:gd name="T4" fmla="*/ 17 w 33"/>
                <a:gd name="T5" fmla="*/ 32 h 32"/>
                <a:gd name="T6" fmla="*/ 33 w 33"/>
                <a:gd name="T7" fmla="*/ 16 h 32"/>
                <a:gd name="T8" fmla="*/ 17 w 33"/>
                <a:gd name="T9" fmla="*/ 0 h 32"/>
                <a:gd name="T10" fmla="*/ 17 w 33"/>
                <a:gd name="T11" fmla="*/ 24 h 32"/>
                <a:gd name="T12" fmla="*/ 8 w 33"/>
                <a:gd name="T13" fmla="*/ 16 h 32"/>
                <a:gd name="T14" fmla="*/ 17 w 33"/>
                <a:gd name="T15" fmla="*/ 8 h 32"/>
                <a:gd name="T16" fmla="*/ 25 w 33"/>
                <a:gd name="T17" fmla="*/ 16 h 32"/>
                <a:gd name="T18" fmla="*/ 17 w 33"/>
                <a:gd name="T19"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17" y="0"/>
                  </a:moveTo>
                  <a:cubicBezTo>
                    <a:pt x="7" y="0"/>
                    <a:pt x="0" y="7"/>
                    <a:pt x="0" y="16"/>
                  </a:cubicBezTo>
                  <a:cubicBezTo>
                    <a:pt x="0" y="25"/>
                    <a:pt x="7" y="32"/>
                    <a:pt x="17" y="32"/>
                  </a:cubicBezTo>
                  <a:cubicBezTo>
                    <a:pt x="26" y="32"/>
                    <a:pt x="33" y="25"/>
                    <a:pt x="33" y="16"/>
                  </a:cubicBezTo>
                  <a:cubicBezTo>
                    <a:pt x="33" y="7"/>
                    <a:pt x="26" y="0"/>
                    <a:pt x="17" y="0"/>
                  </a:cubicBezTo>
                  <a:close/>
                  <a:moveTo>
                    <a:pt x="17" y="24"/>
                  </a:moveTo>
                  <a:cubicBezTo>
                    <a:pt x="12" y="24"/>
                    <a:pt x="8" y="21"/>
                    <a:pt x="8" y="16"/>
                  </a:cubicBezTo>
                  <a:cubicBezTo>
                    <a:pt x="8" y="11"/>
                    <a:pt x="12" y="8"/>
                    <a:pt x="17" y="8"/>
                  </a:cubicBezTo>
                  <a:cubicBezTo>
                    <a:pt x="21" y="8"/>
                    <a:pt x="25" y="11"/>
                    <a:pt x="25" y="16"/>
                  </a:cubicBezTo>
                  <a:cubicBezTo>
                    <a:pt x="25" y="21"/>
                    <a:pt x="21" y="24"/>
                    <a:pt x="17" y="24"/>
                  </a:cubicBezTo>
                  <a:close/>
                </a:path>
              </a:pathLst>
            </a:custGeom>
            <a:solidFill>
              <a:schemeClr val="bg1">
                <a:lumMod val="85000"/>
              </a:schemeClr>
            </a:solidFill>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anchor="t" anchorCtr="0" compatLnSpc="1"/>
            <a:lstStyle/>
            <a:p>
              <a:endParaRPr lang="zh-CN" altLang="en-US">
                <a:solidFill>
                  <a:schemeClr val="lt1"/>
                </a:solidFill>
              </a:endParaRPr>
            </a:p>
          </p:txBody>
        </p:sp>
        <p:sp>
          <p:nvSpPr>
            <p:cNvPr id="10" name="Freeform 20"/>
            <p:cNvSpPr/>
            <p:nvPr/>
          </p:nvSpPr>
          <p:spPr bwMode="auto">
            <a:xfrm>
              <a:off x="6358640" y="1684840"/>
              <a:ext cx="2156912" cy="2108103"/>
            </a:xfrm>
            <a:custGeom>
              <a:avLst/>
              <a:gdLst>
                <a:gd name="T0" fmla="*/ 49 w 49"/>
                <a:gd name="T1" fmla="*/ 24 h 48"/>
                <a:gd name="T2" fmla="*/ 37 w 49"/>
                <a:gd name="T3" fmla="*/ 24 h 48"/>
                <a:gd name="T4" fmla="*/ 37 w 49"/>
                <a:gd name="T5" fmla="*/ 24 h 48"/>
                <a:gd name="T6" fmla="*/ 25 w 49"/>
                <a:gd name="T7" fmla="*/ 36 h 48"/>
                <a:gd name="T8" fmla="*/ 12 w 49"/>
                <a:gd name="T9" fmla="*/ 24 h 48"/>
                <a:gd name="T10" fmla="*/ 25 w 49"/>
                <a:gd name="T11" fmla="*/ 12 h 48"/>
                <a:gd name="T12" fmla="*/ 25 w 49"/>
                <a:gd name="T13" fmla="*/ 0 h 48"/>
                <a:gd name="T14" fmla="*/ 0 w 49"/>
                <a:gd name="T15" fmla="*/ 24 h 48"/>
                <a:gd name="T16" fmla="*/ 25 w 49"/>
                <a:gd name="T17" fmla="*/ 48 h 48"/>
                <a:gd name="T18" fmla="*/ 49 w 49"/>
                <a:gd name="T1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8">
                  <a:moveTo>
                    <a:pt x="49" y="24"/>
                  </a:moveTo>
                  <a:cubicBezTo>
                    <a:pt x="37" y="24"/>
                    <a:pt x="37" y="24"/>
                    <a:pt x="37" y="24"/>
                  </a:cubicBezTo>
                  <a:cubicBezTo>
                    <a:pt x="37" y="24"/>
                    <a:pt x="37" y="24"/>
                    <a:pt x="37" y="24"/>
                  </a:cubicBezTo>
                  <a:cubicBezTo>
                    <a:pt x="37" y="31"/>
                    <a:pt x="31" y="36"/>
                    <a:pt x="25" y="36"/>
                  </a:cubicBezTo>
                  <a:cubicBezTo>
                    <a:pt x="18" y="36"/>
                    <a:pt x="12" y="31"/>
                    <a:pt x="12" y="24"/>
                  </a:cubicBezTo>
                  <a:cubicBezTo>
                    <a:pt x="12" y="17"/>
                    <a:pt x="18" y="12"/>
                    <a:pt x="25" y="12"/>
                  </a:cubicBezTo>
                  <a:cubicBezTo>
                    <a:pt x="25" y="0"/>
                    <a:pt x="25" y="0"/>
                    <a:pt x="25" y="0"/>
                  </a:cubicBezTo>
                  <a:cubicBezTo>
                    <a:pt x="11" y="0"/>
                    <a:pt x="0" y="11"/>
                    <a:pt x="0" y="24"/>
                  </a:cubicBezTo>
                  <a:cubicBezTo>
                    <a:pt x="0" y="37"/>
                    <a:pt x="11" y="48"/>
                    <a:pt x="25" y="48"/>
                  </a:cubicBezTo>
                  <a:cubicBezTo>
                    <a:pt x="38" y="48"/>
                    <a:pt x="49" y="37"/>
                    <a:pt x="49" y="24"/>
                  </a:cubicBezTo>
                  <a:close/>
                </a:path>
              </a:pathLst>
            </a:custGeom>
            <a:solidFill>
              <a:schemeClr val="accent4"/>
            </a:solidFill>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t" anchorCtr="0" compatLnSpc="1"/>
            <a:lstStyle/>
            <a:p>
              <a:endParaRPr lang="zh-CN" altLang="en-US"/>
            </a:p>
          </p:txBody>
        </p:sp>
        <p:sp>
          <p:nvSpPr>
            <p:cNvPr id="15" name="TextBox 14"/>
            <p:cNvSpPr txBox="1"/>
            <p:nvPr/>
          </p:nvSpPr>
          <p:spPr>
            <a:xfrm>
              <a:off x="7137230" y="2537674"/>
              <a:ext cx="815123" cy="400110"/>
            </a:xfrm>
            <a:prstGeom prst="rect">
              <a:avLst/>
            </a:prstGeom>
            <a:noFill/>
          </p:spPr>
          <p:txBody>
            <a:bodyPr wrap="square" rtlCol="0">
              <a:spAutoFit/>
            </a:bodyPr>
            <a:lstStyle/>
            <a:p>
              <a:r>
                <a:rPr lang="en-US" altLang="zh-CN" sz="2000" b="1" smtClean="0"/>
                <a:t>75%</a:t>
              </a:r>
              <a:endParaRPr lang="zh-CN" altLang="en-US" sz="2000" b="1" dirty="0"/>
            </a:p>
          </p:txBody>
        </p:sp>
      </p:grpSp>
      <p:grpSp>
        <p:nvGrpSpPr>
          <p:cNvPr id="38" name="Group 37"/>
          <p:cNvGrpSpPr/>
          <p:nvPr/>
        </p:nvGrpSpPr>
        <p:grpSpPr>
          <a:xfrm>
            <a:off x="9043159" y="1684840"/>
            <a:ext cx="2112751" cy="2108103"/>
            <a:chOff x="9043159" y="1684840"/>
            <a:chExt cx="2112751" cy="2108103"/>
          </a:xfrm>
        </p:grpSpPr>
        <p:sp>
          <p:nvSpPr>
            <p:cNvPr id="11" name="Freeform 24"/>
            <p:cNvSpPr>
              <a:spLocks noEditPoints="1"/>
            </p:cNvSpPr>
            <p:nvPr/>
          </p:nvSpPr>
          <p:spPr bwMode="auto">
            <a:xfrm>
              <a:off x="9396446" y="2035803"/>
              <a:ext cx="1452662" cy="1403852"/>
            </a:xfrm>
            <a:custGeom>
              <a:avLst/>
              <a:gdLst>
                <a:gd name="T0" fmla="*/ 16 w 33"/>
                <a:gd name="T1" fmla="*/ 0 h 32"/>
                <a:gd name="T2" fmla="*/ 0 w 33"/>
                <a:gd name="T3" fmla="*/ 16 h 32"/>
                <a:gd name="T4" fmla="*/ 16 w 33"/>
                <a:gd name="T5" fmla="*/ 32 h 32"/>
                <a:gd name="T6" fmla="*/ 33 w 33"/>
                <a:gd name="T7" fmla="*/ 16 h 32"/>
                <a:gd name="T8" fmla="*/ 16 w 33"/>
                <a:gd name="T9" fmla="*/ 0 h 32"/>
                <a:gd name="T10" fmla="*/ 16 w 33"/>
                <a:gd name="T11" fmla="*/ 24 h 32"/>
                <a:gd name="T12" fmla="*/ 8 w 33"/>
                <a:gd name="T13" fmla="*/ 16 h 32"/>
                <a:gd name="T14" fmla="*/ 16 w 33"/>
                <a:gd name="T15" fmla="*/ 8 h 32"/>
                <a:gd name="T16" fmla="*/ 24 w 33"/>
                <a:gd name="T17" fmla="*/ 16 h 32"/>
                <a:gd name="T18" fmla="*/ 16 w 33"/>
                <a:gd name="T19"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16" y="0"/>
                  </a:moveTo>
                  <a:cubicBezTo>
                    <a:pt x="7" y="0"/>
                    <a:pt x="0" y="7"/>
                    <a:pt x="0" y="16"/>
                  </a:cubicBezTo>
                  <a:cubicBezTo>
                    <a:pt x="0" y="25"/>
                    <a:pt x="7" y="32"/>
                    <a:pt x="16" y="32"/>
                  </a:cubicBezTo>
                  <a:cubicBezTo>
                    <a:pt x="25" y="32"/>
                    <a:pt x="33" y="25"/>
                    <a:pt x="33" y="16"/>
                  </a:cubicBezTo>
                  <a:cubicBezTo>
                    <a:pt x="33" y="7"/>
                    <a:pt x="25" y="0"/>
                    <a:pt x="16" y="0"/>
                  </a:cubicBezTo>
                  <a:close/>
                  <a:moveTo>
                    <a:pt x="16" y="24"/>
                  </a:moveTo>
                  <a:cubicBezTo>
                    <a:pt x="12" y="24"/>
                    <a:pt x="8" y="21"/>
                    <a:pt x="8" y="16"/>
                  </a:cubicBezTo>
                  <a:cubicBezTo>
                    <a:pt x="8" y="11"/>
                    <a:pt x="12" y="8"/>
                    <a:pt x="16" y="8"/>
                  </a:cubicBezTo>
                  <a:cubicBezTo>
                    <a:pt x="21" y="8"/>
                    <a:pt x="24" y="11"/>
                    <a:pt x="24" y="16"/>
                  </a:cubicBezTo>
                  <a:cubicBezTo>
                    <a:pt x="24" y="21"/>
                    <a:pt x="21" y="24"/>
                    <a:pt x="16" y="24"/>
                  </a:cubicBezTo>
                  <a:close/>
                </a:path>
              </a:pathLst>
            </a:custGeom>
            <a:solidFill>
              <a:schemeClr val="bg1">
                <a:lumMod val="85000"/>
              </a:schemeClr>
            </a:solidFill>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anchor="t" anchorCtr="0" compatLnSpc="1"/>
            <a:lstStyle/>
            <a:p>
              <a:endParaRPr lang="zh-CN" altLang="en-US">
                <a:solidFill>
                  <a:schemeClr val="lt1"/>
                </a:solidFill>
              </a:endParaRPr>
            </a:p>
          </p:txBody>
        </p:sp>
        <p:sp>
          <p:nvSpPr>
            <p:cNvPr id="12" name="Freeform 25"/>
            <p:cNvSpPr>
              <a:spLocks noEditPoints="1"/>
            </p:cNvSpPr>
            <p:nvPr/>
          </p:nvSpPr>
          <p:spPr bwMode="auto">
            <a:xfrm>
              <a:off x="9043159" y="1684840"/>
              <a:ext cx="2112751" cy="2108103"/>
            </a:xfrm>
            <a:custGeom>
              <a:avLst/>
              <a:gdLst>
                <a:gd name="T0" fmla="*/ 24 w 48"/>
                <a:gd name="T1" fmla="*/ 0 h 48"/>
                <a:gd name="T2" fmla="*/ 0 w 48"/>
                <a:gd name="T3" fmla="*/ 24 h 48"/>
                <a:gd name="T4" fmla="*/ 24 w 48"/>
                <a:gd name="T5" fmla="*/ 48 h 48"/>
                <a:gd name="T6" fmla="*/ 48 w 48"/>
                <a:gd name="T7" fmla="*/ 24 h 48"/>
                <a:gd name="T8" fmla="*/ 24 w 48"/>
                <a:gd name="T9" fmla="*/ 0 h 48"/>
                <a:gd name="T10" fmla="*/ 24 w 48"/>
                <a:gd name="T11" fmla="*/ 36 h 48"/>
                <a:gd name="T12" fmla="*/ 12 w 48"/>
                <a:gd name="T13" fmla="*/ 24 h 48"/>
                <a:gd name="T14" fmla="*/ 24 w 48"/>
                <a:gd name="T15" fmla="*/ 12 h 48"/>
                <a:gd name="T16" fmla="*/ 36 w 48"/>
                <a:gd name="T17" fmla="*/ 24 h 48"/>
                <a:gd name="T18" fmla="*/ 24 w 48"/>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24" y="0"/>
                  </a:moveTo>
                  <a:cubicBezTo>
                    <a:pt x="11" y="0"/>
                    <a:pt x="0" y="11"/>
                    <a:pt x="0" y="24"/>
                  </a:cubicBezTo>
                  <a:cubicBezTo>
                    <a:pt x="0" y="37"/>
                    <a:pt x="11" y="48"/>
                    <a:pt x="24" y="48"/>
                  </a:cubicBezTo>
                  <a:cubicBezTo>
                    <a:pt x="38" y="48"/>
                    <a:pt x="48" y="37"/>
                    <a:pt x="48" y="24"/>
                  </a:cubicBezTo>
                  <a:cubicBezTo>
                    <a:pt x="48" y="11"/>
                    <a:pt x="38" y="0"/>
                    <a:pt x="24" y="0"/>
                  </a:cubicBezTo>
                  <a:close/>
                  <a:moveTo>
                    <a:pt x="24" y="36"/>
                  </a:moveTo>
                  <a:cubicBezTo>
                    <a:pt x="17" y="36"/>
                    <a:pt x="12" y="31"/>
                    <a:pt x="12" y="24"/>
                  </a:cubicBezTo>
                  <a:cubicBezTo>
                    <a:pt x="12" y="17"/>
                    <a:pt x="17" y="12"/>
                    <a:pt x="24" y="12"/>
                  </a:cubicBezTo>
                  <a:cubicBezTo>
                    <a:pt x="31" y="12"/>
                    <a:pt x="36" y="17"/>
                    <a:pt x="36" y="24"/>
                  </a:cubicBezTo>
                  <a:cubicBezTo>
                    <a:pt x="36" y="31"/>
                    <a:pt x="31" y="36"/>
                    <a:pt x="24" y="36"/>
                  </a:cubicBezTo>
                  <a:close/>
                </a:path>
              </a:pathLst>
            </a:custGeom>
            <a:solidFill>
              <a:schemeClr val="accent5"/>
            </a:solidFill>
          </p:spPr>
          <p:style>
            <a:lnRef idx="3">
              <a:schemeClr val="lt1"/>
            </a:lnRef>
            <a:fillRef idx="1">
              <a:schemeClr val="accent5"/>
            </a:fillRef>
            <a:effectRef idx="1">
              <a:schemeClr val="accent5"/>
            </a:effectRef>
            <a:fontRef idx="minor">
              <a:schemeClr val="lt1"/>
            </a:fontRef>
          </p:style>
          <p:txBody>
            <a:bodyPr vert="horz" wrap="square" lIns="91440" tIns="45720" rIns="91440" bIns="45720" numCol="1" anchor="t" anchorCtr="0" compatLnSpc="1"/>
            <a:lstStyle/>
            <a:p>
              <a:endParaRPr lang="zh-CN" altLang="en-US"/>
            </a:p>
          </p:txBody>
        </p:sp>
        <p:sp>
          <p:nvSpPr>
            <p:cNvPr id="16" name="TextBox 15"/>
            <p:cNvSpPr txBox="1"/>
            <p:nvPr/>
          </p:nvSpPr>
          <p:spPr>
            <a:xfrm>
              <a:off x="9772903" y="2537674"/>
              <a:ext cx="1025977" cy="400110"/>
            </a:xfrm>
            <a:prstGeom prst="rect">
              <a:avLst/>
            </a:prstGeom>
            <a:noFill/>
          </p:spPr>
          <p:txBody>
            <a:bodyPr wrap="square" rtlCol="0">
              <a:spAutoFit/>
            </a:bodyPr>
            <a:lstStyle/>
            <a:p>
              <a:r>
                <a:rPr lang="en-US" altLang="zh-CN" sz="2000" b="1" dirty="0" smtClean="0"/>
                <a:t>100%</a:t>
              </a:r>
              <a:endParaRPr lang="zh-CN" altLang="en-US" sz="2000" b="1" dirty="0"/>
            </a:p>
          </p:txBody>
        </p:sp>
      </p:grpSp>
      <p:sp>
        <p:nvSpPr>
          <p:cNvPr id="18" name="TextBox 17"/>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9" name="Straight Connector 18"/>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5" name="Group 24"/>
          <p:cNvGrpSpPr/>
          <p:nvPr/>
        </p:nvGrpSpPr>
        <p:grpSpPr>
          <a:xfrm>
            <a:off x="1104628" y="4014354"/>
            <a:ext cx="2017502" cy="1856765"/>
            <a:chOff x="1104628" y="3986218"/>
            <a:chExt cx="2017502" cy="1856765"/>
          </a:xfrm>
        </p:grpSpPr>
        <p:sp>
          <p:nvSpPr>
            <p:cNvPr id="22" name="TextBox 21"/>
            <p:cNvSpPr txBox="1"/>
            <p:nvPr/>
          </p:nvSpPr>
          <p:spPr>
            <a:xfrm>
              <a:off x="1454385" y="3986218"/>
              <a:ext cx="1317990" cy="461665"/>
            </a:xfrm>
            <a:prstGeom prst="rect">
              <a:avLst/>
            </a:prstGeom>
            <a:noFill/>
          </p:spPr>
          <p:txBody>
            <a:bodyPr wrap="none" rtlCol="0">
              <a:spAutoFit/>
            </a:bodyPr>
            <a:lstStyle/>
            <a:p>
              <a:pPr algn="ctr"/>
              <a:r>
                <a:rPr lang="en-US" sz="2400" b="1" smtClean="0">
                  <a:solidFill>
                    <a:schemeClr val="accent1"/>
                  </a:solidFill>
                  <a:latin typeface="+mj-lt"/>
                </a:rPr>
                <a:t>$96,453</a:t>
              </a:r>
              <a:endParaRPr lang="en-GB" sz="2400" b="1">
                <a:solidFill>
                  <a:schemeClr val="accent1"/>
                </a:solidFill>
                <a:latin typeface="+mj-lt"/>
              </a:endParaRPr>
            </a:p>
          </p:txBody>
        </p:sp>
        <p:sp>
          <p:nvSpPr>
            <p:cNvPr id="23" name="TextBox 22"/>
            <p:cNvSpPr txBox="1"/>
            <p:nvPr/>
          </p:nvSpPr>
          <p:spPr>
            <a:xfrm>
              <a:off x="1652933" y="4334878"/>
              <a:ext cx="920893" cy="338554"/>
            </a:xfrm>
            <a:prstGeom prst="rect">
              <a:avLst/>
            </a:prstGeom>
            <a:noFill/>
          </p:spPr>
          <p:txBody>
            <a:bodyPr wrap="none" rtlCol="0">
              <a:spAutoFit/>
            </a:bodyPr>
            <a:lstStyle/>
            <a:p>
              <a:pPr algn="ctr"/>
              <a:r>
                <a:rPr lang="en-US" sz="1600" b="1" smtClean="0"/>
                <a:t>Revenue</a:t>
              </a:r>
              <a:endParaRPr lang="en-GB" sz="1600" b="1"/>
            </a:p>
          </p:txBody>
        </p:sp>
        <p:sp>
          <p:nvSpPr>
            <p:cNvPr id="24" name="Rectangle 23"/>
            <p:cNvSpPr/>
            <p:nvPr/>
          </p:nvSpPr>
          <p:spPr>
            <a:xfrm>
              <a:off x="1104628" y="4673432"/>
              <a:ext cx="2017502" cy="1169551"/>
            </a:xfrm>
            <a:prstGeom prst="rect">
              <a:avLst/>
            </a:prstGeom>
          </p:spPr>
          <p:txBody>
            <a:bodyPr wrap="square">
              <a:spAutoFit/>
            </a:bodyPr>
            <a:lstStyle/>
            <a:p>
              <a:pPr algn="ctr"/>
              <a:r>
                <a:rPr lang="en-GB" sz="1400"/>
                <a:t>Lorem ipsum dolor sit amet, consectetuer adipiscing elit, sed diam nonummy nibh </a:t>
              </a:r>
              <a:endParaRPr lang="en-GB" sz="1400" smtClean="0"/>
            </a:p>
            <a:p>
              <a:pPr algn="ctr"/>
              <a:r>
                <a:rPr lang="en-GB" sz="1400" smtClean="0"/>
                <a:t>euismod</a:t>
              </a:r>
              <a:endParaRPr lang="en-GB" sz="1400"/>
            </a:p>
          </p:txBody>
        </p:sp>
      </p:grpSp>
      <p:grpSp>
        <p:nvGrpSpPr>
          <p:cNvPr id="26" name="Group 25"/>
          <p:cNvGrpSpPr/>
          <p:nvPr/>
        </p:nvGrpSpPr>
        <p:grpSpPr>
          <a:xfrm>
            <a:off x="3744988" y="4014354"/>
            <a:ext cx="2017502" cy="1856765"/>
            <a:chOff x="1104628" y="3986218"/>
            <a:chExt cx="2017502" cy="1856765"/>
          </a:xfrm>
        </p:grpSpPr>
        <p:sp>
          <p:nvSpPr>
            <p:cNvPr id="27" name="TextBox 26"/>
            <p:cNvSpPr txBox="1"/>
            <p:nvPr/>
          </p:nvSpPr>
          <p:spPr>
            <a:xfrm>
              <a:off x="1452783" y="3986218"/>
              <a:ext cx="1321196" cy="461665"/>
            </a:xfrm>
            <a:prstGeom prst="rect">
              <a:avLst/>
            </a:prstGeom>
            <a:noFill/>
          </p:spPr>
          <p:txBody>
            <a:bodyPr wrap="none" rtlCol="0">
              <a:spAutoFit/>
            </a:bodyPr>
            <a:lstStyle/>
            <a:p>
              <a:pPr algn="ctr"/>
              <a:r>
                <a:rPr lang="en-US" sz="2400" b="1" smtClean="0">
                  <a:solidFill>
                    <a:schemeClr val="accent2"/>
                  </a:solidFill>
                  <a:latin typeface="+mj-lt"/>
                </a:rPr>
                <a:t>$58,347</a:t>
              </a:r>
              <a:endParaRPr lang="en-GB" sz="2400" b="1">
                <a:solidFill>
                  <a:schemeClr val="accent2"/>
                </a:solidFill>
                <a:latin typeface="+mj-lt"/>
              </a:endParaRPr>
            </a:p>
          </p:txBody>
        </p:sp>
        <p:sp>
          <p:nvSpPr>
            <p:cNvPr id="28" name="TextBox 27"/>
            <p:cNvSpPr txBox="1"/>
            <p:nvPr/>
          </p:nvSpPr>
          <p:spPr>
            <a:xfrm>
              <a:off x="1652933" y="4334878"/>
              <a:ext cx="920893" cy="338554"/>
            </a:xfrm>
            <a:prstGeom prst="rect">
              <a:avLst/>
            </a:prstGeom>
            <a:noFill/>
          </p:spPr>
          <p:txBody>
            <a:bodyPr wrap="none" rtlCol="0">
              <a:spAutoFit/>
            </a:bodyPr>
            <a:lstStyle/>
            <a:p>
              <a:pPr algn="ctr"/>
              <a:r>
                <a:rPr lang="en-US" sz="1600" b="1" smtClean="0"/>
                <a:t>Revenue</a:t>
              </a:r>
              <a:endParaRPr lang="en-GB" sz="1600" b="1"/>
            </a:p>
          </p:txBody>
        </p:sp>
        <p:sp>
          <p:nvSpPr>
            <p:cNvPr id="29" name="Rectangle 28"/>
            <p:cNvSpPr/>
            <p:nvPr/>
          </p:nvSpPr>
          <p:spPr>
            <a:xfrm>
              <a:off x="1104628" y="4673432"/>
              <a:ext cx="2017502" cy="1169551"/>
            </a:xfrm>
            <a:prstGeom prst="rect">
              <a:avLst/>
            </a:prstGeom>
          </p:spPr>
          <p:txBody>
            <a:bodyPr wrap="square">
              <a:spAutoFit/>
            </a:bodyPr>
            <a:lstStyle/>
            <a:p>
              <a:pPr algn="ctr"/>
              <a:r>
                <a:rPr lang="en-GB" sz="1400"/>
                <a:t>Lorem ipsum dolor sit amet, consectetuer adipiscing elit, sed diam nonummy nibh </a:t>
              </a:r>
              <a:endParaRPr lang="en-GB" sz="1400" smtClean="0"/>
            </a:p>
            <a:p>
              <a:pPr algn="ctr"/>
              <a:r>
                <a:rPr lang="en-GB" sz="1400" smtClean="0"/>
                <a:t>euismod</a:t>
              </a:r>
              <a:endParaRPr lang="en-GB" sz="1400"/>
            </a:p>
          </p:txBody>
        </p:sp>
      </p:grpSp>
      <p:grpSp>
        <p:nvGrpSpPr>
          <p:cNvPr id="30" name="Group 29"/>
          <p:cNvGrpSpPr/>
          <p:nvPr/>
        </p:nvGrpSpPr>
        <p:grpSpPr>
          <a:xfrm>
            <a:off x="6428345" y="4014354"/>
            <a:ext cx="2017502" cy="1856765"/>
            <a:chOff x="1104628" y="3986218"/>
            <a:chExt cx="2017502" cy="1856765"/>
          </a:xfrm>
        </p:grpSpPr>
        <p:sp>
          <p:nvSpPr>
            <p:cNvPr id="31" name="TextBox 30"/>
            <p:cNvSpPr txBox="1"/>
            <p:nvPr/>
          </p:nvSpPr>
          <p:spPr>
            <a:xfrm>
              <a:off x="1452783" y="3986218"/>
              <a:ext cx="1321196" cy="461665"/>
            </a:xfrm>
            <a:prstGeom prst="rect">
              <a:avLst/>
            </a:prstGeom>
            <a:noFill/>
          </p:spPr>
          <p:txBody>
            <a:bodyPr wrap="none" rtlCol="0">
              <a:spAutoFit/>
            </a:bodyPr>
            <a:lstStyle/>
            <a:p>
              <a:pPr algn="ctr"/>
              <a:r>
                <a:rPr lang="en-US" sz="2400" b="1" smtClean="0">
                  <a:solidFill>
                    <a:schemeClr val="accent4"/>
                  </a:solidFill>
                  <a:latin typeface="+mj-lt"/>
                </a:rPr>
                <a:t>$87,659</a:t>
              </a:r>
              <a:endParaRPr lang="en-GB" sz="2400" b="1">
                <a:solidFill>
                  <a:schemeClr val="accent4"/>
                </a:solidFill>
                <a:latin typeface="+mj-lt"/>
              </a:endParaRPr>
            </a:p>
          </p:txBody>
        </p:sp>
        <p:sp>
          <p:nvSpPr>
            <p:cNvPr id="32" name="TextBox 31"/>
            <p:cNvSpPr txBox="1"/>
            <p:nvPr/>
          </p:nvSpPr>
          <p:spPr>
            <a:xfrm>
              <a:off x="1652933" y="4334878"/>
              <a:ext cx="920893" cy="338554"/>
            </a:xfrm>
            <a:prstGeom prst="rect">
              <a:avLst/>
            </a:prstGeom>
            <a:noFill/>
          </p:spPr>
          <p:txBody>
            <a:bodyPr wrap="none" rtlCol="0">
              <a:spAutoFit/>
            </a:bodyPr>
            <a:lstStyle/>
            <a:p>
              <a:pPr algn="ctr"/>
              <a:r>
                <a:rPr lang="en-US" sz="1600" b="1" smtClean="0"/>
                <a:t>Revenue</a:t>
              </a:r>
              <a:endParaRPr lang="en-GB" sz="1600" b="1"/>
            </a:p>
          </p:txBody>
        </p:sp>
        <p:sp>
          <p:nvSpPr>
            <p:cNvPr id="33" name="Rectangle 32"/>
            <p:cNvSpPr/>
            <p:nvPr/>
          </p:nvSpPr>
          <p:spPr>
            <a:xfrm>
              <a:off x="1104628" y="4673432"/>
              <a:ext cx="2017502" cy="1169551"/>
            </a:xfrm>
            <a:prstGeom prst="rect">
              <a:avLst/>
            </a:prstGeom>
          </p:spPr>
          <p:txBody>
            <a:bodyPr wrap="square">
              <a:spAutoFit/>
            </a:bodyPr>
            <a:lstStyle/>
            <a:p>
              <a:pPr algn="ctr"/>
              <a:r>
                <a:rPr lang="en-GB" sz="1400"/>
                <a:t>Lorem ipsum dolor sit amet, consectetuer adipiscing elit, sed diam nonummy nibh </a:t>
              </a:r>
              <a:endParaRPr lang="en-GB" sz="1400" smtClean="0"/>
            </a:p>
            <a:p>
              <a:pPr algn="ctr"/>
              <a:r>
                <a:rPr lang="en-GB" sz="1400" smtClean="0"/>
                <a:t>euismod</a:t>
              </a:r>
              <a:endParaRPr lang="en-GB" sz="1400"/>
            </a:p>
          </p:txBody>
        </p:sp>
      </p:grpSp>
      <p:grpSp>
        <p:nvGrpSpPr>
          <p:cNvPr id="34" name="Group 33"/>
          <p:cNvGrpSpPr/>
          <p:nvPr/>
        </p:nvGrpSpPr>
        <p:grpSpPr>
          <a:xfrm>
            <a:off x="9114026" y="4014354"/>
            <a:ext cx="2017502" cy="1856765"/>
            <a:chOff x="1104628" y="3986218"/>
            <a:chExt cx="2017502" cy="1856765"/>
          </a:xfrm>
        </p:grpSpPr>
        <p:sp>
          <p:nvSpPr>
            <p:cNvPr id="35" name="TextBox 34"/>
            <p:cNvSpPr txBox="1"/>
            <p:nvPr/>
          </p:nvSpPr>
          <p:spPr>
            <a:xfrm>
              <a:off x="1452783" y="3986218"/>
              <a:ext cx="1321196" cy="461665"/>
            </a:xfrm>
            <a:prstGeom prst="rect">
              <a:avLst/>
            </a:prstGeom>
            <a:noFill/>
          </p:spPr>
          <p:txBody>
            <a:bodyPr wrap="none" rtlCol="0">
              <a:spAutoFit/>
            </a:bodyPr>
            <a:lstStyle/>
            <a:p>
              <a:pPr algn="ctr"/>
              <a:r>
                <a:rPr lang="en-US" sz="2400" b="1" smtClean="0">
                  <a:solidFill>
                    <a:schemeClr val="accent5"/>
                  </a:solidFill>
                  <a:latin typeface="+mj-lt"/>
                </a:rPr>
                <a:t>$79,518</a:t>
              </a:r>
              <a:endParaRPr lang="en-GB" sz="2400" b="1">
                <a:solidFill>
                  <a:schemeClr val="accent5"/>
                </a:solidFill>
                <a:latin typeface="+mj-lt"/>
              </a:endParaRPr>
            </a:p>
          </p:txBody>
        </p:sp>
        <p:sp>
          <p:nvSpPr>
            <p:cNvPr id="36" name="TextBox 35"/>
            <p:cNvSpPr txBox="1"/>
            <p:nvPr/>
          </p:nvSpPr>
          <p:spPr>
            <a:xfrm>
              <a:off x="1652933" y="4334878"/>
              <a:ext cx="920893" cy="338554"/>
            </a:xfrm>
            <a:prstGeom prst="rect">
              <a:avLst/>
            </a:prstGeom>
            <a:noFill/>
          </p:spPr>
          <p:txBody>
            <a:bodyPr wrap="none" rtlCol="0">
              <a:spAutoFit/>
            </a:bodyPr>
            <a:lstStyle/>
            <a:p>
              <a:pPr algn="ctr"/>
              <a:r>
                <a:rPr lang="en-US" sz="1600" b="1" smtClean="0"/>
                <a:t>Revenue</a:t>
              </a:r>
              <a:endParaRPr lang="en-GB" sz="1600" b="1"/>
            </a:p>
          </p:txBody>
        </p:sp>
        <p:sp>
          <p:nvSpPr>
            <p:cNvPr id="37" name="Rectangle 36"/>
            <p:cNvSpPr/>
            <p:nvPr/>
          </p:nvSpPr>
          <p:spPr>
            <a:xfrm>
              <a:off x="1104628" y="4673432"/>
              <a:ext cx="2017502" cy="1169551"/>
            </a:xfrm>
            <a:prstGeom prst="rect">
              <a:avLst/>
            </a:prstGeom>
          </p:spPr>
          <p:txBody>
            <a:bodyPr wrap="square">
              <a:spAutoFit/>
            </a:bodyPr>
            <a:lstStyle/>
            <a:p>
              <a:pPr algn="ctr"/>
              <a:r>
                <a:rPr lang="en-GB" sz="1400"/>
                <a:t>Lorem ipsum dolor sit amet, consectetuer adipiscing elit, sed diam nonummy nibh </a:t>
              </a:r>
              <a:endParaRPr lang="en-GB" sz="1400" smtClean="0"/>
            </a:p>
            <a:p>
              <a:pPr algn="ctr"/>
              <a:r>
                <a:rPr lang="en-GB" sz="1400" smtClean="0"/>
                <a:t>euismod</a:t>
              </a:r>
              <a:endParaRPr lang="en-GB" sz="1400"/>
            </a:p>
          </p:txBody>
        </p:sp>
      </p:grpSp>
      <p:cxnSp>
        <p:nvCxnSpPr>
          <p:cNvPr id="39" name="Straight Connector 38"/>
          <p:cNvCxnSpPr/>
          <p:nvPr/>
        </p:nvCxnSpPr>
        <p:spPr>
          <a:xfrm>
            <a:off x="3305908" y="2211284"/>
            <a:ext cx="0" cy="355647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5950634" y="2211284"/>
            <a:ext cx="0" cy="355647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8764173" y="2211284"/>
            <a:ext cx="0" cy="355647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p:cTn id="19" dur="500" fill="hold"/>
                                        <p:tgtEl>
                                          <p:spTgt spid="17"/>
                                        </p:tgtEl>
                                        <p:attrNameLst>
                                          <p:attrName>ppt_w</p:attrName>
                                        </p:attrNameLst>
                                      </p:cBhvr>
                                      <p:tavLst>
                                        <p:tav tm="0">
                                          <p:val>
                                            <p:fltVal val="0"/>
                                          </p:val>
                                        </p:tav>
                                        <p:tav tm="100000">
                                          <p:val>
                                            <p:strVal val="#ppt_w"/>
                                          </p:val>
                                        </p:tav>
                                      </p:tavLst>
                                    </p:anim>
                                    <p:anim calcmode="lin" valueType="num">
                                      <p:cBhvr>
                                        <p:cTn id="20" dur="500" fill="hold"/>
                                        <p:tgtEl>
                                          <p:spTgt spid="17"/>
                                        </p:tgtEl>
                                        <p:attrNameLst>
                                          <p:attrName>ppt_h</p:attrName>
                                        </p:attrNameLst>
                                      </p:cBhvr>
                                      <p:tavLst>
                                        <p:tav tm="0">
                                          <p:val>
                                            <p:fltVal val="0"/>
                                          </p:val>
                                        </p:tav>
                                        <p:tav tm="100000">
                                          <p:val>
                                            <p:strVal val="#ppt_h"/>
                                          </p:val>
                                        </p:tav>
                                      </p:tavLst>
                                    </p:anim>
                                    <p:animEffect transition="in" filter="fade">
                                      <p:cBhvr>
                                        <p:cTn id="21" dur="500"/>
                                        <p:tgtEl>
                                          <p:spTgt spid="17"/>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25"/>
                                        </p:tgtEl>
                                        <p:attrNameLst>
                                          <p:attrName>style.visibility</p:attrName>
                                        </p:attrNameLst>
                                      </p:cBhvr>
                                      <p:to>
                                        <p:strVal val="visible"/>
                                      </p:to>
                                    </p:set>
                                    <p:animEffect transition="in" filter="wipe(up)">
                                      <p:cBhvr>
                                        <p:cTn id="25" dur="500"/>
                                        <p:tgtEl>
                                          <p:spTgt spid="25"/>
                                        </p:tgtEl>
                                      </p:cBhvr>
                                    </p:animEffect>
                                  </p:childTnLst>
                                </p:cTn>
                              </p:par>
                            </p:childTnLst>
                          </p:cTn>
                        </p:par>
                        <p:par>
                          <p:cTn id="26" fill="hold">
                            <p:stCondLst>
                              <p:cond delay="2500"/>
                            </p:stCondLst>
                            <p:childTnLst>
                              <p:par>
                                <p:cTn id="27" presetID="22" presetClass="entr" presetSubtype="1"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wipe(up)">
                                      <p:cBhvr>
                                        <p:cTn id="29" dur="500"/>
                                        <p:tgtEl>
                                          <p:spTgt spid="39"/>
                                        </p:tgtEl>
                                      </p:cBhvr>
                                    </p:animEffect>
                                  </p:childTnLst>
                                </p:cTn>
                              </p:par>
                            </p:childTnLst>
                          </p:cTn>
                        </p:par>
                        <p:par>
                          <p:cTn id="30" fill="hold">
                            <p:stCondLst>
                              <p:cond delay="3000"/>
                            </p:stCondLst>
                            <p:childTnLst>
                              <p:par>
                                <p:cTn id="31" presetID="53" presetClass="entr" presetSubtype="16" fill="hold" nodeType="afterEffect">
                                  <p:stCondLst>
                                    <p:cond delay="0"/>
                                  </p:stCondLst>
                                  <p:childTnLst>
                                    <p:set>
                                      <p:cBhvr>
                                        <p:cTn id="32" dur="1" fill="hold">
                                          <p:stCondLst>
                                            <p:cond delay="0"/>
                                          </p:stCondLst>
                                        </p:cTn>
                                        <p:tgtEl>
                                          <p:spTgt spid="20"/>
                                        </p:tgtEl>
                                        <p:attrNameLst>
                                          <p:attrName>style.visibility</p:attrName>
                                        </p:attrNameLst>
                                      </p:cBhvr>
                                      <p:to>
                                        <p:strVal val="visible"/>
                                      </p:to>
                                    </p:set>
                                    <p:anim calcmode="lin" valueType="num">
                                      <p:cBhvr>
                                        <p:cTn id="33" dur="500" fill="hold"/>
                                        <p:tgtEl>
                                          <p:spTgt spid="20"/>
                                        </p:tgtEl>
                                        <p:attrNameLst>
                                          <p:attrName>ppt_w</p:attrName>
                                        </p:attrNameLst>
                                      </p:cBhvr>
                                      <p:tavLst>
                                        <p:tav tm="0">
                                          <p:val>
                                            <p:fltVal val="0"/>
                                          </p:val>
                                        </p:tav>
                                        <p:tav tm="100000">
                                          <p:val>
                                            <p:strVal val="#ppt_w"/>
                                          </p:val>
                                        </p:tav>
                                      </p:tavLst>
                                    </p:anim>
                                    <p:anim calcmode="lin" valueType="num">
                                      <p:cBhvr>
                                        <p:cTn id="34" dur="500" fill="hold"/>
                                        <p:tgtEl>
                                          <p:spTgt spid="20"/>
                                        </p:tgtEl>
                                        <p:attrNameLst>
                                          <p:attrName>ppt_h</p:attrName>
                                        </p:attrNameLst>
                                      </p:cBhvr>
                                      <p:tavLst>
                                        <p:tav tm="0">
                                          <p:val>
                                            <p:fltVal val="0"/>
                                          </p:val>
                                        </p:tav>
                                        <p:tav tm="100000">
                                          <p:val>
                                            <p:strVal val="#ppt_h"/>
                                          </p:val>
                                        </p:tav>
                                      </p:tavLst>
                                    </p:anim>
                                    <p:animEffect transition="in" filter="fade">
                                      <p:cBhvr>
                                        <p:cTn id="35" dur="500"/>
                                        <p:tgtEl>
                                          <p:spTgt spid="20"/>
                                        </p:tgtEl>
                                      </p:cBhvr>
                                    </p:animEffect>
                                  </p:childTnLst>
                                </p:cTn>
                              </p:par>
                            </p:childTnLst>
                          </p:cTn>
                        </p:par>
                        <p:par>
                          <p:cTn id="36" fill="hold">
                            <p:stCondLst>
                              <p:cond delay="3500"/>
                            </p:stCondLst>
                            <p:childTnLst>
                              <p:par>
                                <p:cTn id="37" presetID="22" presetClass="entr" presetSubtype="1" fill="hold" nodeType="afterEffect">
                                  <p:stCondLst>
                                    <p:cond delay="0"/>
                                  </p:stCondLst>
                                  <p:childTnLst>
                                    <p:set>
                                      <p:cBhvr>
                                        <p:cTn id="38" dur="1" fill="hold">
                                          <p:stCondLst>
                                            <p:cond delay="0"/>
                                          </p:stCondLst>
                                        </p:cTn>
                                        <p:tgtEl>
                                          <p:spTgt spid="26"/>
                                        </p:tgtEl>
                                        <p:attrNameLst>
                                          <p:attrName>style.visibility</p:attrName>
                                        </p:attrNameLst>
                                      </p:cBhvr>
                                      <p:to>
                                        <p:strVal val="visible"/>
                                      </p:to>
                                    </p:set>
                                    <p:animEffect transition="in" filter="wipe(up)">
                                      <p:cBhvr>
                                        <p:cTn id="39" dur="500"/>
                                        <p:tgtEl>
                                          <p:spTgt spid="26"/>
                                        </p:tgtEl>
                                      </p:cBhvr>
                                    </p:animEffect>
                                  </p:childTnLst>
                                </p:cTn>
                              </p:par>
                            </p:childTnLst>
                          </p:cTn>
                        </p:par>
                        <p:par>
                          <p:cTn id="40" fill="hold">
                            <p:stCondLst>
                              <p:cond delay="4000"/>
                            </p:stCondLst>
                            <p:childTnLst>
                              <p:par>
                                <p:cTn id="41" presetID="22" presetClass="entr" presetSubtype="1" fill="hold"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wipe(up)">
                                      <p:cBhvr>
                                        <p:cTn id="43" dur="500"/>
                                        <p:tgtEl>
                                          <p:spTgt spid="40"/>
                                        </p:tgtEl>
                                      </p:cBhvr>
                                    </p:animEffect>
                                  </p:childTnLst>
                                </p:cTn>
                              </p:par>
                            </p:childTnLst>
                          </p:cTn>
                        </p:par>
                        <p:par>
                          <p:cTn id="44" fill="hold">
                            <p:stCondLst>
                              <p:cond delay="4500"/>
                            </p:stCondLst>
                            <p:childTnLst>
                              <p:par>
                                <p:cTn id="45" presetID="53" presetClass="entr" presetSubtype="16" fill="hold" nodeType="after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p:cTn id="47" dur="500" fill="hold"/>
                                        <p:tgtEl>
                                          <p:spTgt spid="21"/>
                                        </p:tgtEl>
                                        <p:attrNameLst>
                                          <p:attrName>ppt_w</p:attrName>
                                        </p:attrNameLst>
                                      </p:cBhvr>
                                      <p:tavLst>
                                        <p:tav tm="0">
                                          <p:val>
                                            <p:fltVal val="0"/>
                                          </p:val>
                                        </p:tav>
                                        <p:tav tm="100000">
                                          <p:val>
                                            <p:strVal val="#ppt_w"/>
                                          </p:val>
                                        </p:tav>
                                      </p:tavLst>
                                    </p:anim>
                                    <p:anim calcmode="lin" valueType="num">
                                      <p:cBhvr>
                                        <p:cTn id="48" dur="500" fill="hold"/>
                                        <p:tgtEl>
                                          <p:spTgt spid="21"/>
                                        </p:tgtEl>
                                        <p:attrNameLst>
                                          <p:attrName>ppt_h</p:attrName>
                                        </p:attrNameLst>
                                      </p:cBhvr>
                                      <p:tavLst>
                                        <p:tav tm="0">
                                          <p:val>
                                            <p:fltVal val="0"/>
                                          </p:val>
                                        </p:tav>
                                        <p:tav tm="100000">
                                          <p:val>
                                            <p:strVal val="#ppt_h"/>
                                          </p:val>
                                        </p:tav>
                                      </p:tavLst>
                                    </p:anim>
                                    <p:animEffect transition="in" filter="fade">
                                      <p:cBhvr>
                                        <p:cTn id="49" dur="500"/>
                                        <p:tgtEl>
                                          <p:spTgt spid="21"/>
                                        </p:tgtEl>
                                      </p:cBhvr>
                                    </p:animEffect>
                                  </p:childTnLst>
                                </p:cTn>
                              </p:par>
                            </p:childTnLst>
                          </p:cTn>
                        </p:par>
                        <p:par>
                          <p:cTn id="50" fill="hold">
                            <p:stCondLst>
                              <p:cond delay="5000"/>
                            </p:stCondLst>
                            <p:childTnLst>
                              <p:par>
                                <p:cTn id="51" presetID="22" presetClass="entr" presetSubtype="1" fill="hold" nodeType="after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wipe(up)">
                                      <p:cBhvr>
                                        <p:cTn id="53" dur="500"/>
                                        <p:tgtEl>
                                          <p:spTgt spid="30"/>
                                        </p:tgtEl>
                                      </p:cBhvr>
                                    </p:animEffect>
                                  </p:childTnLst>
                                </p:cTn>
                              </p:par>
                            </p:childTnLst>
                          </p:cTn>
                        </p:par>
                        <p:par>
                          <p:cTn id="54" fill="hold">
                            <p:stCondLst>
                              <p:cond delay="5500"/>
                            </p:stCondLst>
                            <p:childTnLst>
                              <p:par>
                                <p:cTn id="55" presetID="22" presetClass="entr" presetSubtype="1" fill="hold" nodeType="afterEffect">
                                  <p:stCondLst>
                                    <p:cond delay="0"/>
                                  </p:stCondLst>
                                  <p:childTnLst>
                                    <p:set>
                                      <p:cBhvr>
                                        <p:cTn id="56" dur="1" fill="hold">
                                          <p:stCondLst>
                                            <p:cond delay="0"/>
                                          </p:stCondLst>
                                        </p:cTn>
                                        <p:tgtEl>
                                          <p:spTgt spid="41"/>
                                        </p:tgtEl>
                                        <p:attrNameLst>
                                          <p:attrName>style.visibility</p:attrName>
                                        </p:attrNameLst>
                                      </p:cBhvr>
                                      <p:to>
                                        <p:strVal val="visible"/>
                                      </p:to>
                                    </p:set>
                                    <p:animEffect transition="in" filter="wipe(up)">
                                      <p:cBhvr>
                                        <p:cTn id="57" dur="500"/>
                                        <p:tgtEl>
                                          <p:spTgt spid="41"/>
                                        </p:tgtEl>
                                      </p:cBhvr>
                                    </p:animEffect>
                                  </p:childTnLst>
                                </p:cTn>
                              </p:par>
                            </p:childTnLst>
                          </p:cTn>
                        </p:par>
                        <p:par>
                          <p:cTn id="58" fill="hold">
                            <p:stCondLst>
                              <p:cond delay="6000"/>
                            </p:stCondLst>
                            <p:childTnLst>
                              <p:par>
                                <p:cTn id="59" presetID="53" presetClass="entr" presetSubtype="16" fill="hold" nodeType="afterEffect">
                                  <p:stCondLst>
                                    <p:cond delay="0"/>
                                  </p:stCondLst>
                                  <p:childTnLst>
                                    <p:set>
                                      <p:cBhvr>
                                        <p:cTn id="60" dur="1" fill="hold">
                                          <p:stCondLst>
                                            <p:cond delay="0"/>
                                          </p:stCondLst>
                                        </p:cTn>
                                        <p:tgtEl>
                                          <p:spTgt spid="38"/>
                                        </p:tgtEl>
                                        <p:attrNameLst>
                                          <p:attrName>style.visibility</p:attrName>
                                        </p:attrNameLst>
                                      </p:cBhvr>
                                      <p:to>
                                        <p:strVal val="visible"/>
                                      </p:to>
                                    </p:set>
                                    <p:anim calcmode="lin" valueType="num">
                                      <p:cBhvr>
                                        <p:cTn id="61" dur="500" fill="hold"/>
                                        <p:tgtEl>
                                          <p:spTgt spid="38"/>
                                        </p:tgtEl>
                                        <p:attrNameLst>
                                          <p:attrName>ppt_w</p:attrName>
                                        </p:attrNameLst>
                                      </p:cBhvr>
                                      <p:tavLst>
                                        <p:tav tm="0">
                                          <p:val>
                                            <p:fltVal val="0"/>
                                          </p:val>
                                        </p:tav>
                                        <p:tav tm="100000">
                                          <p:val>
                                            <p:strVal val="#ppt_w"/>
                                          </p:val>
                                        </p:tav>
                                      </p:tavLst>
                                    </p:anim>
                                    <p:anim calcmode="lin" valueType="num">
                                      <p:cBhvr>
                                        <p:cTn id="62" dur="500" fill="hold"/>
                                        <p:tgtEl>
                                          <p:spTgt spid="38"/>
                                        </p:tgtEl>
                                        <p:attrNameLst>
                                          <p:attrName>ppt_h</p:attrName>
                                        </p:attrNameLst>
                                      </p:cBhvr>
                                      <p:tavLst>
                                        <p:tav tm="0">
                                          <p:val>
                                            <p:fltVal val="0"/>
                                          </p:val>
                                        </p:tav>
                                        <p:tav tm="100000">
                                          <p:val>
                                            <p:strVal val="#ppt_h"/>
                                          </p:val>
                                        </p:tav>
                                      </p:tavLst>
                                    </p:anim>
                                    <p:animEffect transition="in" filter="fade">
                                      <p:cBhvr>
                                        <p:cTn id="63" dur="500"/>
                                        <p:tgtEl>
                                          <p:spTgt spid="38"/>
                                        </p:tgtEl>
                                      </p:cBhvr>
                                    </p:animEffect>
                                  </p:childTnLst>
                                </p:cTn>
                              </p:par>
                            </p:childTnLst>
                          </p:cTn>
                        </p:par>
                        <p:par>
                          <p:cTn id="64" fill="hold">
                            <p:stCondLst>
                              <p:cond delay="6500"/>
                            </p:stCondLst>
                            <p:childTnLst>
                              <p:par>
                                <p:cTn id="65" presetID="22" presetClass="entr" presetSubtype="1" fill="hold" nodeType="afterEffect">
                                  <p:stCondLst>
                                    <p:cond delay="0"/>
                                  </p:stCondLst>
                                  <p:childTnLst>
                                    <p:set>
                                      <p:cBhvr>
                                        <p:cTn id="66" dur="1" fill="hold">
                                          <p:stCondLst>
                                            <p:cond delay="0"/>
                                          </p:stCondLst>
                                        </p:cTn>
                                        <p:tgtEl>
                                          <p:spTgt spid="34"/>
                                        </p:tgtEl>
                                        <p:attrNameLst>
                                          <p:attrName>style.visibility</p:attrName>
                                        </p:attrNameLst>
                                      </p:cBhvr>
                                      <p:to>
                                        <p:strVal val="visible"/>
                                      </p:to>
                                    </p:set>
                                    <p:animEffect transition="in" filter="wipe(up)">
                                      <p:cBhvr>
                                        <p:cTn id="67"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8"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Arrow Process Diagram</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5" name="Group 4"/>
          <p:cNvGrpSpPr/>
          <p:nvPr/>
        </p:nvGrpSpPr>
        <p:grpSpPr>
          <a:xfrm>
            <a:off x="1951490" y="1772730"/>
            <a:ext cx="10240510" cy="2637708"/>
            <a:chOff x="1951490" y="1772730"/>
            <a:chExt cx="10240510" cy="2637708"/>
          </a:xfrm>
        </p:grpSpPr>
        <p:sp>
          <p:nvSpPr>
            <p:cNvPr id="42" name="Oval 41"/>
            <p:cNvSpPr/>
            <p:nvPr/>
          </p:nvSpPr>
          <p:spPr>
            <a:xfrm>
              <a:off x="8452895" y="3466655"/>
              <a:ext cx="387795" cy="387795"/>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Oval 42"/>
            <p:cNvSpPr/>
            <p:nvPr/>
          </p:nvSpPr>
          <p:spPr>
            <a:xfrm>
              <a:off x="11465094" y="2296011"/>
              <a:ext cx="387795" cy="387795"/>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Oval 39"/>
            <p:cNvSpPr/>
            <p:nvPr/>
          </p:nvSpPr>
          <p:spPr>
            <a:xfrm>
              <a:off x="6357664" y="3480723"/>
              <a:ext cx="387795" cy="387795"/>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Oval 40"/>
            <p:cNvSpPr/>
            <p:nvPr/>
          </p:nvSpPr>
          <p:spPr>
            <a:xfrm>
              <a:off x="9370807" y="2296012"/>
              <a:ext cx="387795" cy="387795"/>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Oval 38"/>
            <p:cNvSpPr/>
            <p:nvPr/>
          </p:nvSpPr>
          <p:spPr>
            <a:xfrm>
              <a:off x="4290775" y="3469396"/>
              <a:ext cx="387795" cy="387795"/>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Oval 37"/>
            <p:cNvSpPr/>
            <p:nvPr/>
          </p:nvSpPr>
          <p:spPr>
            <a:xfrm>
              <a:off x="7332205" y="2300659"/>
              <a:ext cx="387795" cy="387795"/>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AutoShape 3"/>
            <p:cNvSpPr>
              <a:spLocks noChangeAspect="1" noChangeArrowheads="1" noTextEdit="1"/>
            </p:cNvSpPr>
            <p:nvPr/>
          </p:nvSpPr>
          <p:spPr bwMode="auto">
            <a:xfrm>
              <a:off x="1951490" y="1772730"/>
              <a:ext cx="10240510" cy="2637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nvGrpSpPr>
            <p:cNvPr id="4" name="Group 3"/>
            <p:cNvGrpSpPr/>
            <p:nvPr/>
          </p:nvGrpSpPr>
          <p:grpSpPr>
            <a:xfrm>
              <a:off x="1951490" y="1772730"/>
              <a:ext cx="10240510" cy="2637708"/>
              <a:chOff x="1951490" y="1772730"/>
              <a:chExt cx="10240510" cy="2637708"/>
            </a:xfrm>
          </p:grpSpPr>
          <p:sp>
            <p:nvSpPr>
              <p:cNvPr id="14" name="Freeform 13"/>
              <p:cNvSpPr/>
              <p:nvPr/>
            </p:nvSpPr>
            <p:spPr bwMode="auto">
              <a:xfrm>
                <a:off x="1951490" y="2251138"/>
                <a:ext cx="10240510" cy="1693821"/>
              </a:xfrm>
              <a:custGeom>
                <a:avLst/>
                <a:gdLst>
                  <a:gd name="T0" fmla="*/ 1096 w 6336"/>
                  <a:gd name="T1" fmla="*/ 112 h 1048"/>
                  <a:gd name="T2" fmla="*/ 1096 w 6336"/>
                  <a:gd name="T3" fmla="*/ 156 h 1048"/>
                  <a:gd name="T4" fmla="*/ 6336 w 6336"/>
                  <a:gd name="T5" fmla="*/ 156 h 1048"/>
                  <a:gd name="T6" fmla="*/ 6336 w 6336"/>
                  <a:gd name="T7" fmla="*/ 886 h 1048"/>
                  <a:gd name="T8" fmla="*/ 1096 w 6336"/>
                  <a:gd name="T9" fmla="*/ 886 h 1048"/>
                  <a:gd name="T10" fmla="*/ 1096 w 6336"/>
                  <a:gd name="T11" fmla="*/ 939 h 1048"/>
                  <a:gd name="T12" fmla="*/ 1096 w 6336"/>
                  <a:gd name="T13" fmla="*/ 939 h 1048"/>
                  <a:gd name="T14" fmla="*/ 1096 w 6336"/>
                  <a:gd name="T15" fmla="*/ 957 h 1048"/>
                  <a:gd name="T16" fmla="*/ 1094 w 6336"/>
                  <a:gd name="T17" fmla="*/ 972 h 1048"/>
                  <a:gd name="T18" fmla="*/ 1091 w 6336"/>
                  <a:gd name="T19" fmla="*/ 987 h 1048"/>
                  <a:gd name="T20" fmla="*/ 1085 w 6336"/>
                  <a:gd name="T21" fmla="*/ 1000 h 1048"/>
                  <a:gd name="T22" fmla="*/ 1079 w 6336"/>
                  <a:gd name="T23" fmla="*/ 1012 h 1048"/>
                  <a:gd name="T24" fmla="*/ 1072 w 6336"/>
                  <a:gd name="T25" fmla="*/ 1021 h 1048"/>
                  <a:gd name="T26" fmla="*/ 1062 w 6336"/>
                  <a:gd name="T27" fmla="*/ 1029 h 1048"/>
                  <a:gd name="T28" fmla="*/ 1053 w 6336"/>
                  <a:gd name="T29" fmla="*/ 1037 h 1048"/>
                  <a:gd name="T30" fmla="*/ 1043 w 6336"/>
                  <a:gd name="T31" fmla="*/ 1042 h 1048"/>
                  <a:gd name="T32" fmla="*/ 1032 w 6336"/>
                  <a:gd name="T33" fmla="*/ 1046 h 1048"/>
                  <a:gd name="T34" fmla="*/ 1018 w 6336"/>
                  <a:gd name="T35" fmla="*/ 1048 h 1048"/>
                  <a:gd name="T36" fmla="*/ 1005 w 6336"/>
                  <a:gd name="T37" fmla="*/ 1048 h 1048"/>
                  <a:gd name="T38" fmla="*/ 991 w 6336"/>
                  <a:gd name="T39" fmla="*/ 1048 h 1048"/>
                  <a:gd name="T40" fmla="*/ 976 w 6336"/>
                  <a:gd name="T41" fmla="*/ 1046 h 1048"/>
                  <a:gd name="T42" fmla="*/ 961 w 6336"/>
                  <a:gd name="T43" fmla="*/ 1042 h 1048"/>
                  <a:gd name="T44" fmla="*/ 944 w 6336"/>
                  <a:gd name="T45" fmla="*/ 1037 h 1048"/>
                  <a:gd name="T46" fmla="*/ 65 w 6336"/>
                  <a:gd name="T47" fmla="*/ 596 h 1048"/>
                  <a:gd name="T48" fmla="*/ 65 w 6336"/>
                  <a:gd name="T49" fmla="*/ 596 h 1048"/>
                  <a:gd name="T50" fmla="*/ 50 w 6336"/>
                  <a:gd name="T51" fmla="*/ 587 h 1048"/>
                  <a:gd name="T52" fmla="*/ 36 w 6336"/>
                  <a:gd name="T53" fmla="*/ 579 h 1048"/>
                  <a:gd name="T54" fmla="*/ 27 w 6336"/>
                  <a:gd name="T55" fmla="*/ 570 h 1048"/>
                  <a:gd name="T56" fmla="*/ 17 w 6336"/>
                  <a:gd name="T57" fmla="*/ 560 h 1048"/>
                  <a:gd name="T58" fmla="*/ 10 w 6336"/>
                  <a:gd name="T59" fmla="*/ 551 h 1048"/>
                  <a:gd name="T60" fmla="*/ 4 w 6336"/>
                  <a:gd name="T61" fmla="*/ 541 h 1048"/>
                  <a:gd name="T62" fmla="*/ 2 w 6336"/>
                  <a:gd name="T63" fmla="*/ 531 h 1048"/>
                  <a:gd name="T64" fmla="*/ 0 w 6336"/>
                  <a:gd name="T65" fmla="*/ 520 h 1048"/>
                  <a:gd name="T66" fmla="*/ 2 w 6336"/>
                  <a:gd name="T67" fmla="*/ 510 h 1048"/>
                  <a:gd name="T68" fmla="*/ 4 w 6336"/>
                  <a:gd name="T69" fmla="*/ 501 h 1048"/>
                  <a:gd name="T70" fmla="*/ 10 w 6336"/>
                  <a:gd name="T71" fmla="*/ 491 h 1048"/>
                  <a:gd name="T72" fmla="*/ 17 w 6336"/>
                  <a:gd name="T73" fmla="*/ 480 h 1048"/>
                  <a:gd name="T74" fmla="*/ 27 w 6336"/>
                  <a:gd name="T75" fmla="*/ 470 h 1048"/>
                  <a:gd name="T76" fmla="*/ 36 w 6336"/>
                  <a:gd name="T77" fmla="*/ 463 h 1048"/>
                  <a:gd name="T78" fmla="*/ 50 w 6336"/>
                  <a:gd name="T79" fmla="*/ 453 h 1048"/>
                  <a:gd name="T80" fmla="*/ 65 w 6336"/>
                  <a:gd name="T81" fmla="*/ 446 h 1048"/>
                  <a:gd name="T82" fmla="*/ 944 w 6336"/>
                  <a:gd name="T83" fmla="*/ 17 h 1048"/>
                  <a:gd name="T84" fmla="*/ 944 w 6336"/>
                  <a:gd name="T85" fmla="*/ 17 h 1048"/>
                  <a:gd name="T86" fmla="*/ 961 w 6336"/>
                  <a:gd name="T87" fmla="*/ 9 h 1048"/>
                  <a:gd name="T88" fmla="*/ 976 w 6336"/>
                  <a:gd name="T89" fmla="*/ 5 h 1048"/>
                  <a:gd name="T90" fmla="*/ 991 w 6336"/>
                  <a:gd name="T91" fmla="*/ 1 h 1048"/>
                  <a:gd name="T92" fmla="*/ 1005 w 6336"/>
                  <a:gd name="T93" fmla="*/ 0 h 1048"/>
                  <a:gd name="T94" fmla="*/ 1018 w 6336"/>
                  <a:gd name="T95" fmla="*/ 0 h 1048"/>
                  <a:gd name="T96" fmla="*/ 1032 w 6336"/>
                  <a:gd name="T97" fmla="*/ 3 h 1048"/>
                  <a:gd name="T98" fmla="*/ 1043 w 6336"/>
                  <a:gd name="T99" fmla="*/ 7 h 1048"/>
                  <a:gd name="T100" fmla="*/ 1053 w 6336"/>
                  <a:gd name="T101" fmla="*/ 13 h 1048"/>
                  <a:gd name="T102" fmla="*/ 1062 w 6336"/>
                  <a:gd name="T103" fmla="*/ 20 h 1048"/>
                  <a:gd name="T104" fmla="*/ 1072 w 6336"/>
                  <a:gd name="T105" fmla="*/ 28 h 1048"/>
                  <a:gd name="T106" fmla="*/ 1079 w 6336"/>
                  <a:gd name="T107" fmla="*/ 40 h 1048"/>
                  <a:gd name="T108" fmla="*/ 1085 w 6336"/>
                  <a:gd name="T109" fmla="*/ 51 h 1048"/>
                  <a:gd name="T110" fmla="*/ 1091 w 6336"/>
                  <a:gd name="T111" fmla="*/ 64 h 1048"/>
                  <a:gd name="T112" fmla="*/ 1094 w 6336"/>
                  <a:gd name="T113" fmla="*/ 80 h 1048"/>
                  <a:gd name="T114" fmla="*/ 1096 w 6336"/>
                  <a:gd name="T115" fmla="*/ 95 h 1048"/>
                  <a:gd name="T116" fmla="*/ 1096 w 6336"/>
                  <a:gd name="T117" fmla="*/ 112 h 1048"/>
                  <a:gd name="T118" fmla="*/ 1096 w 6336"/>
                  <a:gd name="T119" fmla="*/ 112 h 1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36" h="1048">
                    <a:moveTo>
                      <a:pt x="1096" y="112"/>
                    </a:moveTo>
                    <a:lnTo>
                      <a:pt x="1096" y="156"/>
                    </a:lnTo>
                    <a:lnTo>
                      <a:pt x="6336" y="156"/>
                    </a:lnTo>
                    <a:lnTo>
                      <a:pt x="6336" y="886"/>
                    </a:lnTo>
                    <a:lnTo>
                      <a:pt x="1096" y="886"/>
                    </a:lnTo>
                    <a:lnTo>
                      <a:pt x="1096" y="939"/>
                    </a:lnTo>
                    <a:lnTo>
                      <a:pt x="1096" y="939"/>
                    </a:lnTo>
                    <a:lnTo>
                      <a:pt x="1096" y="957"/>
                    </a:lnTo>
                    <a:lnTo>
                      <a:pt x="1094" y="972"/>
                    </a:lnTo>
                    <a:lnTo>
                      <a:pt x="1091" y="987"/>
                    </a:lnTo>
                    <a:lnTo>
                      <a:pt x="1085" y="1000"/>
                    </a:lnTo>
                    <a:lnTo>
                      <a:pt x="1079" y="1012"/>
                    </a:lnTo>
                    <a:lnTo>
                      <a:pt x="1072" y="1021"/>
                    </a:lnTo>
                    <a:lnTo>
                      <a:pt x="1062" y="1029"/>
                    </a:lnTo>
                    <a:lnTo>
                      <a:pt x="1053" y="1037"/>
                    </a:lnTo>
                    <a:lnTo>
                      <a:pt x="1043" y="1042"/>
                    </a:lnTo>
                    <a:lnTo>
                      <a:pt x="1032" y="1046"/>
                    </a:lnTo>
                    <a:lnTo>
                      <a:pt x="1018" y="1048"/>
                    </a:lnTo>
                    <a:lnTo>
                      <a:pt x="1005" y="1048"/>
                    </a:lnTo>
                    <a:lnTo>
                      <a:pt x="991" y="1048"/>
                    </a:lnTo>
                    <a:lnTo>
                      <a:pt x="976" y="1046"/>
                    </a:lnTo>
                    <a:lnTo>
                      <a:pt x="961" y="1042"/>
                    </a:lnTo>
                    <a:lnTo>
                      <a:pt x="944" y="1037"/>
                    </a:lnTo>
                    <a:lnTo>
                      <a:pt x="65" y="596"/>
                    </a:lnTo>
                    <a:lnTo>
                      <a:pt x="65" y="596"/>
                    </a:lnTo>
                    <a:lnTo>
                      <a:pt x="50" y="587"/>
                    </a:lnTo>
                    <a:lnTo>
                      <a:pt x="36" y="579"/>
                    </a:lnTo>
                    <a:lnTo>
                      <a:pt x="27" y="570"/>
                    </a:lnTo>
                    <a:lnTo>
                      <a:pt x="17" y="560"/>
                    </a:lnTo>
                    <a:lnTo>
                      <a:pt x="10" y="551"/>
                    </a:lnTo>
                    <a:lnTo>
                      <a:pt x="4" y="541"/>
                    </a:lnTo>
                    <a:lnTo>
                      <a:pt x="2" y="531"/>
                    </a:lnTo>
                    <a:lnTo>
                      <a:pt x="0" y="520"/>
                    </a:lnTo>
                    <a:lnTo>
                      <a:pt x="2" y="510"/>
                    </a:lnTo>
                    <a:lnTo>
                      <a:pt x="4" y="501"/>
                    </a:lnTo>
                    <a:lnTo>
                      <a:pt x="10" y="491"/>
                    </a:lnTo>
                    <a:lnTo>
                      <a:pt x="17" y="480"/>
                    </a:lnTo>
                    <a:lnTo>
                      <a:pt x="27" y="470"/>
                    </a:lnTo>
                    <a:lnTo>
                      <a:pt x="36" y="463"/>
                    </a:lnTo>
                    <a:lnTo>
                      <a:pt x="50" y="453"/>
                    </a:lnTo>
                    <a:lnTo>
                      <a:pt x="65" y="446"/>
                    </a:lnTo>
                    <a:lnTo>
                      <a:pt x="944" y="17"/>
                    </a:lnTo>
                    <a:lnTo>
                      <a:pt x="944" y="17"/>
                    </a:lnTo>
                    <a:lnTo>
                      <a:pt x="961" y="9"/>
                    </a:lnTo>
                    <a:lnTo>
                      <a:pt x="976" y="5"/>
                    </a:lnTo>
                    <a:lnTo>
                      <a:pt x="991" y="1"/>
                    </a:lnTo>
                    <a:lnTo>
                      <a:pt x="1005" y="0"/>
                    </a:lnTo>
                    <a:lnTo>
                      <a:pt x="1018" y="0"/>
                    </a:lnTo>
                    <a:lnTo>
                      <a:pt x="1032" y="3"/>
                    </a:lnTo>
                    <a:lnTo>
                      <a:pt x="1043" y="7"/>
                    </a:lnTo>
                    <a:lnTo>
                      <a:pt x="1053" y="13"/>
                    </a:lnTo>
                    <a:lnTo>
                      <a:pt x="1062" y="20"/>
                    </a:lnTo>
                    <a:lnTo>
                      <a:pt x="1072" y="28"/>
                    </a:lnTo>
                    <a:lnTo>
                      <a:pt x="1079" y="40"/>
                    </a:lnTo>
                    <a:lnTo>
                      <a:pt x="1085" y="51"/>
                    </a:lnTo>
                    <a:lnTo>
                      <a:pt x="1091" y="64"/>
                    </a:lnTo>
                    <a:lnTo>
                      <a:pt x="1094" y="80"/>
                    </a:lnTo>
                    <a:lnTo>
                      <a:pt x="1096" y="95"/>
                    </a:lnTo>
                    <a:lnTo>
                      <a:pt x="1096" y="112"/>
                    </a:lnTo>
                    <a:lnTo>
                      <a:pt x="1096" y="112"/>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8" name="Freeform 12"/>
              <p:cNvSpPr/>
              <p:nvPr/>
            </p:nvSpPr>
            <p:spPr bwMode="auto">
              <a:xfrm>
                <a:off x="8511819" y="1772730"/>
                <a:ext cx="3316530" cy="2634475"/>
              </a:xfrm>
              <a:custGeom>
                <a:avLst/>
                <a:gdLst>
                  <a:gd name="T0" fmla="*/ 1999 w 2052"/>
                  <a:gd name="T1" fmla="*/ 334 h 1630"/>
                  <a:gd name="T2" fmla="*/ 1741 w 2052"/>
                  <a:gd name="T3" fmla="*/ 183 h 1630"/>
                  <a:gd name="T4" fmla="*/ 1686 w 2052"/>
                  <a:gd name="T5" fmla="*/ 162 h 1630"/>
                  <a:gd name="T6" fmla="*/ 1429 w 2052"/>
                  <a:gd name="T7" fmla="*/ 11 h 1630"/>
                  <a:gd name="T8" fmla="*/ 1419 w 2052"/>
                  <a:gd name="T9" fmla="*/ 6 h 1630"/>
                  <a:gd name="T10" fmla="*/ 1400 w 2052"/>
                  <a:gd name="T11" fmla="*/ 0 h 1630"/>
                  <a:gd name="T12" fmla="*/ 1375 w 2052"/>
                  <a:gd name="T13" fmla="*/ 2 h 1630"/>
                  <a:gd name="T14" fmla="*/ 1347 w 2052"/>
                  <a:gd name="T15" fmla="*/ 13 h 1630"/>
                  <a:gd name="T16" fmla="*/ 1320 w 2052"/>
                  <a:gd name="T17" fmla="*/ 32 h 1630"/>
                  <a:gd name="T18" fmla="*/ 633 w 2052"/>
                  <a:gd name="T19" fmla="*/ 721 h 1630"/>
                  <a:gd name="T20" fmla="*/ 452 w 2052"/>
                  <a:gd name="T21" fmla="*/ 902 h 1630"/>
                  <a:gd name="T22" fmla="*/ 119 w 2052"/>
                  <a:gd name="T23" fmla="*/ 1235 h 1630"/>
                  <a:gd name="T24" fmla="*/ 94 w 2052"/>
                  <a:gd name="T25" fmla="*/ 1253 h 1630"/>
                  <a:gd name="T26" fmla="*/ 56 w 2052"/>
                  <a:gd name="T27" fmla="*/ 1270 h 1630"/>
                  <a:gd name="T28" fmla="*/ 25 w 2052"/>
                  <a:gd name="T29" fmla="*/ 1272 h 1630"/>
                  <a:gd name="T30" fmla="*/ 0 w 2052"/>
                  <a:gd name="T31" fmla="*/ 1268 h 1630"/>
                  <a:gd name="T32" fmla="*/ 54 w 2052"/>
                  <a:gd name="T33" fmla="*/ 1300 h 1630"/>
                  <a:gd name="T34" fmla="*/ 313 w 2052"/>
                  <a:gd name="T35" fmla="*/ 1439 h 1630"/>
                  <a:gd name="T36" fmla="*/ 366 w 2052"/>
                  <a:gd name="T37" fmla="*/ 1472 h 1630"/>
                  <a:gd name="T38" fmla="*/ 624 w 2052"/>
                  <a:gd name="T39" fmla="*/ 1622 h 1630"/>
                  <a:gd name="T40" fmla="*/ 643 w 2052"/>
                  <a:gd name="T41" fmla="*/ 1628 h 1630"/>
                  <a:gd name="T42" fmla="*/ 679 w 2052"/>
                  <a:gd name="T43" fmla="*/ 1626 h 1630"/>
                  <a:gd name="T44" fmla="*/ 706 w 2052"/>
                  <a:gd name="T45" fmla="*/ 1615 h 1630"/>
                  <a:gd name="T46" fmla="*/ 725 w 2052"/>
                  <a:gd name="T47" fmla="*/ 1598 h 1630"/>
                  <a:gd name="T48" fmla="*/ 740 w 2052"/>
                  <a:gd name="T49" fmla="*/ 1590 h 1630"/>
                  <a:gd name="T50" fmla="*/ 1600 w 2052"/>
                  <a:gd name="T51" fmla="*/ 730 h 1630"/>
                  <a:gd name="T52" fmla="*/ 1943 w 2052"/>
                  <a:gd name="T53" fmla="*/ 387 h 1630"/>
                  <a:gd name="T54" fmla="*/ 1953 w 2052"/>
                  <a:gd name="T55" fmla="*/ 377 h 1630"/>
                  <a:gd name="T56" fmla="*/ 1974 w 2052"/>
                  <a:gd name="T57" fmla="*/ 366 h 1630"/>
                  <a:gd name="T58" fmla="*/ 2002 w 2052"/>
                  <a:gd name="T59" fmla="*/ 357 h 1630"/>
                  <a:gd name="T60" fmla="*/ 2033 w 2052"/>
                  <a:gd name="T61" fmla="*/ 358 h 1630"/>
                  <a:gd name="T62" fmla="*/ 2052 w 2052"/>
                  <a:gd name="T63" fmla="*/ 366 h 1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2" h="1630">
                    <a:moveTo>
                      <a:pt x="1999" y="334"/>
                    </a:moveTo>
                    <a:lnTo>
                      <a:pt x="1999" y="334"/>
                    </a:lnTo>
                    <a:lnTo>
                      <a:pt x="1741" y="183"/>
                    </a:lnTo>
                    <a:lnTo>
                      <a:pt x="1741" y="183"/>
                    </a:lnTo>
                    <a:lnTo>
                      <a:pt x="1686" y="162"/>
                    </a:lnTo>
                    <a:lnTo>
                      <a:pt x="1686" y="162"/>
                    </a:lnTo>
                    <a:lnTo>
                      <a:pt x="1429" y="11"/>
                    </a:lnTo>
                    <a:lnTo>
                      <a:pt x="1429" y="11"/>
                    </a:lnTo>
                    <a:lnTo>
                      <a:pt x="1429" y="11"/>
                    </a:lnTo>
                    <a:lnTo>
                      <a:pt x="1419" y="6"/>
                    </a:lnTo>
                    <a:lnTo>
                      <a:pt x="1409" y="2"/>
                    </a:lnTo>
                    <a:lnTo>
                      <a:pt x="1400" y="0"/>
                    </a:lnTo>
                    <a:lnTo>
                      <a:pt x="1390" y="0"/>
                    </a:lnTo>
                    <a:lnTo>
                      <a:pt x="1375" y="2"/>
                    </a:lnTo>
                    <a:lnTo>
                      <a:pt x="1360" y="6"/>
                    </a:lnTo>
                    <a:lnTo>
                      <a:pt x="1347" y="13"/>
                    </a:lnTo>
                    <a:lnTo>
                      <a:pt x="1335" y="21"/>
                    </a:lnTo>
                    <a:lnTo>
                      <a:pt x="1320" y="32"/>
                    </a:lnTo>
                    <a:lnTo>
                      <a:pt x="1310" y="32"/>
                    </a:lnTo>
                    <a:lnTo>
                      <a:pt x="633" y="721"/>
                    </a:lnTo>
                    <a:lnTo>
                      <a:pt x="633" y="721"/>
                    </a:lnTo>
                    <a:lnTo>
                      <a:pt x="452" y="902"/>
                    </a:lnTo>
                    <a:lnTo>
                      <a:pt x="452" y="902"/>
                    </a:lnTo>
                    <a:lnTo>
                      <a:pt x="119" y="1235"/>
                    </a:lnTo>
                    <a:lnTo>
                      <a:pt x="119" y="1235"/>
                    </a:lnTo>
                    <a:lnTo>
                      <a:pt x="94" y="1253"/>
                    </a:lnTo>
                    <a:lnTo>
                      <a:pt x="73" y="1262"/>
                    </a:lnTo>
                    <a:lnTo>
                      <a:pt x="56" y="1270"/>
                    </a:lnTo>
                    <a:lnTo>
                      <a:pt x="39" y="1272"/>
                    </a:lnTo>
                    <a:lnTo>
                      <a:pt x="25" y="1272"/>
                    </a:lnTo>
                    <a:lnTo>
                      <a:pt x="14" y="1270"/>
                    </a:lnTo>
                    <a:lnTo>
                      <a:pt x="0" y="1268"/>
                    </a:lnTo>
                    <a:lnTo>
                      <a:pt x="54" y="1300"/>
                    </a:lnTo>
                    <a:lnTo>
                      <a:pt x="54" y="1300"/>
                    </a:lnTo>
                    <a:lnTo>
                      <a:pt x="313" y="1439"/>
                    </a:lnTo>
                    <a:lnTo>
                      <a:pt x="313" y="1439"/>
                    </a:lnTo>
                    <a:lnTo>
                      <a:pt x="366" y="1472"/>
                    </a:lnTo>
                    <a:lnTo>
                      <a:pt x="366" y="1472"/>
                    </a:lnTo>
                    <a:lnTo>
                      <a:pt x="624" y="1622"/>
                    </a:lnTo>
                    <a:lnTo>
                      <a:pt x="624" y="1622"/>
                    </a:lnTo>
                    <a:lnTo>
                      <a:pt x="624" y="1622"/>
                    </a:lnTo>
                    <a:lnTo>
                      <a:pt x="643" y="1628"/>
                    </a:lnTo>
                    <a:lnTo>
                      <a:pt x="662" y="1630"/>
                    </a:lnTo>
                    <a:lnTo>
                      <a:pt x="679" y="1626"/>
                    </a:lnTo>
                    <a:lnTo>
                      <a:pt x="694" y="1622"/>
                    </a:lnTo>
                    <a:lnTo>
                      <a:pt x="706" y="1615"/>
                    </a:lnTo>
                    <a:lnTo>
                      <a:pt x="717" y="1607"/>
                    </a:lnTo>
                    <a:lnTo>
                      <a:pt x="725" y="1598"/>
                    </a:lnTo>
                    <a:lnTo>
                      <a:pt x="731" y="1590"/>
                    </a:lnTo>
                    <a:lnTo>
                      <a:pt x="740" y="1590"/>
                    </a:lnTo>
                    <a:lnTo>
                      <a:pt x="1429" y="902"/>
                    </a:lnTo>
                    <a:lnTo>
                      <a:pt x="1600" y="730"/>
                    </a:lnTo>
                    <a:lnTo>
                      <a:pt x="1600" y="730"/>
                    </a:lnTo>
                    <a:lnTo>
                      <a:pt x="1943" y="387"/>
                    </a:lnTo>
                    <a:lnTo>
                      <a:pt x="1943" y="387"/>
                    </a:lnTo>
                    <a:lnTo>
                      <a:pt x="1953" y="377"/>
                    </a:lnTo>
                    <a:lnTo>
                      <a:pt x="1964" y="372"/>
                    </a:lnTo>
                    <a:lnTo>
                      <a:pt x="1974" y="366"/>
                    </a:lnTo>
                    <a:lnTo>
                      <a:pt x="1983" y="362"/>
                    </a:lnTo>
                    <a:lnTo>
                      <a:pt x="2002" y="357"/>
                    </a:lnTo>
                    <a:lnTo>
                      <a:pt x="2018" y="357"/>
                    </a:lnTo>
                    <a:lnTo>
                      <a:pt x="2033" y="358"/>
                    </a:lnTo>
                    <a:lnTo>
                      <a:pt x="2042" y="362"/>
                    </a:lnTo>
                    <a:lnTo>
                      <a:pt x="2052" y="366"/>
                    </a:lnTo>
                    <a:lnTo>
                      <a:pt x="1999" y="334"/>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19" name="组合 11"/>
              <p:cNvGrpSpPr/>
              <p:nvPr/>
            </p:nvGrpSpPr>
            <p:grpSpPr>
              <a:xfrm>
                <a:off x="4364539" y="1772730"/>
                <a:ext cx="3316528" cy="2637708"/>
                <a:chOff x="4503738" y="2711450"/>
                <a:chExt cx="3257550" cy="2590800"/>
              </a:xfrm>
            </p:grpSpPr>
            <p:sp>
              <p:nvSpPr>
                <p:cNvPr id="22" name="Line 13"/>
                <p:cNvSpPr>
                  <a:spLocks noChangeShapeType="1"/>
                </p:cNvSpPr>
                <p:nvPr/>
              </p:nvSpPr>
              <p:spPr bwMode="auto">
                <a:xfrm>
                  <a:off x="5935663" y="530225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Line 14"/>
                <p:cNvSpPr>
                  <a:spLocks noChangeShapeType="1"/>
                </p:cNvSpPr>
                <p:nvPr/>
              </p:nvSpPr>
              <p:spPr bwMode="auto">
                <a:xfrm>
                  <a:off x="5935663" y="530225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5"/>
                <p:cNvSpPr/>
                <p:nvPr/>
              </p:nvSpPr>
              <p:spPr bwMode="auto">
                <a:xfrm>
                  <a:off x="4503738" y="2711450"/>
                  <a:ext cx="3257550" cy="2587625"/>
                </a:xfrm>
                <a:custGeom>
                  <a:avLst/>
                  <a:gdLst>
                    <a:gd name="T0" fmla="*/ 1996 w 2052"/>
                    <a:gd name="T1" fmla="*/ 334 h 1630"/>
                    <a:gd name="T2" fmla="*/ 1741 w 2052"/>
                    <a:gd name="T3" fmla="*/ 183 h 1630"/>
                    <a:gd name="T4" fmla="*/ 1685 w 2052"/>
                    <a:gd name="T5" fmla="*/ 162 h 1630"/>
                    <a:gd name="T6" fmla="*/ 1428 w 2052"/>
                    <a:gd name="T7" fmla="*/ 11 h 1630"/>
                    <a:gd name="T8" fmla="*/ 1419 w 2052"/>
                    <a:gd name="T9" fmla="*/ 6 h 1630"/>
                    <a:gd name="T10" fmla="*/ 1399 w 2052"/>
                    <a:gd name="T11" fmla="*/ 0 h 1630"/>
                    <a:gd name="T12" fmla="*/ 1373 w 2052"/>
                    <a:gd name="T13" fmla="*/ 2 h 1630"/>
                    <a:gd name="T14" fmla="*/ 1346 w 2052"/>
                    <a:gd name="T15" fmla="*/ 13 h 1630"/>
                    <a:gd name="T16" fmla="*/ 1321 w 2052"/>
                    <a:gd name="T17" fmla="*/ 32 h 1630"/>
                    <a:gd name="T18" fmla="*/ 622 w 2052"/>
                    <a:gd name="T19" fmla="*/ 721 h 1630"/>
                    <a:gd name="T20" fmla="*/ 450 w 2052"/>
                    <a:gd name="T21" fmla="*/ 902 h 1630"/>
                    <a:gd name="T22" fmla="*/ 118 w 2052"/>
                    <a:gd name="T23" fmla="*/ 1235 h 1630"/>
                    <a:gd name="T24" fmla="*/ 95 w 2052"/>
                    <a:gd name="T25" fmla="*/ 1253 h 1630"/>
                    <a:gd name="T26" fmla="*/ 55 w 2052"/>
                    <a:gd name="T27" fmla="*/ 1270 h 1630"/>
                    <a:gd name="T28" fmla="*/ 27 w 2052"/>
                    <a:gd name="T29" fmla="*/ 1272 h 1630"/>
                    <a:gd name="T30" fmla="*/ 0 w 2052"/>
                    <a:gd name="T31" fmla="*/ 1268 h 1630"/>
                    <a:gd name="T32" fmla="*/ 53 w 2052"/>
                    <a:gd name="T33" fmla="*/ 1300 h 1630"/>
                    <a:gd name="T34" fmla="*/ 311 w 2052"/>
                    <a:gd name="T35" fmla="*/ 1439 h 1630"/>
                    <a:gd name="T36" fmla="*/ 357 w 2052"/>
                    <a:gd name="T37" fmla="*/ 1472 h 1630"/>
                    <a:gd name="T38" fmla="*/ 622 w 2052"/>
                    <a:gd name="T39" fmla="*/ 1622 h 1630"/>
                    <a:gd name="T40" fmla="*/ 643 w 2052"/>
                    <a:gd name="T41" fmla="*/ 1628 h 1630"/>
                    <a:gd name="T42" fmla="*/ 677 w 2052"/>
                    <a:gd name="T43" fmla="*/ 1626 h 1630"/>
                    <a:gd name="T44" fmla="*/ 705 w 2052"/>
                    <a:gd name="T45" fmla="*/ 1615 h 1630"/>
                    <a:gd name="T46" fmla="*/ 725 w 2052"/>
                    <a:gd name="T47" fmla="*/ 1598 h 1630"/>
                    <a:gd name="T48" fmla="*/ 742 w 2052"/>
                    <a:gd name="T49" fmla="*/ 1590 h 1630"/>
                    <a:gd name="T50" fmla="*/ 1602 w 2052"/>
                    <a:gd name="T51" fmla="*/ 730 h 1630"/>
                    <a:gd name="T52" fmla="*/ 1945 w 2052"/>
                    <a:gd name="T53" fmla="*/ 387 h 1630"/>
                    <a:gd name="T54" fmla="*/ 1954 w 2052"/>
                    <a:gd name="T55" fmla="*/ 377 h 1630"/>
                    <a:gd name="T56" fmla="*/ 1973 w 2052"/>
                    <a:gd name="T57" fmla="*/ 366 h 1630"/>
                    <a:gd name="T58" fmla="*/ 2002 w 2052"/>
                    <a:gd name="T59" fmla="*/ 357 h 1630"/>
                    <a:gd name="T60" fmla="*/ 2031 w 2052"/>
                    <a:gd name="T61" fmla="*/ 358 h 1630"/>
                    <a:gd name="T62" fmla="*/ 2052 w 2052"/>
                    <a:gd name="T63" fmla="*/ 366 h 1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2" h="1630">
                      <a:moveTo>
                        <a:pt x="1996" y="334"/>
                      </a:moveTo>
                      <a:lnTo>
                        <a:pt x="1996" y="334"/>
                      </a:lnTo>
                      <a:lnTo>
                        <a:pt x="1741" y="183"/>
                      </a:lnTo>
                      <a:lnTo>
                        <a:pt x="1741" y="183"/>
                      </a:lnTo>
                      <a:lnTo>
                        <a:pt x="1685" y="162"/>
                      </a:lnTo>
                      <a:lnTo>
                        <a:pt x="1685" y="162"/>
                      </a:lnTo>
                      <a:lnTo>
                        <a:pt x="1428" y="11"/>
                      </a:lnTo>
                      <a:lnTo>
                        <a:pt x="1428" y="11"/>
                      </a:lnTo>
                      <a:lnTo>
                        <a:pt x="1428" y="11"/>
                      </a:lnTo>
                      <a:lnTo>
                        <a:pt x="1419" y="6"/>
                      </a:lnTo>
                      <a:lnTo>
                        <a:pt x="1409" y="2"/>
                      </a:lnTo>
                      <a:lnTo>
                        <a:pt x="1399" y="0"/>
                      </a:lnTo>
                      <a:lnTo>
                        <a:pt x="1390" y="0"/>
                      </a:lnTo>
                      <a:lnTo>
                        <a:pt x="1373" y="2"/>
                      </a:lnTo>
                      <a:lnTo>
                        <a:pt x="1359" y="6"/>
                      </a:lnTo>
                      <a:lnTo>
                        <a:pt x="1346" y="13"/>
                      </a:lnTo>
                      <a:lnTo>
                        <a:pt x="1335" y="21"/>
                      </a:lnTo>
                      <a:lnTo>
                        <a:pt x="1321" y="32"/>
                      </a:lnTo>
                      <a:lnTo>
                        <a:pt x="1321" y="32"/>
                      </a:lnTo>
                      <a:lnTo>
                        <a:pt x="622" y="721"/>
                      </a:lnTo>
                      <a:lnTo>
                        <a:pt x="622" y="721"/>
                      </a:lnTo>
                      <a:lnTo>
                        <a:pt x="450" y="902"/>
                      </a:lnTo>
                      <a:lnTo>
                        <a:pt x="450" y="902"/>
                      </a:lnTo>
                      <a:lnTo>
                        <a:pt x="118" y="1235"/>
                      </a:lnTo>
                      <a:lnTo>
                        <a:pt x="118" y="1235"/>
                      </a:lnTo>
                      <a:lnTo>
                        <a:pt x="95" y="1253"/>
                      </a:lnTo>
                      <a:lnTo>
                        <a:pt x="74" y="1262"/>
                      </a:lnTo>
                      <a:lnTo>
                        <a:pt x="55" y="1270"/>
                      </a:lnTo>
                      <a:lnTo>
                        <a:pt x="40" y="1272"/>
                      </a:lnTo>
                      <a:lnTo>
                        <a:pt x="27" y="1272"/>
                      </a:lnTo>
                      <a:lnTo>
                        <a:pt x="15" y="1270"/>
                      </a:lnTo>
                      <a:lnTo>
                        <a:pt x="0" y="1268"/>
                      </a:lnTo>
                      <a:lnTo>
                        <a:pt x="53" y="1300"/>
                      </a:lnTo>
                      <a:lnTo>
                        <a:pt x="53" y="1300"/>
                      </a:lnTo>
                      <a:lnTo>
                        <a:pt x="311" y="1439"/>
                      </a:lnTo>
                      <a:lnTo>
                        <a:pt x="311" y="1439"/>
                      </a:lnTo>
                      <a:lnTo>
                        <a:pt x="357" y="1472"/>
                      </a:lnTo>
                      <a:lnTo>
                        <a:pt x="357" y="1472"/>
                      </a:lnTo>
                      <a:lnTo>
                        <a:pt x="622" y="1622"/>
                      </a:lnTo>
                      <a:lnTo>
                        <a:pt x="622" y="1622"/>
                      </a:lnTo>
                      <a:lnTo>
                        <a:pt x="622" y="1622"/>
                      </a:lnTo>
                      <a:lnTo>
                        <a:pt x="643" y="1628"/>
                      </a:lnTo>
                      <a:lnTo>
                        <a:pt x="660" y="1630"/>
                      </a:lnTo>
                      <a:lnTo>
                        <a:pt x="677" y="1626"/>
                      </a:lnTo>
                      <a:lnTo>
                        <a:pt x="692" y="1622"/>
                      </a:lnTo>
                      <a:lnTo>
                        <a:pt x="705" y="1615"/>
                      </a:lnTo>
                      <a:lnTo>
                        <a:pt x="715" y="1607"/>
                      </a:lnTo>
                      <a:lnTo>
                        <a:pt x="725" y="1598"/>
                      </a:lnTo>
                      <a:lnTo>
                        <a:pt x="728" y="1590"/>
                      </a:lnTo>
                      <a:lnTo>
                        <a:pt x="742" y="1590"/>
                      </a:lnTo>
                      <a:lnTo>
                        <a:pt x="1428" y="902"/>
                      </a:lnTo>
                      <a:lnTo>
                        <a:pt x="1602" y="730"/>
                      </a:lnTo>
                      <a:lnTo>
                        <a:pt x="1602" y="730"/>
                      </a:lnTo>
                      <a:lnTo>
                        <a:pt x="1945" y="387"/>
                      </a:lnTo>
                      <a:lnTo>
                        <a:pt x="1945" y="387"/>
                      </a:lnTo>
                      <a:lnTo>
                        <a:pt x="1954" y="377"/>
                      </a:lnTo>
                      <a:lnTo>
                        <a:pt x="1964" y="372"/>
                      </a:lnTo>
                      <a:lnTo>
                        <a:pt x="1973" y="366"/>
                      </a:lnTo>
                      <a:lnTo>
                        <a:pt x="1983" y="362"/>
                      </a:lnTo>
                      <a:lnTo>
                        <a:pt x="2002" y="357"/>
                      </a:lnTo>
                      <a:lnTo>
                        <a:pt x="2017" y="357"/>
                      </a:lnTo>
                      <a:lnTo>
                        <a:pt x="2031" y="358"/>
                      </a:lnTo>
                      <a:lnTo>
                        <a:pt x="2042" y="362"/>
                      </a:lnTo>
                      <a:lnTo>
                        <a:pt x="2052" y="366"/>
                      </a:lnTo>
                      <a:lnTo>
                        <a:pt x="1996" y="334"/>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8" name="Freeform 16"/>
              <p:cNvSpPr/>
              <p:nvPr/>
            </p:nvSpPr>
            <p:spPr bwMode="auto">
              <a:xfrm>
                <a:off x="6413937" y="1772730"/>
                <a:ext cx="3316529" cy="2634475"/>
              </a:xfrm>
              <a:custGeom>
                <a:avLst/>
                <a:gdLst>
                  <a:gd name="T0" fmla="*/ 1996 w 2052"/>
                  <a:gd name="T1" fmla="*/ 334 h 1630"/>
                  <a:gd name="T2" fmla="*/ 1739 w 2052"/>
                  <a:gd name="T3" fmla="*/ 183 h 1630"/>
                  <a:gd name="T4" fmla="*/ 1685 w 2052"/>
                  <a:gd name="T5" fmla="*/ 162 h 1630"/>
                  <a:gd name="T6" fmla="*/ 1428 w 2052"/>
                  <a:gd name="T7" fmla="*/ 11 h 1630"/>
                  <a:gd name="T8" fmla="*/ 1419 w 2052"/>
                  <a:gd name="T9" fmla="*/ 6 h 1630"/>
                  <a:gd name="T10" fmla="*/ 1399 w 2052"/>
                  <a:gd name="T11" fmla="*/ 0 h 1630"/>
                  <a:gd name="T12" fmla="*/ 1373 w 2052"/>
                  <a:gd name="T13" fmla="*/ 2 h 1630"/>
                  <a:gd name="T14" fmla="*/ 1346 w 2052"/>
                  <a:gd name="T15" fmla="*/ 13 h 1630"/>
                  <a:gd name="T16" fmla="*/ 1321 w 2052"/>
                  <a:gd name="T17" fmla="*/ 32 h 1630"/>
                  <a:gd name="T18" fmla="*/ 622 w 2052"/>
                  <a:gd name="T19" fmla="*/ 721 h 1630"/>
                  <a:gd name="T20" fmla="*/ 450 w 2052"/>
                  <a:gd name="T21" fmla="*/ 902 h 1630"/>
                  <a:gd name="T22" fmla="*/ 107 w 2052"/>
                  <a:gd name="T23" fmla="*/ 1235 h 1630"/>
                  <a:gd name="T24" fmla="*/ 97 w 2052"/>
                  <a:gd name="T25" fmla="*/ 1245 h 1630"/>
                  <a:gd name="T26" fmla="*/ 67 w 2052"/>
                  <a:gd name="T27" fmla="*/ 1262 h 1630"/>
                  <a:gd name="T28" fmla="*/ 32 w 2052"/>
                  <a:gd name="T29" fmla="*/ 1272 h 1630"/>
                  <a:gd name="T30" fmla="*/ 8 w 2052"/>
                  <a:gd name="T31" fmla="*/ 1270 h 1630"/>
                  <a:gd name="T32" fmla="*/ 53 w 2052"/>
                  <a:gd name="T33" fmla="*/ 1300 h 1630"/>
                  <a:gd name="T34" fmla="*/ 311 w 2052"/>
                  <a:gd name="T35" fmla="*/ 1439 h 1630"/>
                  <a:gd name="T36" fmla="*/ 366 w 2052"/>
                  <a:gd name="T37" fmla="*/ 1472 h 1630"/>
                  <a:gd name="T38" fmla="*/ 622 w 2052"/>
                  <a:gd name="T39" fmla="*/ 1622 h 1630"/>
                  <a:gd name="T40" fmla="*/ 622 w 2052"/>
                  <a:gd name="T41" fmla="*/ 1622 h 1630"/>
                  <a:gd name="T42" fmla="*/ 660 w 2052"/>
                  <a:gd name="T43" fmla="*/ 1630 h 1630"/>
                  <a:gd name="T44" fmla="*/ 692 w 2052"/>
                  <a:gd name="T45" fmla="*/ 1622 h 1630"/>
                  <a:gd name="T46" fmla="*/ 715 w 2052"/>
                  <a:gd name="T47" fmla="*/ 1607 h 1630"/>
                  <a:gd name="T48" fmla="*/ 728 w 2052"/>
                  <a:gd name="T49" fmla="*/ 1590 h 1630"/>
                  <a:gd name="T50" fmla="*/ 1428 w 2052"/>
                  <a:gd name="T51" fmla="*/ 902 h 1630"/>
                  <a:gd name="T52" fmla="*/ 1600 w 2052"/>
                  <a:gd name="T53" fmla="*/ 730 h 1630"/>
                  <a:gd name="T54" fmla="*/ 1945 w 2052"/>
                  <a:gd name="T55" fmla="*/ 387 h 1630"/>
                  <a:gd name="T56" fmla="*/ 1964 w 2052"/>
                  <a:gd name="T57" fmla="*/ 372 h 1630"/>
                  <a:gd name="T58" fmla="*/ 1983 w 2052"/>
                  <a:gd name="T59" fmla="*/ 362 h 1630"/>
                  <a:gd name="T60" fmla="*/ 2017 w 2052"/>
                  <a:gd name="T61" fmla="*/ 357 h 1630"/>
                  <a:gd name="T62" fmla="*/ 2042 w 2052"/>
                  <a:gd name="T63" fmla="*/ 362 h 1630"/>
                  <a:gd name="T64" fmla="*/ 1996 w 2052"/>
                  <a:gd name="T65" fmla="*/ 334 h 1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52" h="1630">
                    <a:moveTo>
                      <a:pt x="1996" y="334"/>
                    </a:moveTo>
                    <a:lnTo>
                      <a:pt x="1996" y="334"/>
                    </a:lnTo>
                    <a:lnTo>
                      <a:pt x="1739" y="183"/>
                    </a:lnTo>
                    <a:lnTo>
                      <a:pt x="1739" y="183"/>
                    </a:lnTo>
                    <a:lnTo>
                      <a:pt x="1685" y="162"/>
                    </a:lnTo>
                    <a:lnTo>
                      <a:pt x="1685" y="162"/>
                    </a:lnTo>
                    <a:lnTo>
                      <a:pt x="1428" y="11"/>
                    </a:lnTo>
                    <a:lnTo>
                      <a:pt x="1428" y="11"/>
                    </a:lnTo>
                    <a:lnTo>
                      <a:pt x="1428" y="11"/>
                    </a:lnTo>
                    <a:lnTo>
                      <a:pt x="1419" y="6"/>
                    </a:lnTo>
                    <a:lnTo>
                      <a:pt x="1409" y="2"/>
                    </a:lnTo>
                    <a:lnTo>
                      <a:pt x="1399" y="0"/>
                    </a:lnTo>
                    <a:lnTo>
                      <a:pt x="1390" y="0"/>
                    </a:lnTo>
                    <a:lnTo>
                      <a:pt x="1373" y="2"/>
                    </a:lnTo>
                    <a:lnTo>
                      <a:pt x="1357" y="6"/>
                    </a:lnTo>
                    <a:lnTo>
                      <a:pt x="1346" y="13"/>
                    </a:lnTo>
                    <a:lnTo>
                      <a:pt x="1335" y="21"/>
                    </a:lnTo>
                    <a:lnTo>
                      <a:pt x="1321" y="32"/>
                    </a:lnTo>
                    <a:lnTo>
                      <a:pt x="1310" y="32"/>
                    </a:lnTo>
                    <a:lnTo>
                      <a:pt x="622" y="721"/>
                    </a:lnTo>
                    <a:lnTo>
                      <a:pt x="622" y="721"/>
                    </a:lnTo>
                    <a:lnTo>
                      <a:pt x="450" y="902"/>
                    </a:lnTo>
                    <a:lnTo>
                      <a:pt x="450" y="902"/>
                    </a:lnTo>
                    <a:lnTo>
                      <a:pt x="107" y="1235"/>
                    </a:lnTo>
                    <a:lnTo>
                      <a:pt x="107" y="1235"/>
                    </a:lnTo>
                    <a:lnTo>
                      <a:pt x="97" y="1245"/>
                    </a:lnTo>
                    <a:lnTo>
                      <a:pt x="86" y="1253"/>
                    </a:lnTo>
                    <a:lnTo>
                      <a:pt x="67" y="1262"/>
                    </a:lnTo>
                    <a:lnTo>
                      <a:pt x="49" y="1270"/>
                    </a:lnTo>
                    <a:lnTo>
                      <a:pt x="32" y="1272"/>
                    </a:lnTo>
                    <a:lnTo>
                      <a:pt x="19" y="1272"/>
                    </a:lnTo>
                    <a:lnTo>
                      <a:pt x="8" y="1270"/>
                    </a:lnTo>
                    <a:lnTo>
                      <a:pt x="0" y="1268"/>
                    </a:lnTo>
                    <a:lnTo>
                      <a:pt x="53" y="1300"/>
                    </a:lnTo>
                    <a:lnTo>
                      <a:pt x="53" y="1300"/>
                    </a:lnTo>
                    <a:lnTo>
                      <a:pt x="311" y="1439"/>
                    </a:lnTo>
                    <a:lnTo>
                      <a:pt x="311" y="1439"/>
                    </a:lnTo>
                    <a:lnTo>
                      <a:pt x="366" y="1472"/>
                    </a:lnTo>
                    <a:lnTo>
                      <a:pt x="366" y="1472"/>
                    </a:lnTo>
                    <a:lnTo>
                      <a:pt x="622" y="1622"/>
                    </a:lnTo>
                    <a:lnTo>
                      <a:pt x="622" y="1622"/>
                    </a:lnTo>
                    <a:lnTo>
                      <a:pt x="622" y="1622"/>
                    </a:lnTo>
                    <a:lnTo>
                      <a:pt x="641" y="1628"/>
                    </a:lnTo>
                    <a:lnTo>
                      <a:pt x="660" y="1630"/>
                    </a:lnTo>
                    <a:lnTo>
                      <a:pt x="677" y="1626"/>
                    </a:lnTo>
                    <a:lnTo>
                      <a:pt x="692" y="1622"/>
                    </a:lnTo>
                    <a:lnTo>
                      <a:pt x="705" y="1615"/>
                    </a:lnTo>
                    <a:lnTo>
                      <a:pt x="715" y="1607"/>
                    </a:lnTo>
                    <a:lnTo>
                      <a:pt x="723" y="1598"/>
                    </a:lnTo>
                    <a:lnTo>
                      <a:pt x="728" y="1590"/>
                    </a:lnTo>
                    <a:lnTo>
                      <a:pt x="728" y="1590"/>
                    </a:lnTo>
                    <a:lnTo>
                      <a:pt x="1428" y="902"/>
                    </a:lnTo>
                    <a:lnTo>
                      <a:pt x="1600" y="730"/>
                    </a:lnTo>
                    <a:lnTo>
                      <a:pt x="1600" y="730"/>
                    </a:lnTo>
                    <a:lnTo>
                      <a:pt x="1945" y="387"/>
                    </a:lnTo>
                    <a:lnTo>
                      <a:pt x="1945" y="387"/>
                    </a:lnTo>
                    <a:lnTo>
                      <a:pt x="1954" y="377"/>
                    </a:lnTo>
                    <a:lnTo>
                      <a:pt x="1964" y="372"/>
                    </a:lnTo>
                    <a:lnTo>
                      <a:pt x="1973" y="366"/>
                    </a:lnTo>
                    <a:lnTo>
                      <a:pt x="1983" y="362"/>
                    </a:lnTo>
                    <a:lnTo>
                      <a:pt x="2000" y="357"/>
                    </a:lnTo>
                    <a:lnTo>
                      <a:pt x="2017" y="357"/>
                    </a:lnTo>
                    <a:lnTo>
                      <a:pt x="2031" y="358"/>
                    </a:lnTo>
                    <a:lnTo>
                      <a:pt x="2042" y="362"/>
                    </a:lnTo>
                    <a:lnTo>
                      <a:pt x="2052" y="366"/>
                    </a:lnTo>
                    <a:lnTo>
                      <a:pt x="1996" y="334"/>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矩形 21"/>
              <p:cNvSpPr/>
              <p:nvPr/>
            </p:nvSpPr>
            <p:spPr>
              <a:xfrm rot="18850248">
                <a:off x="4848526" y="2767726"/>
                <a:ext cx="2499530" cy="523220"/>
              </a:xfrm>
              <a:prstGeom prst="rect">
                <a:avLst/>
              </a:prstGeom>
            </p:spPr>
            <p:txBody>
              <a:bodyPr wrap="none">
                <a:spAutoFit/>
              </a:bodyPr>
              <a:lstStyle/>
              <a:p>
                <a:r>
                  <a:rPr lang="en-US" altLang="zh-CN" sz="2800" b="1" smtClean="0">
                    <a:solidFill>
                      <a:schemeClr val="bg1"/>
                    </a:solidFill>
                  </a:rPr>
                  <a:t>Graphic Design </a:t>
                </a:r>
                <a:endParaRPr lang="zh-CN" altLang="en-US" sz="2800" b="1" dirty="0"/>
              </a:p>
            </p:txBody>
          </p:sp>
          <p:sp>
            <p:nvSpPr>
              <p:cNvPr id="30" name="矩形 23"/>
              <p:cNvSpPr/>
              <p:nvPr/>
            </p:nvSpPr>
            <p:spPr>
              <a:xfrm rot="18865156">
                <a:off x="7026163" y="2767726"/>
                <a:ext cx="2251835" cy="523220"/>
              </a:xfrm>
              <a:prstGeom prst="rect">
                <a:avLst/>
              </a:prstGeom>
            </p:spPr>
            <p:txBody>
              <a:bodyPr wrap="none">
                <a:spAutoFit/>
              </a:bodyPr>
              <a:lstStyle/>
              <a:p>
                <a:r>
                  <a:rPr lang="en-US" altLang="zh-CN" sz="2800" b="1" smtClean="0">
                    <a:solidFill>
                      <a:schemeClr val="bg1"/>
                    </a:solidFill>
                  </a:rPr>
                  <a:t>Web Analysis </a:t>
                </a:r>
                <a:endParaRPr lang="zh-CN" altLang="en-US" sz="2800" b="1" dirty="0"/>
              </a:p>
            </p:txBody>
          </p:sp>
          <p:sp>
            <p:nvSpPr>
              <p:cNvPr id="31" name="矩形 24"/>
              <p:cNvSpPr/>
              <p:nvPr/>
            </p:nvSpPr>
            <p:spPr>
              <a:xfrm rot="18865156">
                <a:off x="9366054" y="2767727"/>
                <a:ext cx="1753493" cy="523220"/>
              </a:xfrm>
              <a:prstGeom prst="rect">
                <a:avLst/>
              </a:prstGeom>
            </p:spPr>
            <p:txBody>
              <a:bodyPr wrap="none">
                <a:spAutoFit/>
              </a:bodyPr>
              <a:lstStyle/>
              <a:p>
                <a:r>
                  <a:rPr lang="en-US" altLang="zh-CN" sz="2800" b="1" smtClean="0">
                    <a:solidFill>
                      <a:schemeClr val="bg1"/>
                    </a:solidFill>
                  </a:rPr>
                  <a:t>Java Script</a:t>
                </a:r>
                <a:endParaRPr lang="zh-CN" altLang="en-US" sz="2800" b="1" dirty="0"/>
              </a:p>
            </p:txBody>
          </p:sp>
        </p:grpSp>
      </p:grpSp>
      <p:sp>
        <p:nvSpPr>
          <p:cNvPr id="44" name="TextBox 43"/>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45" name="Straight Connector 4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
        <p:nvSpPr>
          <p:cNvPr id="46" name="Freeform 45"/>
          <p:cNvSpPr>
            <a:spLocks noEditPoints="1"/>
          </p:cNvSpPr>
          <p:nvPr/>
        </p:nvSpPr>
        <p:spPr bwMode="auto">
          <a:xfrm>
            <a:off x="797673" y="2607971"/>
            <a:ext cx="942915" cy="963991"/>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accent3"/>
          </a:solidFill>
          <a:ln>
            <a:noFill/>
          </a:ln>
        </p:spPr>
        <p:txBody>
          <a:bodyPr vert="horz" wrap="square" lIns="91440" tIns="45720" rIns="91440" bIns="45720" numCol="1" anchor="t" anchorCtr="0" compatLnSpc="1"/>
          <a:lstStyle/>
          <a:p>
            <a:endParaRPr lang="en-US" dirty="0"/>
          </a:p>
        </p:txBody>
      </p:sp>
      <p:sp>
        <p:nvSpPr>
          <p:cNvPr id="47" name="TextBox 46"/>
          <p:cNvSpPr txBox="1"/>
          <p:nvPr/>
        </p:nvSpPr>
        <p:spPr>
          <a:xfrm>
            <a:off x="331020" y="3707930"/>
            <a:ext cx="1876219" cy="400110"/>
          </a:xfrm>
          <a:prstGeom prst="rect">
            <a:avLst/>
          </a:prstGeom>
          <a:noFill/>
        </p:spPr>
        <p:txBody>
          <a:bodyPr wrap="none" rtlCol="0">
            <a:spAutoFit/>
          </a:bodyPr>
          <a:lstStyle/>
          <a:p>
            <a:r>
              <a:rPr lang="en-US" sz="2000" b="1" smtClean="0"/>
              <a:t>BUSINESS GOAL</a:t>
            </a:r>
            <a:endParaRPr lang="en-GB" sz="2000" b="1"/>
          </a:p>
        </p:txBody>
      </p:sp>
      <p:sp>
        <p:nvSpPr>
          <p:cNvPr id="53" name="TextBox 52"/>
          <p:cNvSpPr txBox="1"/>
          <p:nvPr/>
        </p:nvSpPr>
        <p:spPr>
          <a:xfrm>
            <a:off x="1057737" y="5009498"/>
            <a:ext cx="704039" cy="707886"/>
          </a:xfrm>
          <a:prstGeom prst="rect">
            <a:avLst/>
          </a:prstGeom>
          <a:noFill/>
        </p:spPr>
        <p:txBody>
          <a:bodyPr wrap="none" rtlCol="0">
            <a:spAutoFit/>
          </a:bodyPr>
          <a:lstStyle/>
          <a:p>
            <a:r>
              <a:rPr lang="en-US" sz="4000" b="1" smtClean="0"/>
              <a:t>01</a:t>
            </a:r>
            <a:endParaRPr lang="en-GB" sz="4000" b="1"/>
          </a:p>
        </p:txBody>
      </p:sp>
      <p:sp>
        <p:nvSpPr>
          <p:cNvPr id="54" name="Rectangle 53"/>
          <p:cNvSpPr/>
          <p:nvPr/>
        </p:nvSpPr>
        <p:spPr>
          <a:xfrm>
            <a:off x="1761776" y="4885613"/>
            <a:ext cx="4225918" cy="954107"/>
          </a:xfrm>
          <a:prstGeom prst="rect">
            <a:avLst/>
          </a:prstGeom>
        </p:spPr>
        <p:txBody>
          <a:bodyPr wrap="square">
            <a:spAutoFit/>
          </a:bodyPr>
          <a:lstStyle/>
          <a:p>
            <a:r>
              <a:rPr lang="en-GB" sz="1400"/>
              <a:t>Lorem ipsum dolor sit amet, consectetuer adipiscing elit, sed diam nonummy nibh euismod tincidunt ut laoreet dolore magna aliquam erat volutpat. Ut wisi enim ad minim veniam, quis nostrud exerci </a:t>
            </a:r>
            <a:r>
              <a:rPr lang="en-GB" sz="1400" smtClean="0"/>
              <a:t>tation</a:t>
            </a:r>
            <a:endParaRPr lang="en-GB" sz="1400"/>
          </a:p>
        </p:txBody>
      </p:sp>
      <p:sp>
        <p:nvSpPr>
          <p:cNvPr id="55" name="TextBox 54"/>
          <p:cNvSpPr txBox="1"/>
          <p:nvPr/>
        </p:nvSpPr>
        <p:spPr>
          <a:xfrm>
            <a:off x="6204306" y="5009498"/>
            <a:ext cx="704039" cy="707886"/>
          </a:xfrm>
          <a:prstGeom prst="rect">
            <a:avLst/>
          </a:prstGeom>
          <a:noFill/>
        </p:spPr>
        <p:txBody>
          <a:bodyPr wrap="none" rtlCol="0">
            <a:spAutoFit/>
          </a:bodyPr>
          <a:lstStyle/>
          <a:p>
            <a:r>
              <a:rPr lang="en-US" sz="4000" b="1" smtClean="0"/>
              <a:t>02</a:t>
            </a:r>
            <a:endParaRPr lang="en-GB" sz="4000" b="1"/>
          </a:p>
        </p:txBody>
      </p:sp>
      <p:sp>
        <p:nvSpPr>
          <p:cNvPr id="56" name="Rectangle 55"/>
          <p:cNvSpPr/>
          <p:nvPr/>
        </p:nvSpPr>
        <p:spPr>
          <a:xfrm>
            <a:off x="6908345" y="4885613"/>
            <a:ext cx="4225918" cy="954107"/>
          </a:xfrm>
          <a:prstGeom prst="rect">
            <a:avLst/>
          </a:prstGeom>
        </p:spPr>
        <p:txBody>
          <a:bodyPr wrap="square">
            <a:spAutoFit/>
          </a:bodyPr>
          <a:lstStyle/>
          <a:p>
            <a:r>
              <a:rPr lang="en-GB" sz="1400"/>
              <a:t>Lorem ipsum dolor sit amet, consectetuer adipiscing elit, sed diam nonummy nibh euismod tincidunt ut laoreet dolore magna aliquam erat volutpat. Ut wisi enim ad minim veniam, quis nostrud exerci </a:t>
            </a:r>
            <a:r>
              <a:rPr lang="en-GB" sz="1400" smtClean="0"/>
              <a:t>tation</a:t>
            </a:r>
            <a:endParaRPr lang="en-GB" sz="140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left)">
                                      <p:cBhvr>
                                        <p:cTn id="11" dur="500"/>
                                        <p:tgtEl>
                                          <p:spTgt spid="4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5"/>
                                        </p:tgtEl>
                                        <p:attrNameLst>
                                          <p:attrName>style.visibility</p:attrName>
                                        </p:attrNameLst>
                                      </p:cBhvr>
                                      <p:to>
                                        <p:strVal val="visible"/>
                                      </p:to>
                                    </p:set>
                                    <p:animEffect transition="in" filter="fade">
                                      <p:cBhvr>
                                        <p:cTn id="15" dur="500"/>
                                        <p:tgtEl>
                                          <p:spTgt spid="45"/>
                                        </p:tgtEl>
                                      </p:cBhvr>
                                    </p:animEffect>
                                  </p:childTnLst>
                                </p:cTn>
                              </p:par>
                            </p:childTnLst>
                          </p:cTn>
                        </p:par>
                        <p:par>
                          <p:cTn id="16" fill="hold">
                            <p:stCondLst>
                              <p:cond delay="1500"/>
                            </p:stCondLst>
                            <p:childTnLst>
                              <p:par>
                                <p:cTn id="17" presetID="2" presetClass="entr" presetSubtype="2"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1+#ppt_w/2"/>
                                          </p:val>
                                        </p:tav>
                                        <p:tav tm="100000">
                                          <p:val>
                                            <p:strVal val="#ppt_x"/>
                                          </p:val>
                                        </p:tav>
                                      </p:tavLst>
                                    </p:anim>
                                    <p:anim calcmode="lin" valueType="num">
                                      <p:cBhvr additive="base">
                                        <p:cTn id="20" dur="500" fill="hold"/>
                                        <p:tgtEl>
                                          <p:spTgt spid="5"/>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46"/>
                                        </p:tgtEl>
                                        <p:attrNameLst>
                                          <p:attrName>style.visibility</p:attrName>
                                        </p:attrNameLst>
                                      </p:cBhvr>
                                      <p:to>
                                        <p:strVal val="visible"/>
                                      </p:to>
                                    </p:set>
                                    <p:anim calcmode="lin" valueType="num">
                                      <p:cBhvr>
                                        <p:cTn id="24" dur="500" fill="hold"/>
                                        <p:tgtEl>
                                          <p:spTgt spid="46"/>
                                        </p:tgtEl>
                                        <p:attrNameLst>
                                          <p:attrName>ppt_w</p:attrName>
                                        </p:attrNameLst>
                                      </p:cBhvr>
                                      <p:tavLst>
                                        <p:tav tm="0">
                                          <p:val>
                                            <p:fltVal val="0"/>
                                          </p:val>
                                        </p:tav>
                                        <p:tav tm="100000">
                                          <p:val>
                                            <p:strVal val="#ppt_w"/>
                                          </p:val>
                                        </p:tav>
                                      </p:tavLst>
                                    </p:anim>
                                    <p:anim calcmode="lin" valueType="num">
                                      <p:cBhvr>
                                        <p:cTn id="25" dur="500" fill="hold"/>
                                        <p:tgtEl>
                                          <p:spTgt spid="46"/>
                                        </p:tgtEl>
                                        <p:attrNameLst>
                                          <p:attrName>ppt_h</p:attrName>
                                        </p:attrNameLst>
                                      </p:cBhvr>
                                      <p:tavLst>
                                        <p:tav tm="0">
                                          <p:val>
                                            <p:fltVal val="0"/>
                                          </p:val>
                                        </p:tav>
                                        <p:tav tm="100000">
                                          <p:val>
                                            <p:strVal val="#ppt_h"/>
                                          </p:val>
                                        </p:tav>
                                      </p:tavLst>
                                    </p:anim>
                                    <p:animEffect transition="in" filter="fade">
                                      <p:cBhvr>
                                        <p:cTn id="26" dur="500"/>
                                        <p:tgtEl>
                                          <p:spTgt spid="46"/>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fade">
                                      <p:cBhvr>
                                        <p:cTn id="30" dur="500"/>
                                        <p:tgtEl>
                                          <p:spTgt spid="47"/>
                                        </p:tgtEl>
                                      </p:cBhvr>
                                    </p:animEffect>
                                  </p:childTnLst>
                                </p:cTn>
                              </p:par>
                            </p:childTnLst>
                          </p:cTn>
                        </p:par>
                        <p:par>
                          <p:cTn id="31" fill="hold">
                            <p:stCondLst>
                              <p:cond delay="3000"/>
                            </p:stCondLst>
                            <p:childTnLst>
                              <p:par>
                                <p:cTn id="32" presetID="22" presetClass="entr" presetSubtype="8" fill="hold" grpId="0" nodeType="afterEffect">
                                  <p:stCondLst>
                                    <p:cond delay="0"/>
                                  </p:stCondLst>
                                  <p:childTnLst>
                                    <p:set>
                                      <p:cBhvr>
                                        <p:cTn id="33" dur="1" fill="hold">
                                          <p:stCondLst>
                                            <p:cond delay="0"/>
                                          </p:stCondLst>
                                        </p:cTn>
                                        <p:tgtEl>
                                          <p:spTgt spid="53"/>
                                        </p:tgtEl>
                                        <p:attrNameLst>
                                          <p:attrName>style.visibility</p:attrName>
                                        </p:attrNameLst>
                                      </p:cBhvr>
                                      <p:to>
                                        <p:strVal val="visible"/>
                                      </p:to>
                                    </p:set>
                                    <p:animEffect transition="in" filter="wipe(left)">
                                      <p:cBhvr>
                                        <p:cTn id="34" dur="500"/>
                                        <p:tgtEl>
                                          <p:spTgt spid="53"/>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wipe(left)">
                                      <p:cBhvr>
                                        <p:cTn id="38" dur="500"/>
                                        <p:tgtEl>
                                          <p:spTgt spid="54"/>
                                        </p:tgtEl>
                                      </p:cBhvr>
                                    </p:animEffect>
                                  </p:childTnLst>
                                </p:cTn>
                              </p:par>
                            </p:childTnLst>
                          </p:cTn>
                        </p:par>
                        <p:par>
                          <p:cTn id="39" fill="hold">
                            <p:stCondLst>
                              <p:cond delay="4000"/>
                            </p:stCondLst>
                            <p:childTnLst>
                              <p:par>
                                <p:cTn id="40" presetID="22" presetClass="entr" presetSubtype="8" fill="hold" grpId="0" nodeType="afterEffect">
                                  <p:stCondLst>
                                    <p:cond delay="0"/>
                                  </p:stCondLst>
                                  <p:childTnLst>
                                    <p:set>
                                      <p:cBhvr>
                                        <p:cTn id="41" dur="1" fill="hold">
                                          <p:stCondLst>
                                            <p:cond delay="0"/>
                                          </p:stCondLst>
                                        </p:cTn>
                                        <p:tgtEl>
                                          <p:spTgt spid="55"/>
                                        </p:tgtEl>
                                        <p:attrNameLst>
                                          <p:attrName>style.visibility</p:attrName>
                                        </p:attrNameLst>
                                      </p:cBhvr>
                                      <p:to>
                                        <p:strVal val="visible"/>
                                      </p:to>
                                    </p:set>
                                    <p:animEffect transition="in" filter="wipe(left)">
                                      <p:cBhvr>
                                        <p:cTn id="42" dur="500"/>
                                        <p:tgtEl>
                                          <p:spTgt spid="55"/>
                                        </p:tgtEl>
                                      </p:cBhvr>
                                    </p:animEffect>
                                  </p:childTnLst>
                                </p:cTn>
                              </p:par>
                            </p:childTnLst>
                          </p:cTn>
                        </p:par>
                        <p:par>
                          <p:cTn id="43" fill="hold">
                            <p:stCondLst>
                              <p:cond delay="4500"/>
                            </p:stCondLst>
                            <p:childTnLst>
                              <p:par>
                                <p:cTn id="44" presetID="22" presetClass="entr" presetSubtype="8" fill="hold" grpId="0" nodeType="after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wipe(left)">
                                      <p:cBhvr>
                                        <p:cTn id="46"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4" grpId="0"/>
      <p:bldP spid="46" grpId="0" animBg="1"/>
      <p:bldP spid="47" grpId="0"/>
      <p:bldP spid="53" grpId="0"/>
      <p:bldP spid="54" grpId="0"/>
      <p:bldP spid="55" grpId="0"/>
      <p:bldP spid="56"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Human Brain Infographic</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 name="Group 3"/>
          <p:cNvGrpSpPr/>
          <p:nvPr/>
        </p:nvGrpSpPr>
        <p:grpSpPr>
          <a:xfrm>
            <a:off x="3988436" y="1772767"/>
            <a:ext cx="4215127" cy="5085233"/>
            <a:chOff x="3988436" y="1772767"/>
            <a:chExt cx="4215127" cy="5085233"/>
          </a:xfrm>
        </p:grpSpPr>
        <p:sp>
          <p:nvSpPr>
            <p:cNvPr id="6" name="Freeform 1208"/>
            <p:cNvSpPr/>
            <p:nvPr/>
          </p:nvSpPr>
          <p:spPr bwMode="auto">
            <a:xfrm>
              <a:off x="3988436" y="1772767"/>
              <a:ext cx="4215127" cy="5085233"/>
            </a:xfrm>
            <a:custGeom>
              <a:avLst/>
              <a:gdLst>
                <a:gd name="T0" fmla="*/ 37 w 1982"/>
                <a:gd name="T1" fmla="*/ 1328 h 2392"/>
                <a:gd name="T2" fmla="*/ 188 w 1982"/>
                <a:gd name="T3" fmla="*/ 1024 h 2392"/>
                <a:gd name="T4" fmla="*/ 224 w 1982"/>
                <a:gd name="T5" fmla="*/ 548 h 2392"/>
                <a:gd name="T6" fmla="*/ 199 w 1982"/>
                <a:gd name="T7" fmla="*/ 344 h 2392"/>
                <a:gd name="T8" fmla="*/ 1706 w 1982"/>
                <a:gd name="T9" fmla="*/ 394 h 2392"/>
                <a:gd name="T10" fmla="*/ 1570 w 1982"/>
                <a:gd name="T11" fmla="*/ 1495 h 2392"/>
                <a:gd name="T12" fmla="*/ 1627 w 1982"/>
                <a:gd name="T13" fmla="*/ 2392 h 2392"/>
                <a:gd name="T14" fmla="*/ 689 w 1982"/>
                <a:gd name="T15" fmla="*/ 2392 h 2392"/>
                <a:gd name="T16" fmla="*/ 585 w 1982"/>
                <a:gd name="T17" fmla="*/ 1964 h 2392"/>
                <a:gd name="T18" fmla="*/ 322 w 1982"/>
                <a:gd name="T19" fmla="*/ 1936 h 2392"/>
                <a:gd name="T20" fmla="*/ 203 w 1982"/>
                <a:gd name="T21" fmla="*/ 1875 h 2392"/>
                <a:gd name="T22" fmla="*/ 204 w 1982"/>
                <a:gd name="T23" fmla="*/ 1723 h 2392"/>
                <a:gd name="T24" fmla="*/ 146 w 1982"/>
                <a:gd name="T25" fmla="*/ 1671 h 2392"/>
                <a:gd name="T26" fmla="*/ 176 w 1982"/>
                <a:gd name="T27" fmla="*/ 1633 h 2392"/>
                <a:gd name="T28" fmla="*/ 134 w 1982"/>
                <a:gd name="T29" fmla="*/ 1595 h 2392"/>
                <a:gd name="T30" fmla="*/ 140 w 1982"/>
                <a:gd name="T31" fmla="*/ 1453 h 2392"/>
                <a:gd name="T32" fmla="*/ 37 w 1982"/>
                <a:gd name="T33" fmla="*/ 1328 h 2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82" h="2392">
                  <a:moveTo>
                    <a:pt x="37" y="1328"/>
                  </a:moveTo>
                  <a:cubicBezTo>
                    <a:pt x="64" y="1277"/>
                    <a:pt x="233" y="1218"/>
                    <a:pt x="188" y="1024"/>
                  </a:cubicBezTo>
                  <a:cubicBezTo>
                    <a:pt x="145" y="835"/>
                    <a:pt x="163" y="677"/>
                    <a:pt x="224" y="548"/>
                  </a:cubicBezTo>
                  <a:cubicBezTo>
                    <a:pt x="255" y="483"/>
                    <a:pt x="0" y="528"/>
                    <a:pt x="199" y="344"/>
                  </a:cubicBezTo>
                  <a:cubicBezTo>
                    <a:pt x="564" y="7"/>
                    <a:pt x="1390" y="0"/>
                    <a:pt x="1706" y="394"/>
                  </a:cubicBezTo>
                  <a:cubicBezTo>
                    <a:pt x="1982" y="737"/>
                    <a:pt x="1976" y="1154"/>
                    <a:pt x="1570" y="1495"/>
                  </a:cubicBezTo>
                  <a:cubicBezTo>
                    <a:pt x="1340" y="1688"/>
                    <a:pt x="1573" y="2057"/>
                    <a:pt x="1627" y="2392"/>
                  </a:cubicBezTo>
                  <a:cubicBezTo>
                    <a:pt x="689" y="2392"/>
                    <a:pt x="689" y="2392"/>
                    <a:pt x="689" y="2392"/>
                  </a:cubicBezTo>
                  <a:cubicBezTo>
                    <a:pt x="680" y="2243"/>
                    <a:pt x="643" y="2027"/>
                    <a:pt x="585" y="1964"/>
                  </a:cubicBezTo>
                  <a:cubicBezTo>
                    <a:pt x="525" y="1899"/>
                    <a:pt x="414" y="1940"/>
                    <a:pt x="322" y="1936"/>
                  </a:cubicBezTo>
                  <a:cubicBezTo>
                    <a:pt x="260" y="1933"/>
                    <a:pt x="224" y="1911"/>
                    <a:pt x="203" y="1875"/>
                  </a:cubicBezTo>
                  <a:cubicBezTo>
                    <a:pt x="174" y="1825"/>
                    <a:pt x="192" y="1768"/>
                    <a:pt x="204" y="1723"/>
                  </a:cubicBezTo>
                  <a:cubicBezTo>
                    <a:pt x="199" y="1734"/>
                    <a:pt x="130" y="1728"/>
                    <a:pt x="146" y="1671"/>
                  </a:cubicBezTo>
                  <a:cubicBezTo>
                    <a:pt x="154" y="1644"/>
                    <a:pt x="176" y="1633"/>
                    <a:pt x="176" y="1633"/>
                  </a:cubicBezTo>
                  <a:cubicBezTo>
                    <a:pt x="176" y="1633"/>
                    <a:pt x="141" y="1630"/>
                    <a:pt x="134" y="1595"/>
                  </a:cubicBezTo>
                  <a:cubicBezTo>
                    <a:pt x="125" y="1551"/>
                    <a:pt x="211" y="1475"/>
                    <a:pt x="140" y="1453"/>
                  </a:cubicBezTo>
                  <a:cubicBezTo>
                    <a:pt x="93" y="1438"/>
                    <a:pt x="6" y="1386"/>
                    <a:pt x="37" y="1328"/>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12" name="Freeform 1214"/>
            <p:cNvSpPr/>
            <p:nvPr/>
          </p:nvSpPr>
          <p:spPr bwMode="auto">
            <a:xfrm>
              <a:off x="7172141" y="3128144"/>
              <a:ext cx="62687" cy="70210"/>
            </a:xfrm>
            <a:custGeom>
              <a:avLst/>
              <a:gdLst>
                <a:gd name="T0" fmla="*/ 22 w 30"/>
                <a:gd name="T1" fmla="*/ 0 h 33"/>
                <a:gd name="T2" fmla="*/ 0 w 30"/>
                <a:gd name="T3" fmla="*/ 29 h 33"/>
                <a:gd name="T4" fmla="*/ 23 w 30"/>
                <a:gd name="T5" fmla="*/ 24 h 33"/>
                <a:gd name="T6" fmla="*/ 22 w 30"/>
                <a:gd name="T7" fmla="*/ 0 h 33"/>
              </a:gdLst>
              <a:ahLst/>
              <a:cxnLst>
                <a:cxn ang="0">
                  <a:pos x="T0" y="T1"/>
                </a:cxn>
                <a:cxn ang="0">
                  <a:pos x="T2" y="T3"/>
                </a:cxn>
                <a:cxn ang="0">
                  <a:pos x="T4" y="T5"/>
                </a:cxn>
                <a:cxn ang="0">
                  <a:pos x="T6" y="T7"/>
                </a:cxn>
              </a:cxnLst>
              <a:rect l="0" t="0" r="r" b="b"/>
              <a:pathLst>
                <a:path w="30" h="33">
                  <a:moveTo>
                    <a:pt x="22" y="0"/>
                  </a:moveTo>
                  <a:cubicBezTo>
                    <a:pt x="0" y="29"/>
                    <a:pt x="0" y="29"/>
                    <a:pt x="0" y="29"/>
                  </a:cubicBezTo>
                  <a:cubicBezTo>
                    <a:pt x="8" y="33"/>
                    <a:pt x="18" y="31"/>
                    <a:pt x="23" y="24"/>
                  </a:cubicBezTo>
                  <a:cubicBezTo>
                    <a:pt x="30" y="17"/>
                    <a:pt x="29" y="6"/>
                    <a:pt x="22" y="0"/>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3" name="Freeform 1215"/>
            <p:cNvSpPr/>
            <p:nvPr/>
          </p:nvSpPr>
          <p:spPr bwMode="auto">
            <a:xfrm>
              <a:off x="7147066" y="3113098"/>
              <a:ext cx="62687" cy="70210"/>
            </a:xfrm>
            <a:custGeom>
              <a:avLst/>
              <a:gdLst>
                <a:gd name="T0" fmla="*/ 6 w 29"/>
                <a:gd name="T1" fmla="*/ 8 h 33"/>
                <a:gd name="T2" fmla="*/ 8 w 29"/>
                <a:gd name="T3" fmla="*/ 33 h 33"/>
                <a:gd name="T4" fmla="*/ 29 w 29"/>
                <a:gd name="T5" fmla="*/ 4 h 33"/>
                <a:gd name="T6" fmla="*/ 6 w 29"/>
                <a:gd name="T7" fmla="*/ 8 h 33"/>
              </a:gdLst>
              <a:ahLst/>
              <a:cxnLst>
                <a:cxn ang="0">
                  <a:pos x="T0" y="T1"/>
                </a:cxn>
                <a:cxn ang="0">
                  <a:pos x="T2" y="T3"/>
                </a:cxn>
                <a:cxn ang="0">
                  <a:pos x="T4" y="T5"/>
                </a:cxn>
                <a:cxn ang="0">
                  <a:pos x="T6" y="T7"/>
                </a:cxn>
              </a:cxnLst>
              <a:rect l="0" t="0" r="r" b="b"/>
              <a:pathLst>
                <a:path w="29" h="33">
                  <a:moveTo>
                    <a:pt x="6" y="8"/>
                  </a:moveTo>
                  <a:cubicBezTo>
                    <a:pt x="0" y="16"/>
                    <a:pt x="1" y="27"/>
                    <a:pt x="8" y="33"/>
                  </a:cubicBezTo>
                  <a:cubicBezTo>
                    <a:pt x="29" y="4"/>
                    <a:pt x="29" y="4"/>
                    <a:pt x="29" y="4"/>
                  </a:cubicBezTo>
                  <a:cubicBezTo>
                    <a:pt x="22" y="0"/>
                    <a:pt x="12" y="1"/>
                    <a:pt x="6" y="8"/>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4" name="Freeform 1216"/>
            <p:cNvSpPr>
              <a:spLocks noEditPoints="1"/>
            </p:cNvSpPr>
            <p:nvPr/>
          </p:nvSpPr>
          <p:spPr bwMode="auto">
            <a:xfrm>
              <a:off x="7066825" y="3030350"/>
              <a:ext cx="248244" cy="248243"/>
            </a:xfrm>
            <a:custGeom>
              <a:avLst/>
              <a:gdLst>
                <a:gd name="T0" fmla="*/ 58 w 117"/>
                <a:gd name="T1" fmla="*/ 0 h 117"/>
                <a:gd name="T2" fmla="*/ 0 w 117"/>
                <a:gd name="T3" fmla="*/ 59 h 117"/>
                <a:gd name="T4" fmla="*/ 58 w 117"/>
                <a:gd name="T5" fmla="*/ 117 h 117"/>
                <a:gd name="T6" fmla="*/ 117 w 117"/>
                <a:gd name="T7" fmla="*/ 59 h 117"/>
                <a:gd name="T8" fmla="*/ 58 w 117"/>
                <a:gd name="T9" fmla="*/ 0 h 117"/>
                <a:gd name="T10" fmla="*/ 58 w 117"/>
                <a:gd name="T11" fmla="*/ 88 h 117"/>
                <a:gd name="T12" fmla="*/ 29 w 117"/>
                <a:gd name="T13" fmla="*/ 59 h 117"/>
                <a:gd name="T14" fmla="*/ 58 w 117"/>
                <a:gd name="T15" fmla="*/ 30 h 117"/>
                <a:gd name="T16" fmla="*/ 87 w 117"/>
                <a:gd name="T17" fmla="*/ 59 h 117"/>
                <a:gd name="T18" fmla="*/ 58 w 117"/>
                <a:gd name="T19" fmla="*/ 8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8" y="0"/>
                  </a:moveTo>
                  <a:cubicBezTo>
                    <a:pt x="26" y="0"/>
                    <a:pt x="0" y="27"/>
                    <a:pt x="0" y="59"/>
                  </a:cubicBezTo>
                  <a:cubicBezTo>
                    <a:pt x="0" y="91"/>
                    <a:pt x="26" y="117"/>
                    <a:pt x="58" y="117"/>
                  </a:cubicBezTo>
                  <a:cubicBezTo>
                    <a:pt x="91" y="117"/>
                    <a:pt x="117" y="91"/>
                    <a:pt x="117" y="59"/>
                  </a:cubicBezTo>
                  <a:cubicBezTo>
                    <a:pt x="117" y="27"/>
                    <a:pt x="91" y="0"/>
                    <a:pt x="58" y="0"/>
                  </a:cubicBezTo>
                  <a:close/>
                  <a:moveTo>
                    <a:pt x="58" y="88"/>
                  </a:moveTo>
                  <a:cubicBezTo>
                    <a:pt x="42" y="88"/>
                    <a:pt x="29" y="75"/>
                    <a:pt x="29" y="59"/>
                  </a:cubicBezTo>
                  <a:cubicBezTo>
                    <a:pt x="29" y="43"/>
                    <a:pt x="42" y="30"/>
                    <a:pt x="58" y="30"/>
                  </a:cubicBezTo>
                  <a:cubicBezTo>
                    <a:pt x="74" y="30"/>
                    <a:pt x="87" y="43"/>
                    <a:pt x="87" y="59"/>
                  </a:cubicBezTo>
                  <a:cubicBezTo>
                    <a:pt x="87" y="75"/>
                    <a:pt x="74" y="88"/>
                    <a:pt x="58" y="88"/>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5" name="Freeform 1217"/>
            <p:cNvSpPr>
              <a:spLocks noEditPoints="1"/>
            </p:cNvSpPr>
            <p:nvPr/>
          </p:nvSpPr>
          <p:spPr bwMode="auto">
            <a:xfrm>
              <a:off x="6770939" y="2736971"/>
              <a:ext cx="840016" cy="837509"/>
            </a:xfrm>
            <a:custGeom>
              <a:avLst/>
              <a:gdLst>
                <a:gd name="T0" fmla="*/ 393 w 395"/>
                <a:gd name="T1" fmla="*/ 191 h 394"/>
                <a:gd name="T2" fmla="*/ 385 w 395"/>
                <a:gd name="T3" fmla="*/ 166 h 394"/>
                <a:gd name="T4" fmla="*/ 381 w 395"/>
                <a:gd name="T5" fmla="*/ 148 h 394"/>
                <a:gd name="T6" fmla="*/ 378 w 395"/>
                <a:gd name="T7" fmla="*/ 123 h 394"/>
                <a:gd name="T8" fmla="*/ 342 w 395"/>
                <a:gd name="T9" fmla="*/ 120 h 394"/>
                <a:gd name="T10" fmla="*/ 357 w 395"/>
                <a:gd name="T11" fmla="*/ 80 h 394"/>
                <a:gd name="T12" fmla="*/ 315 w 395"/>
                <a:gd name="T13" fmla="*/ 83 h 394"/>
                <a:gd name="T14" fmla="*/ 324 w 395"/>
                <a:gd name="T15" fmla="*/ 47 h 394"/>
                <a:gd name="T16" fmla="*/ 300 w 395"/>
                <a:gd name="T17" fmla="*/ 36 h 394"/>
                <a:gd name="T18" fmla="*/ 285 w 395"/>
                <a:gd name="T19" fmla="*/ 28 h 394"/>
                <a:gd name="T20" fmla="*/ 263 w 395"/>
                <a:gd name="T21" fmla="*/ 12 h 394"/>
                <a:gd name="T22" fmla="*/ 237 w 395"/>
                <a:gd name="T23" fmla="*/ 37 h 394"/>
                <a:gd name="T24" fmla="*/ 218 w 395"/>
                <a:gd name="T25" fmla="*/ 0 h 394"/>
                <a:gd name="T26" fmla="*/ 197 w 395"/>
                <a:gd name="T27" fmla="*/ 33 h 394"/>
                <a:gd name="T28" fmla="*/ 177 w 395"/>
                <a:gd name="T29" fmla="*/ 0 h 394"/>
                <a:gd name="T30" fmla="*/ 158 w 395"/>
                <a:gd name="T31" fmla="*/ 37 h 394"/>
                <a:gd name="T32" fmla="*/ 131 w 395"/>
                <a:gd name="T33" fmla="*/ 12 h 394"/>
                <a:gd name="T34" fmla="*/ 110 w 395"/>
                <a:gd name="T35" fmla="*/ 28 h 394"/>
                <a:gd name="T36" fmla="*/ 95 w 395"/>
                <a:gd name="T37" fmla="*/ 36 h 394"/>
                <a:gd name="T38" fmla="*/ 71 w 395"/>
                <a:gd name="T39" fmla="*/ 47 h 394"/>
                <a:gd name="T40" fmla="*/ 80 w 395"/>
                <a:gd name="T41" fmla="*/ 83 h 394"/>
                <a:gd name="T42" fmla="*/ 38 w 395"/>
                <a:gd name="T43" fmla="*/ 80 h 394"/>
                <a:gd name="T44" fmla="*/ 53 w 395"/>
                <a:gd name="T45" fmla="*/ 120 h 394"/>
                <a:gd name="T46" fmla="*/ 16 w 395"/>
                <a:gd name="T47" fmla="*/ 123 h 394"/>
                <a:gd name="T48" fmla="*/ 14 w 395"/>
                <a:gd name="T49" fmla="*/ 148 h 394"/>
                <a:gd name="T50" fmla="*/ 10 w 395"/>
                <a:gd name="T51" fmla="*/ 166 h 394"/>
                <a:gd name="T52" fmla="*/ 2 w 395"/>
                <a:gd name="T53" fmla="*/ 191 h 394"/>
                <a:gd name="T54" fmla="*/ 34 w 395"/>
                <a:gd name="T55" fmla="*/ 208 h 394"/>
                <a:gd name="T56" fmla="*/ 4 w 395"/>
                <a:gd name="T57" fmla="*/ 238 h 394"/>
                <a:gd name="T58" fmla="*/ 43 w 395"/>
                <a:gd name="T59" fmla="*/ 253 h 394"/>
                <a:gd name="T60" fmla="*/ 21 w 395"/>
                <a:gd name="T61" fmla="*/ 282 h 394"/>
                <a:gd name="T62" fmla="*/ 39 w 395"/>
                <a:gd name="T63" fmla="*/ 301 h 394"/>
                <a:gd name="T64" fmla="*/ 49 w 395"/>
                <a:gd name="T65" fmla="*/ 316 h 394"/>
                <a:gd name="T66" fmla="*/ 62 w 395"/>
                <a:gd name="T67" fmla="*/ 338 h 394"/>
                <a:gd name="T68" fmla="*/ 97 w 395"/>
                <a:gd name="T69" fmla="*/ 326 h 394"/>
                <a:gd name="T70" fmla="*/ 99 w 395"/>
                <a:gd name="T71" fmla="*/ 368 h 394"/>
                <a:gd name="T72" fmla="*/ 136 w 395"/>
                <a:gd name="T73" fmla="*/ 349 h 394"/>
                <a:gd name="T74" fmla="*/ 143 w 395"/>
                <a:gd name="T75" fmla="*/ 385 h 394"/>
                <a:gd name="T76" fmla="*/ 169 w 395"/>
                <a:gd name="T77" fmla="*/ 385 h 394"/>
                <a:gd name="T78" fmla="*/ 186 w 395"/>
                <a:gd name="T79" fmla="*/ 387 h 394"/>
                <a:gd name="T80" fmla="*/ 208 w 395"/>
                <a:gd name="T81" fmla="*/ 387 h 394"/>
                <a:gd name="T82" fmla="*/ 226 w 395"/>
                <a:gd name="T83" fmla="*/ 385 h 394"/>
                <a:gd name="T84" fmla="*/ 252 w 395"/>
                <a:gd name="T85" fmla="*/ 385 h 394"/>
                <a:gd name="T86" fmla="*/ 259 w 395"/>
                <a:gd name="T87" fmla="*/ 349 h 394"/>
                <a:gd name="T88" fmla="*/ 296 w 395"/>
                <a:gd name="T89" fmla="*/ 368 h 394"/>
                <a:gd name="T90" fmla="*/ 298 w 395"/>
                <a:gd name="T91" fmla="*/ 326 h 394"/>
                <a:gd name="T92" fmla="*/ 332 w 395"/>
                <a:gd name="T93" fmla="*/ 338 h 394"/>
                <a:gd name="T94" fmla="*/ 346 w 395"/>
                <a:gd name="T95" fmla="*/ 316 h 394"/>
                <a:gd name="T96" fmla="*/ 356 w 395"/>
                <a:gd name="T97" fmla="*/ 301 h 394"/>
                <a:gd name="T98" fmla="*/ 373 w 395"/>
                <a:gd name="T99" fmla="*/ 282 h 394"/>
                <a:gd name="T100" fmla="*/ 351 w 395"/>
                <a:gd name="T101" fmla="*/ 253 h 394"/>
                <a:gd name="T102" fmla="*/ 391 w 395"/>
                <a:gd name="T103" fmla="*/ 238 h 394"/>
                <a:gd name="T104" fmla="*/ 361 w 395"/>
                <a:gd name="T105" fmla="*/ 208 h 394"/>
                <a:gd name="T106" fmla="*/ 197 w 395"/>
                <a:gd name="T107" fmla="*/ 6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5" h="394">
                  <a:moveTo>
                    <a:pt x="387" y="206"/>
                  </a:moveTo>
                  <a:cubicBezTo>
                    <a:pt x="389" y="206"/>
                    <a:pt x="391" y="204"/>
                    <a:pt x="393" y="203"/>
                  </a:cubicBezTo>
                  <a:cubicBezTo>
                    <a:pt x="394" y="201"/>
                    <a:pt x="395" y="199"/>
                    <a:pt x="395" y="197"/>
                  </a:cubicBezTo>
                  <a:cubicBezTo>
                    <a:pt x="395" y="195"/>
                    <a:pt x="394" y="193"/>
                    <a:pt x="393" y="191"/>
                  </a:cubicBezTo>
                  <a:cubicBezTo>
                    <a:pt x="391" y="189"/>
                    <a:pt x="389" y="188"/>
                    <a:pt x="387" y="188"/>
                  </a:cubicBezTo>
                  <a:cubicBezTo>
                    <a:pt x="385" y="188"/>
                    <a:pt x="372" y="186"/>
                    <a:pt x="361" y="185"/>
                  </a:cubicBezTo>
                  <a:cubicBezTo>
                    <a:pt x="361" y="182"/>
                    <a:pt x="360" y="178"/>
                    <a:pt x="360" y="174"/>
                  </a:cubicBezTo>
                  <a:cubicBezTo>
                    <a:pt x="370" y="171"/>
                    <a:pt x="382" y="167"/>
                    <a:pt x="385" y="166"/>
                  </a:cubicBezTo>
                  <a:cubicBezTo>
                    <a:pt x="387" y="165"/>
                    <a:pt x="389" y="164"/>
                    <a:pt x="390" y="162"/>
                  </a:cubicBezTo>
                  <a:cubicBezTo>
                    <a:pt x="391" y="160"/>
                    <a:pt x="391" y="158"/>
                    <a:pt x="391" y="156"/>
                  </a:cubicBezTo>
                  <a:cubicBezTo>
                    <a:pt x="390" y="153"/>
                    <a:pt x="389" y="152"/>
                    <a:pt x="387" y="150"/>
                  </a:cubicBezTo>
                  <a:cubicBezTo>
                    <a:pt x="386" y="149"/>
                    <a:pt x="383" y="148"/>
                    <a:pt x="381" y="148"/>
                  </a:cubicBezTo>
                  <a:cubicBezTo>
                    <a:pt x="379" y="149"/>
                    <a:pt x="366" y="150"/>
                    <a:pt x="355" y="152"/>
                  </a:cubicBezTo>
                  <a:cubicBezTo>
                    <a:pt x="354" y="148"/>
                    <a:pt x="353" y="144"/>
                    <a:pt x="351" y="141"/>
                  </a:cubicBezTo>
                  <a:cubicBezTo>
                    <a:pt x="361" y="135"/>
                    <a:pt x="372" y="129"/>
                    <a:pt x="374" y="128"/>
                  </a:cubicBezTo>
                  <a:cubicBezTo>
                    <a:pt x="376" y="126"/>
                    <a:pt x="378" y="125"/>
                    <a:pt x="378" y="123"/>
                  </a:cubicBezTo>
                  <a:cubicBezTo>
                    <a:pt x="379" y="121"/>
                    <a:pt x="379" y="118"/>
                    <a:pt x="378" y="116"/>
                  </a:cubicBezTo>
                  <a:cubicBezTo>
                    <a:pt x="377" y="114"/>
                    <a:pt x="375" y="113"/>
                    <a:pt x="373" y="112"/>
                  </a:cubicBezTo>
                  <a:cubicBezTo>
                    <a:pt x="372" y="111"/>
                    <a:pt x="369" y="111"/>
                    <a:pt x="367" y="111"/>
                  </a:cubicBezTo>
                  <a:cubicBezTo>
                    <a:pt x="365" y="112"/>
                    <a:pt x="353" y="116"/>
                    <a:pt x="342" y="120"/>
                  </a:cubicBezTo>
                  <a:cubicBezTo>
                    <a:pt x="340" y="116"/>
                    <a:pt x="338" y="113"/>
                    <a:pt x="336" y="110"/>
                  </a:cubicBezTo>
                  <a:cubicBezTo>
                    <a:pt x="345" y="102"/>
                    <a:pt x="354" y="94"/>
                    <a:pt x="356" y="92"/>
                  </a:cubicBezTo>
                  <a:cubicBezTo>
                    <a:pt x="358" y="91"/>
                    <a:pt x="359" y="89"/>
                    <a:pt x="359" y="87"/>
                  </a:cubicBezTo>
                  <a:cubicBezTo>
                    <a:pt x="359" y="84"/>
                    <a:pt x="359" y="82"/>
                    <a:pt x="357" y="80"/>
                  </a:cubicBezTo>
                  <a:cubicBezTo>
                    <a:pt x="356" y="79"/>
                    <a:pt x="354" y="77"/>
                    <a:pt x="352" y="77"/>
                  </a:cubicBezTo>
                  <a:cubicBezTo>
                    <a:pt x="350" y="76"/>
                    <a:pt x="348" y="77"/>
                    <a:pt x="346" y="78"/>
                  </a:cubicBezTo>
                  <a:cubicBezTo>
                    <a:pt x="343" y="79"/>
                    <a:pt x="333" y="85"/>
                    <a:pt x="323" y="91"/>
                  </a:cubicBezTo>
                  <a:cubicBezTo>
                    <a:pt x="320" y="88"/>
                    <a:pt x="318" y="85"/>
                    <a:pt x="315" y="83"/>
                  </a:cubicBezTo>
                  <a:cubicBezTo>
                    <a:pt x="322" y="74"/>
                    <a:pt x="329" y="63"/>
                    <a:pt x="331" y="61"/>
                  </a:cubicBezTo>
                  <a:cubicBezTo>
                    <a:pt x="332" y="60"/>
                    <a:pt x="333" y="57"/>
                    <a:pt x="332" y="55"/>
                  </a:cubicBezTo>
                  <a:cubicBezTo>
                    <a:pt x="332" y="53"/>
                    <a:pt x="331" y="51"/>
                    <a:pt x="330" y="50"/>
                  </a:cubicBezTo>
                  <a:cubicBezTo>
                    <a:pt x="328" y="48"/>
                    <a:pt x="326" y="47"/>
                    <a:pt x="324" y="47"/>
                  </a:cubicBezTo>
                  <a:cubicBezTo>
                    <a:pt x="322" y="47"/>
                    <a:pt x="319" y="48"/>
                    <a:pt x="318" y="49"/>
                  </a:cubicBezTo>
                  <a:cubicBezTo>
                    <a:pt x="316" y="51"/>
                    <a:pt x="307" y="60"/>
                    <a:pt x="298" y="67"/>
                  </a:cubicBezTo>
                  <a:cubicBezTo>
                    <a:pt x="295" y="65"/>
                    <a:pt x="292" y="63"/>
                    <a:pt x="289" y="61"/>
                  </a:cubicBezTo>
                  <a:cubicBezTo>
                    <a:pt x="294" y="50"/>
                    <a:pt x="299" y="39"/>
                    <a:pt x="300" y="36"/>
                  </a:cubicBezTo>
                  <a:cubicBezTo>
                    <a:pt x="301" y="34"/>
                    <a:pt x="301" y="32"/>
                    <a:pt x="300" y="30"/>
                  </a:cubicBezTo>
                  <a:cubicBezTo>
                    <a:pt x="299" y="28"/>
                    <a:pt x="298" y="26"/>
                    <a:pt x="296" y="25"/>
                  </a:cubicBezTo>
                  <a:cubicBezTo>
                    <a:pt x="294" y="24"/>
                    <a:pt x="292" y="24"/>
                    <a:pt x="290" y="24"/>
                  </a:cubicBezTo>
                  <a:cubicBezTo>
                    <a:pt x="288" y="25"/>
                    <a:pt x="286" y="26"/>
                    <a:pt x="285" y="28"/>
                  </a:cubicBezTo>
                  <a:cubicBezTo>
                    <a:pt x="283" y="30"/>
                    <a:pt x="276" y="40"/>
                    <a:pt x="269" y="49"/>
                  </a:cubicBezTo>
                  <a:cubicBezTo>
                    <a:pt x="266" y="47"/>
                    <a:pt x="262" y="46"/>
                    <a:pt x="259" y="44"/>
                  </a:cubicBezTo>
                  <a:cubicBezTo>
                    <a:pt x="261" y="33"/>
                    <a:pt x="264" y="21"/>
                    <a:pt x="265" y="19"/>
                  </a:cubicBezTo>
                  <a:cubicBezTo>
                    <a:pt x="265" y="16"/>
                    <a:pt x="264" y="14"/>
                    <a:pt x="263" y="12"/>
                  </a:cubicBezTo>
                  <a:cubicBezTo>
                    <a:pt x="262" y="11"/>
                    <a:pt x="261" y="9"/>
                    <a:pt x="258" y="8"/>
                  </a:cubicBezTo>
                  <a:cubicBezTo>
                    <a:pt x="256" y="8"/>
                    <a:pt x="254" y="8"/>
                    <a:pt x="252" y="9"/>
                  </a:cubicBezTo>
                  <a:cubicBezTo>
                    <a:pt x="250" y="9"/>
                    <a:pt x="248" y="11"/>
                    <a:pt x="248" y="13"/>
                  </a:cubicBezTo>
                  <a:cubicBezTo>
                    <a:pt x="247" y="15"/>
                    <a:pt x="242" y="27"/>
                    <a:pt x="237" y="37"/>
                  </a:cubicBezTo>
                  <a:cubicBezTo>
                    <a:pt x="233" y="36"/>
                    <a:pt x="230" y="36"/>
                    <a:pt x="226" y="35"/>
                  </a:cubicBezTo>
                  <a:cubicBezTo>
                    <a:pt x="226" y="24"/>
                    <a:pt x="226" y="11"/>
                    <a:pt x="226" y="8"/>
                  </a:cubicBezTo>
                  <a:cubicBezTo>
                    <a:pt x="226" y="6"/>
                    <a:pt x="225" y="4"/>
                    <a:pt x="224" y="3"/>
                  </a:cubicBezTo>
                  <a:cubicBezTo>
                    <a:pt x="222" y="1"/>
                    <a:pt x="220" y="0"/>
                    <a:pt x="218" y="0"/>
                  </a:cubicBezTo>
                  <a:cubicBezTo>
                    <a:pt x="216" y="0"/>
                    <a:pt x="214" y="0"/>
                    <a:pt x="212" y="1"/>
                  </a:cubicBezTo>
                  <a:cubicBezTo>
                    <a:pt x="210" y="3"/>
                    <a:pt x="209" y="4"/>
                    <a:pt x="208" y="7"/>
                  </a:cubicBezTo>
                  <a:cubicBezTo>
                    <a:pt x="208" y="9"/>
                    <a:pt x="205" y="22"/>
                    <a:pt x="203" y="33"/>
                  </a:cubicBezTo>
                  <a:cubicBezTo>
                    <a:pt x="201" y="33"/>
                    <a:pt x="199" y="33"/>
                    <a:pt x="197" y="33"/>
                  </a:cubicBezTo>
                  <a:cubicBezTo>
                    <a:pt x="195" y="33"/>
                    <a:pt x="194" y="33"/>
                    <a:pt x="192" y="33"/>
                  </a:cubicBezTo>
                  <a:cubicBezTo>
                    <a:pt x="189" y="22"/>
                    <a:pt x="187" y="9"/>
                    <a:pt x="186" y="7"/>
                  </a:cubicBezTo>
                  <a:cubicBezTo>
                    <a:pt x="186" y="4"/>
                    <a:pt x="185" y="3"/>
                    <a:pt x="183" y="1"/>
                  </a:cubicBezTo>
                  <a:cubicBezTo>
                    <a:pt x="181" y="0"/>
                    <a:pt x="179" y="0"/>
                    <a:pt x="177" y="0"/>
                  </a:cubicBezTo>
                  <a:cubicBezTo>
                    <a:pt x="174" y="0"/>
                    <a:pt x="173" y="1"/>
                    <a:pt x="171" y="3"/>
                  </a:cubicBezTo>
                  <a:cubicBezTo>
                    <a:pt x="170" y="4"/>
                    <a:pt x="169" y="6"/>
                    <a:pt x="169" y="8"/>
                  </a:cubicBezTo>
                  <a:cubicBezTo>
                    <a:pt x="169" y="11"/>
                    <a:pt x="169" y="24"/>
                    <a:pt x="169" y="35"/>
                  </a:cubicBezTo>
                  <a:cubicBezTo>
                    <a:pt x="165" y="36"/>
                    <a:pt x="161" y="36"/>
                    <a:pt x="158" y="37"/>
                  </a:cubicBezTo>
                  <a:cubicBezTo>
                    <a:pt x="153" y="27"/>
                    <a:pt x="148" y="15"/>
                    <a:pt x="147" y="13"/>
                  </a:cubicBezTo>
                  <a:cubicBezTo>
                    <a:pt x="146" y="11"/>
                    <a:pt x="145" y="9"/>
                    <a:pt x="143" y="9"/>
                  </a:cubicBezTo>
                  <a:cubicBezTo>
                    <a:pt x="141" y="8"/>
                    <a:pt x="138" y="8"/>
                    <a:pt x="136" y="8"/>
                  </a:cubicBezTo>
                  <a:cubicBezTo>
                    <a:pt x="134" y="9"/>
                    <a:pt x="132" y="11"/>
                    <a:pt x="131" y="12"/>
                  </a:cubicBezTo>
                  <a:cubicBezTo>
                    <a:pt x="130" y="14"/>
                    <a:pt x="130" y="16"/>
                    <a:pt x="130" y="19"/>
                  </a:cubicBezTo>
                  <a:cubicBezTo>
                    <a:pt x="131" y="21"/>
                    <a:pt x="134" y="33"/>
                    <a:pt x="136" y="44"/>
                  </a:cubicBezTo>
                  <a:cubicBezTo>
                    <a:pt x="132" y="46"/>
                    <a:pt x="129" y="47"/>
                    <a:pt x="126" y="49"/>
                  </a:cubicBezTo>
                  <a:cubicBezTo>
                    <a:pt x="119" y="40"/>
                    <a:pt x="112" y="30"/>
                    <a:pt x="110" y="28"/>
                  </a:cubicBezTo>
                  <a:cubicBezTo>
                    <a:pt x="109" y="26"/>
                    <a:pt x="107" y="25"/>
                    <a:pt x="105" y="24"/>
                  </a:cubicBezTo>
                  <a:cubicBezTo>
                    <a:pt x="103" y="24"/>
                    <a:pt x="101" y="24"/>
                    <a:pt x="99" y="25"/>
                  </a:cubicBezTo>
                  <a:cubicBezTo>
                    <a:pt x="97" y="26"/>
                    <a:pt x="95" y="28"/>
                    <a:pt x="95" y="30"/>
                  </a:cubicBezTo>
                  <a:cubicBezTo>
                    <a:pt x="94" y="32"/>
                    <a:pt x="94" y="34"/>
                    <a:pt x="95" y="36"/>
                  </a:cubicBezTo>
                  <a:cubicBezTo>
                    <a:pt x="96" y="39"/>
                    <a:pt x="101" y="50"/>
                    <a:pt x="106" y="61"/>
                  </a:cubicBezTo>
                  <a:cubicBezTo>
                    <a:pt x="103" y="63"/>
                    <a:pt x="100" y="65"/>
                    <a:pt x="97" y="67"/>
                  </a:cubicBezTo>
                  <a:cubicBezTo>
                    <a:pt x="88" y="60"/>
                    <a:pt x="79" y="51"/>
                    <a:pt x="77" y="49"/>
                  </a:cubicBezTo>
                  <a:cubicBezTo>
                    <a:pt x="75" y="48"/>
                    <a:pt x="73" y="47"/>
                    <a:pt x="71" y="47"/>
                  </a:cubicBezTo>
                  <a:cubicBezTo>
                    <a:pt x="69" y="47"/>
                    <a:pt x="67" y="48"/>
                    <a:pt x="65" y="50"/>
                  </a:cubicBezTo>
                  <a:cubicBezTo>
                    <a:pt x="64" y="51"/>
                    <a:pt x="63" y="53"/>
                    <a:pt x="62" y="55"/>
                  </a:cubicBezTo>
                  <a:cubicBezTo>
                    <a:pt x="62" y="57"/>
                    <a:pt x="62" y="60"/>
                    <a:pt x="64" y="61"/>
                  </a:cubicBezTo>
                  <a:cubicBezTo>
                    <a:pt x="65" y="63"/>
                    <a:pt x="73" y="74"/>
                    <a:pt x="80" y="83"/>
                  </a:cubicBezTo>
                  <a:cubicBezTo>
                    <a:pt x="77" y="85"/>
                    <a:pt x="74" y="88"/>
                    <a:pt x="72" y="91"/>
                  </a:cubicBezTo>
                  <a:cubicBezTo>
                    <a:pt x="62" y="85"/>
                    <a:pt x="51" y="79"/>
                    <a:pt x="49" y="78"/>
                  </a:cubicBezTo>
                  <a:cubicBezTo>
                    <a:pt x="47" y="77"/>
                    <a:pt x="45" y="76"/>
                    <a:pt x="43" y="77"/>
                  </a:cubicBezTo>
                  <a:cubicBezTo>
                    <a:pt x="41" y="77"/>
                    <a:pt x="39" y="79"/>
                    <a:pt x="38" y="80"/>
                  </a:cubicBezTo>
                  <a:cubicBezTo>
                    <a:pt x="36" y="82"/>
                    <a:pt x="36" y="84"/>
                    <a:pt x="36" y="86"/>
                  </a:cubicBezTo>
                  <a:cubicBezTo>
                    <a:pt x="36" y="89"/>
                    <a:pt x="37" y="91"/>
                    <a:pt x="39" y="92"/>
                  </a:cubicBezTo>
                  <a:cubicBezTo>
                    <a:pt x="40" y="94"/>
                    <a:pt x="50" y="102"/>
                    <a:pt x="58" y="110"/>
                  </a:cubicBezTo>
                  <a:cubicBezTo>
                    <a:pt x="56" y="113"/>
                    <a:pt x="54" y="116"/>
                    <a:pt x="53" y="120"/>
                  </a:cubicBezTo>
                  <a:cubicBezTo>
                    <a:pt x="42" y="116"/>
                    <a:pt x="30" y="112"/>
                    <a:pt x="28" y="111"/>
                  </a:cubicBezTo>
                  <a:cubicBezTo>
                    <a:pt x="25" y="110"/>
                    <a:pt x="23" y="111"/>
                    <a:pt x="21" y="112"/>
                  </a:cubicBezTo>
                  <a:cubicBezTo>
                    <a:pt x="19" y="113"/>
                    <a:pt x="18" y="114"/>
                    <a:pt x="17" y="116"/>
                  </a:cubicBezTo>
                  <a:cubicBezTo>
                    <a:pt x="16" y="118"/>
                    <a:pt x="16" y="121"/>
                    <a:pt x="16" y="123"/>
                  </a:cubicBezTo>
                  <a:cubicBezTo>
                    <a:pt x="17" y="125"/>
                    <a:pt x="18" y="126"/>
                    <a:pt x="20" y="128"/>
                  </a:cubicBezTo>
                  <a:cubicBezTo>
                    <a:pt x="23" y="129"/>
                    <a:pt x="34" y="135"/>
                    <a:pt x="43" y="141"/>
                  </a:cubicBezTo>
                  <a:cubicBezTo>
                    <a:pt x="42" y="144"/>
                    <a:pt x="41" y="148"/>
                    <a:pt x="40" y="152"/>
                  </a:cubicBezTo>
                  <a:cubicBezTo>
                    <a:pt x="29" y="150"/>
                    <a:pt x="16" y="149"/>
                    <a:pt x="14" y="148"/>
                  </a:cubicBezTo>
                  <a:cubicBezTo>
                    <a:pt x="11" y="148"/>
                    <a:pt x="9" y="149"/>
                    <a:pt x="8" y="150"/>
                  </a:cubicBezTo>
                  <a:cubicBezTo>
                    <a:pt x="6" y="152"/>
                    <a:pt x="5" y="153"/>
                    <a:pt x="4" y="156"/>
                  </a:cubicBezTo>
                  <a:cubicBezTo>
                    <a:pt x="4" y="158"/>
                    <a:pt x="4" y="160"/>
                    <a:pt x="5" y="162"/>
                  </a:cubicBezTo>
                  <a:cubicBezTo>
                    <a:pt x="6" y="164"/>
                    <a:pt x="8" y="165"/>
                    <a:pt x="10" y="166"/>
                  </a:cubicBezTo>
                  <a:cubicBezTo>
                    <a:pt x="12" y="167"/>
                    <a:pt x="24" y="171"/>
                    <a:pt x="35" y="174"/>
                  </a:cubicBezTo>
                  <a:cubicBezTo>
                    <a:pt x="35" y="178"/>
                    <a:pt x="34" y="182"/>
                    <a:pt x="34" y="185"/>
                  </a:cubicBezTo>
                  <a:cubicBezTo>
                    <a:pt x="23" y="186"/>
                    <a:pt x="10" y="188"/>
                    <a:pt x="8" y="188"/>
                  </a:cubicBezTo>
                  <a:cubicBezTo>
                    <a:pt x="5" y="188"/>
                    <a:pt x="3" y="189"/>
                    <a:pt x="2" y="191"/>
                  </a:cubicBezTo>
                  <a:cubicBezTo>
                    <a:pt x="1" y="193"/>
                    <a:pt x="0" y="195"/>
                    <a:pt x="0" y="197"/>
                  </a:cubicBezTo>
                  <a:cubicBezTo>
                    <a:pt x="0" y="199"/>
                    <a:pt x="1" y="201"/>
                    <a:pt x="2" y="203"/>
                  </a:cubicBezTo>
                  <a:cubicBezTo>
                    <a:pt x="3" y="204"/>
                    <a:pt x="5" y="206"/>
                    <a:pt x="8" y="206"/>
                  </a:cubicBezTo>
                  <a:cubicBezTo>
                    <a:pt x="10" y="206"/>
                    <a:pt x="23" y="207"/>
                    <a:pt x="34" y="208"/>
                  </a:cubicBezTo>
                  <a:cubicBezTo>
                    <a:pt x="34" y="212"/>
                    <a:pt x="35" y="216"/>
                    <a:pt x="35" y="220"/>
                  </a:cubicBezTo>
                  <a:cubicBezTo>
                    <a:pt x="24" y="223"/>
                    <a:pt x="12" y="227"/>
                    <a:pt x="10" y="228"/>
                  </a:cubicBezTo>
                  <a:cubicBezTo>
                    <a:pt x="8" y="228"/>
                    <a:pt x="6" y="230"/>
                    <a:pt x="5" y="232"/>
                  </a:cubicBezTo>
                  <a:cubicBezTo>
                    <a:pt x="4" y="234"/>
                    <a:pt x="4" y="236"/>
                    <a:pt x="4" y="238"/>
                  </a:cubicBezTo>
                  <a:cubicBezTo>
                    <a:pt x="5" y="240"/>
                    <a:pt x="6" y="242"/>
                    <a:pt x="8" y="243"/>
                  </a:cubicBezTo>
                  <a:cubicBezTo>
                    <a:pt x="9" y="245"/>
                    <a:pt x="11" y="245"/>
                    <a:pt x="14" y="245"/>
                  </a:cubicBezTo>
                  <a:cubicBezTo>
                    <a:pt x="16" y="245"/>
                    <a:pt x="29" y="243"/>
                    <a:pt x="40" y="242"/>
                  </a:cubicBezTo>
                  <a:cubicBezTo>
                    <a:pt x="41" y="246"/>
                    <a:pt x="42" y="249"/>
                    <a:pt x="43" y="253"/>
                  </a:cubicBezTo>
                  <a:cubicBezTo>
                    <a:pt x="34" y="259"/>
                    <a:pt x="23" y="265"/>
                    <a:pt x="20" y="266"/>
                  </a:cubicBezTo>
                  <a:cubicBezTo>
                    <a:pt x="18" y="267"/>
                    <a:pt x="17" y="269"/>
                    <a:pt x="16" y="271"/>
                  </a:cubicBezTo>
                  <a:cubicBezTo>
                    <a:pt x="16" y="273"/>
                    <a:pt x="16" y="275"/>
                    <a:pt x="17" y="277"/>
                  </a:cubicBezTo>
                  <a:cubicBezTo>
                    <a:pt x="18" y="279"/>
                    <a:pt x="19" y="281"/>
                    <a:pt x="21" y="282"/>
                  </a:cubicBezTo>
                  <a:cubicBezTo>
                    <a:pt x="23" y="283"/>
                    <a:pt x="25" y="283"/>
                    <a:pt x="28" y="282"/>
                  </a:cubicBezTo>
                  <a:cubicBezTo>
                    <a:pt x="30" y="282"/>
                    <a:pt x="42" y="278"/>
                    <a:pt x="53" y="274"/>
                  </a:cubicBezTo>
                  <a:cubicBezTo>
                    <a:pt x="54" y="277"/>
                    <a:pt x="56" y="281"/>
                    <a:pt x="58" y="284"/>
                  </a:cubicBezTo>
                  <a:cubicBezTo>
                    <a:pt x="50" y="291"/>
                    <a:pt x="40" y="300"/>
                    <a:pt x="39" y="301"/>
                  </a:cubicBezTo>
                  <a:cubicBezTo>
                    <a:pt x="37" y="303"/>
                    <a:pt x="36" y="305"/>
                    <a:pt x="36" y="307"/>
                  </a:cubicBezTo>
                  <a:cubicBezTo>
                    <a:pt x="36" y="309"/>
                    <a:pt x="36" y="311"/>
                    <a:pt x="38" y="313"/>
                  </a:cubicBezTo>
                  <a:cubicBezTo>
                    <a:pt x="39" y="315"/>
                    <a:pt x="41" y="316"/>
                    <a:pt x="43" y="317"/>
                  </a:cubicBezTo>
                  <a:cubicBezTo>
                    <a:pt x="45" y="317"/>
                    <a:pt x="47" y="317"/>
                    <a:pt x="49" y="316"/>
                  </a:cubicBezTo>
                  <a:cubicBezTo>
                    <a:pt x="51" y="315"/>
                    <a:pt x="62" y="308"/>
                    <a:pt x="72" y="302"/>
                  </a:cubicBezTo>
                  <a:cubicBezTo>
                    <a:pt x="74" y="305"/>
                    <a:pt x="77" y="308"/>
                    <a:pt x="80" y="311"/>
                  </a:cubicBezTo>
                  <a:cubicBezTo>
                    <a:pt x="73" y="320"/>
                    <a:pt x="65" y="330"/>
                    <a:pt x="64" y="332"/>
                  </a:cubicBezTo>
                  <a:cubicBezTo>
                    <a:pt x="62" y="334"/>
                    <a:pt x="62" y="336"/>
                    <a:pt x="62" y="338"/>
                  </a:cubicBezTo>
                  <a:cubicBezTo>
                    <a:pt x="63" y="341"/>
                    <a:pt x="64" y="343"/>
                    <a:pt x="65" y="344"/>
                  </a:cubicBezTo>
                  <a:cubicBezTo>
                    <a:pt x="67" y="346"/>
                    <a:pt x="69" y="346"/>
                    <a:pt x="71" y="346"/>
                  </a:cubicBezTo>
                  <a:cubicBezTo>
                    <a:pt x="73" y="346"/>
                    <a:pt x="75" y="346"/>
                    <a:pt x="77" y="344"/>
                  </a:cubicBezTo>
                  <a:cubicBezTo>
                    <a:pt x="79" y="343"/>
                    <a:pt x="88" y="334"/>
                    <a:pt x="97" y="326"/>
                  </a:cubicBezTo>
                  <a:cubicBezTo>
                    <a:pt x="100" y="329"/>
                    <a:pt x="103" y="331"/>
                    <a:pt x="106" y="333"/>
                  </a:cubicBezTo>
                  <a:cubicBezTo>
                    <a:pt x="101" y="343"/>
                    <a:pt x="96" y="355"/>
                    <a:pt x="95" y="357"/>
                  </a:cubicBezTo>
                  <a:cubicBezTo>
                    <a:pt x="94" y="359"/>
                    <a:pt x="94" y="362"/>
                    <a:pt x="95" y="364"/>
                  </a:cubicBezTo>
                  <a:cubicBezTo>
                    <a:pt x="95" y="366"/>
                    <a:pt x="97" y="367"/>
                    <a:pt x="99" y="368"/>
                  </a:cubicBezTo>
                  <a:cubicBezTo>
                    <a:pt x="101" y="370"/>
                    <a:pt x="103" y="370"/>
                    <a:pt x="105" y="369"/>
                  </a:cubicBezTo>
                  <a:cubicBezTo>
                    <a:pt x="107" y="369"/>
                    <a:pt x="109" y="368"/>
                    <a:pt x="110" y="366"/>
                  </a:cubicBezTo>
                  <a:cubicBezTo>
                    <a:pt x="112" y="364"/>
                    <a:pt x="119" y="354"/>
                    <a:pt x="126" y="345"/>
                  </a:cubicBezTo>
                  <a:cubicBezTo>
                    <a:pt x="129" y="346"/>
                    <a:pt x="132" y="348"/>
                    <a:pt x="136" y="349"/>
                  </a:cubicBezTo>
                  <a:cubicBezTo>
                    <a:pt x="134" y="360"/>
                    <a:pt x="131" y="373"/>
                    <a:pt x="130" y="375"/>
                  </a:cubicBezTo>
                  <a:cubicBezTo>
                    <a:pt x="130" y="377"/>
                    <a:pt x="130" y="380"/>
                    <a:pt x="131" y="381"/>
                  </a:cubicBezTo>
                  <a:cubicBezTo>
                    <a:pt x="132" y="383"/>
                    <a:pt x="134" y="385"/>
                    <a:pt x="136" y="385"/>
                  </a:cubicBezTo>
                  <a:cubicBezTo>
                    <a:pt x="138" y="386"/>
                    <a:pt x="141" y="386"/>
                    <a:pt x="143" y="385"/>
                  </a:cubicBezTo>
                  <a:cubicBezTo>
                    <a:pt x="145" y="384"/>
                    <a:pt x="146" y="383"/>
                    <a:pt x="147" y="381"/>
                  </a:cubicBezTo>
                  <a:cubicBezTo>
                    <a:pt x="148" y="378"/>
                    <a:pt x="153" y="367"/>
                    <a:pt x="158" y="356"/>
                  </a:cubicBezTo>
                  <a:cubicBezTo>
                    <a:pt x="161" y="357"/>
                    <a:pt x="165" y="358"/>
                    <a:pt x="169" y="359"/>
                  </a:cubicBezTo>
                  <a:cubicBezTo>
                    <a:pt x="169" y="370"/>
                    <a:pt x="169" y="383"/>
                    <a:pt x="169" y="385"/>
                  </a:cubicBezTo>
                  <a:cubicBezTo>
                    <a:pt x="169" y="387"/>
                    <a:pt x="170" y="390"/>
                    <a:pt x="171" y="391"/>
                  </a:cubicBezTo>
                  <a:cubicBezTo>
                    <a:pt x="173" y="393"/>
                    <a:pt x="174" y="394"/>
                    <a:pt x="177" y="394"/>
                  </a:cubicBezTo>
                  <a:cubicBezTo>
                    <a:pt x="179" y="394"/>
                    <a:pt x="181" y="394"/>
                    <a:pt x="183" y="392"/>
                  </a:cubicBezTo>
                  <a:cubicBezTo>
                    <a:pt x="185" y="391"/>
                    <a:pt x="186" y="389"/>
                    <a:pt x="186" y="387"/>
                  </a:cubicBezTo>
                  <a:cubicBezTo>
                    <a:pt x="187" y="385"/>
                    <a:pt x="189" y="372"/>
                    <a:pt x="192" y="361"/>
                  </a:cubicBezTo>
                  <a:cubicBezTo>
                    <a:pt x="194" y="361"/>
                    <a:pt x="195" y="361"/>
                    <a:pt x="197" y="361"/>
                  </a:cubicBezTo>
                  <a:cubicBezTo>
                    <a:pt x="199" y="361"/>
                    <a:pt x="201" y="361"/>
                    <a:pt x="203" y="361"/>
                  </a:cubicBezTo>
                  <a:cubicBezTo>
                    <a:pt x="205" y="372"/>
                    <a:pt x="208" y="385"/>
                    <a:pt x="208" y="387"/>
                  </a:cubicBezTo>
                  <a:cubicBezTo>
                    <a:pt x="209" y="389"/>
                    <a:pt x="210" y="391"/>
                    <a:pt x="212" y="392"/>
                  </a:cubicBezTo>
                  <a:cubicBezTo>
                    <a:pt x="214" y="394"/>
                    <a:pt x="216" y="394"/>
                    <a:pt x="218" y="394"/>
                  </a:cubicBezTo>
                  <a:cubicBezTo>
                    <a:pt x="220" y="394"/>
                    <a:pt x="222" y="393"/>
                    <a:pt x="224" y="391"/>
                  </a:cubicBezTo>
                  <a:cubicBezTo>
                    <a:pt x="225" y="390"/>
                    <a:pt x="226" y="387"/>
                    <a:pt x="226" y="385"/>
                  </a:cubicBezTo>
                  <a:cubicBezTo>
                    <a:pt x="226" y="383"/>
                    <a:pt x="226" y="370"/>
                    <a:pt x="226" y="359"/>
                  </a:cubicBezTo>
                  <a:cubicBezTo>
                    <a:pt x="230" y="358"/>
                    <a:pt x="233" y="357"/>
                    <a:pt x="237" y="356"/>
                  </a:cubicBezTo>
                  <a:cubicBezTo>
                    <a:pt x="242" y="367"/>
                    <a:pt x="247" y="378"/>
                    <a:pt x="248" y="381"/>
                  </a:cubicBezTo>
                  <a:cubicBezTo>
                    <a:pt x="248" y="383"/>
                    <a:pt x="250" y="384"/>
                    <a:pt x="252" y="385"/>
                  </a:cubicBezTo>
                  <a:cubicBezTo>
                    <a:pt x="254" y="386"/>
                    <a:pt x="256" y="386"/>
                    <a:pt x="258" y="385"/>
                  </a:cubicBezTo>
                  <a:cubicBezTo>
                    <a:pt x="261" y="385"/>
                    <a:pt x="262" y="383"/>
                    <a:pt x="263" y="381"/>
                  </a:cubicBezTo>
                  <a:cubicBezTo>
                    <a:pt x="264" y="380"/>
                    <a:pt x="265" y="377"/>
                    <a:pt x="265" y="375"/>
                  </a:cubicBezTo>
                  <a:cubicBezTo>
                    <a:pt x="264" y="373"/>
                    <a:pt x="261" y="360"/>
                    <a:pt x="259" y="349"/>
                  </a:cubicBezTo>
                  <a:cubicBezTo>
                    <a:pt x="262" y="348"/>
                    <a:pt x="266" y="346"/>
                    <a:pt x="269" y="345"/>
                  </a:cubicBezTo>
                  <a:cubicBezTo>
                    <a:pt x="276" y="354"/>
                    <a:pt x="283" y="364"/>
                    <a:pt x="285" y="366"/>
                  </a:cubicBezTo>
                  <a:cubicBezTo>
                    <a:pt x="286" y="368"/>
                    <a:pt x="288" y="369"/>
                    <a:pt x="290" y="369"/>
                  </a:cubicBezTo>
                  <a:cubicBezTo>
                    <a:pt x="292" y="370"/>
                    <a:pt x="294" y="370"/>
                    <a:pt x="296" y="368"/>
                  </a:cubicBezTo>
                  <a:cubicBezTo>
                    <a:pt x="298" y="367"/>
                    <a:pt x="299" y="366"/>
                    <a:pt x="300" y="364"/>
                  </a:cubicBezTo>
                  <a:cubicBezTo>
                    <a:pt x="301" y="362"/>
                    <a:pt x="301" y="359"/>
                    <a:pt x="300" y="357"/>
                  </a:cubicBezTo>
                  <a:cubicBezTo>
                    <a:pt x="299" y="355"/>
                    <a:pt x="294" y="343"/>
                    <a:pt x="289" y="333"/>
                  </a:cubicBezTo>
                  <a:cubicBezTo>
                    <a:pt x="292" y="331"/>
                    <a:pt x="295" y="329"/>
                    <a:pt x="298" y="326"/>
                  </a:cubicBezTo>
                  <a:cubicBezTo>
                    <a:pt x="307" y="334"/>
                    <a:pt x="316" y="343"/>
                    <a:pt x="318" y="344"/>
                  </a:cubicBezTo>
                  <a:cubicBezTo>
                    <a:pt x="319" y="346"/>
                    <a:pt x="322" y="346"/>
                    <a:pt x="324" y="346"/>
                  </a:cubicBezTo>
                  <a:cubicBezTo>
                    <a:pt x="326" y="346"/>
                    <a:pt x="328" y="346"/>
                    <a:pt x="330" y="344"/>
                  </a:cubicBezTo>
                  <a:cubicBezTo>
                    <a:pt x="331" y="343"/>
                    <a:pt x="332" y="341"/>
                    <a:pt x="332" y="338"/>
                  </a:cubicBezTo>
                  <a:cubicBezTo>
                    <a:pt x="333" y="336"/>
                    <a:pt x="332" y="334"/>
                    <a:pt x="331" y="332"/>
                  </a:cubicBezTo>
                  <a:cubicBezTo>
                    <a:pt x="329" y="330"/>
                    <a:pt x="322" y="320"/>
                    <a:pt x="315" y="311"/>
                  </a:cubicBezTo>
                  <a:cubicBezTo>
                    <a:pt x="318" y="308"/>
                    <a:pt x="320" y="305"/>
                    <a:pt x="323" y="302"/>
                  </a:cubicBezTo>
                  <a:cubicBezTo>
                    <a:pt x="333" y="308"/>
                    <a:pt x="343" y="315"/>
                    <a:pt x="346" y="316"/>
                  </a:cubicBezTo>
                  <a:cubicBezTo>
                    <a:pt x="348" y="317"/>
                    <a:pt x="350" y="317"/>
                    <a:pt x="352" y="317"/>
                  </a:cubicBezTo>
                  <a:cubicBezTo>
                    <a:pt x="354" y="316"/>
                    <a:pt x="356" y="315"/>
                    <a:pt x="357" y="313"/>
                  </a:cubicBezTo>
                  <a:cubicBezTo>
                    <a:pt x="359" y="311"/>
                    <a:pt x="359" y="309"/>
                    <a:pt x="359" y="307"/>
                  </a:cubicBezTo>
                  <a:cubicBezTo>
                    <a:pt x="359" y="305"/>
                    <a:pt x="358" y="303"/>
                    <a:pt x="356" y="301"/>
                  </a:cubicBezTo>
                  <a:cubicBezTo>
                    <a:pt x="354" y="300"/>
                    <a:pt x="345" y="291"/>
                    <a:pt x="336" y="284"/>
                  </a:cubicBezTo>
                  <a:cubicBezTo>
                    <a:pt x="338" y="281"/>
                    <a:pt x="340" y="277"/>
                    <a:pt x="342" y="274"/>
                  </a:cubicBezTo>
                  <a:cubicBezTo>
                    <a:pt x="353" y="278"/>
                    <a:pt x="365" y="282"/>
                    <a:pt x="367" y="282"/>
                  </a:cubicBezTo>
                  <a:cubicBezTo>
                    <a:pt x="369" y="283"/>
                    <a:pt x="372" y="283"/>
                    <a:pt x="373" y="282"/>
                  </a:cubicBezTo>
                  <a:cubicBezTo>
                    <a:pt x="375" y="281"/>
                    <a:pt x="377" y="279"/>
                    <a:pt x="378" y="277"/>
                  </a:cubicBezTo>
                  <a:cubicBezTo>
                    <a:pt x="379" y="275"/>
                    <a:pt x="379" y="273"/>
                    <a:pt x="378" y="271"/>
                  </a:cubicBezTo>
                  <a:cubicBezTo>
                    <a:pt x="378" y="269"/>
                    <a:pt x="376" y="267"/>
                    <a:pt x="374" y="266"/>
                  </a:cubicBezTo>
                  <a:cubicBezTo>
                    <a:pt x="372" y="265"/>
                    <a:pt x="361" y="259"/>
                    <a:pt x="351" y="253"/>
                  </a:cubicBezTo>
                  <a:cubicBezTo>
                    <a:pt x="353" y="249"/>
                    <a:pt x="354" y="246"/>
                    <a:pt x="355" y="242"/>
                  </a:cubicBezTo>
                  <a:cubicBezTo>
                    <a:pt x="366" y="243"/>
                    <a:pt x="379" y="245"/>
                    <a:pt x="381" y="245"/>
                  </a:cubicBezTo>
                  <a:cubicBezTo>
                    <a:pt x="383" y="245"/>
                    <a:pt x="386" y="245"/>
                    <a:pt x="387" y="243"/>
                  </a:cubicBezTo>
                  <a:cubicBezTo>
                    <a:pt x="389" y="242"/>
                    <a:pt x="390" y="240"/>
                    <a:pt x="391" y="238"/>
                  </a:cubicBezTo>
                  <a:cubicBezTo>
                    <a:pt x="391" y="236"/>
                    <a:pt x="391" y="234"/>
                    <a:pt x="390" y="232"/>
                  </a:cubicBezTo>
                  <a:cubicBezTo>
                    <a:pt x="389" y="230"/>
                    <a:pt x="387" y="228"/>
                    <a:pt x="385" y="228"/>
                  </a:cubicBezTo>
                  <a:cubicBezTo>
                    <a:pt x="382" y="227"/>
                    <a:pt x="370" y="223"/>
                    <a:pt x="360" y="220"/>
                  </a:cubicBezTo>
                  <a:cubicBezTo>
                    <a:pt x="360" y="216"/>
                    <a:pt x="361" y="212"/>
                    <a:pt x="361" y="208"/>
                  </a:cubicBezTo>
                  <a:cubicBezTo>
                    <a:pt x="372" y="207"/>
                    <a:pt x="385" y="206"/>
                    <a:pt x="387" y="206"/>
                  </a:cubicBezTo>
                  <a:close/>
                  <a:moveTo>
                    <a:pt x="197" y="328"/>
                  </a:moveTo>
                  <a:cubicBezTo>
                    <a:pt x="125" y="328"/>
                    <a:pt x="67" y="269"/>
                    <a:pt x="67" y="197"/>
                  </a:cubicBezTo>
                  <a:cubicBezTo>
                    <a:pt x="67" y="124"/>
                    <a:pt x="125" y="66"/>
                    <a:pt x="197" y="66"/>
                  </a:cubicBezTo>
                  <a:cubicBezTo>
                    <a:pt x="270" y="66"/>
                    <a:pt x="328" y="124"/>
                    <a:pt x="328" y="197"/>
                  </a:cubicBezTo>
                  <a:cubicBezTo>
                    <a:pt x="328" y="269"/>
                    <a:pt x="270" y="328"/>
                    <a:pt x="197" y="328"/>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6" name="Freeform 1218"/>
            <p:cNvSpPr/>
            <p:nvPr/>
          </p:nvSpPr>
          <p:spPr bwMode="auto">
            <a:xfrm>
              <a:off x="7159601" y="2864854"/>
              <a:ext cx="65195" cy="183048"/>
            </a:xfrm>
            <a:custGeom>
              <a:avLst/>
              <a:gdLst>
                <a:gd name="T0" fmla="*/ 15 w 31"/>
                <a:gd name="T1" fmla="*/ 84 h 86"/>
                <a:gd name="T2" fmla="*/ 31 w 31"/>
                <a:gd name="T3" fmla="*/ 86 h 86"/>
                <a:gd name="T4" fmla="*/ 31 w 31"/>
                <a:gd name="T5" fmla="*/ 0 h 86"/>
                <a:gd name="T6" fmla="*/ 0 w 31"/>
                <a:gd name="T7" fmla="*/ 0 h 86"/>
                <a:gd name="T8" fmla="*/ 0 w 31"/>
                <a:gd name="T9" fmla="*/ 86 h 86"/>
                <a:gd name="T10" fmla="*/ 15 w 31"/>
                <a:gd name="T11" fmla="*/ 84 h 86"/>
              </a:gdLst>
              <a:ahLst/>
              <a:cxnLst>
                <a:cxn ang="0">
                  <a:pos x="T0" y="T1"/>
                </a:cxn>
                <a:cxn ang="0">
                  <a:pos x="T2" y="T3"/>
                </a:cxn>
                <a:cxn ang="0">
                  <a:pos x="T4" y="T5"/>
                </a:cxn>
                <a:cxn ang="0">
                  <a:pos x="T6" y="T7"/>
                </a:cxn>
                <a:cxn ang="0">
                  <a:pos x="T8" y="T9"/>
                </a:cxn>
                <a:cxn ang="0">
                  <a:pos x="T10" y="T11"/>
                </a:cxn>
              </a:cxnLst>
              <a:rect l="0" t="0" r="r" b="b"/>
              <a:pathLst>
                <a:path w="31" h="86">
                  <a:moveTo>
                    <a:pt x="15" y="84"/>
                  </a:moveTo>
                  <a:cubicBezTo>
                    <a:pt x="21" y="84"/>
                    <a:pt x="26" y="85"/>
                    <a:pt x="31" y="86"/>
                  </a:cubicBezTo>
                  <a:cubicBezTo>
                    <a:pt x="31" y="0"/>
                    <a:pt x="31" y="0"/>
                    <a:pt x="31" y="0"/>
                  </a:cubicBezTo>
                  <a:cubicBezTo>
                    <a:pt x="0" y="0"/>
                    <a:pt x="0" y="0"/>
                    <a:pt x="0" y="0"/>
                  </a:cubicBezTo>
                  <a:cubicBezTo>
                    <a:pt x="0" y="86"/>
                    <a:pt x="0" y="86"/>
                    <a:pt x="0" y="86"/>
                  </a:cubicBezTo>
                  <a:cubicBezTo>
                    <a:pt x="5" y="85"/>
                    <a:pt x="10" y="84"/>
                    <a:pt x="15" y="84"/>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7" name="Freeform 1219"/>
            <p:cNvSpPr/>
            <p:nvPr/>
          </p:nvSpPr>
          <p:spPr bwMode="auto">
            <a:xfrm>
              <a:off x="6926404" y="3175786"/>
              <a:ext cx="193077" cy="150452"/>
            </a:xfrm>
            <a:custGeom>
              <a:avLst/>
              <a:gdLst>
                <a:gd name="T0" fmla="*/ 75 w 91"/>
                <a:gd name="T1" fmla="*/ 0 h 70"/>
                <a:gd name="T2" fmla="*/ 0 w 91"/>
                <a:gd name="T3" fmla="*/ 43 h 70"/>
                <a:gd name="T4" fmla="*/ 15 w 91"/>
                <a:gd name="T5" fmla="*/ 70 h 70"/>
                <a:gd name="T6" fmla="*/ 91 w 91"/>
                <a:gd name="T7" fmla="*/ 27 h 70"/>
                <a:gd name="T8" fmla="*/ 75 w 91"/>
                <a:gd name="T9" fmla="*/ 0 h 70"/>
              </a:gdLst>
              <a:ahLst/>
              <a:cxnLst>
                <a:cxn ang="0">
                  <a:pos x="T0" y="T1"/>
                </a:cxn>
                <a:cxn ang="0">
                  <a:pos x="T2" y="T3"/>
                </a:cxn>
                <a:cxn ang="0">
                  <a:pos x="T4" y="T5"/>
                </a:cxn>
                <a:cxn ang="0">
                  <a:pos x="T6" y="T7"/>
                </a:cxn>
                <a:cxn ang="0">
                  <a:pos x="T8" y="T9"/>
                </a:cxn>
              </a:cxnLst>
              <a:rect l="0" t="0" r="r" b="b"/>
              <a:pathLst>
                <a:path w="91" h="70">
                  <a:moveTo>
                    <a:pt x="75" y="0"/>
                  </a:moveTo>
                  <a:cubicBezTo>
                    <a:pt x="0" y="43"/>
                    <a:pt x="0" y="43"/>
                    <a:pt x="0" y="43"/>
                  </a:cubicBezTo>
                  <a:cubicBezTo>
                    <a:pt x="15" y="70"/>
                    <a:pt x="15" y="70"/>
                    <a:pt x="15" y="70"/>
                  </a:cubicBezTo>
                  <a:cubicBezTo>
                    <a:pt x="91" y="27"/>
                    <a:pt x="91" y="27"/>
                    <a:pt x="91" y="27"/>
                  </a:cubicBezTo>
                  <a:cubicBezTo>
                    <a:pt x="83" y="20"/>
                    <a:pt x="78" y="11"/>
                    <a:pt x="75" y="0"/>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8" name="Freeform 1220"/>
            <p:cNvSpPr/>
            <p:nvPr/>
          </p:nvSpPr>
          <p:spPr bwMode="auto">
            <a:xfrm>
              <a:off x="7262409" y="3178293"/>
              <a:ext cx="195586" cy="147943"/>
            </a:xfrm>
            <a:custGeom>
              <a:avLst/>
              <a:gdLst>
                <a:gd name="T0" fmla="*/ 15 w 92"/>
                <a:gd name="T1" fmla="*/ 0 h 70"/>
                <a:gd name="T2" fmla="*/ 0 w 92"/>
                <a:gd name="T3" fmla="*/ 26 h 70"/>
                <a:gd name="T4" fmla="*/ 77 w 92"/>
                <a:gd name="T5" fmla="*/ 70 h 70"/>
                <a:gd name="T6" fmla="*/ 92 w 92"/>
                <a:gd name="T7" fmla="*/ 44 h 70"/>
                <a:gd name="T8" fmla="*/ 15 w 92"/>
                <a:gd name="T9" fmla="*/ 0 h 70"/>
              </a:gdLst>
              <a:ahLst/>
              <a:cxnLst>
                <a:cxn ang="0">
                  <a:pos x="T0" y="T1"/>
                </a:cxn>
                <a:cxn ang="0">
                  <a:pos x="T2" y="T3"/>
                </a:cxn>
                <a:cxn ang="0">
                  <a:pos x="T4" y="T5"/>
                </a:cxn>
                <a:cxn ang="0">
                  <a:pos x="T6" y="T7"/>
                </a:cxn>
                <a:cxn ang="0">
                  <a:pos x="T8" y="T9"/>
                </a:cxn>
              </a:cxnLst>
              <a:rect l="0" t="0" r="r" b="b"/>
              <a:pathLst>
                <a:path w="92" h="70">
                  <a:moveTo>
                    <a:pt x="15" y="0"/>
                  </a:moveTo>
                  <a:cubicBezTo>
                    <a:pt x="13" y="10"/>
                    <a:pt x="7" y="19"/>
                    <a:pt x="0" y="26"/>
                  </a:cubicBezTo>
                  <a:cubicBezTo>
                    <a:pt x="77" y="70"/>
                    <a:pt x="77" y="70"/>
                    <a:pt x="77" y="70"/>
                  </a:cubicBezTo>
                  <a:cubicBezTo>
                    <a:pt x="92" y="44"/>
                    <a:pt x="92" y="44"/>
                    <a:pt x="92" y="44"/>
                  </a:cubicBezTo>
                  <a:lnTo>
                    <a:pt x="15" y="0"/>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9" name="Freeform 1221"/>
            <p:cNvSpPr>
              <a:spLocks noEditPoints="1"/>
            </p:cNvSpPr>
            <p:nvPr/>
          </p:nvSpPr>
          <p:spPr bwMode="auto">
            <a:xfrm>
              <a:off x="6738340" y="3659736"/>
              <a:ext cx="950347" cy="947840"/>
            </a:xfrm>
            <a:custGeom>
              <a:avLst/>
              <a:gdLst>
                <a:gd name="T0" fmla="*/ 445 w 447"/>
                <a:gd name="T1" fmla="*/ 216 h 446"/>
                <a:gd name="T2" fmla="*/ 436 w 447"/>
                <a:gd name="T3" fmla="*/ 188 h 446"/>
                <a:gd name="T4" fmla="*/ 432 w 447"/>
                <a:gd name="T5" fmla="*/ 169 h 446"/>
                <a:gd name="T6" fmla="*/ 428 w 447"/>
                <a:gd name="T7" fmla="*/ 139 h 446"/>
                <a:gd name="T8" fmla="*/ 387 w 447"/>
                <a:gd name="T9" fmla="*/ 136 h 446"/>
                <a:gd name="T10" fmla="*/ 404 w 447"/>
                <a:gd name="T11" fmla="*/ 92 h 446"/>
                <a:gd name="T12" fmla="*/ 357 w 447"/>
                <a:gd name="T13" fmla="*/ 94 h 446"/>
                <a:gd name="T14" fmla="*/ 367 w 447"/>
                <a:gd name="T15" fmla="*/ 54 h 446"/>
                <a:gd name="T16" fmla="*/ 340 w 447"/>
                <a:gd name="T17" fmla="*/ 42 h 446"/>
                <a:gd name="T18" fmla="*/ 322 w 447"/>
                <a:gd name="T19" fmla="*/ 32 h 446"/>
                <a:gd name="T20" fmla="*/ 298 w 447"/>
                <a:gd name="T21" fmla="*/ 15 h 446"/>
                <a:gd name="T22" fmla="*/ 269 w 447"/>
                <a:gd name="T23" fmla="*/ 43 h 446"/>
                <a:gd name="T24" fmla="*/ 247 w 447"/>
                <a:gd name="T25" fmla="*/ 0 h 446"/>
                <a:gd name="T26" fmla="*/ 224 w 447"/>
                <a:gd name="T27" fmla="*/ 37 h 446"/>
                <a:gd name="T28" fmla="*/ 200 w 447"/>
                <a:gd name="T29" fmla="*/ 0 h 446"/>
                <a:gd name="T30" fmla="*/ 179 w 447"/>
                <a:gd name="T31" fmla="*/ 43 h 446"/>
                <a:gd name="T32" fmla="*/ 149 w 447"/>
                <a:gd name="T33" fmla="*/ 15 h 446"/>
                <a:gd name="T34" fmla="*/ 125 w 447"/>
                <a:gd name="T35" fmla="*/ 32 h 446"/>
                <a:gd name="T36" fmla="*/ 108 w 447"/>
                <a:gd name="T37" fmla="*/ 42 h 446"/>
                <a:gd name="T38" fmla="*/ 81 w 447"/>
                <a:gd name="T39" fmla="*/ 54 h 446"/>
                <a:gd name="T40" fmla="*/ 90 w 447"/>
                <a:gd name="T41" fmla="*/ 94 h 446"/>
                <a:gd name="T42" fmla="*/ 43 w 447"/>
                <a:gd name="T43" fmla="*/ 92 h 446"/>
                <a:gd name="T44" fmla="*/ 60 w 447"/>
                <a:gd name="T45" fmla="*/ 136 h 446"/>
                <a:gd name="T46" fmla="*/ 19 w 447"/>
                <a:gd name="T47" fmla="*/ 139 h 446"/>
                <a:gd name="T48" fmla="*/ 16 w 447"/>
                <a:gd name="T49" fmla="*/ 169 h 446"/>
                <a:gd name="T50" fmla="*/ 12 w 447"/>
                <a:gd name="T51" fmla="*/ 188 h 446"/>
                <a:gd name="T52" fmla="*/ 3 w 447"/>
                <a:gd name="T53" fmla="*/ 216 h 446"/>
                <a:gd name="T54" fmla="*/ 39 w 447"/>
                <a:gd name="T55" fmla="*/ 236 h 446"/>
                <a:gd name="T56" fmla="*/ 5 w 447"/>
                <a:gd name="T57" fmla="*/ 270 h 446"/>
                <a:gd name="T58" fmla="*/ 50 w 447"/>
                <a:gd name="T59" fmla="*/ 287 h 446"/>
                <a:gd name="T60" fmla="*/ 25 w 447"/>
                <a:gd name="T61" fmla="*/ 319 h 446"/>
                <a:gd name="T62" fmla="*/ 44 w 447"/>
                <a:gd name="T63" fmla="*/ 342 h 446"/>
                <a:gd name="T64" fmla="*/ 56 w 447"/>
                <a:gd name="T65" fmla="*/ 358 h 446"/>
                <a:gd name="T66" fmla="*/ 71 w 447"/>
                <a:gd name="T67" fmla="*/ 383 h 446"/>
                <a:gd name="T68" fmla="*/ 110 w 447"/>
                <a:gd name="T69" fmla="*/ 370 h 446"/>
                <a:gd name="T70" fmla="*/ 112 w 447"/>
                <a:gd name="T71" fmla="*/ 417 h 446"/>
                <a:gd name="T72" fmla="*/ 154 w 447"/>
                <a:gd name="T73" fmla="*/ 396 h 446"/>
                <a:gd name="T74" fmla="*/ 162 w 447"/>
                <a:gd name="T75" fmla="*/ 436 h 446"/>
                <a:gd name="T76" fmla="*/ 191 w 447"/>
                <a:gd name="T77" fmla="*/ 436 h 446"/>
                <a:gd name="T78" fmla="*/ 211 w 447"/>
                <a:gd name="T79" fmla="*/ 438 h 446"/>
                <a:gd name="T80" fmla="*/ 236 w 447"/>
                <a:gd name="T81" fmla="*/ 438 h 446"/>
                <a:gd name="T82" fmla="*/ 256 w 447"/>
                <a:gd name="T83" fmla="*/ 436 h 446"/>
                <a:gd name="T84" fmla="*/ 286 w 447"/>
                <a:gd name="T85" fmla="*/ 436 h 446"/>
                <a:gd name="T86" fmla="*/ 293 w 447"/>
                <a:gd name="T87" fmla="*/ 396 h 446"/>
                <a:gd name="T88" fmla="*/ 335 w 447"/>
                <a:gd name="T89" fmla="*/ 417 h 446"/>
                <a:gd name="T90" fmla="*/ 338 w 447"/>
                <a:gd name="T91" fmla="*/ 370 h 446"/>
                <a:gd name="T92" fmla="*/ 376 w 447"/>
                <a:gd name="T93" fmla="*/ 383 h 446"/>
                <a:gd name="T94" fmla="*/ 391 w 447"/>
                <a:gd name="T95" fmla="*/ 358 h 446"/>
                <a:gd name="T96" fmla="*/ 403 w 447"/>
                <a:gd name="T97" fmla="*/ 342 h 446"/>
                <a:gd name="T98" fmla="*/ 423 w 447"/>
                <a:gd name="T99" fmla="*/ 319 h 446"/>
                <a:gd name="T100" fmla="*/ 398 w 447"/>
                <a:gd name="T101" fmla="*/ 287 h 446"/>
                <a:gd name="T102" fmla="*/ 442 w 447"/>
                <a:gd name="T103" fmla="*/ 270 h 446"/>
                <a:gd name="T104" fmla="*/ 408 w 447"/>
                <a:gd name="T105" fmla="*/ 236 h 446"/>
                <a:gd name="T106" fmla="*/ 224 w 447"/>
                <a:gd name="T107" fmla="*/ 260 h 446"/>
                <a:gd name="T108" fmla="*/ 206 w 447"/>
                <a:gd name="T109" fmla="*/ 76 h 446"/>
                <a:gd name="T110" fmla="*/ 88 w 447"/>
                <a:gd name="T111" fmla="*/ 281 h 446"/>
                <a:gd name="T112" fmla="*/ 126 w 447"/>
                <a:gd name="T113" fmla="*/ 299 h 446"/>
                <a:gd name="T114" fmla="*/ 224 w 447"/>
                <a:gd name="T115" fmla="*/ 371 h 446"/>
                <a:gd name="T116" fmla="*/ 241 w 447"/>
                <a:gd name="T117" fmla="*/ 101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7" h="446">
                  <a:moveTo>
                    <a:pt x="438" y="233"/>
                  </a:moveTo>
                  <a:cubicBezTo>
                    <a:pt x="441" y="233"/>
                    <a:pt x="443" y="232"/>
                    <a:pt x="445" y="230"/>
                  </a:cubicBezTo>
                  <a:cubicBezTo>
                    <a:pt x="446" y="228"/>
                    <a:pt x="447" y="226"/>
                    <a:pt x="447" y="223"/>
                  </a:cubicBezTo>
                  <a:cubicBezTo>
                    <a:pt x="447" y="221"/>
                    <a:pt x="446" y="218"/>
                    <a:pt x="445" y="216"/>
                  </a:cubicBezTo>
                  <a:cubicBezTo>
                    <a:pt x="443" y="215"/>
                    <a:pt x="441" y="213"/>
                    <a:pt x="438" y="213"/>
                  </a:cubicBezTo>
                  <a:cubicBezTo>
                    <a:pt x="435" y="213"/>
                    <a:pt x="421" y="211"/>
                    <a:pt x="408" y="210"/>
                  </a:cubicBezTo>
                  <a:cubicBezTo>
                    <a:pt x="408" y="206"/>
                    <a:pt x="408" y="202"/>
                    <a:pt x="407" y="197"/>
                  </a:cubicBezTo>
                  <a:cubicBezTo>
                    <a:pt x="419" y="194"/>
                    <a:pt x="433" y="189"/>
                    <a:pt x="436" y="188"/>
                  </a:cubicBezTo>
                  <a:cubicBezTo>
                    <a:pt x="438" y="188"/>
                    <a:pt x="440" y="186"/>
                    <a:pt x="441" y="184"/>
                  </a:cubicBezTo>
                  <a:cubicBezTo>
                    <a:pt x="442" y="182"/>
                    <a:pt x="443" y="179"/>
                    <a:pt x="442" y="177"/>
                  </a:cubicBezTo>
                  <a:cubicBezTo>
                    <a:pt x="442" y="174"/>
                    <a:pt x="440" y="172"/>
                    <a:pt x="438" y="171"/>
                  </a:cubicBezTo>
                  <a:cubicBezTo>
                    <a:pt x="436" y="169"/>
                    <a:pt x="434" y="168"/>
                    <a:pt x="432" y="169"/>
                  </a:cubicBezTo>
                  <a:cubicBezTo>
                    <a:pt x="429" y="169"/>
                    <a:pt x="415" y="171"/>
                    <a:pt x="402" y="172"/>
                  </a:cubicBezTo>
                  <a:cubicBezTo>
                    <a:pt x="401" y="168"/>
                    <a:pt x="399" y="164"/>
                    <a:pt x="398" y="160"/>
                  </a:cubicBezTo>
                  <a:cubicBezTo>
                    <a:pt x="409" y="153"/>
                    <a:pt x="421" y="146"/>
                    <a:pt x="424" y="145"/>
                  </a:cubicBezTo>
                  <a:cubicBezTo>
                    <a:pt x="426" y="144"/>
                    <a:pt x="428" y="142"/>
                    <a:pt x="428" y="139"/>
                  </a:cubicBezTo>
                  <a:cubicBezTo>
                    <a:pt x="429" y="137"/>
                    <a:pt x="429" y="134"/>
                    <a:pt x="428" y="132"/>
                  </a:cubicBezTo>
                  <a:cubicBezTo>
                    <a:pt x="427" y="130"/>
                    <a:pt x="425" y="128"/>
                    <a:pt x="423" y="127"/>
                  </a:cubicBezTo>
                  <a:cubicBezTo>
                    <a:pt x="421" y="126"/>
                    <a:pt x="418" y="126"/>
                    <a:pt x="416" y="126"/>
                  </a:cubicBezTo>
                  <a:cubicBezTo>
                    <a:pt x="413" y="127"/>
                    <a:pt x="399" y="132"/>
                    <a:pt x="387" y="136"/>
                  </a:cubicBezTo>
                  <a:cubicBezTo>
                    <a:pt x="385" y="132"/>
                    <a:pt x="383" y="128"/>
                    <a:pt x="381" y="125"/>
                  </a:cubicBezTo>
                  <a:cubicBezTo>
                    <a:pt x="390" y="116"/>
                    <a:pt x="401" y="107"/>
                    <a:pt x="403" y="105"/>
                  </a:cubicBezTo>
                  <a:cubicBezTo>
                    <a:pt x="405" y="103"/>
                    <a:pt x="406" y="101"/>
                    <a:pt x="406" y="98"/>
                  </a:cubicBezTo>
                  <a:cubicBezTo>
                    <a:pt x="407" y="96"/>
                    <a:pt x="406" y="94"/>
                    <a:pt x="404" y="92"/>
                  </a:cubicBezTo>
                  <a:cubicBezTo>
                    <a:pt x="403" y="89"/>
                    <a:pt x="401" y="88"/>
                    <a:pt x="398" y="88"/>
                  </a:cubicBezTo>
                  <a:cubicBezTo>
                    <a:pt x="396" y="87"/>
                    <a:pt x="394" y="87"/>
                    <a:pt x="391" y="89"/>
                  </a:cubicBezTo>
                  <a:cubicBezTo>
                    <a:pt x="389" y="90"/>
                    <a:pt x="377" y="97"/>
                    <a:pt x="366" y="104"/>
                  </a:cubicBezTo>
                  <a:cubicBezTo>
                    <a:pt x="363" y="101"/>
                    <a:pt x="360" y="97"/>
                    <a:pt x="357" y="94"/>
                  </a:cubicBezTo>
                  <a:cubicBezTo>
                    <a:pt x="365" y="84"/>
                    <a:pt x="373" y="72"/>
                    <a:pt x="375" y="70"/>
                  </a:cubicBezTo>
                  <a:cubicBezTo>
                    <a:pt x="376" y="68"/>
                    <a:pt x="377" y="65"/>
                    <a:pt x="376" y="63"/>
                  </a:cubicBezTo>
                  <a:cubicBezTo>
                    <a:pt x="376" y="61"/>
                    <a:pt x="375" y="58"/>
                    <a:pt x="373" y="57"/>
                  </a:cubicBezTo>
                  <a:cubicBezTo>
                    <a:pt x="371" y="55"/>
                    <a:pt x="369" y="54"/>
                    <a:pt x="367" y="54"/>
                  </a:cubicBezTo>
                  <a:cubicBezTo>
                    <a:pt x="364" y="54"/>
                    <a:pt x="362" y="55"/>
                    <a:pt x="360" y="56"/>
                  </a:cubicBezTo>
                  <a:cubicBezTo>
                    <a:pt x="358" y="58"/>
                    <a:pt x="347" y="68"/>
                    <a:pt x="338" y="77"/>
                  </a:cubicBezTo>
                  <a:cubicBezTo>
                    <a:pt x="334" y="74"/>
                    <a:pt x="331" y="72"/>
                    <a:pt x="327" y="69"/>
                  </a:cubicBezTo>
                  <a:cubicBezTo>
                    <a:pt x="333" y="57"/>
                    <a:pt x="339" y="45"/>
                    <a:pt x="340" y="42"/>
                  </a:cubicBezTo>
                  <a:cubicBezTo>
                    <a:pt x="341" y="40"/>
                    <a:pt x="341" y="37"/>
                    <a:pt x="340" y="35"/>
                  </a:cubicBezTo>
                  <a:cubicBezTo>
                    <a:pt x="339" y="32"/>
                    <a:pt x="338" y="31"/>
                    <a:pt x="335" y="29"/>
                  </a:cubicBezTo>
                  <a:cubicBezTo>
                    <a:pt x="333" y="28"/>
                    <a:pt x="331" y="28"/>
                    <a:pt x="328" y="28"/>
                  </a:cubicBezTo>
                  <a:cubicBezTo>
                    <a:pt x="326" y="28"/>
                    <a:pt x="324" y="30"/>
                    <a:pt x="322" y="32"/>
                  </a:cubicBezTo>
                  <a:cubicBezTo>
                    <a:pt x="321" y="34"/>
                    <a:pt x="312" y="46"/>
                    <a:pt x="305" y="56"/>
                  </a:cubicBezTo>
                  <a:cubicBezTo>
                    <a:pt x="301" y="54"/>
                    <a:pt x="297" y="53"/>
                    <a:pt x="293" y="51"/>
                  </a:cubicBezTo>
                  <a:cubicBezTo>
                    <a:pt x="296" y="38"/>
                    <a:pt x="299" y="24"/>
                    <a:pt x="300" y="22"/>
                  </a:cubicBezTo>
                  <a:cubicBezTo>
                    <a:pt x="300" y="19"/>
                    <a:pt x="300" y="17"/>
                    <a:pt x="298" y="15"/>
                  </a:cubicBezTo>
                  <a:cubicBezTo>
                    <a:pt x="297" y="13"/>
                    <a:pt x="295" y="11"/>
                    <a:pt x="293" y="10"/>
                  </a:cubicBezTo>
                  <a:cubicBezTo>
                    <a:pt x="290" y="9"/>
                    <a:pt x="288" y="10"/>
                    <a:pt x="286" y="10"/>
                  </a:cubicBezTo>
                  <a:cubicBezTo>
                    <a:pt x="283" y="11"/>
                    <a:pt x="281" y="13"/>
                    <a:pt x="280" y="15"/>
                  </a:cubicBezTo>
                  <a:cubicBezTo>
                    <a:pt x="279" y="18"/>
                    <a:pt x="274" y="31"/>
                    <a:pt x="269" y="43"/>
                  </a:cubicBezTo>
                  <a:cubicBezTo>
                    <a:pt x="264" y="42"/>
                    <a:pt x="260" y="41"/>
                    <a:pt x="256" y="40"/>
                  </a:cubicBezTo>
                  <a:cubicBezTo>
                    <a:pt x="256" y="27"/>
                    <a:pt x="256" y="13"/>
                    <a:pt x="256" y="10"/>
                  </a:cubicBezTo>
                  <a:cubicBezTo>
                    <a:pt x="256" y="8"/>
                    <a:pt x="255" y="5"/>
                    <a:pt x="253" y="4"/>
                  </a:cubicBezTo>
                  <a:cubicBezTo>
                    <a:pt x="252" y="2"/>
                    <a:pt x="250" y="1"/>
                    <a:pt x="247" y="0"/>
                  </a:cubicBezTo>
                  <a:cubicBezTo>
                    <a:pt x="244" y="0"/>
                    <a:pt x="242" y="1"/>
                    <a:pt x="240" y="2"/>
                  </a:cubicBezTo>
                  <a:cubicBezTo>
                    <a:pt x="238" y="4"/>
                    <a:pt x="237" y="6"/>
                    <a:pt x="236" y="8"/>
                  </a:cubicBezTo>
                  <a:cubicBezTo>
                    <a:pt x="235" y="11"/>
                    <a:pt x="233" y="25"/>
                    <a:pt x="230" y="38"/>
                  </a:cubicBezTo>
                  <a:cubicBezTo>
                    <a:pt x="228" y="37"/>
                    <a:pt x="226" y="37"/>
                    <a:pt x="224" y="37"/>
                  </a:cubicBezTo>
                  <a:cubicBezTo>
                    <a:pt x="222" y="37"/>
                    <a:pt x="219" y="37"/>
                    <a:pt x="217" y="38"/>
                  </a:cubicBezTo>
                  <a:cubicBezTo>
                    <a:pt x="215" y="25"/>
                    <a:pt x="212" y="11"/>
                    <a:pt x="211" y="8"/>
                  </a:cubicBezTo>
                  <a:cubicBezTo>
                    <a:pt x="211" y="6"/>
                    <a:pt x="209" y="4"/>
                    <a:pt x="207" y="2"/>
                  </a:cubicBezTo>
                  <a:cubicBezTo>
                    <a:pt x="205" y="1"/>
                    <a:pt x="203" y="0"/>
                    <a:pt x="200" y="0"/>
                  </a:cubicBezTo>
                  <a:cubicBezTo>
                    <a:pt x="198" y="1"/>
                    <a:pt x="196" y="2"/>
                    <a:pt x="194" y="4"/>
                  </a:cubicBezTo>
                  <a:cubicBezTo>
                    <a:pt x="192" y="5"/>
                    <a:pt x="191" y="8"/>
                    <a:pt x="191" y="10"/>
                  </a:cubicBezTo>
                  <a:cubicBezTo>
                    <a:pt x="191" y="13"/>
                    <a:pt x="191" y="27"/>
                    <a:pt x="192" y="40"/>
                  </a:cubicBezTo>
                  <a:cubicBezTo>
                    <a:pt x="187" y="41"/>
                    <a:pt x="183" y="42"/>
                    <a:pt x="179" y="43"/>
                  </a:cubicBezTo>
                  <a:cubicBezTo>
                    <a:pt x="174" y="31"/>
                    <a:pt x="168" y="18"/>
                    <a:pt x="167" y="15"/>
                  </a:cubicBezTo>
                  <a:cubicBezTo>
                    <a:pt x="166" y="13"/>
                    <a:pt x="164" y="11"/>
                    <a:pt x="162" y="10"/>
                  </a:cubicBezTo>
                  <a:cubicBezTo>
                    <a:pt x="160" y="10"/>
                    <a:pt x="157" y="9"/>
                    <a:pt x="155" y="10"/>
                  </a:cubicBezTo>
                  <a:cubicBezTo>
                    <a:pt x="152" y="11"/>
                    <a:pt x="150" y="13"/>
                    <a:pt x="149" y="15"/>
                  </a:cubicBezTo>
                  <a:cubicBezTo>
                    <a:pt x="148" y="17"/>
                    <a:pt x="147" y="19"/>
                    <a:pt x="148" y="22"/>
                  </a:cubicBezTo>
                  <a:cubicBezTo>
                    <a:pt x="148" y="24"/>
                    <a:pt x="151" y="38"/>
                    <a:pt x="154" y="51"/>
                  </a:cubicBezTo>
                  <a:cubicBezTo>
                    <a:pt x="150" y="53"/>
                    <a:pt x="146" y="54"/>
                    <a:pt x="142" y="56"/>
                  </a:cubicBezTo>
                  <a:cubicBezTo>
                    <a:pt x="135" y="46"/>
                    <a:pt x="127" y="34"/>
                    <a:pt x="125" y="32"/>
                  </a:cubicBezTo>
                  <a:cubicBezTo>
                    <a:pt x="124" y="30"/>
                    <a:pt x="121" y="28"/>
                    <a:pt x="119" y="28"/>
                  </a:cubicBezTo>
                  <a:cubicBezTo>
                    <a:pt x="117" y="28"/>
                    <a:pt x="114" y="28"/>
                    <a:pt x="112" y="29"/>
                  </a:cubicBezTo>
                  <a:cubicBezTo>
                    <a:pt x="110" y="31"/>
                    <a:pt x="108" y="32"/>
                    <a:pt x="107" y="35"/>
                  </a:cubicBezTo>
                  <a:cubicBezTo>
                    <a:pt x="107" y="37"/>
                    <a:pt x="107" y="40"/>
                    <a:pt x="108" y="42"/>
                  </a:cubicBezTo>
                  <a:cubicBezTo>
                    <a:pt x="109" y="45"/>
                    <a:pt x="115" y="57"/>
                    <a:pt x="120" y="69"/>
                  </a:cubicBezTo>
                  <a:cubicBezTo>
                    <a:pt x="116" y="72"/>
                    <a:pt x="113" y="74"/>
                    <a:pt x="110" y="77"/>
                  </a:cubicBezTo>
                  <a:cubicBezTo>
                    <a:pt x="100" y="68"/>
                    <a:pt x="90" y="58"/>
                    <a:pt x="88" y="56"/>
                  </a:cubicBezTo>
                  <a:cubicBezTo>
                    <a:pt x="86" y="55"/>
                    <a:pt x="83" y="54"/>
                    <a:pt x="81" y="54"/>
                  </a:cubicBezTo>
                  <a:cubicBezTo>
                    <a:pt x="78" y="54"/>
                    <a:pt x="76" y="55"/>
                    <a:pt x="74" y="57"/>
                  </a:cubicBezTo>
                  <a:cubicBezTo>
                    <a:pt x="72" y="58"/>
                    <a:pt x="71" y="61"/>
                    <a:pt x="71" y="63"/>
                  </a:cubicBezTo>
                  <a:cubicBezTo>
                    <a:pt x="71" y="65"/>
                    <a:pt x="71" y="68"/>
                    <a:pt x="73" y="70"/>
                  </a:cubicBezTo>
                  <a:cubicBezTo>
                    <a:pt x="74" y="72"/>
                    <a:pt x="83" y="84"/>
                    <a:pt x="90" y="94"/>
                  </a:cubicBezTo>
                  <a:cubicBezTo>
                    <a:pt x="87" y="97"/>
                    <a:pt x="85" y="101"/>
                    <a:pt x="82" y="104"/>
                  </a:cubicBezTo>
                  <a:cubicBezTo>
                    <a:pt x="71" y="97"/>
                    <a:pt x="58" y="90"/>
                    <a:pt x="56" y="89"/>
                  </a:cubicBezTo>
                  <a:cubicBezTo>
                    <a:pt x="54" y="87"/>
                    <a:pt x="51" y="87"/>
                    <a:pt x="49" y="88"/>
                  </a:cubicBezTo>
                  <a:cubicBezTo>
                    <a:pt x="47" y="88"/>
                    <a:pt x="44" y="89"/>
                    <a:pt x="43" y="92"/>
                  </a:cubicBezTo>
                  <a:cubicBezTo>
                    <a:pt x="41" y="94"/>
                    <a:pt x="41" y="96"/>
                    <a:pt x="41" y="98"/>
                  </a:cubicBezTo>
                  <a:cubicBezTo>
                    <a:pt x="41" y="101"/>
                    <a:pt x="42" y="103"/>
                    <a:pt x="44" y="105"/>
                  </a:cubicBezTo>
                  <a:cubicBezTo>
                    <a:pt x="46" y="107"/>
                    <a:pt x="57" y="116"/>
                    <a:pt x="67" y="125"/>
                  </a:cubicBezTo>
                  <a:cubicBezTo>
                    <a:pt x="64" y="128"/>
                    <a:pt x="62" y="132"/>
                    <a:pt x="60" y="136"/>
                  </a:cubicBezTo>
                  <a:cubicBezTo>
                    <a:pt x="48" y="132"/>
                    <a:pt x="34" y="127"/>
                    <a:pt x="32" y="126"/>
                  </a:cubicBezTo>
                  <a:cubicBezTo>
                    <a:pt x="29" y="126"/>
                    <a:pt x="27" y="126"/>
                    <a:pt x="25" y="127"/>
                  </a:cubicBezTo>
                  <a:cubicBezTo>
                    <a:pt x="22" y="128"/>
                    <a:pt x="21" y="130"/>
                    <a:pt x="20" y="132"/>
                  </a:cubicBezTo>
                  <a:cubicBezTo>
                    <a:pt x="19" y="134"/>
                    <a:pt x="18" y="137"/>
                    <a:pt x="19" y="139"/>
                  </a:cubicBezTo>
                  <a:cubicBezTo>
                    <a:pt x="20" y="142"/>
                    <a:pt x="21" y="144"/>
                    <a:pt x="23" y="145"/>
                  </a:cubicBezTo>
                  <a:cubicBezTo>
                    <a:pt x="26" y="146"/>
                    <a:pt x="38" y="153"/>
                    <a:pt x="50" y="160"/>
                  </a:cubicBezTo>
                  <a:cubicBezTo>
                    <a:pt x="48" y="164"/>
                    <a:pt x="47" y="168"/>
                    <a:pt x="46" y="172"/>
                  </a:cubicBezTo>
                  <a:cubicBezTo>
                    <a:pt x="33" y="171"/>
                    <a:pt x="19" y="169"/>
                    <a:pt x="16" y="169"/>
                  </a:cubicBezTo>
                  <a:cubicBezTo>
                    <a:pt x="13" y="168"/>
                    <a:pt x="11" y="169"/>
                    <a:pt x="9" y="171"/>
                  </a:cubicBezTo>
                  <a:cubicBezTo>
                    <a:pt x="7" y="172"/>
                    <a:pt x="6" y="174"/>
                    <a:pt x="5" y="177"/>
                  </a:cubicBezTo>
                  <a:cubicBezTo>
                    <a:pt x="5" y="179"/>
                    <a:pt x="5" y="182"/>
                    <a:pt x="6" y="184"/>
                  </a:cubicBezTo>
                  <a:cubicBezTo>
                    <a:pt x="7" y="186"/>
                    <a:pt x="9" y="188"/>
                    <a:pt x="12" y="188"/>
                  </a:cubicBezTo>
                  <a:cubicBezTo>
                    <a:pt x="14" y="189"/>
                    <a:pt x="28" y="194"/>
                    <a:pt x="40" y="197"/>
                  </a:cubicBezTo>
                  <a:cubicBezTo>
                    <a:pt x="40" y="202"/>
                    <a:pt x="39" y="206"/>
                    <a:pt x="39" y="210"/>
                  </a:cubicBezTo>
                  <a:cubicBezTo>
                    <a:pt x="26" y="211"/>
                    <a:pt x="12" y="213"/>
                    <a:pt x="9" y="213"/>
                  </a:cubicBezTo>
                  <a:cubicBezTo>
                    <a:pt x="7" y="213"/>
                    <a:pt x="4" y="215"/>
                    <a:pt x="3" y="216"/>
                  </a:cubicBezTo>
                  <a:cubicBezTo>
                    <a:pt x="1" y="218"/>
                    <a:pt x="0" y="221"/>
                    <a:pt x="0" y="223"/>
                  </a:cubicBezTo>
                  <a:cubicBezTo>
                    <a:pt x="0" y="226"/>
                    <a:pt x="1" y="228"/>
                    <a:pt x="3" y="230"/>
                  </a:cubicBezTo>
                  <a:cubicBezTo>
                    <a:pt x="4" y="232"/>
                    <a:pt x="7" y="233"/>
                    <a:pt x="9" y="233"/>
                  </a:cubicBezTo>
                  <a:cubicBezTo>
                    <a:pt x="12" y="234"/>
                    <a:pt x="26" y="235"/>
                    <a:pt x="39" y="236"/>
                  </a:cubicBezTo>
                  <a:cubicBezTo>
                    <a:pt x="39" y="241"/>
                    <a:pt x="40" y="245"/>
                    <a:pt x="40" y="249"/>
                  </a:cubicBezTo>
                  <a:cubicBezTo>
                    <a:pt x="28" y="253"/>
                    <a:pt x="14" y="257"/>
                    <a:pt x="12" y="258"/>
                  </a:cubicBezTo>
                  <a:cubicBezTo>
                    <a:pt x="9" y="259"/>
                    <a:pt x="7" y="261"/>
                    <a:pt x="6" y="263"/>
                  </a:cubicBezTo>
                  <a:cubicBezTo>
                    <a:pt x="5" y="265"/>
                    <a:pt x="5" y="267"/>
                    <a:pt x="5" y="270"/>
                  </a:cubicBezTo>
                  <a:cubicBezTo>
                    <a:pt x="6" y="272"/>
                    <a:pt x="7" y="274"/>
                    <a:pt x="9" y="276"/>
                  </a:cubicBezTo>
                  <a:cubicBezTo>
                    <a:pt x="11" y="277"/>
                    <a:pt x="13" y="278"/>
                    <a:pt x="16" y="278"/>
                  </a:cubicBezTo>
                  <a:cubicBezTo>
                    <a:pt x="19" y="278"/>
                    <a:pt x="33" y="276"/>
                    <a:pt x="46" y="274"/>
                  </a:cubicBezTo>
                  <a:cubicBezTo>
                    <a:pt x="47" y="279"/>
                    <a:pt x="48" y="283"/>
                    <a:pt x="50" y="287"/>
                  </a:cubicBezTo>
                  <a:cubicBezTo>
                    <a:pt x="38" y="293"/>
                    <a:pt x="26" y="300"/>
                    <a:pt x="23" y="302"/>
                  </a:cubicBezTo>
                  <a:cubicBezTo>
                    <a:pt x="21" y="303"/>
                    <a:pt x="20" y="305"/>
                    <a:pt x="19" y="307"/>
                  </a:cubicBezTo>
                  <a:cubicBezTo>
                    <a:pt x="18" y="310"/>
                    <a:pt x="19" y="312"/>
                    <a:pt x="20" y="314"/>
                  </a:cubicBezTo>
                  <a:cubicBezTo>
                    <a:pt x="21" y="317"/>
                    <a:pt x="22" y="318"/>
                    <a:pt x="25" y="319"/>
                  </a:cubicBezTo>
                  <a:cubicBezTo>
                    <a:pt x="27" y="321"/>
                    <a:pt x="29" y="321"/>
                    <a:pt x="32" y="320"/>
                  </a:cubicBezTo>
                  <a:cubicBezTo>
                    <a:pt x="34" y="319"/>
                    <a:pt x="48" y="315"/>
                    <a:pt x="60" y="310"/>
                  </a:cubicBezTo>
                  <a:cubicBezTo>
                    <a:pt x="62" y="314"/>
                    <a:pt x="64" y="318"/>
                    <a:pt x="67" y="322"/>
                  </a:cubicBezTo>
                  <a:cubicBezTo>
                    <a:pt x="57" y="330"/>
                    <a:pt x="46" y="340"/>
                    <a:pt x="44" y="342"/>
                  </a:cubicBezTo>
                  <a:cubicBezTo>
                    <a:pt x="42" y="343"/>
                    <a:pt x="41" y="346"/>
                    <a:pt x="41" y="348"/>
                  </a:cubicBezTo>
                  <a:cubicBezTo>
                    <a:pt x="41" y="350"/>
                    <a:pt x="41" y="353"/>
                    <a:pt x="43" y="355"/>
                  </a:cubicBezTo>
                  <a:cubicBezTo>
                    <a:pt x="44" y="357"/>
                    <a:pt x="47" y="358"/>
                    <a:pt x="49" y="359"/>
                  </a:cubicBezTo>
                  <a:cubicBezTo>
                    <a:pt x="51" y="359"/>
                    <a:pt x="54" y="359"/>
                    <a:pt x="56" y="358"/>
                  </a:cubicBezTo>
                  <a:cubicBezTo>
                    <a:pt x="58" y="356"/>
                    <a:pt x="71" y="349"/>
                    <a:pt x="82" y="343"/>
                  </a:cubicBezTo>
                  <a:cubicBezTo>
                    <a:pt x="85" y="346"/>
                    <a:pt x="87" y="349"/>
                    <a:pt x="90" y="352"/>
                  </a:cubicBezTo>
                  <a:cubicBezTo>
                    <a:pt x="83" y="363"/>
                    <a:pt x="74" y="374"/>
                    <a:pt x="73" y="376"/>
                  </a:cubicBezTo>
                  <a:cubicBezTo>
                    <a:pt x="71" y="378"/>
                    <a:pt x="71" y="381"/>
                    <a:pt x="71" y="383"/>
                  </a:cubicBezTo>
                  <a:cubicBezTo>
                    <a:pt x="71" y="386"/>
                    <a:pt x="72" y="388"/>
                    <a:pt x="74" y="390"/>
                  </a:cubicBezTo>
                  <a:cubicBezTo>
                    <a:pt x="76" y="391"/>
                    <a:pt x="78" y="392"/>
                    <a:pt x="81" y="392"/>
                  </a:cubicBezTo>
                  <a:cubicBezTo>
                    <a:pt x="83" y="392"/>
                    <a:pt x="86" y="392"/>
                    <a:pt x="88" y="390"/>
                  </a:cubicBezTo>
                  <a:cubicBezTo>
                    <a:pt x="90" y="388"/>
                    <a:pt x="100" y="378"/>
                    <a:pt x="110" y="370"/>
                  </a:cubicBezTo>
                  <a:cubicBezTo>
                    <a:pt x="113" y="372"/>
                    <a:pt x="116" y="375"/>
                    <a:pt x="120" y="377"/>
                  </a:cubicBezTo>
                  <a:cubicBezTo>
                    <a:pt x="115" y="389"/>
                    <a:pt x="109" y="402"/>
                    <a:pt x="108" y="405"/>
                  </a:cubicBezTo>
                  <a:cubicBezTo>
                    <a:pt x="107" y="407"/>
                    <a:pt x="107" y="409"/>
                    <a:pt x="107" y="412"/>
                  </a:cubicBezTo>
                  <a:cubicBezTo>
                    <a:pt x="108" y="414"/>
                    <a:pt x="110" y="416"/>
                    <a:pt x="112" y="417"/>
                  </a:cubicBezTo>
                  <a:cubicBezTo>
                    <a:pt x="114" y="419"/>
                    <a:pt x="117" y="419"/>
                    <a:pt x="119" y="418"/>
                  </a:cubicBezTo>
                  <a:cubicBezTo>
                    <a:pt x="121" y="418"/>
                    <a:pt x="124" y="417"/>
                    <a:pt x="125" y="415"/>
                  </a:cubicBezTo>
                  <a:cubicBezTo>
                    <a:pt x="127" y="412"/>
                    <a:pt x="135" y="401"/>
                    <a:pt x="142" y="390"/>
                  </a:cubicBezTo>
                  <a:cubicBezTo>
                    <a:pt x="146" y="392"/>
                    <a:pt x="150" y="394"/>
                    <a:pt x="154" y="396"/>
                  </a:cubicBezTo>
                  <a:cubicBezTo>
                    <a:pt x="151" y="408"/>
                    <a:pt x="148" y="422"/>
                    <a:pt x="148" y="425"/>
                  </a:cubicBezTo>
                  <a:cubicBezTo>
                    <a:pt x="147" y="427"/>
                    <a:pt x="148" y="430"/>
                    <a:pt x="149" y="432"/>
                  </a:cubicBezTo>
                  <a:cubicBezTo>
                    <a:pt x="150" y="434"/>
                    <a:pt x="152" y="436"/>
                    <a:pt x="155" y="436"/>
                  </a:cubicBezTo>
                  <a:cubicBezTo>
                    <a:pt x="157" y="437"/>
                    <a:pt x="160" y="437"/>
                    <a:pt x="162" y="436"/>
                  </a:cubicBezTo>
                  <a:cubicBezTo>
                    <a:pt x="164" y="435"/>
                    <a:pt x="166" y="433"/>
                    <a:pt x="167" y="431"/>
                  </a:cubicBezTo>
                  <a:cubicBezTo>
                    <a:pt x="168" y="428"/>
                    <a:pt x="174" y="415"/>
                    <a:pt x="179" y="404"/>
                  </a:cubicBezTo>
                  <a:cubicBezTo>
                    <a:pt x="183" y="405"/>
                    <a:pt x="187" y="405"/>
                    <a:pt x="192" y="406"/>
                  </a:cubicBezTo>
                  <a:cubicBezTo>
                    <a:pt x="191" y="419"/>
                    <a:pt x="191" y="433"/>
                    <a:pt x="191" y="436"/>
                  </a:cubicBezTo>
                  <a:cubicBezTo>
                    <a:pt x="191" y="439"/>
                    <a:pt x="192" y="441"/>
                    <a:pt x="194" y="443"/>
                  </a:cubicBezTo>
                  <a:cubicBezTo>
                    <a:pt x="196" y="445"/>
                    <a:pt x="198" y="446"/>
                    <a:pt x="200" y="446"/>
                  </a:cubicBezTo>
                  <a:cubicBezTo>
                    <a:pt x="203" y="446"/>
                    <a:pt x="205" y="446"/>
                    <a:pt x="207" y="444"/>
                  </a:cubicBezTo>
                  <a:cubicBezTo>
                    <a:pt x="209" y="443"/>
                    <a:pt x="211" y="441"/>
                    <a:pt x="211" y="438"/>
                  </a:cubicBezTo>
                  <a:cubicBezTo>
                    <a:pt x="212" y="436"/>
                    <a:pt x="215" y="421"/>
                    <a:pt x="217" y="409"/>
                  </a:cubicBezTo>
                  <a:cubicBezTo>
                    <a:pt x="219" y="409"/>
                    <a:pt x="222" y="409"/>
                    <a:pt x="224" y="409"/>
                  </a:cubicBezTo>
                  <a:cubicBezTo>
                    <a:pt x="226" y="409"/>
                    <a:pt x="228" y="409"/>
                    <a:pt x="230" y="409"/>
                  </a:cubicBezTo>
                  <a:cubicBezTo>
                    <a:pt x="233" y="421"/>
                    <a:pt x="235" y="436"/>
                    <a:pt x="236" y="438"/>
                  </a:cubicBezTo>
                  <a:cubicBezTo>
                    <a:pt x="237" y="441"/>
                    <a:pt x="238" y="443"/>
                    <a:pt x="240" y="444"/>
                  </a:cubicBezTo>
                  <a:cubicBezTo>
                    <a:pt x="242" y="446"/>
                    <a:pt x="244" y="446"/>
                    <a:pt x="247" y="446"/>
                  </a:cubicBezTo>
                  <a:cubicBezTo>
                    <a:pt x="250" y="446"/>
                    <a:pt x="252" y="445"/>
                    <a:pt x="253" y="443"/>
                  </a:cubicBezTo>
                  <a:cubicBezTo>
                    <a:pt x="255" y="441"/>
                    <a:pt x="256" y="439"/>
                    <a:pt x="256" y="436"/>
                  </a:cubicBezTo>
                  <a:cubicBezTo>
                    <a:pt x="256" y="433"/>
                    <a:pt x="256" y="419"/>
                    <a:pt x="256" y="406"/>
                  </a:cubicBezTo>
                  <a:cubicBezTo>
                    <a:pt x="260" y="405"/>
                    <a:pt x="264" y="405"/>
                    <a:pt x="269" y="404"/>
                  </a:cubicBezTo>
                  <a:cubicBezTo>
                    <a:pt x="274" y="415"/>
                    <a:pt x="279" y="428"/>
                    <a:pt x="280" y="431"/>
                  </a:cubicBezTo>
                  <a:cubicBezTo>
                    <a:pt x="281" y="433"/>
                    <a:pt x="283" y="435"/>
                    <a:pt x="286" y="436"/>
                  </a:cubicBezTo>
                  <a:cubicBezTo>
                    <a:pt x="288" y="437"/>
                    <a:pt x="290" y="437"/>
                    <a:pt x="293" y="436"/>
                  </a:cubicBezTo>
                  <a:cubicBezTo>
                    <a:pt x="295" y="436"/>
                    <a:pt x="297" y="434"/>
                    <a:pt x="298" y="432"/>
                  </a:cubicBezTo>
                  <a:cubicBezTo>
                    <a:pt x="300" y="430"/>
                    <a:pt x="300" y="427"/>
                    <a:pt x="300" y="425"/>
                  </a:cubicBezTo>
                  <a:cubicBezTo>
                    <a:pt x="299" y="422"/>
                    <a:pt x="296" y="408"/>
                    <a:pt x="293" y="396"/>
                  </a:cubicBezTo>
                  <a:cubicBezTo>
                    <a:pt x="297" y="394"/>
                    <a:pt x="301" y="392"/>
                    <a:pt x="305" y="390"/>
                  </a:cubicBezTo>
                  <a:cubicBezTo>
                    <a:pt x="312" y="401"/>
                    <a:pt x="321" y="412"/>
                    <a:pt x="322" y="415"/>
                  </a:cubicBezTo>
                  <a:cubicBezTo>
                    <a:pt x="324" y="417"/>
                    <a:pt x="326" y="418"/>
                    <a:pt x="328" y="418"/>
                  </a:cubicBezTo>
                  <a:cubicBezTo>
                    <a:pt x="331" y="419"/>
                    <a:pt x="333" y="419"/>
                    <a:pt x="335" y="417"/>
                  </a:cubicBezTo>
                  <a:cubicBezTo>
                    <a:pt x="338" y="416"/>
                    <a:pt x="339" y="414"/>
                    <a:pt x="340" y="412"/>
                  </a:cubicBezTo>
                  <a:cubicBezTo>
                    <a:pt x="341" y="409"/>
                    <a:pt x="341" y="407"/>
                    <a:pt x="340" y="405"/>
                  </a:cubicBezTo>
                  <a:cubicBezTo>
                    <a:pt x="339" y="402"/>
                    <a:pt x="333" y="389"/>
                    <a:pt x="327" y="377"/>
                  </a:cubicBezTo>
                  <a:cubicBezTo>
                    <a:pt x="331" y="375"/>
                    <a:pt x="334" y="372"/>
                    <a:pt x="338" y="370"/>
                  </a:cubicBezTo>
                  <a:cubicBezTo>
                    <a:pt x="347" y="378"/>
                    <a:pt x="358" y="388"/>
                    <a:pt x="360" y="390"/>
                  </a:cubicBezTo>
                  <a:cubicBezTo>
                    <a:pt x="362" y="392"/>
                    <a:pt x="364" y="392"/>
                    <a:pt x="367" y="392"/>
                  </a:cubicBezTo>
                  <a:cubicBezTo>
                    <a:pt x="369" y="392"/>
                    <a:pt x="371" y="391"/>
                    <a:pt x="373" y="390"/>
                  </a:cubicBezTo>
                  <a:cubicBezTo>
                    <a:pt x="375" y="388"/>
                    <a:pt x="376" y="386"/>
                    <a:pt x="376" y="383"/>
                  </a:cubicBezTo>
                  <a:cubicBezTo>
                    <a:pt x="377" y="381"/>
                    <a:pt x="376" y="378"/>
                    <a:pt x="375" y="376"/>
                  </a:cubicBezTo>
                  <a:cubicBezTo>
                    <a:pt x="373" y="374"/>
                    <a:pt x="365" y="363"/>
                    <a:pt x="357" y="352"/>
                  </a:cubicBezTo>
                  <a:cubicBezTo>
                    <a:pt x="360" y="349"/>
                    <a:pt x="363" y="346"/>
                    <a:pt x="366" y="343"/>
                  </a:cubicBezTo>
                  <a:cubicBezTo>
                    <a:pt x="377" y="349"/>
                    <a:pt x="389" y="356"/>
                    <a:pt x="391" y="358"/>
                  </a:cubicBezTo>
                  <a:cubicBezTo>
                    <a:pt x="394" y="359"/>
                    <a:pt x="396" y="359"/>
                    <a:pt x="398" y="359"/>
                  </a:cubicBezTo>
                  <a:cubicBezTo>
                    <a:pt x="401" y="358"/>
                    <a:pt x="403" y="357"/>
                    <a:pt x="404" y="355"/>
                  </a:cubicBezTo>
                  <a:cubicBezTo>
                    <a:pt x="406" y="353"/>
                    <a:pt x="407" y="350"/>
                    <a:pt x="406" y="348"/>
                  </a:cubicBezTo>
                  <a:cubicBezTo>
                    <a:pt x="406" y="346"/>
                    <a:pt x="405" y="343"/>
                    <a:pt x="403" y="342"/>
                  </a:cubicBezTo>
                  <a:cubicBezTo>
                    <a:pt x="401" y="340"/>
                    <a:pt x="390" y="330"/>
                    <a:pt x="381" y="322"/>
                  </a:cubicBezTo>
                  <a:cubicBezTo>
                    <a:pt x="383" y="318"/>
                    <a:pt x="385" y="314"/>
                    <a:pt x="387" y="310"/>
                  </a:cubicBezTo>
                  <a:cubicBezTo>
                    <a:pt x="399" y="315"/>
                    <a:pt x="413" y="319"/>
                    <a:pt x="416" y="320"/>
                  </a:cubicBezTo>
                  <a:cubicBezTo>
                    <a:pt x="418" y="321"/>
                    <a:pt x="421" y="321"/>
                    <a:pt x="423" y="319"/>
                  </a:cubicBezTo>
                  <a:cubicBezTo>
                    <a:pt x="425" y="318"/>
                    <a:pt x="427" y="317"/>
                    <a:pt x="428" y="314"/>
                  </a:cubicBezTo>
                  <a:cubicBezTo>
                    <a:pt x="429" y="312"/>
                    <a:pt x="429" y="310"/>
                    <a:pt x="428" y="307"/>
                  </a:cubicBezTo>
                  <a:cubicBezTo>
                    <a:pt x="428" y="305"/>
                    <a:pt x="426" y="303"/>
                    <a:pt x="424" y="302"/>
                  </a:cubicBezTo>
                  <a:cubicBezTo>
                    <a:pt x="421" y="300"/>
                    <a:pt x="409" y="293"/>
                    <a:pt x="398" y="287"/>
                  </a:cubicBezTo>
                  <a:cubicBezTo>
                    <a:pt x="399" y="283"/>
                    <a:pt x="401" y="279"/>
                    <a:pt x="402" y="274"/>
                  </a:cubicBezTo>
                  <a:cubicBezTo>
                    <a:pt x="415" y="276"/>
                    <a:pt x="429" y="278"/>
                    <a:pt x="432" y="278"/>
                  </a:cubicBezTo>
                  <a:cubicBezTo>
                    <a:pt x="434" y="278"/>
                    <a:pt x="436" y="277"/>
                    <a:pt x="438" y="276"/>
                  </a:cubicBezTo>
                  <a:cubicBezTo>
                    <a:pt x="440" y="274"/>
                    <a:pt x="442" y="272"/>
                    <a:pt x="442" y="270"/>
                  </a:cubicBezTo>
                  <a:cubicBezTo>
                    <a:pt x="443" y="267"/>
                    <a:pt x="442" y="265"/>
                    <a:pt x="441" y="263"/>
                  </a:cubicBezTo>
                  <a:cubicBezTo>
                    <a:pt x="440" y="261"/>
                    <a:pt x="438" y="259"/>
                    <a:pt x="436" y="258"/>
                  </a:cubicBezTo>
                  <a:cubicBezTo>
                    <a:pt x="433" y="257"/>
                    <a:pt x="419" y="253"/>
                    <a:pt x="407" y="249"/>
                  </a:cubicBezTo>
                  <a:cubicBezTo>
                    <a:pt x="408" y="245"/>
                    <a:pt x="408" y="241"/>
                    <a:pt x="408" y="236"/>
                  </a:cubicBezTo>
                  <a:cubicBezTo>
                    <a:pt x="421" y="235"/>
                    <a:pt x="435" y="234"/>
                    <a:pt x="438" y="233"/>
                  </a:cubicBezTo>
                  <a:close/>
                  <a:moveTo>
                    <a:pt x="224" y="187"/>
                  </a:moveTo>
                  <a:cubicBezTo>
                    <a:pt x="244" y="187"/>
                    <a:pt x="260" y="203"/>
                    <a:pt x="260" y="223"/>
                  </a:cubicBezTo>
                  <a:cubicBezTo>
                    <a:pt x="260" y="243"/>
                    <a:pt x="244" y="260"/>
                    <a:pt x="224" y="260"/>
                  </a:cubicBezTo>
                  <a:cubicBezTo>
                    <a:pt x="204" y="260"/>
                    <a:pt x="187" y="243"/>
                    <a:pt x="187" y="223"/>
                  </a:cubicBezTo>
                  <a:cubicBezTo>
                    <a:pt x="187" y="203"/>
                    <a:pt x="204" y="187"/>
                    <a:pt x="224" y="187"/>
                  </a:cubicBezTo>
                  <a:close/>
                  <a:moveTo>
                    <a:pt x="76" y="223"/>
                  </a:moveTo>
                  <a:cubicBezTo>
                    <a:pt x="76" y="147"/>
                    <a:pt x="133" y="85"/>
                    <a:pt x="206" y="76"/>
                  </a:cubicBezTo>
                  <a:cubicBezTo>
                    <a:pt x="206" y="101"/>
                    <a:pt x="206" y="101"/>
                    <a:pt x="206" y="101"/>
                  </a:cubicBezTo>
                  <a:cubicBezTo>
                    <a:pt x="146" y="109"/>
                    <a:pt x="100" y="161"/>
                    <a:pt x="100" y="223"/>
                  </a:cubicBezTo>
                  <a:cubicBezTo>
                    <a:pt x="100" y="239"/>
                    <a:pt x="103" y="255"/>
                    <a:pt x="109" y="269"/>
                  </a:cubicBezTo>
                  <a:cubicBezTo>
                    <a:pt x="88" y="281"/>
                    <a:pt x="88" y="281"/>
                    <a:pt x="88" y="281"/>
                  </a:cubicBezTo>
                  <a:cubicBezTo>
                    <a:pt x="80" y="263"/>
                    <a:pt x="76" y="244"/>
                    <a:pt x="76" y="223"/>
                  </a:cubicBezTo>
                  <a:close/>
                  <a:moveTo>
                    <a:pt x="224" y="371"/>
                  </a:moveTo>
                  <a:cubicBezTo>
                    <a:pt x="175" y="371"/>
                    <a:pt x="132" y="348"/>
                    <a:pt x="105" y="311"/>
                  </a:cubicBezTo>
                  <a:cubicBezTo>
                    <a:pt x="126" y="299"/>
                    <a:pt x="126" y="299"/>
                    <a:pt x="126" y="299"/>
                  </a:cubicBezTo>
                  <a:cubicBezTo>
                    <a:pt x="149" y="328"/>
                    <a:pt x="184" y="347"/>
                    <a:pt x="224" y="347"/>
                  </a:cubicBezTo>
                  <a:cubicBezTo>
                    <a:pt x="263" y="347"/>
                    <a:pt x="298" y="328"/>
                    <a:pt x="321" y="299"/>
                  </a:cubicBezTo>
                  <a:cubicBezTo>
                    <a:pt x="342" y="312"/>
                    <a:pt x="342" y="312"/>
                    <a:pt x="342" y="312"/>
                  </a:cubicBezTo>
                  <a:cubicBezTo>
                    <a:pt x="315" y="348"/>
                    <a:pt x="272" y="371"/>
                    <a:pt x="224" y="371"/>
                  </a:cubicBezTo>
                  <a:close/>
                  <a:moveTo>
                    <a:pt x="360" y="281"/>
                  </a:moveTo>
                  <a:cubicBezTo>
                    <a:pt x="338" y="269"/>
                    <a:pt x="338" y="269"/>
                    <a:pt x="338" y="269"/>
                  </a:cubicBezTo>
                  <a:cubicBezTo>
                    <a:pt x="344" y="255"/>
                    <a:pt x="347" y="240"/>
                    <a:pt x="347" y="223"/>
                  </a:cubicBezTo>
                  <a:cubicBezTo>
                    <a:pt x="347" y="161"/>
                    <a:pt x="301" y="109"/>
                    <a:pt x="241" y="101"/>
                  </a:cubicBezTo>
                  <a:cubicBezTo>
                    <a:pt x="241" y="76"/>
                    <a:pt x="241" y="76"/>
                    <a:pt x="241" y="76"/>
                  </a:cubicBezTo>
                  <a:cubicBezTo>
                    <a:pt x="314" y="85"/>
                    <a:pt x="371" y="147"/>
                    <a:pt x="371" y="223"/>
                  </a:cubicBezTo>
                  <a:cubicBezTo>
                    <a:pt x="371" y="244"/>
                    <a:pt x="367" y="264"/>
                    <a:pt x="360" y="281"/>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20" name="Freeform 1222"/>
            <p:cNvSpPr>
              <a:spLocks noEditPoints="1"/>
            </p:cNvSpPr>
            <p:nvPr/>
          </p:nvSpPr>
          <p:spPr bwMode="auto">
            <a:xfrm>
              <a:off x="6362213" y="2488729"/>
              <a:ext cx="476428" cy="476428"/>
            </a:xfrm>
            <a:custGeom>
              <a:avLst/>
              <a:gdLst>
                <a:gd name="T0" fmla="*/ 206 w 225"/>
                <a:gd name="T1" fmla="*/ 147 h 225"/>
                <a:gd name="T2" fmla="*/ 146 w 225"/>
                <a:gd name="T3" fmla="*/ 19 h 225"/>
                <a:gd name="T4" fmla="*/ 19 w 225"/>
                <a:gd name="T5" fmla="*/ 79 h 225"/>
                <a:gd name="T6" fmla="*/ 79 w 225"/>
                <a:gd name="T7" fmla="*/ 207 h 225"/>
                <a:gd name="T8" fmla="*/ 206 w 225"/>
                <a:gd name="T9" fmla="*/ 147 h 225"/>
                <a:gd name="T10" fmla="*/ 84 w 225"/>
                <a:gd name="T11" fmla="*/ 191 h 225"/>
                <a:gd name="T12" fmla="*/ 56 w 225"/>
                <a:gd name="T13" fmla="*/ 174 h 225"/>
                <a:gd name="T14" fmla="*/ 91 w 225"/>
                <a:gd name="T15" fmla="*/ 143 h 225"/>
                <a:gd name="T16" fmla="*/ 100 w 225"/>
                <a:gd name="T17" fmla="*/ 148 h 225"/>
                <a:gd name="T18" fmla="*/ 143 w 225"/>
                <a:gd name="T19" fmla="*/ 134 h 225"/>
                <a:gd name="T20" fmla="*/ 187 w 225"/>
                <a:gd name="T21" fmla="*/ 150 h 225"/>
                <a:gd name="T22" fmla="*/ 84 w 225"/>
                <a:gd name="T23" fmla="*/ 191 h 225"/>
                <a:gd name="T24" fmla="*/ 130 w 225"/>
                <a:gd name="T25" fmla="*/ 119 h 225"/>
                <a:gd name="T26" fmla="*/ 106 w 225"/>
                <a:gd name="T27" fmla="*/ 130 h 225"/>
                <a:gd name="T28" fmla="*/ 95 w 225"/>
                <a:gd name="T29" fmla="*/ 107 h 225"/>
                <a:gd name="T30" fmla="*/ 119 w 225"/>
                <a:gd name="T31" fmla="*/ 95 h 225"/>
                <a:gd name="T32" fmla="*/ 130 w 225"/>
                <a:gd name="T33" fmla="*/ 119 h 225"/>
                <a:gd name="T34" fmla="*/ 194 w 225"/>
                <a:gd name="T35" fmla="*/ 131 h 225"/>
                <a:gd name="T36" fmla="*/ 150 w 225"/>
                <a:gd name="T37" fmla="*/ 115 h 225"/>
                <a:gd name="T38" fmla="*/ 125 w 225"/>
                <a:gd name="T39" fmla="*/ 78 h 225"/>
                <a:gd name="T40" fmla="*/ 116 w 225"/>
                <a:gd name="T41" fmla="*/ 76 h 225"/>
                <a:gd name="T42" fmla="*/ 108 w 225"/>
                <a:gd name="T43" fmla="*/ 30 h 225"/>
                <a:gd name="T44" fmla="*/ 141 w 225"/>
                <a:gd name="T45" fmla="*/ 34 h 225"/>
                <a:gd name="T46" fmla="*/ 194 w 225"/>
                <a:gd name="T47" fmla="*/ 131 h 225"/>
                <a:gd name="T48" fmla="*/ 34 w 225"/>
                <a:gd name="T49" fmla="*/ 85 h 225"/>
                <a:gd name="T50" fmla="*/ 89 w 225"/>
                <a:gd name="T51" fmla="*/ 33 h 225"/>
                <a:gd name="T52" fmla="*/ 97 w 225"/>
                <a:gd name="T53" fmla="*/ 79 h 225"/>
                <a:gd name="T54" fmla="*/ 78 w 225"/>
                <a:gd name="T55" fmla="*/ 100 h 225"/>
                <a:gd name="T56" fmla="*/ 79 w 225"/>
                <a:gd name="T57" fmla="*/ 128 h 225"/>
                <a:gd name="T58" fmla="*/ 43 w 225"/>
                <a:gd name="T59" fmla="*/ 159 h 225"/>
                <a:gd name="T60" fmla="*/ 34 w 225"/>
                <a:gd name="T61" fmla="*/ 8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5" h="225">
                  <a:moveTo>
                    <a:pt x="206" y="147"/>
                  </a:moveTo>
                  <a:cubicBezTo>
                    <a:pt x="225" y="95"/>
                    <a:pt x="198" y="38"/>
                    <a:pt x="146" y="19"/>
                  </a:cubicBezTo>
                  <a:cubicBezTo>
                    <a:pt x="94" y="0"/>
                    <a:pt x="38" y="27"/>
                    <a:pt x="19" y="79"/>
                  </a:cubicBezTo>
                  <a:cubicBezTo>
                    <a:pt x="0" y="131"/>
                    <a:pt x="27" y="188"/>
                    <a:pt x="79" y="207"/>
                  </a:cubicBezTo>
                  <a:cubicBezTo>
                    <a:pt x="131" y="225"/>
                    <a:pt x="188" y="198"/>
                    <a:pt x="206" y="147"/>
                  </a:cubicBezTo>
                  <a:close/>
                  <a:moveTo>
                    <a:pt x="84" y="191"/>
                  </a:moveTo>
                  <a:cubicBezTo>
                    <a:pt x="73" y="187"/>
                    <a:pt x="64" y="181"/>
                    <a:pt x="56" y="174"/>
                  </a:cubicBezTo>
                  <a:cubicBezTo>
                    <a:pt x="91" y="143"/>
                    <a:pt x="91" y="143"/>
                    <a:pt x="91" y="143"/>
                  </a:cubicBezTo>
                  <a:cubicBezTo>
                    <a:pt x="94" y="145"/>
                    <a:pt x="97" y="147"/>
                    <a:pt x="100" y="148"/>
                  </a:cubicBezTo>
                  <a:cubicBezTo>
                    <a:pt x="116" y="154"/>
                    <a:pt x="134" y="147"/>
                    <a:pt x="143" y="134"/>
                  </a:cubicBezTo>
                  <a:cubicBezTo>
                    <a:pt x="187" y="150"/>
                    <a:pt x="187" y="150"/>
                    <a:pt x="187" y="150"/>
                  </a:cubicBezTo>
                  <a:cubicBezTo>
                    <a:pt x="169" y="187"/>
                    <a:pt x="125" y="206"/>
                    <a:pt x="84" y="191"/>
                  </a:cubicBezTo>
                  <a:close/>
                  <a:moveTo>
                    <a:pt x="130" y="119"/>
                  </a:moveTo>
                  <a:cubicBezTo>
                    <a:pt x="127" y="129"/>
                    <a:pt x="116" y="134"/>
                    <a:pt x="106" y="130"/>
                  </a:cubicBezTo>
                  <a:cubicBezTo>
                    <a:pt x="97" y="127"/>
                    <a:pt x="92" y="116"/>
                    <a:pt x="95" y="107"/>
                  </a:cubicBezTo>
                  <a:cubicBezTo>
                    <a:pt x="99" y="97"/>
                    <a:pt x="109" y="92"/>
                    <a:pt x="119" y="95"/>
                  </a:cubicBezTo>
                  <a:cubicBezTo>
                    <a:pt x="128" y="99"/>
                    <a:pt x="133" y="109"/>
                    <a:pt x="130" y="119"/>
                  </a:cubicBezTo>
                  <a:close/>
                  <a:moveTo>
                    <a:pt x="194" y="131"/>
                  </a:moveTo>
                  <a:cubicBezTo>
                    <a:pt x="150" y="115"/>
                    <a:pt x="150" y="115"/>
                    <a:pt x="150" y="115"/>
                  </a:cubicBezTo>
                  <a:cubicBezTo>
                    <a:pt x="151" y="99"/>
                    <a:pt x="141" y="84"/>
                    <a:pt x="125" y="78"/>
                  </a:cubicBezTo>
                  <a:cubicBezTo>
                    <a:pt x="122" y="77"/>
                    <a:pt x="119" y="76"/>
                    <a:pt x="116" y="76"/>
                  </a:cubicBezTo>
                  <a:cubicBezTo>
                    <a:pt x="108" y="30"/>
                    <a:pt x="108" y="30"/>
                    <a:pt x="108" y="30"/>
                  </a:cubicBezTo>
                  <a:cubicBezTo>
                    <a:pt x="119" y="29"/>
                    <a:pt x="130" y="30"/>
                    <a:pt x="141" y="34"/>
                  </a:cubicBezTo>
                  <a:cubicBezTo>
                    <a:pt x="181" y="49"/>
                    <a:pt x="203" y="91"/>
                    <a:pt x="194" y="131"/>
                  </a:cubicBezTo>
                  <a:close/>
                  <a:moveTo>
                    <a:pt x="34" y="85"/>
                  </a:moveTo>
                  <a:cubicBezTo>
                    <a:pt x="44" y="59"/>
                    <a:pt x="64" y="40"/>
                    <a:pt x="89" y="33"/>
                  </a:cubicBezTo>
                  <a:cubicBezTo>
                    <a:pt x="97" y="79"/>
                    <a:pt x="97" y="79"/>
                    <a:pt x="97" y="79"/>
                  </a:cubicBezTo>
                  <a:cubicBezTo>
                    <a:pt x="88" y="83"/>
                    <a:pt x="81" y="90"/>
                    <a:pt x="78" y="100"/>
                  </a:cubicBezTo>
                  <a:cubicBezTo>
                    <a:pt x="74" y="110"/>
                    <a:pt x="75" y="120"/>
                    <a:pt x="79" y="128"/>
                  </a:cubicBezTo>
                  <a:cubicBezTo>
                    <a:pt x="43" y="159"/>
                    <a:pt x="43" y="159"/>
                    <a:pt x="43" y="159"/>
                  </a:cubicBezTo>
                  <a:cubicBezTo>
                    <a:pt x="29" y="138"/>
                    <a:pt x="25" y="110"/>
                    <a:pt x="34" y="85"/>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24" name="Freeform 1226"/>
            <p:cNvSpPr/>
            <p:nvPr/>
          </p:nvSpPr>
          <p:spPr bwMode="auto">
            <a:xfrm>
              <a:off x="6061311" y="3579495"/>
              <a:ext cx="82748" cy="135406"/>
            </a:xfrm>
            <a:custGeom>
              <a:avLst/>
              <a:gdLst>
                <a:gd name="T0" fmla="*/ 0 w 39"/>
                <a:gd name="T1" fmla="*/ 2 h 64"/>
                <a:gd name="T2" fmla="*/ 15 w 39"/>
                <a:gd name="T3" fmla="*/ 64 h 64"/>
                <a:gd name="T4" fmla="*/ 36 w 39"/>
                <a:gd name="T5" fmla="*/ 28 h 64"/>
                <a:gd name="T6" fmla="*/ 0 w 39"/>
                <a:gd name="T7" fmla="*/ 2 h 64"/>
              </a:gdLst>
              <a:ahLst/>
              <a:cxnLst>
                <a:cxn ang="0">
                  <a:pos x="T0" y="T1"/>
                </a:cxn>
                <a:cxn ang="0">
                  <a:pos x="T2" y="T3"/>
                </a:cxn>
                <a:cxn ang="0">
                  <a:pos x="T4" y="T5"/>
                </a:cxn>
                <a:cxn ang="0">
                  <a:pos x="T6" y="T7"/>
                </a:cxn>
              </a:cxnLst>
              <a:rect l="0" t="0" r="r" b="b"/>
              <a:pathLst>
                <a:path w="39" h="64">
                  <a:moveTo>
                    <a:pt x="0" y="2"/>
                  </a:moveTo>
                  <a:cubicBezTo>
                    <a:pt x="15" y="64"/>
                    <a:pt x="15" y="64"/>
                    <a:pt x="15" y="64"/>
                  </a:cubicBezTo>
                  <a:cubicBezTo>
                    <a:pt x="30" y="59"/>
                    <a:pt x="39" y="44"/>
                    <a:pt x="36" y="28"/>
                  </a:cubicBezTo>
                  <a:cubicBezTo>
                    <a:pt x="33" y="11"/>
                    <a:pt x="17" y="0"/>
                    <a:pt x="0" y="2"/>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25" name="Freeform 1227"/>
            <p:cNvSpPr/>
            <p:nvPr/>
          </p:nvSpPr>
          <p:spPr bwMode="auto">
            <a:xfrm>
              <a:off x="5998623" y="3584510"/>
              <a:ext cx="80241" cy="137912"/>
            </a:xfrm>
            <a:custGeom>
              <a:avLst/>
              <a:gdLst>
                <a:gd name="T0" fmla="*/ 3 w 38"/>
                <a:gd name="T1" fmla="*/ 37 h 65"/>
                <a:gd name="T2" fmla="*/ 38 w 38"/>
                <a:gd name="T3" fmla="*/ 63 h 65"/>
                <a:gd name="T4" fmla="*/ 23 w 38"/>
                <a:gd name="T5" fmla="*/ 0 h 65"/>
                <a:gd name="T6" fmla="*/ 3 w 38"/>
                <a:gd name="T7" fmla="*/ 37 h 65"/>
              </a:gdLst>
              <a:ahLst/>
              <a:cxnLst>
                <a:cxn ang="0">
                  <a:pos x="T0" y="T1"/>
                </a:cxn>
                <a:cxn ang="0">
                  <a:pos x="T2" y="T3"/>
                </a:cxn>
                <a:cxn ang="0">
                  <a:pos x="T4" y="T5"/>
                </a:cxn>
                <a:cxn ang="0">
                  <a:pos x="T6" y="T7"/>
                </a:cxn>
              </a:cxnLst>
              <a:rect l="0" t="0" r="r" b="b"/>
              <a:pathLst>
                <a:path w="38" h="65">
                  <a:moveTo>
                    <a:pt x="3" y="37"/>
                  </a:moveTo>
                  <a:cubicBezTo>
                    <a:pt x="6" y="54"/>
                    <a:pt x="21" y="65"/>
                    <a:pt x="38" y="63"/>
                  </a:cubicBezTo>
                  <a:cubicBezTo>
                    <a:pt x="23" y="0"/>
                    <a:pt x="23" y="0"/>
                    <a:pt x="23" y="0"/>
                  </a:cubicBezTo>
                  <a:cubicBezTo>
                    <a:pt x="9" y="6"/>
                    <a:pt x="0" y="21"/>
                    <a:pt x="3" y="37"/>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26" name="Freeform 1228"/>
            <p:cNvSpPr>
              <a:spLocks noEditPoints="1"/>
            </p:cNvSpPr>
            <p:nvPr/>
          </p:nvSpPr>
          <p:spPr bwMode="auto">
            <a:xfrm>
              <a:off x="5324103" y="2904975"/>
              <a:ext cx="1494477" cy="1491969"/>
            </a:xfrm>
            <a:custGeom>
              <a:avLst/>
              <a:gdLst>
                <a:gd name="T0" fmla="*/ 699 w 703"/>
                <a:gd name="T1" fmla="*/ 340 h 702"/>
                <a:gd name="T2" fmla="*/ 685 w 703"/>
                <a:gd name="T3" fmla="*/ 296 h 702"/>
                <a:gd name="T4" fmla="*/ 678 w 703"/>
                <a:gd name="T5" fmla="*/ 265 h 702"/>
                <a:gd name="T6" fmla="*/ 673 w 703"/>
                <a:gd name="T7" fmla="*/ 219 h 702"/>
                <a:gd name="T8" fmla="*/ 609 w 703"/>
                <a:gd name="T9" fmla="*/ 213 h 702"/>
                <a:gd name="T10" fmla="*/ 636 w 703"/>
                <a:gd name="T11" fmla="*/ 144 h 702"/>
                <a:gd name="T12" fmla="*/ 561 w 703"/>
                <a:gd name="T13" fmla="*/ 148 h 702"/>
                <a:gd name="T14" fmla="*/ 576 w 703"/>
                <a:gd name="T15" fmla="*/ 85 h 702"/>
                <a:gd name="T16" fmla="*/ 534 w 703"/>
                <a:gd name="T17" fmla="*/ 65 h 702"/>
                <a:gd name="T18" fmla="*/ 506 w 703"/>
                <a:gd name="T19" fmla="*/ 49 h 702"/>
                <a:gd name="T20" fmla="*/ 469 w 703"/>
                <a:gd name="T21" fmla="*/ 22 h 702"/>
                <a:gd name="T22" fmla="*/ 422 w 703"/>
                <a:gd name="T23" fmla="*/ 67 h 702"/>
                <a:gd name="T24" fmla="*/ 388 w 703"/>
                <a:gd name="T25" fmla="*/ 0 h 702"/>
                <a:gd name="T26" fmla="*/ 351 w 703"/>
                <a:gd name="T27" fmla="*/ 58 h 702"/>
                <a:gd name="T28" fmla="*/ 315 w 703"/>
                <a:gd name="T29" fmla="*/ 0 h 702"/>
                <a:gd name="T30" fmla="*/ 281 w 703"/>
                <a:gd name="T31" fmla="*/ 67 h 702"/>
                <a:gd name="T32" fmla="*/ 234 w 703"/>
                <a:gd name="T33" fmla="*/ 22 h 702"/>
                <a:gd name="T34" fmla="*/ 196 w 703"/>
                <a:gd name="T35" fmla="*/ 49 h 702"/>
                <a:gd name="T36" fmla="*/ 169 w 703"/>
                <a:gd name="T37" fmla="*/ 65 h 702"/>
                <a:gd name="T38" fmla="*/ 126 w 703"/>
                <a:gd name="T39" fmla="*/ 85 h 702"/>
                <a:gd name="T40" fmla="*/ 142 w 703"/>
                <a:gd name="T41" fmla="*/ 148 h 702"/>
                <a:gd name="T42" fmla="*/ 67 w 703"/>
                <a:gd name="T43" fmla="*/ 144 h 702"/>
                <a:gd name="T44" fmla="*/ 94 w 703"/>
                <a:gd name="T45" fmla="*/ 213 h 702"/>
                <a:gd name="T46" fmla="*/ 29 w 703"/>
                <a:gd name="T47" fmla="*/ 219 h 702"/>
                <a:gd name="T48" fmla="*/ 24 w 703"/>
                <a:gd name="T49" fmla="*/ 265 h 702"/>
                <a:gd name="T50" fmla="*/ 18 w 703"/>
                <a:gd name="T51" fmla="*/ 296 h 702"/>
                <a:gd name="T52" fmla="*/ 4 w 703"/>
                <a:gd name="T53" fmla="*/ 340 h 702"/>
                <a:gd name="T54" fmla="*/ 60 w 703"/>
                <a:gd name="T55" fmla="*/ 371 h 702"/>
                <a:gd name="T56" fmla="*/ 7 w 703"/>
                <a:gd name="T57" fmla="*/ 424 h 702"/>
                <a:gd name="T58" fmla="*/ 77 w 703"/>
                <a:gd name="T59" fmla="*/ 451 h 702"/>
                <a:gd name="T60" fmla="*/ 38 w 703"/>
                <a:gd name="T61" fmla="*/ 502 h 702"/>
                <a:gd name="T62" fmla="*/ 69 w 703"/>
                <a:gd name="T63" fmla="*/ 537 h 702"/>
                <a:gd name="T64" fmla="*/ 87 w 703"/>
                <a:gd name="T65" fmla="*/ 563 h 702"/>
                <a:gd name="T66" fmla="*/ 111 w 703"/>
                <a:gd name="T67" fmla="*/ 603 h 702"/>
                <a:gd name="T68" fmla="*/ 172 w 703"/>
                <a:gd name="T69" fmla="*/ 581 h 702"/>
                <a:gd name="T70" fmla="*/ 176 w 703"/>
                <a:gd name="T71" fmla="*/ 656 h 702"/>
                <a:gd name="T72" fmla="*/ 242 w 703"/>
                <a:gd name="T73" fmla="*/ 622 h 702"/>
                <a:gd name="T74" fmla="*/ 254 w 703"/>
                <a:gd name="T75" fmla="*/ 686 h 702"/>
                <a:gd name="T76" fmla="*/ 300 w 703"/>
                <a:gd name="T77" fmla="*/ 686 h 702"/>
                <a:gd name="T78" fmla="*/ 332 w 703"/>
                <a:gd name="T79" fmla="*/ 689 h 702"/>
                <a:gd name="T80" fmla="*/ 371 w 703"/>
                <a:gd name="T81" fmla="*/ 689 h 702"/>
                <a:gd name="T82" fmla="*/ 402 w 703"/>
                <a:gd name="T83" fmla="*/ 686 h 702"/>
                <a:gd name="T84" fmla="*/ 449 w 703"/>
                <a:gd name="T85" fmla="*/ 686 h 702"/>
                <a:gd name="T86" fmla="*/ 460 w 703"/>
                <a:gd name="T87" fmla="*/ 622 h 702"/>
                <a:gd name="T88" fmla="*/ 527 w 703"/>
                <a:gd name="T89" fmla="*/ 656 h 702"/>
                <a:gd name="T90" fmla="*/ 531 w 703"/>
                <a:gd name="T91" fmla="*/ 581 h 702"/>
                <a:gd name="T92" fmla="*/ 592 w 703"/>
                <a:gd name="T93" fmla="*/ 603 h 702"/>
                <a:gd name="T94" fmla="*/ 615 w 703"/>
                <a:gd name="T95" fmla="*/ 563 h 702"/>
                <a:gd name="T96" fmla="*/ 634 w 703"/>
                <a:gd name="T97" fmla="*/ 537 h 702"/>
                <a:gd name="T98" fmla="*/ 664 w 703"/>
                <a:gd name="T99" fmla="*/ 502 h 702"/>
                <a:gd name="T100" fmla="*/ 625 w 703"/>
                <a:gd name="T101" fmla="*/ 451 h 702"/>
                <a:gd name="T102" fmla="*/ 695 w 703"/>
                <a:gd name="T103" fmla="*/ 424 h 702"/>
                <a:gd name="T104" fmla="*/ 642 w 703"/>
                <a:gd name="T105" fmla="*/ 371 h 702"/>
                <a:gd name="T106" fmla="*/ 157 w 703"/>
                <a:gd name="T107" fmla="*/ 301 h 702"/>
                <a:gd name="T108" fmla="*/ 401 w 703"/>
                <a:gd name="T109" fmla="*/ 156 h 702"/>
                <a:gd name="T110" fmla="*/ 351 w 703"/>
                <a:gd name="T111" fmla="*/ 595 h 702"/>
                <a:gd name="T112" fmla="*/ 351 w 703"/>
                <a:gd name="T113" fmla="*/ 595 h 702"/>
                <a:gd name="T114" fmla="*/ 420 w 703"/>
                <a:gd name="T115" fmla="*/ 351 h 702"/>
                <a:gd name="T116" fmla="*/ 545 w 703"/>
                <a:gd name="T117" fmla="*/ 301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3" h="702">
                  <a:moveTo>
                    <a:pt x="689" y="367"/>
                  </a:moveTo>
                  <a:cubicBezTo>
                    <a:pt x="693" y="366"/>
                    <a:pt x="696" y="364"/>
                    <a:pt x="699" y="361"/>
                  </a:cubicBezTo>
                  <a:cubicBezTo>
                    <a:pt x="701" y="358"/>
                    <a:pt x="703" y="355"/>
                    <a:pt x="703" y="351"/>
                  </a:cubicBezTo>
                  <a:cubicBezTo>
                    <a:pt x="703" y="347"/>
                    <a:pt x="701" y="343"/>
                    <a:pt x="699" y="340"/>
                  </a:cubicBezTo>
                  <a:cubicBezTo>
                    <a:pt x="696" y="337"/>
                    <a:pt x="693" y="335"/>
                    <a:pt x="689" y="335"/>
                  </a:cubicBezTo>
                  <a:cubicBezTo>
                    <a:pt x="684" y="334"/>
                    <a:pt x="662" y="332"/>
                    <a:pt x="642" y="330"/>
                  </a:cubicBezTo>
                  <a:cubicBezTo>
                    <a:pt x="642" y="323"/>
                    <a:pt x="641" y="317"/>
                    <a:pt x="640" y="310"/>
                  </a:cubicBezTo>
                  <a:cubicBezTo>
                    <a:pt x="659" y="304"/>
                    <a:pt x="681" y="297"/>
                    <a:pt x="685" y="296"/>
                  </a:cubicBezTo>
                  <a:cubicBezTo>
                    <a:pt x="689" y="295"/>
                    <a:pt x="692" y="292"/>
                    <a:pt x="693" y="289"/>
                  </a:cubicBezTo>
                  <a:cubicBezTo>
                    <a:pt x="695" y="285"/>
                    <a:pt x="696" y="281"/>
                    <a:pt x="695" y="277"/>
                  </a:cubicBezTo>
                  <a:cubicBezTo>
                    <a:pt x="694" y="274"/>
                    <a:pt x="692" y="270"/>
                    <a:pt x="689" y="268"/>
                  </a:cubicBezTo>
                  <a:cubicBezTo>
                    <a:pt x="686" y="266"/>
                    <a:pt x="682" y="264"/>
                    <a:pt x="678" y="265"/>
                  </a:cubicBezTo>
                  <a:cubicBezTo>
                    <a:pt x="674" y="265"/>
                    <a:pt x="652" y="268"/>
                    <a:pt x="631" y="270"/>
                  </a:cubicBezTo>
                  <a:cubicBezTo>
                    <a:pt x="630" y="264"/>
                    <a:pt x="628" y="257"/>
                    <a:pt x="625" y="251"/>
                  </a:cubicBezTo>
                  <a:cubicBezTo>
                    <a:pt x="643" y="241"/>
                    <a:pt x="662" y="230"/>
                    <a:pt x="666" y="228"/>
                  </a:cubicBezTo>
                  <a:cubicBezTo>
                    <a:pt x="670" y="226"/>
                    <a:pt x="672" y="222"/>
                    <a:pt x="673" y="219"/>
                  </a:cubicBezTo>
                  <a:cubicBezTo>
                    <a:pt x="674" y="215"/>
                    <a:pt x="674" y="211"/>
                    <a:pt x="672" y="207"/>
                  </a:cubicBezTo>
                  <a:cubicBezTo>
                    <a:pt x="671" y="204"/>
                    <a:pt x="668" y="201"/>
                    <a:pt x="664" y="199"/>
                  </a:cubicBezTo>
                  <a:cubicBezTo>
                    <a:pt x="661" y="198"/>
                    <a:pt x="657" y="197"/>
                    <a:pt x="653" y="198"/>
                  </a:cubicBezTo>
                  <a:cubicBezTo>
                    <a:pt x="649" y="200"/>
                    <a:pt x="628" y="207"/>
                    <a:pt x="609" y="213"/>
                  </a:cubicBezTo>
                  <a:cubicBezTo>
                    <a:pt x="605" y="207"/>
                    <a:pt x="602" y="202"/>
                    <a:pt x="598" y="196"/>
                  </a:cubicBezTo>
                  <a:cubicBezTo>
                    <a:pt x="614" y="182"/>
                    <a:pt x="630" y="168"/>
                    <a:pt x="634" y="165"/>
                  </a:cubicBezTo>
                  <a:cubicBezTo>
                    <a:pt x="637" y="162"/>
                    <a:pt x="638" y="158"/>
                    <a:pt x="639" y="154"/>
                  </a:cubicBezTo>
                  <a:cubicBezTo>
                    <a:pt x="639" y="151"/>
                    <a:pt x="638" y="147"/>
                    <a:pt x="636" y="144"/>
                  </a:cubicBezTo>
                  <a:cubicBezTo>
                    <a:pt x="633" y="140"/>
                    <a:pt x="630" y="138"/>
                    <a:pt x="626" y="137"/>
                  </a:cubicBezTo>
                  <a:cubicBezTo>
                    <a:pt x="623" y="136"/>
                    <a:pt x="619" y="137"/>
                    <a:pt x="615" y="139"/>
                  </a:cubicBezTo>
                  <a:cubicBezTo>
                    <a:pt x="611" y="141"/>
                    <a:pt x="592" y="153"/>
                    <a:pt x="575" y="163"/>
                  </a:cubicBezTo>
                  <a:cubicBezTo>
                    <a:pt x="570" y="158"/>
                    <a:pt x="566" y="153"/>
                    <a:pt x="561" y="148"/>
                  </a:cubicBezTo>
                  <a:cubicBezTo>
                    <a:pt x="573" y="131"/>
                    <a:pt x="586" y="113"/>
                    <a:pt x="589" y="110"/>
                  </a:cubicBezTo>
                  <a:cubicBezTo>
                    <a:pt x="591" y="106"/>
                    <a:pt x="592" y="103"/>
                    <a:pt x="592" y="99"/>
                  </a:cubicBezTo>
                  <a:cubicBezTo>
                    <a:pt x="591" y="95"/>
                    <a:pt x="589" y="91"/>
                    <a:pt x="586" y="89"/>
                  </a:cubicBezTo>
                  <a:cubicBezTo>
                    <a:pt x="583" y="86"/>
                    <a:pt x="580" y="85"/>
                    <a:pt x="576" y="85"/>
                  </a:cubicBezTo>
                  <a:cubicBezTo>
                    <a:pt x="572" y="84"/>
                    <a:pt x="568" y="86"/>
                    <a:pt x="565" y="88"/>
                  </a:cubicBezTo>
                  <a:cubicBezTo>
                    <a:pt x="562" y="91"/>
                    <a:pt x="546" y="107"/>
                    <a:pt x="531" y="120"/>
                  </a:cubicBezTo>
                  <a:cubicBezTo>
                    <a:pt x="525" y="116"/>
                    <a:pt x="520" y="112"/>
                    <a:pt x="514" y="108"/>
                  </a:cubicBezTo>
                  <a:cubicBezTo>
                    <a:pt x="523" y="90"/>
                    <a:pt x="532" y="70"/>
                    <a:pt x="534" y="65"/>
                  </a:cubicBezTo>
                  <a:cubicBezTo>
                    <a:pt x="536" y="62"/>
                    <a:pt x="535" y="58"/>
                    <a:pt x="534" y="54"/>
                  </a:cubicBezTo>
                  <a:cubicBezTo>
                    <a:pt x="533" y="51"/>
                    <a:pt x="530" y="47"/>
                    <a:pt x="527" y="45"/>
                  </a:cubicBezTo>
                  <a:cubicBezTo>
                    <a:pt x="524" y="43"/>
                    <a:pt x="520" y="43"/>
                    <a:pt x="516" y="44"/>
                  </a:cubicBezTo>
                  <a:cubicBezTo>
                    <a:pt x="512" y="44"/>
                    <a:pt x="509" y="46"/>
                    <a:pt x="506" y="49"/>
                  </a:cubicBezTo>
                  <a:cubicBezTo>
                    <a:pt x="504" y="53"/>
                    <a:pt x="491" y="71"/>
                    <a:pt x="479" y="88"/>
                  </a:cubicBezTo>
                  <a:cubicBezTo>
                    <a:pt x="473" y="85"/>
                    <a:pt x="467" y="82"/>
                    <a:pt x="460" y="80"/>
                  </a:cubicBezTo>
                  <a:cubicBezTo>
                    <a:pt x="465" y="60"/>
                    <a:pt x="470" y="38"/>
                    <a:pt x="471" y="34"/>
                  </a:cubicBezTo>
                  <a:cubicBezTo>
                    <a:pt x="472" y="30"/>
                    <a:pt x="471" y="26"/>
                    <a:pt x="469" y="22"/>
                  </a:cubicBezTo>
                  <a:cubicBezTo>
                    <a:pt x="467" y="19"/>
                    <a:pt x="464" y="17"/>
                    <a:pt x="460" y="15"/>
                  </a:cubicBezTo>
                  <a:cubicBezTo>
                    <a:pt x="456" y="14"/>
                    <a:pt x="452" y="14"/>
                    <a:pt x="449" y="16"/>
                  </a:cubicBezTo>
                  <a:cubicBezTo>
                    <a:pt x="445" y="17"/>
                    <a:pt x="442" y="20"/>
                    <a:pt x="440" y="24"/>
                  </a:cubicBezTo>
                  <a:cubicBezTo>
                    <a:pt x="439" y="28"/>
                    <a:pt x="430" y="48"/>
                    <a:pt x="422" y="67"/>
                  </a:cubicBezTo>
                  <a:cubicBezTo>
                    <a:pt x="415" y="65"/>
                    <a:pt x="409" y="64"/>
                    <a:pt x="402" y="63"/>
                  </a:cubicBezTo>
                  <a:cubicBezTo>
                    <a:pt x="402" y="43"/>
                    <a:pt x="402" y="20"/>
                    <a:pt x="402" y="16"/>
                  </a:cubicBezTo>
                  <a:cubicBezTo>
                    <a:pt x="402" y="12"/>
                    <a:pt x="401" y="8"/>
                    <a:pt x="398" y="5"/>
                  </a:cubicBezTo>
                  <a:cubicBezTo>
                    <a:pt x="395" y="2"/>
                    <a:pt x="392" y="1"/>
                    <a:pt x="388" y="0"/>
                  </a:cubicBezTo>
                  <a:cubicBezTo>
                    <a:pt x="384" y="0"/>
                    <a:pt x="380" y="1"/>
                    <a:pt x="377" y="3"/>
                  </a:cubicBezTo>
                  <a:cubicBezTo>
                    <a:pt x="374" y="5"/>
                    <a:pt x="372" y="8"/>
                    <a:pt x="371" y="12"/>
                  </a:cubicBezTo>
                  <a:cubicBezTo>
                    <a:pt x="370" y="17"/>
                    <a:pt x="365" y="39"/>
                    <a:pt x="361" y="59"/>
                  </a:cubicBezTo>
                  <a:cubicBezTo>
                    <a:pt x="358" y="58"/>
                    <a:pt x="355" y="58"/>
                    <a:pt x="351" y="58"/>
                  </a:cubicBezTo>
                  <a:cubicBezTo>
                    <a:pt x="348" y="58"/>
                    <a:pt x="344" y="58"/>
                    <a:pt x="341" y="59"/>
                  </a:cubicBezTo>
                  <a:cubicBezTo>
                    <a:pt x="337" y="39"/>
                    <a:pt x="333" y="17"/>
                    <a:pt x="332" y="12"/>
                  </a:cubicBezTo>
                  <a:cubicBezTo>
                    <a:pt x="331" y="8"/>
                    <a:pt x="329" y="5"/>
                    <a:pt x="325" y="3"/>
                  </a:cubicBezTo>
                  <a:cubicBezTo>
                    <a:pt x="322" y="1"/>
                    <a:pt x="318" y="0"/>
                    <a:pt x="315" y="0"/>
                  </a:cubicBezTo>
                  <a:cubicBezTo>
                    <a:pt x="311" y="1"/>
                    <a:pt x="307" y="2"/>
                    <a:pt x="304" y="5"/>
                  </a:cubicBezTo>
                  <a:cubicBezTo>
                    <a:pt x="302" y="8"/>
                    <a:pt x="300" y="12"/>
                    <a:pt x="300" y="16"/>
                  </a:cubicBezTo>
                  <a:cubicBezTo>
                    <a:pt x="300" y="20"/>
                    <a:pt x="300" y="43"/>
                    <a:pt x="301" y="63"/>
                  </a:cubicBezTo>
                  <a:cubicBezTo>
                    <a:pt x="294" y="64"/>
                    <a:pt x="287" y="65"/>
                    <a:pt x="281" y="67"/>
                  </a:cubicBezTo>
                  <a:cubicBezTo>
                    <a:pt x="273" y="48"/>
                    <a:pt x="264" y="28"/>
                    <a:pt x="262" y="24"/>
                  </a:cubicBezTo>
                  <a:cubicBezTo>
                    <a:pt x="260" y="20"/>
                    <a:pt x="257" y="17"/>
                    <a:pt x="254" y="16"/>
                  </a:cubicBezTo>
                  <a:cubicBezTo>
                    <a:pt x="250" y="14"/>
                    <a:pt x="246" y="14"/>
                    <a:pt x="243" y="15"/>
                  </a:cubicBezTo>
                  <a:cubicBezTo>
                    <a:pt x="239" y="17"/>
                    <a:pt x="236" y="19"/>
                    <a:pt x="234" y="22"/>
                  </a:cubicBezTo>
                  <a:cubicBezTo>
                    <a:pt x="232" y="26"/>
                    <a:pt x="231" y="30"/>
                    <a:pt x="232" y="34"/>
                  </a:cubicBezTo>
                  <a:cubicBezTo>
                    <a:pt x="233" y="38"/>
                    <a:pt x="238" y="60"/>
                    <a:pt x="242" y="80"/>
                  </a:cubicBezTo>
                  <a:cubicBezTo>
                    <a:pt x="236" y="82"/>
                    <a:pt x="230" y="85"/>
                    <a:pt x="223" y="88"/>
                  </a:cubicBezTo>
                  <a:cubicBezTo>
                    <a:pt x="212" y="71"/>
                    <a:pt x="199" y="53"/>
                    <a:pt x="196" y="49"/>
                  </a:cubicBezTo>
                  <a:cubicBezTo>
                    <a:pt x="194" y="46"/>
                    <a:pt x="190" y="44"/>
                    <a:pt x="187" y="44"/>
                  </a:cubicBezTo>
                  <a:cubicBezTo>
                    <a:pt x="183" y="43"/>
                    <a:pt x="179" y="43"/>
                    <a:pt x="176" y="45"/>
                  </a:cubicBezTo>
                  <a:cubicBezTo>
                    <a:pt x="172" y="47"/>
                    <a:pt x="170" y="51"/>
                    <a:pt x="168" y="54"/>
                  </a:cubicBezTo>
                  <a:cubicBezTo>
                    <a:pt x="167" y="58"/>
                    <a:pt x="167" y="62"/>
                    <a:pt x="169" y="65"/>
                  </a:cubicBezTo>
                  <a:cubicBezTo>
                    <a:pt x="170" y="70"/>
                    <a:pt x="180" y="90"/>
                    <a:pt x="188" y="108"/>
                  </a:cubicBezTo>
                  <a:cubicBezTo>
                    <a:pt x="183" y="112"/>
                    <a:pt x="177" y="116"/>
                    <a:pt x="172" y="120"/>
                  </a:cubicBezTo>
                  <a:cubicBezTo>
                    <a:pt x="157" y="107"/>
                    <a:pt x="140" y="91"/>
                    <a:pt x="137" y="88"/>
                  </a:cubicBezTo>
                  <a:cubicBezTo>
                    <a:pt x="134" y="86"/>
                    <a:pt x="130" y="84"/>
                    <a:pt x="126" y="85"/>
                  </a:cubicBezTo>
                  <a:cubicBezTo>
                    <a:pt x="123" y="85"/>
                    <a:pt x="119" y="86"/>
                    <a:pt x="116" y="89"/>
                  </a:cubicBezTo>
                  <a:cubicBezTo>
                    <a:pt x="113" y="91"/>
                    <a:pt x="111" y="95"/>
                    <a:pt x="111" y="99"/>
                  </a:cubicBezTo>
                  <a:cubicBezTo>
                    <a:pt x="110" y="103"/>
                    <a:pt x="111" y="106"/>
                    <a:pt x="113" y="110"/>
                  </a:cubicBezTo>
                  <a:cubicBezTo>
                    <a:pt x="116" y="113"/>
                    <a:pt x="130" y="131"/>
                    <a:pt x="142" y="148"/>
                  </a:cubicBezTo>
                  <a:cubicBezTo>
                    <a:pt x="137" y="153"/>
                    <a:pt x="132" y="158"/>
                    <a:pt x="128" y="163"/>
                  </a:cubicBezTo>
                  <a:cubicBezTo>
                    <a:pt x="111" y="153"/>
                    <a:pt x="91" y="141"/>
                    <a:pt x="87" y="139"/>
                  </a:cubicBezTo>
                  <a:cubicBezTo>
                    <a:pt x="84" y="137"/>
                    <a:pt x="80" y="136"/>
                    <a:pt x="76" y="137"/>
                  </a:cubicBezTo>
                  <a:cubicBezTo>
                    <a:pt x="73" y="138"/>
                    <a:pt x="69" y="140"/>
                    <a:pt x="67" y="144"/>
                  </a:cubicBezTo>
                  <a:cubicBezTo>
                    <a:pt x="65" y="147"/>
                    <a:pt x="64" y="151"/>
                    <a:pt x="64" y="154"/>
                  </a:cubicBezTo>
                  <a:cubicBezTo>
                    <a:pt x="64" y="158"/>
                    <a:pt x="66" y="162"/>
                    <a:pt x="69" y="165"/>
                  </a:cubicBezTo>
                  <a:cubicBezTo>
                    <a:pt x="72" y="168"/>
                    <a:pt x="89" y="182"/>
                    <a:pt x="104" y="196"/>
                  </a:cubicBezTo>
                  <a:cubicBezTo>
                    <a:pt x="100" y="202"/>
                    <a:pt x="97" y="207"/>
                    <a:pt x="94" y="213"/>
                  </a:cubicBezTo>
                  <a:cubicBezTo>
                    <a:pt x="75" y="207"/>
                    <a:pt x="53" y="200"/>
                    <a:pt x="49" y="198"/>
                  </a:cubicBezTo>
                  <a:cubicBezTo>
                    <a:pt x="45" y="197"/>
                    <a:pt x="41" y="198"/>
                    <a:pt x="38" y="199"/>
                  </a:cubicBezTo>
                  <a:cubicBezTo>
                    <a:pt x="35" y="201"/>
                    <a:pt x="32" y="204"/>
                    <a:pt x="30" y="207"/>
                  </a:cubicBezTo>
                  <a:cubicBezTo>
                    <a:pt x="29" y="211"/>
                    <a:pt x="28" y="215"/>
                    <a:pt x="29" y="219"/>
                  </a:cubicBezTo>
                  <a:cubicBezTo>
                    <a:pt x="30" y="222"/>
                    <a:pt x="33" y="226"/>
                    <a:pt x="36" y="228"/>
                  </a:cubicBezTo>
                  <a:cubicBezTo>
                    <a:pt x="40" y="230"/>
                    <a:pt x="60" y="241"/>
                    <a:pt x="77" y="251"/>
                  </a:cubicBezTo>
                  <a:cubicBezTo>
                    <a:pt x="75" y="257"/>
                    <a:pt x="73" y="264"/>
                    <a:pt x="71" y="270"/>
                  </a:cubicBezTo>
                  <a:cubicBezTo>
                    <a:pt x="51" y="268"/>
                    <a:pt x="29" y="265"/>
                    <a:pt x="24" y="265"/>
                  </a:cubicBezTo>
                  <a:cubicBezTo>
                    <a:pt x="20" y="264"/>
                    <a:pt x="16" y="266"/>
                    <a:pt x="13" y="268"/>
                  </a:cubicBezTo>
                  <a:cubicBezTo>
                    <a:pt x="10" y="270"/>
                    <a:pt x="8" y="274"/>
                    <a:pt x="7" y="277"/>
                  </a:cubicBezTo>
                  <a:cubicBezTo>
                    <a:pt x="7" y="281"/>
                    <a:pt x="7" y="285"/>
                    <a:pt x="9" y="289"/>
                  </a:cubicBezTo>
                  <a:cubicBezTo>
                    <a:pt x="11" y="292"/>
                    <a:pt x="14" y="295"/>
                    <a:pt x="18" y="296"/>
                  </a:cubicBezTo>
                  <a:cubicBezTo>
                    <a:pt x="22" y="297"/>
                    <a:pt x="43" y="304"/>
                    <a:pt x="63" y="310"/>
                  </a:cubicBezTo>
                  <a:cubicBezTo>
                    <a:pt x="62" y="317"/>
                    <a:pt x="61" y="323"/>
                    <a:pt x="60" y="330"/>
                  </a:cubicBezTo>
                  <a:cubicBezTo>
                    <a:pt x="40" y="332"/>
                    <a:pt x="18" y="334"/>
                    <a:pt x="14" y="335"/>
                  </a:cubicBezTo>
                  <a:cubicBezTo>
                    <a:pt x="10" y="335"/>
                    <a:pt x="6" y="337"/>
                    <a:pt x="4" y="340"/>
                  </a:cubicBezTo>
                  <a:cubicBezTo>
                    <a:pt x="1" y="343"/>
                    <a:pt x="0" y="347"/>
                    <a:pt x="0" y="351"/>
                  </a:cubicBezTo>
                  <a:cubicBezTo>
                    <a:pt x="0" y="355"/>
                    <a:pt x="1" y="358"/>
                    <a:pt x="4" y="361"/>
                  </a:cubicBezTo>
                  <a:cubicBezTo>
                    <a:pt x="6" y="364"/>
                    <a:pt x="10" y="366"/>
                    <a:pt x="14" y="367"/>
                  </a:cubicBezTo>
                  <a:cubicBezTo>
                    <a:pt x="18" y="367"/>
                    <a:pt x="40" y="369"/>
                    <a:pt x="60" y="371"/>
                  </a:cubicBezTo>
                  <a:cubicBezTo>
                    <a:pt x="61" y="378"/>
                    <a:pt x="62" y="385"/>
                    <a:pt x="63" y="391"/>
                  </a:cubicBezTo>
                  <a:cubicBezTo>
                    <a:pt x="43" y="397"/>
                    <a:pt x="22" y="404"/>
                    <a:pt x="18" y="406"/>
                  </a:cubicBezTo>
                  <a:cubicBezTo>
                    <a:pt x="14" y="407"/>
                    <a:pt x="11" y="410"/>
                    <a:pt x="9" y="413"/>
                  </a:cubicBezTo>
                  <a:cubicBezTo>
                    <a:pt x="7" y="416"/>
                    <a:pt x="7" y="420"/>
                    <a:pt x="7" y="424"/>
                  </a:cubicBezTo>
                  <a:cubicBezTo>
                    <a:pt x="8" y="428"/>
                    <a:pt x="10" y="431"/>
                    <a:pt x="13" y="434"/>
                  </a:cubicBezTo>
                  <a:cubicBezTo>
                    <a:pt x="16" y="436"/>
                    <a:pt x="20" y="437"/>
                    <a:pt x="24" y="437"/>
                  </a:cubicBezTo>
                  <a:cubicBezTo>
                    <a:pt x="29" y="436"/>
                    <a:pt x="51" y="434"/>
                    <a:pt x="71" y="431"/>
                  </a:cubicBezTo>
                  <a:cubicBezTo>
                    <a:pt x="73" y="438"/>
                    <a:pt x="75" y="444"/>
                    <a:pt x="77" y="451"/>
                  </a:cubicBezTo>
                  <a:cubicBezTo>
                    <a:pt x="60" y="461"/>
                    <a:pt x="40" y="472"/>
                    <a:pt x="36" y="474"/>
                  </a:cubicBezTo>
                  <a:cubicBezTo>
                    <a:pt x="33" y="476"/>
                    <a:pt x="30" y="479"/>
                    <a:pt x="29" y="483"/>
                  </a:cubicBezTo>
                  <a:cubicBezTo>
                    <a:pt x="28" y="486"/>
                    <a:pt x="29" y="490"/>
                    <a:pt x="30" y="494"/>
                  </a:cubicBezTo>
                  <a:cubicBezTo>
                    <a:pt x="32" y="498"/>
                    <a:pt x="35" y="501"/>
                    <a:pt x="38" y="502"/>
                  </a:cubicBezTo>
                  <a:cubicBezTo>
                    <a:pt x="41" y="504"/>
                    <a:pt x="45" y="504"/>
                    <a:pt x="49" y="503"/>
                  </a:cubicBezTo>
                  <a:cubicBezTo>
                    <a:pt x="53" y="502"/>
                    <a:pt x="75" y="494"/>
                    <a:pt x="94" y="488"/>
                  </a:cubicBezTo>
                  <a:cubicBezTo>
                    <a:pt x="97" y="494"/>
                    <a:pt x="100" y="500"/>
                    <a:pt x="104" y="506"/>
                  </a:cubicBezTo>
                  <a:cubicBezTo>
                    <a:pt x="89" y="519"/>
                    <a:pt x="72" y="534"/>
                    <a:pt x="69" y="537"/>
                  </a:cubicBezTo>
                  <a:cubicBezTo>
                    <a:pt x="66" y="540"/>
                    <a:pt x="64" y="543"/>
                    <a:pt x="64" y="547"/>
                  </a:cubicBezTo>
                  <a:cubicBezTo>
                    <a:pt x="64" y="551"/>
                    <a:pt x="65" y="555"/>
                    <a:pt x="67" y="558"/>
                  </a:cubicBezTo>
                  <a:cubicBezTo>
                    <a:pt x="69" y="561"/>
                    <a:pt x="73" y="563"/>
                    <a:pt x="76" y="564"/>
                  </a:cubicBezTo>
                  <a:cubicBezTo>
                    <a:pt x="80" y="565"/>
                    <a:pt x="84" y="565"/>
                    <a:pt x="87" y="563"/>
                  </a:cubicBezTo>
                  <a:cubicBezTo>
                    <a:pt x="91" y="560"/>
                    <a:pt x="111" y="549"/>
                    <a:pt x="128" y="539"/>
                  </a:cubicBezTo>
                  <a:cubicBezTo>
                    <a:pt x="132" y="544"/>
                    <a:pt x="137" y="549"/>
                    <a:pt x="142" y="554"/>
                  </a:cubicBezTo>
                  <a:cubicBezTo>
                    <a:pt x="130" y="570"/>
                    <a:pt x="116" y="588"/>
                    <a:pt x="113" y="592"/>
                  </a:cubicBezTo>
                  <a:cubicBezTo>
                    <a:pt x="111" y="595"/>
                    <a:pt x="110" y="599"/>
                    <a:pt x="111" y="603"/>
                  </a:cubicBezTo>
                  <a:cubicBezTo>
                    <a:pt x="111" y="606"/>
                    <a:pt x="113" y="610"/>
                    <a:pt x="116" y="613"/>
                  </a:cubicBezTo>
                  <a:cubicBezTo>
                    <a:pt x="119" y="615"/>
                    <a:pt x="123" y="617"/>
                    <a:pt x="126" y="617"/>
                  </a:cubicBezTo>
                  <a:cubicBezTo>
                    <a:pt x="130" y="617"/>
                    <a:pt x="134" y="616"/>
                    <a:pt x="137" y="613"/>
                  </a:cubicBezTo>
                  <a:cubicBezTo>
                    <a:pt x="140" y="610"/>
                    <a:pt x="157" y="595"/>
                    <a:pt x="172" y="581"/>
                  </a:cubicBezTo>
                  <a:cubicBezTo>
                    <a:pt x="177" y="585"/>
                    <a:pt x="183" y="589"/>
                    <a:pt x="188" y="593"/>
                  </a:cubicBezTo>
                  <a:cubicBezTo>
                    <a:pt x="180" y="612"/>
                    <a:pt x="170" y="632"/>
                    <a:pt x="169" y="636"/>
                  </a:cubicBezTo>
                  <a:cubicBezTo>
                    <a:pt x="167" y="640"/>
                    <a:pt x="167" y="644"/>
                    <a:pt x="168" y="647"/>
                  </a:cubicBezTo>
                  <a:cubicBezTo>
                    <a:pt x="170" y="651"/>
                    <a:pt x="172" y="654"/>
                    <a:pt x="176" y="656"/>
                  </a:cubicBezTo>
                  <a:cubicBezTo>
                    <a:pt x="179" y="658"/>
                    <a:pt x="183" y="659"/>
                    <a:pt x="187" y="658"/>
                  </a:cubicBezTo>
                  <a:cubicBezTo>
                    <a:pt x="190" y="657"/>
                    <a:pt x="194" y="655"/>
                    <a:pt x="196" y="652"/>
                  </a:cubicBezTo>
                  <a:cubicBezTo>
                    <a:pt x="199" y="648"/>
                    <a:pt x="212" y="630"/>
                    <a:pt x="223" y="614"/>
                  </a:cubicBezTo>
                  <a:cubicBezTo>
                    <a:pt x="230" y="617"/>
                    <a:pt x="236" y="619"/>
                    <a:pt x="242" y="622"/>
                  </a:cubicBezTo>
                  <a:cubicBezTo>
                    <a:pt x="238" y="642"/>
                    <a:pt x="233" y="663"/>
                    <a:pt x="232" y="668"/>
                  </a:cubicBezTo>
                  <a:cubicBezTo>
                    <a:pt x="231" y="672"/>
                    <a:pt x="232" y="676"/>
                    <a:pt x="234" y="679"/>
                  </a:cubicBezTo>
                  <a:cubicBezTo>
                    <a:pt x="236" y="682"/>
                    <a:pt x="239" y="685"/>
                    <a:pt x="243" y="686"/>
                  </a:cubicBezTo>
                  <a:cubicBezTo>
                    <a:pt x="246" y="687"/>
                    <a:pt x="250" y="687"/>
                    <a:pt x="254" y="686"/>
                  </a:cubicBezTo>
                  <a:cubicBezTo>
                    <a:pt x="257" y="684"/>
                    <a:pt x="260" y="681"/>
                    <a:pt x="262" y="678"/>
                  </a:cubicBezTo>
                  <a:cubicBezTo>
                    <a:pt x="264" y="674"/>
                    <a:pt x="273" y="653"/>
                    <a:pt x="281" y="634"/>
                  </a:cubicBezTo>
                  <a:cubicBezTo>
                    <a:pt x="287" y="636"/>
                    <a:pt x="294" y="637"/>
                    <a:pt x="301" y="639"/>
                  </a:cubicBezTo>
                  <a:cubicBezTo>
                    <a:pt x="300" y="659"/>
                    <a:pt x="300" y="681"/>
                    <a:pt x="300" y="686"/>
                  </a:cubicBezTo>
                  <a:cubicBezTo>
                    <a:pt x="300" y="690"/>
                    <a:pt x="302" y="694"/>
                    <a:pt x="304" y="696"/>
                  </a:cubicBezTo>
                  <a:cubicBezTo>
                    <a:pt x="307" y="699"/>
                    <a:pt x="311" y="701"/>
                    <a:pt x="314" y="701"/>
                  </a:cubicBezTo>
                  <a:cubicBezTo>
                    <a:pt x="318" y="702"/>
                    <a:pt x="322" y="701"/>
                    <a:pt x="325" y="699"/>
                  </a:cubicBezTo>
                  <a:cubicBezTo>
                    <a:pt x="329" y="696"/>
                    <a:pt x="331" y="693"/>
                    <a:pt x="332" y="689"/>
                  </a:cubicBezTo>
                  <a:cubicBezTo>
                    <a:pt x="333" y="685"/>
                    <a:pt x="337" y="663"/>
                    <a:pt x="341" y="643"/>
                  </a:cubicBezTo>
                  <a:cubicBezTo>
                    <a:pt x="344" y="643"/>
                    <a:pt x="348" y="643"/>
                    <a:pt x="351" y="643"/>
                  </a:cubicBezTo>
                  <a:cubicBezTo>
                    <a:pt x="355" y="643"/>
                    <a:pt x="358" y="643"/>
                    <a:pt x="361" y="643"/>
                  </a:cubicBezTo>
                  <a:cubicBezTo>
                    <a:pt x="365" y="663"/>
                    <a:pt x="370" y="685"/>
                    <a:pt x="371" y="689"/>
                  </a:cubicBezTo>
                  <a:cubicBezTo>
                    <a:pt x="372" y="693"/>
                    <a:pt x="374" y="696"/>
                    <a:pt x="377" y="699"/>
                  </a:cubicBezTo>
                  <a:cubicBezTo>
                    <a:pt x="380" y="701"/>
                    <a:pt x="384" y="702"/>
                    <a:pt x="388" y="701"/>
                  </a:cubicBezTo>
                  <a:cubicBezTo>
                    <a:pt x="392" y="701"/>
                    <a:pt x="395" y="699"/>
                    <a:pt x="398" y="696"/>
                  </a:cubicBezTo>
                  <a:cubicBezTo>
                    <a:pt x="401" y="694"/>
                    <a:pt x="402" y="690"/>
                    <a:pt x="402" y="686"/>
                  </a:cubicBezTo>
                  <a:cubicBezTo>
                    <a:pt x="402" y="681"/>
                    <a:pt x="402" y="659"/>
                    <a:pt x="402" y="639"/>
                  </a:cubicBezTo>
                  <a:cubicBezTo>
                    <a:pt x="409" y="637"/>
                    <a:pt x="415" y="636"/>
                    <a:pt x="422" y="634"/>
                  </a:cubicBezTo>
                  <a:cubicBezTo>
                    <a:pt x="430" y="653"/>
                    <a:pt x="439" y="674"/>
                    <a:pt x="440" y="678"/>
                  </a:cubicBezTo>
                  <a:cubicBezTo>
                    <a:pt x="442" y="681"/>
                    <a:pt x="445" y="684"/>
                    <a:pt x="449" y="686"/>
                  </a:cubicBezTo>
                  <a:cubicBezTo>
                    <a:pt x="452" y="687"/>
                    <a:pt x="456" y="687"/>
                    <a:pt x="460" y="686"/>
                  </a:cubicBezTo>
                  <a:cubicBezTo>
                    <a:pt x="464" y="685"/>
                    <a:pt x="467" y="682"/>
                    <a:pt x="469" y="679"/>
                  </a:cubicBezTo>
                  <a:cubicBezTo>
                    <a:pt x="471" y="676"/>
                    <a:pt x="472" y="672"/>
                    <a:pt x="471" y="668"/>
                  </a:cubicBezTo>
                  <a:cubicBezTo>
                    <a:pt x="470" y="663"/>
                    <a:pt x="465" y="642"/>
                    <a:pt x="460" y="622"/>
                  </a:cubicBezTo>
                  <a:cubicBezTo>
                    <a:pt x="467" y="619"/>
                    <a:pt x="473" y="617"/>
                    <a:pt x="479" y="614"/>
                  </a:cubicBezTo>
                  <a:cubicBezTo>
                    <a:pt x="491" y="630"/>
                    <a:pt x="504" y="648"/>
                    <a:pt x="506" y="652"/>
                  </a:cubicBezTo>
                  <a:cubicBezTo>
                    <a:pt x="509" y="655"/>
                    <a:pt x="512" y="657"/>
                    <a:pt x="516" y="658"/>
                  </a:cubicBezTo>
                  <a:cubicBezTo>
                    <a:pt x="520" y="659"/>
                    <a:pt x="524" y="658"/>
                    <a:pt x="527" y="656"/>
                  </a:cubicBezTo>
                  <a:cubicBezTo>
                    <a:pt x="530" y="654"/>
                    <a:pt x="533" y="651"/>
                    <a:pt x="534" y="647"/>
                  </a:cubicBezTo>
                  <a:cubicBezTo>
                    <a:pt x="535" y="644"/>
                    <a:pt x="536" y="640"/>
                    <a:pt x="534" y="636"/>
                  </a:cubicBezTo>
                  <a:cubicBezTo>
                    <a:pt x="532" y="632"/>
                    <a:pt x="523" y="612"/>
                    <a:pt x="514" y="593"/>
                  </a:cubicBezTo>
                  <a:cubicBezTo>
                    <a:pt x="520" y="589"/>
                    <a:pt x="525" y="585"/>
                    <a:pt x="531" y="581"/>
                  </a:cubicBezTo>
                  <a:cubicBezTo>
                    <a:pt x="546" y="595"/>
                    <a:pt x="562" y="610"/>
                    <a:pt x="565" y="613"/>
                  </a:cubicBezTo>
                  <a:cubicBezTo>
                    <a:pt x="568" y="616"/>
                    <a:pt x="572" y="617"/>
                    <a:pt x="576" y="617"/>
                  </a:cubicBezTo>
                  <a:cubicBezTo>
                    <a:pt x="580" y="617"/>
                    <a:pt x="583" y="615"/>
                    <a:pt x="586" y="613"/>
                  </a:cubicBezTo>
                  <a:cubicBezTo>
                    <a:pt x="589" y="610"/>
                    <a:pt x="591" y="606"/>
                    <a:pt x="592" y="603"/>
                  </a:cubicBezTo>
                  <a:cubicBezTo>
                    <a:pt x="592" y="599"/>
                    <a:pt x="591" y="595"/>
                    <a:pt x="589" y="592"/>
                  </a:cubicBezTo>
                  <a:cubicBezTo>
                    <a:pt x="586" y="588"/>
                    <a:pt x="573" y="570"/>
                    <a:pt x="561" y="554"/>
                  </a:cubicBezTo>
                  <a:cubicBezTo>
                    <a:pt x="566" y="549"/>
                    <a:pt x="570" y="544"/>
                    <a:pt x="575" y="539"/>
                  </a:cubicBezTo>
                  <a:cubicBezTo>
                    <a:pt x="592" y="549"/>
                    <a:pt x="611" y="560"/>
                    <a:pt x="615" y="563"/>
                  </a:cubicBezTo>
                  <a:cubicBezTo>
                    <a:pt x="619" y="565"/>
                    <a:pt x="623" y="565"/>
                    <a:pt x="626" y="564"/>
                  </a:cubicBezTo>
                  <a:cubicBezTo>
                    <a:pt x="630" y="563"/>
                    <a:pt x="633" y="561"/>
                    <a:pt x="636" y="558"/>
                  </a:cubicBezTo>
                  <a:cubicBezTo>
                    <a:pt x="638" y="555"/>
                    <a:pt x="639" y="551"/>
                    <a:pt x="639" y="547"/>
                  </a:cubicBezTo>
                  <a:cubicBezTo>
                    <a:pt x="638" y="543"/>
                    <a:pt x="637" y="540"/>
                    <a:pt x="634" y="537"/>
                  </a:cubicBezTo>
                  <a:cubicBezTo>
                    <a:pt x="630" y="534"/>
                    <a:pt x="614" y="519"/>
                    <a:pt x="598" y="506"/>
                  </a:cubicBezTo>
                  <a:cubicBezTo>
                    <a:pt x="602" y="500"/>
                    <a:pt x="605" y="494"/>
                    <a:pt x="609" y="488"/>
                  </a:cubicBezTo>
                  <a:cubicBezTo>
                    <a:pt x="628" y="494"/>
                    <a:pt x="649" y="502"/>
                    <a:pt x="653" y="503"/>
                  </a:cubicBezTo>
                  <a:cubicBezTo>
                    <a:pt x="657" y="504"/>
                    <a:pt x="661" y="504"/>
                    <a:pt x="664" y="502"/>
                  </a:cubicBezTo>
                  <a:cubicBezTo>
                    <a:pt x="668" y="501"/>
                    <a:pt x="671" y="498"/>
                    <a:pt x="672" y="494"/>
                  </a:cubicBezTo>
                  <a:cubicBezTo>
                    <a:pt x="674" y="490"/>
                    <a:pt x="674" y="486"/>
                    <a:pt x="673" y="483"/>
                  </a:cubicBezTo>
                  <a:cubicBezTo>
                    <a:pt x="672" y="479"/>
                    <a:pt x="670" y="476"/>
                    <a:pt x="666" y="474"/>
                  </a:cubicBezTo>
                  <a:cubicBezTo>
                    <a:pt x="662" y="472"/>
                    <a:pt x="643" y="461"/>
                    <a:pt x="625" y="451"/>
                  </a:cubicBezTo>
                  <a:cubicBezTo>
                    <a:pt x="628" y="444"/>
                    <a:pt x="630" y="438"/>
                    <a:pt x="631" y="431"/>
                  </a:cubicBezTo>
                  <a:cubicBezTo>
                    <a:pt x="652" y="434"/>
                    <a:pt x="674" y="436"/>
                    <a:pt x="678" y="437"/>
                  </a:cubicBezTo>
                  <a:cubicBezTo>
                    <a:pt x="682" y="437"/>
                    <a:pt x="686" y="436"/>
                    <a:pt x="689" y="434"/>
                  </a:cubicBezTo>
                  <a:cubicBezTo>
                    <a:pt x="692" y="431"/>
                    <a:pt x="694" y="428"/>
                    <a:pt x="695" y="424"/>
                  </a:cubicBezTo>
                  <a:cubicBezTo>
                    <a:pt x="696" y="420"/>
                    <a:pt x="695" y="416"/>
                    <a:pt x="693" y="413"/>
                  </a:cubicBezTo>
                  <a:cubicBezTo>
                    <a:pt x="692" y="410"/>
                    <a:pt x="689" y="407"/>
                    <a:pt x="685" y="406"/>
                  </a:cubicBezTo>
                  <a:cubicBezTo>
                    <a:pt x="681" y="404"/>
                    <a:pt x="659" y="397"/>
                    <a:pt x="640" y="391"/>
                  </a:cubicBezTo>
                  <a:cubicBezTo>
                    <a:pt x="641" y="385"/>
                    <a:pt x="642" y="378"/>
                    <a:pt x="642" y="371"/>
                  </a:cubicBezTo>
                  <a:cubicBezTo>
                    <a:pt x="662" y="369"/>
                    <a:pt x="684" y="367"/>
                    <a:pt x="689" y="367"/>
                  </a:cubicBezTo>
                  <a:close/>
                  <a:moveTo>
                    <a:pt x="157" y="401"/>
                  </a:moveTo>
                  <a:cubicBezTo>
                    <a:pt x="130" y="401"/>
                    <a:pt x="107" y="378"/>
                    <a:pt x="107" y="351"/>
                  </a:cubicBezTo>
                  <a:cubicBezTo>
                    <a:pt x="107" y="323"/>
                    <a:pt x="130" y="301"/>
                    <a:pt x="157" y="301"/>
                  </a:cubicBezTo>
                  <a:cubicBezTo>
                    <a:pt x="185" y="301"/>
                    <a:pt x="207" y="323"/>
                    <a:pt x="207" y="351"/>
                  </a:cubicBezTo>
                  <a:cubicBezTo>
                    <a:pt x="207" y="378"/>
                    <a:pt x="185" y="401"/>
                    <a:pt x="157" y="401"/>
                  </a:cubicBezTo>
                  <a:close/>
                  <a:moveTo>
                    <a:pt x="351" y="106"/>
                  </a:moveTo>
                  <a:cubicBezTo>
                    <a:pt x="379" y="106"/>
                    <a:pt x="401" y="129"/>
                    <a:pt x="401" y="156"/>
                  </a:cubicBezTo>
                  <a:cubicBezTo>
                    <a:pt x="401" y="184"/>
                    <a:pt x="379" y="206"/>
                    <a:pt x="351" y="206"/>
                  </a:cubicBezTo>
                  <a:cubicBezTo>
                    <a:pt x="324" y="206"/>
                    <a:pt x="301" y="184"/>
                    <a:pt x="301" y="156"/>
                  </a:cubicBezTo>
                  <a:cubicBezTo>
                    <a:pt x="301" y="129"/>
                    <a:pt x="324" y="106"/>
                    <a:pt x="351" y="106"/>
                  </a:cubicBezTo>
                  <a:close/>
                  <a:moveTo>
                    <a:pt x="351" y="595"/>
                  </a:moveTo>
                  <a:cubicBezTo>
                    <a:pt x="324" y="595"/>
                    <a:pt x="301" y="573"/>
                    <a:pt x="301" y="545"/>
                  </a:cubicBezTo>
                  <a:cubicBezTo>
                    <a:pt x="301" y="518"/>
                    <a:pt x="324" y="495"/>
                    <a:pt x="351" y="495"/>
                  </a:cubicBezTo>
                  <a:cubicBezTo>
                    <a:pt x="379" y="495"/>
                    <a:pt x="401" y="518"/>
                    <a:pt x="401" y="545"/>
                  </a:cubicBezTo>
                  <a:cubicBezTo>
                    <a:pt x="401" y="573"/>
                    <a:pt x="379" y="595"/>
                    <a:pt x="351" y="595"/>
                  </a:cubicBezTo>
                  <a:close/>
                  <a:moveTo>
                    <a:pt x="351" y="420"/>
                  </a:moveTo>
                  <a:cubicBezTo>
                    <a:pt x="313" y="420"/>
                    <a:pt x="282" y="389"/>
                    <a:pt x="282" y="351"/>
                  </a:cubicBezTo>
                  <a:cubicBezTo>
                    <a:pt x="282" y="313"/>
                    <a:pt x="313" y="282"/>
                    <a:pt x="351" y="282"/>
                  </a:cubicBezTo>
                  <a:cubicBezTo>
                    <a:pt x="389" y="282"/>
                    <a:pt x="420" y="313"/>
                    <a:pt x="420" y="351"/>
                  </a:cubicBezTo>
                  <a:cubicBezTo>
                    <a:pt x="420" y="389"/>
                    <a:pt x="389" y="420"/>
                    <a:pt x="351" y="420"/>
                  </a:cubicBezTo>
                  <a:close/>
                  <a:moveTo>
                    <a:pt x="545" y="401"/>
                  </a:moveTo>
                  <a:cubicBezTo>
                    <a:pt x="518" y="401"/>
                    <a:pt x="495" y="378"/>
                    <a:pt x="495" y="351"/>
                  </a:cubicBezTo>
                  <a:cubicBezTo>
                    <a:pt x="495" y="323"/>
                    <a:pt x="518" y="301"/>
                    <a:pt x="545" y="301"/>
                  </a:cubicBezTo>
                  <a:cubicBezTo>
                    <a:pt x="573" y="301"/>
                    <a:pt x="595" y="323"/>
                    <a:pt x="595" y="351"/>
                  </a:cubicBezTo>
                  <a:cubicBezTo>
                    <a:pt x="595" y="378"/>
                    <a:pt x="573" y="401"/>
                    <a:pt x="545" y="401"/>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27" name="Freeform 1229"/>
            <p:cNvSpPr/>
            <p:nvPr/>
          </p:nvSpPr>
          <p:spPr bwMode="auto">
            <a:xfrm>
              <a:off x="5033234" y="2894946"/>
              <a:ext cx="72717" cy="75226"/>
            </a:xfrm>
            <a:custGeom>
              <a:avLst/>
              <a:gdLst>
                <a:gd name="T0" fmla="*/ 27 w 34"/>
                <a:gd name="T1" fmla="*/ 0 h 35"/>
                <a:gd name="T2" fmla="*/ 0 w 34"/>
                <a:gd name="T3" fmla="*/ 30 h 35"/>
                <a:gd name="T4" fmla="*/ 26 w 34"/>
                <a:gd name="T5" fmla="*/ 27 h 35"/>
                <a:gd name="T6" fmla="*/ 27 w 34"/>
                <a:gd name="T7" fmla="*/ 0 h 35"/>
              </a:gdLst>
              <a:ahLst/>
              <a:cxnLst>
                <a:cxn ang="0">
                  <a:pos x="T0" y="T1"/>
                </a:cxn>
                <a:cxn ang="0">
                  <a:pos x="T2" y="T3"/>
                </a:cxn>
                <a:cxn ang="0">
                  <a:pos x="T4" y="T5"/>
                </a:cxn>
                <a:cxn ang="0">
                  <a:pos x="T6" y="T7"/>
                </a:cxn>
              </a:cxnLst>
              <a:rect l="0" t="0" r="r" b="b"/>
              <a:pathLst>
                <a:path w="34" h="35">
                  <a:moveTo>
                    <a:pt x="27" y="0"/>
                  </a:moveTo>
                  <a:cubicBezTo>
                    <a:pt x="0" y="30"/>
                    <a:pt x="0" y="30"/>
                    <a:pt x="0" y="30"/>
                  </a:cubicBezTo>
                  <a:cubicBezTo>
                    <a:pt x="8" y="35"/>
                    <a:pt x="19" y="34"/>
                    <a:pt x="26" y="27"/>
                  </a:cubicBezTo>
                  <a:cubicBezTo>
                    <a:pt x="34" y="20"/>
                    <a:pt x="34" y="8"/>
                    <a:pt x="27" y="0"/>
                  </a:cubicBezTo>
                  <a:close/>
                </a:path>
              </a:pathLst>
            </a:custGeom>
            <a:solidFill>
              <a:srgbClr val="F4C400"/>
            </a:solidFill>
            <a:ln>
              <a:noFill/>
            </a:ln>
          </p:spPr>
          <p:txBody>
            <a:bodyPr vert="horz" wrap="square" lIns="91440" tIns="45720" rIns="91440" bIns="45720" numCol="1" anchor="t" anchorCtr="0" compatLnSpc="1"/>
            <a:lstStyle/>
            <a:p>
              <a:endParaRPr lang="zh-CN" altLang="en-US"/>
            </a:p>
          </p:txBody>
        </p:sp>
        <p:sp>
          <p:nvSpPr>
            <p:cNvPr id="28" name="Freeform 1230"/>
            <p:cNvSpPr/>
            <p:nvPr/>
          </p:nvSpPr>
          <p:spPr bwMode="auto">
            <a:xfrm>
              <a:off x="5010666" y="2877392"/>
              <a:ext cx="72717" cy="72717"/>
            </a:xfrm>
            <a:custGeom>
              <a:avLst/>
              <a:gdLst>
                <a:gd name="T0" fmla="*/ 8 w 34"/>
                <a:gd name="T1" fmla="*/ 8 h 35"/>
                <a:gd name="T2" fmla="*/ 7 w 34"/>
                <a:gd name="T3" fmla="*/ 35 h 35"/>
                <a:gd name="T4" fmla="*/ 34 w 34"/>
                <a:gd name="T5" fmla="*/ 6 h 35"/>
                <a:gd name="T6" fmla="*/ 8 w 34"/>
                <a:gd name="T7" fmla="*/ 8 h 35"/>
              </a:gdLst>
              <a:ahLst/>
              <a:cxnLst>
                <a:cxn ang="0">
                  <a:pos x="T0" y="T1"/>
                </a:cxn>
                <a:cxn ang="0">
                  <a:pos x="T2" y="T3"/>
                </a:cxn>
                <a:cxn ang="0">
                  <a:pos x="T4" y="T5"/>
                </a:cxn>
                <a:cxn ang="0">
                  <a:pos x="T6" y="T7"/>
                </a:cxn>
              </a:cxnLst>
              <a:rect l="0" t="0" r="r" b="b"/>
              <a:pathLst>
                <a:path w="34" h="35">
                  <a:moveTo>
                    <a:pt x="8" y="8"/>
                  </a:moveTo>
                  <a:cubicBezTo>
                    <a:pt x="1" y="16"/>
                    <a:pt x="0" y="28"/>
                    <a:pt x="7" y="35"/>
                  </a:cubicBezTo>
                  <a:cubicBezTo>
                    <a:pt x="34" y="6"/>
                    <a:pt x="34" y="6"/>
                    <a:pt x="34" y="6"/>
                  </a:cubicBezTo>
                  <a:cubicBezTo>
                    <a:pt x="26" y="0"/>
                    <a:pt x="15" y="1"/>
                    <a:pt x="8" y="8"/>
                  </a:cubicBezTo>
                  <a:close/>
                </a:path>
              </a:pathLst>
            </a:custGeom>
            <a:solidFill>
              <a:srgbClr val="F4C400"/>
            </a:solidFill>
            <a:ln>
              <a:noFill/>
            </a:ln>
          </p:spPr>
          <p:txBody>
            <a:bodyPr vert="horz" wrap="square" lIns="91440" tIns="45720" rIns="91440" bIns="45720" numCol="1" anchor="t" anchorCtr="0" compatLnSpc="1"/>
            <a:lstStyle/>
            <a:p>
              <a:endParaRPr lang="zh-CN" altLang="en-US"/>
            </a:p>
          </p:txBody>
        </p:sp>
        <p:sp>
          <p:nvSpPr>
            <p:cNvPr id="29" name="Freeform 1231"/>
            <p:cNvSpPr>
              <a:spLocks noEditPoints="1"/>
            </p:cNvSpPr>
            <p:nvPr/>
          </p:nvSpPr>
          <p:spPr bwMode="auto">
            <a:xfrm>
              <a:off x="4707258" y="2573984"/>
              <a:ext cx="704610" cy="697088"/>
            </a:xfrm>
            <a:custGeom>
              <a:avLst/>
              <a:gdLst>
                <a:gd name="T0" fmla="*/ 180 w 331"/>
                <a:gd name="T1" fmla="*/ 8 h 328"/>
                <a:gd name="T2" fmla="*/ 8 w 331"/>
                <a:gd name="T3" fmla="*/ 149 h 328"/>
                <a:gd name="T4" fmla="*/ 151 w 331"/>
                <a:gd name="T5" fmla="*/ 320 h 328"/>
                <a:gd name="T6" fmla="*/ 323 w 331"/>
                <a:gd name="T7" fmla="*/ 179 h 328"/>
                <a:gd name="T8" fmla="*/ 180 w 331"/>
                <a:gd name="T9" fmla="*/ 8 h 328"/>
                <a:gd name="T10" fmla="*/ 162 w 331"/>
                <a:gd name="T11" fmla="*/ 207 h 328"/>
                <a:gd name="T12" fmla="*/ 122 w 331"/>
                <a:gd name="T13" fmla="*/ 160 h 328"/>
                <a:gd name="T14" fmla="*/ 170 w 331"/>
                <a:gd name="T15" fmla="*/ 121 h 328"/>
                <a:gd name="T16" fmla="*/ 209 w 331"/>
                <a:gd name="T17" fmla="*/ 168 h 328"/>
                <a:gd name="T18" fmla="*/ 162 w 331"/>
                <a:gd name="T19" fmla="*/ 20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1" h="328">
                  <a:moveTo>
                    <a:pt x="180" y="8"/>
                  </a:moveTo>
                  <a:cubicBezTo>
                    <a:pt x="94" y="0"/>
                    <a:pt x="17" y="63"/>
                    <a:pt x="8" y="149"/>
                  </a:cubicBezTo>
                  <a:cubicBezTo>
                    <a:pt x="0" y="235"/>
                    <a:pt x="64" y="312"/>
                    <a:pt x="151" y="320"/>
                  </a:cubicBezTo>
                  <a:cubicBezTo>
                    <a:pt x="238" y="328"/>
                    <a:pt x="315" y="265"/>
                    <a:pt x="323" y="179"/>
                  </a:cubicBezTo>
                  <a:cubicBezTo>
                    <a:pt x="331" y="93"/>
                    <a:pt x="267" y="17"/>
                    <a:pt x="180" y="8"/>
                  </a:cubicBezTo>
                  <a:close/>
                  <a:moveTo>
                    <a:pt x="162" y="207"/>
                  </a:moveTo>
                  <a:cubicBezTo>
                    <a:pt x="138" y="205"/>
                    <a:pt x="120" y="184"/>
                    <a:pt x="122" y="160"/>
                  </a:cubicBezTo>
                  <a:cubicBezTo>
                    <a:pt x="125" y="136"/>
                    <a:pt x="146" y="119"/>
                    <a:pt x="170" y="121"/>
                  </a:cubicBezTo>
                  <a:cubicBezTo>
                    <a:pt x="194" y="124"/>
                    <a:pt x="211" y="145"/>
                    <a:pt x="209" y="168"/>
                  </a:cubicBezTo>
                  <a:cubicBezTo>
                    <a:pt x="207" y="192"/>
                    <a:pt x="185" y="209"/>
                    <a:pt x="162" y="207"/>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0" name="Freeform 1232"/>
            <p:cNvSpPr>
              <a:spLocks noEditPoints="1"/>
            </p:cNvSpPr>
            <p:nvPr/>
          </p:nvSpPr>
          <p:spPr bwMode="auto">
            <a:xfrm>
              <a:off x="4912872" y="2779600"/>
              <a:ext cx="290871" cy="288362"/>
            </a:xfrm>
            <a:custGeom>
              <a:avLst/>
              <a:gdLst>
                <a:gd name="T0" fmla="*/ 75 w 137"/>
                <a:gd name="T1" fmla="*/ 4 h 136"/>
                <a:gd name="T2" fmla="*/ 4 w 137"/>
                <a:gd name="T3" fmla="*/ 62 h 136"/>
                <a:gd name="T4" fmla="*/ 62 w 137"/>
                <a:gd name="T5" fmla="*/ 133 h 136"/>
                <a:gd name="T6" fmla="*/ 134 w 137"/>
                <a:gd name="T7" fmla="*/ 74 h 136"/>
                <a:gd name="T8" fmla="*/ 75 w 137"/>
                <a:gd name="T9" fmla="*/ 4 h 136"/>
                <a:gd name="T10" fmla="*/ 66 w 137"/>
                <a:gd name="T11" fmla="*/ 100 h 136"/>
                <a:gd name="T12" fmla="*/ 36 w 137"/>
                <a:gd name="T13" fmla="*/ 65 h 136"/>
                <a:gd name="T14" fmla="*/ 72 w 137"/>
                <a:gd name="T15" fmla="*/ 36 h 136"/>
                <a:gd name="T16" fmla="*/ 101 w 137"/>
                <a:gd name="T17" fmla="*/ 71 h 136"/>
                <a:gd name="T18" fmla="*/ 66 w 137"/>
                <a:gd name="T19" fmla="*/ 10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 h="136">
                  <a:moveTo>
                    <a:pt x="75" y="4"/>
                  </a:moveTo>
                  <a:cubicBezTo>
                    <a:pt x="39" y="0"/>
                    <a:pt x="7" y="26"/>
                    <a:pt x="4" y="62"/>
                  </a:cubicBezTo>
                  <a:cubicBezTo>
                    <a:pt x="0" y="98"/>
                    <a:pt x="27" y="129"/>
                    <a:pt x="62" y="133"/>
                  </a:cubicBezTo>
                  <a:cubicBezTo>
                    <a:pt x="98" y="136"/>
                    <a:pt x="130" y="110"/>
                    <a:pt x="134" y="74"/>
                  </a:cubicBezTo>
                  <a:cubicBezTo>
                    <a:pt x="137" y="39"/>
                    <a:pt x="111" y="7"/>
                    <a:pt x="75" y="4"/>
                  </a:cubicBezTo>
                  <a:close/>
                  <a:moveTo>
                    <a:pt x="66" y="100"/>
                  </a:moveTo>
                  <a:cubicBezTo>
                    <a:pt x="48" y="99"/>
                    <a:pt x="34" y="83"/>
                    <a:pt x="36" y="65"/>
                  </a:cubicBezTo>
                  <a:cubicBezTo>
                    <a:pt x="38" y="47"/>
                    <a:pt x="54" y="34"/>
                    <a:pt x="72" y="36"/>
                  </a:cubicBezTo>
                  <a:cubicBezTo>
                    <a:pt x="90" y="38"/>
                    <a:pt x="103" y="54"/>
                    <a:pt x="101" y="71"/>
                  </a:cubicBezTo>
                  <a:cubicBezTo>
                    <a:pt x="99" y="89"/>
                    <a:pt x="83" y="102"/>
                    <a:pt x="66" y="10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1" name="Freeform 1233"/>
            <p:cNvSpPr>
              <a:spLocks noEditPoints="1"/>
            </p:cNvSpPr>
            <p:nvPr/>
          </p:nvSpPr>
          <p:spPr bwMode="auto">
            <a:xfrm>
              <a:off x="4589403" y="2458639"/>
              <a:ext cx="937810" cy="930285"/>
            </a:xfrm>
            <a:custGeom>
              <a:avLst/>
              <a:gdLst>
                <a:gd name="T0" fmla="*/ 439 w 441"/>
                <a:gd name="T1" fmla="*/ 233 h 438"/>
                <a:gd name="T2" fmla="*/ 433 w 441"/>
                <a:gd name="T3" fmla="*/ 205 h 438"/>
                <a:gd name="T4" fmla="*/ 431 w 441"/>
                <a:gd name="T5" fmla="*/ 186 h 438"/>
                <a:gd name="T6" fmla="*/ 430 w 441"/>
                <a:gd name="T7" fmla="*/ 157 h 438"/>
                <a:gd name="T8" fmla="*/ 390 w 441"/>
                <a:gd name="T9" fmla="*/ 150 h 438"/>
                <a:gd name="T10" fmla="*/ 411 w 441"/>
                <a:gd name="T11" fmla="*/ 108 h 438"/>
                <a:gd name="T12" fmla="*/ 364 w 441"/>
                <a:gd name="T13" fmla="*/ 106 h 438"/>
                <a:gd name="T14" fmla="*/ 377 w 441"/>
                <a:gd name="T15" fmla="*/ 68 h 438"/>
                <a:gd name="T16" fmla="*/ 352 w 441"/>
                <a:gd name="T17" fmla="*/ 53 h 438"/>
                <a:gd name="T18" fmla="*/ 336 w 441"/>
                <a:gd name="T19" fmla="*/ 42 h 438"/>
                <a:gd name="T20" fmla="*/ 314 w 441"/>
                <a:gd name="T21" fmla="*/ 23 h 438"/>
                <a:gd name="T22" fmla="*/ 282 w 441"/>
                <a:gd name="T23" fmla="*/ 48 h 438"/>
                <a:gd name="T24" fmla="*/ 264 w 441"/>
                <a:gd name="T25" fmla="*/ 4 h 438"/>
                <a:gd name="T26" fmla="*/ 238 w 441"/>
                <a:gd name="T27" fmla="*/ 38 h 438"/>
                <a:gd name="T28" fmla="*/ 218 w 441"/>
                <a:gd name="T29" fmla="*/ 0 h 438"/>
                <a:gd name="T30" fmla="*/ 193 w 441"/>
                <a:gd name="T31" fmla="*/ 39 h 438"/>
                <a:gd name="T32" fmla="*/ 166 w 441"/>
                <a:gd name="T33" fmla="*/ 9 h 438"/>
                <a:gd name="T34" fmla="*/ 141 w 441"/>
                <a:gd name="T35" fmla="*/ 23 h 438"/>
                <a:gd name="T36" fmla="*/ 123 w 441"/>
                <a:gd name="T37" fmla="*/ 32 h 438"/>
                <a:gd name="T38" fmla="*/ 95 w 441"/>
                <a:gd name="T39" fmla="*/ 41 h 438"/>
                <a:gd name="T40" fmla="*/ 101 w 441"/>
                <a:gd name="T41" fmla="*/ 81 h 438"/>
                <a:gd name="T42" fmla="*/ 55 w 441"/>
                <a:gd name="T43" fmla="*/ 74 h 438"/>
                <a:gd name="T44" fmla="*/ 67 w 441"/>
                <a:gd name="T45" fmla="*/ 119 h 438"/>
                <a:gd name="T46" fmla="*/ 27 w 441"/>
                <a:gd name="T47" fmla="*/ 118 h 438"/>
                <a:gd name="T48" fmla="*/ 21 w 441"/>
                <a:gd name="T49" fmla="*/ 146 h 438"/>
                <a:gd name="T50" fmla="*/ 15 w 441"/>
                <a:gd name="T51" fmla="*/ 165 h 438"/>
                <a:gd name="T52" fmla="*/ 3 w 441"/>
                <a:gd name="T53" fmla="*/ 192 h 438"/>
                <a:gd name="T54" fmla="*/ 37 w 441"/>
                <a:gd name="T55" fmla="*/ 214 h 438"/>
                <a:gd name="T56" fmla="*/ 1 w 441"/>
                <a:gd name="T57" fmla="*/ 244 h 438"/>
                <a:gd name="T58" fmla="*/ 43 w 441"/>
                <a:gd name="T59" fmla="*/ 265 h 438"/>
                <a:gd name="T60" fmla="*/ 15 w 441"/>
                <a:gd name="T61" fmla="*/ 294 h 438"/>
                <a:gd name="T62" fmla="*/ 33 w 441"/>
                <a:gd name="T63" fmla="*/ 317 h 438"/>
                <a:gd name="T64" fmla="*/ 43 w 441"/>
                <a:gd name="T65" fmla="*/ 335 h 438"/>
                <a:gd name="T66" fmla="*/ 55 w 441"/>
                <a:gd name="T67" fmla="*/ 361 h 438"/>
                <a:gd name="T68" fmla="*/ 95 w 441"/>
                <a:gd name="T69" fmla="*/ 351 h 438"/>
                <a:gd name="T70" fmla="*/ 92 w 441"/>
                <a:gd name="T71" fmla="*/ 398 h 438"/>
                <a:gd name="T72" fmla="*/ 136 w 441"/>
                <a:gd name="T73" fmla="*/ 380 h 438"/>
                <a:gd name="T74" fmla="*/ 140 w 441"/>
                <a:gd name="T75" fmla="*/ 421 h 438"/>
                <a:gd name="T76" fmla="*/ 169 w 441"/>
                <a:gd name="T77" fmla="*/ 424 h 438"/>
                <a:gd name="T78" fmla="*/ 188 w 441"/>
                <a:gd name="T79" fmla="*/ 428 h 438"/>
                <a:gd name="T80" fmla="*/ 213 w 441"/>
                <a:gd name="T81" fmla="*/ 430 h 438"/>
                <a:gd name="T82" fmla="*/ 233 w 441"/>
                <a:gd name="T83" fmla="*/ 430 h 438"/>
                <a:gd name="T84" fmla="*/ 262 w 441"/>
                <a:gd name="T85" fmla="*/ 432 h 438"/>
                <a:gd name="T86" fmla="*/ 273 w 441"/>
                <a:gd name="T87" fmla="*/ 394 h 438"/>
                <a:gd name="T88" fmla="*/ 313 w 441"/>
                <a:gd name="T89" fmla="*/ 419 h 438"/>
                <a:gd name="T90" fmla="*/ 319 w 441"/>
                <a:gd name="T91" fmla="*/ 373 h 438"/>
                <a:gd name="T92" fmla="*/ 356 w 441"/>
                <a:gd name="T93" fmla="*/ 390 h 438"/>
                <a:gd name="T94" fmla="*/ 373 w 441"/>
                <a:gd name="T95" fmla="*/ 366 h 438"/>
                <a:gd name="T96" fmla="*/ 387 w 441"/>
                <a:gd name="T97" fmla="*/ 351 h 438"/>
                <a:gd name="T98" fmla="*/ 408 w 441"/>
                <a:gd name="T99" fmla="*/ 332 h 438"/>
                <a:gd name="T100" fmla="*/ 386 w 441"/>
                <a:gd name="T101" fmla="*/ 298 h 438"/>
                <a:gd name="T102" fmla="*/ 432 w 441"/>
                <a:gd name="T103" fmla="*/ 285 h 438"/>
                <a:gd name="T104" fmla="*/ 402 w 441"/>
                <a:gd name="T105" fmla="*/ 249 h 438"/>
                <a:gd name="T106" fmla="*/ 234 w 441"/>
                <a:gd name="T107" fmla="*/ 7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1" h="438">
                  <a:moveTo>
                    <a:pt x="431" y="249"/>
                  </a:moveTo>
                  <a:cubicBezTo>
                    <a:pt x="434" y="249"/>
                    <a:pt x="436" y="248"/>
                    <a:pt x="438" y="247"/>
                  </a:cubicBezTo>
                  <a:cubicBezTo>
                    <a:pt x="439" y="245"/>
                    <a:pt x="441" y="243"/>
                    <a:pt x="441" y="240"/>
                  </a:cubicBezTo>
                  <a:cubicBezTo>
                    <a:pt x="441" y="238"/>
                    <a:pt x="440" y="235"/>
                    <a:pt x="439" y="233"/>
                  </a:cubicBezTo>
                  <a:cubicBezTo>
                    <a:pt x="438" y="232"/>
                    <a:pt x="436" y="230"/>
                    <a:pt x="433" y="230"/>
                  </a:cubicBezTo>
                  <a:cubicBezTo>
                    <a:pt x="430" y="229"/>
                    <a:pt x="416" y="226"/>
                    <a:pt x="404" y="224"/>
                  </a:cubicBezTo>
                  <a:cubicBezTo>
                    <a:pt x="404" y="220"/>
                    <a:pt x="404" y="215"/>
                    <a:pt x="404" y="211"/>
                  </a:cubicBezTo>
                  <a:cubicBezTo>
                    <a:pt x="416" y="209"/>
                    <a:pt x="430" y="206"/>
                    <a:pt x="433" y="205"/>
                  </a:cubicBezTo>
                  <a:cubicBezTo>
                    <a:pt x="435" y="205"/>
                    <a:pt x="437" y="203"/>
                    <a:pt x="439" y="201"/>
                  </a:cubicBezTo>
                  <a:cubicBezTo>
                    <a:pt x="440" y="199"/>
                    <a:pt x="441" y="197"/>
                    <a:pt x="440" y="194"/>
                  </a:cubicBezTo>
                  <a:cubicBezTo>
                    <a:pt x="440" y="192"/>
                    <a:pt x="439" y="190"/>
                    <a:pt x="437" y="188"/>
                  </a:cubicBezTo>
                  <a:cubicBezTo>
                    <a:pt x="435" y="187"/>
                    <a:pt x="433" y="185"/>
                    <a:pt x="431" y="186"/>
                  </a:cubicBezTo>
                  <a:cubicBezTo>
                    <a:pt x="428" y="186"/>
                    <a:pt x="414" y="186"/>
                    <a:pt x="401" y="186"/>
                  </a:cubicBezTo>
                  <a:cubicBezTo>
                    <a:pt x="400" y="182"/>
                    <a:pt x="399" y="178"/>
                    <a:pt x="398" y="174"/>
                  </a:cubicBezTo>
                  <a:cubicBezTo>
                    <a:pt x="410" y="169"/>
                    <a:pt x="423" y="163"/>
                    <a:pt x="425" y="162"/>
                  </a:cubicBezTo>
                  <a:cubicBezTo>
                    <a:pt x="427" y="161"/>
                    <a:pt x="429" y="159"/>
                    <a:pt x="430" y="157"/>
                  </a:cubicBezTo>
                  <a:cubicBezTo>
                    <a:pt x="431" y="154"/>
                    <a:pt x="431" y="152"/>
                    <a:pt x="430" y="150"/>
                  </a:cubicBezTo>
                  <a:cubicBezTo>
                    <a:pt x="429" y="147"/>
                    <a:pt x="428" y="145"/>
                    <a:pt x="426" y="144"/>
                  </a:cubicBezTo>
                  <a:cubicBezTo>
                    <a:pt x="424" y="143"/>
                    <a:pt x="421" y="142"/>
                    <a:pt x="419" y="143"/>
                  </a:cubicBezTo>
                  <a:cubicBezTo>
                    <a:pt x="416" y="144"/>
                    <a:pt x="402" y="147"/>
                    <a:pt x="390" y="150"/>
                  </a:cubicBezTo>
                  <a:cubicBezTo>
                    <a:pt x="388" y="146"/>
                    <a:pt x="387" y="142"/>
                    <a:pt x="385" y="138"/>
                  </a:cubicBezTo>
                  <a:cubicBezTo>
                    <a:pt x="395" y="131"/>
                    <a:pt x="406" y="123"/>
                    <a:pt x="409" y="121"/>
                  </a:cubicBezTo>
                  <a:cubicBezTo>
                    <a:pt x="411" y="119"/>
                    <a:pt x="412" y="117"/>
                    <a:pt x="412" y="115"/>
                  </a:cubicBezTo>
                  <a:cubicBezTo>
                    <a:pt x="413" y="113"/>
                    <a:pt x="412" y="110"/>
                    <a:pt x="411" y="108"/>
                  </a:cubicBezTo>
                  <a:cubicBezTo>
                    <a:pt x="410" y="106"/>
                    <a:pt x="408" y="104"/>
                    <a:pt x="405" y="104"/>
                  </a:cubicBezTo>
                  <a:cubicBezTo>
                    <a:pt x="403" y="103"/>
                    <a:pt x="401" y="103"/>
                    <a:pt x="398" y="104"/>
                  </a:cubicBezTo>
                  <a:cubicBezTo>
                    <a:pt x="396" y="105"/>
                    <a:pt x="383" y="111"/>
                    <a:pt x="372" y="116"/>
                  </a:cubicBezTo>
                  <a:cubicBezTo>
                    <a:pt x="369" y="113"/>
                    <a:pt x="367" y="109"/>
                    <a:pt x="364" y="106"/>
                  </a:cubicBezTo>
                  <a:cubicBezTo>
                    <a:pt x="372" y="97"/>
                    <a:pt x="382" y="86"/>
                    <a:pt x="384" y="84"/>
                  </a:cubicBezTo>
                  <a:cubicBezTo>
                    <a:pt x="385" y="82"/>
                    <a:pt x="386" y="80"/>
                    <a:pt x="386" y="78"/>
                  </a:cubicBezTo>
                  <a:cubicBezTo>
                    <a:pt x="386" y="75"/>
                    <a:pt x="385" y="73"/>
                    <a:pt x="383" y="71"/>
                  </a:cubicBezTo>
                  <a:cubicBezTo>
                    <a:pt x="382" y="69"/>
                    <a:pt x="379" y="68"/>
                    <a:pt x="377" y="68"/>
                  </a:cubicBezTo>
                  <a:cubicBezTo>
                    <a:pt x="375" y="68"/>
                    <a:pt x="372" y="68"/>
                    <a:pt x="370" y="70"/>
                  </a:cubicBezTo>
                  <a:cubicBezTo>
                    <a:pt x="368" y="71"/>
                    <a:pt x="357" y="80"/>
                    <a:pt x="347" y="87"/>
                  </a:cubicBezTo>
                  <a:cubicBezTo>
                    <a:pt x="343" y="84"/>
                    <a:pt x="340" y="82"/>
                    <a:pt x="337" y="79"/>
                  </a:cubicBezTo>
                  <a:cubicBezTo>
                    <a:pt x="343" y="68"/>
                    <a:pt x="350" y="56"/>
                    <a:pt x="352" y="53"/>
                  </a:cubicBezTo>
                  <a:cubicBezTo>
                    <a:pt x="353" y="51"/>
                    <a:pt x="353" y="49"/>
                    <a:pt x="353" y="47"/>
                  </a:cubicBezTo>
                  <a:cubicBezTo>
                    <a:pt x="352" y="44"/>
                    <a:pt x="351" y="42"/>
                    <a:pt x="349" y="41"/>
                  </a:cubicBezTo>
                  <a:cubicBezTo>
                    <a:pt x="347" y="39"/>
                    <a:pt x="344" y="39"/>
                    <a:pt x="342" y="39"/>
                  </a:cubicBezTo>
                  <a:cubicBezTo>
                    <a:pt x="339" y="39"/>
                    <a:pt x="337" y="40"/>
                    <a:pt x="336" y="42"/>
                  </a:cubicBezTo>
                  <a:cubicBezTo>
                    <a:pt x="334" y="44"/>
                    <a:pt x="324" y="55"/>
                    <a:pt x="316" y="64"/>
                  </a:cubicBezTo>
                  <a:cubicBezTo>
                    <a:pt x="313" y="62"/>
                    <a:pt x="309" y="60"/>
                    <a:pt x="305" y="58"/>
                  </a:cubicBezTo>
                  <a:cubicBezTo>
                    <a:pt x="309" y="46"/>
                    <a:pt x="313" y="33"/>
                    <a:pt x="314" y="30"/>
                  </a:cubicBezTo>
                  <a:cubicBezTo>
                    <a:pt x="315" y="28"/>
                    <a:pt x="315" y="25"/>
                    <a:pt x="314" y="23"/>
                  </a:cubicBezTo>
                  <a:cubicBezTo>
                    <a:pt x="312" y="21"/>
                    <a:pt x="311" y="19"/>
                    <a:pt x="308" y="18"/>
                  </a:cubicBezTo>
                  <a:cubicBezTo>
                    <a:pt x="306" y="17"/>
                    <a:pt x="304" y="17"/>
                    <a:pt x="301" y="18"/>
                  </a:cubicBezTo>
                  <a:cubicBezTo>
                    <a:pt x="299" y="18"/>
                    <a:pt x="297" y="20"/>
                    <a:pt x="296" y="22"/>
                  </a:cubicBezTo>
                  <a:cubicBezTo>
                    <a:pt x="294" y="25"/>
                    <a:pt x="288" y="37"/>
                    <a:pt x="282" y="48"/>
                  </a:cubicBezTo>
                  <a:cubicBezTo>
                    <a:pt x="278" y="46"/>
                    <a:pt x="273" y="45"/>
                    <a:pt x="269" y="44"/>
                  </a:cubicBezTo>
                  <a:cubicBezTo>
                    <a:pt x="271" y="31"/>
                    <a:pt x="272" y="18"/>
                    <a:pt x="272" y="15"/>
                  </a:cubicBezTo>
                  <a:cubicBezTo>
                    <a:pt x="273" y="12"/>
                    <a:pt x="272" y="10"/>
                    <a:pt x="270" y="8"/>
                  </a:cubicBezTo>
                  <a:cubicBezTo>
                    <a:pt x="269" y="6"/>
                    <a:pt x="267" y="5"/>
                    <a:pt x="264" y="4"/>
                  </a:cubicBezTo>
                  <a:cubicBezTo>
                    <a:pt x="262" y="4"/>
                    <a:pt x="259" y="4"/>
                    <a:pt x="257" y="5"/>
                  </a:cubicBezTo>
                  <a:cubicBezTo>
                    <a:pt x="255" y="7"/>
                    <a:pt x="253" y="8"/>
                    <a:pt x="253" y="11"/>
                  </a:cubicBezTo>
                  <a:cubicBezTo>
                    <a:pt x="252" y="13"/>
                    <a:pt x="248" y="27"/>
                    <a:pt x="244" y="39"/>
                  </a:cubicBezTo>
                  <a:cubicBezTo>
                    <a:pt x="242" y="39"/>
                    <a:pt x="240" y="38"/>
                    <a:pt x="238" y="38"/>
                  </a:cubicBezTo>
                  <a:cubicBezTo>
                    <a:pt x="236" y="38"/>
                    <a:pt x="234" y="38"/>
                    <a:pt x="231" y="38"/>
                  </a:cubicBezTo>
                  <a:cubicBezTo>
                    <a:pt x="230" y="25"/>
                    <a:pt x="229" y="11"/>
                    <a:pt x="228" y="8"/>
                  </a:cubicBezTo>
                  <a:cubicBezTo>
                    <a:pt x="228" y="6"/>
                    <a:pt x="227" y="4"/>
                    <a:pt x="225" y="2"/>
                  </a:cubicBezTo>
                  <a:cubicBezTo>
                    <a:pt x="223" y="1"/>
                    <a:pt x="221" y="0"/>
                    <a:pt x="218" y="0"/>
                  </a:cubicBezTo>
                  <a:cubicBezTo>
                    <a:pt x="216" y="0"/>
                    <a:pt x="213" y="1"/>
                    <a:pt x="212" y="2"/>
                  </a:cubicBezTo>
                  <a:cubicBezTo>
                    <a:pt x="210" y="4"/>
                    <a:pt x="209" y="6"/>
                    <a:pt x="208" y="9"/>
                  </a:cubicBezTo>
                  <a:cubicBezTo>
                    <a:pt x="208" y="11"/>
                    <a:pt x="207" y="25"/>
                    <a:pt x="206" y="38"/>
                  </a:cubicBezTo>
                  <a:cubicBezTo>
                    <a:pt x="202" y="38"/>
                    <a:pt x="197" y="39"/>
                    <a:pt x="193" y="39"/>
                  </a:cubicBezTo>
                  <a:cubicBezTo>
                    <a:pt x="189" y="27"/>
                    <a:pt x="185" y="14"/>
                    <a:pt x="184" y="11"/>
                  </a:cubicBezTo>
                  <a:cubicBezTo>
                    <a:pt x="183" y="9"/>
                    <a:pt x="181" y="7"/>
                    <a:pt x="179" y="6"/>
                  </a:cubicBezTo>
                  <a:cubicBezTo>
                    <a:pt x="177" y="5"/>
                    <a:pt x="175" y="5"/>
                    <a:pt x="172" y="5"/>
                  </a:cubicBezTo>
                  <a:cubicBezTo>
                    <a:pt x="170" y="6"/>
                    <a:pt x="168" y="7"/>
                    <a:pt x="166" y="9"/>
                  </a:cubicBezTo>
                  <a:cubicBezTo>
                    <a:pt x="165" y="11"/>
                    <a:pt x="164" y="13"/>
                    <a:pt x="164" y="16"/>
                  </a:cubicBezTo>
                  <a:cubicBezTo>
                    <a:pt x="165" y="18"/>
                    <a:pt x="167" y="32"/>
                    <a:pt x="168" y="45"/>
                  </a:cubicBezTo>
                  <a:cubicBezTo>
                    <a:pt x="164" y="46"/>
                    <a:pt x="160" y="47"/>
                    <a:pt x="156" y="49"/>
                  </a:cubicBezTo>
                  <a:cubicBezTo>
                    <a:pt x="150" y="38"/>
                    <a:pt x="143" y="26"/>
                    <a:pt x="141" y="23"/>
                  </a:cubicBezTo>
                  <a:cubicBezTo>
                    <a:pt x="140" y="21"/>
                    <a:pt x="138" y="20"/>
                    <a:pt x="136" y="19"/>
                  </a:cubicBezTo>
                  <a:cubicBezTo>
                    <a:pt x="133" y="18"/>
                    <a:pt x="131" y="19"/>
                    <a:pt x="128" y="20"/>
                  </a:cubicBezTo>
                  <a:cubicBezTo>
                    <a:pt x="126" y="21"/>
                    <a:pt x="124" y="22"/>
                    <a:pt x="123" y="25"/>
                  </a:cubicBezTo>
                  <a:cubicBezTo>
                    <a:pt x="122" y="27"/>
                    <a:pt x="122" y="29"/>
                    <a:pt x="123" y="32"/>
                  </a:cubicBezTo>
                  <a:cubicBezTo>
                    <a:pt x="124" y="34"/>
                    <a:pt x="129" y="47"/>
                    <a:pt x="133" y="59"/>
                  </a:cubicBezTo>
                  <a:cubicBezTo>
                    <a:pt x="129" y="61"/>
                    <a:pt x="125" y="64"/>
                    <a:pt x="122" y="66"/>
                  </a:cubicBezTo>
                  <a:cubicBezTo>
                    <a:pt x="113" y="56"/>
                    <a:pt x="104" y="46"/>
                    <a:pt x="102" y="44"/>
                  </a:cubicBezTo>
                  <a:cubicBezTo>
                    <a:pt x="100" y="42"/>
                    <a:pt x="98" y="41"/>
                    <a:pt x="95" y="41"/>
                  </a:cubicBezTo>
                  <a:cubicBezTo>
                    <a:pt x="93" y="41"/>
                    <a:pt x="91" y="41"/>
                    <a:pt x="89" y="43"/>
                  </a:cubicBezTo>
                  <a:cubicBezTo>
                    <a:pt x="87" y="44"/>
                    <a:pt x="85" y="46"/>
                    <a:pt x="85" y="49"/>
                  </a:cubicBezTo>
                  <a:cubicBezTo>
                    <a:pt x="84" y="51"/>
                    <a:pt x="85" y="54"/>
                    <a:pt x="86" y="56"/>
                  </a:cubicBezTo>
                  <a:cubicBezTo>
                    <a:pt x="87" y="58"/>
                    <a:pt x="95" y="70"/>
                    <a:pt x="101" y="81"/>
                  </a:cubicBezTo>
                  <a:cubicBezTo>
                    <a:pt x="98" y="84"/>
                    <a:pt x="95" y="86"/>
                    <a:pt x="92" y="89"/>
                  </a:cubicBezTo>
                  <a:cubicBezTo>
                    <a:pt x="82" y="82"/>
                    <a:pt x="70" y="74"/>
                    <a:pt x="68" y="72"/>
                  </a:cubicBezTo>
                  <a:cubicBezTo>
                    <a:pt x="66" y="71"/>
                    <a:pt x="63" y="70"/>
                    <a:pt x="61" y="70"/>
                  </a:cubicBezTo>
                  <a:cubicBezTo>
                    <a:pt x="59" y="71"/>
                    <a:pt x="56" y="72"/>
                    <a:pt x="55" y="74"/>
                  </a:cubicBezTo>
                  <a:cubicBezTo>
                    <a:pt x="53" y="76"/>
                    <a:pt x="52" y="78"/>
                    <a:pt x="52" y="80"/>
                  </a:cubicBezTo>
                  <a:cubicBezTo>
                    <a:pt x="52" y="83"/>
                    <a:pt x="53" y="85"/>
                    <a:pt x="55" y="87"/>
                  </a:cubicBezTo>
                  <a:cubicBezTo>
                    <a:pt x="56" y="89"/>
                    <a:pt x="66" y="99"/>
                    <a:pt x="75" y="108"/>
                  </a:cubicBezTo>
                  <a:cubicBezTo>
                    <a:pt x="72" y="112"/>
                    <a:pt x="70" y="115"/>
                    <a:pt x="67" y="119"/>
                  </a:cubicBezTo>
                  <a:cubicBezTo>
                    <a:pt x="56" y="114"/>
                    <a:pt x="43" y="108"/>
                    <a:pt x="40" y="107"/>
                  </a:cubicBezTo>
                  <a:cubicBezTo>
                    <a:pt x="38" y="106"/>
                    <a:pt x="36" y="106"/>
                    <a:pt x="33" y="107"/>
                  </a:cubicBezTo>
                  <a:cubicBezTo>
                    <a:pt x="31" y="107"/>
                    <a:pt x="29" y="109"/>
                    <a:pt x="28" y="111"/>
                  </a:cubicBezTo>
                  <a:cubicBezTo>
                    <a:pt x="27" y="113"/>
                    <a:pt x="26" y="116"/>
                    <a:pt x="27" y="118"/>
                  </a:cubicBezTo>
                  <a:cubicBezTo>
                    <a:pt x="27" y="120"/>
                    <a:pt x="28" y="123"/>
                    <a:pt x="31" y="124"/>
                  </a:cubicBezTo>
                  <a:cubicBezTo>
                    <a:pt x="33" y="126"/>
                    <a:pt x="44" y="134"/>
                    <a:pt x="55" y="141"/>
                  </a:cubicBezTo>
                  <a:cubicBezTo>
                    <a:pt x="53" y="145"/>
                    <a:pt x="51" y="148"/>
                    <a:pt x="50" y="152"/>
                  </a:cubicBezTo>
                  <a:cubicBezTo>
                    <a:pt x="37" y="150"/>
                    <a:pt x="24" y="147"/>
                    <a:pt x="21" y="146"/>
                  </a:cubicBezTo>
                  <a:cubicBezTo>
                    <a:pt x="18" y="146"/>
                    <a:pt x="16" y="146"/>
                    <a:pt x="14" y="148"/>
                  </a:cubicBezTo>
                  <a:cubicBezTo>
                    <a:pt x="12" y="149"/>
                    <a:pt x="10" y="151"/>
                    <a:pt x="10" y="153"/>
                  </a:cubicBezTo>
                  <a:cubicBezTo>
                    <a:pt x="9" y="156"/>
                    <a:pt x="9" y="158"/>
                    <a:pt x="10" y="160"/>
                  </a:cubicBezTo>
                  <a:cubicBezTo>
                    <a:pt x="11" y="162"/>
                    <a:pt x="12" y="164"/>
                    <a:pt x="15" y="165"/>
                  </a:cubicBezTo>
                  <a:cubicBezTo>
                    <a:pt x="17" y="166"/>
                    <a:pt x="30" y="172"/>
                    <a:pt x="42" y="177"/>
                  </a:cubicBezTo>
                  <a:cubicBezTo>
                    <a:pt x="41" y="181"/>
                    <a:pt x="40" y="185"/>
                    <a:pt x="40" y="189"/>
                  </a:cubicBezTo>
                  <a:cubicBezTo>
                    <a:pt x="27" y="189"/>
                    <a:pt x="13" y="189"/>
                    <a:pt x="10" y="189"/>
                  </a:cubicBezTo>
                  <a:cubicBezTo>
                    <a:pt x="7" y="189"/>
                    <a:pt x="5" y="190"/>
                    <a:pt x="3" y="192"/>
                  </a:cubicBezTo>
                  <a:cubicBezTo>
                    <a:pt x="2" y="193"/>
                    <a:pt x="1" y="196"/>
                    <a:pt x="0" y="198"/>
                  </a:cubicBezTo>
                  <a:cubicBezTo>
                    <a:pt x="0" y="201"/>
                    <a:pt x="1" y="203"/>
                    <a:pt x="2" y="205"/>
                  </a:cubicBezTo>
                  <a:cubicBezTo>
                    <a:pt x="4" y="207"/>
                    <a:pt x="6" y="208"/>
                    <a:pt x="8" y="209"/>
                  </a:cubicBezTo>
                  <a:cubicBezTo>
                    <a:pt x="11" y="209"/>
                    <a:pt x="25" y="212"/>
                    <a:pt x="37" y="214"/>
                  </a:cubicBezTo>
                  <a:cubicBezTo>
                    <a:pt x="37" y="219"/>
                    <a:pt x="37" y="223"/>
                    <a:pt x="37" y="227"/>
                  </a:cubicBezTo>
                  <a:cubicBezTo>
                    <a:pt x="25" y="230"/>
                    <a:pt x="11" y="232"/>
                    <a:pt x="8" y="233"/>
                  </a:cubicBezTo>
                  <a:cubicBezTo>
                    <a:pt x="6" y="234"/>
                    <a:pt x="4" y="235"/>
                    <a:pt x="3" y="237"/>
                  </a:cubicBezTo>
                  <a:cubicBezTo>
                    <a:pt x="1" y="239"/>
                    <a:pt x="1" y="241"/>
                    <a:pt x="1" y="244"/>
                  </a:cubicBezTo>
                  <a:cubicBezTo>
                    <a:pt x="1" y="246"/>
                    <a:pt x="2" y="249"/>
                    <a:pt x="4" y="250"/>
                  </a:cubicBezTo>
                  <a:cubicBezTo>
                    <a:pt x="6" y="252"/>
                    <a:pt x="8" y="253"/>
                    <a:pt x="11" y="253"/>
                  </a:cubicBezTo>
                  <a:cubicBezTo>
                    <a:pt x="13" y="253"/>
                    <a:pt x="28" y="252"/>
                    <a:pt x="40" y="252"/>
                  </a:cubicBezTo>
                  <a:cubicBezTo>
                    <a:pt x="41" y="256"/>
                    <a:pt x="42" y="261"/>
                    <a:pt x="43" y="265"/>
                  </a:cubicBezTo>
                  <a:cubicBezTo>
                    <a:pt x="31" y="270"/>
                    <a:pt x="19" y="275"/>
                    <a:pt x="16" y="277"/>
                  </a:cubicBezTo>
                  <a:cubicBezTo>
                    <a:pt x="14" y="278"/>
                    <a:pt x="12" y="279"/>
                    <a:pt x="11" y="282"/>
                  </a:cubicBezTo>
                  <a:cubicBezTo>
                    <a:pt x="10" y="284"/>
                    <a:pt x="10" y="286"/>
                    <a:pt x="11" y="289"/>
                  </a:cubicBezTo>
                  <a:cubicBezTo>
                    <a:pt x="12" y="291"/>
                    <a:pt x="13" y="293"/>
                    <a:pt x="15" y="294"/>
                  </a:cubicBezTo>
                  <a:cubicBezTo>
                    <a:pt x="17" y="295"/>
                    <a:pt x="20" y="296"/>
                    <a:pt x="22" y="295"/>
                  </a:cubicBezTo>
                  <a:cubicBezTo>
                    <a:pt x="25" y="295"/>
                    <a:pt x="39" y="292"/>
                    <a:pt x="51" y="289"/>
                  </a:cubicBezTo>
                  <a:cubicBezTo>
                    <a:pt x="53" y="293"/>
                    <a:pt x="55" y="296"/>
                    <a:pt x="57" y="300"/>
                  </a:cubicBezTo>
                  <a:cubicBezTo>
                    <a:pt x="46" y="308"/>
                    <a:pt x="35" y="316"/>
                    <a:pt x="33" y="317"/>
                  </a:cubicBezTo>
                  <a:cubicBezTo>
                    <a:pt x="31" y="319"/>
                    <a:pt x="29" y="321"/>
                    <a:pt x="29" y="323"/>
                  </a:cubicBezTo>
                  <a:cubicBezTo>
                    <a:pt x="29" y="326"/>
                    <a:pt x="29" y="328"/>
                    <a:pt x="30" y="330"/>
                  </a:cubicBezTo>
                  <a:cubicBezTo>
                    <a:pt x="32" y="333"/>
                    <a:pt x="33" y="334"/>
                    <a:pt x="36" y="335"/>
                  </a:cubicBezTo>
                  <a:cubicBezTo>
                    <a:pt x="38" y="336"/>
                    <a:pt x="40" y="336"/>
                    <a:pt x="43" y="335"/>
                  </a:cubicBezTo>
                  <a:cubicBezTo>
                    <a:pt x="45" y="333"/>
                    <a:pt x="58" y="327"/>
                    <a:pt x="70" y="322"/>
                  </a:cubicBezTo>
                  <a:cubicBezTo>
                    <a:pt x="72" y="326"/>
                    <a:pt x="75" y="329"/>
                    <a:pt x="77" y="332"/>
                  </a:cubicBezTo>
                  <a:cubicBezTo>
                    <a:pt x="69" y="342"/>
                    <a:pt x="59" y="352"/>
                    <a:pt x="57" y="354"/>
                  </a:cubicBezTo>
                  <a:cubicBezTo>
                    <a:pt x="56" y="356"/>
                    <a:pt x="55" y="358"/>
                    <a:pt x="55" y="361"/>
                  </a:cubicBezTo>
                  <a:cubicBezTo>
                    <a:pt x="55" y="363"/>
                    <a:pt x="56" y="365"/>
                    <a:pt x="58" y="367"/>
                  </a:cubicBezTo>
                  <a:cubicBezTo>
                    <a:pt x="60" y="369"/>
                    <a:pt x="62" y="370"/>
                    <a:pt x="64" y="370"/>
                  </a:cubicBezTo>
                  <a:cubicBezTo>
                    <a:pt x="66" y="371"/>
                    <a:pt x="69" y="370"/>
                    <a:pt x="71" y="369"/>
                  </a:cubicBezTo>
                  <a:cubicBezTo>
                    <a:pt x="73" y="367"/>
                    <a:pt x="84" y="359"/>
                    <a:pt x="95" y="351"/>
                  </a:cubicBezTo>
                  <a:cubicBezTo>
                    <a:pt x="98" y="354"/>
                    <a:pt x="101" y="357"/>
                    <a:pt x="104" y="359"/>
                  </a:cubicBezTo>
                  <a:cubicBezTo>
                    <a:pt x="98" y="370"/>
                    <a:pt x="91" y="382"/>
                    <a:pt x="89" y="385"/>
                  </a:cubicBezTo>
                  <a:cubicBezTo>
                    <a:pt x="88" y="387"/>
                    <a:pt x="88" y="390"/>
                    <a:pt x="88" y="392"/>
                  </a:cubicBezTo>
                  <a:cubicBezTo>
                    <a:pt x="89" y="394"/>
                    <a:pt x="90" y="396"/>
                    <a:pt x="92" y="398"/>
                  </a:cubicBezTo>
                  <a:cubicBezTo>
                    <a:pt x="95" y="399"/>
                    <a:pt x="97" y="400"/>
                    <a:pt x="99" y="399"/>
                  </a:cubicBezTo>
                  <a:cubicBezTo>
                    <a:pt x="102" y="399"/>
                    <a:pt x="104" y="398"/>
                    <a:pt x="106" y="396"/>
                  </a:cubicBezTo>
                  <a:cubicBezTo>
                    <a:pt x="108" y="394"/>
                    <a:pt x="117" y="384"/>
                    <a:pt x="125" y="374"/>
                  </a:cubicBezTo>
                  <a:cubicBezTo>
                    <a:pt x="129" y="376"/>
                    <a:pt x="132" y="378"/>
                    <a:pt x="136" y="380"/>
                  </a:cubicBezTo>
                  <a:cubicBezTo>
                    <a:pt x="132" y="392"/>
                    <a:pt x="128" y="406"/>
                    <a:pt x="127" y="408"/>
                  </a:cubicBezTo>
                  <a:cubicBezTo>
                    <a:pt x="126" y="411"/>
                    <a:pt x="127" y="413"/>
                    <a:pt x="128" y="415"/>
                  </a:cubicBezTo>
                  <a:cubicBezTo>
                    <a:pt x="129" y="417"/>
                    <a:pt x="130" y="419"/>
                    <a:pt x="133" y="420"/>
                  </a:cubicBezTo>
                  <a:cubicBezTo>
                    <a:pt x="135" y="421"/>
                    <a:pt x="138" y="421"/>
                    <a:pt x="140" y="421"/>
                  </a:cubicBezTo>
                  <a:cubicBezTo>
                    <a:pt x="142" y="420"/>
                    <a:pt x="144" y="418"/>
                    <a:pt x="145" y="416"/>
                  </a:cubicBezTo>
                  <a:cubicBezTo>
                    <a:pt x="147" y="414"/>
                    <a:pt x="154" y="402"/>
                    <a:pt x="160" y="391"/>
                  </a:cubicBezTo>
                  <a:cubicBezTo>
                    <a:pt x="164" y="392"/>
                    <a:pt x="168" y="393"/>
                    <a:pt x="172" y="394"/>
                  </a:cubicBezTo>
                  <a:cubicBezTo>
                    <a:pt x="171" y="407"/>
                    <a:pt x="169" y="421"/>
                    <a:pt x="169" y="424"/>
                  </a:cubicBezTo>
                  <a:cubicBezTo>
                    <a:pt x="169" y="426"/>
                    <a:pt x="169" y="428"/>
                    <a:pt x="171" y="430"/>
                  </a:cubicBezTo>
                  <a:cubicBezTo>
                    <a:pt x="172" y="432"/>
                    <a:pt x="174" y="434"/>
                    <a:pt x="177" y="434"/>
                  </a:cubicBezTo>
                  <a:cubicBezTo>
                    <a:pt x="179" y="435"/>
                    <a:pt x="182" y="434"/>
                    <a:pt x="184" y="433"/>
                  </a:cubicBezTo>
                  <a:cubicBezTo>
                    <a:pt x="186" y="432"/>
                    <a:pt x="188" y="430"/>
                    <a:pt x="188" y="428"/>
                  </a:cubicBezTo>
                  <a:cubicBezTo>
                    <a:pt x="189" y="425"/>
                    <a:pt x="193" y="411"/>
                    <a:pt x="197" y="399"/>
                  </a:cubicBezTo>
                  <a:cubicBezTo>
                    <a:pt x="199" y="400"/>
                    <a:pt x="201" y="400"/>
                    <a:pt x="203" y="400"/>
                  </a:cubicBezTo>
                  <a:cubicBezTo>
                    <a:pt x="205" y="400"/>
                    <a:pt x="208" y="401"/>
                    <a:pt x="210" y="401"/>
                  </a:cubicBezTo>
                  <a:cubicBezTo>
                    <a:pt x="211" y="413"/>
                    <a:pt x="213" y="427"/>
                    <a:pt x="213" y="430"/>
                  </a:cubicBezTo>
                  <a:cubicBezTo>
                    <a:pt x="213" y="432"/>
                    <a:pt x="214" y="435"/>
                    <a:pt x="216" y="436"/>
                  </a:cubicBezTo>
                  <a:cubicBezTo>
                    <a:pt x="218" y="438"/>
                    <a:pt x="220" y="438"/>
                    <a:pt x="223" y="438"/>
                  </a:cubicBezTo>
                  <a:cubicBezTo>
                    <a:pt x="225" y="438"/>
                    <a:pt x="228" y="437"/>
                    <a:pt x="230" y="436"/>
                  </a:cubicBezTo>
                  <a:cubicBezTo>
                    <a:pt x="231" y="434"/>
                    <a:pt x="233" y="432"/>
                    <a:pt x="233" y="430"/>
                  </a:cubicBezTo>
                  <a:cubicBezTo>
                    <a:pt x="233" y="427"/>
                    <a:pt x="234" y="413"/>
                    <a:pt x="235" y="400"/>
                  </a:cubicBezTo>
                  <a:cubicBezTo>
                    <a:pt x="240" y="400"/>
                    <a:pt x="244" y="400"/>
                    <a:pt x="248" y="399"/>
                  </a:cubicBezTo>
                  <a:cubicBezTo>
                    <a:pt x="252" y="411"/>
                    <a:pt x="256" y="424"/>
                    <a:pt x="257" y="427"/>
                  </a:cubicBezTo>
                  <a:cubicBezTo>
                    <a:pt x="258" y="429"/>
                    <a:pt x="260" y="431"/>
                    <a:pt x="262" y="432"/>
                  </a:cubicBezTo>
                  <a:cubicBezTo>
                    <a:pt x="264" y="433"/>
                    <a:pt x="266" y="434"/>
                    <a:pt x="269" y="433"/>
                  </a:cubicBezTo>
                  <a:cubicBezTo>
                    <a:pt x="271" y="433"/>
                    <a:pt x="273" y="431"/>
                    <a:pt x="275" y="429"/>
                  </a:cubicBezTo>
                  <a:cubicBezTo>
                    <a:pt x="276" y="428"/>
                    <a:pt x="277" y="425"/>
                    <a:pt x="277" y="423"/>
                  </a:cubicBezTo>
                  <a:cubicBezTo>
                    <a:pt x="276" y="420"/>
                    <a:pt x="275" y="406"/>
                    <a:pt x="273" y="394"/>
                  </a:cubicBezTo>
                  <a:cubicBezTo>
                    <a:pt x="277" y="392"/>
                    <a:pt x="281" y="391"/>
                    <a:pt x="285" y="390"/>
                  </a:cubicBezTo>
                  <a:cubicBezTo>
                    <a:pt x="292" y="400"/>
                    <a:pt x="299" y="413"/>
                    <a:pt x="300" y="415"/>
                  </a:cubicBezTo>
                  <a:cubicBezTo>
                    <a:pt x="301" y="417"/>
                    <a:pt x="303" y="419"/>
                    <a:pt x="306" y="419"/>
                  </a:cubicBezTo>
                  <a:cubicBezTo>
                    <a:pt x="308" y="420"/>
                    <a:pt x="310" y="420"/>
                    <a:pt x="313" y="419"/>
                  </a:cubicBezTo>
                  <a:cubicBezTo>
                    <a:pt x="315" y="418"/>
                    <a:pt x="317" y="416"/>
                    <a:pt x="318" y="414"/>
                  </a:cubicBezTo>
                  <a:cubicBezTo>
                    <a:pt x="319" y="412"/>
                    <a:pt x="319" y="409"/>
                    <a:pt x="318" y="407"/>
                  </a:cubicBezTo>
                  <a:cubicBezTo>
                    <a:pt x="317" y="404"/>
                    <a:pt x="313" y="391"/>
                    <a:pt x="308" y="379"/>
                  </a:cubicBezTo>
                  <a:cubicBezTo>
                    <a:pt x="312" y="377"/>
                    <a:pt x="316" y="375"/>
                    <a:pt x="319" y="373"/>
                  </a:cubicBezTo>
                  <a:cubicBezTo>
                    <a:pt x="328" y="382"/>
                    <a:pt x="337" y="392"/>
                    <a:pt x="339" y="394"/>
                  </a:cubicBezTo>
                  <a:cubicBezTo>
                    <a:pt x="341" y="396"/>
                    <a:pt x="343" y="397"/>
                    <a:pt x="346" y="397"/>
                  </a:cubicBezTo>
                  <a:cubicBezTo>
                    <a:pt x="348" y="398"/>
                    <a:pt x="350" y="397"/>
                    <a:pt x="352" y="395"/>
                  </a:cubicBezTo>
                  <a:cubicBezTo>
                    <a:pt x="355" y="394"/>
                    <a:pt x="356" y="392"/>
                    <a:pt x="356" y="390"/>
                  </a:cubicBezTo>
                  <a:cubicBezTo>
                    <a:pt x="357" y="387"/>
                    <a:pt x="357" y="385"/>
                    <a:pt x="355" y="383"/>
                  </a:cubicBezTo>
                  <a:cubicBezTo>
                    <a:pt x="354" y="380"/>
                    <a:pt x="347" y="368"/>
                    <a:pt x="340" y="357"/>
                  </a:cubicBezTo>
                  <a:cubicBezTo>
                    <a:pt x="343" y="355"/>
                    <a:pt x="346" y="352"/>
                    <a:pt x="349" y="349"/>
                  </a:cubicBezTo>
                  <a:cubicBezTo>
                    <a:pt x="360" y="356"/>
                    <a:pt x="371" y="365"/>
                    <a:pt x="373" y="366"/>
                  </a:cubicBezTo>
                  <a:cubicBezTo>
                    <a:pt x="375" y="368"/>
                    <a:pt x="378" y="368"/>
                    <a:pt x="380" y="368"/>
                  </a:cubicBezTo>
                  <a:cubicBezTo>
                    <a:pt x="383" y="368"/>
                    <a:pt x="385" y="366"/>
                    <a:pt x="387" y="365"/>
                  </a:cubicBezTo>
                  <a:cubicBezTo>
                    <a:pt x="388" y="363"/>
                    <a:pt x="389" y="360"/>
                    <a:pt x="389" y="358"/>
                  </a:cubicBezTo>
                  <a:cubicBezTo>
                    <a:pt x="389" y="356"/>
                    <a:pt x="388" y="353"/>
                    <a:pt x="387" y="351"/>
                  </a:cubicBezTo>
                  <a:cubicBezTo>
                    <a:pt x="385" y="349"/>
                    <a:pt x="375" y="339"/>
                    <a:pt x="366" y="330"/>
                  </a:cubicBezTo>
                  <a:cubicBezTo>
                    <a:pt x="369" y="327"/>
                    <a:pt x="371" y="323"/>
                    <a:pt x="374" y="320"/>
                  </a:cubicBezTo>
                  <a:cubicBezTo>
                    <a:pt x="385" y="325"/>
                    <a:pt x="398" y="330"/>
                    <a:pt x="401" y="332"/>
                  </a:cubicBezTo>
                  <a:cubicBezTo>
                    <a:pt x="403" y="333"/>
                    <a:pt x="406" y="333"/>
                    <a:pt x="408" y="332"/>
                  </a:cubicBezTo>
                  <a:cubicBezTo>
                    <a:pt x="410" y="331"/>
                    <a:pt x="412" y="329"/>
                    <a:pt x="413" y="327"/>
                  </a:cubicBezTo>
                  <a:cubicBezTo>
                    <a:pt x="415" y="325"/>
                    <a:pt x="415" y="323"/>
                    <a:pt x="414" y="320"/>
                  </a:cubicBezTo>
                  <a:cubicBezTo>
                    <a:pt x="414" y="318"/>
                    <a:pt x="413" y="316"/>
                    <a:pt x="411" y="314"/>
                  </a:cubicBezTo>
                  <a:cubicBezTo>
                    <a:pt x="408" y="313"/>
                    <a:pt x="397" y="305"/>
                    <a:pt x="386" y="298"/>
                  </a:cubicBezTo>
                  <a:cubicBezTo>
                    <a:pt x="388" y="294"/>
                    <a:pt x="390" y="290"/>
                    <a:pt x="391" y="286"/>
                  </a:cubicBezTo>
                  <a:cubicBezTo>
                    <a:pt x="404" y="289"/>
                    <a:pt x="418" y="291"/>
                    <a:pt x="420" y="292"/>
                  </a:cubicBezTo>
                  <a:cubicBezTo>
                    <a:pt x="423" y="293"/>
                    <a:pt x="425" y="292"/>
                    <a:pt x="427" y="291"/>
                  </a:cubicBezTo>
                  <a:cubicBezTo>
                    <a:pt x="429" y="289"/>
                    <a:pt x="431" y="288"/>
                    <a:pt x="432" y="285"/>
                  </a:cubicBezTo>
                  <a:cubicBezTo>
                    <a:pt x="432" y="283"/>
                    <a:pt x="432" y="280"/>
                    <a:pt x="431" y="278"/>
                  </a:cubicBezTo>
                  <a:cubicBezTo>
                    <a:pt x="430" y="276"/>
                    <a:pt x="429" y="274"/>
                    <a:pt x="426" y="273"/>
                  </a:cubicBezTo>
                  <a:cubicBezTo>
                    <a:pt x="424" y="272"/>
                    <a:pt x="411" y="267"/>
                    <a:pt x="399" y="262"/>
                  </a:cubicBezTo>
                  <a:cubicBezTo>
                    <a:pt x="400" y="258"/>
                    <a:pt x="401" y="253"/>
                    <a:pt x="402" y="249"/>
                  </a:cubicBezTo>
                  <a:cubicBezTo>
                    <a:pt x="414" y="249"/>
                    <a:pt x="428" y="249"/>
                    <a:pt x="431" y="249"/>
                  </a:cubicBezTo>
                  <a:close/>
                  <a:moveTo>
                    <a:pt x="207" y="363"/>
                  </a:moveTo>
                  <a:cubicBezTo>
                    <a:pt x="126" y="356"/>
                    <a:pt x="67" y="285"/>
                    <a:pt x="75" y="205"/>
                  </a:cubicBezTo>
                  <a:cubicBezTo>
                    <a:pt x="83" y="126"/>
                    <a:pt x="154" y="67"/>
                    <a:pt x="234" y="75"/>
                  </a:cubicBezTo>
                  <a:cubicBezTo>
                    <a:pt x="315" y="83"/>
                    <a:pt x="374" y="153"/>
                    <a:pt x="366" y="233"/>
                  </a:cubicBezTo>
                  <a:cubicBezTo>
                    <a:pt x="359" y="313"/>
                    <a:pt x="287" y="371"/>
                    <a:pt x="207" y="363"/>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2" name="Freeform 1234"/>
            <p:cNvSpPr/>
            <p:nvPr/>
          </p:nvSpPr>
          <p:spPr bwMode="auto">
            <a:xfrm>
              <a:off x="5785485" y="2513804"/>
              <a:ext cx="30090" cy="50151"/>
            </a:xfrm>
            <a:custGeom>
              <a:avLst/>
              <a:gdLst>
                <a:gd name="T0" fmla="*/ 0 w 14"/>
                <a:gd name="T1" fmla="*/ 1 h 24"/>
                <a:gd name="T2" fmla="*/ 5 w 14"/>
                <a:gd name="T3" fmla="*/ 24 h 24"/>
                <a:gd name="T4" fmla="*/ 13 w 14"/>
                <a:gd name="T5" fmla="*/ 11 h 24"/>
                <a:gd name="T6" fmla="*/ 0 w 14"/>
                <a:gd name="T7" fmla="*/ 1 h 24"/>
              </a:gdLst>
              <a:ahLst/>
              <a:cxnLst>
                <a:cxn ang="0">
                  <a:pos x="T0" y="T1"/>
                </a:cxn>
                <a:cxn ang="0">
                  <a:pos x="T2" y="T3"/>
                </a:cxn>
                <a:cxn ang="0">
                  <a:pos x="T4" y="T5"/>
                </a:cxn>
                <a:cxn ang="0">
                  <a:pos x="T6" y="T7"/>
                </a:cxn>
              </a:cxnLst>
              <a:rect l="0" t="0" r="r" b="b"/>
              <a:pathLst>
                <a:path w="14" h="24">
                  <a:moveTo>
                    <a:pt x="0" y="1"/>
                  </a:moveTo>
                  <a:cubicBezTo>
                    <a:pt x="5" y="24"/>
                    <a:pt x="5" y="24"/>
                    <a:pt x="5" y="24"/>
                  </a:cubicBezTo>
                  <a:cubicBezTo>
                    <a:pt x="11" y="22"/>
                    <a:pt x="14" y="16"/>
                    <a:pt x="13" y="11"/>
                  </a:cubicBezTo>
                  <a:cubicBezTo>
                    <a:pt x="12" y="4"/>
                    <a:pt x="6" y="0"/>
                    <a:pt x="0" y="1"/>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3" name="Freeform 1235"/>
            <p:cNvSpPr/>
            <p:nvPr/>
          </p:nvSpPr>
          <p:spPr bwMode="auto">
            <a:xfrm>
              <a:off x="5760410" y="2516310"/>
              <a:ext cx="30090" cy="52656"/>
            </a:xfrm>
            <a:custGeom>
              <a:avLst/>
              <a:gdLst>
                <a:gd name="T0" fmla="*/ 1 w 15"/>
                <a:gd name="T1" fmla="*/ 14 h 25"/>
                <a:gd name="T2" fmla="*/ 15 w 15"/>
                <a:gd name="T3" fmla="*/ 24 h 25"/>
                <a:gd name="T4" fmla="*/ 9 w 15"/>
                <a:gd name="T5" fmla="*/ 0 h 25"/>
                <a:gd name="T6" fmla="*/ 1 w 15"/>
                <a:gd name="T7" fmla="*/ 14 h 25"/>
              </a:gdLst>
              <a:ahLst/>
              <a:cxnLst>
                <a:cxn ang="0">
                  <a:pos x="T0" y="T1"/>
                </a:cxn>
                <a:cxn ang="0">
                  <a:pos x="T2" y="T3"/>
                </a:cxn>
                <a:cxn ang="0">
                  <a:pos x="T4" y="T5"/>
                </a:cxn>
                <a:cxn ang="0">
                  <a:pos x="T6" y="T7"/>
                </a:cxn>
              </a:cxnLst>
              <a:rect l="0" t="0" r="r" b="b"/>
              <a:pathLst>
                <a:path w="15" h="25">
                  <a:moveTo>
                    <a:pt x="1" y="14"/>
                  </a:moveTo>
                  <a:cubicBezTo>
                    <a:pt x="3" y="20"/>
                    <a:pt x="8" y="25"/>
                    <a:pt x="15" y="24"/>
                  </a:cubicBezTo>
                  <a:cubicBezTo>
                    <a:pt x="9" y="0"/>
                    <a:pt x="9" y="0"/>
                    <a:pt x="9" y="0"/>
                  </a:cubicBezTo>
                  <a:cubicBezTo>
                    <a:pt x="4" y="2"/>
                    <a:pt x="0" y="8"/>
                    <a:pt x="1" y="14"/>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4" name="Freeform 1236"/>
            <p:cNvSpPr>
              <a:spLocks noEditPoints="1"/>
            </p:cNvSpPr>
            <p:nvPr/>
          </p:nvSpPr>
          <p:spPr bwMode="auto">
            <a:xfrm>
              <a:off x="5507151" y="2258038"/>
              <a:ext cx="561682" cy="564189"/>
            </a:xfrm>
            <a:custGeom>
              <a:avLst/>
              <a:gdLst>
                <a:gd name="T0" fmla="*/ 264 w 265"/>
                <a:gd name="T1" fmla="*/ 129 h 265"/>
                <a:gd name="T2" fmla="*/ 258 w 265"/>
                <a:gd name="T3" fmla="*/ 112 h 265"/>
                <a:gd name="T4" fmla="*/ 256 w 265"/>
                <a:gd name="T5" fmla="*/ 100 h 265"/>
                <a:gd name="T6" fmla="*/ 254 w 265"/>
                <a:gd name="T7" fmla="*/ 83 h 265"/>
                <a:gd name="T8" fmla="*/ 229 w 265"/>
                <a:gd name="T9" fmla="*/ 81 h 265"/>
                <a:gd name="T10" fmla="*/ 240 w 265"/>
                <a:gd name="T11" fmla="*/ 55 h 265"/>
                <a:gd name="T12" fmla="*/ 211 w 265"/>
                <a:gd name="T13" fmla="*/ 56 h 265"/>
                <a:gd name="T14" fmla="*/ 217 w 265"/>
                <a:gd name="T15" fmla="*/ 32 h 265"/>
                <a:gd name="T16" fmla="*/ 201 w 265"/>
                <a:gd name="T17" fmla="*/ 25 h 265"/>
                <a:gd name="T18" fmla="*/ 191 w 265"/>
                <a:gd name="T19" fmla="*/ 19 h 265"/>
                <a:gd name="T20" fmla="*/ 177 w 265"/>
                <a:gd name="T21" fmla="*/ 9 h 265"/>
                <a:gd name="T22" fmla="*/ 159 w 265"/>
                <a:gd name="T23" fmla="*/ 26 h 265"/>
                <a:gd name="T24" fmla="*/ 146 w 265"/>
                <a:gd name="T25" fmla="*/ 0 h 265"/>
                <a:gd name="T26" fmla="*/ 132 w 265"/>
                <a:gd name="T27" fmla="*/ 22 h 265"/>
                <a:gd name="T28" fmla="*/ 118 w 265"/>
                <a:gd name="T29" fmla="*/ 0 h 265"/>
                <a:gd name="T30" fmla="*/ 106 w 265"/>
                <a:gd name="T31" fmla="*/ 26 h 265"/>
                <a:gd name="T32" fmla="*/ 88 w 265"/>
                <a:gd name="T33" fmla="*/ 9 h 265"/>
                <a:gd name="T34" fmla="*/ 74 w 265"/>
                <a:gd name="T35" fmla="*/ 19 h 265"/>
                <a:gd name="T36" fmla="*/ 63 w 265"/>
                <a:gd name="T37" fmla="*/ 25 h 265"/>
                <a:gd name="T38" fmla="*/ 48 w 265"/>
                <a:gd name="T39" fmla="*/ 32 h 265"/>
                <a:gd name="T40" fmla="*/ 53 w 265"/>
                <a:gd name="T41" fmla="*/ 56 h 265"/>
                <a:gd name="T42" fmla="*/ 25 w 265"/>
                <a:gd name="T43" fmla="*/ 55 h 265"/>
                <a:gd name="T44" fmla="*/ 35 w 265"/>
                <a:gd name="T45" fmla="*/ 81 h 265"/>
                <a:gd name="T46" fmla="*/ 11 w 265"/>
                <a:gd name="T47" fmla="*/ 83 h 265"/>
                <a:gd name="T48" fmla="*/ 9 w 265"/>
                <a:gd name="T49" fmla="*/ 100 h 265"/>
                <a:gd name="T50" fmla="*/ 6 w 265"/>
                <a:gd name="T51" fmla="*/ 112 h 265"/>
                <a:gd name="T52" fmla="*/ 1 w 265"/>
                <a:gd name="T53" fmla="*/ 129 h 265"/>
                <a:gd name="T54" fmla="*/ 23 w 265"/>
                <a:gd name="T55" fmla="*/ 140 h 265"/>
                <a:gd name="T56" fmla="*/ 3 w 265"/>
                <a:gd name="T57" fmla="*/ 160 h 265"/>
                <a:gd name="T58" fmla="*/ 29 w 265"/>
                <a:gd name="T59" fmla="*/ 170 h 265"/>
                <a:gd name="T60" fmla="*/ 14 w 265"/>
                <a:gd name="T61" fmla="*/ 190 h 265"/>
                <a:gd name="T62" fmla="*/ 26 w 265"/>
                <a:gd name="T63" fmla="*/ 203 h 265"/>
                <a:gd name="T64" fmla="*/ 33 w 265"/>
                <a:gd name="T65" fmla="*/ 213 h 265"/>
                <a:gd name="T66" fmla="*/ 42 w 265"/>
                <a:gd name="T67" fmla="*/ 228 h 265"/>
                <a:gd name="T68" fmla="*/ 65 w 265"/>
                <a:gd name="T69" fmla="*/ 220 h 265"/>
                <a:gd name="T70" fmla="*/ 66 w 265"/>
                <a:gd name="T71" fmla="*/ 248 h 265"/>
                <a:gd name="T72" fmla="*/ 91 w 265"/>
                <a:gd name="T73" fmla="*/ 235 h 265"/>
                <a:gd name="T74" fmla="*/ 96 w 265"/>
                <a:gd name="T75" fmla="*/ 259 h 265"/>
                <a:gd name="T76" fmla="*/ 113 w 265"/>
                <a:gd name="T77" fmla="*/ 259 h 265"/>
                <a:gd name="T78" fmla="*/ 125 w 265"/>
                <a:gd name="T79" fmla="*/ 260 h 265"/>
                <a:gd name="T80" fmla="*/ 140 w 265"/>
                <a:gd name="T81" fmla="*/ 260 h 265"/>
                <a:gd name="T82" fmla="*/ 152 w 265"/>
                <a:gd name="T83" fmla="*/ 259 h 265"/>
                <a:gd name="T84" fmla="*/ 169 w 265"/>
                <a:gd name="T85" fmla="*/ 259 h 265"/>
                <a:gd name="T86" fmla="*/ 174 w 265"/>
                <a:gd name="T87" fmla="*/ 235 h 265"/>
                <a:gd name="T88" fmla="*/ 199 w 265"/>
                <a:gd name="T89" fmla="*/ 248 h 265"/>
                <a:gd name="T90" fmla="*/ 200 w 265"/>
                <a:gd name="T91" fmla="*/ 220 h 265"/>
                <a:gd name="T92" fmla="*/ 223 w 265"/>
                <a:gd name="T93" fmla="*/ 228 h 265"/>
                <a:gd name="T94" fmla="*/ 232 w 265"/>
                <a:gd name="T95" fmla="*/ 213 h 265"/>
                <a:gd name="T96" fmla="*/ 239 w 265"/>
                <a:gd name="T97" fmla="*/ 203 h 265"/>
                <a:gd name="T98" fmla="*/ 251 w 265"/>
                <a:gd name="T99" fmla="*/ 190 h 265"/>
                <a:gd name="T100" fmla="*/ 236 w 265"/>
                <a:gd name="T101" fmla="*/ 170 h 265"/>
                <a:gd name="T102" fmla="*/ 262 w 265"/>
                <a:gd name="T103" fmla="*/ 160 h 265"/>
                <a:gd name="T104" fmla="*/ 242 w 265"/>
                <a:gd name="T105" fmla="*/ 140 h 265"/>
                <a:gd name="T106" fmla="*/ 59 w 265"/>
                <a:gd name="T107" fmla="*/ 114 h 265"/>
                <a:gd name="T108" fmla="*/ 151 w 265"/>
                <a:gd name="T109" fmla="*/ 59 h 265"/>
                <a:gd name="T110" fmla="*/ 132 w 265"/>
                <a:gd name="T111" fmla="*/ 225 h 265"/>
                <a:gd name="T112" fmla="*/ 132 w 265"/>
                <a:gd name="T113" fmla="*/ 225 h 265"/>
                <a:gd name="T114" fmla="*/ 158 w 265"/>
                <a:gd name="T115" fmla="*/ 133 h 265"/>
                <a:gd name="T116" fmla="*/ 206 w 265"/>
                <a:gd name="T117" fmla="*/ 11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5" h="265">
                  <a:moveTo>
                    <a:pt x="260" y="139"/>
                  </a:moveTo>
                  <a:cubicBezTo>
                    <a:pt x="261" y="139"/>
                    <a:pt x="263" y="138"/>
                    <a:pt x="264" y="137"/>
                  </a:cubicBezTo>
                  <a:cubicBezTo>
                    <a:pt x="264" y="136"/>
                    <a:pt x="265" y="134"/>
                    <a:pt x="265" y="133"/>
                  </a:cubicBezTo>
                  <a:cubicBezTo>
                    <a:pt x="265" y="131"/>
                    <a:pt x="264" y="130"/>
                    <a:pt x="264" y="129"/>
                  </a:cubicBezTo>
                  <a:cubicBezTo>
                    <a:pt x="263" y="128"/>
                    <a:pt x="261" y="127"/>
                    <a:pt x="260" y="127"/>
                  </a:cubicBezTo>
                  <a:cubicBezTo>
                    <a:pt x="258" y="127"/>
                    <a:pt x="250" y="126"/>
                    <a:pt x="242" y="125"/>
                  </a:cubicBezTo>
                  <a:cubicBezTo>
                    <a:pt x="242" y="122"/>
                    <a:pt x="242" y="120"/>
                    <a:pt x="241" y="117"/>
                  </a:cubicBezTo>
                  <a:cubicBezTo>
                    <a:pt x="249" y="115"/>
                    <a:pt x="257" y="113"/>
                    <a:pt x="258" y="112"/>
                  </a:cubicBezTo>
                  <a:cubicBezTo>
                    <a:pt x="260" y="112"/>
                    <a:pt x="261" y="111"/>
                    <a:pt x="261" y="109"/>
                  </a:cubicBezTo>
                  <a:cubicBezTo>
                    <a:pt x="262" y="108"/>
                    <a:pt x="262" y="107"/>
                    <a:pt x="262" y="105"/>
                  </a:cubicBezTo>
                  <a:cubicBezTo>
                    <a:pt x="262" y="104"/>
                    <a:pt x="261" y="102"/>
                    <a:pt x="260" y="101"/>
                  </a:cubicBezTo>
                  <a:cubicBezTo>
                    <a:pt x="259" y="101"/>
                    <a:pt x="257" y="100"/>
                    <a:pt x="256" y="100"/>
                  </a:cubicBezTo>
                  <a:cubicBezTo>
                    <a:pt x="254" y="100"/>
                    <a:pt x="246" y="101"/>
                    <a:pt x="238" y="102"/>
                  </a:cubicBezTo>
                  <a:cubicBezTo>
                    <a:pt x="237" y="100"/>
                    <a:pt x="237" y="97"/>
                    <a:pt x="236" y="95"/>
                  </a:cubicBezTo>
                  <a:cubicBezTo>
                    <a:pt x="242" y="91"/>
                    <a:pt x="250" y="87"/>
                    <a:pt x="251" y="86"/>
                  </a:cubicBezTo>
                  <a:cubicBezTo>
                    <a:pt x="253" y="86"/>
                    <a:pt x="253" y="84"/>
                    <a:pt x="254" y="83"/>
                  </a:cubicBezTo>
                  <a:cubicBezTo>
                    <a:pt x="254" y="82"/>
                    <a:pt x="254" y="80"/>
                    <a:pt x="254" y="79"/>
                  </a:cubicBezTo>
                  <a:cubicBezTo>
                    <a:pt x="253" y="77"/>
                    <a:pt x="252" y="76"/>
                    <a:pt x="251" y="76"/>
                  </a:cubicBezTo>
                  <a:cubicBezTo>
                    <a:pt x="249" y="75"/>
                    <a:pt x="248" y="75"/>
                    <a:pt x="246" y="75"/>
                  </a:cubicBezTo>
                  <a:cubicBezTo>
                    <a:pt x="245" y="76"/>
                    <a:pt x="237" y="79"/>
                    <a:pt x="229" y="81"/>
                  </a:cubicBezTo>
                  <a:cubicBezTo>
                    <a:pt x="228" y="79"/>
                    <a:pt x="227" y="76"/>
                    <a:pt x="226" y="74"/>
                  </a:cubicBezTo>
                  <a:cubicBezTo>
                    <a:pt x="231" y="69"/>
                    <a:pt x="238" y="64"/>
                    <a:pt x="239" y="62"/>
                  </a:cubicBezTo>
                  <a:cubicBezTo>
                    <a:pt x="240" y="61"/>
                    <a:pt x="241" y="60"/>
                    <a:pt x="241" y="59"/>
                  </a:cubicBezTo>
                  <a:cubicBezTo>
                    <a:pt x="241" y="57"/>
                    <a:pt x="241" y="56"/>
                    <a:pt x="240" y="55"/>
                  </a:cubicBezTo>
                  <a:cubicBezTo>
                    <a:pt x="239" y="53"/>
                    <a:pt x="238" y="53"/>
                    <a:pt x="236" y="52"/>
                  </a:cubicBezTo>
                  <a:cubicBezTo>
                    <a:pt x="235" y="52"/>
                    <a:pt x="233" y="52"/>
                    <a:pt x="232" y="53"/>
                  </a:cubicBezTo>
                  <a:cubicBezTo>
                    <a:pt x="230" y="54"/>
                    <a:pt x="223" y="58"/>
                    <a:pt x="217" y="62"/>
                  </a:cubicBezTo>
                  <a:cubicBezTo>
                    <a:pt x="215" y="60"/>
                    <a:pt x="213" y="58"/>
                    <a:pt x="211" y="56"/>
                  </a:cubicBezTo>
                  <a:cubicBezTo>
                    <a:pt x="216" y="50"/>
                    <a:pt x="221" y="43"/>
                    <a:pt x="222" y="42"/>
                  </a:cubicBezTo>
                  <a:cubicBezTo>
                    <a:pt x="223" y="41"/>
                    <a:pt x="223" y="39"/>
                    <a:pt x="223" y="38"/>
                  </a:cubicBezTo>
                  <a:cubicBezTo>
                    <a:pt x="223" y="36"/>
                    <a:pt x="222" y="35"/>
                    <a:pt x="221" y="34"/>
                  </a:cubicBezTo>
                  <a:cubicBezTo>
                    <a:pt x="220" y="33"/>
                    <a:pt x="219" y="32"/>
                    <a:pt x="217" y="32"/>
                  </a:cubicBezTo>
                  <a:cubicBezTo>
                    <a:pt x="216" y="32"/>
                    <a:pt x="214" y="33"/>
                    <a:pt x="213" y="34"/>
                  </a:cubicBezTo>
                  <a:cubicBezTo>
                    <a:pt x="212" y="35"/>
                    <a:pt x="206" y="41"/>
                    <a:pt x="200" y="46"/>
                  </a:cubicBezTo>
                  <a:cubicBezTo>
                    <a:pt x="198" y="44"/>
                    <a:pt x="196" y="43"/>
                    <a:pt x="194" y="41"/>
                  </a:cubicBezTo>
                  <a:cubicBezTo>
                    <a:pt x="197" y="34"/>
                    <a:pt x="201" y="27"/>
                    <a:pt x="201" y="25"/>
                  </a:cubicBezTo>
                  <a:cubicBezTo>
                    <a:pt x="202" y="24"/>
                    <a:pt x="202" y="22"/>
                    <a:pt x="201" y="21"/>
                  </a:cubicBezTo>
                  <a:cubicBezTo>
                    <a:pt x="201" y="19"/>
                    <a:pt x="200" y="18"/>
                    <a:pt x="199" y="18"/>
                  </a:cubicBezTo>
                  <a:cubicBezTo>
                    <a:pt x="197" y="17"/>
                    <a:pt x="196" y="17"/>
                    <a:pt x="194" y="17"/>
                  </a:cubicBezTo>
                  <a:cubicBezTo>
                    <a:pt x="193" y="17"/>
                    <a:pt x="192" y="18"/>
                    <a:pt x="191" y="19"/>
                  </a:cubicBezTo>
                  <a:cubicBezTo>
                    <a:pt x="190" y="20"/>
                    <a:pt x="185" y="27"/>
                    <a:pt x="181" y="34"/>
                  </a:cubicBezTo>
                  <a:cubicBezTo>
                    <a:pt x="178" y="32"/>
                    <a:pt x="176" y="31"/>
                    <a:pt x="174" y="30"/>
                  </a:cubicBezTo>
                  <a:cubicBezTo>
                    <a:pt x="175" y="23"/>
                    <a:pt x="177" y="15"/>
                    <a:pt x="177" y="13"/>
                  </a:cubicBezTo>
                  <a:cubicBezTo>
                    <a:pt x="178" y="12"/>
                    <a:pt x="177" y="10"/>
                    <a:pt x="177" y="9"/>
                  </a:cubicBezTo>
                  <a:cubicBezTo>
                    <a:pt x="176" y="8"/>
                    <a:pt x="175" y="7"/>
                    <a:pt x="173" y="6"/>
                  </a:cubicBezTo>
                  <a:cubicBezTo>
                    <a:pt x="172" y="6"/>
                    <a:pt x="170" y="6"/>
                    <a:pt x="169" y="6"/>
                  </a:cubicBezTo>
                  <a:cubicBezTo>
                    <a:pt x="168" y="7"/>
                    <a:pt x="167" y="8"/>
                    <a:pt x="166" y="9"/>
                  </a:cubicBezTo>
                  <a:cubicBezTo>
                    <a:pt x="165" y="11"/>
                    <a:pt x="162" y="19"/>
                    <a:pt x="159" y="26"/>
                  </a:cubicBezTo>
                  <a:cubicBezTo>
                    <a:pt x="156" y="25"/>
                    <a:pt x="154" y="25"/>
                    <a:pt x="151" y="24"/>
                  </a:cubicBezTo>
                  <a:cubicBezTo>
                    <a:pt x="152" y="16"/>
                    <a:pt x="152" y="8"/>
                    <a:pt x="152" y="6"/>
                  </a:cubicBezTo>
                  <a:cubicBezTo>
                    <a:pt x="152" y="5"/>
                    <a:pt x="151" y="3"/>
                    <a:pt x="150" y="2"/>
                  </a:cubicBezTo>
                  <a:cubicBezTo>
                    <a:pt x="149" y="1"/>
                    <a:pt x="148" y="1"/>
                    <a:pt x="146" y="0"/>
                  </a:cubicBezTo>
                  <a:cubicBezTo>
                    <a:pt x="145" y="0"/>
                    <a:pt x="143" y="1"/>
                    <a:pt x="142" y="1"/>
                  </a:cubicBezTo>
                  <a:cubicBezTo>
                    <a:pt x="141" y="2"/>
                    <a:pt x="140" y="3"/>
                    <a:pt x="140" y="5"/>
                  </a:cubicBezTo>
                  <a:cubicBezTo>
                    <a:pt x="139" y="7"/>
                    <a:pt x="138" y="15"/>
                    <a:pt x="136" y="22"/>
                  </a:cubicBezTo>
                  <a:cubicBezTo>
                    <a:pt x="135" y="22"/>
                    <a:pt x="134" y="22"/>
                    <a:pt x="132" y="22"/>
                  </a:cubicBezTo>
                  <a:cubicBezTo>
                    <a:pt x="131" y="22"/>
                    <a:pt x="130" y="22"/>
                    <a:pt x="129" y="22"/>
                  </a:cubicBezTo>
                  <a:cubicBezTo>
                    <a:pt x="127" y="15"/>
                    <a:pt x="125" y="7"/>
                    <a:pt x="125" y="5"/>
                  </a:cubicBezTo>
                  <a:cubicBezTo>
                    <a:pt x="125" y="3"/>
                    <a:pt x="124" y="2"/>
                    <a:pt x="123" y="1"/>
                  </a:cubicBezTo>
                  <a:cubicBezTo>
                    <a:pt x="121" y="1"/>
                    <a:pt x="120" y="0"/>
                    <a:pt x="118" y="0"/>
                  </a:cubicBezTo>
                  <a:cubicBezTo>
                    <a:pt x="117" y="1"/>
                    <a:pt x="116" y="1"/>
                    <a:pt x="115" y="2"/>
                  </a:cubicBezTo>
                  <a:cubicBezTo>
                    <a:pt x="114" y="3"/>
                    <a:pt x="113" y="5"/>
                    <a:pt x="113" y="6"/>
                  </a:cubicBezTo>
                  <a:cubicBezTo>
                    <a:pt x="113" y="8"/>
                    <a:pt x="113" y="16"/>
                    <a:pt x="113" y="24"/>
                  </a:cubicBezTo>
                  <a:cubicBezTo>
                    <a:pt x="111" y="25"/>
                    <a:pt x="108" y="25"/>
                    <a:pt x="106" y="26"/>
                  </a:cubicBezTo>
                  <a:cubicBezTo>
                    <a:pt x="103" y="19"/>
                    <a:pt x="99" y="11"/>
                    <a:pt x="99" y="9"/>
                  </a:cubicBezTo>
                  <a:cubicBezTo>
                    <a:pt x="98" y="8"/>
                    <a:pt x="97" y="7"/>
                    <a:pt x="96" y="6"/>
                  </a:cubicBezTo>
                  <a:cubicBezTo>
                    <a:pt x="94" y="6"/>
                    <a:pt x="93" y="6"/>
                    <a:pt x="91" y="6"/>
                  </a:cubicBezTo>
                  <a:cubicBezTo>
                    <a:pt x="90" y="7"/>
                    <a:pt x="89" y="8"/>
                    <a:pt x="88" y="9"/>
                  </a:cubicBezTo>
                  <a:cubicBezTo>
                    <a:pt x="87" y="10"/>
                    <a:pt x="87" y="12"/>
                    <a:pt x="87" y="13"/>
                  </a:cubicBezTo>
                  <a:cubicBezTo>
                    <a:pt x="88" y="15"/>
                    <a:pt x="89" y="23"/>
                    <a:pt x="91" y="30"/>
                  </a:cubicBezTo>
                  <a:cubicBezTo>
                    <a:pt x="89" y="31"/>
                    <a:pt x="86" y="32"/>
                    <a:pt x="84" y="34"/>
                  </a:cubicBezTo>
                  <a:cubicBezTo>
                    <a:pt x="80" y="27"/>
                    <a:pt x="75" y="20"/>
                    <a:pt x="74" y="19"/>
                  </a:cubicBezTo>
                  <a:cubicBezTo>
                    <a:pt x="73" y="18"/>
                    <a:pt x="72" y="17"/>
                    <a:pt x="70" y="17"/>
                  </a:cubicBezTo>
                  <a:cubicBezTo>
                    <a:pt x="69" y="17"/>
                    <a:pt x="67" y="17"/>
                    <a:pt x="66" y="18"/>
                  </a:cubicBezTo>
                  <a:cubicBezTo>
                    <a:pt x="65" y="18"/>
                    <a:pt x="64" y="19"/>
                    <a:pt x="63" y="21"/>
                  </a:cubicBezTo>
                  <a:cubicBezTo>
                    <a:pt x="63" y="22"/>
                    <a:pt x="63" y="24"/>
                    <a:pt x="63" y="25"/>
                  </a:cubicBezTo>
                  <a:cubicBezTo>
                    <a:pt x="64" y="27"/>
                    <a:pt x="68" y="34"/>
                    <a:pt x="71" y="41"/>
                  </a:cubicBezTo>
                  <a:cubicBezTo>
                    <a:pt x="69" y="43"/>
                    <a:pt x="67" y="44"/>
                    <a:pt x="65" y="46"/>
                  </a:cubicBezTo>
                  <a:cubicBezTo>
                    <a:pt x="59" y="41"/>
                    <a:pt x="53" y="35"/>
                    <a:pt x="52" y="34"/>
                  </a:cubicBezTo>
                  <a:cubicBezTo>
                    <a:pt x="50" y="33"/>
                    <a:pt x="49" y="32"/>
                    <a:pt x="48" y="32"/>
                  </a:cubicBezTo>
                  <a:cubicBezTo>
                    <a:pt x="46" y="32"/>
                    <a:pt x="45" y="33"/>
                    <a:pt x="44" y="34"/>
                  </a:cubicBezTo>
                  <a:cubicBezTo>
                    <a:pt x="42" y="35"/>
                    <a:pt x="42" y="36"/>
                    <a:pt x="42" y="38"/>
                  </a:cubicBezTo>
                  <a:cubicBezTo>
                    <a:pt x="41" y="39"/>
                    <a:pt x="42" y="41"/>
                    <a:pt x="43" y="42"/>
                  </a:cubicBezTo>
                  <a:cubicBezTo>
                    <a:pt x="44" y="43"/>
                    <a:pt x="49" y="50"/>
                    <a:pt x="53" y="56"/>
                  </a:cubicBezTo>
                  <a:cubicBezTo>
                    <a:pt x="51" y="58"/>
                    <a:pt x="50" y="60"/>
                    <a:pt x="48" y="62"/>
                  </a:cubicBezTo>
                  <a:cubicBezTo>
                    <a:pt x="42" y="58"/>
                    <a:pt x="34" y="54"/>
                    <a:pt x="33" y="53"/>
                  </a:cubicBezTo>
                  <a:cubicBezTo>
                    <a:pt x="31" y="52"/>
                    <a:pt x="30" y="52"/>
                    <a:pt x="29" y="52"/>
                  </a:cubicBezTo>
                  <a:cubicBezTo>
                    <a:pt x="27" y="53"/>
                    <a:pt x="26" y="53"/>
                    <a:pt x="25" y="55"/>
                  </a:cubicBezTo>
                  <a:cubicBezTo>
                    <a:pt x="24" y="56"/>
                    <a:pt x="24" y="57"/>
                    <a:pt x="24" y="59"/>
                  </a:cubicBezTo>
                  <a:cubicBezTo>
                    <a:pt x="24" y="60"/>
                    <a:pt x="25" y="61"/>
                    <a:pt x="26" y="62"/>
                  </a:cubicBezTo>
                  <a:cubicBezTo>
                    <a:pt x="27" y="64"/>
                    <a:pt x="33" y="69"/>
                    <a:pt x="39" y="74"/>
                  </a:cubicBezTo>
                  <a:cubicBezTo>
                    <a:pt x="38" y="76"/>
                    <a:pt x="36" y="79"/>
                    <a:pt x="35" y="81"/>
                  </a:cubicBezTo>
                  <a:cubicBezTo>
                    <a:pt x="28" y="79"/>
                    <a:pt x="20" y="76"/>
                    <a:pt x="18" y="75"/>
                  </a:cubicBezTo>
                  <a:cubicBezTo>
                    <a:pt x="17" y="75"/>
                    <a:pt x="15" y="75"/>
                    <a:pt x="14" y="76"/>
                  </a:cubicBezTo>
                  <a:cubicBezTo>
                    <a:pt x="13" y="76"/>
                    <a:pt x="12" y="77"/>
                    <a:pt x="11" y="79"/>
                  </a:cubicBezTo>
                  <a:cubicBezTo>
                    <a:pt x="11" y="80"/>
                    <a:pt x="10" y="82"/>
                    <a:pt x="11" y="83"/>
                  </a:cubicBezTo>
                  <a:cubicBezTo>
                    <a:pt x="11" y="84"/>
                    <a:pt x="12" y="86"/>
                    <a:pt x="13" y="86"/>
                  </a:cubicBezTo>
                  <a:cubicBezTo>
                    <a:pt x="15" y="87"/>
                    <a:pt x="22" y="91"/>
                    <a:pt x="29" y="95"/>
                  </a:cubicBezTo>
                  <a:cubicBezTo>
                    <a:pt x="28" y="97"/>
                    <a:pt x="27" y="100"/>
                    <a:pt x="27" y="102"/>
                  </a:cubicBezTo>
                  <a:cubicBezTo>
                    <a:pt x="19" y="101"/>
                    <a:pt x="11" y="100"/>
                    <a:pt x="9" y="100"/>
                  </a:cubicBezTo>
                  <a:cubicBezTo>
                    <a:pt x="7" y="100"/>
                    <a:pt x="6" y="101"/>
                    <a:pt x="5" y="101"/>
                  </a:cubicBezTo>
                  <a:cubicBezTo>
                    <a:pt x="4" y="102"/>
                    <a:pt x="3" y="104"/>
                    <a:pt x="3" y="105"/>
                  </a:cubicBezTo>
                  <a:cubicBezTo>
                    <a:pt x="2" y="107"/>
                    <a:pt x="3" y="108"/>
                    <a:pt x="3" y="109"/>
                  </a:cubicBezTo>
                  <a:cubicBezTo>
                    <a:pt x="4" y="111"/>
                    <a:pt x="5" y="112"/>
                    <a:pt x="6" y="112"/>
                  </a:cubicBezTo>
                  <a:cubicBezTo>
                    <a:pt x="8" y="113"/>
                    <a:pt x="16" y="115"/>
                    <a:pt x="23" y="117"/>
                  </a:cubicBezTo>
                  <a:cubicBezTo>
                    <a:pt x="23" y="120"/>
                    <a:pt x="23" y="122"/>
                    <a:pt x="23" y="125"/>
                  </a:cubicBezTo>
                  <a:cubicBezTo>
                    <a:pt x="15" y="126"/>
                    <a:pt x="7" y="127"/>
                    <a:pt x="5" y="127"/>
                  </a:cubicBezTo>
                  <a:cubicBezTo>
                    <a:pt x="3" y="127"/>
                    <a:pt x="2" y="128"/>
                    <a:pt x="1" y="129"/>
                  </a:cubicBezTo>
                  <a:cubicBezTo>
                    <a:pt x="0" y="130"/>
                    <a:pt x="0" y="131"/>
                    <a:pt x="0" y="133"/>
                  </a:cubicBezTo>
                  <a:cubicBezTo>
                    <a:pt x="0" y="134"/>
                    <a:pt x="0" y="136"/>
                    <a:pt x="1" y="137"/>
                  </a:cubicBezTo>
                  <a:cubicBezTo>
                    <a:pt x="2" y="138"/>
                    <a:pt x="3" y="139"/>
                    <a:pt x="5" y="139"/>
                  </a:cubicBezTo>
                  <a:cubicBezTo>
                    <a:pt x="7" y="139"/>
                    <a:pt x="15" y="140"/>
                    <a:pt x="23" y="140"/>
                  </a:cubicBezTo>
                  <a:cubicBezTo>
                    <a:pt x="23" y="143"/>
                    <a:pt x="23" y="146"/>
                    <a:pt x="23" y="148"/>
                  </a:cubicBezTo>
                  <a:cubicBezTo>
                    <a:pt x="16" y="150"/>
                    <a:pt x="8" y="153"/>
                    <a:pt x="6" y="153"/>
                  </a:cubicBezTo>
                  <a:cubicBezTo>
                    <a:pt x="5" y="154"/>
                    <a:pt x="4" y="155"/>
                    <a:pt x="3" y="156"/>
                  </a:cubicBezTo>
                  <a:cubicBezTo>
                    <a:pt x="3" y="157"/>
                    <a:pt x="2" y="159"/>
                    <a:pt x="3" y="160"/>
                  </a:cubicBezTo>
                  <a:cubicBezTo>
                    <a:pt x="3" y="162"/>
                    <a:pt x="4" y="163"/>
                    <a:pt x="5" y="164"/>
                  </a:cubicBezTo>
                  <a:cubicBezTo>
                    <a:pt x="6" y="165"/>
                    <a:pt x="7" y="165"/>
                    <a:pt x="9" y="165"/>
                  </a:cubicBezTo>
                  <a:cubicBezTo>
                    <a:pt x="11" y="165"/>
                    <a:pt x="19" y="164"/>
                    <a:pt x="27" y="163"/>
                  </a:cubicBezTo>
                  <a:cubicBezTo>
                    <a:pt x="27" y="166"/>
                    <a:pt x="28" y="168"/>
                    <a:pt x="29" y="170"/>
                  </a:cubicBezTo>
                  <a:cubicBezTo>
                    <a:pt x="22" y="174"/>
                    <a:pt x="15" y="178"/>
                    <a:pt x="13" y="179"/>
                  </a:cubicBezTo>
                  <a:cubicBezTo>
                    <a:pt x="12" y="180"/>
                    <a:pt x="11" y="181"/>
                    <a:pt x="11" y="183"/>
                  </a:cubicBezTo>
                  <a:cubicBezTo>
                    <a:pt x="10" y="184"/>
                    <a:pt x="11" y="185"/>
                    <a:pt x="11" y="187"/>
                  </a:cubicBezTo>
                  <a:cubicBezTo>
                    <a:pt x="12" y="188"/>
                    <a:pt x="13" y="189"/>
                    <a:pt x="14" y="190"/>
                  </a:cubicBezTo>
                  <a:cubicBezTo>
                    <a:pt x="15" y="191"/>
                    <a:pt x="17" y="191"/>
                    <a:pt x="18" y="190"/>
                  </a:cubicBezTo>
                  <a:cubicBezTo>
                    <a:pt x="20" y="190"/>
                    <a:pt x="28" y="187"/>
                    <a:pt x="35" y="185"/>
                  </a:cubicBezTo>
                  <a:cubicBezTo>
                    <a:pt x="36" y="187"/>
                    <a:pt x="38" y="189"/>
                    <a:pt x="39" y="191"/>
                  </a:cubicBezTo>
                  <a:cubicBezTo>
                    <a:pt x="33" y="196"/>
                    <a:pt x="27" y="202"/>
                    <a:pt x="26" y="203"/>
                  </a:cubicBezTo>
                  <a:cubicBezTo>
                    <a:pt x="25" y="204"/>
                    <a:pt x="24" y="205"/>
                    <a:pt x="24" y="207"/>
                  </a:cubicBezTo>
                  <a:cubicBezTo>
                    <a:pt x="24" y="208"/>
                    <a:pt x="24" y="210"/>
                    <a:pt x="25" y="211"/>
                  </a:cubicBezTo>
                  <a:cubicBezTo>
                    <a:pt x="26" y="212"/>
                    <a:pt x="27" y="213"/>
                    <a:pt x="29" y="213"/>
                  </a:cubicBezTo>
                  <a:cubicBezTo>
                    <a:pt x="30" y="214"/>
                    <a:pt x="31" y="214"/>
                    <a:pt x="33" y="213"/>
                  </a:cubicBezTo>
                  <a:cubicBezTo>
                    <a:pt x="34" y="212"/>
                    <a:pt x="42" y="208"/>
                    <a:pt x="48" y="204"/>
                  </a:cubicBezTo>
                  <a:cubicBezTo>
                    <a:pt x="50" y="206"/>
                    <a:pt x="51" y="208"/>
                    <a:pt x="53" y="209"/>
                  </a:cubicBezTo>
                  <a:cubicBezTo>
                    <a:pt x="49" y="216"/>
                    <a:pt x="44" y="222"/>
                    <a:pt x="43" y="224"/>
                  </a:cubicBezTo>
                  <a:cubicBezTo>
                    <a:pt x="42" y="225"/>
                    <a:pt x="41" y="226"/>
                    <a:pt x="42" y="228"/>
                  </a:cubicBezTo>
                  <a:cubicBezTo>
                    <a:pt x="42" y="229"/>
                    <a:pt x="42" y="231"/>
                    <a:pt x="44" y="232"/>
                  </a:cubicBezTo>
                  <a:cubicBezTo>
                    <a:pt x="45" y="233"/>
                    <a:pt x="46" y="233"/>
                    <a:pt x="48" y="233"/>
                  </a:cubicBezTo>
                  <a:cubicBezTo>
                    <a:pt x="49" y="233"/>
                    <a:pt x="50" y="233"/>
                    <a:pt x="52" y="232"/>
                  </a:cubicBezTo>
                  <a:cubicBezTo>
                    <a:pt x="53" y="231"/>
                    <a:pt x="59" y="225"/>
                    <a:pt x="65" y="220"/>
                  </a:cubicBezTo>
                  <a:cubicBezTo>
                    <a:pt x="67" y="221"/>
                    <a:pt x="69" y="223"/>
                    <a:pt x="71" y="224"/>
                  </a:cubicBezTo>
                  <a:cubicBezTo>
                    <a:pt x="68" y="231"/>
                    <a:pt x="64" y="239"/>
                    <a:pt x="63" y="240"/>
                  </a:cubicBezTo>
                  <a:cubicBezTo>
                    <a:pt x="63" y="242"/>
                    <a:pt x="63" y="243"/>
                    <a:pt x="63" y="245"/>
                  </a:cubicBezTo>
                  <a:cubicBezTo>
                    <a:pt x="64" y="246"/>
                    <a:pt x="65" y="247"/>
                    <a:pt x="66" y="248"/>
                  </a:cubicBezTo>
                  <a:cubicBezTo>
                    <a:pt x="67" y="249"/>
                    <a:pt x="69" y="249"/>
                    <a:pt x="70" y="249"/>
                  </a:cubicBezTo>
                  <a:cubicBezTo>
                    <a:pt x="72" y="248"/>
                    <a:pt x="73" y="248"/>
                    <a:pt x="74" y="246"/>
                  </a:cubicBezTo>
                  <a:cubicBezTo>
                    <a:pt x="75" y="245"/>
                    <a:pt x="80" y="238"/>
                    <a:pt x="84" y="232"/>
                  </a:cubicBezTo>
                  <a:cubicBezTo>
                    <a:pt x="86" y="233"/>
                    <a:pt x="89" y="234"/>
                    <a:pt x="91" y="235"/>
                  </a:cubicBezTo>
                  <a:cubicBezTo>
                    <a:pt x="89" y="242"/>
                    <a:pt x="88" y="251"/>
                    <a:pt x="87" y="252"/>
                  </a:cubicBezTo>
                  <a:cubicBezTo>
                    <a:pt x="87" y="254"/>
                    <a:pt x="87" y="255"/>
                    <a:pt x="88" y="257"/>
                  </a:cubicBezTo>
                  <a:cubicBezTo>
                    <a:pt x="89" y="258"/>
                    <a:pt x="90" y="259"/>
                    <a:pt x="91" y="259"/>
                  </a:cubicBezTo>
                  <a:cubicBezTo>
                    <a:pt x="93" y="260"/>
                    <a:pt x="94" y="260"/>
                    <a:pt x="96" y="259"/>
                  </a:cubicBezTo>
                  <a:cubicBezTo>
                    <a:pt x="97" y="259"/>
                    <a:pt x="98" y="258"/>
                    <a:pt x="99" y="256"/>
                  </a:cubicBezTo>
                  <a:cubicBezTo>
                    <a:pt x="99" y="255"/>
                    <a:pt x="103" y="247"/>
                    <a:pt x="106" y="240"/>
                  </a:cubicBezTo>
                  <a:cubicBezTo>
                    <a:pt x="108" y="240"/>
                    <a:pt x="111" y="241"/>
                    <a:pt x="113" y="241"/>
                  </a:cubicBezTo>
                  <a:cubicBezTo>
                    <a:pt x="113" y="249"/>
                    <a:pt x="113" y="258"/>
                    <a:pt x="113" y="259"/>
                  </a:cubicBezTo>
                  <a:cubicBezTo>
                    <a:pt x="113" y="261"/>
                    <a:pt x="114" y="262"/>
                    <a:pt x="115" y="263"/>
                  </a:cubicBezTo>
                  <a:cubicBezTo>
                    <a:pt x="116" y="264"/>
                    <a:pt x="117" y="265"/>
                    <a:pt x="118" y="265"/>
                  </a:cubicBezTo>
                  <a:cubicBezTo>
                    <a:pt x="120" y="265"/>
                    <a:pt x="121" y="265"/>
                    <a:pt x="123" y="264"/>
                  </a:cubicBezTo>
                  <a:cubicBezTo>
                    <a:pt x="124" y="263"/>
                    <a:pt x="125" y="262"/>
                    <a:pt x="125" y="260"/>
                  </a:cubicBezTo>
                  <a:cubicBezTo>
                    <a:pt x="125" y="259"/>
                    <a:pt x="127" y="250"/>
                    <a:pt x="129" y="243"/>
                  </a:cubicBezTo>
                  <a:cubicBezTo>
                    <a:pt x="130" y="243"/>
                    <a:pt x="131" y="243"/>
                    <a:pt x="132" y="243"/>
                  </a:cubicBezTo>
                  <a:cubicBezTo>
                    <a:pt x="134" y="243"/>
                    <a:pt x="135" y="243"/>
                    <a:pt x="136" y="243"/>
                  </a:cubicBezTo>
                  <a:cubicBezTo>
                    <a:pt x="138" y="250"/>
                    <a:pt x="139" y="259"/>
                    <a:pt x="140" y="260"/>
                  </a:cubicBezTo>
                  <a:cubicBezTo>
                    <a:pt x="140" y="262"/>
                    <a:pt x="141" y="263"/>
                    <a:pt x="142" y="264"/>
                  </a:cubicBezTo>
                  <a:cubicBezTo>
                    <a:pt x="143" y="265"/>
                    <a:pt x="145" y="265"/>
                    <a:pt x="146" y="265"/>
                  </a:cubicBezTo>
                  <a:cubicBezTo>
                    <a:pt x="148" y="265"/>
                    <a:pt x="149" y="264"/>
                    <a:pt x="150" y="263"/>
                  </a:cubicBezTo>
                  <a:cubicBezTo>
                    <a:pt x="151" y="262"/>
                    <a:pt x="152" y="261"/>
                    <a:pt x="152" y="259"/>
                  </a:cubicBezTo>
                  <a:cubicBezTo>
                    <a:pt x="152" y="258"/>
                    <a:pt x="152" y="249"/>
                    <a:pt x="151" y="241"/>
                  </a:cubicBezTo>
                  <a:cubicBezTo>
                    <a:pt x="154" y="241"/>
                    <a:pt x="156" y="240"/>
                    <a:pt x="159" y="240"/>
                  </a:cubicBezTo>
                  <a:cubicBezTo>
                    <a:pt x="162" y="247"/>
                    <a:pt x="165" y="255"/>
                    <a:pt x="166" y="256"/>
                  </a:cubicBezTo>
                  <a:cubicBezTo>
                    <a:pt x="167" y="258"/>
                    <a:pt x="168" y="259"/>
                    <a:pt x="169" y="259"/>
                  </a:cubicBezTo>
                  <a:cubicBezTo>
                    <a:pt x="170" y="260"/>
                    <a:pt x="172" y="260"/>
                    <a:pt x="173" y="259"/>
                  </a:cubicBezTo>
                  <a:cubicBezTo>
                    <a:pt x="175" y="259"/>
                    <a:pt x="176" y="258"/>
                    <a:pt x="177" y="257"/>
                  </a:cubicBezTo>
                  <a:cubicBezTo>
                    <a:pt x="177" y="255"/>
                    <a:pt x="178" y="254"/>
                    <a:pt x="177" y="252"/>
                  </a:cubicBezTo>
                  <a:cubicBezTo>
                    <a:pt x="177" y="251"/>
                    <a:pt x="175" y="242"/>
                    <a:pt x="174" y="235"/>
                  </a:cubicBezTo>
                  <a:cubicBezTo>
                    <a:pt x="176" y="234"/>
                    <a:pt x="178" y="233"/>
                    <a:pt x="181" y="232"/>
                  </a:cubicBezTo>
                  <a:cubicBezTo>
                    <a:pt x="185" y="238"/>
                    <a:pt x="190" y="245"/>
                    <a:pt x="191" y="246"/>
                  </a:cubicBezTo>
                  <a:cubicBezTo>
                    <a:pt x="192" y="248"/>
                    <a:pt x="193" y="248"/>
                    <a:pt x="194" y="249"/>
                  </a:cubicBezTo>
                  <a:cubicBezTo>
                    <a:pt x="196" y="249"/>
                    <a:pt x="197" y="249"/>
                    <a:pt x="199" y="248"/>
                  </a:cubicBezTo>
                  <a:cubicBezTo>
                    <a:pt x="200" y="247"/>
                    <a:pt x="201" y="246"/>
                    <a:pt x="201" y="245"/>
                  </a:cubicBezTo>
                  <a:cubicBezTo>
                    <a:pt x="202" y="243"/>
                    <a:pt x="202" y="242"/>
                    <a:pt x="201" y="240"/>
                  </a:cubicBezTo>
                  <a:cubicBezTo>
                    <a:pt x="201" y="239"/>
                    <a:pt x="197" y="231"/>
                    <a:pt x="194" y="224"/>
                  </a:cubicBezTo>
                  <a:cubicBezTo>
                    <a:pt x="196" y="223"/>
                    <a:pt x="198" y="221"/>
                    <a:pt x="200" y="220"/>
                  </a:cubicBezTo>
                  <a:cubicBezTo>
                    <a:pt x="206" y="225"/>
                    <a:pt x="212" y="231"/>
                    <a:pt x="213" y="232"/>
                  </a:cubicBezTo>
                  <a:cubicBezTo>
                    <a:pt x="214" y="233"/>
                    <a:pt x="216" y="233"/>
                    <a:pt x="217" y="233"/>
                  </a:cubicBezTo>
                  <a:cubicBezTo>
                    <a:pt x="219" y="233"/>
                    <a:pt x="220" y="233"/>
                    <a:pt x="221" y="232"/>
                  </a:cubicBezTo>
                  <a:cubicBezTo>
                    <a:pt x="222" y="231"/>
                    <a:pt x="223" y="229"/>
                    <a:pt x="223" y="228"/>
                  </a:cubicBezTo>
                  <a:cubicBezTo>
                    <a:pt x="223" y="226"/>
                    <a:pt x="223" y="225"/>
                    <a:pt x="222" y="224"/>
                  </a:cubicBezTo>
                  <a:cubicBezTo>
                    <a:pt x="221" y="222"/>
                    <a:pt x="216" y="216"/>
                    <a:pt x="211" y="209"/>
                  </a:cubicBezTo>
                  <a:cubicBezTo>
                    <a:pt x="213" y="208"/>
                    <a:pt x="215" y="206"/>
                    <a:pt x="217" y="204"/>
                  </a:cubicBezTo>
                  <a:cubicBezTo>
                    <a:pt x="223" y="208"/>
                    <a:pt x="230" y="212"/>
                    <a:pt x="232" y="213"/>
                  </a:cubicBezTo>
                  <a:cubicBezTo>
                    <a:pt x="233" y="214"/>
                    <a:pt x="235" y="214"/>
                    <a:pt x="236" y="213"/>
                  </a:cubicBezTo>
                  <a:cubicBezTo>
                    <a:pt x="238" y="213"/>
                    <a:pt x="239" y="212"/>
                    <a:pt x="240" y="211"/>
                  </a:cubicBezTo>
                  <a:cubicBezTo>
                    <a:pt x="241" y="210"/>
                    <a:pt x="241" y="208"/>
                    <a:pt x="241" y="207"/>
                  </a:cubicBezTo>
                  <a:cubicBezTo>
                    <a:pt x="241" y="205"/>
                    <a:pt x="240" y="204"/>
                    <a:pt x="239" y="203"/>
                  </a:cubicBezTo>
                  <a:cubicBezTo>
                    <a:pt x="238" y="202"/>
                    <a:pt x="231" y="196"/>
                    <a:pt x="226" y="191"/>
                  </a:cubicBezTo>
                  <a:cubicBezTo>
                    <a:pt x="227" y="189"/>
                    <a:pt x="228" y="187"/>
                    <a:pt x="229" y="185"/>
                  </a:cubicBezTo>
                  <a:cubicBezTo>
                    <a:pt x="237" y="187"/>
                    <a:pt x="245" y="190"/>
                    <a:pt x="246" y="190"/>
                  </a:cubicBezTo>
                  <a:cubicBezTo>
                    <a:pt x="248" y="191"/>
                    <a:pt x="249" y="191"/>
                    <a:pt x="251" y="190"/>
                  </a:cubicBezTo>
                  <a:cubicBezTo>
                    <a:pt x="252" y="189"/>
                    <a:pt x="253" y="188"/>
                    <a:pt x="254" y="187"/>
                  </a:cubicBezTo>
                  <a:cubicBezTo>
                    <a:pt x="254" y="185"/>
                    <a:pt x="254" y="184"/>
                    <a:pt x="254" y="183"/>
                  </a:cubicBezTo>
                  <a:cubicBezTo>
                    <a:pt x="253" y="181"/>
                    <a:pt x="253" y="180"/>
                    <a:pt x="251" y="179"/>
                  </a:cubicBezTo>
                  <a:cubicBezTo>
                    <a:pt x="250" y="178"/>
                    <a:pt x="242" y="174"/>
                    <a:pt x="236" y="170"/>
                  </a:cubicBezTo>
                  <a:cubicBezTo>
                    <a:pt x="237" y="168"/>
                    <a:pt x="237" y="166"/>
                    <a:pt x="238" y="163"/>
                  </a:cubicBezTo>
                  <a:cubicBezTo>
                    <a:pt x="246" y="164"/>
                    <a:pt x="254" y="165"/>
                    <a:pt x="256" y="165"/>
                  </a:cubicBezTo>
                  <a:cubicBezTo>
                    <a:pt x="257" y="165"/>
                    <a:pt x="259" y="165"/>
                    <a:pt x="260" y="164"/>
                  </a:cubicBezTo>
                  <a:cubicBezTo>
                    <a:pt x="261" y="163"/>
                    <a:pt x="262" y="162"/>
                    <a:pt x="262" y="160"/>
                  </a:cubicBezTo>
                  <a:cubicBezTo>
                    <a:pt x="262" y="159"/>
                    <a:pt x="262" y="157"/>
                    <a:pt x="261" y="156"/>
                  </a:cubicBezTo>
                  <a:cubicBezTo>
                    <a:pt x="261" y="155"/>
                    <a:pt x="260" y="154"/>
                    <a:pt x="258" y="153"/>
                  </a:cubicBezTo>
                  <a:cubicBezTo>
                    <a:pt x="257" y="153"/>
                    <a:pt x="249" y="150"/>
                    <a:pt x="241" y="148"/>
                  </a:cubicBezTo>
                  <a:cubicBezTo>
                    <a:pt x="242" y="146"/>
                    <a:pt x="242" y="143"/>
                    <a:pt x="242" y="140"/>
                  </a:cubicBezTo>
                  <a:cubicBezTo>
                    <a:pt x="250" y="140"/>
                    <a:pt x="258" y="139"/>
                    <a:pt x="260" y="139"/>
                  </a:cubicBezTo>
                  <a:close/>
                  <a:moveTo>
                    <a:pt x="59" y="152"/>
                  </a:moveTo>
                  <a:cubicBezTo>
                    <a:pt x="49" y="152"/>
                    <a:pt x="40" y="143"/>
                    <a:pt x="40" y="133"/>
                  </a:cubicBezTo>
                  <a:cubicBezTo>
                    <a:pt x="40" y="122"/>
                    <a:pt x="49" y="114"/>
                    <a:pt x="59" y="114"/>
                  </a:cubicBezTo>
                  <a:cubicBezTo>
                    <a:pt x="70" y="114"/>
                    <a:pt x="78" y="122"/>
                    <a:pt x="78" y="133"/>
                  </a:cubicBezTo>
                  <a:cubicBezTo>
                    <a:pt x="78" y="143"/>
                    <a:pt x="70" y="152"/>
                    <a:pt x="59" y="152"/>
                  </a:cubicBezTo>
                  <a:close/>
                  <a:moveTo>
                    <a:pt x="132" y="40"/>
                  </a:moveTo>
                  <a:cubicBezTo>
                    <a:pt x="143" y="40"/>
                    <a:pt x="151" y="49"/>
                    <a:pt x="151" y="59"/>
                  </a:cubicBezTo>
                  <a:cubicBezTo>
                    <a:pt x="151" y="70"/>
                    <a:pt x="143" y="78"/>
                    <a:pt x="132" y="78"/>
                  </a:cubicBezTo>
                  <a:cubicBezTo>
                    <a:pt x="122" y="78"/>
                    <a:pt x="113" y="70"/>
                    <a:pt x="113" y="59"/>
                  </a:cubicBezTo>
                  <a:cubicBezTo>
                    <a:pt x="113" y="49"/>
                    <a:pt x="122" y="40"/>
                    <a:pt x="132" y="40"/>
                  </a:cubicBezTo>
                  <a:close/>
                  <a:moveTo>
                    <a:pt x="132" y="225"/>
                  </a:moveTo>
                  <a:cubicBezTo>
                    <a:pt x="122" y="225"/>
                    <a:pt x="113" y="217"/>
                    <a:pt x="113" y="206"/>
                  </a:cubicBezTo>
                  <a:cubicBezTo>
                    <a:pt x="113" y="196"/>
                    <a:pt x="122" y="187"/>
                    <a:pt x="132" y="187"/>
                  </a:cubicBezTo>
                  <a:cubicBezTo>
                    <a:pt x="143" y="187"/>
                    <a:pt x="151" y="196"/>
                    <a:pt x="151" y="206"/>
                  </a:cubicBezTo>
                  <a:cubicBezTo>
                    <a:pt x="151" y="217"/>
                    <a:pt x="143" y="225"/>
                    <a:pt x="132" y="225"/>
                  </a:cubicBezTo>
                  <a:close/>
                  <a:moveTo>
                    <a:pt x="132" y="159"/>
                  </a:moveTo>
                  <a:cubicBezTo>
                    <a:pt x="118" y="159"/>
                    <a:pt x="106" y="147"/>
                    <a:pt x="106" y="133"/>
                  </a:cubicBezTo>
                  <a:cubicBezTo>
                    <a:pt x="106" y="118"/>
                    <a:pt x="118" y="107"/>
                    <a:pt x="132" y="107"/>
                  </a:cubicBezTo>
                  <a:cubicBezTo>
                    <a:pt x="147" y="107"/>
                    <a:pt x="158" y="118"/>
                    <a:pt x="158" y="133"/>
                  </a:cubicBezTo>
                  <a:cubicBezTo>
                    <a:pt x="158" y="147"/>
                    <a:pt x="147" y="159"/>
                    <a:pt x="132" y="159"/>
                  </a:cubicBezTo>
                  <a:close/>
                  <a:moveTo>
                    <a:pt x="206" y="152"/>
                  </a:moveTo>
                  <a:cubicBezTo>
                    <a:pt x="195" y="152"/>
                    <a:pt x="187" y="143"/>
                    <a:pt x="187" y="133"/>
                  </a:cubicBezTo>
                  <a:cubicBezTo>
                    <a:pt x="187" y="122"/>
                    <a:pt x="195" y="114"/>
                    <a:pt x="206" y="114"/>
                  </a:cubicBezTo>
                  <a:cubicBezTo>
                    <a:pt x="216" y="114"/>
                    <a:pt x="224" y="122"/>
                    <a:pt x="224" y="133"/>
                  </a:cubicBezTo>
                  <a:cubicBezTo>
                    <a:pt x="224" y="143"/>
                    <a:pt x="216" y="152"/>
                    <a:pt x="206" y="152"/>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5" name="Freeform 1237"/>
            <p:cNvSpPr>
              <a:spLocks noEditPoints="1"/>
            </p:cNvSpPr>
            <p:nvPr/>
          </p:nvSpPr>
          <p:spPr bwMode="auto">
            <a:xfrm>
              <a:off x="5705247" y="2456131"/>
              <a:ext cx="168002" cy="168002"/>
            </a:xfrm>
            <a:custGeom>
              <a:avLst/>
              <a:gdLst>
                <a:gd name="T0" fmla="*/ 39 w 79"/>
                <a:gd name="T1" fmla="*/ 0 h 79"/>
                <a:gd name="T2" fmla="*/ 0 w 79"/>
                <a:gd name="T3" fmla="*/ 40 h 79"/>
                <a:gd name="T4" fmla="*/ 39 w 79"/>
                <a:gd name="T5" fmla="*/ 79 h 79"/>
                <a:gd name="T6" fmla="*/ 79 w 79"/>
                <a:gd name="T7" fmla="*/ 40 h 79"/>
                <a:gd name="T8" fmla="*/ 39 w 79"/>
                <a:gd name="T9" fmla="*/ 0 h 79"/>
                <a:gd name="T10" fmla="*/ 39 w 79"/>
                <a:gd name="T11" fmla="*/ 59 h 79"/>
                <a:gd name="T12" fmla="*/ 20 w 79"/>
                <a:gd name="T13" fmla="*/ 40 h 79"/>
                <a:gd name="T14" fmla="*/ 39 w 79"/>
                <a:gd name="T15" fmla="*/ 20 h 79"/>
                <a:gd name="T16" fmla="*/ 59 w 79"/>
                <a:gd name="T17" fmla="*/ 40 h 79"/>
                <a:gd name="T18" fmla="*/ 39 w 79"/>
                <a:gd name="T19"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79">
                  <a:moveTo>
                    <a:pt x="39" y="0"/>
                  </a:moveTo>
                  <a:cubicBezTo>
                    <a:pt x="18" y="0"/>
                    <a:pt x="0" y="18"/>
                    <a:pt x="0" y="40"/>
                  </a:cubicBezTo>
                  <a:cubicBezTo>
                    <a:pt x="0" y="61"/>
                    <a:pt x="18" y="79"/>
                    <a:pt x="39" y="79"/>
                  </a:cubicBezTo>
                  <a:cubicBezTo>
                    <a:pt x="61" y="79"/>
                    <a:pt x="79" y="61"/>
                    <a:pt x="79" y="40"/>
                  </a:cubicBezTo>
                  <a:cubicBezTo>
                    <a:pt x="79" y="18"/>
                    <a:pt x="61" y="0"/>
                    <a:pt x="39" y="0"/>
                  </a:cubicBezTo>
                  <a:close/>
                  <a:moveTo>
                    <a:pt x="39" y="59"/>
                  </a:moveTo>
                  <a:cubicBezTo>
                    <a:pt x="29" y="59"/>
                    <a:pt x="20" y="51"/>
                    <a:pt x="20" y="40"/>
                  </a:cubicBezTo>
                  <a:cubicBezTo>
                    <a:pt x="20" y="29"/>
                    <a:pt x="29" y="20"/>
                    <a:pt x="39" y="20"/>
                  </a:cubicBezTo>
                  <a:cubicBezTo>
                    <a:pt x="50" y="20"/>
                    <a:pt x="59" y="29"/>
                    <a:pt x="59" y="40"/>
                  </a:cubicBezTo>
                  <a:cubicBezTo>
                    <a:pt x="59" y="51"/>
                    <a:pt x="50" y="59"/>
                    <a:pt x="39" y="59"/>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6" name="Freeform 1238"/>
            <p:cNvSpPr>
              <a:spLocks noEditPoints="1"/>
            </p:cNvSpPr>
            <p:nvPr/>
          </p:nvSpPr>
          <p:spPr bwMode="auto">
            <a:xfrm>
              <a:off x="4902843" y="3416508"/>
              <a:ext cx="393678" cy="401202"/>
            </a:xfrm>
            <a:custGeom>
              <a:avLst/>
              <a:gdLst>
                <a:gd name="T0" fmla="*/ 166 w 185"/>
                <a:gd name="T1" fmla="*/ 100 h 189"/>
                <a:gd name="T2" fmla="*/ 163 w 185"/>
                <a:gd name="T3" fmla="*/ 89 h 189"/>
                <a:gd name="T4" fmla="*/ 181 w 185"/>
                <a:gd name="T5" fmla="*/ 84 h 189"/>
                <a:gd name="T6" fmla="*/ 171 w 185"/>
                <a:gd name="T7" fmla="*/ 74 h 189"/>
                <a:gd name="T8" fmla="*/ 157 w 185"/>
                <a:gd name="T9" fmla="*/ 65 h 189"/>
                <a:gd name="T10" fmla="*/ 172 w 185"/>
                <a:gd name="T11" fmla="*/ 54 h 189"/>
                <a:gd name="T12" fmla="*/ 159 w 185"/>
                <a:gd name="T13" fmla="*/ 49 h 189"/>
                <a:gd name="T14" fmla="*/ 143 w 185"/>
                <a:gd name="T15" fmla="*/ 45 h 189"/>
                <a:gd name="T16" fmla="*/ 154 w 185"/>
                <a:gd name="T17" fmla="*/ 29 h 189"/>
                <a:gd name="T18" fmla="*/ 140 w 185"/>
                <a:gd name="T19" fmla="*/ 28 h 189"/>
                <a:gd name="T20" fmla="*/ 123 w 185"/>
                <a:gd name="T21" fmla="*/ 30 h 189"/>
                <a:gd name="T22" fmla="*/ 128 w 185"/>
                <a:gd name="T23" fmla="*/ 12 h 189"/>
                <a:gd name="T24" fmla="*/ 114 w 185"/>
                <a:gd name="T25" fmla="*/ 16 h 189"/>
                <a:gd name="T26" fmla="*/ 99 w 185"/>
                <a:gd name="T27" fmla="*/ 24 h 189"/>
                <a:gd name="T28" fmla="*/ 98 w 185"/>
                <a:gd name="T29" fmla="*/ 5 h 189"/>
                <a:gd name="T30" fmla="*/ 86 w 185"/>
                <a:gd name="T31" fmla="*/ 13 h 189"/>
                <a:gd name="T32" fmla="*/ 75 w 185"/>
                <a:gd name="T33" fmla="*/ 26 h 189"/>
                <a:gd name="T34" fmla="*/ 67 w 185"/>
                <a:gd name="T35" fmla="*/ 8 h 189"/>
                <a:gd name="T36" fmla="*/ 59 w 185"/>
                <a:gd name="T37" fmla="*/ 20 h 189"/>
                <a:gd name="T38" fmla="*/ 53 w 185"/>
                <a:gd name="T39" fmla="*/ 36 h 189"/>
                <a:gd name="T40" fmla="*/ 39 w 185"/>
                <a:gd name="T41" fmla="*/ 22 h 189"/>
                <a:gd name="T42" fmla="*/ 36 w 185"/>
                <a:gd name="T43" fmla="*/ 36 h 189"/>
                <a:gd name="T44" fmla="*/ 35 w 185"/>
                <a:gd name="T45" fmla="*/ 53 h 189"/>
                <a:gd name="T46" fmla="*/ 18 w 185"/>
                <a:gd name="T47" fmla="*/ 45 h 189"/>
                <a:gd name="T48" fmla="*/ 19 w 185"/>
                <a:gd name="T49" fmla="*/ 59 h 189"/>
                <a:gd name="T50" fmla="*/ 24 w 185"/>
                <a:gd name="T51" fmla="*/ 75 h 189"/>
                <a:gd name="T52" fmla="*/ 5 w 185"/>
                <a:gd name="T53" fmla="*/ 74 h 189"/>
                <a:gd name="T54" fmla="*/ 12 w 185"/>
                <a:gd name="T55" fmla="*/ 86 h 189"/>
                <a:gd name="T56" fmla="*/ 22 w 185"/>
                <a:gd name="T57" fmla="*/ 94 h 189"/>
                <a:gd name="T58" fmla="*/ 12 w 185"/>
                <a:gd name="T59" fmla="*/ 102 h 189"/>
                <a:gd name="T60" fmla="*/ 5 w 185"/>
                <a:gd name="T61" fmla="*/ 115 h 189"/>
                <a:gd name="T62" fmla="*/ 24 w 185"/>
                <a:gd name="T63" fmla="*/ 114 h 189"/>
                <a:gd name="T64" fmla="*/ 19 w 185"/>
                <a:gd name="T65" fmla="*/ 130 h 189"/>
                <a:gd name="T66" fmla="*/ 18 w 185"/>
                <a:gd name="T67" fmla="*/ 144 h 189"/>
                <a:gd name="T68" fmla="*/ 35 w 185"/>
                <a:gd name="T69" fmla="*/ 136 h 189"/>
                <a:gd name="T70" fmla="*/ 36 w 185"/>
                <a:gd name="T71" fmla="*/ 153 h 189"/>
                <a:gd name="T72" fmla="*/ 39 w 185"/>
                <a:gd name="T73" fmla="*/ 166 h 189"/>
                <a:gd name="T74" fmla="*/ 53 w 185"/>
                <a:gd name="T75" fmla="*/ 153 h 189"/>
                <a:gd name="T76" fmla="*/ 59 w 185"/>
                <a:gd name="T77" fmla="*/ 168 h 189"/>
                <a:gd name="T78" fmla="*/ 67 w 185"/>
                <a:gd name="T79" fmla="*/ 180 h 189"/>
                <a:gd name="T80" fmla="*/ 75 w 185"/>
                <a:gd name="T81" fmla="*/ 163 h 189"/>
                <a:gd name="T82" fmla="*/ 86 w 185"/>
                <a:gd name="T83" fmla="*/ 175 h 189"/>
                <a:gd name="T84" fmla="*/ 98 w 185"/>
                <a:gd name="T85" fmla="*/ 184 h 189"/>
                <a:gd name="T86" fmla="*/ 99 w 185"/>
                <a:gd name="T87" fmla="*/ 165 h 189"/>
                <a:gd name="T88" fmla="*/ 114 w 185"/>
                <a:gd name="T89" fmla="*/ 173 h 189"/>
                <a:gd name="T90" fmla="*/ 128 w 185"/>
                <a:gd name="T91" fmla="*/ 177 h 189"/>
                <a:gd name="T92" fmla="*/ 123 w 185"/>
                <a:gd name="T93" fmla="*/ 158 h 189"/>
                <a:gd name="T94" fmla="*/ 140 w 185"/>
                <a:gd name="T95" fmla="*/ 160 h 189"/>
                <a:gd name="T96" fmla="*/ 154 w 185"/>
                <a:gd name="T97" fmla="*/ 160 h 189"/>
                <a:gd name="T98" fmla="*/ 143 w 185"/>
                <a:gd name="T99" fmla="*/ 144 h 189"/>
                <a:gd name="T100" fmla="*/ 159 w 185"/>
                <a:gd name="T101" fmla="*/ 140 h 189"/>
                <a:gd name="T102" fmla="*/ 172 w 185"/>
                <a:gd name="T103" fmla="*/ 135 h 189"/>
                <a:gd name="T104" fmla="*/ 157 w 185"/>
                <a:gd name="T105" fmla="*/ 124 h 189"/>
                <a:gd name="T106" fmla="*/ 171 w 185"/>
                <a:gd name="T107" fmla="*/ 114 h 189"/>
                <a:gd name="T108" fmla="*/ 181 w 185"/>
                <a:gd name="T109" fmla="*/ 105 h 189"/>
                <a:gd name="T110" fmla="*/ 75 w 185"/>
                <a:gd name="T111" fmla="*/ 9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5" h="189">
                  <a:moveTo>
                    <a:pt x="181" y="105"/>
                  </a:moveTo>
                  <a:cubicBezTo>
                    <a:pt x="178" y="104"/>
                    <a:pt x="176" y="103"/>
                    <a:pt x="173" y="102"/>
                  </a:cubicBezTo>
                  <a:cubicBezTo>
                    <a:pt x="170" y="102"/>
                    <a:pt x="168" y="101"/>
                    <a:pt x="166" y="100"/>
                  </a:cubicBezTo>
                  <a:cubicBezTo>
                    <a:pt x="165" y="100"/>
                    <a:pt x="164" y="100"/>
                    <a:pt x="163" y="100"/>
                  </a:cubicBezTo>
                  <a:cubicBezTo>
                    <a:pt x="163" y="98"/>
                    <a:pt x="163" y="96"/>
                    <a:pt x="163" y="94"/>
                  </a:cubicBezTo>
                  <a:cubicBezTo>
                    <a:pt x="163" y="93"/>
                    <a:pt x="163" y="91"/>
                    <a:pt x="163" y="89"/>
                  </a:cubicBezTo>
                  <a:cubicBezTo>
                    <a:pt x="164" y="89"/>
                    <a:pt x="165" y="89"/>
                    <a:pt x="166" y="88"/>
                  </a:cubicBezTo>
                  <a:cubicBezTo>
                    <a:pt x="168" y="88"/>
                    <a:pt x="170" y="87"/>
                    <a:pt x="173" y="86"/>
                  </a:cubicBezTo>
                  <a:cubicBezTo>
                    <a:pt x="176" y="86"/>
                    <a:pt x="178" y="85"/>
                    <a:pt x="181" y="84"/>
                  </a:cubicBezTo>
                  <a:cubicBezTo>
                    <a:pt x="184" y="83"/>
                    <a:pt x="185" y="81"/>
                    <a:pt x="185" y="78"/>
                  </a:cubicBezTo>
                  <a:cubicBezTo>
                    <a:pt x="184" y="75"/>
                    <a:pt x="182" y="73"/>
                    <a:pt x="179" y="74"/>
                  </a:cubicBezTo>
                  <a:cubicBezTo>
                    <a:pt x="176" y="74"/>
                    <a:pt x="174" y="74"/>
                    <a:pt x="171" y="74"/>
                  </a:cubicBezTo>
                  <a:cubicBezTo>
                    <a:pt x="168" y="75"/>
                    <a:pt x="166" y="75"/>
                    <a:pt x="163" y="75"/>
                  </a:cubicBezTo>
                  <a:cubicBezTo>
                    <a:pt x="162" y="75"/>
                    <a:pt x="161" y="75"/>
                    <a:pt x="161" y="75"/>
                  </a:cubicBezTo>
                  <a:cubicBezTo>
                    <a:pt x="160" y="72"/>
                    <a:pt x="158" y="68"/>
                    <a:pt x="157" y="65"/>
                  </a:cubicBezTo>
                  <a:cubicBezTo>
                    <a:pt x="158" y="65"/>
                    <a:pt x="158" y="64"/>
                    <a:pt x="159" y="64"/>
                  </a:cubicBezTo>
                  <a:cubicBezTo>
                    <a:pt x="161" y="62"/>
                    <a:pt x="163" y="61"/>
                    <a:pt x="165" y="59"/>
                  </a:cubicBezTo>
                  <a:cubicBezTo>
                    <a:pt x="168" y="58"/>
                    <a:pt x="170" y="56"/>
                    <a:pt x="172" y="54"/>
                  </a:cubicBezTo>
                  <a:cubicBezTo>
                    <a:pt x="175" y="53"/>
                    <a:pt x="175" y="50"/>
                    <a:pt x="174" y="47"/>
                  </a:cubicBezTo>
                  <a:cubicBezTo>
                    <a:pt x="172" y="45"/>
                    <a:pt x="170" y="44"/>
                    <a:pt x="167" y="45"/>
                  </a:cubicBezTo>
                  <a:cubicBezTo>
                    <a:pt x="164" y="46"/>
                    <a:pt x="162" y="47"/>
                    <a:pt x="159" y="49"/>
                  </a:cubicBezTo>
                  <a:cubicBezTo>
                    <a:pt x="157" y="50"/>
                    <a:pt x="155" y="51"/>
                    <a:pt x="152" y="52"/>
                  </a:cubicBezTo>
                  <a:cubicBezTo>
                    <a:pt x="152" y="52"/>
                    <a:pt x="151" y="53"/>
                    <a:pt x="150" y="53"/>
                  </a:cubicBezTo>
                  <a:cubicBezTo>
                    <a:pt x="148" y="50"/>
                    <a:pt x="146" y="47"/>
                    <a:pt x="143" y="45"/>
                  </a:cubicBezTo>
                  <a:cubicBezTo>
                    <a:pt x="144" y="44"/>
                    <a:pt x="144" y="43"/>
                    <a:pt x="145" y="43"/>
                  </a:cubicBezTo>
                  <a:cubicBezTo>
                    <a:pt x="146" y="41"/>
                    <a:pt x="147" y="38"/>
                    <a:pt x="149" y="36"/>
                  </a:cubicBezTo>
                  <a:cubicBezTo>
                    <a:pt x="151" y="34"/>
                    <a:pt x="152" y="32"/>
                    <a:pt x="154" y="29"/>
                  </a:cubicBezTo>
                  <a:cubicBezTo>
                    <a:pt x="155" y="27"/>
                    <a:pt x="155" y="24"/>
                    <a:pt x="153" y="22"/>
                  </a:cubicBezTo>
                  <a:cubicBezTo>
                    <a:pt x="151" y="21"/>
                    <a:pt x="148" y="21"/>
                    <a:pt x="146" y="22"/>
                  </a:cubicBezTo>
                  <a:cubicBezTo>
                    <a:pt x="144" y="25"/>
                    <a:pt x="142" y="27"/>
                    <a:pt x="140" y="28"/>
                  </a:cubicBezTo>
                  <a:cubicBezTo>
                    <a:pt x="138" y="30"/>
                    <a:pt x="136" y="32"/>
                    <a:pt x="134" y="34"/>
                  </a:cubicBezTo>
                  <a:cubicBezTo>
                    <a:pt x="134" y="34"/>
                    <a:pt x="133" y="35"/>
                    <a:pt x="132" y="36"/>
                  </a:cubicBezTo>
                  <a:cubicBezTo>
                    <a:pt x="129" y="34"/>
                    <a:pt x="126" y="32"/>
                    <a:pt x="123" y="30"/>
                  </a:cubicBezTo>
                  <a:cubicBezTo>
                    <a:pt x="123" y="30"/>
                    <a:pt x="124" y="29"/>
                    <a:pt x="124" y="28"/>
                  </a:cubicBezTo>
                  <a:cubicBezTo>
                    <a:pt x="124" y="25"/>
                    <a:pt x="125" y="23"/>
                    <a:pt x="126" y="20"/>
                  </a:cubicBezTo>
                  <a:cubicBezTo>
                    <a:pt x="126" y="18"/>
                    <a:pt x="127" y="15"/>
                    <a:pt x="128" y="12"/>
                  </a:cubicBezTo>
                  <a:cubicBezTo>
                    <a:pt x="129" y="9"/>
                    <a:pt x="127" y="7"/>
                    <a:pt x="125" y="6"/>
                  </a:cubicBezTo>
                  <a:cubicBezTo>
                    <a:pt x="122" y="5"/>
                    <a:pt x="119" y="6"/>
                    <a:pt x="118" y="8"/>
                  </a:cubicBezTo>
                  <a:cubicBezTo>
                    <a:pt x="117" y="11"/>
                    <a:pt x="116" y="14"/>
                    <a:pt x="114" y="16"/>
                  </a:cubicBezTo>
                  <a:cubicBezTo>
                    <a:pt x="113" y="19"/>
                    <a:pt x="112" y="21"/>
                    <a:pt x="111" y="23"/>
                  </a:cubicBezTo>
                  <a:cubicBezTo>
                    <a:pt x="111" y="24"/>
                    <a:pt x="110" y="25"/>
                    <a:pt x="110" y="26"/>
                  </a:cubicBezTo>
                  <a:cubicBezTo>
                    <a:pt x="107" y="25"/>
                    <a:pt x="103" y="24"/>
                    <a:pt x="99" y="24"/>
                  </a:cubicBezTo>
                  <a:cubicBezTo>
                    <a:pt x="99" y="23"/>
                    <a:pt x="99" y="22"/>
                    <a:pt x="99" y="21"/>
                  </a:cubicBezTo>
                  <a:cubicBezTo>
                    <a:pt x="99" y="19"/>
                    <a:pt x="99" y="16"/>
                    <a:pt x="99" y="13"/>
                  </a:cubicBezTo>
                  <a:cubicBezTo>
                    <a:pt x="98" y="11"/>
                    <a:pt x="98" y="8"/>
                    <a:pt x="98" y="5"/>
                  </a:cubicBezTo>
                  <a:cubicBezTo>
                    <a:pt x="97" y="2"/>
                    <a:pt x="95" y="0"/>
                    <a:pt x="92" y="0"/>
                  </a:cubicBezTo>
                  <a:cubicBezTo>
                    <a:pt x="90" y="0"/>
                    <a:pt x="87" y="2"/>
                    <a:pt x="87" y="5"/>
                  </a:cubicBezTo>
                  <a:cubicBezTo>
                    <a:pt x="87" y="8"/>
                    <a:pt x="87" y="11"/>
                    <a:pt x="86" y="13"/>
                  </a:cubicBezTo>
                  <a:cubicBezTo>
                    <a:pt x="86" y="16"/>
                    <a:pt x="86" y="19"/>
                    <a:pt x="86" y="21"/>
                  </a:cubicBezTo>
                  <a:cubicBezTo>
                    <a:pt x="86" y="22"/>
                    <a:pt x="86" y="23"/>
                    <a:pt x="85" y="24"/>
                  </a:cubicBezTo>
                  <a:cubicBezTo>
                    <a:pt x="82" y="24"/>
                    <a:pt x="78" y="25"/>
                    <a:pt x="75" y="26"/>
                  </a:cubicBezTo>
                  <a:cubicBezTo>
                    <a:pt x="75" y="25"/>
                    <a:pt x="74" y="24"/>
                    <a:pt x="74" y="23"/>
                  </a:cubicBezTo>
                  <a:cubicBezTo>
                    <a:pt x="73" y="21"/>
                    <a:pt x="72" y="19"/>
                    <a:pt x="71" y="16"/>
                  </a:cubicBezTo>
                  <a:cubicBezTo>
                    <a:pt x="69" y="14"/>
                    <a:pt x="68" y="11"/>
                    <a:pt x="67" y="8"/>
                  </a:cubicBezTo>
                  <a:cubicBezTo>
                    <a:pt x="66" y="6"/>
                    <a:pt x="63" y="5"/>
                    <a:pt x="60" y="6"/>
                  </a:cubicBezTo>
                  <a:cubicBezTo>
                    <a:pt x="58" y="7"/>
                    <a:pt x="56" y="9"/>
                    <a:pt x="57" y="12"/>
                  </a:cubicBezTo>
                  <a:cubicBezTo>
                    <a:pt x="58" y="15"/>
                    <a:pt x="58" y="18"/>
                    <a:pt x="59" y="20"/>
                  </a:cubicBezTo>
                  <a:cubicBezTo>
                    <a:pt x="60" y="23"/>
                    <a:pt x="60" y="25"/>
                    <a:pt x="61" y="28"/>
                  </a:cubicBezTo>
                  <a:cubicBezTo>
                    <a:pt x="61" y="29"/>
                    <a:pt x="62" y="30"/>
                    <a:pt x="62" y="30"/>
                  </a:cubicBezTo>
                  <a:cubicBezTo>
                    <a:pt x="59" y="32"/>
                    <a:pt x="55" y="34"/>
                    <a:pt x="53" y="36"/>
                  </a:cubicBezTo>
                  <a:cubicBezTo>
                    <a:pt x="52" y="35"/>
                    <a:pt x="51" y="34"/>
                    <a:pt x="51" y="34"/>
                  </a:cubicBezTo>
                  <a:cubicBezTo>
                    <a:pt x="49" y="32"/>
                    <a:pt x="47" y="30"/>
                    <a:pt x="45" y="28"/>
                  </a:cubicBezTo>
                  <a:cubicBezTo>
                    <a:pt x="43" y="27"/>
                    <a:pt x="41" y="25"/>
                    <a:pt x="39" y="22"/>
                  </a:cubicBezTo>
                  <a:cubicBezTo>
                    <a:pt x="37" y="21"/>
                    <a:pt x="34" y="21"/>
                    <a:pt x="32" y="22"/>
                  </a:cubicBezTo>
                  <a:cubicBezTo>
                    <a:pt x="30" y="24"/>
                    <a:pt x="30" y="27"/>
                    <a:pt x="31" y="29"/>
                  </a:cubicBezTo>
                  <a:cubicBezTo>
                    <a:pt x="33" y="32"/>
                    <a:pt x="34" y="34"/>
                    <a:pt x="36" y="36"/>
                  </a:cubicBezTo>
                  <a:cubicBezTo>
                    <a:pt x="37" y="38"/>
                    <a:pt x="39" y="41"/>
                    <a:pt x="40" y="43"/>
                  </a:cubicBezTo>
                  <a:cubicBezTo>
                    <a:pt x="41" y="43"/>
                    <a:pt x="41" y="44"/>
                    <a:pt x="42" y="45"/>
                  </a:cubicBezTo>
                  <a:cubicBezTo>
                    <a:pt x="39" y="47"/>
                    <a:pt x="37" y="50"/>
                    <a:pt x="35" y="53"/>
                  </a:cubicBezTo>
                  <a:cubicBezTo>
                    <a:pt x="34" y="53"/>
                    <a:pt x="33" y="52"/>
                    <a:pt x="33" y="52"/>
                  </a:cubicBezTo>
                  <a:cubicBezTo>
                    <a:pt x="30" y="51"/>
                    <a:pt x="28" y="50"/>
                    <a:pt x="26" y="49"/>
                  </a:cubicBezTo>
                  <a:cubicBezTo>
                    <a:pt x="23" y="47"/>
                    <a:pt x="21" y="46"/>
                    <a:pt x="18" y="45"/>
                  </a:cubicBezTo>
                  <a:cubicBezTo>
                    <a:pt x="15" y="44"/>
                    <a:pt x="13" y="45"/>
                    <a:pt x="11" y="47"/>
                  </a:cubicBezTo>
                  <a:cubicBezTo>
                    <a:pt x="10" y="50"/>
                    <a:pt x="10" y="53"/>
                    <a:pt x="12" y="54"/>
                  </a:cubicBezTo>
                  <a:cubicBezTo>
                    <a:pt x="15" y="56"/>
                    <a:pt x="17" y="58"/>
                    <a:pt x="19" y="59"/>
                  </a:cubicBezTo>
                  <a:cubicBezTo>
                    <a:pt x="22" y="61"/>
                    <a:pt x="24" y="62"/>
                    <a:pt x="26" y="64"/>
                  </a:cubicBezTo>
                  <a:cubicBezTo>
                    <a:pt x="27" y="64"/>
                    <a:pt x="27" y="65"/>
                    <a:pt x="28" y="65"/>
                  </a:cubicBezTo>
                  <a:cubicBezTo>
                    <a:pt x="26" y="68"/>
                    <a:pt x="25" y="72"/>
                    <a:pt x="24" y="75"/>
                  </a:cubicBezTo>
                  <a:cubicBezTo>
                    <a:pt x="23" y="75"/>
                    <a:pt x="23" y="75"/>
                    <a:pt x="22" y="75"/>
                  </a:cubicBezTo>
                  <a:cubicBezTo>
                    <a:pt x="19" y="75"/>
                    <a:pt x="17" y="75"/>
                    <a:pt x="14" y="74"/>
                  </a:cubicBezTo>
                  <a:cubicBezTo>
                    <a:pt x="11" y="74"/>
                    <a:pt x="8" y="74"/>
                    <a:pt x="5" y="74"/>
                  </a:cubicBezTo>
                  <a:cubicBezTo>
                    <a:pt x="3" y="73"/>
                    <a:pt x="0" y="75"/>
                    <a:pt x="0" y="78"/>
                  </a:cubicBezTo>
                  <a:cubicBezTo>
                    <a:pt x="0" y="81"/>
                    <a:pt x="1" y="83"/>
                    <a:pt x="4" y="84"/>
                  </a:cubicBezTo>
                  <a:cubicBezTo>
                    <a:pt x="7" y="85"/>
                    <a:pt x="9" y="86"/>
                    <a:pt x="12" y="86"/>
                  </a:cubicBezTo>
                  <a:cubicBezTo>
                    <a:pt x="14" y="87"/>
                    <a:pt x="17" y="88"/>
                    <a:pt x="19" y="88"/>
                  </a:cubicBezTo>
                  <a:cubicBezTo>
                    <a:pt x="20" y="89"/>
                    <a:pt x="21" y="89"/>
                    <a:pt x="22" y="89"/>
                  </a:cubicBezTo>
                  <a:cubicBezTo>
                    <a:pt x="22" y="91"/>
                    <a:pt x="22" y="93"/>
                    <a:pt x="22" y="94"/>
                  </a:cubicBezTo>
                  <a:cubicBezTo>
                    <a:pt x="22" y="96"/>
                    <a:pt x="22" y="98"/>
                    <a:pt x="22" y="100"/>
                  </a:cubicBezTo>
                  <a:cubicBezTo>
                    <a:pt x="21" y="100"/>
                    <a:pt x="20" y="100"/>
                    <a:pt x="19" y="100"/>
                  </a:cubicBezTo>
                  <a:cubicBezTo>
                    <a:pt x="17" y="101"/>
                    <a:pt x="14" y="102"/>
                    <a:pt x="12" y="102"/>
                  </a:cubicBezTo>
                  <a:cubicBezTo>
                    <a:pt x="9" y="103"/>
                    <a:pt x="7" y="104"/>
                    <a:pt x="4" y="105"/>
                  </a:cubicBezTo>
                  <a:cubicBezTo>
                    <a:pt x="1" y="105"/>
                    <a:pt x="0" y="108"/>
                    <a:pt x="0" y="111"/>
                  </a:cubicBezTo>
                  <a:cubicBezTo>
                    <a:pt x="0" y="113"/>
                    <a:pt x="3" y="115"/>
                    <a:pt x="5" y="115"/>
                  </a:cubicBezTo>
                  <a:cubicBezTo>
                    <a:pt x="8" y="115"/>
                    <a:pt x="11" y="115"/>
                    <a:pt x="14" y="114"/>
                  </a:cubicBezTo>
                  <a:cubicBezTo>
                    <a:pt x="17" y="114"/>
                    <a:pt x="19" y="114"/>
                    <a:pt x="22" y="114"/>
                  </a:cubicBezTo>
                  <a:cubicBezTo>
                    <a:pt x="23" y="114"/>
                    <a:pt x="23" y="114"/>
                    <a:pt x="24" y="114"/>
                  </a:cubicBezTo>
                  <a:cubicBezTo>
                    <a:pt x="25" y="117"/>
                    <a:pt x="26" y="120"/>
                    <a:pt x="28" y="124"/>
                  </a:cubicBezTo>
                  <a:cubicBezTo>
                    <a:pt x="27" y="124"/>
                    <a:pt x="27" y="125"/>
                    <a:pt x="26" y="125"/>
                  </a:cubicBezTo>
                  <a:cubicBezTo>
                    <a:pt x="24" y="127"/>
                    <a:pt x="22" y="128"/>
                    <a:pt x="19" y="130"/>
                  </a:cubicBezTo>
                  <a:cubicBezTo>
                    <a:pt x="17" y="131"/>
                    <a:pt x="15" y="133"/>
                    <a:pt x="12" y="135"/>
                  </a:cubicBezTo>
                  <a:cubicBezTo>
                    <a:pt x="10" y="136"/>
                    <a:pt x="10" y="139"/>
                    <a:pt x="11" y="141"/>
                  </a:cubicBezTo>
                  <a:cubicBezTo>
                    <a:pt x="13" y="144"/>
                    <a:pt x="15" y="145"/>
                    <a:pt x="18" y="144"/>
                  </a:cubicBezTo>
                  <a:cubicBezTo>
                    <a:pt x="21" y="142"/>
                    <a:pt x="23" y="141"/>
                    <a:pt x="26" y="140"/>
                  </a:cubicBezTo>
                  <a:cubicBezTo>
                    <a:pt x="28" y="139"/>
                    <a:pt x="30" y="138"/>
                    <a:pt x="33" y="137"/>
                  </a:cubicBezTo>
                  <a:cubicBezTo>
                    <a:pt x="33" y="137"/>
                    <a:pt x="34" y="136"/>
                    <a:pt x="35" y="136"/>
                  </a:cubicBezTo>
                  <a:cubicBezTo>
                    <a:pt x="37" y="139"/>
                    <a:pt x="39" y="141"/>
                    <a:pt x="42" y="144"/>
                  </a:cubicBezTo>
                  <a:cubicBezTo>
                    <a:pt x="41" y="145"/>
                    <a:pt x="41" y="145"/>
                    <a:pt x="40" y="146"/>
                  </a:cubicBezTo>
                  <a:cubicBezTo>
                    <a:pt x="39" y="148"/>
                    <a:pt x="37" y="150"/>
                    <a:pt x="36" y="153"/>
                  </a:cubicBezTo>
                  <a:cubicBezTo>
                    <a:pt x="34" y="155"/>
                    <a:pt x="33" y="157"/>
                    <a:pt x="31" y="160"/>
                  </a:cubicBezTo>
                  <a:cubicBezTo>
                    <a:pt x="30" y="162"/>
                    <a:pt x="30" y="165"/>
                    <a:pt x="32" y="166"/>
                  </a:cubicBezTo>
                  <a:cubicBezTo>
                    <a:pt x="34" y="168"/>
                    <a:pt x="37" y="168"/>
                    <a:pt x="39" y="166"/>
                  </a:cubicBezTo>
                  <a:cubicBezTo>
                    <a:pt x="41" y="164"/>
                    <a:pt x="43" y="162"/>
                    <a:pt x="45" y="160"/>
                  </a:cubicBezTo>
                  <a:cubicBezTo>
                    <a:pt x="47" y="158"/>
                    <a:pt x="49" y="157"/>
                    <a:pt x="51" y="155"/>
                  </a:cubicBezTo>
                  <a:cubicBezTo>
                    <a:pt x="51" y="154"/>
                    <a:pt x="52" y="154"/>
                    <a:pt x="53" y="153"/>
                  </a:cubicBezTo>
                  <a:cubicBezTo>
                    <a:pt x="55" y="155"/>
                    <a:pt x="59" y="157"/>
                    <a:pt x="62" y="158"/>
                  </a:cubicBezTo>
                  <a:cubicBezTo>
                    <a:pt x="62" y="159"/>
                    <a:pt x="61" y="160"/>
                    <a:pt x="61" y="161"/>
                  </a:cubicBezTo>
                  <a:cubicBezTo>
                    <a:pt x="60" y="163"/>
                    <a:pt x="60" y="166"/>
                    <a:pt x="59" y="168"/>
                  </a:cubicBezTo>
                  <a:cubicBezTo>
                    <a:pt x="58" y="171"/>
                    <a:pt x="58" y="174"/>
                    <a:pt x="57" y="177"/>
                  </a:cubicBezTo>
                  <a:cubicBezTo>
                    <a:pt x="56" y="179"/>
                    <a:pt x="58" y="182"/>
                    <a:pt x="60" y="183"/>
                  </a:cubicBezTo>
                  <a:cubicBezTo>
                    <a:pt x="63" y="184"/>
                    <a:pt x="66" y="183"/>
                    <a:pt x="67" y="180"/>
                  </a:cubicBezTo>
                  <a:cubicBezTo>
                    <a:pt x="68" y="178"/>
                    <a:pt x="69" y="175"/>
                    <a:pt x="71" y="173"/>
                  </a:cubicBezTo>
                  <a:cubicBezTo>
                    <a:pt x="72" y="170"/>
                    <a:pt x="73" y="168"/>
                    <a:pt x="74" y="166"/>
                  </a:cubicBezTo>
                  <a:cubicBezTo>
                    <a:pt x="74" y="165"/>
                    <a:pt x="75" y="164"/>
                    <a:pt x="75" y="163"/>
                  </a:cubicBezTo>
                  <a:cubicBezTo>
                    <a:pt x="78" y="164"/>
                    <a:pt x="82" y="165"/>
                    <a:pt x="85" y="165"/>
                  </a:cubicBezTo>
                  <a:cubicBezTo>
                    <a:pt x="86" y="166"/>
                    <a:pt x="86" y="167"/>
                    <a:pt x="86" y="168"/>
                  </a:cubicBezTo>
                  <a:cubicBezTo>
                    <a:pt x="86" y="170"/>
                    <a:pt x="86" y="173"/>
                    <a:pt x="86" y="175"/>
                  </a:cubicBezTo>
                  <a:cubicBezTo>
                    <a:pt x="87" y="178"/>
                    <a:pt x="87" y="181"/>
                    <a:pt x="87" y="184"/>
                  </a:cubicBezTo>
                  <a:cubicBezTo>
                    <a:pt x="87" y="187"/>
                    <a:pt x="90" y="189"/>
                    <a:pt x="92" y="189"/>
                  </a:cubicBezTo>
                  <a:cubicBezTo>
                    <a:pt x="95" y="189"/>
                    <a:pt x="97" y="187"/>
                    <a:pt x="98" y="184"/>
                  </a:cubicBezTo>
                  <a:cubicBezTo>
                    <a:pt x="98" y="181"/>
                    <a:pt x="98" y="178"/>
                    <a:pt x="99" y="175"/>
                  </a:cubicBezTo>
                  <a:cubicBezTo>
                    <a:pt x="99" y="173"/>
                    <a:pt x="99" y="170"/>
                    <a:pt x="99" y="168"/>
                  </a:cubicBezTo>
                  <a:cubicBezTo>
                    <a:pt x="99" y="167"/>
                    <a:pt x="99" y="166"/>
                    <a:pt x="99" y="165"/>
                  </a:cubicBezTo>
                  <a:cubicBezTo>
                    <a:pt x="103" y="165"/>
                    <a:pt x="107" y="164"/>
                    <a:pt x="110" y="163"/>
                  </a:cubicBezTo>
                  <a:cubicBezTo>
                    <a:pt x="110" y="164"/>
                    <a:pt x="111" y="165"/>
                    <a:pt x="111" y="166"/>
                  </a:cubicBezTo>
                  <a:cubicBezTo>
                    <a:pt x="112" y="168"/>
                    <a:pt x="113" y="170"/>
                    <a:pt x="114" y="173"/>
                  </a:cubicBezTo>
                  <a:cubicBezTo>
                    <a:pt x="116" y="175"/>
                    <a:pt x="117" y="178"/>
                    <a:pt x="118" y="180"/>
                  </a:cubicBezTo>
                  <a:cubicBezTo>
                    <a:pt x="119" y="183"/>
                    <a:pt x="122" y="184"/>
                    <a:pt x="125" y="183"/>
                  </a:cubicBezTo>
                  <a:cubicBezTo>
                    <a:pt x="127" y="182"/>
                    <a:pt x="129" y="179"/>
                    <a:pt x="128" y="177"/>
                  </a:cubicBezTo>
                  <a:cubicBezTo>
                    <a:pt x="127" y="174"/>
                    <a:pt x="126" y="171"/>
                    <a:pt x="126" y="168"/>
                  </a:cubicBezTo>
                  <a:cubicBezTo>
                    <a:pt x="125" y="166"/>
                    <a:pt x="124" y="163"/>
                    <a:pt x="124" y="161"/>
                  </a:cubicBezTo>
                  <a:cubicBezTo>
                    <a:pt x="124" y="160"/>
                    <a:pt x="123" y="159"/>
                    <a:pt x="123" y="158"/>
                  </a:cubicBezTo>
                  <a:cubicBezTo>
                    <a:pt x="126" y="157"/>
                    <a:pt x="129" y="155"/>
                    <a:pt x="132" y="153"/>
                  </a:cubicBezTo>
                  <a:cubicBezTo>
                    <a:pt x="133" y="154"/>
                    <a:pt x="134" y="154"/>
                    <a:pt x="134" y="155"/>
                  </a:cubicBezTo>
                  <a:cubicBezTo>
                    <a:pt x="136" y="157"/>
                    <a:pt x="138" y="158"/>
                    <a:pt x="140" y="160"/>
                  </a:cubicBezTo>
                  <a:cubicBezTo>
                    <a:pt x="142" y="162"/>
                    <a:pt x="144" y="164"/>
                    <a:pt x="146" y="166"/>
                  </a:cubicBezTo>
                  <a:cubicBezTo>
                    <a:pt x="148" y="168"/>
                    <a:pt x="151" y="168"/>
                    <a:pt x="153" y="166"/>
                  </a:cubicBezTo>
                  <a:cubicBezTo>
                    <a:pt x="155" y="165"/>
                    <a:pt x="155" y="162"/>
                    <a:pt x="154" y="160"/>
                  </a:cubicBezTo>
                  <a:cubicBezTo>
                    <a:pt x="152" y="157"/>
                    <a:pt x="151" y="155"/>
                    <a:pt x="149" y="153"/>
                  </a:cubicBezTo>
                  <a:cubicBezTo>
                    <a:pt x="147" y="150"/>
                    <a:pt x="146" y="148"/>
                    <a:pt x="145" y="146"/>
                  </a:cubicBezTo>
                  <a:cubicBezTo>
                    <a:pt x="144" y="145"/>
                    <a:pt x="144" y="145"/>
                    <a:pt x="143" y="144"/>
                  </a:cubicBezTo>
                  <a:cubicBezTo>
                    <a:pt x="146" y="141"/>
                    <a:pt x="148" y="139"/>
                    <a:pt x="150" y="136"/>
                  </a:cubicBezTo>
                  <a:cubicBezTo>
                    <a:pt x="151" y="136"/>
                    <a:pt x="152" y="137"/>
                    <a:pt x="152" y="137"/>
                  </a:cubicBezTo>
                  <a:cubicBezTo>
                    <a:pt x="155" y="138"/>
                    <a:pt x="157" y="139"/>
                    <a:pt x="159" y="140"/>
                  </a:cubicBezTo>
                  <a:cubicBezTo>
                    <a:pt x="162" y="141"/>
                    <a:pt x="164" y="142"/>
                    <a:pt x="167" y="144"/>
                  </a:cubicBezTo>
                  <a:cubicBezTo>
                    <a:pt x="170" y="145"/>
                    <a:pt x="172" y="144"/>
                    <a:pt x="174" y="141"/>
                  </a:cubicBezTo>
                  <a:cubicBezTo>
                    <a:pt x="175" y="139"/>
                    <a:pt x="175" y="136"/>
                    <a:pt x="172" y="135"/>
                  </a:cubicBezTo>
                  <a:cubicBezTo>
                    <a:pt x="170" y="133"/>
                    <a:pt x="168" y="131"/>
                    <a:pt x="165" y="130"/>
                  </a:cubicBezTo>
                  <a:cubicBezTo>
                    <a:pt x="163" y="128"/>
                    <a:pt x="161" y="127"/>
                    <a:pt x="159" y="125"/>
                  </a:cubicBezTo>
                  <a:cubicBezTo>
                    <a:pt x="158" y="125"/>
                    <a:pt x="158" y="124"/>
                    <a:pt x="157" y="124"/>
                  </a:cubicBezTo>
                  <a:cubicBezTo>
                    <a:pt x="158" y="120"/>
                    <a:pt x="160" y="117"/>
                    <a:pt x="161" y="114"/>
                  </a:cubicBezTo>
                  <a:cubicBezTo>
                    <a:pt x="161" y="114"/>
                    <a:pt x="162" y="114"/>
                    <a:pt x="163" y="114"/>
                  </a:cubicBezTo>
                  <a:cubicBezTo>
                    <a:pt x="166" y="114"/>
                    <a:pt x="168" y="114"/>
                    <a:pt x="171" y="114"/>
                  </a:cubicBezTo>
                  <a:cubicBezTo>
                    <a:pt x="174" y="115"/>
                    <a:pt x="176" y="115"/>
                    <a:pt x="179" y="115"/>
                  </a:cubicBezTo>
                  <a:cubicBezTo>
                    <a:pt x="182" y="115"/>
                    <a:pt x="184" y="113"/>
                    <a:pt x="185" y="111"/>
                  </a:cubicBezTo>
                  <a:cubicBezTo>
                    <a:pt x="185" y="108"/>
                    <a:pt x="184" y="105"/>
                    <a:pt x="181" y="105"/>
                  </a:cubicBezTo>
                  <a:close/>
                  <a:moveTo>
                    <a:pt x="110" y="94"/>
                  </a:moveTo>
                  <a:cubicBezTo>
                    <a:pt x="110" y="104"/>
                    <a:pt x="102" y="112"/>
                    <a:pt x="92" y="112"/>
                  </a:cubicBezTo>
                  <a:cubicBezTo>
                    <a:pt x="83" y="112"/>
                    <a:pt x="75" y="104"/>
                    <a:pt x="75" y="94"/>
                  </a:cubicBezTo>
                  <a:cubicBezTo>
                    <a:pt x="75" y="85"/>
                    <a:pt x="83" y="77"/>
                    <a:pt x="92" y="77"/>
                  </a:cubicBezTo>
                  <a:cubicBezTo>
                    <a:pt x="102" y="77"/>
                    <a:pt x="110" y="85"/>
                    <a:pt x="110" y="94"/>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37" name="Freeform 1239"/>
            <p:cNvSpPr>
              <a:spLocks noEditPoints="1"/>
            </p:cNvSpPr>
            <p:nvPr/>
          </p:nvSpPr>
          <p:spPr bwMode="auto">
            <a:xfrm>
              <a:off x="6452485" y="4276583"/>
              <a:ext cx="290871" cy="293378"/>
            </a:xfrm>
            <a:custGeom>
              <a:avLst/>
              <a:gdLst>
                <a:gd name="T0" fmla="*/ 108 w 137"/>
                <a:gd name="T1" fmla="*/ 125 h 138"/>
                <a:gd name="T2" fmla="*/ 108 w 137"/>
                <a:gd name="T3" fmla="*/ 119 h 138"/>
                <a:gd name="T4" fmla="*/ 100 w 137"/>
                <a:gd name="T5" fmla="*/ 102 h 138"/>
                <a:gd name="T6" fmla="*/ 109 w 137"/>
                <a:gd name="T7" fmla="*/ 90 h 138"/>
                <a:gd name="T8" fmla="*/ 128 w 137"/>
                <a:gd name="T9" fmla="*/ 93 h 138"/>
                <a:gd name="T10" fmla="*/ 133 w 137"/>
                <a:gd name="T11" fmla="*/ 91 h 138"/>
                <a:gd name="T12" fmla="*/ 137 w 137"/>
                <a:gd name="T13" fmla="*/ 87 h 138"/>
                <a:gd name="T14" fmla="*/ 136 w 137"/>
                <a:gd name="T15" fmla="*/ 81 h 138"/>
                <a:gd name="T16" fmla="*/ 132 w 137"/>
                <a:gd name="T17" fmla="*/ 77 h 138"/>
                <a:gd name="T18" fmla="*/ 114 w 137"/>
                <a:gd name="T19" fmla="*/ 70 h 138"/>
                <a:gd name="T20" fmla="*/ 112 w 137"/>
                <a:gd name="T21" fmla="*/ 55 h 138"/>
                <a:gd name="T22" fmla="*/ 127 w 137"/>
                <a:gd name="T23" fmla="*/ 44 h 138"/>
                <a:gd name="T24" fmla="*/ 130 w 137"/>
                <a:gd name="T25" fmla="*/ 39 h 138"/>
                <a:gd name="T26" fmla="*/ 129 w 137"/>
                <a:gd name="T27" fmla="*/ 33 h 138"/>
                <a:gd name="T28" fmla="*/ 125 w 137"/>
                <a:gd name="T29" fmla="*/ 29 h 138"/>
                <a:gd name="T30" fmla="*/ 119 w 137"/>
                <a:gd name="T31" fmla="*/ 30 h 138"/>
                <a:gd name="T32" fmla="*/ 102 w 137"/>
                <a:gd name="T33" fmla="*/ 38 h 138"/>
                <a:gd name="T34" fmla="*/ 89 w 137"/>
                <a:gd name="T35" fmla="*/ 29 h 138"/>
                <a:gd name="T36" fmla="*/ 92 w 137"/>
                <a:gd name="T37" fmla="*/ 10 h 138"/>
                <a:gd name="T38" fmla="*/ 91 w 137"/>
                <a:gd name="T39" fmla="*/ 4 h 138"/>
                <a:gd name="T40" fmla="*/ 86 w 137"/>
                <a:gd name="T41" fmla="*/ 1 h 138"/>
                <a:gd name="T42" fmla="*/ 80 w 137"/>
                <a:gd name="T43" fmla="*/ 1 h 138"/>
                <a:gd name="T44" fmla="*/ 76 w 137"/>
                <a:gd name="T45" fmla="*/ 6 h 138"/>
                <a:gd name="T46" fmla="*/ 70 w 137"/>
                <a:gd name="T47" fmla="*/ 24 h 138"/>
                <a:gd name="T48" fmla="*/ 55 w 137"/>
                <a:gd name="T49" fmla="*/ 26 h 138"/>
                <a:gd name="T50" fmla="*/ 44 w 137"/>
                <a:gd name="T51" fmla="*/ 10 h 138"/>
                <a:gd name="T52" fmla="*/ 39 w 137"/>
                <a:gd name="T53" fmla="*/ 7 h 138"/>
                <a:gd name="T54" fmla="*/ 33 w 137"/>
                <a:gd name="T55" fmla="*/ 8 h 138"/>
                <a:gd name="T56" fmla="*/ 29 w 137"/>
                <a:gd name="T57" fmla="*/ 13 h 138"/>
                <a:gd name="T58" fmla="*/ 29 w 137"/>
                <a:gd name="T59" fmla="*/ 19 h 138"/>
                <a:gd name="T60" fmla="*/ 38 w 137"/>
                <a:gd name="T61" fmla="*/ 36 h 138"/>
                <a:gd name="T62" fmla="*/ 28 w 137"/>
                <a:gd name="T63" fmla="*/ 48 h 138"/>
                <a:gd name="T64" fmla="*/ 10 w 137"/>
                <a:gd name="T65" fmla="*/ 45 h 138"/>
                <a:gd name="T66" fmla="*/ 4 w 137"/>
                <a:gd name="T67" fmla="*/ 47 h 138"/>
                <a:gd name="T68" fmla="*/ 1 w 137"/>
                <a:gd name="T69" fmla="*/ 51 h 138"/>
                <a:gd name="T70" fmla="*/ 1 w 137"/>
                <a:gd name="T71" fmla="*/ 57 h 138"/>
                <a:gd name="T72" fmla="*/ 5 w 137"/>
                <a:gd name="T73" fmla="*/ 61 h 138"/>
                <a:gd name="T74" fmla="*/ 23 w 137"/>
                <a:gd name="T75" fmla="*/ 68 h 138"/>
                <a:gd name="T76" fmla="*/ 26 w 137"/>
                <a:gd name="T77" fmla="*/ 83 h 138"/>
                <a:gd name="T78" fmla="*/ 10 w 137"/>
                <a:gd name="T79" fmla="*/ 94 h 138"/>
                <a:gd name="T80" fmla="*/ 7 w 137"/>
                <a:gd name="T81" fmla="*/ 99 h 138"/>
                <a:gd name="T82" fmla="*/ 8 w 137"/>
                <a:gd name="T83" fmla="*/ 105 h 138"/>
                <a:gd name="T84" fmla="*/ 13 w 137"/>
                <a:gd name="T85" fmla="*/ 108 h 138"/>
                <a:gd name="T86" fmla="*/ 18 w 137"/>
                <a:gd name="T87" fmla="*/ 108 h 138"/>
                <a:gd name="T88" fmla="*/ 36 w 137"/>
                <a:gd name="T89" fmla="*/ 100 h 138"/>
                <a:gd name="T90" fmla="*/ 48 w 137"/>
                <a:gd name="T91" fmla="*/ 109 h 138"/>
                <a:gd name="T92" fmla="*/ 45 w 137"/>
                <a:gd name="T93" fmla="*/ 128 h 138"/>
                <a:gd name="T94" fmla="*/ 46 w 137"/>
                <a:gd name="T95" fmla="*/ 134 h 138"/>
                <a:gd name="T96" fmla="*/ 51 w 137"/>
                <a:gd name="T97" fmla="*/ 137 h 138"/>
                <a:gd name="T98" fmla="*/ 57 w 137"/>
                <a:gd name="T99" fmla="*/ 137 h 138"/>
                <a:gd name="T100" fmla="*/ 61 w 137"/>
                <a:gd name="T101" fmla="*/ 132 h 138"/>
                <a:gd name="T102" fmla="*/ 67 w 137"/>
                <a:gd name="T103" fmla="*/ 114 h 138"/>
                <a:gd name="T104" fmla="*/ 82 w 137"/>
                <a:gd name="T105" fmla="*/ 112 h 138"/>
                <a:gd name="T106" fmla="*/ 94 w 137"/>
                <a:gd name="T107" fmla="*/ 128 h 138"/>
                <a:gd name="T108" fmla="*/ 99 w 137"/>
                <a:gd name="T109" fmla="*/ 131 h 138"/>
                <a:gd name="T110" fmla="*/ 104 w 137"/>
                <a:gd name="T111" fmla="*/ 130 h 138"/>
                <a:gd name="T112" fmla="*/ 108 w 137"/>
                <a:gd name="T113" fmla="*/ 125 h 138"/>
                <a:gd name="T114" fmla="*/ 82 w 137"/>
                <a:gd name="T115" fmla="*/ 92 h 138"/>
                <a:gd name="T116" fmla="*/ 45 w 137"/>
                <a:gd name="T117" fmla="*/ 83 h 138"/>
                <a:gd name="T118" fmla="*/ 55 w 137"/>
                <a:gd name="T119" fmla="*/ 46 h 138"/>
                <a:gd name="T120" fmla="*/ 92 w 137"/>
                <a:gd name="T121" fmla="*/ 55 h 138"/>
                <a:gd name="T122" fmla="*/ 82 w 137"/>
                <a:gd name="T123" fmla="*/ 9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38">
                  <a:moveTo>
                    <a:pt x="108" y="125"/>
                  </a:moveTo>
                  <a:cubicBezTo>
                    <a:pt x="109" y="123"/>
                    <a:pt x="109" y="121"/>
                    <a:pt x="108" y="119"/>
                  </a:cubicBezTo>
                  <a:cubicBezTo>
                    <a:pt x="107" y="117"/>
                    <a:pt x="103" y="110"/>
                    <a:pt x="100" y="102"/>
                  </a:cubicBezTo>
                  <a:cubicBezTo>
                    <a:pt x="103" y="98"/>
                    <a:pt x="107" y="94"/>
                    <a:pt x="109" y="90"/>
                  </a:cubicBezTo>
                  <a:cubicBezTo>
                    <a:pt x="117" y="91"/>
                    <a:pt x="126" y="92"/>
                    <a:pt x="128" y="93"/>
                  </a:cubicBezTo>
                  <a:cubicBezTo>
                    <a:pt x="130" y="93"/>
                    <a:pt x="132" y="92"/>
                    <a:pt x="133" y="91"/>
                  </a:cubicBezTo>
                  <a:cubicBezTo>
                    <a:pt x="135" y="90"/>
                    <a:pt x="136" y="89"/>
                    <a:pt x="137" y="87"/>
                  </a:cubicBezTo>
                  <a:cubicBezTo>
                    <a:pt x="137" y="85"/>
                    <a:pt x="137" y="82"/>
                    <a:pt x="136" y="81"/>
                  </a:cubicBezTo>
                  <a:cubicBezTo>
                    <a:pt x="135" y="79"/>
                    <a:pt x="134" y="77"/>
                    <a:pt x="132" y="77"/>
                  </a:cubicBezTo>
                  <a:cubicBezTo>
                    <a:pt x="130" y="76"/>
                    <a:pt x="122" y="73"/>
                    <a:pt x="114" y="70"/>
                  </a:cubicBezTo>
                  <a:cubicBezTo>
                    <a:pt x="114" y="65"/>
                    <a:pt x="113" y="60"/>
                    <a:pt x="112" y="55"/>
                  </a:cubicBezTo>
                  <a:cubicBezTo>
                    <a:pt x="119" y="50"/>
                    <a:pt x="126" y="45"/>
                    <a:pt x="127" y="44"/>
                  </a:cubicBezTo>
                  <a:cubicBezTo>
                    <a:pt x="129" y="43"/>
                    <a:pt x="130" y="41"/>
                    <a:pt x="130" y="39"/>
                  </a:cubicBezTo>
                  <a:cubicBezTo>
                    <a:pt x="130" y="37"/>
                    <a:pt x="130" y="35"/>
                    <a:pt x="129" y="33"/>
                  </a:cubicBezTo>
                  <a:cubicBezTo>
                    <a:pt x="128" y="31"/>
                    <a:pt x="126" y="30"/>
                    <a:pt x="125" y="29"/>
                  </a:cubicBezTo>
                  <a:cubicBezTo>
                    <a:pt x="123" y="29"/>
                    <a:pt x="121" y="29"/>
                    <a:pt x="119" y="30"/>
                  </a:cubicBezTo>
                  <a:cubicBezTo>
                    <a:pt x="117" y="30"/>
                    <a:pt x="109" y="34"/>
                    <a:pt x="102" y="38"/>
                  </a:cubicBezTo>
                  <a:cubicBezTo>
                    <a:pt x="98" y="34"/>
                    <a:pt x="94" y="31"/>
                    <a:pt x="89" y="29"/>
                  </a:cubicBezTo>
                  <a:cubicBezTo>
                    <a:pt x="91" y="20"/>
                    <a:pt x="92" y="12"/>
                    <a:pt x="92" y="10"/>
                  </a:cubicBezTo>
                  <a:cubicBezTo>
                    <a:pt x="93" y="8"/>
                    <a:pt x="92" y="6"/>
                    <a:pt x="91" y="4"/>
                  </a:cubicBezTo>
                  <a:cubicBezTo>
                    <a:pt x="90" y="2"/>
                    <a:pt x="88" y="1"/>
                    <a:pt x="86" y="1"/>
                  </a:cubicBezTo>
                  <a:cubicBezTo>
                    <a:pt x="84" y="0"/>
                    <a:pt x="82" y="0"/>
                    <a:pt x="80" y="1"/>
                  </a:cubicBezTo>
                  <a:cubicBezTo>
                    <a:pt x="79" y="2"/>
                    <a:pt x="77" y="4"/>
                    <a:pt x="76" y="6"/>
                  </a:cubicBezTo>
                  <a:cubicBezTo>
                    <a:pt x="76" y="7"/>
                    <a:pt x="73" y="15"/>
                    <a:pt x="70" y="24"/>
                  </a:cubicBezTo>
                  <a:cubicBezTo>
                    <a:pt x="65" y="23"/>
                    <a:pt x="60" y="24"/>
                    <a:pt x="55" y="26"/>
                  </a:cubicBezTo>
                  <a:cubicBezTo>
                    <a:pt x="50" y="19"/>
                    <a:pt x="45" y="12"/>
                    <a:pt x="44" y="10"/>
                  </a:cubicBezTo>
                  <a:cubicBezTo>
                    <a:pt x="42" y="9"/>
                    <a:pt x="41" y="8"/>
                    <a:pt x="39" y="7"/>
                  </a:cubicBezTo>
                  <a:cubicBezTo>
                    <a:pt x="37" y="7"/>
                    <a:pt x="35" y="7"/>
                    <a:pt x="33" y="8"/>
                  </a:cubicBezTo>
                  <a:cubicBezTo>
                    <a:pt x="31" y="9"/>
                    <a:pt x="30" y="11"/>
                    <a:pt x="29" y="13"/>
                  </a:cubicBezTo>
                  <a:cubicBezTo>
                    <a:pt x="29" y="15"/>
                    <a:pt x="29" y="17"/>
                    <a:pt x="29" y="19"/>
                  </a:cubicBezTo>
                  <a:cubicBezTo>
                    <a:pt x="30" y="20"/>
                    <a:pt x="34" y="28"/>
                    <a:pt x="38" y="36"/>
                  </a:cubicBezTo>
                  <a:cubicBezTo>
                    <a:pt x="34" y="40"/>
                    <a:pt x="31" y="44"/>
                    <a:pt x="28" y="48"/>
                  </a:cubicBezTo>
                  <a:cubicBezTo>
                    <a:pt x="20" y="47"/>
                    <a:pt x="11" y="45"/>
                    <a:pt x="10" y="45"/>
                  </a:cubicBezTo>
                  <a:cubicBezTo>
                    <a:pt x="8" y="45"/>
                    <a:pt x="6" y="45"/>
                    <a:pt x="4" y="47"/>
                  </a:cubicBezTo>
                  <a:cubicBezTo>
                    <a:pt x="2" y="48"/>
                    <a:pt x="1" y="49"/>
                    <a:pt x="1" y="51"/>
                  </a:cubicBezTo>
                  <a:cubicBezTo>
                    <a:pt x="0" y="53"/>
                    <a:pt x="0" y="55"/>
                    <a:pt x="1" y="57"/>
                  </a:cubicBezTo>
                  <a:cubicBezTo>
                    <a:pt x="2" y="59"/>
                    <a:pt x="4" y="60"/>
                    <a:pt x="5" y="61"/>
                  </a:cubicBezTo>
                  <a:cubicBezTo>
                    <a:pt x="7" y="62"/>
                    <a:pt x="15" y="65"/>
                    <a:pt x="23" y="68"/>
                  </a:cubicBezTo>
                  <a:cubicBezTo>
                    <a:pt x="23" y="73"/>
                    <a:pt x="24" y="78"/>
                    <a:pt x="26" y="83"/>
                  </a:cubicBezTo>
                  <a:cubicBezTo>
                    <a:pt x="18" y="88"/>
                    <a:pt x="12" y="93"/>
                    <a:pt x="10" y="94"/>
                  </a:cubicBezTo>
                  <a:cubicBezTo>
                    <a:pt x="8" y="95"/>
                    <a:pt x="7" y="97"/>
                    <a:pt x="7" y="99"/>
                  </a:cubicBezTo>
                  <a:cubicBezTo>
                    <a:pt x="7" y="101"/>
                    <a:pt x="7" y="103"/>
                    <a:pt x="8" y="105"/>
                  </a:cubicBezTo>
                  <a:cubicBezTo>
                    <a:pt x="9" y="107"/>
                    <a:pt x="11" y="108"/>
                    <a:pt x="13" y="108"/>
                  </a:cubicBezTo>
                  <a:cubicBezTo>
                    <a:pt x="15" y="109"/>
                    <a:pt x="17" y="109"/>
                    <a:pt x="18" y="108"/>
                  </a:cubicBezTo>
                  <a:cubicBezTo>
                    <a:pt x="20" y="107"/>
                    <a:pt x="28" y="104"/>
                    <a:pt x="36" y="100"/>
                  </a:cubicBezTo>
                  <a:cubicBezTo>
                    <a:pt x="39" y="104"/>
                    <a:pt x="43" y="107"/>
                    <a:pt x="48" y="109"/>
                  </a:cubicBezTo>
                  <a:cubicBezTo>
                    <a:pt x="47" y="118"/>
                    <a:pt x="45" y="126"/>
                    <a:pt x="45" y="128"/>
                  </a:cubicBezTo>
                  <a:cubicBezTo>
                    <a:pt x="45" y="130"/>
                    <a:pt x="45" y="132"/>
                    <a:pt x="46" y="134"/>
                  </a:cubicBezTo>
                  <a:cubicBezTo>
                    <a:pt x="47" y="135"/>
                    <a:pt x="49" y="137"/>
                    <a:pt x="51" y="137"/>
                  </a:cubicBezTo>
                  <a:cubicBezTo>
                    <a:pt x="53" y="138"/>
                    <a:pt x="55" y="137"/>
                    <a:pt x="57" y="137"/>
                  </a:cubicBezTo>
                  <a:cubicBezTo>
                    <a:pt x="59" y="136"/>
                    <a:pt x="60" y="134"/>
                    <a:pt x="61" y="132"/>
                  </a:cubicBezTo>
                  <a:cubicBezTo>
                    <a:pt x="62" y="130"/>
                    <a:pt x="64" y="123"/>
                    <a:pt x="67" y="114"/>
                  </a:cubicBezTo>
                  <a:cubicBezTo>
                    <a:pt x="72" y="114"/>
                    <a:pt x="77" y="114"/>
                    <a:pt x="82" y="112"/>
                  </a:cubicBezTo>
                  <a:cubicBezTo>
                    <a:pt x="88" y="119"/>
                    <a:pt x="92" y="126"/>
                    <a:pt x="94" y="128"/>
                  </a:cubicBezTo>
                  <a:cubicBezTo>
                    <a:pt x="95" y="129"/>
                    <a:pt x="97" y="130"/>
                    <a:pt x="99" y="131"/>
                  </a:cubicBezTo>
                  <a:cubicBezTo>
                    <a:pt x="101" y="131"/>
                    <a:pt x="103" y="131"/>
                    <a:pt x="104" y="130"/>
                  </a:cubicBezTo>
                  <a:cubicBezTo>
                    <a:pt x="106" y="129"/>
                    <a:pt x="107" y="127"/>
                    <a:pt x="108" y="125"/>
                  </a:cubicBezTo>
                  <a:close/>
                  <a:moveTo>
                    <a:pt x="82" y="92"/>
                  </a:moveTo>
                  <a:cubicBezTo>
                    <a:pt x="70" y="100"/>
                    <a:pt x="53" y="96"/>
                    <a:pt x="45" y="83"/>
                  </a:cubicBezTo>
                  <a:cubicBezTo>
                    <a:pt x="38" y="70"/>
                    <a:pt x="42" y="53"/>
                    <a:pt x="55" y="46"/>
                  </a:cubicBezTo>
                  <a:cubicBezTo>
                    <a:pt x="68" y="38"/>
                    <a:pt x="84" y="42"/>
                    <a:pt x="92" y="55"/>
                  </a:cubicBezTo>
                  <a:cubicBezTo>
                    <a:pt x="99" y="68"/>
                    <a:pt x="95" y="85"/>
                    <a:pt x="82" y="92"/>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38" name="Freeform 1240"/>
            <p:cNvSpPr>
              <a:spLocks noEditPoints="1"/>
            </p:cNvSpPr>
            <p:nvPr/>
          </p:nvSpPr>
          <p:spPr bwMode="auto">
            <a:xfrm>
              <a:off x="6103939" y="2634164"/>
              <a:ext cx="255766" cy="255766"/>
            </a:xfrm>
            <a:custGeom>
              <a:avLst/>
              <a:gdLst>
                <a:gd name="T0" fmla="*/ 95 w 120"/>
                <a:gd name="T1" fmla="*/ 109 h 120"/>
                <a:gd name="T2" fmla="*/ 94 w 120"/>
                <a:gd name="T3" fmla="*/ 104 h 120"/>
                <a:gd name="T4" fmla="*/ 87 w 120"/>
                <a:gd name="T5" fmla="*/ 89 h 120"/>
                <a:gd name="T6" fmla="*/ 95 w 120"/>
                <a:gd name="T7" fmla="*/ 78 h 120"/>
                <a:gd name="T8" fmla="*/ 112 w 120"/>
                <a:gd name="T9" fmla="*/ 81 h 120"/>
                <a:gd name="T10" fmla="*/ 117 w 120"/>
                <a:gd name="T11" fmla="*/ 79 h 120"/>
                <a:gd name="T12" fmla="*/ 120 w 120"/>
                <a:gd name="T13" fmla="*/ 75 h 120"/>
                <a:gd name="T14" fmla="*/ 119 w 120"/>
                <a:gd name="T15" fmla="*/ 70 h 120"/>
                <a:gd name="T16" fmla="*/ 115 w 120"/>
                <a:gd name="T17" fmla="*/ 67 h 120"/>
                <a:gd name="T18" fmla="*/ 100 w 120"/>
                <a:gd name="T19" fmla="*/ 61 h 120"/>
                <a:gd name="T20" fmla="*/ 98 w 120"/>
                <a:gd name="T21" fmla="*/ 48 h 120"/>
                <a:gd name="T22" fmla="*/ 111 w 120"/>
                <a:gd name="T23" fmla="*/ 38 h 120"/>
                <a:gd name="T24" fmla="*/ 114 w 120"/>
                <a:gd name="T25" fmla="*/ 34 h 120"/>
                <a:gd name="T26" fmla="*/ 113 w 120"/>
                <a:gd name="T27" fmla="*/ 29 h 120"/>
                <a:gd name="T28" fmla="*/ 109 w 120"/>
                <a:gd name="T29" fmla="*/ 25 h 120"/>
                <a:gd name="T30" fmla="*/ 104 w 120"/>
                <a:gd name="T31" fmla="*/ 26 h 120"/>
                <a:gd name="T32" fmla="*/ 89 w 120"/>
                <a:gd name="T33" fmla="*/ 33 h 120"/>
                <a:gd name="T34" fmla="*/ 78 w 120"/>
                <a:gd name="T35" fmla="*/ 25 h 120"/>
                <a:gd name="T36" fmla="*/ 81 w 120"/>
                <a:gd name="T37" fmla="*/ 8 h 120"/>
                <a:gd name="T38" fmla="*/ 80 w 120"/>
                <a:gd name="T39" fmla="*/ 3 h 120"/>
                <a:gd name="T40" fmla="*/ 75 w 120"/>
                <a:gd name="T41" fmla="*/ 0 h 120"/>
                <a:gd name="T42" fmla="*/ 70 w 120"/>
                <a:gd name="T43" fmla="*/ 1 h 120"/>
                <a:gd name="T44" fmla="*/ 67 w 120"/>
                <a:gd name="T45" fmla="*/ 5 h 120"/>
                <a:gd name="T46" fmla="*/ 61 w 120"/>
                <a:gd name="T47" fmla="*/ 20 h 120"/>
                <a:gd name="T48" fmla="*/ 48 w 120"/>
                <a:gd name="T49" fmla="*/ 22 h 120"/>
                <a:gd name="T50" fmla="*/ 38 w 120"/>
                <a:gd name="T51" fmla="*/ 9 h 120"/>
                <a:gd name="T52" fmla="*/ 34 w 120"/>
                <a:gd name="T53" fmla="*/ 6 h 120"/>
                <a:gd name="T54" fmla="*/ 29 w 120"/>
                <a:gd name="T55" fmla="*/ 7 h 120"/>
                <a:gd name="T56" fmla="*/ 26 w 120"/>
                <a:gd name="T57" fmla="*/ 11 h 120"/>
                <a:gd name="T58" fmla="*/ 26 w 120"/>
                <a:gd name="T59" fmla="*/ 16 h 120"/>
                <a:gd name="T60" fmla="*/ 33 w 120"/>
                <a:gd name="T61" fmla="*/ 31 h 120"/>
                <a:gd name="T62" fmla="*/ 25 w 120"/>
                <a:gd name="T63" fmla="*/ 42 h 120"/>
                <a:gd name="T64" fmla="*/ 9 w 120"/>
                <a:gd name="T65" fmla="*/ 39 h 120"/>
                <a:gd name="T66" fmla="*/ 4 w 120"/>
                <a:gd name="T67" fmla="*/ 40 h 120"/>
                <a:gd name="T68" fmla="*/ 1 w 120"/>
                <a:gd name="T69" fmla="*/ 45 h 120"/>
                <a:gd name="T70" fmla="*/ 1 w 120"/>
                <a:gd name="T71" fmla="*/ 50 h 120"/>
                <a:gd name="T72" fmla="*/ 5 w 120"/>
                <a:gd name="T73" fmla="*/ 53 h 120"/>
                <a:gd name="T74" fmla="*/ 21 w 120"/>
                <a:gd name="T75" fmla="*/ 59 h 120"/>
                <a:gd name="T76" fmla="*/ 22 w 120"/>
                <a:gd name="T77" fmla="*/ 72 h 120"/>
                <a:gd name="T78" fmla="*/ 9 w 120"/>
                <a:gd name="T79" fmla="*/ 82 h 120"/>
                <a:gd name="T80" fmla="*/ 6 w 120"/>
                <a:gd name="T81" fmla="*/ 86 h 120"/>
                <a:gd name="T82" fmla="*/ 7 w 120"/>
                <a:gd name="T83" fmla="*/ 91 h 120"/>
                <a:gd name="T84" fmla="*/ 11 w 120"/>
                <a:gd name="T85" fmla="*/ 94 h 120"/>
                <a:gd name="T86" fmla="*/ 16 w 120"/>
                <a:gd name="T87" fmla="*/ 94 h 120"/>
                <a:gd name="T88" fmla="*/ 31 w 120"/>
                <a:gd name="T89" fmla="*/ 87 h 120"/>
                <a:gd name="T90" fmla="*/ 42 w 120"/>
                <a:gd name="T91" fmla="*/ 95 h 120"/>
                <a:gd name="T92" fmla="*/ 39 w 120"/>
                <a:gd name="T93" fmla="*/ 112 h 120"/>
                <a:gd name="T94" fmla="*/ 41 w 120"/>
                <a:gd name="T95" fmla="*/ 117 h 120"/>
                <a:gd name="T96" fmla="*/ 45 w 120"/>
                <a:gd name="T97" fmla="*/ 120 h 120"/>
                <a:gd name="T98" fmla="*/ 50 w 120"/>
                <a:gd name="T99" fmla="*/ 119 h 120"/>
                <a:gd name="T100" fmla="*/ 53 w 120"/>
                <a:gd name="T101" fmla="*/ 115 h 120"/>
                <a:gd name="T102" fmla="*/ 59 w 120"/>
                <a:gd name="T103" fmla="*/ 100 h 120"/>
                <a:gd name="T104" fmla="*/ 72 w 120"/>
                <a:gd name="T105" fmla="*/ 98 h 120"/>
                <a:gd name="T106" fmla="*/ 82 w 120"/>
                <a:gd name="T107" fmla="*/ 111 h 120"/>
                <a:gd name="T108" fmla="*/ 86 w 120"/>
                <a:gd name="T109" fmla="*/ 114 h 120"/>
                <a:gd name="T110" fmla="*/ 91 w 120"/>
                <a:gd name="T111" fmla="*/ 113 h 120"/>
                <a:gd name="T112" fmla="*/ 95 w 120"/>
                <a:gd name="T113" fmla="*/ 109 h 120"/>
                <a:gd name="T114" fmla="*/ 72 w 120"/>
                <a:gd name="T115" fmla="*/ 80 h 120"/>
                <a:gd name="T116" fmla="*/ 40 w 120"/>
                <a:gd name="T117" fmla="*/ 72 h 120"/>
                <a:gd name="T118" fmla="*/ 48 w 120"/>
                <a:gd name="T119" fmla="*/ 40 h 120"/>
                <a:gd name="T120" fmla="*/ 80 w 120"/>
                <a:gd name="T121" fmla="*/ 48 h 120"/>
                <a:gd name="T122" fmla="*/ 72 w 120"/>
                <a:gd name="T123" fmla="*/ 8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0" h="120">
                  <a:moveTo>
                    <a:pt x="95" y="109"/>
                  </a:moveTo>
                  <a:cubicBezTo>
                    <a:pt x="95" y="107"/>
                    <a:pt x="95" y="106"/>
                    <a:pt x="94" y="104"/>
                  </a:cubicBezTo>
                  <a:cubicBezTo>
                    <a:pt x="94" y="102"/>
                    <a:pt x="91" y="96"/>
                    <a:pt x="87" y="89"/>
                  </a:cubicBezTo>
                  <a:cubicBezTo>
                    <a:pt x="91" y="86"/>
                    <a:pt x="93" y="82"/>
                    <a:pt x="95" y="78"/>
                  </a:cubicBezTo>
                  <a:cubicBezTo>
                    <a:pt x="103" y="79"/>
                    <a:pt x="110" y="80"/>
                    <a:pt x="112" y="81"/>
                  </a:cubicBezTo>
                  <a:cubicBezTo>
                    <a:pt x="114" y="81"/>
                    <a:pt x="115" y="80"/>
                    <a:pt x="117" y="79"/>
                  </a:cubicBezTo>
                  <a:cubicBezTo>
                    <a:pt x="118" y="78"/>
                    <a:pt x="119" y="77"/>
                    <a:pt x="120" y="75"/>
                  </a:cubicBezTo>
                  <a:cubicBezTo>
                    <a:pt x="120" y="74"/>
                    <a:pt x="120" y="72"/>
                    <a:pt x="119" y="70"/>
                  </a:cubicBezTo>
                  <a:cubicBezTo>
                    <a:pt x="118" y="69"/>
                    <a:pt x="117" y="67"/>
                    <a:pt x="115" y="67"/>
                  </a:cubicBezTo>
                  <a:cubicBezTo>
                    <a:pt x="114" y="66"/>
                    <a:pt x="107" y="64"/>
                    <a:pt x="100" y="61"/>
                  </a:cubicBezTo>
                  <a:cubicBezTo>
                    <a:pt x="100" y="57"/>
                    <a:pt x="99" y="52"/>
                    <a:pt x="98" y="48"/>
                  </a:cubicBezTo>
                  <a:cubicBezTo>
                    <a:pt x="104" y="43"/>
                    <a:pt x="110" y="39"/>
                    <a:pt x="111" y="38"/>
                  </a:cubicBezTo>
                  <a:cubicBezTo>
                    <a:pt x="113" y="37"/>
                    <a:pt x="114" y="35"/>
                    <a:pt x="114" y="34"/>
                  </a:cubicBezTo>
                  <a:cubicBezTo>
                    <a:pt x="114" y="32"/>
                    <a:pt x="114" y="30"/>
                    <a:pt x="113" y="29"/>
                  </a:cubicBezTo>
                  <a:cubicBezTo>
                    <a:pt x="112" y="27"/>
                    <a:pt x="111" y="26"/>
                    <a:pt x="109" y="25"/>
                  </a:cubicBezTo>
                  <a:cubicBezTo>
                    <a:pt x="107" y="25"/>
                    <a:pt x="106" y="25"/>
                    <a:pt x="104" y="26"/>
                  </a:cubicBezTo>
                  <a:cubicBezTo>
                    <a:pt x="102" y="26"/>
                    <a:pt x="96" y="29"/>
                    <a:pt x="89" y="33"/>
                  </a:cubicBezTo>
                  <a:cubicBezTo>
                    <a:pt x="86" y="29"/>
                    <a:pt x="82" y="27"/>
                    <a:pt x="78" y="25"/>
                  </a:cubicBezTo>
                  <a:cubicBezTo>
                    <a:pt x="79" y="17"/>
                    <a:pt x="81" y="10"/>
                    <a:pt x="81" y="8"/>
                  </a:cubicBezTo>
                  <a:cubicBezTo>
                    <a:pt x="81" y="6"/>
                    <a:pt x="81" y="5"/>
                    <a:pt x="80" y="3"/>
                  </a:cubicBezTo>
                  <a:cubicBezTo>
                    <a:pt x="79" y="2"/>
                    <a:pt x="77" y="1"/>
                    <a:pt x="75" y="0"/>
                  </a:cubicBezTo>
                  <a:cubicBezTo>
                    <a:pt x="74" y="0"/>
                    <a:pt x="72" y="0"/>
                    <a:pt x="70" y="1"/>
                  </a:cubicBezTo>
                  <a:cubicBezTo>
                    <a:pt x="69" y="2"/>
                    <a:pt x="68" y="3"/>
                    <a:pt x="67" y="5"/>
                  </a:cubicBezTo>
                  <a:cubicBezTo>
                    <a:pt x="66" y="6"/>
                    <a:pt x="64" y="13"/>
                    <a:pt x="61" y="20"/>
                  </a:cubicBezTo>
                  <a:cubicBezTo>
                    <a:pt x="57" y="20"/>
                    <a:pt x="52" y="21"/>
                    <a:pt x="48" y="22"/>
                  </a:cubicBezTo>
                  <a:cubicBezTo>
                    <a:pt x="44" y="16"/>
                    <a:pt x="39" y="10"/>
                    <a:pt x="38" y="9"/>
                  </a:cubicBezTo>
                  <a:cubicBezTo>
                    <a:pt x="37" y="7"/>
                    <a:pt x="36" y="6"/>
                    <a:pt x="34" y="6"/>
                  </a:cubicBezTo>
                  <a:cubicBezTo>
                    <a:pt x="32" y="6"/>
                    <a:pt x="30" y="6"/>
                    <a:pt x="29" y="7"/>
                  </a:cubicBezTo>
                  <a:cubicBezTo>
                    <a:pt x="27" y="8"/>
                    <a:pt x="26" y="9"/>
                    <a:pt x="26" y="11"/>
                  </a:cubicBezTo>
                  <a:cubicBezTo>
                    <a:pt x="25" y="12"/>
                    <a:pt x="25" y="14"/>
                    <a:pt x="26" y="16"/>
                  </a:cubicBezTo>
                  <a:cubicBezTo>
                    <a:pt x="27" y="18"/>
                    <a:pt x="30" y="24"/>
                    <a:pt x="33" y="31"/>
                  </a:cubicBezTo>
                  <a:cubicBezTo>
                    <a:pt x="30" y="34"/>
                    <a:pt x="27" y="38"/>
                    <a:pt x="25" y="42"/>
                  </a:cubicBezTo>
                  <a:cubicBezTo>
                    <a:pt x="17" y="41"/>
                    <a:pt x="10" y="39"/>
                    <a:pt x="9" y="39"/>
                  </a:cubicBezTo>
                  <a:cubicBezTo>
                    <a:pt x="7" y="39"/>
                    <a:pt x="5" y="39"/>
                    <a:pt x="4" y="40"/>
                  </a:cubicBezTo>
                  <a:cubicBezTo>
                    <a:pt x="2" y="41"/>
                    <a:pt x="1" y="43"/>
                    <a:pt x="1" y="45"/>
                  </a:cubicBezTo>
                  <a:cubicBezTo>
                    <a:pt x="0" y="46"/>
                    <a:pt x="0" y="48"/>
                    <a:pt x="1" y="50"/>
                  </a:cubicBezTo>
                  <a:cubicBezTo>
                    <a:pt x="2" y="51"/>
                    <a:pt x="3" y="52"/>
                    <a:pt x="5" y="53"/>
                  </a:cubicBezTo>
                  <a:cubicBezTo>
                    <a:pt x="7" y="54"/>
                    <a:pt x="13" y="56"/>
                    <a:pt x="21" y="59"/>
                  </a:cubicBezTo>
                  <a:cubicBezTo>
                    <a:pt x="20" y="63"/>
                    <a:pt x="21" y="68"/>
                    <a:pt x="22" y="72"/>
                  </a:cubicBezTo>
                  <a:cubicBezTo>
                    <a:pt x="16" y="77"/>
                    <a:pt x="10" y="81"/>
                    <a:pt x="9" y="82"/>
                  </a:cubicBezTo>
                  <a:cubicBezTo>
                    <a:pt x="8" y="83"/>
                    <a:pt x="7" y="85"/>
                    <a:pt x="6" y="86"/>
                  </a:cubicBezTo>
                  <a:cubicBezTo>
                    <a:pt x="6" y="88"/>
                    <a:pt x="6" y="90"/>
                    <a:pt x="7" y="91"/>
                  </a:cubicBezTo>
                  <a:cubicBezTo>
                    <a:pt x="8" y="93"/>
                    <a:pt x="10" y="94"/>
                    <a:pt x="11" y="94"/>
                  </a:cubicBezTo>
                  <a:cubicBezTo>
                    <a:pt x="13" y="95"/>
                    <a:pt x="15" y="95"/>
                    <a:pt x="16" y="94"/>
                  </a:cubicBezTo>
                  <a:cubicBezTo>
                    <a:pt x="18" y="94"/>
                    <a:pt x="24" y="90"/>
                    <a:pt x="31" y="87"/>
                  </a:cubicBezTo>
                  <a:cubicBezTo>
                    <a:pt x="34" y="90"/>
                    <a:pt x="38" y="93"/>
                    <a:pt x="42" y="95"/>
                  </a:cubicBezTo>
                  <a:cubicBezTo>
                    <a:pt x="41" y="103"/>
                    <a:pt x="40" y="110"/>
                    <a:pt x="39" y="112"/>
                  </a:cubicBezTo>
                  <a:cubicBezTo>
                    <a:pt x="39" y="113"/>
                    <a:pt x="40" y="115"/>
                    <a:pt x="41" y="117"/>
                  </a:cubicBezTo>
                  <a:cubicBezTo>
                    <a:pt x="42" y="118"/>
                    <a:pt x="43" y="119"/>
                    <a:pt x="45" y="120"/>
                  </a:cubicBezTo>
                  <a:cubicBezTo>
                    <a:pt x="47" y="120"/>
                    <a:pt x="48" y="120"/>
                    <a:pt x="50" y="119"/>
                  </a:cubicBezTo>
                  <a:cubicBezTo>
                    <a:pt x="51" y="118"/>
                    <a:pt x="53" y="117"/>
                    <a:pt x="53" y="115"/>
                  </a:cubicBezTo>
                  <a:cubicBezTo>
                    <a:pt x="54" y="114"/>
                    <a:pt x="56" y="107"/>
                    <a:pt x="59" y="100"/>
                  </a:cubicBezTo>
                  <a:cubicBezTo>
                    <a:pt x="63" y="100"/>
                    <a:pt x="68" y="99"/>
                    <a:pt x="72" y="98"/>
                  </a:cubicBezTo>
                  <a:cubicBezTo>
                    <a:pt x="77" y="104"/>
                    <a:pt x="81" y="110"/>
                    <a:pt x="82" y="111"/>
                  </a:cubicBezTo>
                  <a:cubicBezTo>
                    <a:pt x="83" y="113"/>
                    <a:pt x="85" y="114"/>
                    <a:pt x="86" y="114"/>
                  </a:cubicBezTo>
                  <a:cubicBezTo>
                    <a:pt x="88" y="114"/>
                    <a:pt x="90" y="114"/>
                    <a:pt x="91" y="113"/>
                  </a:cubicBezTo>
                  <a:cubicBezTo>
                    <a:pt x="93" y="112"/>
                    <a:pt x="94" y="111"/>
                    <a:pt x="95" y="109"/>
                  </a:cubicBezTo>
                  <a:close/>
                  <a:moveTo>
                    <a:pt x="72" y="80"/>
                  </a:moveTo>
                  <a:cubicBezTo>
                    <a:pt x="61" y="87"/>
                    <a:pt x="46" y="83"/>
                    <a:pt x="40" y="72"/>
                  </a:cubicBezTo>
                  <a:cubicBezTo>
                    <a:pt x="33" y="61"/>
                    <a:pt x="37" y="46"/>
                    <a:pt x="48" y="40"/>
                  </a:cubicBezTo>
                  <a:cubicBezTo>
                    <a:pt x="59" y="33"/>
                    <a:pt x="74" y="37"/>
                    <a:pt x="80" y="48"/>
                  </a:cubicBezTo>
                  <a:cubicBezTo>
                    <a:pt x="87" y="59"/>
                    <a:pt x="83" y="74"/>
                    <a:pt x="72" y="8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93" name="Freeform 1295"/>
            <p:cNvSpPr/>
            <p:nvPr/>
          </p:nvSpPr>
          <p:spPr bwMode="auto">
            <a:xfrm>
              <a:off x="7046764" y="2684315"/>
              <a:ext cx="70211" cy="40121"/>
            </a:xfrm>
            <a:custGeom>
              <a:avLst/>
              <a:gdLst>
                <a:gd name="T0" fmla="*/ 31 w 32"/>
                <a:gd name="T1" fmla="*/ 10 h 19"/>
                <a:gd name="T2" fmla="*/ 27 w 32"/>
                <a:gd name="T3" fmla="*/ 13 h 19"/>
                <a:gd name="T4" fmla="*/ 18 w 32"/>
                <a:gd name="T5" fmla="*/ 15 h 19"/>
                <a:gd name="T6" fmla="*/ 18 w 32"/>
                <a:gd name="T7" fmla="*/ 16 h 19"/>
                <a:gd name="T8" fmla="*/ 9 w 32"/>
                <a:gd name="T9" fmla="*/ 18 h 19"/>
                <a:gd name="T10" fmla="*/ 1 w 32"/>
                <a:gd name="T11" fmla="*/ 13 h 19"/>
                <a:gd name="T12" fmla="*/ 5 w 32"/>
                <a:gd name="T13" fmla="*/ 6 h 19"/>
                <a:gd name="T14" fmla="*/ 14 w 32"/>
                <a:gd name="T15" fmla="*/ 3 h 19"/>
                <a:gd name="T16" fmla="*/ 15 w 32"/>
                <a:gd name="T17" fmla="*/ 3 h 19"/>
                <a:gd name="T18" fmla="*/ 24 w 32"/>
                <a:gd name="T19" fmla="*/ 1 h 19"/>
                <a:gd name="T20" fmla="*/ 32 w 32"/>
                <a:gd name="T21" fmla="*/ 6 h 19"/>
                <a:gd name="T22" fmla="*/ 31 w 32"/>
                <a:gd name="T2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19">
                  <a:moveTo>
                    <a:pt x="31" y="10"/>
                  </a:moveTo>
                  <a:cubicBezTo>
                    <a:pt x="31" y="11"/>
                    <a:pt x="29" y="13"/>
                    <a:pt x="27" y="13"/>
                  </a:cubicBezTo>
                  <a:cubicBezTo>
                    <a:pt x="18" y="15"/>
                    <a:pt x="18" y="15"/>
                    <a:pt x="18" y="15"/>
                  </a:cubicBezTo>
                  <a:cubicBezTo>
                    <a:pt x="18" y="16"/>
                    <a:pt x="18" y="16"/>
                    <a:pt x="18" y="16"/>
                  </a:cubicBezTo>
                  <a:cubicBezTo>
                    <a:pt x="15" y="16"/>
                    <a:pt x="12" y="17"/>
                    <a:pt x="9" y="18"/>
                  </a:cubicBezTo>
                  <a:cubicBezTo>
                    <a:pt x="5" y="19"/>
                    <a:pt x="2" y="17"/>
                    <a:pt x="1" y="13"/>
                  </a:cubicBezTo>
                  <a:cubicBezTo>
                    <a:pt x="0" y="10"/>
                    <a:pt x="2" y="7"/>
                    <a:pt x="5" y="6"/>
                  </a:cubicBezTo>
                  <a:cubicBezTo>
                    <a:pt x="8" y="5"/>
                    <a:pt x="11" y="4"/>
                    <a:pt x="14" y="3"/>
                  </a:cubicBezTo>
                  <a:cubicBezTo>
                    <a:pt x="15" y="3"/>
                    <a:pt x="15" y="3"/>
                    <a:pt x="15" y="3"/>
                  </a:cubicBezTo>
                  <a:cubicBezTo>
                    <a:pt x="24" y="1"/>
                    <a:pt x="24" y="1"/>
                    <a:pt x="24" y="1"/>
                  </a:cubicBezTo>
                  <a:cubicBezTo>
                    <a:pt x="27" y="0"/>
                    <a:pt x="31" y="2"/>
                    <a:pt x="32" y="6"/>
                  </a:cubicBezTo>
                  <a:cubicBezTo>
                    <a:pt x="32" y="7"/>
                    <a:pt x="32" y="8"/>
                    <a:pt x="31" y="10"/>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95" name="Freeform 1297"/>
            <p:cNvSpPr/>
            <p:nvPr/>
          </p:nvSpPr>
          <p:spPr bwMode="auto">
            <a:xfrm>
              <a:off x="7435428" y="3499256"/>
              <a:ext cx="60180" cy="55165"/>
            </a:xfrm>
            <a:custGeom>
              <a:avLst/>
              <a:gdLst>
                <a:gd name="T0" fmla="*/ 28 w 29"/>
                <a:gd name="T1" fmla="*/ 9 h 26"/>
                <a:gd name="T2" fmla="*/ 26 w 29"/>
                <a:gd name="T3" fmla="*/ 12 h 26"/>
                <a:gd name="T4" fmla="*/ 21 w 29"/>
                <a:gd name="T5" fmla="*/ 17 h 26"/>
                <a:gd name="T6" fmla="*/ 19 w 29"/>
                <a:gd name="T7" fmla="*/ 18 h 26"/>
                <a:gd name="T8" fmla="*/ 18 w 29"/>
                <a:gd name="T9" fmla="*/ 19 h 26"/>
                <a:gd name="T10" fmla="*/ 11 w 29"/>
                <a:gd name="T11" fmla="*/ 24 h 26"/>
                <a:gd name="T12" fmla="*/ 2 w 29"/>
                <a:gd name="T13" fmla="*/ 22 h 26"/>
                <a:gd name="T14" fmla="*/ 4 w 29"/>
                <a:gd name="T15" fmla="*/ 13 h 26"/>
                <a:gd name="T16" fmla="*/ 11 w 29"/>
                <a:gd name="T17" fmla="*/ 8 h 26"/>
                <a:gd name="T18" fmla="*/ 12 w 29"/>
                <a:gd name="T19" fmla="*/ 8 h 26"/>
                <a:gd name="T20" fmla="*/ 13 w 29"/>
                <a:gd name="T21" fmla="*/ 7 h 26"/>
                <a:gd name="T22" fmla="*/ 18 w 29"/>
                <a:gd name="T23" fmla="*/ 2 h 26"/>
                <a:gd name="T24" fmla="*/ 27 w 29"/>
                <a:gd name="T25" fmla="*/ 3 h 26"/>
                <a:gd name="T26" fmla="*/ 28 w 29"/>
                <a:gd name="T27"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6">
                  <a:moveTo>
                    <a:pt x="28" y="9"/>
                  </a:moveTo>
                  <a:cubicBezTo>
                    <a:pt x="28" y="10"/>
                    <a:pt x="27" y="11"/>
                    <a:pt x="26" y="12"/>
                  </a:cubicBezTo>
                  <a:cubicBezTo>
                    <a:pt x="25" y="14"/>
                    <a:pt x="23" y="15"/>
                    <a:pt x="21" y="17"/>
                  </a:cubicBezTo>
                  <a:cubicBezTo>
                    <a:pt x="19" y="18"/>
                    <a:pt x="19" y="18"/>
                    <a:pt x="19" y="18"/>
                  </a:cubicBezTo>
                  <a:cubicBezTo>
                    <a:pt x="19" y="18"/>
                    <a:pt x="18" y="19"/>
                    <a:pt x="18" y="19"/>
                  </a:cubicBezTo>
                  <a:cubicBezTo>
                    <a:pt x="16" y="20"/>
                    <a:pt x="13" y="22"/>
                    <a:pt x="11" y="24"/>
                  </a:cubicBezTo>
                  <a:cubicBezTo>
                    <a:pt x="8" y="26"/>
                    <a:pt x="4" y="25"/>
                    <a:pt x="2" y="22"/>
                  </a:cubicBezTo>
                  <a:cubicBezTo>
                    <a:pt x="0" y="19"/>
                    <a:pt x="1" y="15"/>
                    <a:pt x="4" y="13"/>
                  </a:cubicBezTo>
                  <a:cubicBezTo>
                    <a:pt x="6" y="12"/>
                    <a:pt x="9" y="10"/>
                    <a:pt x="11" y="8"/>
                  </a:cubicBezTo>
                  <a:cubicBezTo>
                    <a:pt x="11" y="8"/>
                    <a:pt x="12" y="8"/>
                    <a:pt x="12" y="8"/>
                  </a:cubicBezTo>
                  <a:cubicBezTo>
                    <a:pt x="13" y="7"/>
                    <a:pt x="13" y="7"/>
                    <a:pt x="13" y="7"/>
                  </a:cubicBezTo>
                  <a:cubicBezTo>
                    <a:pt x="15" y="5"/>
                    <a:pt x="17" y="4"/>
                    <a:pt x="18" y="2"/>
                  </a:cubicBezTo>
                  <a:cubicBezTo>
                    <a:pt x="21" y="0"/>
                    <a:pt x="25" y="0"/>
                    <a:pt x="27" y="3"/>
                  </a:cubicBezTo>
                  <a:cubicBezTo>
                    <a:pt x="29" y="5"/>
                    <a:pt x="29" y="7"/>
                    <a:pt x="28" y="9"/>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96" name="Freeform 1298"/>
            <p:cNvSpPr>
              <a:spLocks noEditPoints="1"/>
            </p:cNvSpPr>
            <p:nvPr/>
          </p:nvSpPr>
          <p:spPr bwMode="auto">
            <a:xfrm>
              <a:off x="6705743" y="2704374"/>
              <a:ext cx="724670" cy="930285"/>
            </a:xfrm>
            <a:custGeom>
              <a:avLst/>
              <a:gdLst>
                <a:gd name="T0" fmla="*/ 326 w 341"/>
                <a:gd name="T1" fmla="*/ 415 h 438"/>
                <a:gd name="T2" fmla="*/ 316 w 341"/>
                <a:gd name="T3" fmla="*/ 405 h 438"/>
                <a:gd name="T4" fmla="*/ 340 w 341"/>
                <a:gd name="T5" fmla="*/ 399 h 438"/>
                <a:gd name="T6" fmla="*/ 303 w 341"/>
                <a:gd name="T7" fmla="*/ 424 h 438"/>
                <a:gd name="T8" fmla="*/ 282 w 341"/>
                <a:gd name="T9" fmla="*/ 418 h 438"/>
                <a:gd name="T10" fmla="*/ 307 w 341"/>
                <a:gd name="T11" fmla="*/ 421 h 438"/>
                <a:gd name="T12" fmla="*/ 247 w 341"/>
                <a:gd name="T13" fmla="*/ 437 h 438"/>
                <a:gd name="T14" fmla="*/ 264 w 341"/>
                <a:gd name="T15" fmla="*/ 422 h 438"/>
                <a:gd name="T16" fmla="*/ 234 w 341"/>
                <a:gd name="T17" fmla="*/ 434 h 438"/>
                <a:gd name="T18" fmla="*/ 203 w 341"/>
                <a:gd name="T19" fmla="*/ 431 h 438"/>
                <a:gd name="T20" fmla="*/ 235 w 341"/>
                <a:gd name="T21" fmla="*/ 432 h 438"/>
                <a:gd name="T22" fmla="*/ 190 w 341"/>
                <a:gd name="T23" fmla="*/ 435 h 438"/>
                <a:gd name="T24" fmla="*/ 175 w 341"/>
                <a:gd name="T25" fmla="*/ 419 h 438"/>
                <a:gd name="T26" fmla="*/ 197 w 341"/>
                <a:gd name="T27" fmla="*/ 431 h 438"/>
                <a:gd name="T28" fmla="*/ 144 w 341"/>
                <a:gd name="T29" fmla="*/ 423 h 438"/>
                <a:gd name="T30" fmla="*/ 140 w 341"/>
                <a:gd name="T31" fmla="*/ 408 h 438"/>
                <a:gd name="T32" fmla="*/ 161 w 341"/>
                <a:gd name="T33" fmla="*/ 422 h 438"/>
                <a:gd name="T34" fmla="*/ 127 w 341"/>
                <a:gd name="T35" fmla="*/ 408 h 438"/>
                <a:gd name="T36" fmla="*/ 100 w 341"/>
                <a:gd name="T37" fmla="*/ 392 h 438"/>
                <a:gd name="T38" fmla="*/ 127 w 341"/>
                <a:gd name="T39" fmla="*/ 408 h 438"/>
                <a:gd name="T40" fmla="*/ 86 w 341"/>
                <a:gd name="T41" fmla="*/ 390 h 438"/>
                <a:gd name="T42" fmla="*/ 80 w 341"/>
                <a:gd name="T43" fmla="*/ 368 h 438"/>
                <a:gd name="T44" fmla="*/ 69 w 341"/>
                <a:gd name="T45" fmla="*/ 362 h 438"/>
                <a:gd name="T46" fmla="*/ 46 w 341"/>
                <a:gd name="T47" fmla="*/ 349 h 438"/>
                <a:gd name="T48" fmla="*/ 68 w 341"/>
                <a:gd name="T49" fmla="*/ 355 h 438"/>
                <a:gd name="T50" fmla="*/ 44 w 341"/>
                <a:gd name="T51" fmla="*/ 335 h 438"/>
                <a:gd name="T52" fmla="*/ 28 w 341"/>
                <a:gd name="T53" fmla="*/ 308 h 438"/>
                <a:gd name="T54" fmla="*/ 46 w 341"/>
                <a:gd name="T55" fmla="*/ 332 h 438"/>
                <a:gd name="T56" fmla="*/ 136 w 341"/>
                <a:gd name="T57" fmla="*/ 20 h 438"/>
                <a:gd name="T58" fmla="*/ 148 w 341"/>
                <a:gd name="T59" fmla="*/ 1 h 438"/>
                <a:gd name="T60" fmla="*/ 29 w 341"/>
                <a:gd name="T61" fmla="*/ 299 h 438"/>
                <a:gd name="T62" fmla="*/ 11 w 341"/>
                <a:gd name="T63" fmla="*/ 281 h 438"/>
                <a:gd name="T64" fmla="*/ 29 w 341"/>
                <a:gd name="T65" fmla="*/ 295 h 438"/>
                <a:gd name="T66" fmla="*/ 120 w 341"/>
                <a:gd name="T67" fmla="*/ 29 h 438"/>
                <a:gd name="T68" fmla="*/ 97 w 341"/>
                <a:gd name="T69" fmla="*/ 28 h 438"/>
                <a:gd name="T70" fmla="*/ 122 w 341"/>
                <a:gd name="T71" fmla="*/ 25 h 438"/>
                <a:gd name="T72" fmla="*/ 6 w 341"/>
                <a:gd name="T73" fmla="*/ 263 h 438"/>
                <a:gd name="T74" fmla="*/ 15 w 341"/>
                <a:gd name="T75" fmla="*/ 242 h 438"/>
                <a:gd name="T76" fmla="*/ 92 w 341"/>
                <a:gd name="T77" fmla="*/ 46 h 438"/>
                <a:gd name="T78" fmla="*/ 68 w 341"/>
                <a:gd name="T79" fmla="*/ 61 h 438"/>
                <a:gd name="T80" fmla="*/ 91 w 341"/>
                <a:gd name="T81" fmla="*/ 40 h 438"/>
                <a:gd name="T82" fmla="*/ 7 w 341"/>
                <a:gd name="T83" fmla="*/ 231 h 438"/>
                <a:gd name="T84" fmla="*/ 7 w 341"/>
                <a:gd name="T85" fmla="*/ 200 h 438"/>
                <a:gd name="T86" fmla="*/ 13 w 341"/>
                <a:gd name="T87" fmla="*/ 227 h 438"/>
                <a:gd name="T88" fmla="*/ 53 w 341"/>
                <a:gd name="T89" fmla="*/ 88 h 438"/>
                <a:gd name="T90" fmla="*/ 55 w 341"/>
                <a:gd name="T91" fmla="*/ 66 h 438"/>
                <a:gd name="T92" fmla="*/ 14 w 341"/>
                <a:gd name="T93" fmla="*/ 190 h 438"/>
                <a:gd name="T94" fmla="*/ 5 w 341"/>
                <a:gd name="T95" fmla="*/ 168 h 438"/>
                <a:gd name="T96" fmla="*/ 14 w 341"/>
                <a:gd name="T97" fmla="*/ 188 h 438"/>
                <a:gd name="T98" fmla="*/ 43 w 341"/>
                <a:gd name="T99" fmla="*/ 104 h 438"/>
                <a:gd name="T100" fmla="*/ 23 w 341"/>
                <a:gd name="T101" fmla="*/ 114 h 438"/>
                <a:gd name="T102" fmla="*/ 43 w 341"/>
                <a:gd name="T103" fmla="*/ 103 h 438"/>
                <a:gd name="T104" fmla="*/ 9 w 341"/>
                <a:gd name="T105" fmla="*/ 150 h 438"/>
                <a:gd name="T106" fmla="*/ 24 w 341"/>
                <a:gd name="T107" fmla="*/ 128 h 438"/>
                <a:gd name="T108" fmla="*/ 21 w 341"/>
                <a:gd name="T109" fmla="*/ 154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1" h="438">
                  <a:moveTo>
                    <a:pt x="341" y="405"/>
                  </a:moveTo>
                  <a:cubicBezTo>
                    <a:pt x="340" y="406"/>
                    <a:pt x="339" y="407"/>
                    <a:pt x="338" y="408"/>
                  </a:cubicBezTo>
                  <a:cubicBezTo>
                    <a:pt x="334" y="410"/>
                    <a:pt x="330" y="413"/>
                    <a:pt x="326" y="415"/>
                  </a:cubicBezTo>
                  <a:cubicBezTo>
                    <a:pt x="324" y="415"/>
                    <a:pt x="322" y="416"/>
                    <a:pt x="321" y="417"/>
                  </a:cubicBezTo>
                  <a:cubicBezTo>
                    <a:pt x="318" y="418"/>
                    <a:pt x="314" y="417"/>
                    <a:pt x="312" y="414"/>
                  </a:cubicBezTo>
                  <a:cubicBezTo>
                    <a:pt x="311" y="411"/>
                    <a:pt x="312" y="407"/>
                    <a:pt x="316" y="405"/>
                  </a:cubicBezTo>
                  <a:cubicBezTo>
                    <a:pt x="317" y="405"/>
                    <a:pt x="318" y="404"/>
                    <a:pt x="320" y="403"/>
                  </a:cubicBezTo>
                  <a:cubicBezTo>
                    <a:pt x="324" y="401"/>
                    <a:pt x="328" y="399"/>
                    <a:pt x="332" y="397"/>
                  </a:cubicBezTo>
                  <a:cubicBezTo>
                    <a:pt x="335" y="395"/>
                    <a:pt x="338" y="396"/>
                    <a:pt x="340" y="399"/>
                  </a:cubicBezTo>
                  <a:cubicBezTo>
                    <a:pt x="341" y="401"/>
                    <a:pt x="341" y="403"/>
                    <a:pt x="341" y="405"/>
                  </a:cubicBezTo>
                  <a:close/>
                  <a:moveTo>
                    <a:pt x="307" y="421"/>
                  </a:moveTo>
                  <a:cubicBezTo>
                    <a:pt x="306" y="422"/>
                    <a:pt x="305" y="424"/>
                    <a:pt x="303" y="424"/>
                  </a:cubicBezTo>
                  <a:cubicBezTo>
                    <a:pt x="297" y="426"/>
                    <a:pt x="291" y="428"/>
                    <a:pt x="285" y="430"/>
                  </a:cubicBezTo>
                  <a:cubicBezTo>
                    <a:pt x="282" y="431"/>
                    <a:pt x="278" y="429"/>
                    <a:pt x="277" y="426"/>
                  </a:cubicBezTo>
                  <a:cubicBezTo>
                    <a:pt x="276" y="422"/>
                    <a:pt x="278" y="419"/>
                    <a:pt x="282" y="418"/>
                  </a:cubicBezTo>
                  <a:cubicBezTo>
                    <a:pt x="287" y="416"/>
                    <a:pt x="293" y="414"/>
                    <a:pt x="299" y="412"/>
                  </a:cubicBezTo>
                  <a:cubicBezTo>
                    <a:pt x="302" y="411"/>
                    <a:pt x="306" y="413"/>
                    <a:pt x="307" y="416"/>
                  </a:cubicBezTo>
                  <a:cubicBezTo>
                    <a:pt x="308" y="418"/>
                    <a:pt x="307" y="419"/>
                    <a:pt x="307" y="421"/>
                  </a:cubicBezTo>
                  <a:close/>
                  <a:moveTo>
                    <a:pt x="271" y="430"/>
                  </a:moveTo>
                  <a:cubicBezTo>
                    <a:pt x="270" y="432"/>
                    <a:pt x="269" y="434"/>
                    <a:pt x="266" y="434"/>
                  </a:cubicBezTo>
                  <a:cubicBezTo>
                    <a:pt x="260" y="435"/>
                    <a:pt x="254" y="436"/>
                    <a:pt x="247" y="437"/>
                  </a:cubicBezTo>
                  <a:cubicBezTo>
                    <a:pt x="244" y="437"/>
                    <a:pt x="241" y="435"/>
                    <a:pt x="241" y="431"/>
                  </a:cubicBezTo>
                  <a:cubicBezTo>
                    <a:pt x="240" y="428"/>
                    <a:pt x="243" y="425"/>
                    <a:pt x="246" y="424"/>
                  </a:cubicBezTo>
                  <a:cubicBezTo>
                    <a:pt x="252" y="424"/>
                    <a:pt x="258" y="423"/>
                    <a:pt x="264" y="422"/>
                  </a:cubicBezTo>
                  <a:cubicBezTo>
                    <a:pt x="268" y="421"/>
                    <a:pt x="271" y="424"/>
                    <a:pt x="271" y="427"/>
                  </a:cubicBezTo>
                  <a:cubicBezTo>
                    <a:pt x="272" y="428"/>
                    <a:pt x="272" y="429"/>
                    <a:pt x="271" y="430"/>
                  </a:cubicBezTo>
                  <a:close/>
                  <a:moveTo>
                    <a:pt x="234" y="434"/>
                  </a:moveTo>
                  <a:cubicBezTo>
                    <a:pt x="233" y="436"/>
                    <a:pt x="231" y="438"/>
                    <a:pt x="228" y="438"/>
                  </a:cubicBezTo>
                  <a:cubicBezTo>
                    <a:pt x="222" y="438"/>
                    <a:pt x="216" y="438"/>
                    <a:pt x="209" y="437"/>
                  </a:cubicBezTo>
                  <a:cubicBezTo>
                    <a:pt x="206" y="437"/>
                    <a:pt x="203" y="434"/>
                    <a:pt x="203" y="431"/>
                  </a:cubicBezTo>
                  <a:cubicBezTo>
                    <a:pt x="204" y="427"/>
                    <a:pt x="207" y="425"/>
                    <a:pt x="210" y="425"/>
                  </a:cubicBezTo>
                  <a:cubicBezTo>
                    <a:pt x="216" y="425"/>
                    <a:pt x="222" y="426"/>
                    <a:pt x="228" y="425"/>
                  </a:cubicBezTo>
                  <a:cubicBezTo>
                    <a:pt x="232" y="425"/>
                    <a:pt x="235" y="428"/>
                    <a:pt x="235" y="432"/>
                  </a:cubicBezTo>
                  <a:cubicBezTo>
                    <a:pt x="235" y="433"/>
                    <a:pt x="234" y="433"/>
                    <a:pt x="234" y="434"/>
                  </a:cubicBezTo>
                  <a:close/>
                  <a:moveTo>
                    <a:pt x="197" y="431"/>
                  </a:moveTo>
                  <a:cubicBezTo>
                    <a:pt x="196" y="434"/>
                    <a:pt x="193" y="436"/>
                    <a:pt x="190" y="435"/>
                  </a:cubicBezTo>
                  <a:cubicBezTo>
                    <a:pt x="184" y="434"/>
                    <a:pt x="178" y="433"/>
                    <a:pt x="172" y="431"/>
                  </a:cubicBezTo>
                  <a:cubicBezTo>
                    <a:pt x="168" y="431"/>
                    <a:pt x="166" y="427"/>
                    <a:pt x="167" y="424"/>
                  </a:cubicBezTo>
                  <a:cubicBezTo>
                    <a:pt x="168" y="420"/>
                    <a:pt x="171" y="418"/>
                    <a:pt x="175" y="419"/>
                  </a:cubicBezTo>
                  <a:cubicBezTo>
                    <a:pt x="180" y="421"/>
                    <a:pt x="186" y="422"/>
                    <a:pt x="192" y="423"/>
                  </a:cubicBezTo>
                  <a:cubicBezTo>
                    <a:pt x="196" y="423"/>
                    <a:pt x="198" y="427"/>
                    <a:pt x="198" y="430"/>
                  </a:cubicBezTo>
                  <a:cubicBezTo>
                    <a:pt x="197" y="431"/>
                    <a:pt x="197" y="431"/>
                    <a:pt x="197" y="431"/>
                  </a:cubicBezTo>
                  <a:close/>
                  <a:moveTo>
                    <a:pt x="161" y="422"/>
                  </a:moveTo>
                  <a:cubicBezTo>
                    <a:pt x="160" y="426"/>
                    <a:pt x="156" y="427"/>
                    <a:pt x="153" y="426"/>
                  </a:cubicBezTo>
                  <a:cubicBezTo>
                    <a:pt x="150" y="425"/>
                    <a:pt x="147" y="424"/>
                    <a:pt x="144" y="423"/>
                  </a:cubicBezTo>
                  <a:cubicBezTo>
                    <a:pt x="141" y="421"/>
                    <a:pt x="138" y="420"/>
                    <a:pt x="135" y="419"/>
                  </a:cubicBezTo>
                  <a:cubicBezTo>
                    <a:pt x="132" y="418"/>
                    <a:pt x="131" y="414"/>
                    <a:pt x="132" y="411"/>
                  </a:cubicBezTo>
                  <a:cubicBezTo>
                    <a:pt x="134" y="408"/>
                    <a:pt x="137" y="406"/>
                    <a:pt x="140" y="408"/>
                  </a:cubicBezTo>
                  <a:cubicBezTo>
                    <a:pt x="143" y="409"/>
                    <a:pt x="146" y="410"/>
                    <a:pt x="148" y="411"/>
                  </a:cubicBezTo>
                  <a:cubicBezTo>
                    <a:pt x="151" y="412"/>
                    <a:pt x="154" y="413"/>
                    <a:pt x="157" y="414"/>
                  </a:cubicBezTo>
                  <a:cubicBezTo>
                    <a:pt x="161" y="415"/>
                    <a:pt x="162" y="419"/>
                    <a:pt x="161" y="422"/>
                  </a:cubicBezTo>
                  <a:cubicBezTo>
                    <a:pt x="161" y="422"/>
                    <a:pt x="161" y="422"/>
                    <a:pt x="161" y="422"/>
                  </a:cubicBezTo>
                  <a:close/>
                  <a:moveTo>
                    <a:pt x="127" y="408"/>
                  </a:moveTo>
                  <a:cubicBezTo>
                    <a:pt x="127" y="408"/>
                    <a:pt x="127" y="408"/>
                    <a:pt x="127" y="408"/>
                  </a:cubicBezTo>
                  <a:cubicBezTo>
                    <a:pt x="125" y="411"/>
                    <a:pt x="121" y="412"/>
                    <a:pt x="118" y="411"/>
                  </a:cubicBezTo>
                  <a:cubicBezTo>
                    <a:pt x="113" y="408"/>
                    <a:pt x="107" y="405"/>
                    <a:pt x="102" y="401"/>
                  </a:cubicBezTo>
                  <a:cubicBezTo>
                    <a:pt x="99" y="399"/>
                    <a:pt x="98" y="395"/>
                    <a:pt x="100" y="392"/>
                  </a:cubicBezTo>
                  <a:cubicBezTo>
                    <a:pt x="102" y="389"/>
                    <a:pt x="106" y="389"/>
                    <a:pt x="109" y="390"/>
                  </a:cubicBezTo>
                  <a:cubicBezTo>
                    <a:pt x="114" y="394"/>
                    <a:pt x="119" y="397"/>
                    <a:pt x="124" y="400"/>
                  </a:cubicBezTo>
                  <a:cubicBezTo>
                    <a:pt x="127" y="401"/>
                    <a:pt x="128" y="405"/>
                    <a:pt x="127" y="408"/>
                  </a:cubicBezTo>
                  <a:close/>
                  <a:moveTo>
                    <a:pt x="96" y="387"/>
                  </a:moveTo>
                  <a:cubicBezTo>
                    <a:pt x="96" y="388"/>
                    <a:pt x="96" y="388"/>
                    <a:pt x="95" y="389"/>
                  </a:cubicBezTo>
                  <a:cubicBezTo>
                    <a:pt x="93" y="392"/>
                    <a:pt x="89" y="392"/>
                    <a:pt x="86" y="390"/>
                  </a:cubicBezTo>
                  <a:cubicBezTo>
                    <a:pt x="81" y="386"/>
                    <a:pt x="76" y="382"/>
                    <a:pt x="72" y="377"/>
                  </a:cubicBezTo>
                  <a:cubicBezTo>
                    <a:pt x="69" y="375"/>
                    <a:pt x="69" y="371"/>
                    <a:pt x="71" y="369"/>
                  </a:cubicBezTo>
                  <a:cubicBezTo>
                    <a:pt x="74" y="366"/>
                    <a:pt x="78" y="366"/>
                    <a:pt x="80" y="368"/>
                  </a:cubicBezTo>
                  <a:cubicBezTo>
                    <a:pt x="85" y="372"/>
                    <a:pt x="89" y="376"/>
                    <a:pt x="94" y="380"/>
                  </a:cubicBezTo>
                  <a:cubicBezTo>
                    <a:pt x="96" y="382"/>
                    <a:pt x="97" y="385"/>
                    <a:pt x="96" y="387"/>
                  </a:cubicBezTo>
                  <a:close/>
                  <a:moveTo>
                    <a:pt x="69" y="362"/>
                  </a:moveTo>
                  <a:cubicBezTo>
                    <a:pt x="69" y="363"/>
                    <a:pt x="68" y="364"/>
                    <a:pt x="67" y="364"/>
                  </a:cubicBezTo>
                  <a:cubicBezTo>
                    <a:pt x="65" y="367"/>
                    <a:pt x="61" y="366"/>
                    <a:pt x="58" y="364"/>
                  </a:cubicBezTo>
                  <a:cubicBezTo>
                    <a:pt x="54" y="359"/>
                    <a:pt x="50" y="354"/>
                    <a:pt x="46" y="349"/>
                  </a:cubicBezTo>
                  <a:cubicBezTo>
                    <a:pt x="44" y="346"/>
                    <a:pt x="45" y="342"/>
                    <a:pt x="47" y="340"/>
                  </a:cubicBezTo>
                  <a:cubicBezTo>
                    <a:pt x="50" y="338"/>
                    <a:pt x="54" y="339"/>
                    <a:pt x="56" y="341"/>
                  </a:cubicBezTo>
                  <a:cubicBezTo>
                    <a:pt x="60" y="346"/>
                    <a:pt x="64" y="351"/>
                    <a:pt x="68" y="355"/>
                  </a:cubicBezTo>
                  <a:cubicBezTo>
                    <a:pt x="69" y="357"/>
                    <a:pt x="70" y="360"/>
                    <a:pt x="69" y="362"/>
                  </a:cubicBezTo>
                  <a:close/>
                  <a:moveTo>
                    <a:pt x="46" y="332"/>
                  </a:moveTo>
                  <a:cubicBezTo>
                    <a:pt x="46" y="333"/>
                    <a:pt x="45" y="335"/>
                    <a:pt x="44" y="335"/>
                  </a:cubicBezTo>
                  <a:cubicBezTo>
                    <a:pt x="41" y="337"/>
                    <a:pt x="37" y="336"/>
                    <a:pt x="35" y="333"/>
                  </a:cubicBezTo>
                  <a:cubicBezTo>
                    <a:pt x="32" y="328"/>
                    <a:pt x="29" y="322"/>
                    <a:pt x="26" y="317"/>
                  </a:cubicBezTo>
                  <a:cubicBezTo>
                    <a:pt x="24" y="314"/>
                    <a:pt x="25" y="310"/>
                    <a:pt x="28" y="308"/>
                  </a:cubicBezTo>
                  <a:cubicBezTo>
                    <a:pt x="31" y="307"/>
                    <a:pt x="35" y="308"/>
                    <a:pt x="37" y="311"/>
                  </a:cubicBezTo>
                  <a:cubicBezTo>
                    <a:pt x="40" y="316"/>
                    <a:pt x="43" y="322"/>
                    <a:pt x="46" y="327"/>
                  </a:cubicBezTo>
                  <a:cubicBezTo>
                    <a:pt x="47" y="328"/>
                    <a:pt x="47" y="330"/>
                    <a:pt x="46" y="332"/>
                  </a:cubicBezTo>
                  <a:close/>
                  <a:moveTo>
                    <a:pt x="156" y="10"/>
                  </a:moveTo>
                  <a:cubicBezTo>
                    <a:pt x="155" y="11"/>
                    <a:pt x="154" y="13"/>
                    <a:pt x="152" y="13"/>
                  </a:cubicBezTo>
                  <a:cubicBezTo>
                    <a:pt x="147" y="15"/>
                    <a:pt x="141" y="18"/>
                    <a:pt x="136" y="20"/>
                  </a:cubicBezTo>
                  <a:cubicBezTo>
                    <a:pt x="132" y="22"/>
                    <a:pt x="129" y="20"/>
                    <a:pt x="127" y="17"/>
                  </a:cubicBezTo>
                  <a:cubicBezTo>
                    <a:pt x="126" y="14"/>
                    <a:pt x="127" y="10"/>
                    <a:pt x="130" y="9"/>
                  </a:cubicBezTo>
                  <a:cubicBezTo>
                    <a:pt x="136" y="6"/>
                    <a:pt x="142" y="4"/>
                    <a:pt x="148" y="1"/>
                  </a:cubicBezTo>
                  <a:cubicBezTo>
                    <a:pt x="151" y="0"/>
                    <a:pt x="155" y="2"/>
                    <a:pt x="156" y="5"/>
                  </a:cubicBezTo>
                  <a:cubicBezTo>
                    <a:pt x="157" y="7"/>
                    <a:pt x="157" y="8"/>
                    <a:pt x="156" y="10"/>
                  </a:cubicBezTo>
                  <a:close/>
                  <a:moveTo>
                    <a:pt x="29" y="299"/>
                  </a:moveTo>
                  <a:cubicBezTo>
                    <a:pt x="29" y="301"/>
                    <a:pt x="28" y="302"/>
                    <a:pt x="26" y="303"/>
                  </a:cubicBezTo>
                  <a:cubicBezTo>
                    <a:pt x="23" y="304"/>
                    <a:pt x="19" y="303"/>
                    <a:pt x="18" y="299"/>
                  </a:cubicBezTo>
                  <a:cubicBezTo>
                    <a:pt x="15" y="294"/>
                    <a:pt x="13" y="288"/>
                    <a:pt x="11" y="281"/>
                  </a:cubicBezTo>
                  <a:cubicBezTo>
                    <a:pt x="10" y="278"/>
                    <a:pt x="12" y="275"/>
                    <a:pt x="15" y="274"/>
                  </a:cubicBezTo>
                  <a:cubicBezTo>
                    <a:pt x="18" y="272"/>
                    <a:pt x="22" y="274"/>
                    <a:pt x="23" y="278"/>
                  </a:cubicBezTo>
                  <a:cubicBezTo>
                    <a:pt x="25" y="283"/>
                    <a:pt x="27" y="289"/>
                    <a:pt x="29" y="295"/>
                  </a:cubicBezTo>
                  <a:cubicBezTo>
                    <a:pt x="30" y="296"/>
                    <a:pt x="30" y="298"/>
                    <a:pt x="29" y="299"/>
                  </a:cubicBezTo>
                  <a:close/>
                  <a:moveTo>
                    <a:pt x="122" y="25"/>
                  </a:moveTo>
                  <a:cubicBezTo>
                    <a:pt x="122" y="27"/>
                    <a:pt x="121" y="28"/>
                    <a:pt x="120" y="29"/>
                  </a:cubicBezTo>
                  <a:cubicBezTo>
                    <a:pt x="114" y="32"/>
                    <a:pt x="109" y="35"/>
                    <a:pt x="104" y="38"/>
                  </a:cubicBezTo>
                  <a:cubicBezTo>
                    <a:pt x="101" y="40"/>
                    <a:pt x="97" y="39"/>
                    <a:pt x="95" y="37"/>
                  </a:cubicBezTo>
                  <a:cubicBezTo>
                    <a:pt x="94" y="34"/>
                    <a:pt x="94" y="30"/>
                    <a:pt x="97" y="28"/>
                  </a:cubicBezTo>
                  <a:cubicBezTo>
                    <a:pt x="102" y="24"/>
                    <a:pt x="108" y="21"/>
                    <a:pt x="113" y="18"/>
                  </a:cubicBezTo>
                  <a:cubicBezTo>
                    <a:pt x="116" y="16"/>
                    <a:pt x="120" y="17"/>
                    <a:pt x="122" y="20"/>
                  </a:cubicBezTo>
                  <a:cubicBezTo>
                    <a:pt x="123" y="22"/>
                    <a:pt x="123" y="24"/>
                    <a:pt x="122" y="25"/>
                  </a:cubicBezTo>
                  <a:close/>
                  <a:moveTo>
                    <a:pt x="18" y="264"/>
                  </a:moveTo>
                  <a:cubicBezTo>
                    <a:pt x="17" y="266"/>
                    <a:pt x="16" y="267"/>
                    <a:pt x="13" y="268"/>
                  </a:cubicBezTo>
                  <a:cubicBezTo>
                    <a:pt x="10" y="269"/>
                    <a:pt x="7" y="266"/>
                    <a:pt x="6" y="263"/>
                  </a:cubicBezTo>
                  <a:cubicBezTo>
                    <a:pt x="4" y="257"/>
                    <a:pt x="3" y="251"/>
                    <a:pt x="2" y="244"/>
                  </a:cubicBezTo>
                  <a:cubicBezTo>
                    <a:pt x="2" y="241"/>
                    <a:pt x="4" y="238"/>
                    <a:pt x="8" y="237"/>
                  </a:cubicBezTo>
                  <a:cubicBezTo>
                    <a:pt x="11" y="237"/>
                    <a:pt x="14" y="239"/>
                    <a:pt x="15" y="242"/>
                  </a:cubicBezTo>
                  <a:cubicBezTo>
                    <a:pt x="16" y="248"/>
                    <a:pt x="17" y="254"/>
                    <a:pt x="18" y="260"/>
                  </a:cubicBezTo>
                  <a:cubicBezTo>
                    <a:pt x="19" y="261"/>
                    <a:pt x="18" y="263"/>
                    <a:pt x="18" y="264"/>
                  </a:cubicBezTo>
                  <a:close/>
                  <a:moveTo>
                    <a:pt x="92" y="46"/>
                  </a:moveTo>
                  <a:cubicBezTo>
                    <a:pt x="91" y="47"/>
                    <a:pt x="91" y="48"/>
                    <a:pt x="90" y="49"/>
                  </a:cubicBezTo>
                  <a:cubicBezTo>
                    <a:pt x="85" y="53"/>
                    <a:pt x="81" y="57"/>
                    <a:pt x="76" y="61"/>
                  </a:cubicBezTo>
                  <a:cubicBezTo>
                    <a:pt x="74" y="64"/>
                    <a:pt x="70" y="63"/>
                    <a:pt x="68" y="61"/>
                  </a:cubicBezTo>
                  <a:cubicBezTo>
                    <a:pt x="65" y="58"/>
                    <a:pt x="65" y="55"/>
                    <a:pt x="68" y="52"/>
                  </a:cubicBezTo>
                  <a:cubicBezTo>
                    <a:pt x="72" y="48"/>
                    <a:pt x="77" y="43"/>
                    <a:pt x="82" y="39"/>
                  </a:cubicBezTo>
                  <a:cubicBezTo>
                    <a:pt x="85" y="37"/>
                    <a:pt x="89" y="37"/>
                    <a:pt x="91" y="40"/>
                  </a:cubicBezTo>
                  <a:cubicBezTo>
                    <a:pt x="92" y="42"/>
                    <a:pt x="93" y="44"/>
                    <a:pt x="92" y="46"/>
                  </a:cubicBezTo>
                  <a:close/>
                  <a:moveTo>
                    <a:pt x="13" y="227"/>
                  </a:moveTo>
                  <a:cubicBezTo>
                    <a:pt x="12" y="229"/>
                    <a:pt x="10" y="231"/>
                    <a:pt x="7" y="231"/>
                  </a:cubicBezTo>
                  <a:cubicBezTo>
                    <a:pt x="4" y="231"/>
                    <a:pt x="1" y="229"/>
                    <a:pt x="1" y="225"/>
                  </a:cubicBezTo>
                  <a:cubicBezTo>
                    <a:pt x="0" y="219"/>
                    <a:pt x="0" y="212"/>
                    <a:pt x="0" y="206"/>
                  </a:cubicBezTo>
                  <a:cubicBezTo>
                    <a:pt x="0" y="203"/>
                    <a:pt x="3" y="200"/>
                    <a:pt x="7" y="200"/>
                  </a:cubicBezTo>
                  <a:cubicBezTo>
                    <a:pt x="10" y="200"/>
                    <a:pt x="13" y="203"/>
                    <a:pt x="13" y="206"/>
                  </a:cubicBezTo>
                  <a:cubicBezTo>
                    <a:pt x="13" y="212"/>
                    <a:pt x="13" y="219"/>
                    <a:pt x="13" y="225"/>
                  </a:cubicBezTo>
                  <a:cubicBezTo>
                    <a:pt x="13" y="225"/>
                    <a:pt x="13" y="226"/>
                    <a:pt x="13" y="227"/>
                  </a:cubicBezTo>
                  <a:close/>
                  <a:moveTo>
                    <a:pt x="65" y="72"/>
                  </a:moveTo>
                  <a:cubicBezTo>
                    <a:pt x="65" y="73"/>
                    <a:pt x="65" y="74"/>
                    <a:pt x="64" y="74"/>
                  </a:cubicBezTo>
                  <a:cubicBezTo>
                    <a:pt x="60" y="79"/>
                    <a:pt x="56" y="84"/>
                    <a:pt x="53" y="88"/>
                  </a:cubicBezTo>
                  <a:cubicBezTo>
                    <a:pt x="51" y="91"/>
                    <a:pt x="47" y="92"/>
                    <a:pt x="44" y="90"/>
                  </a:cubicBezTo>
                  <a:cubicBezTo>
                    <a:pt x="41" y="88"/>
                    <a:pt x="41" y="84"/>
                    <a:pt x="43" y="81"/>
                  </a:cubicBezTo>
                  <a:cubicBezTo>
                    <a:pt x="46" y="76"/>
                    <a:pt x="50" y="71"/>
                    <a:pt x="55" y="66"/>
                  </a:cubicBezTo>
                  <a:cubicBezTo>
                    <a:pt x="57" y="63"/>
                    <a:pt x="61" y="63"/>
                    <a:pt x="63" y="65"/>
                  </a:cubicBezTo>
                  <a:cubicBezTo>
                    <a:pt x="66" y="67"/>
                    <a:pt x="66" y="70"/>
                    <a:pt x="65" y="72"/>
                  </a:cubicBezTo>
                  <a:close/>
                  <a:moveTo>
                    <a:pt x="14" y="190"/>
                  </a:moveTo>
                  <a:cubicBezTo>
                    <a:pt x="13" y="193"/>
                    <a:pt x="10" y="194"/>
                    <a:pt x="7" y="194"/>
                  </a:cubicBezTo>
                  <a:cubicBezTo>
                    <a:pt x="4" y="194"/>
                    <a:pt x="1" y="190"/>
                    <a:pt x="2" y="187"/>
                  </a:cubicBezTo>
                  <a:cubicBezTo>
                    <a:pt x="2" y="181"/>
                    <a:pt x="3" y="174"/>
                    <a:pt x="5" y="168"/>
                  </a:cubicBezTo>
                  <a:cubicBezTo>
                    <a:pt x="5" y="165"/>
                    <a:pt x="9" y="162"/>
                    <a:pt x="12" y="163"/>
                  </a:cubicBezTo>
                  <a:cubicBezTo>
                    <a:pt x="16" y="164"/>
                    <a:pt x="18" y="167"/>
                    <a:pt x="17" y="171"/>
                  </a:cubicBezTo>
                  <a:cubicBezTo>
                    <a:pt x="16" y="176"/>
                    <a:pt x="15" y="182"/>
                    <a:pt x="14" y="188"/>
                  </a:cubicBezTo>
                  <a:cubicBezTo>
                    <a:pt x="14" y="189"/>
                    <a:pt x="14" y="190"/>
                    <a:pt x="14" y="190"/>
                  </a:cubicBezTo>
                  <a:close/>
                  <a:moveTo>
                    <a:pt x="43" y="103"/>
                  </a:moveTo>
                  <a:cubicBezTo>
                    <a:pt x="43" y="103"/>
                    <a:pt x="43" y="103"/>
                    <a:pt x="43" y="104"/>
                  </a:cubicBezTo>
                  <a:cubicBezTo>
                    <a:pt x="40" y="109"/>
                    <a:pt x="37" y="114"/>
                    <a:pt x="34" y="119"/>
                  </a:cubicBezTo>
                  <a:cubicBezTo>
                    <a:pt x="33" y="123"/>
                    <a:pt x="29" y="124"/>
                    <a:pt x="26" y="122"/>
                  </a:cubicBezTo>
                  <a:cubicBezTo>
                    <a:pt x="23" y="121"/>
                    <a:pt x="22" y="117"/>
                    <a:pt x="23" y="114"/>
                  </a:cubicBezTo>
                  <a:cubicBezTo>
                    <a:pt x="26" y="108"/>
                    <a:pt x="29" y="103"/>
                    <a:pt x="32" y="97"/>
                  </a:cubicBezTo>
                  <a:cubicBezTo>
                    <a:pt x="34" y="94"/>
                    <a:pt x="38" y="93"/>
                    <a:pt x="41" y="95"/>
                  </a:cubicBezTo>
                  <a:cubicBezTo>
                    <a:pt x="44" y="96"/>
                    <a:pt x="45" y="100"/>
                    <a:pt x="43" y="103"/>
                  </a:cubicBezTo>
                  <a:close/>
                  <a:moveTo>
                    <a:pt x="21" y="154"/>
                  </a:moveTo>
                  <a:cubicBezTo>
                    <a:pt x="20" y="157"/>
                    <a:pt x="17" y="158"/>
                    <a:pt x="14" y="157"/>
                  </a:cubicBezTo>
                  <a:cubicBezTo>
                    <a:pt x="10" y="156"/>
                    <a:pt x="8" y="153"/>
                    <a:pt x="9" y="150"/>
                  </a:cubicBezTo>
                  <a:cubicBezTo>
                    <a:pt x="11" y="143"/>
                    <a:pt x="13" y="137"/>
                    <a:pt x="15" y="131"/>
                  </a:cubicBezTo>
                  <a:cubicBezTo>
                    <a:pt x="15" y="131"/>
                    <a:pt x="15" y="131"/>
                    <a:pt x="15" y="131"/>
                  </a:cubicBezTo>
                  <a:cubicBezTo>
                    <a:pt x="17" y="128"/>
                    <a:pt x="20" y="127"/>
                    <a:pt x="24" y="128"/>
                  </a:cubicBezTo>
                  <a:cubicBezTo>
                    <a:pt x="27" y="129"/>
                    <a:pt x="28" y="133"/>
                    <a:pt x="27" y="136"/>
                  </a:cubicBezTo>
                  <a:cubicBezTo>
                    <a:pt x="25" y="142"/>
                    <a:pt x="23" y="147"/>
                    <a:pt x="21" y="153"/>
                  </a:cubicBezTo>
                  <a:cubicBezTo>
                    <a:pt x="21" y="153"/>
                    <a:pt x="21" y="153"/>
                    <a:pt x="21" y="154"/>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grpSp>
      <p:sp>
        <p:nvSpPr>
          <p:cNvPr id="206" name="TextBox 205"/>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207" name="Straight Connector 206"/>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08" name="Group 207"/>
          <p:cNvGrpSpPr/>
          <p:nvPr/>
        </p:nvGrpSpPr>
        <p:grpSpPr>
          <a:xfrm>
            <a:off x="327546" y="1650155"/>
            <a:ext cx="3119270" cy="1504101"/>
            <a:chOff x="-65550" y="1873343"/>
            <a:chExt cx="3119270" cy="1504101"/>
          </a:xfrm>
        </p:grpSpPr>
        <p:sp>
          <p:nvSpPr>
            <p:cNvPr id="209" name="TextBox 208"/>
            <p:cNvSpPr txBox="1"/>
            <p:nvPr/>
          </p:nvSpPr>
          <p:spPr>
            <a:xfrm>
              <a:off x="1449948" y="1873343"/>
              <a:ext cx="1603772" cy="400110"/>
            </a:xfrm>
            <a:prstGeom prst="rect">
              <a:avLst/>
            </a:prstGeom>
            <a:noFill/>
          </p:spPr>
          <p:txBody>
            <a:bodyPr wrap="none" rtlCol="0">
              <a:spAutoFit/>
            </a:bodyPr>
            <a:lstStyle/>
            <a:p>
              <a:pPr algn="r"/>
              <a:r>
                <a:rPr lang="en-US" sz="2000" b="1" smtClean="0">
                  <a:solidFill>
                    <a:schemeClr val="accent1"/>
                  </a:solidFill>
                </a:rPr>
                <a:t>Web Analysis</a:t>
              </a:r>
              <a:endParaRPr lang="en-GB" sz="2000" b="1">
                <a:solidFill>
                  <a:schemeClr val="accent1"/>
                </a:solidFill>
              </a:endParaRPr>
            </a:p>
          </p:txBody>
        </p:sp>
        <p:sp>
          <p:nvSpPr>
            <p:cNvPr id="210" name="Rectangle 209"/>
            <p:cNvSpPr/>
            <p:nvPr/>
          </p:nvSpPr>
          <p:spPr>
            <a:xfrm>
              <a:off x="-65550" y="2207893"/>
              <a:ext cx="3118992" cy="1169551"/>
            </a:xfrm>
            <a:prstGeom prst="rect">
              <a:avLst/>
            </a:prstGeom>
          </p:spPr>
          <p:txBody>
            <a:bodyPr wrap="square">
              <a:spAutoFit/>
            </a:bodyPr>
            <a:lstStyle/>
            <a:p>
              <a:pPr algn="r"/>
              <a:r>
                <a:rPr lang="en-GB" sz="1400"/>
                <a:t>Lorem ipsum dolor sit amet, consectetuer adipiscing elit, sed diam nonummy nibh euismod tincidunt ut laoreet dolore magna aliquam erat volutpat. </a:t>
              </a:r>
              <a:endParaRPr lang="en-GB" sz="1400"/>
            </a:p>
          </p:txBody>
        </p:sp>
      </p:grpSp>
      <p:grpSp>
        <p:nvGrpSpPr>
          <p:cNvPr id="211" name="Group 210"/>
          <p:cNvGrpSpPr/>
          <p:nvPr/>
        </p:nvGrpSpPr>
        <p:grpSpPr>
          <a:xfrm>
            <a:off x="428585" y="4261086"/>
            <a:ext cx="3013276" cy="1504101"/>
            <a:chOff x="40444" y="1873343"/>
            <a:chExt cx="3013276" cy="1504101"/>
          </a:xfrm>
        </p:grpSpPr>
        <p:sp>
          <p:nvSpPr>
            <p:cNvPr id="212" name="TextBox 211"/>
            <p:cNvSpPr txBox="1"/>
            <p:nvPr/>
          </p:nvSpPr>
          <p:spPr>
            <a:xfrm>
              <a:off x="1472838" y="1873343"/>
              <a:ext cx="1580882" cy="400110"/>
            </a:xfrm>
            <a:prstGeom prst="rect">
              <a:avLst/>
            </a:prstGeom>
            <a:noFill/>
          </p:spPr>
          <p:txBody>
            <a:bodyPr wrap="none" rtlCol="0">
              <a:spAutoFit/>
            </a:bodyPr>
            <a:lstStyle/>
            <a:p>
              <a:pPr algn="r"/>
              <a:r>
                <a:rPr lang="en-US" sz="2000" b="1" smtClean="0">
                  <a:solidFill>
                    <a:schemeClr val="accent5"/>
                  </a:solidFill>
                </a:rPr>
                <a:t>HTML Design</a:t>
              </a:r>
              <a:endParaRPr lang="en-GB" sz="2000" b="1">
                <a:solidFill>
                  <a:schemeClr val="accent5"/>
                </a:solidFill>
              </a:endParaRPr>
            </a:p>
          </p:txBody>
        </p:sp>
        <p:sp>
          <p:nvSpPr>
            <p:cNvPr id="213" name="Rectangle 212"/>
            <p:cNvSpPr/>
            <p:nvPr/>
          </p:nvSpPr>
          <p:spPr>
            <a:xfrm>
              <a:off x="40444" y="2207893"/>
              <a:ext cx="3012998" cy="1169551"/>
            </a:xfrm>
            <a:prstGeom prst="rect">
              <a:avLst/>
            </a:prstGeom>
          </p:spPr>
          <p:txBody>
            <a:bodyPr wrap="square">
              <a:spAutoFit/>
            </a:bodyPr>
            <a:lstStyle/>
            <a:p>
              <a:pPr algn="r"/>
              <a:r>
                <a:rPr lang="en-GB" sz="1400"/>
                <a:t>Lorem ipsum dolor sit amet, consectetuer adipiscing elit, sed diam nonummy nibh euismod tincidunt ut laoreet dolore magna aliquam erat volutpat. </a:t>
              </a:r>
              <a:endParaRPr lang="en-GB" sz="1400"/>
            </a:p>
          </p:txBody>
        </p:sp>
      </p:grpSp>
      <p:grpSp>
        <p:nvGrpSpPr>
          <p:cNvPr id="214" name="Group 213"/>
          <p:cNvGrpSpPr/>
          <p:nvPr/>
        </p:nvGrpSpPr>
        <p:grpSpPr>
          <a:xfrm>
            <a:off x="8637664" y="1648240"/>
            <a:ext cx="3017524" cy="1504101"/>
            <a:chOff x="391802" y="1873343"/>
            <a:chExt cx="3017524" cy="1504101"/>
          </a:xfrm>
        </p:grpSpPr>
        <p:sp>
          <p:nvSpPr>
            <p:cNvPr id="215" name="TextBox 214"/>
            <p:cNvSpPr txBox="1"/>
            <p:nvPr/>
          </p:nvSpPr>
          <p:spPr>
            <a:xfrm>
              <a:off x="391802" y="1873343"/>
              <a:ext cx="1780424" cy="400110"/>
            </a:xfrm>
            <a:prstGeom prst="rect">
              <a:avLst/>
            </a:prstGeom>
            <a:noFill/>
          </p:spPr>
          <p:txBody>
            <a:bodyPr wrap="none" rtlCol="0">
              <a:spAutoFit/>
            </a:bodyPr>
            <a:lstStyle/>
            <a:p>
              <a:r>
                <a:rPr lang="en-US" sz="2000" b="1" smtClean="0">
                  <a:solidFill>
                    <a:schemeClr val="accent2"/>
                  </a:solidFill>
                </a:rPr>
                <a:t>Graphic Design</a:t>
              </a:r>
              <a:endParaRPr lang="en-GB" sz="2000" b="1">
                <a:solidFill>
                  <a:schemeClr val="accent2"/>
                </a:solidFill>
              </a:endParaRPr>
            </a:p>
          </p:txBody>
        </p:sp>
        <p:sp>
          <p:nvSpPr>
            <p:cNvPr id="216" name="Rectangle 215"/>
            <p:cNvSpPr/>
            <p:nvPr/>
          </p:nvSpPr>
          <p:spPr>
            <a:xfrm>
              <a:off x="391802" y="2207893"/>
              <a:ext cx="3017524" cy="1169551"/>
            </a:xfrm>
            <a:prstGeom prst="rect">
              <a:avLst/>
            </a:prstGeom>
          </p:spPr>
          <p:txBody>
            <a:bodyPr wrap="square">
              <a:spAutoFit/>
            </a:bodyPr>
            <a:lstStyle/>
            <a:p>
              <a:r>
                <a:rPr lang="en-GB" sz="1400"/>
                <a:t>Lorem ipsum dolor sit amet, consectetuer adipiscing elit, sed diam nonummy nibh euismod tincidunt ut laoreet dolore magna aliquam erat volutpat. </a:t>
              </a:r>
              <a:endParaRPr lang="en-GB" sz="1400"/>
            </a:p>
          </p:txBody>
        </p:sp>
      </p:grpSp>
      <p:sp>
        <p:nvSpPr>
          <p:cNvPr id="218" name="TextBox 217"/>
          <p:cNvSpPr txBox="1"/>
          <p:nvPr/>
        </p:nvSpPr>
        <p:spPr>
          <a:xfrm>
            <a:off x="8637664" y="4261086"/>
            <a:ext cx="1229246" cy="400110"/>
          </a:xfrm>
          <a:prstGeom prst="rect">
            <a:avLst/>
          </a:prstGeom>
          <a:noFill/>
        </p:spPr>
        <p:txBody>
          <a:bodyPr wrap="none" rtlCol="0">
            <a:spAutoFit/>
          </a:bodyPr>
          <a:lstStyle/>
          <a:p>
            <a:r>
              <a:rPr lang="en-US" sz="2000" b="1" smtClean="0">
                <a:solidFill>
                  <a:schemeClr val="accent4"/>
                </a:solidFill>
              </a:rPr>
              <a:t>Illustrator</a:t>
            </a:r>
            <a:endParaRPr lang="en-GB" sz="2000" b="1">
              <a:solidFill>
                <a:schemeClr val="accent4"/>
              </a:solidFill>
            </a:endParaRPr>
          </a:p>
        </p:txBody>
      </p:sp>
      <p:sp>
        <p:nvSpPr>
          <p:cNvPr id="220" name="Rectangle 219"/>
          <p:cNvSpPr/>
          <p:nvPr/>
        </p:nvSpPr>
        <p:spPr>
          <a:xfrm>
            <a:off x="8637663" y="4595635"/>
            <a:ext cx="3167649" cy="1169551"/>
          </a:xfrm>
          <a:prstGeom prst="rect">
            <a:avLst/>
          </a:prstGeom>
        </p:spPr>
        <p:txBody>
          <a:bodyPr wrap="square">
            <a:spAutoFit/>
          </a:bodyPr>
          <a:lstStyle/>
          <a:p>
            <a:r>
              <a:rPr lang="en-GB" sz="1400"/>
              <a:t>Lorem ipsum dolor sit amet, consectetuer adipiscing elit, sed diam nonummy nibh euismod tincidunt ut laoreet dolore magna aliquam erat volutpat. </a:t>
            </a:r>
            <a:endParaRPr lang="en-GB" sz="140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06"/>
                                        </p:tgtEl>
                                        <p:attrNameLst>
                                          <p:attrName>style.visibility</p:attrName>
                                        </p:attrNameLst>
                                      </p:cBhvr>
                                      <p:to>
                                        <p:strVal val="visible"/>
                                      </p:to>
                                    </p:set>
                                    <p:animEffect transition="in" filter="wipe(left)">
                                      <p:cBhvr>
                                        <p:cTn id="11" dur="500"/>
                                        <p:tgtEl>
                                          <p:spTgt spid="20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07"/>
                                        </p:tgtEl>
                                        <p:attrNameLst>
                                          <p:attrName>style.visibility</p:attrName>
                                        </p:attrNameLst>
                                      </p:cBhvr>
                                      <p:to>
                                        <p:strVal val="visible"/>
                                      </p:to>
                                    </p:set>
                                    <p:animEffect transition="in" filter="fade">
                                      <p:cBhvr>
                                        <p:cTn id="15" dur="500"/>
                                        <p:tgtEl>
                                          <p:spTgt spid="207"/>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1000" fill="hold"/>
                                        <p:tgtEl>
                                          <p:spTgt spid="4"/>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208"/>
                                        </p:tgtEl>
                                        <p:attrNameLst>
                                          <p:attrName>style.visibility</p:attrName>
                                        </p:attrNameLst>
                                      </p:cBhvr>
                                      <p:to>
                                        <p:strVal val="visible"/>
                                      </p:to>
                                    </p:set>
                                    <p:animEffect transition="in" filter="fade">
                                      <p:cBhvr>
                                        <p:cTn id="25" dur="500"/>
                                        <p:tgtEl>
                                          <p:spTgt spid="208"/>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211"/>
                                        </p:tgtEl>
                                        <p:attrNameLst>
                                          <p:attrName>style.visibility</p:attrName>
                                        </p:attrNameLst>
                                      </p:cBhvr>
                                      <p:to>
                                        <p:strVal val="visible"/>
                                      </p:to>
                                    </p:set>
                                    <p:animEffect transition="in" filter="fade">
                                      <p:cBhvr>
                                        <p:cTn id="29" dur="500"/>
                                        <p:tgtEl>
                                          <p:spTgt spid="211"/>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214"/>
                                        </p:tgtEl>
                                        <p:attrNameLst>
                                          <p:attrName>style.visibility</p:attrName>
                                        </p:attrNameLst>
                                      </p:cBhvr>
                                      <p:to>
                                        <p:strVal val="visible"/>
                                      </p:to>
                                    </p:set>
                                    <p:animEffect transition="in" filter="fade">
                                      <p:cBhvr>
                                        <p:cTn id="33" dur="500"/>
                                        <p:tgtEl>
                                          <p:spTgt spid="214"/>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220"/>
                                        </p:tgtEl>
                                        <p:attrNameLst>
                                          <p:attrName>style.visibility</p:attrName>
                                        </p:attrNameLst>
                                      </p:cBhvr>
                                      <p:to>
                                        <p:strVal val="visible"/>
                                      </p:to>
                                    </p:set>
                                    <p:animEffect transition="in" filter="fade">
                                      <p:cBhvr>
                                        <p:cTn id="37" dur="5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06" grpId="0"/>
      <p:bldP spid="220"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Human Brain Infographic</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4" name="Group 3"/>
          <p:cNvGrpSpPr/>
          <p:nvPr/>
        </p:nvGrpSpPr>
        <p:grpSpPr>
          <a:xfrm>
            <a:off x="6832419" y="1081336"/>
            <a:ext cx="4720516" cy="5776664"/>
            <a:chOff x="6879858" y="429930"/>
            <a:chExt cx="5192568" cy="6354330"/>
          </a:xfrm>
        </p:grpSpPr>
        <p:sp>
          <p:nvSpPr>
            <p:cNvPr id="5" name="Freeform 5"/>
            <p:cNvSpPr/>
            <p:nvPr/>
          </p:nvSpPr>
          <p:spPr bwMode="auto">
            <a:xfrm>
              <a:off x="6879858" y="429930"/>
              <a:ext cx="5192568" cy="6354330"/>
            </a:xfrm>
            <a:custGeom>
              <a:avLst/>
              <a:gdLst>
                <a:gd name="T0" fmla="*/ 1412 w 1646"/>
                <a:gd name="T1" fmla="*/ 1674 h 2015"/>
                <a:gd name="T2" fmla="*/ 1372 w 1646"/>
                <a:gd name="T3" fmla="*/ 1163 h 2015"/>
                <a:gd name="T4" fmla="*/ 1439 w 1646"/>
                <a:gd name="T5" fmla="*/ 1075 h 2015"/>
                <a:gd name="T6" fmla="*/ 1536 w 1646"/>
                <a:gd name="T7" fmla="*/ 808 h 2015"/>
                <a:gd name="T8" fmla="*/ 1247 w 1646"/>
                <a:gd name="T9" fmla="*/ 156 h 2015"/>
                <a:gd name="T10" fmla="*/ 493 w 1646"/>
                <a:gd name="T11" fmla="*/ 100 h 2015"/>
                <a:gd name="T12" fmla="*/ 398 w 1646"/>
                <a:gd name="T13" fmla="*/ 157 h 2015"/>
                <a:gd name="T14" fmla="*/ 163 w 1646"/>
                <a:gd name="T15" fmla="*/ 524 h 2015"/>
                <a:gd name="T16" fmla="*/ 126 w 1646"/>
                <a:gd name="T17" fmla="*/ 617 h 2015"/>
                <a:gd name="T18" fmla="*/ 134 w 1646"/>
                <a:gd name="T19" fmla="*/ 682 h 2015"/>
                <a:gd name="T20" fmla="*/ 133 w 1646"/>
                <a:gd name="T21" fmla="*/ 749 h 2015"/>
                <a:gd name="T22" fmla="*/ 20 w 1646"/>
                <a:gd name="T23" fmla="*/ 977 h 2015"/>
                <a:gd name="T24" fmla="*/ 1 w 1646"/>
                <a:gd name="T25" fmla="*/ 1022 h 2015"/>
                <a:gd name="T26" fmla="*/ 35 w 1646"/>
                <a:gd name="T27" fmla="*/ 1079 h 2015"/>
                <a:gd name="T28" fmla="*/ 89 w 1646"/>
                <a:gd name="T29" fmla="*/ 1092 h 2015"/>
                <a:gd name="T30" fmla="*/ 103 w 1646"/>
                <a:gd name="T31" fmla="*/ 1178 h 2015"/>
                <a:gd name="T32" fmla="*/ 88 w 1646"/>
                <a:gd name="T33" fmla="*/ 1208 h 2015"/>
                <a:gd name="T34" fmla="*/ 113 w 1646"/>
                <a:gd name="T35" fmla="*/ 1250 h 2015"/>
                <a:gd name="T36" fmla="*/ 141 w 1646"/>
                <a:gd name="T37" fmla="*/ 1260 h 2015"/>
                <a:gd name="T38" fmla="*/ 118 w 1646"/>
                <a:gd name="T39" fmla="*/ 1278 h 2015"/>
                <a:gd name="T40" fmla="*/ 136 w 1646"/>
                <a:gd name="T41" fmla="*/ 1339 h 2015"/>
                <a:gd name="T42" fmla="*/ 151 w 1646"/>
                <a:gd name="T43" fmla="*/ 1373 h 2015"/>
                <a:gd name="T44" fmla="*/ 139 w 1646"/>
                <a:gd name="T45" fmla="*/ 1432 h 2015"/>
                <a:gd name="T46" fmla="*/ 215 w 1646"/>
                <a:gd name="T47" fmla="*/ 1540 h 2015"/>
                <a:gd name="T48" fmla="*/ 436 w 1646"/>
                <a:gd name="T49" fmla="*/ 1546 h 2015"/>
                <a:gd name="T50" fmla="*/ 541 w 1646"/>
                <a:gd name="T51" fmla="*/ 1617 h 2015"/>
                <a:gd name="T52" fmla="*/ 560 w 1646"/>
                <a:gd name="T53" fmla="*/ 1684 h 2015"/>
                <a:gd name="T54" fmla="*/ 644 w 1646"/>
                <a:gd name="T55" fmla="*/ 1879 h 2015"/>
                <a:gd name="T56" fmla="*/ 607 w 1646"/>
                <a:gd name="T57" fmla="*/ 2015 h 2015"/>
                <a:gd name="T58" fmla="*/ 1646 w 1646"/>
                <a:gd name="T59" fmla="*/ 2015 h 2015"/>
                <a:gd name="T60" fmla="*/ 1412 w 1646"/>
                <a:gd name="T61" fmla="*/ 1674 h 2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46" h="2015">
                  <a:moveTo>
                    <a:pt x="1412" y="1674"/>
                  </a:moveTo>
                  <a:cubicBezTo>
                    <a:pt x="1287" y="1534"/>
                    <a:pt x="1265" y="1326"/>
                    <a:pt x="1372" y="1163"/>
                  </a:cubicBezTo>
                  <a:cubicBezTo>
                    <a:pt x="1391" y="1135"/>
                    <a:pt x="1413" y="1106"/>
                    <a:pt x="1439" y="1075"/>
                  </a:cubicBezTo>
                  <a:cubicBezTo>
                    <a:pt x="1499" y="1000"/>
                    <a:pt x="1530" y="907"/>
                    <a:pt x="1536" y="808"/>
                  </a:cubicBezTo>
                  <a:cubicBezTo>
                    <a:pt x="1551" y="579"/>
                    <a:pt x="1439" y="291"/>
                    <a:pt x="1247" y="156"/>
                  </a:cubicBezTo>
                  <a:cubicBezTo>
                    <a:pt x="1032" y="18"/>
                    <a:pt x="744" y="0"/>
                    <a:pt x="493" y="100"/>
                  </a:cubicBezTo>
                  <a:cubicBezTo>
                    <a:pt x="460" y="116"/>
                    <a:pt x="429" y="135"/>
                    <a:pt x="398" y="157"/>
                  </a:cubicBezTo>
                  <a:cubicBezTo>
                    <a:pt x="258" y="258"/>
                    <a:pt x="224" y="369"/>
                    <a:pt x="163" y="524"/>
                  </a:cubicBezTo>
                  <a:cubicBezTo>
                    <a:pt x="151" y="554"/>
                    <a:pt x="133" y="585"/>
                    <a:pt x="126" y="617"/>
                  </a:cubicBezTo>
                  <a:cubicBezTo>
                    <a:pt x="119" y="652"/>
                    <a:pt x="127" y="664"/>
                    <a:pt x="134" y="682"/>
                  </a:cubicBezTo>
                  <a:cubicBezTo>
                    <a:pt x="145" y="707"/>
                    <a:pt x="144" y="723"/>
                    <a:pt x="133" y="749"/>
                  </a:cubicBezTo>
                  <a:cubicBezTo>
                    <a:pt x="97" y="826"/>
                    <a:pt x="65" y="904"/>
                    <a:pt x="20" y="977"/>
                  </a:cubicBezTo>
                  <a:cubicBezTo>
                    <a:pt x="12" y="989"/>
                    <a:pt x="2" y="1005"/>
                    <a:pt x="1" y="1022"/>
                  </a:cubicBezTo>
                  <a:cubicBezTo>
                    <a:pt x="0" y="1046"/>
                    <a:pt x="11" y="1070"/>
                    <a:pt x="35" y="1079"/>
                  </a:cubicBezTo>
                  <a:cubicBezTo>
                    <a:pt x="52" y="1085"/>
                    <a:pt x="71" y="1083"/>
                    <a:pt x="89" y="1092"/>
                  </a:cubicBezTo>
                  <a:cubicBezTo>
                    <a:pt x="130" y="1112"/>
                    <a:pt x="124" y="1148"/>
                    <a:pt x="103" y="1178"/>
                  </a:cubicBezTo>
                  <a:cubicBezTo>
                    <a:pt x="96" y="1189"/>
                    <a:pt x="89" y="1199"/>
                    <a:pt x="88" y="1208"/>
                  </a:cubicBezTo>
                  <a:cubicBezTo>
                    <a:pt x="85" y="1225"/>
                    <a:pt x="90" y="1240"/>
                    <a:pt x="113" y="1250"/>
                  </a:cubicBezTo>
                  <a:cubicBezTo>
                    <a:pt x="120" y="1254"/>
                    <a:pt x="130" y="1257"/>
                    <a:pt x="141" y="1260"/>
                  </a:cubicBezTo>
                  <a:cubicBezTo>
                    <a:pt x="131" y="1266"/>
                    <a:pt x="123" y="1272"/>
                    <a:pt x="118" y="1278"/>
                  </a:cubicBezTo>
                  <a:cubicBezTo>
                    <a:pt x="94" y="1302"/>
                    <a:pt x="114" y="1325"/>
                    <a:pt x="136" y="1339"/>
                  </a:cubicBezTo>
                  <a:cubicBezTo>
                    <a:pt x="150" y="1348"/>
                    <a:pt x="159" y="1356"/>
                    <a:pt x="151" y="1373"/>
                  </a:cubicBezTo>
                  <a:cubicBezTo>
                    <a:pt x="142" y="1393"/>
                    <a:pt x="139" y="1413"/>
                    <a:pt x="139" y="1432"/>
                  </a:cubicBezTo>
                  <a:cubicBezTo>
                    <a:pt x="140" y="1481"/>
                    <a:pt x="166" y="1527"/>
                    <a:pt x="215" y="1540"/>
                  </a:cubicBezTo>
                  <a:cubicBezTo>
                    <a:pt x="277" y="1556"/>
                    <a:pt x="371" y="1542"/>
                    <a:pt x="436" y="1546"/>
                  </a:cubicBezTo>
                  <a:cubicBezTo>
                    <a:pt x="483" y="1550"/>
                    <a:pt x="520" y="1567"/>
                    <a:pt x="541" y="1617"/>
                  </a:cubicBezTo>
                  <a:cubicBezTo>
                    <a:pt x="550" y="1639"/>
                    <a:pt x="555" y="1661"/>
                    <a:pt x="560" y="1684"/>
                  </a:cubicBezTo>
                  <a:cubicBezTo>
                    <a:pt x="577" y="1767"/>
                    <a:pt x="616" y="1806"/>
                    <a:pt x="644" y="1879"/>
                  </a:cubicBezTo>
                  <a:cubicBezTo>
                    <a:pt x="660" y="1920"/>
                    <a:pt x="660" y="1966"/>
                    <a:pt x="607" y="2015"/>
                  </a:cubicBezTo>
                  <a:cubicBezTo>
                    <a:pt x="1646" y="2015"/>
                    <a:pt x="1646" y="2015"/>
                    <a:pt x="1646" y="2015"/>
                  </a:cubicBezTo>
                  <a:cubicBezTo>
                    <a:pt x="1600" y="1886"/>
                    <a:pt x="1527" y="1803"/>
                    <a:pt x="1412" y="1674"/>
                  </a:cubicBez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6" name="Freeform 6"/>
            <p:cNvSpPr/>
            <p:nvPr/>
          </p:nvSpPr>
          <p:spPr bwMode="auto">
            <a:xfrm>
              <a:off x="6879858" y="546828"/>
              <a:ext cx="2561648" cy="6237432"/>
            </a:xfrm>
            <a:custGeom>
              <a:avLst/>
              <a:gdLst>
                <a:gd name="T0" fmla="*/ 812 w 812"/>
                <a:gd name="T1" fmla="*/ 0 h 1978"/>
                <a:gd name="T2" fmla="*/ 493 w 812"/>
                <a:gd name="T3" fmla="*/ 63 h 1978"/>
                <a:gd name="T4" fmla="*/ 398 w 812"/>
                <a:gd name="T5" fmla="*/ 120 h 1978"/>
                <a:gd name="T6" fmla="*/ 163 w 812"/>
                <a:gd name="T7" fmla="*/ 487 h 1978"/>
                <a:gd name="T8" fmla="*/ 126 w 812"/>
                <a:gd name="T9" fmla="*/ 580 h 1978"/>
                <a:gd name="T10" fmla="*/ 134 w 812"/>
                <a:gd name="T11" fmla="*/ 645 h 1978"/>
                <a:gd name="T12" fmla="*/ 133 w 812"/>
                <a:gd name="T13" fmla="*/ 712 h 1978"/>
                <a:gd name="T14" fmla="*/ 20 w 812"/>
                <a:gd name="T15" fmla="*/ 940 h 1978"/>
                <a:gd name="T16" fmla="*/ 1 w 812"/>
                <a:gd name="T17" fmla="*/ 985 h 1978"/>
                <a:gd name="T18" fmla="*/ 35 w 812"/>
                <a:gd name="T19" fmla="*/ 1042 h 1978"/>
                <a:gd name="T20" fmla="*/ 89 w 812"/>
                <a:gd name="T21" fmla="*/ 1055 h 1978"/>
                <a:gd name="T22" fmla="*/ 103 w 812"/>
                <a:gd name="T23" fmla="*/ 1141 h 1978"/>
                <a:gd name="T24" fmla="*/ 88 w 812"/>
                <a:gd name="T25" fmla="*/ 1171 h 1978"/>
                <a:gd name="T26" fmla="*/ 113 w 812"/>
                <a:gd name="T27" fmla="*/ 1213 h 1978"/>
                <a:gd name="T28" fmla="*/ 141 w 812"/>
                <a:gd name="T29" fmla="*/ 1223 h 1978"/>
                <a:gd name="T30" fmla="*/ 118 w 812"/>
                <a:gd name="T31" fmla="*/ 1241 h 1978"/>
                <a:gd name="T32" fmla="*/ 136 w 812"/>
                <a:gd name="T33" fmla="*/ 1302 h 1978"/>
                <a:gd name="T34" fmla="*/ 151 w 812"/>
                <a:gd name="T35" fmla="*/ 1336 h 1978"/>
                <a:gd name="T36" fmla="*/ 139 w 812"/>
                <a:gd name="T37" fmla="*/ 1395 h 1978"/>
                <a:gd name="T38" fmla="*/ 215 w 812"/>
                <a:gd name="T39" fmla="*/ 1503 h 1978"/>
                <a:gd name="T40" fmla="*/ 436 w 812"/>
                <a:gd name="T41" fmla="*/ 1509 h 1978"/>
                <a:gd name="T42" fmla="*/ 541 w 812"/>
                <a:gd name="T43" fmla="*/ 1580 h 1978"/>
                <a:gd name="T44" fmla="*/ 560 w 812"/>
                <a:gd name="T45" fmla="*/ 1647 h 1978"/>
                <a:gd name="T46" fmla="*/ 644 w 812"/>
                <a:gd name="T47" fmla="*/ 1842 h 1978"/>
                <a:gd name="T48" fmla="*/ 607 w 812"/>
                <a:gd name="T49" fmla="*/ 1978 h 1978"/>
                <a:gd name="T50" fmla="*/ 812 w 812"/>
                <a:gd name="T51" fmla="*/ 1978 h 1978"/>
                <a:gd name="T52" fmla="*/ 812 w 812"/>
                <a:gd name="T53" fmla="*/ 0 h 1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12" h="1978">
                  <a:moveTo>
                    <a:pt x="812" y="0"/>
                  </a:moveTo>
                  <a:cubicBezTo>
                    <a:pt x="704" y="1"/>
                    <a:pt x="596" y="22"/>
                    <a:pt x="493" y="63"/>
                  </a:cubicBezTo>
                  <a:cubicBezTo>
                    <a:pt x="460" y="79"/>
                    <a:pt x="429" y="98"/>
                    <a:pt x="398" y="120"/>
                  </a:cubicBezTo>
                  <a:cubicBezTo>
                    <a:pt x="258" y="221"/>
                    <a:pt x="224" y="332"/>
                    <a:pt x="163" y="487"/>
                  </a:cubicBezTo>
                  <a:cubicBezTo>
                    <a:pt x="151" y="517"/>
                    <a:pt x="133" y="548"/>
                    <a:pt x="126" y="580"/>
                  </a:cubicBezTo>
                  <a:cubicBezTo>
                    <a:pt x="119" y="615"/>
                    <a:pt x="127" y="627"/>
                    <a:pt x="134" y="645"/>
                  </a:cubicBezTo>
                  <a:cubicBezTo>
                    <a:pt x="145" y="670"/>
                    <a:pt x="144" y="686"/>
                    <a:pt x="133" y="712"/>
                  </a:cubicBezTo>
                  <a:cubicBezTo>
                    <a:pt x="97" y="789"/>
                    <a:pt x="65" y="867"/>
                    <a:pt x="20" y="940"/>
                  </a:cubicBezTo>
                  <a:cubicBezTo>
                    <a:pt x="12" y="952"/>
                    <a:pt x="2" y="968"/>
                    <a:pt x="1" y="985"/>
                  </a:cubicBezTo>
                  <a:cubicBezTo>
                    <a:pt x="0" y="1009"/>
                    <a:pt x="11" y="1033"/>
                    <a:pt x="35" y="1042"/>
                  </a:cubicBezTo>
                  <a:cubicBezTo>
                    <a:pt x="52" y="1048"/>
                    <a:pt x="71" y="1046"/>
                    <a:pt x="89" y="1055"/>
                  </a:cubicBezTo>
                  <a:cubicBezTo>
                    <a:pt x="130" y="1075"/>
                    <a:pt x="124" y="1111"/>
                    <a:pt x="103" y="1141"/>
                  </a:cubicBezTo>
                  <a:cubicBezTo>
                    <a:pt x="96" y="1152"/>
                    <a:pt x="89" y="1162"/>
                    <a:pt x="88" y="1171"/>
                  </a:cubicBezTo>
                  <a:cubicBezTo>
                    <a:pt x="85" y="1188"/>
                    <a:pt x="90" y="1203"/>
                    <a:pt x="113" y="1213"/>
                  </a:cubicBezTo>
                  <a:cubicBezTo>
                    <a:pt x="120" y="1217"/>
                    <a:pt x="130" y="1220"/>
                    <a:pt x="141" y="1223"/>
                  </a:cubicBezTo>
                  <a:cubicBezTo>
                    <a:pt x="131" y="1229"/>
                    <a:pt x="123" y="1235"/>
                    <a:pt x="118" y="1241"/>
                  </a:cubicBezTo>
                  <a:cubicBezTo>
                    <a:pt x="94" y="1265"/>
                    <a:pt x="114" y="1288"/>
                    <a:pt x="136" y="1302"/>
                  </a:cubicBezTo>
                  <a:cubicBezTo>
                    <a:pt x="150" y="1311"/>
                    <a:pt x="159" y="1319"/>
                    <a:pt x="151" y="1336"/>
                  </a:cubicBezTo>
                  <a:cubicBezTo>
                    <a:pt x="142" y="1356"/>
                    <a:pt x="139" y="1376"/>
                    <a:pt x="139" y="1395"/>
                  </a:cubicBezTo>
                  <a:cubicBezTo>
                    <a:pt x="140" y="1444"/>
                    <a:pt x="166" y="1490"/>
                    <a:pt x="215" y="1503"/>
                  </a:cubicBezTo>
                  <a:cubicBezTo>
                    <a:pt x="277" y="1519"/>
                    <a:pt x="371" y="1505"/>
                    <a:pt x="436" y="1509"/>
                  </a:cubicBezTo>
                  <a:cubicBezTo>
                    <a:pt x="483" y="1513"/>
                    <a:pt x="520" y="1530"/>
                    <a:pt x="541" y="1580"/>
                  </a:cubicBezTo>
                  <a:cubicBezTo>
                    <a:pt x="550" y="1602"/>
                    <a:pt x="555" y="1624"/>
                    <a:pt x="560" y="1647"/>
                  </a:cubicBezTo>
                  <a:cubicBezTo>
                    <a:pt x="577" y="1730"/>
                    <a:pt x="616" y="1769"/>
                    <a:pt x="644" y="1842"/>
                  </a:cubicBezTo>
                  <a:cubicBezTo>
                    <a:pt x="660" y="1883"/>
                    <a:pt x="660" y="1929"/>
                    <a:pt x="607" y="1978"/>
                  </a:cubicBezTo>
                  <a:cubicBezTo>
                    <a:pt x="812" y="1978"/>
                    <a:pt x="812" y="1978"/>
                    <a:pt x="812" y="1978"/>
                  </a:cubicBezTo>
                  <a:cubicBezTo>
                    <a:pt x="812" y="0"/>
                    <a:pt x="812" y="0"/>
                    <a:pt x="812" y="0"/>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7" name="Freeform 7"/>
            <p:cNvSpPr/>
            <p:nvPr/>
          </p:nvSpPr>
          <p:spPr bwMode="auto">
            <a:xfrm>
              <a:off x="7040052" y="429930"/>
              <a:ext cx="4732193" cy="2908012"/>
            </a:xfrm>
            <a:custGeom>
              <a:avLst/>
              <a:gdLst>
                <a:gd name="T0" fmla="*/ 1466 w 1500"/>
                <a:gd name="T1" fmla="*/ 922 h 922"/>
                <a:gd name="T2" fmla="*/ 1485 w 1500"/>
                <a:gd name="T3" fmla="*/ 808 h 922"/>
                <a:gd name="T4" fmla="*/ 1196 w 1500"/>
                <a:gd name="T5" fmla="*/ 156 h 922"/>
                <a:gd name="T6" fmla="*/ 442 w 1500"/>
                <a:gd name="T7" fmla="*/ 100 h 922"/>
                <a:gd name="T8" fmla="*/ 347 w 1500"/>
                <a:gd name="T9" fmla="*/ 157 h 922"/>
                <a:gd name="T10" fmla="*/ 112 w 1500"/>
                <a:gd name="T11" fmla="*/ 524 h 922"/>
                <a:gd name="T12" fmla="*/ 75 w 1500"/>
                <a:gd name="T13" fmla="*/ 617 h 922"/>
                <a:gd name="T14" fmla="*/ 83 w 1500"/>
                <a:gd name="T15" fmla="*/ 682 h 922"/>
                <a:gd name="T16" fmla="*/ 82 w 1500"/>
                <a:gd name="T17" fmla="*/ 749 h 922"/>
                <a:gd name="T18" fmla="*/ 0 w 1500"/>
                <a:gd name="T19" fmla="*/ 922 h 922"/>
                <a:gd name="T20" fmla="*/ 1466 w 1500"/>
                <a:gd name="T21" fmla="*/ 922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0" h="922">
                  <a:moveTo>
                    <a:pt x="1466" y="922"/>
                  </a:moveTo>
                  <a:cubicBezTo>
                    <a:pt x="1476" y="885"/>
                    <a:pt x="1483" y="847"/>
                    <a:pt x="1485" y="808"/>
                  </a:cubicBezTo>
                  <a:cubicBezTo>
                    <a:pt x="1500" y="579"/>
                    <a:pt x="1388" y="291"/>
                    <a:pt x="1196" y="156"/>
                  </a:cubicBezTo>
                  <a:cubicBezTo>
                    <a:pt x="981" y="18"/>
                    <a:pt x="693" y="0"/>
                    <a:pt x="442" y="100"/>
                  </a:cubicBezTo>
                  <a:cubicBezTo>
                    <a:pt x="409" y="116"/>
                    <a:pt x="378" y="135"/>
                    <a:pt x="347" y="157"/>
                  </a:cubicBezTo>
                  <a:cubicBezTo>
                    <a:pt x="207" y="258"/>
                    <a:pt x="173" y="369"/>
                    <a:pt x="112" y="524"/>
                  </a:cubicBezTo>
                  <a:cubicBezTo>
                    <a:pt x="100" y="554"/>
                    <a:pt x="82" y="585"/>
                    <a:pt x="75" y="617"/>
                  </a:cubicBezTo>
                  <a:cubicBezTo>
                    <a:pt x="68" y="652"/>
                    <a:pt x="76" y="664"/>
                    <a:pt x="83" y="682"/>
                  </a:cubicBezTo>
                  <a:cubicBezTo>
                    <a:pt x="94" y="707"/>
                    <a:pt x="93" y="723"/>
                    <a:pt x="82" y="749"/>
                  </a:cubicBezTo>
                  <a:cubicBezTo>
                    <a:pt x="55" y="807"/>
                    <a:pt x="30" y="866"/>
                    <a:pt x="0" y="922"/>
                  </a:cubicBezTo>
                  <a:cubicBezTo>
                    <a:pt x="1466" y="922"/>
                    <a:pt x="1466" y="922"/>
                    <a:pt x="1466" y="922"/>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8" name="Freeform 8"/>
            <p:cNvSpPr/>
            <p:nvPr/>
          </p:nvSpPr>
          <p:spPr bwMode="auto">
            <a:xfrm>
              <a:off x="7040052" y="546828"/>
              <a:ext cx="2401454" cy="2791114"/>
            </a:xfrm>
            <a:custGeom>
              <a:avLst/>
              <a:gdLst>
                <a:gd name="T0" fmla="*/ 761 w 761"/>
                <a:gd name="T1" fmla="*/ 0 h 885"/>
                <a:gd name="T2" fmla="*/ 442 w 761"/>
                <a:gd name="T3" fmla="*/ 63 h 885"/>
                <a:gd name="T4" fmla="*/ 347 w 761"/>
                <a:gd name="T5" fmla="*/ 120 h 885"/>
                <a:gd name="T6" fmla="*/ 112 w 761"/>
                <a:gd name="T7" fmla="*/ 487 h 885"/>
                <a:gd name="T8" fmla="*/ 75 w 761"/>
                <a:gd name="T9" fmla="*/ 580 h 885"/>
                <a:gd name="T10" fmla="*/ 83 w 761"/>
                <a:gd name="T11" fmla="*/ 645 h 885"/>
                <a:gd name="T12" fmla="*/ 82 w 761"/>
                <a:gd name="T13" fmla="*/ 712 h 885"/>
                <a:gd name="T14" fmla="*/ 0 w 761"/>
                <a:gd name="T15" fmla="*/ 885 h 885"/>
                <a:gd name="T16" fmla="*/ 761 w 761"/>
                <a:gd name="T17" fmla="*/ 885 h 885"/>
                <a:gd name="T18" fmla="*/ 761 w 761"/>
                <a:gd name="T19" fmla="*/ 0 h 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1" h="885">
                  <a:moveTo>
                    <a:pt x="761" y="0"/>
                  </a:moveTo>
                  <a:cubicBezTo>
                    <a:pt x="653" y="1"/>
                    <a:pt x="545" y="22"/>
                    <a:pt x="442" y="63"/>
                  </a:cubicBezTo>
                  <a:cubicBezTo>
                    <a:pt x="409" y="79"/>
                    <a:pt x="378" y="98"/>
                    <a:pt x="347" y="120"/>
                  </a:cubicBezTo>
                  <a:cubicBezTo>
                    <a:pt x="207" y="221"/>
                    <a:pt x="173" y="332"/>
                    <a:pt x="112" y="487"/>
                  </a:cubicBezTo>
                  <a:cubicBezTo>
                    <a:pt x="100" y="517"/>
                    <a:pt x="82" y="548"/>
                    <a:pt x="75" y="580"/>
                  </a:cubicBezTo>
                  <a:cubicBezTo>
                    <a:pt x="68" y="615"/>
                    <a:pt x="76" y="627"/>
                    <a:pt x="83" y="645"/>
                  </a:cubicBezTo>
                  <a:cubicBezTo>
                    <a:pt x="94" y="670"/>
                    <a:pt x="93" y="686"/>
                    <a:pt x="82" y="712"/>
                  </a:cubicBezTo>
                  <a:cubicBezTo>
                    <a:pt x="55" y="770"/>
                    <a:pt x="30" y="829"/>
                    <a:pt x="0" y="885"/>
                  </a:cubicBezTo>
                  <a:cubicBezTo>
                    <a:pt x="761" y="885"/>
                    <a:pt x="761" y="885"/>
                    <a:pt x="761" y="885"/>
                  </a:cubicBezTo>
                  <a:cubicBezTo>
                    <a:pt x="761" y="0"/>
                    <a:pt x="761" y="0"/>
                    <a:pt x="761"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9" name="Freeform 9"/>
            <p:cNvSpPr/>
            <p:nvPr/>
          </p:nvSpPr>
          <p:spPr bwMode="auto">
            <a:xfrm>
              <a:off x="8917631" y="2372454"/>
              <a:ext cx="236682" cy="785091"/>
            </a:xfrm>
            <a:custGeom>
              <a:avLst/>
              <a:gdLst>
                <a:gd name="T0" fmla="*/ 164 w 164"/>
                <a:gd name="T1" fmla="*/ 0 h 544"/>
                <a:gd name="T2" fmla="*/ 164 w 164"/>
                <a:gd name="T3" fmla="*/ 544 h 544"/>
                <a:gd name="T4" fmla="*/ 72 w 164"/>
                <a:gd name="T5" fmla="*/ 544 h 544"/>
                <a:gd name="T6" fmla="*/ 72 w 164"/>
                <a:gd name="T7" fmla="*/ 75 h 544"/>
                <a:gd name="T8" fmla="*/ 41 w 164"/>
                <a:gd name="T9" fmla="*/ 134 h 544"/>
                <a:gd name="T10" fmla="*/ 0 w 164"/>
                <a:gd name="T11" fmla="*/ 110 h 544"/>
                <a:gd name="T12" fmla="*/ 63 w 164"/>
                <a:gd name="T13" fmla="*/ 0 h 544"/>
                <a:gd name="T14" fmla="*/ 164 w 164"/>
                <a:gd name="T15" fmla="*/ 0 h 544"/>
                <a:gd name="T16" fmla="*/ 164 w 164"/>
                <a:gd name="T17" fmla="*/ 0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4" h="544">
                  <a:moveTo>
                    <a:pt x="164" y="0"/>
                  </a:moveTo>
                  <a:lnTo>
                    <a:pt x="164" y="544"/>
                  </a:lnTo>
                  <a:lnTo>
                    <a:pt x="72" y="544"/>
                  </a:lnTo>
                  <a:lnTo>
                    <a:pt x="72" y="75"/>
                  </a:lnTo>
                  <a:lnTo>
                    <a:pt x="41" y="134"/>
                  </a:lnTo>
                  <a:lnTo>
                    <a:pt x="0" y="110"/>
                  </a:lnTo>
                  <a:lnTo>
                    <a:pt x="63" y="0"/>
                  </a:lnTo>
                  <a:lnTo>
                    <a:pt x="164" y="0"/>
                  </a:lnTo>
                  <a:lnTo>
                    <a:pt x="164" y="0"/>
                  </a:lnTo>
                  <a:close/>
                </a:path>
              </a:pathLst>
            </a:custGeom>
            <a:solidFill>
              <a:schemeClr val="bg2"/>
            </a:solidFill>
            <a:ln>
              <a:noFill/>
            </a:ln>
          </p:spPr>
          <p:txBody>
            <a:bodyPr vert="horz" wrap="square" lIns="91440" tIns="45720" rIns="91440" bIns="45720" numCol="1" anchor="t" anchorCtr="0" compatLnSpc="1"/>
            <a:lstStyle/>
            <a:p>
              <a:endParaRPr lang="zh-CN" altLang="en-US"/>
            </a:p>
          </p:txBody>
        </p:sp>
        <p:sp>
          <p:nvSpPr>
            <p:cNvPr id="10" name="Freeform 10"/>
            <p:cNvSpPr/>
            <p:nvPr/>
          </p:nvSpPr>
          <p:spPr bwMode="auto">
            <a:xfrm>
              <a:off x="9620461" y="2372454"/>
              <a:ext cx="347807" cy="785091"/>
            </a:xfrm>
            <a:custGeom>
              <a:avLst/>
              <a:gdLst>
                <a:gd name="T0" fmla="*/ 105 w 110"/>
                <a:gd name="T1" fmla="*/ 98 h 249"/>
                <a:gd name="T2" fmla="*/ 110 w 110"/>
                <a:gd name="T3" fmla="*/ 79 h 249"/>
                <a:gd name="T4" fmla="*/ 110 w 110"/>
                <a:gd name="T5" fmla="*/ 38 h 249"/>
                <a:gd name="T6" fmla="*/ 99 w 110"/>
                <a:gd name="T7" fmla="*/ 11 h 249"/>
                <a:gd name="T8" fmla="*/ 72 w 110"/>
                <a:gd name="T9" fmla="*/ 0 h 249"/>
                <a:gd name="T10" fmla="*/ 38 w 110"/>
                <a:gd name="T11" fmla="*/ 0 h 249"/>
                <a:gd name="T12" fmla="*/ 11 w 110"/>
                <a:gd name="T13" fmla="*/ 11 h 249"/>
                <a:gd name="T14" fmla="*/ 0 w 110"/>
                <a:gd name="T15" fmla="*/ 38 h 249"/>
                <a:gd name="T16" fmla="*/ 0 w 110"/>
                <a:gd name="T17" fmla="*/ 70 h 249"/>
                <a:gd name="T18" fmla="*/ 41 w 110"/>
                <a:gd name="T19" fmla="*/ 70 h 249"/>
                <a:gd name="T20" fmla="*/ 41 w 110"/>
                <a:gd name="T21" fmla="*/ 35 h 249"/>
                <a:gd name="T22" fmla="*/ 69 w 110"/>
                <a:gd name="T23" fmla="*/ 35 h 249"/>
                <a:gd name="T24" fmla="*/ 69 w 110"/>
                <a:gd name="T25" fmla="*/ 91 h 249"/>
                <a:gd name="T26" fmla="*/ 0 w 110"/>
                <a:gd name="T27" fmla="*/ 215 h 249"/>
                <a:gd name="T28" fmla="*/ 0 w 110"/>
                <a:gd name="T29" fmla="*/ 249 h 249"/>
                <a:gd name="T30" fmla="*/ 110 w 110"/>
                <a:gd name="T31" fmla="*/ 249 h 249"/>
                <a:gd name="T32" fmla="*/ 110 w 110"/>
                <a:gd name="T33" fmla="*/ 215 h 249"/>
                <a:gd name="T34" fmla="*/ 40 w 110"/>
                <a:gd name="T35" fmla="*/ 215 h 249"/>
                <a:gd name="T36" fmla="*/ 105 w 110"/>
                <a:gd name="T37"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0" h="249">
                  <a:moveTo>
                    <a:pt x="105" y="98"/>
                  </a:moveTo>
                  <a:cubicBezTo>
                    <a:pt x="109" y="92"/>
                    <a:pt x="110" y="86"/>
                    <a:pt x="110" y="79"/>
                  </a:cubicBezTo>
                  <a:cubicBezTo>
                    <a:pt x="110" y="38"/>
                    <a:pt x="110" y="38"/>
                    <a:pt x="110" y="38"/>
                  </a:cubicBezTo>
                  <a:cubicBezTo>
                    <a:pt x="110" y="28"/>
                    <a:pt x="107" y="19"/>
                    <a:pt x="99" y="11"/>
                  </a:cubicBezTo>
                  <a:cubicBezTo>
                    <a:pt x="92" y="4"/>
                    <a:pt x="83" y="0"/>
                    <a:pt x="72" y="0"/>
                  </a:cubicBezTo>
                  <a:cubicBezTo>
                    <a:pt x="38" y="0"/>
                    <a:pt x="38" y="0"/>
                    <a:pt x="38" y="0"/>
                  </a:cubicBezTo>
                  <a:cubicBezTo>
                    <a:pt x="28" y="0"/>
                    <a:pt x="19" y="4"/>
                    <a:pt x="11" y="11"/>
                  </a:cubicBezTo>
                  <a:cubicBezTo>
                    <a:pt x="4" y="19"/>
                    <a:pt x="0" y="28"/>
                    <a:pt x="0" y="38"/>
                  </a:cubicBezTo>
                  <a:cubicBezTo>
                    <a:pt x="0" y="70"/>
                    <a:pt x="0" y="70"/>
                    <a:pt x="0" y="70"/>
                  </a:cubicBezTo>
                  <a:cubicBezTo>
                    <a:pt x="41" y="70"/>
                    <a:pt x="41" y="70"/>
                    <a:pt x="41" y="70"/>
                  </a:cubicBezTo>
                  <a:cubicBezTo>
                    <a:pt x="41" y="35"/>
                    <a:pt x="41" y="35"/>
                    <a:pt x="41" y="35"/>
                  </a:cubicBezTo>
                  <a:cubicBezTo>
                    <a:pt x="69" y="35"/>
                    <a:pt x="69" y="35"/>
                    <a:pt x="69" y="35"/>
                  </a:cubicBezTo>
                  <a:cubicBezTo>
                    <a:pt x="69" y="91"/>
                    <a:pt x="69" y="91"/>
                    <a:pt x="69" y="91"/>
                  </a:cubicBezTo>
                  <a:cubicBezTo>
                    <a:pt x="0" y="215"/>
                    <a:pt x="0" y="215"/>
                    <a:pt x="0" y="215"/>
                  </a:cubicBezTo>
                  <a:cubicBezTo>
                    <a:pt x="0" y="249"/>
                    <a:pt x="0" y="249"/>
                    <a:pt x="0" y="249"/>
                  </a:cubicBezTo>
                  <a:cubicBezTo>
                    <a:pt x="110" y="249"/>
                    <a:pt x="110" y="249"/>
                    <a:pt x="110" y="249"/>
                  </a:cubicBezTo>
                  <a:cubicBezTo>
                    <a:pt x="110" y="215"/>
                    <a:pt x="110" y="215"/>
                    <a:pt x="110" y="215"/>
                  </a:cubicBezTo>
                  <a:cubicBezTo>
                    <a:pt x="40" y="215"/>
                    <a:pt x="40" y="215"/>
                    <a:pt x="40" y="215"/>
                  </a:cubicBezTo>
                  <a:cubicBezTo>
                    <a:pt x="105" y="98"/>
                    <a:pt x="105" y="98"/>
                    <a:pt x="105" y="98"/>
                  </a:cubicBezTo>
                  <a:close/>
                </a:path>
              </a:pathLst>
            </a:custGeom>
            <a:solidFill>
              <a:schemeClr val="bg2"/>
            </a:solidFill>
            <a:ln>
              <a:noFill/>
            </a:ln>
          </p:spPr>
          <p:txBody>
            <a:bodyPr vert="horz" wrap="square" lIns="91440" tIns="45720" rIns="91440" bIns="45720" numCol="1" anchor="t" anchorCtr="0" compatLnSpc="1"/>
            <a:lstStyle/>
            <a:p>
              <a:endParaRPr lang="zh-CN" altLang="en-US"/>
            </a:p>
          </p:txBody>
        </p:sp>
        <p:sp>
          <p:nvSpPr>
            <p:cNvPr id="11" name="Freeform 11"/>
            <p:cNvSpPr/>
            <p:nvPr/>
          </p:nvSpPr>
          <p:spPr bwMode="auto">
            <a:xfrm>
              <a:off x="8910415" y="3516896"/>
              <a:ext cx="350694" cy="789421"/>
            </a:xfrm>
            <a:custGeom>
              <a:avLst/>
              <a:gdLst>
                <a:gd name="T0" fmla="*/ 73 w 111"/>
                <a:gd name="T1" fmla="*/ 0 h 250"/>
                <a:gd name="T2" fmla="*/ 100 w 111"/>
                <a:gd name="T3" fmla="*/ 11 h 250"/>
                <a:gd name="T4" fmla="*/ 111 w 111"/>
                <a:gd name="T5" fmla="*/ 38 h 250"/>
                <a:gd name="T6" fmla="*/ 111 w 111"/>
                <a:gd name="T7" fmla="*/ 91 h 250"/>
                <a:gd name="T8" fmla="*/ 105 w 111"/>
                <a:gd name="T9" fmla="*/ 111 h 250"/>
                <a:gd name="T10" fmla="*/ 90 w 111"/>
                <a:gd name="T11" fmla="*/ 125 h 250"/>
                <a:gd name="T12" fmla="*/ 105 w 111"/>
                <a:gd name="T13" fmla="*/ 139 h 250"/>
                <a:gd name="T14" fmla="*/ 111 w 111"/>
                <a:gd name="T15" fmla="*/ 159 h 250"/>
                <a:gd name="T16" fmla="*/ 111 w 111"/>
                <a:gd name="T17" fmla="*/ 211 h 250"/>
                <a:gd name="T18" fmla="*/ 100 w 111"/>
                <a:gd name="T19" fmla="*/ 238 h 250"/>
                <a:gd name="T20" fmla="*/ 73 w 111"/>
                <a:gd name="T21" fmla="*/ 250 h 250"/>
                <a:gd name="T22" fmla="*/ 38 w 111"/>
                <a:gd name="T23" fmla="*/ 250 h 250"/>
                <a:gd name="T24" fmla="*/ 12 w 111"/>
                <a:gd name="T25" fmla="*/ 238 h 250"/>
                <a:gd name="T26" fmla="*/ 0 w 111"/>
                <a:gd name="T27" fmla="*/ 211 h 250"/>
                <a:gd name="T28" fmla="*/ 0 w 111"/>
                <a:gd name="T29" fmla="*/ 180 h 250"/>
                <a:gd name="T30" fmla="*/ 41 w 111"/>
                <a:gd name="T31" fmla="*/ 180 h 250"/>
                <a:gd name="T32" fmla="*/ 41 w 111"/>
                <a:gd name="T33" fmla="*/ 215 h 250"/>
                <a:gd name="T34" fmla="*/ 70 w 111"/>
                <a:gd name="T35" fmla="*/ 215 h 250"/>
                <a:gd name="T36" fmla="*/ 70 w 111"/>
                <a:gd name="T37" fmla="*/ 142 h 250"/>
                <a:gd name="T38" fmla="*/ 41 w 111"/>
                <a:gd name="T39" fmla="*/ 142 h 250"/>
                <a:gd name="T40" fmla="*/ 41 w 111"/>
                <a:gd name="T41" fmla="*/ 107 h 250"/>
                <a:gd name="T42" fmla="*/ 70 w 111"/>
                <a:gd name="T43" fmla="*/ 107 h 250"/>
                <a:gd name="T44" fmla="*/ 70 w 111"/>
                <a:gd name="T45" fmla="*/ 35 h 250"/>
                <a:gd name="T46" fmla="*/ 41 w 111"/>
                <a:gd name="T47" fmla="*/ 35 h 250"/>
                <a:gd name="T48" fmla="*/ 41 w 111"/>
                <a:gd name="T49" fmla="*/ 70 h 250"/>
                <a:gd name="T50" fmla="*/ 0 w 111"/>
                <a:gd name="T51" fmla="*/ 70 h 250"/>
                <a:gd name="T52" fmla="*/ 0 w 111"/>
                <a:gd name="T53" fmla="*/ 38 h 250"/>
                <a:gd name="T54" fmla="*/ 12 w 111"/>
                <a:gd name="T55" fmla="*/ 11 h 250"/>
                <a:gd name="T56" fmla="*/ 38 w 111"/>
                <a:gd name="T57" fmla="*/ 0 h 250"/>
                <a:gd name="T58" fmla="*/ 73 w 111"/>
                <a:gd name="T59"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1" h="250">
                  <a:moveTo>
                    <a:pt x="73" y="0"/>
                  </a:moveTo>
                  <a:cubicBezTo>
                    <a:pt x="83" y="0"/>
                    <a:pt x="92" y="4"/>
                    <a:pt x="100" y="11"/>
                  </a:cubicBezTo>
                  <a:cubicBezTo>
                    <a:pt x="107" y="19"/>
                    <a:pt x="111" y="28"/>
                    <a:pt x="111" y="38"/>
                  </a:cubicBezTo>
                  <a:cubicBezTo>
                    <a:pt x="111" y="91"/>
                    <a:pt x="111" y="91"/>
                    <a:pt x="111" y="91"/>
                  </a:cubicBezTo>
                  <a:cubicBezTo>
                    <a:pt x="111" y="98"/>
                    <a:pt x="109" y="105"/>
                    <a:pt x="105" y="111"/>
                  </a:cubicBezTo>
                  <a:cubicBezTo>
                    <a:pt x="101" y="117"/>
                    <a:pt x="96" y="122"/>
                    <a:pt x="90" y="125"/>
                  </a:cubicBezTo>
                  <a:cubicBezTo>
                    <a:pt x="96" y="128"/>
                    <a:pt x="101" y="133"/>
                    <a:pt x="105" y="139"/>
                  </a:cubicBezTo>
                  <a:cubicBezTo>
                    <a:pt x="109" y="145"/>
                    <a:pt x="111" y="152"/>
                    <a:pt x="111" y="159"/>
                  </a:cubicBezTo>
                  <a:cubicBezTo>
                    <a:pt x="111" y="211"/>
                    <a:pt x="111" y="211"/>
                    <a:pt x="111" y="211"/>
                  </a:cubicBezTo>
                  <a:cubicBezTo>
                    <a:pt x="111" y="222"/>
                    <a:pt x="107" y="231"/>
                    <a:pt x="100" y="238"/>
                  </a:cubicBezTo>
                  <a:cubicBezTo>
                    <a:pt x="92" y="246"/>
                    <a:pt x="83" y="250"/>
                    <a:pt x="73" y="250"/>
                  </a:cubicBezTo>
                  <a:cubicBezTo>
                    <a:pt x="38" y="250"/>
                    <a:pt x="38" y="250"/>
                    <a:pt x="38" y="250"/>
                  </a:cubicBezTo>
                  <a:cubicBezTo>
                    <a:pt x="28" y="250"/>
                    <a:pt x="19" y="246"/>
                    <a:pt x="12" y="238"/>
                  </a:cubicBezTo>
                  <a:cubicBezTo>
                    <a:pt x="4" y="231"/>
                    <a:pt x="0" y="222"/>
                    <a:pt x="0" y="211"/>
                  </a:cubicBezTo>
                  <a:cubicBezTo>
                    <a:pt x="0" y="180"/>
                    <a:pt x="0" y="180"/>
                    <a:pt x="0" y="180"/>
                  </a:cubicBezTo>
                  <a:cubicBezTo>
                    <a:pt x="41" y="180"/>
                    <a:pt x="41" y="180"/>
                    <a:pt x="41" y="180"/>
                  </a:cubicBezTo>
                  <a:cubicBezTo>
                    <a:pt x="41" y="215"/>
                    <a:pt x="41" y="215"/>
                    <a:pt x="41" y="215"/>
                  </a:cubicBezTo>
                  <a:cubicBezTo>
                    <a:pt x="70" y="215"/>
                    <a:pt x="70" y="215"/>
                    <a:pt x="70" y="215"/>
                  </a:cubicBezTo>
                  <a:cubicBezTo>
                    <a:pt x="70" y="142"/>
                    <a:pt x="70" y="142"/>
                    <a:pt x="70" y="142"/>
                  </a:cubicBezTo>
                  <a:cubicBezTo>
                    <a:pt x="41" y="142"/>
                    <a:pt x="41" y="142"/>
                    <a:pt x="41" y="142"/>
                  </a:cubicBezTo>
                  <a:cubicBezTo>
                    <a:pt x="41" y="107"/>
                    <a:pt x="41" y="107"/>
                    <a:pt x="41" y="107"/>
                  </a:cubicBezTo>
                  <a:cubicBezTo>
                    <a:pt x="70" y="107"/>
                    <a:pt x="70" y="107"/>
                    <a:pt x="70" y="107"/>
                  </a:cubicBezTo>
                  <a:cubicBezTo>
                    <a:pt x="70" y="35"/>
                    <a:pt x="70" y="35"/>
                    <a:pt x="70" y="35"/>
                  </a:cubicBezTo>
                  <a:cubicBezTo>
                    <a:pt x="41" y="35"/>
                    <a:pt x="41" y="35"/>
                    <a:pt x="41" y="35"/>
                  </a:cubicBezTo>
                  <a:cubicBezTo>
                    <a:pt x="41" y="70"/>
                    <a:pt x="41" y="70"/>
                    <a:pt x="41" y="70"/>
                  </a:cubicBezTo>
                  <a:cubicBezTo>
                    <a:pt x="0" y="70"/>
                    <a:pt x="0" y="70"/>
                    <a:pt x="0" y="70"/>
                  </a:cubicBezTo>
                  <a:cubicBezTo>
                    <a:pt x="0" y="38"/>
                    <a:pt x="0" y="38"/>
                    <a:pt x="0" y="38"/>
                  </a:cubicBezTo>
                  <a:cubicBezTo>
                    <a:pt x="0" y="28"/>
                    <a:pt x="4" y="19"/>
                    <a:pt x="12" y="11"/>
                  </a:cubicBezTo>
                  <a:cubicBezTo>
                    <a:pt x="19" y="4"/>
                    <a:pt x="28" y="0"/>
                    <a:pt x="38" y="0"/>
                  </a:cubicBezTo>
                  <a:cubicBezTo>
                    <a:pt x="73" y="0"/>
                    <a:pt x="73" y="0"/>
                    <a:pt x="73" y="0"/>
                  </a:cubicBezTo>
                  <a:close/>
                </a:path>
              </a:pathLst>
            </a:custGeom>
            <a:solidFill>
              <a:schemeClr val="bg2"/>
            </a:solidFill>
            <a:ln>
              <a:noFill/>
            </a:ln>
          </p:spPr>
          <p:txBody>
            <a:bodyPr vert="horz" wrap="square" lIns="91440" tIns="45720" rIns="91440" bIns="45720" numCol="1" anchor="t" anchorCtr="0" compatLnSpc="1"/>
            <a:lstStyle/>
            <a:p>
              <a:endParaRPr lang="zh-CN" altLang="en-US"/>
            </a:p>
          </p:txBody>
        </p:sp>
        <p:sp>
          <p:nvSpPr>
            <p:cNvPr id="12" name="Freeform 12"/>
            <p:cNvSpPr>
              <a:spLocks noEditPoints="1"/>
            </p:cNvSpPr>
            <p:nvPr/>
          </p:nvSpPr>
          <p:spPr bwMode="auto">
            <a:xfrm>
              <a:off x="9620461" y="3516896"/>
              <a:ext cx="401205" cy="786535"/>
            </a:xfrm>
            <a:custGeom>
              <a:avLst/>
              <a:gdLst>
                <a:gd name="T0" fmla="*/ 241 w 278"/>
                <a:gd name="T1" fmla="*/ 0 h 545"/>
                <a:gd name="T2" fmla="*/ 241 w 278"/>
                <a:gd name="T3" fmla="*/ 317 h 545"/>
                <a:gd name="T4" fmla="*/ 278 w 278"/>
                <a:gd name="T5" fmla="*/ 317 h 545"/>
                <a:gd name="T6" fmla="*/ 278 w 278"/>
                <a:gd name="T7" fmla="*/ 394 h 545"/>
                <a:gd name="T8" fmla="*/ 241 w 278"/>
                <a:gd name="T9" fmla="*/ 394 h 545"/>
                <a:gd name="T10" fmla="*/ 241 w 278"/>
                <a:gd name="T11" fmla="*/ 545 h 545"/>
                <a:gd name="T12" fmla="*/ 151 w 278"/>
                <a:gd name="T13" fmla="*/ 545 h 545"/>
                <a:gd name="T14" fmla="*/ 151 w 278"/>
                <a:gd name="T15" fmla="*/ 394 h 545"/>
                <a:gd name="T16" fmla="*/ 0 w 278"/>
                <a:gd name="T17" fmla="*/ 394 h 545"/>
                <a:gd name="T18" fmla="*/ 0 w 278"/>
                <a:gd name="T19" fmla="*/ 317 h 545"/>
                <a:gd name="T20" fmla="*/ 97 w 278"/>
                <a:gd name="T21" fmla="*/ 0 h 545"/>
                <a:gd name="T22" fmla="*/ 241 w 278"/>
                <a:gd name="T23" fmla="*/ 0 h 545"/>
                <a:gd name="T24" fmla="*/ 241 w 278"/>
                <a:gd name="T25" fmla="*/ 0 h 545"/>
                <a:gd name="T26" fmla="*/ 151 w 278"/>
                <a:gd name="T27" fmla="*/ 317 h 545"/>
                <a:gd name="T28" fmla="*/ 151 w 278"/>
                <a:gd name="T29" fmla="*/ 68 h 545"/>
                <a:gd name="T30" fmla="*/ 79 w 278"/>
                <a:gd name="T31" fmla="*/ 317 h 545"/>
                <a:gd name="T32" fmla="*/ 151 w 278"/>
                <a:gd name="T33" fmla="*/ 317 h 545"/>
                <a:gd name="T34" fmla="*/ 151 w 278"/>
                <a:gd name="T35" fmla="*/ 317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8" h="545">
                  <a:moveTo>
                    <a:pt x="241" y="0"/>
                  </a:moveTo>
                  <a:lnTo>
                    <a:pt x="241" y="317"/>
                  </a:lnTo>
                  <a:lnTo>
                    <a:pt x="278" y="317"/>
                  </a:lnTo>
                  <a:lnTo>
                    <a:pt x="278" y="394"/>
                  </a:lnTo>
                  <a:lnTo>
                    <a:pt x="241" y="394"/>
                  </a:lnTo>
                  <a:lnTo>
                    <a:pt x="241" y="545"/>
                  </a:lnTo>
                  <a:lnTo>
                    <a:pt x="151" y="545"/>
                  </a:lnTo>
                  <a:lnTo>
                    <a:pt x="151" y="394"/>
                  </a:lnTo>
                  <a:lnTo>
                    <a:pt x="0" y="394"/>
                  </a:lnTo>
                  <a:lnTo>
                    <a:pt x="0" y="317"/>
                  </a:lnTo>
                  <a:lnTo>
                    <a:pt x="97" y="0"/>
                  </a:lnTo>
                  <a:lnTo>
                    <a:pt x="241" y="0"/>
                  </a:lnTo>
                  <a:lnTo>
                    <a:pt x="241" y="0"/>
                  </a:lnTo>
                  <a:close/>
                  <a:moveTo>
                    <a:pt x="151" y="317"/>
                  </a:moveTo>
                  <a:lnTo>
                    <a:pt x="151" y="68"/>
                  </a:lnTo>
                  <a:lnTo>
                    <a:pt x="79" y="317"/>
                  </a:lnTo>
                  <a:lnTo>
                    <a:pt x="151" y="317"/>
                  </a:lnTo>
                  <a:lnTo>
                    <a:pt x="151" y="317"/>
                  </a:lnTo>
                  <a:close/>
                </a:path>
              </a:pathLst>
            </a:custGeom>
            <a:solidFill>
              <a:schemeClr val="bg2"/>
            </a:solidFill>
            <a:ln>
              <a:noFill/>
            </a:ln>
          </p:spPr>
          <p:txBody>
            <a:bodyPr vert="horz" wrap="square" lIns="91440" tIns="45720" rIns="91440" bIns="45720" numCol="1" anchor="t" anchorCtr="0" compatLnSpc="1"/>
            <a:lstStyle/>
            <a:p>
              <a:endParaRPr lang="zh-CN" altLang="en-US"/>
            </a:p>
          </p:txBody>
        </p:sp>
        <p:sp>
          <p:nvSpPr>
            <p:cNvPr id="13" name="Freeform 14"/>
            <p:cNvSpPr>
              <a:spLocks noEditPoints="1"/>
            </p:cNvSpPr>
            <p:nvPr/>
          </p:nvSpPr>
          <p:spPr bwMode="auto">
            <a:xfrm>
              <a:off x="8880108" y="1698487"/>
              <a:ext cx="412750" cy="476250"/>
            </a:xfrm>
            <a:custGeom>
              <a:avLst/>
              <a:gdLst>
                <a:gd name="T0" fmla="*/ 83 w 131"/>
                <a:gd name="T1" fmla="*/ 130 h 151"/>
                <a:gd name="T2" fmla="*/ 86 w 131"/>
                <a:gd name="T3" fmla="*/ 136 h 151"/>
                <a:gd name="T4" fmla="*/ 48 w 131"/>
                <a:gd name="T5" fmla="*/ 138 h 151"/>
                <a:gd name="T6" fmla="*/ 45 w 131"/>
                <a:gd name="T7" fmla="*/ 132 h 151"/>
                <a:gd name="T8" fmla="*/ 48 w 131"/>
                <a:gd name="T9" fmla="*/ 130 h 151"/>
                <a:gd name="T10" fmla="*/ 78 w 131"/>
                <a:gd name="T11" fmla="*/ 147 h 151"/>
                <a:gd name="T12" fmla="*/ 57 w 131"/>
                <a:gd name="T13" fmla="*/ 151 h 151"/>
                <a:gd name="T14" fmla="*/ 52 w 131"/>
                <a:gd name="T15" fmla="*/ 143 h 151"/>
                <a:gd name="T16" fmla="*/ 65 w 131"/>
                <a:gd name="T17" fmla="*/ 34 h 151"/>
                <a:gd name="T18" fmla="*/ 82 w 131"/>
                <a:gd name="T19" fmla="*/ 125 h 151"/>
                <a:gd name="T20" fmla="*/ 31 w 131"/>
                <a:gd name="T21" fmla="*/ 68 h 151"/>
                <a:gd name="T22" fmla="*/ 65 w 131"/>
                <a:gd name="T23" fmla="*/ 34 h 151"/>
                <a:gd name="T24" fmla="*/ 72 w 131"/>
                <a:gd name="T25" fmla="*/ 41 h 151"/>
                <a:gd name="T26" fmla="*/ 79 w 131"/>
                <a:gd name="T27" fmla="*/ 45 h 151"/>
                <a:gd name="T28" fmla="*/ 71 w 131"/>
                <a:gd name="T29" fmla="*/ 43 h 151"/>
                <a:gd name="T30" fmla="*/ 50 w 131"/>
                <a:gd name="T31" fmla="*/ 53 h 151"/>
                <a:gd name="T32" fmla="*/ 42 w 131"/>
                <a:gd name="T33" fmla="*/ 68 h 151"/>
                <a:gd name="T34" fmla="*/ 40 w 131"/>
                <a:gd name="T35" fmla="*/ 81 h 151"/>
                <a:gd name="T36" fmla="*/ 38 w 131"/>
                <a:gd name="T37" fmla="*/ 74 h 151"/>
                <a:gd name="T38" fmla="*/ 38 w 131"/>
                <a:gd name="T39" fmla="*/ 60 h 151"/>
                <a:gd name="T40" fmla="*/ 47 w 131"/>
                <a:gd name="T41" fmla="*/ 47 h 151"/>
                <a:gd name="T42" fmla="*/ 65 w 131"/>
                <a:gd name="T43" fmla="*/ 40 h 151"/>
                <a:gd name="T44" fmla="*/ 70 w 131"/>
                <a:gd name="T45" fmla="*/ 40 h 151"/>
                <a:gd name="T46" fmla="*/ 70 w 131"/>
                <a:gd name="T47" fmla="*/ 0 h 151"/>
                <a:gd name="T48" fmla="*/ 66 w 131"/>
                <a:gd name="T49" fmla="*/ 23 h 151"/>
                <a:gd name="T50" fmla="*/ 62 w 131"/>
                <a:gd name="T51" fmla="*/ 0 h 151"/>
                <a:gd name="T52" fmla="*/ 115 w 131"/>
                <a:gd name="T53" fmla="*/ 22 h 151"/>
                <a:gd name="T54" fmla="*/ 93 w 131"/>
                <a:gd name="T55" fmla="*/ 32 h 151"/>
                <a:gd name="T56" fmla="*/ 34 w 131"/>
                <a:gd name="T57" fmla="*/ 102 h 151"/>
                <a:gd name="T58" fmla="*/ 17 w 131"/>
                <a:gd name="T59" fmla="*/ 108 h 151"/>
                <a:gd name="T60" fmla="*/ 34 w 131"/>
                <a:gd name="T61" fmla="*/ 102 h 151"/>
                <a:gd name="T62" fmla="*/ 22 w 131"/>
                <a:gd name="T63" fmla="*/ 16 h 151"/>
                <a:gd name="T64" fmla="*/ 32 w 131"/>
                <a:gd name="T65" fmla="*/ 37 h 151"/>
                <a:gd name="T66" fmla="*/ 22 w 131"/>
                <a:gd name="T67" fmla="*/ 16 h 151"/>
                <a:gd name="T68" fmla="*/ 109 w 131"/>
                <a:gd name="T69" fmla="*/ 114 h 151"/>
                <a:gd name="T70" fmla="*/ 102 w 131"/>
                <a:gd name="T71" fmla="*/ 96 h 151"/>
                <a:gd name="T72" fmla="*/ 97 w 131"/>
                <a:gd name="T73" fmla="*/ 102 h 151"/>
                <a:gd name="T74" fmla="*/ 131 w 131"/>
                <a:gd name="T75" fmla="*/ 69 h 151"/>
                <a:gd name="T76" fmla="*/ 112 w 131"/>
                <a:gd name="T77" fmla="*/ 68 h 151"/>
                <a:gd name="T78" fmla="*/ 131 w 131"/>
                <a:gd name="T79" fmla="*/ 61 h 151"/>
                <a:gd name="T80" fmla="*/ 0 w 131"/>
                <a:gd name="T81" fmla="*/ 69 h 151"/>
                <a:gd name="T82" fmla="*/ 20 w 131"/>
                <a:gd name="T83" fmla="*/ 61 h 151"/>
                <a:gd name="T84" fmla="*/ 20 w 131"/>
                <a:gd name="T85" fmla="*/ 6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1" h="151">
                  <a:moveTo>
                    <a:pt x="48" y="130"/>
                  </a:moveTo>
                  <a:cubicBezTo>
                    <a:pt x="83" y="130"/>
                    <a:pt x="83" y="130"/>
                    <a:pt x="83" y="130"/>
                  </a:cubicBezTo>
                  <a:cubicBezTo>
                    <a:pt x="84" y="130"/>
                    <a:pt x="86" y="131"/>
                    <a:pt x="86" y="132"/>
                  </a:cubicBezTo>
                  <a:cubicBezTo>
                    <a:pt x="86" y="136"/>
                    <a:pt x="86" y="136"/>
                    <a:pt x="86" y="136"/>
                  </a:cubicBezTo>
                  <a:cubicBezTo>
                    <a:pt x="86" y="137"/>
                    <a:pt x="84" y="138"/>
                    <a:pt x="83" y="138"/>
                  </a:cubicBezTo>
                  <a:cubicBezTo>
                    <a:pt x="48" y="138"/>
                    <a:pt x="48" y="138"/>
                    <a:pt x="48" y="138"/>
                  </a:cubicBezTo>
                  <a:cubicBezTo>
                    <a:pt x="46" y="138"/>
                    <a:pt x="45" y="137"/>
                    <a:pt x="45" y="136"/>
                  </a:cubicBezTo>
                  <a:cubicBezTo>
                    <a:pt x="45" y="132"/>
                    <a:pt x="45" y="132"/>
                    <a:pt x="45" y="132"/>
                  </a:cubicBezTo>
                  <a:cubicBezTo>
                    <a:pt x="45" y="131"/>
                    <a:pt x="46" y="130"/>
                    <a:pt x="48" y="130"/>
                  </a:cubicBezTo>
                  <a:cubicBezTo>
                    <a:pt x="48" y="130"/>
                    <a:pt x="48" y="130"/>
                    <a:pt x="48" y="130"/>
                  </a:cubicBezTo>
                  <a:close/>
                  <a:moveTo>
                    <a:pt x="78" y="143"/>
                  </a:moveTo>
                  <a:cubicBezTo>
                    <a:pt x="78" y="147"/>
                    <a:pt x="78" y="147"/>
                    <a:pt x="78" y="147"/>
                  </a:cubicBezTo>
                  <a:cubicBezTo>
                    <a:pt x="78" y="149"/>
                    <a:pt x="76" y="151"/>
                    <a:pt x="74" y="151"/>
                  </a:cubicBezTo>
                  <a:cubicBezTo>
                    <a:pt x="57" y="151"/>
                    <a:pt x="57" y="151"/>
                    <a:pt x="57" y="151"/>
                  </a:cubicBezTo>
                  <a:cubicBezTo>
                    <a:pt x="54" y="151"/>
                    <a:pt x="52" y="149"/>
                    <a:pt x="52" y="147"/>
                  </a:cubicBezTo>
                  <a:cubicBezTo>
                    <a:pt x="52" y="143"/>
                    <a:pt x="52" y="143"/>
                    <a:pt x="52" y="143"/>
                  </a:cubicBezTo>
                  <a:cubicBezTo>
                    <a:pt x="78" y="143"/>
                    <a:pt x="78" y="143"/>
                    <a:pt x="78" y="143"/>
                  </a:cubicBezTo>
                  <a:close/>
                  <a:moveTo>
                    <a:pt x="65" y="34"/>
                  </a:moveTo>
                  <a:cubicBezTo>
                    <a:pt x="84" y="34"/>
                    <a:pt x="99" y="49"/>
                    <a:pt x="99" y="68"/>
                  </a:cubicBezTo>
                  <a:cubicBezTo>
                    <a:pt x="99" y="89"/>
                    <a:pt x="82" y="94"/>
                    <a:pt x="82" y="125"/>
                  </a:cubicBezTo>
                  <a:cubicBezTo>
                    <a:pt x="49" y="125"/>
                    <a:pt x="49" y="125"/>
                    <a:pt x="49" y="125"/>
                  </a:cubicBezTo>
                  <a:cubicBezTo>
                    <a:pt x="49" y="94"/>
                    <a:pt x="31" y="89"/>
                    <a:pt x="31" y="68"/>
                  </a:cubicBezTo>
                  <a:cubicBezTo>
                    <a:pt x="31" y="49"/>
                    <a:pt x="47" y="34"/>
                    <a:pt x="65" y="34"/>
                  </a:cubicBezTo>
                  <a:cubicBezTo>
                    <a:pt x="65" y="34"/>
                    <a:pt x="65" y="34"/>
                    <a:pt x="65" y="34"/>
                  </a:cubicBezTo>
                  <a:close/>
                  <a:moveTo>
                    <a:pt x="70" y="40"/>
                  </a:moveTo>
                  <a:cubicBezTo>
                    <a:pt x="72" y="41"/>
                    <a:pt x="72" y="41"/>
                    <a:pt x="72" y="41"/>
                  </a:cubicBezTo>
                  <a:cubicBezTo>
                    <a:pt x="76" y="42"/>
                    <a:pt x="80" y="44"/>
                    <a:pt x="83" y="46"/>
                  </a:cubicBezTo>
                  <a:cubicBezTo>
                    <a:pt x="82" y="46"/>
                    <a:pt x="80" y="45"/>
                    <a:pt x="79" y="45"/>
                  </a:cubicBezTo>
                  <a:cubicBezTo>
                    <a:pt x="76" y="44"/>
                    <a:pt x="76" y="44"/>
                    <a:pt x="76" y="44"/>
                  </a:cubicBezTo>
                  <a:cubicBezTo>
                    <a:pt x="74" y="44"/>
                    <a:pt x="73" y="44"/>
                    <a:pt x="71" y="43"/>
                  </a:cubicBezTo>
                  <a:cubicBezTo>
                    <a:pt x="69" y="44"/>
                    <a:pt x="66" y="44"/>
                    <a:pt x="64" y="45"/>
                  </a:cubicBezTo>
                  <a:cubicBezTo>
                    <a:pt x="59" y="46"/>
                    <a:pt x="54" y="49"/>
                    <a:pt x="50" y="53"/>
                  </a:cubicBezTo>
                  <a:cubicBezTo>
                    <a:pt x="49" y="55"/>
                    <a:pt x="49" y="55"/>
                    <a:pt x="49" y="55"/>
                  </a:cubicBezTo>
                  <a:cubicBezTo>
                    <a:pt x="45" y="59"/>
                    <a:pt x="43" y="63"/>
                    <a:pt x="42" y="68"/>
                  </a:cubicBezTo>
                  <a:cubicBezTo>
                    <a:pt x="41" y="72"/>
                    <a:pt x="41" y="72"/>
                    <a:pt x="41" y="72"/>
                  </a:cubicBezTo>
                  <a:cubicBezTo>
                    <a:pt x="40" y="75"/>
                    <a:pt x="40" y="78"/>
                    <a:pt x="40" y="81"/>
                  </a:cubicBezTo>
                  <a:cubicBezTo>
                    <a:pt x="40" y="80"/>
                    <a:pt x="39" y="78"/>
                    <a:pt x="38" y="77"/>
                  </a:cubicBezTo>
                  <a:cubicBezTo>
                    <a:pt x="38" y="74"/>
                    <a:pt x="38" y="74"/>
                    <a:pt x="38" y="74"/>
                  </a:cubicBezTo>
                  <a:cubicBezTo>
                    <a:pt x="37" y="70"/>
                    <a:pt x="37" y="66"/>
                    <a:pt x="38" y="62"/>
                  </a:cubicBezTo>
                  <a:cubicBezTo>
                    <a:pt x="38" y="60"/>
                    <a:pt x="38" y="60"/>
                    <a:pt x="38" y="60"/>
                  </a:cubicBezTo>
                  <a:cubicBezTo>
                    <a:pt x="40" y="56"/>
                    <a:pt x="42" y="53"/>
                    <a:pt x="45" y="49"/>
                  </a:cubicBezTo>
                  <a:cubicBezTo>
                    <a:pt x="47" y="47"/>
                    <a:pt x="47" y="47"/>
                    <a:pt x="47" y="47"/>
                  </a:cubicBezTo>
                  <a:cubicBezTo>
                    <a:pt x="50" y="44"/>
                    <a:pt x="54" y="42"/>
                    <a:pt x="58" y="41"/>
                  </a:cubicBezTo>
                  <a:cubicBezTo>
                    <a:pt x="61" y="40"/>
                    <a:pt x="63" y="40"/>
                    <a:pt x="65" y="40"/>
                  </a:cubicBezTo>
                  <a:cubicBezTo>
                    <a:pt x="67" y="40"/>
                    <a:pt x="68" y="40"/>
                    <a:pt x="70" y="40"/>
                  </a:cubicBezTo>
                  <a:cubicBezTo>
                    <a:pt x="70" y="40"/>
                    <a:pt x="70" y="40"/>
                    <a:pt x="70" y="40"/>
                  </a:cubicBezTo>
                  <a:close/>
                  <a:moveTo>
                    <a:pt x="62" y="0"/>
                  </a:moveTo>
                  <a:cubicBezTo>
                    <a:pt x="70" y="0"/>
                    <a:pt x="70" y="0"/>
                    <a:pt x="70" y="0"/>
                  </a:cubicBezTo>
                  <a:cubicBezTo>
                    <a:pt x="70" y="23"/>
                    <a:pt x="70" y="23"/>
                    <a:pt x="70" y="23"/>
                  </a:cubicBezTo>
                  <a:cubicBezTo>
                    <a:pt x="68" y="23"/>
                    <a:pt x="67" y="23"/>
                    <a:pt x="66" y="23"/>
                  </a:cubicBezTo>
                  <a:cubicBezTo>
                    <a:pt x="64" y="23"/>
                    <a:pt x="63" y="23"/>
                    <a:pt x="62" y="23"/>
                  </a:cubicBezTo>
                  <a:cubicBezTo>
                    <a:pt x="62" y="0"/>
                    <a:pt x="62" y="0"/>
                    <a:pt x="62" y="0"/>
                  </a:cubicBezTo>
                  <a:close/>
                  <a:moveTo>
                    <a:pt x="109" y="16"/>
                  </a:moveTo>
                  <a:cubicBezTo>
                    <a:pt x="115" y="22"/>
                    <a:pt x="115" y="22"/>
                    <a:pt x="115" y="22"/>
                  </a:cubicBezTo>
                  <a:cubicBezTo>
                    <a:pt x="99" y="37"/>
                    <a:pt x="99" y="37"/>
                    <a:pt x="99" y="37"/>
                  </a:cubicBezTo>
                  <a:cubicBezTo>
                    <a:pt x="97" y="35"/>
                    <a:pt x="95" y="33"/>
                    <a:pt x="93" y="32"/>
                  </a:cubicBezTo>
                  <a:cubicBezTo>
                    <a:pt x="109" y="16"/>
                    <a:pt x="109" y="16"/>
                    <a:pt x="109" y="16"/>
                  </a:cubicBezTo>
                  <a:close/>
                  <a:moveTo>
                    <a:pt x="34" y="102"/>
                  </a:moveTo>
                  <a:cubicBezTo>
                    <a:pt x="22" y="114"/>
                    <a:pt x="22" y="114"/>
                    <a:pt x="22" y="114"/>
                  </a:cubicBezTo>
                  <a:cubicBezTo>
                    <a:pt x="17" y="108"/>
                    <a:pt x="17" y="108"/>
                    <a:pt x="17" y="108"/>
                  </a:cubicBezTo>
                  <a:cubicBezTo>
                    <a:pt x="29" y="96"/>
                    <a:pt x="29" y="96"/>
                    <a:pt x="29" y="96"/>
                  </a:cubicBezTo>
                  <a:cubicBezTo>
                    <a:pt x="31" y="98"/>
                    <a:pt x="32" y="100"/>
                    <a:pt x="34" y="102"/>
                  </a:cubicBezTo>
                  <a:cubicBezTo>
                    <a:pt x="34" y="102"/>
                    <a:pt x="34" y="102"/>
                    <a:pt x="34" y="102"/>
                  </a:cubicBezTo>
                  <a:close/>
                  <a:moveTo>
                    <a:pt x="22" y="16"/>
                  </a:moveTo>
                  <a:cubicBezTo>
                    <a:pt x="17" y="22"/>
                    <a:pt x="17" y="22"/>
                    <a:pt x="17" y="22"/>
                  </a:cubicBezTo>
                  <a:cubicBezTo>
                    <a:pt x="32" y="37"/>
                    <a:pt x="32" y="37"/>
                    <a:pt x="32" y="37"/>
                  </a:cubicBezTo>
                  <a:cubicBezTo>
                    <a:pt x="34" y="35"/>
                    <a:pt x="36" y="33"/>
                    <a:pt x="38" y="32"/>
                  </a:cubicBezTo>
                  <a:cubicBezTo>
                    <a:pt x="22" y="16"/>
                    <a:pt x="22" y="16"/>
                    <a:pt x="22" y="16"/>
                  </a:cubicBezTo>
                  <a:close/>
                  <a:moveTo>
                    <a:pt x="97" y="102"/>
                  </a:moveTo>
                  <a:cubicBezTo>
                    <a:pt x="109" y="114"/>
                    <a:pt x="109" y="114"/>
                    <a:pt x="109" y="114"/>
                  </a:cubicBezTo>
                  <a:cubicBezTo>
                    <a:pt x="115" y="108"/>
                    <a:pt x="115" y="108"/>
                    <a:pt x="115" y="108"/>
                  </a:cubicBezTo>
                  <a:cubicBezTo>
                    <a:pt x="102" y="96"/>
                    <a:pt x="102" y="96"/>
                    <a:pt x="102" y="96"/>
                  </a:cubicBezTo>
                  <a:cubicBezTo>
                    <a:pt x="101" y="98"/>
                    <a:pt x="99" y="100"/>
                    <a:pt x="97" y="102"/>
                  </a:cubicBezTo>
                  <a:cubicBezTo>
                    <a:pt x="97" y="102"/>
                    <a:pt x="97" y="102"/>
                    <a:pt x="97" y="102"/>
                  </a:cubicBezTo>
                  <a:close/>
                  <a:moveTo>
                    <a:pt x="131" y="61"/>
                  </a:moveTo>
                  <a:cubicBezTo>
                    <a:pt x="131" y="69"/>
                    <a:pt x="131" y="69"/>
                    <a:pt x="131" y="69"/>
                  </a:cubicBezTo>
                  <a:cubicBezTo>
                    <a:pt x="112" y="69"/>
                    <a:pt x="112" y="69"/>
                    <a:pt x="112" y="69"/>
                  </a:cubicBezTo>
                  <a:cubicBezTo>
                    <a:pt x="112" y="69"/>
                    <a:pt x="112" y="68"/>
                    <a:pt x="112" y="68"/>
                  </a:cubicBezTo>
                  <a:cubicBezTo>
                    <a:pt x="112" y="66"/>
                    <a:pt x="111" y="63"/>
                    <a:pt x="111" y="61"/>
                  </a:cubicBezTo>
                  <a:cubicBezTo>
                    <a:pt x="131" y="61"/>
                    <a:pt x="131" y="61"/>
                    <a:pt x="131" y="61"/>
                  </a:cubicBezTo>
                  <a:close/>
                  <a:moveTo>
                    <a:pt x="20" y="69"/>
                  </a:moveTo>
                  <a:cubicBezTo>
                    <a:pt x="0" y="69"/>
                    <a:pt x="0" y="69"/>
                    <a:pt x="0" y="69"/>
                  </a:cubicBezTo>
                  <a:cubicBezTo>
                    <a:pt x="0" y="61"/>
                    <a:pt x="0" y="61"/>
                    <a:pt x="0" y="61"/>
                  </a:cubicBezTo>
                  <a:cubicBezTo>
                    <a:pt x="20" y="61"/>
                    <a:pt x="20" y="61"/>
                    <a:pt x="20" y="61"/>
                  </a:cubicBezTo>
                  <a:cubicBezTo>
                    <a:pt x="20" y="63"/>
                    <a:pt x="20" y="66"/>
                    <a:pt x="20" y="68"/>
                  </a:cubicBezTo>
                  <a:cubicBezTo>
                    <a:pt x="20" y="68"/>
                    <a:pt x="20" y="69"/>
                    <a:pt x="20" y="69"/>
                  </a:cubicBezTo>
                  <a:cubicBezTo>
                    <a:pt x="20" y="69"/>
                    <a:pt x="20" y="69"/>
                    <a:pt x="20" y="6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5"/>
            <p:cNvSpPr>
              <a:spLocks noEditPoints="1"/>
            </p:cNvSpPr>
            <p:nvPr/>
          </p:nvSpPr>
          <p:spPr bwMode="auto">
            <a:xfrm>
              <a:off x="9598812" y="1792295"/>
              <a:ext cx="393989" cy="308841"/>
            </a:xfrm>
            <a:custGeom>
              <a:avLst/>
              <a:gdLst>
                <a:gd name="T0" fmla="*/ 125 w 125"/>
                <a:gd name="T1" fmla="*/ 54 h 98"/>
                <a:gd name="T2" fmla="*/ 125 w 125"/>
                <a:gd name="T3" fmla="*/ 91 h 98"/>
                <a:gd name="T4" fmla="*/ 118 w 125"/>
                <a:gd name="T5" fmla="*/ 98 h 98"/>
                <a:gd name="T6" fmla="*/ 6 w 125"/>
                <a:gd name="T7" fmla="*/ 98 h 98"/>
                <a:gd name="T8" fmla="*/ 0 w 125"/>
                <a:gd name="T9" fmla="*/ 91 h 98"/>
                <a:gd name="T10" fmla="*/ 0 w 125"/>
                <a:gd name="T11" fmla="*/ 54 h 98"/>
                <a:gd name="T12" fmla="*/ 55 w 125"/>
                <a:gd name="T13" fmla="*/ 54 h 98"/>
                <a:gd name="T14" fmla="*/ 55 w 125"/>
                <a:gd name="T15" fmla="*/ 62 h 98"/>
                <a:gd name="T16" fmla="*/ 59 w 125"/>
                <a:gd name="T17" fmla="*/ 66 h 98"/>
                <a:gd name="T18" fmla="*/ 66 w 125"/>
                <a:gd name="T19" fmla="*/ 66 h 98"/>
                <a:gd name="T20" fmla="*/ 69 w 125"/>
                <a:gd name="T21" fmla="*/ 62 h 98"/>
                <a:gd name="T22" fmla="*/ 69 w 125"/>
                <a:gd name="T23" fmla="*/ 54 h 98"/>
                <a:gd name="T24" fmla="*/ 125 w 125"/>
                <a:gd name="T25" fmla="*/ 54 h 98"/>
                <a:gd name="T26" fmla="*/ 50 w 125"/>
                <a:gd name="T27" fmla="*/ 19 h 98"/>
                <a:gd name="T28" fmla="*/ 75 w 125"/>
                <a:gd name="T29" fmla="*/ 19 h 98"/>
                <a:gd name="T30" fmla="*/ 75 w 125"/>
                <a:gd name="T31" fmla="*/ 11 h 98"/>
                <a:gd name="T32" fmla="*/ 72 w 125"/>
                <a:gd name="T33" fmla="*/ 8 h 98"/>
                <a:gd name="T34" fmla="*/ 53 w 125"/>
                <a:gd name="T35" fmla="*/ 8 h 98"/>
                <a:gd name="T36" fmla="*/ 50 w 125"/>
                <a:gd name="T37" fmla="*/ 11 h 98"/>
                <a:gd name="T38" fmla="*/ 50 w 125"/>
                <a:gd name="T39" fmla="*/ 19 h 98"/>
                <a:gd name="T40" fmla="*/ 6 w 125"/>
                <a:gd name="T41" fmla="*/ 19 h 98"/>
                <a:gd name="T42" fmla="*/ 43 w 125"/>
                <a:gd name="T43" fmla="*/ 19 h 98"/>
                <a:gd name="T44" fmla="*/ 43 w 125"/>
                <a:gd name="T45" fmla="*/ 11 h 98"/>
                <a:gd name="T46" fmla="*/ 53 w 125"/>
                <a:gd name="T47" fmla="*/ 0 h 98"/>
                <a:gd name="T48" fmla="*/ 72 w 125"/>
                <a:gd name="T49" fmla="*/ 0 h 98"/>
                <a:gd name="T50" fmla="*/ 82 w 125"/>
                <a:gd name="T51" fmla="*/ 11 h 98"/>
                <a:gd name="T52" fmla="*/ 82 w 125"/>
                <a:gd name="T53" fmla="*/ 19 h 98"/>
                <a:gd name="T54" fmla="*/ 118 w 125"/>
                <a:gd name="T55" fmla="*/ 19 h 98"/>
                <a:gd name="T56" fmla="*/ 125 w 125"/>
                <a:gd name="T57" fmla="*/ 26 h 98"/>
                <a:gd name="T58" fmla="*/ 125 w 125"/>
                <a:gd name="T59" fmla="*/ 47 h 98"/>
                <a:gd name="T60" fmla="*/ 0 w 125"/>
                <a:gd name="T61" fmla="*/ 47 h 98"/>
                <a:gd name="T62" fmla="*/ 0 w 125"/>
                <a:gd name="T63" fmla="*/ 26 h 98"/>
                <a:gd name="T64" fmla="*/ 6 w 125"/>
                <a:gd name="T65" fmla="*/ 19 h 98"/>
                <a:gd name="T66" fmla="*/ 6 w 125"/>
                <a:gd name="T67" fmla="*/ 1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5" h="98">
                  <a:moveTo>
                    <a:pt x="125" y="54"/>
                  </a:moveTo>
                  <a:cubicBezTo>
                    <a:pt x="125" y="91"/>
                    <a:pt x="125" y="91"/>
                    <a:pt x="125" y="91"/>
                  </a:cubicBezTo>
                  <a:cubicBezTo>
                    <a:pt x="125" y="95"/>
                    <a:pt x="122" y="98"/>
                    <a:pt x="118" y="98"/>
                  </a:cubicBezTo>
                  <a:cubicBezTo>
                    <a:pt x="6" y="98"/>
                    <a:pt x="6" y="98"/>
                    <a:pt x="6" y="98"/>
                  </a:cubicBezTo>
                  <a:cubicBezTo>
                    <a:pt x="3" y="98"/>
                    <a:pt x="0" y="95"/>
                    <a:pt x="0" y="91"/>
                  </a:cubicBezTo>
                  <a:cubicBezTo>
                    <a:pt x="0" y="54"/>
                    <a:pt x="0" y="54"/>
                    <a:pt x="0" y="54"/>
                  </a:cubicBezTo>
                  <a:cubicBezTo>
                    <a:pt x="55" y="54"/>
                    <a:pt x="55" y="54"/>
                    <a:pt x="55" y="54"/>
                  </a:cubicBezTo>
                  <a:cubicBezTo>
                    <a:pt x="55" y="62"/>
                    <a:pt x="55" y="62"/>
                    <a:pt x="55" y="62"/>
                  </a:cubicBezTo>
                  <a:cubicBezTo>
                    <a:pt x="55" y="64"/>
                    <a:pt x="57" y="66"/>
                    <a:pt x="59" y="66"/>
                  </a:cubicBezTo>
                  <a:cubicBezTo>
                    <a:pt x="66" y="66"/>
                    <a:pt x="66" y="66"/>
                    <a:pt x="66" y="66"/>
                  </a:cubicBezTo>
                  <a:cubicBezTo>
                    <a:pt x="68" y="66"/>
                    <a:pt x="69" y="64"/>
                    <a:pt x="69" y="62"/>
                  </a:cubicBezTo>
                  <a:cubicBezTo>
                    <a:pt x="69" y="54"/>
                    <a:pt x="69" y="54"/>
                    <a:pt x="69" y="54"/>
                  </a:cubicBezTo>
                  <a:cubicBezTo>
                    <a:pt x="125" y="54"/>
                    <a:pt x="125" y="54"/>
                    <a:pt x="125" y="54"/>
                  </a:cubicBezTo>
                  <a:close/>
                  <a:moveTo>
                    <a:pt x="50" y="19"/>
                  </a:moveTo>
                  <a:cubicBezTo>
                    <a:pt x="75" y="19"/>
                    <a:pt x="75" y="19"/>
                    <a:pt x="75" y="19"/>
                  </a:cubicBezTo>
                  <a:cubicBezTo>
                    <a:pt x="75" y="11"/>
                    <a:pt x="75" y="11"/>
                    <a:pt x="75" y="11"/>
                  </a:cubicBezTo>
                  <a:cubicBezTo>
                    <a:pt x="75" y="9"/>
                    <a:pt x="73" y="8"/>
                    <a:pt x="72" y="8"/>
                  </a:cubicBezTo>
                  <a:cubicBezTo>
                    <a:pt x="53" y="8"/>
                    <a:pt x="53" y="8"/>
                    <a:pt x="53" y="8"/>
                  </a:cubicBezTo>
                  <a:cubicBezTo>
                    <a:pt x="51" y="8"/>
                    <a:pt x="50" y="9"/>
                    <a:pt x="50" y="11"/>
                  </a:cubicBezTo>
                  <a:cubicBezTo>
                    <a:pt x="50" y="19"/>
                    <a:pt x="50" y="19"/>
                    <a:pt x="50" y="19"/>
                  </a:cubicBezTo>
                  <a:close/>
                  <a:moveTo>
                    <a:pt x="6" y="19"/>
                  </a:moveTo>
                  <a:cubicBezTo>
                    <a:pt x="43" y="19"/>
                    <a:pt x="43" y="19"/>
                    <a:pt x="43" y="19"/>
                  </a:cubicBezTo>
                  <a:cubicBezTo>
                    <a:pt x="43" y="11"/>
                    <a:pt x="43" y="11"/>
                    <a:pt x="43" y="11"/>
                  </a:cubicBezTo>
                  <a:cubicBezTo>
                    <a:pt x="43" y="5"/>
                    <a:pt x="47" y="0"/>
                    <a:pt x="53" y="0"/>
                  </a:cubicBezTo>
                  <a:cubicBezTo>
                    <a:pt x="72" y="0"/>
                    <a:pt x="72" y="0"/>
                    <a:pt x="72" y="0"/>
                  </a:cubicBezTo>
                  <a:cubicBezTo>
                    <a:pt x="77" y="0"/>
                    <a:pt x="82" y="5"/>
                    <a:pt x="82" y="11"/>
                  </a:cubicBezTo>
                  <a:cubicBezTo>
                    <a:pt x="82" y="19"/>
                    <a:pt x="82" y="19"/>
                    <a:pt x="82" y="19"/>
                  </a:cubicBezTo>
                  <a:cubicBezTo>
                    <a:pt x="118" y="19"/>
                    <a:pt x="118" y="19"/>
                    <a:pt x="118" y="19"/>
                  </a:cubicBezTo>
                  <a:cubicBezTo>
                    <a:pt x="122" y="19"/>
                    <a:pt x="125" y="22"/>
                    <a:pt x="125" y="26"/>
                  </a:cubicBezTo>
                  <a:cubicBezTo>
                    <a:pt x="125" y="47"/>
                    <a:pt x="125" y="47"/>
                    <a:pt x="125" y="47"/>
                  </a:cubicBezTo>
                  <a:cubicBezTo>
                    <a:pt x="0" y="47"/>
                    <a:pt x="0" y="47"/>
                    <a:pt x="0" y="47"/>
                  </a:cubicBezTo>
                  <a:cubicBezTo>
                    <a:pt x="0" y="26"/>
                    <a:pt x="0" y="26"/>
                    <a:pt x="0" y="26"/>
                  </a:cubicBezTo>
                  <a:cubicBezTo>
                    <a:pt x="0" y="22"/>
                    <a:pt x="3" y="19"/>
                    <a:pt x="6" y="19"/>
                  </a:cubicBezTo>
                  <a:cubicBezTo>
                    <a:pt x="6" y="19"/>
                    <a:pt x="6" y="19"/>
                    <a:pt x="6" y="1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6"/>
            <p:cNvSpPr>
              <a:spLocks noEditPoints="1"/>
            </p:cNvSpPr>
            <p:nvPr/>
          </p:nvSpPr>
          <p:spPr bwMode="auto">
            <a:xfrm>
              <a:off x="8875779" y="4530010"/>
              <a:ext cx="451716" cy="454603"/>
            </a:xfrm>
            <a:custGeom>
              <a:avLst/>
              <a:gdLst>
                <a:gd name="T0" fmla="*/ 84 w 143"/>
                <a:gd name="T1" fmla="*/ 45 h 144"/>
                <a:gd name="T2" fmla="*/ 70 w 143"/>
                <a:gd name="T3" fmla="*/ 47 h 144"/>
                <a:gd name="T4" fmla="*/ 75 w 143"/>
                <a:gd name="T5" fmla="*/ 64 h 144"/>
                <a:gd name="T6" fmla="*/ 105 w 143"/>
                <a:gd name="T7" fmla="*/ 18 h 144"/>
                <a:gd name="T8" fmla="*/ 125 w 143"/>
                <a:gd name="T9" fmla="*/ 19 h 144"/>
                <a:gd name="T10" fmla="*/ 125 w 143"/>
                <a:gd name="T11" fmla="*/ 39 h 144"/>
                <a:gd name="T12" fmla="*/ 80 w 143"/>
                <a:gd name="T13" fmla="*/ 68 h 144"/>
                <a:gd name="T14" fmla="*/ 96 w 143"/>
                <a:gd name="T15" fmla="*/ 74 h 144"/>
                <a:gd name="T16" fmla="*/ 99 w 143"/>
                <a:gd name="T17" fmla="*/ 59 h 144"/>
                <a:gd name="T18" fmla="*/ 117 w 143"/>
                <a:gd name="T19" fmla="*/ 74 h 144"/>
                <a:gd name="T20" fmla="*/ 114 w 143"/>
                <a:gd name="T21" fmla="*/ 44 h 144"/>
                <a:gd name="T22" fmla="*/ 124 w 143"/>
                <a:gd name="T23" fmla="*/ 74 h 144"/>
                <a:gd name="T24" fmla="*/ 133 w 143"/>
                <a:gd name="T25" fmla="*/ 81 h 144"/>
                <a:gd name="T26" fmla="*/ 70 w 143"/>
                <a:gd name="T27" fmla="*/ 135 h 144"/>
                <a:gd name="T28" fmla="*/ 63 w 143"/>
                <a:gd name="T29" fmla="*/ 144 h 144"/>
                <a:gd name="T30" fmla="*/ 9 w 143"/>
                <a:gd name="T31" fmla="*/ 81 h 144"/>
                <a:gd name="T32" fmla="*/ 0 w 143"/>
                <a:gd name="T33" fmla="*/ 74 h 144"/>
                <a:gd name="T34" fmla="*/ 63 w 143"/>
                <a:gd name="T35" fmla="*/ 20 h 144"/>
                <a:gd name="T36" fmla="*/ 70 w 143"/>
                <a:gd name="T37" fmla="*/ 10 h 144"/>
                <a:gd name="T38" fmla="*/ 99 w 143"/>
                <a:gd name="T39" fmla="*/ 30 h 144"/>
                <a:gd name="T40" fmla="*/ 94 w 143"/>
                <a:gd name="T41" fmla="*/ 35 h 144"/>
                <a:gd name="T42" fmla="*/ 70 w 143"/>
                <a:gd name="T43" fmla="*/ 40 h 144"/>
                <a:gd name="T44" fmla="*/ 70 w 143"/>
                <a:gd name="T45" fmla="*/ 93 h 144"/>
                <a:gd name="T46" fmla="*/ 96 w 143"/>
                <a:gd name="T47" fmla="*/ 81 h 144"/>
                <a:gd name="T48" fmla="*/ 63 w 143"/>
                <a:gd name="T49" fmla="*/ 93 h 144"/>
                <a:gd name="T50" fmla="*/ 37 w 143"/>
                <a:gd name="T51" fmla="*/ 81 h 144"/>
                <a:gd name="T52" fmla="*/ 63 w 143"/>
                <a:gd name="T53" fmla="*/ 93 h 144"/>
                <a:gd name="T54" fmla="*/ 63 w 143"/>
                <a:gd name="T55" fmla="*/ 61 h 144"/>
                <a:gd name="T56" fmla="*/ 37 w 143"/>
                <a:gd name="T57" fmla="*/ 74 h 144"/>
                <a:gd name="T58" fmla="*/ 63 w 143"/>
                <a:gd name="T59" fmla="*/ 27 h 144"/>
                <a:gd name="T60" fmla="*/ 30 w 143"/>
                <a:gd name="T61" fmla="*/ 74 h 144"/>
                <a:gd name="T62" fmla="*/ 63 w 143"/>
                <a:gd name="T63" fmla="*/ 27 h 144"/>
                <a:gd name="T64" fmla="*/ 63 w 143"/>
                <a:gd name="T65" fmla="*/ 114 h 144"/>
                <a:gd name="T66" fmla="*/ 16 w 143"/>
                <a:gd name="T67" fmla="*/ 81 h 144"/>
                <a:gd name="T68" fmla="*/ 70 w 143"/>
                <a:gd name="T69" fmla="*/ 114 h 144"/>
                <a:gd name="T70" fmla="*/ 117 w 143"/>
                <a:gd name="T71" fmla="*/ 81 h 144"/>
                <a:gd name="T72" fmla="*/ 70 w 143"/>
                <a:gd name="T73" fmla="*/ 11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3" h="144">
                  <a:moveTo>
                    <a:pt x="70" y="40"/>
                  </a:moveTo>
                  <a:cubicBezTo>
                    <a:pt x="75" y="41"/>
                    <a:pt x="80" y="42"/>
                    <a:pt x="84" y="45"/>
                  </a:cubicBezTo>
                  <a:cubicBezTo>
                    <a:pt x="79" y="50"/>
                    <a:pt x="79" y="50"/>
                    <a:pt x="79" y="50"/>
                  </a:cubicBezTo>
                  <a:cubicBezTo>
                    <a:pt x="76" y="49"/>
                    <a:pt x="73" y="48"/>
                    <a:pt x="70" y="47"/>
                  </a:cubicBezTo>
                  <a:cubicBezTo>
                    <a:pt x="70" y="61"/>
                    <a:pt x="70" y="61"/>
                    <a:pt x="70" y="61"/>
                  </a:cubicBezTo>
                  <a:cubicBezTo>
                    <a:pt x="72" y="62"/>
                    <a:pt x="74" y="63"/>
                    <a:pt x="75" y="64"/>
                  </a:cubicBezTo>
                  <a:cubicBezTo>
                    <a:pt x="106" y="32"/>
                    <a:pt x="106" y="32"/>
                    <a:pt x="106" y="32"/>
                  </a:cubicBezTo>
                  <a:cubicBezTo>
                    <a:pt x="105" y="18"/>
                    <a:pt x="105" y="18"/>
                    <a:pt x="105" y="18"/>
                  </a:cubicBezTo>
                  <a:cubicBezTo>
                    <a:pt x="123" y="0"/>
                    <a:pt x="123" y="0"/>
                    <a:pt x="123" y="0"/>
                  </a:cubicBezTo>
                  <a:cubicBezTo>
                    <a:pt x="125" y="19"/>
                    <a:pt x="125" y="19"/>
                    <a:pt x="125" y="19"/>
                  </a:cubicBezTo>
                  <a:cubicBezTo>
                    <a:pt x="143" y="21"/>
                    <a:pt x="143" y="21"/>
                    <a:pt x="143" y="21"/>
                  </a:cubicBezTo>
                  <a:cubicBezTo>
                    <a:pt x="125" y="39"/>
                    <a:pt x="125" y="39"/>
                    <a:pt x="125" y="39"/>
                  </a:cubicBezTo>
                  <a:cubicBezTo>
                    <a:pt x="111" y="37"/>
                    <a:pt x="111" y="37"/>
                    <a:pt x="111" y="37"/>
                  </a:cubicBezTo>
                  <a:cubicBezTo>
                    <a:pt x="80" y="68"/>
                    <a:pt x="80" y="68"/>
                    <a:pt x="80" y="68"/>
                  </a:cubicBezTo>
                  <a:cubicBezTo>
                    <a:pt x="81" y="70"/>
                    <a:pt x="82" y="72"/>
                    <a:pt x="82" y="74"/>
                  </a:cubicBezTo>
                  <a:cubicBezTo>
                    <a:pt x="96" y="74"/>
                    <a:pt x="96" y="74"/>
                    <a:pt x="96" y="74"/>
                  </a:cubicBezTo>
                  <a:cubicBezTo>
                    <a:pt x="96" y="70"/>
                    <a:pt x="95" y="67"/>
                    <a:pt x="94" y="65"/>
                  </a:cubicBezTo>
                  <a:cubicBezTo>
                    <a:pt x="99" y="59"/>
                    <a:pt x="99" y="59"/>
                    <a:pt x="99" y="59"/>
                  </a:cubicBezTo>
                  <a:cubicBezTo>
                    <a:pt x="101" y="64"/>
                    <a:pt x="103" y="69"/>
                    <a:pt x="103" y="74"/>
                  </a:cubicBezTo>
                  <a:cubicBezTo>
                    <a:pt x="117" y="74"/>
                    <a:pt x="117" y="74"/>
                    <a:pt x="117" y="74"/>
                  </a:cubicBezTo>
                  <a:cubicBezTo>
                    <a:pt x="116" y="65"/>
                    <a:pt x="114" y="56"/>
                    <a:pt x="109" y="49"/>
                  </a:cubicBezTo>
                  <a:cubicBezTo>
                    <a:pt x="114" y="44"/>
                    <a:pt x="114" y="44"/>
                    <a:pt x="114" y="44"/>
                  </a:cubicBezTo>
                  <a:cubicBezTo>
                    <a:pt x="114" y="45"/>
                    <a:pt x="114" y="45"/>
                    <a:pt x="114" y="45"/>
                  </a:cubicBezTo>
                  <a:cubicBezTo>
                    <a:pt x="120" y="53"/>
                    <a:pt x="123" y="63"/>
                    <a:pt x="124" y="74"/>
                  </a:cubicBezTo>
                  <a:cubicBezTo>
                    <a:pt x="133" y="74"/>
                    <a:pt x="133" y="74"/>
                    <a:pt x="133" y="74"/>
                  </a:cubicBezTo>
                  <a:cubicBezTo>
                    <a:pt x="133" y="81"/>
                    <a:pt x="133" y="81"/>
                    <a:pt x="133" y="81"/>
                  </a:cubicBezTo>
                  <a:cubicBezTo>
                    <a:pt x="124" y="81"/>
                    <a:pt x="124" y="81"/>
                    <a:pt x="124" y="81"/>
                  </a:cubicBezTo>
                  <a:cubicBezTo>
                    <a:pt x="122" y="110"/>
                    <a:pt x="99" y="133"/>
                    <a:pt x="70" y="135"/>
                  </a:cubicBezTo>
                  <a:cubicBezTo>
                    <a:pt x="70" y="144"/>
                    <a:pt x="70" y="144"/>
                    <a:pt x="70" y="144"/>
                  </a:cubicBezTo>
                  <a:cubicBezTo>
                    <a:pt x="63" y="144"/>
                    <a:pt x="63" y="144"/>
                    <a:pt x="63" y="144"/>
                  </a:cubicBezTo>
                  <a:cubicBezTo>
                    <a:pt x="63" y="135"/>
                    <a:pt x="63" y="135"/>
                    <a:pt x="63" y="135"/>
                  </a:cubicBezTo>
                  <a:cubicBezTo>
                    <a:pt x="34" y="133"/>
                    <a:pt x="11" y="110"/>
                    <a:pt x="9" y="81"/>
                  </a:cubicBezTo>
                  <a:cubicBezTo>
                    <a:pt x="0" y="81"/>
                    <a:pt x="0" y="81"/>
                    <a:pt x="0" y="81"/>
                  </a:cubicBezTo>
                  <a:cubicBezTo>
                    <a:pt x="0" y="74"/>
                    <a:pt x="0" y="74"/>
                    <a:pt x="0" y="74"/>
                  </a:cubicBezTo>
                  <a:cubicBezTo>
                    <a:pt x="9" y="74"/>
                    <a:pt x="9" y="74"/>
                    <a:pt x="9" y="74"/>
                  </a:cubicBezTo>
                  <a:cubicBezTo>
                    <a:pt x="11" y="45"/>
                    <a:pt x="34" y="21"/>
                    <a:pt x="63" y="20"/>
                  </a:cubicBezTo>
                  <a:cubicBezTo>
                    <a:pt x="63" y="10"/>
                    <a:pt x="63" y="10"/>
                    <a:pt x="63" y="10"/>
                  </a:cubicBezTo>
                  <a:cubicBezTo>
                    <a:pt x="70" y="10"/>
                    <a:pt x="70" y="10"/>
                    <a:pt x="70" y="10"/>
                  </a:cubicBezTo>
                  <a:cubicBezTo>
                    <a:pt x="70" y="20"/>
                    <a:pt x="70" y="20"/>
                    <a:pt x="70" y="20"/>
                  </a:cubicBezTo>
                  <a:cubicBezTo>
                    <a:pt x="81" y="20"/>
                    <a:pt x="91" y="24"/>
                    <a:pt x="99" y="30"/>
                  </a:cubicBezTo>
                  <a:cubicBezTo>
                    <a:pt x="99" y="30"/>
                    <a:pt x="99" y="30"/>
                    <a:pt x="99" y="30"/>
                  </a:cubicBezTo>
                  <a:cubicBezTo>
                    <a:pt x="94" y="35"/>
                    <a:pt x="94" y="35"/>
                    <a:pt x="94" y="35"/>
                  </a:cubicBezTo>
                  <a:cubicBezTo>
                    <a:pt x="87" y="30"/>
                    <a:pt x="79" y="27"/>
                    <a:pt x="70" y="27"/>
                  </a:cubicBezTo>
                  <a:cubicBezTo>
                    <a:pt x="70" y="40"/>
                    <a:pt x="70" y="40"/>
                    <a:pt x="70" y="40"/>
                  </a:cubicBezTo>
                  <a:close/>
                  <a:moveTo>
                    <a:pt x="82" y="81"/>
                  </a:moveTo>
                  <a:cubicBezTo>
                    <a:pt x="81" y="87"/>
                    <a:pt x="76" y="92"/>
                    <a:pt x="70" y="93"/>
                  </a:cubicBezTo>
                  <a:cubicBezTo>
                    <a:pt x="70" y="107"/>
                    <a:pt x="70" y="107"/>
                    <a:pt x="70" y="107"/>
                  </a:cubicBezTo>
                  <a:cubicBezTo>
                    <a:pt x="84" y="105"/>
                    <a:pt x="95" y="94"/>
                    <a:pt x="96" y="81"/>
                  </a:cubicBezTo>
                  <a:cubicBezTo>
                    <a:pt x="82" y="81"/>
                    <a:pt x="82" y="81"/>
                    <a:pt x="82" y="81"/>
                  </a:cubicBezTo>
                  <a:close/>
                  <a:moveTo>
                    <a:pt x="63" y="93"/>
                  </a:moveTo>
                  <a:cubicBezTo>
                    <a:pt x="57" y="92"/>
                    <a:pt x="52" y="87"/>
                    <a:pt x="51" y="81"/>
                  </a:cubicBezTo>
                  <a:cubicBezTo>
                    <a:pt x="37" y="81"/>
                    <a:pt x="37" y="81"/>
                    <a:pt x="37" y="81"/>
                  </a:cubicBezTo>
                  <a:cubicBezTo>
                    <a:pt x="38" y="94"/>
                    <a:pt x="49" y="105"/>
                    <a:pt x="63" y="107"/>
                  </a:cubicBezTo>
                  <a:cubicBezTo>
                    <a:pt x="63" y="93"/>
                    <a:pt x="63" y="93"/>
                    <a:pt x="63" y="93"/>
                  </a:cubicBezTo>
                  <a:close/>
                  <a:moveTo>
                    <a:pt x="51" y="74"/>
                  </a:moveTo>
                  <a:cubicBezTo>
                    <a:pt x="52" y="68"/>
                    <a:pt x="57" y="63"/>
                    <a:pt x="63" y="61"/>
                  </a:cubicBezTo>
                  <a:cubicBezTo>
                    <a:pt x="63" y="47"/>
                    <a:pt x="63" y="47"/>
                    <a:pt x="63" y="47"/>
                  </a:cubicBezTo>
                  <a:cubicBezTo>
                    <a:pt x="49" y="49"/>
                    <a:pt x="38" y="60"/>
                    <a:pt x="37" y="74"/>
                  </a:cubicBezTo>
                  <a:cubicBezTo>
                    <a:pt x="51" y="74"/>
                    <a:pt x="51" y="74"/>
                    <a:pt x="51" y="74"/>
                  </a:cubicBezTo>
                  <a:close/>
                  <a:moveTo>
                    <a:pt x="63" y="27"/>
                  </a:moveTo>
                  <a:cubicBezTo>
                    <a:pt x="38" y="28"/>
                    <a:pt x="18" y="49"/>
                    <a:pt x="16" y="74"/>
                  </a:cubicBezTo>
                  <a:cubicBezTo>
                    <a:pt x="30" y="74"/>
                    <a:pt x="30" y="74"/>
                    <a:pt x="30" y="74"/>
                  </a:cubicBezTo>
                  <a:cubicBezTo>
                    <a:pt x="31" y="56"/>
                    <a:pt x="45" y="42"/>
                    <a:pt x="63" y="40"/>
                  </a:cubicBezTo>
                  <a:cubicBezTo>
                    <a:pt x="63" y="27"/>
                    <a:pt x="63" y="27"/>
                    <a:pt x="63" y="27"/>
                  </a:cubicBezTo>
                  <a:close/>
                  <a:moveTo>
                    <a:pt x="63" y="128"/>
                  </a:moveTo>
                  <a:cubicBezTo>
                    <a:pt x="63" y="114"/>
                    <a:pt x="63" y="114"/>
                    <a:pt x="63" y="114"/>
                  </a:cubicBezTo>
                  <a:cubicBezTo>
                    <a:pt x="45" y="112"/>
                    <a:pt x="31" y="98"/>
                    <a:pt x="30" y="81"/>
                  </a:cubicBezTo>
                  <a:cubicBezTo>
                    <a:pt x="16" y="81"/>
                    <a:pt x="16" y="81"/>
                    <a:pt x="16" y="81"/>
                  </a:cubicBezTo>
                  <a:cubicBezTo>
                    <a:pt x="18" y="106"/>
                    <a:pt x="38" y="126"/>
                    <a:pt x="63" y="128"/>
                  </a:cubicBezTo>
                  <a:close/>
                  <a:moveTo>
                    <a:pt x="70" y="114"/>
                  </a:moveTo>
                  <a:cubicBezTo>
                    <a:pt x="70" y="128"/>
                    <a:pt x="70" y="128"/>
                    <a:pt x="70" y="128"/>
                  </a:cubicBezTo>
                  <a:cubicBezTo>
                    <a:pt x="95" y="126"/>
                    <a:pt x="115" y="106"/>
                    <a:pt x="117" y="81"/>
                  </a:cubicBezTo>
                  <a:cubicBezTo>
                    <a:pt x="103" y="81"/>
                    <a:pt x="103" y="81"/>
                    <a:pt x="103" y="81"/>
                  </a:cubicBezTo>
                  <a:cubicBezTo>
                    <a:pt x="102" y="98"/>
                    <a:pt x="88" y="112"/>
                    <a:pt x="70" y="11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7"/>
            <p:cNvSpPr>
              <a:spLocks noEditPoints="1"/>
            </p:cNvSpPr>
            <p:nvPr/>
          </p:nvSpPr>
          <p:spPr bwMode="auto">
            <a:xfrm>
              <a:off x="9649324" y="4530010"/>
              <a:ext cx="290080" cy="482023"/>
            </a:xfrm>
            <a:custGeom>
              <a:avLst/>
              <a:gdLst>
                <a:gd name="T0" fmla="*/ 46 w 92"/>
                <a:gd name="T1" fmla="*/ 70 h 153"/>
                <a:gd name="T2" fmla="*/ 88 w 92"/>
                <a:gd name="T3" fmla="*/ 111 h 153"/>
                <a:gd name="T4" fmla="*/ 46 w 92"/>
                <a:gd name="T5" fmla="*/ 153 h 153"/>
                <a:gd name="T6" fmla="*/ 4 w 92"/>
                <a:gd name="T7" fmla="*/ 111 h 153"/>
                <a:gd name="T8" fmla="*/ 46 w 92"/>
                <a:gd name="T9" fmla="*/ 70 h 153"/>
                <a:gd name="T10" fmla="*/ 46 w 92"/>
                <a:gd name="T11" fmla="*/ 70 h 153"/>
                <a:gd name="T12" fmla="*/ 46 w 92"/>
                <a:gd name="T13" fmla="*/ 79 h 153"/>
                <a:gd name="T14" fmla="*/ 78 w 92"/>
                <a:gd name="T15" fmla="*/ 111 h 153"/>
                <a:gd name="T16" fmla="*/ 46 w 92"/>
                <a:gd name="T17" fmla="*/ 143 h 153"/>
                <a:gd name="T18" fmla="*/ 14 w 92"/>
                <a:gd name="T19" fmla="*/ 111 h 153"/>
                <a:gd name="T20" fmla="*/ 46 w 92"/>
                <a:gd name="T21" fmla="*/ 79 h 153"/>
                <a:gd name="T22" fmla="*/ 46 w 92"/>
                <a:gd name="T23" fmla="*/ 79 h 153"/>
                <a:gd name="T24" fmla="*/ 46 w 92"/>
                <a:gd name="T25" fmla="*/ 81 h 153"/>
                <a:gd name="T26" fmla="*/ 53 w 92"/>
                <a:gd name="T27" fmla="*/ 102 h 153"/>
                <a:gd name="T28" fmla="*/ 75 w 92"/>
                <a:gd name="T29" fmla="*/ 102 h 153"/>
                <a:gd name="T30" fmla="*/ 57 w 92"/>
                <a:gd name="T31" fmla="*/ 115 h 153"/>
                <a:gd name="T32" fmla="*/ 64 w 92"/>
                <a:gd name="T33" fmla="*/ 136 h 153"/>
                <a:gd name="T34" fmla="*/ 46 w 92"/>
                <a:gd name="T35" fmla="*/ 123 h 153"/>
                <a:gd name="T36" fmla="*/ 28 w 92"/>
                <a:gd name="T37" fmla="*/ 136 h 153"/>
                <a:gd name="T38" fmla="*/ 35 w 92"/>
                <a:gd name="T39" fmla="*/ 115 h 153"/>
                <a:gd name="T40" fmla="*/ 17 w 92"/>
                <a:gd name="T41" fmla="*/ 102 h 153"/>
                <a:gd name="T42" fmla="*/ 39 w 92"/>
                <a:gd name="T43" fmla="*/ 102 h 153"/>
                <a:gd name="T44" fmla="*/ 46 w 92"/>
                <a:gd name="T45" fmla="*/ 81 h 153"/>
                <a:gd name="T46" fmla="*/ 0 w 92"/>
                <a:gd name="T47" fmla="*/ 0 h 153"/>
                <a:gd name="T48" fmla="*/ 15 w 92"/>
                <a:gd name="T49" fmla="*/ 0 h 153"/>
                <a:gd name="T50" fmla="*/ 15 w 92"/>
                <a:gd name="T51" fmla="*/ 45 h 153"/>
                <a:gd name="T52" fmla="*/ 0 w 92"/>
                <a:gd name="T53" fmla="*/ 34 h 153"/>
                <a:gd name="T54" fmla="*/ 0 w 92"/>
                <a:gd name="T55" fmla="*/ 0 h 153"/>
                <a:gd name="T56" fmla="*/ 25 w 92"/>
                <a:gd name="T57" fmla="*/ 0 h 153"/>
                <a:gd name="T58" fmla="*/ 67 w 92"/>
                <a:gd name="T59" fmla="*/ 0 h 153"/>
                <a:gd name="T60" fmla="*/ 67 w 92"/>
                <a:gd name="T61" fmla="*/ 53 h 153"/>
                <a:gd name="T62" fmla="*/ 46 w 92"/>
                <a:gd name="T63" fmla="*/ 70 h 153"/>
                <a:gd name="T64" fmla="*/ 25 w 92"/>
                <a:gd name="T65" fmla="*/ 53 h 153"/>
                <a:gd name="T66" fmla="*/ 25 w 92"/>
                <a:gd name="T67" fmla="*/ 0 h 153"/>
                <a:gd name="T68" fmla="*/ 77 w 92"/>
                <a:gd name="T69" fmla="*/ 0 h 153"/>
                <a:gd name="T70" fmla="*/ 92 w 92"/>
                <a:gd name="T71" fmla="*/ 0 h 153"/>
                <a:gd name="T72" fmla="*/ 92 w 92"/>
                <a:gd name="T73" fmla="*/ 34 h 153"/>
                <a:gd name="T74" fmla="*/ 77 w 92"/>
                <a:gd name="T75" fmla="*/ 45 h 153"/>
                <a:gd name="T76" fmla="*/ 77 w 92"/>
                <a:gd name="T77"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 h="153">
                  <a:moveTo>
                    <a:pt x="46" y="70"/>
                  </a:moveTo>
                  <a:cubicBezTo>
                    <a:pt x="69" y="70"/>
                    <a:pt x="88" y="88"/>
                    <a:pt x="88" y="111"/>
                  </a:cubicBezTo>
                  <a:cubicBezTo>
                    <a:pt x="88" y="134"/>
                    <a:pt x="69" y="153"/>
                    <a:pt x="46" y="153"/>
                  </a:cubicBezTo>
                  <a:cubicBezTo>
                    <a:pt x="23" y="153"/>
                    <a:pt x="4" y="134"/>
                    <a:pt x="4" y="111"/>
                  </a:cubicBezTo>
                  <a:cubicBezTo>
                    <a:pt x="4" y="88"/>
                    <a:pt x="23" y="70"/>
                    <a:pt x="46" y="70"/>
                  </a:cubicBezTo>
                  <a:cubicBezTo>
                    <a:pt x="46" y="70"/>
                    <a:pt x="46" y="70"/>
                    <a:pt x="46" y="70"/>
                  </a:cubicBezTo>
                  <a:close/>
                  <a:moveTo>
                    <a:pt x="46" y="79"/>
                  </a:moveTo>
                  <a:cubicBezTo>
                    <a:pt x="64" y="79"/>
                    <a:pt x="78" y="94"/>
                    <a:pt x="78" y="111"/>
                  </a:cubicBezTo>
                  <a:cubicBezTo>
                    <a:pt x="78" y="129"/>
                    <a:pt x="64" y="143"/>
                    <a:pt x="46" y="143"/>
                  </a:cubicBezTo>
                  <a:cubicBezTo>
                    <a:pt x="29" y="143"/>
                    <a:pt x="14" y="129"/>
                    <a:pt x="14" y="111"/>
                  </a:cubicBezTo>
                  <a:cubicBezTo>
                    <a:pt x="14" y="94"/>
                    <a:pt x="29" y="79"/>
                    <a:pt x="46" y="79"/>
                  </a:cubicBezTo>
                  <a:cubicBezTo>
                    <a:pt x="46" y="79"/>
                    <a:pt x="46" y="79"/>
                    <a:pt x="46" y="79"/>
                  </a:cubicBezTo>
                  <a:close/>
                  <a:moveTo>
                    <a:pt x="46" y="81"/>
                  </a:moveTo>
                  <a:cubicBezTo>
                    <a:pt x="53" y="102"/>
                    <a:pt x="53" y="102"/>
                    <a:pt x="53" y="102"/>
                  </a:cubicBezTo>
                  <a:cubicBezTo>
                    <a:pt x="75" y="102"/>
                    <a:pt x="75" y="102"/>
                    <a:pt x="75" y="102"/>
                  </a:cubicBezTo>
                  <a:cubicBezTo>
                    <a:pt x="57" y="115"/>
                    <a:pt x="57" y="115"/>
                    <a:pt x="57" y="115"/>
                  </a:cubicBezTo>
                  <a:cubicBezTo>
                    <a:pt x="64" y="136"/>
                    <a:pt x="64" y="136"/>
                    <a:pt x="64" y="136"/>
                  </a:cubicBezTo>
                  <a:cubicBezTo>
                    <a:pt x="46" y="123"/>
                    <a:pt x="46" y="123"/>
                    <a:pt x="46" y="123"/>
                  </a:cubicBezTo>
                  <a:cubicBezTo>
                    <a:pt x="28" y="136"/>
                    <a:pt x="28" y="136"/>
                    <a:pt x="28" y="136"/>
                  </a:cubicBezTo>
                  <a:cubicBezTo>
                    <a:pt x="35" y="115"/>
                    <a:pt x="35" y="115"/>
                    <a:pt x="35" y="115"/>
                  </a:cubicBezTo>
                  <a:cubicBezTo>
                    <a:pt x="17" y="102"/>
                    <a:pt x="17" y="102"/>
                    <a:pt x="17" y="102"/>
                  </a:cubicBezTo>
                  <a:cubicBezTo>
                    <a:pt x="39" y="102"/>
                    <a:pt x="39" y="102"/>
                    <a:pt x="39" y="102"/>
                  </a:cubicBezTo>
                  <a:cubicBezTo>
                    <a:pt x="46" y="81"/>
                    <a:pt x="46" y="81"/>
                    <a:pt x="46" y="81"/>
                  </a:cubicBezTo>
                  <a:close/>
                  <a:moveTo>
                    <a:pt x="0" y="0"/>
                  </a:moveTo>
                  <a:cubicBezTo>
                    <a:pt x="15" y="0"/>
                    <a:pt x="15" y="0"/>
                    <a:pt x="15" y="0"/>
                  </a:cubicBezTo>
                  <a:cubicBezTo>
                    <a:pt x="15" y="45"/>
                    <a:pt x="15" y="45"/>
                    <a:pt x="15" y="45"/>
                  </a:cubicBezTo>
                  <a:cubicBezTo>
                    <a:pt x="0" y="34"/>
                    <a:pt x="0" y="34"/>
                    <a:pt x="0" y="34"/>
                  </a:cubicBezTo>
                  <a:cubicBezTo>
                    <a:pt x="0" y="0"/>
                    <a:pt x="0" y="0"/>
                    <a:pt x="0" y="0"/>
                  </a:cubicBezTo>
                  <a:close/>
                  <a:moveTo>
                    <a:pt x="25" y="0"/>
                  </a:moveTo>
                  <a:cubicBezTo>
                    <a:pt x="67" y="0"/>
                    <a:pt x="67" y="0"/>
                    <a:pt x="67" y="0"/>
                  </a:cubicBezTo>
                  <a:cubicBezTo>
                    <a:pt x="67" y="53"/>
                    <a:pt x="67" y="53"/>
                    <a:pt x="67" y="53"/>
                  </a:cubicBezTo>
                  <a:cubicBezTo>
                    <a:pt x="46" y="70"/>
                    <a:pt x="46" y="70"/>
                    <a:pt x="46" y="70"/>
                  </a:cubicBezTo>
                  <a:cubicBezTo>
                    <a:pt x="25" y="53"/>
                    <a:pt x="25" y="53"/>
                    <a:pt x="25" y="53"/>
                  </a:cubicBezTo>
                  <a:cubicBezTo>
                    <a:pt x="25" y="0"/>
                    <a:pt x="25" y="0"/>
                    <a:pt x="25" y="0"/>
                  </a:cubicBezTo>
                  <a:close/>
                  <a:moveTo>
                    <a:pt x="77" y="0"/>
                  </a:moveTo>
                  <a:cubicBezTo>
                    <a:pt x="92" y="0"/>
                    <a:pt x="92" y="0"/>
                    <a:pt x="92" y="0"/>
                  </a:cubicBezTo>
                  <a:cubicBezTo>
                    <a:pt x="92" y="34"/>
                    <a:pt x="92" y="34"/>
                    <a:pt x="92" y="34"/>
                  </a:cubicBezTo>
                  <a:cubicBezTo>
                    <a:pt x="77" y="45"/>
                    <a:pt x="77" y="45"/>
                    <a:pt x="77" y="45"/>
                  </a:cubicBezTo>
                  <a:cubicBezTo>
                    <a:pt x="77" y="0"/>
                    <a:pt x="77" y="0"/>
                    <a:pt x="77"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文本框 102"/>
            <p:cNvSpPr txBox="1"/>
            <p:nvPr/>
          </p:nvSpPr>
          <p:spPr>
            <a:xfrm>
              <a:off x="7497189" y="2806081"/>
              <a:ext cx="1319304" cy="406265"/>
            </a:xfrm>
            <a:prstGeom prst="rect">
              <a:avLst/>
            </a:prstGeom>
            <a:noFill/>
          </p:spPr>
          <p:txBody>
            <a:bodyPr wrap="none" rtlCol="0">
              <a:spAutoFit/>
            </a:bodyPr>
            <a:lstStyle/>
            <a:p>
              <a:r>
                <a:rPr lang="en-US" altLang="zh-CN" dirty="0" smtClean="0">
                  <a:solidFill>
                    <a:schemeClr val="bg1"/>
                  </a:solidFill>
                  <a:latin typeface="+mj-lt"/>
                  <a:ea typeface="Arial Unicode MS" panose="020B0604020202020204" charset="-122"/>
                  <a:cs typeface="Arial Unicode MS" panose="020B0604020202020204" charset="-122"/>
                </a:rPr>
                <a:t>Title Here</a:t>
              </a:r>
              <a:endParaRPr lang="zh-CN" altLang="en-US" dirty="0">
                <a:solidFill>
                  <a:schemeClr val="bg1"/>
                </a:solidFill>
                <a:latin typeface="+mj-lt"/>
                <a:ea typeface="Arial Unicode MS" panose="020B0604020202020204" charset="-122"/>
                <a:cs typeface="Arial Unicode MS" panose="020B0604020202020204" charset="-122"/>
              </a:endParaRPr>
            </a:p>
          </p:txBody>
        </p:sp>
        <p:sp>
          <p:nvSpPr>
            <p:cNvPr id="18" name="文本框 103"/>
            <p:cNvSpPr txBox="1"/>
            <p:nvPr/>
          </p:nvSpPr>
          <p:spPr>
            <a:xfrm>
              <a:off x="10109078" y="2806081"/>
              <a:ext cx="1319304" cy="406265"/>
            </a:xfrm>
            <a:prstGeom prst="rect">
              <a:avLst/>
            </a:prstGeom>
            <a:noFill/>
          </p:spPr>
          <p:txBody>
            <a:bodyPr wrap="none" rtlCol="0">
              <a:spAutoFit/>
            </a:bodyPr>
            <a:lstStyle/>
            <a:p>
              <a:r>
                <a:rPr lang="en-US" altLang="zh-CN" dirty="0" smtClean="0">
                  <a:solidFill>
                    <a:schemeClr val="bg1"/>
                  </a:solidFill>
                  <a:latin typeface="+mj-lt"/>
                  <a:ea typeface="Arial Unicode MS" panose="020B0604020202020204" charset="-122"/>
                  <a:cs typeface="Arial Unicode MS" panose="020B0604020202020204" charset="-122"/>
                </a:rPr>
                <a:t>Title Here</a:t>
              </a:r>
              <a:endParaRPr lang="zh-CN" altLang="en-US" dirty="0">
                <a:solidFill>
                  <a:schemeClr val="bg1"/>
                </a:solidFill>
                <a:latin typeface="+mj-lt"/>
                <a:ea typeface="Arial Unicode MS" panose="020B0604020202020204" charset="-122"/>
                <a:cs typeface="Arial Unicode MS" panose="020B0604020202020204" charset="-122"/>
              </a:endParaRPr>
            </a:p>
          </p:txBody>
        </p:sp>
        <p:sp>
          <p:nvSpPr>
            <p:cNvPr id="19" name="文本框 104"/>
            <p:cNvSpPr txBox="1"/>
            <p:nvPr/>
          </p:nvSpPr>
          <p:spPr>
            <a:xfrm>
              <a:off x="7497189" y="3470472"/>
              <a:ext cx="1319304" cy="406265"/>
            </a:xfrm>
            <a:prstGeom prst="rect">
              <a:avLst/>
            </a:prstGeom>
            <a:noFill/>
          </p:spPr>
          <p:txBody>
            <a:bodyPr wrap="none" rtlCol="0">
              <a:spAutoFit/>
            </a:bodyPr>
            <a:lstStyle/>
            <a:p>
              <a:r>
                <a:rPr lang="en-US" altLang="zh-CN" dirty="0" smtClean="0">
                  <a:solidFill>
                    <a:schemeClr val="bg1"/>
                  </a:solidFill>
                  <a:latin typeface="+mj-lt"/>
                  <a:ea typeface="Arial Unicode MS" panose="020B0604020202020204" charset="-122"/>
                  <a:cs typeface="Arial Unicode MS" panose="020B0604020202020204" charset="-122"/>
                </a:rPr>
                <a:t>Title Here</a:t>
              </a:r>
              <a:endParaRPr lang="zh-CN" altLang="en-US" dirty="0">
                <a:solidFill>
                  <a:schemeClr val="bg1"/>
                </a:solidFill>
                <a:latin typeface="+mj-lt"/>
                <a:ea typeface="Arial Unicode MS" panose="020B0604020202020204" charset="-122"/>
                <a:cs typeface="Arial Unicode MS" panose="020B0604020202020204" charset="-122"/>
              </a:endParaRPr>
            </a:p>
          </p:txBody>
        </p:sp>
        <p:sp>
          <p:nvSpPr>
            <p:cNvPr id="20" name="文本框 105"/>
            <p:cNvSpPr txBox="1"/>
            <p:nvPr/>
          </p:nvSpPr>
          <p:spPr>
            <a:xfrm>
              <a:off x="10109078" y="3470472"/>
              <a:ext cx="1319304" cy="406265"/>
            </a:xfrm>
            <a:prstGeom prst="rect">
              <a:avLst/>
            </a:prstGeom>
            <a:noFill/>
          </p:spPr>
          <p:txBody>
            <a:bodyPr wrap="none" rtlCol="0">
              <a:spAutoFit/>
            </a:bodyPr>
            <a:lstStyle/>
            <a:p>
              <a:r>
                <a:rPr lang="en-US" altLang="zh-CN" dirty="0" smtClean="0">
                  <a:solidFill>
                    <a:schemeClr val="bg1"/>
                  </a:solidFill>
                  <a:latin typeface="+mj-lt"/>
                  <a:ea typeface="Arial Unicode MS" panose="020B0604020202020204" charset="-122"/>
                  <a:cs typeface="Arial Unicode MS" panose="020B0604020202020204" charset="-122"/>
                </a:rPr>
                <a:t>Title Here</a:t>
              </a:r>
              <a:endParaRPr lang="zh-CN" altLang="en-US" dirty="0">
                <a:solidFill>
                  <a:schemeClr val="bg1"/>
                </a:solidFill>
                <a:latin typeface="+mj-lt"/>
                <a:ea typeface="Arial Unicode MS" panose="020B0604020202020204" charset="-122"/>
                <a:cs typeface="Arial Unicode MS" panose="020B0604020202020204" charset="-122"/>
              </a:endParaRPr>
            </a:p>
          </p:txBody>
        </p:sp>
      </p:grpSp>
      <p:sp>
        <p:nvSpPr>
          <p:cNvPr id="30" name="TextBox 29"/>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31" name="Straight Connector 30"/>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2" name="Group 31"/>
          <p:cNvGrpSpPr/>
          <p:nvPr/>
        </p:nvGrpSpPr>
        <p:grpSpPr>
          <a:xfrm>
            <a:off x="1138412" y="1529518"/>
            <a:ext cx="4857618" cy="1120331"/>
            <a:chOff x="6846702" y="1805187"/>
            <a:chExt cx="4857618" cy="1120331"/>
          </a:xfrm>
        </p:grpSpPr>
        <p:sp>
          <p:nvSpPr>
            <p:cNvPr id="33" name="TextBox 32"/>
            <p:cNvSpPr txBox="1"/>
            <p:nvPr/>
          </p:nvSpPr>
          <p:spPr>
            <a:xfrm>
              <a:off x="7662225" y="2031858"/>
              <a:ext cx="1661480" cy="400110"/>
            </a:xfrm>
            <a:prstGeom prst="rect">
              <a:avLst/>
            </a:prstGeom>
            <a:noFill/>
          </p:spPr>
          <p:txBody>
            <a:bodyPr wrap="none" rtlCol="0">
              <a:spAutoFit/>
            </a:bodyPr>
            <a:lstStyle/>
            <a:p>
              <a:r>
                <a:rPr lang="en-US" sz="2000" b="1" smtClean="0"/>
                <a:t>Web Analysis </a:t>
              </a:r>
              <a:endParaRPr lang="en-GB" sz="2000" b="1"/>
            </a:p>
          </p:txBody>
        </p:sp>
        <p:sp>
          <p:nvSpPr>
            <p:cNvPr id="34" name="TextBox 33"/>
            <p:cNvSpPr txBox="1"/>
            <p:nvPr/>
          </p:nvSpPr>
          <p:spPr>
            <a:xfrm>
              <a:off x="6846702" y="1805187"/>
              <a:ext cx="896399" cy="707886"/>
            </a:xfrm>
            <a:prstGeom prst="rect">
              <a:avLst/>
            </a:prstGeom>
            <a:noFill/>
          </p:spPr>
          <p:txBody>
            <a:bodyPr wrap="none" rtlCol="0">
              <a:spAutoFit/>
            </a:bodyPr>
            <a:lstStyle/>
            <a:p>
              <a:r>
                <a:rPr lang="en-US" sz="4000" b="1" smtClean="0">
                  <a:solidFill>
                    <a:schemeClr val="accent1"/>
                  </a:solidFill>
                  <a:latin typeface="+mj-lt"/>
                </a:rPr>
                <a:t>01.</a:t>
              </a:r>
              <a:endParaRPr lang="en-GB" sz="4000" b="1">
                <a:solidFill>
                  <a:schemeClr val="accent1"/>
                </a:solidFill>
                <a:latin typeface="+mj-lt"/>
              </a:endParaRPr>
            </a:p>
          </p:txBody>
        </p:sp>
        <p:sp>
          <p:nvSpPr>
            <p:cNvPr id="35" name="Rectangle 34"/>
            <p:cNvSpPr/>
            <p:nvPr/>
          </p:nvSpPr>
          <p:spPr>
            <a:xfrm>
              <a:off x="6846702" y="2402298"/>
              <a:ext cx="4857618" cy="523220"/>
            </a:xfrm>
            <a:prstGeom prst="rect">
              <a:avLst/>
            </a:prstGeom>
          </p:spPr>
          <p:txBody>
            <a:bodyPr wrap="square">
              <a:spAutoFit/>
            </a:bodyPr>
            <a:lstStyle/>
            <a:p>
              <a:r>
                <a:rPr lang="en-GB" sz="1400"/>
                <a:t>Lorem ipsum dolor sit amet, consectetuer adipiscing elit, sed diam nonummy nibh euismod tincidunt ut laoreet </a:t>
              </a:r>
              <a:r>
                <a:rPr lang="en-GB" sz="1400" smtClean="0"/>
                <a:t>dolore</a:t>
              </a:r>
              <a:endParaRPr lang="en-GB" sz="1400"/>
            </a:p>
          </p:txBody>
        </p:sp>
      </p:grpSp>
      <p:grpSp>
        <p:nvGrpSpPr>
          <p:cNvPr id="36" name="Group 35"/>
          <p:cNvGrpSpPr/>
          <p:nvPr/>
        </p:nvGrpSpPr>
        <p:grpSpPr>
          <a:xfrm>
            <a:off x="1138412" y="2630505"/>
            <a:ext cx="4857618" cy="1120331"/>
            <a:chOff x="6846702" y="1805187"/>
            <a:chExt cx="4857618" cy="1120331"/>
          </a:xfrm>
        </p:grpSpPr>
        <p:sp>
          <p:nvSpPr>
            <p:cNvPr id="37" name="TextBox 36"/>
            <p:cNvSpPr txBox="1"/>
            <p:nvPr/>
          </p:nvSpPr>
          <p:spPr>
            <a:xfrm>
              <a:off x="7662225" y="2031858"/>
              <a:ext cx="1580882" cy="400110"/>
            </a:xfrm>
            <a:prstGeom prst="rect">
              <a:avLst/>
            </a:prstGeom>
            <a:noFill/>
          </p:spPr>
          <p:txBody>
            <a:bodyPr wrap="none" rtlCol="0">
              <a:spAutoFit/>
            </a:bodyPr>
            <a:lstStyle/>
            <a:p>
              <a:r>
                <a:rPr lang="en-US" sz="2000" b="1" smtClean="0"/>
                <a:t>HTML Design</a:t>
              </a:r>
              <a:endParaRPr lang="en-GB" sz="2000" b="1"/>
            </a:p>
          </p:txBody>
        </p:sp>
        <p:sp>
          <p:nvSpPr>
            <p:cNvPr id="38" name="TextBox 37"/>
            <p:cNvSpPr txBox="1"/>
            <p:nvPr/>
          </p:nvSpPr>
          <p:spPr>
            <a:xfrm>
              <a:off x="6846702" y="1805187"/>
              <a:ext cx="896399" cy="707886"/>
            </a:xfrm>
            <a:prstGeom prst="rect">
              <a:avLst/>
            </a:prstGeom>
            <a:noFill/>
          </p:spPr>
          <p:txBody>
            <a:bodyPr wrap="none" rtlCol="0">
              <a:spAutoFit/>
            </a:bodyPr>
            <a:lstStyle/>
            <a:p>
              <a:r>
                <a:rPr lang="en-US" sz="4000" b="1" smtClean="0">
                  <a:solidFill>
                    <a:schemeClr val="accent2"/>
                  </a:solidFill>
                  <a:latin typeface="+mj-lt"/>
                </a:rPr>
                <a:t>02.</a:t>
              </a:r>
              <a:endParaRPr lang="en-GB" sz="4000" b="1">
                <a:solidFill>
                  <a:schemeClr val="accent2"/>
                </a:solidFill>
                <a:latin typeface="+mj-lt"/>
              </a:endParaRPr>
            </a:p>
          </p:txBody>
        </p:sp>
        <p:sp>
          <p:nvSpPr>
            <p:cNvPr id="39" name="Rectangle 38"/>
            <p:cNvSpPr/>
            <p:nvPr/>
          </p:nvSpPr>
          <p:spPr>
            <a:xfrm>
              <a:off x="6846702" y="2402298"/>
              <a:ext cx="4857618" cy="523220"/>
            </a:xfrm>
            <a:prstGeom prst="rect">
              <a:avLst/>
            </a:prstGeom>
          </p:spPr>
          <p:txBody>
            <a:bodyPr wrap="square">
              <a:spAutoFit/>
            </a:bodyPr>
            <a:lstStyle/>
            <a:p>
              <a:r>
                <a:rPr lang="en-GB" sz="1400"/>
                <a:t>Lorem ipsum dolor sit amet, consectetuer adipiscing elit, sed diam nonummy nibh euismod tincidunt ut laoreet </a:t>
              </a:r>
              <a:r>
                <a:rPr lang="en-GB" sz="1400" smtClean="0"/>
                <a:t>dolore</a:t>
              </a:r>
              <a:endParaRPr lang="en-GB" sz="1400"/>
            </a:p>
          </p:txBody>
        </p:sp>
      </p:grpSp>
      <p:grpSp>
        <p:nvGrpSpPr>
          <p:cNvPr id="40" name="Group 39"/>
          <p:cNvGrpSpPr/>
          <p:nvPr/>
        </p:nvGrpSpPr>
        <p:grpSpPr>
          <a:xfrm>
            <a:off x="1138412" y="3731492"/>
            <a:ext cx="4857618" cy="1120331"/>
            <a:chOff x="6846702" y="1805187"/>
            <a:chExt cx="4857618" cy="1120331"/>
          </a:xfrm>
        </p:grpSpPr>
        <p:sp>
          <p:nvSpPr>
            <p:cNvPr id="41" name="TextBox 40"/>
            <p:cNvSpPr txBox="1"/>
            <p:nvPr/>
          </p:nvSpPr>
          <p:spPr>
            <a:xfrm>
              <a:off x="7662225" y="2031858"/>
              <a:ext cx="1229247" cy="400110"/>
            </a:xfrm>
            <a:prstGeom prst="rect">
              <a:avLst/>
            </a:prstGeom>
            <a:noFill/>
          </p:spPr>
          <p:txBody>
            <a:bodyPr wrap="none" rtlCol="0">
              <a:spAutoFit/>
            </a:bodyPr>
            <a:lstStyle/>
            <a:p>
              <a:r>
                <a:rPr lang="en-US" sz="2000" b="1" smtClean="0"/>
                <a:t>Illustrator</a:t>
              </a:r>
              <a:endParaRPr lang="en-GB" sz="2000" b="1"/>
            </a:p>
          </p:txBody>
        </p:sp>
        <p:sp>
          <p:nvSpPr>
            <p:cNvPr id="42" name="TextBox 41"/>
            <p:cNvSpPr txBox="1"/>
            <p:nvPr/>
          </p:nvSpPr>
          <p:spPr>
            <a:xfrm>
              <a:off x="6846702" y="1805187"/>
              <a:ext cx="896399" cy="707886"/>
            </a:xfrm>
            <a:prstGeom prst="rect">
              <a:avLst/>
            </a:prstGeom>
            <a:noFill/>
          </p:spPr>
          <p:txBody>
            <a:bodyPr wrap="none" rtlCol="0">
              <a:spAutoFit/>
            </a:bodyPr>
            <a:lstStyle/>
            <a:p>
              <a:r>
                <a:rPr lang="en-US" sz="4000" b="1" smtClean="0">
                  <a:solidFill>
                    <a:schemeClr val="accent4"/>
                  </a:solidFill>
                  <a:latin typeface="+mj-lt"/>
                </a:rPr>
                <a:t>03.</a:t>
              </a:r>
              <a:endParaRPr lang="en-GB" sz="4000" b="1">
                <a:solidFill>
                  <a:schemeClr val="accent4"/>
                </a:solidFill>
                <a:latin typeface="+mj-lt"/>
              </a:endParaRPr>
            </a:p>
          </p:txBody>
        </p:sp>
        <p:sp>
          <p:nvSpPr>
            <p:cNvPr id="43" name="Rectangle 42"/>
            <p:cNvSpPr/>
            <p:nvPr/>
          </p:nvSpPr>
          <p:spPr>
            <a:xfrm>
              <a:off x="6846702" y="2402298"/>
              <a:ext cx="4857618" cy="523220"/>
            </a:xfrm>
            <a:prstGeom prst="rect">
              <a:avLst/>
            </a:prstGeom>
          </p:spPr>
          <p:txBody>
            <a:bodyPr wrap="square">
              <a:spAutoFit/>
            </a:bodyPr>
            <a:lstStyle/>
            <a:p>
              <a:r>
                <a:rPr lang="en-GB" sz="1400"/>
                <a:t>Lorem ipsum dolor sit amet, consectetuer adipiscing elit, sed diam nonummy nibh euismod tincidunt ut laoreet </a:t>
              </a:r>
              <a:r>
                <a:rPr lang="en-GB" sz="1400" smtClean="0"/>
                <a:t>dolore</a:t>
              </a:r>
              <a:endParaRPr lang="en-GB" sz="1400"/>
            </a:p>
          </p:txBody>
        </p:sp>
      </p:grpSp>
      <p:grpSp>
        <p:nvGrpSpPr>
          <p:cNvPr id="44" name="Group 43"/>
          <p:cNvGrpSpPr/>
          <p:nvPr/>
        </p:nvGrpSpPr>
        <p:grpSpPr>
          <a:xfrm>
            <a:off x="1138412" y="4808682"/>
            <a:ext cx="4857618" cy="1120331"/>
            <a:chOff x="6846702" y="1805187"/>
            <a:chExt cx="4857618" cy="1120331"/>
          </a:xfrm>
        </p:grpSpPr>
        <p:sp>
          <p:nvSpPr>
            <p:cNvPr id="45" name="TextBox 44"/>
            <p:cNvSpPr txBox="1"/>
            <p:nvPr/>
          </p:nvSpPr>
          <p:spPr>
            <a:xfrm>
              <a:off x="7662225" y="2031858"/>
              <a:ext cx="1756378" cy="400110"/>
            </a:xfrm>
            <a:prstGeom prst="rect">
              <a:avLst/>
            </a:prstGeom>
            <a:noFill/>
          </p:spPr>
          <p:txBody>
            <a:bodyPr wrap="none" rtlCol="0">
              <a:spAutoFit/>
            </a:bodyPr>
            <a:lstStyle/>
            <a:p>
              <a:r>
                <a:rPr lang="en-US" sz="2000" b="1" smtClean="0"/>
                <a:t>Graphic Model</a:t>
              </a:r>
              <a:endParaRPr lang="en-GB" sz="2000" b="1"/>
            </a:p>
          </p:txBody>
        </p:sp>
        <p:sp>
          <p:nvSpPr>
            <p:cNvPr id="46" name="TextBox 45"/>
            <p:cNvSpPr txBox="1"/>
            <p:nvPr/>
          </p:nvSpPr>
          <p:spPr>
            <a:xfrm>
              <a:off x="6846702" y="1805187"/>
              <a:ext cx="896399" cy="707886"/>
            </a:xfrm>
            <a:prstGeom prst="rect">
              <a:avLst/>
            </a:prstGeom>
            <a:noFill/>
          </p:spPr>
          <p:txBody>
            <a:bodyPr wrap="none" rtlCol="0">
              <a:spAutoFit/>
            </a:bodyPr>
            <a:lstStyle/>
            <a:p>
              <a:r>
                <a:rPr lang="en-US" sz="4000" b="1" smtClean="0">
                  <a:solidFill>
                    <a:schemeClr val="accent5"/>
                  </a:solidFill>
                  <a:latin typeface="+mj-lt"/>
                </a:rPr>
                <a:t>04.</a:t>
              </a:r>
              <a:endParaRPr lang="en-GB" sz="4000" b="1">
                <a:solidFill>
                  <a:schemeClr val="accent5"/>
                </a:solidFill>
                <a:latin typeface="+mj-lt"/>
              </a:endParaRPr>
            </a:p>
          </p:txBody>
        </p:sp>
        <p:sp>
          <p:nvSpPr>
            <p:cNvPr id="47" name="Rectangle 46"/>
            <p:cNvSpPr/>
            <p:nvPr/>
          </p:nvSpPr>
          <p:spPr>
            <a:xfrm>
              <a:off x="6846702" y="2402298"/>
              <a:ext cx="4857618" cy="523220"/>
            </a:xfrm>
            <a:prstGeom prst="rect">
              <a:avLst/>
            </a:prstGeom>
          </p:spPr>
          <p:txBody>
            <a:bodyPr wrap="square">
              <a:spAutoFit/>
            </a:bodyPr>
            <a:lstStyle/>
            <a:p>
              <a:r>
                <a:rPr lang="en-GB" sz="1400"/>
                <a:t>Lorem ipsum dolor sit amet, consectetuer adipiscing elit, sed diam nonummy nibh euismod tincidunt ut laoreet </a:t>
              </a:r>
              <a:r>
                <a:rPr lang="en-GB" sz="1400" smtClean="0"/>
                <a:t>dolore</a:t>
              </a:r>
              <a:endParaRPr lang="en-GB" sz="140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left)">
                                      <p:cBhvr>
                                        <p:cTn id="11" dur="500"/>
                                        <p:tgtEl>
                                          <p:spTgt spid="30"/>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fade">
                                      <p:cBhvr>
                                        <p:cTn id="15" dur="500"/>
                                        <p:tgtEl>
                                          <p:spTgt spid="31"/>
                                        </p:tgtEl>
                                      </p:cBhvr>
                                    </p:animEffect>
                                  </p:childTnLst>
                                </p:cTn>
                              </p:par>
                            </p:childTnLst>
                          </p:cTn>
                        </p:par>
                        <p:par>
                          <p:cTn id="16" fill="hold">
                            <p:stCondLst>
                              <p:cond delay="1500"/>
                            </p:stCondLst>
                            <p:childTnLst>
                              <p:par>
                                <p:cTn id="17" presetID="2" presetClass="entr" presetSubtype="2"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1+#ppt_w/2"/>
                                          </p:val>
                                        </p:tav>
                                        <p:tav tm="100000">
                                          <p:val>
                                            <p:strVal val="#ppt_x"/>
                                          </p:val>
                                        </p:tav>
                                      </p:tavLst>
                                    </p:anim>
                                    <p:anim calcmode="lin" valueType="num">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8" fill="hold" nodeType="afterEffect">
                                  <p:stCondLst>
                                    <p:cond delay="0"/>
                                  </p:stCondLst>
                                  <p:childTnLst>
                                    <p:set>
                                      <p:cBhvr>
                                        <p:cTn id="23" dur="1" fill="hold">
                                          <p:stCondLst>
                                            <p:cond delay="0"/>
                                          </p:stCondLst>
                                        </p:cTn>
                                        <p:tgtEl>
                                          <p:spTgt spid="32"/>
                                        </p:tgtEl>
                                        <p:attrNameLst>
                                          <p:attrName>style.visibility</p:attrName>
                                        </p:attrNameLst>
                                      </p:cBhvr>
                                      <p:to>
                                        <p:strVal val="visible"/>
                                      </p:to>
                                    </p:set>
                                    <p:animEffect transition="in" filter="wipe(left)">
                                      <p:cBhvr>
                                        <p:cTn id="24" dur="500"/>
                                        <p:tgtEl>
                                          <p:spTgt spid="32"/>
                                        </p:tgtEl>
                                      </p:cBhvr>
                                    </p:animEffect>
                                  </p:childTnLst>
                                </p:cTn>
                              </p:par>
                            </p:childTnLst>
                          </p:cTn>
                        </p:par>
                        <p:par>
                          <p:cTn id="25" fill="hold">
                            <p:stCondLst>
                              <p:cond delay="2500"/>
                            </p:stCondLst>
                            <p:childTnLst>
                              <p:par>
                                <p:cTn id="26" presetID="22" presetClass="entr" presetSubtype="8" fill="hold" nodeType="afterEffect">
                                  <p:stCondLst>
                                    <p:cond delay="0"/>
                                  </p:stCondLst>
                                  <p:childTnLst>
                                    <p:set>
                                      <p:cBhvr>
                                        <p:cTn id="27" dur="1" fill="hold">
                                          <p:stCondLst>
                                            <p:cond delay="0"/>
                                          </p:stCondLst>
                                        </p:cTn>
                                        <p:tgtEl>
                                          <p:spTgt spid="36"/>
                                        </p:tgtEl>
                                        <p:attrNameLst>
                                          <p:attrName>style.visibility</p:attrName>
                                        </p:attrNameLst>
                                      </p:cBhvr>
                                      <p:to>
                                        <p:strVal val="visible"/>
                                      </p:to>
                                    </p:set>
                                    <p:animEffect transition="in" filter="wipe(left)">
                                      <p:cBhvr>
                                        <p:cTn id="28" dur="500"/>
                                        <p:tgtEl>
                                          <p:spTgt spid="36"/>
                                        </p:tgtEl>
                                      </p:cBhvr>
                                    </p:animEffect>
                                  </p:childTnLst>
                                </p:cTn>
                              </p:par>
                            </p:childTnLst>
                          </p:cTn>
                        </p:par>
                        <p:par>
                          <p:cTn id="29" fill="hold">
                            <p:stCondLst>
                              <p:cond delay="3000"/>
                            </p:stCondLst>
                            <p:childTnLst>
                              <p:par>
                                <p:cTn id="30" presetID="22" presetClass="entr" presetSubtype="8" fill="hold" nodeType="afterEffect">
                                  <p:stCondLst>
                                    <p:cond delay="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500"/>
                                        <p:tgtEl>
                                          <p:spTgt spid="40"/>
                                        </p:tgtEl>
                                      </p:cBhvr>
                                    </p:animEffect>
                                  </p:childTnLst>
                                </p:cTn>
                              </p:par>
                            </p:childTnLst>
                          </p:cTn>
                        </p:par>
                        <p:par>
                          <p:cTn id="33" fill="hold">
                            <p:stCondLst>
                              <p:cond delay="3500"/>
                            </p:stCondLst>
                            <p:childTnLst>
                              <p:par>
                                <p:cTn id="34" presetID="22" presetClass="entr" presetSubtype="8" fill="hold"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wipe(left)">
                                      <p:cBhvr>
                                        <p:cTn id="3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0"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8" name="Group 54"/>
          <p:cNvGrpSpPr>
            <a:grpSpLocks noChangeAspect="1"/>
          </p:cNvGrpSpPr>
          <p:nvPr/>
        </p:nvGrpSpPr>
        <p:grpSpPr bwMode="auto">
          <a:xfrm>
            <a:off x="4815693" y="1097042"/>
            <a:ext cx="1674813" cy="1657350"/>
            <a:chOff x="3036" y="837"/>
            <a:chExt cx="1055" cy="1044"/>
          </a:xfrm>
        </p:grpSpPr>
        <p:sp>
          <p:nvSpPr>
            <p:cNvPr id="9" name="AutoShape 53"/>
            <p:cNvSpPr>
              <a:spLocks noChangeAspect="1" noChangeArrowheads="1" noTextEdit="1"/>
            </p:cNvSpPr>
            <p:nvPr/>
          </p:nvSpPr>
          <p:spPr bwMode="auto">
            <a:xfrm>
              <a:off x="3036" y="837"/>
              <a:ext cx="1055" cy="1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 name="Freeform 55"/>
            <p:cNvSpPr/>
            <p:nvPr/>
          </p:nvSpPr>
          <p:spPr bwMode="auto">
            <a:xfrm>
              <a:off x="2996" y="785"/>
              <a:ext cx="1143" cy="1148"/>
            </a:xfrm>
            <a:custGeom>
              <a:avLst/>
              <a:gdLst>
                <a:gd name="T0" fmla="*/ 272 w 286"/>
                <a:gd name="T1" fmla="*/ 168 h 287"/>
                <a:gd name="T2" fmla="*/ 167 w 286"/>
                <a:gd name="T3" fmla="*/ 14 h 287"/>
                <a:gd name="T4" fmla="*/ 13 w 286"/>
                <a:gd name="T5" fmla="*/ 119 h 287"/>
                <a:gd name="T6" fmla="*/ 118 w 286"/>
                <a:gd name="T7" fmla="*/ 273 h 287"/>
                <a:gd name="T8" fmla="*/ 272 w 286"/>
                <a:gd name="T9" fmla="*/ 168 h 287"/>
              </a:gdLst>
              <a:ahLst/>
              <a:cxnLst>
                <a:cxn ang="0">
                  <a:pos x="T0" y="T1"/>
                </a:cxn>
                <a:cxn ang="0">
                  <a:pos x="T2" y="T3"/>
                </a:cxn>
                <a:cxn ang="0">
                  <a:pos x="T4" y="T5"/>
                </a:cxn>
                <a:cxn ang="0">
                  <a:pos x="T6" y="T7"/>
                </a:cxn>
                <a:cxn ang="0">
                  <a:pos x="T8" y="T9"/>
                </a:cxn>
              </a:cxnLst>
              <a:rect l="0" t="0" r="r" b="b"/>
              <a:pathLst>
                <a:path w="286" h="287">
                  <a:moveTo>
                    <a:pt x="272" y="168"/>
                  </a:moveTo>
                  <a:cubicBezTo>
                    <a:pt x="286" y="97"/>
                    <a:pt x="239" y="28"/>
                    <a:pt x="167" y="14"/>
                  </a:cubicBezTo>
                  <a:cubicBezTo>
                    <a:pt x="96" y="0"/>
                    <a:pt x="27" y="47"/>
                    <a:pt x="13" y="119"/>
                  </a:cubicBezTo>
                  <a:cubicBezTo>
                    <a:pt x="0" y="190"/>
                    <a:pt x="47" y="259"/>
                    <a:pt x="118" y="273"/>
                  </a:cubicBezTo>
                  <a:cubicBezTo>
                    <a:pt x="190" y="287"/>
                    <a:pt x="259" y="240"/>
                    <a:pt x="272" y="168"/>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1" name="Freeform 31"/>
          <p:cNvSpPr>
            <a:spLocks noChangeAspect="1" noEditPoints="1"/>
          </p:cNvSpPr>
          <p:nvPr/>
        </p:nvSpPr>
        <p:spPr bwMode="auto">
          <a:xfrm>
            <a:off x="4513279" y="784720"/>
            <a:ext cx="2282134" cy="2280416"/>
          </a:xfrm>
          <a:custGeom>
            <a:avLst/>
            <a:gdLst>
              <a:gd name="T0" fmla="*/ 188 w 375"/>
              <a:gd name="T1" fmla="*/ 371 h 375"/>
              <a:gd name="T2" fmla="*/ 153 w 375"/>
              <a:gd name="T3" fmla="*/ 367 h 375"/>
              <a:gd name="T4" fmla="*/ 4 w 375"/>
              <a:gd name="T5" fmla="*/ 188 h 375"/>
              <a:gd name="T6" fmla="*/ 7 w 375"/>
              <a:gd name="T7" fmla="*/ 153 h 375"/>
              <a:gd name="T8" fmla="*/ 187 w 375"/>
              <a:gd name="T9" fmla="*/ 4 h 375"/>
              <a:gd name="T10" fmla="*/ 222 w 375"/>
              <a:gd name="T11" fmla="*/ 8 h 375"/>
              <a:gd name="T12" fmla="*/ 371 w 375"/>
              <a:gd name="T13" fmla="*/ 187 h 375"/>
              <a:gd name="T14" fmla="*/ 367 w 375"/>
              <a:gd name="T15" fmla="*/ 222 h 375"/>
              <a:gd name="T16" fmla="*/ 369 w 375"/>
              <a:gd name="T17" fmla="*/ 222 h 375"/>
              <a:gd name="T18" fmla="*/ 367 w 375"/>
              <a:gd name="T19" fmla="*/ 222 h 375"/>
              <a:gd name="T20" fmla="*/ 188 w 375"/>
              <a:gd name="T21" fmla="*/ 371 h 375"/>
              <a:gd name="T22" fmla="*/ 187 w 375"/>
              <a:gd name="T23" fmla="*/ 0 h 375"/>
              <a:gd name="T24" fmla="*/ 3 w 375"/>
              <a:gd name="T25" fmla="*/ 152 h 375"/>
              <a:gd name="T26" fmla="*/ 0 w 375"/>
              <a:gd name="T27" fmla="*/ 188 h 375"/>
              <a:gd name="T28" fmla="*/ 152 w 375"/>
              <a:gd name="T29" fmla="*/ 371 h 375"/>
              <a:gd name="T30" fmla="*/ 188 w 375"/>
              <a:gd name="T31" fmla="*/ 375 h 375"/>
              <a:gd name="T32" fmla="*/ 371 w 375"/>
              <a:gd name="T33" fmla="*/ 222 h 375"/>
              <a:gd name="T34" fmla="*/ 371 w 375"/>
              <a:gd name="T35" fmla="*/ 222 h 375"/>
              <a:gd name="T36" fmla="*/ 375 w 375"/>
              <a:gd name="T37" fmla="*/ 187 h 375"/>
              <a:gd name="T38" fmla="*/ 222 w 375"/>
              <a:gd name="T39" fmla="*/ 4 h 375"/>
              <a:gd name="T40" fmla="*/ 187 w 375"/>
              <a:gd name="T41"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5" h="375">
                <a:moveTo>
                  <a:pt x="188" y="371"/>
                </a:moveTo>
                <a:cubicBezTo>
                  <a:pt x="176" y="371"/>
                  <a:pt x="165" y="370"/>
                  <a:pt x="153" y="367"/>
                </a:cubicBezTo>
                <a:cubicBezTo>
                  <a:pt x="65" y="351"/>
                  <a:pt x="4" y="274"/>
                  <a:pt x="4" y="188"/>
                </a:cubicBezTo>
                <a:cubicBezTo>
                  <a:pt x="4" y="176"/>
                  <a:pt x="5" y="165"/>
                  <a:pt x="7" y="153"/>
                </a:cubicBezTo>
                <a:cubicBezTo>
                  <a:pt x="24" y="65"/>
                  <a:pt x="101" y="4"/>
                  <a:pt x="187" y="4"/>
                </a:cubicBezTo>
                <a:cubicBezTo>
                  <a:pt x="199" y="4"/>
                  <a:pt x="210" y="5"/>
                  <a:pt x="222" y="8"/>
                </a:cubicBezTo>
                <a:cubicBezTo>
                  <a:pt x="309" y="24"/>
                  <a:pt x="371" y="101"/>
                  <a:pt x="371" y="187"/>
                </a:cubicBezTo>
                <a:cubicBezTo>
                  <a:pt x="371" y="199"/>
                  <a:pt x="370" y="210"/>
                  <a:pt x="367" y="222"/>
                </a:cubicBezTo>
                <a:cubicBezTo>
                  <a:pt x="369" y="222"/>
                  <a:pt x="369" y="222"/>
                  <a:pt x="369" y="222"/>
                </a:cubicBezTo>
                <a:cubicBezTo>
                  <a:pt x="367" y="222"/>
                  <a:pt x="367" y="222"/>
                  <a:pt x="367" y="222"/>
                </a:cubicBezTo>
                <a:cubicBezTo>
                  <a:pt x="351" y="310"/>
                  <a:pt x="274" y="371"/>
                  <a:pt x="188" y="371"/>
                </a:cubicBezTo>
                <a:moveTo>
                  <a:pt x="187" y="0"/>
                </a:moveTo>
                <a:cubicBezTo>
                  <a:pt x="99" y="0"/>
                  <a:pt x="21" y="63"/>
                  <a:pt x="3" y="152"/>
                </a:cubicBezTo>
                <a:cubicBezTo>
                  <a:pt x="1" y="164"/>
                  <a:pt x="0" y="176"/>
                  <a:pt x="0" y="188"/>
                </a:cubicBezTo>
                <a:cubicBezTo>
                  <a:pt x="0" y="276"/>
                  <a:pt x="63" y="354"/>
                  <a:pt x="152" y="371"/>
                </a:cubicBezTo>
                <a:cubicBezTo>
                  <a:pt x="164" y="374"/>
                  <a:pt x="176" y="375"/>
                  <a:pt x="188" y="375"/>
                </a:cubicBezTo>
                <a:cubicBezTo>
                  <a:pt x="276" y="375"/>
                  <a:pt x="354" y="312"/>
                  <a:pt x="371" y="222"/>
                </a:cubicBezTo>
                <a:cubicBezTo>
                  <a:pt x="371" y="222"/>
                  <a:pt x="371" y="222"/>
                  <a:pt x="371" y="222"/>
                </a:cubicBezTo>
                <a:cubicBezTo>
                  <a:pt x="374" y="211"/>
                  <a:pt x="375" y="199"/>
                  <a:pt x="375" y="187"/>
                </a:cubicBezTo>
                <a:cubicBezTo>
                  <a:pt x="375" y="99"/>
                  <a:pt x="312" y="21"/>
                  <a:pt x="222" y="4"/>
                </a:cubicBezTo>
                <a:cubicBezTo>
                  <a:pt x="211" y="1"/>
                  <a:pt x="199" y="0"/>
                  <a:pt x="187" y="0"/>
                </a:cubicBezTo>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2" name="Freeform 15"/>
          <p:cNvSpPr/>
          <p:nvPr/>
        </p:nvSpPr>
        <p:spPr bwMode="auto">
          <a:xfrm>
            <a:off x="7141640" y="2229311"/>
            <a:ext cx="3881160" cy="2399378"/>
          </a:xfrm>
          <a:custGeom>
            <a:avLst/>
            <a:gdLst>
              <a:gd name="T0" fmla="*/ 334 w 769"/>
              <a:gd name="T1" fmla="*/ 0 h 474"/>
              <a:gd name="T2" fmla="*/ 172 w 769"/>
              <a:gd name="T3" fmla="*/ 123 h 474"/>
              <a:gd name="T4" fmla="*/ 49 w 769"/>
              <a:gd name="T5" fmla="*/ 265 h 474"/>
              <a:gd name="T6" fmla="*/ 0 w 769"/>
              <a:gd name="T7" fmla="*/ 359 h 474"/>
              <a:gd name="T8" fmla="*/ 116 w 769"/>
              <a:gd name="T9" fmla="*/ 474 h 474"/>
              <a:gd name="T10" fmla="*/ 653 w 769"/>
              <a:gd name="T11" fmla="*/ 474 h 474"/>
              <a:gd name="T12" fmla="*/ 769 w 769"/>
              <a:gd name="T13" fmla="*/ 359 h 474"/>
              <a:gd name="T14" fmla="*/ 670 w 769"/>
              <a:gd name="T15" fmla="*/ 244 h 474"/>
              <a:gd name="T16" fmla="*/ 672 w 769"/>
              <a:gd name="T17" fmla="*/ 222 h 474"/>
              <a:gd name="T18" fmla="*/ 560 w 769"/>
              <a:gd name="T19" fmla="*/ 109 h 474"/>
              <a:gd name="T20" fmla="*/ 498 w 769"/>
              <a:gd name="T21" fmla="*/ 128 h 474"/>
              <a:gd name="T22" fmla="*/ 334 w 769"/>
              <a:gd name="T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9" h="474">
                <a:moveTo>
                  <a:pt x="334" y="0"/>
                </a:moveTo>
                <a:cubicBezTo>
                  <a:pt x="257" y="0"/>
                  <a:pt x="192" y="52"/>
                  <a:pt x="172" y="123"/>
                </a:cubicBezTo>
                <a:cubicBezTo>
                  <a:pt x="103" y="133"/>
                  <a:pt x="49" y="193"/>
                  <a:pt x="49" y="265"/>
                </a:cubicBezTo>
                <a:cubicBezTo>
                  <a:pt x="19" y="286"/>
                  <a:pt x="0" y="320"/>
                  <a:pt x="0" y="359"/>
                </a:cubicBezTo>
                <a:cubicBezTo>
                  <a:pt x="0" y="422"/>
                  <a:pt x="52" y="474"/>
                  <a:pt x="116" y="474"/>
                </a:cubicBezTo>
                <a:cubicBezTo>
                  <a:pt x="653" y="474"/>
                  <a:pt x="653" y="474"/>
                  <a:pt x="653" y="474"/>
                </a:cubicBezTo>
                <a:cubicBezTo>
                  <a:pt x="717" y="474"/>
                  <a:pt x="769" y="422"/>
                  <a:pt x="769" y="359"/>
                </a:cubicBezTo>
                <a:cubicBezTo>
                  <a:pt x="769" y="300"/>
                  <a:pt x="726" y="252"/>
                  <a:pt x="670" y="244"/>
                </a:cubicBezTo>
                <a:cubicBezTo>
                  <a:pt x="671" y="237"/>
                  <a:pt x="672" y="229"/>
                  <a:pt x="672" y="222"/>
                </a:cubicBezTo>
                <a:cubicBezTo>
                  <a:pt x="672" y="159"/>
                  <a:pt x="622" y="109"/>
                  <a:pt x="560" y="109"/>
                </a:cubicBezTo>
                <a:cubicBezTo>
                  <a:pt x="537" y="109"/>
                  <a:pt x="516" y="116"/>
                  <a:pt x="498" y="128"/>
                </a:cubicBezTo>
                <a:cubicBezTo>
                  <a:pt x="479" y="55"/>
                  <a:pt x="413" y="0"/>
                  <a:pt x="334" y="0"/>
                </a:cubicBezTo>
              </a:path>
            </a:pathLst>
          </a:custGeom>
          <a:solidFill>
            <a:schemeClr val="accent3">
              <a:lumMod val="60000"/>
              <a:lumOff val="40000"/>
              <a:alpha val="80000"/>
            </a:schemeClr>
          </a:solidFill>
          <a:ln>
            <a:noFill/>
          </a:ln>
        </p:spPr>
        <p:txBody>
          <a:bodyPr vert="horz" wrap="square" lIns="91440" tIns="45720" rIns="91440" bIns="45720" numCol="1" anchor="t" anchorCtr="0" compatLnSpc="1"/>
          <a:lstStyle/>
          <a:p>
            <a:endParaRPr lang="zh-CN" altLang="en-US"/>
          </a:p>
        </p:txBody>
      </p:sp>
      <p:sp>
        <p:nvSpPr>
          <p:cNvPr id="13" name="AutoShape 3"/>
          <p:cNvSpPr>
            <a:spLocks noChangeAspect="1" noChangeArrowheads="1" noTextEdit="1"/>
          </p:cNvSpPr>
          <p:nvPr/>
        </p:nvSpPr>
        <p:spPr bwMode="auto">
          <a:xfrm>
            <a:off x="7141640" y="1527706"/>
            <a:ext cx="599394" cy="599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 name="Freeform 5"/>
          <p:cNvSpPr/>
          <p:nvPr/>
        </p:nvSpPr>
        <p:spPr bwMode="auto">
          <a:xfrm>
            <a:off x="7116025" y="1496968"/>
            <a:ext cx="663432" cy="655747"/>
          </a:xfrm>
          <a:custGeom>
            <a:avLst/>
            <a:gdLst>
              <a:gd name="T0" fmla="*/ 101 w 106"/>
              <a:gd name="T1" fmla="*/ 62 h 105"/>
              <a:gd name="T2" fmla="*/ 62 w 106"/>
              <a:gd name="T3" fmla="*/ 5 h 105"/>
              <a:gd name="T4" fmla="*/ 5 w 106"/>
              <a:gd name="T5" fmla="*/ 44 h 105"/>
              <a:gd name="T6" fmla="*/ 44 w 106"/>
              <a:gd name="T7" fmla="*/ 100 h 105"/>
              <a:gd name="T8" fmla="*/ 101 w 106"/>
              <a:gd name="T9" fmla="*/ 62 h 105"/>
            </a:gdLst>
            <a:ahLst/>
            <a:cxnLst>
              <a:cxn ang="0">
                <a:pos x="T0" y="T1"/>
              </a:cxn>
              <a:cxn ang="0">
                <a:pos x="T2" y="T3"/>
              </a:cxn>
              <a:cxn ang="0">
                <a:pos x="T4" y="T5"/>
              </a:cxn>
              <a:cxn ang="0">
                <a:pos x="T6" y="T7"/>
              </a:cxn>
              <a:cxn ang="0">
                <a:pos x="T8" y="T9"/>
              </a:cxn>
            </a:cxnLst>
            <a:rect l="0" t="0" r="r" b="b"/>
            <a:pathLst>
              <a:path w="106" h="105">
                <a:moveTo>
                  <a:pt x="101" y="62"/>
                </a:moveTo>
                <a:cubicBezTo>
                  <a:pt x="106" y="36"/>
                  <a:pt x="88" y="10"/>
                  <a:pt x="62" y="5"/>
                </a:cubicBezTo>
                <a:cubicBezTo>
                  <a:pt x="36" y="0"/>
                  <a:pt x="10" y="17"/>
                  <a:pt x="5" y="44"/>
                </a:cubicBezTo>
                <a:cubicBezTo>
                  <a:pt x="0" y="70"/>
                  <a:pt x="17" y="95"/>
                  <a:pt x="44" y="100"/>
                </a:cubicBezTo>
                <a:cubicBezTo>
                  <a:pt x="70" y="105"/>
                  <a:pt x="96" y="88"/>
                  <a:pt x="101" y="62"/>
                </a:cubicBez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15" name="Freeform 10"/>
          <p:cNvSpPr>
            <a:spLocks noChangeAspect="1"/>
          </p:cNvSpPr>
          <p:nvPr/>
        </p:nvSpPr>
        <p:spPr bwMode="auto">
          <a:xfrm>
            <a:off x="8251220" y="3248025"/>
            <a:ext cx="1611084" cy="991436"/>
          </a:xfrm>
          <a:custGeom>
            <a:avLst/>
            <a:gdLst>
              <a:gd name="T0" fmla="*/ 170 w 301"/>
              <a:gd name="T1" fmla="*/ 0 h 185"/>
              <a:gd name="T2" fmla="*/ 106 w 301"/>
              <a:gd name="T3" fmla="*/ 49 h 185"/>
              <a:gd name="T4" fmla="*/ 82 w 301"/>
              <a:gd name="T5" fmla="*/ 42 h 185"/>
              <a:gd name="T6" fmla="*/ 38 w 301"/>
              <a:gd name="T7" fmla="*/ 86 h 185"/>
              <a:gd name="T8" fmla="*/ 39 w 301"/>
              <a:gd name="T9" fmla="*/ 95 h 185"/>
              <a:gd name="T10" fmla="*/ 0 w 301"/>
              <a:gd name="T11" fmla="*/ 140 h 185"/>
              <a:gd name="T12" fmla="*/ 46 w 301"/>
              <a:gd name="T13" fmla="*/ 185 h 185"/>
              <a:gd name="T14" fmla="*/ 256 w 301"/>
              <a:gd name="T15" fmla="*/ 185 h 185"/>
              <a:gd name="T16" fmla="*/ 301 w 301"/>
              <a:gd name="T17" fmla="*/ 140 h 185"/>
              <a:gd name="T18" fmla="*/ 282 w 301"/>
              <a:gd name="T19" fmla="*/ 103 h 185"/>
              <a:gd name="T20" fmla="*/ 234 w 301"/>
              <a:gd name="T21" fmla="*/ 48 h 185"/>
              <a:gd name="T22" fmla="*/ 170 w 301"/>
              <a:gd name="T23"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185">
                <a:moveTo>
                  <a:pt x="170" y="0"/>
                </a:moveTo>
                <a:cubicBezTo>
                  <a:pt x="140" y="0"/>
                  <a:pt x="114" y="21"/>
                  <a:pt x="106" y="49"/>
                </a:cubicBezTo>
                <a:cubicBezTo>
                  <a:pt x="99" y="45"/>
                  <a:pt x="91" y="42"/>
                  <a:pt x="82" y="42"/>
                </a:cubicBezTo>
                <a:cubicBezTo>
                  <a:pt x="58" y="42"/>
                  <a:pt x="38" y="62"/>
                  <a:pt x="38" y="86"/>
                </a:cubicBezTo>
                <a:cubicBezTo>
                  <a:pt x="38" y="89"/>
                  <a:pt x="38" y="92"/>
                  <a:pt x="39" y="95"/>
                </a:cubicBezTo>
                <a:cubicBezTo>
                  <a:pt x="17" y="98"/>
                  <a:pt x="0" y="117"/>
                  <a:pt x="0" y="140"/>
                </a:cubicBezTo>
                <a:cubicBezTo>
                  <a:pt x="0" y="165"/>
                  <a:pt x="21" y="185"/>
                  <a:pt x="46" y="185"/>
                </a:cubicBezTo>
                <a:cubicBezTo>
                  <a:pt x="256" y="185"/>
                  <a:pt x="256" y="185"/>
                  <a:pt x="256" y="185"/>
                </a:cubicBezTo>
                <a:cubicBezTo>
                  <a:pt x="281" y="185"/>
                  <a:pt x="301" y="165"/>
                  <a:pt x="301" y="140"/>
                </a:cubicBezTo>
                <a:cubicBezTo>
                  <a:pt x="301" y="125"/>
                  <a:pt x="294" y="111"/>
                  <a:pt x="282" y="103"/>
                </a:cubicBezTo>
                <a:cubicBezTo>
                  <a:pt x="282" y="75"/>
                  <a:pt x="261" y="52"/>
                  <a:pt x="234" y="48"/>
                </a:cubicBezTo>
                <a:cubicBezTo>
                  <a:pt x="226" y="20"/>
                  <a:pt x="201" y="0"/>
                  <a:pt x="170" y="0"/>
                </a:cubicBezTo>
              </a:path>
            </a:pathLst>
          </a:custGeom>
          <a:solidFill>
            <a:srgbClr val="F18C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1"/>
          <p:cNvSpPr>
            <a:spLocks noChangeAspect="1" noEditPoints="1"/>
          </p:cNvSpPr>
          <p:nvPr/>
        </p:nvSpPr>
        <p:spPr bwMode="auto">
          <a:xfrm>
            <a:off x="8049116" y="3097973"/>
            <a:ext cx="1959413" cy="1218195"/>
          </a:xfrm>
          <a:custGeom>
            <a:avLst/>
            <a:gdLst>
              <a:gd name="T0" fmla="*/ 132 w 369"/>
              <a:gd name="T1" fmla="*/ 65 h 229"/>
              <a:gd name="T2" fmla="*/ 133 w 369"/>
              <a:gd name="T3" fmla="*/ 62 h 229"/>
              <a:gd name="T4" fmla="*/ 209 w 369"/>
              <a:gd name="T5" fmla="*/ 4 h 229"/>
              <a:gd name="T6" fmla="*/ 209 w 369"/>
              <a:gd name="T7" fmla="*/ 4 h 229"/>
              <a:gd name="T8" fmla="*/ 284 w 369"/>
              <a:gd name="T9" fmla="*/ 60 h 229"/>
              <a:gd name="T10" fmla="*/ 284 w 369"/>
              <a:gd name="T11" fmla="*/ 62 h 229"/>
              <a:gd name="T12" fmla="*/ 286 w 369"/>
              <a:gd name="T13" fmla="*/ 62 h 229"/>
              <a:gd name="T14" fmla="*/ 342 w 369"/>
              <a:gd name="T15" fmla="*/ 127 h 229"/>
              <a:gd name="T16" fmla="*/ 342 w 369"/>
              <a:gd name="T17" fmla="*/ 128 h 229"/>
              <a:gd name="T18" fmla="*/ 343 w 369"/>
              <a:gd name="T19" fmla="*/ 129 h 229"/>
              <a:gd name="T20" fmla="*/ 365 w 369"/>
              <a:gd name="T21" fmla="*/ 172 h 229"/>
              <a:gd name="T22" fmla="*/ 350 w 369"/>
              <a:gd name="T23" fmla="*/ 209 h 229"/>
              <a:gd name="T24" fmla="*/ 312 w 369"/>
              <a:gd name="T25" fmla="*/ 225 h 229"/>
              <a:gd name="T26" fmla="*/ 57 w 369"/>
              <a:gd name="T27" fmla="*/ 225 h 229"/>
              <a:gd name="T28" fmla="*/ 20 w 369"/>
              <a:gd name="T29" fmla="*/ 209 h 229"/>
              <a:gd name="T30" fmla="*/ 4 w 369"/>
              <a:gd name="T31" fmla="*/ 172 h 229"/>
              <a:gd name="T32" fmla="*/ 50 w 369"/>
              <a:gd name="T33" fmla="*/ 119 h 229"/>
              <a:gd name="T34" fmla="*/ 52 w 369"/>
              <a:gd name="T35" fmla="*/ 119 h 229"/>
              <a:gd name="T36" fmla="*/ 51 w 369"/>
              <a:gd name="T37" fmla="*/ 117 h 229"/>
              <a:gd name="T38" fmla="*/ 50 w 369"/>
              <a:gd name="T39" fmla="*/ 107 h 229"/>
              <a:gd name="T40" fmla="*/ 65 w 369"/>
              <a:gd name="T41" fmla="*/ 70 h 229"/>
              <a:gd name="T42" fmla="*/ 102 w 369"/>
              <a:gd name="T43" fmla="*/ 55 h 229"/>
              <a:gd name="T44" fmla="*/ 130 w 369"/>
              <a:gd name="T45" fmla="*/ 64 h 229"/>
              <a:gd name="T46" fmla="*/ 132 w 369"/>
              <a:gd name="T47" fmla="*/ 65 h 229"/>
              <a:gd name="T48" fmla="*/ 209 w 369"/>
              <a:gd name="T49" fmla="*/ 0 h 229"/>
              <a:gd name="T50" fmla="*/ 130 w 369"/>
              <a:gd name="T51" fmla="*/ 59 h 229"/>
              <a:gd name="T52" fmla="*/ 102 w 369"/>
              <a:gd name="T53" fmla="*/ 51 h 229"/>
              <a:gd name="T54" fmla="*/ 102 w 369"/>
              <a:gd name="T55" fmla="*/ 51 h 229"/>
              <a:gd name="T56" fmla="*/ 46 w 369"/>
              <a:gd name="T57" fmla="*/ 107 h 229"/>
              <a:gd name="T58" fmla="*/ 47 w 369"/>
              <a:gd name="T59" fmla="*/ 116 h 229"/>
              <a:gd name="T60" fmla="*/ 0 w 369"/>
              <a:gd name="T61" fmla="*/ 172 h 229"/>
              <a:gd name="T62" fmla="*/ 57 w 369"/>
              <a:gd name="T63" fmla="*/ 229 h 229"/>
              <a:gd name="T64" fmla="*/ 312 w 369"/>
              <a:gd name="T65" fmla="*/ 229 h 229"/>
              <a:gd name="T66" fmla="*/ 369 w 369"/>
              <a:gd name="T67" fmla="*/ 172 h 229"/>
              <a:gd name="T68" fmla="*/ 346 w 369"/>
              <a:gd name="T69" fmla="*/ 126 h 229"/>
              <a:gd name="T70" fmla="*/ 287 w 369"/>
              <a:gd name="T71" fmla="*/ 58 h 229"/>
              <a:gd name="T72" fmla="*/ 209 w 369"/>
              <a:gd name="T73"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9" h="229">
                <a:moveTo>
                  <a:pt x="132" y="65"/>
                </a:moveTo>
                <a:cubicBezTo>
                  <a:pt x="133" y="62"/>
                  <a:pt x="133" y="62"/>
                  <a:pt x="133" y="62"/>
                </a:cubicBezTo>
                <a:cubicBezTo>
                  <a:pt x="142" y="29"/>
                  <a:pt x="172" y="4"/>
                  <a:pt x="209" y="4"/>
                </a:cubicBezTo>
                <a:cubicBezTo>
                  <a:pt x="209" y="4"/>
                  <a:pt x="209" y="4"/>
                  <a:pt x="209" y="4"/>
                </a:cubicBezTo>
                <a:cubicBezTo>
                  <a:pt x="244" y="4"/>
                  <a:pt x="275" y="28"/>
                  <a:pt x="284" y="60"/>
                </a:cubicBezTo>
                <a:cubicBezTo>
                  <a:pt x="284" y="62"/>
                  <a:pt x="284" y="62"/>
                  <a:pt x="284" y="62"/>
                </a:cubicBezTo>
                <a:cubicBezTo>
                  <a:pt x="286" y="62"/>
                  <a:pt x="286" y="62"/>
                  <a:pt x="286" y="62"/>
                </a:cubicBezTo>
                <a:cubicBezTo>
                  <a:pt x="317" y="67"/>
                  <a:pt x="342" y="94"/>
                  <a:pt x="342" y="127"/>
                </a:cubicBezTo>
                <a:cubicBezTo>
                  <a:pt x="342" y="128"/>
                  <a:pt x="342" y="128"/>
                  <a:pt x="342" y="128"/>
                </a:cubicBezTo>
                <a:cubicBezTo>
                  <a:pt x="343" y="129"/>
                  <a:pt x="343" y="129"/>
                  <a:pt x="343" y="129"/>
                </a:cubicBezTo>
                <a:cubicBezTo>
                  <a:pt x="357" y="138"/>
                  <a:pt x="365" y="154"/>
                  <a:pt x="365" y="172"/>
                </a:cubicBezTo>
                <a:cubicBezTo>
                  <a:pt x="365" y="186"/>
                  <a:pt x="359" y="199"/>
                  <a:pt x="350" y="209"/>
                </a:cubicBezTo>
                <a:cubicBezTo>
                  <a:pt x="340" y="219"/>
                  <a:pt x="327" y="225"/>
                  <a:pt x="312" y="225"/>
                </a:cubicBezTo>
                <a:cubicBezTo>
                  <a:pt x="57" y="225"/>
                  <a:pt x="57" y="225"/>
                  <a:pt x="57" y="225"/>
                </a:cubicBezTo>
                <a:cubicBezTo>
                  <a:pt x="43" y="225"/>
                  <a:pt x="30" y="219"/>
                  <a:pt x="20" y="209"/>
                </a:cubicBezTo>
                <a:cubicBezTo>
                  <a:pt x="10" y="199"/>
                  <a:pt x="4" y="186"/>
                  <a:pt x="4" y="172"/>
                </a:cubicBezTo>
                <a:cubicBezTo>
                  <a:pt x="4" y="145"/>
                  <a:pt x="24" y="123"/>
                  <a:pt x="50" y="119"/>
                </a:cubicBezTo>
                <a:cubicBezTo>
                  <a:pt x="52" y="119"/>
                  <a:pt x="52" y="119"/>
                  <a:pt x="52" y="119"/>
                </a:cubicBezTo>
                <a:cubicBezTo>
                  <a:pt x="51" y="117"/>
                  <a:pt x="51" y="117"/>
                  <a:pt x="51" y="117"/>
                </a:cubicBezTo>
                <a:cubicBezTo>
                  <a:pt x="51" y="114"/>
                  <a:pt x="50" y="110"/>
                  <a:pt x="50" y="107"/>
                </a:cubicBezTo>
                <a:cubicBezTo>
                  <a:pt x="50" y="92"/>
                  <a:pt x="56" y="80"/>
                  <a:pt x="65" y="70"/>
                </a:cubicBezTo>
                <a:cubicBezTo>
                  <a:pt x="75" y="61"/>
                  <a:pt x="88" y="55"/>
                  <a:pt x="102" y="55"/>
                </a:cubicBezTo>
                <a:cubicBezTo>
                  <a:pt x="112" y="55"/>
                  <a:pt x="122" y="58"/>
                  <a:pt x="130" y="64"/>
                </a:cubicBezTo>
                <a:cubicBezTo>
                  <a:pt x="132" y="65"/>
                  <a:pt x="132" y="65"/>
                  <a:pt x="132" y="65"/>
                </a:cubicBezTo>
                <a:moveTo>
                  <a:pt x="209" y="0"/>
                </a:moveTo>
                <a:cubicBezTo>
                  <a:pt x="171" y="0"/>
                  <a:pt x="140" y="25"/>
                  <a:pt x="130" y="59"/>
                </a:cubicBezTo>
                <a:cubicBezTo>
                  <a:pt x="122" y="54"/>
                  <a:pt x="112" y="51"/>
                  <a:pt x="102" y="51"/>
                </a:cubicBezTo>
                <a:cubicBezTo>
                  <a:pt x="102" y="51"/>
                  <a:pt x="102" y="51"/>
                  <a:pt x="102" y="51"/>
                </a:cubicBezTo>
                <a:cubicBezTo>
                  <a:pt x="71" y="51"/>
                  <a:pt x="46" y="76"/>
                  <a:pt x="46" y="107"/>
                </a:cubicBezTo>
                <a:cubicBezTo>
                  <a:pt x="46" y="110"/>
                  <a:pt x="47" y="113"/>
                  <a:pt x="47" y="116"/>
                </a:cubicBezTo>
                <a:cubicBezTo>
                  <a:pt x="21" y="121"/>
                  <a:pt x="0" y="144"/>
                  <a:pt x="0" y="172"/>
                </a:cubicBezTo>
                <a:cubicBezTo>
                  <a:pt x="0" y="203"/>
                  <a:pt x="26" y="229"/>
                  <a:pt x="57" y="229"/>
                </a:cubicBezTo>
                <a:cubicBezTo>
                  <a:pt x="312" y="229"/>
                  <a:pt x="312" y="229"/>
                  <a:pt x="312" y="229"/>
                </a:cubicBezTo>
                <a:cubicBezTo>
                  <a:pt x="344" y="229"/>
                  <a:pt x="369" y="203"/>
                  <a:pt x="369" y="172"/>
                </a:cubicBezTo>
                <a:cubicBezTo>
                  <a:pt x="369" y="153"/>
                  <a:pt x="360" y="136"/>
                  <a:pt x="346" y="126"/>
                </a:cubicBezTo>
                <a:cubicBezTo>
                  <a:pt x="346" y="92"/>
                  <a:pt x="320" y="64"/>
                  <a:pt x="287" y="58"/>
                </a:cubicBezTo>
                <a:cubicBezTo>
                  <a:pt x="277" y="24"/>
                  <a:pt x="246" y="0"/>
                  <a:pt x="209" y="0"/>
                </a:cubicBezTo>
              </a:path>
            </a:pathLst>
          </a:custGeom>
          <a:solidFill>
            <a:srgbClr val="966C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AutoShape 17"/>
          <p:cNvSpPr>
            <a:spLocks noChangeAspect="1" noChangeArrowheads="1" noTextEdit="1"/>
          </p:cNvSpPr>
          <p:nvPr/>
        </p:nvSpPr>
        <p:spPr bwMode="auto">
          <a:xfrm>
            <a:off x="6450404" y="1712677"/>
            <a:ext cx="2405063" cy="1479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 name="Freeform 19"/>
          <p:cNvSpPr>
            <a:spLocks noChangeAspect="1"/>
          </p:cNvSpPr>
          <p:nvPr/>
        </p:nvSpPr>
        <p:spPr bwMode="auto">
          <a:xfrm>
            <a:off x="6450404" y="1706326"/>
            <a:ext cx="2534591" cy="1572617"/>
          </a:xfrm>
          <a:custGeom>
            <a:avLst/>
            <a:gdLst>
              <a:gd name="T0" fmla="*/ 168 w 387"/>
              <a:gd name="T1" fmla="*/ 0 h 239"/>
              <a:gd name="T2" fmla="*/ 87 w 387"/>
              <a:gd name="T3" fmla="*/ 62 h 239"/>
              <a:gd name="T4" fmla="*/ 24 w 387"/>
              <a:gd name="T5" fmla="*/ 134 h 239"/>
              <a:gd name="T6" fmla="*/ 0 w 387"/>
              <a:gd name="T7" fmla="*/ 181 h 239"/>
              <a:gd name="T8" fmla="*/ 58 w 387"/>
              <a:gd name="T9" fmla="*/ 239 h 239"/>
              <a:gd name="T10" fmla="*/ 329 w 387"/>
              <a:gd name="T11" fmla="*/ 239 h 239"/>
              <a:gd name="T12" fmla="*/ 387 w 387"/>
              <a:gd name="T13" fmla="*/ 181 h 239"/>
              <a:gd name="T14" fmla="*/ 337 w 387"/>
              <a:gd name="T15" fmla="*/ 123 h 239"/>
              <a:gd name="T16" fmla="*/ 339 w 387"/>
              <a:gd name="T17" fmla="*/ 112 h 239"/>
              <a:gd name="T18" fmla="*/ 282 w 387"/>
              <a:gd name="T19" fmla="*/ 55 h 239"/>
              <a:gd name="T20" fmla="*/ 251 w 387"/>
              <a:gd name="T21" fmla="*/ 64 h 239"/>
              <a:gd name="T22" fmla="*/ 168 w 387"/>
              <a:gd name="T23"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7" h="239">
                <a:moveTo>
                  <a:pt x="168" y="0"/>
                </a:moveTo>
                <a:cubicBezTo>
                  <a:pt x="129" y="0"/>
                  <a:pt x="97" y="27"/>
                  <a:pt x="87" y="62"/>
                </a:cubicBezTo>
                <a:cubicBezTo>
                  <a:pt x="52" y="67"/>
                  <a:pt x="25" y="97"/>
                  <a:pt x="24" y="134"/>
                </a:cubicBezTo>
                <a:cubicBezTo>
                  <a:pt x="10" y="144"/>
                  <a:pt x="0" y="161"/>
                  <a:pt x="0" y="181"/>
                </a:cubicBezTo>
                <a:cubicBezTo>
                  <a:pt x="0" y="213"/>
                  <a:pt x="26" y="239"/>
                  <a:pt x="58" y="239"/>
                </a:cubicBezTo>
                <a:cubicBezTo>
                  <a:pt x="329" y="239"/>
                  <a:pt x="329" y="239"/>
                  <a:pt x="329" y="239"/>
                </a:cubicBezTo>
                <a:cubicBezTo>
                  <a:pt x="361" y="239"/>
                  <a:pt x="387" y="213"/>
                  <a:pt x="387" y="181"/>
                </a:cubicBezTo>
                <a:cubicBezTo>
                  <a:pt x="387" y="152"/>
                  <a:pt x="366" y="127"/>
                  <a:pt x="337" y="123"/>
                </a:cubicBezTo>
                <a:cubicBezTo>
                  <a:pt x="338" y="120"/>
                  <a:pt x="339" y="116"/>
                  <a:pt x="339" y="112"/>
                </a:cubicBezTo>
                <a:cubicBezTo>
                  <a:pt x="339" y="81"/>
                  <a:pt x="313" y="55"/>
                  <a:pt x="282" y="55"/>
                </a:cubicBezTo>
                <a:cubicBezTo>
                  <a:pt x="270" y="55"/>
                  <a:pt x="260" y="59"/>
                  <a:pt x="251" y="64"/>
                </a:cubicBezTo>
                <a:cubicBezTo>
                  <a:pt x="241" y="28"/>
                  <a:pt x="208" y="0"/>
                  <a:pt x="168" y="0"/>
                </a:cubicBezTo>
              </a:path>
            </a:pathLst>
          </a:custGeom>
          <a:solidFill>
            <a:schemeClr val="bg2">
              <a:alpha val="90000"/>
            </a:schemeClr>
          </a:solidFill>
          <a:ln>
            <a:noFill/>
          </a:ln>
        </p:spPr>
        <p:txBody>
          <a:bodyPr vert="horz" wrap="square" lIns="91440" tIns="45720" rIns="91440" bIns="45720" numCol="1" anchor="t" anchorCtr="0" compatLnSpc="1"/>
          <a:lstStyle/>
          <a:p>
            <a:endParaRPr lang="zh-CN" altLang="en-US"/>
          </a:p>
        </p:txBody>
      </p:sp>
      <p:sp>
        <p:nvSpPr>
          <p:cNvPr id="19" name="AutoShape 25"/>
          <p:cNvSpPr>
            <a:spLocks noChangeAspect="1" noChangeArrowheads="1" noTextEdit="1"/>
          </p:cNvSpPr>
          <p:nvPr/>
        </p:nvSpPr>
        <p:spPr bwMode="auto">
          <a:xfrm>
            <a:off x="1946578" y="1062193"/>
            <a:ext cx="2761356" cy="1580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 name="Freeform 27"/>
          <p:cNvSpPr>
            <a:spLocks noChangeAspect="1"/>
          </p:cNvSpPr>
          <p:nvPr/>
        </p:nvSpPr>
        <p:spPr bwMode="auto">
          <a:xfrm>
            <a:off x="2196577" y="1091653"/>
            <a:ext cx="2748048" cy="1566985"/>
          </a:xfrm>
          <a:custGeom>
            <a:avLst/>
            <a:gdLst>
              <a:gd name="T0" fmla="*/ 49 w 346"/>
              <a:gd name="T1" fmla="*/ 92 h 196"/>
              <a:gd name="T2" fmla="*/ 46 w 346"/>
              <a:gd name="T3" fmla="*/ 71 h 196"/>
              <a:gd name="T4" fmla="*/ 116 w 346"/>
              <a:gd name="T5" fmla="*/ 0 h 196"/>
              <a:gd name="T6" fmla="*/ 180 w 346"/>
              <a:gd name="T7" fmla="*/ 41 h 196"/>
              <a:gd name="T8" fmla="*/ 223 w 346"/>
              <a:gd name="T9" fmla="*/ 22 h 196"/>
              <a:gd name="T10" fmla="*/ 283 w 346"/>
              <a:gd name="T11" fmla="*/ 82 h 196"/>
              <a:gd name="T12" fmla="*/ 282 w 346"/>
              <a:gd name="T13" fmla="*/ 91 h 196"/>
              <a:gd name="T14" fmla="*/ 294 w 346"/>
              <a:gd name="T15" fmla="*/ 91 h 196"/>
              <a:gd name="T16" fmla="*/ 346 w 346"/>
              <a:gd name="T17" fmla="*/ 144 h 196"/>
              <a:gd name="T18" fmla="*/ 294 w 346"/>
              <a:gd name="T19" fmla="*/ 196 h 196"/>
              <a:gd name="T20" fmla="*/ 52 w 346"/>
              <a:gd name="T21" fmla="*/ 196 h 196"/>
              <a:gd name="T22" fmla="*/ 0 w 346"/>
              <a:gd name="T23" fmla="*/ 144 h 196"/>
              <a:gd name="T24" fmla="*/ 49 w 346"/>
              <a:gd name="T25" fmla="*/ 9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6" h="196">
                <a:moveTo>
                  <a:pt x="49" y="92"/>
                </a:moveTo>
                <a:cubicBezTo>
                  <a:pt x="47" y="85"/>
                  <a:pt x="46" y="78"/>
                  <a:pt x="46" y="71"/>
                </a:cubicBezTo>
                <a:cubicBezTo>
                  <a:pt x="46" y="32"/>
                  <a:pt x="77" y="0"/>
                  <a:pt x="116" y="0"/>
                </a:cubicBezTo>
                <a:cubicBezTo>
                  <a:pt x="144" y="0"/>
                  <a:pt x="169" y="17"/>
                  <a:pt x="180" y="41"/>
                </a:cubicBezTo>
                <a:cubicBezTo>
                  <a:pt x="191" y="29"/>
                  <a:pt x="206" y="22"/>
                  <a:pt x="223" y="22"/>
                </a:cubicBezTo>
                <a:cubicBezTo>
                  <a:pt x="256" y="22"/>
                  <a:pt x="283" y="49"/>
                  <a:pt x="283" y="82"/>
                </a:cubicBezTo>
                <a:cubicBezTo>
                  <a:pt x="283" y="85"/>
                  <a:pt x="283" y="88"/>
                  <a:pt x="282" y="91"/>
                </a:cubicBezTo>
                <a:cubicBezTo>
                  <a:pt x="294" y="91"/>
                  <a:pt x="294" y="91"/>
                  <a:pt x="294" y="91"/>
                </a:cubicBezTo>
                <a:cubicBezTo>
                  <a:pt x="323" y="91"/>
                  <a:pt x="346" y="115"/>
                  <a:pt x="346" y="144"/>
                </a:cubicBezTo>
                <a:cubicBezTo>
                  <a:pt x="346" y="172"/>
                  <a:pt x="323" y="196"/>
                  <a:pt x="294" y="196"/>
                </a:cubicBezTo>
                <a:cubicBezTo>
                  <a:pt x="52" y="196"/>
                  <a:pt x="52" y="196"/>
                  <a:pt x="52" y="196"/>
                </a:cubicBezTo>
                <a:cubicBezTo>
                  <a:pt x="24" y="196"/>
                  <a:pt x="0" y="172"/>
                  <a:pt x="0" y="144"/>
                </a:cubicBezTo>
                <a:cubicBezTo>
                  <a:pt x="0" y="116"/>
                  <a:pt x="22" y="94"/>
                  <a:pt x="49" y="92"/>
                </a:cubicBez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sp>
        <p:nvSpPr>
          <p:cNvPr id="21" name="Freeform 23"/>
          <p:cNvSpPr>
            <a:spLocks noChangeAspect="1"/>
          </p:cNvSpPr>
          <p:nvPr/>
        </p:nvSpPr>
        <p:spPr bwMode="auto">
          <a:xfrm>
            <a:off x="1609147" y="1458132"/>
            <a:ext cx="3212733" cy="1820812"/>
          </a:xfrm>
          <a:custGeom>
            <a:avLst/>
            <a:gdLst>
              <a:gd name="T0" fmla="*/ 72 w 514"/>
              <a:gd name="T1" fmla="*/ 136 h 290"/>
              <a:gd name="T2" fmla="*/ 67 w 514"/>
              <a:gd name="T3" fmla="*/ 105 h 290"/>
              <a:gd name="T4" fmla="*/ 172 w 514"/>
              <a:gd name="T5" fmla="*/ 0 h 290"/>
              <a:gd name="T6" fmla="*/ 266 w 514"/>
              <a:gd name="T7" fmla="*/ 60 h 290"/>
              <a:gd name="T8" fmla="*/ 331 w 514"/>
              <a:gd name="T9" fmla="*/ 33 h 290"/>
              <a:gd name="T10" fmla="*/ 419 w 514"/>
              <a:gd name="T11" fmla="*/ 121 h 290"/>
              <a:gd name="T12" fmla="*/ 418 w 514"/>
              <a:gd name="T13" fmla="*/ 135 h 290"/>
              <a:gd name="T14" fmla="*/ 436 w 514"/>
              <a:gd name="T15" fmla="*/ 135 h 290"/>
              <a:gd name="T16" fmla="*/ 514 w 514"/>
              <a:gd name="T17" fmla="*/ 213 h 290"/>
              <a:gd name="T18" fmla="*/ 436 w 514"/>
              <a:gd name="T19" fmla="*/ 290 h 290"/>
              <a:gd name="T20" fmla="*/ 77 w 514"/>
              <a:gd name="T21" fmla="*/ 290 h 290"/>
              <a:gd name="T22" fmla="*/ 0 w 514"/>
              <a:gd name="T23" fmla="*/ 213 h 290"/>
              <a:gd name="T24" fmla="*/ 72 w 514"/>
              <a:gd name="T25" fmla="*/ 136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4" h="290">
                <a:moveTo>
                  <a:pt x="72" y="136"/>
                </a:moveTo>
                <a:cubicBezTo>
                  <a:pt x="69" y="126"/>
                  <a:pt x="67" y="116"/>
                  <a:pt x="67" y="105"/>
                </a:cubicBezTo>
                <a:cubicBezTo>
                  <a:pt x="67" y="47"/>
                  <a:pt x="114" y="0"/>
                  <a:pt x="172" y="0"/>
                </a:cubicBezTo>
                <a:cubicBezTo>
                  <a:pt x="214" y="0"/>
                  <a:pt x="250" y="25"/>
                  <a:pt x="266" y="60"/>
                </a:cubicBezTo>
                <a:cubicBezTo>
                  <a:pt x="283" y="43"/>
                  <a:pt x="305" y="33"/>
                  <a:pt x="331" y="33"/>
                </a:cubicBezTo>
                <a:cubicBezTo>
                  <a:pt x="380" y="33"/>
                  <a:pt x="419" y="72"/>
                  <a:pt x="419" y="121"/>
                </a:cubicBezTo>
                <a:cubicBezTo>
                  <a:pt x="419" y="126"/>
                  <a:pt x="419" y="131"/>
                  <a:pt x="418" y="135"/>
                </a:cubicBezTo>
                <a:cubicBezTo>
                  <a:pt x="436" y="135"/>
                  <a:pt x="436" y="135"/>
                  <a:pt x="436" y="135"/>
                </a:cubicBezTo>
                <a:cubicBezTo>
                  <a:pt x="479" y="135"/>
                  <a:pt x="514" y="170"/>
                  <a:pt x="514" y="213"/>
                </a:cubicBezTo>
                <a:cubicBezTo>
                  <a:pt x="514" y="256"/>
                  <a:pt x="479" y="290"/>
                  <a:pt x="436" y="290"/>
                </a:cubicBezTo>
                <a:cubicBezTo>
                  <a:pt x="77" y="290"/>
                  <a:pt x="77" y="290"/>
                  <a:pt x="77" y="290"/>
                </a:cubicBezTo>
                <a:cubicBezTo>
                  <a:pt x="34" y="290"/>
                  <a:pt x="0" y="256"/>
                  <a:pt x="0" y="213"/>
                </a:cubicBezTo>
                <a:cubicBezTo>
                  <a:pt x="0" y="172"/>
                  <a:pt x="31" y="139"/>
                  <a:pt x="72" y="136"/>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zh-CN" altLang="en-US"/>
          </a:p>
        </p:txBody>
      </p:sp>
      <p:grpSp>
        <p:nvGrpSpPr>
          <p:cNvPr id="22" name="Group 34"/>
          <p:cNvGrpSpPr>
            <a:grpSpLocks noChangeAspect="1"/>
          </p:cNvGrpSpPr>
          <p:nvPr/>
        </p:nvGrpSpPr>
        <p:grpSpPr bwMode="auto">
          <a:xfrm>
            <a:off x="8722302" y="239112"/>
            <a:ext cx="2162175" cy="3201988"/>
            <a:chOff x="5442" y="324"/>
            <a:chExt cx="1362" cy="2017"/>
          </a:xfrm>
        </p:grpSpPr>
        <p:sp>
          <p:nvSpPr>
            <p:cNvPr id="23" name="AutoShape 33"/>
            <p:cNvSpPr>
              <a:spLocks noChangeAspect="1" noChangeArrowheads="1" noTextEdit="1"/>
            </p:cNvSpPr>
            <p:nvPr/>
          </p:nvSpPr>
          <p:spPr bwMode="auto">
            <a:xfrm>
              <a:off x="5442" y="324"/>
              <a:ext cx="1362" cy="20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4" name="Freeform 35"/>
            <p:cNvSpPr/>
            <p:nvPr/>
          </p:nvSpPr>
          <p:spPr bwMode="auto">
            <a:xfrm>
              <a:off x="5350" y="405"/>
              <a:ext cx="777" cy="1469"/>
            </a:xfrm>
            <a:custGeom>
              <a:avLst/>
              <a:gdLst>
                <a:gd name="T0" fmla="*/ 111 w 219"/>
                <a:gd name="T1" fmla="*/ 0 h 415"/>
                <a:gd name="T2" fmla="*/ 33 w 219"/>
                <a:gd name="T3" fmla="*/ 183 h 415"/>
                <a:gd name="T4" fmla="*/ 219 w 219"/>
                <a:gd name="T5" fmla="*/ 415 h 415"/>
                <a:gd name="T6" fmla="*/ 111 w 219"/>
                <a:gd name="T7" fmla="*/ 0 h 415"/>
              </a:gdLst>
              <a:ahLst/>
              <a:cxnLst>
                <a:cxn ang="0">
                  <a:pos x="T0" y="T1"/>
                </a:cxn>
                <a:cxn ang="0">
                  <a:pos x="T2" y="T3"/>
                </a:cxn>
                <a:cxn ang="0">
                  <a:pos x="T4" y="T5"/>
                </a:cxn>
                <a:cxn ang="0">
                  <a:pos x="T6" y="T7"/>
                </a:cxn>
              </a:cxnLst>
              <a:rect l="0" t="0" r="r" b="b"/>
              <a:pathLst>
                <a:path w="219" h="415">
                  <a:moveTo>
                    <a:pt x="111" y="0"/>
                  </a:moveTo>
                  <a:cubicBezTo>
                    <a:pt x="111" y="0"/>
                    <a:pt x="0" y="36"/>
                    <a:pt x="33" y="183"/>
                  </a:cubicBezTo>
                  <a:cubicBezTo>
                    <a:pt x="65" y="329"/>
                    <a:pt x="219" y="415"/>
                    <a:pt x="219" y="415"/>
                  </a:cubicBezTo>
                  <a:lnTo>
                    <a:pt x="111" y="0"/>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36"/>
            <p:cNvSpPr/>
            <p:nvPr/>
          </p:nvSpPr>
          <p:spPr bwMode="auto">
            <a:xfrm>
              <a:off x="5467" y="366"/>
              <a:ext cx="660" cy="1508"/>
            </a:xfrm>
            <a:custGeom>
              <a:avLst/>
              <a:gdLst>
                <a:gd name="T0" fmla="*/ 118 w 186"/>
                <a:gd name="T1" fmla="*/ 0 h 426"/>
                <a:gd name="T2" fmla="*/ 12 w 186"/>
                <a:gd name="T3" fmla="*/ 128 h 426"/>
                <a:gd name="T4" fmla="*/ 186 w 186"/>
                <a:gd name="T5" fmla="*/ 426 h 426"/>
                <a:gd name="T6" fmla="*/ 118 w 186"/>
                <a:gd name="T7" fmla="*/ 0 h 426"/>
              </a:gdLst>
              <a:ahLst/>
              <a:cxnLst>
                <a:cxn ang="0">
                  <a:pos x="T0" y="T1"/>
                </a:cxn>
                <a:cxn ang="0">
                  <a:pos x="T2" y="T3"/>
                </a:cxn>
                <a:cxn ang="0">
                  <a:pos x="T4" y="T5"/>
                </a:cxn>
                <a:cxn ang="0">
                  <a:pos x="T6" y="T7"/>
                </a:cxn>
              </a:cxnLst>
              <a:rect l="0" t="0" r="r" b="b"/>
              <a:pathLst>
                <a:path w="186" h="426">
                  <a:moveTo>
                    <a:pt x="118" y="0"/>
                  </a:moveTo>
                  <a:cubicBezTo>
                    <a:pt x="118" y="0"/>
                    <a:pt x="25" y="1"/>
                    <a:pt x="12" y="128"/>
                  </a:cubicBezTo>
                  <a:cubicBezTo>
                    <a:pt x="0" y="254"/>
                    <a:pt x="165" y="416"/>
                    <a:pt x="186" y="426"/>
                  </a:cubicBezTo>
                  <a:lnTo>
                    <a:pt x="118"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37"/>
            <p:cNvSpPr/>
            <p:nvPr/>
          </p:nvSpPr>
          <p:spPr bwMode="auto">
            <a:xfrm>
              <a:off x="5605" y="264"/>
              <a:ext cx="522" cy="1610"/>
            </a:xfrm>
            <a:custGeom>
              <a:avLst/>
              <a:gdLst>
                <a:gd name="T0" fmla="*/ 128 w 147"/>
                <a:gd name="T1" fmla="*/ 22 h 455"/>
                <a:gd name="T2" fmla="*/ 17 w 147"/>
                <a:gd name="T3" fmla="*/ 141 h 455"/>
                <a:gd name="T4" fmla="*/ 147 w 147"/>
                <a:gd name="T5" fmla="*/ 455 h 455"/>
                <a:gd name="T6" fmla="*/ 128 w 147"/>
                <a:gd name="T7" fmla="*/ 22 h 455"/>
              </a:gdLst>
              <a:ahLst/>
              <a:cxnLst>
                <a:cxn ang="0">
                  <a:pos x="T0" y="T1"/>
                </a:cxn>
                <a:cxn ang="0">
                  <a:pos x="T2" y="T3"/>
                </a:cxn>
                <a:cxn ang="0">
                  <a:pos x="T4" y="T5"/>
                </a:cxn>
                <a:cxn ang="0">
                  <a:pos x="T6" y="T7"/>
                </a:cxn>
              </a:cxnLst>
              <a:rect l="0" t="0" r="r" b="b"/>
              <a:pathLst>
                <a:path w="147" h="455">
                  <a:moveTo>
                    <a:pt x="128" y="22"/>
                  </a:moveTo>
                  <a:cubicBezTo>
                    <a:pt x="128" y="22"/>
                    <a:pt x="34" y="0"/>
                    <a:pt x="17" y="141"/>
                  </a:cubicBezTo>
                  <a:cubicBezTo>
                    <a:pt x="0" y="282"/>
                    <a:pt x="147" y="455"/>
                    <a:pt x="147" y="455"/>
                  </a:cubicBezTo>
                  <a:lnTo>
                    <a:pt x="128" y="22"/>
                  </a:ln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38"/>
            <p:cNvSpPr/>
            <p:nvPr/>
          </p:nvSpPr>
          <p:spPr bwMode="auto">
            <a:xfrm>
              <a:off x="5814" y="313"/>
              <a:ext cx="313" cy="1561"/>
            </a:xfrm>
            <a:custGeom>
              <a:avLst/>
              <a:gdLst>
                <a:gd name="T0" fmla="*/ 88 w 88"/>
                <a:gd name="T1" fmla="*/ 3 h 441"/>
                <a:gd name="T2" fmla="*/ 88 w 88"/>
                <a:gd name="T3" fmla="*/ 441 h 441"/>
                <a:gd name="T4" fmla="*/ 42 w 88"/>
                <a:gd name="T5" fmla="*/ 298 h 441"/>
                <a:gd name="T6" fmla="*/ 39 w 88"/>
                <a:gd name="T7" fmla="*/ 32 h 441"/>
                <a:gd name="T8" fmla="*/ 88 w 88"/>
                <a:gd name="T9" fmla="*/ 3 h 441"/>
              </a:gdLst>
              <a:ahLst/>
              <a:cxnLst>
                <a:cxn ang="0">
                  <a:pos x="T0" y="T1"/>
                </a:cxn>
                <a:cxn ang="0">
                  <a:pos x="T2" y="T3"/>
                </a:cxn>
                <a:cxn ang="0">
                  <a:pos x="T4" y="T5"/>
                </a:cxn>
                <a:cxn ang="0">
                  <a:pos x="T6" y="T7"/>
                </a:cxn>
                <a:cxn ang="0">
                  <a:pos x="T8" y="T9"/>
                </a:cxn>
              </a:cxnLst>
              <a:rect l="0" t="0" r="r" b="b"/>
              <a:pathLst>
                <a:path w="88" h="441">
                  <a:moveTo>
                    <a:pt x="88" y="3"/>
                  </a:moveTo>
                  <a:cubicBezTo>
                    <a:pt x="88" y="441"/>
                    <a:pt x="88" y="441"/>
                    <a:pt x="88" y="441"/>
                  </a:cubicBezTo>
                  <a:cubicBezTo>
                    <a:pt x="88" y="441"/>
                    <a:pt x="62" y="372"/>
                    <a:pt x="42" y="298"/>
                  </a:cubicBezTo>
                  <a:cubicBezTo>
                    <a:pt x="30" y="252"/>
                    <a:pt x="0" y="131"/>
                    <a:pt x="39" y="32"/>
                  </a:cubicBezTo>
                  <a:cubicBezTo>
                    <a:pt x="47" y="10"/>
                    <a:pt x="64" y="0"/>
                    <a:pt x="88" y="3"/>
                  </a:cubicBez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39"/>
            <p:cNvSpPr/>
            <p:nvPr/>
          </p:nvSpPr>
          <p:spPr bwMode="auto">
            <a:xfrm>
              <a:off x="6127" y="405"/>
              <a:ext cx="776" cy="1469"/>
            </a:xfrm>
            <a:custGeom>
              <a:avLst/>
              <a:gdLst>
                <a:gd name="T0" fmla="*/ 108 w 219"/>
                <a:gd name="T1" fmla="*/ 0 h 415"/>
                <a:gd name="T2" fmla="*/ 186 w 219"/>
                <a:gd name="T3" fmla="*/ 183 h 415"/>
                <a:gd name="T4" fmla="*/ 0 w 219"/>
                <a:gd name="T5" fmla="*/ 415 h 415"/>
                <a:gd name="T6" fmla="*/ 108 w 219"/>
                <a:gd name="T7" fmla="*/ 0 h 415"/>
              </a:gdLst>
              <a:ahLst/>
              <a:cxnLst>
                <a:cxn ang="0">
                  <a:pos x="T0" y="T1"/>
                </a:cxn>
                <a:cxn ang="0">
                  <a:pos x="T2" y="T3"/>
                </a:cxn>
                <a:cxn ang="0">
                  <a:pos x="T4" y="T5"/>
                </a:cxn>
                <a:cxn ang="0">
                  <a:pos x="T6" y="T7"/>
                </a:cxn>
              </a:cxnLst>
              <a:rect l="0" t="0" r="r" b="b"/>
              <a:pathLst>
                <a:path w="219" h="415">
                  <a:moveTo>
                    <a:pt x="108" y="0"/>
                  </a:moveTo>
                  <a:cubicBezTo>
                    <a:pt x="108" y="0"/>
                    <a:pt x="219" y="36"/>
                    <a:pt x="186" y="183"/>
                  </a:cubicBezTo>
                  <a:cubicBezTo>
                    <a:pt x="154" y="329"/>
                    <a:pt x="0" y="415"/>
                    <a:pt x="0" y="415"/>
                  </a:cubicBezTo>
                  <a:lnTo>
                    <a:pt x="108" y="0"/>
                  </a:ln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40"/>
            <p:cNvSpPr/>
            <p:nvPr/>
          </p:nvSpPr>
          <p:spPr bwMode="auto">
            <a:xfrm>
              <a:off x="6127" y="366"/>
              <a:ext cx="659" cy="1508"/>
            </a:xfrm>
            <a:custGeom>
              <a:avLst/>
              <a:gdLst>
                <a:gd name="T0" fmla="*/ 68 w 186"/>
                <a:gd name="T1" fmla="*/ 0 h 426"/>
                <a:gd name="T2" fmla="*/ 174 w 186"/>
                <a:gd name="T3" fmla="*/ 128 h 426"/>
                <a:gd name="T4" fmla="*/ 0 w 186"/>
                <a:gd name="T5" fmla="*/ 426 h 426"/>
                <a:gd name="T6" fmla="*/ 68 w 186"/>
                <a:gd name="T7" fmla="*/ 0 h 426"/>
              </a:gdLst>
              <a:ahLst/>
              <a:cxnLst>
                <a:cxn ang="0">
                  <a:pos x="T0" y="T1"/>
                </a:cxn>
                <a:cxn ang="0">
                  <a:pos x="T2" y="T3"/>
                </a:cxn>
                <a:cxn ang="0">
                  <a:pos x="T4" y="T5"/>
                </a:cxn>
                <a:cxn ang="0">
                  <a:pos x="T6" y="T7"/>
                </a:cxn>
              </a:cxnLst>
              <a:rect l="0" t="0" r="r" b="b"/>
              <a:pathLst>
                <a:path w="186" h="426">
                  <a:moveTo>
                    <a:pt x="68" y="0"/>
                  </a:moveTo>
                  <a:cubicBezTo>
                    <a:pt x="68" y="0"/>
                    <a:pt x="162" y="1"/>
                    <a:pt x="174" y="128"/>
                  </a:cubicBezTo>
                  <a:cubicBezTo>
                    <a:pt x="186" y="254"/>
                    <a:pt x="21" y="416"/>
                    <a:pt x="0" y="426"/>
                  </a:cubicBezTo>
                  <a:lnTo>
                    <a:pt x="68" y="0"/>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41"/>
            <p:cNvSpPr/>
            <p:nvPr/>
          </p:nvSpPr>
          <p:spPr bwMode="auto">
            <a:xfrm>
              <a:off x="6127" y="264"/>
              <a:ext cx="521" cy="1610"/>
            </a:xfrm>
            <a:custGeom>
              <a:avLst/>
              <a:gdLst>
                <a:gd name="T0" fmla="*/ 19 w 147"/>
                <a:gd name="T1" fmla="*/ 22 h 455"/>
                <a:gd name="T2" fmla="*/ 130 w 147"/>
                <a:gd name="T3" fmla="*/ 141 h 455"/>
                <a:gd name="T4" fmla="*/ 0 w 147"/>
                <a:gd name="T5" fmla="*/ 455 h 455"/>
                <a:gd name="T6" fmla="*/ 19 w 147"/>
                <a:gd name="T7" fmla="*/ 22 h 455"/>
              </a:gdLst>
              <a:ahLst/>
              <a:cxnLst>
                <a:cxn ang="0">
                  <a:pos x="T0" y="T1"/>
                </a:cxn>
                <a:cxn ang="0">
                  <a:pos x="T2" y="T3"/>
                </a:cxn>
                <a:cxn ang="0">
                  <a:pos x="T4" y="T5"/>
                </a:cxn>
                <a:cxn ang="0">
                  <a:pos x="T6" y="T7"/>
                </a:cxn>
              </a:cxnLst>
              <a:rect l="0" t="0" r="r" b="b"/>
              <a:pathLst>
                <a:path w="147" h="455">
                  <a:moveTo>
                    <a:pt x="19" y="22"/>
                  </a:moveTo>
                  <a:cubicBezTo>
                    <a:pt x="19" y="22"/>
                    <a:pt x="113" y="0"/>
                    <a:pt x="130" y="141"/>
                  </a:cubicBezTo>
                  <a:cubicBezTo>
                    <a:pt x="147" y="282"/>
                    <a:pt x="0" y="455"/>
                    <a:pt x="0" y="455"/>
                  </a:cubicBezTo>
                  <a:lnTo>
                    <a:pt x="19" y="22"/>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42"/>
            <p:cNvSpPr/>
            <p:nvPr/>
          </p:nvSpPr>
          <p:spPr bwMode="auto">
            <a:xfrm>
              <a:off x="6127" y="313"/>
              <a:ext cx="312" cy="1561"/>
            </a:xfrm>
            <a:custGeom>
              <a:avLst/>
              <a:gdLst>
                <a:gd name="T0" fmla="*/ 0 w 88"/>
                <a:gd name="T1" fmla="*/ 3 h 441"/>
                <a:gd name="T2" fmla="*/ 0 w 88"/>
                <a:gd name="T3" fmla="*/ 441 h 441"/>
                <a:gd name="T4" fmla="*/ 46 w 88"/>
                <a:gd name="T5" fmla="*/ 298 h 441"/>
                <a:gd name="T6" fmla="*/ 49 w 88"/>
                <a:gd name="T7" fmla="*/ 32 h 441"/>
                <a:gd name="T8" fmla="*/ 0 w 88"/>
                <a:gd name="T9" fmla="*/ 3 h 441"/>
              </a:gdLst>
              <a:ahLst/>
              <a:cxnLst>
                <a:cxn ang="0">
                  <a:pos x="T0" y="T1"/>
                </a:cxn>
                <a:cxn ang="0">
                  <a:pos x="T2" y="T3"/>
                </a:cxn>
                <a:cxn ang="0">
                  <a:pos x="T4" y="T5"/>
                </a:cxn>
                <a:cxn ang="0">
                  <a:pos x="T6" y="T7"/>
                </a:cxn>
                <a:cxn ang="0">
                  <a:pos x="T8" y="T9"/>
                </a:cxn>
              </a:cxnLst>
              <a:rect l="0" t="0" r="r" b="b"/>
              <a:pathLst>
                <a:path w="88" h="441">
                  <a:moveTo>
                    <a:pt x="0" y="3"/>
                  </a:moveTo>
                  <a:cubicBezTo>
                    <a:pt x="0" y="441"/>
                    <a:pt x="0" y="441"/>
                    <a:pt x="0" y="441"/>
                  </a:cubicBezTo>
                  <a:cubicBezTo>
                    <a:pt x="0" y="441"/>
                    <a:pt x="26" y="372"/>
                    <a:pt x="46" y="298"/>
                  </a:cubicBezTo>
                  <a:cubicBezTo>
                    <a:pt x="58" y="252"/>
                    <a:pt x="88" y="131"/>
                    <a:pt x="49" y="32"/>
                  </a:cubicBezTo>
                  <a:cubicBezTo>
                    <a:pt x="41" y="10"/>
                    <a:pt x="24" y="0"/>
                    <a:pt x="0" y="3"/>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43"/>
            <p:cNvSpPr/>
            <p:nvPr/>
          </p:nvSpPr>
          <p:spPr bwMode="auto">
            <a:xfrm>
              <a:off x="5740" y="1555"/>
              <a:ext cx="773" cy="319"/>
            </a:xfrm>
            <a:custGeom>
              <a:avLst/>
              <a:gdLst>
                <a:gd name="T0" fmla="*/ 0 w 773"/>
                <a:gd name="T1" fmla="*/ 0 h 319"/>
                <a:gd name="T2" fmla="*/ 773 w 773"/>
                <a:gd name="T3" fmla="*/ 0 h 319"/>
                <a:gd name="T4" fmla="*/ 475 w 773"/>
                <a:gd name="T5" fmla="*/ 319 h 319"/>
                <a:gd name="T6" fmla="*/ 294 w 773"/>
                <a:gd name="T7" fmla="*/ 319 h 319"/>
                <a:gd name="T8" fmla="*/ 0 w 773"/>
                <a:gd name="T9" fmla="*/ 0 h 319"/>
              </a:gdLst>
              <a:ahLst/>
              <a:cxnLst>
                <a:cxn ang="0">
                  <a:pos x="T0" y="T1"/>
                </a:cxn>
                <a:cxn ang="0">
                  <a:pos x="T2" y="T3"/>
                </a:cxn>
                <a:cxn ang="0">
                  <a:pos x="T4" y="T5"/>
                </a:cxn>
                <a:cxn ang="0">
                  <a:pos x="T6" y="T7"/>
                </a:cxn>
                <a:cxn ang="0">
                  <a:pos x="T8" y="T9"/>
                </a:cxn>
              </a:cxnLst>
              <a:rect l="0" t="0" r="r" b="b"/>
              <a:pathLst>
                <a:path w="773" h="319">
                  <a:moveTo>
                    <a:pt x="0" y="0"/>
                  </a:moveTo>
                  <a:lnTo>
                    <a:pt x="773" y="0"/>
                  </a:lnTo>
                  <a:lnTo>
                    <a:pt x="475" y="319"/>
                  </a:lnTo>
                  <a:lnTo>
                    <a:pt x="294" y="319"/>
                  </a:lnTo>
                  <a:lnTo>
                    <a:pt x="0"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Rectangle 44"/>
            <p:cNvSpPr>
              <a:spLocks noChangeArrowheads="1"/>
            </p:cNvSpPr>
            <p:nvPr/>
          </p:nvSpPr>
          <p:spPr bwMode="auto">
            <a:xfrm>
              <a:off x="6031" y="1870"/>
              <a:ext cx="14" cy="234"/>
            </a:xfrm>
            <a:prstGeom prst="rect">
              <a:avLst/>
            </a:prstGeom>
            <a:solidFill>
              <a:srgbClr val="5957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4" name="Rectangle 45"/>
            <p:cNvSpPr>
              <a:spLocks noChangeArrowheads="1"/>
            </p:cNvSpPr>
            <p:nvPr/>
          </p:nvSpPr>
          <p:spPr bwMode="auto">
            <a:xfrm>
              <a:off x="6208" y="1870"/>
              <a:ext cx="11" cy="234"/>
            </a:xfrm>
            <a:prstGeom prst="rect">
              <a:avLst/>
            </a:prstGeom>
            <a:solidFill>
              <a:srgbClr val="5957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 name="Freeform 46"/>
            <p:cNvSpPr/>
            <p:nvPr/>
          </p:nvSpPr>
          <p:spPr bwMode="auto">
            <a:xfrm>
              <a:off x="5946" y="1778"/>
              <a:ext cx="358" cy="96"/>
            </a:xfrm>
            <a:custGeom>
              <a:avLst/>
              <a:gdLst>
                <a:gd name="T0" fmla="*/ 0 w 358"/>
                <a:gd name="T1" fmla="*/ 0 h 96"/>
                <a:gd name="T2" fmla="*/ 88 w 358"/>
                <a:gd name="T3" fmla="*/ 96 h 96"/>
                <a:gd name="T4" fmla="*/ 269 w 358"/>
                <a:gd name="T5" fmla="*/ 96 h 96"/>
                <a:gd name="T6" fmla="*/ 358 w 358"/>
                <a:gd name="T7" fmla="*/ 0 h 96"/>
                <a:gd name="T8" fmla="*/ 0 w 358"/>
                <a:gd name="T9" fmla="*/ 0 h 96"/>
              </a:gdLst>
              <a:ahLst/>
              <a:cxnLst>
                <a:cxn ang="0">
                  <a:pos x="T0" y="T1"/>
                </a:cxn>
                <a:cxn ang="0">
                  <a:pos x="T2" y="T3"/>
                </a:cxn>
                <a:cxn ang="0">
                  <a:pos x="T4" y="T5"/>
                </a:cxn>
                <a:cxn ang="0">
                  <a:pos x="T6" y="T7"/>
                </a:cxn>
                <a:cxn ang="0">
                  <a:pos x="T8" y="T9"/>
                </a:cxn>
              </a:cxnLst>
              <a:rect l="0" t="0" r="r" b="b"/>
              <a:pathLst>
                <a:path w="358" h="96">
                  <a:moveTo>
                    <a:pt x="0" y="0"/>
                  </a:moveTo>
                  <a:lnTo>
                    <a:pt x="88" y="96"/>
                  </a:lnTo>
                  <a:lnTo>
                    <a:pt x="269" y="96"/>
                  </a:lnTo>
                  <a:lnTo>
                    <a:pt x="358" y="0"/>
                  </a:lnTo>
                  <a:lnTo>
                    <a:pt x="0" y="0"/>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47"/>
            <p:cNvSpPr/>
            <p:nvPr/>
          </p:nvSpPr>
          <p:spPr bwMode="auto">
            <a:xfrm>
              <a:off x="5995" y="2121"/>
              <a:ext cx="259" cy="216"/>
            </a:xfrm>
            <a:custGeom>
              <a:avLst/>
              <a:gdLst>
                <a:gd name="T0" fmla="*/ 39 w 73"/>
                <a:gd name="T1" fmla="*/ 0 h 61"/>
                <a:gd name="T2" fmla="*/ 39 w 73"/>
                <a:gd name="T3" fmla="*/ 0 h 61"/>
                <a:gd name="T4" fmla="*/ 37 w 73"/>
                <a:gd name="T5" fmla="*/ 0 h 61"/>
                <a:gd name="T6" fmla="*/ 35 w 73"/>
                <a:gd name="T7" fmla="*/ 0 h 61"/>
                <a:gd name="T8" fmla="*/ 35 w 73"/>
                <a:gd name="T9" fmla="*/ 0 h 61"/>
                <a:gd name="T10" fmla="*/ 0 w 73"/>
                <a:gd name="T11" fmla="*/ 1 h 61"/>
                <a:gd name="T12" fmla="*/ 8 w 73"/>
                <a:gd name="T13" fmla="*/ 51 h 61"/>
                <a:gd name="T14" fmla="*/ 23 w 73"/>
                <a:gd name="T15" fmla="*/ 61 h 61"/>
                <a:gd name="T16" fmla="*/ 36 w 73"/>
                <a:gd name="T17" fmla="*/ 61 h 61"/>
                <a:gd name="T18" fmla="*/ 38 w 73"/>
                <a:gd name="T19" fmla="*/ 61 h 61"/>
                <a:gd name="T20" fmla="*/ 51 w 73"/>
                <a:gd name="T21" fmla="*/ 61 h 61"/>
                <a:gd name="T22" fmla="*/ 66 w 73"/>
                <a:gd name="T23" fmla="*/ 51 h 61"/>
                <a:gd name="T24" fmla="*/ 73 w 73"/>
                <a:gd name="T25" fmla="*/ 1 h 61"/>
                <a:gd name="T26" fmla="*/ 39 w 73"/>
                <a:gd name="T2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61">
                  <a:moveTo>
                    <a:pt x="39" y="0"/>
                  </a:moveTo>
                  <a:cubicBezTo>
                    <a:pt x="39" y="0"/>
                    <a:pt x="39" y="0"/>
                    <a:pt x="39" y="0"/>
                  </a:cubicBezTo>
                  <a:cubicBezTo>
                    <a:pt x="37" y="0"/>
                    <a:pt x="37" y="0"/>
                    <a:pt x="37" y="0"/>
                  </a:cubicBezTo>
                  <a:cubicBezTo>
                    <a:pt x="35" y="0"/>
                    <a:pt x="35" y="0"/>
                    <a:pt x="35" y="0"/>
                  </a:cubicBezTo>
                  <a:cubicBezTo>
                    <a:pt x="35" y="0"/>
                    <a:pt x="35" y="0"/>
                    <a:pt x="35" y="0"/>
                  </a:cubicBezTo>
                  <a:cubicBezTo>
                    <a:pt x="0" y="1"/>
                    <a:pt x="0" y="1"/>
                    <a:pt x="0" y="1"/>
                  </a:cubicBezTo>
                  <a:cubicBezTo>
                    <a:pt x="8" y="51"/>
                    <a:pt x="8" y="51"/>
                    <a:pt x="8" y="51"/>
                  </a:cubicBezTo>
                  <a:cubicBezTo>
                    <a:pt x="8" y="51"/>
                    <a:pt x="9" y="61"/>
                    <a:pt x="23" y="61"/>
                  </a:cubicBezTo>
                  <a:cubicBezTo>
                    <a:pt x="30" y="61"/>
                    <a:pt x="34" y="61"/>
                    <a:pt x="36" y="61"/>
                  </a:cubicBezTo>
                  <a:cubicBezTo>
                    <a:pt x="38" y="61"/>
                    <a:pt x="38" y="61"/>
                    <a:pt x="38" y="61"/>
                  </a:cubicBezTo>
                  <a:cubicBezTo>
                    <a:pt x="40" y="61"/>
                    <a:pt x="43" y="61"/>
                    <a:pt x="51" y="61"/>
                  </a:cubicBezTo>
                  <a:cubicBezTo>
                    <a:pt x="64" y="61"/>
                    <a:pt x="66" y="51"/>
                    <a:pt x="66" y="51"/>
                  </a:cubicBezTo>
                  <a:cubicBezTo>
                    <a:pt x="73" y="1"/>
                    <a:pt x="73" y="1"/>
                    <a:pt x="73" y="1"/>
                  </a:cubicBezTo>
                  <a:lnTo>
                    <a:pt x="39" y="0"/>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Rectangle 48"/>
            <p:cNvSpPr>
              <a:spLocks noChangeArrowheads="1"/>
            </p:cNvSpPr>
            <p:nvPr/>
          </p:nvSpPr>
          <p:spPr bwMode="auto">
            <a:xfrm>
              <a:off x="5992" y="2104"/>
              <a:ext cx="269" cy="28"/>
            </a:xfrm>
            <a:prstGeom prst="rect">
              <a:avLst/>
            </a:prstGeom>
            <a:solidFill>
              <a:srgbClr val="40220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 name="Freeform 49"/>
            <p:cNvSpPr/>
            <p:nvPr/>
          </p:nvSpPr>
          <p:spPr bwMode="auto">
            <a:xfrm>
              <a:off x="6020" y="2121"/>
              <a:ext cx="43" cy="85"/>
            </a:xfrm>
            <a:custGeom>
              <a:avLst/>
              <a:gdLst>
                <a:gd name="T0" fmla="*/ 8 w 12"/>
                <a:gd name="T1" fmla="*/ 11 h 24"/>
                <a:gd name="T2" fmla="*/ 7 w 12"/>
                <a:gd name="T3" fmla="*/ 2 h 24"/>
                <a:gd name="T4" fmla="*/ 6 w 12"/>
                <a:gd name="T5" fmla="*/ 0 h 24"/>
                <a:gd name="T6" fmla="*/ 5 w 12"/>
                <a:gd name="T7" fmla="*/ 2 h 24"/>
                <a:gd name="T8" fmla="*/ 3 w 12"/>
                <a:gd name="T9" fmla="*/ 11 h 24"/>
                <a:gd name="T10" fmla="*/ 0 w 12"/>
                <a:gd name="T11" fmla="*/ 18 h 24"/>
                <a:gd name="T12" fmla="*/ 6 w 12"/>
                <a:gd name="T13" fmla="*/ 24 h 24"/>
                <a:gd name="T14" fmla="*/ 12 w 12"/>
                <a:gd name="T15" fmla="*/ 18 h 24"/>
                <a:gd name="T16" fmla="*/ 8 w 12"/>
                <a:gd name="T1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8" y="11"/>
                  </a:moveTo>
                  <a:cubicBezTo>
                    <a:pt x="7" y="7"/>
                    <a:pt x="7" y="2"/>
                    <a:pt x="7" y="2"/>
                  </a:cubicBezTo>
                  <a:cubicBezTo>
                    <a:pt x="6" y="0"/>
                    <a:pt x="6" y="0"/>
                    <a:pt x="6" y="0"/>
                  </a:cubicBezTo>
                  <a:cubicBezTo>
                    <a:pt x="5" y="2"/>
                    <a:pt x="5" y="2"/>
                    <a:pt x="5" y="2"/>
                  </a:cubicBezTo>
                  <a:cubicBezTo>
                    <a:pt x="5" y="2"/>
                    <a:pt x="4" y="7"/>
                    <a:pt x="3" y="11"/>
                  </a:cubicBezTo>
                  <a:cubicBezTo>
                    <a:pt x="3" y="12"/>
                    <a:pt x="0" y="16"/>
                    <a:pt x="0" y="18"/>
                  </a:cubicBezTo>
                  <a:cubicBezTo>
                    <a:pt x="0" y="22"/>
                    <a:pt x="2" y="24"/>
                    <a:pt x="6" y="24"/>
                  </a:cubicBezTo>
                  <a:cubicBezTo>
                    <a:pt x="9" y="24"/>
                    <a:pt x="12" y="22"/>
                    <a:pt x="12" y="18"/>
                  </a:cubicBezTo>
                  <a:cubicBezTo>
                    <a:pt x="12" y="16"/>
                    <a:pt x="9" y="12"/>
                    <a:pt x="8" y="11"/>
                  </a:cubicBezTo>
                  <a:close/>
                </a:path>
              </a:pathLst>
            </a:custGeom>
            <a:solidFill>
              <a:srgbClr val="4022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50"/>
            <p:cNvSpPr/>
            <p:nvPr/>
          </p:nvSpPr>
          <p:spPr bwMode="auto">
            <a:xfrm>
              <a:off x="6105" y="2121"/>
              <a:ext cx="43" cy="85"/>
            </a:xfrm>
            <a:custGeom>
              <a:avLst/>
              <a:gdLst>
                <a:gd name="T0" fmla="*/ 8 w 12"/>
                <a:gd name="T1" fmla="*/ 11 h 24"/>
                <a:gd name="T2" fmla="*/ 7 w 12"/>
                <a:gd name="T3" fmla="*/ 2 h 24"/>
                <a:gd name="T4" fmla="*/ 6 w 12"/>
                <a:gd name="T5" fmla="*/ 0 h 24"/>
                <a:gd name="T6" fmla="*/ 5 w 12"/>
                <a:gd name="T7" fmla="*/ 2 h 24"/>
                <a:gd name="T8" fmla="*/ 3 w 12"/>
                <a:gd name="T9" fmla="*/ 11 h 24"/>
                <a:gd name="T10" fmla="*/ 0 w 12"/>
                <a:gd name="T11" fmla="*/ 18 h 24"/>
                <a:gd name="T12" fmla="*/ 6 w 12"/>
                <a:gd name="T13" fmla="*/ 24 h 24"/>
                <a:gd name="T14" fmla="*/ 12 w 12"/>
                <a:gd name="T15" fmla="*/ 18 h 24"/>
                <a:gd name="T16" fmla="*/ 8 w 12"/>
                <a:gd name="T1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8" y="11"/>
                  </a:moveTo>
                  <a:cubicBezTo>
                    <a:pt x="7" y="7"/>
                    <a:pt x="7" y="2"/>
                    <a:pt x="7" y="2"/>
                  </a:cubicBezTo>
                  <a:cubicBezTo>
                    <a:pt x="6" y="0"/>
                    <a:pt x="6" y="0"/>
                    <a:pt x="6" y="0"/>
                  </a:cubicBezTo>
                  <a:cubicBezTo>
                    <a:pt x="5" y="2"/>
                    <a:pt x="5" y="2"/>
                    <a:pt x="5" y="2"/>
                  </a:cubicBezTo>
                  <a:cubicBezTo>
                    <a:pt x="5" y="2"/>
                    <a:pt x="5" y="7"/>
                    <a:pt x="3" y="11"/>
                  </a:cubicBezTo>
                  <a:cubicBezTo>
                    <a:pt x="3" y="12"/>
                    <a:pt x="0" y="16"/>
                    <a:pt x="0" y="18"/>
                  </a:cubicBezTo>
                  <a:cubicBezTo>
                    <a:pt x="0" y="22"/>
                    <a:pt x="3" y="24"/>
                    <a:pt x="6" y="24"/>
                  </a:cubicBezTo>
                  <a:cubicBezTo>
                    <a:pt x="9" y="24"/>
                    <a:pt x="12" y="22"/>
                    <a:pt x="12" y="18"/>
                  </a:cubicBezTo>
                  <a:cubicBezTo>
                    <a:pt x="12" y="16"/>
                    <a:pt x="9" y="12"/>
                    <a:pt x="8" y="11"/>
                  </a:cubicBezTo>
                  <a:close/>
                </a:path>
              </a:pathLst>
            </a:custGeom>
            <a:solidFill>
              <a:srgbClr val="4022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51"/>
            <p:cNvSpPr/>
            <p:nvPr/>
          </p:nvSpPr>
          <p:spPr bwMode="auto">
            <a:xfrm>
              <a:off x="6190" y="2121"/>
              <a:ext cx="43" cy="85"/>
            </a:xfrm>
            <a:custGeom>
              <a:avLst/>
              <a:gdLst>
                <a:gd name="T0" fmla="*/ 9 w 12"/>
                <a:gd name="T1" fmla="*/ 11 h 24"/>
                <a:gd name="T2" fmla="*/ 7 w 12"/>
                <a:gd name="T3" fmla="*/ 2 h 24"/>
                <a:gd name="T4" fmla="*/ 6 w 12"/>
                <a:gd name="T5" fmla="*/ 0 h 24"/>
                <a:gd name="T6" fmla="*/ 5 w 12"/>
                <a:gd name="T7" fmla="*/ 2 h 24"/>
                <a:gd name="T8" fmla="*/ 3 w 12"/>
                <a:gd name="T9" fmla="*/ 11 h 24"/>
                <a:gd name="T10" fmla="*/ 0 w 12"/>
                <a:gd name="T11" fmla="*/ 18 h 24"/>
                <a:gd name="T12" fmla="*/ 6 w 12"/>
                <a:gd name="T13" fmla="*/ 24 h 24"/>
                <a:gd name="T14" fmla="*/ 12 w 12"/>
                <a:gd name="T15" fmla="*/ 18 h 24"/>
                <a:gd name="T16" fmla="*/ 9 w 12"/>
                <a:gd name="T1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11"/>
                  </a:moveTo>
                  <a:cubicBezTo>
                    <a:pt x="7" y="7"/>
                    <a:pt x="7" y="2"/>
                    <a:pt x="7" y="2"/>
                  </a:cubicBezTo>
                  <a:cubicBezTo>
                    <a:pt x="6" y="0"/>
                    <a:pt x="6" y="0"/>
                    <a:pt x="6" y="0"/>
                  </a:cubicBezTo>
                  <a:cubicBezTo>
                    <a:pt x="5" y="2"/>
                    <a:pt x="5" y="2"/>
                    <a:pt x="5" y="2"/>
                  </a:cubicBezTo>
                  <a:cubicBezTo>
                    <a:pt x="5" y="2"/>
                    <a:pt x="5" y="7"/>
                    <a:pt x="3" y="11"/>
                  </a:cubicBezTo>
                  <a:cubicBezTo>
                    <a:pt x="3" y="12"/>
                    <a:pt x="0" y="16"/>
                    <a:pt x="0" y="18"/>
                  </a:cubicBezTo>
                  <a:cubicBezTo>
                    <a:pt x="0" y="22"/>
                    <a:pt x="3" y="24"/>
                    <a:pt x="6" y="24"/>
                  </a:cubicBezTo>
                  <a:cubicBezTo>
                    <a:pt x="9" y="24"/>
                    <a:pt x="12" y="22"/>
                    <a:pt x="12" y="18"/>
                  </a:cubicBezTo>
                  <a:cubicBezTo>
                    <a:pt x="12" y="16"/>
                    <a:pt x="9" y="12"/>
                    <a:pt x="9" y="11"/>
                  </a:cubicBezTo>
                  <a:close/>
                </a:path>
              </a:pathLst>
            </a:custGeom>
            <a:solidFill>
              <a:srgbClr val="4022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1" name="Group 82"/>
          <p:cNvGrpSpPr>
            <a:grpSpLocks noChangeAspect="1"/>
          </p:cNvGrpSpPr>
          <p:nvPr/>
        </p:nvGrpSpPr>
        <p:grpSpPr bwMode="auto">
          <a:xfrm>
            <a:off x="1257877" y="3950687"/>
            <a:ext cx="711200" cy="731838"/>
            <a:chOff x="740" y="2662"/>
            <a:chExt cx="448" cy="461"/>
          </a:xfrm>
        </p:grpSpPr>
        <p:sp>
          <p:nvSpPr>
            <p:cNvPr id="42" name="AutoShape 81"/>
            <p:cNvSpPr>
              <a:spLocks noChangeAspect="1" noChangeArrowheads="1" noTextEdit="1"/>
            </p:cNvSpPr>
            <p:nvPr/>
          </p:nvSpPr>
          <p:spPr bwMode="auto">
            <a:xfrm>
              <a:off x="740" y="2662"/>
              <a:ext cx="448" cy="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3" name="Freeform 83"/>
            <p:cNvSpPr/>
            <p:nvPr/>
          </p:nvSpPr>
          <p:spPr bwMode="auto">
            <a:xfrm>
              <a:off x="721" y="2643"/>
              <a:ext cx="495" cy="494"/>
            </a:xfrm>
            <a:custGeom>
              <a:avLst/>
              <a:gdLst>
                <a:gd name="T0" fmla="*/ 101 w 106"/>
                <a:gd name="T1" fmla="*/ 62 h 106"/>
                <a:gd name="T2" fmla="*/ 62 w 106"/>
                <a:gd name="T3" fmla="*/ 5 h 106"/>
                <a:gd name="T4" fmla="*/ 5 w 106"/>
                <a:gd name="T5" fmla="*/ 44 h 106"/>
                <a:gd name="T6" fmla="*/ 44 w 106"/>
                <a:gd name="T7" fmla="*/ 101 h 106"/>
                <a:gd name="T8" fmla="*/ 101 w 106"/>
                <a:gd name="T9" fmla="*/ 62 h 106"/>
              </a:gdLst>
              <a:ahLst/>
              <a:cxnLst>
                <a:cxn ang="0">
                  <a:pos x="T0" y="T1"/>
                </a:cxn>
                <a:cxn ang="0">
                  <a:pos x="T2" y="T3"/>
                </a:cxn>
                <a:cxn ang="0">
                  <a:pos x="T4" y="T5"/>
                </a:cxn>
                <a:cxn ang="0">
                  <a:pos x="T6" y="T7"/>
                </a:cxn>
                <a:cxn ang="0">
                  <a:pos x="T8" y="T9"/>
                </a:cxn>
              </a:cxnLst>
              <a:rect l="0" t="0" r="r" b="b"/>
              <a:pathLst>
                <a:path w="106" h="106">
                  <a:moveTo>
                    <a:pt x="101" y="62"/>
                  </a:moveTo>
                  <a:cubicBezTo>
                    <a:pt x="106" y="36"/>
                    <a:pt x="88" y="10"/>
                    <a:pt x="62" y="5"/>
                  </a:cubicBezTo>
                  <a:cubicBezTo>
                    <a:pt x="36" y="0"/>
                    <a:pt x="10" y="18"/>
                    <a:pt x="5" y="44"/>
                  </a:cubicBezTo>
                  <a:cubicBezTo>
                    <a:pt x="0" y="70"/>
                    <a:pt x="18" y="96"/>
                    <a:pt x="44" y="101"/>
                  </a:cubicBezTo>
                  <a:cubicBezTo>
                    <a:pt x="70" y="106"/>
                    <a:pt x="96" y="88"/>
                    <a:pt x="101" y="62"/>
                  </a:cubicBezTo>
                  <a:close/>
                </a:path>
              </a:pathLst>
            </a:custGeom>
            <a:solidFill>
              <a:srgbClr val="EFE6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4" name="Group 86"/>
          <p:cNvGrpSpPr>
            <a:grpSpLocks noChangeAspect="1"/>
          </p:cNvGrpSpPr>
          <p:nvPr/>
        </p:nvGrpSpPr>
        <p:grpSpPr bwMode="auto">
          <a:xfrm>
            <a:off x="2141830" y="3476873"/>
            <a:ext cx="382587" cy="382587"/>
            <a:chOff x="1415" y="2411"/>
            <a:chExt cx="241" cy="241"/>
          </a:xfrm>
        </p:grpSpPr>
        <p:sp>
          <p:nvSpPr>
            <p:cNvPr id="45" name="AutoShape 85"/>
            <p:cNvSpPr>
              <a:spLocks noChangeAspect="1" noChangeArrowheads="1" noTextEdit="1"/>
            </p:cNvSpPr>
            <p:nvPr/>
          </p:nvSpPr>
          <p:spPr bwMode="auto">
            <a:xfrm>
              <a:off x="1415" y="2411"/>
              <a:ext cx="241" cy="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 name="Freeform 87"/>
            <p:cNvSpPr/>
            <p:nvPr/>
          </p:nvSpPr>
          <p:spPr bwMode="auto">
            <a:xfrm>
              <a:off x="1403" y="2395"/>
              <a:ext cx="261" cy="265"/>
            </a:xfrm>
            <a:custGeom>
              <a:avLst/>
              <a:gdLst>
                <a:gd name="T0" fmla="*/ 62 w 65"/>
                <a:gd name="T1" fmla="*/ 39 h 66"/>
                <a:gd name="T2" fmla="*/ 38 w 65"/>
                <a:gd name="T3" fmla="*/ 4 h 66"/>
                <a:gd name="T4" fmla="*/ 3 w 65"/>
                <a:gd name="T5" fmla="*/ 28 h 66"/>
                <a:gd name="T6" fmla="*/ 27 w 65"/>
                <a:gd name="T7" fmla="*/ 63 h 66"/>
                <a:gd name="T8" fmla="*/ 62 w 65"/>
                <a:gd name="T9" fmla="*/ 39 h 66"/>
              </a:gdLst>
              <a:ahLst/>
              <a:cxnLst>
                <a:cxn ang="0">
                  <a:pos x="T0" y="T1"/>
                </a:cxn>
                <a:cxn ang="0">
                  <a:pos x="T2" y="T3"/>
                </a:cxn>
                <a:cxn ang="0">
                  <a:pos x="T4" y="T5"/>
                </a:cxn>
                <a:cxn ang="0">
                  <a:pos x="T6" y="T7"/>
                </a:cxn>
                <a:cxn ang="0">
                  <a:pos x="T8" y="T9"/>
                </a:cxn>
              </a:cxnLst>
              <a:rect l="0" t="0" r="r" b="b"/>
              <a:pathLst>
                <a:path w="65" h="66">
                  <a:moveTo>
                    <a:pt x="62" y="39"/>
                  </a:moveTo>
                  <a:cubicBezTo>
                    <a:pt x="65" y="23"/>
                    <a:pt x="55" y="7"/>
                    <a:pt x="38" y="4"/>
                  </a:cubicBezTo>
                  <a:cubicBezTo>
                    <a:pt x="22" y="0"/>
                    <a:pt x="6" y="11"/>
                    <a:pt x="3" y="28"/>
                  </a:cubicBezTo>
                  <a:cubicBezTo>
                    <a:pt x="0" y="44"/>
                    <a:pt x="10" y="60"/>
                    <a:pt x="27" y="63"/>
                  </a:cubicBezTo>
                  <a:cubicBezTo>
                    <a:pt x="43" y="66"/>
                    <a:pt x="59" y="56"/>
                    <a:pt x="62" y="39"/>
                  </a:cubicBezTo>
                  <a:close/>
                </a:path>
              </a:pathLst>
            </a:custGeom>
            <a:solidFill>
              <a:srgbClr val="EFE6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7" name="Group 34"/>
          <p:cNvGrpSpPr>
            <a:grpSpLocks noChangeAspect="1"/>
          </p:cNvGrpSpPr>
          <p:nvPr/>
        </p:nvGrpSpPr>
        <p:grpSpPr bwMode="auto">
          <a:xfrm>
            <a:off x="2299322" y="1800725"/>
            <a:ext cx="1624475" cy="2405701"/>
            <a:chOff x="5442" y="324"/>
            <a:chExt cx="1362" cy="2017"/>
          </a:xfrm>
        </p:grpSpPr>
        <p:sp>
          <p:nvSpPr>
            <p:cNvPr id="48" name="AutoShape 33"/>
            <p:cNvSpPr>
              <a:spLocks noChangeAspect="1" noChangeArrowheads="1" noTextEdit="1"/>
            </p:cNvSpPr>
            <p:nvPr/>
          </p:nvSpPr>
          <p:spPr bwMode="auto">
            <a:xfrm>
              <a:off x="5442" y="324"/>
              <a:ext cx="1362" cy="20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 name="Freeform 35"/>
            <p:cNvSpPr/>
            <p:nvPr/>
          </p:nvSpPr>
          <p:spPr bwMode="auto">
            <a:xfrm>
              <a:off x="5350" y="405"/>
              <a:ext cx="777" cy="1469"/>
            </a:xfrm>
            <a:custGeom>
              <a:avLst/>
              <a:gdLst>
                <a:gd name="T0" fmla="*/ 111 w 219"/>
                <a:gd name="T1" fmla="*/ 0 h 415"/>
                <a:gd name="T2" fmla="*/ 33 w 219"/>
                <a:gd name="T3" fmla="*/ 183 h 415"/>
                <a:gd name="T4" fmla="*/ 219 w 219"/>
                <a:gd name="T5" fmla="*/ 415 h 415"/>
                <a:gd name="T6" fmla="*/ 111 w 219"/>
                <a:gd name="T7" fmla="*/ 0 h 415"/>
              </a:gdLst>
              <a:ahLst/>
              <a:cxnLst>
                <a:cxn ang="0">
                  <a:pos x="T0" y="T1"/>
                </a:cxn>
                <a:cxn ang="0">
                  <a:pos x="T2" y="T3"/>
                </a:cxn>
                <a:cxn ang="0">
                  <a:pos x="T4" y="T5"/>
                </a:cxn>
                <a:cxn ang="0">
                  <a:pos x="T6" y="T7"/>
                </a:cxn>
              </a:cxnLst>
              <a:rect l="0" t="0" r="r" b="b"/>
              <a:pathLst>
                <a:path w="219" h="415">
                  <a:moveTo>
                    <a:pt x="111" y="0"/>
                  </a:moveTo>
                  <a:cubicBezTo>
                    <a:pt x="111" y="0"/>
                    <a:pt x="0" y="36"/>
                    <a:pt x="33" y="183"/>
                  </a:cubicBezTo>
                  <a:cubicBezTo>
                    <a:pt x="65" y="329"/>
                    <a:pt x="219" y="415"/>
                    <a:pt x="219" y="415"/>
                  </a:cubicBezTo>
                  <a:lnTo>
                    <a:pt x="111" y="0"/>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36"/>
            <p:cNvSpPr/>
            <p:nvPr/>
          </p:nvSpPr>
          <p:spPr bwMode="auto">
            <a:xfrm>
              <a:off x="5467" y="366"/>
              <a:ext cx="660" cy="1508"/>
            </a:xfrm>
            <a:custGeom>
              <a:avLst/>
              <a:gdLst>
                <a:gd name="T0" fmla="*/ 118 w 186"/>
                <a:gd name="T1" fmla="*/ 0 h 426"/>
                <a:gd name="T2" fmla="*/ 12 w 186"/>
                <a:gd name="T3" fmla="*/ 128 h 426"/>
                <a:gd name="T4" fmla="*/ 186 w 186"/>
                <a:gd name="T5" fmla="*/ 426 h 426"/>
                <a:gd name="T6" fmla="*/ 118 w 186"/>
                <a:gd name="T7" fmla="*/ 0 h 426"/>
              </a:gdLst>
              <a:ahLst/>
              <a:cxnLst>
                <a:cxn ang="0">
                  <a:pos x="T0" y="T1"/>
                </a:cxn>
                <a:cxn ang="0">
                  <a:pos x="T2" y="T3"/>
                </a:cxn>
                <a:cxn ang="0">
                  <a:pos x="T4" y="T5"/>
                </a:cxn>
                <a:cxn ang="0">
                  <a:pos x="T6" y="T7"/>
                </a:cxn>
              </a:cxnLst>
              <a:rect l="0" t="0" r="r" b="b"/>
              <a:pathLst>
                <a:path w="186" h="426">
                  <a:moveTo>
                    <a:pt x="118" y="0"/>
                  </a:moveTo>
                  <a:cubicBezTo>
                    <a:pt x="118" y="0"/>
                    <a:pt x="25" y="1"/>
                    <a:pt x="12" y="128"/>
                  </a:cubicBezTo>
                  <a:cubicBezTo>
                    <a:pt x="0" y="254"/>
                    <a:pt x="165" y="416"/>
                    <a:pt x="186" y="426"/>
                  </a:cubicBezTo>
                  <a:lnTo>
                    <a:pt x="118"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37"/>
            <p:cNvSpPr/>
            <p:nvPr/>
          </p:nvSpPr>
          <p:spPr bwMode="auto">
            <a:xfrm>
              <a:off x="5605" y="264"/>
              <a:ext cx="522" cy="1610"/>
            </a:xfrm>
            <a:custGeom>
              <a:avLst/>
              <a:gdLst>
                <a:gd name="T0" fmla="*/ 128 w 147"/>
                <a:gd name="T1" fmla="*/ 22 h 455"/>
                <a:gd name="T2" fmla="*/ 17 w 147"/>
                <a:gd name="T3" fmla="*/ 141 h 455"/>
                <a:gd name="T4" fmla="*/ 147 w 147"/>
                <a:gd name="T5" fmla="*/ 455 h 455"/>
                <a:gd name="T6" fmla="*/ 128 w 147"/>
                <a:gd name="T7" fmla="*/ 22 h 455"/>
              </a:gdLst>
              <a:ahLst/>
              <a:cxnLst>
                <a:cxn ang="0">
                  <a:pos x="T0" y="T1"/>
                </a:cxn>
                <a:cxn ang="0">
                  <a:pos x="T2" y="T3"/>
                </a:cxn>
                <a:cxn ang="0">
                  <a:pos x="T4" y="T5"/>
                </a:cxn>
                <a:cxn ang="0">
                  <a:pos x="T6" y="T7"/>
                </a:cxn>
              </a:cxnLst>
              <a:rect l="0" t="0" r="r" b="b"/>
              <a:pathLst>
                <a:path w="147" h="455">
                  <a:moveTo>
                    <a:pt x="128" y="22"/>
                  </a:moveTo>
                  <a:cubicBezTo>
                    <a:pt x="128" y="22"/>
                    <a:pt x="34" y="0"/>
                    <a:pt x="17" y="141"/>
                  </a:cubicBezTo>
                  <a:cubicBezTo>
                    <a:pt x="0" y="282"/>
                    <a:pt x="147" y="455"/>
                    <a:pt x="147" y="455"/>
                  </a:cubicBezTo>
                  <a:lnTo>
                    <a:pt x="128" y="22"/>
                  </a:ln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38"/>
            <p:cNvSpPr/>
            <p:nvPr/>
          </p:nvSpPr>
          <p:spPr bwMode="auto">
            <a:xfrm>
              <a:off x="5814" y="313"/>
              <a:ext cx="313" cy="1561"/>
            </a:xfrm>
            <a:custGeom>
              <a:avLst/>
              <a:gdLst>
                <a:gd name="T0" fmla="*/ 88 w 88"/>
                <a:gd name="T1" fmla="*/ 3 h 441"/>
                <a:gd name="T2" fmla="*/ 88 w 88"/>
                <a:gd name="T3" fmla="*/ 441 h 441"/>
                <a:gd name="T4" fmla="*/ 42 w 88"/>
                <a:gd name="T5" fmla="*/ 298 h 441"/>
                <a:gd name="T6" fmla="*/ 39 w 88"/>
                <a:gd name="T7" fmla="*/ 32 h 441"/>
                <a:gd name="T8" fmla="*/ 88 w 88"/>
                <a:gd name="T9" fmla="*/ 3 h 441"/>
              </a:gdLst>
              <a:ahLst/>
              <a:cxnLst>
                <a:cxn ang="0">
                  <a:pos x="T0" y="T1"/>
                </a:cxn>
                <a:cxn ang="0">
                  <a:pos x="T2" y="T3"/>
                </a:cxn>
                <a:cxn ang="0">
                  <a:pos x="T4" y="T5"/>
                </a:cxn>
                <a:cxn ang="0">
                  <a:pos x="T6" y="T7"/>
                </a:cxn>
                <a:cxn ang="0">
                  <a:pos x="T8" y="T9"/>
                </a:cxn>
              </a:cxnLst>
              <a:rect l="0" t="0" r="r" b="b"/>
              <a:pathLst>
                <a:path w="88" h="441">
                  <a:moveTo>
                    <a:pt x="88" y="3"/>
                  </a:moveTo>
                  <a:cubicBezTo>
                    <a:pt x="88" y="441"/>
                    <a:pt x="88" y="441"/>
                    <a:pt x="88" y="441"/>
                  </a:cubicBezTo>
                  <a:cubicBezTo>
                    <a:pt x="88" y="441"/>
                    <a:pt x="62" y="372"/>
                    <a:pt x="42" y="298"/>
                  </a:cubicBezTo>
                  <a:cubicBezTo>
                    <a:pt x="30" y="252"/>
                    <a:pt x="0" y="131"/>
                    <a:pt x="39" y="32"/>
                  </a:cubicBezTo>
                  <a:cubicBezTo>
                    <a:pt x="47" y="10"/>
                    <a:pt x="64" y="0"/>
                    <a:pt x="88" y="3"/>
                  </a:cubicBez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39"/>
            <p:cNvSpPr/>
            <p:nvPr/>
          </p:nvSpPr>
          <p:spPr bwMode="auto">
            <a:xfrm>
              <a:off x="6127" y="405"/>
              <a:ext cx="776" cy="1469"/>
            </a:xfrm>
            <a:custGeom>
              <a:avLst/>
              <a:gdLst>
                <a:gd name="T0" fmla="*/ 108 w 219"/>
                <a:gd name="T1" fmla="*/ 0 h 415"/>
                <a:gd name="T2" fmla="*/ 186 w 219"/>
                <a:gd name="T3" fmla="*/ 183 h 415"/>
                <a:gd name="T4" fmla="*/ 0 w 219"/>
                <a:gd name="T5" fmla="*/ 415 h 415"/>
                <a:gd name="T6" fmla="*/ 108 w 219"/>
                <a:gd name="T7" fmla="*/ 0 h 415"/>
              </a:gdLst>
              <a:ahLst/>
              <a:cxnLst>
                <a:cxn ang="0">
                  <a:pos x="T0" y="T1"/>
                </a:cxn>
                <a:cxn ang="0">
                  <a:pos x="T2" y="T3"/>
                </a:cxn>
                <a:cxn ang="0">
                  <a:pos x="T4" y="T5"/>
                </a:cxn>
                <a:cxn ang="0">
                  <a:pos x="T6" y="T7"/>
                </a:cxn>
              </a:cxnLst>
              <a:rect l="0" t="0" r="r" b="b"/>
              <a:pathLst>
                <a:path w="219" h="415">
                  <a:moveTo>
                    <a:pt x="108" y="0"/>
                  </a:moveTo>
                  <a:cubicBezTo>
                    <a:pt x="108" y="0"/>
                    <a:pt x="219" y="36"/>
                    <a:pt x="186" y="183"/>
                  </a:cubicBezTo>
                  <a:cubicBezTo>
                    <a:pt x="154" y="329"/>
                    <a:pt x="0" y="415"/>
                    <a:pt x="0" y="415"/>
                  </a:cubicBezTo>
                  <a:lnTo>
                    <a:pt x="108" y="0"/>
                  </a:ln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40"/>
            <p:cNvSpPr/>
            <p:nvPr/>
          </p:nvSpPr>
          <p:spPr bwMode="auto">
            <a:xfrm>
              <a:off x="6127" y="366"/>
              <a:ext cx="659" cy="1508"/>
            </a:xfrm>
            <a:custGeom>
              <a:avLst/>
              <a:gdLst>
                <a:gd name="T0" fmla="*/ 68 w 186"/>
                <a:gd name="T1" fmla="*/ 0 h 426"/>
                <a:gd name="T2" fmla="*/ 174 w 186"/>
                <a:gd name="T3" fmla="*/ 128 h 426"/>
                <a:gd name="T4" fmla="*/ 0 w 186"/>
                <a:gd name="T5" fmla="*/ 426 h 426"/>
                <a:gd name="T6" fmla="*/ 68 w 186"/>
                <a:gd name="T7" fmla="*/ 0 h 426"/>
              </a:gdLst>
              <a:ahLst/>
              <a:cxnLst>
                <a:cxn ang="0">
                  <a:pos x="T0" y="T1"/>
                </a:cxn>
                <a:cxn ang="0">
                  <a:pos x="T2" y="T3"/>
                </a:cxn>
                <a:cxn ang="0">
                  <a:pos x="T4" y="T5"/>
                </a:cxn>
                <a:cxn ang="0">
                  <a:pos x="T6" y="T7"/>
                </a:cxn>
              </a:cxnLst>
              <a:rect l="0" t="0" r="r" b="b"/>
              <a:pathLst>
                <a:path w="186" h="426">
                  <a:moveTo>
                    <a:pt x="68" y="0"/>
                  </a:moveTo>
                  <a:cubicBezTo>
                    <a:pt x="68" y="0"/>
                    <a:pt x="162" y="1"/>
                    <a:pt x="174" y="128"/>
                  </a:cubicBezTo>
                  <a:cubicBezTo>
                    <a:pt x="186" y="254"/>
                    <a:pt x="21" y="416"/>
                    <a:pt x="0" y="426"/>
                  </a:cubicBezTo>
                  <a:lnTo>
                    <a:pt x="68" y="0"/>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41"/>
            <p:cNvSpPr/>
            <p:nvPr/>
          </p:nvSpPr>
          <p:spPr bwMode="auto">
            <a:xfrm>
              <a:off x="6127" y="264"/>
              <a:ext cx="521" cy="1610"/>
            </a:xfrm>
            <a:custGeom>
              <a:avLst/>
              <a:gdLst>
                <a:gd name="T0" fmla="*/ 19 w 147"/>
                <a:gd name="T1" fmla="*/ 22 h 455"/>
                <a:gd name="T2" fmla="*/ 130 w 147"/>
                <a:gd name="T3" fmla="*/ 141 h 455"/>
                <a:gd name="T4" fmla="*/ 0 w 147"/>
                <a:gd name="T5" fmla="*/ 455 h 455"/>
                <a:gd name="T6" fmla="*/ 19 w 147"/>
                <a:gd name="T7" fmla="*/ 22 h 455"/>
              </a:gdLst>
              <a:ahLst/>
              <a:cxnLst>
                <a:cxn ang="0">
                  <a:pos x="T0" y="T1"/>
                </a:cxn>
                <a:cxn ang="0">
                  <a:pos x="T2" y="T3"/>
                </a:cxn>
                <a:cxn ang="0">
                  <a:pos x="T4" y="T5"/>
                </a:cxn>
                <a:cxn ang="0">
                  <a:pos x="T6" y="T7"/>
                </a:cxn>
              </a:cxnLst>
              <a:rect l="0" t="0" r="r" b="b"/>
              <a:pathLst>
                <a:path w="147" h="455">
                  <a:moveTo>
                    <a:pt x="19" y="22"/>
                  </a:moveTo>
                  <a:cubicBezTo>
                    <a:pt x="19" y="22"/>
                    <a:pt x="113" y="0"/>
                    <a:pt x="130" y="141"/>
                  </a:cubicBezTo>
                  <a:cubicBezTo>
                    <a:pt x="147" y="282"/>
                    <a:pt x="0" y="455"/>
                    <a:pt x="0" y="455"/>
                  </a:cubicBezTo>
                  <a:lnTo>
                    <a:pt x="19" y="22"/>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42"/>
            <p:cNvSpPr/>
            <p:nvPr/>
          </p:nvSpPr>
          <p:spPr bwMode="auto">
            <a:xfrm>
              <a:off x="6127" y="313"/>
              <a:ext cx="312" cy="1561"/>
            </a:xfrm>
            <a:custGeom>
              <a:avLst/>
              <a:gdLst>
                <a:gd name="T0" fmla="*/ 0 w 88"/>
                <a:gd name="T1" fmla="*/ 3 h 441"/>
                <a:gd name="T2" fmla="*/ 0 w 88"/>
                <a:gd name="T3" fmla="*/ 441 h 441"/>
                <a:gd name="T4" fmla="*/ 46 w 88"/>
                <a:gd name="T5" fmla="*/ 298 h 441"/>
                <a:gd name="T6" fmla="*/ 49 w 88"/>
                <a:gd name="T7" fmla="*/ 32 h 441"/>
                <a:gd name="T8" fmla="*/ 0 w 88"/>
                <a:gd name="T9" fmla="*/ 3 h 441"/>
              </a:gdLst>
              <a:ahLst/>
              <a:cxnLst>
                <a:cxn ang="0">
                  <a:pos x="T0" y="T1"/>
                </a:cxn>
                <a:cxn ang="0">
                  <a:pos x="T2" y="T3"/>
                </a:cxn>
                <a:cxn ang="0">
                  <a:pos x="T4" y="T5"/>
                </a:cxn>
                <a:cxn ang="0">
                  <a:pos x="T6" y="T7"/>
                </a:cxn>
                <a:cxn ang="0">
                  <a:pos x="T8" y="T9"/>
                </a:cxn>
              </a:cxnLst>
              <a:rect l="0" t="0" r="r" b="b"/>
              <a:pathLst>
                <a:path w="88" h="441">
                  <a:moveTo>
                    <a:pt x="0" y="3"/>
                  </a:moveTo>
                  <a:cubicBezTo>
                    <a:pt x="0" y="441"/>
                    <a:pt x="0" y="441"/>
                    <a:pt x="0" y="441"/>
                  </a:cubicBezTo>
                  <a:cubicBezTo>
                    <a:pt x="0" y="441"/>
                    <a:pt x="26" y="372"/>
                    <a:pt x="46" y="298"/>
                  </a:cubicBezTo>
                  <a:cubicBezTo>
                    <a:pt x="58" y="252"/>
                    <a:pt x="88" y="131"/>
                    <a:pt x="49" y="32"/>
                  </a:cubicBezTo>
                  <a:cubicBezTo>
                    <a:pt x="41" y="10"/>
                    <a:pt x="24" y="0"/>
                    <a:pt x="0" y="3"/>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43"/>
            <p:cNvSpPr/>
            <p:nvPr/>
          </p:nvSpPr>
          <p:spPr bwMode="auto">
            <a:xfrm>
              <a:off x="5740" y="1555"/>
              <a:ext cx="773" cy="319"/>
            </a:xfrm>
            <a:custGeom>
              <a:avLst/>
              <a:gdLst>
                <a:gd name="T0" fmla="*/ 0 w 773"/>
                <a:gd name="T1" fmla="*/ 0 h 319"/>
                <a:gd name="T2" fmla="*/ 773 w 773"/>
                <a:gd name="T3" fmla="*/ 0 h 319"/>
                <a:gd name="T4" fmla="*/ 475 w 773"/>
                <a:gd name="T5" fmla="*/ 319 h 319"/>
                <a:gd name="T6" fmla="*/ 294 w 773"/>
                <a:gd name="T7" fmla="*/ 319 h 319"/>
                <a:gd name="T8" fmla="*/ 0 w 773"/>
                <a:gd name="T9" fmla="*/ 0 h 319"/>
              </a:gdLst>
              <a:ahLst/>
              <a:cxnLst>
                <a:cxn ang="0">
                  <a:pos x="T0" y="T1"/>
                </a:cxn>
                <a:cxn ang="0">
                  <a:pos x="T2" y="T3"/>
                </a:cxn>
                <a:cxn ang="0">
                  <a:pos x="T4" y="T5"/>
                </a:cxn>
                <a:cxn ang="0">
                  <a:pos x="T6" y="T7"/>
                </a:cxn>
                <a:cxn ang="0">
                  <a:pos x="T8" y="T9"/>
                </a:cxn>
              </a:cxnLst>
              <a:rect l="0" t="0" r="r" b="b"/>
              <a:pathLst>
                <a:path w="773" h="319">
                  <a:moveTo>
                    <a:pt x="0" y="0"/>
                  </a:moveTo>
                  <a:lnTo>
                    <a:pt x="773" y="0"/>
                  </a:lnTo>
                  <a:lnTo>
                    <a:pt x="475" y="319"/>
                  </a:lnTo>
                  <a:lnTo>
                    <a:pt x="294" y="319"/>
                  </a:lnTo>
                  <a:lnTo>
                    <a:pt x="0"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Rectangle 44"/>
            <p:cNvSpPr>
              <a:spLocks noChangeArrowheads="1"/>
            </p:cNvSpPr>
            <p:nvPr/>
          </p:nvSpPr>
          <p:spPr bwMode="auto">
            <a:xfrm>
              <a:off x="6031" y="1870"/>
              <a:ext cx="14" cy="234"/>
            </a:xfrm>
            <a:prstGeom prst="rect">
              <a:avLst/>
            </a:prstGeom>
            <a:solidFill>
              <a:srgbClr val="5957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 name="Rectangle 45"/>
            <p:cNvSpPr>
              <a:spLocks noChangeArrowheads="1"/>
            </p:cNvSpPr>
            <p:nvPr/>
          </p:nvSpPr>
          <p:spPr bwMode="auto">
            <a:xfrm>
              <a:off x="6208" y="1870"/>
              <a:ext cx="11" cy="234"/>
            </a:xfrm>
            <a:prstGeom prst="rect">
              <a:avLst/>
            </a:prstGeom>
            <a:solidFill>
              <a:srgbClr val="5957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0" name="Freeform 46"/>
            <p:cNvSpPr/>
            <p:nvPr/>
          </p:nvSpPr>
          <p:spPr bwMode="auto">
            <a:xfrm>
              <a:off x="5946" y="1778"/>
              <a:ext cx="358" cy="96"/>
            </a:xfrm>
            <a:custGeom>
              <a:avLst/>
              <a:gdLst>
                <a:gd name="T0" fmla="*/ 0 w 358"/>
                <a:gd name="T1" fmla="*/ 0 h 96"/>
                <a:gd name="T2" fmla="*/ 88 w 358"/>
                <a:gd name="T3" fmla="*/ 96 h 96"/>
                <a:gd name="T4" fmla="*/ 269 w 358"/>
                <a:gd name="T5" fmla="*/ 96 h 96"/>
                <a:gd name="T6" fmla="*/ 358 w 358"/>
                <a:gd name="T7" fmla="*/ 0 h 96"/>
                <a:gd name="T8" fmla="*/ 0 w 358"/>
                <a:gd name="T9" fmla="*/ 0 h 96"/>
              </a:gdLst>
              <a:ahLst/>
              <a:cxnLst>
                <a:cxn ang="0">
                  <a:pos x="T0" y="T1"/>
                </a:cxn>
                <a:cxn ang="0">
                  <a:pos x="T2" y="T3"/>
                </a:cxn>
                <a:cxn ang="0">
                  <a:pos x="T4" y="T5"/>
                </a:cxn>
                <a:cxn ang="0">
                  <a:pos x="T6" y="T7"/>
                </a:cxn>
                <a:cxn ang="0">
                  <a:pos x="T8" y="T9"/>
                </a:cxn>
              </a:cxnLst>
              <a:rect l="0" t="0" r="r" b="b"/>
              <a:pathLst>
                <a:path w="358" h="96">
                  <a:moveTo>
                    <a:pt x="0" y="0"/>
                  </a:moveTo>
                  <a:lnTo>
                    <a:pt x="88" y="96"/>
                  </a:lnTo>
                  <a:lnTo>
                    <a:pt x="269" y="96"/>
                  </a:lnTo>
                  <a:lnTo>
                    <a:pt x="358" y="0"/>
                  </a:lnTo>
                  <a:lnTo>
                    <a:pt x="0" y="0"/>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47"/>
            <p:cNvSpPr/>
            <p:nvPr/>
          </p:nvSpPr>
          <p:spPr bwMode="auto">
            <a:xfrm>
              <a:off x="5995" y="2121"/>
              <a:ext cx="259" cy="216"/>
            </a:xfrm>
            <a:custGeom>
              <a:avLst/>
              <a:gdLst>
                <a:gd name="T0" fmla="*/ 39 w 73"/>
                <a:gd name="T1" fmla="*/ 0 h 61"/>
                <a:gd name="T2" fmla="*/ 39 w 73"/>
                <a:gd name="T3" fmla="*/ 0 h 61"/>
                <a:gd name="T4" fmla="*/ 37 w 73"/>
                <a:gd name="T5" fmla="*/ 0 h 61"/>
                <a:gd name="T6" fmla="*/ 35 w 73"/>
                <a:gd name="T7" fmla="*/ 0 h 61"/>
                <a:gd name="T8" fmla="*/ 35 w 73"/>
                <a:gd name="T9" fmla="*/ 0 h 61"/>
                <a:gd name="T10" fmla="*/ 0 w 73"/>
                <a:gd name="T11" fmla="*/ 1 h 61"/>
                <a:gd name="T12" fmla="*/ 8 w 73"/>
                <a:gd name="T13" fmla="*/ 51 h 61"/>
                <a:gd name="T14" fmla="*/ 23 w 73"/>
                <a:gd name="T15" fmla="*/ 61 h 61"/>
                <a:gd name="T16" fmla="*/ 36 w 73"/>
                <a:gd name="T17" fmla="*/ 61 h 61"/>
                <a:gd name="T18" fmla="*/ 38 w 73"/>
                <a:gd name="T19" fmla="*/ 61 h 61"/>
                <a:gd name="T20" fmla="*/ 51 w 73"/>
                <a:gd name="T21" fmla="*/ 61 h 61"/>
                <a:gd name="T22" fmla="*/ 66 w 73"/>
                <a:gd name="T23" fmla="*/ 51 h 61"/>
                <a:gd name="T24" fmla="*/ 73 w 73"/>
                <a:gd name="T25" fmla="*/ 1 h 61"/>
                <a:gd name="T26" fmla="*/ 39 w 73"/>
                <a:gd name="T2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61">
                  <a:moveTo>
                    <a:pt x="39" y="0"/>
                  </a:moveTo>
                  <a:cubicBezTo>
                    <a:pt x="39" y="0"/>
                    <a:pt x="39" y="0"/>
                    <a:pt x="39" y="0"/>
                  </a:cubicBezTo>
                  <a:cubicBezTo>
                    <a:pt x="37" y="0"/>
                    <a:pt x="37" y="0"/>
                    <a:pt x="37" y="0"/>
                  </a:cubicBezTo>
                  <a:cubicBezTo>
                    <a:pt x="35" y="0"/>
                    <a:pt x="35" y="0"/>
                    <a:pt x="35" y="0"/>
                  </a:cubicBezTo>
                  <a:cubicBezTo>
                    <a:pt x="35" y="0"/>
                    <a:pt x="35" y="0"/>
                    <a:pt x="35" y="0"/>
                  </a:cubicBezTo>
                  <a:cubicBezTo>
                    <a:pt x="0" y="1"/>
                    <a:pt x="0" y="1"/>
                    <a:pt x="0" y="1"/>
                  </a:cubicBezTo>
                  <a:cubicBezTo>
                    <a:pt x="8" y="51"/>
                    <a:pt x="8" y="51"/>
                    <a:pt x="8" y="51"/>
                  </a:cubicBezTo>
                  <a:cubicBezTo>
                    <a:pt x="8" y="51"/>
                    <a:pt x="9" y="61"/>
                    <a:pt x="23" y="61"/>
                  </a:cubicBezTo>
                  <a:cubicBezTo>
                    <a:pt x="30" y="61"/>
                    <a:pt x="34" y="61"/>
                    <a:pt x="36" y="61"/>
                  </a:cubicBezTo>
                  <a:cubicBezTo>
                    <a:pt x="38" y="61"/>
                    <a:pt x="38" y="61"/>
                    <a:pt x="38" y="61"/>
                  </a:cubicBezTo>
                  <a:cubicBezTo>
                    <a:pt x="40" y="61"/>
                    <a:pt x="43" y="61"/>
                    <a:pt x="51" y="61"/>
                  </a:cubicBezTo>
                  <a:cubicBezTo>
                    <a:pt x="64" y="61"/>
                    <a:pt x="66" y="51"/>
                    <a:pt x="66" y="51"/>
                  </a:cubicBezTo>
                  <a:cubicBezTo>
                    <a:pt x="73" y="1"/>
                    <a:pt x="73" y="1"/>
                    <a:pt x="73" y="1"/>
                  </a:cubicBezTo>
                  <a:lnTo>
                    <a:pt x="39" y="0"/>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Rectangle 48"/>
            <p:cNvSpPr>
              <a:spLocks noChangeArrowheads="1"/>
            </p:cNvSpPr>
            <p:nvPr/>
          </p:nvSpPr>
          <p:spPr bwMode="auto">
            <a:xfrm>
              <a:off x="5992" y="2104"/>
              <a:ext cx="269" cy="28"/>
            </a:xfrm>
            <a:prstGeom prst="rect">
              <a:avLst/>
            </a:prstGeom>
            <a:solidFill>
              <a:srgbClr val="40220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3" name="Freeform 49"/>
            <p:cNvSpPr/>
            <p:nvPr/>
          </p:nvSpPr>
          <p:spPr bwMode="auto">
            <a:xfrm>
              <a:off x="6020" y="2121"/>
              <a:ext cx="43" cy="85"/>
            </a:xfrm>
            <a:custGeom>
              <a:avLst/>
              <a:gdLst>
                <a:gd name="T0" fmla="*/ 8 w 12"/>
                <a:gd name="T1" fmla="*/ 11 h 24"/>
                <a:gd name="T2" fmla="*/ 7 w 12"/>
                <a:gd name="T3" fmla="*/ 2 h 24"/>
                <a:gd name="T4" fmla="*/ 6 w 12"/>
                <a:gd name="T5" fmla="*/ 0 h 24"/>
                <a:gd name="T6" fmla="*/ 5 w 12"/>
                <a:gd name="T7" fmla="*/ 2 h 24"/>
                <a:gd name="T8" fmla="*/ 3 w 12"/>
                <a:gd name="T9" fmla="*/ 11 h 24"/>
                <a:gd name="T10" fmla="*/ 0 w 12"/>
                <a:gd name="T11" fmla="*/ 18 h 24"/>
                <a:gd name="T12" fmla="*/ 6 w 12"/>
                <a:gd name="T13" fmla="*/ 24 h 24"/>
                <a:gd name="T14" fmla="*/ 12 w 12"/>
                <a:gd name="T15" fmla="*/ 18 h 24"/>
                <a:gd name="T16" fmla="*/ 8 w 12"/>
                <a:gd name="T1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8" y="11"/>
                  </a:moveTo>
                  <a:cubicBezTo>
                    <a:pt x="7" y="7"/>
                    <a:pt x="7" y="2"/>
                    <a:pt x="7" y="2"/>
                  </a:cubicBezTo>
                  <a:cubicBezTo>
                    <a:pt x="6" y="0"/>
                    <a:pt x="6" y="0"/>
                    <a:pt x="6" y="0"/>
                  </a:cubicBezTo>
                  <a:cubicBezTo>
                    <a:pt x="5" y="2"/>
                    <a:pt x="5" y="2"/>
                    <a:pt x="5" y="2"/>
                  </a:cubicBezTo>
                  <a:cubicBezTo>
                    <a:pt x="5" y="2"/>
                    <a:pt x="4" y="7"/>
                    <a:pt x="3" y="11"/>
                  </a:cubicBezTo>
                  <a:cubicBezTo>
                    <a:pt x="3" y="12"/>
                    <a:pt x="0" y="16"/>
                    <a:pt x="0" y="18"/>
                  </a:cubicBezTo>
                  <a:cubicBezTo>
                    <a:pt x="0" y="22"/>
                    <a:pt x="2" y="24"/>
                    <a:pt x="6" y="24"/>
                  </a:cubicBezTo>
                  <a:cubicBezTo>
                    <a:pt x="9" y="24"/>
                    <a:pt x="12" y="22"/>
                    <a:pt x="12" y="18"/>
                  </a:cubicBezTo>
                  <a:cubicBezTo>
                    <a:pt x="12" y="16"/>
                    <a:pt x="9" y="12"/>
                    <a:pt x="8" y="11"/>
                  </a:cubicBezTo>
                  <a:close/>
                </a:path>
              </a:pathLst>
            </a:custGeom>
            <a:solidFill>
              <a:srgbClr val="4022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50"/>
            <p:cNvSpPr/>
            <p:nvPr/>
          </p:nvSpPr>
          <p:spPr bwMode="auto">
            <a:xfrm>
              <a:off x="6105" y="2121"/>
              <a:ext cx="43" cy="85"/>
            </a:xfrm>
            <a:custGeom>
              <a:avLst/>
              <a:gdLst>
                <a:gd name="T0" fmla="*/ 8 w 12"/>
                <a:gd name="T1" fmla="*/ 11 h 24"/>
                <a:gd name="T2" fmla="*/ 7 w 12"/>
                <a:gd name="T3" fmla="*/ 2 h 24"/>
                <a:gd name="T4" fmla="*/ 6 w 12"/>
                <a:gd name="T5" fmla="*/ 0 h 24"/>
                <a:gd name="T6" fmla="*/ 5 w 12"/>
                <a:gd name="T7" fmla="*/ 2 h 24"/>
                <a:gd name="T8" fmla="*/ 3 w 12"/>
                <a:gd name="T9" fmla="*/ 11 h 24"/>
                <a:gd name="T10" fmla="*/ 0 w 12"/>
                <a:gd name="T11" fmla="*/ 18 h 24"/>
                <a:gd name="T12" fmla="*/ 6 w 12"/>
                <a:gd name="T13" fmla="*/ 24 h 24"/>
                <a:gd name="T14" fmla="*/ 12 w 12"/>
                <a:gd name="T15" fmla="*/ 18 h 24"/>
                <a:gd name="T16" fmla="*/ 8 w 12"/>
                <a:gd name="T1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8" y="11"/>
                  </a:moveTo>
                  <a:cubicBezTo>
                    <a:pt x="7" y="7"/>
                    <a:pt x="7" y="2"/>
                    <a:pt x="7" y="2"/>
                  </a:cubicBezTo>
                  <a:cubicBezTo>
                    <a:pt x="6" y="0"/>
                    <a:pt x="6" y="0"/>
                    <a:pt x="6" y="0"/>
                  </a:cubicBezTo>
                  <a:cubicBezTo>
                    <a:pt x="5" y="2"/>
                    <a:pt x="5" y="2"/>
                    <a:pt x="5" y="2"/>
                  </a:cubicBezTo>
                  <a:cubicBezTo>
                    <a:pt x="5" y="2"/>
                    <a:pt x="5" y="7"/>
                    <a:pt x="3" y="11"/>
                  </a:cubicBezTo>
                  <a:cubicBezTo>
                    <a:pt x="3" y="12"/>
                    <a:pt x="0" y="16"/>
                    <a:pt x="0" y="18"/>
                  </a:cubicBezTo>
                  <a:cubicBezTo>
                    <a:pt x="0" y="22"/>
                    <a:pt x="3" y="24"/>
                    <a:pt x="6" y="24"/>
                  </a:cubicBezTo>
                  <a:cubicBezTo>
                    <a:pt x="9" y="24"/>
                    <a:pt x="12" y="22"/>
                    <a:pt x="12" y="18"/>
                  </a:cubicBezTo>
                  <a:cubicBezTo>
                    <a:pt x="12" y="16"/>
                    <a:pt x="9" y="12"/>
                    <a:pt x="8" y="11"/>
                  </a:cubicBezTo>
                  <a:close/>
                </a:path>
              </a:pathLst>
            </a:custGeom>
            <a:solidFill>
              <a:srgbClr val="4022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51"/>
            <p:cNvSpPr/>
            <p:nvPr/>
          </p:nvSpPr>
          <p:spPr bwMode="auto">
            <a:xfrm>
              <a:off x="6190" y="2121"/>
              <a:ext cx="43" cy="85"/>
            </a:xfrm>
            <a:custGeom>
              <a:avLst/>
              <a:gdLst>
                <a:gd name="T0" fmla="*/ 9 w 12"/>
                <a:gd name="T1" fmla="*/ 11 h 24"/>
                <a:gd name="T2" fmla="*/ 7 w 12"/>
                <a:gd name="T3" fmla="*/ 2 h 24"/>
                <a:gd name="T4" fmla="*/ 6 w 12"/>
                <a:gd name="T5" fmla="*/ 0 h 24"/>
                <a:gd name="T6" fmla="*/ 5 w 12"/>
                <a:gd name="T7" fmla="*/ 2 h 24"/>
                <a:gd name="T8" fmla="*/ 3 w 12"/>
                <a:gd name="T9" fmla="*/ 11 h 24"/>
                <a:gd name="T10" fmla="*/ 0 w 12"/>
                <a:gd name="T11" fmla="*/ 18 h 24"/>
                <a:gd name="T12" fmla="*/ 6 w 12"/>
                <a:gd name="T13" fmla="*/ 24 h 24"/>
                <a:gd name="T14" fmla="*/ 12 w 12"/>
                <a:gd name="T15" fmla="*/ 18 h 24"/>
                <a:gd name="T16" fmla="*/ 9 w 12"/>
                <a:gd name="T1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9" y="11"/>
                  </a:moveTo>
                  <a:cubicBezTo>
                    <a:pt x="7" y="7"/>
                    <a:pt x="7" y="2"/>
                    <a:pt x="7" y="2"/>
                  </a:cubicBezTo>
                  <a:cubicBezTo>
                    <a:pt x="6" y="0"/>
                    <a:pt x="6" y="0"/>
                    <a:pt x="6" y="0"/>
                  </a:cubicBezTo>
                  <a:cubicBezTo>
                    <a:pt x="5" y="2"/>
                    <a:pt x="5" y="2"/>
                    <a:pt x="5" y="2"/>
                  </a:cubicBezTo>
                  <a:cubicBezTo>
                    <a:pt x="5" y="2"/>
                    <a:pt x="5" y="7"/>
                    <a:pt x="3" y="11"/>
                  </a:cubicBezTo>
                  <a:cubicBezTo>
                    <a:pt x="3" y="12"/>
                    <a:pt x="0" y="16"/>
                    <a:pt x="0" y="18"/>
                  </a:cubicBezTo>
                  <a:cubicBezTo>
                    <a:pt x="0" y="22"/>
                    <a:pt x="3" y="24"/>
                    <a:pt x="6" y="24"/>
                  </a:cubicBezTo>
                  <a:cubicBezTo>
                    <a:pt x="9" y="24"/>
                    <a:pt x="12" y="22"/>
                    <a:pt x="12" y="18"/>
                  </a:cubicBezTo>
                  <a:cubicBezTo>
                    <a:pt x="12" y="16"/>
                    <a:pt x="9" y="12"/>
                    <a:pt x="9" y="11"/>
                  </a:cubicBezTo>
                  <a:close/>
                </a:path>
              </a:pathLst>
            </a:custGeom>
            <a:solidFill>
              <a:srgbClr val="40220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6" name="TextBox 65"/>
          <p:cNvSpPr txBox="1"/>
          <p:nvPr/>
        </p:nvSpPr>
        <p:spPr>
          <a:xfrm>
            <a:off x="3706756" y="4797533"/>
            <a:ext cx="4778488" cy="707886"/>
          </a:xfrm>
          <a:prstGeom prst="rect">
            <a:avLst/>
          </a:prstGeom>
          <a:noFill/>
        </p:spPr>
        <p:txBody>
          <a:bodyPr wrap="none" rtlCol="0">
            <a:spAutoFit/>
          </a:bodyPr>
          <a:lstStyle/>
          <a:p>
            <a:r>
              <a:rPr lang="en-US" sz="4000" smtClean="0">
                <a:solidFill>
                  <a:schemeClr val="bg2"/>
                </a:solidFill>
                <a:latin typeface="+mj-lt"/>
              </a:rPr>
              <a:t>Creative Infographic</a:t>
            </a:r>
            <a:endParaRPr lang="en-GB" sz="4000">
              <a:solidFill>
                <a:schemeClr val="bg2"/>
              </a:solidFill>
              <a:latin typeface="+mj-lt"/>
            </a:endParaRPr>
          </a:p>
        </p:txBody>
      </p:sp>
      <p:sp>
        <p:nvSpPr>
          <p:cNvPr id="67" name="Rectangle 66"/>
          <p:cNvSpPr/>
          <p:nvPr/>
        </p:nvSpPr>
        <p:spPr>
          <a:xfrm>
            <a:off x="1119768" y="5529059"/>
            <a:ext cx="9952464" cy="738664"/>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endParaRPr lang="en-GB" sz="14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barn(inVertical)">
                                      <p:cBhvr>
                                        <p:cTn id="7" dur="500"/>
                                        <p:tgtEl>
                                          <p:spTgt spid="66"/>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67"/>
                                        </p:tgtEl>
                                        <p:attrNameLst>
                                          <p:attrName>style.visibility</p:attrName>
                                        </p:attrNameLst>
                                      </p:cBhvr>
                                      <p:to>
                                        <p:strVal val="visible"/>
                                      </p:to>
                                    </p:set>
                                    <p:animEffect transition="in" filter="barn(inVertical)">
                                      <p:cBhvr>
                                        <p:cTn id="11"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67"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8" name="组合 45"/>
          <p:cNvGrpSpPr/>
          <p:nvPr/>
        </p:nvGrpSpPr>
        <p:grpSpPr>
          <a:xfrm>
            <a:off x="114548" y="313214"/>
            <a:ext cx="7464085" cy="6431390"/>
            <a:chOff x="4296797" y="313214"/>
            <a:chExt cx="7464085" cy="6431390"/>
          </a:xfrm>
        </p:grpSpPr>
        <p:sp>
          <p:nvSpPr>
            <p:cNvPr id="9" name="Freeform 5"/>
            <p:cNvSpPr/>
            <p:nvPr/>
          </p:nvSpPr>
          <p:spPr bwMode="auto">
            <a:xfrm>
              <a:off x="10294032" y="648604"/>
              <a:ext cx="1466850" cy="885825"/>
            </a:xfrm>
            <a:custGeom>
              <a:avLst/>
              <a:gdLst>
                <a:gd name="T0" fmla="*/ 15 w 81"/>
                <a:gd name="T1" fmla="*/ 49 h 49"/>
                <a:gd name="T2" fmla="*/ 0 w 81"/>
                <a:gd name="T3" fmla="*/ 34 h 49"/>
                <a:gd name="T4" fmla="*/ 13 w 81"/>
                <a:gd name="T5" fmla="*/ 19 h 49"/>
                <a:gd name="T6" fmla="*/ 13 w 81"/>
                <a:gd name="T7" fmla="*/ 18 h 49"/>
                <a:gd name="T8" fmla="*/ 28 w 81"/>
                <a:gd name="T9" fmla="*/ 3 h 49"/>
                <a:gd name="T10" fmla="*/ 36 w 81"/>
                <a:gd name="T11" fmla="*/ 6 h 49"/>
                <a:gd name="T12" fmla="*/ 50 w 81"/>
                <a:gd name="T13" fmla="*/ 0 h 49"/>
                <a:gd name="T14" fmla="*/ 68 w 81"/>
                <a:gd name="T15" fmla="*/ 18 h 49"/>
                <a:gd name="T16" fmla="*/ 68 w 81"/>
                <a:gd name="T17" fmla="*/ 19 h 49"/>
                <a:gd name="T18" fmla="*/ 81 w 81"/>
                <a:gd name="T19" fmla="*/ 34 h 49"/>
                <a:gd name="T20" fmla="*/ 66 w 81"/>
                <a:gd name="T21" fmla="*/ 49 h 49"/>
                <a:gd name="T22" fmla="*/ 15 w 81"/>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49">
                  <a:moveTo>
                    <a:pt x="15" y="49"/>
                  </a:moveTo>
                  <a:cubicBezTo>
                    <a:pt x="6" y="49"/>
                    <a:pt x="0" y="42"/>
                    <a:pt x="0" y="34"/>
                  </a:cubicBezTo>
                  <a:cubicBezTo>
                    <a:pt x="0" y="27"/>
                    <a:pt x="5" y="20"/>
                    <a:pt x="13" y="19"/>
                  </a:cubicBezTo>
                  <a:cubicBezTo>
                    <a:pt x="13" y="19"/>
                    <a:pt x="13" y="18"/>
                    <a:pt x="13" y="18"/>
                  </a:cubicBezTo>
                  <a:cubicBezTo>
                    <a:pt x="13" y="10"/>
                    <a:pt x="19" y="3"/>
                    <a:pt x="28" y="3"/>
                  </a:cubicBezTo>
                  <a:cubicBezTo>
                    <a:pt x="31" y="3"/>
                    <a:pt x="34" y="4"/>
                    <a:pt x="36" y="6"/>
                  </a:cubicBezTo>
                  <a:cubicBezTo>
                    <a:pt x="40" y="2"/>
                    <a:pt x="45" y="0"/>
                    <a:pt x="50" y="0"/>
                  </a:cubicBezTo>
                  <a:cubicBezTo>
                    <a:pt x="60" y="0"/>
                    <a:pt x="68" y="8"/>
                    <a:pt x="68" y="18"/>
                  </a:cubicBezTo>
                  <a:cubicBezTo>
                    <a:pt x="68" y="18"/>
                    <a:pt x="68" y="19"/>
                    <a:pt x="68" y="19"/>
                  </a:cubicBezTo>
                  <a:cubicBezTo>
                    <a:pt x="76" y="20"/>
                    <a:pt x="81" y="27"/>
                    <a:pt x="81" y="34"/>
                  </a:cubicBezTo>
                  <a:cubicBezTo>
                    <a:pt x="81" y="42"/>
                    <a:pt x="75" y="49"/>
                    <a:pt x="66" y="49"/>
                  </a:cubicBezTo>
                  <a:lnTo>
                    <a:pt x="15" y="49"/>
                  </a:lnTo>
                  <a:close/>
                </a:path>
              </a:pathLst>
            </a:custGeom>
            <a:solidFill>
              <a:schemeClr val="accent1">
                <a:lumMod val="60000"/>
                <a:lumOff val="40000"/>
                <a:alpha val="90000"/>
              </a:schemeClr>
            </a:solidFill>
            <a:ln>
              <a:noFill/>
            </a:ln>
          </p:spPr>
          <p:txBody>
            <a:bodyPr vert="horz" wrap="square" lIns="91440" tIns="45720" rIns="91440" bIns="45720" numCol="1" anchor="t" anchorCtr="0" compatLnSpc="1"/>
            <a:lstStyle/>
            <a:p>
              <a:endParaRPr lang="zh-CN" altLang="en-US"/>
            </a:p>
          </p:txBody>
        </p:sp>
        <p:sp>
          <p:nvSpPr>
            <p:cNvPr id="10" name="Freeform 6"/>
            <p:cNvSpPr/>
            <p:nvPr/>
          </p:nvSpPr>
          <p:spPr bwMode="auto">
            <a:xfrm>
              <a:off x="9968594" y="1678892"/>
              <a:ext cx="1031875" cy="2243138"/>
            </a:xfrm>
            <a:custGeom>
              <a:avLst/>
              <a:gdLst>
                <a:gd name="T0" fmla="*/ 44 w 57"/>
                <a:gd name="T1" fmla="*/ 56 h 124"/>
                <a:gd name="T2" fmla="*/ 36 w 57"/>
                <a:gd name="T3" fmla="*/ 65 h 124"/>
                <a:gd name="T4" fmla="*/ 38 w 57"/>
                <a:gd name="T5" fmla="*/ 70 h 124"/>
                <a:gd name="T6" fmla="*/ 29 w 57"/>
                <a:gd name="T7" fmla="*/ 80 h 124"/>
                <a:gd name="T8" fmla="*/ 29 w 57"/>
                <a:gd name="T9" fmla="*/ 58 h 124"/>
                <a:gd name="T10" fmla="*/ 57 w 57"/>
                <a:gd name="T11" fmla="*/ 29 h 124"/>
                <a:gd name="T12" fmla="*/ 28 w 57"/>
                <a:gd name="T13" fmla="*/ 0 h 124"/>
                <a:gd name="T14" fmla="*/ 0 w 57"/>
                <a:gd name="T15" fmla="*/ 29 h 124"/>
                <a:gd name="T16" fmla="*/ 27 w 57"/>
                <a:gd name="T17" fmla="*/ 58 h 124"/>
                <a:gd name="T18" fmla="*/ 27 w 57"/>
                <a:gd name="T19" fmla="*/ 124 h 124"/>
                <a:gd name="T20" fmla="*/ 29 w 57"/>
                <a:gd name="T21" fmla="*/ 124 h 124"/>
                <a:gd name="T22" fmla="*/ 29 w 57"/>
                <a:gd name="T23" fmla="*/ 82 h 124"/>
                <a:gd name="T24" fmla="*/ 39 w 57"/>
                <a:gd name="T25" fmla="*/ 71 h 124"/>
                <a:gd name="T26" fmla="*/ 44 w 57"/>
                <a:gd name="T27" fmla="*/ 73 h 124"/>
                <a:gd name="T28" fmla="*/ 53 w 57"/>
                <a:gd name="T29" fmla="*/ 65 h 124"/>
                <a:gd name="T30" fmla="*/ 44 w 57"/>
                <a:gd name="T31" fmla="*/ 5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124">
                  <a:moveTo>
                    <a:pt x="44" y="56"/>
                  </a:moveTo>
                  <a:cubicBezTo>
                    <a:pt x="39" y="56"/>
                    <a:pt x="36" y="60"/>
                    <a:pt x="36" y="65"/>
                  </a:cubicBezTo>
                  <a:cubicBezTo>
                    <a:pt x="36" y="67"/>
                    <a:pt x="36" y="69"/>
                    <a:pt x="38" y="70"/>
                  </a:cubicBezTo>
                  <a:cubicBezTo>
                    <a:pt x="29" y="80"/>
                    <a:pt x="29" y="80"/>
                    <a:pt x="29" y="80"/>
                  </a:cubicBezTo>
                  <a:cubicBezTo>
                    <a:pt x="29" y="58"/>
                    <a:pt x="29" y="58"/>
                    <a:pt x="29" y="58"/>
                  </a:cubicBezTo>
                  <a:cubicBezTo>
                    <a:pt x="44" y="58"/>
                    <a:pt x="57" y="45"/>
                    <a:pt x="57" y="29"/>
                  </a:cubicBezTo>
                  <a:cubicBezTo>
                    <a:pt x="57" y="13"/>
                    <a:pt x="44" y="0"/>
                    <a:pt x="28" y="0"/>
                  </a:cubicBezTo>
                  <a:cubicBezTo>
                    <a:pt x="13" y="0"/>
                    <a:pt x="0" y="13"/>
                    <a:pt x="0" y="29"/>
                  </a:cubicBezTo>
                  <a:cubicBezTo>
                    <a:pt x="0" y="44"/>
                    <a:pt x="12" y="57"/>
                    <a:pt x="27" y="58"/>
                  </a:cubicBezTo>
                  <a:cubicBezTo>
                    <a:pt x="27" y="124"/>
                    <a:pt x="27" y="124"/>
                    <a:pt x="27" y="124"/>
                  </a:cubicBezTo>
                  <a:cubicBezTo>
                    <a:pt x="29" y="124"/>
                    <a:pt x="29" y="124"/>
                    <a:pt x="29" y="124"/>
                  </a:cubicBezTo>
                  <a:cubicBezTo>
                    <a:pt x="29" y="82"/>
                    <a:pt x="29" y="82"/>
                    <a:pt x="29" y="82"/>
                  </a:cubicBezTo>
                  <a:cubicBezTo>
                    <a:pt x="39" y="71"/>
                    <a:pt x="39" y="71"/>
                    <a:pt x="39" y="71"/>
                  </a:cubicBezTo>
                  <a:cubicBezTo>
                    <a:pt x="40" y="73"/>
                    <a:pt x="42" y="73"/>
                    <a:pt x="44" y="73"/>
                  </a:cubicBezTo>
                  <a:cubicBezTo>
                    <a:pt x="49" y="73"/>
                    <a:pt x="53" y="70"/>
                    <a:pt x="53" y="65"/>
                  </a:cubicBezTo>
                  <a:cubicBezTo>
                    <a:pt x="53" y="60"/>
                    <a:pt x="49" y="56"/>
                    <a:pt x="44" y="56"/>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11" name="Freeform 7"/>
            <p:cNvSpPr/>
            <p:nvPr/>
          </p:nvSpPr>
          <p:spPr bwMode="auto">
            <a:xfrm>
              <a:off x="9824132" y="4755467"/>
              <a:ext cx="271463" cy="1682750"/>
            </a:xfrm>
            <a:custGeom>
              <a:avLst/>
              <a:gdLst>
                <a:gd name="T0" fmla="*/ 15 w 15"/>
                <a:gd name="T1" fmla="*/ 86 h 93"/>
                <a:gd name="T2" fmla="*/ 8 w 15"/>
                <a:gd name="T3" fmla="*/ 93 h 93"/>
                <a:gd name="T4" fmla="*/ 0 w 15"/>
                <a:gd name="T5" fmla="*/ 86 h 93"/>
                <a:gd name="T6" fmla="*/ 0 w 15"/>
                <a:gd name="T7" fmla="*/ 7 h 93"/>
                <a:gd name="T8" fmla="*/ 8 w 15"/>
                <a:gd name="T9" fmla="*/ 0 h 93"/>
                <a:gd name="T10" fmla="*/ 15 w 15"/>
                <a:gd name="T11" fmla="*/ 7 h 93"/>
                <a:gd name="T12" fmla="*/ 15 w 15"/>
                <a:gd name="T13" fmla="*/ 86 h 93"/>
              </a:gdLst>
              <a:ahLst/>
              <a:cxnLst>
                <a:cxn ang="0">
                  <a:pos x="T0" y="T1"/>
                </a:cxn>
                <a:cxn ang="0">
                  <a:pos x="T2" y="T3"/>
                </a:cxn>
                <a:cxn ang="0">
                  <a:pos x="T4" y="T5"/>
                </a:cxn>
                <a:cxn ang="0">
                  <a:pos x="T6" y="T7"/>
                </a:cxn>
                <a:cxn ang="0">
                  <a:pos x="T8" y="T9"/>
                </a:cxn>
                <a:cxn ang="0">
                  <a:pos x="T10" y="T11"/>
                </a:cxn>
                <a:cxn ang="0">
                  <a:pos x="T12" y="T13"/>
                </a:cxn>
              </a:cxnLst>
              <a:rect l="0" t="0" r="r" b="b"/>
              <a:pathLst>
                <a:path w="15" h="93">
                  <a:moveTo>
                    <a:pt x="15" y="86"/>
                  </a:moveTo>
                  <a:cubicBezTo>
                    <a:pt x="15" y="90"/>
                    <a:pt x="12" y="93"/>
                    <a:pt x="8" y="93"/>
                  </a:cubicBezTo>
                  <a:cubicBezTo>
                    <a:pt x="4" y="93"/>
                    <a:pt x="0" y="90"/>
                    <a:pt x="0" y="86"/>
                  </a:cubicBezTo>
                  <a:cubicBezTo>
                    <a:pt x="0" y="7"/>
                    <a:pt x="0" y="7"/>
                    <a:pt x="0" y="7"/>
                  </a:cubicBezTo>
                  <a:cubicBezTo>
                    <a:pt x="0" y="3"/>
                    <a:pt x="4" y="0"/>
                    <a:pt x="8" y="0"/>
                  </a:cubicBezTo>
                  <a:cubicBezTo>
                    <a:pt x="12" y="0"/>
                    <a:pt x="15" y="3"/>
                    <a:pt x="15" y="7"/>
                  </a:cubicBezTo>
                  <a:lnTo>
                    <a:pt x="15" y="86"/>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8"/>
            <p:cNvSpPr/>
            <p:nvPr/>
          </p:nvSpPr>
          <p:spPr bwMode="auto">
            <a:xfrm>
              <a:off x="5768069" y="4826904"/>
              <a:ext cx="307975" cy="1917700"/>
            </a:xfrm>
            <a:custGeom>
              <a:avLst/>
              <a:gdLst>
                <a:gd name="T0" fmla="*/ 17 w 17"/>
                <a:gd name="T1" fmla="*/ 98 h 106"/>
                <a:gd name="T2" fmla="*/ 9 w 17"/>
                <a:gd name="T3" fmla="*/ 106 h 106"/>
                <a:gd name="T4" fmla="*/ 0 w 17"/>
                <a:gd name="T5" fmla="*/ 98 h 106"/>
                <a:gd name="T6" fmla="*/ 0 w 17"/>
                <a:gd name="T7" fmla="*/ 8 h 106"/>
                <a:gd name="T8" fmla="*/ 9 w 17"/>
                <a:gd name="T9" fmla="*/ 0 h 106"/>
                <a:gd name="T10" fmla="*/ 17 w 17"/>
                <a:gd name="T11" fmla="*/ 8 h 106"/>
                <a:gd name="T12" fmla="*/ 17 w 17"/>
                <a:gd name="T13" fmla="*/ 98 h 106"/>
              </a:gdLst>
              <a:ahLst/>
              <a:cxnLst>
                <a:cxn ang="0">
                  <a:pos x="T0" y="T1"/>
                </a:cxn>
                <a:cxn ang="0">
                  <a:pos x="T2" y="T3"/>
                </a:cxn>
                <a:cxn ang="0">
                  <a:pos x="T4" y="T5"/>
                </a:cxn>
                <a:cxn ang="0">
                  <a:pos x="T6" y="T7"/>
                </a:cxn>
                <a:cxn ang="0">
                  <a:pos x="T8" y="T9"/>
                </a:cxn>
                <a:cxn ang="0">
                  <a:pos x="T10" y="T11"/>
                </a:cxn>
                <a:cxn ang="0">
                  <a:pos x="T12" y="T13"/>
                </a:cxn>
              </a:cxnLst>
              <a:rect l="0" t="0" r="r" b="b"/>
              <a:pathLst>
                <a:path w="17" h="106">
                  <a:moveTo>
                    <a:pt x="17" y="98"/>
                  </a:moveTo>
                  <a:cubicBezTo>
                    <a:pt x="17" y="103"/>
                    <a:pt x="13" y="106"/>
                    <a:pt x="9" y="106"/>
                  </a:cubicBezTo>
                  <a:cubicBezTo>
                    <a:pt x="4" y="106"/>
                    <a:pt x="0" y="103"/>
                    <a:pt x="0" y="98"/>
                  </a:cubicBezTo>
                  <a:cubicBezTo>
                    <a:pt x="0" y="8"/>
                    <a:pt x="0" y="8"/>
                    <a:pt x="0" y="8"/>
                  </a:cubicBezTo>
                  <a:cubicBezTo>
                    <a:pt x="0" y="4"/>
                    <a:pt x="4" y="0"/>
                    <a:pt x="9" y="0"/>
                  </a:cubicBezTo>
                  <a:cubicBezTo>
                    <a:pt x="13" y="0"/>
                    <a:pt x="17" y="4"/>
                    <a:pt x="17" y="8"/>
                  </a:cubicBezTo>
                  <a:lnTo>
                    <a:pt x="17" y="98"/>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3" name="Freeform 9"/>
            <p:cNvSpPr/>
            <p:nvPr/>
          </p:nvSpPr>
          <p:spPr bwMode="auto">
            <a:xfrm>
              <a:off x="6257019" y="5007879"/>
              <a:ext cx="144463" cy="941388"/>
            </a:xfrm>
            <a:custGeom>
              <a:avLst/>
              <a:gdLst>
                <a:gd name="T0" fmla="*/ 8 w 8"/>
                <a:gd name="T1" fmla="*/ 48 h 52"/>
                <a:gd name="T2" fmla="*/ 4 w 8"/>
                <a:gd name="T3" fmla="*/ 52 h 52"/>
                <a:gd name="T4" fmla="*/ 0 w 8"/>
                <a:gd name="T5" fmla="*/ 48 h 52"/>
                <a:gd name="T6" fmla="*/ 0 w 8"/>
                <a:gd name="T7" fmla="*/ 4 h 52"/>
                <a:gd name="T8" fmla="*/ 4 w 8"/>
                <a:gd name="T9" fmla="*/ 0 h 52"/>
                <a:gd name="T10" fmla="*/ 8 w 8"/>
                <a:gd name="T11" fmla="*/ 4 h 52"/>
                <a:gd name="T12" fmla="*/ 8 w 8"/>
                <a:gd name="T13" fmla="*/ 48 h 52"/>
              </a:gdLst>
              <a:ahLst/>
              <a:cxnLst>
                <a:cxn ang="0">
                  <a:pos x="T0" y="T1"/>
                </a:cxn>
                <a:cxn ang="0">
                  <a:pos x="T2" y="T3"/>
                </a:cxn>
                <a:cxn ang="0">
                  <a:pos x="T4" y="T5"/>
                </a:cxn>
                <a:cxn ang="0">
                  <a:pos x="T6" y="T7"/>
                </a:cxn>
                <a:cxn ang="0">
                  <a:pos x="T8" y="T9"/>
                </a:cxn>
                <a:cxn ang="0">
                  <a:pos x="T10" y="T11"/>
                </a:cxn>
                <a:cxn ang="0">
                  <a:pos x="T12" y="T13"/>
                </a:cxn>
              </a:cxnLst>
              <a:rect l="0" t="0" r="r" b="b"/>
              <a:pathLst>
                <a:path w="8" h="52">
                  <a:moveTo>
                    <a:pt x="8" y="48"/>
                  </a:moveTo>
                  <a:cubicBezTo>
                    <a:pt x="8" y="50"/>
                    <a:pt x="6" y="52"/>
                    <a:pt x="4" y="52"/>
                  </a:cubicBezTo>
                  <a:cubicBezTo>
                    <a:pt x="1" y="52"/>
                    <a:pt x="0" y="50"/>
                    <a:pt x="0" y="48"/>
                  </a:cubicBezTo>
                  <a:cubicBezTo>
                    <a:pt x="0" y="4"/>
                    <a:pt x="0" y="4"/>
                    <a:pt x="0" y="4"/>
                  </a:cubicBezTo>
                  <a:cubicBezTo>
                    <a:pt x="0" y="2"/>
                    <a:pt x="1" y="0"/>
                    <a:pt x="4" y="0"/>
                  </a:cubicBezTo>
                  <a:cubicBezTo>
                    <a:pt x="6" y="0"/>
                    <a:pt x="8" y="2"/>
                    <a:pt x="8" y="4"/>
                  </a:cubicBezTo>
                  <a:lnTo>
                    <a:pt x="8" y="48"/>
                  </a:ln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14" name="Freeform 10"/>
            <p:cNvSpPr/>
            <p:nvPr/>
          </p:nvSpPr>
          <p:spPr bwMode="auto">
            <a:xfrm>
              <a:off x="4971144" y="2475817"/>
              <a:ext cx="669925" cy="1465263"/>
            </a:xfrm>
            <a:custGeom>
              <a:avLst/>
              <a:gdLst>
                <a:gd name="T0" fmla="*/ 29 w 37"/>
                <a:gd name="T1" fmla="*/ 36 h 81"/>
                <a:gd name="T2" fmla="*/ 23 w 37"/>
                <a:gd name="T3" fmla="*/ 42 h 81"/>
                <a:gd name="T4" fmla="*/ 24 w 37"/>
                <a:gd name="T5" fmla="*/ 45 h 81"/>
                <a:gd name="T6" fmla="*/ 18 w 37"/>
                <a:gd name="T7" fmla="*/ 52 h 81"/>
                <a:gd name="T8" fmla="*/ 18 w 37"/>
                <a:gd name="T9" fmla="*/ 37 h 81"/>
                <a:gd name="T10" fmla="*/ 37 w 37"/>
                <a:gd name="T11" fmla="*/ 19 h 81"/>
                <a:gd name="T12" fmla="*/ 18 w 37"/>
                <a:gd name="T13" fmla="*/ 0 h 81"/>
                <a:gd name="T14" fmla="*/ 0 w 37"/>
                <a:gd name="T15" fmla="*/ 19 h 81"/>
                <a:gd name="T16" fmla="*/ 17 w 37"/>
                <a:gd name="T17" fmla="*/ 37 h 81"/>
                <a:gd name="T18" fmla="*/ 17 w 37"/>
                <a:gd name="T19" fmla="*/ 81 h 81"/>
                <a:gd name="T20" fmla="*/ 18 w 37"/>
                <a:gd name="T21" fmla="*/ 81 h 81"/>
                <a:gd name="T22" fmla="*/ 18 w 37"/>
                <a:gd name="T23" fmla="*/ 53 h 81"/>
                <a:gd name="T24" fmla="*/ 25 w 37"/>
                <a:gd name="T25" fmla="*/ 46 h 81"/>
                <a:gd name="T26" fmla="*/ 29 w 37"/>
                <a:gd name="T27" fmla="*/ 47 h 81"/>
                <a:gd name="T28" fmla="*/ 34 w 37"/>
                <a:gd name="T29" fmla="*/ 42 h 81"/>
                <a:gd name="T30" fmla="*/ 29 w 37"/>
                <a:gd name="T3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81">
                  <a:moveTo>
                    <a:pt x="29" y="36"/>
                  </a:moveTo>
                  <a:cubicBezTo>
                    <a:pt x="26" y="36"/>
                    <a:pt x="23" y="39"/>
                    <a:pt x="23" y="42"/>
                  </a:cubicBezTo>
                  <a:cubicBezTo>
                    <a:pt x="23" y="43"/>
                    <a:pt x="23" y="44"/>
                    <a:pt x="24" y="45"/>
                  </a:cubicBezTo>
                  <a:cubicBezTo>
                    <a:pt x="18" y="52"/>
                    <a:pt x="18" y="52"/>
                    <a:pt x="18" y="52"/>
                  </a:cubicBezTo>
                  <a:cubicBezTo>
                    <a:pt x="18" y="37"/>
                    <a:pt x="18" y="37"/>
                    <a:pt x="18" y="37"/>
                  </a:cubicBezTo>
                  <a:cubicBezTo>
                    <a:pt x="29" y="37"/>
                    <a:pt x="37" y="29"/>
                    <a:pt x="37" y="19"/>
                  </a:cubicBezTo>
                  <a:cubicBezTo>
                    <a:pt x="37" y="8"/>
                    <a:pt x="29" y="0"/>
                    <a:pt x="18" y="0"/>
                  </a:cubicBezTo>
                  <a:cubicBezTo>
                    <a:pt x="8" y="0"/>
                    <a:pt x="0" y="8"/>
                    <a:pt x="0" y="19"/>
                  </a:cubicBezTo>
                  <a:cubicBezTo>
                    <a:pt x="0" y="29"/>
                    <a:pt x="7" y="37"/>
                    <a:pt x="17" y="37"/>
                  </a:cubicBezTo>
                  <a:cubicBezTo>
                    <a:pt x="17" y="81"/>
                    <a:pt x="17" y="81"/>
                    <a:pt x="17" y="81"/>
                  </a:cubicBezTo>
                  <a:cubicBezTo>
                    <a:pt x="18" y="81"/>
                    <a:pt x="18" y="81"/>
                    <a:pt x="18" y="81"/>
                  </a:cubicBezTo>
                  <a:cubicBezTo>
                    <a:pt x="18" y="53"/>
                    <a:pt x="18" y="53"/>
                    <a:pt x="18" y="53"/>
                  </a:cubicBezTo>
                  <a:cubicBezTo>
                    <a:pt x="25" y="46"/>
                    <a:pt x="25" y="46"/>
                    <a:pt x="25" y="46"/>
                  </a:cubicBezTo>
                  <a:cubicBezTo>
                    <a:pt x="26" y="47"/>
                    <a:pt x="27" y="47"/>
                    <a:pt x="29" y="47"/>
                  </a:cubicBezTo>
                  <a:cubicBezTo>
                    <a:pt x="32" y="47"/>
                    <a:pt x="34" y="45"/>
                    <a:pt x="34" y="42"/>
                  </a:cubicBezTo>
                  <a:cubicBezTo>
                    <a:pt x="34" y="39"/>
                    <a:pt x="32" y="36"/>
                    <a:pt x="29" y="36"/>
                  </a:cubicBezTo>
                  <a:close/>
                </a:path>
              </a:pathLst>
            </a:custGeom>
            <a:solidFill>
              <a:schemeClr val="accent5">
                <a:lumMod val="60000"/>
                <a:lumOff val="40000"/>
              </a:schemeClr>
            </a:solidFill>
            <a:ln>
              <a:noFill/>
            </a:ln>
          </p:spPr>
          <p:txBody>
            <a:bodyPr vert="horz" wrap="square" lIns="91440" tIns="45720" rIns="91440" bIns="45720" numCol="1" anchor="t" anchorCtr="0" compatLnSpc="1"/>
            <a:lstStyle/>
            <a:p>
              <a:endParaRPr lang="zh-CN" altLang="en-US"/>
            </a:p>
          </p:txBody>
        </p:sp>
        <p:sp>
          <p:nvSpPr>
            <p:cNvPr id="15" name="Freeform 11"/>
            <p:cNvSpPr>
              <a:spLocks noEditPoints="1"/>
            </p:cNvSpPr>
            <p:nvPr/>
          </p:nvSpPr>
          <p:spPr bwMode="auto">
            <a:xfrm>
              <a:off x="7071407" y="1842404"/>
              <a:ext cx="923925" cy="2044700"/>
            </a:xfrm>
            <a:custGeom>
              <a:avLst/>
              <a:gdLst>
                <a:gd name="T0" fmla="*/ 0 w 582"/>
                <a:gd name="T1" fmla="*/ 1288 h 1288"/>
                <a:gd name="T2" fmla="*/ 582 w 582"/>
                <a:gd name="T3" fmla="*/ 0 h 1288"/>
                <a:gd name="T4" fmla="*/ 445 w 582"/>
                <a:gd name="T5" fmla="*/ 615 h 1288"/>
                <a:gd name="T6" fmla="*/ 536 w 582"/>
                <a:gd name="T7" fmla="*/ 706 h 1288"/>
                <a:gd name="T8" fmla="*/ 445 w 582"/>
                <a:gd name="T9" fmla="*/ 615 h 1288"/>
                <a:gd name="T10" fmla="*/ 536 w 582"/>
                <a:gd name="T11" fmla="*/ 513 h 1288"/>
                <a:gd name="T12" fmla="*/ 445 w 582"/>
                <a:gd name="T13" fmla="*/ 604 h 1288"/>
                <a:gd name="T14" fmla="*/ 445 w 582"/>
                <a:gd name="T15" fmla="*/ 399 h 1288"/>
                <a:gd name="T16" fmla="*/ 536 w 582"/>
                <a:gd name="T17" fmla="*/ 501 h 1288"/>
                <a:gd name="T18" fmla="*/ 445 w 582"/>
                <a:gd name="T19" fmla="*/ 399 h 1288"/>
                <a:gd name="T20" fmla="*/ 536 w 582"/>
                <a:gd name="T21" fmla="*/ 296 h 1288"/>
                <a:gd name="T22" fmla="*/ 445 w 582"/>
                <a:gd name="T23" fmla="*/ 387 h 1288"/>
                <a:gd name="T24" fmla="*/ 445 w 582"/>
                <a:gd name="T25" fmla="*/ 194 h 1288"/>
                <a:gd name="T26" fmla="*/ 536 w 582"/>
                <a:gd name="T27" fmla="*/ 285 h 1288"/>
                <a:gd name="T28" fmla="*/ 445 w 582"/>
                <a:gd name="T29" fmla="*/ 194 h 1288"/>
                <a:gd name="T30" fmla="*/ 536 w 582"/>
                <a:gd name="T31" fmla="*/ 80 h 1288"/>
                <a:gd name="T32" fmla="*/ 445 w 582"/>
                <a:gd name="T33" fmla="*/ 182 h 1288"/>
                <a:gd name="T34" fmla="*/ 331 w 582"/>
                <a:gd name="T35" fmla="*/ 615 h 1288"/>
                <a:gd name="T36" fmla="*/ 434 w 582"/>
                <a:gd name="T37" fmla="*/ 706 h 1288"/>
                <a:gd name="T38" fmla="*/ 331 w 582"/>
                <a:gd name="T39" fmla="*/ 615 h 1288"/>
                <a:gd name="T40" fmla="*/ 434 w 582"/>
                <a:gd name="T41" fmla="*/ 513 h 1288"/>
                <a:gd name="T42" fmla="*/ 331 w 582"/>
                <a:gd name="T43" fmla="*/ 604 h 1288"/>
                <a:gd name="T44" fmla="*/ 331 w 582"/>
                <a:gd name="T45" fmla="*/ 399 h 1288"/>
                <a:gd name="T46" fmla="*/ 434 w 582"/>
                <a:gd name="T47" fmla="*/ 501 h 1288"/>
                <a:gd name="T48" fmla="*/ 331 w 582"/>
                <a:gd name="T49" fmla="*/ 399 h 1288"/>
                <a:gd name="T50" fmla="*/ 434 w 582"/>
                <a:gd name="T51" fmla="*/ 296 h 1288"/>
                <a:gd name="T52" fmla="*/ 331 w 582"/>
                <a:gd name="T53" fmla="*/ 387 h 1288"/>
                <a:gd name="T54" fmla="*/ 331 w 582"/>
                <a:gd name="T55" fmla="*/ 194 h 1288"/>
                <a:gd name="T56" fmla="*/ 434 w 582"/>
                <a:gd name="T57" fmla="*/ 285 h 1288"/>
                <a:gd name="T58" fmla="*/ 331 w 582"/>
                <a:gd name="T59" fmla="*/ 194 h 1288"/>
                <a:gd name="T60" fmla="*/ 434 w 582"/>
                <a:gd name="T61" fmla="*/ 80 h 1288"/>
                <a:gd name="T62" fmla="*/ 331 w 582"/>
                <a:gd name="T63" fmla="*/ 182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2" h="1288">
                  <a:moveTo>
                    <a:pt x="0" y="0"/>
                  </a:moveTo>
                  <a:lnTo>
                    <a:pt x="0" y="1288"/>
                  </a:lnTo>
                  <a:lnTo>
                    <a:pt x="582" y="1288"/>
                  </a:lnTo>
                  <a:lnTo>
                    <a:pt x="582" y="0"/>
                  </a:lnTo>
                  <a:lnTo>
                    <a:pt x="0" y="0"/>
                  </a:lnTo>
                  <a:close/>
                  <a:moveTo>
                    <a:pt x="445" y="615"/>
                  </a:moveTo>
                  <a:lnTo>
                    <a:pt x="536" y="615"/>
                  </a:lnTo>
                  <a:lnTo>
                    <a:pt x="536" y="706"/>
                  </a:lnTo>
                  <a:lnTo>
                    <a:pt x="445" y="706"/>
                  </a:lnTo>
                  <a:lnTo>
                    <a:pt x="445" y="615"/>
                  </a:lnTo>
                  <a:close/>
                  <a:moveTo>
                    <a:pt x="445" y="513"/>
                  </a:moveTo>
                  <a:lnTo>
                    <a:pt x="536" y="513"/>
                  </a:lnTo>
                  <a:lnTo>
                    <a:pt x="536" y="604"/>
                  </a:lnTo>
                  <a:lnTo>
                    <a:pt x="445" y="604"/>
                  </a:lnTo>
                  <a:lnTo>
                    <a:pt x="445" y="513"/>
                  </a:lnTo>
                  <a:close/>
                  <a:moveTo>
                    <a:pt x="445" y="399"/>
                  </a:moveTo>
                  <a:lnTo>
                    <a:pt x="536" y="399"/>
                  </a:lnTo>
                  <a:lnTo>
                    <a:pt x="536" y="501"/>
                  </a:lnTo>
                  <a:lnTo>
                    <a:pt x="445" y="501"/>
                  </a:lnTo>
                  <a:lnTo>
                    <a:pt x="445" y="399"/>
                  </a:lnTo>
                  <a:close/>
                  <a:moveTo>
                    <a:pt x="445" y="296"/>
                  </a:moveTo>
                  <a:lnTo>
                    <a:pt x="536" y="296"/>
                  </a:lnTo>
                  <a:lnTo>
                    <a:pt x="536" y="387"/>
                  </a:lnTo>
                  <a:lnTo>
                    <a:pt x="445" y="387"/>
                  </a:lnTo>
                  <a:lnTo>
                    <a:pt x="445" y="296"/>
                  </a:lnTo>
                  <a:close/>
                  <a:moveTo>
                    <a:pt x="445" y="194"/>
                  </a:moveTo>
                  <a:lnTo>
                    <a:pt x="536" y="194"/>
                  </a:lnTo>
                  <a:lnTo>
                    <a:pt x="536" y="285"/>
                  </a:lnTo>
                  <a:lnTo>
                    <a:pt x="445" y="285"/>
                  </a:lnTo>
                  <a:lnTo>
                    <a:pt x="445" y="194"/>
                  </a:lnTo>
                  <a:close/>
                  <a:moveTo>
                    <a:pt x="445" y="80"/>
                  </a:moveTo>
                  <a:lnTo>
                    <a:pt x="536" y="80"/>
                  </a:lnTo>
                  <a:lnTo>
                    <a:pt x="536" y="182"/>
                  </a:lnTo>
                  <a:lnTo>
                    <a:pt x="445" y="182"/>
                  </a:lnTo>
                  <a:lnTo>
                    <a:pt x="445" y="80"/>
                  </a:lnTo>
                  <a:close/>
                  <a:moveTo>
                    <a:pt x="331" y="615"/>
                  </a:moveTo>
                  <a:lnTo>
                    <a:pt x="434" y="615"/>
                  </a:lnTo>
                  <a:lnTo>
                    <a:pt x="434" y="706"/>
                  </a:lnTo>
                  <a:lnTo>
                    <a:pt x="331" y="706"/>
                  </a:lnTo>
                  <a:lnTo>
                    <a:pt x="331" y="615"/>
                  </a:lnTo>
                  <a:close/>
                  <a:moveTo>
                    <a:pt x="331" y="513"/>
                  </a:moveTo>
                  <a:lnTo>
                    <a:pt x="434" y="513"/>
                  </a:lnTo>
                  <a:lnTo>
                    <a:pt x="434" y="604"/>
                  </a:lnTo>
                  <a:lnTo>
                    <a:pt x="331" y="604"/>
                  </a:lnTo>
                  <a:lnTo>
                    <a:pt x="331" y="513"/>
                  </a:lnTo>
                  <a:close/>
                  <a:moveTo>
                    <a:pt x="331" y="399"/>
                  </a:moveTo>
                  <a:lnTo>
                    <a:pt x="434" y="399"/>
                  </a:lnTo>
                  <a:lnTo>
                    <a:pt x="434" y="501"/>
                  </a:lnTo>
                  <a:lnTo>
                    <a:pt x="331" y="501"/>
                  </a:lnTo>
                  <a:lnTo>
                    <a:pt x="331" y="399"/>
                  </a:lnTo>
                  <a:close/>
                  <a:moveTo>
                    <a:pt x="331" y="296"/>
                  </a:moveTo>
                  <a:lnTo>
                    <a:pt x="434" y="296"/>
                  </a:lnTo>
                  <a:lnTo>
                    <a:pt x="434" y="387"/>
                  </a:lnTo>
                  <a:lnTo>
                    <a:pt x="331" y="387"/>
                  </a:lnTo>
                  <a:lnTo>
                    <a:pt x="331" y="296"/>
                  </a:lnTo>
                  <a:close/>
                  <a:moveTo>
                    <a:pt x="331" y="194"/>
                  </a:moveTo>
                  <a:lnTo>
                    <a:pt x="434" y="194"/>
                  </a:lnTo>
                  <a:lnTo>
                    <a:pt x="434" y="285"/>
                  </a:lnTo>
                  <a:lnTo>
                    <a:pt x="331" y="285"/>
                  </a:lnTo>
                  <a:lnTo>
                    <a:pt x="331" y="194"/>
                  </a:lnTo>
                  <a:close/>
                  <a:moveTo>
                    <a:pt x="331" y="80"/>
                  </a:moveTo>
                  <a:lnTo>
                    <a:pt x="434" y="80"/>
                  </a:lnTo>
                  <a:lnTo>
                    <a:pt x="434" y="182"/>
                  </a:lnTo>
                  <a:lnTo>
                    <a:pt x="331" y="182"/>
                  </a:lnTo>
                  <a:lnTo>
                    <a:pt x="331" y="80"/>
                  </a:ln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2"/>
            <p:cNvSpPr>
              <a:spLocks noEditPoints="1"/>
            </p:cNvSpPr>
            <p:nvPr/>
          </p:nvSpPr>
          <p:spPr bwMode="auto">
            <a:xfrm>
              <a:off x="7071407" y="1842404"/>
              <a:ext cx="923925" cy="2044700"/>
            </a:xfrm>
            <a:custGeom>
              <a:avLst/>
              <a:gdLst>
                <a:gd name="T0" fmla="*/ 0 w 582"/>
                <a:gd name="T1" fmla="*/ 1288 h 1288"/>
                <a:gd name="T2" fmla="*/ 582 w 582"/>
                <a:gd name="T3" fmla="*/ 0 h 1288"/>
                <a:gd name="T4" fmla="*/ 445 w 582"/>
                <a:gd name="T5" fmla="*/ 615 h 1288"/>
                <a:gd name="T6" fmla="*/ 536 w 582"/>
                <a:gd name="T7" fmla="*/ 706 h 1288"/>
                <a:gd name="T8" fmla="*/ 445 w 582"/>
                <a:gd name="T9" fmla="*/ 615 h 1288"/>
                <a:gd name="T10" fmla="*/ 536 w 582"/>
                <a:gd name="T11" fmla="*/ 513 h 1288"/>
                <a:gd name="T12" fmla="*/ 445 w 582"/>
                <a:gd name="T13" fmla="*/ 604 h 1288"/>
                <a:gd name="T14" fmla="*/ 445 w 582"/>
                <a:gd name="T15" fmla="*/ 399 h 1288"/>
                <a:gd name="T16" fmla="*/ 536 w 582"/>
                <a:gd name="T17" fmla="*/ 501 h 1288"/>
                <a:gd name="T18" fmla="*/ 445 w 582"/>
                <a:gd name="T19" fmla="*/ 399 h 1288"/>
                <a:gd name="T20" fmla="*/ 536 w 582"/>
                <a:gd name="T21" fmla="*/ 296 h 1288"/>
                <a:gd name="T22" fmla="*/ 445 w 582"/>
                <a:gd name="T23" fmla="*/ 387 h 1288"/>
                <a:gd name="T24" fmla="*/ 445 w 582"/>
                <a:gd name="T25" fmla="*/ 194 h 1288"/>
                <a:gd name="T26" fmla="*/ 536 w 582"/>
                <a:gd name="T27" fmla="*/ 285 h 1288"/>
                <a:gd name="T28" fmla="*/ 445 w 582"/>
                <a:gd name="T29" fmla="*/ 194 h 1288"/>
                <a:gd name="T30" fmla="*/ 536 w 582"/>
                <a:gd name="T31" fmla="*/ 80 h 1288"/>
                <a:gd name="T32" fmla="*/ 445 w 582"/>
                <a:gd name="T33" fmla="*/ 182 h 1288"/>
                <a:gd name="T34" fmla="*/ 331 w 582"/>
                <a:gd name="T35" fmla="*/ 615 h 1288"/>
                <a:gd name="T36" fmla="*/ 434 w 582"/>
                <a:gd name="T37" fmla="*/ 706 h 1288"/>
                <a:gd name="T38" fmla="*/ 331 w 582"/>
                <a:gd name="T39" fmla="*/ 615 h 1288"/>
                <a:gd name="T40" fmla="*/ 434 w 582"/>
                <a:gd name="T41" fmla="*/ 513 h 1288"/>
                <a:gd name="T42" fmla="*/ 331 w 582"/>
                <a:gd name="T43" fmla="*/ 604 h 1288"/>
                <a:gd name="T44" fmla="*/ 331 w 582"/>
                <a:gd name="T45" fmla="*/ 399 h 1288"/>
                <a:gd name="T46" fmla="*/ 434 w 582"/>
                <a:gd name="T47" fmla="*/ 501 h 1288"/>
                <a:gd name="T48" fmla="*/ 331 w 582"/>
                <a:gd name="T49" fmla="*/ 399 h 1288"/>
                <a:gd name="T50" fmla="*/ 434 w 582"/>
                <a:gd name="T51" fmla="*/ 296 h 1288"/>
                <a:gd name="T52" fmla="*/ 331 w 582"/>
                <a:gd name="T53" fmla="*/ 387 h 1288"/>
                <a:gd name="T54" fmla="*/ 331 w 582"/>
                <a:gd name="T55" fmla="*/ 194 h 1288"/>
                <a:gd name="T56" fmla="*/ 434 w 582"/>
                <a:gd name="T57" fmla="*/ 285 h 1288"/>
                <a:gd name="T58" fmla="*/ 331 w 582"/>
                <a:gd name="T59" fmla="*/ 194 h 1288"/>
                <a:gd name="T60" fmla="*/ 434 w 582"/>
                <a:gd name="T61" fmla="*/ 80 h 1288"/>
                <a:gd name="T62" fmla="*/ 331 w 582"/>
                <a:gd name="T63" fmla="*/ 182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2" h="1288">
                  <a:moveTo>
                    <a:pt x="0" y="0"/>
                  </a:moveTo>
                  <a:lnTo>
                    <a:pt x="0" y="1288"/>
                  </a:lnTo>
                  <a:lnTo>
                    <a:pt x="582" y="1288"/>
                  </a:lnTo>
                  <a:lnTo>
                    <a:pt x="582" y="0"/>
                  </a:lnTo>
                  <a:lnTo>
                    <a:pt x="0" y="0"/>
                  </a:lnTo>
                  <a:moveTo>
                    <a:pt x="445" y="615"/>
                  </a:moveTo>
                  <a:lnTo>
                    <a:pt x="536" y="615"/>
                  </a:lnTo>
                  <a:lnTo>
                    <a:pt x="536" y="706"/>
                  </a:lnTo>
                  <a:lnTo>
                    <a:pt x="445" y="706"/>
                  </a:lnTo>
                  <a:lnTo>
                    <a:pt x="445" y="615"/>
                  </a:lnTo>
                  <a:moveTo>
                    <a:pt x="445" y="513"/>
                  </a:moveTo>
                  <a:lnTo>
                    <a:pt x="536" y="513"/>
                  </a:lnTo>
                  <a:lnTo>
                    <a:pt x="536" y="604"/>
                  </a:lnTo>
                  <a:lnTo>
                    <a:pt x="445" y="604"/>
                  </a:lnTo>
                  <a:lnTo>
                    <a:pt x="445" y="513"/>
                  </a:lnTo>
                  <a:moveTo>
                    <a:pt x="445" y="399"/>
                  </a:moveTo>
                  <a:lnTo>
                    <a:pt x="536" y="399"/>
                  </a:lnTo>
                  <a:lnTo>
                    <a:pt x="536" y="501"/>
                  </a:lnTo>
                  <a:lnTo>
                    <a:pt x="445" y="501"/>
                  </a:lnTo>
                  <a:lnTo>
                    <a:pt x="445" y="399"/>
                  </a:lnTo>
                  <a:moveTo>
                    <a:pt x="445" y="296"/>
                  </a:moveTo>
                  <a:lnTo>
                    <a:pt x="536" y="296"/>
                  </a:lnTo>
                  <a:lnTo>
                    <a:pt x="536" y="387"/>
                  </a:lnTo>
                  <a:lnTo>
                    <a:pt x="445" y="387"/>
                  </a:lnTo>
                  <a:lnTo>
                    <a:pt x="445" y="296"/>
                  </a:lnTo>
                  <a:moveTo>
                    <a:pt x="445" y="194"/>
                  </a:moveTo>
                  <a:lnTo>
                    <a:pt x="536" y="194"/>
                  </a:lnTo>
                  <a:lnTo>
                    <a:pt x="536" y="285"/>
                  </a:lnTo>
                  <a:lnTo>
                    <a:pt x="445" y="285"/>
                  </a:lnTo>
                  <a:lnTo>
                    <a:pt x="445" y="194"/>
                  </a:lnTo>
                  <a:moveTo>
                    <a:pt x="445" y="80"/>
                  </a:moveTo>
                  <a:lnTo>
                    <a:pt x="536" y="80"/>
                  </a:lnTo>
                  <a:lnTo>
                    <a:pt x="536" y="182"/>
                  </a:lnTo>
                  <a:lnTo>
                    <a:pt x="445" y="182"/>
                  </a:lnTo>
                  <a:lnTo>
                    <a:pt x="445" y="80"/>
                  </a:lnTo>
                  <a:moveTo>
                    <a:pt x="331" y="615"/>
                  </a:moveTo>
                  <a:lnTo>
                    <a:pt x="434" y="615"/>
                  </a:lnTo>
                  <a:lnTo>
                    <a:pt x="434" y="706"/>
                  </a:lnTo>
                  <a:lnTo>
                    <a:pt x="331" y="706"/>
                  </a:lnTo>
                  <a:lnTo>
                    <a:pt x="331" y="615"/>
                  </a:lnTo>
                  <a:moveTo>
                    <a:pt x="331" y="513"/>
                  </a:moveTo>
                  <a:lnTo>
                    <a:pt x="434" y="513"/>
                  </a:lnTo>
                  <a:lnTo>
                    <a:pt x="434" y="604"/>
                  </a:lnTo>
                  <a:lnTo>
                    <a:pt x="331" y="604"/>
                  </a:lnTo>
                  <a:lnTo>
                    <a:pt x="331" y="513"/>
                  </a:lnTo>
                  <a:moveTo>
                    <a:pt x="331" y="399"/>
                  </a:moveTo>
                  <a:lnTo>
                    <a:pt x="434" y="399"/>
                  </a:lnTo>
                  <a:lnTo>
                    <a:pt x="434" y="501"/>
                  </a:lnTo>
                  <a:lnTo>
                    <a:pt x="331" y="501"/>
                  </a:lnTo>
                  <a:lnTo>
                    <a:pt x="331" y="399"/>
                  </a:lnTo>
                  <a:moveTo>
                    <a:pt x="331" y="296"/>
                  </a:moveTo>
                  <a:lnTo>
                    <a:pt x="434" y="296"/>
                  </a:lnTo>
                  <a:lnTo>
                    <a:pt x="434" y="387"/>
                  </a:lnTo>
                  <a:lnTo>
                    <a:pt x="331" y="387"/>
                  </a:lnTo>
                  <a:lnTo>
                    <a:pt x="331" y="296"/>
                  </a:lnTo>
                  <a:moveTo>
                    <a:pt x="331" y="194"/>
                  </a:moveTo>
                  <a:lnTo>
                    <a:pt x="434" y="194"/>
                  </a:lnTo>
                  <a:lnTo>
                    <a:pt x="434" y="285"/>
                  </a:lnTo>
                  <a:lnTo>
                    <a:pt x="331" y="285"/>
                  </a:lnTo>
                  <a:lnTo>
                    <a:pt x="331" y="194"/>
                  </a:lnTo>
                  <a:moveTo>
                    <a:pt x="331" y="80"/>
                  </a:moveTo>
                  <a:lnTo>
                    <a:pt x="434" y="80"/>
                  </a:lnTo>
                  <a:lnTo>
                    <a:pt x="434" y="182"/>
                  </a:lnTo>
                  <a:lnTo>
                    <a:pt x="331" y="182"/>
                  </a:lnTo>
                  <a:lnTo>
                    <a:pt x="331" y="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3"/>
            <p:cNvSpPr>
              <a:spLocks noEditPoints="1"/>
            </p:cNvSpPr>
            <p:nvPr/>
          </p:nvSpPr>
          <p:spPr bwMode="auto">
            <a:xfrm>
              <a:off x="7379382" y="2837767"/>
              <a:ext cx="471488" cy="1049338"/>
            </a:xfrm>
            <a:custGeom>
              <a:avLst/>
              <a:gdLst>
                <a:gd name="T0" fmla="*/ 0 w 297"/>
                <a:gd name="T1" fmla="*/ 661 h 661"/>
                <a:gd name="T2" fmla="*/ 297 w 297"/>
                <a:gd name="T3" fmla="*/ 0 h 661"/>
                <a:gd name="T4" fmla="*/ 217 w 297"/>
                <a:gd name="T5" fmla="*/ 319 h 661"/>
                <a:gd name="T6" fmla="*/ 262 w 297"/>
                <a:gd name="T7" fmla="*/ 364 h 661"/>
                <a:gd name="T8" fmla="*/ 217 w 297"/>
                <a:gd name="T9" fmla="*/ 319 h 661"/>
                <a:gd name="T10" fmla="*/ 262 w 297"/>
                <a:gd name="T11" fmla="*/ 262 h 661"/>
                <a:gd name="T12" fmla="*/ 217 w 297"/>
                <a:gd name="T13" fmla="*/ 307 h 661"/>
                <a:gd name="T14" fmla="*/ 217 w 297"/>
                <a:gd name="T15" fmla="*/ 205 h 661"/>
                <a:gd name="T16" fmla="*/ 262 w 297"/>
                <a:gd name="T17" fmla="*/ 262 h 661"/>
                <a:gd name="T18" fmla="*/ 217 w 297"/>
                <a:gd name="T19" fmla="*/ 205 h 661"/>
                <a:gd name="T20" fmla="*/ 262 w 297"/>
                <a:gd name="T21" fmla="*/ 148 h 661"/>
                <a:gd name="T22" fmla="*/ 217 w 297"/>
                <a:gd name="T23" fmla="*/ 205 h 661"/>
                <a:gd name="T24" fmla="*/ 217 w 297"/>
                <a:gd name="T25" fmla="*/ 102 h 661"/>
                <a:gd name="T26" fmla="*/ 262 w 297"/>
                <a:gd name="T27" fmla="*/ 148 h 661"/>
                <a:gd name="T28" fmla="*/ 217 w 297"/>
                <a:gd name="T29" fmla="*/ 102 h 661"/>
                <a:gd name="T30" fmla="*/ 262 w 297"/>
                <a:gd name="T31" fmla="*/ 45 h 661"/>
                <a:gd name="T32" fmla="*/ 217 w 297"/>
                <a:gd name="T33" fmla="*/ 91 h 661"/>
                <a:gd name="T34" fmla="*/ 160 w 297"/>
                <a:gd name="T35" fmla="*/ 319 h 661"/>
                <a:gd name="T36" fmla="*/ 217 w 297"/>
                <a:gd name="T37" fmla="*/ 364 h 661"/>
                <a:gd name="T38" fmla="*/ 160 w 297"/>
                <a:gd name="T39" fmla="*/ 319 h 661"/>
                <a:gd name="T40" fmla="*/ 217 w 297"/>
                <a:gd name="T41" fmla="*/ 262 h 661"/>
                <a:gd name="T42" fmla="*/ 160 w 297"/>
                <a:gd name="T43" fmla="*/ 307 h 661"/>
                <a:gd name="T44" fmla="*/ 160 w 297"/>
                <a:gd name="T45" fmla="*/ 205 h 661"/>
                <a:gd name="T46" fmla="*/ 217 w 297"/>
                <a:gd name="T47" fmla="*/ 262 h 661"/>
                <a:gd name="T48" fmla="*/ 160 w 297"/>
                <a:gd name="T49" fmla="*/ 205 h 661"/>
                <a:gd name="T50" fmla="*/ 217 w 297"/>
                <a:gd name="T51" fmla="*/ 148 h 661"/>
                <a:gd name="T52" fmla="*/ 160 w 297"/>
                <a:gd name="T53" fmla="*/ 205 h 661"/>
                <a:gd name="T54" fmla="*/ 160 w 297"/>
                <a:gd name="T55" fmla="*/ 102 h 661"/>
                <a:gd name="T56" fmla="*/ 217 w 297"/>
                <a:gd name="T57" fmla="*/ 148 h 661"/>
                <a:gd name="T58" fmla="*/ 160 w 297"/>
                <a:gd name="T59" fmla="*/ 102 h 661"/>
                <a:gd name="T60" fmla="*/ 217 w 297"/>
                <a:gd name="T61" fmla="*/ 45 h 661"/>
                <a:gd name="T62" fmla="*/ 160 w 297"/>
                <a:gd name="T63" fmla="*/ 9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7" h="661">
                  <a:moveTo>
                    <a:pt x="0" y="0"/>
                  </a:moveTo>
                  <a:lnTo>
                    <a:pt x="0" y="661"/>
                  </a:lnTo>
                  <a:lnTo>
                    <a:pt x="297" y="661"/>
                  </a:lnTo>
                  <a:lnTo>
                    <a:pt x="297" y="0"/>
                  </a:lnTo>
                  <a:lnTo>
                    <a:pt x="0" y="0"/>
                  </a:lnTo>
                  <a:close/>
                  <a:moveTo>
                    <a:pt x="217" y="319"/>
                  </a:moveTo>
                  <a:lnTo>
                    <a:pt x="262" y="319"/>
                  </a:lnTo>
                  <a:lnTo>
                    <a:pt x="262" y="364"/>
                  </a:lnTo>
                  <a:lnTo>
                    <a:pt x="217" y="364"/>
                  </a:lnTo>
                  <a:lnTo>
                    <a:pt x="217" y="319"/>
                  </a:lnTo>
                  <a:close/>
                  <a:moveTo>
                    <a:pt x="217" y="262"/>
                  </a:moveTo>
                  <a:lnTo>
                    <a:pt x="262" y="262"/>
                  </a:lnTo>
                  <a:lnTo>
                    <a:pt x="262" y="307"/>
                  </a:lnTo>
                  <a:lnTo>
                    <a:pt x="217" y="307"/>
                  </a:lnTo>
                  <a:lnTo>
                    <a:pt x="217" y="262"/>
                  </a:lnTo>
                  <a:close/>
                  <a:moveTo>
                    <a:pt x="217" y="205"/>
                  </a:moveTo>
                  <a:lnTo>
                    <a:pt x="262" y="205"/>
                  </a:lnTo>
                  <a:lnTo>
                    <a:pt x="262" y="262"/>
                  </a:lnTo>
                  <a:lnTo>
                    <a:pt x="217" y="262"/>
                  </a:lnTo>
                  <a:lnTo>
                    <a:pt x="217" y="205"/>
                  </a:lnTo>
                  <a:close/>
                  <a:moveTo>
                    <a:pt x="217" y="148"/>
                  </a:moveTo>
                  <a:lnTo>
                    <a:pt x="262" y="148"/>
                  </a:lnTo>
                  <a:lnTo>
                    <a:pt x="262" y="205"/>
                  </a:lnTo>
                  <a:lnTo>
                    <a:pt x="217" y="205"/>
                  </a:lnTo>
                  <a:lnTo>
                    <a:pt x="217" y="148"/>
                  </a:lnTo>
                  <a:close/>
                  <a:moveTo>
                    <a:pt x="217" y="102"/>
                  </a:moveTo>
                  <a:lnTo>
                    <a:pt x="262" y="102"/>
                  </a:lnTo>
                  <a:lnTo>
                    <a:pt x="262" y="148"/>
                  </a:lnTo>
                  <a:lnTo>
                    <a:pt x="217" y="148"/>
                  </a:lnTo>
                  <a:lnTo>
                    <a:pt x="217" y="102"/>
                  </a:lnTo>
                  <a:close/>
                  <a:moveTo>
                    <a:pt x="217" y="45"/>
                  </a:moveTo>
                  <a:lnTo>
                    <a:pt x="262" y="45"/>
                  </a:lnTo>
                  <a:lnTo>
                    <a:pt x="262" y="91"/>
                  </a:lnTo>
                  <a:lnTo>
                    <a:pt x="217" y="91"/>
                  </a:lnTo>
                  <a:lnTo>
                    <a:pt x="217" y="45"/>
                  </a:lnTo>
                  <a:close/>
                  <a:moveTo>
                    <a:pt x="160" y="319"/>
                  </a:moveTo>
                  <a:lnTo>
                    <a:pt x="217" y="319"/>
                  </a:lnTo>
                  <a:lnTo>
                    <a:pt x="217" y="364"/>
                  </a:lnTo>
                  <a:lnTo>
                    <a:pt x="160" y="364"/>
                  </a:lnTo>
                  <a:lnTo>
                    <a:pt x="160" y="319"/>
                  </a:lnTo>
                  <a:close/>
                  <a:moveTo>
                    <a:pt x="160" y="262"/>
                  </a:moveTo>
                  <a:lnTo>
                    <a:pt x="217" y="262"/>
                  </a:lnTo>
                  <a:lnTo>
                    <a:pt x="217" y="307"/>
                  </a:lnTo>
                  <a:lnTo>
                    <a:pt x="160" y="307"/>
                  </a:lnTo>
                  <a:lnTo>
                    <a:pt x="160" y="262"/>
                  </a:lnTo>
                  <a:close/>
                  <a:moveTo>
                    <a:pt x="160" y="205"/>
                  </a:moveTo>
                  <a:lnTo>
                    <a:pt x="217" y="205"/>
                  </a:lnTo>
                  <a:lnTo>
                    <a:pt x="217" y="262"/>
                  </a:lnTo>
                  <a:lnTo>
                    <a:pt x="160" y="262"/>
                  </a:lnTo>
                  <a:lnTo>
                    <a:pt x="160" y="205"/>
                  </a:lnTo>
                  <a:close/>
                  <a:moveTo>
                    <a:pt x="160" y="148"/>
                  </a:moveTo>
                  <a:lnTo>
                    <a:pt x="217" y="148"/>
                  </a:lnTo>
                  <a:lnTo>
                    <a:pt x="217" y="205"/>
                  </a:lnTo>
                  <a:lnTo>
                    <a:pt x="160" y="205"/>
                  </a:lnTo>
                  <a:lnTo>
                    <a:pt x="160" y="148"/>
                  </a:lnTo>
                  <a:close/>
                  <a:moveTo>
                    <a:pt x="160" y="102"/>
                  </a:moveTo>
                  <a:lnTo>
                    <a:pt x="217" y="102"/>
                  </a:lnTo>
                  <a:lnTo>
                    <a:pt x="217" y="148"/>
                  </a:lnTo>
                  <a:lnTo>
                    <a:pt x="160" y="148"/>
                  </a:lnTo>
                  <a:lnTo>
                    <a:pt x="160" y="102"/>
                  </a:lnTo>
                  <a:close/>
                  <a:moveTo>
                    <a:pt x="160" y="45"/>
                  </a:moveTo>
                  <a:lnTo>
                    <a:pt x="217" y="45"/>
                  </a:lnTo>
                  <a:lnTo>
                    <a:pt x="217" y="91"/>
                  </a:lnTo>
                  <a:lnTo>
                    <a:pt x="160" y="91"/>
                  </a:lnTo>
                  <a:lnTo>
                    <a:pt x="160" y="45"/>
                  </a:lnTo>
                  <a:close/>
                </a:path>
              </a:pathLst>
            </a:custGeom>
            <a:solidFill>
              <a:schemeClr val="accent5"/>
            </a:solidFill>
            <a:ln>
              <a:noFill/>
            </a:ln>
          </p:spPr>
          <p:txBody>
            <a:bodyPr vert="horz" wrap="square" lIns="91440" tIns="45720" rIns="91440" bIns="45720" numCol="1" anchor="t" anchorCtr="0" compatLnSpc="1"/>
            <a:lstStyle/>
            <a:p>
              <a:endParaRPr lang="zh-CN" altLang="en-US"/>
            </a:p>
          </p:txBody>
        </p:sp>
        <p:sp>
          <p:nvSpPr>
            <p:cNvPr id="18" name="Freeform 14"/>
            <p:cNvSpPr>
              <a:spLocks noEditPoints="1"/>
            </p:cNvSpPr>
            <p:nvPr/>
          </p:nvSpPr>
          <p:spPr bwMode="auto">
            <a:xfrm>
              <a:off x="7379382" y="2837767"/>
              <a:ext cx="471488" cy="1049338"/>
            </a:xfrm>
            <a:custGeom>
              <a:avLst/>
              <a:gdLst>
                <a:gd name="T0" fmla="*/ 0 w 297"/>
                <a:gd name="T1" fmla="*/ 661 h 661"/>
                <a:gd name="T2" fmla="*/ 297 w 297"/>
                <a:gd name="T3" fmla="*/ 0 h 661"/>
                <a:gd name="T4" fmla="*/ 217 w 297"/>
                <a:gd name="T5" fmla="*/ 319 h 661"/>
                <a:gd name="T6" fmla="*/ 262 w 297"/>
                <a:gd name="T7" fmla="*/ 364 h 661"/>
                <a:gd name="T8" fmla="*/ 217 w 297"/>
                <a:gd name="T9" fmla="*/ 319 h 661"/>
                <a:gd name="T10" fmla="*/ 262 w 297"/>
                <a:gd name="T11" fmla="*/ 262 h 661"/>
                <a:gd name="T12" fmla="*/ 217 w 297"/>
                <a:gd name="T13" fmla="*/ 307 h 661"/>
                <a:gd name="T14" fmla="*/ 217 w 297"/>
                <a:gd name="T15" fmla="*/ 205 h 661"/>
                <a:gd name="T16" fmla="*/ 262 w 297"/>
                <a:gd name="T17" fmla="*/ 262 h 661"/>
                <a:gd name="T18" fmla="*/ 217 w 297"/>
                <a:gd name="T19" fmla="*/ 205 h 661"/>
                <a:gd name="T20" fmla="*/ 262 w 297"/>
                <a:gd name="T21" fmla="*/ 148 h 661"/>
                <a:gd name="T22" fmla="*/ 217 w 297"/>
                <a:gd name="T23" fmla="*/ 205 h 661"/>
                <a:gd name="T24" fmla="*/ 217 w 297"/>
                <a:gd name="T25" fmla="*/ 102 h 661"/>
                <a:gd name="T26" fmla="*/ 262 w 297"/>
                <a:gd name="T27" fmla="*/ 148 h 661"/>
                <a:gd name="T28" fmla="*/ 217 w 297"/>
                <a:gd name="T29" fmla="*/ 102 h 661"/>
                <a:gd name="T30" fmla="*/ 262 w 297"/>
                <a:gd name="T31" fmla="*/ 45 h 661"/>
                <a:gd name="T32" fmla="*/ 217 w 297"/>
                <a:gd name="T33" fmla="*/ 91 h 661"/>
                <a:gd name="T34" fmla="*/ 160 w 297"/>
                <a:gd name="T35" fmla="*/ 319 h 661"/>
                <a:gd name="T36" fmla="*/ 217 w 297"/>
                <a:gd name="T37" fmla="*/ 364 h 661"/>
                <a:gd name="T38" fmla="*/ 160 w 297"/>
                <a:gd name="T39" fmla="*/ 319 h 661"/>
                <a:gd name="T40" fmla="*/ 217 w 297"/>
                <a:gd name="T41" fmla="*/ 262 h 661"/>
                <a:gd name="T42" fmla="*/ 160 w 297"/>
                <a:gd name="T43" fmla="*/ 307 h 661"/>
                <a:gd name="T44" fmla="*/ 160 w 297"/>
                <a:gd name="T45" fmla="*/ 205 h 661"/>
                <a:gd name="T46" fmla="*/ 217 w 297"/>
                <a:gd name="T47" fmla="*/ 262 h 661"/>
                <a:gd name="T48" fmla="*/ 160 w 297"/>
                <a:gd name="T49" fmla="*/ 205 h 661"/>
                <a:gd name="T50" fmla="*/ 217 w 297"/>
                <a:gd name="T51" fmla="*/ 148 h 661"/>
                <a:gd name="T52" fmla="*/ 160 w 297"/>
                <a:gd name="T53" fmla="*/ 205 h 661"/>
                <a:gd name="T54" fmla="*/ 160 w 297"/>
                <a:gd name="T55" fmla="*/ 102 h 661"/>
                <a:gd name="T56" fmla="*/ 217 w 297"/>
                <a:gd name="T57" fmla="*/ 148 h 661"/>
                <a:gd name="T58" fmla="*/ 160 w 297"/>
                <a:gd name="T59" fmla="*/ 102 h 661"/>
                <a:gd name="T60" fmla="*/ 217 w 297"/>
                <a:gd name="T61" fmla="*/ 45 h 661"/>
                <a:gd name="T62" fmla="*/ 160 w 297"/>
                <a:gd name="T63" fmla="*/ 9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7" h="661">
                  <a:moveTo>
                    <a:pt x="0" y="0"/>
                  </a:moveTo>
                  <a:lnTo>
                    <a:pt x="0" y="661"/>
                  </a:lnTo>
                  <a:lnTo>
                    <a:pt x="297" y="661"/>
                  </a:lnTo>
                  <a:lnTo>
                    <a:pt x="297" y="0"/>
                  </a:lnTo>
                  <a:lnTo>
                    <a:pt x="0" y="0"/>
                  </a:lnTo>
                  <a:moveTo>
                    <a:pt x="217" y="319"/>
                  </a:moveTo>
                  <a:lnTo>
                    <a:pt x="262" y="319"/>
                  </a:lnTo>
                  <a:lnTo>
                    <a:pt x="262" y="364"/>
                  </a:lnTo>
                  <a:lnTo>
                    <a:pt x="217" y="364"/>
                  </a:lnTo>
                  <a:lnTo>
                    <a:pt x="217" y="319"/>
                  </a:lnTo>
                  <a:moveTo>
                    <a:pt x="217" y="262"/>
                  </a:moveTo>
                  <a:lnTo>
                    <a:pt x="262" y="262"/>
                  </a:lnTo>
                  <a:lnTo>
                    <a:pt x="262" y="307"/>
                  </a:lnTo>
                  <a:lnTo>
                    <a:pt x="217" y="307"/>
                  </a:lnTo>
                  <a:lnTo>
                    <a:pt x="217" y="262"/>
                  </a:lnTo>
                  <a:moveTo>
                    <a:pt x="217" y="205"/>
                  </a:moveTo>
                  <a:lnTo>
                    <a:pt x="262" y="205"/>
                  </a:lnTo>
                  <a:lnTo>
                    <a:pt x="262" y="262"/>
                  </a:lnTo>
                  <a:lnTo>
                    <a:pt x="217" y="262"/>
                  </a:lnTo>
                  <a:lnTo>
                    <a:pt x="217" y="205"/>
                  </a:lnTo>
                  <a:moveTo>
                    <a:pt x="217" y="148"/>
                  </a:moveTo>
                  <a:lnTo>
                    <a:pt x="262" y="148"/>
                  </a:lnTo>
                  <a:lnTo>
                    <a:pt x="262" y="205"/>
                  </a:lnTo>
                  <a:lnTo>
                    <a:pt x="217" y="205"/>
                  </a:lnTo>
                  <a:lnTo>
                    <a:pt x="217" y="148"/>
                  </a:lnTo>
                  <a:moveTo>
                    <a:pt x="217" y="102"/>
                  </a:moveTo>
                  <a:lnTo>
                    <a:pt x="262" y="102"/>
                  </a:lnTo>
                  <a:lnTo>
                    <a:pt x="262" y="148"/>
                  </a:lnTo>
                  <a:lnTo>
                    <a:pt x="217" y="148"/>
                  </a:lnTo>
                  <a:lnTo>
                    <a:pt x="217" y="102"/>
                  </a:lnTo>
                  <a:moveTo>
                    <a:pt x="217" y="45"/>
                  </a:moveTo>
                  <a:lnTo>
                    <a:pt x="262" y="45"/>
                  </a:lnTo>
                  <a:lnTo>
                    <a:pt x="262" y="91"/>
                  </a:lnTo>
                  <a:lnTo>
                    <a:pt x="217" y="91"/>
                  </a:lnTo>
                  <a:lnTo>
                    <a:pt x="217" y="45"/>
                  </a:lnTo>
                  <a:moveTo>
                    <a:pt x="160" y="319"/>
                  </a:moveTo>
                  <a:lnTo>
                    <a:pt x="217" y="319"/>
                  </a:lnTo>
                  <a:lnTo>
                    <a:pt x="217" y="364"/>
                  </a:lnTo>
                  <a:lnTo>
                    <a:pt x="160" y="364"/>
                  </a:lnTo>
                  <a:lnTo>
                    <a:pt x="160" y="319"/>
                  </a:lnTo>
                  <a:moveTo>
                    <a:pt x="160" y="262"/>
                  </a:moveTo>
                  <a:lnTo>
                    <a:pt x="217" y="262"/>
                  </a:lnTo>
                  <a:lnTo>
                    <a:pt x="217" y="307"/>
                  </a:lnTo>
                  <a:lnTo>
                    <a:pt x="160" y="307"/>
                  </a:lnTo>
                  <a:lnTo>
                    <a:pt x="160" y="262"/>
                  </a:lnTo>
                  <a:moveTo>
                    <a:pt x="160" y="205"/>
                  </a:moveTo>
                  <a:lnTo>
                    <a:pt x="217" y="205"/>
                  </a:lnTo>
                  <a:lnTo>
                    <a:pt x="217" y="262"/>
                  </a:lnTo>
                  <a:lnTo>
                    <a:pt x="160" y="262"/>
                  </a:lnTo>
                  <a:lnTo>
                    <a:pt x="160" y="205"/>
                  </a:lnTo>
                  <a:moveTo>
                    <a:pt x="160" y="148"/>
                  </a:moveTo>
                  <a:lnTo>
                    <a:pt x="217" y="148"/>
                  </a:lnTo>
                  <a:lnTo>
                    <a:pt x="217" y="205"/>
                  </a:lnTo>
                  <a:lnTo>
                    <a:pt x="160" y="205"/>
                  </a:lnTo>
                  <a:lnTo>
                    <a:pt x="160" y="148"/>
                  </a:lnTo>
                  <a:moveTo>
                    <a:pt x="160" y="102"/>
                  </a:moveTo>
                  <a:lnTo>
                    <a:pt x="217" y="102"/>
                  </a:lnTo>
                  <a:lnTo>
                    <a:pt x="217" y="148"/>
                  </a:lnTo>
                  <a:lnTo>
                    <a:pt x="160" y="148"/>
                  </a:lnTo>
                  <a:lnTo>
                    <a:pt x="160" y="102"/>
                  </a:lnTo>
                  <a:moveTo>
                    <a:pt x="160" y="45"/>
                  </a:moveTo>
                  <a:lnTo>
                    <a:pt x="217" y="45"/>
                  </a:lnTo>
                  <a:lnTo>
                    <a:pt x="217" y="91"/>
                  </a:lnTo>
                  <a:lnTo>
                    <a:pt x="160" y="91"/>
                  </a:lnTo>
                  <a:lnTo>
                    <a:pt x="160" y="4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5"/>
            <p:cNvSpPr>
              <a:spLocks noEditPoints="1"/>
            </p:cNvSpPr>
            <p:nvPr/>
          </p:nvSpPr>
          <p:spPr bwMode="auto">
            <a:xfrm>
              <a:off x="5569632" y="1842404"/>
              <a:ext cx="922338" cy="2044700"/>
            </a:xfrm>
            <a:custGeom>
              <a:avLst/>
              <a:gdLst>
                <a:gd name="T0" fmla="*/ 0 w 581"/>
                <a:gd name="T1" fmla="*/ 1288 h 1288"/>
                <a:gd name="T2" fmla="*/ 581 w 581"/>
                <a:gd name="T3" fmla="*/ 0 h 1288"/>
                <a:gd name="T4" fmla="*/ 433 w 581"/>
                <a:gd name="T5" fmla="*/ 615 h 1288"/>
                <a:gd name="T6" fmla="*/ 536 w 581"/>
                <a:gd name="T7" fmla="*/ 706 h 1288"/>
                <a:gd name="T8" fmla="*/ 433 w 581"/>
                <a:gd name="T9" fmla="*/ 615 h 1288"/>
                <a:gd name="T10" fmla="*/ 536 w 581"/>
                <a:gd name="T11" fmla="*/ 513 h 1288"/>
                <a:gd name="T12" fmla="*/ 433 w 581"/>
                <a:gd name="T13" fmla="*/ 604 h 1288"/>
                <a:gd name="T14" fmla="*/ 433 w 581"/>
                <a:gd name="T15" fmla="*/ 399 h 1288"/>
                <a:gd name="T16" fmla="*/ 536 w 581"/>
                <a:gd name="T17" fmla="*/ 501 h 1288"/>
                <a:gd name="T18" fmla="*/ 433 w 581"/>
                <a:gd name="T19" fmla="*/ 399 h 1288"/>
                <a:gd name="T20" fmla="*/ 536 w 581"/>
                <a:gd name="T21" fmla="*/ 296 h 1288"/>
                <a:gd name="T22" fmla="*/ 433 w 581"/>
                <a:gd name="T23" fmla="*/ 387 h 1288"/>
                <a:gd name="T24" fmla="*/ 433 w 581"/>
                <a:gd name="T25" fmla="*/ 194 h 1288"/>
                <a:gd name="T26" fmla="*/ 536 w 581"/>
                <a:gd name="T27" fmla="*/ 285 h 1288"/>
                <a:gd name="T28" fmla="*/ 433 w 581"/>
                <a:gd name="T29" fmla="*/ 194 h 1288"/>
                <a:gd name="T30" fmla="*/ 536 w 581"/>
                <a:gd name="T31" fmla="*/ 80 h 1288"/>
                <a:gd name="T32" fmla="*/ 433 w 581"/>
                <a:gd name="T33" fmla="*/ 182 h 1288"/>
                <a:gd name="T34" fmla="*/ 330 w 581"/>
                <a:gd name="T35" fmla="*/ 615 h 1288"/>
                <a:gd name="T36" fmla="*/ 422 w 581"/>
                <a:gd name="T37" fmla="*/ 706 h 1288"/>
                <a:gd name="T38" fmla="*/ 330 w 581"/>
                <a:gd name="T39" fmla="*/ 615 h 1288"/>
                <a:gd name="T40" fmla="*/ 422 w 581"/>
                <a:gd name="T41" fmla="*/ 513 h 1288"/>
                <a:gd name="T42" fmla="*/ 330 w 581"/>
                <a:gd name="T43" fmla="*/ 604 h 1288"/>
                <a:gd name="T44" fmla="*/ 330 w 581"/>
                <a:gd name="T45" fmla="*/ 399 h 1288"/>
                <a:gd name="T46" fmla="*/ 422 w 581"/>
                <a:gd name="T47" fmla="*/ 501 h 1288"/>
                <a:gd name="T48" fmla="*/ 330 w 581"/>
                <a:gd name="T49" fmla="*/ 399 h 1288"/>
                <a:gd name="T50" fmla="*/ 422 w 581"/>
                <a:gd name="T51" fmla="*/ 296 h 1288"/>
                <a:gd name="T52" fmla="*/ 330 w 581"/>
                <a:gd name="T53" fmla="*/ 387 h 1288"/>
                <a:gd name="T54" fmla="*/ 330 w 581"/>
                <a:gd name="T55" fmla="*/ 194 h 1288"/>
                <a:gd name="T56" fmla="*/ 422 w 581"/>
                <a:gd name="T57" fmla="*/ 285 h 1288"/>
                <a:gd name="T58" fmla="*/ 330 w 581"/>
                <a:gd name="T59" fmla="*/ 194 h 1288"/>
                <a:gd name="T60" fmla="*/ 422 w 581"/>
                <a:gd name="T61" fmla="*/ 80 h 1288"/>
                <a:gd name="T62" fmla="*/ 330 w 581"/>
                <a:gd name="T63" fmla="*/ 182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1" h="1288">
                  <a:moveTo>
                    <a:pt x="0" y="0"/>
                  </a:moveTo>
                  <a:lnTo>
                    <a:pt x="0" y="1288"/>
                  </a:lnTo>
                  <a:lnTo>
                    <a:pt x="581" y="1288"/>
                  </a:lnTo>
                  <a:lnTo>
                    <a:pt x="581" y="0"/>
                  </a:lnTo>
                  <a:lnTo>
                    <a:pt x="0" y="0"/>
                  </a:lnTo>
                  <a:close/>
                  <a:moveTo>
                    <a:pt x="433" y="615"/>
                  </a:moveTo>
                  <a:lnTo>
                    <a:pt x="536" y="615"/>
                  </a:lnTo>
                  <a:lnTo>
                    <a:pt x="536" y="706"/>
                  </a:lnTo>
                  <a:lnTo>
                    <a:pt x="433" y="706"/>
                  </a:lnTo>
                  <a:lnTo>
                    <a:pt x="433" y="615"/>
                  </a:lnTo>
                  <a:close/>
                  <a:moveTo>
                    <a:pt x="433" y="513"/>
                  </a:moveTo>
                  <a:lnTo>
                    <a:pt x="536" y="513"/>
                  </a:lnTo>
                  <a:lnTo>
                    <a:pt x="536" y="604"/>
                  </a:lnTo>
                  <a:lnTo>
                    <a:pt x="433" y="604"/>
                  </a:lnTo>
                  <a:lnTo>
                    <a:pt x="433" y="513"/>
                  </a:lnTo>
                  <a:close/>
                  <a:moveTo>
                    <a:pt x="433" y="399"/>
                  </a:moveTo>
                  <a:lnTo>
                    <a:pt x="536" y="399"/>
                  </a:lnTo>
                  <a:lnTo>
                    <a:pt x="536" y="501"/>
                  </a:lnTo>
                  <a:lnTo>
                    <a:pt x="433" y="501"/>
                  </a:lnTo>
                  <a:lnTo>
                    <a:pt x="433" y="399"/>
                  </a:lnTo>
                  <a:close/>
                  <a:moveTo>
                    <a:pt x="433" y="296"/>
                  </a:moveTo>
                  <a:lnTo>
                    <a:pt x="536" y="296"/>
                  </a:lnTo>
                  <a:lnTo>
                    <a:pt x="536" y="387"/>
                  </a:lnTo>
                  <a:lnTo>
                    <a:pt x="433" y="387"/>
                  </a:lnTo>
                  <a:lnTo>
                    <a:pt x="433" y="296"/>
                  </a:lnTo>
                  <a:close/>
                  <a:moveTo>
                    <a:pt x="433" y="194"/>
                  </a:moveTo>
                  <a:lnTo>
                    <a:pt x="536" y="194"/>
                  </a:lnTo>
                  <a:lnTo>
                    <a:pt x="536" y="285"/>
                  </a:lnTo>
                  <a:lnTo>
                    <a:pt x="433" y="285"/>
                  </a:lnTo>
                  <a:lnTo>
                    <a:pt x="433" y="194"/>
                  </a:lnTo>
                  <a:close/>
                  <a:moveTo>
                    <a:pt x="433" y="80"/>
                  </a:moveTo>
                  <a:lnTo>
                    <a:pt x="536" y="80"/>
                  </a:lnTo>
                  <a:lnTo>
                    <a:pt x="536" y="182"/>
                  </a:lnTo>
                  <a:lnTo>
                    <a:pt x="433" y="182"/>
                  </a:lnTo>
                  <a:lnTo>
                    <a:pt x="433" y="80"/>
                  </a:lnTo>
                  <a:close/>
                  <a:moveTo>
                    <a:pt x="330" y="615"/>
                  </a:moveTo>
                  <a:lnTo>
                    <a:pt x="422" y="615"/>
                  </a:lnTo>
                  <a:lnTo>
                    <a:pt x="422" y="706"/>
                  </a:lnTo>
                  <a:lnTo>
                    <a:pt x="330" y="706"/>
                  </a:lnTo>
                  <a:lnTo>
                    <a:pt x="330" y="615"/>
                  </a:lnTo>
                  <a:close/>
                  <a:moveTo>
                    <a:pt x="330" y="513"/>
                  </a:moveTo>
                  <a:lnTo>
                    <a:pt x="422" y="513"/>
                  </a:lnTo>
                  <a:lnTo>
                    <a:pt x="422" y="604"/>
                  </a:lnTo>
                  <a:lnTo>
                    <a:pt x="330" y="604"/>
                  </a:lnTo>
                  <a:lnTo>
                    <a:pt x="330" y="513"/>
                  </a:lnTo>
                  <a:close/>
                  <a:moveTo>
                    <a:pt x="330" y="399"/>
                  </a:moveTo>
                  <a:lnTo>
                    <a:pt x="422" y="399"/>
                  </a:lnTo>
                  <a:lnTo>
                    <a:pt x="422" y="501"/>
                  </a:lnTo>
                  <a:lnTo>
                    <a:pt x="330" y="501"/>
                  </a:lnTo>
                  <a:lnTo>
                    <a:pt x="330" y="399"/>
                  </a:lnTo>
                  <a:close/>
                  <a:moveTo>
                    <a:pt x="330" y="296"/>
                  </a:moveTo>
                  <a:lnTo>
                    <a:pt x="422" y="296"/>
                  </a:lnTo>
                  <a:lnTo>
                    <a:pt x="422" y="387"/>
                  </a:lnTo>
                  <a:lnTo>
                    <a:pt x="330" y="387"/>
                  </a:lnTo>
                  <a:lnTo>
                    <a:pt x="330" y="296"/>
                  </a:lnTo>
                  <a:close/>
                  <a:moveTo>
                    <a:pt x="330" y="194"/>
                  </a:moveTo>
                  <a:lnTo>
                    <a:pt x="422" y="194"/>
                  </a:lnTo>
                  <a:lnTo>
                    <a:pt x="422" y="285"/>
                  </a:lnTo>
                  <a:lnTo>
                    <a:pt x="330" y="285"/>
                  </a:lnTo>
                  <a:lnTo>
                    <a:pt x="330" y="194"/>
                  </a:lnTo>
                  <a:close/>
                  <a:moveTo>
                    <a:pt x="330" y="80"/>
                  </a:moveTo>
                  <a:lnTo>
                    <a:pt x="422" y="80"/>
                  </a:lnTo>
                  <a:lnTo>
                    <a:pt x="422" y="182"/>
                  </a:lnTo>
                  <a:lnTo>
                    <a:pt x="330" y="182"/>
                  </a:lnTo>
                  <a:lnTo>
                    <a:pt x="330" y="80"/>
                  </a:lnTo>
                  <a:close/>
                </a:path>
              </a:pathLst>
            </a:custGeom>
            <a:solidFill>
              <a:schemeClr val="accent3">
                <a:lumMod val="60000"/>
                <a:lumOff val="40000"/>
              </a:schemeClr>
            </a:solidFill>
            <a:ln>
              <a:noFill/>
            </a:ln>
          </p:spPr>
          <p:txBody>
            <a:bodyPr vert="horz" wrap="square" lIns="91440" tIns="45720" rIns="91440" bIns="45720" numCol="1" anchor="t" anchorCtr="0" compatLnSpc="1"/>
            <a:lstStyle/>
            <a:p>
              <a:endParaRPr lang="zh-CN" altLang="en-US"/>
            </a:p>
          </p:txBody>
        </p:sp>
        <p:sp>
          <p:nvSpPr>
            <p:cNvPr id="20" name="Freeform 16"/>
            <p:cNvSpPr>
              <a:spLocks noEditPoints="1"/>
            </p:cNvSpPr>
            <p:nvPr/>
          </p:nvSpPr>
          <p:spPr bwMode="auto">
            <a:xfrm>
              <a:off x="5569632" y="1842404"/>
              <a:ext cx="922338" cy="2044700"/>
            </a:xfrm>
            <a:custGeom>
              <a:avLst/>
              <a:gdLst>
                <a:gd name="T0" fmla="*/ 0 w 581"/>
                <a:gd name="T1" fmla="*/ 1288 h 1288"/>
                <a:gd name="T2" fmla="*/ 581 w 581"/>
                <a:gd name="T3" fmla="*/ 0 h 1288"/>
                <a:gd name="T4" fmla="*/ 433 w 581"/>
                <a:gd name="T5" fmla="*/ 615 h 1288"/>
                <a:gd name="T6" fmla="*/ 536 w 581"/>
                <a:gd name="T7" fmla="*/ 706 h 1288"/>
                <a:gd name="T8" fmla="*/ 433 w 581"/>
                <a:gd name="T9" fmla="*/ 615 h 1288"/>
                <a:gd name="T10" fmla="*/ 536 w 581"/>
                <a:gd name="T11" fmla="*/ 513 h 1288"/>
                <a:gd name="T12" fmla="*/ 433 w 581"/>
                <a:gd name="T13" fmla="*/ 604 h 1288"/>
                <a:gd name="T14" fmla="*/ 433 w 581"/>
                <a:gd name="T15" fmla="*/ 399 h 1288"/>
                <a:gd name="T16" fmla="*/ 536 w 581"/>
                <a:gd name="T17" fmla="*/ 501 h 1288"/>
                <a:gd name="T18" fmla="*/ 433 w 581"/>
                <a:gd name="T19" fmla="*/ 399 h 1288"/>
                <a:gd name="T20" fmla="*/ 536 w 581"/>
                <a:gd name="T21" fmla="*/ 296 h 1288"/>
                <a:gd name="T22" fmla="*/ 433 w 581"/>
                <a:gd name="T23" fmla="*/ 387 h 1288"/>
                <a:gd name="T24" fmla="*/ 433 w 581"/>
                <a:gd name="T25" fmla="*/ 194 h 1288"/>
                <a:gd name="T26" fmla="*/ 536 w 581"/>
                <a:gd name="T27" fmla="*/ 285 h 1288"/>
                <a:gd name="T28" fmla="*/ 433 w 581"/>
                <a:gd name="T29" fmla="*/ 194 h 1288"/>
                <a:gd name="T30" fmla="*/ 536 w 581"/>
                <a:gd name="T31" fmla="*/ 80 h 1288"/>
                <a:gd name="T32" fmla="*/ 433 w 581"/>
                <a:gd name="T33" fmla="*/ 182 h 1288"/>
                <a:gd name="T34" fmla="*/ 330 w 581"/>
                <a:gd name="T35" fmla="*/ 615 h 1288"/>
                <a:gd name="T36" fmla="*/ 422 w 581"/>
                <a:gd name="T37" fmla="*/ 706 h 1288"/>
                <a:gd name="T38" fmla="*/ 330 w 581"/>
                <a:gd name="T39" fmla="*/ 615 h 1288"/>
                <a:gd name="T40" fmla="*/ 422 w 581"/>
                <a:gd name="T41" fmla="*/ 513 h 1288"/>
                <a:gd name="T42" fmla="*/ 330 w 581"/>
                <a:gd name="T43" fmla="*/ 604 h 1288"/>
                <a:gd name="T44" fmla="*/ 330 w 581"/>
                <a:gd name="T45" fmla="*/ 399 h 1288"/>
                <a:gd name="T46" fmla="*/ 422 w 581"/>
                <a:gd name="T47" fmla="*/ 501 h 1288"/>
                <a:gd name="T48" fmla="*/ 330 w 581"/>
                <a:gd name="T49" fmla="*/ 399 h 1288"/>
                <a:gd name="T50" fmla="*/ 422 w 581"/>
                <a:gd name="T51" fmla="*/ 296 h 1288"/>
                <a:gd name="T52" fmla="*/ 330 w 581"/>
                <a:gd name="T53" fmla="*/ 387 h 1288"/>
                <a:gd name="T54" fmla="*/ 330 w 581"/>
                <a:gd name="T55" fmla="*/ 194 h 1288"/>
                <a:gd name="T56" fmla="*/ 422 w 581"/>
                <a:gd name="T57" fmla="*/ 285 h 1288"/>
                <a:gd name="T58" fmla="*/ 330 w 581"/>
                <a:gd name="T59" fmla="*/ 194 h 1288"/>
                <a:gd name="T60" fmla="*/ 422 w 581"/>
                <a:gd name="T61" fmla="*/ 80 h 1288"/>
                <a:gd name="T62" fmla="*/ 330 w 581"/>
                <a:gd name="T63" fmla="*/ 182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1" h="1288">
                  <a:moveTo>
                    <a:pt x="0" y="0"/>
                  </a:moveTo>
                  <a:lnTo>
                    <a:pt x="0" y="1288"/>
                  </a:lnTo>
                  <a:lnTo>
                    <a:pt x="581" y="1288"/>
                  </a:lnTo>
                  <a:lnTo>
                    <a:pt x="581" y="0"/>
                  </a:lnTo>
                  <a:lnTo>
                    <a:pt x="0" y="0"/>
                  </a:lnTo>
                  <a:moveTo>
                    <a:pt x="433" y="615"/>
                  </a:moveTo>
                  <a:lnTo>
                    <a:pt x="536" y="615"/>
                  </a:lnTo>
                  <a:lnTo>
                    <a:pt x="536" y="706"/>
                  </a:lnTo>
                  <a:lnTo>
                    <a:pt x="433" y="706"/>
                  </a:lnTo>
                  <a:lnTo>
                    <a:pt x="433" y="615"/>
                  </a:lnTo>
                  <a:moveTo>
                    <a:pt x="433" y="513"/>
                  </a:moveTo>
                  <a:lnTo>
                    <a:pt x="536" y="513"/>
                  </a:lnTo>
                  <a:lnTo>
                    <a:pt x="536" y="604"/>
                  </a:lnTo>
                  <a:lnTo>
                    <a:pt x="433" y="604"/>
                  </a:lnTo>
                  <a:lnTo>
                    <a:pt x="433" y="513"/>
                  </a:lnTo>
                  <a:moveTo>
                    <a:pt x="433" y="399"/>
                  </a:moveTo>
                  <a:lnTo>
                    <a:pt x="536" y="399"/>
                  </a:lnTo>
                  <a:lnTo>
                    <a:pt x="536" y="501"/>
                  </a:lnTo>
                  <a:lnTo>
                    <a:pt x="433" y="501"/>
                  </a:lnTo>
                  <a:lnTo>
                    <a:pt x="433" y="399"/>
                  </a:lnTo>
                  <a:moveTo>
                    <a:pt x="433" y="296"/>
                  </a:moveTo>
                  <a:lnTo>
                    <a:pt x="536" y="296"/>
                  </a:lnTo>
                  <a:lnTo>
                    <a:pt x="536" y="387"/>
                  </a:lnTo>
                  <a:lnTo>
                    <a:pt x="433" y="387"/>
                  </a:lnTo>
                  <a:lnTo>
                    <a:pt x="433" y="296"/>
                  </a:lnTo>
                  <a:moveTo>
                    <a:pt x="433" y="194"/>
                  </a:moveTo>
                  <a:lnTo>
                    <a:pt x="536" y="194"/>
                  </a:lnTo>
                  <a:lnTo>
                    <a:pt x="536" y="285"/>
                  </a:lnTo>
                  <a:lnTo>
                    <a:pt x="433" y="285"/>
                  </a:lnTo>
                  <a:lnTo>
                    <a:pt x="433" y="194"/>
                  </a:lnTo>
                  <a:moveTo>
                    <a:pt x="433" y="80"/>
                  </a:moveTo>
                  <a:lnTo>
                    <a:pt x="536" y="80"/>
                  </a:lnTo>
                  <a:lnTo>
                    <a:pt x="536" y="182"/>
                  </a:lnTo>
                  <a:lnTo>
                    <a:pt x="433" y="182"/>
                  </a:lnTo>
                  <a:lnTo>
                    <a:pt x="433" y="80"/>
                  </a:lnTo>
                  <a:moveTo>
                    <a:pt x="330" y="615"/>
                  </a:moveTo>
                  <a:lnTo>
                    <a:pt x="422" y="615"/>
                  </a:lnTo>
                  <a:lnTo>
                    <a:pt x="422" y="706"/>
                  </a:lnTo>
                  <a:lnTo>
                    <a:pt x="330" y="706"/>
                  </a:lnTo>
                  <a:lnTo>
                    <a:pt x="330" y="615"/>
                  </a:lnTo>
                  <a:moveTo>
                    <a:pt x="330" y="513"/>
                  </a:moveTo>
                  <a:lnTo>
                    <a:pt x="422" y="513"/>
                  </a:lnTo>
                  <a:lnTo>
                    <a:pt x="422" y="604"/>
                  </a:lnTo>
                  <a:lnTo>
                    <a:pt x="330" y="604"/>
                  </a:lnTo>
                  <a:lnTo>
                    <a:pt x="330" y="513"/>
                  </a:lnTo>
                  <a:moveTo>
                    <a:pt x="330" y="399"/>
                  </a:moveTo>
                  <a:lnTo>
                    <a:pt x="422" y="399"/>
                  </a:lnTo>
                  <a:lnTo>
                    <a:pt x="422" y="501"/>
                  </a:lnTo>
                  <a:lnTo>
                    <a:pt x="330" y="501"/>
                  </a:lnTo>
                  <a:lnTo>
                    <a:pt x="330" y="399"/>
                  </a:lnTo>
                  <a:moveTo>
                    <a:pt x="330" y="296"/>
                  </a:moveTo>
                  <a:lnTo>
                    <a:pt x="422" y="296"/>
                  </a:lnTo>
                  <a:lnTo>
                    <a:pt x="422" y="387"/>
                  </a:lnTo>
                  <a:lnTo>
                    <a:pt x="330" y="387"/>
                  </a:lnTo>
                  <a:lnTo>
                    <a:pt x="330" y="296"/>
                  </a:lnTo>
                  <a:moveTo>
                    <a:pt x="330" y="194"/>
                  </a:moveTo>
                  <a:lnTo>
                    <a:pt x="422" y="194"/>
                  </a:lnTo>
                  <a:lnTo>
                    <a:pt x="422" y="285"/>
                  </a:lnTo>
                  <a:lnTo>
                    <a:pt x="330" y="285"/>
                  </a:lnTo>
                  <a:lnTo>
                    <a:pt x="330" y="194"/>
                  </a:lnTo>
                  <a:moveTo>
                    <a:pt x="330" y="80"/>
                  </a:moveTo>
                  <a:lnTo>
                    <a:pt x="422" y="80"/>
                  </a:lnTo>
                  <a:lnTo>
                    <a:pt x="422" y="182"/>
                  </a:lnTo>
                  <a:lnTo>
                    <a:pt x="330" y="182"/>
                  </a:lnTo>
                  <a:lnTo>
                    <a:pt x="330" y="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7"/>
            <p:cNvSpPr>
              <a:spLocks noEditPoints="1"/>
            </p:cNvSpPr>
            <p:nvPr/>
          </p:nvSpPr>
          <p:spPr bwMode="auto">
            <a:xfrm>
              <a:off x="6384019" y="1534429"/>
              <a:ext cx="1068388" cy="2352675"/>
            </a:xfrm>
            <a:custGeom>
              <a:avLst/>
              <a:gdLst>
                <a:gd name="T0" fmla="*/ 0 w 673"/>
                <a:gd name="T1" fmla="*/ 1482 h 1482"/>
                <a:gd name="T2" fmla="*/ 673 w 673"/>
                <a:gd name="T3" fmla="*/ 0 h 1482"/>
                <a:gd name="T4" fmla="*/ 502 w 673"/>
                <a:gd name="T5" fmla="*/ 707 h 1482"/>
                <a:gd name="T6" fmla="*/ 616 w 673"/>
                <a:gd name="T7" fmla="*/ 821 h 1482"/>
                <a:gd name="T8" fmla="*/ 502 w 673"/>
                <a:gd name="T9" fmla="*/ 707 h 1482"/>
                <a:gd name="T10" fmla="*/ 616 w 673"/>
                <a:gd name="T11" fmla="*/ 581 h 1482"/>
                <a:gd name="T12" fmla="*/ 502 w 673"/>
                <a:gd name="T13" fmla="*/ 695 h 1482"/>
                <a:gd name="T14" fmla="*/ 502 w 673"/>
                <a:gd name="T15" fmla="*/ 467 h 1482"/>
                <a:gd name="T16" fmla="*/ 616 w 673"/>
                <a:gd name="T17" fmla="*/ 570 h 1482"/>
                <a:gd name="T18" fmla="*/ 502 w 673"/>
                <a:gd name="T19" fmla="*/ 467 h 1482"/>
                <a:gd name="T20" fmla="*/ 616 w 673"/>
                <a:gd name="T21" fmla="*/ 342 h 1482"/>
                <a:gd name="T22" fmla="*/ 502 w 673"/>
                <a:gd name="T23" fmla="*/ 456 h 1482"/>
                <a:gd name="T24" fmla="*/ 502 w 673"/>
                <a:gd name="T25" fmla="*/ 217 h 1482"/>
                <a:gd name="T26" fmla="*/ 616 w 673"/>
                <a:gd name="T27" fmla="*/ 331 h 1482"/>
                <a:gd name="T28" fmla="*/ 502 w 673"/>
                <a:gd name="T29" fmla="*/ 217 h 1482"/>
                <a:gd name="T30" fmla="*/ 616 w 673"/>
                <a:gd name="T31" fmla="*/ 103 h 1482"/>
                <a:gd name="T32" fmla="*/ 502 w 673"/>
                <a:gd name="T33" fmla="*/ 205 h 1482"/>
                <a:gd name="T34" fmla="*/ 376 w 673"/>
                <a:gd name="T35" fmla="*/ 707 h 1482"/>
                <a:gd name="T36" fmla="*/ 490 w 673"/>
                <a:gd name="T37" fmla="*/ 821 h 1482"/>
                <a:gd name="T38" fmla="*/ 376 w 673"/>
                <a:gd name="T39" fmla="*/ 707 h 1482"/>
                <a:gd name="T40" fmla="*/ 490 w 673"/>
                <a:gd name="T41" fmla="*/ 581 h 1482"/>
                <a:gd name="T42" fmla="*/ 376 w 673"/>
                <a:gd name="T43" fmla="*/ 695 h 1482"/>
                <a:gd name="T44" fmla="*/ 376 w 673"/>
                <a:gd name="T45" fmla="*/ 467 h 1482"/>
                <a:gd name="T46" fmla="*/ 490 w 673"/>
                <a:gd name="T47" fmla="*/ 570 h 1482"/>
                <a:gd name="T48" fmla="*/ 376 w 673"/>
                <a:gd name="T49" fmla="*/ 467 h 1482"/>
                <a:gd name="T50" fmla="*/ 490 w 673"/>
                <a:gd name="T51" fmla="*/ 342 h 1482"/>
                <a:gd name="T52" fmla="*/ 376 w 673"/>
                <a:gd name="T53" fmla="*/ 456 h 1482"/>
                <a:gd name="T54" fmla="*/ 376 w 673"/>
                <a:gd name="T55" fmla="*/ 217 h 1482"/>
                <a:gd name="T56" fmla="*/ 490 w 673"/>
                <a:gd name="T57" fmla="*/ 331 h 1482"/>
                <a:gd name="T58" fmla="*/ 376 w 673"/>
                <a:gd name="T59" fmla="*/ 217 h 1482"/>
                <a:gd name="T60" fmla="*/ 490 w 673"/>
                <a:gd name="T61" fmla="*/ 103 h 1482"/>
                <a:gd name="T62" fmla="*/ 376 w 673"/>
                <a:gd name="T63" fmla="*/ 205 h 1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3" h="1482">
                  <a:moveTo>
                    <a:pt x="0" y="0"/>
                  </a:moveTo>
                  <a:lnTo>
                    <a:pt x="0" y="1482"/>
                  </a:lnTo>
                  <a:lnTo>
                    <a:pt x="673" y="1482"/>
                  </a:lnTo>
                  <a:lnTo>
                    <a:pt x="673" y="0"/>
                  </a:lnTo>
                  <a:lnTo>
                    <a:pt x="0" y="0"/>
                  </a:lnTo>
                  <a:close/>
                  <a:moveTo>
                    <a:pt x="502" y="707"/>
                  </a:moveTo>
                  <a:lnTo>
                    <a:pt x="616" y="707"/>
                  </a:lnTo>
                  <a:lnTo>
                    <a:pt x="616" y="821"/>
                  </a:lnTo>
                  <a:lnTo>
                    <a:pt x="502" y="821"/>
                  </a:lnTo>
                  <a:lnTo>
                    <a:pt x="502" y="707"/>
                  </a:lnTo>
                  <a:close/>
                  <a:moveTo>
                    <a:pt x="502" y="581"/>
                  </a:moveTo>
                  <a:lnTo>
                    <a:pt x="616" y="581"/>
                  </a:lnTo>
                  <a:lnTo>
                    <a:pt x="616" y="695"/>
                  </a:lnTo>
                  <a:lnTo>
                    <a:pt x="502" y="695"/>
                  </a:lnTo>
                  <a:lnTo>
                    <a:pt x="502" y="581"/>
                  </a:lnTo>
                  <a:close/>
                  <a:moveTo>
                    <a:pt x="502" y="467"/>
                  </a:moveTo>
                  <a:lnTo>
                    <a:pt x="616" y="467"/>
                  </a:lnTo>
                  <a:lnTo>
                    <a:pt x="616" y="570"/>
                  </a:lnTo>
                  <a:lnTo>
                    <a:pt x="502" y="570"/>
                  </a:lnTo>
                  <a:lnTo>
                    <a:pt x="502" y="467"/>
                  </a:lnTo>
                  <a:close/>
                  <a:moveTo>
                    <a:pt x="502" y="342"/>
                  </a:moveTo>
                  <a:lnTo>
                    <a:pt x="616" y="342"/>
                  </a:lnTo>
                  <a:lnTo>
                    <a:pt x="616" y="456"/>
                  </a:lnTo>
                  <a:lnTo>
                    <a:pt x="502" y="456"/>
                  </a:lnTo>
                  <a:lnTo>
                    <a:pt x="502" y="342"/>
                  </a:lnTo>
                  <a:close/>
                  <a:moveTo>
                    <a:pt x="502" y="217"/>
                  </a:moveTo>
                  <a:lnTo>
                    <a:pt x="616" y="217"/>
                  </a:lnTo>
                  <a:lnTo>
                    <a:pt x="616" y="331"/>
                  </a:lnTo>
                  <a:lnTo>
                    <a:pt x="502" y="331"/>
                  </a:lnTo>
                  <a:lnTo>
                    <a:pt x="502" y="217"/>
                  </a:lnTo>
                  <a:close/>
                  <a:moveTo>
                    <a:pt x="502" y="103"/>
                  </a:moveTo>
                  <a:lnTo>
                    <a:pt x="616" y="103"/>
                  </a:lnTo>
                  <a:lnTo>
                    <a:pt x="616" y="205"/>
                  </a:lnTo>
                  <a:lnTo>
                    <a:pt x="502" y="205"/>
                  </a:lnTo>
                  <a:lnTo>
                    <a:pt x="502" y="103"/>
                  </a:lnTo>
                  <a:close/>
                  <a:moveTo>
                    <a:pt x="376" y="707"/>
                  </a:moveTo>
                  <a:lnTo>
                    <a:pt x="490" y="707"/>
                  </a:lnTo>
                  <a:lnTo>
                    <a:pt x="490" y="821"/>
                  </a:lnTo>
                  <a:lnTo>
                    <a:pt x="376" y="821"/>
                  </a:lnTo>
                  <a:lnTo>
                    <a:pt x="376" y="707"/>
                  </a:lnTo>
                  <a:close/>
                  <a:moveTo>
                    <a:pt x="376" y="581"/>
                  </a:moveTo>
                  <a:lnTo>
                    <a:pt x="490" y="581"/>
                  </a:lnTo>
                  <a:lnTo>
                    <a:pt x="490" y="695"/>
                  </a:lnTo>
                  <a:lnTo>
                    <a:pt x="376" y="695"/>
                  </a:lnTo>
                  <a:lnTo>
                    <a:pt x="376" y="581"/>
                  </a:lnTo>
                  <a:close/>
                  <a:moveTo>
                    <a:pt x="376" y="467"/>
                  </a:moveTo>
                  <a:lnTo>
                    <a:pt x="490" y="467"/>
                  </a:lnTo>
                  <a:lnTo>
                    <a:pt x="490" y="570"/>
                  </a:lnTo>
                  <a:lnTo>
                    <a:pt x="376" y="570"/>
                  </a:lnTo>
                  <a:lnTo>
                    <a:pt x="376" y="467"/>
                  </a:lnTo>
                  <a:close/>
                  <a:moveTo>
                    <a:pt x="376" y="342"/>
                  </a:moveTo>
                  <a:lnTo>
                    <a:pt x="490" y="342"/>
                  </a:lnTo>
                  <a:lnTo>
                    <a:pt x="490" y="456"/>
                  </a:lnTo>
                  <a:lnTo>
                    <a:pt x="376" y="456"/>
                  </a:lnTo>
                  <a:lnTo>
                    <a:pt x="376" y="342"/>
                  </a:lnTo>
                  <a:close/>
                  <a:moveTo>
                    <a:pt x="376" y="217"/>
                  </a:moveTo>
                  <a:lnTo>
                    <a:pt x="490" y="217"/>
                  </a:lnTo>
                  <a:lnTo>
                    <a:pt x="490" y="331"/>
                  </a:lnTo>
                  <a:lnTo>
                    <a:pt x="376" y="331"/>
                  </a:lnTo>
                  <a:lnTo>
                    <a:pt x="376" y="217"/>
                  </a:lnTo>
                  <a:close/>
                  <a:moveTo>
                    <a:pt x="376" y="103"/>
                  </a:moveTo>
                  <a:lnTo>
                    <a:pt x="490" y="103"/>
                  </a:lnTo>
                  <a:lnTo>
                    <a:pt x="490" y="205"/>
                  </a:lnTo>
                  <a:lnTo>
                    <a:pt x="376" y="205"/>
                  </a:lnTo>
                  <a:lnTo>
                    <a:pt x="376" y="103"/>
                  </a:ln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22" name="Freeform 18"/>
            <p:cNvSpPr>
              <a:spLocks noEditPoints="1"/>
            </p:cNvSpPr>
            <p:nvPr/>
          </p:nvSpPr>
          <p:spPr bwMode="auto">
            <a:xfrm>
              <a:off x="6384019" y="1534429"/>
              <a:ext cx="1068388" cy="2352675"/>
            </a:xfrm>
            <a:custGeom>
              <a:avLst/>
              <a:gdLst>
                <a:gd name="T0" fmla="*/ 0 w 673"/>
                <a:gd name="T1" fmla="*/ 1482 h 1482"/>
                <a:gd name="T2" fmla="*/ 673 w 673"/>
                <a:gd name="T3" fmla="*/ 0 h 1482"/>
                <a:gd name="T4" fmla="*/ 502 w 673"/>
                <a:gd name="T5" fmla="*/ 707 h 1482"/>
                <a:gd name="T6" fmla="*/ 616 w 673"/>
                <a:gd name="T7" fmla="*/ 821 h 1482"/>
                <a:gd name="T8" fmla="*/ 502 w 673"/>
                <a:gd name="T9" fmla="*/ 707 h 1482"/>
                <a:gd name="T10" fmla="*/ 616 w 673"/>
                <a:gd name="T11" fmla="*/ 581 h 1482"/>
                <a:gd name="T12" fmla="*/ 502 w 673"/>
                <a:gd name="T13" fmla="*/ 695 h 1482"/>
                <a:gd name="T14" fmla="*/ 502 w 673"/>
                <a:gd name="T15" fmla="*/ 467 h 1482"/>
                <a:gd name="T16" fmla="*/ 616 w 673"/>
                <a:gd name="T17" fmla="*/ 570 h 1482"/>
                <a:gd name="T18" fmla="*/ 502 w 673"/>
                <a:gd name="T19" fmla="*/ 467 h 1482"/>
                <a:gd name="T20" fmla="*/ 616 w 673"/>
                <a:gd name="T21" fmla="*/ 342 h 1482"/>
                <a:gd name="T22" fmla="*/ 502 w 673"/>
                <a:gd name="T23" fmla="*/ 456 h 1482"/>
                <a:gd name="T24" fmla="*/ 502 w 673"/>
                <a:gd name="T25" fmla="*/ 217 h 1482"/>
                <a:gd name="T26" fmla="*/ 616 w 673"/>
                <a:gd name="T27" fmla="*/ 331 h 1482"/>
                <a:gd name="T28" fmla="*/ 502 w 673"/>
                <a:gd name="T29" fmla="*/ 217 h 1482"/>
                <a:gd name="T30" fmla="*/ 616 w 673"/>
                <a:gd name="T31" fmla="*/ 103 h 1482"/>
                <a:gd name="T32" fmla="*/ 502 w 673"/>
                <a:gd name="T33" fmla="*/ 205 h 1482"/>
                <a:gd name="T34" fmla="*/ 376 w 673"/>
                <a:gd name="T35" fmla="*/ 707 h 1482"/>
                <a:gd name="T36" fmla="*/ 490 w 673"/>
                <a:gd name="T37" fmla="*/ 821 h 1482"/>
                <a:gd name="T38" fmla="*/ 376 w 673"/>
                <a:gd name="T39" fmla="*/ 707 h 1482"/>
                <a:gd name="T40" fmla="*/ 490 w 673"/>
                <a:gd name="T41" fmla="*/ 581 h 1482"/>
                <a:gd name="T42" fmla="*/ 376 w 673"/>
                <a:gd name="T43" fmla="*/ 695 h 1482"/>
                <a:gd name="T44" fmla="*/ 376 w 673"/>
                <a:gd name="T45" fmla="*/ 467 h 1482"/>
                <a:gd name="T46" fmla="*/ 490 w 673"/>
                <a:gd name="T47" fmla="*/ 570 h 1482"/>
                <a:gd name="T48" fmla="*/ 376 w 673"/>
                <a:gd name="T49" fmla="*/ 467 h 1482"/>
                <a:gd name="T50" fmla="*/ 490 w 673"/>
                <a:gd name="T51" fmla="*/ 342 h 1482"/>
                <a:gd name="T52" fmla="*/ 376 w 673"/>
                <a:gd name="T53" fmla="*/ 456 h 1482"/>
                <a:gd name="T54" fmla="*/ 376 w 673"/>
                <a:gd name="T55" fmla="*/ 217 h 1482"/>
                <a:gd name="T56" fmla="*/ 490 w 673"/>
                <a:gd name="T57" fmla="*/ 331 h 1482"/>
                <a:gd name="T58" fmla="*/ 376 w 673"/>
                <a:gd name="T59" fmla="*/ 217 h 1482"/>
                <a:gd name="T60" fmla="*/ 490 w 673"/>
                <a:gd name="T61" fmla="*/ 103 h 1482"/>
                <a:gd name="T62" fmla="*/ 376 w 673"/>
                <a:gd name="T63" fmla="*/ 205 h 1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3" h="1482">
                  <a:moveTo>
                    <a:pt x="0" y="0"/>
                  </a:moveTo>
                  <a:lnTo>
                    <a:pt x="0" y="1482"/>
                  </a:lnTo>
                  <a:lnTo>
                    <a:pt x="673" y="1482"/>
                  </a:lnTo>
                  <a:lnTo>
                    <a:pt x="673" y="0"/>
                  </a:lnTo>
                  <a:lnTo>
                    <a:pt x="0" y="0"/>
                  </a:lnTo>
                  <a:moveTo>
                    <a:pt x="502" y="707"/>
                  </a:moveTo>
                  <a:lnTo>
                    <a:pt x="616" y="707"/>
                  </a:lnTo>
                  <a:lnTo>
                    <a:pt x="616" y="821"/>
                  </a:lnTo>
                  <a:lnTo>
                    <a:pt x="502" y="821"/>
                  </a:lnTo>
                  <a:lnTo>
                    <a:pt x="502" y="707"/>
                  </a:lnTo>
                  <a:moveTo>
                    <a:pt x="502" y="581"/>
                  </a:moveTo>
                  <a:lnTo>
                    <a:pt x="616" y="581"/>
                  </a:lnTo>
                  <a:lnTo>
                    <a:pt x="616" y="695"/>
                  </a:lnTo>
                  <a:lnTo>
                    <a:pt x="502" y="695"/>
                  </a:lnTo>
                  <a:lnTo>
                    <a:pt x="502" y="581"/>
                  </a:lnTo>
                  <a:moveTo>
                    <a:pt x="502" y="467"/>
                  </a:moveTo>
                  <a:lnTo>
                    <a:pt x="616" y="467"/>
                  </a:lnTo>
                  <a:lnTo>
                    <a:pt x="616" y="570"/>
                  </a:lnTo>
                  <a:lnTo>
                    <a:pt x="502" y="570"/>
                  </a:lnTo>
                  <a:lnTo>
                    <a:pt x="502" y="467"/>
                  </a:lnTo>
                  <a:moveTo>
                    <a:pt x="502" y="342"/>
                  </a:moveTo>
                  <a:lnTo>
                    <a:pt x="616" y="342"/>
                  </a:lnTo>
                  <a:lnTo>
                    <a:pt x="616" y="456"/>
                  </a:lnTo>
                  <a:lnTo>
                    <a:pt x="502" y="456"/>
                  </a:lnTo>
                  <a:lnTo>
                    <a:pt x="502" y="342"/>
                  </a:lnTo>
                  <a:moveTo>
                    <a:pt x="502" y="217"/>
                  </a:moveTo>
                  <a:lnTo>
                    <a:pt x="616" y="217"/>
                  </a:lnTo>
                  <a:lnTo>
                    <a:pt x="616" y="331"/>
                  </a:lnTo>
                  <a:lnTo>
                    <a:pt x="502" y="331"/>
                  </a:lnTo>
                  <a:lnTo>
                    <a:pt x="502" y="217"/>
                  </a:lnTo>
                  <a:moveTo>
                    <a:pt x="502" y="103"/>
                  </a:moveTo>
                  <a:lnTo>
                    <a:pt x="616" y="103"/>
                  </a:lnTo>
                  <a:lnTo>
                    <a:pt x="616" y="205"/>
                  </a:lnTo>
                  <a:lnTo>
                    <a:pt x="502" y="205"/>
                  </a:lnTo>
                  <a:lnTo>
                    <a:pt x="502" y="103"/>
                  </a:lnTo>
                  <a:moveTo>
                    <a:pt x="376" y="707"/>
                  </a:moveTo>
                  <a:lnTo>
                    <a:pt x="490" y="707"/>
                  </a:lnTo>
                  <a:lnTo>
                    <a:pt x="490" y="821"/>
                  </a:lnTo>
                  <a:lnTo>
                    <a:pt x="376" y="821"/>
                  </a:lnTo>
                  <a:lnTo>
                    <a:pt x="376" y="707"/>
                  </a:lnTo>
                  <a:moveTo>
                    <a:pt x="376" y="581"/>
                  </a:moveTo>
                  <a:lnTo>
                    <a:pt x="490" y="581"/>
                  </a:lnTo>
                  <a:lnTo>
                    <a:pt x="490" y="695"/>
                  </a:lnTo>
                  <a:lnTo>
                    <a:pt x="376" y="695"/>
                  </a:lnTo>
                  <a:lnTo>
                    <a:pt x="376" y="581"/>
                  </a:lnTo>
                  <a:moveTo>
                    <a:pt x="376" y="467"/>
                  </a:moveTo>
                  <a:lnTo>
                    <a:pt x="490" y="467"/>
                  </a:lnTo>
                  <a:lnTo>
                    <a:pt x="490" y="570"/>
                  </a:lnTo>
                  <a:lnTo>
                    <a:pt x="376" y="570"/>
                  </a:lnTo>
                  <a:lnTo>
                    <a:pt x="376" y="467"/>
                  </a:lnTo>
                  <a:moveTo>
                    <a:pt x="376" y="342"/>
                  </a:moveTo>
                  <a:lnTo>
                    <a:pt x="490" y="342"/>
                  </a:lnTo>
                  <a:lnTo>
                    <a:pt x="490" y="456"/>
                  </a:lnTo>
                  <a:lnTo>
                    <a:pt x="376" y="456"/>
                  </a:lnTo>
                  <a:lnTo>
                    <a:pt x="376" y="342"/>
                  </a:lnTo>
                  <a:moveTo>
                    <a:pt x="376" y="217"/>
                  </a:moveTo>
                  <a:lnTo>
                    <a:pt x="490" y="217"/>
                  </a:lnTo>
                  <a:lnTo>
                    <a:pt x="490" y="331"/>
                  </a:lnTo>
                  <a:lnTo>
                    <a:pt x="376" y="331"/>
                  </a:lnTo>
                  <a:lnTo>
                    <a:pt x="376" y="217"/>
                  </a:lnTo>
                  <a:moveTo>
                    <a:pt x="376" y="103"/>
                  </a:moveTo>
                  <a:lnTo>
                    <a:pt x="490" y="103"/>
                  </a:lnTo>
                  <a:lnTo>
                    <a:pt x="490" y="205"/>
                  </a:lnTo>
                  <a:lnTo>
                    <a:pt x="376" y="205"/>
                  </a:lnTo>
                  <a:lnTo>
                    <a:pt x="376" y="10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9"/>
            <p:cNvSpPr>
              <a:spLocks noEditPoints="1"/>
            </p:cNvSpPr>
            <p:nvPr/>
          </p:nvSpPr>
          <p:spPr bwMode="auto">
            <a:xfrm>
              <a:off x="6203044" y="2475817"/>
              <a:ext cx="633413" cy="1411288"/>
            </a:xfrm>
            <a:custGeom>
              <a:avLst/>
              <a:gdLst>
                <a:gd name="T0" fmla="*/ 0 w 399"/>
                <a:gd name="T1" fmla="*/ 889 h 889"/>
                <a:gd name="T2" fmla="*/ 399 w 399"/>
                <a:gd name="T3" fmla="*/ 0 h 889"/>
                <a:gd name="T4" fmla="*/ 296 w 399"/>
                <a:gd name="T5" fmla="*/ 421 h 889"/>
                <a:gd name="T6" fmla="*/ 365 w 399"/>
                <a:gd name="T7" fmla="*/ 490 h 889"/>
                <a:gd name="T8" fmla="*/ 296 w 399"/>
                <a:gd name="T9" fmla="*/ 421 h 889"/>
                <a:gd name="T10" fmla="*/ 365 w 399"/>
                <a:gd name="T11" fmla="*/ 353 h 889"/>
                <a:gd name="T12" fmla="*/ 296 w 399"/>
                <a:gd name="T13" fmla="*/ 410 h 889"/>
                <a:gd name="T14" fmla="*/ 296 w 399"/>
                <a:gd name="T15" fmla="*/ 273 h 889"/>
                <a:gd name="T16" fmla="*/ 365 w 399"/>
                <a:gd name="T17" fmla="*/ 342 h 889"/>
                <a:gd name="T18" fmla="*/ 296 w 399"/>
                <a:gd name="T19" fmla="*/ 273 h 889"/>
                <a:gd name="T20" fmla="*/ 365 w 399"/>
                <a:gd name="T21" fmla="*/ 205 h 889"/>
                <a:gd name="T22" fmla="*/ 296 w 399"/>
                <a:gd name="T23" fmla="*/ 273 h 889"/>
                <a:gd name="T24" fmla="*/ 296 w 399"/>
                <a:gd name="T25" fmla="*/ 125 h 889"/>
                <a:gd name="T26" fmla="*/ 365 w 399"/>
                <a:gd name="T27" fmla="*/ 194 h 889"/>
                <a:gd name="T28" fmla="*/ 296 w 399"/>
                <a:gd name="T29" fmla="*/ 125 h 889"/>
                <a:gd name="T30" fmla="*/ 365 w 399"/>
                <a:gd name="T31" fmla="*/ 57 h 889"/>
                <a:gd name="T32" fmla="*/ 296 w 399"/>
                <a:gd name="T33" fmla="*/ 125 h 889"/>
                <a:gd name="T34" fmla="*/ 228 w 399"/>
                <a:gd name="T35" fmla="*/ 421 h 889"/>
                <a:gd name="T36" fmla="*/ 296 w 399"/>
                <a:gd name="T37" fmla="*/ 490 h 889"/>
                <a:gd name="T38" fmla="*/ 228 w 399"/>
                <a:gd name="T39" fmla="*/ 421 h 889"/>
                <a:gd name="T40" fmla="*/ 296 w 399"/>
                <a:gd name="T41" fmla="*/ 353 h 889"/>
                <a:gd name="T42" fmla="*/ 228 w 399"/>
                <a:gd name="T43" fmla="*/ 410 h 889"/>
                <a:gd name="T44" fmla="*/ 228 w 399"/>
                <a:gd name="T45" fmla="*/ 273 h 889"/>
                <a:gd name="T46" fmla="*/ 296 w 399"/>
                <a:gd name="T47" fmla="*/ 342 h 889"/>
                <a:gd name="T48" fmla="*/ 228 w 399"/>
                <a:gd name="T49" fmla="*/ 273 h 889"/>
                <a:gd name="T50" fmla="*/ 296 w 399"/>
                <a:gd name="T51" fmla="*/ 205 h 889"/>
                <a:gd name="T52" fmla="*/ 228 w 399"/>
                <a:gd name="T53" fmla="*/ 273 h 889"/>
                <a:gd name="T54" fmla="*/ 228 w 399"/>
                <a:gd name="T55" fmla="*/ 125 h 889"/>
                <a:gd name="T56" fmla="*/ 296 w 399"/>
                <a:gd name="T57" fmla="*/ 194 h 889"/>
                <a:gd name="T58" fmla="*/ 228 w 399"/>
                <a:gd name="T59" fmla="*/ 125 h 889"/>
                <a:gd name="T60" fmla="*/ 296 w 399"/>
                <a:gd name="T61" fmla="*/ 57 h 889"/>
                <a:gd name="T62" fmla="*/ 228 w 399"/>
                <a:gd name="T63" fmla="*/ 125 h 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9" h="889">
                  <a:moveTo>
                    <a:pt x="0" y="0"/>
                  </a:moveTo>
                  <a:lnTo>
                    <a:pt x="0" y="889"/>
                  </a:lnTo>
                  <a:lnTo>
                    <a:pt x="399" y="889"/>
                  </a:lnTo>
                  <a:lnTo>
                    <a:pt x="399" y="0"/>
                  </a:lnTo>
                  <a:lnTo>
                    <a:pt x="0" y="0"/>
                  </a:lnTo>
                  <a:close/>
                  <a:moveTo>
                    <a:pt x="296" y="421"/>
                  </a:moveTo>
                  <a:lnTo>
                    <a:pt x="365" y="421"/>
                  </a:lnTo>
                  <a:lnTo>
                    <a:pt x="365" y="490"/>
                  </a:lnTo>
                  <a:lnTo>
                    <a:pt x="296" y="490"/>
                  </a:lnTo>
                  <a:lnTo>
                    <a:pt x="296" y="421"/>
                  </a:lnTo>
                  <a:close/>
                  <a:moveTo>
                    <a:pt x="296" y="353"/>
                  </a:moveTo>
                  <a:lnTo>
                    <a:pt x="365" y="353"/>
                  </a:lnTo>
                  <a:lnTo>
                    <a:pt x="365" y="410"/>
                  </a:lnTo>
                  <a:lnTo>
                    <a:pt x="296" y="410"/>
                  </a:lnTo>
                  <a:lnTo>
                    <a:pt x="296" y="353"/>
                  </a:lnTo>
                  <a:close/>
                  <a:moveTo>
                    <a:pt x="296" y="273"/>
                  </a:moveTo>
                  <a:lnTo>
                    <a:pt x="365" y="273"/>
                  </a:lnTo>
                  <a:lnTo>
                    <a:pt x="365" y="342"/>
                  </a:lnTo>
                  <a:lnTo>
                    <a:pt x="296" y="342"/>
                  </a:lnTo>
                  <a:lnTo>
                    <a:pt x="296" y="273"/>
                  </a:lnTo>
                  <a:close/>
                  <a:moveTo>
                    <a:pt x="296" y="205"/>
                  </a:moveTo>
                  <a:lnTo>
                    <a:pt x="365" y="205"/>
                  </a:lnTo>
                  <a:lnTo>
                    <a:pt x="365" y="273"/>
                  </a:lnTo>
                  <a:lnTo>
                    <a:pt x="296" y="273"/>
                  </a:lnTo>
                  <a:lnTo>
                    <a:pt x="296" y="205"/>
                  </a:lnTo>
                  <a:close/>
                  <a:moveTo>
                    <a:pt x="296" y="125"/>
                  </a:moveTo>
                  <a:lnTo>
                    <a:pt x="365" y="125"/>
                  </a:lnTo>
                  <a:lnTo>
                    <a:pt x="365" y="194"/>
                  </a:lnTo>
                  <a:lnTo>
                    <a:pt x="296" y="194"/>
                  </a:lnTo>
                  <a:lnTo>
                    <a:pt x="296" y="125"/>
                  </a:lnTo>
                  <a:close/>
                  <a:moveTo>
                    <a:pt x="296" y="57"/>
                  </a:moveTo>
                  <a:lnTo>
                    <a:pt x="365" y="57"/>
                  </a:lnTo>
                  <a:lnTo>
                    <a:pt x="365" y="125"/>
                  </a:lnTo>
                  <a:lnTo>
                    <a:pt x="296" y="125"/>
                  </a:lnTo>
                  <a:lnTo>
                    <a:pt x="296" y="57"/>
                  </a:lnTo>
                  <a:close/>
                  <a:moveTo>
                    <a:pt x="228" y="421"/>
                  </a:moveTo>
                  <a:lnTo>
                    <a:pt x="296" y="421"/>
                  </a:lnTo>
                  <a:lnTo>
                    <a:pt x="296" y="490"/>
                  </a:lnTo>
                  <a:lnTo>
                    <a:pt x="228" y="490"/>
                  </a:lnTo>
                  <a:lnTo>
                    <a:pt x="228" y="421"/>
                  </a:lnTo>
                  <a:close/>
                  <a:moveTo>
                    <a:pt x="228" y="353"/>
                  </a:moveTo>
                  <a:lnTo>
                    <a:pt x="296" y="353"/>
                  </a:lnTo>
                  <a:lnTo>
                    <a:pt x="296" y="410"/>
                  </a:lnTo>
                  <a:lnTo>
                    <a:pt x="228" y="410"/>
                  </a:lnTo>
                  <a:lnTo>
                    <a:pt x="228" y="353"/>
                  </a:lnTo>
                  <a:close/>
                  <a:moveTo>
                    <a:pt x="228" y="273"/>
                  </a:moveTo>
                  <a:lnTo>
                    <a:pt x="296" y="273"/>
                  </a:lnTo>
                  <a:lnTo>
                    <a:pt x="296" y="342"/>
                  </a:lnTo>
                  <a:lnTo>
                    <a:pt x="228" y="342"/>
                  </a:lnTo>
                  <a:lnTo>
                    <a:pt x="228" y="273"/>
                  </a:lnTo>
                  <a:close/>
                  <a:moveTo>
                    <a:pt x="228" y="205"/>
                  </a:moveTo>
                  <a:lnTo>
                    <a:pt x="296" y="205"/>
                  </a:lnTo>
                  <a:lnTo>
                    <a:pt x="296" y="273"/>
                  </a:lnTo>
                  <a:lnTo>
                    <a:pt x="228" y="273"/>
                  </a:lnTo>
                  <a:lnTo>
                    <a:pt x="228" y="205"/>
                  </a:lnTo>
                  <a:close/>
                  <a:moveTo>
                    <a:pt x="228" y="125"/>
                  </a:moveTo>
                  <a:lnTo>
                    <a:pt x="296" y="125"/>
                  </a:lnTo>
                  <a:lnTo>
                    <a:pt x="296" y="194"/>
                  </a:lnTo>
                  <a:lnTo>
                    <a:pt x="228" y="194"/>
                  </a:lnTo>
                  <a:lnTo>
                    <a:pt x="228" y="125"/>
                  </a:lnTo>
                  <a:close/>
                  <a:moveTo>
                    <a:pt x="228" y="57"/>
                  </a:moveTo>
                  <a:lnTo>
                    <a:pt x="296" y="57"/>
                  </a:lnTo>
                  <a:lnTo>
                    <a:pt x="296" y="125"/>
                  </a:lnTo>
                  <a:lnTo>
                    <a:pt x="228" y="125"/>
                  </a:lnTo>
                  <a:lnTo>
                    <a:pt x="228" y="57"/>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0"/>
            <p:cNvSpPr>
              <a:spLocks noEditPoints="1"/>
            </p:cNvSpPr>
            <p:nvPr/>
          </p:nvSpPr>
          <p:spPr bwMode="auto">
            <a:xfrm>
              <a:off x="6203044" y="2475817"/>
              <a:ext cx="633413" cy="1411288"/>
            </a:xfrm>
            <a:custGeom>
              <a:avLst/>
              <a:gdLst>
                <a:gd name="T0" fmla="*/ 0 w 399"/>
                <a:gd name="T1" fmla="*/ 889 h 889"/>
                <a:gd name="T2" fmla="*/ 399 w 399"/>
                <a:gd name="T3" fmla="*/ 0 h 889"/>
                <a:gd name="T4" fmla="*/ 296 w 399"/>
                <a:gd name="T5" fmla="*/ 421 h 889"/>
                <a:gd name="T6" fmla="*/ 365 w 399"/>
                <a:gd name="T7" fmla="*/ 490 h 889"/>
                <a:gd name="T8" fmla="*/ 296 w 399"/>
                <a:gd name="T9" fmla="*/ 421 h 889"/>
                <a:gd name="T10" fmla="*/ 365 w 399"/>
                <a:gd name="T11" fmla="*/ 353 h 889"/>
                <a:gd name="T12" fmla="*/ 296 w 399"/>
                <a:gd name="T13" fmla="*/ 410 h 889"/>
                <a:gd name="T14" fmla="*/ 296 w 399"/>
                <a:gd name="T15" fmla="*/ 273 h 889"/>
                <a:gd name="T16" fmla="*/ 365 w 399"/>
                <a:gd name="T17" fmla="*/ 342 h 889"/>
                <a:gd name="T18" fmla="*/ 296 w 399"/>
                <a:gd name="T19" fmla="*/ 273 h 889"/>
                <a:gd name="T20" fmla="*/ 365 w 399"/>
                <a:gd name="T21" fmla="*/ 205 h 889"/>
                <a:gd name="T22" fmla="*/ 296 w 399"/>
                <a:gd name="T23" fmla="*/ 273 h 889"/>
                <a:gd name="T24" fmla="*/ 296 w 399"/>
                <a:gd name="T25" fmla="*/ 125 h 889"/>
                <a:gd name="T26" fmla="*/ 365 w 399"/>
                <a:gd name="T27" fmla="*/ 194 h 889"/>
                <a:gd name="T28" fmla="*/ 296 w 399"/>
                <a:gd name="T29" fmla="*/ 125 h 889"/>
                <a:gd name="T30" fmla="*/ 365 w 399"/>
                <a:gd name="T31" fmla="*/ 57 h 889"/>
                <a:gd name="T32" fmla="*/ 296 w 399"/>
                <a:gd name="T33" fmla="*/ 125 h 889"/>
                <a:gd name="T34" fmla="*/ 228 w 399"/>
                <a:gd name="T35" fmla="*/ 421 h 889"/>
                <a:gd name="T36" fmla="*/ 296 w 399"/>
                <a:gd name="T37" fmla="*/ 490 h 889"/>
                <a:gd name="T38" fmla="*/ 228 w 399"/>
                <a:gd name="T39" fmla="*/ 421 h 889"/>
                <a:gd name="T40" fmla="*/ 296 w 399"/>
                <a:gd name="T41" fmla="*/ 353 h 889"/>
                <a:gd name="T42" fmla="*/ 228 w 399"/>
                <a:gd name="T43" fmla="*/ 410 h 889"/>
                <a:gd name="T44" fmla="*/ 228 w 399"/>
                <a:gd name="T45" fmla="*/ 273 h 889"/>
                <a:gd name="T46" fmla="*/ 296 w 399"/>
                <a:gd name="T47" fmla="*/ 342 h 889"/>
                <a:gd name="T48" fmla="*/ 228 w 399"/>
                <a:gd name="T49" fmla="*/ 273 h 889"/>
                <a:gd name="T50" fmla="*/ 296 w 399"/>
                <a:gd name="T51" fmla="*/ 205 h 889"/>
                <a:gd name="T52" fmla="*/ 228 w 399"/>
                <a:gd name="T53" fmla="*/ 273 h 889"/>
                <a:gd name="T54" fmla="*/ 228 w 399"/>
                <a:gd name="T55" fmla="*/ 125 h 889"/>
                <a:gd name="T56" fmla="*/ 296 w 399"/>
                <a:gd name="T57" fmla="*/ 194 h 889"/>
                <a:gd name="T58" fmla="*/ 228 w 399"/>
                <a:gd name="T59" fmla="*/ 125 h 889"/>
                <a:gd name="T60" fmla="*/ 296 w 399"/>
                <a:gd name="T61" fmla="*/ 57 h 889"/>
                <a:gd name="T62" fmla="*/ 228 w 399"/>
                <a:gd name="T63" fmla="*/ 125 h 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9" h="889">
                  <a:moveTo>
                    <a:pt x="0" y="0"/>
                  </a:moveTo>
                  <a:lnTo>
                    <a:pt x="0" y="889"/>
                  </a:lnTo>
                  <a:lnTo>
                    <a:pt x="399" y="889"/>
                  </a:lnTo>
                  <a:lnTo>
                    <a:pt x="399" y="0"/>
                  </a:lnTo>
                  <a:lnTo>
                    <a:pt x="0" y="0"/>
                  </a:lnTo>
                  <a:moveTo>
                    <a:pt x="296" y="421"/>
                  </a:moveTo>
                  <a:lnTo>
                    <a:pt x="365" y="421"/>
                  </a:lnTo>
                  <a:lnTo>
                    <a:pt x="365" y="490"/>
                  </a:lnTo>
                  <a:lnTo>
                    <a:pt x="296" y="490"/>
                  </a:lnTo>
                  <a:lnTo>
                    <a:pt x="296" y="421"/>
                  </a:lnTo>
                  <a:moveTo>
                    <a:pt x="296" y="353"/>
                  </a:moveTo>
                  <a:lnTo>
                    <a:pt x="365" y="353"/>
                  </a:lnTo>
                  <a:lnTo>
                    <a:pt x="365" y="410"/>
                  </a:lnTo>
                  <a:lnTo>
                    <a:pt x="296" y="410"/>
                  </a:lnTo>
                  <a:lnTo>
                    <a:pt x="296" y="353"/>
                  </a:lnTo>
                  <a:moveTo>
                    <a:pt x="296" y="273"/>
                  </a:moveTo>
                  <a:lnTo>
                    <a:pt x="365" y="273"/>
                  </a:lnTo>
                  <a:lnTo>
                    <a:pt x="365" y="342"/>
                  </a:lnTo>
                  <a:lnTo>
                    <a:pt x="296" y="342"/>
                  </a:lnTo>
                  <a:lnTo>
                    <a:pt x="296" y="273"/>
                  </a:lnTo>
                  <a:moveTo>
                    <a:pt x="296" y="205"/>
                  </a:moveTo>
                  <a:lnTo>
                    <a:pt x="365" y="205"/>
                  </a:lnTo>
                  <a:lnTo>
                    <a:pt x="365" y="273"/>
                  </a:lnTo>
                  <a:lnTo>
                    <a:pt x="296" y="273"/>
                  </a:lnTo>
                  <a:lnTo>
                    <a:pt x="296" y="205"/>
                  </a:lnTo>
                  <a:moveTo>
                    <a:pt x="296" y="125"/>
                  </a:moveTo>
                  <a:lnTo>
                    <a:pt x="365" y="125"/>
                  </a:lnTo>
                  <a:lnTo>
                    <a:pt x="365" y="194"/>
                  </a:lnTo>
                  <a:lnTo>
                    <a:pt x="296" y="194"/>
                  </a:lnTo>
                  <a:lnTo>
                    <a:pt x="296" y="125"/>
                  </a:lnTo>
                  <a:moveTo>
                    <a:pt x="296" y="57"/>
                  </a:moveTo>
                  <a:lnTo>
                    <a:pt x="365" y="57"/>
                  </a:lnTo>
                  <a:lnTo>
                    <a:pt x="365" y="125"/>
                  </a:lnTo>
                  <a:lnTo>
                    <a:pt x="296" y="125"/>
                  </a:lnTo>
                  <a:lnTo>
                    <a:pt x="296" y="57"/>
                  </a:lnTo>
                  <a:moveTo>
                    <a:pt x="228" y="421"/>
                  </a:moveTo>
                  <a:lnTo>
                    <a:pt x="296" y="421"/>
                  </a:lnTo>
                  <a:lnTo>
                    <a:pt x="296" y="490"/>
                  </a:lnTo>
                  <a:lnTo>
                    <a:pt x="228" y="490"/>
                  </a:lnTo>
                  <a:lnTo>
                    <a:pt x="228" y="421"/>
                  </a:lnTo>
                  <a:moveTo>
                    <a:pt x="228" y="353"/>
                  </a:moveTo>
                  <a:lnTo>
                    <a:pt x="296" y="353"/>
                  </a:lnTo>
                  <a:lnTo>
                    <a:pt x="296" y="410"/>
                  </a:lnTo>
                  <a:lnTo>
                    <a:pt x="228" y="410"/>
                  </a:lnTo>
                  <a:lnTo>
                    <a:pt x="228" y="353"/>
                  </a:lnTo>
                  <a:moveTo>
                    <a:pt x="228" y="273"/>
                  </a:moveTo>
                  <a:lnTo>
                    <a:pt x="296" y="273"/>
                  </a:lnTo>
                  <a:lnTo>
                    <a:pt x="296" y="342"/>
                  </a:lnTo>
                  <a:lnTo>
                    <a:pt x="228" y="342"/>
                  </a:lnTo>
                  <a:lnTo>
                    <a:pt x="228" y="273"/>
                  </a:lnTo>
                  <a:moveTo>
                    <a:pt x="228" y="205"/>
                  </a:moveTo>
                  <a:lnTo>
                    <a:pt x="296" y="205"/>
                  </a:lnTo>
                  <a:lnTo>
                    <a:pt x="296" y="273"/>
                  </a:lnTo>
                  <a:lnTo>
                    <a:pt x="228" y="273"/>
                  </a:lnTo>
                  <a:lnTo>
                    <a:pt x="228" y="205"/>
                  </a:lnTo>
                  <a:moveTo>
                    <a:pt x="228" y="125"/>
                  </a:moveTo>
                  <a:lnTo>
                    <a:pt x="296" y="125"/>
                  </a:lnTo>
                  <a:lnTo>
                    <a:pt x="296" y="194"/>
                  </a:lnTo>
                  <a:lnTo>
                    <a:pt x="228" y="194"/>
                  </a:lnTo>
                  <a:lnTo>
                    <a:pt x="228" y="125"/>
                  </a:lnTo>
                  <a:moveTo>
                    <a:pt x="228" y="57"/>
                  </a:moveTo>
                  <a:lnTo>
                    <a:pt x="296" y="57"/>
                  </a:lnTo>
                  <a:lnTo>
                    <a:pt x="296" y="125"/>
                  </a:lnTo>
                  <a:lnTo>
                    <a:pt x="228" y="125"/>
                  </a:lnTo>
                  <a:lnTo>
                    <a:pt x="228" y="5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1"/>
            <p:cNvSpPr/>
            <p:nvPr/>
          </p:nvSpPr>
          <p:spPr bwMode="auto">
            <a:xfrm>
              <a:off x="5496607" y="3415617"/>
              <a:ext cx="1574800" cy="471488"/>
            </a:xfrm>
            <a:custGeom>
              <a:avLst/>
              <a:gdLst>
                <a:gd name="T0" fmla="*/ 0 w 87"/>
                <a:gd name="T1" fmla="*/ 23 h 26"/>
                <a:gd name="T2" fmla="*/ 24 w 87"/>
                <a:gd name="T3" fmla="*/ 0 h 26"/>
                <a:gd name="T4" fmla="*/ 43 w 87"/>
                <a:gd name="T5" fmla="*/ 11 h 26"/>
                <a:gd name="T6" fmla="*/ 53 w 87"/>
                <a:gd name="T7" fmla="*/ 8 h 26"/>
                <a:gd name="T8" fmla="*/ 68 w 87"/>
                <a:gd name="T9" fmla="*/ 16 h 26"/>
                <a:gd name="T10" fmla="*/ 74 w 87"/>
                <a:gd name="T11" fmla="*/ 14 h 26"/>
                <a:gd name="T12" fmla="*/ 87 w 87"/>
                <a:gd name="T13" fmla="*/ 26 h 26"/>
                <a:gd name="T14" fmla="*/ 0 w 87"/>
                <a:gd name="T15" fmla="*/ 26 h 26"/>
                <a:gd name="T16" fmla="*/ 0 w 87"/>
                <a:gd name="T17"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26">
                  <a:moveTo>
                    <a:pt x="0" y="23"/>
                  </a:moveTo>
                  <a:cubicBezTo>
                    <a:pt x="0" y="11"/>
                    <a:pt x="11" y="0"/>
                    <a:pt x="24" y="0"/>
                  </a:cubicBezTo>
                  <a:cubicBezTo>
                    <a:pt x="32" y="0"/>
                    <a:pt x="39" y="4"/>
                    <a:pt x="43" y="11"/>
                  </a:cubicBezTo>
                  <a:cubicBezTo>
                    <a:pt x="46" y="9"/>
                    <a:pt x="49" y="8"/>
                    <a:pt x="53" y="8"/>
                  </a:cubicBezTo>
                  <a:cubicBezTo>
                    <a:pt x="59" y="8"/>
                    <a:pt x="65" y="11"/>
                    <a:pt x="68" y="16"/>
                  </a:cubicBezTo>
                  <a:cubicBezTo>
                    <a:pt x="69" y="15"/>
                    <a:pt x="72" y="14"/>
                    <a:pt x="74" y="14"/>
                  </a:cubicBezTo>
                  <a:cubicBezTo>
                    <a:pt x="81" y="14"/>
                    <a:pt x="86" y="19"/>
                    <a:pt x="87" y="26"/>
                  </a:cubicBezTo>
                  <a:cubicBezTo>
                    <a:pt x="0" y="26"/>
                    <a:pt x="0" y="26"/>
                    <a:pt x="0" y="26"/>
                  </a:cubicBezTo>
                  <a:cubicBezTo>
                    <a:pt x="0" y="25"/>
                    <a:pt x="0" y="24"/>
                    <a:pt x="0" y="23"/>
                  </a:cubicBezTo>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2"/>
            <p:cNvSpPr/>
            <p:nvPr/>
          </p:nvSpPr>
          <p:spPr bwMode="auto">
            <a:xfrm>
              <a:off x="8701769" y="3561667"/>
              <a:ext cx="1103313" cy="325438"/>
            </a:xfrm>
            <a:custGeom>
              <a:avLst/>
              <a:gdLst>
                <a:gd name="T0" fmla="*/ 0 w 61"/>
                <a:gd name="T1" fmla="*/ 16 h 18"/>
                <a:gd name="T2" fmla="*/ 16 w 61"/>
                <a:gd name="T3" fmla="*/ 0 h 18"/>
                <a:gd name="T4" fmla="*/ 30 w 61"/>
                <a:gd name="T5" fmla="*/ 7 h 18"/>
                <a:gd name="T6" fmla="*/ 37 w 61"/>
                <a:gd name="T7" fmla="*/ 5 h 18"/>
                <a:gd name="T8" fmla="*/ 47 w 61"/>
                <a:gd name="T9" fmla="*/ 11 h 18"/>
                <a:gd name="T10" fmla="*/ 52 w 61"/>
                <a:gd name="T11" fmla="*/ 10 h 18"/>
                <a:gd name="T12" fmla="*/ 61 w 61"/>
                <a:gd name="T13" fmla="*/ 18 h 18"/>
                <a:gd name="T14" fmla="*/ 0 w 61"/>
                <a:gd name="T15" fmla="*/ 18 h 18"/>
                <a:gd name="T16" fmla="*/ 0 w 61"/>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8">
                  <a:moveTo>
                    <a:pt x="0" y="16"/>
                  </a:moveTo>
                  <a:cubicBezTo>
                    <a:pt x="0" y="7"/>
                    <a:pt x="7" y="0"/>
                    <a:pt x="16" y="0"/>
                  </a:cubicBezTo>
                  <a:cubicBezTo>
                    <a:pt x="22" y="0"/>
                    <a:pt x="27" y="3"/>
                    <a:pt x="30" y="7"/>
                  </a:cubicBezTo>
                  <a:cubicBezTo>
                    <a:pt x="32" y="6"/>
                    <a:pt x="34" y="5"/>
                    <a:pt x="37" y="5"/>
                  </a:cubicBezTo>
                  <a:cubicBezTo>
                    <a:pt x="41" y="5"/>
                    <a:pt x="45" y="8"/>
                    <a:pt x="47" y="11"/>
                  </a:cubicBezTo>
                  <a:cubicBezTo>
                    <a:pt x="49" y="10"/>
                    <a:pt x="50" y="10"/>
                    <a:pt x="52" y="10"/>
                  </a:cubicBezTo>
                  <a:cubicBezTo>
                    <a:pt x="57" y="10"/>
                    <a:pt x="60" y="13"/>
                    <a:pt x="61" y="18"/>
                  </a:cubicBezTo>
                  <a:cubicBezTo>
                    <a:pt x="0" y="18"/>
                    <a:pt x="0" y="18"/>
                    <a:pt x="0" y="18"/>
                  </a:cubicBezTo>
                  <a:cubicBezTo>
                    <a:pt x="0" y="17"/>
                    <a:pt x="0" y="17"/>
                    <a:pt x="0" y="16"/>
                  </a:cubicBezTo>
                  <a:close/>
                </a:path>
              </a:pathLst>
            </a:custGeom>
            <a:solidFill>
              <a:srgbClr val="B4D88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3"/>
            <p:cNvSpPr/>
            <p:nvPr/>
          </p:nvSpPr>
          <p:spPr bwMode="auto">
            <a:xfrm>
              <a:off x="9027207" y="3415617"/>
              <a:ext cx="1574800" cy="471488"/>
            </a:xfrm>
            <a:custGeom>
              <a:avLst/>
              <a:gdLst>
                <a:gd name="T0" fmla="*/ 87 w 87"/>
                <a:gd name="T1" fmla="*/ 23 h 26"/>
                <a:gd name="T2" fmla="*/ 63 w 87"/>
                <a:gd name="T3" fmla="*/ 0 h 26"/>
                <a:gd name="T4" fmla="*/ 44 w 87"/>
                <a:gd name="T5" fmla="*/ 11 h 26"/>
                <a:gd name="T6" fmla="*/ 34 w 87"/>
                <a:gd name="T7" fmla="*/ 8 h 26"/>
                <a:gd name="T8" fmla="*/ 19 w 87"/>
                <a:gd name="T9" fmla="*/ 16 h 26"/>
                <a:gd name="T10" fmla="*/ 13 w 87"/>
                <a:gd name="T11" fmla="*/ 14 h 26"/>
                <a:gd name="T12" fmla="*/ 0 w 87"/>
                <a:gd name="T13" fmla="*/ 26 h 26"/>
                <a:gd name="T14" fmla="*/ 87 w 87"/>
                <a:gd name="T15" fmla="*/ 26 h 26"/>
                <a:gd name="T16" fmla="*/ 87 w 87"/>
                <a:gd name="T17"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26">
                  <a:moveTo>
                    <a:pt x="87" y="23"/>
                  </a:moveTo>
                  <a:cubicBezTo>
                    <a:pt x="87" y="11"/>
                    <a:pt x="76" y="0"/>
                    <a:pt x="63" y="0"/>
                  </a:cubicBezTo>
                  <a:cubicBezTo>
                    <a:pt x="55" y="0"/>
                    <a:pt x="48" y="4"/>
                    <a:pt x="44" y="11"/>
                  </a:cubicBezTo>
                  <a:cubicBezTo>
                    <a:pt x="41" y="9"/>
                    <a:pt x="38" y="8"/>
                    <a:pt x="34" y="8"/>
                  </a:cubicBezTo>
                  <a:cubicBezTo>
                    <a:pt x="28" y="8"/>
                    <a:pt x="22" y="11"/>
                    <a:pt x="19" y="16"/>
                  </a:cubicBezTo>
                  <a:cubicBezTo>
                    <a:pt x="17" y="15"/>
                    <a:pt x="15" y="14"/>
                    <a:pt x="13" y="14"/>
                  </a:cubicBezTo>
                  <a:cubicBezTo>
                    <a:pt x="6" y="14"/>
                    <a:pt x="1" y="19"/>
                    <a:pt x="0" y="26"/>
                  </a:cubicBezTo>
                  <a:cubicBezTo>
                    <a:pt x="87" y="26"/>
                    <a:pt x="87" y="26"/>
                    <a:pt x="87" y="26"/>
                  </a:cubicBezTo>
                  <a:cubicBezTo>
                    <a:pt x="87" y="25"/>
                    <a:pt x="87" y="24"/>
                    <a:pt x="87" y="23"/>
                  </a:cubicBez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4"/>
            <p:cNvSpPr/>
            <p:nvPr/>
          </p:nvSpPr>
          <p:spPr bwMode="auto">
            <a:xfrm>
              <a:off x="6853919" y="3561667"/>
              <a:ext cx="544513" cy="325438"/>
            </a:xfrm>
            <a:custGeom>
              <a:avLst/>
              <a:gdLst>
                <a:gd name="T0" fmla="*/ 13 w 30"/>
                <a:gd name="T1" fmla="*/ 0 h 18"/>
                <a:gd name="T2" fmla="*/ 0 w 30"/>
                <a:gd name="T3" fmla="*/ 6 h 18"/>
                <a:gd name="T4" fmla="*/ 12 w 30"/>
                <a:gd name="T5" fmla="*/ 18 h 18"/>
                <a:gd name="T6" fmla="*/ 30 w 30"/>
                <a:gd name="T7" fmla="*/ 18 h 18"/>
                <a:gd name="T8" fmla="*/ 30 w 30"/>
                <a:gd name="T9" fmla="*/ 16 h 18"/>
                <a:gd name="T10" fmla="*/ 13 w 30"/>
                <a:gd name="T11" fmla="*/ 0 h 18"/>
              </a:gdLst>
              <a:ahLst/>
              <a:cxnLst>
                <a:cxn ang="0">
                  <a:pos x="T0" y="T1"/>
                </a:cxn>
                <a:cxn ang="0">
                  <a:pos x="T2" y="T3"/>
                </a:cxn>
                <a:cxn ang="0">
                  <a:pos x="T4" y="T5"/>
                </a:cxn>
                <a:cxn ang="0">
                  <a:pos x="T6" y="T7"/>
                </a:cxn>
                <a:cxn ang="0">
                  <a:pos x="T8" y="T9"/>
                </a:cxn>
                <a:cxn ang="0">
                  <a:pos x="T10" y="T11"/>
                </a:cxn>
              </a:cxnLst>
              <a:rect l="0" t="0" r="r" b="b"/>
              <a:pathLst>
                <a:path w="30" h="18">
                  <a:moveTo>
                    <a:pt x="13" y="0"/>
                  </a:moveTo>
                  <a:cubicBezTo>
                    <a:pt x="8" y="0"/>
                    <a:pt x="3" y="2"/>
                    <a:pt x="0" y="6"/>
                  </a:cubicBezTo>
                  <a:cubicBezTo>
                    <a:pt x="6" y="7"/>
                    <a:pt x="11" y="12"/>
                    <a:pt x="12" y="18"/>
                  </a:cubicBezTo>
                  <a:cubicBezTo>
                    <a:pt x="30" y="18"/>
                    <a:pt x="30" y="18"/>
                    <a:pt x="30" y="18"/>
                  </a:cubicBezTo>
                  <a:cubicBezTo>
                    <a:pt x="30" y="17"/>
                    <a:pt x="30" y="17"/>
                    <a:pt x="30" y="16"/>
                  </a:cubicBezTo>
                  <a:cubicBezTo>
                    <a:pt x="30" y="7"/>
                    <a:pt x="22" y="0"/>
                    <a:pt x="13" y="0"/>
                  </a:cubicBezTo>
                </a:path>
              </a:pathLst>
            </a:custGeom>
            <a:solidFill>
              <a:srgbClr val="AD490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5"/>
            <p:cNvSpPr/>
            <p:nvPr/>
          </p:nvSpPr>
          <p:spPr bwMode="auto">
            <a:xfrm>
              <a:off x="6691994" y="3652154"/>
              <a:ext cx="127000" cy="53975"/>
            </a:xfrm>
            <a:custGeom>
              <a:avLst/>
              <a:gdLst>
                <a:gd name="T0" fmla="*/ 2 w 7"/>
                <a:gd name="T1" fmla="*/ 0 h 3"/>
                <a:gd name="T2" fmla="*/ 0 w 7"/>
                <a:gd name="T3" fmla="*/ 0 h 3"/>
                <a:gd name="T4" fmla="*/ 2 w 7"/>
                <a:gd name="T5" fmla="*/ 3 h 3"/>
                <a:gd name="T6" fmla="*/ 7 w 7"/>
                <a:gd name="T7" fmla="*/ 1 h 3"/>
                <a:gd name="T8" fmla="*/ 2 w 7"/>
                <a:gd name="T9" fmla="*/ 0 h 3"/>
              </a:gdLst>
              <a:ahLst/>
              <a:cxnLst>
                <a:cxn ang="0">
                  <a:pos x="T0" y="T1"/>
                </a:cxn>
                <a:cxn ang="0">
                  <a:pos x="T2" y="T3"/>
                </a:cxn>
                <a:cxn ang="0">
                  <a:pos x="T4" y="T5"/>
                </a:cxn>
                <a:cxn ang="0">
                  <a:pos x="T6" y="T7"/>
                </a:cxn>
                <a:cxn ang="0">
                  <a:pos x="T8" y="T9"/>
                </a:cxn>
              </a:cxnLst>
              <a:rect l="0" t="0" r="r" b="b"/>
              <a:pathLst>
                <a:path w="7" h="3">
                  <a:moveTo>
                    <a:pt x="2" y="0"/>
                  </a:moveTo>
                  <a:cubicBezTo>
                    <a:pt x="1" y="0"/>
                    <a:pt x="0" y="0"/>
                    <a:pt x="0" y="0"/>
                  </a:cubicBezTo>
                  <a:cubicBezTo>
                    <a:pt x="0" y="1"/>
                    <a:pt x="1" y="2"/>
                    <a:pt x="2" y="3"/>
                  </a:cubicBezTo>
                  <a:cubicBezTo>
                    <a:pt x="3" y="2"/>
                    <a:pt x="5" y="1"/>
                    <a:pt x="7" y="1"/>
                  </a:cubicBezTo>
                  <a:cubicBezTo>
                    <a:pt x="5" y="1"/>
                    <a:pt x="4" y="0"/>
                    <a:pt x="2" y="0"/>
                  </a:cubicBezTo>
                </a:path>
              </a:pathLst>
            </a:custGeom>
            <a:solidFill>
              <a:srgbClr val="0095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6"/>
            <p:cNvSpPr/>
            <p:nvPr/>
          </p:nvSpPr>
          <p:spPr bwMode="auto">
            <a:xfrm>
              <a:off x="6293532" y="3652154"/>
              <a:ext cx="777875" cy="234950"/>
            </a:xfrm>
            <a:custGeom>
              <a:avLst/>
              <a:gdLst>
                <a:gd name="T0" fmla="*/ 22 w 43"/>
                <a:gd name="T1" fmla="*/ 0 h 13"/>
                <a:gd name="T2" fmla="*/ 14 w 43"/>
                <a:gd name="T3" fmla="*/ 6 h 13"/>
                <a:gd name="T4" fmla="*/ 9 w 43"/>
                <a:gd name="T5" fmla="*/ 5 h 13"/>
                <a:gd name="T6" fmla="*/ 0 w 43"/>
                <a:gd name="T7" fmla="*/ 13 h 13"/>
                <a:gd name="T8" fmla="*/ 43 w 43"/>
                <a:gd name="T9" fmla="*/ 13 h 13"/>
                <a:gd name="T10" fmla="*/ 31 w 43"/>
                <a:gd name="T11" fmla="*/ 1 h 13"/>
                <a:gd name="T12" fmla="*/ 31 w 43"/>
                <a:gd name="T13" fmla="*/ 2 h 13"/>
                <a:gd name="T14" fmla="*/ 29 w 43"/>
                <a:gd name="T15" fmla="*/ 1 h 13"/>
                <a:gd name="T16" fmla="*/ 24 w 43"/>
                <a:gd name="T17" fmla="*/ 3 h 13"/>
                <a:gd name="T18" fmla="*/ 22 w 43"/>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13">
                  <a:moveTo>
                    <a:pt x="22" y="0"/>
                  </a:moveTo>
                  <a:cubicBezTo>
                    <a:pt x="18" y="1"/>
                    <a:pt x="15" y="3"/>
                    <a:pt x="14" y="6"/>
                  </a:cubicBezTo>
                  <a:cubicBezTo>
                    <a:pt x="12" y="5"/>
                    <a:pt x="11" y="5"/>
                    <a:pt x="9" y="5"/>
                  </a:cubicBezTo>
                  <a:cubicBezTo>
                    <a:pt x="4" y="5"/>
                    <a:pt x="0" y="8"/>
                    <a:pt x="0" y="13"/>
                  </a:cubicBezTo>
                  <a:cubicBezTo>
                    <a:pt x="43" y="13"/>
                    <a:pt x="43" y="13"/>
                    <a:pt x="43" y="13"/>
                  </a:cubicBezTo>
                  <a:cubicBezTo>
                    <a:pt x="42" y="7"/>
                    <a:pt x="37" y="2"/>
                    <a:pt x="31" y="1"/>
                  </a:cubicBezTo>
                  <a:cubicBezTo>
                    <a:pt x="31" y="2"/>
                    <a:pt x="31" y="2"/>
                    <a:pt x="31" y="2"/>
                  </a:cubicBezTo>
                  <a:cubicBezTo>
                    <a:pt x="30" y="2"/>
                    <a:pt x="30" y="2"/>
                    <a:pt x="29" y="1"/>
                  </a:cubicBezTo>
                  <a:cubicBezTo>
                    <a:pt x="27" y="1"/>
                    <a:pt x="25" y="2"/>
                    <a:pt x="24" y="3"/>
                  </a:cubicBezTo>
                  <a:cubicBezTo>
                    <a:pt x="23" y="2"/>
                    <a:pt x="22" y="1"/>
                    <a:pt x="22" y="0"/>
                  </a:cubicBezTo>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7"/>
            <p:cNvSpPr/>
            <p:nvPr/>
          </p:nvSpPr>
          <p:spPr bwMode="auto">
            <a:xfrm>
              <a:off x="7506382" y="3633104"/>
              <a:ext cx="560388" cy="254000"/>
            </a:xfrm>
            <a:custGeom>
              <a:avLst/>
              <a:gdLst>
                <a:gd name="T0" fmla="*/ 15 w 31"/>
                <a:gd name="T1" fmla="*/ 0 h 14"/>
                <a:gd name="T2" fmla="*/ 31 w 31"/>
                <a:gd name="T3" fmla="*/ 14 h 14"/>
                <a:gd name="T4" fmla="*/ 0 w 31"/>
                <a:gd name="T5" fmla="*/ 14 h 14"/>
                <a:gd name="T6" fmla="*/ 15 w 31"/>
                <a:gd name="T7" fmla="*/ 0 h 14"/>
              </a:gdLst>
              <a:ahLst/>
              <a:cxnLst>
                <a:cxn ang="0">
                  <a:pos x="T0" y="T1"/>
                </a:cxn>
                <a:cxn ang="0">
                  <a:pos x="T2" y="T3"/>
                </a:cxn>
                <a:cxn ang="0">
                  <a:pos x="T4" y="T5"/>
                </a:cxn>
                <a:cxn ang="0">
                  <a:pos x="T6" y="T7"/>
                </a:cxn>
              </a:cxnLst>
              <a:rect l="0" t="0" r="r" b="b"/>
              <a:pathLst>
                <a:path w="31" h="14">
                  <a:moveTo>
                    <a:pt x="15" y="0"/>
                  </a:moveTo>
                  <a:cubicBezTo>
                    <a:pt x="23" y="0"/>
                    <a:pt x="30" y="6"/>
                    <a:pt x="31" y="14"/>
                  </a:cubicBezTo>
                  <a:cubicBezTo>
                    <a:pt x="0" y="14"/>
                    <a:pt x="0" y="14"/>
                    <a:pt x="0" y="14"/>
                  </a:cubicBezTo>
                  <a:cubicBezTo>
                    <a:pt x="0" y="6"/>
                    <a:pt x="7" y="0"/>
                    <a:pt x="15" y="0"/>
                  </a:cubicBezTo>
                  <a:close/>
                </a:path>
              </a:pathLst>
            </a:custGeom>
            <a:solidFill>
              <a:srgbClr val="6CB3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8"/>
            <p:cNvSpPr/>
            <p:nvPr/>
          </p:nvSpPr>
          <p:spPr bwMode="auto">
            <a:xfrm>
              <a:off x="8249332" y="2710767"/>
              <a:ext cx="650875" cy="633413"/>
            </a:xfrm>
            <a:custGeom>
              <a:avLst/>
              <a:gdLst>
                <a:gd name="T0" fmla="*/ 0 w 36"/>
                <a:gd name="T1" fmla="*/ 18 h 35"/>
                <a:gd name="T2" fmla="*/ 3 w 36"/>
                <a:gd name="T3" fmla="*/ 13 h 35"/>
                <a:gd name="T4" fmla="*/ 3 w 36"/>
                <a:gd name="T5" fmla="*/ 11 h 35"/>
                <a:gd name="T6" fmla="*/ 10 w 36"/>
                <a:gd name="T7" fmla="*/ 4 h 35"/>
                <a:gd name="T8" fmla="*/ 14 w 36"/>
                <a:gd name="T9" fmla="*/ 5 h 35"/>
                <a:gd name="T10" fmla="*/ 16 w 36"/>
                <a:gd name="T11" fmla="*/ 4 h 35"/>
                <a:gd name="T12" fmla="*/ 21 w 36"/>
                <a:gd name="T13" fmla="*/ 0 h 35"/>
                <a:gd name="T14" fmla="*/ 26 w 36"/>
                <a:gd name="T15" fmla="*/ 6 h 35"/>
                <a:gd name="T16" fmla="*/ 26 w 36"/>
                <a:gd name="T17" fmla="*/ 6 h 35"/>
                <a:gd name="T18" fmla="*/ 30 w 36"/>
                <a:gd name="T19" fmla="*/ 10 h 35"/>
                <a:gd name="T20" fmla="*/ 29 w 36"/>
                <a:gd name="T21" fmla="*/ 12 h 35"/>
                <a:gd name="T22" fmla="*/ 29 w 36"/>
                <a:gd name="T23" fmla="*/ 13 h 35"/>
                <a:gd name="T24" fmla="*/ 36 w 36"/>
                <a:gd name="T25" fmla="*/ 20 h 35"/>
                <a:gd name="T26" fmla="*/ 32 w 36"/>
                <a:gd name="T27" fmla="*/ 26 h 35"/>
                <a:gd name="T28" fmla="*/ 32 w 36"/>
                <a:gd name="T29" fmla="*/ 28 h 35"/>
                <a:gd name="T30" fmla="*/ 28 w 36"/>
                <a:gd name="T31" fmla="*/ 32 h 35"/>
                <a:gd name="T32" fmla="*/ 26 w 36"/>
                <a:gd name="T33" fmla="*/ 31 h 35"/>
                <a:gd name="T34" fmla="*/ 17 w 36"/>
                <a:gd name="T35" fmla="*/ 35 h 35"/>
                <a:gd name="T36" fmla="*/ 4 w 36"/>
                <a:gd name="T37" fmla="*/ 23 h 35"/>
                <a:gd name="T38" fmla="*/ 0 w 36"/>
                <a:gd name="T3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 h="35">
                  <a:moveTo>
                    <a:pt x="0" y="18"/>
                  </a:moveTo>
                  <a:cubicBezTo>
                    <a:pt x="0" y="16"/>
                    <a:pt x="1" y="14"/>
                    <a:pt x="3" y="13"/>
                  </a:cubicBezTo>
                  <a:cubicBezTo>
                    <a:pt x="3" y="12"/>
                    <a:pt x="3" y="12"/>
                    <a:pt x="3" y="11"/>
                  </a:cubicBezTo>
                  <a:cubicBezTo>
                    <a:pt x="3" y="7"/>
                    <a:pt x="6" y="4"/>
                    <a:pt x="10" y="4"/>
                  </a:cubicBezTo>
                  <a:cubicBezTo>
                    <a:pt x="11" y="4"/>
                    <a:pt x="13" y="4"/>
                    <a:pt x="14" y="5"/>
                  </a:cubicBezTo>
                  <a:cubicBezTo>
                    <a:pt x="15" y="5"/>
                    <a:pt x="15" y="4"/>
                    <a:pt x="16" y="4"/>
                  </a:cubicBezTo>
                  <a:cubicBezTo>
                    <a:pt x="17" y="2"/>
                    <a:pt x="19" y="0"/>
                    <a:pt x="21" y="0"/>
                  </a:cubicBezTo>
                  <a:cubicBezTo>
                    <a:pt x="24" y="0"/>
                    <a:pt x="26" y="3"/>
                    <a:pt x="26" y="6"/>
                  </a:cubicBezTo>
                  <a:cubicBezTo>
                    <a:pt x="26" y="6"/>
                    <a:pt x="26" y="6"/>
                    <a:pt x="26" y="6"/>
                  </a:cubicBezTo>
                  <a:cubicBezTo>
                    <a:pt x="28" y="6"/>
                    <a:pt x="30" y="8"/>
                    <a:pt x="30" y="10"/>
                  </a:cubicBezTo>
                  <a:cubicBezTo>
                    <a:pt x="30" y="11"/>
                    <a:pt x="29" y="12"/>
                    <a:pt x="29" y="12"/>
                  </a:cubicBezTo>
                  <a:cubicBezTo>
                    <a:pt x="29" y="13"/>
                    <a:pt x="29" y="13"/>
                    <a:pt x="29" y="13"/>
                  </a:cubicBezTo>
                  <a:cubicBezTo>
                    <a:pt x="33" y="13"/>
                    <a:pt x="36" y="16"/>
                    <a:pt x="36" y="20"/>
                  </a:cubicBezTo>
                  <a:cubicBezTo>
                    <a:pt x="36" y="23"/>
                    <a:pt x="34" y="25"/>
                    <a:pt x="32" y="26"/>
                  </a:cubicBezTo>
                  <a:cubicBezTo>
                    <a:pt x="32" y="27"/>
                    <a:pt x="32" y="27"/>
                    <a:pt x="32" y="28"/>
                  </a:cubicBezTo>
                  <a:cubicBezTo>
                    <a:pt x="32" y="30"/>
                    <a:pt x="30" y="32"/>
                    <a:pt x="28" y="32"/>
                  </a:cubicBezTo>
                  <a:cubicBezTo>
                    <a:pt x="27" y="32"/>
                    <a:pt x="27" y="32"/>
                    <a:pt x="26" y="31"/>
                  </a:cubicBezTo>
                  <a:cubicBezTo>
                    <a:pt x="24" y="33"/>
                    <a:pt x="21" y="35"/>
                    <a:pt x="17" y="35"/>
                  </a:cubicBezTo>
                  <a:cubicBezTo>
                    <a:pt x="10" y="35"/>
                    <a:pt x="5" y="29"/>
                    <a:pt x="4" y="23"/>
                  </a:cubicBezTo>
                  <a:cubicBezTo>
                    <a:pt x="2" y="22"/>
                    <a:pt x="0" y="20"/>
                    <a:pt x="0" y="18"/>
                  </a:cubicBezTo>
                  <a:close/>
                </a:path>
              </a:pathLst>
            </a:custGeom>
            <a:solidFill>
              <a:srgbClr val="8DC6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9"/>
            <p:cNvSpPr/>
            <p:nvPr/>
          </p:nvSpPr>
          <p:spPr bwMode="auto">
            <a:xfrm>
              <a:off x="8501744" y="3053667"/>
              <a:ext cx="127000" cy="833438"/>
            </a:xfrm>
            <a:custGeom>
              <a:avLst/>
              <a:gdLst>
                <a:gd name="T0" fmla="*/ 80 w 80"/>
                <a:gd name="T1" fmla="*/ 525 h 525"/>
                <a:gd name="T2" fmla="*/ 46 w 80"/>
                <a:gd name="T3" fmla="*/ 0 h 525"/>
                <a:gd name="T4" fmla="*/ 0 w 80"/>
                <a:gd name="T5" fmla="*/ 525 h 525"/>
                <a:gd name="T6" fmla="*/ 80 w 80"/>
                <a:gd name="T7" fmla="*/ 525 h 525"/>
              </a:gdLst>
              <a:ahLst/>
              <a:cxnLst>
                <a:cxn ang="0">
                  <a:pos x="T0" y="T1"/>
                </a:cxn>
                <a:cxn ang="0">
                  <a:pos x="T2" y="T3"/>
                </a:cxn>
                <a:cxn ang="0">
                  <a:pos x="T4" y="T5"/>
                </a:cxn>
                <a:cxn ang="0">
                  <a:pos x="T6" y="T7"/>
                </a:cxn>
              </a:cxnLst>
              <a:rect l="0" t="0" r="r" b="b"/>
              <a:pathLst>
                <a:path w="80" h="525">
                  <a:moveTo>
                    <a:pt x="80" y="525"/>
                  </a:moveTo>
                  <a:lnTo>
                    <a:pt x="46" y="0"/>
                  </a:lnTo>
                  <a:lnTo>
                    <a:pt x="0" y="525"/>
                  </a:lnTo>
                  <a:lnTo>
                    <a:pt x="80" y="525"/>
                  </a:lnTo>
                  <a:close/>
                </a:path>
              </a:pathLst>
            </a:custGeom>
            <a:solidFill>
              <a:srgbClr val="754C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0"/>
            <p:cNvSpPr/>
            <p:nvPr/>
          </p:nvSpPr>
          <p:spPr bwMode="auto">
            <a:xfrm>
              <a:off x="8973232" y="2945717"/>
              <a:ext cx="523875" cy="488950"/>
            </a:xfrm>
            <a:custGeom>
              <a:avLst/>
              <a:gdLst>
                <a:gd name="T0" fmla="*/ 0 w 29"/>
                <a:gd name="T1" fmla="*/ 14 h 27"/>
                <a:gd name="T2" fmla="*/ 2 w 29"/>
                <a:gd name="T3" fmla="*/ 10 h 27"/>
                <a:gd name="T4" fmla="*/ 2 w 29"/>
                <a:gd name="T5" fmla="*/ 8 h 27"/>
                <a:gd name="T6" fmla="*/ 7 w 29"/>
                <a:gd name="T7" fmla="*/ 2 h 27"/>
                <a:gd name="T8" fmla="*/ 11 w 29"/>
                <a:gd name="T9" fmla="*/ 3 h 27"/>
                <a:gd name="T10" fmla="*/ 13 w 29"/>
                <a:gd name="T11" fmla="*/ 3 h 27"/>
                <a:gd name="T12" fmla="*/ 17 w 29"/>
                <a:gd name="T13" fmla="*/ 0 h 27"/>
                <a:gd name="T14" fmla="*/ 21 w 29"/>
                <a:gd name="T15" fmla="*/ 4 h 27"/>
                <a:gd name="T16" fmla="*/ 21 w 29"/>
                <a:gd name="T17" fmla="*/ 4 h 27"/>
                <a:gd name="T18" fmla="*/ 24 w 29"/>
                <a:gd name="T19" fmla="*/ 7 h 27"/>
                <a:gd name="T20" fmla="*/ 23 w 29"/>
                <a:gd name="T21" fmla="*/ 9 h 27"/>
                <a:gd name="T22" fmla="*/ 23 w 29"/>
                <a:gd name="T23" fmla="*/ 10 h 27"/>
                <a:gd name="T24" fmla="*/ 29 w 29"/>
                <a:gd name="T25" fmla="*/ 15 h 27"/>
                <a:gd name="T26" fmla="*/ 26 w 29"/>
                <a:gd name="T27" fmla="*/ 20 h 27"/>
                <a:gd name="T28" fmla="*/ 26 w 29"/>
                <a:gd name="T29" fmla="*/ 22 h 27"/>
                <a:gd name="T30" fmla="*/ 22 w 29"/>
                <a:gd name="T31" fmla="*/ 25 h 27"/>
                <a:gd name="T32" fmla="*/ 21 w 29"/>
                <a:gd name="T33" fmla="*/ 25 h 27"/>
                <a:gd name="T34" fmla="*/ 14 w 29"/>
                <a:gd name="T35" fmla="*/ 27 h 27"/>
                <a:gd name="T36" fmla="*/ 3 w 29"/>
                <a:gd name="T37" fmla="*/ 18 h 27"/>
                <a:gd name="T38" fmla="*/ 0 w 29"/>
                <a:gd name="T3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27">
                  <a:moveTo>
                    <a:pt x="0" y="14"/>
                  </a:moveTo>
                  <a:cubicBezTo>
                    <a:pt x="0" y="12"/>
                    <a:pt x="1" y="11"/>
                    <a:pt x="2" y="10"/>
                  </a:cubicBezTo>
                  <a:cubicBezTo>
                    <a:pt x="2" y="9"/>
                    <a:pt x="2" y="9"/>
                    <a:pt x="2" y="8"/>
                  </a:cubicBezTo>
                  <a:cubicBezTo>
                    <a:pt x="2" y="5"/>
                    <a:pt x="4" y="2"/>
                    <a:pt x="7" y="2"/>
                  </a:cubicBezTo>
                  <a:cubicBezTo>
                    <a:pt x="9" y="2"/>
                    <a:pt x="10" y="3"/>
                    <a:pt x="11" y="3"/>
                  </a:cubicBezTo>
                  <a:cubicBezTo>
                    <a:pt x="12" y="3"/>
                    <a:pt x="12" y="3"/>
                    <a:pt x="13" y="3"/>
                  </a:cubicBezTo>
                  <a:cubicBezTo>
                    <a:pt x="13" y="1"/>
                    <a:pt x="15" y="0"/>
                    <a:pt x="17" y="0"/>
                  </a:cubicBezTo>
                  <a:cubicBezTo>
                    <a:pt x="19" y="0"/>
                    <a:pt x="21" y="1"/>
                    <a:pt x="21" y="4"/>
                  </a:cubicBezTo>
                  <a:cubicBezTo>
                    <a:pt x="21" y="4"/>
                    <a:pt x="21" y="4"/>
                    <a:pt x="21" y="4"/>
                  </a:cubicBezTo>
                  <a:cubicBezTo>
                    <a:pt x="22" y="4"/>
                    <a:pt x="24" y="6"/>
                    <a:pt x="24" y="7"/>
                  </a:cubicBezTo>
                  <a:cubicBezTo>
                    <a:pt x="24" y="8"/>
                    <a:pt x="23" y="9"/>
                    <a:pt x="23" y="9"/>
                  </a:cubicBezTo>
                  <a:cubicBezTo>
                    <a:pt x="23" y="10"/>
                    <a:pt x="23" y="10"/>
                    <a:pt x="23" y="10"/>
                  </a:cubicBezTo>
                  <a:cubicBezTo>
                    <a:pt x="26" y="10"/>
                    <a:pt x="29" y="12"/>
                    <a:pt x="29" y="15"/>
                  </a:cubicBezTo>
                  <a:cubicBezTo>
                    <a:pt x="29" y="18"/>
                    <a:pt x="28" y="20"/>
                    <a:pt x="26" y="20"/>
                  </a:cubicBezTo>
                  <a:cubicBezTo>
                    <a:pt x="26" y="21"/>
                    <a:pt x="26" y="21"/>
                    <a:pt x="26" y="22"/>
                  </a:cubicBezTo>
                  <a:cubicBezTo>
                    <a:pt x="26" y="23"/>
                    <a:pt x="24" y="25"/>
                    <a:pt x="22" y="25"/>
                  </a:cubicBezTo>
                  <a:cubicBezTo>
                    <a:pt x="22" y="25"/>
                    <a:pt x="22" y="25"/>
                    <a:pt x="21" y="25"/>
                  </a:cubicBezTo>
                  <a:cubicBezTo>
                    <a:pt x="19" y="26"/>
                    <a:pt x="17" y="27"/>
                    <a:pt x="14" y="27"/>
                  </a:cubicBezTo>
                  <a:cubicBezTo>
                    <a:pt x="8" y="27"/>
                    <a:pt x="4" y="23"/>
                    <a:pt x="3" y="18"/>
                  </a:cubicBezTo>
                  <a:cubicBezTo>
                    <a:pt x="1" y="17"/>
                    <a:pt x="0" y="16"/>
                    <a:pt x="0" y="14"/>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1"/>
            <p:cNvSpPr/>
            <p:nvPr/>
          </p:nvSpPr>
          <p:spPr bwMode="auto">
            <a:xfrm>
              <a:off x="9171669" y="3199717"/>
              <a:ext cx="109538" cy="687388"/>
            </a:xfrm>
            <a:custGeom>
              <a:avLst/>
              <a:gdLst>
                <a:gd name="T0" fmla="*/ 69 w 69"/>
                <a:gd name="T1" fmla="*/ 433 h 433"/>
                <a:gd name="T2" fmla="*/ 34 w 69"/>
                <a:gd name="T3" fmla="*/ 0 h 433"/>
                <a:gd name="T4" fmla="*/ 0 w 69"/>
                <a:gd name="T5" fmla="*/ 433 h 433"/>
                <a:gd name="T6" fmla="*/ 69 w 69"/>
                <a:gd name="T7" fmla="*/ 433 h 433"/>
              </a:gdLst>
              <a:ahLst/>
              <a:cxnLst>
                <a:cxn ang="0">
                  <a:pos x="T0" y="T1"/>
                </a:cxn>
                <a:cxn ang="0">
                  <a:pos x="T2" y="T3"/>
                </a:cxn>
                <a:cxn ang="0">
                  <a:pos x="T4" y="T5"/>
                </a:cxn>
                <a:cxn ang="0">
                  <a:pos x="T6" y="T7"/>
                </a:cxn>
              </a:cxnLst>
              <a:rect l="0" t="0" r="r" b="b"/>
              <a:pathLst>
                <a:path w="69" h="433">
                  <a:moveTo>
                    <a:pt x="69" y="433"/>
                  </a:moveTo>
                  <a:lnTo>
                    <a:pt x="34" y="0"/>
                  </a:lnTo>
                  <a:lnTo>
                    <a:pt x="0" y="433"/>
                  </a:lnTo>
                  <a:lnTo>
                    <a:pt x="69" y="433"/>
                  </a:lnTo>
                  <a:close/>
                </a:path>
              </a:pathLst>
            </a:custGeom>
            <a:solidFill>
              <a:srgbClr val="754C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2"/>
            <p:cNvSpPr/>
            <p:nvPr/>
          </p:nvSpPr>
          <p:spPr bwMode="auto">
            <a:xfrm>
              <a:off x="7958819" y="3163204"/>
              <a:ext cx="615950" cy="307975"/>
            </a:xfrm>
            <a:custGeom>
              <a:avLst/>
              <a:gdLst>
                <a:gd name="T0" fmla="*/ 0 w 34"/>
                <a:gd name="T1" fmla="*/ 16 h 17"/>
                <a:gd name="T2" fmla="*/ 3 w 34"/>
                <a:gd name="T3" fmla="*/ 12 h 17"/>
                <a:gd name="T4" fmla="*/ 2 w 34"/>
                <a:gd name="T5" fmla="*/ 9 h 17"/>
                <a:gd name="T6" fmla="*/ 9 w 34"/>
                <a:gd name="T7" fmla="*/ 2 h 17"/>
                <a:gd name="T8" fmla="*/ 13 w 34"/>
                <a:gd name="T9" fmla="*/ 4 h 17"/>
                <a:gd name="T10" fmla="*/ 15 w 34"/>
                <a:gd name="T11" fmla="*/ 3 h 17"/>
                <a:gd name="T12" fmla="*/ 20 w 34"/>
                <a:gd name="T13" fmla="*/ 0 h 17"/>
                <a:gd name="T14" fmla="*/ 25 w 34"/>
                <a:gd name="T15" fmla="*/ 4 h 17"/>
                <a:gd name="T16" fmla="*/ 25 w 34"/>
                <a:gd name="T17" fmla="*/ 5 h 17"/>
                <a:gd name="T18" fmla="*/ 28 w 34"/>
                <a:gd name="T19" fmla="*/ 9 h 17"/>
                <a:gd name="T20" fmla="*/ 27 w 34"/>
                <a:gd name="T21" fmla="*/ 11 h 17"/>
                <a:gd name="T22" fmla="*/ 28 w 34"/>
                <a:gd name="T23" fmla="*/ 11 h 17"/>
                <a:gd name="T24" fmla="*/ 34 w 34"/>
                <a:gd name="T25" fmla="*/ 17 h 17"/>
                <a:gd name="T26" fmla="*/ 0 w 34"/>
                <a:gd name="T27" fmla="*/ 17 h 17"/>
                <a:gd name="T28" fmla="*/ 0 w 34"/>
                <a:gd name="T2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17">
                  <a:moveTo>
                    <a:pt x="0" y="16"/>
                  </a:moveTo>
                  <a:cubicBezTo>
                    <a:pt x="0" y="14"/>
                    <a:pt x="1" y="13"/>
                    <a:pt x="3" y="12"/>
                  </a:cubicBezTo>
                  <a:cubicBezTo>
                    <a:pt x="3" y="11"/>
                    <a:pt x="2" y="10"/>
                    <a:pt x="2" y="9"/>
                  </a:cubicBezTo>
                  <a:cubicBezTo>
                    <a:pt x="2" y="5"/>
                    <a:pt x="5" y="2"/>
                    <a:pt x="9" y="2"/>
                  </a:cubicBezTo>
                  <a:cubicBezTo>
                    <a:pt x="11" y="2"/>
                    <a:pt x="12" y="3"/>
                    <a:pt x="13" y="4"/>
                  </a:cubicBezTo>
                  <a:cubicBezTo>
                    <a:pt x="14" y="4"/>
                    <a:pt x="15" y="3"/>
                    <a:pt x="15" y="3"/>
                  </a:cubicBezTo>
                  <a:cubicBezTo>
                    <a:pt x="16" y="1"/>
                    <a:pt x="18" y="0"/>
                    <a:pt x="20" y="0"/>
                  </a:cubicBezTo>
                  <a:cubicBezTo>
                    <a:pt x="23" y="0"/>
                    <a:pt x="25" y="2"/>
                    <a:pt x="25" y="4"/>
                  </a:cubicBezTo>
                  <a:cubicBezTo>
                    <a:pt x="25" y="5"/>
                    <a:pt x="25" y="5"/>
                    <a:pt x="25" y="5"/>
                  </a:cubicBezTo>
                  <a:cubicBezTo>
                    <a:pt x="27" y="5"/>
                    <a:pt x="28" y="7"/>
                    <a:pt x="28" y="9"/>
                  </a:cubicBezTo>
                  <a:cubicBezTo>
                    <a:pt x="28" y="10"/>
                    <a:pt x="28" y="10"/>
                    <a:pt x="27" y="11"/>
                  </a:cubicBezTo>
                  <a:cubicBezTo>
                    <a:pt x="28" y="11"/>
                    <a:pt x="28" y="11"/>
                    <a:pt x="28" y="11"/>
                  </a:cubicBezTo>
                  <a:cubicBezTo>
                    <a:pt x="31" y="12"/>
                    <a:pt x="34" y="14"/>
                    <a:pt x="34" y="17"/>
                  </a:cubicBezTo>
                  <a:cubicBezTo>
                    <a:pt x="0" y="17"/>
                    <a:pt x="0" y="17"/>
                    <a:pt x="0" y="17"/>
                  </a:cubicBezTo>
                  <a:lnTo>
                    <a:pt x="0" y="16"/>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3"/>
            <p:cNvSpPr/>
            <p:nvPr/>
          </p:nvSpPr>
          <p:spPr bwMode="auto">
            <a:xfrm>
              <a:off x="8212819" y="3271154"/>
              <a:ext cx="90488" cy="615950"/>
            </a:xfrm>
            <a:custGeom>
              <a:avLst/>
              <a:gdLst>
                <a:gd name="T0" fmla="*/ 57 w 57"/>
                <a:gd name="T1" fmla="*/ 388 h 388"/>
                <a:gd name="T2" fmla="*/ 34 w 57"/>
                <a:gd name="T3" fmla="*/ 0 h 388"/>
                <a:gd name="T4" fmla="*/ 0 w 57"/>
                <a:gd name="T5" fmla="*/ 388 h 388"/>
                <a:gd name="T6" fmla="*/ 57 w 57"/>
                <a:gd name="T7" fmla="*/ 388 h 388"/>
              </a:gdLst>
              <a:ahLst/>
              <a:cxnLst>
                <a:cxn ang="0">
                  <a:pos x="T0" y="T1"/>
                </a:cxn>
                <a:cxn ang="0">
                  <a:pos x="T2" y="T3"/>
                </a:cxn>
                <a:cxn ang="0">
                  <a:pos x="T4" y="T5"/>
                </a:cxn>
                <a:cxn ang="0">
                  <a:pos x="T6" y="T7"/>
                </a:cxn>
              </a:cxnLst>
              <a:rect l="0" t="0" r="r" b="b"/>
              <a:pathLst>
                <a:path w="57" h="388">
                  <a:moveTo>
                    <a:pt x="57" y="388"/>
                  </a:moveTo>
                  <a:lnTo>
                    <a:pt x="34" y="0"/>
                  </a:lnTo>
                  <a:lnTo>
                    <a:pt x="0" y="388"/>
                  </a:lnTo>
                  <a:lnTo>
                    <a:pt x="57" y="388"/>
                  </a:lnTo>
                  <a:close/>
                </a:path>
              </a:pathLst>
            </a:custGeom>
            <a:solidFill>
              <a:srgbClr val="754C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4"/>
            <p:cNvSpPr/>
            <p:nvPr/>
          </p:nvSpPr>
          <p:spPr bwMode="auto">
            <a:xfrm>
              <a:off x="6474507" y="3163204"/>
              <a:ext cx="615950" cy="307975"/>
            </a:xfrm>
            <a:custGeom>
              <a:avLst/>
              <a:gdLst>
                <a:gd name="T0" fmla="*/ 0 w 34"/>
                <a:gd name="T1" fmla="*/ 16 h 17"/>
                <a:gd name="T2" fmla="*/ 3 w 34"/>
                <a:gd name="T3" fmla="*/ 12 h 17"/>
                <a:gd name="T4" fmla="*/ 2 w 34"/>
                <a:gd name="T5" fmla="*/ 9 h 17"/>
                <a:gd name="T6" fmla="*/ 9 w 34"/>
                <a:gd name="T7" fmla="*/ 2 h 17"/>
                <a:gd name="T8" fmla="*/ 14 w 34"/>
                <a:gd name="T9" fmla="*/ 4 h 17"/>
                <a:gd name="T10" fmla="*/ 15 w 34"/>
                <a:gd name="T11" fmla="*/ 3 h 17"/>
                <a:gd name="T12" fmla="*/ 20 w 34"/>
                <a:gd name="T13" fmla="*/ 0 h 17"/>
                <a:gd name="T14" fmla="*/ 25 w 34"/>
                <a:gd name="T15" fmla="*/ 4 h 17"/>
                <a:gd name="T16" fmla="*/ 25 w 34"/>
                <a:gd name="T17" fmla="*/ 5 h 17"/>
                <a:gd name="T18" fmla="*/ 28 w 34"/>
                <a:gd name="T19" fmla="*/ 9 h 17"/>
                <a:gd name="T20" fmla="*/ 28 w 34"/>
                <a:gd name="T21" fmla="*/ 11 h 17"/>
                <a:gd name="T22" fmla="*/ 28 w 34"/>
                <a:gd name="T23" fmla="*/ 11 h 17"/>
                <a:gd name="T24" fmla="*/ 34 w 34"/>
                <a:gd name="T25" fmla="*/ 17 h 17"/>
                <a:gd name="T26" fmla="*/ 0 w 34"/>
                <a:gd name="T27" fmla="*/ 17 h 17"/>
                <a:gd name="T28" fmla="*/ 0 w 34"/>
                <a:gd name="T2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17">
                  <a:moveTo>
                    <a:pt x="0" y="16"/>
                  </a:moveTo>
                  <a:cubicBezTo>
                    <a:pt x="0" y="14"/>
                    <a:pt x="1" y="13"/>
                    <a:pt x="3" y="12"/>
                  </a:cubicBezTo>
                  <a:cubicBezTo>
                    <a:pt x="3" y="11"/>
                    <a:pt x="2" y="10"/>
                    <a:pt x="2" y="9"/>
                  </a:cubicBezTo>
                  <a:cubicBezTo>
                    <a:pt x="2" y="5"/>
                    <a:pt x="5" y="2"/>
                    <a:pt x="9" y="2"/>
                  </a:cubicBezTo>
                  <a:cubicBezTo>
                    <a:pt x="11" y="2"/>
                    <a:pt x="12" y="3"/>
                    <a:pt x="14" y="4"/>
                  </a:cubicBezTo>
                  <a:cubicBezTo>
                    <a:pt x="14" y="4"/>
                    <a:pt x="15" y="3"/>
                    <a:pt x="15" y="3"/>
                  </a:cubicBezTo>
                  <a:cubicBezTo>
                    <a:pt x="16" y="1"/>
                    <a:pt x="18" y="0"/>
                    <a:pt x="20" y="0"/>
                  </a:cubicBezTo>
                  <a:cubicBezTo>
                    <a:pt x="23" y="0"/>
                    <a:pt x="25" y="2"/>
                    <a:pt x="25" y="4"/>
                  </a:cubicBezTo>
                  <a:cubicBezTo>
                    <a:pt x="25" y="5"/>
                    <a:pt x="25" y="5"/>
                    <a:pt x="25" y="5"/>
                  </a:cubicBezTo>
                  <a:cubicBezTo>
                    <a:pt x="27" y="5"/>
                    <a:pt x="28" y="7"/>
                    <a:pt x="28" y="9"/>
                  </a:cubicBezTo>
                  <a:cubicBezTo>
                    <a:pt x="28" y="10"/>
                    <a:pt x="28" y="10"/>
                    <a:pt x="28" y="11"/>
                  </a:cubicBezTo>
                  <a:cubicBezTo>
                    <a:pt x="28" y="11"/>
                    <a:pt x="28" y="11"/>
                    <a:pt x="28" y="11"/>
                  </a:cubicBezTo>
                  <a:cubicBezTo>
                    <a:pt x="31" y="12"/>
                    <a:pt x="34" y="14"/>
                    <a:pt x="34" y="17"/>
                  </a:cubicBezTo>
                  <a:cubicBezTo>
                    <a:pt x="0" y="17"/>
                    <a:pt x="0" y="17"/>
                    <a:pt x="0" y="17"/>
                  </a:cubicBezTo>
                  <a:lnTo>
                    <a:pt x="0" y="16"/>
                  </a:lnTo>
                  <a:close/>
                </a:path>
              </a:pathLst>
            </a:custGeom>
            <a:solidFill>
              <a:srgbClr val="8DC6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5"/>
            <p:cNvSpPr/>
            <p:nvPr/>
          </p:nvSpPr>
          <p:spPr bwMode="auto">
            <a:xfrm>
              <a:off x="6728507" y="3271154"/>
              <a:ext cx="107950" cy="615950"/>
            </a:xfrm>
            <a:custGeom>
              <a:avLst/>
              <a:gdLst>
                <a:gd name="T0" fmla="*/ 68 w 68"/>
                <a:gd name="T1" fmla="*/ 388 h 388"/>
                <a:gd name="T2" fmla="*/ 34 w 68"/>
                <a:gd name="T3" fmla="*/ 0 h 388"/>
                <a:gd name="T4" fmla="*/ 0 w 68"/>
                <a:gd name="T5" fmla="*/ 388 h 388"/>
                <a:gd name="T6" fmla="*/ 68 w 68"/>
                <a:gd name="T7" fmla="*/ 388 h 388"/>
              </a:gdLst>
              <a:ahLst/>
              <a:cxnLst>
                <a:cxn ang="0">
                  <a:pos x="T0" y="T1"/>
                </a:cxn>
                <a:cxn ang="0">
                  <a:pos x="T2" y="T3"/>
                </a:cxn>
                <a:cxn ang="0">
                  <a:pos x="T4" y="T5"/>
                </a:cxn>
                <a:cxn ang="0">
                  <a:pos x="T6" y="T7"/>
                </a:cxn>
              </a:cxnLst>
              <a:rect l="0" t="0" r="r" b="b"/>
              <a:pathLst>
                <a:path w="68" h="388">
                  <a:moveTo>
                    <a:pt x="68" y="388"/>
                  </a:moveTo>
                  <a:lnTo>
                    <a:pt x="34" y="0"/>
                  </a:lnTo>
                  <a:lnTo>
                    <a:pt x="0" y="388"/>
                  </a:lnTo>
                  <a:lnTo>
                    <a:pt x="68" y="388"/>
                  </a:lnTo>
                  <a:close/>
                </a:path>
              </a:pathLst>
            </a:custGeom>
            <a:solidFill>
              <a:srgbClr val="754C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6"/>
            <p:cNvSpPr/>
            <p:nvPr/>
          </p:nvSpPr>
          <p:spPr bwMode="auto">
            <a:xfrm>
              <a:off x="4990194" y="3887104"/>
              <a:ext cx="3511550" cy="1446213"/>
            </a:xfrm>
            <a:custGeom>
              <a:avLst/>
              <a:gdLst>
                <a:gd name="T0" fmla="*/ 0 w 194"/>
                <a:gd name="T1" fmla="*/ 5 h 80"/>
                <a:gd name="T2" fmla="*/ 27 w 194"/>
                <a:gd name="T3" fmla="*/ 37 h 80"/>
                <a:gd name="T4" fmla="*/ 82 w 194"/>
                <a:gd name="T5" fmla="*/ 80 h 80"/>
                <a:gd name="T6" fmla="*/ 122 w 194"/>
                <a:gd name="T7" fmla="*/ 63 h 80"/>
                <a:gd name="T8" fmla="*/ 147 w 194"/>
                <a:gd name="T9" fmla="*/ 71 h 80"/>
                <a:gd name="T10" fmla="*/ 194 w 194"/>
                <a:gd name="T11" fmla="*/ 25 h 80"/>
                <a:gd name="T12" fmla="*/ 187 w 194"/>
                <a:gd name="T13" fmla="*/ 0 h 80"/>
                <a:gd name="T14" fmla="*/ 1 w 194"/>
                <a:gd name="T15" fmla="*/ 0 h 80"/>
                <a:gd name="T16" fmla="*/ 0 w 194"/>
                <a:gd name="T17"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80">
                  <a:moveTo>
                    <a:pt x="0" y="5"/>
                  </a:moveTo>
                  <a:cubicBezTo>
                    <a:pt x="0" y="21"/>
                    <a:pt x="12" y="34"/>
                    <a:pt x="27" y="37"/>
                  </a:cubicBezTo>
                  <a:cubicBezTo>
                    <a:pt x="33" y="62"/>
                    <a:pt x="55" y="80"/>
                    <a:pt x="82" y="80"/>
                  </a:cubicBezTo>
                  <a:cubicBezTo>
                    <a:pt x="98" y="80"/>
                    <a:pt x="112" y="74"/>
                    <a:pt x="122" y="63"/>
                  </a:cubicBezTo>
                  <a:cubicBezTo>
                    <a:pt x="129" y="68"/>
                    <a:pt x="138" y="71"/>
                    <a:pt x="147" y="71"/>
                  </a:cubicBezTo>
                  <a:cubicBezTo>
                    <a:pt x="173" y="71"/>
                    <a:pt x="194" y="50"/>
                    <a:pt x="194" y="25"/>
                  </a:cubicBezTo>
                  <a:cubicBezTo>
                    <a:pt x="194" y="16"/>
                    <a:pt x="191" y="7"/>
                    <a:pt x="187" y="0"/>
                  </a:cubicBezTo>
                  <a:cubicBezTo>
                    <a:pt x="1" y="0"/>
                    <a:pt x="1" y="0"/>
                    <a:pt x="1" y="0"/>
                  </a:cubicBezTo>
                  <a:cubicBezTo>
                    <a:pt x="1" y="2"/>
                    <a:pt x="0" y="4"/>
                    <a:pt x="0" y="5"/>
                  </a:cubicBezTo>
                  <a:close/>
                </a:path>
              </a:pathLst>
            </a:custGeom>
            <a:solidFill>
              <a:schemeClr val="accent2"/>
            </a:solidFill>
            <a:ln>
              <a:noFill/>
            </a:ln>
          </p:spPr>
          <p:txBody>
            <a:bodyPr vert="horz" wrap="square" lIns="91440" tIns="45720" rIns="91440" bIns="45720" numCol="1" anchor="t" anchorCtr="0" compatLnSpc="1"/>
            <a:lstStyle/>
            <a:p>
              <a:endParaRPr lang="zh-CN" altLang="en-US"/>
            </a:p>
          </p:txBody>
        </p:sp>
        <p:sp>
          <p:nvSpPr>
            <p:cNvPr id="41" name="Freeform 37"/>
            <p:cNvSpPr/>
            <p:nvPr/>
          </p:nvSpPr>
          <p:spPr bwMode="auto">
            <a:xfrm>
              <a:off x="7161894" y="3887104"/>
              <a:ext cx="3911600" cy="1482725"/>
            </a:xfrm>
            <a:custGeom>
              <a:avLst/>
              <a:gdLst>
                <a:gd name="T0" fmla="*/ 102 w 216"/>
                <a:gd name="T1" fmla="*/ 8 h 82"/>
                <a:gd name="T2" fmla="*/ 93 w 216"/>
                <a:gd name="T3" fmla="*/ 7 h 82"/>
                <a:gd name="T4" fmla="*/ 73 w 216"/>
                <a:gd name="T5" fmla="*/ 13 h 82"/>
                <a:gd name="T6" fmla="*/ 65 w 216"/>
                <a:gd name="T7" fmla="*/ 0 h 82"/>
                <a:gd name="T8" fmla="*/ 11 w 216"/>
                <a:gd name="T9" fmla="*/ 0 h 82"/>
                <a:gd name="T10" fmla="*/ 0 w 216"/>
                <a:gd name="T11" fmla="*/ 27 h 82"/>
                <a:gd name="T12" fmla="*/ 38 w 216"/>
                <a:gd name="T13" fmla="*/ 65 h 82"/>
                <a:gd name="T14" fmla="*/ 58 w 216"/>
                <a:gd name="T15" fmla="*/ 59 h 82"/>
                <a:gd name="T16" fmla="*/ 93 w 216"/>
                <a:gd name="T17" fmla="*/ 82 h 82"/>
                <a:gd name="T18" fmla="*/ 128 w 216"/>
                <a:gd name="T19" fmla="*/ 58 h 82"/>
                <a:gd name="T20" fmla="*/ 159 w 216"/>
                <a:gd name="T21" fmla="*/ 67 h 82"/>
                <a:gd name="T22" fmla="*/ 216 w 216"/>
                <a:gd name="T23" fmla="*/ 11 h 82"/>
                <a:gd name="T24" fmla="*/ 215 w 216"/>
                <a:gd name="T25" fmla="*/ 0 h 82"/>
                <a:gd name="T26" fmla="*/ 103 w 216"/>
                <a:gd name="T27" fmla="*/ 0 h 82"/>
                <a:gd name="T28" fmla="*/ 102 w 216"/>
                <a:gd name="T29" fmla="*/ 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6" h="82">
                  <a:moveTo>
                    <a:pt x="102" y="8"/>
                  </a:moveTo>
                  <a:cubicBezTo>
                    <a:pt x="99" y="7"/>
                    <a:pt x="96" y="7"/>
                    <a:pt x="93" y="7"/>
                  </a:cubicBezTo>
                  <a:cubicBezTo>
                    <a:pt x="86" y="7"/>
                    <a:pt x="79" y="9"/>
                    <a:pt x="73" y="13"/>
                  </a:cubicBezTo>
                  <a:cubicBezTo>
                    <a:pt x="71" y="8"/>
                    <a:pt x="68" y="4"/>
                    <a:pt x="65" y="0"/>
                  </a:cubicBezTo>
                  <a:cubicBezTo>
                    <a:pt x="11" y="0"/>
                    <a:pt x="11" y="0"/>
                    <a:pt x="11" y="0"/>
                  </a:cubicBezTo>
                  <a:cubicBezTo>
                    <a:pt x="4" y="7"/>
                    <a:pt x="0" y="16"/>
                    <a:pt x="0" y="27"/>
                  </a:cubicBezTo>
                  <a:cubicBezTo>
                    <a:pt x="0" y="48"/>
                    <a:pt x="17" y="65"/>
                    <a:pt x="38" y="65"/>
                  </a:cubicBezTo>
                  <a:cubicBezTo>
                    <a:pt x="45" y="65"/>
                    <a:pt x="52" y="62"/>
                    <a:pt x="58" y="59"/>
                  </a:cubicBezTo>
                  <a:cubicBezTo>
                    <a:pt x="64" y="73"/>
                    <a:pt x="77" y="82"/>
                    <a:pt x="93" y="82"/>
                  </a:cubicBezTo>
                  <a:cubicBezTo>
                    <a:pt x="109" y="82"/>
                    <a:pt x="123" y="72"/>
                    <a:pt x="128" y="58"/>
                  </a:cubicBezTo>
                  <a:cubicBezTo>
                    <a:pt x="137" y="64"/>
                    <a:pt x="148" y="67"/>
                    <a:pt x="159" y="67"/>
                  </a:cubicBezTo>
                  <a:cubicBezTo>
                    <a:pt x="190" y="67"/>
                    <a:pt x="216" y="42"/>
                    <a:pt x="216" y="11"/>
                  </a:cubicBezTo>
                  <a:cubicBezTo>
                    <a:pt x="216" y="7"/>
                    <a:pt x="215" y="4"/>
                    <a:pt x="215" y="0"/>
                  </a:cubicBezTo>
                  <a:cubicBezTo>
                    <a:pt x="103" y="0"/>
                    <a:pt x="103" y="0"/>
                    <a:pt x="103" y="0"/>
                  </a:cubicBezTo>
                  <a:cubicBezTo>
                    <a:pt x="103" y="3"/>
                    <a:pt x="103" y="5"/>
                    <a:pt x="102" y="8"/>
                  </a:cubicBezTo>
                  <a:close/>
                </a:path>
              </a:pathLst>
            </a:custGeom>
            <a:solidFill>
              <a:schemeClr val="accent4"/>
            </a:solidFill>
            <a:ln>
              <a:noFill/>
            </a:ln>
          </p:spPr>
          <p:txBody>
            <a:bodyPr vert="horz" wrap="square" lIns="91440" tIns="45720" rIns="91440" bIns="45720" numCol="1" anchor="t" anchorCtr="0" compatLnSpc="1"/>
            <a:lstStyle/>
            <a:p>
              <a:endParaRPr lang="zh-CN" altLang="en-US"/>
            </a:p>
          </p:txBody>
        </p:sp>
        <p:sp>
          <p:nvSpPr>
            <p:cNvPr id="42" name="Freeform 38"/>
            <p:cNvSpPr/>
            <p:nvPr/>
          </p:nvSpPr>
          <p:spPr bwMode="auto">
            <a:xfrm>
              <a:off x="5442632" y="3887104"/>
              <a:ext cx="4344988" cy="1049338"/>
            </a:xfrm>
            <a:custGeom>
              <a:avLst/>
              <a:gdLst>
                <a:gd name="T0" fmla="*/ 33 w 240"/>
                <a:gd name="T1" fmla="*/ 24 h 58"/>
                <a:gd name="T2" fmla="*/ 45 w 240"/>
                <a:gd name="T3" fmla="*/ 22 h 58"/>
                <a:gd name="T4" fmla="*/ 100 w 240"/>
                <a:gd name="T5" fmla="*/ 58 h 58"/>
                <a:gd name="T6" fmla="*/ 145 w 240"/>
                <a:gd name="T7" fmla="*/ 37 h 58"/>
                <a:gd name="T8" fmla="*/ 167 w 240"/>
                <a:gd name="T9" fmla="*/ 43 h 58"/>
                <a:gd name="T10" fmla="*/ 210 w 240"/>
                <a:gd name="T11" fmla="*/ 9 h 58"/>
                <a:gd name="T12" fmla="*/ 219 w 240"/>
                <a:gd name="T13" fmla="*/ 10 h 58"/>
                <a:gd name="T14" fmla="*/ 240 w 240"/>
                <a:gd name="T15" fmla="*/ 0 h 58"/>
                <a:gd name="T16" fmla="*/ 0 w 240"/>
                <a:gd name="T17" fmla="*/ 0 h 58"/>
                <a:gd name="T18" fmla="*/ 33 w 240"/>
                <a:gd name="T19" fmla="*/ 2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0" h="58">
                  <a:moveTo>
                    <a:pt x="33" y="24"/>
                  </a:moveTo>
                  <a:cubicBezTo>
                    <a:pt x="37" y="24"/>
                    <a:pt x="41" y="23"/>
                    <a:pt x="45" y="22"/>
                  </a:cubicBezTo>
                  <a:cubicBezTo>
                    <a:pt x="54" y="43"/>
                    <a:pt x="75" y="58"/>
                    <a:pt x="100" y="58"/>
                  </a:cubicBezTo>
                  <a:cubicBezTo>
                    <a:pt x="118" y="58"/>
                    <a:pt x="135" y="50"/>
                    <a:pt x="145" y="37"/>
                  </a:cubicBezTo>
                  <a:cubicBezTo>
                    <a:pt x="152" y="41"/>
                    <a:pt x="159" y="43"/>
                    <a:pt x="167" y="43"/>
                  </a:cubicBezTo>
                  <a:cubicBezTo>
                    <a:pt x="188" y="43"/>
                    <a:pt x="206" y="28"/>
                    <a:pt x="210" y="9"/>
                  </a:cubicBezTo>
                  <a:cubicBezTo>
                    <a:pt x="213" y="10"/>
                    <a:pt x="216" y="10"/>
                    <a:pt x="219" y="10"/>
                  </a:cubicBezTo>
                  <a:cubicBezTo>
                    <a:pt x="227" y="10"/>
                    <a:pt x="235" y="6"/>
                    <a:pt x="240" y="0"/>
                  </a:cubicBezTo>
                  <a:cubicBezTo>
                    <a:pt x="0" y="0"/>
                    <a:pt x="0" y="0"/>
                    <a:pt x="0" y="0"/>
                  </a:cubicBezTo>
                  <a:cubicBezTo>
                    <a:pt x="5" y="14"/>
                    <a:pt x="18" y="24"/>
                    <a:pt x="33" y="2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5"/>
            <p:cNvSpPr>
              <a:spLocks noChangeAspect="1"/>
            </p:cNvSpPr>
            <p:nvPr/>
          </p:nvSpPr>
          <p:spPr bwMode="auto">
            <a:xfrm>
              <a:off x="8030484" y="402702"/>
              <a:ext cx="1209220" cy="730243"/>
            </a:xfrm>
            <a:custGeom>
              <a:avLst/>
              <a:gdLst>
                <a:gd name="T0" fmla="*/ 15 w 81"/>
                <a:gd name="T1" fmla="*/ 49 h 49"/>
                <a:gd name="T2" fmla="*/ 0 w 81"/>
                <a:gd name="T3" fmla="*/ 34 h 49"/>
                <a:gd name="T4" fmla="*/ 13 w 81"/>
                <a:gd name="T5" fmla="*/ 19 h 49"/>
                <a:gd name="T6" fmla="*/ 13 w 81"/>
                <a:gd name="T7" fmla="*/ 18 h 49"/>
                <a:gd name="T8" fmla="*/ 28 w 81"/>
                <a:gd name="T9" fmla="*/ 3 h 49"/>
                <a:gd name="T10" fmla="*/ 36 w 81"/>
                <a:gd name="T11" fmla="*/ 6 h 49"/>
                <a:gd name="T12" fmla="*/ 50 w 81"/>
                <a:gd name="T13" fmla="*/ 0 h 49"/>
                <a:gd name="T14" fmla="*/ 68 w 81"/>
                <a:gd name="T15" fmla="*/ 18 h 49"/>
                <a:gd name="T16" fmla="*/ 68 w 81"/>
                <a:gd name="T17" fmla="*/ 19 h 49"/>
                <a:gd name="T18" fmla="*/ 81 w 81"/>
                <a:gd name="T19" fmla="*/ 34 h 49"/>
                <a:gd name="T20" fmla="*/ 66 w 81"/>
                <a:gd name="T21" fmla="*/ 49 h 49"/>
                <a:gd name="T22" fmla="*/ 15 w 81"/>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49">
                  <a:moveTo>
                    <a:pt x="15" y="49"/>
                  </a:moveTo>
                  <a:cubicBezTo>
                    <a:pt x="6" y="49"/>
                    <a:pt x="0" y="42"/>
                    <a:pt x="0" y="34"/>
                  </a:cubicBezTo>
                  <a:cubicBezTo>
                    <a:pt x="0" y="27"/>
                    <a:pt x="5" y="20"/>
                    <a:pt x="13" y="19"/>
                  </a:cubicBezTo>
                  <a:cubicBezTo>
                    <a:pt x="13" y="19"/>
                    <a:pt x="13" y="18"/>
                    <a:pt x="13" y="18"/>
                  </a:cubicBezTo>
                  <a:cubicBezTo>
                    <a:pt x="13" y="10"/>
                    <a:pt x="19" y="3"/>
                    <a:pt x="28" y="3"/>
                  </a:cubicBezTo>
                  <a:cubicBezTo>
                    <a:pt x="31" y="3"/>
                    <a:pt x="34" y="4"/>
                    <a:pt x="36" y="6"/>
                  </a:cubicBezTo>
                  <a:cubicBezTo>
                    <a:pt x="40" y="2"/>
                    <a:pt x="45" y="0"/>
                    <a:pt x="50" y="0"/>
                  </a:cubicBezTo>
                  <a:cubicBezTo>
                    <a:pt x="60" y="0"/>
                    <a:pt x="68" y="8"/>
                    <a:pt x="68" y="18"/>
                  </a:cubicBezTo>
                  <a:cubicBezTo>
                    <a:pt x="68" y="18"/>
                    <a:pt x="68" y="19"/>
                    <a:pt x="68" y="19"/>
                  </a:cubicBezTo>
                  <a:cubicBezTo>
                    <a:pt x="76" y="20"/>
                    <a:pt x="81" y="27"/>
                    <a:pt x="81" y="34"/>
                  </a:cubicBezTo>
                  <a:cubicBezTo>
                    <a:pt x="81" y="42"/>
                    <a:pt x="75" y="49"/>
                    <a:pt x="66" y="49"/>
                  </a:cubicBezTo>
                  <a:lnTo>
                    <a:pt x="15" y="49"/>
                  </a:lnTo>
                  <a:close/>
                </a:path>
              </a:pathLst>
            </a:custGeom>
            <a:solidFill>
              <a:srgbClr val="FFFFFF">
                <a:alpha val="90000"/>
              </a:srgbClr>
            </a:solidFill>
            <a:ln>
              <a:noFill/>
            </a:ln>
          </p:spPr>
          <p:txBody>
            <a:bodyPr vert="horz" wrap="square" lIns="91440" tIns="45720" rIns="91440" bIns="45720" numCol="1" anchor="t" anchorCtr="0" compatLnSpc="1"/>
            <a:lstStyle/>
            <a:p>
              <a:endParaRPr lang="zh-CN" altLang="en-US"/>
            </a:p>
          </p:txBody>
        </p:sp>
        <p:sp>
          <p:nvSpPr>
            <p:cNvPr id="44" name="Freeform 5"/>
            <p:cNvSpPr>
              <a:spLocks noChangeAspect="1"/>
            </p:cNvSpPr>
            <p:nvPr/>
          </p:nvSpPr>
          <p:spPr bwMode="auto">
            <a:xfrm>
              <a:off x="5653315" y="313214"/>
              <a:ext cx="1268412" cy="765989"/>
            </a:xfrm>
            <a:custGeom>
              <a:avLst/>
              <a:gdLst>
                <a:gd name="T0" fmla="*/ 15 w 81"/>
                <a:gd name="T1" fmla="*/ 49 h 49"/>
                <a:gd name="T2" fmla="*/ 0 w 81"/>
                <a:gd name="T3" fmla="*/ 34 h 49"/>
                <a:gd name="T4" fmla="*/ 13 w 81"/>
                <a:gd name="T5" fmla="*/ 19 h 49"/>
                <a:gd name="T6" fmla="*/ 13 w 81"/>
                <a:gd name="T7" fmla="*/ 18 h 49"/>
                <a:gd name="T8" fmla="*/ 28 w 81"/>
                <a:gd name="T9" fmla="*/ 3 h 49"/>
                <a:gd name="T10" fmla="*/ 36 w 81"/>
                <a:gd name="T11" fmla="*/ 6 h 49"/>
                <a:gd name="T12" fmla="*/ 50 w 81"/>
                <a:gd name="T13" fmla="*/ 0 h 49"/>
                <a:gd name="T14" fmla="*/ 68 w 81"/>
                <a:gd name="T15" fmla="*/ 18 h 49"/>
                <a:gd name="T16" fmla="*/ 68 w 81"/>
                <a:gd name="T17" fmla="*/ 19 h 49"/>
                <a:gd name="T18" fmla="*/ 81 w 81"/>
                <a:gd name="T19" fmla="*/ 34 h 49"/>
                <a:gd name="T20" fmla="*/ 66 w 81"/>
                <a:gd name="T21" fmla="*/ 49 h 49"/>
                <a:gd name="T22" fmla="*/ 15 w 81"/>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49">
                  <a:moveTo>
                    <a:pt x="15" y="49"/>
                  </a:moveTo>
                  <a:cubicBezTo>
                    <a:pt x="6" y="49"/>
                    <a:pt x="0" y="42"/>
                    <a:pt x="0" y="34"/>
                  </a:cubicBezTo>
                  <a:cubicBezTo>
                    <a:pt x="0" y="27"/>
                    <a:pt x="5" y="20"/>
                    <a:pt x="13" y="19"/>
                  </a:cubicBezTo>
                  <a:cubicBezTo>
                    <a:pt x="13" y="19"/>
                    <a:pt x="13" y="18"/>
                    <a:pt x="13" y="18"/>
                  </a:cubicBezTo>
                  <a:cubicBezTo>
                    <a:pt x="13" y="10"/>
                    <a:pt x="19" y="3"/>
                    <a:pt x="28" y="3"/>
                  </a:cubicBezTo>
                  <a:cubicBezTo>
                    <a:pt x="31" y="3"/>
                    <a:pt x="34" y="4"/>
                    <a:pt x="36" y="6"/>
                  </a:cubicBezTo>
                  <a:cubicBezTo>
                    <a:pt x="40" y="2"/>
                    <a:pt x="45" y="0"/>
                    <a:pt x="50" y="0"/>
                  </a:cubicBezTo>
                  <a:cubicBezTo>
                    <a:pt x="60" y="0"/>
                    <a:pt x="68" y="8"/>
                    <a:pt x="68" y="18"/>
                  </a:cubicBezTo>
                  <a:cubicBezTo>
                    <a:pt x="68" y="18"/>
                    <a:pt x="68" y="19"/>
                    <a:pt x="68" y="19"/>
                  </a:cubicBezTo>
                  <a:cubicBezTo>
                    <a:pt x="76" y="20"/>
                    <a:pt x="81" y="27"/>
                    <a:pt x="81" y="34"/>
                  </a:cubicBezTo>
                  <a:cubicBezTo>
                    <a:pt x="81" y="42"/>
                    <a:pt x="75" y="49"/>
                    <a:pt x="66" y="49"/>
                  </a:cubicBezTo>
                  <a:lnTo>
                    <a:pt x="15" y="49"/>
                  </a:lnTo>
                  <a:close/>
                </a:path>
              </a:pathLst>
            </a:cu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5"/>
            <p:cNvSpPr>
              <a:spLocks noChangeAspect="1"/>
            </p:cNvSpPr>
            <p:nvPr/>
          </p:nvSpPr>
          <p:spPr bwMode="auto">
            <a:xfrm>
              <a:off x="4296797" y="402702"/>
              <a:ext cx="1874043" cy="1131727"/>
            </a:xfrm>
            <a:custGeom>
              <a:avLst/>
              <a:gdLst>
                <a:gd name="T0" fmla="*/ 15 w 81"/>
                <a:gd name="T1" fmla="*/ 49 h 49"/>
                <a:gd name="T2" fmla="*/ 0 w 81"/>
                <a:gd name="T3" fmla="*/ 34 h 49"/>
                <a:gd name="T4" fmla="*/ 13 w 81"/>
                <a:gd name="T5" fmla="*/ 19 h 49"/>
                <a:gd name="T6" fmla="*/ 13 w 81"/>
                <a:gd name="T7" fmla="*/ 18 h 49"/>
                <a:gd name="T8" fmla="*/ 28 w 81"/>
                <a:gd name="T9" fmla="*/ 3 h 49"/>
                <a:gd name="T10" fmla="*/ 36 w 81"/>
                <a:gd name="T11" fmla="*/ 6 h 49"/>
                <a:gd name="T12" fmla="*/ 50 w 81"/>
                <a:gd name="T13" fmla="*/ 0 h 49"/>
                <a:gd name="T14" fmla="*/ 68 w 81"/>
                <a:gd name="T15" fmla="*/ 18 h 49"/>
                <a:gd name="T16" fmla="*/ 68 w 81"/>
                <a:gd name="T17" fmla="*/ 19 h 49"/>
                <a:gd name="T18" fmla="*/ 81 w 81"/>
                <a:gd name="T19" fmla="*/ 34 h 49"/>
                <a:gd name="T20" fmla="*/ 66 w 81"/>
                <a:gd name="T21" fmla="*/ 49 h 49"/>
                <a:gd name="T22" fmla="*/ 15 w 81"/>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49">
                  <a:moveTo>
                    <a:pt x="15" y="49"/>
                  </a:moveTo>
                  <a:cubicBezTo>
                    <a:pt x="6" y="49"/>
                    <a:pt x="0" y="42"/>
                    <a:pt x="0" y="34"/>
                  </a:cubicBezTo>
                  <a:cubicBezTo>
                    <a:pt x="0" y="27"/>
                    <a:pt x="5" y="20"/>
                    <a:pt x="13" y="19"/>
                  </a:cubicBezTo>
                  <a:cubicBezTo>
                    <a:pt x="13" y="19"/>
                    <a:pt x="13" y="18"/>
                    <a:pt x="13" y="18"/>
                  </a:cubicBezTo>
                  <a:cubicBezTo>
                    <a:pt x="13" y="10"/>
                    <a:pt x="19" y="3"/>
                    <a:pt x="28" y="3"/>
                  </a:cubicBezTo>
                  <a:cubicBezTo>
                    <a:pt x="31" y="3"/>
                    <a:pt x="34" y="4"/>
                    <a:pt x="36" y="6"/>
                  </a:cubicBezTo>
                  <a:cubicBezTo>
                    <a:pt x="40" y="2"/>
                    <a:pt x="45" y="0"/>
                    <a:pt x="50" y="0"/>
                  </a:cubicBezTo>
                  <a:cubicBezTo>
                    <a:pt x="60" y="0"/>
                    <a:pt x="68" y="8"/>
                    <a:pt x="68" y="18"/>
                  </a:cubicBezTo>
                  <a:cubicBezTo>
                    <a:pt x="68" y="18"/>
                    <a:pt x="68" y="19"/>
                    <a:pt x="68" y="19"/>
                  </a:cubicBezTo>
                  <a:cubicBezTo>
                    <a:pt x="76" y="20"/>
                    <a:pt x="81" y="27"/>
                    <a:pt x="81" y="34"/>
                  </a:cubicBezTo>
                  <a:cubicBezTo>
                    <a:pt x="81" y="42"/>
                    <a:pt x="75" y="49"/>
                    <a:pt x="66" y="49"/>
                  </a:cubicBezTo>
                  <a:lnTo>
                    <a:pt x="15" y="49"/>
                  </a:lnTo>
                  <a:close/>
                </a:path>
              </a:pathLst>
            </a:custGeom>
            <a:solidFill>
              <a:schemeClr val="accent4">
                <a:lumMod val="60000"/>
                <a:lumOff val="40000"/>
              </a:schemeClr>
            </a:solidFill>
            <a:ln>
              <a:noFill/>
            </a:ln>
          </p:spPr>
          <p:txBody>
            <a:bodyPr vert="horz" wrap="square" lIns="91440" tIns="45720" rIns="91440" bIns="45720" numCol="1" anchor="t" anchorCtr="0" compatLnSpc="1"/>
            <a:lstStyle/>
            <a:p>
              <a:endParaRPr lang="zh-CN" altLang="en-US"/>
            </a:p>
          </p:txBody>
        </p:sp>
      </p:grpSp>
      <p:sp>
        <p:nvSpPr>
          <p:cNvPr id="47" name="TextBox 46"/>
          <p:cNvSpPr txBox="1"/>
          <p:nvPr/>
        </p:nvSpPr>
        <p:spPr>
          <a:xfrm>
            <a:off x="8234974" y="2068736"/>
            <a:ext cx="3700052" cy="707886"/>
          </a:xfrm>
          <a:prstGeom prst="rect">
            <a:avLst/>
          </a:prstGeom>
          <a:noFill/>
        </p:spPr>
        <p:txBody>
          <a:bodyPr wrap="none" rtlCol="0">
            <a:spAutoFit/>
          </a:bodyPr>
          <a:lstStyle/>
          <a:p>
            <a:pPr algn="r"/>
            <a:r>
              <a:rPr lang="en-US" sz="4000" smtClean="0">
                <a:solidFill>
                  <a:schemeClr val="bg2"/>
                </a:solidFill>
                <a:latin typeface="+mj-lt"/>
              </a:rPr>
              <a:t>Business Model</a:t>
            </a:r>
            <a:endParaRPr lang="en-GB" sz="4000">
              <a:solidFill>
                <a:schemeClr val="bg2"/>
              </a:solidFill>
              <a:latin typeface="+mj-lt"/>
            </a:endParaRPr>
          </a:p>
        </p:txBody>
      </p:sp>
      <p:sp>
        <p:nvSpPr>
          <p:cNvPr id="48" name="Rectangle 47"/>
          <p:cNvSpPr/>
          <p:nvPr/>
        </p:nvSpPr>
        <p:spPr>
          <a:xfrm>
            <a:off x="7288120" y="2771529"/>
            <a:ext cx="4646906" cy="1169551"/>
          </a:xfrm>
          <a:prstGeom prst="rect">
            <a:avLst/>
          </a:prstGeom>
        </p:spPr>
        <p:txBody>
          <a:bodyPr wrap="square">
            <a:spAutoFit/>
          </a:bodyPr>
          <a:lstStyle/>
          <a:p>
            <a:pPr algn="r"/>
            <a:r>
              <a:rPr lang="en-GB" sz="1400" b="1">
                <a:solidFill>
                  <a:schemeClr val="bg2"/>
                </a:solidFill>
              </a:rPr>
              <a:t>Lorem ipsum dolor sit amet</a:t>
            </a:r>
            <a:r>
              <a:rPr lang="en-GB" sz="1400">
                <a:solidFill>
                  <a:schemeClr val="bg2"/>
                </a:solidFill>
              </a:rPr>
              <a:t>, consectetuer adipiscing elit, sed diam nonummy nibh euismod tincidunt ut laoreet dolore magna aliquam erat volutpat. Ut wisi enim ad minim veniam, quis nostrud exerci tation ullamcorper suscipit lobortis nisl ut aliquip ex ea commodo consequat</a:t>
            </a:r>
            <a:endParaRPr lang="en-GB" sz="1400">
              <a:solidFill>
                <a:schemeClr val="bg2"/>
              </a:solidFill>
            </a:endParaRPr>
          </a:p>
        </p:txBody>
      </p:sp>
      <p:sp>
        <p:nvSpPr>
          <p:cNvPr id="50" name="Rectangle 49"/>
          <p:cNvSpPr/>
          <p:nvPr/>
        </p:nvSpPr>
        <p:spPr>
          <a:xfrm>
            <a:off x="7288120" y="4043690"/>
            <a:ext cx="4646906" cy="1169551"/>
          </a:xfrm>
          <a:prstGeom prst="rect">
            <a:avLst/>
          </a:prstGeom>
        </p:spPr>
        <p:txBody>
          <a:bodyPr wrap="square">
            <a:spAutoFit/>
          </a:bodyPr>
          <a:lstStyle/>
          <a:p>
            <a:pPr algn="r"/>
            <a:r>
              <a:rPr lang="en-GB" sz="1400">
                <a:solidFill>
                  <a:schemeClr val="bg2"/>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endParaRPr lang="en-GB" sz="14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6" presetClass="entr" presetSubtype="21" fill="hold" grpId="0" nodeType="afterEffect">
                                  <p:stCondLst>
                                    <p:cond delay="0"/>
                                  </p:stCondLst>
                                  <p:childTnLst>
                                    <p:set>
                                      <p:cBhvr>
                                        <p:cTn id="12" dur="1" fill="hold">
                                          <p:stCondLst>
                                            <p:cond delay="0"/>
                                          </p:stCondLst>
                                        </p:cTn>
                                        <p:tgtEl>
                                          <p:spTgt spid="47"/>
                                        </p:tgtEl>
                                        <p:attrNameLst>
                                          <p:attrName>style.visibility</p:attrName>
                                        </p:attrNameLst>
                                      </p:cBhvr>
                                      <p:to>
                                        <p:strVal val="visible"/>
                                      </p:to>
                                    </p:set>
                                    <p:animEffect transition="in" filter="barn(inVertical)">
                                      <p:cBhvr>
                                        <p:cTn id="13" dur="500"/>
                                        <p:tgtEl>
                                          <p:spTgt spid="47"/>
                                        </p:tgtEl>
                                      </p:cBhvr>
                                    </p:animEffect>
                                  </p:childTnLst>
                                </p:cTn>
                              </p:par>
                            </p:childTnLst>
                          </p:cTn>
                        </p:par>
                        <p:par>
                          <p:cTn id="14" fill="hold">
                            <p:stCondLst>
                              <p:cond delay="1500"/>
                            </p:stCondLst>
                            <p:childTnLst>
                              <p:par>
                                <p:cTn id="15" presetID="16" presetClass="entr" presetSubtype="21" fill="hold" grpId="0" nodeType="afterEffect">
                                  <p:stCondLst>
                                    <p:cond delay="0"/>
                                  </p:stCondLst>
                                  <p:childTnLst>
                                    <p:set>
                                      <p:cBhvr>
                                        <p:cTn id="16" dur="1" fill="hold">
                                          <p:stCondLst>
                                            <p:cond delay="0"/>
                                          </p:stCondLst>
                                        </p:cTn>
                                        <p:tgtEl>
                                          <p:spTgt spid="48"/>
                                        </p:tgtEl>
                                        <p:attrNameLst>
                                          <p:attrName>style.visibility</p:attrName>
                                        </p:attrNameLst>
                                      </p:cBhvr>
                                      <p:to>
                                        <p:strVal val="visible"/>
                                      </p:to>
                                    </p:set>
                                    <p:animEffect transition="in" filter="barn(inVertical)">
                                      <p:cBhvr>
                                        <p:cTn id="17" dur="500"/>
                                        <p:tgtEl>
                                          <p:spTgt spid="48"/>
                                        </p:tgtEl>
                                      </p:cBhvr>
                                    </p:animEffect>
                                  </p:childTnLst>
                                </p:cTn>
                              </p:par>
                            </p:childTnLst>
                          </p:cTn>
                        </p:par>
                        <p:par>
                          <p:cTn id="18" fill="hold">
                            <p:stCondLst>
                              <p:cond delay="2000"/>
                            </p:stCondLst>
                            <p:childTnLst>
                              <p:par>
                                <p:cTn id="19" presetID="16" presetClass="entr" presetSubtype="21" fill="hold" grpId="0" nodeType="after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barn(inVertical)">
                                      <p:cBhvr>
                                        <p:cTn id="21"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48" grpId="0"/>
      <p:bldP spid="5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Content Marketing</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5" name="Oval 65"/>
          <p:cNvSpPr>
            <a:spLocks noChangeArrowheads="1"/>
          </p:cNvSpPr>
          <p:nvPr/>
        </p:nvSpPr>
        <p:spPr bwMode="auto">
          <a:xfrm rot="10800000">
            <a:off x="3596226" y="6095083"/>
            <a:ext cx="2474343" cy="284315"/>
          </a:xfrm>
          <a:prstGeom prst="ellipse">
            <a:avLst/>
          </a:prstGeom>
          <a:gradFill rotWithShape="1">
            <a:gsLst>
              <a:gs pos="16000">
                <a:srgbClr val="5D4225"/>
              </a:gs>
              <a:gs pos="78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sp>
        <p:nvSpPr>
          <p:cNvPr id="6" name="矩形 2"/>
          <p:cNvSpPr/>
          <p:nvPr/>
        </p:nvSpPr>
        <p:spPr>
          <a:xfrm rot="1299601">
            <a:off x="6637863" y="2197989"/>
            <a:ext cx="989485" cy="679383"/>
          </a:xfrm>
          <a:custGeom>
            <a:avLst/>
            <a:gdLst/>
            <a:ahLst/>
            <a:cxnLst/>
            <a:rect l="l" t="t" r="r" b="b"/>
            <a:pathLst>
              <a:path w="2404337" h="1013447">
                <a:moveTo>
                  <a:pt x="2404337" y="0"/>
                </a:moveTo>
                <a:lnTo>
                  <a:pt x="2404337" y="1013447"/>
                </a:lnTo>
                <a:cubicBezTo>
                  <a:pt x="1580832" y="549916"/>
                  <a:pt x="647382" y="523488"/>
                  <a:pt x="0" y="944007"/>
                </a:cubicBezTo>
                <a:lnTo>
                  <a:pt x="0" y="0"/>
                </a:lnTo>
                <a:lnTo>
                  <a:pt x="61272" y="0"/>
                </a:lnTo>
                <a:cubicBezTo>
                  <a:pt x="395627" y="149555"/>
                  <a:pt x="785812" y="234382"/>
                  <a:pt x="1202168" y="234382"/>
                </a:cubicBezTo>
                <a:cubicBezTo>
                  <a:pt x="1618527" y="234382"/>
                  <a:pt x="2008712" y="149555"/>
                  <a:pt x="2343067" y="0"/>
                </a:cubicBezTo>
                <a:close/>
              </a:path>
            </a:pathLst>
          </a:custGeom>
          <a:gradFill flip="none" rotWithShape="1">
            <a:gsLst>
              <a:gs pos="0">
                <a:sysClr val="window" lastClr="FFFFFF">
                  <a:lumMod val="85000"/>
                  <a:shade val="30000"/>
                  <a:satMod val="115000"/>
                </a:sysClr>
              </a:gs>
              <a:gs pos="3000">
                <a:sysClr val="window" lastClr="FFFFFF">
                  <a:lumMod val="85000"/>
                  <a:shade val="67500"/>
                  <a:satMod val="115000"/>
                </a:sysClr>
              </a:gs>
              <a:gs pos="100000">
                <a:sysClr val="window" lastClr="FFFFFF">
                  <a:lumMod val="85000"/>
                  <a:shade val="100000"/>
                  <a:satMod val="115000"/>
                </a:sysClr>
              </a:gs>
              <a:gs pos="24000">
                <a:sysClr val="window" lastClr="FFFFFF">
                  <a:lumMod val="95000"/>
                </a:sysClr>
              </a:gs>
            </a:gsLst>
            <a:lin ang="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7" name="矩形 2"/>
          <p:cNvSpPr/>
          <p:nvPr/>
        </p:nvSpPr>
        <p:spPr>
          <a:xfrm rot="18439371">
            <a:off x="7083573" y="3479377"/>
            <a:ext cx="963556" cy="679383"/>
          </a:xfrm>
          <a:custGeom>
            <a:avLst/>
            <a:gdLst/>
            <a:ahLst/>
            <a:cxnLst/>
            <a:rect l="l" t="t" r="r" b="b"/>
            <a:pathLst>
              <a:path w="2404337" h="1013447">
                <a:moveTo>
                  <a:pt x="2404337" y="0"/>
                </a:moveTo>
                <a:lnTo>
                  <a:pt x="2404337" y="1013447"/>
                </a:lnTo>
                <a:cubicBezTo>
                  <a:pt x="1580832" y="549916"/>
                  <a:pt x="647382" y="523488"/>
                  <a:pt x="0" y="944007"/>
                </a:cubicBezTo>
                <a:lnTo>
                  <a:pt x="0" y="0"/>
                </a:lnTo>
                <a:lnTo>
                  <a:pt x="61272" y="0"/>
                </a:lnTo>
                <a:cubicBezTo>
                  <a:pt x="395627" y="149555"/>
                  <a:pt x="785812" y="234382"/>
                  <a:pt x="1202168" y="234382"/>
                </a:cubicBezTo>
                <a:cubicBezTo>
                  <a:pt x="1618527" y="234382"/>
                  <a:pt x="2008712" y="149555"/>
                  <a:pt x="2343067" y="0"/>
                </a:cubicBezTo>
                <a:close/>
              </a:path>
            </a:pathLst>
          </a:custGeom>
          <a:gradFill flip="none" rotWithShape="1">
            <a:gsLst>
              <a:gs pos="0">
                <a:sysClr val="window" lastClr="FFFFFF">
                  <a:lumMod val="85000"/>
                  <a:shade val="30000"/>
                  <a:satMod val="115000"/>
                </a:sysClr>
              </a:gs>
              <a:gs pos="3000">
                <a:sysClr val="window" lastClr="FFFFFF">
                  <a:lumMod val="85000"/>
                  <a:shade val="67500"/>
                  <a:satMod val="115000"/>
                </a:sysClr>
              </a:gs>
              <a:gs pos="100000">
                <a:sysClr val="window" lastClr="FFFFFF">
                  <a:lumMod val="85000"/>
                  <a:shade val="100000"/>
                  <a:satMod val="115000"/>
                </a:sysClr>
              </a:gs>
              <a:gs pos="24000">
                <a:sysClr val="window" lastClr="FFFFFF">
                  <a:lumMod val="95000"/>
                </a:sysClr>
              </a:gs>
            </a:gsLst>
            <a:lin ang="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8" name="矩形 2"/>
          <p:cNvSpPr/>
          <p:nvPr/>
        </p:nvSpPr>
        <p:spPr>
          <a:xfrm rot="19965802">
            <a:off x="5307329" y="4793339"/>
            <a:ext cx="1188449" cy="679383"/>
          </a:xfrm>
          <a:custGeom>
            <a:avLst/>
            <a:gdLst/>
            <a:ahLst/>
            <a:cxnLst/>
            <a:rect l="l" t="t" r="r" b="b"/>
            <a:pathLst>
              <a:path w="2404337" h="1013447">
                <a:moveTo>
                  <a:pt x="2404337" y="0"/>
                </a:moveTo>
                <a:lnTo>
                  <a:pt x="2404337" y="1013447"/>
                </a:lnTo>
                <a:cubicBezTo>
                  <a:pt x="1580832" y="549916"/>
                  <a:pt x="647382" y="523488"/>
                  <a:pt x="0" y="944007"/>
                </a:cubicBezTo>
                <a:lnTo>
                  <a:pt x="0" y="0"/>
                </a:lnTo>
                <a:lnTo>
                  <a:pt x="61272" y="0"/>
                </a:lnTo>
                <a:cubicBezTo>
                  <a:pt x="395627" y="149555"/>
                  <a:pt x="785812" y="234382"/>
                  <a:pt x="1202168" y="234382"/>
                </a:cubicBezTo>
                <a:cubicBezTo>
                  <a:pt x="1618527" y="234382"/>
                  <a:pt x="2008712" y="149555"/>
                  <a:pt x="2343067" y="0"/>
                </a:cubicBezTo>
                <a:close/>
              </a:path>
            </a:pathLst>
          </a:custGeom>
          <a:gradFill flip="none" rotWithShape="1">
            <a:gsLst>
              <a:gs pos="0">
                <a:sysClr val="window" lastClr="FFFFFF">
                  <a:lumMod val="85000"/>
                  <a:shade val="30000"/>
                  <a:satMod val="115000"/>
                </a:sysClr>
              </a:gs>
              <a:gs pos="3000">
                <a:sysClr val="window" lastClr="FFFFFF">
                  <a:lumMod val="85000"/>
                  <a:shade val="67500"/>
                  <a:satMod val="115000"/>
                </a:sysClr>
              </a:gs>
              <a:gs pos="100000">
                <a:sysClr val="window" lastClr="FFFFFF">
                  <a:lumMod val="85000"/>
                  <a:shade val="100000"/>
                  <a:satMod val="115000"/>
                </a:sysClr>
              </a:gs>
              <a:gs pos="24000">
                <a:sysClr val="window" lastClr="FFFFFF">
                  <a:lumMod val="95000"/>
                </a:sysClr>
              </a:gs>
            </a:gsLst>
            <a:lin ang="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10" name="矩形 2"/>
          <p:cNvSpPr/>
          <p:nvPr/>
        </p:nvSpPr>
        <p:spPr>
          <a:xfrm rot="14845537">
            <a:off x="3760618" y="4127351"/>
            <a:ext cx="1188450" cy="679383"/>
          </a:xfrm>
          <a:custGeom>
            <a:avLst/>
            <a:gdLst/>
            <a:ahLst/>
            <a:cxnLst/>
            <a:rect l="l" t="t" r="r" b="b"/>
            <a:pathLst>
              <a:path w="2404337" h="1013447">
                <a:moveTo>
                  <a:pt x="2404337" y="0"/>
                </a:moveTo>
                <a:lnTo>
                  <a:pt x="2404337" y="1013447"/>
                </a:lnTo>
                <a:cubicBezTo>
                  <a:pt x="1580832" y="549916"/>
                  <a:pt x="647382" y="523488"/>
                  <a:pt x="0" y="944007"/>
                </a:cubicBezTo>
                <a:lnTo>
                  <a:pt x="0" y="0"/>
                </a:lnTo>
                <a:lnTo>
                  <a:pt x="61272" y="0"/>
                </a:lnTo>
                <a:cubicBezTo>
                  <a:pt x="395627" y="149555"/>
                  <a:pt x="785812" y="234382"/>
                  <a:pt x="1202168" y="234382"/>
                </a:cubicBezTo>
                <a:cubicBezTo>
                  <a:pt x="1618527" y="234382"/>
                  <a:pt x="2008712" y="149555"/>
                  <a:pt x="2343067" y="0"/>
                </a:cubicBezTo>
                <a:close/>
              </a:path>
            </a:pathLst>
          </a:custGeom>
          <a:gradFill flip="none" rotWithShape="1">
            <a:gsLst>
              <a:gs pos="0">
                <a:sysClr val="window" lastClr="FFFFFF">
                  <a:lumMod val="85000"/>
                  <a:shade val="30000"/>
                  <a:satMod val="115000"/>
                </a:sysClr>
              </a:gs>
              <a:gs pos="3000">
                <a:sysClr val="window" lastClr="FFFFFF">
                  <a:lumMod val="85000"/>
                  <a:shade val="67500"/>
                  <a:satMod val="115000"/>
                </a:sysClr>
              </a:gs>
              <a:gs pos="100000">
                <a:sysClr val="window" lastClr="FFFFFF">
                  <a:lumMod val="85000"/>
                  <a:shade val="100000"/>
                  <a:satMod val="115000"/>
                </a:sysClr>
              </a:gs>
              <a:gs pos="24000">
                <a:sysClr val="window" lastClr="FFFFFF">
                  <a:lumMod val="95000"/>
                </a:sysClr>
              </a:gs>
            </a:gsLst>
            <a:lin ang="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smtClean="0">
              <a:ln>
                <a:noFill/>
              </a:ln>
              <a:solidFill>
                <a:sysClr val="window" lastClr="FFFFFF"/>
              </a:solidFill>
              <a:effectLst/>
              <a:uLnTx/>
              <a:uFillTx/>
              <a:latin typeface="Calibri" panose="020F0502020204030204"/>
              <a:ea typeface="+mn-ea"/>
              <a:cs typeface="+mn-cs"/>
            </a:endParaRPr>
          </a:p>
        </p:txBody>
      </p:sp>
      <p:sp>
        <p:nvSpPr>
          <p:cNvPr id="40" name="TextBox 39"/>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41" name="Straight Connector 40"/>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3865326" y="4847662"/>
            <a:ext cx="1655660" cy="1399886"/>
            <a:chOff x="3865326" y="4847662"/>
            <a:chExt cx="1655660" cy="1399886"/>
          </a:xfrm>
        </p:grpSpPr>
        <p:grpSp>
          <p:nvGrpSpPr>
            <p:cNvPr id="11" name="组合 53"/>
            <p:cNvGrpSpPr/>
            <p:nvPr/>
          </p:nvGrpSpPr>
          <p:grpSpPr>
            <a:xfrm rot="759468">
              <a:off x="4121100" y="4847662"/>
              <a:ext cx="1399886" cy="1399886"/>
              <a:chOff x="3239852" y="1844824"/>
              <a:chExt cx="2664296" cy="2664296"/>
            </a:xfrm>
          </p:grpSpPr>
          <p:sp>
            <p:nvSpPr>
              <p:cNvPr id="36" name="椭圆 83"/>
              <p:cNvSpPr/>
              <p:nvPr/>
            </p:nvSpPr>
            <p:spPr>
              <a:xfrm>
                <a:off x="3239852" y="1844824"/>
                <a:ext cx="2664296" cy="2664296"/>
              </a:xfrm>
              <a:prstGeom prst="ellipse">
                <a:avLst/>
              </a:prstGeom>
              <a:solidFill>
                <a:schemeClr val="bg1">
                  <a:lumMod val="95000"/>
                </a:schemeClr>
              </a:solidFill>
              <a:ln w="25400" cap="flat" cmpd="sng" algn="ctr">
                <a:solidFill>
                  <a:sysClr val="window" lastClr="FFFFFF"/>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37" name="椭圆 84"/>
              <p:cNvSpPr/>
              <p:nvPr/>
            </p:nvSpPr>
            <p:spPr>
              <a:xfrm>
                <a:off x="3546002" y="2150974"/>
                <a:ext cx="2051997" cy="2051997"/>
              </a:xfrm>
              <a:prstGeom prst="ellipse">
                <a:avLst/>
              </a:prstGeom>
              <a:solidFill>
                <a:schemeClr val="accent5"/>
              </a:solidFill>
              <a:ln w="25400" cap="flat" cmpd="sng" algn="ctr">
                <a:solidFill>
                  <a:sysClr val="window" lastClr="FFFFFF">
                    <a:lumMod val="95000"/>
                  </a:sysClr>
                </a:solidFill>
                <a:prstDash val="solid"/>
              </a:ln>
              <a:effectLst>
                <a:innerShdw blurRad="355600" dist="1397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sp>
          <p:nvSpPr>
            <p:cNvPr id="22" name="椭圆 69"/>
            <p:cNvSpPr/>
            <p:nvPr/>
          </p:nvSpPr>
          <p:spPr>
            <a:xfrm>
              <a:off x="3865326" y="5619034"/>
              <a:ext cx="438612" cy="438612"/>
            </a:xfrm>
            <a:prstGeom prst="ellipse">
              <a:avLst/>
            </a:prstGeom>
            <a:solidFill>
              <a:schemeClr val="accent5"/>
            </a:solidFill>
            <a:ln w="57150" cap="flat" cmpd="sng" algn="ctr">
              <a:solidFill>
                <a:sysClr val="window" lastClr="FFFFFF"/>
              </a:solidFill>
              <a:prstDash val="solid"/>
            </a:ln>
            <a:effectLst>
              <a:innerShdw blurRad="139700" dist="50800" dir="13500000">
                <a:prstClr val="black">
                  <a:alpha val="45000"/>
                </a:prst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23" name="TextBox 22"/>
            <p:cNvSpPr txBox="1"/>
            <p:nvPr/>
          </p:nvSpPr>
          <p:spPr>
            <a:xfrm flipH="1">
              <a:off x="3878295" y="5656193"/>
              <a:ext cx="412673"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2800" b="1" i="0" u="none" strike="noStrike" kern="0" cap="none" spc="0" normalizeH="0" baseline="0" noProof="0" dirty="0" smtClean="0">
                  <a:ln w="18415" cmpd="sng">
                    <a:noFill/>
                    <a:prstDash val="solid"/>
                  </a:ln>
                  <a:solidFill>
                    <a:sysClr val="window" lastClr="FFFFFF"/>
                  </a:solidFill>
                  <a:effectLst>
                    <a:outerShdw blurRad="63500" sx="102000" sy="102000" algn="ctr" rotWithShape="0">
                      <a:prstClr val="black">
                        <a:alpha val="40000"/>
                      </a:prstClr>
                    </a:outerShdw>
                  </a:effectLst>
                  <a:uLnTx/>
                  <a:uFillTx/>
                  <a:latin typeface="+mj-lt"/>
                  <a:ea typeface="微软雅黑" panose="020B0503020204020204" pitchFamily="34" charset="-122"/>
                  <a:cs typeface="Times New Roman" panose="02020603050405020304" pitchFamily="18" charset="0"/>
                </a:rPr>
                <a:t>2</a:t>
              </a:r>
              <a:endParaRPr kumimoji="0" lang="zh-CN" altLang="en-US" sz="2800"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j-lt"/>
                <a:ea typeface="微软雅黑" panose="020B0503020204020204" pitchFamily="34" charset="-122"/>
                <a:cs typeface="Times New Roman" panose="02020603050405020304" pitchFamily="18" charset="0"/>
              </a:endParaRPr>
            </a:p>
          </p:txBody>
        </p:sp>
        <p:grpSp>
          <p:nvGrpSpPr>
            <p:cNvPr id="42" name="Group 41"/>
            <p:cNvGrpSpPr/>
            <p:nvPr/>
          </p:nvGrpSpPr>
          <p:grpSpPr>
            <a:xfrm>
              <a:off x="4588871" y="5315036"/>
              <a:ext cx="464344" cy="465138"/>
              <a:chOff x="9145588" y="4435475"/>
              <a:chExt cx="464344" cy="465138"/>
            </a:xfrm>
            <a:solidFill>
              <a:schemeClr val="bg2"/>
            </a:solidFill>
          </p:grpSpPr>
          <p:sp>
            <p:nvSpPr>
              <p:cNvPr id="43"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4"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5"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6"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7"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8"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9"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0"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1"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15" name="Group 14"/>
          <p:cNvGrpSpPr/>
          <p:nvPr/>
        </p:nvGrpSpPr>
        <p:grpSpPr>
          <a:xfrm>
            <a:off x="7446998" y="2222810"/>
            <a:ext cx="1551254" cy="1431024"/>
            <a:chOff x="7446998" y="2222810"/>
            <a:chExt cx="1551254" cy="1431024"/>
          </a:xfrm>
        </p:grpSpPr>
        <p:grpSp>
          <p:nvGrpSpPr>
            <p:cNvPr id="13" name="组合 55"/>
            <p:cNvGrpSpPr/>
            <p:nvPr/>
          </p:nvGrpSpPr>
          <p:grpSpPr>
            <a:xfrm rot="759468">
              <a:off x="7446998" y="2253948"/>
              <a:ext cx="1399886" cy="1399886"/>
              <a:chOff x="3239852" y="1844824"/>
              <a:chExt cx="2664296" cy="2664296"/>
            </a:xfrm>
          </p:grpSpPr>
          <p:sp>
            <p:nvSpPr>
              <p:cNvPr id="32" name="椭圆 79"/>
              <p:cNvSpPr/>
              <p:nvPr/>
            </p:nvSpPr>
            <p:spPr>
              <a:xfrm>
                <a:off x="3239852" y="1844824"/>
                <a:ext cx="2664296" cy="2664296"/>
              </a:xfrm>
              <a:prstGeom prst="ellipse">
                <a:avLst/>
              </a:prstGeom>
              <a:solidFill>
                <a:schemeClr val="bg1">
                  <a:lumMod val="95000"/>
                </a:schemeClr>
              </a:solidFill>
              <a:ln w="25400" cap="flat" cmpd="sng" algn="ctr">
                <a:solidFill>
                  <a:sysClr val="window" lastClr="FFFFFF"/>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33" name="椭圆 80"/>
              <p:cNvSpPr/>
              <p:nvPr/>
            </p:nvSpPr>
            <p:spPr>
              <a:xfrm>
                <a:off x="3546002" y="2150974"/>
                <a:ext cx="2051997" cy="2051997"/>
              </a:xfrm>
              <a:prstGeom prst="ellipse">
                <a:avLst/>
              </a:prstGeom>
              <a:solidFill>
                <a:schemeClr val="accent3"/>
              </a:solidFill>
              <a:ln w="25400" cap="flat" cmpd="sng" algn="ctr">
                <a:solidFill>
                  <a:sysClr val="window" lastClr="FFFFFF">
                    <a:lumMod val="95000"/>
                  </a:sysClr>
                </a:solidFill>
                <a:prstDash val="solid"/>
              </a:ln>
              <a:effectLst>
                <a:innerShdw blurRad="355600" dist="1397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sp>
          <p:nvSpPr>
            <p:cNvPr id="26" name="椭圆 73"/>
            <p:cNvSpPr/>
            <p:nvPr/>
          </p:nvSpPr>
          <p:spPr>
            <a:xfrm>
              <a:off x="8559640" y="2222810"/>
              <a:ext cx="438612" cy="438612"/>
            </a:xfrm>
            <a:prstGeom prst="ellipse">
              <a:avLst/>
            </a:prstGeom>
            <a:solidFill>
              <a:schemeClr val="accent3"/>
            </a:solidFill>
            <a:ln w="57150" cap="flat" cmpd="sng" algn="ctr">
              <a:solidFill>
                <a:sysClr val="window" lastClr="FFFFFF"/>
              </a:solidFill>
              <a:prstDash val="solid"/>
            </a:ln>
            <a:effectLst>
              <a:innerShdw blurRad="139700" dist="50800" dir="13500000">
                <a:prstClr val="black">
                  <a:alpha val="45000"/>
                </a:prst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27" name="TextBox 26"/>
            <p:cNvSpPr txBox="1"/>
            <p:nvPr/>
          </p:nvSpPr>
          <p:spPr>
            <a:xfrm flipH="1">
              <a:off x="8558541" y="2266583"/>
              <a:ext cx="412673"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2800" b="1" i="0" u="none" strike="noStrike" kern="0" cap="none" spc="0" normalizeH="0" baseline="0" noProof="0" dirty="0" smtClean="0">
                  <a:ln w="18415" cmpd="sng">
                    <a:noFill/>
                    <a:prstDash val="solid"/>
                  </a:ln>
                  <a:solidFill>
                    <a:sysClr val="window" lastClr="FFFFFF"/>
                  </a:solidFill>
                  <a:effectLst>
                    <a:outerShdw blurRad="63500" sx="102000" sy="102000" algn="ctr" rotWithShape="0">
                      <a:prstClr val="black">
                        <a:alpha val="40000"/>
                      </a:prstClr>
                    </a:outerShdw>
                  </a:effectLst>
                  <a:uLnTx/>
                  <a:uFillTx/>
                  <a:latin typeface="+mj-lt"/>
                  <a:ea typeface="微软雅黑" panose="020B0503020204020204" pitchFamily="34" charset="-122"/>
                  <a:cs typeface="Times New Roman" panose="02020603050405020304" pitchFamily="18" charset="0"/>
                </a:rPr>
                <a:t>4</a:t>
              </a:r>
              <a:endParaRPr kumimoji="0" lang="zh-CN" altLang="en-US" sz="2800"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j-lt"/>
                <a:ea typeface="微软雅黑" panose="020B0503020204020204" pitchFamily="34" charset="-122"/>
                <a:cs typeface="Times New Roman" panose="02020603050405020304" pitchFamily="18" charset="0"/>
              </a:endParaRPr>
            </a:p>
          </p:txBody>
        </p:sp>
        <p:grpSp>
          <p:nvGrpSpPr>
            <p:cNvPr id="52" name="Group 51"/>
            <p:cNvGrpSpPr/>
            <p:nvPr/>
          </p:nvGrpSpPr>
          <p:grpSpPr>
            <a:xfrm>
              <a:off x="7914769" y="2744044"/>
              <a:ext cx="464344" cy="464344"/>
              <a:chOff x="7287419" y="2577307"/>
              <a:chExt cx="464344" cy="464344"/>
            </a:xfrm>
            <a:solidFill>
              <a:schemeClr val="bg2"/>
            </a:solidFill>
          </p:grpSpPr>
          <p:sp>
            <p:nvSpPr>
              <p:cNvPr id="53" name="AutoShape 56"/>
              <p:cNvSpPr/>
              <p:nvPr/>
            </p:nvSpPr>
            <p:spPr bwMode="auto">
              <a:xfrm>
                <a:off x="7287419"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4" name="AutoShape 57"/>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5" name="AutoShape 58"/>
              <p:cNvSpPr/>
              <p:nvPr/>
            </p:nvSpPr>
            <p:spPr bwMode="auto">
              <a:xfrm>
                <a:off x="7446963"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18" name="Group 17"/>
          <p:cNvGrpSpPr/>
          <p:nvPr/>
        </p:nvGrpSpPr>
        <p:grpSpPr>
          <a:xfrm>
            <a:off x="3193747" y="2567639"/>
            <a:ext cx="1549927" cy="1538417"/>
            <a:chOff x="3193747" y="2567639"/>
            <a:chExt cx="1549927" cy="1538417"/>
          </a:xfrm>
        </p:grpSpPr>
        <p:grpSp>
          <p:nvGrpSpPr>
            <p:cNvPr id="12" name="组合 54"/>
            <p:cNvGrpSpPr/>
            <p:nvPr/>
          </p:nvGrpSpPr>
          <p:grpSpPr>
            <a:xfrm rot="759468">
              <a:off x="3193747" y="2706170"/>
              <a:ext cx="1399886" cy="1399886"/>
              <a:chOff x="3239852" y="1844824"/>
              <a:chExt cx="2664296" cy="2664296"/>
            </a:xfrm>
          </p:grpSpPr>
          <p:sp>
            <p:nvSpPr>
              <p:cNvPr id="34" name="椭圆 81"/>
              <p:cNvSpPr/>
              <p:nvPr/>
            </p:nvSpPr>
            <p:spPr>
              <a:xfrm>
                <a:off x="3239852" y="1844824"/>
                <a:ext cx="2664296" cy="2664296"/>
              </a:xfrm>
              <a:prstGeom prst="ellipse">
                <a:avLst/>
              </a:prstGeom>
              <a:solidFill>
                <a:schemeClr val="bg1">
                  <a:lumMod val="95000"/>
                </a:schemeClr>
              </a:solidFill>
              <a:ln w="25400" cap="flat" cmpd="sng" algn="ctr">
                <a:solidFill>
                  <a:sysClr val="window" lastClr="FFFFFF"/>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35" name="椭圆 82"/>
              <p:cNvSpPr/>
              <p:nvPr/>
            </p:nvSpPr>
            <p:spPr>
              <a:xfrm>
                <a:off x="3546002" y="2150974"/>
                <a:ext cx="2051997" cy="2051997"/>
              </a:xfrm>
              <a:prstGeom prst="ellipse">
                <a:avLst/>
              </a:prstGeom>
              <a:solidFill>
                <a:schemeClr val="accent1"/>
              </a:solidFill>
              <a:ln w="25400" cap="flat" cmpd="sng" algn="ctr">
                <a:solidFill>
                  <a:sysClr val="window" lastClr="FFFFFF">
                    <a:lumMod val="95000"/>
                    <a:alpha val="94000"/>
                  </a:sysClr>
                </a:solidFill>
                <a:prstDash val="solid"/>
              </a:ln>
              <a:effectLst>
                <a:innerShdw blurRad="355600" dist="1397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sp>
          <p:nvSpPr>
            <p:cNvPr id="20" name="椭圆 67"/>
            <p:cNvSpPr/>
            <p:nvPr/>
          </p:nvSpPr>
          <p:spPr>
            <a:xfrm>
              <a:off x="4305062" y="2567639"/>
              <a:ext cx="438612" cy="438612"/>
            </a:xfrm>
            <a:prstGeom prst="ellipse">
              <a:avLst/>
            </a:prstGeom>
            <a:solidFill>
              <a:schemeClr val="accent1"/>
            </a:solidFill>
            <a:ln w="57150" cap="flat" cmpd="sng" algn="ctr">
              <a:solidFill>
                <a:sysClr val="window" lastClr="FFFFFF"/>
              </a:solidFill>
              <a:prstDash val="solid"/>
            </a:ln>
            <a:effectLst>
              <a:innerShdw blurRad="139700" dist="50800" dir="13500000">
                <a:prstClr val="black">
                  <a:alpha val="45000"/>
                </a:prst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21" name="TextBox 20"/>
            <p:cNvSpPr txBox="1"/>
            <p:nvPr/>
          </p:nvSpPr>
          <p:spPr>
            <a:xfrm flipH="1">
              <a:off x="4306055" y="2619510"/>
              <a:ext cx="412673"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2800" b="1" i="0" u="none" strike="noStrike" kern="0" cap="none" spc="0" normalizeH="0" baseline="0" noProof="0" dirty="0" smtClean="0">
                  <a:ln w="18415" cmpd="sng">
                    <a:noFill/>
                    <a:prstDash val="solid"/>
                  </a:ln>
                  <a:solidFill>
                    <a:sysClr val="window" lastClr="FFFFFF"/>
                  </a:solidFill>
                  <a:effectLst>
                    <a:outerShdw blurRad="63500" sx="102000" sy="102000" algn="ctr" rotWithShape="0">
                      <a:prstClr val="black">
                        <a:alpha val="40000"/>
                      </a:prstClr>
                    </a:outerShdw>
                  </a:effectLst>
                  <a:uLnTx/>
                  <a:uFillTx/>
                  <a:latin typeface="+mj-lt"/>
                  <a:ea typeface="微软雅黑" panose="020B0503020204020204" pitchFamily="34" charset="-122"/>
                  <a:cs typeface="Times New Roman" panose="02020603050405020304" pitchFamily="18" charset="0"/>
                </a:rPr>
                <a:t>1</a:t>
              </a:r>
              <a:endParaRPr kumimoji="0" lang="zh-CN" altLang="en-US" sz="2800"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j-lt"/>
                <a:ea typeface="微软雅黑" panose="020B0503020204020204" pitchFamily="34" charset="-122"/>
                <a:cs typeface="Times New Roman" panose="02020603050405020304" pitchFamily="18" charset="0"/>
              </a:endParaRPr>
            </a:p>
          </p:txBody>
        </p:sp>
        <p:grpSp>
          <p:nvGrpSpPr>
            <p:cNvPr id="56" name="Group 55"/>
            <p:cNvGrpSpPr/>
            <p:nvPr/>
          </p:nvGrpSpPr>
          <p:grpSpPr>
            <a:xfrm>
              <a:off x="3661121" y="3204364"/>
              <a:ext cx="465138" cy="435769"/>
              <a:chOff x="5368132" y="3540125"/>
              <a:chExt cx="465138" cy="435769"/>
            </a:xfrm>
            <a:solidFill>
              <a:schemeClr val="bg2"/>
            </a:solidFill>
          </p:grpSpPr>
          <p:sp>
            <p:nvSpPr>
              <p:cNvPr id="57"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8"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16" name="Group 15"/>
          <p:cNvGrpSpPr/>
          <p:nvPr/>
        </p:nvGrpSpPr>
        <p:grpSpPr>
          <a:xfrm>
            <a:off x="6147783" y="3914419"/>
            <a:ext cx="1764273" cy="1399886"/>
            <a:chOff x="6147783" y="3914419"/>
            <a:chExt cx="1764273" cy="1399886"/>
          </a:xfrm>
        </p:grpSpPr>
        <p:grpSp>
          <p:nvGrpSpPr>
            <p:cNvPr id="9" name="组合 51"/>
            <p:cNvGrpSpPr/>
            <p:nvPr/>
          </p:nvGrpSpPr>
          <p:grpSpPr>
            <a:xfrm rot="759468">
              <a:off x="6147783" y="3914419"/>
              <a:ext cx="1399886" cy="1399886"/>
              <a:chOff x="3239852" y="1844824"/>
              <a:chExt cx="2664296" cy="2664296"/>
            </a:xfrm>
          </p:grpSpPr>
          <p:sp>
            <p:nvSpPr>
              <p:cNvPr id="38" name="椭圆 85"/>
              <p:cNvSpPr/>
              <p:nvPr/>
            </p:nvSpPr>
            <p:spPr>
              <a:xfrm>
                <a:off x="3239852" y="1844824"/>
                <a:ext cx="2664296" cy="2664296"/>
              </a:xfrm>
              <a:prstGeom prst="ellipse">
                <a:avLst/>
              </a:prstGeom>
              <a:solidFill>
                <a:schemeClr val="bg1">
                  <a:lumMod val="95000"/>
                </a:schemeClr>
              </a:solidFill>
              <a:ln w="25400" cap="flat" cmpd="sng" algn="ctr">
                <a:solidFill>
                  <a:sysClr val="window" lastClr="FFFFFF"/>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39" name="椭圆 86"/>
              <p:cNvSpPr/>
              <p:nvPr/>
            </p:nvSpPr>
            <p:spPr>
              <a:xfrm>
                <a:off x="3546002" y="2150974"/>
                <a:ext cx="2051997" cy="2051997"/>
              </a:xfrm>
              <a:prstGeom prst="ellipse">
                <a:avLst/>
              </a:prstGeom>
              <a:solidFill>
                <a:schemeClr val="accent4"/>
              </a:solidFill>
              <a:ln w="25400" cap="flat" cmpd="sng" algn="ctr">
                <a:solidFill>
                  <a:sysClr val="window" lastClr="FFFFFF">
                    <a:lumMod val="95000"/>
                  </a:sysClr>
                </a:solidFill>
                <a:prstDash val="solid"/>
              </a:ln>
              <a:effectLst>
                <a:innerShdw blurRad="355600" dist="1397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sp>
          <p:nvSpPr>
            <p:cNvPr id="24" name="椭圆 71"/>
            <p:cNvSpPr/>
            <p:nvPr/>
          </p:nvSpPr>
          <p:spPr>
            <a:xfrm>
              <a:off x="7473444" y="4502191"/>
              <a:ext cx="438612" cy="438612"/>
            </a:xfrm>
            <a:prstGeom prst="ellipse">
              <a:avLst/>
            </a:prstGeom>
            <a:solidFill>
              <a:schemeClr val="accent4"/>
            </a:solidFill>
            <a:ln w="57150" cap="flat" cmpd="sng" algn="ctr">
              <a:solidFill>
                <a:sysClr val="window" lastClr="FFFFFF"/>
              </a:solidFill>
              <a:prstDash val="solid"/>
            </a:ln>
            <a:effectLst>
              <a:innerShdw blurRad="139700" dist="50800" dir="13500000">
                <a:prstClr val="black">
                  <a:alpha val="45000"/>
                </a:prst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25" name="TextBox 24"/>
            <p:cNvSpPr txBox="1"/>
            <p:nvPr/>
          </p:nvSpPr>
          <p:spPr>
            <a:xfrm flipH="1">
              <a:off x="7482240" y="4540172"/>
              <a:ext cx="412673"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2800" b="1" i="0" u="none" strike="noStrike" kern="0" cap="none" spc="0" normalizeH="0" baseline="0" noProof="0" dirty="0" smtClean="0">
                  <a:ln w="18415" cmpd="sng">
                    <a:noFill/>
                    <a:prstDash val="solid"/>
                  </a:ln>
                  <a:solidFill>
                    <a:sysClr val="window" lastClr="FFFFFF"/>
                  </a:solidFill>
                  <a:effectLst>
                    <a:outerShdw blurRad="63500" sx="102000" sy="102000" algn="ctr" rotWithShape="0">
                      <a:prstClr val="black">
                        <a:alpha val="40000"/>
                      </a:prstClr>
                    </a:outerShdw>
                  </a:effectLst>
                  <a:uLnTx/>
                  <a:uFillTx/>
                  <a:latin typeface="+mj-lt"/>
                  <a:ea typeface="微软雅黑" panose="020B0503020204020204" pitchFamily="34" charset="-122"/>
                  <a:cs typeface="Times New Roman" panose="02020603050405020304" pitchFamily="18" charset="0"/>
                </a:rPr>
                <a:t>3</a:t>
              </a:r>
              <a:endParaRPr kumimoji="0" lang="zh-CN" altLang="en-US" sz="2800"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j-lt"/>
                <a:ea typeface="微软雅黑" panose="020B0503020204020204" pitchFamily="34" charset="-122"/>
                <a:cs typeface="Times New Roman" panose="02020603050405020304" pitchFamily="18" charset="0"/>
              </a:endParaRPr>
            </a:p>
          </p:txBody>
        </p:sp>
        <p:grpSp>
          <p:nvGrpSpPr>
            <p:cNvPr id="59" name="Group 58"/>
            <p:cNvGrpSpPr/>
            <p:nvPr/>
          </p:nvGrpSpPr>
          <p:grpSpPr>
            <a:xfrm>
              <a:off x="6608558" y="4382190"/>
              <a:ext cx="465138" cy="464344"/>
              <a:chOff x="2581275" y="2582069"/>
              <a:chExt cx="465138" cy="464344"/>
            </a:xfrm>
            <a:solidFill>
              <a:schemeClr val="bg2"/>
            </a:solidFill>
          </p:grpSpPr>
          <p:sp>
            <p:nvSpPr>
              <p:cNvPr id="60"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1"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 name="Group 3"/>
          <p:cNvGrpSpPr/>
          <p:nvPr/>
        </p:nvGrpSpPr>
        <p:grpSpPr>
          <a:xfrm>
            <a:off x="5174562" y="1397841"/>
            <a:ext cx="1736921" cy="1399886"/>
            <a:chOff x="5174562" y="1397841"/>
            <a:chExt cx="1736921" cy="1399886"/>
          </a:xfrm>
        </p:grpSpPr>
        <p:grpSp>
          <p:nvGrpSpPr>
            <p:cNvPr id="14" name="组合 56"/>
            <p:cNvGrpSpPr/>
            <p:nvPr/>
          </p:nvGrpSpPr>
          <p:grpSpPr>
            <a:xfrm rot="759468">
              <a:off x="5511597" y="1397841"/>
              <a:ext cx="1399886" cy="1399886"/>
              <a:chOff x="3239852" y="1844824"/>
              <a:chExt cx="2664296" cy="2664296"/>
            </a:xfrm>
          </p:grpSpPr>
          <p:sp>
            <p:nvSpPr>
              <p:cNvPr id="30" name="椭圆 77"/>
              <p:cNvSpPr/>
              <p:nvPr/>
            </p:nvSpPr>
            <p:spPr>
              <a:xfrm>
                <a:off x="3239852" y="1844824"/>
                <a:ext cx="2664296" cy="2664296"/>
              </a:xfrm>
              <a:prstGeom prst="ellipse">
                <a:avLst/>
              </a:prstGeom>
              <a:solidFill>
                <a:schemeClr val="bg1">
                  <a:lumMod val="95000"/>
                </a:schemeClr>
              </a:solidFill>
              <a:ln w="25400" cap="flat" cmpd="sng" algn="ctr">
                <a:solidFill>
                  <a:sysClr val="window" lastClr="FFFFFF"/>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31" name="椭圆 78"/>
              <p:cNvSpPr/>
              <p:nvPr/>
            </p:nvSpPr>
            <p:spPr>
              <a:xfrm>
                <a:off x="3546002" y="2150974"/>
                <a:ext cx="2051997" cy="2051997"/>
              </a:xfrm>
              <a:prstGeom prst="ellipse">
                <a:avLst/>
              </a:prstGeom>
              <a:solidFill>
                <a:schemeClr val="accent2"/>
              </a:solidFill>
              <a:ln w="25400" cap="flat" cmpd="sng" algn="ctr">
                <a:solidFill>
                  <a:sysClr val="window" lastClr="FFFFFF">
                    <a:lumMod val="95000"/>
                  </a:sysClr>
                </a:solidFill>
                <a:prstDash val="solid"/>
              </a:ln>
              <a:effectLst>
                <a:innerShdw blurRad="355600" dist="1397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grpSp>
        <p:sp>
          <p:nvSpPr>
            <p:cNvPr id="28" name="椭圆 75"/>
            <p:cNvSpPr/>
            <p:nvPr/>
          </p:nvSpPr>
          <p:spPr>
            <a:xfrm>
              <a:off x="5174562" y="1609120"/>
              <a:ext cx="438612" cy="438612"/>
            </a:xfrm>
            <a:prstGeom prst="ellipse">
              <a:avLst/>
            </a:prstGeom>
            <a:solidFill>
              <a:schemeClr val="accent2"/>
            </a:solidFill>
            <a:ln w="57150" cap="flat" cmpd="sng" algn="ctr">
              <a:solidFill>
                <a:sysClr val="window" lastClr="FFFFFF"/>
              </a:solidFill>
              <a:prstDash val="solid"/>
            </a:ln>
            <a:effectLst>
              <a:innerShdw blurRad="139700" dist="50800" dir="13500000">
                <a:prstClr val="black">
                  <a:alpha val="45000"/>
                </a:prstClr>
              </a:inn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1800" b="0" i="0" u="none" strike="noStrike" kern="0" cap="none" spc="0" normalizeH="0" baseline="0" noProof="0">
                <a:ln>
                  <a:noFill/>
                </a:ln>
                <a:solidFill>
                  <a:sysClr val="window" lastClr="FFFFFF"/>
                </a:solidFill>
                <a:effectLst/>
                <a:uLnTx/>
                <a:uFillTx/>
                <a:latin typeface="Calibri" panose="020F0502020204030204"/>
                <a:ea typeface="+mn-ea"/>
                <a:cs typeface="+mn-cs"/>
              </a:endParaRPr>
            </a:p>
          </p:txBody>
        </p:sp>
        <p:sp>
          <p:nvSpPr>
            <p:cNvPr id="29" name="TextBox 28"/>
            <p:cNvSpPr txBox="1"/>
            <p:nvPr/>
          </p:nvSpPr>
          <p:spPr>
            <a:xfrm flipH="1">
              <a:off x="5187531" y="1661640"/>
              <a:ext cx="412673" cy="437043"/>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anose="020B0503020202020204" pitchFamily="34" charset="0"/>
                  <a:ea typeface="微软雅黑" panose="020B0503020204020204"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defRPr/>
              </a:pPr>
              <a:r>
                <a:rPr kumimoji="0" lang="en-US" altLang="zh-CN" sz="2800" b="1" i="0" u="none" strike="noStrike" kern="0" cap="none" spc="0" normalizeH="0" baseline="0" noProof="0" dirty="0" smtClean="0">
                  <a:ln w="18415" cmpd="sng">
                    <a:noFill/>
                    <a:prstDash val="solid"/>
                  </a:ln>
                  <a:solidFill>
                    <a:sysClr val="window" lastClr="FFFFFF"/>
                  </a:solidFill>
                  <a:effectLst>
                    <a:outerShdw blurRad="63500" sx="102000" sy="102000" algn="ctr" rotWithShape="0">
                      <a:prstClr val="black">
                        <a:alpha val="40000"/>
                      </a:prstClr>
                    </a:outerShdw>
                  </a:effectLst>
                  <a:uLnTx/>
                  <a:uFillTx/>
                  <a:latin typeface="+mj-lt"/>
                  <a:ea typeface="微软雅黑" panose="020B0503020204020204" pitchFamily="34" charset="-122"/>
                  <a:cs typeface="Times New Roman" panose="02020603050405020304" pitchFamily="18" charset="0"/>
                </a:rPr>
                <a:t>5</a:t>
              </a:r>
              <a:endParaRPr kumimoji="0" lang="zh-CN" altLang="en-US" sz="2800"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j-lt"/>
                <a:ea typeface="微软雅黑" panose="020B0503020204020204" pitchFamily="34" charset="-122"/>
                <a:cs typeface="Times New Roman" panose="02020603050405020304" pitchFamily="18" charset="0"/>
              </a:endParaRPr>
            </a:p>
          </p:txBody>
        </p:sp>
        <p:grpSp>
          <p:nvGrpSpPr>
            <p:cNvPr id="62" name="Group 61"/>
            <p:cNvGrpSpPr/>
            <p:nvPr/>
          </p:nvGrpSpPr>
          <p:grpSpPr>
            <a:xfrm>
              <a:off x="5979368" y="1864772"/>
              <a:ext cx="464344" cy="464344"/>
              <a:chOff x="4439444" y="1652588"/>
              <a:chExt cx="464344" cy="464344"/>
            </a:xfrm>
            <a:solidFill>
              <a:schemeClr val="bg2"/>
            </a:solidFill>
          </p:grpSpPr>
          <p:sp>
            <p:nvSpPr>
              <p:cNvPr id="63"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4"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65"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66" name="Group 65"/>
          <p:cNvGrpSpPr/>
          <p:nvPr/>
        </p:nvGrpSpPr>
        <p:grpSpPr>
          <a:xfrm>
            <a:off x="1378531" y="1455591"/>
            <a:ext cx="3552049" cy="858474"/>
            <a:chOff x="1140082" y="2646258"/>
            <a:chExt cx="3552049" cy="858474"/>
          </a:xfrm>
        </p:grpSpPr>
        <p:sp>
          <p:nvSpPr>
            <p:cNvPr id="67" name="TextBox 66"/>
            <p:cNvSpPr txBox="1"/>
            <p:nvPr/>
          </p:nvSpPr>
          <p:spPr>
            <a:xfrm>
              <a:off x="2486783" y="2646258"/>
              <a:ext cx="2205348" cy="400110"/>
            </a:xfrm>
            <a:prstGeom prst="rect">
              <a:avLst/>
            </a:prstGeom>
            <a:noFill/>
          </p:spPr>
          <p:txBody>
            <a:bodyPr wrap="none" rtlCol="0">
              <a:spAutoFit/>
            </a:bodyPr>
            <a:lstStyle/>
            <a:p>
              <a:pPr algn="r"/>
              <a:r>
                <a:rPr lang="en-US" sz="2000" b="1" smtClean="0"/>
                <a:t>Music Introduction</a:t>
              </a:r>
              <a:endParaRPr lang="en-GB" sz="2000" b="1"/>
            </a:p>
          </p:txBody>
        </p:sp>
        <p:sp>
          <p:nvSpPr>
            <p:cNvPr id="68" name="Rectangle 67"/>
            <p:cNvSpPr/>
            <p:nvPr/>
          </p:nvSpPr>
          <p:spPr>
            <a:xfrm>
              <a:off x="1140082" y="2981512"/>
              <a:ext cx="3552049" cy="523220"/>
            </a:xfrm>
            <a:prstGeom prst="rect">
              <a:avLst/>
            </a:prstGeom>
          </p:spPr>
          <p:txBody>
            <a:bodyPr wrap="square">
              <a:spAutoFit/>
            </a:bodyPr>
            <a:lstStyle/>
            <a:p>
              <a:pPr algn="r"/>
              <a:r>
                <a:rPr lang="en-GB" sz="1400"/>
                <a:t>Lorem ipsum dolor sit amet, consectetuer adipiscing elit, sed diam </a:t>
              </a:r>
              <a:endParaRPr lang="en-GB" sz="1400"/>
            </a:p>
          </p:txBody>
        </p:sp>
      </p:grpSp>
      <p:grpSp>
        <p:nvGrpSpPr>
          <p:cNvPr id="69" name="Group 68"/>
          <p:cNvGrpSpPr/>
          <p:nvPr/>
        </p:nvGrpSpPr>
        <p:grpSpPr>
          <a:xfrm>
            <a:off x="9060317" y="2357679"/>
            <a:ext cx="2926999" cy="1073918"/>
            <a:chOff x="1140082" y="2646258"/>
            <a:chExt cx="2926999" cy="1073918"/>
          </a:xfrm>
        </p:grpSpPr>
        <p:sp>
          <p:nvSpPr>
            <p:cNvPr id="70" name="TextBox 69"/>
            <p:cNvSpPr txBox="1"/>
            <p:nvPr/>
          </p:nvSpPr>
          <p:spPr>
            <a:xfrm>
              <a:off x="1140082" y="2646258"/>
              <a:ext cx="1580882" cy="400110"/>
            </a:xfrm>
            <a:prstGeom prst="rect">
              <a:avLst/>
            </a:prstGeom>
            <a:noFill/>
          </p:spPr>
          <p:txBody>
            <a:bodyPr wrap="none" rtlCol="0">
              <a:spAutoFit/>
            </a:bodyPr>
            <a:lstStyle/>
            <a:p>
              <a:r>
                <a:rPr lang="en-US" sz="2000" b="1" smtClean="0"/>
                <a:t>HTML Design</a:t>
              </a:r>
              <a:endParaRPr lang="en-GB" sz="2000" b="1"/>
            </a:p>
          </p:txBody>
        </p:sp>
        <p:sp>
          <p:nvSpPr>
            <p:cNvPr id="71" name="Rectangle 70"/>
            <p:cNvSpPr/>
            <p:nvPr/>
          </p:nvSpPr>
          <p:spPr>
            <a:xfrm>
              <a:off x="1140083" y="2981512"/>
              <a:ext cx="2926998" cy="738664"/>
            </a:xfrm>
            <a:prstGeom prst="rect">
              <a:avLst/>
            </a:prstGeom>
          </p:spPr>
          <p:txBody>
            <a:bodyPr wrap="square">
              <a:spAutoFit/>
            </a:bodyPr>
            <a:lstStyle/>
            <a:p>
              <a:r>
                <a:rPr lang="en-GB" sz="1400"/>
                <a:t>Lorem ipsum dolor sit amet, consectetuer adipiscing elit, sed diam nonummy nibh </a:t>
              </a:r>
              <a:r>
                <a:rPr lang="en-GB" sz="1400" smtClean="0"/>
                <a:t>euismod</a:t>
              </a:r>
              <a:endParaRPr lang="en-GB" sz="1400"/>
            </a:p>
          </p:txBody>
        </p:sp>
      </p:grpSp>
      <p:grpSp>
        <p:nvGrpSpPr>
          <p:cNvPr id="72" name="Group 71"/>
          <p:cNvGrpSpPr/>
          <p:nvPr/>
        </p:nvGrpSpPr>
        <p:grpSpPr>
          <a:xfrm>
            <a:off x="8038100" y="4184556"/>
            <a:ext cx="3638085" cy="1289361"/>
            <a:chOff x="1140082" y="2646258"/>
            <a:chExt cx="3638085" cy="1289361"/>
          </a:xfrm>
        </p:grpSpPr>
        <p:sp>
          <p:nvSpPr>
            <p:cNvPr id="73" name="TextBox 72"/>
            <p:cNvSpPr txBox="1"/>
            <p:nvPr/>
          </p:nvSpPr>
          <p:spPr>
            <a:xfrm>
              <a:off x="1140082" y="2646258"/>
              <a:ext cx="1737655" cy="400110"/>
            </a:xfrm>
            <a:prstGeom prst="rect">
              <a:avLst/>
            </a:prstGeom>
            <a:noFill/>
          </p:spPr>
          <p:txBody>
            <a:bodyPr wrap="none" rtlCol="0">
              <a:spAutoFit/>
            </a:bodyPr>
            <a:lstStyle/>
            <a:p>
              <a:r>
                <a:rPr lang="en-US" sz="2000" b="1" smtClean="0"/>
                <a:t>Key To Success</a:t>
              </a:r>
              <a:endParaRPr lang="en-GB" sz="2000" b="1"/>
            </a:p>
          </p:txBody>
        </p:sp>
        <p:sp>
          <p:nvSpPr>
            <p:cNvPr id="74" name="Rectangle 73"/>
            <p:cNvSpPr/>
            <p:nvPr/>
          </p:nvSpPr>
          <p:spPr>
            <a:xfrm>
              <a:off x="1140083" y="2981512"/>
              <a:ext cx="3638084" cy="954107"/>
            </a:xfrm>
            <a:prstGeom prst="rect">
              <a:avLst/>
            </a:prstGeom>
          </p:spPr>
          <p:txBody>
            <a:bodyPr wrap="square">
              <a:spAutoFit/>
            </a:bodyPr>
            <a:lstStyle/>
            <a:p>
              <a:r>
                <a:rPr lang="en-GB" sz="1400"/>
                <a:t>Lorem ipsum dolor sit amet, consectetuer adipiscing elit, sed diam nonummy nibh euismod tincidunt ut laoreet dolore magna aliquam erat volutpat. </a:t>
              </a:r>
              <a:endParaRPr lang="en-GB" sz="1400"/>
            </a:p>
          </p:txBody>
        </p:sp>
      </p:grpSp>
      <p:grpSp>
        <p:nvGrpSpPr>
          <p:cNvPr id="75" name="Group 74"/>
          <p:cNvGrpSpPr/>
          <p:nvPr/>
        </p:nvGrpSpPr>
        <p:grpSpPr>
          <a:xfrm>
            <a:off x="238430" y="5225345"/>
            <a:ext cx="3552049" cy="858474"/>
            <a:chOff x="1140082" y="2646258"/>
            <a:chExt cx="3552049" cy="858474"/>
          </a:xfrm>
        </p:grpSpPr>
        <p:sp>
          <p:nvSpPr>
            <p:cNvPr id="76" name="TextBox 75"/>
            <p:cNvSpPr txBox="1"/>
            <p:nvPr/>
          </p:nvSpPr>
          <p:spPr>
            <a:xfrm>
              <a:off x="3149721" y="2646258"/>
              <a:ext cx="1542410" cy="400110"/>
            </a:xfrm>
            <a:prstGeom prst="rect">
              <a:avLst/>
            </a:prstGeom>
            <a:noFill/>
          </p:spPr>
          <p:txBody>
            <a:bodyPr wrap="none" rtlCol="0">
              <a:spAutoFit/>
            </a:bodyPr>
            <a:lstStyle/>
            <a:p>
              <a:pPr algn="r"/>
              <a:r>
                <a:rPr lang="en-US" sz="2000" b="1" smtClean="0"/>
                <a:t>Social Media</a:t>
              </a:r>
              <a:endParaRPr lang="en-GB" sz="2000" b="1"/>
            </a:p>
          </p:txBody>
        </p:sp>
        <p:sp>
          <p:nvSpPr>
            <p:cNvPr id="77" name="Rectangle 76"/>
            <p:cNvSpPr/>
            <p:nvPr/>
          </p:nvSpPr>
          <p:spPr>
            <a:xfrm>
              <a:off x="1140082" y="2981512"/>
              <a:ext cx="3552049" cy="523220"/>
            </a:xfrm>
            <a:prstGeom prst="rect">
              <a:avLst/>
            </a:prstGeom>
          </p:spPr>
          <p:txBody>
            <a:bodyPr wrap="square">
              <a:spAutoFit/>
            </a:bodyPr>
            <a:lstStyle/>
            <a:p>
              <a:pPr algn="r"/>
              <a:r>
                <a:rPr lang="en-GB" sz="1400"/>
                <a:t>Lorem ipsum dolor sit amet, consectetuer adipiscing elit, sed diam </a:t>
              </a:r>
              <a:endParaRPr lang="en-GB" sz="1400"/>
            </a:p>
          </p:txBody>
        </p:sp>
      </p:grpSp>
      <p:grpSp>
        <p:nvGrpSpPr>
          <p:cNvPr id="81" name="Group 80"/>
          <p:cNvGrpSpPr/>
          <p:nvPr/>
        </p:nvGrpSpPr>
        <p:grpSpPr>
          <a:xfrm>
            <a:off x="152744" y="2885289"/>
            <a:ext cx="2926998" cy="1073918"/>
            <a:chOff x="1140083" y="2646258"/>
            <a:chExt cx="2926998" cy="1073918"/>
          </a:xfrm>
        </p:grpSpPr>
        <p:sp>
          <p:nvSpPr>
            <p:cNvPr id="82" name="TextBox 81"/>
            <p:cNvSpPr txBox="1"/>
            <p:nvPr/>
          </p:nvSpPr>
          <p:spPr>
            <a:xfrm>
              <a:off x="2486199" y="2646258"/>
              <a:ext cx="1580882" cy="400110"/>
            </a:xfrm>
            <a:prstGeom prst="rect">
              <a:avLst/>
            </a:prstGeom>
            <a:noFill/>
          </p:spPr>
          <p:txBody>
            <a:bodyPr wrap="none" rtlCol="0">
              <a:spAutoFit/>
            </a:bodyPr>
            <a:lstStyle/>
            <a:p>
              <a:pPr algn="r"/>
              <a:r>
                <a:rPr lang="en-US" sz="2000" b="1" smtClean="0"/>
                <a:t>HTML Design</a:t>
              </a:r>
              <a:endParaRPr lang="en-GB" sz="2000" b="1"/>
            </a:p>
          </p:txBody>
        </p:sp>
        <p:sp>
          <p:nvSpPr>
            <p:cNvPr id="83" name="Rectangle 82"/>
            <p:cNvSpPr/>
            <p:nvPr/>
          </p:nvSpPr>
          <p:spPr>
            <a:xfrm>
              <a:off x="1140083" y="2981512"/>
              <a:ext cx="2926998" cy="738664"/>
            </a:xfrm>
            <a:prstGeom prst="rect">
              <a:avLst/>
            </a:prstGeom>
          </p:spPr>
          <p:txBody>
            <a:bodyPr wrap="square">
              <a:spAutoFit/>
            </a:bodyPr>
            <a:lstStyle/>
            <a:p>
              <a:pPr algn="r"/>
              <a:r>
                <a:rPr lang="en-GB" sz="1400"/>
                <a:t>Lorem ipsum dolor sit </a:t>
              </a:r>
              <a:r>
                <a:rPr lang="en-GB" sz="1400" smtClean="0"/>
                <a:t>amet </a:t>
              </a:r>
              <a:r>
                <a:rPr lang="en-GB" sz="1400"/>
                <a:t>consectetuer adipiscing elit, sed diam nonummy nibh </a:t>
              </a:r>
              <a:r>
                <a:rPr lang="en-GB" sz="1400" smtClean="0"/>
                <a:t>euismod</a:t>
              </a:r>
              <a:endParaRPr lang="en-GB" sz="140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Effect transition="in" filter="fade">
                                      <p:cBhvr>
                                        <p:cTn id="11" dur="500"/>
                                        <p:tgtEl>
                                          <p:spTgt spid="40"/>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fade">
                                      <p:cBhvr>
                                        <p:cTn id="15" dur="500"/>
                                        <p:tgtEl>
                                          <p:spTgt spid="41"/>
                                        </p:tgtEl>
                                      </p:cBhvr>
                                    </p:animEffect>
                                  </p:childTnLst>
                                </p:cTn>
                              </p:par>
                            </p:childTnLst>
                          </p:cTn>
                        </p:par>
                        <p:par>
                          <p:cTn id="16" fill="hold">
                            <p:stCondLst>
                              <p:cond delay="1500"/>
                            </p:stCondLst>
                            <p:childTnLst>
                              <p:par>
                                <p:cTn id="17" presetID="15"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p:cTn id="19" dur="1000" fill="hold"/>
                                        <p:tgtEl>
                                          <p:spTgt spid="18"/>
                                        </p:tgtEl>
                                        <p:attrNameLst>
                                          <p:attrName>ppt_w</p:attrName>
                                        </p:attrNameLst>
                                      </p:cBhvr>
                                      <p:tavLst>
                                        <p:tav tm="0">
                                          <p:val>
                                            <p:fltVal val="0"/>
                                          </p:val>
                                        </p:tav>
                                        <p:tav tm="100000">
                                          <p:val>
                                            <p:strVal val="#ppt_w"/>
                                          </p:val>
                                        </p:tav>
                                      </p:tavLst>
                                    </p:anim>
                                    <p:anim calcmode="lin" valueType="num">
                                      <p:cBhvr>
                                        <p:cTn id="20" dur="1000" fill="hold"/>
                                        <p:tgtEl>
                                          <p:spTgt spid="18"/>
                                        </p:tgtEl>
                                        <p:attrNameLst>
                                          <p:attrName>ppt_h</p:attrName>
                                        </p:attrNameLst>
                                      </p:cBhvr>
                                      <p:tavLst>
                                        <p:tav tm="0">
                                          <p:val>
                                            <p:fltVal val="0"/>
                                          </p:val>
                                        </p:tav>
                                        <p:tav tm="100000">
                                          <p:val>
                                            <p:strVal val="#ppt_h"/>
                                          </p:val>
                                        </p:tav>
                                      </p:tavLst>
                                    </p:anim>
                                    <p:anim calcmode="lin" valueType="num">
                                      <p:cBhvr>
                                        <p:cTn id="21" dur="1000" fill="hold"/>
                                        <p:tgtEl>
                                          <p:spTgt spid="18"/>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18"/>
                                        </p:tgtEl>
                                        <p:attrNameLst>
                                          <p:attrName>ppt_y</p:attrName>
                                        </p:attrNameLst>
                                      </p:cBhvr>
                                      <p:tavLst>
                                        <p:tav tm="0" fmla="#ppt_y+(sin(-2*pi*(1-$))*-#ppt_x+cos(-2*pi*(1-$))*(1-#ppt_y))*(1-$)">
                                          <p:val>
                                            <p:fltVal val="0"/>
                                          </p:val>
                                        </p:tav>
                                        <p:tav tm="100000">
                                          <p:val>
                                            <p:fltVal val="1"/>
                                          </p:val>
                                        </p:tav>
                                      </p:tavLst>
                                    </p:anim>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wipe(up)">
                                      <p:cBhvr>
                                        <p:cTn id="26" dur="500"/>
                                        <p:tgtEl>
                                          <p:spTgt spid="10"/>
                                        </p:tgtEl>
                                      </p:cBhvr>
                                    </p:animEffect>
                                  </p:childTnLst>
                                </p:cTn>
                              </p:par>
                            </p:childTnLst>
                          </p:cTn>
                        </p:par>
                        <p:par>
                          <p:cTn id="27" fill="hold">
                            <p:stCondLst>
                              <p:cond delay="3000"/>
                            </p:stCondLst>
                            <p:childTnLst>
                              <p:par>
                                <p:cTn id="28" presetID="15" presetClass="entr" presetSubtype="0" fill="hold" nodeType="after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1000" fill="hold"/>
                                        <p:tgtEl>
                                          <p:spTgt spid="17"/>
                                        </p:tgtEl>
                                        <p:attrNameLst>
                                          <p:attrName>ppt_w</p:attrName>
                                        </p:attrNameLst>
                                      </p:cBhvr>
                                      <p:tavLst>
                                        <p:tav tm="0">
                                          <p:val>
                                            <p:fltVal val="0"/>
                                          </p:val>
                                        </p:tav>
                                        <p:tav tm="100000">
                                          <p:val>
                                            <p:strVal val="#ppt_w"/>
                                          </p:val>
                                        </p:tav>
                                      </p:tavLst>
                                    </p:anim>
                                    <p:anim calcmode="lin" valueType="num">
                                      <p:cBhvr>
                                        <p:cTn id="31" dur="1000" fill="hold"/>
                                        <p:tgtEl>
                                          <p:spTgt spid="17"/>
                                        </p:tgtEl>
                                        <p:attrNameLst>
                                          <p:attrName>ppt_h</p:attrName>
                                        </p:attrNameLst>
                                      </p:cBhvr>
                                      <p:tavLst>
                                        <p:tav tm="0">
                                          <p:val>
                                            <p:fltVal val="0"/>
                                          </p:val>
                                        </p:tav>
                                        <p:tav tm="100000">
                                          <p:val>
                                            <p:strVal val="#ppt_h"/>
                                          </p:val>
                                        </p:tav>
                                      </p:tavLst>
                                    </p:anim>
                                    <p:anim calcmode="lin" valueType="num">
                                      <p:cBhvr>
                                        <p:cTn id="32" dur="1000" fill="hold"/>
                                        <p:tgtEl>
                                          <p:spTgt spid="17"/>
                                        </p:tgtEl>
                                        <p:attrNameLst>
                                          <p:attrName>ppt_x</p:attrName>
                                        </p:attrNameLst>
                                      </p:cBhvr>
                                      <p:tavLst>
                                        <p:tav tm="0" fmla="#ppt_x+(cos(-2*pi*(1-$))*-#ppt_x-sin(-2*pi*(1-$))*(1-#ppt_y))*(1-$)">
                                          <p:val>
                                            <p:fltVal val="0"/>
                                          </p:val>
                                        </p:tav>
                                        <p:tav tm="100000">
                                          <p:val>
                                            <p:fltVal val="1"/>
                                          </p:val>
                                        </p:tav>
                                      </p:tavLst>
                                    </p:anim>
                                    <p:anim calcmode="lin" valueType="num">
                                      <p:cBhvr>
                                        <p:cTn id="33" dur="1000" fill="hold"/>
                                        <p:tgtEl>
                                          <p:spTgt spid="17"/>
                                        </p:tgtEl>
                                        <p:attrNameLst>
                                          <p:attrName>ppt_y</p:attrName>
                                        </p:attrNameLst>
                                      </p:cBhvr>
                                      <p:tavLst>
                                        <p:tav tm="0" fmla="#ppt_y+(sin(-2*pi*(1-$))*-#ppt_x+cos(-2*pi*(1-$))*(1-#ppt_y))*(1-$)">
                                          <p:val>
                                            <p:fltVal val="0"/>
                                          </p:val>
                                        </p:tav>
                                        <p:tav tm="100000">
                                          <p:val>
                                            <p:fltVal val="1"/>
                                          </p:val>
                                        </p:tav>
                                      </p:tavLst>
                                    </p:anim>
                                  </p:childTnLst>
                                </p:cTn>
                              </p:par>
                            </p:childTnLst>
                          </p:cTn>
                        </p:par>
                        <p:par>
                          <p:cTn id="34" fill="hold">
                            <p:stCondLst>
                              <p:cond delay="4000"/>
                            </p:stCondLst>
                            <p:childTnLst>
                              <p:par>
                                <p:cTn id="35" presetID="22" presetClass="entr" presetSubtype="8"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wipe(left)">
                                      <p:cBhvr>
                                        <p:cTn id="37" dur="500"/>
                                        <p:tgtEl>
                                          <p:spTgt spid="8"/>
                                        </p:tgtEl>
                                      </p:cBhvr>
                                    </p:animEffect>
                                  </p:childTnLst>
                                </p:cTn>
                              </p:par>
                            </p:childTnLst>
                          </p:cTn>
                        </p:par>
                        <p:par>
                          <p:cTn id="38" fill="hold">
                            <p:stCondLst>
                              <p:cond delay="4500"/>
                            </p:stCondLst>
                            <p:childTnLst>
                              <p:par>
                                <p:cTn id="39" presetID="15" presetClass="entr" presetSubtype="0" fill="hold" nodeType="after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p:cTn id="41" dur="1000" fill="hold"/>
                                        <p:tgtEl>
                                          <p:spTgt spid="16"/>
                                        </p:tgtEl>
                                        <p:attrNameLst>
                                          <p:attrName>ppt_w</p:attrName>
                                        </p:attrNameLst>
                                      </p:cBhvr>
                                      <p:tavLst>
                                        <p:tav tm="0">
                                          <p:val>
                                            <p:fltVal val="0"/>
                                          </p:val>
                                        </p:tav>
                                        <p:tav tm="100000">
                                          <p:val>
                                            <p:strVal val="#ppt_w"/>
                                          </p:val>
                                        </p:tav>
                                      </p:tavLst>
                                    </p:anim>
                                    <p:anim calcmode="lin" valueType="num">
                                      <p:cBhvr>
                                        <p:cTn id="42" dur="1000" fill="hold"/>
                                        <p:tgtEl>
                                          <p:spTgt spid="16"/>
                                        </p:tgtEl>
                                        <p:attrNameLst>
                                          <p:attrName>ppt_h</p:attrName>
                                        </p:attrNameLst>
                                      </p:cBhvr>
                                      <p:tavLst>
                                        <p:tav tm="0">
                                          <p:val>
                                            <p:fltVal val="0"/>
                                          </p:val>
                                        </p:tav>
                                        <p:tav tm="100000">
                                          <p:val>
                                            <p:strVal val="#ppt_h"/>
                                          </p:val>
                                        </p:tav>
                                      </p:tavLst>
                                    </p:anim>
                                    <p:anim calcmode="lin" valueType="num">
                                      <p:cBhvr>
                                        <p:cTn id="43" dur="1000" fill="hold"/>
                                        <p:tgtEl>
                                          <p:spTgt spid="16"/>
                                        </p:tgtEl>
                                        <p:attrNameLst>
                                          <p:attrName>ppt_x</p:attrName>
                                        </p:attrNameLst>
                                      </p:cBhvr>
                                      <p:tavLst>
                                        <p:tav tm="0" fmla="#ppt_x+(cos(-2*pi*(1-$))*-#ppt_x-sin(-2*pi*(1-$))*(1-#ppt_y))*(1-$)">
                                          <p:val>
                                            <p:fltVal val="0"/>
                                          </p:val>
                                        </p:tav>
                                        <p:tav tm="100000">
                                          <p:val>
                                            <p:fltVal val="1"/>
                                          </p:val>
                                        </p:tav>
                                      </p:tavLst>
                                    </p:anim>
                                    <p:anim calcmode="lin" valueType="num">
                                      <p:cBhvr>
                                        <p:cTn id="44" dur="1000" fill="hold"/>
                                        <p:tgtEl>
                                          <p:spTgt spid="16"/>
                                        </p:tgtEl>
                                        <p:attrNameLst>
                                          <p:attrName>ppt_y</p:attrName>
                                        </p:attrNameLst>
                                      </p:cBhvr>
                                      <p:tavLst>
                                        <p:tav tm="0" fmla="#ppt_y+(sin(-2*pi*(1-$))*-#ppt_x+cos(-2*pi*(1-$))*(1-#ppt_y))*(1-$)">
                                          <p:val>
                                            <p:fltVal val="0"/>
                                          </p:val>
                                        </p:tav>
                                        <p:tav tm="100000">
                                          <p:val>
                                            <p:fltVal val="1"/>
                                          </p:val>
                                        </p:tav>
                                      </p:tavLst>
                                    </p:anim>
                                  </p:childTnLst>
                                </p:cTn>
                              </p:par>
                            </p:childTnLst>
                          </p:cTn>
                        </p:par>
                        <p:par>
                          <p:cTn id="45" fill="hold">
                            <p:stCondLst>
                              <p:cond delay="5500"/>
                            </p:stCondLst>
                            <p:childTnLst>
                              <p:par>
                                <p:cTn id="46" presetID="22" presetClass="entr" presetSubtype="4" fill="hold" grpId="0" nodeType="after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wipe(down)">
                                      <p:cBhvr>
                                        <p:cTn id="48" dur="500"/>
                                        <p:tgtEl>
                                          <p:spTgt spid="7"/>
                                        </p:tgtEl>
                                      </p:cBhvr>
                                    </p:animEffect>
                                  </p:childTnLst>
                                </p:cTn>
                              </p:par>
                            </p:childTnLst>
                          </p:cTn>
                        </p:par>
                        <p:par>
                          <p:cTn id="49" fill="hold">
                            <p:stCondLst>
                              <p:cond delay="6000"/>
                            </p:stCondLst>
                            <p:childTnLst>
                              <p:par>
                                <p:cTn id="50" presetID="15" presetClass="entr" presetSubtype="0" fill="hold" nodeType="afterEffect">
                                  <p:stCondLst>
                                    <p:cond delay="0"/>
                                  </p:stCondLst>
                                  <p:childTnLst>
                                    <p:set>
                                      <p:cBhvr>
                                        <p:cTn id="51" dur="1" fill="hold">
                                          <p:stCondLst>
                                            <p:cond delay="0"/>
                                          </p:stCondLst>
                                        </p:cTn>
                                        <p:tgtEl>
                                          <p:spTgt spid="15"/>
                                        </p:tgtEl>
                                        <p:attrNameLst>
                                          <p:attrName>style.visibility</p:attrName>
                                        </p:attrNameLst>
                                      </p:cBhvr>
                                      <p:to>
                                        <p:strVal val="visible"/>
                                      </p:to>
                                    </p:set>
                                    <p:anim calcmode="lin" valueType="num">
                                      <p:cBhvr>
                                        <p:cTn id="52" dur="1000" fill="hold"/>
                                        <p:tgtEl>
                                          <p:spTgt spid="15"/>
                                        </p:tgtEl>
                                        <p:attrNameLst>
                                          <p:attrName>ppt_w</p:attrName>
                                        </p:attrNameLst>
                                      </p:cBhvr>
                                      <p:tavLst>
                                        <p:tav tm="0">
                                          <p:val>
                                            <p:fltVal val="0"/>
                                          </p:val>
                                        </p:tav>
                                        <p:tav tm="100000">
                                          <p:val>
                                            <p:strVal val="#ppt_w"/>
                                          </p:val>
                                        </p:tav>
                                      </p:tavLst>
                                    </p:anim>
                                    <p:anim calcmode="lin" valueType="num">
                                      <p:cBhvr>
                                        <p:cTn id="53" dur="1000" fill="hold"/>
                                        <p:tgtEl>
                                          <p:spTgt spid="15"/>
                                        </p:tgtEl>
                                        <p:attrNameLst>
                                          <p:attrName>ppt_h</p:attrName>
                                        </p:attrNameLst>
                                      </p:cBhvr>
                                      <p:tavLst>
                                        <p:tav tm="0">
                                          <p:val>
                                            <p:fltVal val="0"/>
                                          </p:val>
                                        </p:tav>
                                        <p:tav tm="100000">
                                          <p:val>
                                            <p:strVal val="#ppt_h"/>
                                          </p:val>
                                        </p:tav>
                                      </p:tavLst>
                                    </p:anim>
                                    <p:anim calcmode="lin" valueType="num">
                                      <p:cBhvr>
                                        <p:cTn id="54" dur="1000" fill="hold"/>
                                        <p:tgtEl>
                                          <p:spTgt spid="15"/>
                                        </p:tgtEl>
                                        <p:attrNameLst>
                                          <p:attrName>ppt_x</p:attrName>
                                        </p:attrNameLst>
                                      </p:cBhvr>
                                      <p:tavLst>
                                        <p:tav tm="0" fmla="#ppt_x+(cos(-2*pi*(1-$))*-#ppt_x-sin(-2*pi*(1-$))*(1-#ppt_y))*(1-$)">
                                          <p:val>
                                            <p:fltVal val="0"/>
                                          </p:val>
                                        </p:tav>
                                        <p:tav tm="100000">
                                          <p:val>
                                            <p:fltVal val="1"/>
                                          </p:val>
                                        </p:tav>
                                      </p:tavLst>
                                    </p:anim>
                                    <p:anim calcmode="lin" valueType="num">
                                      <p:cBhvr>
                                        <p:cTn id="55" dur="1000" fill="hold"/>
                                        <p:tgtEl>
                                          <p:spTgt spid="15"/>
                                        </p:tgtEl>
                                        <p:attrNameLst>
                                          <p:attrName>ppt_y</p:attrName>
                                        </p:attrNameLst>
                                      </p:cBhvr>
                                      <p:tavLst>
                                        <p:tav tm="0" fmla="#ppt_y+(sin(-2*pi*(1-$))*-#ppt_x+cos(-2*pi*(1-$))*(1-#ppt_y))*(1-$)">
                                          <p:val>
                                            <p:fltVal val="0"/>
                                          </p:val>
                                        </p:tav>
                                        <p:tav tm="100000">
                                          <p:val>
                                            <p:fltVal val="1"/>
                                          </p:val>
                                        </p:tav>
                                      </p:tavLst>
                                    </p:anim>
                                  </p:childTnLst>
                                </p:cTn>
                              </p:par>
                            </p:childTnLst>
                          </p:cTn>
                        </p:par>
                        <p:par>
                          <p:cTn id="56" fill="hold">
                            <p:stCondLst>
                              <p:cond delay="7000"/>
                            </p:stCondLst>
                            <p:childTnLst>
                              <p:par>
                                <p:cTn id="57" presetID="22" presetClass="entr" presetSubtype="2" fill="hold" grpId="0" nodeType="afterEffect">
                                  <p:stCondLst>
                                    <p:cond delay="0"/>
                                  </p:stCondLst>
                                  <p:childTnLst>
                                    <p:set>
                                      <p:cBhvr>
                                        <p:cTn id="58" dur="1" fill="hold">
                                          <p:stCondLst>
                                            <p:cond delay="0"/>
                                          </p:stCondLst>
                                        </p:cTn>
                                        <p:tgtEl>
                                          <p:spTgt spid="6"/>
                                        </p:tgtEl>
                                        <p:attrNameLst>
                                          <p:attrName>style.visibility</p:attrName>
                                        </p:attrNameLst>
                                      </p:cBhvr>
                                      <p:to>
                                        <p:strVal val="visible"/>
                                      </p:to>
                                    </p:set>
                                    <p:animEffect transition="in" filter="wipe(right)">
                                      <p:cBhvr>
                                        <p:cTn id="59" dur="500"/>
                                        <p:tgtEl>
                                          <p:spTgt spid="6"/>
                                        </p:tgtEl>
                                      </p:cBhvr>
                                    </p:animEffect>
                                  </p:childTnLst>
                                </p:cTn>
                              </p:par>
                            </p:childTnLst>
                          </p:cTn>
                        </p:par>
                        <p:par>
                          <p:cTn id="60" fill="hold">
                            <p:stCondLst>
                              <p:cond delay="7500"/>
                            </p:stCondLst>
                            <p:childTnLst>
                              <p:par>
                                <p:cTn id="61" presetID="15" presetClass="entr" presetSubtype="0" fill="hold" nodeType="afterEffect">
                                  <p:stCondLst>
                                    <p:cond delay="0"/>
                                  </p:stCondLst>
                                  <p:childTnLst>
                                    <p:set>
                                      <p:cBhvr>
                                        <p:cTn id="62" dur="1" fill="hold">
                                          <p:stCondLst>
                                            <p:cond delay="0"/>
                                          </p:stCondLst>
                                        </p:cTn>
                                        <p:tgtEl>
                                          <p:spTgt spid="4"/>
                                        </p:tgtEl>
                                        <p:attrNameLst>
                                          <p:attrName>style.visibility</p:attrName>
                                        </p:attrNameLst>
                                      </p:cBhvr>
                                      <p:to>
                                        <p:strVal val="visible"/>
                                      </p:to>
                                    </p:set>
                                    <p:anim calcmode="lin" valueType="num">
                                      <p:cBhvr>
                                        <p:cTn id="63" dur="1000" fill="hold"/>
                                        <p:tgtEl>
                                          <p:spTgt spid="4"/>
                                        </p:tgtEl>
                                        <p:attrNameLst>
                                          <p:attrName>ppt_w</p:attrName>
                                        </p:attrNameLst>
                                      </p:cBhvr>
                                      <p:tavLst>
                                        <p:tav tm="0">
                                          <p:val>
                                            <p:fltVal val="0"/>
                                          </p:val>
                                        </p:tav>
                                        <p:tav tm="100000">
                                          <p:val>
                                            <p:strVal val="#ppt_w"/>
                                          </p:val>
                                        </p:tav>
                                      </p:tavLst>
                                    </p:anim>
                                    <p:anim calcmode="lin" valueType="num">
                                      <p:cBhvr>
                                        <p:cTn id="64" dur="1000" fill="hold"/>
                                        <p:tgtEl>
                                          <p:spTgt spid="4"/>
                                        </p:tgtEl>
                                        <p:attrNameLst>
                                          <p:attrName>ppt_h</p:attrName>
                                        </p:attrNameLst>
                                      </p:cBhvr>
                                      <p:tavLst>
                                        <p:tav tm="0">
                                          <p:val>
                                            <p:fltVal val="0"/>
                                          </p:val>
                                        </p:tav>
                                        <p:tav tm="100000">
                                          <p:val>
                                            <p:strVal val="#ppt_h"/>
                                          </p:val>
                                        </p:tav>
                                      </p:tavLst>
                                    </p:anim>
                                    <p:anim calcmode="lin" valueType="num">
                                      <p:cBhvr>
                                        <p:cTn id="65" dur="1000" fill="hold"/>
                                        <p:tgtEl>
                                          <p:spTgt spid="4"/>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4"/>
                                        </p:tgtEl>
                                        <p:attrNameLst>
                                          <p:attrName>ppt_y</p:attrName>
                                        </p:attrNameLst>
                                      </p:cBhvr>
                                      <p:tavLst>
                                        <p:tav tm="0" fmla="#ppt_y+(sin(-2*pi*(1-$))*-#ppt_x+cos(-2*pi*(1-$))*(1-#ppt_y))*(1-$)">
                                          <p:val>
                                            <p:fltVal val="0"/>
                                          </p:val>
                                        </p:tav>
                                        <p:tav tm="100000">
                                          <p:val>
                                            <p:fltVal val="1"/>
                                          </p:val>
                                        </p:tav>
                                      </p:tavLst>
                                    </p:anim>
                                  </p:childTnLst>
                                </p:cTn>
                              </p:par>
                            </p:childTnLst>
                          </p:cTn>
                        </p:par>
                        <p:par>
                          <p:cTn id="67" fill="hold">
                            <p:stCondLst>
                              <p:cond delay="8500"/>
                            </p:stCondLst>
                            <p:childTnLst>
                              <p:par>
                                <p:cTn id="68" presetID="22" presetClass="entr" presetSubtype="2" fill="hold" nodeType="afterEffect">
                                  <p:stCondLst>
                                    <p:cond delay="0"/>
                                  </p:stCondLst>
                                  <p:childTnLst>
                                    <p:set>
                                      <p:cBhvr>
                                        <p:cTn id="69" dur="1" fill="hold">
                                          <p:stCondLst>
                                            <p:cond delay="0"/>
                                          </p:stCondLst>
                                        </p:cTn>
                                        <p:tgtEl>
                                          <p:spTgt spid="81"/>
                                        </p:tgtEl>
                                        <p:attrNameLst>
                                          <p:attrName>style.visibility</p:attrName>
                                        </p:attrNameLst>
                                      </p:cBhvr>
                                      <p:to>
                                        <p:strVal val="visible"/>
                                      </p:to>
                                    </p:set>
                                    <p:animEffect transition="in" filter="wipe(right)">
                                      <p:cBhvr>
                                        <p:cTn id="70" dur="500"/>
                                        <p:tgtEl>
                                          <p:spTgt spid="81"/>
                                        </p:tgtEl>
                                      </p:cBhvr>
                                    </p:animEffect>
                                  </p:childTnLst>
                                </p:cTn>
                              </p:par>
                            </p:childTnLst>
                          </p:cTn>
                        </p:par>
                        <p:par>
                          <p:cTn id="71" fill="hold">
                            <p:stCondLst>
                              <p:cond delay="9000"/>
                            </p:stCondLst>
                            <p:childTnLst>
                              <p:par>
                                <p:cTn id="72" presetID="22" presetClass="entr" presetSubtype="2" fill="hold" nodeType="afterEffect">
                                  <p:stCondLst>
                                    <p:cond delay="0"/>
                                  </p:stCondLst>
                                  <p:childTnLst>
                                    <p:set>
                                      <p:cBhvr>
                                        <p:cTn id="73" dur="1" fill="hold">
                                          <p:stCondLst>
                                            <p:cond delay="0"/>
                                          </p:stCondLst>
                                        </p:cTn>
                                        <p:tgtEl>
                                          <p:spTgt spid="66"/>
                                        </p:tgtEl>
                                        <p:attrNameLst>
                                          <p:attrName>style.visibility</p:attrName>
                                        </p:attrNameLst>
                                      </p:cBhvr>
                                      <p:to>
                                        <p:strVal val="visible"/>
                                      </p:to>
                                    </p:set>
                                    <p:animEffect transition="in" filter="wipe(right)">
                                      <p:cBhvr>
                                        <p:cTn id="74" dur="500"/>
                                        <p:tgtEl>
                                          <p:spTgt spid="66"/>
                                        </p:tgtEl>
                                      </p:cBhvr>
                                    </p:animEffect>
                                  </p:childTnLst>
                                </p:cTn>
                              </p:par>
                            </p:childTnLst>
                          </p:cTn>
                        </p:par>
                        <p:par>
                          <p:cTn id="75" fill="hold">
                            <p:stCondLst>
                              <p:cond delay="9500"/>
                            </p:stCondLst>
                            <p:childTnLst>
                              <p:par>
                                <p:cTn id="76" presetID="22" presetClass="entr" presetSubtype="2" fill="hold" nodeType="afterEffect">
                                  <p:stCondLst>
                                    <p:cond delay="0"/>
                                  </p:stCondLst>
                                  <p:childTnLst>
                                    <p:set>
                                      <p:cBhvr>
                                        <p:cTn id="77" dur="1" fill="hold">
                                          <p:stCondLst>
                                            <p:cond delay="0"/>
                                          </p:stCondLst>
                                        </p:cTn>
                                        <p:tgtEl>
                                          <p:spTgt spid="75"/>
                                        </p:tgtEl>
                                        <p:attrNameLst>
                                          <p:attrName>style.visibility</p:attrName>
                                        </p:attrNameLst>
                                      </p:cBhvr>
                                      <p:to>
                                        <p:strVal val="visible"/>
                                      </p:to>
                                    </p:set>
                                    <p:animEffect transition="in" filter="wipe(right)">
                                      <p:cBhvr>
                                        <p:cTn id="78" dur="500"/>
                                        <p:tgtEl>
                                          <p:spTgt spid="75"/>
                                        </p:tgtEl>
                                      </p:cBhvr>
                                    </p:animEffect>
                                  </p:childTnLst>
                                </p:cTn>
                              </p:par>
                            </p:childTnLst>
                          </p:cTn>
                        </p:par>
                        <p:par>
                          <p:cTn id="79" fill="hold">
                            <p:stCondLst>
                              <p:cond delay="10000"/>
                            </p:stCondLst>
                            <p:childTnLst>
                              <p:par>
                                <p:cTn id="80" presetID="22" presetClass="entr" presetSubtype="8" fill="hold" nodeType="afterEffect">
                                  <p:stCondLst>
                                    <p:cond delay="0"/>
                                  </p:stCondLst>
                                  <p:childTnLst>
                                    <p:set>
                                      <p:cBhvr>
                                        <p:cTn id="81" dur="1" fill="hold">
                                          <p:stCondLst>
                                            <p:cond delay="0"/>
                                          </p:stCondLst>
                                        </p:cTn>
                                        <p:tgtEl>
                                          <p:spTgt spid="72"/>
                                        </p:tgtEl>
                                        <p:attrNameLst>
                                          <p:attrName>style.visibility</p:attrName>
                                        </p:attrNameLst>
                                      </p:cBhvr>
                                      <p:to>
                                        <p:strVal val="visible"/>
                                      </p:to>
                                    </p:set>
                                    <p:animEffect transition="in" filter="wipe(left)">
                                      <p:cBhvr>
                                        <p:cTn id="82" dur="500"/>
                                        <p:tgtEl>
                                          <p:spTgt spid="72"/>
                                        </p:tgtEl>
                                      </p:cBhvr>
                                    </p:animEffect>
                                  </p:childTnLst>
                                </p:cTn>
                              </p:par>
                            </p:childTnLst>
                          </p:cTn>
                        </p:par>
                        <p:par>
                          <p:cTn id="83" fill="hold">
                            <p:stCondLst>
                              <p:cond delay="10500"/>
                            </p:stCondLst>
                            <p:childTnLst>
                              <p:par>
                                <p:cTn id="84" presetID="22" presetClass="entr" presetSubtype="8" fill="hold" nodeType="afterEffect">
                                  <p:stCondLst>
                                    <p:cond delay="0"/>
                                  </p:stCondLst>
                                  <p:childTnLst>
                                    <p:set>
                                      <p:cBhvr>
                                        <p:cTn id="85" dur="1" fill="hold">
                                          <p:stCondLst>
                                            <p:cond delay="0"/>
                                          </p:stCondLst>
                                        </p:cTn>
                                        <p:tgtEl>
                                          <p:spTgt spid="69"/>
                                        </p:tgtEl>
                                        <p:attrNameLst>
                                          <p:attrName>style.visibility</p:attrName>
                                        </p:attrNameLst>
                                      </p:cBhvr>
                                      <p:to>
                                        <p:strVal val="visible"/>
                                      </p:to>
                                    </p:set>
                                    <p:animEffect transition="in" filter="wipe(left)">
                                      <p:cBhvr>
                                        <p:cTn id="86"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7" grpId="0" animBg="1"/>
      <p:bldP spid="8" grpId="0" animBg="1"/>
      <p:bldP spid="10" grpId="0" animBg="1"/>
      <p:bldP spid="40"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sp>
        <p:nvSpPr>
          <p:cNvPr id="6" name="Rectangle 5"/>
          <p:cNvSpPr/>
          <p:nvPr/>
        </p:nvSpPr>
        <p:spPr>
          <a:xfrm>
            <a:off x="0" y="0"/>
            <a:ext cx="12192000" cy="6858000"/>
          </a:xfrm>
          <a:prstGeom prst="rect">
            <a:avLst/>
          </a:prstGeom>
          <a:solidFill>
            <a:schemeClr val="bg2">
              <a:lumMod val="1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p:cNvSpPr/>
          <p:nvPr/>
        </p:nvSpPr>
        <p:spPr>
          <a:xfrm>
            <a:off x="174171" y="0"/>
            <a:ext cx="3585028" cy="6858000"/>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TextBox 7"/>
          <p:cNvSpPr txBox="1"/>
          <p:nvPr/>
        </p:nvSpPr>
        <p:spPr>
          <a:xfrm>
            <a:off x="343674" y="3136173"/>
            <a:ext cx="3246017" cy="707886"/>
          </a:xfrm>
          <a:prstGeom prst="rect">
            <a:avLst/>
          </a:prstGeom>
          <a:noFill/>
        </p:spPr>
        <p:txBody>
          <a:bodyPr wrap="none" rtlCol="0">
            <a:spAutoFit/>
          </a:bodyPr>
          <a:lstStyle/>
          <a:p>
            <a:r>
              <a:rPr lang="en-US" sz="4000" smtClean="0">
                <a:solidFill>
                  <a:schemeClr val="bg2"/>
                </a:solidFill>
              </a:rPr>
              <a:t>COFFEE BREAK</a:t>
            </a:r>
            <a:endParaRPr lang="en-GB" sz="4000">
              <a:solidFill>
                <a:schemeClr val="bg2"/>
              </a:solidFill>
            </a:endParaRPr>
          </a:p>
        </p:txBody>
      </p:sp>
      <p:grpSp>
        <p:nvGrpSpPr>
          <p:cNvPr id="2" name="Group 1"/>
          <p:cNvGrpSpPr/>
          <p:nvPr/>
        </p:nvGrpSpPr>
        <p:grpSpPr>
          <a:xfrm>
            <a:off x="496716" y="950243"/>
            <a:ext cx="2514482" cy="2158634"/>
            <a:chOff x="-9393" y="109940"/>
            <a:chExt cx="3681452" cy="3160456"/>
          </a:xfrm>
        </p:grpSpPr>
        <p:sp>
          <p:nvSpPr>
            <p:cNvPr id="10" name="椭圆 7"/>
            <p:cNvSpPr/>
            <p:nvPr/>
          </p:nvSpPr>
          <p:spPr>
            <a:xfrm rot="8100000">
              <a:off x="511603" y="109940"/>
              <a:ext cx="3160456" cy="3160456"/>
            </a:xfrm>
            <a:prstGeom prst="ellipse">
              <a:avLst/>
            </a:prstGeom>
            <a:gradFill flip="none" rotWithShape="1">
              <a:gsLst>
                <a:gs pos="0">
                  <a:schemeClr val="bg1">
                    <a:lumMod val="75000"/>
                  </a:schemeClr>
                </a:gs>
                <a:gs pos="100000">
                  <a:schemeClr val="bg1"/>
                </a:gs>
              </a:gsLst>
              <a:path path="circle">
                <a:fillToRect r="100000" b="100000"/>
              </a:path>
              <a:tileRect l="-100000" t="-100000"/>
            </a:gradFill>
            <a:ln w="25400">
              <a:gradFill flip="none" rotWithShape="1">
                <a:gsLst>
                  <a:gs pos="0">
                    <a:schemeClr val="bg1"/>
                  </a:gs>
                  <a:gs pos="100000">
                    <a:schemeClr val="bg1">
                      <a:lumMod val="75000"/>
                    </a:schemeClr>
                  </a:gs>
                </a:gsLst>
                <a:path path="circle">
                  <a:fillToRect r="100000" b="100000"/>
                </a:path>
                <a:tileRect l="-100000" t="-10000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p:cNvSpPr/>
            <p:nvPr/>
          </p:nvSpPr>
          <p:spPr>
            <a:xfrm>
              <a:off x="-9393" y="289476"/>
              <a:ext cx="3255264" cy="2862344"/>
            </a:xfrm>
            <a:prstGeom prst="ellipse">
              <a:avLst/>
            </a:prstGeom>
            <a:gradFill flip="none" rotWithShape="1">
              <a:gsLst>
                <a:gs pos="0">
                  <a:schemeClr val="tx1"/>
                </a:gs>
                <a:gs pos="100000">
                  <a:schemeClr val="tx1">
                    <a:alpha val="0"/>
                  </a:schemeClr>
                </a:gs>
              </a:gsLst>
              <a:path path="shape">
                <a:fillToRect l="50000" t="50000" r="50000" b="50000"/>
              </a:path>
              <a:tileRect/>
            </a:gradFill>
            <a:ln w="25400">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圆角矩形 14"/>
            <p:cNvSpPr/>
            <p:nvPr/>
          </p:nvSpPr>
          <p:spPr>
            <a:xfrm rot="2700000">
              <a:off x="2396738" y="2386561"/>
              <a:ext cx="891139" cy="450187"/>
            </a:xfrm>
            <a:prstGeom prst="roundRect">
              <a:avLst>
                <a:gd name="adj" fmla="val 50000"/>
              </a:avLst>
            </a:prstGeom>
            <a:solidFill>
              <a:schemeClr val="tx1">
                <a:alpha val="20000"/>
              </a:schemeClr>
            </a:solidFill>
            <a:ln w="25400">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圆角矩形 12"/>
            <p:cNvSpPr/>
            <p:nvPr/>
          </p:nvSpPr>
          <p:spPr>
            <a:xfrm rot="2700000">
              <a:off x="2603631" y="2419060"/>
              <a:ext cx="688717" cy="240786"/>
            </a:xfrm>
            <a:prstGeom prst="roundRect">
              <a:avLst>
                <a:gd name="adj" fmla="val 50000"/>
              </a:avLst>
            </a:prstGeom>
            <a:gradFill flip="none" rotWithShape="1">
              <a:gsLst>
                <a:gs pos="0">
                  <a:schemeClr val="bg1"/>
                </a:gs>
                <a:gs pos="100000">
                  <a:schemeClr val="bg1">
                    <a:lumMod val="75000"/>
                  </a:schemeClr>
                </a:gs>
              </a:gsLst>
              <a:lin ang="2700000" scaled="1"/>
              <a:tileRect/>
            </a:gradFill>
            <a:ln w="12700">
              <a:gradFill flip="none" rotWithShape="1">
                <a:gsLst>
                  <a:gs pos="0">
                    <a:schemeClr val="bg1"/>
                  </a:gs>
                  <a:gs pos="100000">
                    <a:schemeClr val="bg1">
                      <a:lumMod val="75000"/>
                    </a:schemeClr>
                  </a:gs>
                </a:gsLst>
                <a:lin ang="54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3"/>
            <p:cNvSpPr/>
            <p:nvPr/>
          </p:nvSpPr>
          <p:spPr>
            <a:xfrm rot="8100000">
              <a:off x="1031636" y="629973"/>
              <a:ext cx="2120390" cy="2120390"/>
            </a:xfrm>
            <a:prstGeom prst="ellipse">
              <a:avLst/>
            </a:prstGeom>
            <a:gradFill flip="none" rotWithShape="1">
              <a:gsLst>
                <a:gs pos="0">
                  <a:schemeClr val="bg1">
                    <a:lumMod val="75000"/>
                  </a:schemeClr>
                </a:gs>
                <a:gs pos="100000">
                  <a:schemeClr val="bg1"/>
                </a:gs>
              </a:gsLst>
              <a:path path="circle">
                <a:fillToRect r="100000" b="100000"/>
              </a:path>
              <a:tileRect l="-100000" t="-100000"/>
            </a:gradFill>
            <a:ln w="25400">
              <a:gradFill flip="none" rotWithShape="1">
                <a:gsLst>
                  <a:gs pos="0">
                    <a:schemeClr val="bg1"/>
                  </a:gs>
                  <a:gs pos="100000">
                    <a:schemeClr val="bg1">
                      <a:lumMod val="75000"/>
                    </a:schemeClr>
                  </a:gs>
                </a:gsLst>
                <a:path path="circle">
                  <a:fillToRect r="100000" b="100000"/>
                </a:path>
                <a:tileRect l="-100000" t="-10000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7"/>
            <p:cNvSpPr/>
            <p:nvPr/>
          </p:nvSpPr>
          <p:spPr>
            <a:xfrm rot="8100000">
              <a:off x="1121963" y="720300"/>
              <a:ext cx="1939736" cy="1939736"/>
            </a:xfrm>
            <a:prstGeom prst="ellipse">
              <a:avLst/>
            </a:prstGeom>
            <a:gradFill flip="none" rotWithShape="1">
              <a:gsLst>
                <a:gs pos="0">
                  <a:srgbClr val="B4C335">
                    <a:lumMod val="80000"/>
                    <a:lumOff val="20000"/>
                  </a:srgbClr>
                </a:gs>
                <a:gs pos="100000">
                  <a:srgbClr val="C5C81F">
                    <a:lumMod val="80000"/>
                    <a:lumOff val="20000"/>
                  </a:srgbClr>
                </a:gs>
              </a:gsLst>
              <a:path path="circle">
                <a:fillToRect r="100000" b="100000"/>
              </a:path>
              <a:tileRect l="-100000" t="-100000"/>
            </a:gradFill>
            <a:ln w="25400">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椭圆 75"/>
            <p:cNvSpPr/>
            <p:nvPr/>
          </p:nvSpPr>
          <p:spPr>
            <a:xfrm rot="13500000" flipH="1">
              <a:off x="1174211" y="772548"/>
              <a:ext cx="1835240" cy="1835240"/>
            </a:xfrm>
            <a:prstGeom prst="ellipse">
              <a:avLst/>
            </a:prstGeom>
            <a:gradFill flip="none" rotWithShape="1">
              <a:gsLst>
                <a:gs pos="100000">
                  <a:srgbClr val="9BA83E">
                    <a:alpha val="95000"/>
                  </a:srgbClr>
                </a:gs>
                <a:gs pos="31000">
                  <a:srgbClr val="9BA83E">
                    <a:alpha val="0"/>
                  </a:srgbClr>
                </a:gs>
              </a:gsLst>
              <a:path path="circle">
                <a:fillToRect r="100000" b="100000"/>
              </a:path>
              <a:tileRect l="-100000" t="-100000"/>
            </a:gradFill>
            <a:ln w="25400">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22"/>
            <p:cNvSpPr/>
            <p:nvPr/>
          </p:nvSpPr>
          <p:spPr>
            <a:xfrm rot="8100000">
              <a:off x="1389321" y="984464"/>
              <a:ext cx="1411408" cy="1411408"/>
            </a:xfrm>
            <a:prstGeom prst="ellipse">
              <a:avLst/>
            </a:prstGeom>
            <a:gradFill flip="none" rotWithShape="1">
              <a:gsLst>
                <a:gs pos="0">
                  <a:srgbClr val="C4C721">
                    <a:lumMod val="90000"/>
                    <a:alpha val="0"/>
                  </a:srgbClr>
                </a:gs>
                <a:gs pos="100000">
                  <a:srgbClr val="BCC318">
                    <a:lumMod val="100000"/>
                    <a:alpha val="20000"/>
                  </a:srgbClr>
                </a:gs>
              </a:gsLst>
              <a:path path="circle">
                <a:fillToRect l="50000" t="50000" r="50000" b="50000"/>
              </a:path>
              <a:tileRect/>
            </a:gradFill>
            <a:ln w="25400">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椭圆 23"/>
            <p:cNvSpPr/>
            <p:nvPr/>
          </p:nvSpPr>
          <p:spPr>
            <a:xfrm rot="8100000">
              <a:off x="1579205" y="1177542"/>
              <a:ext cx="1025252" cy="1025252"/>
            </a:xfrm>
            <a:prstGeom prst="ellipse">
              <a:avLst/>
            </a:prstGeom>
            <a:gradFill flip="none" rotWithShape="1">
              <a:gsLst>
                <a:gs pos="100000">
                  <a:srgbClr val="C4C721">
                    <a:lumMod val="90000"/>
                    <a:alpha val="0"/>
                  </a:srgbClr>
                </a:gs>
                <a:gs pos="0">
                  <a:srgbClr val="BCC318">
                    <a:lumMod val="100000"/>
                    <a:alpha val="20000"/>
                  </a:srgbClr>
                </a:gs>
              </a:gsLst>
              <a:path path="circle">
                <a:fillToRect l="50000" t="50000" r="50000" b="50000"/>
              </a:path>
              <a:tileRect/>
            </a:gradFill>
            <a:ln w="25400">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Oval 19"/>
            <p:cNvSpPr/>
            <p:nvPr/>
          </p:nvSpPr>
          <p:spPr>
            <a:xfrm rot="8100000">
              <a:off x="1174211" y="772548"/>
              <a:ext cx="1835240" cy="1835240"/>
            </a:xfrm>
            <a:prstGeom prst="ellipse">
              <a:avLst/>
            </a:prstGeom>
            <a:gradFill flip="none" rotWithShape="1">
              <a:gsLst>
                <a:gs pos="100000">
                  <a:schemeClr val="bg1"/>
                </a:gs>
                <a:gs pos="62000">
                  <a:schemeClr val="bg1">
                    <a:alpha val="0"/>
                  </a:schemeClr>
                </a:gs>
              </a:gsLst>
              <a:path path="circle">
                <a:fillToRect r="100000" b="100000"/>
              </a:path>
              <a:tileRect l="-100000" t="-100000"/>
            </a:gradFill>
            <a:ln w="25400">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0" name="新月形 24"/>
            <p:cNvSpPr/>
            <p:nvPr/>
          </p:nvSpPr>
          <p:spPr>
            <a:xfrm>
              <a:off x="1285989" y="912906"/>
              <a:ext cx="722394" cy="1554524"/>
            </a:xfrm>
            <a:prstGeom prst="moon">
              <a:avLst>
                <a:gd name="adj" fmla="val 23119"/>
              </a:avLst>
            </a:prstGeom>
            <a:solidFill>
              <a:schemeClr val="bg1">
                <a:alpha val="40000"/>
              </a:schemeClr>
            </a:solidFill>
            <a:ln w="25400">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叶子"/>
            <p:cNvSpPr/>
            <p:nvPr/>
          </p:nvSpPr>
          <p:spPr>
            <a:xfrm rot="2584182">
              <a:off x="2857559" y="934424"/>
              <a:ext cx="708322" cy="346798"/>
            </a:xfrm>
            <a:custGeom>
              <a:avLst/>
              <a:gdLst>
                <a:gd name="connsiteX0" fmla="*/ 0 w 1204912"/>
                <a:gd name="connsiteY0" fmla="*/ 486958 h 973916"/>
                <a:gd name="connsiteX1" fmla="*/ 602456 w 1204912"/>
                <a:gd name="connsiteY1" fmla="*/ 0 h 973916"/>
                <a:gd name="connsiteX2" fmla="*/ 1204912 w 1204912"/>
                <a:gd name="connsiteY2" fmla="*/ 486958 h 973916"/>
                <a:gd name="connsiteX3" fmla="*/ 602456 w 1204912"/>
                <a:gd name="connsiteY3" fmla="*/ 973916 h 973916"/>
                <a:gd name="connsiteX4" fmla="*/ 0 w 1204912"/>
                <a:gd name="connsiteY4" fmla="*/ 486958 h 973916"/>
                <a:gd name="connsiteX0-1" fmla="*/ 364 w 1205276"/>
                <a:gd name="connsiteY0-2" fmla="*/ 486958 h 966772"/>
                <a:gd name="connsiteX1-3" fmla="*/ 602820 w 1205276"/>
                <a:gd name="connsiteY1-4" fmla="*/ 0 h 966772"/>
                <a:gd name="connsiteX2-5" fmla="*/ 1205276 w 1205276"/>
                <a:gd name="connsiteY2-6" fmla="*/ 486958 h 966772"/>
                <a:gd name="connsiteX3-7" fmla="*/ 674257 w 1205276"/>
                <a:gd name="connsiteY3-8" fmla="*/ 966772 h 966772"/>
                <a:gd name="connsiteX4-9" fmla="*/ 364 w 1205276"/>
                <a:gd name="connsiteY4-10" fmla="*/ 486958 h 966772"/>
                <a:gd name="connsiteX0-11" fmla="*/ 233 w 993214"/>
                <a:gd name="connsiteY0-12" fmla="*/ 554734 h 1041366"/>
                <a:gd name="connsiteX1-13" fmla="*/ 602689 w 993214"/>
                <a:gd name="connsiteY1-14" fmla="*/ 67776 h 1041366"/>
                <a:gd name="connsiteX2-15" fmla="*/ 993214 w 993214"/>
                <a:gd name="connsiteY2-16" fmla="*/ 180878 h 1041366"/>
                <a:gd name="connsiteX3-17" fmla="*/ 674126 w 993214"/>
                <a:gd name="connsiteY3-18" fmla="*/ 1034548 h 1041366"/>
                <a:gd name="connsiteX4-19" fmla="*/ 233 w 993214"/>
                <a:gd name="connsiteY4-20" fmla="*/ 554734 h 1041366"/>
                <a:gd name="connsiteX0-21" fmla="*/ 164 w 993145"/>
                <a:gd name="connsiteY0-22" fmla="*/ 551061 h 1037675"/>
                <a:gd name="connsiteX1-23" fmla="*/ 738351 w 993145"/>
                <a:gd name="connsiteY1-24" fmla="*/ 71247 h 1037675"/>
                <a:gd name="connsiteX2-25" fmla="*/ 993145 w 993145"/>
                <a:gd name="connsiteY2-26" fmla="*/ 177205 h 1037675"/>
                <a:gd name="connsiteX3-27" fmla="*/ 674057 w 993145"/>
                <a:gd name="connsiteY3-28" fmla="*/ 1030875 h 1037675"/>
                <a:gd name="connsiteX4-29" fmla="*/ 164 w 993145"/>
                <a:gd name="connsiteY4-30" fmla="*/ 551061 h 1037675"/>
                <a:gd name="connsiteX0-31" fmla="*/ 17 w 992998"/>
                <a:gd name="connsiteY0-32" fmla="*/ 551061 h 814420"/>
                <a:gd name="connsiteX1-33" fmla="*/ 738204 w 992998"/>
                <a:gd name="connsiteY1-34" fmla="*/ 71247 h 814420"/>
                <a:gd name="connsiteX2-35" fmla="*/ 992998 w 992998"/>
                <a:gd name="connsiteY2-36" fmla="*/ 177205 h 814420"/>
                <a:gd name="connsiteX3-37" fmla="*/ 759635 w 992998"/>
                <a:gd name="connsiteY3-38" fmla="*/ 802275 h 814420"/>
                <a:gd name="connsiteX4-39" fmla="*/ 17 w 992998"/>
                <a:gd name="connsiteY4-40" fmla="*/ 551061 h 814420"/>
                <a:gd name="connsiteX0-41" fmla="*/ 125 w 390650"/>
                <a:gd name="connsiteY0-42" fmla="*/ 804580 h 895079"/>
                <a:gd name="connsiteX1-43" fmla="*/ 135856 w 390650"/>
                <a:gd name="connsiteY1-44" fmla="*/ 86641 h 895079"/>
                <a:gd name="connsiteX2-45" fmla="*/ 390650 w 390650"/>
                <a:gd name="connsiteY2-46" fmla="*/ 192599 h 895079"/>
                <a:gd name="connsiteX3-47" fmla="*/ 157287 w 390650"/>
                <a:gd name="connsiteY3-48" fmla="*/ 817669 h 895079"/>
                <a:gd name="connsiteX4-49" fmla="*/ 125 w 390650"/>
                <a:gd name="connsiteY4-50" fmla="*/ 804580 h 895079"/>
                <a:gd name="connsiteX0-51" fmla="*/ 335 w 390860"/>
                <a:gd name="connsiteY0-52" fmla="*/ 804580 h 895079"/>
                <a:gd name="connsiteX1-53" fmla="*/ 124160 w 390860"/>
                <a:gd name="connsiteY1-54" fmla="*/ 86641 h 895079"/>
                <a:gd name="connsiteX2-55" fmla="*/ 390860 w 390860"/>
                <a:gd name="connsiteY2-56" fmla="*/ 192599 h 895079"/>
                <a:gd name="connsiteX3-57" fmla="*/ 157497 w 390860"/>
                <a:gd name="connsiteY3-58" fmla="*/ 817669 h 895079"/>
                <a:gd name="connsiteX4-59" fmla="*/ 335 w 390860"/>
                <a:gd name="connsiteY4-60" fmla="*/ 804580 h 895079"/>
                <a:gd name="connsiteX0-61" fmla="*/ 335 w 390979"/>
                <a:gd name="connsiteY0-62" fmla="*/ 801681 h 892180"/>
                <a:gd name="connsiteX1-63" fmla="*/ 124160 w 390979"/>
                <a:gd name="connsiteY1-64" fmla="*/ 83742 h 892180"/>
                <a:gd name="connsiteX2-65" fmla="*/ 188451 w 390979"/>
                <a:gd name="connsiteY2-66" fmla="*/ 26423 h 892180"/>
                <a:gd name="connsiteX3-67" fmla="*/ 390860 w 390979"/>
                <a:gd name="connsiteY3-68" fmla="*/ 189700 h 892180"/>
                <a:gd name="connsiteX4-69" fmla="*/ 157497 w 390979"/>
                <a:gd name="connsiteY4-70" fmla="*/ 814770 h 892180"/>
                <a:gd name="connsiteX5" fmla="*/ 335 w 390979"/>
                <a:gd name="connsiteY5" fmla="*/ 801681 h 892180"/>
                <a:gd name="connsiteX0-71" fmla="*/ 225 w 390864"/>
                <a:gd name="connsiteY0-72" fmla="*/ 772768 h 863267"/>
                <a:gd name="connsiteX1-73" fmla="*/ 124050 w 390864"/>
                <a:gd name="connsiteY1-74" fmla="*/ 54829 h 863267"/>
                <a:gd name="connsiteX2-75" fmla="*/ 181197 w 390864"/>
                <a:gd name="connsiteY2-76" fmla="*/ 61804 h 863267"/>
                <a:gd name="connsiteX3-77" fmla="*/ 390750 w 390864"/>
                <a:gd name="connsiteY3-78" fmla="*/ 160787 h 863267"/>
                <a:gd name="connsiteX4-79" fmla="*/ 157387 w 390864"/>
                <a:gd name="connsiteY4-80" fmla="*/ 785857 h 863267"/>
                <a:gd name="connsiteX5-81" fmla="*/ 225 w 390864"/>
                <a:gd name="connsiteY5-82" fmla="*/ 772768 h 863267"/>
                <a:gd name="connsiteX0-83" fmla="*/ 225 w 390864"/>
                <a:gd name="connsiteY0-84" fmla="*/ 720954 h 811453"/>
                <a:gd name="connsiteX1-85" fmla="*/ 124050 w 390864"/>
                <a:gd name="connsiteY1-86" fmla="*/ 3015 h 811453"/>
                <a:gd name="connsiteX2-87" fmla="*/ 181197 w 390864"/>
                <a:gd name="connsiteY2-88" fmla="*/ 9990 h 811453"/>
                <a:gd name="connsiteX3-89" fmla="*/ 390750 w 390864"/>
                <a:gd name="connsiteY3-90" fmla="*/ 108973 h 811453"/>
                <a:gd name="connsiteX4-91" fmla="*/ 157387 w 390864"/>
                <a:gd name="connsiteY4-92" fmla="*/ 734043 h 811453"/>
                <a:gd name="connsiteX5-93" fmla="*/ 225 w 390864"/>
                <a:gd name="connsiteY5-94" fmla="*/ 720954 h 811453"/>
                <a:gd name="connsiteX0-95" fmla="*/ 225 w 391006"/>
                <a:gd name="connsiteY0-96" fmla="*/ 720954 h 811453"/>
                <a:gd name="connsiteX1-97" fmla="*/ 124050 w 391006"/>
                <a:gd name="connsiteY1-98" fmla="*/ 3015 h 811453"/>
                <a:gd name="connsiteX2-99" fmla="*/ 181197 w 391006"/>
                <a:gd name="connsiteY2-100" fmla="*/ 9990 h 811453"/>
                <a:gd name="connsiteX3-101" fmla="*/ 390750 w 391006"/>
                <a:gd name="connsiteY3-102" fmla="*/ 108973 h 811453"/>
                <a:gd name="connsiteX4-103" fmla="*/ 157387 w 391006"/>
                <a:gd name="connsiteY4-104" fmla="*/ 734043 h 811453"/>
                <a:gd name="connsiteX5-105" fmla="*/ 225 w 391006"/>
                <a:gd name="connsiteY5-106" fmla="*/ 720954 h 811453"/>
                <a:gd name="connsiteX0-107" fmla="*/ 225 w 390750"/>
                <a:gd name="connsiteY0-108" fmla="*/ 720954 h 811453"/>
                <a:gd name="connsiteX1-109" fmla="*/ 124050 w 390750"/>
                <a:gd name="connsiteY1-110" fmla="*/ 3015 h 811453"/>
                <a:gd name="connsiteX2-111" fmla="*/ 181197 w 390750"/>
                <a:gd name="connsiteY2-112" fmla="*/ 9990 h 811453"/>
                <a:gd name="connsiteX3-113" fmla="*/ 390750 w 390750"/>
                <a:gd name="connsiteY3-114" fmla="*/ 108973 h 811453"/>
                <a:gd name="connsiteX4-115" fmla="*/ 157387 w 390750"/>
                <a:gd name="connsiteY4-116" fmla="*/ 734043 h 811453"/>
                <a:gd name="connsiteX5-117" fmla="*/ 225 w 390750"/>
                <a:gd name="connsiteY5-118" fmla="*/ 720954 h 811453"/>
                <a:gd name="connsiteX0-119" fmla="*/ 225 w 391089"/>
                <a:gd name="connsiteY0-120" fmla="*/ 720954 h 811453"/>
                <a:gd name="connsiteX1-121" fmla="*/ 124050 w 391089"/>
                <a:gd name="connsiteY1-122" fmla="*/ 3015 h 811453"/>
                <a:gd name="connsiteX2-123" fmla="*/ 181197 w 391089"/>
                <a:gd name="connsiteY2-124" fmla="*/ 9990 h 811453"/>
                <a:gd name="connsiteX3-125" fmla="*/ 390750 w 391089"/>
                <a:gd name="connsiteY3-126" fmla="*/ 108973 h 811453"/>
                <a:gd name="connsiteX4-127" fmla="*/ 157387 w 391089"/>
                <a:gd name="connsiteY4-128" fmla="*/ 734043 h 811453"/>
                <a:gd name="connsiteX5-129" fmla="*/ 225 w 391089"/>
                <a:gd name="connsiteY5-130" fmla="*/ 720954 h 811453"/>
                <a:gd name="connsiteX0-131" fmla="*/ 225 w 391034"/>
                <a:gd name="connsiteY0-132" fmla="*/ 720954 h 948121"/>
                <a:gd name="connsiteX1-133" fmla="*/ 124050 w 391034"/>
                <a:gd name="connsiteY1-134" fmla="*/ 3015 h 948121"/>
                <a:gd name="connsiteX2-135" fmla="*/ 181197 w 391034"/>
                <a:gd name="connsiteY2-136" fmla="*/ 9990 h 948121"/>
                <a:gd name="connsiteX3-137" fmla="*/ 390750 w 391034"/>
                <a:gd name="connsiteY3-138" fmla="*/ 108973 h 948121"/>
                <a:gd name="connsiteX4-139" fmla="*/ 157387 w 391034"/>
                <a:gd name="connsiteY4-140" fmla="*/ 734043 h 948121"/>
                <a:gd name="connsiteX5-141" fmla="*/ 225 w 391034"/>
                <a:gd name="connsiteY5-142" fmla="*/ 720954 h 948121"/>
                <a:gd name="connsiteX0-143" fmla="*/ 225 w 391034"/>
                <a:gd name="connsiteY0-144" fmla="*/ 720954 h 787718"/>
                <a:gd name="connsiteX1-145" fmla="*/ 124050 w 391034"/>
                <a:gd name="connsiteY1-146" fmla="*/ 3015 h 787718"/>
                <a:gd name="connsiteX2-147" fmla="*/ 181197 w 391034"/>
                <a:gd name="connsiteY2-148" fmla="*/ 9990 h 787718"/>
                <a:gd name="connsiteX3-149" fmla="*/ 390750 w 391034"/>
                <a:gd name="connsiteY3-150" fmla="*/ 108973 h 787718"/>
                <a:gd name="connsiteX4-151" fmla="*/ 157387 w 391034"/>
                <a:gd name="connsiteY4-152" fmla="*/ 734043 h 787718"/>
                <a:gd name="connsiteX5-153" fmla="*/ 225 w 391034"/>
                <a:gd name="connsiteY5-154" fmla="*/ 720954 h 787718"/>
                <a:gd name="connsiteX0-155" fmla="*/ 225 w 391034"/>
                <a:gd name="connsiteY0-156" fmla="*/ 720954 h 768829"/>
                <a:gd name="connsiteX1-157" fmla="*/ 124050 w 391034"/>
                <a:gd name="connsiteY1-158" fmla="*/ 3015 h 768829"/>
                <a:gd name="connsiteX2-159" fmla="*/ 181197 w 391034"/>
                <a:gd name="connsiteY2-160" fmla="*/ 9990 h 768829"/>
                <a:gd name="connsiteX3-161" fmla="*/ 390750 w 391034"/>
                <a:gd name="connsiteY3-162" fmla="*/ 108973 h 768829"/>
                <a:gd name="connsiteX4-163" fmla="*/ 157387 w 391034"/>
                <a:gd name="connsiteY4-164" fmla="*/ 734043 h 768829"/>
                <a:gd name="connsiteX5-165" fmla="*/ 225 w 391034"/>
                <a:gd name="connsiteY5-166" fmla="*/ 720954 h 768829"/>
                <a:gd name="connsiteX0-167" fmla="*/ 0 w 390809"/>
                <a:gd name="connsiteY0-168" fmla="*/ 720954 h 768829"/>
                <a:gd name="connsiteX1-169" fmla="*/ 123825 w 390809"/>
                <a:gd name="connsiteY1-170" fmla="*/ 3015 h 768829"/>
                <a:gd name="connsiteX2-171" fmla="*/ 180972 w 390809"/>
                <a:gd name="connsiteY2-172" fmla="*/ 9990 h 768829"/>
                <a:gd name="connsiteX3-173" fmla="*/ 390525 w 390809"/>
                <a:gd name="connsiteY3-174" fmla="*/ 108973 h 768829"/>
                <a:gd name="connsiteX4-175" fmla="*/ 157162 w 390809"/>
                <a:gd name="connsiteY4-176" fmla="*/ 734043 h 768829"/>
                <a:gd name="connsiteX5-177" fmla="*/ 0 w 390809"/>
                <a:gd name="connsiteY5-178" fmla="*/ 720954 h 768829"/>
                <a:gd name="connsiteX0-179" fmla="*/ 0 w 390809"/>
                <a:gd name="connsiteY0-180" fmla="*/ 720954 h 768829"/>
                <a:gd name="connsiteX1-181" fmla="*/ 123825 w 390809"/>
                <a:gd name="connsiteY1-182" fmla="*/ 3015 h 768829"/>
                <a:gd name="connsiteX2-183" fmla="*/ 180972 w 390809"/>
                <a:gd name="connsiteY2-184" fmla="*/ 9990 h 768829"/>
                <a:gd name="connsiteX3-185" fmla="*/ 390525 w 390809"/>
                <a:gd name="connsiteY3-186" fmla="*/ 108973 h 768829"/>
                <a:gd name="connsiteX4-187" fmla="*/ 157162 w 390809"/>
                <a:gd name="connsiteY4-188" fmla="*/ 734043 h 768829"/>
                <a:gd name="connsiteX5-189" fmla="*/ 0 w 390809"/>
                <a:gd name="connsiteY5-190" fmla="*/ 720954 h 768829"/>
                <a:gd name="connsiteX0-191" fmla="*/ 531491 w 727226"/>
                <a:gd name="connsiteY0-192" fmla="*/ 1076857 h 1124732"/>
                <a:gd name="connsiteX1-193" fmla="*/ 655316 w 727226"/>
                <a:gd name="connsiteY1-194" fmla="*/ 358918 h 1124732"/>
                <a:gd name="connsiteX2-195" fmla="*/ 712463 w 727226"/>
                <a:gd name="connsiteY2-196" fmla="*/ 365893 h 1124732"/>
                <a:gd name="connsiteX3-197" fmla="*/ 5235 w 727226"/>
                <a:gd name="connsiteY3-198" fmla="*/ 7676 h 1124732"/>
                <a:gd name="connsiteX4-199" fmla="*/ 688653 w 727226"/>
                <a:gd name="connsiteY4-200" fmla="*/ 1089946 h 1124732"/>
                <a:gd name="connsiteX5-201" fmla="*/ 531491 w 727226"/>
                <a:gd name="connsiteY5-202" fmla="*/ 1076857 h 1124732"/>
                <a:gd name="connsiteX0-203" fmla="*/ 534179 w 692235"/>
                <a:gd name="connsiteY0-204" fmla="*/ 1085899 h 1133774"/>
                <a:gd name="connsiteX1-205" fmla="*/ 658004 w 692235"/>
                <a:gd name="connsiteY1-206" fmla="*/ 367960 h 1133774"/>
                <a:gd name="connsiteX2-207" fmla="*/ 381776 w 692235"/>
                <a:gd name="connsiteY2-208" fmla="*/ 48704 h 1133774"/>
                <a:gd name="connsiteX3-209" fmla="*/ 7923 w 692235"/>
                <a:gd name="connsiteY3-210" fmla="*/ 16718 h 1133774"/>
                <a:gd name="connsiteX4-211" fmla="*/ 691341 w 692235"/>
                <a:gd name="connsiteY4-212" fmla="*/ 1098988 h 1133774"/>
                <a:gd name="connsiteX5-213" fmla="*/ 534179 w 692235"/>
                <a:gd name="connsiteY5-214" fmla="*/ 1085899 h 1133774"/>
                <a:gd name="connsiteX0-215" fmla="*/ 540798 w 698854"/>
                <a:gd name="connsiteY0-216" fmla="*/ 1181222 h 1229097"/>
                <a:gd name="connsiteX1-217" fmla="*/ 664623 w 698854"/>
                <a:gd name="connsiteY1-218" fmla="*/ 463283 h 1229097"/>
                <a:gd name="connsiteX2-219" fmla="*/ 388395 w 698854"/>
                <a:gd name="connsiteY2-220" fmla="*/ 144027 h 1229097"/>
                <a:gd name="connsiteX3-221" fmla="*/ 14542 w 698854"/>
                <a:gd name="connsiteY3-222" fmla="*/ 112041 h 1229097"/>
                <a:gd name="connsiteX4-223" fmla="*/ 697960 w 698854"/>
                <a:gd name="connsiteY4-224" fmla="*/ 1194311 h 1229097"/>
                <a:gd name="connsiteX5-225" fmla="*/ 540798 w 698854"/>
                <a:gd name="connsiteY5-226" fmla="*/ 1181222 h 1229097"/>
                <a:gd name="connsiteX0-227" fmla="*/ 540798 w 698854"/>
                <a:gd name="connsiteY0-228" fmla="*/ 1181222 h 1229097"/>
                <a:gd name="connsiteX1-229" fmla="*/ 664623 w 698854"/>
                <a:gd name="connsiteY1-230" fmla="*/ 463283 h 1229097"/>
                <a:gd name="connsiteX2-231" fmla="*/ 388395 w 698854"/>
                <a:gd name="connsiteY2-232" fmla="*/ 144027 h 1229097"/>
                <a:gd name="connsiteX3-233" fmla="*/ 14542 w 698854"/>
                <a:gd name="connsiteY3-234" fmla="*/ 112041 h 1229097"/>
                <a:gd name="connsiteX4-235" fmla="*/ 697960 w 698854"/>
                <a:gd name="connsiteY4-236" fmla="*/ 1194311 h 1229097"/>
                <a:gd name="connsiteX5-237" fmla="*/ 540798 w 698854"/>
                <a:gd name="connsiteY5-238" fmla="*/ 1181222 h 1229097"/>
                <a:gd name="connsiteX0-239" fmla="*/ 850755 w 991268"/>
                <a:gd name="connsiteY0-240" fmla="*/ 1181222 h 1193376"/>
                <a:gd name="connsiteX1-241" fmla="*/ 974580 w 991268"/>
                <a:gd name="connsiteY1-242" fmla="*/ 463283 h 1193376"/>
                <a:gd name="connsiteX2-243" fmla="*/ 698352 w 991268"/>
                <a:gd name="connsiteY2-244" fmla="*/ 144027 h 1193376"/>
                <a:gd name="connsiteX3-245" fmla="*/ 324499 w 991268"/>
                <a:gd name="connsiteY3-246" fmla="*/ 112041 h 1193376"/>
                <a:gd name="connsiteX4-247" fmla="*/ 5411 w 991268"/>
                <a:gd name="connsiteY4-248" fmla="*/ 915705 h 1193376"/>
                <a:gd name="connsiteX5-249" fmla="*/ 850755 w 991268"/>
                <a:gd name="connsiteY5-250" fmla="*/ 1181222 h 1193376"/>
                <a:gd name="connsiteX0-251" fmla="*/ 985861 w 1024796"/>
                <a:gd name="connsiteY0-252" fmla="*/ 564478 h 918163"/>
                <a:gd name="connsiteX1-253" fmla="*/ 973955 w 1024796"/>
                <a:gd name="connsiteY1-254" fmla="*/ 463283 h 918163"/>
                <a:gd name="connsiteX2-255" fmla="*/ 697727 w 1024796"/>
                <a:gd name="connsiteY2-256" fmla="*/ 144027 h 918163"/>
                <a:gd name="connsiteX3-257" fmla="*/ 323874 w 1024796"/>
                <a:gd name="connsiteY3-258" fmla="*/ 112041 h 918163"/>
                <a:gd name="connsiteX4-259" fmla="*/ 4786 w 1024796"/>
                <a:gd name="connsiteY4-260" fmla="*/ 915705 h 918163"/>
                <a:gd name="connsiteX5-261" fmla="*/ 985861 w 1024796"/>
                <a:gd name="connsiteY5-262" fmla="*/ 564478 h 918163"/>
                <a:gd name="connsiteX0-263" fmla="*/ 985861 w 999548"/>
                <a:gd name="connsiteY0-264" fmla="*/ 564478 h 918163"/>
                <a:gd name="connsiteX1-265" fmla="*/ 973955 w 999548"/>
                <a:gd name="connsiteY1-266" fmla="*/ 463283 h 918163"/>
                <a:gd name="connsiteX2-267" fmla="*/ 697727 w 999548"/>
                <a:gd name="connsiteY2-268" fmla="*/ 144027 h 918163"/>
                <a:gd name="connsiteX3-269" fmla="*/ 323874 w 999548"/>
                <a:gd name="connsiteY3-270" fmla="*/ 112041 h 918163"/>
                <a:gd name="connsiteX4-271" fmla="*/ 4786 w 999548"/>
                <a:gd name="connsiteY4-272" fmla="*/ 915705 h 918163"/>
                <a:gd name="connsiteX5-273" fmla="*/ 985861 w 999548"/>
                <a:gd name="connsiteY5-274" fmla="*/ 564478 h 918163"/>
                <a:gd name="connsiteX0-275" fmla="*/ 985861 w 1132271"/>
                <a:gd name="connsiteY0-276" fmla="*/ 564478 h 918163"/>
                <a:gd name="connsiteX1-277" fmla="*/ 973955 w 1132271"/>
                <a:gd name="connsiteY1-278" fmla="*/ 463283 h 918163"/>
                <a:gd name="connsiteX2-279" fmla="*/ 697727 w 1132271"/>
                <a:gd name="connsiteY2-280" fmla="*/ 144027 h 918163"/>
                <a:gd name="connsiteX3-281" fmla="*/ 323874 w 1132271"/>
                <a:gd name="connsiteY3-282" fmla="*/ 112041 h 918163"/>
                <a:gd name="connsiteX4-283" fmla="*/ 4786 w 1132271"/>
                <a:gd name="connsiteY4-284" fmla="*/ 915705 h 918163"/>
                <a:gd name="connsiteX5-285" fmla="*/ 985861 w 1132271"/>
                <a:gd name="connsiteY5-286" fmla="*/ 564478 h 918163"/>
                <a:gd name="connsiteX0-287" fmla="*/ 1002734 w 1149144"/>
                <a:gd name="connsiteY0-288" fmla="*/ 564478 h 918163"/>
                <a:gd name="connsiteX1-289" fmla="*/ 990828 w 1149144"/>
                <a:gd name="connsiteY1-290" fmla="*/ 463283 h 918163"/>
                <a:gd name="connsiteX2-291" fmla="*/ 714600 w 1149144"/>
                <a:gd name="connsiteY2-292" fmla="*/ 144027 h 918163"/>
                <a:gd name="connsiteX3-293" fmla="*/ 340747 w 1149144"/>
                <a:gd name="connsiteY3-294" fmla="*/ 112041 h 918163"/>
                <a:gd name="connsiteX4-295" fmla="*/ 21659 w 1149144"/>
                <a:gd name="connsiteY4-296" fmla="*/ 915705 h 918163"/>
                <a:gd name="connsiteX5-297" fmla="*/ 1002734 w 1149144"/>
                <a:gd name="connsiteY5-298" fmla="*/ 564478 h 918163"/>
                <a:gd name="connsiteX0-299" fmla="*/ 1002734 w 1021722"/>
                <a:gd name="connsiteY0-300" fmla="*/ 564478 h 918163"/>
                <a:gd name="connsiteX1-301" fmla="*/ 990828 w 1021722"/>
                <a:gd name="connsiteY1-302" fmla="*/ 463283 h 918163"/>
                <a:gd name="connsiteX2-303" fmla="*/ 714600 w 1021722"/>
                <a:gd name="connsiteY2-304" fmla="*/ 144027 h 918163"/>
                <a:gd name="connsiteX3-305" fmla="*/ 340747 w 1021722"/>
                <a:gd name="connsiteY3-306" fmla="*/ 112041 h 918163"/>
                <a:gd name="connsiteX4-307" fmla="*/ 21659 w 1021722"/>
                <a:gd name="connsiteY4-308" fmla="*/ 915705 h 918163"/>
                <a:gd name="connsiteX5-309" fmla="*/ 1002734 w 1021722"/>
                <a:gd name="connsiteY5-310" fmla="*/ 564478 h 918163"/>
                <a:gd name="connsiteX0-311" fmla="*/ 1001204 w 1021319"/>
                <a:gd name="connsiteY0-312" fmla="*/ 549707 h 918059"/>
                <a:gd name="connsiteX1-313" fmla="*/ 990939 w 1021319"/>
                <a:gd name="connsiteY1-314" fmla="*/ 463283 h 918059"/>
                <a:gd name="connsiteX2-315" fmla="*/ 714711 w 1021319"/>
                <a:gd name="connsiteY2-316" fmla="*/ 144027 h 918059"/>
                <a:gd name="connsiteX3-317" fmla="*/ 340858 w 1021319"/>
                <a:gd name="connsiteY3-318" fmla="*/ 112041 h 918059"/>
                <a:gd name="connsiteX4-319" fmla="*/ 21770 w 1021319"/>
                <a:gd name="connsiteY4-320" fmla="*/ 915705 h 918059"/>
                <a:gd name="connsiteX5-321" fmla="*/ 1001204 w 1021319"/>
                <a:gd name="connsiteY5-322" fmla="*/ 549707 h 918059"/>
                <a:gd name="connsiteX0-323" fmla="*/ 1001204 w 1001204"/>
                <a:gd name="connsiteY0-324" fmla="*/ 549707 h 918059"/>
                <a:gd name="connsiteX1-325" fmla="*/ 990939 w 1001204"/>
                <a:gd name="connsiteY1-326" fmla="*/ 463283 h 918059"/>
                <a:gd name="connsiteX2-327" fmla="*/ 714711 w 1001204"/>
                <a:gd name="connsiteY2-328" fmla="*/ 144027 h 918059"/>
                <a:gd name="connsiteX3-329" fmla="*/ 340858 w 1001204"/>
                <a:gd name="connsiteY3-330" fmla="*/ 112041 h 918059"/>
                <a:gd name="connsiteX4-331" fmla="*/ 21770 w 1001204"/>
                <a:gd name="connsiteY4-332" fmla="*/ 915705 h 918059"/>
                <a:gd name="connsiteX5-333" fmla="*/ 1001204 w 1001204"/>
                <a:gd name="connsiteY5-334" fmla="*/ 549707 h 918059"/>
                <a:gd name="connsiteX0-335" fmla="*/ 1135392 w 1135392"/>
                <a:gd name="connsiteY0-336" fmla="*/ 549707 h 708380"/>
                <a:gd name="connsiteX1-337" fmla="*/ 1125127 w 1135392"/>
                <a:gd name="connsiteY1-338" fmla="*/ 463283 h 708380"/>
                <a:gd name="connsiteX2-339" fmla="*/ 848899 w 1135392"/>
                <a:gd name="connsiteY2-340" fmla="*/ 144027 h 708380"/>
                <a:gd name="connsiteX3-341" fmla="*/ 475046 w 1135392"/>
                <a:gd name="connsiteY3-342" fmla="*/ 112041 h 708380"/>
                <a:gd name="connsiteX4-343" fmla="*/ 14808 w 1135392"/>
                <a:gd name="connsiteY4-344" fmla="*/ 702339 h 708380"/>
                <a:gd name="connsiteX5-345" fmla="*/ 1135392 w 1135392"/>
                <a:gd name="connsiteY5-346" fmla="*/ 549707 h 708380"/>
                <a:gd name="connsiteX0-347" fmla="*/ 1721167 w 1721167"/>
                <a:gd name="connsiteY0-348" fmla="*/ 549707 h 857673"/>
                <a:gd name="connsiteX1-349" fmla="*/ 1710902 w 1721167"/>
                <a:gd name="connsiteY1-350" fmla="*/ 463283 h 857673"/>
                <a:gd name="connsiteX2-351" fmla="*/ 1434674 w 1721167"/>
                <a:gd name="connsiteY2-352" fmla="*/ 144027 h 857673"/>
                <a:gd name="connsiteX3-353" fmla="*/ 1060821 w 1721167"/>
                <a:gd name="connsiteY3-354" fmla="*/ 112041 h 857673"/>
                <a:gd name="connsiteX4-355" fmla="*/ 5912 w 1721167"/>
                <a:gd name="connsiteY4-356" fmla="*/ 854819 h 857673"/>
                <a:gd name="connsiteX5-357" fmla="*/ 1721167 w 1721167"/>
                <a:gd name="connsiteY5-358" fmla="*/ 549707 h 857673"/>
                <a:gd name="connsiteX0-359" fmla="*/ 1715255 w 1715255"/>
                <a:gd name="connsiteY0-360" fmla="*/ 549707 h 893097"/>
                <a:gd name="connsiteX1-361" fmla="*/ 1704990 w 1715255"/>
                <a:gd name="connsiteY1-362" fmla="*/ 463283 h 893097"/>
                <a:gd name="connsiteX2-363" fmla="*/ 1428762 w 1715255"/>
                <a:gd name="connsiteY2-364" fmla="*/ 144027 h 893097"/>
                <a:gd name="connsiteX3-365" fmla="*/ 1054909 w 1715255"/>
                <a:gd name="connsiteY3-366" fmla="*/ 112041 h 893097"/>
                <a:gd name="connsiteX4-367" fmla="*/ 0 w 1715255"/>
                <a:gd name="connsiteY4-368" fmla="*/ 854819 h 893097"/>
                <a:gd name="connsiteX5-369" fmla="*/ 1715255 w 1715255"/>
                <a:gd name="connsiteY5-370" fmla="*/ 549707 h 893097"/>
                <a:gd name="connsiteX0-371" fmla="*/ 1855361 w 1855361"/>
                <a:gd name="connsiteY0-372" fmla="*/ 549707 h 893097"/>
                <a:gd name="connsiteX1-373" fmla="*/ 1845096 w 1855361"/>
                <a:gd name="connsiteY1-374" fmla="*/ 463283 h 893097"/>
                <a:gd name="connsiteX2-375" fmla="*/ 1568868 w 1855361"/>
                <a:gd name="connsiteY2-376" fmla="*/ 144027 h 893097"/>
                <a:gd name="connsiteX3-377" fmla="*/ 1195015 w 1855361"/>
                <a:gd name="connsiteY3-378" fmla="*/ 112041 h 893097"/>
                <a:gd name="connsiteX4-379" fmla="*/ 221950 w 1855361"/>
                <a:gd name="connsiteY4-380" fmla="*/ 658584 h 893097"/>
                <a:gd name="connsiteX5-381" fmla="*/ 140106 w 1855361"/>
                <a:gd name="connsiteY5-382" fmla="*/ 854819 h 893097"/>
                <a:gd name="connsiteX6" fmla="*/ 1855361 w 1855361"/>
                <a:gd name="connsiteY6" fmla="*/ 549707 h 893097"/>
                <a:gd name="connsiteX0-383" fmla="*/ 1829732 w 1829732"/>
                <a:gd name="connsiteY0-384" fmla="*/ 549707 h 893097"/>
                <a:gd name="connsiteX1-385" fmla="*/ 1819467 w 1829732"/>
                <a:gd name="connsiteY1-386" fmla="*/ 463283 h 893097"/>
                <a:gd name="connsiteX2-387" fmla="*/ 1543239 w 1829732"/>
                <a:gd name="connsiteY2-388" fmla="*/ 144027 h 893097"/>
                <a:gd name="connsiteX3-389" fmla="*/ 1169386 w 1829732"/>
                <a:gd name="connsiteY3-390" fmla="*/ 112041 h 893097"/>
                <a:gd name="connsiteX4-391" fmla="*/ 496198 w 1829732"/>
                <a:gd name="connsiteY4-392" fmla="*/ 460360 h 893097"/>
                <a:gd name="connsiteX5-393" fmla="*/ 196321 w 1829732"/>
                <a:gd name="connsiteY5-394" fmla="*/ 658584 h 893097"/>
                <a:gd name="connsiteX6-395" fmla="*/ 114477 w 1829732"/>
                <a:gd name="connsiteY6-396" fmla="*/ 854819 h 893097"/>
                <a:gd name="connsiteX7" fmla="*/ 1829732 w 1829732"/>
                <a:gd name="connsiteY7" fmla="*/ 549707 h 893097"/>
                <a:gd name="connsiteX0-397" fmla="*/ 1829732 w 1829732"/>
                <a:gd name="connsiteY0-398" fmla="*/ 549707 h 893097"/>
                <a:gd name="connsiteX1-399" fmla="*/ 1819467 w 1829732"/>
                <a:gd name="connsiteY1-400" fmla="*/ 463283 h 893097"/>
                <a:gd name="connsiteX2-401" fmla="*/ 1543239 w 1829732"/>
                <a:gd name="connsiteY2-402" fmla="*/ 144027 h 893097"/>
                <a:gd name="connsiteX3-403" fmla="*/ 1169386 w 1829732"/>
                <a:gd name="connsiteY3-404" fmla="*/ 112041 h 893097"/>
                <a:gd name="connsiteX4-405" fmla="*/ 719835 w 1829732"/>
                <a:gd name="connsiteY4-406" fmla="*/ 333294 h 893097"/>
                <a:gd name="connsiteX5-407" fmla="*/ 496198 w 1829732"/>
                <a:gd name="connsiteY5-408" fmla="*/ 460360 h 893097"/>
                <a:gd name="connsiteX6-409" fmla="*/ 196321 w 1829732"/>
                <a:gd name="connsiteY6-410" fmla="*/ 658584 h 893097"/>
                <a:gd name="connsiteX7-411" fmla="*/ 114477 w 1829732"/>
                <a:gd name="connsiteY7-412" fmla="*/ 854819 h 893097"/>
                <a:gd name="connsiteX8" fmla="*/ 1829732 w 1829732"/>
                <a:gd name="connsiteY8" fmla="*/ 549707 h 893097"/>
                <a:gd name="connsiteX0-413" fmla="*/ 2137884 w 2137884"/>
                <a:gd name="connsiteY0-414" fmla="*/ 549707 h 893097"/>
                <a:gd name="connsiteX1-415" fmla="*/ 2127619 w 2137884"/>
                <a:gd name="connsiteY1-416" fmla="*/ 463283 h 893097"/>
                <a:gd name="connsiteX2-417" fmla="*/ 1851391 w 2137884"/>
                <a:gd name="connsiteY2-418" fmla="*/ 144027 h 893097"/>
                <a:gd name="connsiteX3-419" fmla="*/ 1477538 w 2137884"/>
                <a:gd name="connsiteY3-420" fmla="*/ 112041 h 893097"/>
                <a:gd name="connsiteX4-421" fmla="*/ 1027987 w 2137884"/>
                <a:gd name="connsiteY4-422" fmla="*/ 333294 h 893097"/>
                <a:gd name="connsiteX5-423" fmla="*/ 804350 w 2137884"/>
                <a:gd name="connsiteY5-424" fmla="*/ 460360 h 893097"/>
                <a:gd name="connsiteX6-425" fmla="*/ 11778 w 2137884"/>
                <a:gd name="connsiteY6-426" fmla="*/ 811144 h 893097"/>
                <a:gd name="connsiteX7-427" fmla="*/ 422629 w 2137884"/>
                <a:gd name="connsiteY7-428" fmla="*/ 854819 h 893097"/>
                <a:gd name="connsiteX8-429" fmla="*/ 2137884 w 2137884"/>
                <a:gd name="connsiteY8-430" fmla="*/ 549707 h 893097"/>
                <a:gd name="connsiteX0-431" fmla="*/ 2342858 w 2342858"/>
                <a:gd name="connsiteY0-432" fmla="*/ 549707 h 893097"/>
                <a:gd name="connsiteX1-433" fmla="*/ 2332593 w 2342858"/>
                <a:gd name="connsiteY1-434" fmla="*/ 463283 h 893097"/>
                <a:gd name="connsiteX2-435" fmla="*/ 2056365 w 2342858"/>
                <a:gd name="connsiteY2-436" fmla="*/ 144027 h 893097"/>
                <a:gd name="connsiteX3-437" fmla="*/ 1682512 w 2342858"/>
                <a:gd name="connsiteY3-438" fmla="*/ 112041 h 893097"/>
                <a:gd name="connsiteX4-439" fmla="*/ 1232961 w 2342858"/>
                <a:gd name="connsiteY4-440" fmla="*/ 333294 h 893097"/>
                <a:gd name="connsiteX5-441" fmla="*/ 13930 w 2342858"/>
                <a:gd name="connsiteY5-442" fmla="*/ 757978 h 893097"/>
                <a:gd name="connsiteX6-443" fmla="*/ 216752 w 2342858"/>
                <a:gd name="connsiteY6-444" fmla="*/ 811144 h 893097"/>
                <a:gd name="connsiteX7-445" fmla="*/ 627603 w 2342858"/>
                <a:gd name="connsiteY7-446" fmla="*/ 854819 h 893097"/>
                <a:gd name="connsiteX8-447" fmla="*/ 2342858 w 2342858"/>
                <a:gd name="connsiteY8-448" fmla="*/ 549707 h 893097"/>
                <a:gd name="connsiteX0-449" fmla="*/ 2543256 w 2543256"/>
                <a:gd name="connsiteY0-450" fmla="*/ 549707 h 893097"/>
                <a:gd name="connsiteX1-451" fmla="*/ 2532991 w 2543256"/>
                <a:gd name="connsiteY1-452" fmla="*/ 463283 h 893097"/>
                <a:gd name="connsiteX2-453" fmla="*/ 2256763 w 2543256"/>
                <a:gd name="connsiteY2-454" fmla="*/ 144027 h 893097"/>
                <a:gd name="connsiteX3-455" fmla="*/ 1882910 w 2543256"/>
                <a:gd name="connsiteY3-456" fmla="*/ 112041 h 893097"/>
                <a:gd name="connsiteX4-457" fmla="*/ 20300 w 2543256"/>
                <a:gd name="connsiteY4-458" fmla="*/ 605902 h 893097"/>
                <a:gd name="connsiteX5-459" fmla="*/ 214328 w 2543256"/>
                <a:gd name="connsiteY5-460" fmla="*/ 757978 h 893097"/>
                <a:gd name="connsiteX6-461" fmla="*/ 417150 w 2543256"/>
                <a:gd name="connsiteY6-462" fmla="*/ 811144 h 893097"/>
                <a:gd name="connsiteX7-463" fmla="*/ 828001 w 2543256"/>
                <a:gd name="connsiteY7-464" fmla="*/ 854819 h 893097"/>
                <a:gd name="connsiteX8-465" fmla="*/ 2543256 w 2543256"/>
                <a:gd name="connsiteY8-466" fmla="*/ 549707 h 893097"/>
                <a:gd name="connsiteX0-467" fmla="*/ 2543256 w 2543256"/>
                <a:gd name="connsiteY0-468" fmla="*/ 549707 h 866311"/>
                <a:gd name="connsiteX1-469" fmla="*/ 2532991 w 2543256"/>
                <a:gd name="connsiteY1-470" fmla="*/ 463283 h 866311"/>
                <a:gd name="connsiteX2-471" fmla="*/ 2256763 w 2543256"/>
                <a:gd name="connsiteY2-472" fmla="*/ 144027 h 866311"/>
                <a:gd name="connsiteX3-473" fmla="*/ 1882910 w 2543256"/>
                <a:gd name="connsiteY3-474" fmla="*/ 112041 h 866311"/>
                <a:gd name="connsiteX4-475" fmla="*/ 20300 w 2543256"/>
                <a:gd name="connsiteY4-476" fmla="*/ 605902 h 866311"/>
                <a:gd name="connsiteX5-477" fmla="*/ 214328 w 2543256"/>
                <a:gd name="connsiteY5-478" fmla="*/ 757978 h 866311"/>
                <a:gd name="connsiteX6-479" fmla="*/ 417150 w 2543256"/>
                <a:gd name="connsiteY6-480" fmla="*/ 811144 h 866311"/>
                <a:gd name="connsiteX7-481" fmla="*/ 828001 w 2543256"/>
                <a:gd name="connsiteY7-482" fmla="*/ 854819 h 866311"/>
                <a:gd name="connsiteX8-483" fmla="*/ 2543256 w 2543256"/>
                <a:gd name="connsiteY8-484" fmla="*/ 549707 h 866311"/>
                <a:gd name="connsiteX0-485" fmla="*/ 2543256 w 2543256"/>
                <a:gd name="connsiteY0-486" fmla="*/ 549707 h 866311"/>
                <a:gd name="connsiteX1-487" fmla="*/ 2532991 w 2543256"/>
                <a:gd name="connsiteY1-488" fmla="*/ 463283 h 866311"/>
                <a:gd name="connsiteX2-489" fmla="*/ 2256763 w 2543256"/>
                <a:gd name="connsiteY2-490" fmla="*/ 144027 h 866311"/>
                <a:gd name="connsiteX3-491" fmla="*/ 1882910 w 2543256"/>
                <a:gd name="connsiteY3-492" fmla="*/ 112041 h 866311"/>
                <a:gd name="connsiteX4-493" fmla="*/ 20300 w 2543256"/>
                <a:gd name="connsiteY4-494" fmla="*/ 605902 h 866311"/>
                <a:gd name="connsiteX5-495" fmla="*/ 214328 w 2543256"/>
                <a:gd name="connsiteY5-496" fmla="*/ 757978 h 866311"/>
                <a:gd name="connsiteX6-497" fmla="*/ 417150 w 2543256"/>
                <a:gd name="connsiteY6-498" fmla="*/ 811144 h 866311"/>
                <a:gd name="connsiteX7-499" fmla="*/ 828001 w 2543256"/>
                <a:gd name="connsiteY7-500" fmla="*/ 854819 h 866311"/>
                <a:gd name="connsiteX8-501" fmla="*/ 2543256 w 2543256"/>
                <a:gd name="connsiteY8-502" fmla="*/ 549707 h 866311"/>
                <a:gd name="connsiteX0-503" fmla="*/ 2543256 w 2543256"/>
                <a:gd name="connsiteY0-504" fmla="*/ 549707 h 866311"/>
                <a:gd name="connsiteX1-505" fmla="*/ 2532991 w 2543256"/>
                <a:gd name="connsiteY1-506" fmla="*/ 463283 h 866311"/>
                <a:gd name="connsiteX2-507" fmla="*/ 2256763 w 2543256"/>
                <a:gd name="connsiteY2-508" fmla="*/ 144027 h 866311"/>
                <a:gd name="connsiteX3-509" fmla="*/ 1882910 w 2543256"/>
                <a:gd name="connsiteY3-510" fmla="*/ 112041 h 866311"/>
                <a:gd name="connsiteX4-511" fmla="*/ 20300 w 2543256"/>
                <a:gd name="connsiteY4-512" fmla="*/ 605902 h 866311"/>
                <a:gd name="connsiteX5-513" fmla="*/ 214328 w 2543256"/>
                <a:gd name="connsiteY5-514" fmla="*/ 757978 h 866311"/>
                <a:gd name="connsiteX6-515" fmla="*/ 417150 w 2543256"/>
                <a:gd name="connsiteY6-516" fmla="*/ 811144 h 866311"/>
                <a:gd name="connsiteX7-517" fmla="*/ 828001 w 2543256"/>
                <a:gd name="connsiteY7-518" fmla="*/ 854819 h 866311"/>
                <a:gd name="connsiteX8-519" fmla="*/ 2543256 w 2543256"/>
                <a:gd name="connsiteY8-520" fmla="*/ 549707 h 866311"/>
                <a:gd name="connsiteX0-521" fmla="*/ 2543256 w 2543256"/>
                <a:gd name="connsiteY0-522" fmla="*/ 549707 h 873659"/>
                <a:gd name="connsiteX1-523" fmla="*/ 2532991 w 2543256"/>
                <a:gd name="connsiteY1-524" fmla="*/ 463283 h 873659"/>
                <a:gd name="connsiteX2-525" fmla="*/ 2256763 w 2543256"/>
                <a:gd name="connsiteY2-526" fmla="*/ 144027 h 873659"/>
                <a:gd name="connsiteX3-527" fmla="*/ 1882910 w 2543256"/>
                <a:gd name="connsiteY3-528" fmla="*/ 112041 h 873659"/>
                <a:gd name="connsiteX4-529" fmla="*/ 20300 w 2543256"/>
                <a:gd name="connsiteY4-530" fmla="*/ 605902 h 873659"/>
                <a:gd name="connsiteX5-531" fmla="*/ 214328 w 2543256"/>
                <a:gd name="connsiteY5-532" fmla="*/ 757978 h 873659"/>
                <a:gd name="connsiteX6-533" fmla="*/ 417150 w 2543256"/>
                <a:gd name="connsiteY6-534" fmla="*/ 811144 h 873659"/>
                <a:gd name="connsiteX7-535" fmla="*/ 800490 w 2543256"/>
                <a:gd name="connsiteY7-536" fmla="*/ 864823 h 873659"/>
                <a:gd name="connsiteX8-537" fmla="*/ 2543256 w 2543256"/>
                <a:gd name="connsiteY8-538" fmla="*/ 549707 h 873659"/>
                <a:gd name="connsiteX0-539" fmla="*/ 2543256 w 2543256"/>
                <a:gd name="connsiteY0-540" fmla="*/ 549707 h 864823"/>
                <a:gd name="connsiteX1-541" fmla="*/ 2532991 w 2543256"/>
                <a:gd name="connsiteY1-542" fmla="*/ 463283 h 864823"/>
                <a:gd name="connsiteX2-543" fmla="*/ 2256763 w 2543256"/>
                <a:gd name="connsiteY2-544" fmla="*/ 144027 h 864823"/>
                <a:gd name="connsiteX3-545" fmla="*/ 1882910 w 2543256"/>
                <a:gd name="connsiteY3-546" fmla="*/ 112041 h 864823"/>
                <a:gd name="connsiteX4-547" fmla="*/ 20300 w 2543256"/>
                <a:gd name="connsiteY4-548" fmla="*/ 605902 h 864823"/>
                <a:gd name="connsiteX5-549" fmla="*/ 214328 w 2543256"/>
                <a:gd name="connsiteY5-550" fmla="*/ 757978 h 864823"/>
                <a:gd name="connsiteX6-551" fmla="*/ 417150 w 2543256"/>
                <a:gd name="connsiteY6-552" fmla="*/ 811144 h 864823"/>
                <a:gd name="connsiteX7-553" fmla="*/ 800490 w 2543256"/>
                <a:gd name="connsiteY7-554" fmla="*/ 864823 h 864823"/>
                <a:gd name="connsiteX8-555" fmla="*/ 2543256 w 2543256"/>
                <a:gd name="connsiteY8-556" fmla="*/ 549707 h 864823"/>
                <a:gd name="connsiteX0-557" fmla="*/ 2543256 w 2543256"/>
                <a:gd name="connsiteY0-558" fmla="*/ 549707 h 866136"/>
                <a:gd name="connsiteX1-559" fmla="*/ 2532991 w 2543256"/>
                <a:gd name="connsiteY1-560" fmla="*/ 463283 h 866136"/>
                <a:gd name="connsiteX2-561" fmla="*/ 2256763 w 2543256"/>
                <a:gd name="connsiteY2-562" fmla="*/ 144027 h 866136"/>
                <a:gd name="connsiteX3-563" fmla="*/ 1882910 w 2543256"/>
                <a:gd name="connsiteY3-564" fmla="*/ 112041 h 866136"/>
                <a:gd name="connsiteX4-565" fmla="*/ 20300 w 2543256"/>
                <a:gd name="connsiteY4-566" fmla="*/ 605902 h 866136"/>
                <a:gd name="connsiteX5-567" fmla="*/ 214328 w 2543256"/>
                <a:gd name="connsiteY5-568" fmla="*/ 757978 h 866136"/>
                <a:gd name="connsiteX6-569" fmla="*/ 417150 w 2543256"/>
                <a:gd name="connsiteY6-570" fmla="*/ 811144 h 866136"/>
                <a:gd name="connsiteX7-571" fmla="*/ 780795 w 2543256"/>
                <a:gd name="connsiteY7-572" fmla="*/ 866136 h 866136"/>
                <a:gd name="connsiteX8-573" fmla="*/ 2543256 w 2543256"/>
                <a:gd name="connsiteY8-574" fmla="*/ 549707 h 866136"/>
                <a:gd name="connsiteX0-575" fmla="*/ 2543256 w 2543256"/>
                <a:gd name="connsiteY0-576" fmla="*/ 549707 h 866136"/>
                <a:gd name="connsiteX1-577" fmla="*/ 2532991 w 2543256"/>
                <a:gd name="connsiteY1-578" fmla="*/ 463283 h 866136"/>
                <a:gd name="connsiteX2-579" fmla="*/ 2256763 w 2543256"/>
                <a:gd name="connsiteY2-580" fmla="*/ 144027 h 866136"/>
                <a:gd name="connsiteX3-581" fmla="*/ 1882910 w 2543256"/>
                <a:gd name="connsiteY3-582" fmla="*/ 112041 h 866136"/>
                <a:gd name="connsiteX4-583" fmla="*/ 20300 w 2543256"/>
                <a:gd name="connsiteY4-584" fmla="*/ 605902 h 866136"/>
                <a:gd name="connsiteX5-585" fmla="*/ 214328 w 2543256"/>
                <a:gd name="connsiteY5-586" fmla="*/ 757978 h 866136"/>
                <a:gd name="connsiteX6-587" fmla="*/ 417150 w 2543256"/>
                <a:gd name="connsiteY6-588" fmla="*/ 811144 h 866136"/>
                <a:gd name="connsiteX7-589" fmla="*/ 780795 w 2543256"/>
                <a:gd name="connsiteY7-590" fmla="*/ 866136 h 866136"/>
                <a:gd name="connsiteX8-591" fmla="*/ 2543256 w 2543256"/>
                <a:gd name="connsiteY8-592" fmla="*/ 549707 h 866136"/>
                <a:gd name="connsiteX0-593" fmla="*/ 2543256 w 2543256"/>
                <a:gd name="connsiteY0-594" fmla="*/ 549707 h 866136"/>
                <a:gd name="connsiteX1-595" fmla="*/ 2532991 w 2543256"/>
                <a:gd name="connsiteY1-596" fmla="*/ 463283 h 866136"/>
                <a:gd name="connsiteX2-597" fmla="*/ 2256763 w 2543256"/>
                <a:gd name="connsiteY2-598" fmla="*/ 144027 h 866136"/>
                <a:gd name="connsiteX3-599" fmla="*/ 1882910 w 2543256"/>
                <a:gd name="connsiteY3-600" fmla="*/ 112041 h 866136"/>
                <a:gd name="connsiteX4-601" fmla="*/ 20300 w 2543256"/>
                <a:gd name="connsiteY4-602" fmla="*/ 605902 h 866136"/>
                <a:gd name="connsiteX5-603" fmla="*/ 214328 w 2543256"/>
                <a:gd name="connsiteY5-604" fmla="*/ 757978 h 866136"/>
                <a:gd name="connsiteX6-605" fmla="*/ 417150 w 2543256"/>
                <a:gd name="connsiteY6-606" fmla="*/ 811144 h 866136"/>
                <a:gd name="connsiteX7-607" fmla="*/ 780795 w 2543256"/>
                <a:gd name="connsiteY7-608" fmla="*/ 866136 h 866136"/>
                <a:gd name="connsiteX8-609" fmla="*/ 2543256 w 2543256"/>
                <a:gd name="connsiteY8-610" fmla="*/ 549707 h 866136"/>
                <a:gd name="connsiteX0-611" fmla="*/ 2543256 w 2543256"/>
                <a:gd name="connsiteY0-612" fmla="*/ 549707 h 866136"/>
                <a:gd name="connsiteX1-613" fmla="*/ 2532991 w 2543256"/>
                <a:gd name="connsiteY1-614" fmla="*/ 463283 h 866136"/>
                <a:gd name="connsiteX2-615" fmla="*/ 2256763 w 2543256"/>
                <a:gd name="connsiteY2-616" fmla="*/ 144027 h 866136"/>
                <a:gd name="connsiteX3-617" fmla="*/ 1882910 w 2543256"/>
                <a:gd name="connsiteY3-618" fmla="*/ 112041 h 866136"/>
                <a:gd name="connsiteX4-619" fmla="*/ 20300 w 2543256"/>
                <a:gd name="connsiteY4-620" fmla="*/ 605902 h 866136"/>
                <a:gd name="connsiteX5-621" fmla="*/ 214328 w 2543256"/>
                <a:gd name="connsiteY5-622" fmla="*/ 757978 h 866136"/>
                <a:gd name="connsiteX6-623" fmla="*/ 417150 w 2543256"/>
                <a:gd name="connsiteY6-624" fmla="*/ 811144 h 866136"/>
                <a:gd name="connsiteX7-625" fmla="*/ 780795 w 2543256"/>
                <a:gd name="connsiteY7-626" fmla="*/ 866136 h 866136"/>
                <a:gd name="connsiteX8-627" fmla="*/ 2543256 w 2543256"/>
                <a:gd name="connsiteY8-628" fmla="*/ 549707 h 866136"/>
                <a:gd name="connsiteX0-629" fmla="*/ 2543256 w 2543256"/>
                <a:gd name="connsiteY0-630" fmla="*/ 549707 h 866136"/>
                <a:gd name="connsiteX1-631" fmla="*/ 2532991 w 2543256"/>
                <a:gd name="connsiteY1-632" fmla="*/ 463283 h 866136"/>
                <a:gd name="connsiteX2-633" fmla="*/ 2256763 w 2543256"/>
                <a:gd name="connsiteY2-634" fmla="*/ 144027 h 866136"/>
                <a:gd name="connsiteX3-635" fmla="*/ 1882910 w 2543256"/>
                <a:gd name="connsiteY3-636" fmla="*/ 112041 h 866136"/>
                <a:gd name="connsiteX4-637" fmla="*/ 20300 w 2543256"/>
                <a:gd name="connsiteY4-638" fmla="*/ 605902 h 866136"/>
                <a:gd name="connsiteX5-639" fmla="*/ 214328 w 2543256"/>
                <a:gd name="connsiteY5-640" fmla="*/ 757978 h 866136"/>
                <a:gd name="connsiteX6-641" fmla="*/ 417150 w 2543256"/>
                <a:gd name="connsiteY6-642" fmla="*/ 811144 h 866136"/>
                <a:gd name="connsiteX7-643" fmla="*/ 780795 w 2543256"/>
                <a:gd name="connsiteY7-644" fmla="*/ 866136 h 866136"/>
                <a:gd name="connsiteX8-645" fmla="*/ 2543256 w 2543256"/>
                <a:gd name="connsiteY8-646" fmla="*/ 549707 h 866136"/>
                <a:gd name="connsiteX0-647" fmla="*/ 2543256 w 2543256"/>
                <a:gd name="connsiteY0-648" fmla="*/ 549707 h 866136"/>
                <a:gd name="connsiteX1-649" fmla="*/ 2532991 w 2543256"/>
                <a:gd name="connsiteY1-650" fmla="*/ 463283 h 866136"/>
                <a:gd name="connsiteX2-651" fmla="*/ 2256763 w 2543256"/>
                <a:gd name="connsiteY2-652" fmla="*/ 144027 h 866136"/>
                <a:gd name="connsiteX3-653" fmla="*/ 1882910 w 2543256"/>
                <a:gd name="connsiteY3-654" fmla="*/ 112041 h 866136"/>
                <a:gd name="connsiteX4-655" fmla="*/ 20300 w 2543256"/>
                <a:gd name="connsiteY4-656" fmla="*/ 605902 h 866136"/>
                <a:gd name="connsiteX5-657" fmla="*/ 214328 w 2543256"/>
                <a:gd name="connsiteY5-658" fmla="*/ 757978 h 866136"/>
                <a:gd name="connsiteX6-659" fmla="*/ 417150 w 2543256"/>
                <a:gd name="connsiteY6-660" fmla="*/ 811144 h 866136"/>
                <a:gd name="connsiteX7-661" fmla="*/ 780795 w 2543256"/>
                <a:gd name="connsiteY7-662" fmla="*/ 866136 h 866136"/>
                <a:gd name="connsiteX8-663" fmla="*/ 2543256 w 2543256"/>
                <a:gd name="connsiteY8-664" fmla="*/ 549707 h 866136"/>
                <a:gd name="connsiteX0-665" fmla="*/ 2541215 w 2541215"/>
                <a:gd name="connsiteY0-666" fmla="*/ 549707 h 866136"/>
                <a:gd name="connsiteX1-667" fmla="*/ 2530950 w 2541215"/>
                <a:gd name="connsiteY1-668" fmla="*/ 463283 h 866136"/>
                <a:gd name="connsiteX2-669" fmla="*/ 2254722 w 2541215"/>
                <a:gd name="connsiteY2-670" fmla="*/ 144027 h 866136"/>
                <a:gd name="connsiteX3-671" fmla="*/ 1880869 w 2541215"/>
                <a:gd name="connsiteY3-672" fmla="*/ 112041 h 866136"/>
                <a:gd name="connsiteX4-673" fmla="*/ 18259 w 2541215"/>
                <a:gd name="connsiteY4-674" fmla="*/ 605902 h 866136"/>
                <a:gd name="connsiteX5-675" fmla="*/ 212287 w 2541215"/>
                <a:gd name="connsiteY5-676" fmla="*/ 757978 h 866136"/>
                <a:gd name="connsiteX6-677" fmla="*/ 415109 w 2541215"/>
                <a:gd name="connsiteY6-678" fmla="*/ 811144 h 866136"/>
                <a:gd name="connsiteX7-679" fmla="*/ 778754 w 2541215"/>
                <a:gd name="connsiteY7-680" fmla="*/ 866136 h 866136"/>
                <a:gd name="connsiteX8-681" fmla="*/ 2541215 w 2541215"/>
                <a:gd name="connsiteY8-682" fmla="*/ 549707 h 866136"/>
                <a:gd name="connsiteX0-683" fmla="*/ 2558963 w 2558963"/>
                <a:gd name="connsiteY0-684" fmla="*/ 549707 h 866136"/>
                <a:gd name="connsiteX1-685" fmla="*/ 2548698 w 2558963"/>
                <a:gd name="connsiteY1-686" fmla="*/ 463283 h 866136"/>
                <a:gd name="connsiteX2-687" fmla="*/ 2272470 w 2558963"/>
                <a:gd name="connsiteY2-688" fmla="*/ 144027 h 866136"/>
                <a:gd name="connsiteX3-689" fmla="*/ 1898617 w 2558963"/>
                <a:gd name="connsiteY3-690" fmla="*/ 112041 h 866136"/>
                <a:gd name="connsiteX4-691" fmla="*/ 17625 w 2558963"/>
                <a:gd name="connsiteY4-692" fmla="*/ 634788 h 866136"/>
                <a:gd name="connsiteX5-693" fmla="*/ 230035 w 2558963"/>
                <a:gd name="connsiteY5-694" fmla="*/ 757978 h 866136"/>
                <a:gd name="connsiteX6-695" fmla="*/ 432857 w 2558963"/>
                <a:gd name="connsiteY6-696" fmla="*/ 811144 h 866136"/>
                <a:gd name="connsiteX7-697" fmla="*/ 796502 w 2558963"/>
                <a:gd name="connsiteY7-698" fmla="*/ 866136 h 866136"/>
                <a:gd name="connsiteX8-699" fmla="*/ 2558963 w 2558963"/>
                <a:gd name="connsiteY8-700" fmla="*/ 549707 h 866136"/>
                <a:gd name="connsiteX0-701" fmla="*/ 2541472 w 2541472"/>
                <a:gd name="connsiteY0-702" fmla="*/ 549707 h 866136"/>
                <a:gd name="connsiteX1-703" fmla="*/ 2531207 w 2541472"/>
                <a:gd name="connsiteY1-704" fmla="*/ 463283 h 866136"/>
                <a:gd name="connsiteX2-705" fmla="*/ 2254979 w 2541472"/>
                <a:gd name="connsiteY2-706" fmla="*/ 144027 h 866136"/>
                <a:gd name="connsiteX3-707" fmla="*/ 1881126 w 2541472"/>
                <a:gd name="connsiteY3-708" fmla="*/ 112041 h 866136"/>
                <a:gd name="connsiteX4-709" fmla="*/ 134 w 2541472"/>
                <a:gd name="connsiteY4-710" fmla="*/ 634788 h 866136"/>
                <a:gd name="connsiteX5-711" fmla="*/ 212544 w 2541472"/>
                <a:gd name="connsiteY5-712" fmla="*/ 757978 h 866136"/>
                <a:gd name="connsiteX6-713" fmla="*/ 415366 w 2541472"/>
                <a:gd name="connsiteY6-714" fmla="*/ 811144 h 866136"/>
                <a:gd name="connsiteX7-715" fmla="*/ 779011 w 2541472"/>
                <a:gd name="connsiteY7-716" fmla="*/ 866136 h 866136"/>
                <a:gd name="connsiteX8-717" fmla="*/ 2541472 w 2541472"/>
                <a:gd name="connsiteY8-718" fmla="*/ 549707 h 866136"/>
                <a:gd name="connsiteX0-719" fmla="*/ 2546723 w 2546723"/>
                <a:gd name="connsiteY0-720" fmla="*/ 549707 h 866136"/>
                <a:gd name="connsiteX1-721" fmla="*/ 2536458 w 2546723"/>
                <a:gd name="connsiteY1-722" fmla="*/ 463283 h 866136"/>
                <a:gd name="connsiteX2-723" fmla="*/ 2260230 w 2546723"/>
                <a:gd name="connsiteY2-724" fmla="*/ 144027 h 866136"/>
                <a:gd name="connsiteX3-725" fmla="*/ 1886377 w 2546723"/>
                <a:gd name="connsiteY3-726" fmla="*/ 112041 h 866136"/>
                <a:gd name="connsiteX4-727" fmla="*/ 133 w 2546723"/>
                <a:gd name="connsiteY4-728" fmla="*/ 637414 h 866136"/>
                <a:gd name="connsiteX5-729" fmla="*/ 217795 w 2546723"/>
                <a:gd name="connsiteY5-730" fmla="*/ 757978 h 866136"/>
                <a:gd name="connsiteX6-731" fmla="*/ 420617 w 2546723"/>
                <a:gd name="connsiteY6-732" fmla="*/ 811144 h 866136"/>
                <a:gd name="connsiteX7-733" fmla="*/ 784262 w 2546723"/>
                <a:gd name="connsiteY7-734" fmla="*/ 866136 h 866136"/>
                <a:gd name="connsiteX8-735" fmla="*/ 2546723 w 2546723"/>
                <a:gd name="connsiteY8-736" fmla="*/ 549707 h 866136"/>
                <a:gd name="connsiteX0-737" fmla="*/ 2546955 w 2546955"/>
                <a:gd name="connsiteY0-738" fmla="*/ 549707 h 866136"/>
                <a:gd name="connsiteX1-739" fmla="*/ 2536690 w 2546955"/>
                <a:gd name="connsiteY1-740" fmla="*/ 463283 h 866136"/>
                <a:gd name="connsiteX2-741" fmla="*/ 2260462 w 2546955"/>
                <a:gd name="connsiteY2-742" fmla="*/ 144027 h 866136"/>
                <a:gd name="connsiteX3-743" fmla="*/ 1886609 w 2546955"/>
                <a:gd name="connsiteY3-744" fmla="*/ 112041 h 866136"/>
                <a:gd name="connsiteX4-745" fmla="*/ 365 w 2546955"/>
                <a:gd name="connsiteY4-746" fmla="*/ 637414 h 866136"/>
                <a:gd name="connsiteX5-747" fmla="*/ 218027 w 2546955"/>
                <a:gd name="connsiteY5-748" fmla="*/ 757978 h 866136"/>
                <a:gd name="connsiteX6-749" fmla="*/ 420849 w 2546955"/>
                <a:gd name="connsiteY6-750" fmla="*/ 811144 h 866136"/>
                <a:gd name="connsiteX7-751" fmla="*/ 784494 w 2546955"/>
                <a:gd name="connsiteY7-752" fmla="*/ 866136 h 866136"/>
                <a:gd name="connsiteX8-753" fmla="*/ 2546955 w 2546955"/>
                <a:gd name="connsiteY8-754" fmla="*/ 549707 h 866136"/>
                <a:gd name="connsiteX0-755" fmla="*/ 2546955 w 2546955"/>
                <a:gd name="connsiteY0-756" fmla="*/ 549707 h 866136"/>
                <a:gd name="connsiteX1-757" fmla="*/ 2536690 w 2546955"/>
                <a:gd name="connsiteY1-758" fmla="*/ 463283 h 866136"/>
                <a:gd name="connsiteX2-759" fmla="*/ 2260462 w 2546955"/>
                <a:gd name="connsiteY2-760" fmla="*/ 144027 h 866136"/>
                <a:gd name="connsiteX3-761" fmla="*/ 1886609 w 2546955"/>
                <a:gd name="connsiteY3-762" fmla="*/ 112041 h 866136"/>
                <a:gd name="connsiteX4-763" fmla="*/ 365 w 2546955"/>
                <a:gd name="connsiteY4-764" fmla="*/ 637414 h 866136"/>
                <a:gd name="connsiteX5-765" fmla="*/ 218027 w 2546955"/>
                <a:gd name="connsiteY5-766" fmla="*/ 757978 h 866136"/>
                <a:gd name="connsiteX6-767" fmla="*/ 420849 w 2546955"/>
                <a:gd name="connsiteY6-768" fmla="*/ 811144 h 866136"/>
                <a:gd name="connsiteX7-769" fmla="*/ 784494 w 2546955"/>
                <a:gd name="connsiteY7-770" fmla="*/ 866136 h 866136"/>
                <a:gd name="connsiteX8-771" fmla="*/ 2546955 w 2546955"/>
                <a:gd name="connsiteY8-772" fmla="*/ 549707 h 866136"/>
                <a:gd name="connsiteX0-773" fmla="*/ 2546596 w 2546596"/>
                <a:gd name="connsiteY0-774" fmla="*/ 645758 h 962187"/>
                <a:gd name="connsiteX1-775" fmla="*/ 2536331 w 2546596"/>
                <a:gd name="connsiteY1-776" fmla="*/ 559334 h 962187"/>
                <a:gd name="connsiteX2-777" fmla="*/ 2260103 w 2546596"/>
                <a:gd name="connsiteY2-778" fmla="*/ 240078 h 962187"/>
                <a:gd name="connsiteX3-779" fmla="*/ 1886250 w 2546596"/>
                <a:gd name="connsiteY3-780" fmla="*/ 208092 h 962187"/>
                <a:gd name="connsiteX4-781" fmla="*/ 6 w 2546596"/>
                <a:gd name="connsiteY4-782" fmla="*/ 733465 h 962187"/>
                <a:gd name="connsiteX5-783" fmla="*/ 217668 w 2546596"/>
                <a:gd name="connsiteY5-784" fmla="*/ 854029 h 962187"/>
                <a:gd name="connsiteX6-785" fmla="*/ 420490 w 2546596"/>
                <a:gd name="connsiteY6-786" fmla="*/ 907195 h 962187"/>
                <a:gd name="connsiteX7-787" fmla="*/ 784135 w 2546596"/>
                <a:gd name="connsiteY7-788" fmla="*/ 962187 h 962187"/>
                <a:gd name="connsiteX8-789" fmla="*/ 2546596 w 2546596"/>
                <a:gd name="connsiteY8-790" fmla="*/ 645758 h 962187"/>
                <a:gd name="connsiteX0-791" fmla="*/ 2546596 w 2546596"/>
                <a:gd name="connsiteY0-792" fmla="*/ 645758 h 962187"/>
                <a:gd name="connsiteX1-793" fmla="*/ 2536331 w 2546596"/>
                <a:gd name="connsiteY1-794" fmla="*/ 559334 h 962187"/>
                <a:gd name="connsiteX2-795" fmla="*/ 2260103 w 2546596"/>
                <a:gd name="connsiteY2-796" fmla="*/ 240078 h 962187"/>
                <a:gd name="connsiteX3-797" fmla="*/ 1886250 w 2546596"/>
                <a:gd name="connsiteY3-798" fmla="*/ 208092 h 962187"/>
                <a:gd name="connsiteX4-799" fmla="*/ 6 w 2546596"/>
                <a:gd name="connsiteY4-800" fmla="*/ 733465 h 962187"/>
                <a:gd name="connsiteX5-801" fmla="*/ 217668 w 2546596"/>
                <a:gd name="connsiteY5-802" fmla="*/ 854029 h 962187"/>
                <a:gd name="connsiteX6-803" fmla="*/ 420490 w 2546596"/>
                <a:gd name="connsiteY6-804" fmla="*/ 907195 h 962187"/>
                <a:gd name="connsiteX7-805" fmla="*/ 784135 w 2546596"/>
                <a:gd name="connsiteY7-806" fmla="*/ 962187 h 962187"/>
                <a:gd name="connsiteX8-807" fmla="*/ 2546596 w 2546596"/>
                <a:gd name="connsiteY8-808" fmla="*/ 645758 h 962187"/>
                <a:gd name="connsiteX0-809" fmla="*/ 2546596 w 2546596"/>
                <a:gd name="connsiteY0-810" fmla="*/ 993646 h 1310075"/>
                <a:gd name="connsiteX1-811" fmla="*/ 2536331 w 2546596"/>
                <a:gd name="connsiteY1-812" fmla="*/ 907222 h 1310075"/>
                <a:gd name="connsiteX2-813" fmla="*/ 1586651 w 2546596"/>
                <a:gd name="connsiteY2-814" fmla="*/ 56829 h 1310075"/>
                <a:gd name="connsiteX3-815" fmla="*/ 1886250 w 2546596"/>
                <a:gd name="connsiteY3-816" fmla="*/ 555980 h 1310075"/>
                <a:gd name="connsiteX4-817" fmla="*/ 6 w 2546596"/>
                <a:gd name="connsiteY4-818" fmla="*/ 1081353 h 1310075"/>
                <a:gd name="connsiteX5-819" fmla="*/ 217668 w 2546596"/>
                <a:gd name="connsiteY5-820" fmla="*/ 1201917 h 1310075"/>
                <a:gd name="connsiteX6-821" fmla="*/ 420490 w 2546596"/>
                <a:gd name="connsiteY6-822" fmla="*/ 1255083 h 1310075"/>
                <a:gd name="connsiteX7-823" fmla="*/ 784135 w 2546596"/>
                <a:gd name="connsiteY7-824" fmla="*/ 1310075 h 1310075"/>
                <a:gd name="connsiteX8-825" fmla="*/ 2546596 w 2546596"/>
                <a:gd name="connsiteY8-826" fmla="*/ 993646 h 1310075"/>
                <a:gd name="connsiteX0-827" fmla="*/ 2566086 w 2566086"/>
                <a:gd name="connsiteY0-828" fmla="*/ 1034749 h 1351178"/>
                <a:gd name="connsiteX1-829" fmla="*/ 2555821 w 2566086"/>
                <a:gd name="connsiteY1-830" fmla="*/ 948325 h 1351178"/>
                <a:gd name="connsiteX2-831" fmla="*/ 1606141 w 2566086"/>
                <a:gd name="connsiteY2-832" fmla="*/ 97932 h 1351178"/>
                <a:gd name="connsiteX3-833" fmla="*/ 932411 w 2566086"/>
                <a:gd name="connsiteY3-834" fmla="*/ 233673 h 1351178"/>
                <a:gd name="connsiteX4-835" fmla="*/ 19496 w 2566086"/>
                <a:gd name="connsiteY4-836" fmla="*/ 1122456 h 1351178"/>
                <a:gd name="connsiteX5-837" fmla="*/ 237158 w 2566086"/>
                <a:gd name="connsiteY5-838" fmla="*/ 1243020 h 1351178"/>
                <a:gd name="connsiteX6-839" fmla="*/ 439980 w 2566086"/>
                <a:gd name="connsiteY6-840" fmla="*/ 1296186 h 1351178"/>
                <a:gd name="connsiteX7-841" fmla="*/ 803625 w 2566086"/>
                <a:gd name="connsiteY7-842" fmla="*/ 1351178 h 1351178"/>
                <a:gd name="connsiteX8-843" fmla="*/ 2566086 w 2566086"/>
                <a:gd name="connsiteY8-844" fmla="*/ 1034749 h 1351178"/>
                <a:gd name="connsiteX0-845" fmla="*/ 2566086 w 2566086"/>
                <a:gd name="connsiteY0-846" fmla="*/ 1029458 h 1345887"/>
                <a:gd name="connsiteX1-847" fmla="*/ 2555821 w 2566086"/>
                <a:gd name="connsiteY1-848" fmla="*/ 943034 h 1345887"/>
                <a:gd name="connsiteX2-849" fmla="*/ 1274604 w 2566086"/>
                <a:gd name="connsiteY2-850" fmla="*/ 99206 h 1345887"/>
                <a:gd name="connsiteX3-851" fmla="*/ 932411 w 2566086"/>
                <a:gd name="connsiteY3-852" fmla="*/ 228382 h 1345887"/>
                <a:gd name="connsiteX4-853" fmla="*/ 19496 w 2566086"/>
                <a:gd name="connsiteY4-854" fmla="*/ 1117165 h 1345887"/>
                <a:gd name="connsiteX5-855" fmla="*/ 237158 w 2566086"/>
                <a:gd name="connsiteY5-856" fmla="*/ 1237729 h 1345887"/>
                <a:gd name="connsiteX6-857" fmla="*/ 439980 w 2566086"/>
                <a:gd name="connsiteY6-858" fmla="*/ 1290895 h 1345887"/>
                <a:gd name="connsiteX7-859" fmla="*/ 803625 w 2566086"/>
                <a:gd name="connsiteY7-860" fmla="*/ 1345887 h 1345887"/>
                <a:gd name="connsiteX8-861" fmla="*/ 2566086 w 2566086"/>
                <a:gd name="connsiteY8-862" fmla="*/ 1029458 h 1345887"/>
                <a:gd name="connsiteX0-863" fmla="*/ 2564021 w 2564021"/>
                <a:gd name="connsiteY0-864" fmla="*/ 1048476 h 1364905"/>
                <a:gd name="connsiteX1-865" fmla="*/ 2553756 w 2564021"/>
                <a:gd name="connsiteY1-866" fmla="*/ 962052 h 1364905"/>
                <a:gd name="connsiteX2-867" fmla="*/ 1272539 w 2564021"/>
                <a:gd name="connsiteY2-868" fmla="*/ 118224 h 1364905"/>
                <a:gd name="connsiteX3-869" fmla="*/ 884390 w 2564021"/>
                <a:gd name="connsiteY3-870" fmla="*/ 165336 h 1364905"/>
                <a:gd name="connsiteX4-871" fmla="*/ 17431 w 2564021"/>
                <a:gd name="connsiteY4-872" fmla="*/ 1136183 h 1364905"/>
                <a:gd name="connsiteX5-873" fmla="*/ 235093 w 2564021"/>
                <a:gd name="connsiteY5-874" fmla="*/ 1256747 h 1364905"/>
                <a:gd name="connsiteX6-875" fmla="*/ 437915 w 2564021"/>
                <a:gd name="connsiteY6-876" fmla="*/ 1309913 h 1364905"/>
                <a:gd name="connsiteX7-877" fmla="*/ 801560 w 2564021"/>
                <a:gd name="connsiteY7-878" fmla="*/ 1364905 h 1364905"/>
                <a:gd name="connsiteX8-879" fmla="*/ 2564021 w 2564021"/>
                <a:gd name="connsiteY8-880" fmla="*/ 1048476 h 1364905"/>
                <a:gd name="connsiteX0-881" fmla="*/ 2564021 w 2564021"/>
                <a:gd name="connsiteY0-882" fmla="*/ 1048476 h 1364905"/>
                <a:gd name="connsiteX1-883" fmla="*/ 2553756 w 2564021"/>
                <a:gd name="connsiteY1-884" fmla="*/ 962052 h 1364905"/>
                <a:gd name="connsiteX2-885" fmla="*/ 1272539 w 2564021"/>
                <a:gd name="connsiteY2-886" fmla="*/ 118224 h 1364905"/>
                <a:gd name="connsiteX3-887" fmla="*/ 884390 w 2564021"/>
                <a:gd name="connsiteY3-888" fmla="*/ 165336 h 1364905"/>
                <a:gd name="connsiteX4-889" fmla="*/ 17431 w 2564021"/>
                <a:gd name="connsiteY4-890" fmla="*/ 1136183 h 1364905"/>
                <a:gd name="connsiteX5-891" fmla="*/ 235093 w 2564021"/>
                <a:gd name="connsiteY5-892" fmla="*/ 1256747 h 1364905"/>
                <a:gd name="connsiteX6-893" fmla="*/ 437915 w 2564021"/>
                <a:gd name="connsiteY6-894" fmla="*/ 1309913 h 1364905"/>
                <a:gd name="connsiteX7-895" fmla="*/ 801560 w 2564021"/>
                <a:gd name="connsiteY7-896" fmla="*/ 1364905 h 1364905"/>
                <a:gd name="connsiteX8-897" fmla="*/ 2564021 w 2564021"/>
                <a:gd name="connsiteY8-898" fmla="*/ 1048476 h 1364905"/>
                <a:gd name="connsiteX0-899" fmla="*/ 2564021 w 2564021"/>
                <a:gd name="connsiteY0-900" fmla="*/ 1048476 h 1364905"/>
                <a:gd name="connsiteX1-901" fmla="*/ 2553756 w 2564021"/>
                <a:gd name="connsiteY1-902" fmla="*/ 962052 h 1364905"/>
                <a:gd name="connsiteX2-903" fmla="*/ 1272539 w 2564021"/>
                <a:gd name="connsiteY2-904" fmla="*/ 118224 h 1364905"/>
                <a:gd name="connsiteX3-905" fmla="*/ 884390 w 2564021"/>
                <a:gd name="connsiteY3-906" fmla="*/ 165336 h 1364905"/>
                <a:gd name="connsiteX4-907" fmla="*/ 17431 w 2564021"/>
                <a:gd name="connsiteY4-908" fmla="*/ 1136183 h 1364905"/>
                <a:gd name="connsiteX5-909" fmla="*/ 235093 w 2564021"/>
                <a:gd name="connsiteY5-910" fmla="*/ 1256747 h 1364905"/>
                <a:gd name="connsiteX6-911" fmla="*/ 437915 w 2564021"/>
                <a:gd name="connsiteY6-912" fmla="*/ 1309913 h 1364905"/>
                <a:gd name="connsiteX7-913" fmla="*/ 801560 w 2564021"/>
                <a:gd name="connsiteY7-914" fmla="*/ 1364905 h 1364905"/>
                <a:gd name="connsiteX8-915" fmla="*/ 2564021 w 2564021"/>
                <a:gd name="connsiteY8-916" fmla="*/ 1048476 h 1364905"/>
                <a:gd name="connsiteX0-917" fmla="*/ 2549521 w 2549521"/>
                <a:gd name="connsiteY0-918" fmla="*/ 1048476 h 1364905"/>
                <a:gd name="connsiteX1-919" fmla="*/ 2539256 w 2549521"/>
                <a:gd name="connsiteY1-920" fmla="*/ 962052 h 1364905"/>
                <a:gd name="connsiteX2-921" fmla="*/ 1258039 w 2549521"/>
                <a:gd name="connsiteY2-922" fmla="*/ 118224 h 1364905"/>
                <a:gd name="connsiteX3-923" fmla="*/ 869890 w 2549521"/>
                <a:gd name="connsiteY3-924" fmla="*/ 165336 h 1364905"/>
                <a:gd name="connsiteX4-925" fmla="*/ 2931 w 2549521"/>
                <a:gd name="connsiteY4-926" fmla="*/ 1136183 h 1364905"/>
                <a:gd name="connsiteX5-927" fmla="*/ 220593 w 2549521"/>
                <a:gd name="connsiteY5-928" fmla="*/ 1256747 h 1364905"/>
                <a:gd name="connsiteX6-929" fmla="*/ 423415 w 2549521"/>
                <a:gd name="connsiteY6-930" fmla="*/ 1309913 h 1364905"/>
                <a:gd name="connsiteX7-931" fmla="*/ 787060 w 2549521"/>
                <a:gd name="connsiteY7-932" fmla="*/ 1364905 h 1364905"/>
                <a:gd name="connsiteX8-933" fmla="*/ 2549521 w 2549521"/>
                <a:gd name="connsiteY8-934" fmla="*/ 1048476 h 1364905"/>
                <a:gd name="connsiteX0-935" fmla="*/ 2549521 w 2549521"/>
                <a:gd name="connsiteY0-936" fmla="*/ 1048476 h 1364905"/>
                <a:gd name="connsiteX1-937" fmla="*/ 2539256 w 2549521"/>
                <a:gd name="connsiteY1-938" fmla="*/ 962052 h 1364905"/>
                <a:gd name="connsiteX2-939" fmla="*/ 1258039 w 2549521"/>
                <a:gd name="connsiteY2-940" fmla="*/ 118224 h 1364905"/>
                <a:gd name="connsiteX3-941" fmla="*/ 869890 w 2549521"/>
                <a:gd name="connsiteY3-942" fmla="*/ 165336 h 1364905"/>
                <a:gd name="connsiteX4-943" fmla="*/ 2931 w 2549521"/>
                <a:gd name="connsiteY4-944" fmla="*/ 1136183 h 1364905"/>
                <a:gd name="connsiteX5-945" fmla="*/ 220593 w 2549521"/>
                <a:gd name="connsiteY5-946" fmla="*/ 1256747 h 1364905"/>
                <a:gd name="connsiteX6-947" fmla="*/ 423415 w 2549521"/>
                <a:gd name="connsiteY6-948" fmla="*/ 1309913 h 1364905"/>
                <a:gd name="connsiteX7-949" fmla="*/ 787060 w 2549521"/>
                <a:gd name="connsiteY7-950" fmla="*/ 1364905 h 1364905"/>
                <a:gd name="connsiteX8-951" fmla="*/ 2549521 w 2549521"/>
                <a:gd name="connsiteY8-952" fmla="*/ 1048476 h 1364905"/>
                <a:gd name="connsiteX0-953" fmla="*/ 2549521 w 2549521"/>
                <a:gd name="connsiteY0-954" fmla="*/ 1057650 h 1374079"/>
                <a:gd name="connsiteX1-955" fmla="*/ 2539256 w 2549521"/>
                <a:gd name="connsiteY1-956" fmla="*/ 971226 h 1374079"/>
                <a:gd name="connsiteX2-957" fmla="*/ 1258039 w 2549521"/>
                <a:gd name="connsiteY2-958" fmla="*/ 127398 h 1374079"/>
                <a:gd name="connsiteX3-959" fmla="*/ 1071513 w 2549521"/>
                <a:gd name="connsiteY3-960" fmla="*/ 8275 h 1374079"/>
                <a:gd name="connsiteX4-961" fmla="*/ 869890 w 2549521"/>
                <a:gd name="connsiteY4-962" fmla="*/ 174510 h 1374079"/>
                <a:gd name="connsiteX5-963" fmla="*/ 2931 w 2549521"/>
                <a:gd name="connsiteY5-964" fmla="*/ 1145357 h 1374079"/>
                <a:gd name="connsiteX6-965" fmla="*/ 220593 w 2549521"/>
                <a:gd name="connsiteY6-966" fmla="*/ 1265921 h 1374079"/>
                <a:gd name="connsiteX7-967" fmla="*/ 423415 w 2549521"/>
                <a:gd name="connsiteY7-968" fmla="*/ 1319087 h 1374079"/>
                <a:gd name="connsiteX8-969" fmla="*/ 787060 w 2549521"/>
                <a:gd name="connsiteY8-970" fmla="*/ 1374079 h 1374079"/>
                <a:gd name="connsiteX9" fmla="*/ 2549521 w 2549521"/>
                <a:gd name="connsiteY9" fmla="*/ 1057650 h 1374079"/>
                <a:gd name="connsiteX0-971" fmla="*/ 2549521 w 2549521"/>
                <a:gd name="connsiteY0-972" fmla="*/ 994784 h 1311213"/>
                <a:gd name="connsiteX1-973" fmla="*/ 2539256 w 2549521"/>
                <a:gd name="connsiteY1-974" fmla="*/ 908360 h 1311213"/>
                <a:gd name="connsiteX2-975" fmla="*/ 1258039 w 2549521"/>
                <a:gd name="connsiteY2-976" fmla="*/ 64532 h 1311213"/>
                <a:gd name="connsiteX3-977" fmla="*/ 1229075 w 2549521"/>
                <a:gd name="connsiteY3-978" fmla="*/ 100345 h 1311213"/>
                <a:gd name="connsiteX4-979" fmla="*/ 869890 w 2549521"/>
                <a:gd name="connsiteY4-980" fmla="*/ 111644 h 1311213"/>
                <a:gd name="connsiteX5-981" fmla="*/ 2931 w 2549521"/>
                <a:gd name="connsiteY5-982" fmla="*/ 1082491 h 1311213"/>
                <a:gd name="connsiteX6-983" fmla="*/ 220593 w 2549521"/>
                <a:gd name="connsiteY6-984" fmla="*/ 1203055 h 1311213"/>
                <a:gd name="connsiteX7-985" fmla="*/ 423415 w 2549521"/>
                <a:gd name="connsiteY7-986" fmla="*/ 1256221 h 1311213"/>
                <a:gd name="connsiteX8-987" fmla="*/ 787060 w 2549521"/>
                <a:gd name="connsiteY8-988" fmla="*/ 1311213 h 1311213"/>
                <a:gd name="connsiteX9-989" fmla="*/ 2549521 w 2549521"/>
                <a:gd name="connsiteY9-990" fmla="*/ 994784 h 1311213"/>
                <a:gd name="connsiteX0-991" fmla="*/ 2549521 w 2549521"/>
                <a:gd name="connsiteY0-992" fmla="*/ 994299 h 1310728"/>
                <a:gd name="connsiteX1-993" fmla="*/ 2539256 w 2549521"/>
                <a:gd name="connsiteY1-994" fmla="*/ 907875 h 1310728"/>
                <a:gd name="connsiteX2-995" fmla="*/ 1258039 w 2549521"/>
                <a:gd name="connsiteY2-996" fmla="*/ 64047 h 1310728"/>
                <a:gd name="connsiteX3-997" fmla="*/ 1229075 w 2549521"/>
                <a:gd name="connsiteY3-998" fmla="*/ 99860 h 1310728"/>
                <a:gd name="connsiteX4-999" fmla="*/ 869890 w 2549521"/>
                <a:gd name="connsiteY4-1000" fmla="*/ 111159 h 1310728"/>
                <a:gd name="connsiteX5-1001" fmla="*/ 2931 w 2549521"/>
                <a:gd name="connsiteY5-1002" fmla="*/ 1082006 h 1310728"/>
                <a:gd name="connsiteX6-1003" fmla="*/ 220593 w 2549521"/>
                <a:gd name="connsiteY6-1004" fmla="*/ 1202570 h 1310728"/>
                <a:gd name="connsiteX7-1005" fmla="*/ 423415 w 2549521"/>
                <a:gd name="connsiteY7-1006" fmla="*/ 1255736 h 1310728"/>
                <a:gd name="connsiteX8-1007" fmla="*/ 787060 w 2549521"/>
                <a:gd name="connsiteY8-1008" fmla="*/ 1310728 h 1310728"/>
                <a:gd name="connsiteX9-1009" fmla="*/ 2549521 w 2549521"/>
                <a:gd name="connsiteY9-1010" fmla="*/ 994299 h 1310728"/>
                <a:gd name="connsiteX0-1011" fmla="*/ 2549521 w 2549521"/>
                <a:gd name="connsiteY0-1012" fmla="*/ 969181 h 1285610"/>
                <a:gd name="connsiteX1-1013" fmla="*/ 2539256 w 2549521"/>
                <a:gd name="connsiteY1-1014" fmla="*/ 882757 h 1285610"/>
                <a:gd name="connsiteX2-1015" fmla="*/ 1258039 w 2549521"/>
                <a:gd name="connsiteY2-1016" fmla="*/ 38929 h 1285610"/>
                <a:gd name="connsiteX3-1017" fmla="*/ 1229075 w 2549521"/>
                <a:gd name="connsiteY3-1018" fmla="*/ 74742 h 1285610"/>
                <a:gd name="connsiteX4-1019" fmla="*/ 869890 w 2549521"/>
                <a:gd name="connsiteY4-1020" fmla="*/ 86041 h 1285610"/>
                <a:gd name="connsiteX5-1021" fmla="*/ 2931 w 2549521"/>
                <a:gd name="connsiteY5-1022" fmla="*/ 1056888 h 1285610"/>
                <a:gd name="connsiteX6-1023" fmla="*/ 220593 w 2549521"/>
                <a:gd name="connsiteY6-1024" fmla="*/ 1177452 h 1285610"/>
                <a:gd name="connsiteX7-1025" fmla="*/ 423415 w 2549521"/>
                <a:gd name="connsiteY7-1026" fmla="*/ 1230618 h 1285610"/>
                <a:gd name="connsiteX8-1027" fmla="*/ 787060 w 2549521"/>
                <a:gd name="connsiteY8-1028" fmla="*/ 1285610 h 1285610"/>
                <a:gd name="connsiteX9-1029" fmla="*/ 2549521 w 2549521"/>
                <a:gd name="connsiteY9-1030" fmla="*/ 969181 h 1285610"/>
                <a:gd name="connsiteX0-1031" fmla="*/ 2549521 w 2549521"/>
                <a:gd name="connsiteY0-1032" fmla="*/ 969181 h 1285610"/>
                <a:gd name="connsiteX1-1033" fmla="*/ 2539256 w 2549521"/>
                <a:gd name="connsiteY1-1034" fmla="*/ 882757 h 1285610"/>
                <a:gd name="connsiteX2-1035" fmla="*/ 1258039 w 2549521"/>
                <a:gd name="connsiteY2-1036" fmla="*/ 38929 h 1285610"/>
                <a:gd name="connsiteX3-1037" fmla="*/ 1229075 w 2549521"/>
                <a:gd name="connsiteY3-1038" fmla="*/ 74742 h 1285610"/>
                <a:gd name="connsiteX4-1039" fmla="*/ 869890 w 2549521"/>
                <a:gd name="connsiteY4-1040" fmla="*/ 86041 h 1285610"/>
                <a:gd name="connsiteX5-1041" fmla="*/ 2931 w 2549521"/>
                <a:gd name="connsiteY5-1042" fmla="*/ 1056888 h 1285610"/>
                <a:gd name="connsiteX6-1043" fmla="*/ 220593 w 2549521"/>
                <a:gd name="connsiteY6-1044" fmla="*/ 1177452 h 1285610"/>
                <a:gd name="connsiteX7-1045" fmla="*/ 423415 w 2549521"/>
                <a:gd name="connsiteY7-1046" fmla="*/ 1230618 h 1285610"/>
                <a:gd name="connsiteX8-1047" fmla="*/ 787060 w 2549521"/>
                <a:gd name="connsiteY8-1048" fmla="*/ 1285610 h 1285610"/>
                <a:gd name="connsiteX9-1049" fmla="*/ 2549521 w 2549521"/>
                <a:gd name="connsiteY9-1050" fmla="*/ 969181 h 1285610"/>
                <a:gd name="connsiteX0-1051" fmla="*/ 2549521 w 2549521"/>
                <a:gd name="connsiteY0-1052" fmla="*/ 969181 h 1285610"/>
                <a:gd name="connsiteX1-1053" fmla="*/ 2539256 w 2549521"/>
                <a:gd name="connsiteY1-1054" fmla="*/ 882757 h 1285610"/>
                <a:gd name="connsiteX2-1055" fmla="*/ 1258039 w 2549521"/>
                <a:gd name="connsiteY2-1056" fmla="*/ 38929 h 1285610"/>
                <a:gd name="connsiteX3-1057" fmla="*/ 1223823 w 2549521"/>
                <a:gd name="connsiteY3-1058" fmla="*/ 74742 h 1285610"/>
                <a:gd name="connsiteX4-1059" fmla="*/ 869890 w 2549521"/>
                <a:gd name="connsiteY4-1060" fmla="*/ 86041 h 1285610"/>
                <a:gd name="connsiteX5-1061" fmla="*/ 2931 w 2549521"/>
                <a:gd name="connsiteY5-1062" fmla="*/ 1056888 h 1285610"/>
                <a:gd name="connsiteX6-1063" fmla="*/ 220593 w 2549521"/>
                <a:gd name="connsiteY6-1064" fmla="*/ 1177452 h 1285610"/>
                <a:gd name="connsiteX7-1065" fmla="*/ 423415 w 2549521"/>
                <a:gd name="connsiteY7-1066" fmla="*/ 1230618 h 1285610"/>
                <a:gd name="connsiteX8-1067" fmla="*/ 787060 w 2549521"/>
                <a:gd name="connsiteY8-1068" fmla="*/ 1285610 h 1285610"/>
                <a:gd name="connsiteX9-1069" fmla="*/ 2549521 w 2549521"/>
                <a:gd name="connsiteY9-1070" fmla="*/ 969181 h 1285610"/>
                <a:gd name="connsiteX0-1071" fmla="*/ 2549521 w 2549521"/>
                <a:gd name="connsiteY0-1072" fmla="*/ 969181 h 1285610"/>
                <a:gd name="connsiteX1-1073" fmla="*/ 2539256 w 2549521"/>
                <a:gd name="connsiteY1-1074" fmla="*/ 882757 h 1285610"/>
                <a:gd name="connsiteX2-1075" fmla="*/ 1258039 w 2549521"/>
                <a:gd name="connsiteY2-1076" fmla="*/ 38929 h 1285610"/>
                <a:gd name="connsiteX3-1077" fmla="*/ 1223823 w 2549521"/>
                <a:gd name="connsiteY3-1078" fmla="*/ 74742 h 1285610"/>
                <a:gd name="connsiteX4-1079" fmla="*/ 869890 w 2549521"/>
                <a:gd name="connsiteY4-1080" fmla="*/ 86041 h 1285610"/>
                <a:gd name="connsiteX5-1081" fmla="*/ 2931 w 2549521"/>
                <a:gd name="connsiteY5-1082" fmla="*/ 1056888 h 1285610"/>
                <a:gd name="connsiteX6-1083" fmla="*/ 220593 w 2549521"/>
                <a:gd name="connsiteY6-1084" fmla="*/ 1177452 h 1285610"/>
                <a:gd name="connsiteX7-1085" fmla="*/ 423415 w 2549521"/>
                <a:gd name="connsiteY7-1086" fmla="*/ 1230618 h 1285610"/>
                <a:gd name="connsiteX8-1087" fmla="*/ 787060 w 2549521"/>
                <a:gd name="connsiteY8-1088" fmla="*/ 1285610 h 1285610"/>
                <a:gd name="connsiteX9-1089" fmla="*/ 2549521 w 2549521"/>
                <a:gd name="connsiteY9-1090" fmla="*/ 969181 h 1285610"/>
                <a:gd name="connsiteX0-1091" fmla="*/ 2549521 w 2549521"/>
                <a:gd name="connsiteY0-1092" fmla="*/ 990863 h 1307292"/>
                <a:gd name="connsiteX1-1093" fmla="*/ 2539256 w 2549521"/>
                <a:gd name="connsiteY1-1094" fmla="*/ 904439 h 1307292"/>
                <a:gd name="connsiteX2-1095" fmla="*/ 1258039 w 2549521"/>
                <a:gd name="connsiteY2-1096" fmla="*/ 60611 h 1307292"/>
                <a:gd name="connsiteX3-1097" fmla="*/ 1223823 w 2549521"/>
                <a:gd name="connsiteY3-1098" fmla="*/ 96424 h 1307292"/>
                <a:gd name="connsiteX4-1099" fmla="*/ 1015053 w 2549521"/>
                <a:gd name="connsiteY4-1100" fmla="*/ 22895 h 1307292"/>
                <a:gd name="connsiteX5-1101" fmla="*/ 869890 w 2549521"/>
                <a:gd name="connsiteY5-1102" fmla="*/ 107723 h 1307292"/>
                <a:gd name="connsiteX6-1103" fmla="*/ 2931 w 2549521"/>
                <a:gd name="connsiteY6-1104" fmla="*/ 1078570 h 1307292"/>
                <a:gd name="connsiteX7-1105" fmla="*/ 220593 w 2549521"/>
                <a:gd name="connsiteY7-1106" fmla="*/ 1199134 h 1307292"/>
                <a:gd name="connsiteX8-1107" fmla="*/ 423415 w 2549521"/>
                <a:gd name="connsiteY8-1108" fmla="*/ 1252300 h 1307292"/>
                <a:gd name="connsiteX9-1109" fmla="*/ 787060 w 2549521"/>
                <a:gd name="connsiteY9-1110" fmla="*/ 1307292 h 1307292"/>
                <a:gd name="connsiteX10" fmla="*/ 2549521 w 2549521"/>
                <a:gd name="connsiteY10" fmla="*/ 990863 h 1307292"/>
                <a:gd name="connsiteX0-1111" fmla="*/ 2549521 w 2549521"/>
                <a:gd name="connsiteY0-1112" fmla="*/ 958188 h 1274617"/>
                <a:gd name="connsiteX1-1113" fmla="*/ 2539256 w 2549521"/>
                <a:gd name="connsiteY1-1114" fmla="*/ 871764 h 1274617"/>
                <a:gd name="connsiteX2-1115" fmla="*/ 1258039 w 2549521"/>
                <a:gd name="connsiteY2-1116" fmla="*/ 27936 h 1274617"/>
                <a:gd name="connsiteX3-1117" fmla="*/ 1223823 w 2549521"/>
                <a:gd name="connsiteY3-1118" fmla="*/ 63749 h 1274617"/>
                <a:gd name="connsiteX4-1119" fmla="*/ 1033435 w 2549521"/>
                <a:gd name="connsiteY4-1120" fmla="*/ 86070 h 1274617"/>
                <a:gd name="connsiteX5-1121" fmla="*/ 869890 w 2549521"/>
                <a:gd name="connsiteY5-1122" fmla="*/ 75048 h 1274617"/>
                <a:gd name="connsiteX6-1123" fmla="*/ 2931 w 2549521"/>
                <a:gd name="connsiteY6-1124" fmla="*/ 1045895 h 1274617"/>
                <a:gd name="connsiteX7-1125" fmla="*/ 220593 w 2549521"/>
                <a:gd name="connsiteY7-1126" fmla="*/ 1166459 h 1274617"/>
                <a:gd name="connsiteX8-1127" fmla="*/ 423415 w 2549521"/>
                <a:gd name="connsiteY8-1128" fmla="*/ 1219625 h 1274617"/>
                <a:gd name="connsiteX9-1129" fmla="*/ 787060 w 2549521"/>
                <a:gd name="connsiteY9-1130" fmla="*/ 1274617 h 1274617"/>
                <a:gd name="connsiteX10-1131" fmla="*/ 2549521 w 2549521"/>
                <a:gd name="connsiteY10-1132" fmla="*/ 958188 h 1274617"/>
                <a:gd name="connsiteX0-1133" fmla="*/ 2549521 w 2549521"/>
                <a:gd name="connsiteY0-1134" fmla="*/ 955286 h 1271715"/>
                <a:gd name="connsiteX1-1135" fmla="*/ 2539256 w 2549521"/>
                <a:gd name="connsiteY1-1136" fmla="*/ 868862 h 1271715"/>
                <a:gd name="connsiteX2-1137" fmla="*/ 1258039 w 2549521"/>
                <a:gd name="connsiteY2-1138" fmla="*/ 25034 h 1271715"/>
                <a:gd name="connsiteX3-1139" fmla="*/ 1223823 w 2549521"/>
                <a:gd name="connsiteY3-1140" fmla="*/ 60847 h 1271715"/>
                <a:gd name="connsiteX4-1141" fmla="*/ 1033435 w 2549521"/>
                <a:gd name="connsiteY4-1142" fmla="*/ 83168 h 1271715"/>
                <a:gd name="connsiteX5-1143" fmla="*/ 869890 w 2549521"/>
                <a:gd name="connsiteY5-1144" fmla="*/ 72146 h 1271715"/>
                <a:gd name="connsiteX6-1145" fmla="*/ 2931 w 2549521"/>
                <a:gd name="connsiteY6-1146" fmla="*/ 1042993 h 1271715"/>
                <a:gd name="connsiteX7-1147" fmla="*/ 220593 w 2549521"/>
                <a:gd name="connsiteY7-1148" fmla="*/ 1163557 h 1271715"/>
                <a:gd name="connsiteX8-1149" fmla="*/ 423415 w 2549521"/>
                <a:gd name="connsiteY8-1150" fmla="*/ 1216723 h 1271715"/>
                <a:gd name="connsiteX9-1151" fmla="*/ 787060 w 2549521"/>
                <a:gd name="connsiteY9-1152" fmla="*/ 1271715 h 1271715"/>
                <a:gd name="connsiteX10-1153" fmla="*/ 2549521 w 2549521"/>
                <a:gd name="connsiteY10-1154" fmla="*/ 955286 h 1271715"/>
                <a:gd name="connsiteX0-1155" fmla="*/ 2549521 w 2549521"/>
                <a:gd name="connsiteY0-1156" fmla="*/ 955286 h 1271715"/>
                <a:gd name="connsiteX1-1157" fmla="*/ 2539256 w 2549521"/>
                <a:gd name="connsiteY1-1158" fmla="*/ 868862 h 1271715"/>
                <a:gd name="connsiteX2-1159" fmla="*/ 1258039 w 2549521"/>
                <a:gd name="connsiteY2-1160" fmla="*/ 25034 h 1271715"/>
                <a:gd name="connsiteX3-1161" fmla="*/ 1223823 w 2549521"/>
                <a:gd name="connsiteY3-1162" fmla="*/ 60847 h 1271715"/>
                <a:gd name="connsiteX4-1163" fmla="*/ 1033435 w 2549521"/>
                <a:gd name="connsiteY4-1164" fmla="*/ 83168 h 1271715"/>
                <a:gd name="connsiteX5-1165" fmla="*/ 869890 w 2549521"/>
                <a:gd name="connsiteY5-1166" fmla="*/ 72146 h 1271715"/>
                <a:gd name="connsiteX6-1167" fmla="*/ 2931 w 2549521"/>
                <a:gd name="connsiteY6-1168" fmla="*/ 1042993 h 1271715"/>
                <a:gd name="connsiteX7-1169" fmla="*/ 220593 w 2549521"/>
                <a:gd name="connsiteY7-1170" fmla="*/ 1163557 h 1271715"/>
                <a:gd name="connsiteX8-1171" fmla="*/ 423415 w 2549521"/>
                <a:gd name="connsiteY8-1172" fmla="*/ 1216723 h 1271715"/>
                <a:gd name="connsiteX9-1173" fmla="*/ 787060 w 2549521"/>
                <a:gd name="connsiteY9-1174" fmla="*/ 1271715 h 1271715"/>
                <a:gd name="connsiteX10-1175" fmla="*/ 2549521 w 2549521"/>
                <a:gd name="connsiteY10-1176" fmla="*/ 955286 h 1271715"/>
                <a:gd name="connsiteX0-1177" fmla="*/ 2549521 w 2549521"/>
                <a:gd name="connsiteY0-1178" fmla="*/ 962740 h 1279169"/>
                <a:gd name="connsiteX1-1179" fmla="*/ 2539256 w 2549521"/>
                <a:gd name="connsiteY1-1180" fmla="*/ 876316 h 1279169"/>
                <a:gd name="connsiteX2-1181" fmla="*/ 1258039 w 2549521"/>
                <a:gd name="connsiteY2-1182" fmla="*/ 32488 h 1279169"/>
                <a:gd name="connsiteX3-1183" fmla="*/ 1223823 w 2549521"/>
                <a:gd name="connsiteY3-1184" fmla="*/ 68301 h 1279169"/>
                <a:gd name="connsiteX4-1185" fmla="*/ 1033435 w 2549521"/>
                <a:gd name="connsiteY4-1186" fmla="*/ 90622 h 1279169"/>
                <a:gd name="connsiteX5-1187" fmla="*/ 869890 w 2549521"/>
                <a:gd name="connsiteY5-1188" fmla="*/ 79600 h 1279169"/>
                <a:gd name="connsiteX6-1189" fmla="*/ 2931 w 2549521"/>
                <a:gd name="connsiteY6-1190" fmla="*/ 1050447 h 1279169"/>
                <a:gd name="connsiteX7-1191" fmla="*/ 220593 w 2549521"/>
                <a:gd name="connsiteY7-1192" fmla="*/ 1171011 h 1279169"/>
                <a:gd name="connsiteX8-1193" fmla="*/ 423415 w 2549521"/>
                <a:gd name="connsiteY8-1194" fmla="*/ 1224177 h 1279169"/>
                <a:gd name="connsiteX9-1195" fmla="*/ 787060 w 2549521"/>
                <a:gd name="connsiteY9-1196" fmla="*/ 1279169 h 1279169"/>
                <a:gd name="connsiteX10-1197" fmla="*/ 2549521 w 2549521"/>
                <a:gd name="connsiteY10-1198" fmla="*/ 962740 h 1279169"/>
                <a:gd name="connsiteX0-1199" fmla="*/ 2549558 w 2549558"/>
                <a:gd name="connsiteY0-1200" fmla="*/ 966624 h 1283053"/>
                <a:gd name="connsiteX1-1201" fmla="*/ 2539293 w 2549558"/>
                <a:gd name="connsiteY1-1202" fmla="*/ 880200 h 1283053"/>
                <a:gd name="connsiteX2-1203" fmla="*/ 1258076 w 2549558"/>
                <a:gd name="connsiteY2-1204" fmla="*/ 36372 h 1283053"/>
                <a:gd name="connsiteX3-1205" fmla="*/ 1223860 w 2549558"/>
                <a:gd name="connsiteY3-1206" fmla="*/ 72185 h 1283053"/>
                <a:gd name="connsiteX4-1207" fmla="*/ 1033472 w 2549558"/>
                <a:gd name="connsiteY4-1208" fmla="*/ 94506 h 1283053"/>
                <a:gd name="connsiteX5-1209" fmla="*/ 859423 w 2549558"/>
                <a:gd name="connsiteY5-1210" fmla="*/ 78232 h 1283053"/>
                <a:gd name="connsiteX6-1211" fmla="*/ 2968 w 2549558"/>
                <a:gd name="connsiteY6-1212" fmla="*/ 1054331 h 1283053"/>
                <a:gd name="connsiteX7-1213" fmla="*/ 220630 w 2549558"/>
                <a:gd name="connsiteY7-1214" fmla="*/ 1174895 h 1283053"/>
                <a:gd name="connsiteX8-1215" fmla="*/ 423452 w 2549558"/>
                <a:gd name="connsiteY8-1216" fmla="*/ 1228061 h 1283053"/>
                <a:gd name="connsiteX9-1217" fmla="*/ 787097 w 2549558"/>
                <a:gd name="connsiteY9-1218" fmla="*/ 1283053 h 1283053"/>
                <a:gd name="connsiteX10-1219" fmla="*/ 2549558 w 2549558"/>
                <a:gd name="connsiteY10-1220" fmla="*/ 966624 h 1283053"/>
                <a:gd name="connsiteX0-1221" fmla="*/ 2549558 w 2549558"/>
                <a:gd name="connsiteY0-1222" fmla="*/ 930459 h 1246888"/>
                <a:gd name="connsiteX1-1223" fmla="*/ 2539293 w 2549558"/>
                <a:gd name="connsiteY1-1224" fmla="*/ 844035 h 1246888"/>
                <a:gd name="connsiteX2-1225" fmla="*/ 1258076 w 2549558"/>
                <a:gd name="connsiteY2-1226" fmla="*/ 207 h 1246888"/>
                <a:gd name="connsiteX3-1227" fmla="*/ 1223860 w 2549558"/>
                <a:gd name="connsiteY3-1228" fmla="*/ 36020 h 1246888"/>
                <a:gd name="connsiteX4-1229" fmla="*/ 1033472 w 2549558"/>
                <a:gd name="connsiteY4-1230" fmla="*/ 58341 h 1246888"/>
                <a:gd name="connsiteX5-1231" fmla="*/ 859423 w 2549558"/>
                <a:gd name="connsiteY5-1232" fmla="*/ 42067 h 1246888"/>
                <a:gd name="connsiteX6-1233" fmla="*/ 2968 w 2549558"/>
                <a:gd name="connsiteY6-1234" fmla="*/ 1018166 h 1246888"/>
                <a:gd name="connsiteX7-1235" fmla="*/ 220630 w 2549558"/>
                <a:gd name="connsiteY7-1236" fmla="*/ 1138730 h 1246888"/>
                <a:gd name="connsiteX8-1237" fmla="*/ 423452 w 2549558"/>
                <a:gd name="connsiteY8-1238" fmla="*/ 1191896 h 1246888"/>
                <a:gd name="connsiteX9-1239" fmla="*/ 787097 w 2549558"/>
                <a:gd name="connsiteY9-1240" fmla="*/ 1246888 h 1246888"/>
                <a:gd name="connsiteX10-1241" fmla="*/ 2549558 w 2549558"/>
                <a:gd name="connsiteY10-1242" fmla="*/ 930459 h 1246888"/>
                <a:gd name="connsiteX0-1243" fmla="*/ 2549028 w 2549028"/>
                <a:gd name="connsiteY0-1244" fmla="*/ 930459 h 1246888"/>
                <a:gd name="connsiteX1-1245" fmla="*/ 2538763 w 2549028"/>
                <a:gd name="connsiteY1-1246" fmla="*/ 844035 h 1246888"/>
                <a:gd name="connsiteX2-1247" fmla="*/ 1257546 w 2549028"/>
                <a:gd name="connsiteY2-1248" fmla="*/ 207 h 1246888"/>
                <a:gd name="connsiteX3-1249" fmla="*/ 1223330 w 2549028"/>
                <a:gd name="connsiteY3-1250" fmla="*/ 36020 h 1246888"/>
                <a:gd name="connsiteX4-1251" fmla="*/ 1032942 w 2549028"/>
                <a:gd name="connsiteY4-1252" fmla="*/ 58341 h 1246888"/>
                <a:gd name="connsiteX5-1253" fmla="*/ 858893 w 2549028"/>
                <a:gd name="connsiteY5-1254" fmla="*/ 42067 h 1246888"/>
                <a:gd name="connsiteX6-1255" fmla="*/ 2438 w 2549028"/>
                <a:gd name="connsiteY6-1256" fmla="*/ 1018166 h 1246888"/>
                <a:gd name="connsiteX7-1257" fmla="*/ 220100 w 2549028"/>
                <a:gd name="connsiteY7-1258" fmla="*/ 1138730 h 1246888"/>
                <a:gd name="connsiteX8-1259" fmla="*/ 422922 w 2549028"/>
                <a:gd name="connsiteY8-1260" fmla="*/ 1191896 h 1246888"/>
                <a:gd name="connsiteX9-1261" fmla="*/ 786567 w 2549028"/>
                <a:gd name="connsiteY9-1262" fmla="*/ 1246888 h 1246888"/>
                <a:gd name="connsiteX10-1263" fmla="*/ 2549028 w 2549028"/>
                <a:gd name="connsiteY10-1264" fmla="*/ 930459 h 1246888"/>
                <a:gd name="connsiteX0-1265" fmla="*/ 2546590 w 2546590"/>
                <a:gd name="connsiteY0-1266" fmla="*/ 930459 h 1246888"/>
                <a:gd name="connsiteX1-1267" fmla="*/ 2536325 w 2546590"/>
                <a:gd name="connsiteY1-1268" fmla="*/ 844035 h 1246888"/>
                <a:gd name="connsiteX2-1269" fmla="*/ 1255108 w 2546590"/>
                <a:gd name="connsiteY2-1270" fmla="*/ 207 h 1246888"/>
                <a:gd name="connsiteX3-1271" fmla="*/ 1220892 w 2546590"/>
                <a:gd name="connsiteY3-1272" fmla="*/ 36020 h 1246888"/>
                <a:gd name="connsiteX4-1273" fmla="*/ 1030504 w 2546590"/>
                <a:gd name="connsiteY4-1274" fmla="*/ 58341 h 1246888"/>
                <a:gd name="connsiteX5-1275" fmla="*/ 856455 w 2546590"/>
                <a:gd name="connsiteY5-1276" fmla="*/ 42067 h 1246888"/>
                <a:gd name="connsiteX6-1277" fmla="*/ 772824 w 2546590"/>
                <a:gd name="connsiteY6-1278" fmla="*/ 163054 h 1246888"/>
                <a:gd name="connsiteX7-1279" fmla="*/ 0 w 2546590"/>
                <a:gd name="connsiteY7-1280" fmla="*/ 1018166 h 1246888"/>
                <a:gd name="connsiteX8-1281" fmla="*/ 217662 w 2546590"/>
                <a:gd name="connsiteY8-1282" fmla="*/ 1138730 h 1246888"/>
                <a:gd name="connsiteX9-1283" fmla="*/ 420484 w 2546590"/>
                <a:gd name="connsiteY9-1284" fmla="*/ 1191896 h 1246888"/>
                <a:gd name="connsiteX10-1285" fmla="*/ 784129 w 2546590"/>
                <a:gd name="connsiteY10-1286" fmla="*/ 1246888 h 1246888"/>
                <a:gd name="connsiteX11" fmla="*/ 2546590 w 2546590"/>
                <a:gd name="connsiteY11" fmla="*/ 930459 h 1246888"/>
                <a:gd name="connsiteX0-1287" fmla="*/ 2546590 w 2546590"/>
                <a:gd name="connsiteY0-1288" fmla="*/ 930459 h 1246888"/>
                <a:gd name="connsiteX1-1289" fmla="*/ 2536325 w 2546590"/>
                <a:gd name="connsiteY1-1290" fmla="*/ 844035 h 1246888"/>
                <a:gd name="connsiteX2-1291" fmla="*/ 1255108 w 2546590"/>
                <a:gd name="connsiteY2-1292" fmla="*/ 207 h 1246888"/>
                <a:gd name="connsiteX3-1293" fmla="*/ 1220892 w 2546590"/>
                <a:gd name="connsiteY3-1294" fmla="*/ 36020 h 1246888"/>
                <a:gd name="connsiteX4-1295" fmla="*/ 1030504 w 2546590"/>
                <a:gd name="connsiteY4-1296" fmla="*/ 58341 h 1246888"/>
                <a:gd name="connsiteX5-1297" fmla="*/ 856455 w 2546590"/>
                <a:gd name="connsiteY5-1298" fmla="*/ 42067 h 1246888"/>
                <a:gd name="connsiteX6-1299" fmla="*/ 687478 w 2546590"/>
                <a:gd name="connsiteY6-1300" fmla="*/ 92479 h 1246888"/>
                <a:gd name="connsiteX7-1301" fmla="*/ 0 w 2546590"/>
                <a:gd name="connsiteY7-1302" fmla="*/ 1018166 h 1246888"/>
                <a:gd name="connsiteX8-1303" fmla="*/ 217662 w 2546590"/>
                <a:gd name="connsiteY8-1304" fmla="*/ 1138730 h 1246888"/>
                <a:gd name="connsiteX9-1305" fmla="*/ 420484 w 2546590"/>
                <a:gd name="connsiteY9-1306" fmla="*/ 1191896 h 1246888"/>
                <a:gd name="connsiteX10-1307" fmla="*/ 784129 w 2546590"/>
                <a:gd name="connsiteY10-1308" fmla="*/ 1246888 h 1246888"/>
                <a:gd name="connsiteX11-1309" fmla="*/ 2546590 w 2546590"/>
                <a:gd name="connsiteY11-1310" fmla="*/ 930459 h 1246888"/>
                <a:gd name="connsiteX0-1311" fmla="*/ 2546590 w 2546590"/>
                <a:gd name="connsiteY0-1312" fmla="*/ 930459 h 1246888"/>
                <a:gd name="connsiteX1-1313" fmla="*/ 2536325 w 2546590"/>
                <a:gd name="connsiteY1-1314" fmla="*/ 844035 h 1246888"/>
                <a:gd name="connsiteX2-1315" fmla="*/ 1255108 w 2546590"/>
                <a:gd name="connsiteY2-1316" fmla="*/ 207 h 1246888"/>
                <a:gd name="connsiteX3-1317" fmla="*/ 1220892 w 2546590"/>
                <a:gd name="connsiteY3-1318" fmla="*/ 36020 h 1246888"/>
                <a:gd name="connsiteX4-1319" fmla="*/ 1030504 w 2546590"/>
                <a:gd name="connsiteY4-1320" fmla="*/ 58341 h 1246888"/>
                <a:gd name="connsiteX5-1321" fmla="*/ 856455 w 2546590"/>
                <a:gd name="connsiteY5-1322" fmla="*/ 42067 h 1246888"/>
                <a:gd name="connsiteX6-1323" fmla="*/ 687478 w 2546590"/>
                <a:gd name="connsiteY6-1324" fmla="*/ 92479 h 1246888"/>
                <a:gd name="connsiteX7-1325" fmla="*/ 0 w 2546590"/>
                <a:gd name="connsiteY7-1326" fmla="*/ 1018166 h 1246888"/>
                <a:gd name="connsiteX8-1327" fmla="*/ 217662 w 2546590"/>
                <a:gd name="connsiteY8-1328" fmla="*/ 1138730 h 1246888"/>
                <a:gd name="connsiteX9-1329" fmla="*/ 420484 w 2546590"/>
                <a:gd name="connsiteY9-1330" fmla="*/ 1191896 h 1246888"/>
                <a:gd name="connsiteX10-1331" fmla="*/ 784129 w 2546590"/>
                <a:gd name="connsiteY10-1332" fmla="*/ 1246888 h 1246888"/>
                <a:gd name="connsiteX11-1333" fmla="*/ 2546590 w 2546590"/>
                <a:gd name="connsiteY11-1334" fmla="*/ 930459 h 1246888"/>
                <a:gd name="connsiteX0-1335" fmla="*/ 2546590 w 2546590"/>
                <a:gd name="connsiteY0-1336" fmla="*/ 930459 h 1246888"/>
                <a:gd name="connsiteX1-1337" fmla="*/ 2536325 w 2546590"/>
                <a:gd name="connsiteY1-1338" fmla="*/ 844035 h 1246888"/>
                <a:gd name="connsiteX2-1339" fmla="*/ 1255108 w 2546590"/>
                <a:gd name="connsiteY2-1340" fmla="*/ 207 h 1246888"/>
                <a:gd name="connsiteX3-1341" fmla="*/ 1220892 w 2546590"/>
                <a:gd name="connsiteY3-1342" fmla="*/ 36020 h 1246888"/>
                <a:gd name="connsiteX4-1343" fmla="*/ 1030504 w 2546590"/>
                <a:gd name="connsiteY4-1344" fmla="*/ 58341 h 1246888"/>
                <a:gd name="connsiteX5-1345" fmla="*/ 856455 w 2546590"/>
                <a:gd name="connsiteY5-1346" fmla="*/ 42067 h 1246888"/>
                <a:gd name="connsiteX6-1347" fmla="*/ 687478 w 2546590"/>
                <a:gd name="connsiteY6-1348" fmla="*/ 92479 h 1246888"/>
                <a:gd name="connsiteX7-1349" fmla="*/ 0 w 2546590"/>
                <a:gd name="connsiteY7-1350" fmla="*/ 1018166 h 1246888"/>
                <a:gd name="connsiteX8-1351" fmla="*/ 217662 w 2546590"/>
                <a:gd name="connsiteY8-1352" fmla="*/ 1138730 h 1246888"/>
                <a:gd name="connsiteX9-1353" fmla="*/ 420484 w 2546590"/>
                <a:gd name="connsiteY9-1354" fmla="*/ 1191896 h 1246888"/>
                <a:gd name="connsiteX10-1355" fmla="*/ 784129 w 2546590"/>
                <a:gd name="connsiteY10-1356" fmla="*/ 1246888 h 1246888"/>
                <a:gd name="connsiteX11-1357" fmla="*/ 2546590 w 2546590"/>
                <a:gd name="connsiteY11-1358" fmla="*/ 930459 h 1246888"/>
                <a:gd name="connsiteX0-1359" fmla="*/ 2546590 w 2546590"/>
                <a:gd name="connsiteY0-1360" fmla="*/ 930459 h 1246888"/>
                <a:gd name="connsiteX1-1361" fmla="*/ 2536325 w 2546590"/>
                <a:gd name="connsiteY1-1362" fmla="*/ 844035 h 1246888"/>
                <a:gd name="connsiteX2-1363" fmla="*/ 1255108 w 2546590"/>
                <a:gd name="connsiteY2-1364" fmla="*/ 207 h 1246888"/>
                <a:gd name="connsiteX3-1365" fmla="*/ 1220892 w 2546590"/>
                <a:gd name="connsiteY3-1366" fmla="*/ 36020 h 1246888"/>
                <a:gd name="connsiteX4-1367" fmla="*/ 1030504 w 2546590"/>
                <a:gd name="connsiteY4-1368" fmla="*/ 58341 h 1246888"/>
                <a:gd name="connsiteX5-1369" fmla="*/ 856455 w 2546590"/>
                <a:gd name="connsiteY5-1370" fmla="*/ 42067 h 1246888"/>
                <a:gd name="connsiteX6-1371" fmla="*/ 687478 w 2546590"/>
                <a:gd name="connsiteY6-1372" fmla="*/ 92479 h 1246888"/>
                <a:gd name="connsiteX7-1373" fmla="*/ 0 w 2546590"/>
                <a:gd name="connsiteY7-1374" fmla="*/ 1018166 h 1246888"/>
                <a:gd name="connsiteX8-1375" fmla="*/ 217662 w 2546590"/>
                <a:gd name="connsiteY8-1376" fmla="*/ 1138730 h 1246888"/>
                <a:gd name="connsiteX9-1377" fmla="*/ 420484 w 2546590"/>
                <a:gd name="connsiteY9-1378" fmla="*/ 1191896 h 1246888"/>
                <a:gd name="connsiteX10-1379" fmla="*/ 784129 w 2546590"/>
                <a:gd name="connsiteY10-1380" fmla="*/ 1246888 h 1246888"/>
                <a:gd name="connsiteX11-1381" fmla="*/ 2546590 w 2546590"/>
                <a:gd name="connsiteY11-1382" fmla="*/ 930459 h 1246888"/>
                <a:gd name="connsiteX0-1383" fmla="*/ 2546590 w 2546590"/>
                <a:gd name="connsiteY0-1384" fmla="*/ 930459 h 1246888"/>
                <a:gd name="connsiteX1-1385" fmla="*/ 2536325 w 2546590"/>
                <a:gd name="connsiteY1-1386" fmla="*/ 844035 h 1246888"/>
                <a:gd name="connsiteX2-1387" fmla="*/ 1255108 w 2546590"/>
                <a:gd name="connsiteY2-1388" fmla="*/ 207 h 1246888"/>
                <a:gd name="connsiteX3-1389" fmla="*/ 1220892 w 2546590"/>
                <a:gd name="connsiteY3-1390" fmla="*/ 36020 h 1246888"/>
                <a:gd name="connsiteX4-1391" fmla="*/ 1030504 w 2546590"/>
                <a:gd name="connsiteY4-1392" fmla="*/ 58341 h 1246888"/>
                <a:gd name="connsiteX5-1393" fmla="*/ 856455 w 2546590"/>
                <a:gd name="connsiteY5-1394" fmla="*/ 42067 h 1246888"/>
                <a:gd name="connsiteX6-1395" fmla="*/ 687478 w 2546590"/>
                <a:gd name="connsiteY6-1396" fmla="*/ 92479 h 1246888"/>
                <a:gd name="connsiteX7-1397" fmla="*/ 0 w 2546590"/>
                <a:gd name="connsiteY7-1398" fmla="*/ 1018166 h 1246888"/>
                <a:gd name="connsiteX8-1399" fmla="*/ 217662 w 2546590"/>
                <a:gd name="connsiteY8-1400" fmla="*/ 1138730 h 1246888"/>
                <a:gd name="connsiteX9-1401" fmla="*/ 420484 w 2546590"/>
                <a:gd name="connsiteY9-1402" fmla="*/ 1191896 h 1246888"/>
                <a:gd name="connsiteX10-1403" fmla="*/ 784129 w 2546590"/>
                <a:gd name="connsiteY10-1404" fmla="*/ 1246888 h 1246888"/>
                <a:gd name="connsiteX11-1405" fmla="*/ 2546590 w 2546590"/>
                <a:gd name="connsiteY11-1406" fmla="*/ 930459 h 1246888"/>
                <a:gd name="connsiteX0-1407" fmla="*/ 2546590 w 2546590"/>
                <a:gd name="connsiteY0-1408" fmla="*/ 930459 h 1246888"/>
                <a:gd name="connsiteX1-1409" fmla="*/ 2536325 w 2546590"/>
                <a:gd name="connsiteY1-1410" fmla="*/ 844035 h 1246888"/>
                <a:gd name="connsiteX2-1411" fmla="*/ 1255108 w 2546590"/>
                <a:gd name="connsiteY2-1412" fmla="*/ 207 h 1246888"/>
                <a:gd name="connsiteX3-1413" fmla="*/ 1220892 w 2546590"/>
                <a:gd name="connsiteY3-1414" fmla="*/ 36020 h 1246888"/>
                <a:gd name="connsiteX4-1415" fmla="*/ 1030504 w 2546590"/>
                <a:gd name="connsiteY4-1416" fmla="*/ 58341 h 1246888"/>
                <a:gd name="connsiteX5-1417" fmla="*/ 856455 w 2546590"/>
                <a:gd name="connsiteY5-1418" fmla="*/ 42067 h 1246888"/>
                <a:gd name="connsiteX6-1419" fmla="*/ 687478 w 2546590"/>
                <a:gd name="connsiteY6-1420" fmla="*/ 92479 h 1246888"/>
                <a:gd name="connsiteX7-1421" fmla="*/ 0 w 2546590"/>
                <a:gd name="connsiteY7-1422" fmla="*/ 1018166 h 1246888"/>
                <a:gd name="connsiteX8-1423" fmla="*/ 217662 w 2546590"/>
                <a:gd name="connsiteY8-1424" fmla="*/ 1138730 h 1246888"/>
                <a:gd name="connsiteX9-1425" fmla="*/ 420484 w 2546590"/>
                <a:gd name="connsiteY9-1426" fmla="*/ 1191896 h 1246888"/>
                <a:gd name="connsiteX10-1427" fmla="*/ 784129 w 2546590"/>
                <a:gd name="connsiteY10-1428" fmla="*/ 1246888 h 1246888"/>
                <a:gd name="connsiteX11-1429" fmla="*/ 2546590 w 2546590"/>
                <a:gd name="connsiteY11-1430" fmla="*/ 930459 h 1246888"/>
                <a:gd name="connsiteX0-1431" fmla="*/ 2546590 w 2546590"/>
                <a:gd name="connsiteY0-1432" fmla="*/ 930459 h 1246888"/>
                <a:gd name="connsiteX1-1433" fmla="*/ 2536325 w 2546590"/>
                <a:gd name="connsiteY1-1434" fmla="*/ 844035 h 1246888"/>
                <a:gd name="connsiteX2-1435" fmla="*/ 1255108 w 2546590"/>
                <a:gd name="connsiteY2-1436" fmla="*/ 207 h 1246888"/>
                <a:gd name="connsiteX3-1437" fmla="*/ 1220892 w 2546590"/>
                <a:gd name="connsiteY3-1438" fmla="*/ 36020 h 1246888"/>
                <a:gd name="connsiteX4-1439" fmla="*/ 1030504 w 2546590"/>
                <a:gd name="connsiteY4-1440" fmla="*/ 58341 h 1246888"/>
                <a:gd name="connsiteX5-1441" fmla="*/ 856455 w 2546590"/>
                <a:gd name="connsiteY5-1442" fmla="*/ 42067 h 1246888"/>
                <a:gd name="connsiteX6-1443" fmla="*/ 687478 w 2546590"/>
                <a:gd name="connsiteY6-1444" fmla="*/ 92479 h 1246888"/>
                <a:gd name="connsiteX7-1445" fmla="*/ 0 w 2546590"/>
                <a:gd name="connsiteY7-1446" fmla="*/ 1018166 h 1246888"/>
                <a:gd name="connsiteX8-1447" fmla="*/ 217662 w 2546590"/>
                <a:gd name="connsiteY8-1448" fmla="*/ 1138730 h 1246888"/>
                <a:gd name="connsiteX9-1449" fmla="*/ 420484 w 2546590"/>
                <a:gd name="connsiteY9-1450" fmla="*/ 1191896 h 1246888"/>
                <a:gd name="connsiteX10-1451" fmla="*/ 784129 w 2546590"/>
                <a:gd name="connsiteY10-1452" fmla="*/ 1246888 h 1246888"/>
                <a:gd name="connsiteX11-1453" fmla="*/ 2546590 w 2546590"/>
                <a:gd name="connsiteY11-1454" fmla="*/ 930459 h 1246888"/>
                <a:gd name="connsiteX0-1455" fmla="*/ 2546590 w 2546590"/>
                <a:gd name="connsiteY0-1456" fmla="*/ 930459 h 1246888"/>
                <a:gd name="connsiteX1-1457" fmla="*/ 2536325 w 2546590"/>
                <a:gd name="connsiteY1-1458" fmla="*/ 844035 h 1246888"/>
                <a:gd name="connsiteX2-1459" fmla="*/ 1255108 w 2546590"/>
                <a:gd name="connsiteY2-1460" fmla="*/ 207 h 1246888"/>
                <a:gd name="connsiteX3-1461" fmla="*/ 1220892 w 2546590"/>
                <a:gd name="connsiteY3-1462" fmla="*/ 36020 h 1246888"/>
                <a:gd name="connsiteX4-1463" fmla="*/ 1030504 w 2546590"/>
                <a:gd name="connsiteY4-1464" fmla="*/ 58341 h 1246888"/>
                <a:gd name="connsiteX5-1465" fmla="*/ 856455 w 2546590"/>
                <a:gd name="connsiteY5-1466" fmla="*/ 42067 h 1246888"/>
                <a:gd name="connsiteX6-1467" fmla="*/ 687478 w 2546590"/>
                <a:gd name="connsiteY6-1468" fmla="*/ 92479 h 1246888"/>
                <a:gd name="connsiteX7-1469" fmla="*/ 703890 w 2546590"/>
                <a:gd name="connsiteY7-1470" fmla="*/ 261531 h 1246888"/>
                <a:gd name="connsiteX8-1471" fmla="*/ 0 w 2546590"/>
                <a:gd name="connsiteY8-1472" fmla="*/ 1018166 h 1246888"/>
                <a:gd name="connsiteX9-1473" fmla="*/ 217662 w 2546590"/>
                <a:gd name="connsiteY9-1474" fmla="*/ 1138730 h 1246888"/>
                <a:gd name="connsiteX10-1475" fmla="*/ 420484 w 2546590"/>
                <a:gd name="connsiteY10-1476" fmla="*/ 1191896 h 1246888"/>
                <a:gd name="connsiteX11-1477" fmla="*/ 784129 w 2546590"/>
                <a:gd name="connsiteY11-1478" fmla="*/ 1246888 h 1246888"/>
                <a:gd name="connsiteX12" fmla="*/ 2546590 w 2546590"/>
                <a:gd name="connsiteY12" fmla="*/ 930459 h 1246888"/>
                <a:gd name="connsiteX0-1479" fmla="*/ 2546590 w 2546590"/>
                <a:gd name="connsiteY0-1480" fmla="*/ 930459 h 1246888"/>
                <a:gd name="connsiteX1-1481" fmla="*/ 2536325 w 2546590"/>
                <a:gd name="connsiteY1-1482" fmla="*/ 844035 h 1246888"/>
                <a:gd name="connsiteX2-1483" fmla="*/ 1255108 w 2546590"/>
                <a:gd name="connsiteY2-1484" fmla="*/ 207 h 1246888"/>
                <a:gd name="connsiteX3-1485" fmla="*/ 1220892 w 2546590"/>
                <a:gd name="connsiteY3-1486" fmla="*/ 36020 h 1246888"/>
                <a:gd name="connsiteX4-1487" fmla="*/ 1030504 w 2546590"/>
                <a:gd name="connsiteY4-1488" fmla="*/ 58341 h 1246888"/>
                <a:gd name="connsiteX5-1489" fmla="*/ 856455 w 2546590"/>
                <a:gd name="connsiteY5-1490" fmla="*/ 42067 h 1246888"/>
                <a:gd name="connsiteX6-1491" fmla="*/ 687478 w 2546590"/>
                <a:gd name="connsiteY6-1492" fmla="*/ 92479 h 1246888"/>
                <a:gd name="connsiteX7-1493" fmla="*/ 582436 w 2546590"/>
                <a:gd name="connsiteY7-1494" fmla="*/ 146642 h 1246888"/>
                <a:gd name="connsiteX8-1495" fmla="*/ 0 w 2546590"/>
                <a:gd name="connsiteY8-1496" fmla="*/ 1018166 h 1246888"/>
                <a:gd name="connsiteX9-1497" fmla="*/ 217662 w 2546590"/>
                <a:gd name="connsiteY9-1498" fmla="*/ 1138730 h 1246888"/>
                <a:gd name="connsiteX10-1499" fmla="*/ 420484 w 2546590"/>
                <a:gd name="connsiteY10-1500" fmla="*/ 1191896 h 1246888"/>
                <a:gd name="connsiteX11-1501" fmla="*/ 784129 w 2546590"/>
                <a:gd name="connsiteY11-1502" fmla="*/ 1246888 h 1246888"/>
                <a:gd name="connsiteX12-1503" fmla="*/ 2546590 w 2546590"/>
                <a:gd name="connsiteY12-1504" fmla="*/ 930459 h 1246888"/>
                <a:gd name="connsiteX0-1505" fmla="*/ 2546590 w 2546590"/>
                <a:gd name="connsiteY0-1506" fmla="*/ 930459 h 1246888"/>
                <a:gd name="connsiteX1-1507" fmla="*/ 2536325 w 2546590"/>
                <a:gd name="connsiteY1-1508" fmla="*/ 844035 h 1246888"/>
                <a:gd name="connsiteX2-1509" fmla="*/ 1255108 w 2546590"/>
                <a:gd name="connsiteY2-1510" fmla="*/ 207 h 1246888"/>
                <a:gd name="connsiteX3-1511" fmla="*/ 1220892 w 2546590"/>
                <a:gd name="connsiteY3-1512" fmla="*/ 36020 h 1246888"/>
                <a:gd name="connsiteX4-1513" fmla="*/ 1030504 w 2546590"/>
                <a:gd name="connsiteY4-1514" fmla="*/ 58341 h 1246888"/>
                <a:gd name="connsiteX5-1515" fmla="*/ 856455 w 2546590"/>
                <a:gd name="connsiteY5-1516" fmla="*/ 42067 h 1246888"/>
                <a:gd name="connsiteX6-1517" fmla="*/ 687478 w 2546590"/>
                <a:gd name="connsiteY6-1518" fmla="*/ 92479 h 1246888"/>
                <a:gd name="connsiteX7-1519" fmla="*/ 582436 w 2546590"/>
                <a:gd name="connsiteY7-1520" fmla="*/ 146642 h 1246888"/>
                <a:gd name="connsiteX8-1521" fmla="*/ 0 w 2546590"/>
                <a:gd name="connsiteY8-1522" fmla="*/ 1018166 h 1246888"/>
                <a:gd name="connsiteX9-1523" fmla="*/ 217662 w 2546590"/>
                <a:gd name="connsiteY9-1524" fmla="*/ 1138730 h 1246888"/>
                <a:gd name="connsiteX10-1525" fmla="*/ 420484 w 2546590"/>
                <a:gd name="connsiteY10-1526" fmla="*/ 1191896 h 1246888"/>
                <a:gd name="connsiteX11-1527" fmla="*/ 784129 w 2546590"/>
                <a:gd name="connsiteY11-1528" fmla="*/ 1246888 h 1246888"/>
                <a:gd name="connsiteX12-1529" fmla="*/ 2546590 w 2546590"/>
                <a:gd name="connsiteY12-1530" fmla="*/ 930459 h 1246888"/>
                <a:gd name="connsiteX0-1531" fmla="*/ 2546590 w 2546590"/>
                <a:gd name="connsiteY0-1532" fmla="*/ 930459 h 1246888"/>
                <a:gd name="connsiteX1-1533" fmla="*/ 2536325 w 2546590"/>
                <a:gd name="connsiteY1-1534" fmla="*/ 844035 h 1246888"/>
                <a:gd name="connsiteX2-1535" fmla="*/ 1255108 w 2546590"/>
                <a:gd name="connsiteY2-1536" fmla="*/ 207 h 1246888"/>
                <a:gd name="connsiteX3-1537" fmla="*/ 1220892 w 2546590"/>
                <a:gd name="connsiteY3-1538" fmla="*/ 36020 h 1246888"/>
                <a:gd name="connsiteX4-1539" fmla="*/ 1030504 w 2546590"/>
                <a:gd name="connsiteY4-1540" fmla="*/ 58341 h 1246888"/>
                <a:gd name="connsiteX5-1541" fmla="*/ 856455 w 2546590"/>
                <a:gd name="connsiteY5-1542" fmla="*/ 42067 h 1246888"/>
                <a:gd name="connsiteX6-1543" fmla="*/ 687478 w 2546590"/>
                <a:gd name="connsiteY6-1544" fmla="*/ 92479 h 1246888"/>
                <a:gd name="connsiteX7-1545" fmla="*/ 582436 w 2546590"/>
                <a:gd name="connsiteY7-1546" fmla="*/ 146642 h 1246888"/>
                <a:gd name="connsiteX8-1547" fmla="*/ 0 w 2546590"/>
                <a:gd name="connsiteY8-1548" fmla="*/ 1018166 h 1246888"/>
                <a:gd name="connsiteX9-1549" fmla="*/ 217662 w 2546590"/>
                <a:gd name="connsiteY9-1550" fmla="*/ 1138730 h 1246888"/>
                <a:gd name="connsiteX10-1551" fmla="*/ 420484 w 2546590"/>
                <a:gd name="connsiteY10-1552" fmla="*/ 1191896 h 1246888"/>
                <a:gd name="connsiteX11-1553" fmla="*/ 784129 w 2546590"/>
                <a:gd name="connsiteY11-1554" fmla="*/ 1246888 h 1246888"/>
                <a:gd name="connsiteX12-1555" fmla="*/ 2546590 w 2546590"/>
                <a:gd name="connsiteY12-1556" fmla="*/ 930459 h 1246888"/>
                <a:gd name="connsiteX0-1557" fmla="*/ 2546590 w 2546590"/>
                <a:gd name="connsiteY0-1558" fmla="*/ 930459 h 1246888"/>
                <a:gd name="connsiteX1-1559" fmla="*/ 2536325 w 2546590"/>
                <a:gd name="connsiteY1-1560" fmla="*/ 844035 h 1246888"/>
                <a:gd name="connsiteX2-1561" fmla="*/ 1255108 w 2546590"/>
                <a:gd name="connsiteY2-1562" fmla="*/ 207 h 1246888"/>
                <a:gd name="connsiteX3-1563" fmla="*/ 1220892 w 2546590"/>
                <a:gd name="connsiteY3-1564" fmla="*/ 36020 h 1246888"/>
                <a:gd name="connsiteX4-1565" fmla="*/ 1030504 w 2546590"/>
                <a:gd name="connsiteY4-1566" fmla="*/ 58341 h 1246888"/>
                <a:gd name="connsiteX5-1567" fmla="*/ 856455 w 2546590"/>
                <a:gd name="connsiteY5-1568" fmla="*/ 42067 h 1246888"/>
                <a:gd name="connsiteX6-1569" fmla="*/ 687478 w 2546590"/>
                <a:gd name="connsiteY6-1570" fmla="*/ 92479 h 1246888"/>
                <a:gd name="connsiteX7-1571" fmla="*/ 582436 w 2546590"/>
                <a:gd name="connsiteY7-1572" fmla="*/ 146642 h 1246888"/>
                <a:gd name="connsiteX8-1573" fmla="*/ 533198 w 2546590"/>
                <a:gd name="connsiteY8-1574" fmla="*/ 323899 h 1246888"/>
                <a:gd name="connsiteX9-1575" fmla="*/ 0 w 2546590"/>
                <a:gd name="connsiteY9-1576" fmla="*/ 1018166 h 1246888"/>
                <a:gd name="connsiteX10-1577" fmla="*/ 217662 w 2546590"/>
                <a:gd name="connsiteY10-1578" fmla="*/ 1138730 h 1246888"/>
                <a:gd name="connsiteX11-1579" fmla="*/ 420484 w 2546590"/>
                <a:gd name="connsiteY11-1580" fmla="*/ 1191896 h 1246888"/>
                <a:gd name="connsiteX12-1581" fmla="*/ 784129 w 2546590"/>
                <a:gd name="connsiteY12-1582" fmla="*/ 1246888 h 1246888"/>
                <a:gd name="connsiteX13" fmla="*/ 2546590 w 2546590"/>
                <a:gd name="connsiteY13" fmla="*/ 930459 h 1246888"/>
                <a:gd name="connsiteX0-1583" fmla="*/ 2546590 w 2546590"/>
                <a:gd name="connsiteY0-1584" fmla="*/ 930459 h 1246888"/>
                <a:gd name="connsiteX1-1585" fmla="*/ 2536325 w 2546590"/>
                <a:gd name="connsiteY1-1586" fmla="*/ 844035 h 1246888"/>
                <a:gd name="connsiteX2-1587" fmla="*/ 1255108 w 2546590"/>
                <a:gd name="connsiteY2-1588" fmla="*/ 207 h 1246888"/>
                <a:gd name="connsiteX3-1589" fmla="*/ 1220892 w 2546590"/>
                <a:gd name="connsiteY3-1590" fmla="*/ 36020 h 1246888"/>
                <a:gd name="connsiteX4-1591" fmla="*/ 1030504 w 2546590"/>
                <a:gd name="connsiteY4-1592" fmla="*/ 58341 h 1246888"/>
                <a:gd name="connsiteX5-1593" fmla="*/ 856455 w 2546590"/>
                <a:gd name="connsiteY5-1594" fmla="*/ 42067 h 1246888"/>
                <a:gd name="connsiteX6-1595" fmla="*/ 687478 w 2546590"/>
                <a:gd name="connsiteY6-1596" fmla="*/ 92479 h 1246888"/>
                <a:gd name="connsiteX7-1597" fmla="*/ 582436 w 2546590"/>
                <a:gd name="connsiteY7-1598" fmla="*/ 146642 h 1246888"/>
                <a:gd name="connsiteX8-1599" fmla="*/ 424874 w 2546590"/>
                <a:gd name="connsiteY8-1600" fmla="*/ 263172 h 1246888"/>
                <a:gd name="connsiteX9-1601" fmla="*/ 0 w 2546590"/>
                <a:gd name="connsiteY9-1602" fmla="*/ 1018166 h 1246888"/>
                <a:gd name="connsiteX10-1603" fmla="*/ 217662 w 2546590"/>
                <a:gd name="connsiteY10-1604" fmla="*/ 1138730 h 1246888"/>
                <a:gd name="connsiteX11-1605" fmla="*/ 420484 w 2546590"/>
                <a:gd name="connsiteY11-1606" fmla="*/ 1191896 h 1246888"/>
                <a:gd name="connsiteX12-1607" fmla="*/ 784129 w 2546590"/>
                <a:gd name="connsiteY12-1608" fmla="*/ 1246888 h 1246888"/>
                <a:gd name="connsiteX13-1609" fmla="*/ 2546590 w 2546590"/>
                <a:gd name="connsiteY13-1610" fmla="*/ 930459 h 1246888"/>
                <a:gd name="connsiteX0-1611" fmla="*/ 2546590 w 2546590"/>
                <a:gd name="connsiteY0-1612" fmla="*/ 930459 h 1246888"/>
                <a:gd name="connsiteX1-1613" fmla="*/ 2536325 w 2546590"/>
                <a:gd name="connsiteY1-1614" fmla="*/ 844035 h 1246888"/>
                <a:gd name="connsiteX2-1615" fmla="*/ 1255108 w 2546590"/>
                <a:gd name="connsiteY2-1616" fmla="*/ 207 h 1246888"/>
                <a:gd name="connsiteX3-1617" fmla="*/ 1220892 w 2546590"/>
                <a:gd name="connsiteY3-1618" fmla="*/ 36020 h 1246888"/>
                <a:gd name="connsiteX4-1619" fmla="*/ 1030504 w 2546590"/>
                <a:gd name="connsiteY4-1620" fmla="*/ 58341 h 1246888"/>
                <a:gd name="connsiteX5-1621" fmla="*/ 856455 w 2546590"/>
                <a:gd name="connsiteY5-1622" fmla="*/ 42067 h 1246888"/>
                <a:gd name="connsiteX6-1623" fmla="*/ 687478 w 2546590"/>
                <a:gd name="connsiteY6-1624" fmla="*/ 92479 h 1246888"/>
                <a:gd name="connsiteX7-1625" fmla="*/ 582436 w 2546590"/>
                <a:gd name="connsiteY7-1626" fmla="*/ 146642 h 1246888"/>
                <a:gd name="connsiteX8-1627" fmla="*/ 424874 w 2546590"/>
                <a:gd name="connsiteY8-1628" fmla="*/ 263172 h 1246888"/>
                <a:gd name="connsiteX9-1629" fmla="*/ 0 w 2546590"/>
                <a:gd name="connsiteY9-1630" fmla="*/ 1018166 h 1246888"/>
                <a:gd name="connsiteX10-1631" fmla="*/ 217662 w 2546590"/>
                <a:gd name="connsiteY10-1632" fmla="*/ 1138730 h 1246888"/>
                <a:gd name="connsiteX11-1633" fmla="*/ 420484 w 2546590"/>
                <a:gd name="connsiteY11-1634" fmla="*/ 1191896 h 1246888"/>
                <a:gd name="connsiteX12-1635" fmla="*/ 784129 w 2546590"/>
                <a:gd name="connsiteY12-1636" fmla="*/ 1246888 h 1246888"/>
                <a:gd name="connsiteX13-1637" fmla="*/ 2546590 w 2546590"/>
                <a:gd name="connsiteY13-1638" fmla="*/ 930459 h 1246888"/>
                <a:gd name="connsiteX0-1639" fmla="*/ 2546590 w 2546590"/>
                <a:gd name="connsiteY0-1640" fmla="*/ 930459 h 1246888"/>
                <a:gd name="connsiteX1-1641" fmla="*/ 2536325 w 2546590"/>
                <a:gd name="connsiteY1-1642" fmla="*/ 844035 h 1246888"/>
                <a:gd name="connsiteX2-1643" fmla="*/ 1255108 w 2546590"/>
                <a:gd name="connsiteY2-1644" fmla="*/ 207 h 1246888"/>
                <a:gd name="connsiteX3-1645" fmla="*/ 1220892 w 2546590"/>
                <a:gd name="connsiteY3-1646" fmla="*/ 36020 h 1246888"/>
                <a:gd name="connsiteX4-1647" fmla="*/ 1030504 w 2546590"/>
                <a:gd name="connsiteY4-1648" fmla="*/ 58341 h 1246888"/>
                <a:gd name="connsiteX5-1649" fmla="*/ 856455 w 2546590"/>
                <a:gd name="connsiteY5-1650" fmla="*/ 42067 h 1246888"/>
                <a:gd name="connsiteX6-1651" fmla="*/ 687478 w 2546590"/>
                <a:gd name="connsiteY6-1652" fmla="*/ 92479 h 1246888"/>
                <a:gd name="connsiteX7-1653" fmla="*/ 570947 w 2546590"/>
                <a:gd name="connsiteY7-1654" fmla="*/ 149925 h 1246888"/>
                <a:gd name="connsiteX8-1655" fmla="*/ 424874 w 2546590"/>
                <a:gd name="connsiteY8-1656" fmla="*/ 263172 h 1246888"/>
                <a:gd name="connsiteX9-1657" fmla="*/ 0 w 2546590"/>
                <a:gd name="connsiteY9-1658" fmla="*/ 1018166 h 1246888"/>
                <a:gd name="connsiteX10-1659" fmla="*/ 217662 w 2546590"/>
                <a:gd name="connsiteY10-1660" fmla="*/ 1138730 h 1246888"/>
                <a:gd name="connsiteX11-1661" fmla="*/ 420484 w 2546590"/>
                <a:gd name="connsiteY11-1662" fmla="*/ 1191896 h 1246888"/>
                <a:gd name="connsiteX12-1663" fmla="*/ 784129 w 2546590"/>
                <a:gd name="connsiteY12-1664" fmla="*/ 1246888 h 1246888"/>
                <a:gd name="connsiteX13-1665" fmla="*/ 2546590 w 2546590"/>
                <a:gd name="connsiteY13-1666" fmla="*/ 930459 h 1246888"/>
                <a:gd name="connsiteX0-1667" fmla="*/ 2546590 w 2546590"/>
                <a:gd name="connsiteY0-1668" fmla="*/ 930459 h 1246888"/>
                <a:gd name="connsiteX1-1669" fmla="*/ 2536325 w 2546590"/>
                <a:gd name="connsiteY1-1670" fmla="*/ 844035 h 1246888"/>
                <a:gd name="connsiteX2-1671" fmla="*/ 1255108 w 2546590"/>
                <a:gd name="connsiteY2-1672" fmla="*/ 207 h 1246888"/>
                <a:gd name="connsiteX3-1673" fmla="*/ 1220892 w 2546590"/>
                <a:gd name="connsiteY3-1674" fmla="*/ 36020 h 1246888"/>
                <a:gd name="connsiteX4-1675" fmla="*/ 1030504 w 2546590"/>
                <a:gd name="connsiteY4-1676" fmla="*/ 58341 h 1246888"/>
                <a:gd name="connsiteX5-1677" fmla="*/ 856455 w 2546590"/>
                <a:gd name="connsiteY5-1678" fmla="*/ 42067 h 1246888"/>
                <a:gd name="connsiteX6-1679" fmla="*/ 687478 w 2546590"/>
                <a:gd name="connsiteY6-1680" fmla="*/ 92479 h 1246888"/>
                <a:gd name="connsiteX7-1681" fmla="*/ 570947 w 2546590"/>
                <a:gd name="connsiteY7-1682" fmla="*/ 149925 h 1246888"/>
                <a:gd name="connsiteX8-1683" fmla="*/ 424874 w 2546590"/>
                <a:gd name="connsiteY8-1684" fmla="*/ 263172 h 1246888"/>
                <a:gd name="connsiteX9-1685" fmla="*/ 0 w 2546590"/>
                <a:gd name="connsiteY9-1686" fmla="*/ 1018166 h 1246888"/>
                <a:gd name="connsiteX10-1687" fmla="*/ 217662 w 2546590"/>
                <a:gd name="connsiteY10-1688" fmla="*/ 1138730 h 1246888"/>
                <a:gd name="connsiteX11-1689" fmla="*/ 420484 w 2546590"/>
                <a:gd name="connsiteY11-1690" fmla="*/ 1191896 h 1246888"/>
                <a:gd name="connsiteX12-1691" fmla="*/ 784129 w 2546590"/>
                <a:gd name="connsiteY12-1692" fmla="*/ 1246888 h 1246888"/>
                <a:gd name="connsiteX13-1693" fmla="*/ 2546590 w 2546590"/>
                <a:gd name="connsiteY13-1694" fmla="*/ 930459 h 1246888"/>
                <a:gd name="connsiteX0-1695" fmla="*/ 2546590 w 2546590"/>
                <a:gd name="connsiteY0-1696" fmla="*/ 930459 h 1246888"/>
                <a:gd name="connsiteX1-1697" fmla="*/ 2536325 w 2546590"/>
                <a:gd name="connsiteY1-1698" fmla="*/ 844035 h 1246888"/>
                <a:gd name="connsiteX2-1699" fmla="*/ 1255108 w 2546590"/>
                <a:gd name="connsiteY2-1700" fmla="*/ 207 h 1246888"/>
                <a:gd name="connsiteX3-1701" fmla="*/ 1220892 w 2546590"/>
                <a:gd name="connsiteY3-1702" fmla="*/ 36020 h 1246888"/>
                <a:gd name="connsiteX4-1703" fmla="*/ 1030504 w 2546590"/>
                <a:gd name="connsiteY4-1704" fmla="*/ 58341 h 1246888"/>
                <a:gd name="connsiteX5-1705" fmla="*/ 856455 w 2546590"/>
                <a:gd name="connsiteY5-1706" fmla="*/ 42067 h 1246888"/>
                <a:gd name="connsiteX6-1707" fmla="*/ 687478 w 2546590"/>
                <a:gd name="connsiteY6-1708" fmla="*/ 92479 h 1246888"/>
                <a:gd name="connsiteX7-1709" fmla="*/ 570947 w 2546590"/>
                <a:gd name="connsiteY7-1710" fmla="*/ 149925 h 1246888"/>
                <a:gd name="connsiteX8-1711" fmla="*/ 424874 w 2546590"/>
                <a:gd name="connsiteY8-1712" fmla="*/ 263172 h 1246888"/>
                <a:gd name="connsiteX9-1713" fmla="*/ 0 w 2546590"/>
                <a:gd name="connsiteY9-1714" fmla="*/ 1018166 h 1246888"/>
                <a:gd name="connsiteX10-1715" fmla="*/ 217662 w 2546590"/>
                <a:gd name="connsiteY10-1716" fmla="*/ 1138730 h 1246888"/>
                <a:gd name="connsiteX11-1717" fmla="*/ 420484 w 2546590"/>
                <a:gd name="connsiteY11-1718" fmla="*/ 1191896 h 1246888"/>
                <a:gd name="connsiteX12-1719" fmla="*/ 784129 w 2546590"/>
                <a:gd name="connsiteY12-1720" fmla="*/ 1246888 h 1246888"/>
                <a:gd name="connsiteX13-1721" fmla="*/ 2546590 w 2546590"/>
                <a:gd name="connsiteY13-1722" fmla="*/ 930459 h 1246888"/>
                <a:gd name="connsiteX0-1723" fmla="*/ 2546590 w 2546590"/>
                <a:gd name="connsiteY0-1724" fmla="*/ 930459 h 1246888"/>
                <a:gd name="connsiteX1-1725" fmla="*/ 2536325 w 2546590"/>
                <a:gd name="connsiteY1-1726" fmla="*/ 844035 h 1246888"/>
                <a:gd name="connsiteX2-1727" fmla="*/ 1255108 w 2546590"/>
                <a:gd name="connsiteY2-1728" fmla="*/ 207 h 1246888"/>
                <a:gd name="connsiteX3-1729" fmla="*/ 1220892 w 2546590"/>
                <a:gd name="connsiteY3-1730" fmla="*/ 36020 h 1246888"/>
                <a:gd name="connsiteX4-1731" fmla="*/ 1030504 w 2546590"/>
                <a:gd name="connsiteY4-1732" fmla="*/ 58341 h 1246888"/>
                <a:gd name="connsiteX5-1733" fmla="*/ 856455 w 2546590"/>
                <a:gd name="connsiteY5-1734" fmla="*/ 42067 h 1246888"/>
                <a:gd name="connsiteX6-1735" fmla="*/ 687478 w 2546590"/>
                <a:gd name="connsiteY6-1736" fmla="*/ 92479 h 1246888"/>
                <a:gd name="connsiteX7-1737" fmla="*/ 570947 w 2546590"/>
                <a:gd name="connsiteY7-1738" fmla="*/ 149925 h 1246888"/>
                <a:gd name="connsiteX8-1739" fmla="*/ 424874 w 2546590"/>
                <a:gd name="connsiteY8-1740" fmla="*/ 263172 h 1246888"/>
                <a:gd name="connsiteX9-1741" fmla="*/ 0 w 2546590"/>
                <a:gd name="connsiteY9-1742" fmla="*/ 1018166 h 1246888"/>
                <a:gd name="connsiteX10-1743" fmla="*/ 217662 w 2546590"/>
                <a:gd name="connsiteY10-1744" fmla="*/ 1138730 h 1246888"/>
                <a:gd name="connsiteX11-1745" fmla="*/ 420484 w 2546590"/>
                <a:gd name="connsiteY11-1746" fmla="*/ 1191896 h 1246888"/>
                <a:gd name="connsiteX12-1747" fmla="*/ 784129 w 2546590"/>
                <a:gd name="connsiteY12-1748" fmla="*/ 1246888 h 1246888"/>
                <a:gd name="connsiteX13-1749" fmla="*/ 2546590 w 2546590"/>
                <a:gd name="connsiteY13-1750" fmla="*/ 930459 h 1246888"/>
                <a:gd name="connsiteX0-1751" fmla="*/ 2546590 w 2546590"/>
                <a:gd name="connsiteY0-1752" fmla="*/ 930459 h 1246888"/>
                <a:gd name="connsiteX1-1753" fmla="*/ 2536325 w 2546590"/>
                <a:gd name="connsiteY1-1754" fmla="*/ 844035 h 1246888"/>
                <a:gd name="connsiteX2-1755" fmla="*/ 1255108 w 2546590"/>
                <a:gd name="connsiteY2-1756" fmla="*/ 207 h 1246888"/>
                <a:gd name="connsiteX3-1757" fmla="*/ 1220892 w 2546590"/>
                <a:gd name="connsiteY3-1758" fmla="*/ 36020 h 1246888"/>
                <a:gd name="connsiteX4-1759" fmla="*/ 1030504 w 2546590"/>
                <a:gd name="connsiteY4-1760" fmla="*/ 58341 h 1246888"/>
                <a:gd name="connsiteX5-1761" fmla="*/ 856455 w 2546590"/>
                <a:gd name="connsiteY5-1762" fmla="*/ 42067 h 1246888"/>
                <a:gd name="connsiteX6-1763" fmla="*/ 687478 w 2546590"/>
                <a:gd name="connsiteY6-1764" fmla="*/ 92479 h 1246888"/>
                <a:gd name="connsiteX7-1765" fmla="*/ 570947 w 2546590"/>
                <a:gd name="connsiteY7-1766" fmla="*/ 149925 h 1246888"/>
                <a:gd name="connsiteX8-1767" fmla="*/ 424874 w 2546590"/>
                <a:gd name="connsiteY8-1768" fmla="*/ 263172 h 1246888"/>
                <a:gd name="connsiteX9-1769" fmla="*/ 0 w 2546590"/>
                <a:gd name="connsiteY9-1770" fmla="*/ 1018166 h 1246888"/>
                <a:gd name="connsiteX10-1771" fmla="*/ 217662 w 2546590"/>
                <a:gd name="connsiteY10-1772" fmla="*/ 1138730 h 1246888"/>
                <a:gd name="connsiteX11-1773" fmla="*/ 420484 w 2546590"/>
                <a:gd name="connsiteY11-1774" fmla="*/ 1191896 h 1246888"/>
                <a:gd name="connsiteX12-1775" fmla="*/ 784129 w 2546590"/>
                <a:gd name="connsiteY12-1776" fmla="*/ 1246888 h 1246888"/>
                <a:gd name="connsiteX13-1777" fmla="*/ 2546590 w 2546590"/>
                <a:gd name="connsiteY13-1778" fmla="*/ 930459 h 1246888"/>
                <a:gd name="connsiteX0-1779" fmla="*/ 2546590 w 2546590"/>
                <a:gd name="connsiteY0-1780" fmla="*/ 930459 h 1246888"/>
                <a:gd name="connsiteX1-1781" fmla="*/ 2536325 w 2546590"/>
                <a:gd name="connsiteY1-1782" fmla="*/ 844035 h 1246888"/>
                <a:gd name="connsiteX2-1783" fmla="*/ 1255108 w 2546590"/>
                <a:gd name="connsiteY2-1784" fmla="*/ 207 h 1246888"/>
                <a:gd name="connsiteX3-1785" fmla="*/ 1220892 w 2546590"/>
                <a:gd name="connsiteY3-1786" fmla="*/ 36020 h 1246888"/>
                <a:gd name="connsiteX4-1787" fmla="*/ 1030504 w 2546590"/>
                <a:gd name="connsiteY4-1788" fmla="*/ 58341 h 1246888"/>
                <a:gd name="connsiteX5-1789" fmla="*/ 856455 w 2546590"/>
                <a:gd name="connsiteY5-1790" fmla="*/ 42067 h 1246888"/>
                <a:gd name="connsiteX6-1791" fmla="*/ 687478 w 2546590"/>
                <a:gd name="connsiteY6-1792" fmla="*/ 92479 h 1246888"/>
                <a:gd name="connsiteX7-1793" fmla="*/ 570947 w 2546590"/>
                <a:gd name="connsiteY7-1794" fmla="*/ 149925 h 1246888"/>
                <a:gd name="connsiteX8-1795" fmla="*/ 424874 w 2546590"/>
                <a:gd name="connsiteY8-1796" fmla="*/ 263172 h 1246888"/>
                <a:gd name="connsiteX9-1797" fmla="*/ 393690 w 2546590"/>
                <a:gd name="connsiteY9-1798" fmla="*/ 463407 h 1246888"/>
                <a:gd name="connsiteX10-1799" fmla="*/ 0 w 2546590"/>
                <a:gd name="connsiteY10-1800" fmla="*/ 1018166 h 1246888"/>
                <a:gd name="connsiteX11-1801" fmla="*/ 217662 w 2546590"/>
                <a:gd name="connsiteY11-1802" fmla="*/ 1138730 h 1246888"/>
                <a:gd name="connsiteX12-1803" fmla="*/ 420484 w 2546590"/>
                <a:gd name="connsiteY12-1804" fmla="*/ 1191896 h 1246888"/>
                <a:gd name="connsiteX13-1805" fmla="*/ 784129 w 2546590"/>
                <a:gd name="connsiteY13-1806" fmla="*/ 1246888 h 1246888"/>
                <a:gd name="connsiteX14" fmla="*/ 2546590 w 2546590"/>
                <a:gd name="connsiteY14" fmla="*/ 930459 h 1246888"/>
                <a:gd name="connsiteX0-1807" fmla="*/ 2546590 w 2546590"/>
                <a:gd name="connsiteY0-1808" fmla="*/ 930459 h 1246888"/>
                <a:gd name="connsiteX1-1809" fmla="*/ 2536325 w 2546590"/>
                <a:gd name="connsiteY1-1810" fmla="*/ 844035 h 1246888"/>
                <a:gd name="connsiteX2-1811" fmla="*/ 1255108 w 2546590"/>
                <a:gd name="connsiteY2-1812" fmla="*/ 207 h 1246888"/>
                <a:gd name="connsiteX3-1813" fmla="*/ 1220892 w 2546590"/>
                <a:gd name="connsiteY3-1814" fmla="*/ 36020 h 1246888"/>
                <a:gd name="connsiteX4-1815" fmla="*/ 1030504 w 2546590"/>
                <a:gd name="connsiteY4-1816" fmla="*/ 58341 h 1246888"/>
                <a:gd name="connsiteX5-1817" fmla="*/ 856455 w 2546590"/>
                <a:gd name="connsiteY5-1818" fmla="*/ 42067 h 1246888"/>
                <a:gd name="connsiteX6-1819" fmla="*/ 687478 w 2546590"/>
                <a:gd name="connsiteY6-1820" fmla="*/ 92479 h 1246888"/>
                <a:gd name="connsiteX7-1821" fmla="*/ 570947 w 2546590"/>
                <a:gd name="connsiteY7-1822" fmla="*/ 149925 h 1246888"/>
                <a:gd name="connsiteX8-1823" fmla="*/ 424874 w 2546590"/>
                <a:gd name="connsiteY8-1824" fmla="*/ 263172 h 1246888"/>
                <a:gd name="connsiteX9-1825" fmla="*/ 328039 w 2546590"/>
                <a:gd name="connsiteY9-1826" fmla="*/ 358366 h 1246888"/>
                <a:gd name="connsiteX10-1827" fmla="*/ 0 w 2546590"/>
                <a:gd name="connsiteY10-1828" fmla="*/ 1018166 h 1246888"/>
                <a:gd name="connsiteX11-1829" fmla="*/ 217662 w 2546590"/>
                <a:gd name="connsiteY11-1830" fmla="*/ 1138730 h 1246888"/>
                <a:gd name="connsiteX12-1831" fmla="*/ 420484 w 2546590"/>
                <a:gd name="connsiteY12-1832" fmla="*/ 1191896 h 1246888"/>
                <a:gd name="connsiteX13-1833" fmla="*/ 784129 w 2546590"/>
                <a:gd name="connsiteY13-1834" fmla="*/ 1246888 h 1246888"/>
                <a:gd name="connsiteX14-1835" fmla="*/ 2546590 w 2546590"/>
                <a:gd name="connsiteY14-1836" fmla="*/ 930459 h 1246888"/>
                <a:gd name="connsiteX0-1837" fmla="*/ 2546590 w 2546590"/>
                <a:gd name="connsiteY0-1838" fmla="*/ 930459 h 1246888"/>
                <a:gd name="connsiteX1-1839" fmla="*/ 2536325 w 2546590"/>
                <a:gd name="connsiteY1-1840" fmla="*/ 844035 h 1246888"/>
                <a:gd name="connsiteX2-1841" fmla="*/ 1255108 w 2546590"/>
                <a:gd name="connsiteY2-1842" fmla="*/ 207 h 1246888"/>
                <a:gd name="connsiteX3-1843" fmla="*/ 1220892 w 2546590"/>
                <a:gd name="connsiteY3-1844" fmla="*/ 36020 h 1246888"/>
                <a:gd name="connsiteX4-1845" fmla="*/ 1030504 w 2546590"/>
                <a:gd name="connsiteY4-1846" fmla="*/ 58341 h 1246888"/>
                <a:gd name="connsiteX5-1847" fmla="*/ 856455 w 2546590"/>
                <a:gd name="connsiteY5-1848" fmla="*/ 42067 h 1246888"/>
                <a:gd name="connsiteX6-1849" fmla="*/ 687478 w 2546590"/>
                <a:gd name="connsiteY6-1850" fmla="*/ 92479 h 1246888"/>
                <a:gd name="connsiteX7-1851" fmla="*/ 570947 w 2546590"/>
                <a:gd name="connsiteY7-1852" fmla="*/ 149925 h 1246888"/>
                <a:gd name="connsiteX8-1853" fmla="*/ 424874 w 2546590"/>
                <a:gd name="connsiteY8-1854" fmla="*/ 263172 h 1246888"/>
                <a:gd name="connsiteX9-1855" fmla="*/ 328039 w 2546590"/>
                <a:gd name="connsiteY9-1856" fmla="*/ 358366 h 1246888"/>
                <a:gd name="connsiteX10-1857" fmla="*/ 0 w 2546590"/>
                <a:gd name="connsiteY10-1858" fmla="*/ 1018166 h 1246888"/>
                <a:gd name="connsiteX11-1859" fmla="*/ 217662 w 2546590"/>
                <a:gd name="connsiteY11-1860" fmla="*/ 1138730 h 1246888"/>
                <a:gd name="connsiteX12-1861" fmla="*/ 420484 w 2546590"/>
                <a:gd name="connsiteY12-1862" fmla="*/ 1191896 h 1246888"/>
                <a:gd name="connsiteX13-1863" fmla="*/ 784129 w 2546590"/>
                <a:gd name="connsiteY13-1864" fmla="*/ 1246888 h 1246888"/>
                <a:gd name="connsiteX14-1865" fmla="*/ 2546590 w 2546590"/>
                <a:gd name="connsiteY14-1866" fmla="*/ 930459 h 1246888"/>
                <a:gd name="connsiteX0-1867" fmla="*/ 2546590 w 2546590"/>
                <a:gd name="connsiteY0-1868" fmla="*/ 930459 h 1246888"/>
                <a:gd name="connsiteX1-1869" fmla="*/ 2536325 w 2546590"/>
                <a:gd name="connsiteY1-1870" fmla="*/ 844035 h 1246888"/>
                <a:gd name="connsiteX2-1871" fmla="*/ 1255108 w 2546590"/>
                <a:gd name="connsiteY2-1872" fmla="*/ 207 h 1246888"/>
                <a:gd name="connsiteX3-1873" fmla="*/ 1220892 w 2546590"/>
                <a:gd name="connsiteY3-1874" fmla="*/ 36020 h 1246888"/>
                <a:gd name="connsiteX4-1875" fmla="*/ 1030504 w 2546590"/>
                <a:gd name="connsiteY4-1876" fmla="*/ 58341 h 1246888"/>
                <a:gd name="connsiteX5-1877" fmla="*/ 856455 w 2546590"/>
                <a:gd name="connsiteY5-1878" fmla="*/ 42067 h 1246888"/>
                <a:gd name="connsiteX6-1879" fmla="*/ 687478 w 2546590"/>
                <a:gd name="connsiteY6-1880" fmla="*/ 92479 h 1246888"/>
                <a:gd name="connsiteX7-1881" fmla="*/ 570947 w 2546590"/>
                <a:gd name="connsiteY7-1882" fmla="*/ 149925 h 1246888"/>
                <a:gd name="connsiteX8-1883" fmla="*/ 424874 w 2546590"/>
                <a:gd name="connsiteY8-1884" fmla="*/ 263172 h 1246888"/>
                <a:gd name="connsiteX9-1885" fmla="*/ 328039 w 2546590"/>
                <a:gd name="connsiteY9-1886" fmla="*/ 358366 h 1246888"/>
                <a:gd name="connsiteX10-1887" fmla="*/ 0 w 2546590"/>
                <a:gd name="connsiteY10-1888" fmla="*/ 1018166 h 1246888"/>
                <a:gd name="connsiteX11-1889" fmla="*/ 217662 w 2546590"/>
                <a:gd name="connsiteY11-1890" fmla="*/ 1138730 h 1246888"/>
                <a:gd name="connsiteX12-1891" fmla="*/ 420484 w 2546590"/>
                <a:gd name="connsiteY12-1892" fmla="*/ 1191896 h 1246888"/>
                <a:gd name="connsiteX13-1893" fmla="*/ 784129 w 2546590"/>
                <a:gd name="connsiteY13-1894" fmla="*/ 1246888 h 1246888"/>
                <a:gd name="connsiteX14-1895" fmla="*/ 2546590 w 2546590"/>
                <a:gd name="connsiteY14-1896" fmla="*/ 930459 h 1246888"/>
                <a:gd name="connsiteX0-1897" fmla="*/ 2546590 w 2546590"/>
                <a:gd name="connsiteY0-1898" fmla="*/ 930459 h 1246888"/>
                <a:gd name="connsiteX1-1899" fmla="*/ 2536325 w 2546590"/>
                <a:gd name="connsiteY1-1900" fmla="*/ 844035 h 1246888"/>
                <a:gd name="connsiteX2-1901" fmla="*/ 1255108 w 2546590"/>
                <a:gd name="connsiteY2-1902" fmla="*/ 207 h 1246888"/>
                <a:gd name="connsiteX3-1903" fmla="*/ 1220892 w 2546590"/>
                <a:gd name="connsiteY3-1904" fmla="*/ 36020 h 1246888"/>
                <a:gd name="connsiteX4-1905" fmla="*/ 1030504 w 2546590"/>
                <a:gd name="connsiteY4-1906" fmla="*/ 58341 h 1246888"/>
                <a:gd name="connsiteX5-1907" fmla="*/ 856455 w 2546590"/>
                <a:gd name="connsiteY5-1908" fmla="*/ 42067 h 1246888"/>
                <a:gd name="connsiteX6-1909" fmla="*/ 687478 w 2546590"/>
                <a:gd name="connsiteY6-1910" fmla="*/ 92479 h 1246888"/>
                <a:gd name="connsiteX7-1911" fmla="*/ 570947 w 2546590"/>
                <a:gd name="connsiteY7-1912" fmla="*/ 149925 h 1246888"/>
                <a:gd name="connsiteX8-1913" fmla="*/ 424874 w 2546590"/>
                <a:gd name="connsiteY8-1914" fmla="*/ 263172 h 1246888"/>
                <a:gd name="connsiteX9-1915" fmla="*/ 328039 w 2546590"/>
                <a:gd name="connsiteY9-1916" fmla="*/ 358366 h 1246888"/>
                <a:gd name="connsiteX10-1917" fmla="*/ 0 w 2546590"/>
                <a:gd name="connsiteY10-1918" fmla="*/ 1018166 h 1246888"/>
                <a:gd name="connsiteX11-1919" fmla="*/ 217662 w 2546590"/>
                <a:gd name="connsiteY11-1920" fmla="*/ 1138730 h 1246888"/>
                <a:gd name="connsiteX12-1921" fmla="*/ 420484 w 2546590"/>
                <a:gd name="connsiteY12-1922" fmla="*/ 1191896 h 1246888"/>
                <a:gd name="connsiteX13-1923" fmla="*/ 784129 w 2546590"/>
                <a:gd name="connsiteY13-1924" fmla="*/ 1246888 h 1246888"/>
                <a:gd name="connsiteX14-1925" fmla="*/ 2546590 w 2546590"/>
                <a:gd name="connsiteY14-1926" fmla="*/ 930459 h 1246888"/>
                <a:gd name="connsiteX0-1927" fmla="*/ 2546590 w 2546590"/>
                <a:gd name="connsiteY0-1928" fmla="*/ 930459 h 1246888"/>
                <a:gd name="connsiteX1-1929" fmla="*/ 2536325 w 2546590"/>
                <a:gd name="connsiteY1-1930" fmla="*/ 844035 h 1246888"/>
                <a:gd name="connsiteX2-1931" fmla="*/ 1255108 w 2546590"/>
                <a:gd name="connsiteY2-1932" fmla="*/ 207 h 1246888"/>
                <a:gd name="connsiteX3-1933" fmla="*/ 1220892 w 2546590"/>
                <a:gd name="connsiteY3-1934" fmla="*/ 36020 h 1246888"/>
                <a:gd name="connsiteX4-1935" fmla="*/ 1030504 w 2546590"/>
                <a:gd name="connsiteY4-1936" fmla="*/ 58341 h 1246888"/>
                <a:gd name="connsiteX5-1937" fmla="*/ 856455 w 2546590"/>
                <a:gd name="connsiteY5-1938" fmla="*/ 42067 h 1246888"/>
                <a:gd name="connsiteX6-1939" fmla="*/ 687478 w 2546590"/>
                <a:gd name="connsiteY6-1940" fmla="*/ 92479 h 1246888"/>
                <a:gd name="connsiteX7-1941" fmla="*/ 570947 w 2546590"/>
                <a:gd name="connsiteY7-1942" fmla="*/ 149925 h 1246888"/>
                <a:gd name="connsiteX8-1943" fmla="*/ 424874 w 2546590"/>
                <a:gd name="connsiteY8-1944" fmla="*/ 263172 h 1246888"/>
                <a:gd name="connsiteX9-1945" fmla="*/ 328039 w 2546590"/>
                <a:gd name="connsiteY9-1946" fmla="*/ 358366 h 1246888"/>
                <a:gd name="connsiteX10-1947" fmla="*/ 351016 w 2546590"/>
                <a:gd name="connsiteY10-1948" fmla="*/ 501157 h 1246888"/>
                <a:gd name="connsiteX11-1949" fmla="*/ 0 w 2546590"/>
                <a:gd name="connsiteY11-1950" fmla="*/ 1018166 h 1246888"/>
                <a:gd name="connsiteX12-1951" fmla="*/ 217662 w 2546590"/>
                <a:gd name="connsiteY12-1952" fmla="*/ 1138730 h 1246888"/>
                <a:gd name="connsiteX13-1953" fmla="*/ 420484 w 2546590"/>
                <a:gd name="connsiteY13-1954" fmla="*/ 1191896 h 1246888"/>
                <a:gd name="connsiteX14-1955" fmla="*/ 784129 w 2546590"/>
                <a:gd name="connsiteY14-1956" fmla="*/ 1246888 h 1246888"/>
                <a:gd name="connsiteX15" fmla="*/ 2546590 w 2546590"/>
                <a:gd name="connsiteY15" fmla="*/ 930459 h 1246888"/>
                <a:gd name="connsiteX0-1957" fmla="*/ 2546590 w 2546590"/>
                <a:gd name="connsiteY0-1958" fmla="*/ 930459 h 1246888"/>
                <a:gd name="connsiteX1-1959" fmla="*/ 2536325 w 2546590"/>
                <a:gd name="connsiteY1-1960" fmla="*/ 844035 h 1246888"/>
                <a:gd name="connsiteX2-1961" fmla="*/ 1255108 w 2546590"/>
                <a:gd name="connsiteY2-1962" fmla="*/ 207 h 1246888"/>
                <a:gd name="connsiteX3-1963" fmla="*/ 1220892 w 2546590"/>
                <a:gd name="connsiteY3-1964" fmla="*/ 36020 h 1246888"/>
                <a:gd name="connsiteX4-1965" fmla="*/ 1030504 w 2546590"/>
                <a:gd name="connsiteY4-1966" fmla="*/ 58341 h 1246888"/>
                <a:gd name="connsiteX5-1967" fmla="*/ 856455 w 2546590"/>
                <a:gd name="connsiteY5-1968" fmla="*/ 42067 h 1246888"/>
                <a:gd name="connsiteX6-1969" fmla="*/ 687478 w 2546590"/>
                <a:gd name="connsiteY6-1970" fmla="*/ 92479 h 1246888"/>
                <a:gd name="connsiteX7-1971" fmla="*/ 570947 w 2546590"/>
                <a:gd name="connsiteY7-1972" fmla="*/ 149925 h 1246888"/>
                <a:gd name="connsiteX8-1973" fmla="*/ 424874 w 2546590"/>
                <a:gd name="connsiteY8-1974" fmla="*/ 263172 h 1246888"/>
                <a:gd name="connsiteX9-1975" fmla="*/ 328039 w 2546590"/>
                <a:gd name="connsiteY9-1976" fmla="*/ 358366 h 1246888"/>
                <a:gd name="connsiteX10-1977" fmla="*/ 229562 w 2546590"/>
                <a:gd name="connsiteY10-1978" fmla="*/ 471614 h 1246888"/>
                <a:gd name="connsiteX11-1979" fmla="*/ 0 w 2546590"/>
                <a:gd name="connsiteY11-1980" fmla="*/ 1018166 h 1246888"/>
                <a:gd name="connsiteX12-1981" fmla="*/ 217662 w 2546590"/>
                <a:gd name="connsiteY12-1982" fmla="*/ 1138730 h 1246888"/>
                <a:gd name="connsiteX13-1983" fmla="*/ 420484 w 2546590"/>
                <a:gd name="connsiteY13-1984" fmla="*/ 1191896 h 1246888"/>
                <a:gd name="connsiteX14-1985" fmla="*/ 784129 w 2546590"/>
                <a:gd name="connsiteY14-1986" fmla="*/ 1246888 h 1246888"/>
                <a:gd name="connsiteX15-1987" fmla="*/ 2546590 w 2546590"/>
                <a:gd name="connsiteY15-1988" fmla="*/ 930459 h 1246888"/>
                <a:gd name="connsiteX0-1989" fmla="*/ 2546590 w 2546590"/>
                <a:gd name="connsiteY0-1990" fmla="*/ 930459 h 1246888"/>
                <a:gd name="connsiteX1-1991" fmla="*/ 2536325 w 2546590"/>
                <a:gd name="connsiteY1-1992" fmla="*/ 844035 h 1246888"/>
                <a:gd name="connsiteX2-1993" fmla="*/ 1255108 w 2546590"/>
                <a:gd name="connsiteY2-1994" fmla="*/ 207 h 1246888"/>
                <a:gd name="connsiteX3-1995" fmla="*/ 1220892 w 2546590"/>
                <a:gd name="connsiteY3-1996" fmla="*/ 36020 h 1246888"/>
                <a:gd name="connsiteX4-1997" fmla="*/ 1030504 w 2546590"/>
                <a:gd name="connsiteY4-1998" fmla="*/ 58341 h 1246888"/>
                <a:gd name="connsiteX5-1999" fmla="*/ 856455 w 2546590"/>
                <a:gd name="connsiteY5-2000" fmla="*/ 42067 h 1246888"/>
                <a:gd name="connsiteX6-2001" fmla="*/ 687478 w 2546590"/>
                <a:gd name="connsiteY6-2002" fmla="*/ 92479 h 1246888"/>
                <a:gd name="connsiteX7-2003" fmla="*/ 570947 w 2546590"/>
                <a:gd name="connsiteY7-2004" fmla="*/ 149925 h 1246888"/>
                <a:gd name="connsiteX8-2005" fmla="*/ 424874 w 2546590"/>
                <a:gd name="connsiteY8-2006" fmla="*/ 263172 h 1246888"/>
                <a:gd name="connsiteX9-2007" fmla="*/ 328039 w 2546590"/>
                <a:gd name="connsiteY9-2008" fmla="*/ 358366 h 1246888"/>
                <a:gd name="connsiteX10-2009" fmla="*/ 229562 w 2546590"/>
                <a:gd name="connsiteY10-2010" fmla="*/ 471614 h 1246888"/>
                <a:gd name="connsiteX11-2011" fmla="*/ 0 w 2546590"/>
                <a:gd name="connsiteY11-2012" fmla="*/ 1018166 h 1246888"/>
                <a:gd name="connsiteX12-2013" fmla="*/ 217662 w 2546590"/>
                <a:gd name="connsiteY12-2014" fmla="*/ 1138730 h 1246888"/>
                <a:gd name="connsiteX13-2015" fmla="*/ 420484 w 2546590"/>
                <a:gd name="connsiteY13-2016" fmla="*/ 1191896 h 1246888"/>
                <a:gd name="connsiteX14-2017" fmla="*/ 784129 w 2546590"/>
                <a:gd name="connsiteY14-2018" fmla="*/ 1246888 h 1246888"/>
                <a:gd name="connsiteX15-2019" fmla="*/ 2546590 w 2546590"/>
                <a:gd name="connsiteY15-2020" fmla="*/ 930459 h 1246888"/>
                <a:gd name="connsiteX0-2021" fmla="*/ 2546590 w 2546590"/>
                <a:gd name="connsiteY0-2022" fmla="*/ 930459 h 1246888"/>
                <a:gd name="connsiteX1-2023" fmla="*/ 2536325 w 2546590"/>
                <a:gd name="connsiteY1-2024" fmla="*/ 844035 h 1246888"/>
                <a:gd name="connsiteX2-2025" fmla="*/ 1255108 w 2546590"/>
                <a:gd name="connsiteY2-2026" fmla="*/ 207 h 1246888"/>
                <a:gd name="connsiteX3-2027" fmla="*/ 1220892 w 2546590"/>
                <a:gd name="connsiteY3-2028" fmla="*/ 36020 h 1246888"/>
                <a:gd name="connsiteX4-2029" fmla="*/ 1030504 w 2546590"/>
                <a:gd name="connsiteY4-2030" fmla="*/ 58341 h 1246888"/>
                <a:gd name="connsiteX5-2031" fmla="*/ 856455 w 2546590"/>
                <a:gd name="connsiteY5-2032" fmla="*/ 42067 h 1246888"/>
                <a:gd name="connsiteX6-2033" fmla="*/ 687478 w 2546590"/>
                <a:gd name="connsiteY6-2034" fmla="*/ 92479 h 1246888"/>
                <a:gd name="connsiteX7-2035" fmla="*/ 570947 w 2546590"/>
                <a:gd name="connsiteY7-2036" fmla="*/ 149925 h 1246888"/>
                <a:gd name="connsiteX8-2037" fmla="*/ 424874 w 2546590"/>
                <a:gd name="connsiteY8-2038" fmla="*/ 263172 h 1246888"/>
                <a:gd name="connsiteX9-2039" fmla="*/ 328039 w 2546590"/>
                <a:gd name="connsiteY9-2040" fmla="*/ 358366 h 1246888"/>
                <a:gd name="connsiteX10-2041" fmla="*/ 229562 w 2546590"/>
                <a:gd name="connsiteY10-2042" fmla="*/ 471614 h 1246888"/>
                <a:gd name="connsiteX11-2043" fmla="*/ 0 w 2546590"/>
                <a:gd name="connsiteY11-2044" fmla="*/ 1018166 h 1246888"/>
                <a:gd name="connsiteX12-2045" fmla="*/ 217662 w 2546590"/>
                <a:gd name="connsiteY12-2046" fmla="*/ 1138730 h 1246888"/>
                <a:gd name="connsiteX13-2047" fmla="*/ 420484 w 2546590"/>
                <a:gd name="connsiteY13-2048" fmla="*/ 1191896 h 1246888"/>
                <a:gd name="connsiteX14-2049" fmla="*/ 784129 w 2546590"/>
                <a:gd name="connsiteY14-2050" fmla="*/ 1246888 h 1246888"/>
                <a:gd name="connsiteX15-2051" fmla="*/ 2546590 w 2546590"/>
                <a:gd name="connsiteY15-2052" fmla="*/ 930459 h 1246888"/>
                <a:gd name="connsiteX0-2053" fmla="*/ 2546590 w 2546590"/>
                <a:gd name="connsiteY0-2054" fmla="*/ 930459 h 1246888"/>
                <a:gd name="connsiteX1-2055" fmla="*/ 2536325 w 2546590"/>
                <a:gd name="connsiteY1-2056" fmla="*/ 844035 h 1246888"/>
                <a:gd name="connsiteX2-2057" fmla="*/ 1255108 w 2546590"/>
                <a:gd name="connsiteY2-2058" fmla="*/ 207 h 1246888"/>
                <a:gd name="connsiteX3-2059" fmla="*/ 1220892 w 2546590"/>
                <a:gd name="connsiteY3-2060" fmla="*/ 36020 h 1246888"/>
                <a:gd name="connsiteX4-2061" fmla="*/ 1030504 w 2546590"/>
                <a:gd name="connsiteY4-2062" fmla="*/ 58341 h 1246888"/>
                <a:gd name="connsiteX5-2063" fmla="*/ 856455 w 2546590"/>
                <a:gd name="connsiteY5-2064" fmla="*/ 42067 h 1246888"/>
                <a:gd name="connsiteX6-2065" fmla="*/ 687478 w 2546590"/>
                <a:gd name="connsiteY6-2066" fmla="*/ 92479 h 1246888"/>
                <a:gd name="connsiteX7-2067" fmla="*/ 570947 w 2546590"/>
                <a:gd name="connsiteY7-2068" fmla="*/ 149925 h 1246888"/>
                <a:gd name="connsiteX8-2069" fmla="*/ 424874 w 2546590"/>
                <a:gd name="connsiteY8-2070" fmla="*/ 263172 h 1246888"/>
                <a:gd name="connsiteX9-2071" fmla="*/ 328039 w 2546590"/>
                <a:gd name="connsiteY9-2072" fmla="*/ 358366 h 1246888"/>
                <a:gd name="connsiteX10-2073" fmla="*/ 229562 w 2546590"/>
                <a:gd name="connsiteY10-2074" fmla="*/ 471614 h 1246888"/>
                <a:gd name="connsiteX11-2075" fmla="*/ 0 w 2546590"/>
                <a:gd name="connsiteY11-2076" fmla="*/ 1018166 h 1246888"/>
                <a:gd name="connsiteX12-2077" fmla="*/ 217662 w 2546590"/>
                <a:gd name="connsiteY12-2078" fmla="*/ 1138730 h 1246888"/>
                <a:gd name="connsiteX13-2079" fmla="*/ 420484 w 2546590"/>
                <a:gd name="connsiteY13-2080" fmla="*/ 1191896 h 1246888"/>
                <a:gd name="connsiteX14-2081" fmla="*/ 784129 w 2546590"/>
                <a:gd name="connsiteY14-2082" fmla="*/ 1246888 h 1246888"/>
                <a:gd name="connsiteX15-2083" fmla="*/ 2546590 w 2546590"/>
                <a:gd name="connsiteY15-2084" fmla="*/ 930459 h 1246888"/>
                <a:gd name="connsiteX0-2085" fmla="*/ 2546592 w 2546592"/>
                <a:gd name="connsiteY0-2086" fmla="*/ 930459 h 1246888"/>
                <a:gd name="connsiteX1-2087" fmla="*/ 2536327 w 2546592"/>
                <a:gd name="connsiteY1-2088" fmla="*/ 844035 h 1246888"/>
                <a:gd name="connsiteX2-2089" fmla="*/ 1255110 w 2546592"/>
                <a:gd name="connsiteY2-2090" fmla="*/ 207 h 1246888"/>
                <a:gd name="connsiteX3-2091" fmla="*/ 1220894 w 2546592"/>
                <a:gd name="connsiteY3-2092" fmla="*/ 36020 h 1246888"/>
                <a:gd name="connsiteX4-2093" fmla="*/ 1030506 w 2546592"/>
                <a:gd name="connsiteY4-2094" fmla="*/ 58341 h 1246888"/>
                <a:gd name="connsiteX5-2095" fmla="*/ 856457 w 2546592"/>
                <a:gd name="connsiteY5-2096" fmla="*/ 42067 h 1246888"/>
                <a:gd name="connsiteX6-2097" fmla="*/ 687480 w 2546592"/>
                <a:gd name="connsiteY6-2098" fmla="*/ 92479 h 1246888"/>
                <a:gd name="connsiteX7-2099" fmla="*/ 570949 w 2546592"/>
                <a:gd name="connsiteY7-2100" fmla="*/ 149925 h 1246888"/>
                <a:gd name="connsiteX8-2101" fmla="*/ 424876 w 2546592"/>
                <a:gd name="connsiteY8-2102" fmla="*/ 263172 h 1246888"/>
                <a:gd name="connsiteX9-2103" fmla="*/ 328041 w 2546592"/>
                <a:gd name="connsiteY9-2104" fmla="*/ 358366 h 1246888"/>
                <a:gd name="connsiteX10-2105" fmla="*/ 229564 w 2546592"/>
                <a:gd name="connsiteY10-2106" fmla="*/ 471614 h 1246888"/>
                <a:gd name="connsiteX11-2107" fmla="*/ 213151 w 2546592"/>
                <a:gd name="connsiteY11-2108" fmla="*/ 691544 h 1246888"/>
                <a:gd name="connsiteX12-2109" fmla="*/ 2 w 2546592"/>
                <a:gd name="connsiteY12-2110" fmla="*/ 1018166 h 1246888"/>
                <a:gd name="connsiteX13-2111" fmla="*/ 217664 w 2546592"/>
                <a:gd name="connsiteY13-2112" fmla="*/ 1138730 h 1246888"/>
                <a:gd name="connsiteX14-2113" fmla="*/ 420486 w 2546592"/>
                <a:gd name="connsiteY14-2114" fmla="*/ 1191896 h 1246888"/>
                <a:gd name="connsiteX15-2115" fmla="*/ 784131 w 2546592"/>
                <a:gd name="connsiteY15-2116" fmla="*/ 1246888 h 1246888"/>
                <a:gd name="connsiteX16" fmla="*/ 2546592 w 2546592"/>
                <a:gd name="connsiteY16" fmla="*/ 930459 h 1246888"/>
                <a:gd name="connsiteX0-2117" fmla="*/ 2546597 w 2546597"/>
                <a:gd name="connsiteY0-2118" fmla="*/ 930459 h 1246888"/>
                <a:gd name="connsiteX1-2119" fmla="*/ 2536332 w 2546597"/>
                <a:gd name="connsiteY1-2120" fmla="*/ 844035 h 1246888"/>
                <a:gd name="connsiteX2-2121" fmla="*/ 1255115 w 2546597"/>
                <a:gd name="connsiteY2-2122" fmla="*/ 207 h 1246888"/>
                <a:gd name="connsiteX3-2123" fmla="*/ 1220899 w 2546597"/>
                <a:gd name="connsiteY3-2124" fmla="*/ 36020 h 1246888"/>
                <a:gd name="connsiteX4-2125" fmla="*/ 1030511 w 2546597"/>
                <a:gd name="connsiteY4-2126" fmla="*/ 58341 h 1246888"/>
                <a:gd name="connsiteX5-2127" fmla="*/ 856462 w 2546597"/>
                <a:gd name="connsiteY5-2128" fmla="*/ 42067 h 1246888"/>
                <a:gd name="connsiteX6-2129" fmla="*/ 687485 w 2546597"/>
                <a:gd name="connsiteY6-2130" fmla="*/ 92479 h 1246888"/>
                <a:gd name="connsiteX7-2131" fmla="*/ 570954 w 2546597"/>
                <a:gd name="connsiteY7-2132" fmla="*/ 149925 h 1246888"/>
                <a:gd name="connsiteX8-2133" fmla="*/ 424881 w 2546597"/>
                <a:gd name="connsiteY8-2134" fmla="*/ 263172 h 1246888"/>
                <a:gd name="connsiteX9-2135" fmla="*/ 328046 w 2546597"/>
                <a:gd name="connsiteY9-2136" fmla="*/ 358366 h 1246888"/>
                <a:gd name="connsiteX10-2137" fmla="*/ 229569 w 2546597"/>
                <a:gd name="connsiteY10-2138" fmla="*/ 471614 h 1246888"/>
                <a:gd name="connsiteX11-2139" fmla="*/ 90060 w 2546597"/>
                <a:gd name="connsiteY11-2140" fmla="*/ 658719 h 1246888"/>
                <a:gd name="connsiteX12-2141" fmla="*/ 7 w 2546597"/>
                <a:gd name="connsiteY12-2142" fmla="*/ 1018166 h 1246888"/>
                <a:gd name="connsiteX13-2143" fmla="*/ 217669 w 2546597"/>
                <a:gd name="connsiteY13-2144" fmla="*/ 1138730 h 1246888"/>
                <a:gd name="connsiteX14-2145" fmla="*/ 420491 w 2546597"/>
                <a:gd name="connsiteY14-2146" fmla="*/ 1191896 h 1246888"/>
                <a:gd name="connsiteX15-2147" fmla="*/ 784136 w 2546597"/>
                <a:gd name="connsiteY15-2148" fmla="*/ 1246888 h 1246888"/>
                <a:gd name="connsiteX16-2149" fmla="*/ 2546597 w 2546597"/>
                <a:gd name="connsiteY16-2150" fmla="*/ 930459 h 1246888"/>
                <a:gd name="connsiteX0-2151" fmla="*/ 2546597 w 2546597"/>
                <a:gd name="connsiteY0-2152" fmla="*/ 930459 h 1246888"/>
                <a:gd name="connsiteX1-2153" fmla="*/ 2536332 w 2546597"/>
                <a:gd name="connsiteY1-2154" fmla="*/ 844035 h 1246888"/>
                <a:gd name="connsiteX2-2155" fmla="*/ 1255115 w 2546597"/>
                <a:gd name="connsiteY2-2156" fmla="*/ 207 h 1246888"/>
                <a:gd name="connsiteX3-2157" fmla="*/ 1220899 w 2546597"/>
                <a:gd name="connsiteY3-2158" fmla="*/ 36020 h 1246888"/>
                <a:gd name="connsiteX4-2159" fmla="*/ 1030511 w 2546597"/>
                <a:gd name="connsiteY4-2160" fmla="*/ 58341 h 1246888"/>
                <a:gd name="connsiteX5-2161" fmla="*/ 856462 w 2546597"/>
                <a:gd name="connsiteY5-2162" fmla="*/ 42067 h 1246888"/>
                <a:gd name="connsiteX6-2163" fmla="*/ 687485 w 2546597"/>
                <a:gd name="connsiteY6-2164" fmla="*/ 92479 h 1246888"/>
                <a:gd name="connsiteX7-2165" fmla="*/ 570954 w 2546597"/>
                <a:gd name="connsiteY7-2166" fmla="*/ 149925 h 1246888"/>
                <a:gd name="connsiteX8-2167" fmla="*/ 424881 w 2546597"/>
                <a:gd name="connsiteY8-2168" fmla="*/ 263172 h 1246888"/>
                <a:gd name="connsiteX9-2169" fmla="*/ 328046 w 2546597"/>
                <a:gd name="connsiteY9-2170" fmla="*/ 358366 h 1246888"/>
                <a:gd name="connsiteX10-2171" fmla="*/ 229569 w 2546597"/>
                <a:gd name="connsiteY10-2172" fmla="*/ 471614 h 1246888"/>
                <a:gd name="connsiteX11-2173" fmla="*/ 90060 w 2546597"/>
                <a:gd name="connsiteY11-2174" fmla="*/ 658719 h 1246888"/>
                <a:gd name="connsiteX12-2175" fmla="*/ 7 w 2546597"/>
                <a:gd name="connsiteY12-2176" fmla="*/ 1018166 h 1246888"/>
                <a:gd name="connsiteX13-2177" fmla="*/ 217669 w 2546597"/>
                <a:gd name="connsiteY13-2178" fmla="*/ 1138730 h 1246888"/>
                <a:gd name="connsiteX14-2179" fmla="*/ 420491 w 2546597"/>
                <a:gd name="connsiteY14-2180" fmla="*/ 1191896 h 1246888"/>
                <a:gd name="connsiteX15-2181" fmla="*/ 784136 w 2546597"/>
                <a:gd name="connsiteY15-2182" fmla="*/ 1246888 h 1246888"/>
                <a:gd name="connsiteX16-2183" fmla="*/ 2546597 w 2546597"/>
                <a:gd name="connsiteY16-2184" fmla="*/ 930459 h 1246888"/>
                <a:gd name="connsiteX0-2185" fmla="*/ 2546597 w 2546597"/>
                <a:gd name="connsiteY0-2186" fmla="*/ 930459 h 1246888"/>
                <a:gd name="connsiteX1-2187" fmla="*/ 2536332 w 2546597"/>
                <a:gd name="connsiteY1-2188" fmla="*/ 844035 h 1246888"/>
                <a:gd name="connsiteX2-2189" fmla="*/ 1255115 w 2546597"/>
                <a:gd name="connsiteY2-2190" fmla="*/ 207 h 1246888"/>
                <a:gd name="connsiteX3-2191" fmla="*/ 1220899 w 2546597"/>
                <a:gd name="connsiteY3-2192" fmla="*/ 36020 h 1246888"/>
                <a:gd name="connsiteX4-2193" fmla="*/ 1030511 w 2546597"/>
                <a:gd name="connsiteY4-2194" fmla="*/ 58341 h 1246888"/>
                <a:gd name="connsiteX5-2195" fmla="*/ 856462 w 2546597"/>
                <a:gd name="connsiteY5-2196" fmla="*/ 42067 h 1246888"/>
                <a:gd name="connsiteX6-2197" fmla="*/ 687485 w 2546597"/>
                <a:gd name="connsiteY6-2198" fmla="*/ 92479 h 1246888"/>
                <a:gd name="connsiteX7-2199" fmla="*/ 570954 w 2546597"/>
                <a:gd name="connsiteY7-2200" fmla="*/ 149925 h 1246888"/>
                <a:gd name="connsiteX8-2201" fmla="*/ 424881 w 2546597"/>
                <a:gd name="connsiteY8-2202" fmla="*/ 263172 h 1246888"/>
                <a:gd name="connsiteX9-2203" fmla="*/ 328046 w 2546597"/>
                <a:gd name="connsiteY9-2204" fmla="*/ 358366 h 1246888"/>
                <a:gd name="connsiteX10-2205" fmla="*/ 229569 w 2546597"/>
                <a:gd name="connsiteY10-2206" fmla="*/ 471614 h 1246888"/>
                <a:gd name="connsiteX11-2207" fmla="*/ 90060 w 2546597"/>
                <a:gd name="connsiteY11-2208" fmla="*/ 658719 h 1246888"/>
                <a:gd name="connsiteX12-2209" fmla="*/ 7 w 2546597"/>
                <a:gd name="connsiteY12-2210" fmla="*/ 1018166 h 1246888"/>
                <a:gd name="connsiteX13-2211" fmla="*/ 217669 w 2546597"/>
                <a:gd name="connsiteY13-2212" fmla="*/ 1138730 h 1246888"/>
                <a:gd name="connsiteX14-2213" fmla="*/ 420491 w 2546597"/>
                <a:gd name="connsiteY14-2214" fmla="*/ 1191896 h 1246888"/>
                <a:gd name="connsiteX15-2215" fmla="*/ 784136 w 2546597"/>
                <a:gd name="connsiteY15-2216" fmla="*/ 1246888 h 1246888"/>
                <a:gd name="connsiteX16-2217" fmla="*/ 2546597 w 2546597"/>
                <a:gd name="connsiteY16-2218" fmla="*/ 930459 h 1246888"/>
                <a:gd name="connsiteX0-2219" fmla="*/ 2546597 w 2546597"/>
                <a:gd name="connsiteY0-2220" fmla="*/ 930459 h 1246888"/>
                <a:gd name="connsiteX1-2221" fmla="*/ 2536332 w 2546597"/>
                <a:gd name="connsiteY1-2222" fmla="*/ 844035 h 1246888"/>
                <a:gd name="connsiteX2-2223" fmla="*/ 1255115 w 2546597"/>
                <a:gd name="connsiteY2-2224" fmla="*/ 207 h 1246888"/>
                <a:gd name="connsiteX3-2225" fmla="*/ 1220899 w 2546597"/>
                <a:gd name="connsiteY3-2226" fmla="*/ 36020 h 1246888"/>
                <a:gd name="connsiteX4-2227" fmla="*/ 1030511 w 2546597"/>
                <a:gd name="connsiteY4-2228" fmla="*/ 58341 h 1246888"/>
                <a:gd name="connsiteX5-2229" fmla="*/ 856462 w 2546597"/>
                <a:gd name="connsiteY5-2230" fmla="*/ 42067 h 1246888"/>
                <a:gd name="connsiteX6-2231" fmla="*/ 687485 w 2546597"/>
                <a:gd name="connsiteY6-2232" fmla="*/ 92479 h 1246888"/>
                <a:gd name="connsiteX7-2233" fmla="*/ 570954 w 2546597"/>
                <a:gd name="connsiteY7-2234" fmla="*/ 149925 h 1246888"/>
                <a:gd name="connsiteX8-2235" fmla="*/ 424881 w 2546597"/>
                <a:gd name="connsiteY8-2236" fmla="*/ 263172 h 1246888"/>
                <a:gd name="connsiteX9-2237" fmla="*/ 328046 w 2546597"/>
                <a:gd name="connsiteY9-2238" fmla="*/ 358366 h 1246888"/>
                <a:gd name="connsiteX10-2239" fmla="*/ 229569 w 2546597"/>
                <a:gd name="connsiteY10-2240" fmla="*/ 471614 h 1246888"/>
                <a:gd name="connsiteX11-2241" fmla="*/ 90060 w 2546597"/>
                <a:gd name="connsiteY11-2242" fmla="*/ 658719 h 1246888"/>
                <a:gd name="connsiteX12-2243" fmla="*/ 7 w 2546597"/>
                <a:gd name="connsiteY12-2244" fmla="*/ 1018166 h 1246888"/>
                <a:gd name="connsiteX13-2245" fmla="*/ 217669 w 2546597"/>
                <a:gd name="connsiteY13-2246" fmla="*/ 1138730 h 1246888"/>
                <a:gd name="connsiteX14-2247" fmla="*/ 420491 w 2546597"/>
                <a:gd name="connsiteY14-2248" fmla="*/ 1191896 h 1246888"/>
                <a:gd name="connsiteX15-2249" fmla="*/ 784136 w 2546597"/>
                <a:gd name="connsiteY15-2250" fmla="*/ 1246888 h 1246888"/>
                <a:gd name="connsiteX16-2251" fmla="*/ 2546597 w 2546597"/>
                <a:gd name="connsiteY16-2252" fmla="*/ 930459 h 1246888"/>
                <a:gd name="connsiteX0-2253" fmla="*/ 2546592 w 2546592"/>
                <a:gd name="connsiteY0-2254" fmla="*/ 930459 h 1246888"/>
                <a:gd name="connsiteX1-2255" fmla="*/ 2536327 w 2546592"/>
                <a:gd name="connsiteY1-2256" fmla="*/ 844035 h 1246888"/>
                <a:gd name="connsiteX2-2257" fmla="*/ 1255110 w 2546592"/>
                <a:gd name="connsiteY2-2258" fmla="*/ 207 h 1246888"/>
                <a:gd name="connsiteX3-2259" fmla="*/ 1220894 w 2546592"/>
                <a:gd name="connsiteY3-2260" fmla="*/ 36020 h 1246888"/>
                <a:gd name="connsiteX4-2261" fmla="*/ 1030506 w 2546592"/>
                <a:gd name="connsiteY4-2262" fmla="*/ 58341 h 1246888"/>
                <a:gd name="connsiteX5-2263" fmla="*/ 856457 w 2546592"/>
                <a:gd name="connsiteY5-2264" fmla="*/ 42067 h 1246888"/>
                <a:gd name="connsiteX6-2265" fmla="*/ 687480 w 2546592"/>
                <a:gd name="connsiteY6-2266" fmla="*/ 92479 h 1246888"/>
                <a:gd name="connsiteX7-2267" fmla="*/ 570949 w 2546592"/>
                <a:gd name="connsiteY7-2268" fmla="*/ 149925 h 1246888"/>
                <a:gd name="connsiteX8-2269" fmla="*/ 424876 w 2546592"/>
                <a:gd name="connsiteY8-2270" fmla="*/ 263172 h 1246888"/>
                <a:gd name="connsiteX9-2271" fmla="*/ 328041 w 2546592"/>
                <a:gd name="connsiteY9-2272" fmla="*/ 358366 h 1246888"/>
                <a:gd name="connsiteX10-2273" fmla="*/ 229564 w 2546592"/>
                <a:gd name="connsiteY10-2274" fmla="*/ 471614 h 1246888"/>
                <a:gd name="connsiteX11-2275" fmla="*/ 90055 w 2546592"/>
                <a:gd name="connsiteY11-2276" fmla="*/ 658719 h 1246888"/>
                <a:gd name="connsiteX12-2277" fmla="*/ 2 w 2546592"/>
                <a:gd name="connsiteY12-2278" fmla="*/ 1018166 h 1246888"/>
                <a:gd name="connsiteX13-2279" fmla="*/ 217664 w 2546592"/>
                <a:gd name="connsiteY13-2280" fmla="*/ 1138730 h 1246888"/>
                <a:gd name="connsiteX14-2281" fmla="*/ 420486 w 2546592"/>
                <a:gd name="connsiteY14-2282" fmla="*/ 1191896 h 1246888"/>
                <a:gd name="connsiteX15-2283" fmla="*/ 784131 w 2546592"/>
                <a:gd name="connsiteY15-2284" fmla="*/ 1246888 h 1246888"/>
                <a:gd name="connsiteX16-2285" fmla="*/ 2546592 w 2546592"/>
                <a:gd name="connsiteY16-2286" fmla="*/ 930459 h 1246888"/>
                <a:gd name="connsiteX0-2287" fmla="*/ 2546690 w 2546690"/>
                <a:gd name="connsiteY0-2288" fmla="*/ 930459 h 1246888"/>
                <a:gd name="connsiteX1-2289" fmla="*/ 2536425 w 2546690"/>
                <a:gd name="connsiteY1-2290" fmla="*/ 844035 h 1246888"/>
                <a:gd name="connsiteX2-2291" fmla="*/ 1255208 w 2546690"/>
                <a:gd name="connsiteY2-2292" fmla="*/ 207 h 1246888"/>
                <a:gd name="connsiteX3-2293" fmla="*/ 1220992 w 2546690"/>
                <a:gd name="connsiteY3-2294" fmla="*/ 36020 h 1246888"/>
                <a:gd name="connsiteX4-2295" fmla="*/ 1030604 w 2546690"/>
                <a:gd name="connsiteY4-2296" fmla="*/ 58341 h 1246888"/>
                <a:gd name="connsiteX5-2297" fmla="*/ 856555 w 2546690"/>
                <a:gd name="connsiteY5-2298" fmla="*/ 42067 h 1246888"/>
                <a:gd name="connsiteX6-2299" fmla="*/ 687578 w 2546690"/>
                <a:gd name="connsiteY6-2300" fmla="*/ 92479 h 1246888"/>
                <a:gd name="connsiteX7-2301" fmla="*/ 571047 w 2546690"/>
                <a:gd name="connsiteY7-2302" fmla="*/ 149925 h 1246888"/>
                <a:gd name="connsiteX8-2303" fmla="*/ 424974 w 2546690"/>
                <a:gd name="connsiteY8-2304" fmla="*/ 263172 h 1246888"/>
                <a:gd name="connsiteX9-2305" fmla="*/ 328139 w 2546690"/>
                <a:gd name="connsiteY9-2306" fmla="*/ 358366 h 1246888"/>
                <a:gd name="connsiteX10-2307" fmla="*/ 229662 w 2546690"/>
                <a:gd name="connsiteY10-2308" fmla="*/ 471614 h 1246888"/>
                <a:gd name="connsiteX11-2309" fmla="*/ 90153 w 2546690"/>
                <a:gd name="connsiteY11-2310" fmla="*/ 658719 h 1246888"/>
                <a:gd name="connsiteX12-2311" fmla="*/ 100 w 2546690"/>
                <a:gd name="connsiteY12-2312" fmla="*/ 1018166 h 1246888"/>
                <a:gd name="connsiteX13-2313" fmla="*/ 217762 w 2546690"/>
                <a:gd name="connsiteY13-2314" fmla="*/ 1138730 h 1246888"/>
                <a:gd name="connsiteX14-2315" fmla="*/ 420584 w 2546690"/>
                <a:gd name="connsiteY14-2316" fmla="*/ 1191896 h 1246888"/>
                <a:gd name="connsiteX15-2317" fmla="*/ 784229 w 2546690"/>
                <a:gd name="connsiteY15-2318" fmla="*/ 1246888 h 1246888"/>
                <a:gd name="connsiteX16-2319" fmla="*/ 2546690 w 2546690"/>
                <a:gd name="connsiteY16-2320" fmla="*/ 930459 h 1246888"/>
                <a:gd name="connsiteX0-2321" fmla="*/ 2546706 w 2546706"/>
                <a:gd name="connsiteY0-2322" fmla="*/ 930459 h 1246888"/>
                <a:gd name="connsiteX1-2323" fmla="*/ 2536441 w 2546706"/>
                <a:gd name="connsiteY1-2324" fmla="*/ 844035 h 1246888"/>
                <a:gd name="connsiteX2-2325" fmla="*/ 1255224 w 2546706"/>
                <a:gd name="connsiteY2-2326" fmla="*/ 207 h 1246888"/>
                <a:gd name="connsiteX3-2327" fmla="*/ 1221008 w 2546706"/>
                <a:gd name="connsiteY3-2328" fmla="*/ 36020 h 1246888"/>
                <a:gd name="connsiteX4-2329" fmla="*/ 1030620 w 2546706"/>
                <a:gd name="connsiteY4-2330" fmla="*/ 58341 h 1246888"/>
                <a:gd name="connsiteX5-2331" fmla="*/ 856571 w 2546706"/>
                <a:gd name="connsiteY5-2332" fmla="*/ 42067 h 1246888"/>
                <a:gd name="connsiteX6-2333" fmla="*/ 687594 w 2546706"/>
                <a:gd name="connsiteY6-2334" fmla="*/ 92479 h 1246888"/>
                <a:gd name="connsiteX7-2335" fmla="*/ 571063 w 2546706"/>
                <a:gd name="connsiteY7-2336" fmla="*/ 149925 h 1246888"/>
                <a:gd name="connsiteX8-2337" fmla="*/ 424990 w 2546706"/>
                <a:gd name="connsiteY8-2338" fmla="*/ 263172 h 1246888"/>
                <a:gd name="connsiteX9-2339" fmla="*/ 328155 w 2546706"/>
                <a:gd name="connsiteY9-2340" fmla="*/ 358366 h 1246888"/>
                <a:gd name="connsiteX10-2341" fmla="*/ 229678 w 2546706"/>
                <a:gd name="connsiteY10-2342" fmla="*/ 471614 h 1246888"/>
                <a:gd name="connsiteX11-2343" fmla="*/ 90169 w 2546706"/>
                <a:gd name="connsiteY11-2344" fmla="*/ 658719 h 1246888"/>
                <a:gd name="connsiteX12-2345" fmla="*/ 116 w 2546706"/>
                <a:gd name="connsiteY12-2346" fmla="*/ 1018166 h 1246888"/>
                <a:gd name="connsiteX13-2347" fmla="*/ 217778 w 2546706"/>
                <a:gd name="connsiteY13-2348" fmla="*/ 1138730 h 1246888"/>
                <a:gd name="connsiteX14-2349" fmla="*/ 420600 w 2546706"/>
                <a:gd name="connsiteY14-2350" fmla="*/ 1191896 h 1246888"/>
                <a:gd name="connsiteX15-2351" fmla="*/ 784245 w 2546706"/>
                <a:gd name="connsiteY15-2352" fmla="*/ 1246888 h 1246888"/>
                <a:gd name="connsiteX16-2353" fmla="*/ 2546706 w 2546706"/>
                <a:gd name="connsiteY16-2354" fmla="*/ 930459 h 1246888"/>
                <a:gd name="connsiteX0-2355" fmla="*/ 2546713 w 2546713"/>
                <a:gd name="connsiteY0-2356" fmla="*/ 930459 h 1246888"/>
                <a:gd name="connsiteX1-2357" fmla="*/ 2536448 w 2546713"/>
                <a:gd name="connsiteY1-2358" fmla="*/ 844035 h 1246888"/>
                <a:gd name="connsiteX2-2359" fmla="*/ 1255231 w 2546713"/>
                <a:gd name="connsiteY2-2360" fmla="*/ 207 h 1246888"/>
                <a:gd name="connsiteX3-2361" fmla="*/ 1221015 w 2546713"/>
                <a:gd name="connsiteY3-2362" fmla="*/ 36020 h 1246888"/>
                <a:gd name="connsiteX4-2363" fmla="*/ 1030627 w 2546713"/>
                <a:gd name="connsiteY4-2364" fmla="*/ 58341 h 1246888"/>
                <a:gd name="connsiteX5-2365" fmla="*/ 856578 w 2546713"/>
                <a:gd name="connsiteY5-2366" fmla="*/ 42067 h 1246888"/>
                <a:gd name="connsiteX6-2367" fmla="*/ 687601 w 2546713"/>
                <a:gd name="connsiteY6-2368" fmla="*/ 92479 h 1246888"/>
                <a:gd name="connsiteX7-2369" fmla="*/ 571070 w 2546713"/>
                <a:gd name="connsiteY7-2370" fmla="*/ 149925 h 1246888"/>
                <a:gd name="connsiteX8-2371" fmla="*/ 424997 w 2546713"/>
                <a:gd name="connsiteY8-2372" fmla="*/ 263172 h 1246888"/>
                <a:gd name="connsiteX9-2373" fmla="*/ 328162 w 2546713"/>
                <a:gd name="connsiteY9-2374" fmla="*/ 358366 h 1246888"/>
                <a:gd name="connsiteX10-2375" fmla="*/ 229685 w 2546713"/>
                <a:gd name="connsiteY10-2376" fmla="*/ 471614 h 1246888"/>
                <a:gd name="connsiteX11-2377" fmla="*/ 90176 w 2546713"/>
                <a:gd name="connsiteY11-2378" fmla="*/ 658719 h 1246888"/>
                <a:gd name="connsiteX12-2379" fmla="*/ 123 w 2546713"/>
                <a:gd name="connsiteY12-2380" fmla="*/ 1018166 h 1246888"/>
                <a:gd name="connsiteX13-2381" fmla="*/ 217785 w 2546713"/>
                <a:gd name="connsiteY13-2382" fmla="*/ 1138730 h 1246888"/>
                <a:gd name="connsiteX14-2383" fmla="*/ 420607 w 2546713"/>
                <a:gd name="connsiteY14-2384" fmla="*/ 1191896 h 1246888"/>
                <a:gd name="connsiteX15-2385" fmla="*/ 784252 w 2546713"/>
                <a:gd name="connsiteY15-2386" fmla="*/ 1246888 h 1246888"/>
                <a:gd name="connsiteX16-2387" fmla="*/ 2546713 w 2546713"/>
                <a:gd name="connsiteY16-2388" fmla="*/ 930459 h 12468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81" y="connsiteY5-82"/>
                </a:cxn>
                <a:cxn ang="0">
                  <a:pos x="connsiteX6-395" y="connsiteY6-396"/>
                </a:cxn>
                <a:cxn ang="0">
                  <a:pos x="connsiteX7-411" y="connsiteY7-412"/>
                </a:cxn>
                <a:cxn ang="0">
                  <a:pos x="connsiteX8-429" y="connsiteY8-430"/>
                </a:cxn>
                <a:cxn ang="0">
                  <a:pos x="connsiteX9-989" y="connsiteY9-990"/>
                </a:cxn>
                <a:cxn ang="0">
                  <a:pos x="connsiteX10-1131" y="connsiteY10-1132"/>
                </a:cxn>
                <a:cxn ang="0">
                  <a:pos x="connsiteX11-1309" y="connsiteY11-1310"/>
                </a:cxn>
                <a:cxn ang="0">
                  <a:pos x="connsiteX12-1503" y="connsiteY12-1504"/>
                </a:cxn>
                <a:cxn ang="0">
                  <a:pos x="connsiteX13-1609" y="connsiteY13-1610"/>
                </a:cxn>
                <a:cxn ang="0">
                  <a:pos x="connsiteX14-1835" y="connsiteY14-1836"/>
                </a:cxn>
                <a:cxn ang="0">
                  <a:pos x="connsiteX15-1987" y="connsiteY15-1988"/>
                </a:cxn>
                <a:cxn ang="0">
                  <a:pos x="connsiteX16-2149" y="connsiteY16-2150"/>
                </a:cxn>
              </a:cxnLst>
              <a:rect l="l" t="t" r="r" b="b"/>
              <a:pathLst>
                <a:path w="2546713" h="1246888">
                  <a:moveTo>
                    <a:pt x="2546713" y="930459"/>
                  </a:moveTo>
                  <a:cubicBezTo>
                    <a:pt x="2545085" y="881148"/>
                    <a:pt x="2548275" y="918375"/>
                    <a:pt x="2536448" y="844035"/>
                  </a:cubicBezTo>
                  <a:cubicBezTo>
                    <a:pt x="2295168" y="979399"/>
                    <a:pt x="2110378" y="206205"/>
                    <a:pt x="1255231" y="207"/>
                  </a:cubicBezTo>
                  <a:cubicBezTo>
                    <a:pt x="1185239" y="-2723"/>
                    <a:pt x="1258449" y="26331"/>
                    <a:pt x="1221015" y="36020"/>
                  </a:cubicBezTo>
                  <a:cubicBezTo>
                    <a:pt x="1183581" y="45709"/>
                    <a:pt x="984574" y="-19697"/>
                    <a:pt x="1030627" y="58341"/>
                  </a:cubicBezTo>
                  <a:cubicBezTo>
                    <a:pt x="895483" y="39215"/>
                    <a:pt x="909719" y="38127"/>
                    <a:pt x="856578" y="42067"/>
                  </a:cubicBezTo>
                  <a:cubicBezTo>
                    <a:pt x="897336" y="115322"/>
                    <a:pt x="720378" y="82435"/>
                    <a:pt x="687601" y="92479"/>
                  </a:cubicBezTo>
                  <a:cubicBezTo>
                    <a:pt x="726184" y="168447"/>
                    <a:pt x="751301" y="128587"/>
                    <a:pt x="571070" y="149925"/>
                  </a:cubicBezTo>
                  <a:cubicBezTo>
                    <a:pt x="627421" y="242657"/>
                    <a:pt x="490886" y="195058"/>
                    <a:pt x="424997" y="263172"/>
                  </a:cubicBezTo>
                  <a:cubicBezTo>
                    <a:pt x="489007" y="280952"/>
                    <a:pt x="412104" y="291620"/>
                    <a:pt x="328162" y="358366"/>
                  </a:cubicBezTo>
                  <a:cubicBezTo>
                    <a:pt x="422535" y="383259"/>
                    <a:pt x="310618" y="415809"/>
                    <a:pt x="229685" y="471614"/>
                  </a:cubicBezTo>
                  <a:cubicBezTo>
                    <a:pt x="340198" y="509090"/>
                    <a:pt x="180957" y="506900"/>
                    <a:pt x="90176" y="658719"/>
                  </a:cubicBezTo>
                  <a:cubicBezTo>
                    <a:pt x="186500" y="666106"/>
                    <a:pt x="-5553" y="725346"/>
                    <a:pt x="123" y="1018166"/>
                  </a:cubicBezTo>
                  <a:cubicBezTo>
                    <a:pt x="29774" y="1124569"/>
                    <a:pt x="327359" y="1066133"/>
                    <a:pt x="217785" y="1138730"/>
                  </a:cubicBezTo>
                  <a:cubicBezTo>
                    <a:pt x="293347" y="1167998"/>
                    <a:pt x="582703" y="1131405"/>
                    <a:pt x="420607" y="1191896"/>
                  </a:cubicBezTo>
                  <a:cubicBezTo>
                    <a:pt x="804727" y="1289152"/>
                    <a:pt x="805633" y="1154554"/>
                    <a:pt x="784252" y="1246888"/>
                  </a:cubicBezTo>
                  <a:cubicBezTo>
                    <a:pt x="1942179" y="1234327"/>
                    <a:pt x="2107047" y="856995"/>
                    <a:pt x="2546713" y="930459"/>
                  </a:cubicBezTo>
                  <a:close/>
                </a:path>
              </a:pathLst>
            </a:custGeom>
            <a:solidFill>
              <a:schemeClr val="tx1">
                <a:alpha val="20000"/>
              </a:schemeClr>
            </a:solidFill>
            <a:ln w="317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2" name="叶子"/>
            <p:cNvSpPr/>
            <p:nvPr/>
          </p:nvSpPr>
          <p:spPr>
            <a:xfrm rot="2584182">
              <a:off x="2989495" y="976516"/>
              <a:ext cx="553552" cy="271023"/>
            </a:xfrm>
            <a:custGeom>
              <a:avLst/>
              <a:gdLst>
                <a:gd name="connsiteX0" fmla="*/ 0 w 1204912"/>
                <a:gd name="connsiteY0" fmla="*/ 486958 h 973916"/>
                <a:gd name="connsiteX1" fmla="*/ 602456 w 1204912"/>
                <a:gd name="connsiteY1" fmla="*/ 0 h 973916"/>
                <a:gd name="connsiteX2" fmla="*/ 1204912 w 1204912"/>
                <a:gd name="connsiteY2" fmla="*/ 486958 h 973916"/>
                <a:gd name="connsiteX3" fmla="*/ 602456 w 1204912"/>
                <a:gd name="connsiteY3" fmla="*/ 973916 h 973916"/>
                <a:gd name="connsiteX4" fmla="*/ 0 w 1204912"/>
                <a:gd name="connsiteY4" fmla="*/ 486958 h 973916"/>
                <a:gd name="connsiteX0-1" fmla="*/ 364 w 1205276"/>
                <a:gd name="connsiteY0-2" fmla="*/ 486958 h 966772"/>
                <a:gd name="connsiteX1-3" fmla="*/ 602820 w 1205276"/>
                <a:gd name="connsiteY1-4" fmla="*/ 0 h 966772"/>
                <a:gd name="connsiteX2-5" fmla="*/ 1205276 w 1205276"/>
                <a:gd name="connsiteY2-6" fmla="*/ 486958 h 966772"/>
                <a:gd name="connsiteX3-7" fmla="*/ 674257 w 1205276"/>
                <a:gd name="connsiteY3-8" fmla="*/ 966772 h 966772"/>
                <a:gd name="connsiteX4-9" fmla="*/ 364 w 1205276"/>
                <a:gd name="connsiteY4-10" fmla="*/ 486958 h 966772"/>
                <a:gd name="connsiteX0-11" fmla="*/ 233 w 993214"/>
                <a:gd name="connsiteY0-12" fmla="*/ 554734 h 1041366"/>
                <a:gd name="connsiteX1-13" fmla="*/ 602689 w 993214"/>
                <a:gd name="connsiteY1-14" fmla="*/ 67776 h 1041366"/>
                <a:gd name="connsiteX2-15" fmla="*/ 993214 w 993214"/>
                <a:gd name="connsiteY2-16" fmla="*/ 180878 h 1041366"/>
                <a:gd name="connsiteX3-17" fmla="*/ 674126 w 993214"/>
                <a:gd name="connsiteY3-18" fmla="*/ 1034548 h 1041366"/>
                <a:gd name="connsiteX4-19" fmla="*/ 233 w 993214"/>
                <a:gd name="connsiteY4-20" fmla="*/ 554734 h 1041366"/>
                <a:gd name="connsiteX0-21" fmla="*/ 164 w 993145"/>
                <a:gd name="connsiteY0-22" fmla="*/ 551061 h 1037675"/>
                <a:gd name="connsiteX1-23" fmla="*/ 738351 w 993145"/>
                <a:gd name="connsiteY1-24" fmla="*/ 71247 h 1037675"/>
                <a:gd name="connsiteX2-25" fmla="*/ 993145 w 993145"/>
                <a:gd name="connsiteY2-26" fmla="*/ 177205 h 1037675"/>
                <a:gd name="connsiteX3-27" fmla="*/ 674057 w 993145"/>
                <a:gd name="connsiteY3-28" fmla="*/ 1030875 h 1037675"/>
                <a:gd name="connsiteX4-29" fmla="*/ 164 w 993145"/>
                <a:gd name="connsiteY4-30" fmla="*/ 551061 h 1037675"/>
                <a:gd name="connsiteX0-31" fmla="*/ 17 w 992998"/>
                <a:gd name="connsiteY0-32" fmla="*/ 551061 h 814420"/>
                <a:gd name="connsiteX1-33" fmla="*/ 738204 w 992998"/>
                <a:gd name="connsiteY1-34" fmla="*/ 71247 h 814420"/>
                <a:gd name="connsiteX2-35" fmla="*/ 992998 w 992998"/>
                <a:gd name="connsiteY2-36" fmla="*/ 177205 h 814420"/>
                <a:gd name="connsiteX3-37" fmla="*/ 759635 w 992998"/>
                <a:gd name="connsiteY3-38" fmla="*/ 802275 h 814420"/>
                <a:gd name="connsiteX4-39" fmla="*/ 17 w 992998"/>
                <a:gd name="connsiteY4-40" fmla="*/ 551061 h 814420"/>
                <a:gd name="connsiteX0-41" fmla="*/ 125 w 390650"/>
                <a:gd name="connsiteY0-42" fmla="*/ 804580 h 895079"/>
                <a:gd name="connsiteX1-43" fmla="*/ 135856 w 390650"/>
                <a:gd name="connsiteY1-44" fmla="*/ 86641 h 895079"/>
                <a:gd name="connsiteX2-45" fmla="*/ 390650 w 390650"/>
                <a:gd name="connsiteY2-46" fmla="*/ 192599 h 895079"/>
                <a:gd name="connsiteX3-47" fmla="*/ 157287 w 390650"/>
                <a:gd name="connsiteY3-48" fmla="*/ 817669 h 895079"/>
                <a:gd name="connsiteX4-49" fmla="*/ 125 w 390650"/>
                <a:gd name="connsiteY4-50" fmla="*/ 804580 h 895079"/>
                <a:gd name="connsiteX0-51" fmla="*/ 335 w 390860"/>
                <a:gd name="connsiteY0-52" fmla="*/ 804580 h 895079"/>
                <a:gd name="connsiteX1-53" fmla="*/ 124160 w 390860"/>
                <a:gd name="connsiteY1-54" fmla="*/ 86641 h 895079"/>
                <a:gd name="connsiteX2-55" fmla="*/ 390860 w 390860"/>
                <a:gd name="connsiteY2-56" fmla="*/ 192599 h 895079"/>
                <a:gd name="connsiteX3-57" fmla="*/ 157497 w 390860"/>
                <a:gd name="connsiteY3-58" fmla="*/ 817669 h 895079"/>
                <a:gd name="connsiteX4-59" fmla="*/ 335 w 390860"/>
                <a:gd name="connsiteY4-60" fmla="*/ 804580 h 895079"/>
                <a:gd name="connsiteX0-61" fmla="*/ 335 w 390979"/>
                <a:gd name="connsiteY0-62" fmla="*/ 801681 h 892180"/>
                <a:gd name="connsiteX1-63" fmla="*/ 124160 w 390979"/>
                <a:gd name="connsiteY1-64" fmla="*/ 83742 h 892180"/>
                <a:gd name="connsiteX2-65" fmla="*/ 188451 w 390979"/>
                <a:gd name="connsiteY2-66" fmla="*/ 26423 h 892180"/>
                <a:gd name="connsiteX3-67" fmla="*/ 390860 w 390979"/>
                <a:gd name="connsiteY3-68" fmla="*/ 189700 h 892180"/>
                <a:gd name="connsiteX4-69" fmla="*/ 157497 w 390979"/>
                <a:gd name="connsiteY4-70" fmla="*/ 814770 h 892180"/>
                <a:gd name="connsiteX5" fmla="*/ 335 w 390979"/>
                <a:gd name="connsiteY5" fmla="*/ 801681 h 892180"/>
                <a:gd name="connsiteX0-71" fmla="*/ 225 w 390864"/>
                <a:gd name="connsiteY0-72" fmla="*/ 772768 h 863267"/>
                <a:gd name="connsiteX1-73" fmla="*/ 124050 w 390864"/>
                <a:gd name="connsiteY1-74" fmla="*/ 54829 h 863267"/>
                <a:gd name="connsiteX2-75" fmla="*/ 181197 w 390864"/>
                <a:gd name="connsiteY2-76" fmla="*/ 61804 h 863267"/>
                <a:gd name="connsiteX3-77" fmla="*/ 390750 w 390864"/>
                <a:gd name="connsiteY3-78" fmla="*/ 160787 h 863267"/>
                <a:gd name="connsiteX4-79" fmla="*/ 157387 w 390864"/>
                <a:gd name="connsiteY4-80" fmla="*/ 785857 h 863267"/>
                <a:gd name="connsiteX5-81" fmla="*/ 225 w 390864"/>
                <a:gd name="connsiteY5-82" fmla="*/ 772768 h 863267"/>
                <a:gd name="connsiteX0-83" fmla="*/ 225 w 390864"/>
                <a:gd name="connsiteY0-84" fmla="*/ 720954 h 811453"/>
                <a:gd name="connsiteX1-85" fmla="*/ 124050 w 390864"/>
                <a:gd name="connsiteY1-86" fmla="*/ 3015 h 811453"/>
                <a:gd name="connsiteX2-87" fmla="*/ 181197 w 390864"/>
                <a:gd name="connsiteY2-88" fmla="*/ 9990 h 811453"/>
                <a:gd name="connsiteX3-89" fmla="*/ 390750 w 390864"/>
                <a:gd name="connsiteY3-90" fmla="*/ 108973 h 811453"/>
                <a:gd name="connsiteX4-91" fmla="*/ 157387 w 390864"/>
                <a:gd name="connsiteY4-92" fmla="*/ 734043 h 811453"/>
                <a:gd name="connsiteX5-93" fmla="*/ 225 w 390864"/>
                <a:gd name="connsiteY5-94" fmla="*/ 720954 h 811453"/>
                <a:gd name="connsiteX0-95" fmla="*/ 225 w 391006"/>
                <a:gd name="connsiteY0-96" fmla="*/ 720954 h 811453"/>
                <a:gd name="connsiteX1-97" fmla="*/ 124050 w 391006"/>
                <a:gd name="connsiteY1-98" fmla="*/ 3015 h 811453"/>
                <a:gd name="connsiteX2-99" fmla="*/ 181197 w 391006"/>
                <a:gd name="connsiteY2-100" fmla="*/ 9990 h 811453"/>
                <a:gd name="connsiteX3-101" fmla="*/ 390750 w 391006"/>
                <a:gd name="connsiteY3-102" fmla="*/ 108973 h 811453"/>
                <a:gd name="connsiteX4-103" fmla="*/ 157387 w 391006"/>
                <a:gd name="connsiteY4-104" fmla="*/ 734043 h 811453"/>
                <a:gd name="connsiteX5-105" fmla="*/ 225 w 391006"/>
                <a:gd name="connsiteY5-106" fmla="*/ 720954 h 811453"/>
                <a:gd name="connsiteX0-107" fmla="*/ 225 w 390750"/>
                <a:gd name="connsiteY0-108" fmla="*/ 720954 h 811453"/>
                <a:gd name="connsiteX1-109" fmla="*/ 124050 w 390750"/>
                <a:gd name="connsiteY1-110" fmla="*/ 3015 h 811453"/>
                <a:gd name="connsiteX2-111" fmla="*/ 181197 w 390750"/>
                <a:gd name="connsiteY2-112" fmla="*/ 9990 h 811453"/>
                <a:gd name="connsiteX3-113" fmla="*/ 390750 w 390750"/>
                <a:gd name="connsiteY3-114" fmla="*/ 108973 h 811453"/>
                <a:gd name="connsiteX4-115" fmla="*/ 157387 w 390750"/>
                <a:gd name="connsiteY4-116" fmla="*/ 734043 h 811453"/>
                <a:gd name="connsiteX5-117" fmla="*/ 225 w 390750"/>
                <a:gd name="connsiteY5-118" fmla="*/ 720954 h 811453"/>
                <a:gd name="connsiteX0-119" fmla="*/ 225 w 391089"/>
                <a:gd name="connsiteY0-120" fmla="*/ 720954 h 811453"/>
                <a:gd name="connsiteX1-121" fmla="*/ 124050 w 391089"/>
                <a:gd name="connsiteY1-122" fmla="*/ 3015 h 811453"/>
                <a:gd name="connsiteX2-123" fmla="*/ 181197 w 391089"/>
                <a:gd name="connsiteY2-124" fmla="*/ 9990 h 811453"/>
                <a:gd name="connsiteX3-125" fmla="*/ 390750 w 391089"/>
                <a:gd name="connsiteY3-126" fmla="*/ 108973 h 811453"/>
                <a:gd name="connsiteX4-127" fmla="*/ 157387 w 391089"/>
                <a:gd name="connsiteY4-128" fmla="*/ 734043 h 811453"/>
                <a:gd name="connsiteX5-129" fmla="*/ 225 w 391089"/>
                <a:gd name="connsiteY5-130" fmla="*/ 720954 h 811453"/>
                <a:gd name="connsiteX0-131" fmla="*/ 225 w 391034"/>
                <a:gd name="connsiteY0-132" fmla="*/ 720954 h 948121"/>
                <a:gd name="connsiteX1-133" fmla="*/ 124050 w 391034"/>
                <a:gd name="connsiteY1-134" fmla="*/ 3015 h 948121"/>
                <a:gd name="connsiteX2-135" fmla="*/ 181197 w 391034"/>
                <a:gd name="connsiteY2-136" fmla="*/ 9990 h 948121"/>
                <a:gd name="connsiteX3-137" fmla="*/ 390750 w 391034"/>
                <a:gd name="connsiteY3-138" fmla="*/ 108973 h 948121"/>
                <a:gd name="connsiteX4-139" fmla="*/ 157387 w 391034"/>
                <a:gd name="connsiteY4-140" fmla="*/ 734043 h 948121"/>
                <a:gd name="connsiteX5-141" fmla="*/ 225 w 391034"/>
                <a:gd name="connsiteY5-142" fmla="*/ 720954 h 948121"/>
                <a:gd name="connsiteX0-143" fmla="*/ 225 w 391034"/>
                <a:gd name="connsiteY0-144" fmla="*/ 720954 h 787718"/>
                <a:gd name="connsiteX1-145" fmla="*/ 124050 w 391034"/>
                <a:gd name="connsiteY1-146" fmla="*/ 3015 h 787718"/>
                <a:gd name="connsiteX2-147" fmla="*/ 181197 w 391034"/>
                <a:gd name="connsiteY2-148" fmla="*/ 9990 h 787718"/>
                <a:gd name="connsiteX3-149" fmla="*/ 390750 w 391034"/>
                <a:gd name="connsiteY3-150" fmla="*/ 108973 h 787718"/>
                <a:gd name="connsiteX4-151" fmla="*/ 157387 w 391034"/>
                <a:gd name="connsiteY4-152" fmla="*/ 734043 h 787718"/>
                <a:gd name="connsiteX5-153" fmla="*/ 225 w 391034"/>
                <a:gd name="connsiteY5-154" fmla="*/ 720954 h 787718"/>
                <a:gd name="connsiteX0-155" fmla="*/ 225 w 391034"/>
                <a:gd name="connsiteY0-156" fmla="*/ 720954 h 768829"/>
                <a:gd name="connsiteX1-157" fmla="*/ 124050 w 391034"/>
                <a:gd name="connsiteY1-158" fmla="*/ 3015 h 768829"/>
                <a:gd name="connsiteX2-159" fmla="*/ 181197 w 391034"/>
                <a:gd name="connsiteY2-160" fmla="*/ 9990 h 768829"/>
                <a:gd name="connsiteX3-161" fmla="*/ 390750 w 391034"/>
                <a:gd name="connsiteY3-162" fmla="*/ 108973 h 768829"/>
                <a:gd name="connsiteX4-163" fmla="*/ 157387 w 391034"/>
                <a:gd name="connsiteY4-164" fmla="*/ 734043 h 768829"/>
                <a:gd name="connsiteX5-165" fmla="*/ 225 w 391034"/>
                <a:gd name="connsiteY5-166" fmla="*/ 720954 h 768829"/>
                <a:gd name="connsiteX0-167" fmla="*/ 0 w 390809"/>
                <a:gd name="connsiteY0-168" fmla="*/ 720954 h 768829"/>
                <a:gd name="connsiteX1-169" fmla="*/ 123825 w 390809"/>
                <a:gd name="connsiteY1-170" fmla="*/ 3015 h 768829"/>
                <a:gd name="connsiteX2-171" fmla="*/ 180972 w 390809"/>
                <a:gd name="connsiteY2-172" fmla="*/ 9990 h 768829"/>
                <a:gd name="connsiteX3-173" fmla="*/ 390525 w 390809"/>
                <a:gd name="connsiteY3-174" fmla="*/ 108973 h 768829"/>
                <a:gd name="connsiteX4-175" fmla="*/ 157162 w 390809"/>
                <a:gd name="connsiteY4-176" fmla="*/ 734043 h 768829"/>
                <a:gd name="connsiteX5-177" fmla="*/ 0 w 390809"/>
                <a:gd name="connsiteY5-178" fmla="*/ 720954 h 768829"/>
                <a:gd name="connsiteX0-179" fmla="*/ 0 w 390809"/>
                <a:gd name="connsiteY0-180" fmla="*/ 720954 h 768829"/>
                <a:gd name="connsiteX1-181" fmla="*/ 123825 w 390809"/>
                <a:gd name="connsiteY1-182" fmla="*/ 3015 h 768829"/>
                <a:gd name="connsiteX2-183" fmla="*/ 180972 w 390809"/>
                <a:gd name="connsiteY2-184" fmla="*/ 9990 h 768829"/>
                <a:gd name="connsiteX3-185" fmla="*/ 390525 w 390809"/>
                <a:gd name="connsiteY3-186" fmla="*/ 108973 h 768829"/>
                <a:gd name="connsiteX4-187" fmla="*/ 157162 w 390809"/>
                <a:gd name="connsiteY4-188" fmla="*/ 734043 h 768829"/>
                <a:gd name="connsiteX5-189" fmla="*/ 0 w 390809"/>
                <a:gd name="connsiteY5-190" fmla="*/ 720954 h 768829"/>
                <a:gd name="connsiteX0-191" fmla="*/ 531491 w 727226"/>
                <a:gd name="connsiteY0-192" fmla="*/ 1076857 h 1124732"/>
                <a:gd name="connsiteX1-193" fmla="*/ 655316 w 727226"/>
                <a:gd name="connsiteY1-194" fmla="*/ 358918 h 1124732"/>
                <a:gd name="connsiteX2-195" fmla="*/ 712463 w 727226"/>
                <a:gd name="connsiteY2-196" fmla="*/ 365893 h 1124732"/>
                <a:gd name="connsiteX3-197" fmla="*/ 5235 w 727226"/>
                <a:gd name="connsiteY3-198" fmla="*/ 7676 h 1124732"/>
                <a:gd name="connsiteX4-199" fmla="*/ 688653 w 727226"/>
                <a:gd name="connsiteY4-200" fmla="*/ 1089946 h 1124732"/>
                <a:gd name="connsiteX5-201" fmla="*/ 531491 w 727226"/>
                <a:gd name="connsiteY5-202" fmla="*/ 1076857 h 1124732"/>
                <a:gd name="connsiteX0-203" fmla="*/ 534179 w 692235"/>
                <a:gd name="connsiteY0-204" fmla="*/ 1085899 h 1133774"/>
                <a:gd name="connsiteX1-205" fmla="*/ 658004 w 692235"/>
                <a:gd name="connsiteY1-206" fmla="*/ 367960 h 1133774"/>
                <a:gd name="connsiteX2-207" fmla="*/ 381776 w 692235"/>
                <a:gd name="connsiteY2-208" fmla="*/ 48704 h 1133774"/>
                <a:gd name="connsiteX3-209" fmla="*/ 7923 w 692235"/>
                <a:gd name="connsiteY3-210" fmla="*/ 16718 h 1133774"/>
                <a:gd name="connsiteX4-211" fmla="*/ 691341 w 692235"/>
                <a:gd name="connsiteY4-212" fmla="*/ 1098988 h 1133774"/>
                <a:gd name="connsiteX5-213" fmla="*/ 534179 w 692235"/>
                <a:gd name="connsiteY5-214" fmla="*/ 1085899 h 1133774"/>
                <a:gd name="connsiteX0-215" fmla="*/ 540798 w 698854"/>
                <a:gd name="connsiteY0-216" fmla="*/ 1181222 h 1229097"/>
                <a:gd name="connsiteX1-217" fmla="*/ 664623 w 698854"/>
                <a:gd name="connsiteY1-218" fmla="*/ 463283 h 1229097"/>
                <a:gd name="connsiteX2-219" fmla="*/ 388395 w 698854"/>
                <a:gd name="connsiteY2-220" fmla="*/ 144027 h 1229097"/>
                <a:gd name="connsiteX3-221" fmla="*/ 14542 w 698854"/>
                <a:gd name="connsiteY3-222" fmla="*/ 112041 h 1229097"/>
                <a:gd name="connsiteX4-223" fmla="*/ 697960 w 698854"/>
                <a:gd name="connsiteY4-224" fmla="*/ 1194311 h 1229097"/>
                <a:gd name="connsiteX5-225" fmla="*/ 540798 w 698854"/>
                <a:gd name="connsiteY5-226" fmla="*/ 1181222 h 1229097"/>
                <a:gd name="connsiteX0-227" fmla="*/ 540798 w 698854"/>
                <a:gd name="connsiteY0-228" fmla="*/ 1181222 h 1229097"/>
                <a:gd name="connsiteX1-229" fmla="*/ 664623 w 698854"/>
                <a:gd name="connsiteY1-230" fmla="*/ 463283 h 1229097"/>
                <a:gd name="connsiteX2-231" fmla="*/ 388395 w 698854"/>
                <a:gd name="connsiteY2-232" fmla="*/ 144027 h 1229097"/>
                <a:gd name="connsiteX3-233" fmla="*/ 14542 w 698854"/>
                <a:gd name="connsiteY3-234" fmla="*/ 112041 h 1229097"/>
                <a:gd name="connsiteX4-235" fmla="*/ 697960 w 698854"/>
                <a:gd name="connsiteY4-236" fmla="*/ 1194311 h 1229097"/>
                <a:gd name="connsiteX5-237" fmla="*/ 540798 w 698854"/>
                <a:gd name="connsiteY5-238" fmla="*/ 1181222 h 1229097"/>
                <a:gd name="connsiteX0-239" fmla="*/ 850755 w 991268"/>
                <a:gd name="connsiteY0-240" fmla="*/ 1181222 h 1193376"/>
                <a:gd name="connsiteX1-241" fmla="*/ 974580 w 991268"/>
                <a:gd name="connsiteY1-242" fmla="*/ 463283 h 1193376"/>
                <a:gd name="connsiteX2-243" fmla="*/ 698352 w 991268"/>
                <a:gd name="connsiteY2-244" fmla="*/ 144027 h 1193376"/>
                <a:gd name="connsiteX3-245" fmla="*/ 324499 w 991268"/>
                <a:gd name="connsiteY3-246" fmla="*/ 112041 h 1193376"/>
                <a:gd name="connsiteX4-247" fmla="*/ 5411 w 991268"/>
                <a:gd name="connsiteY4-248" fmla="*/ 915705 h 1193376"/>
                <a:gd name="connsiteX5-249" fmla="*/ 850755 w 991268"/>
                <a:gd name="connsiteY5-250" fmla="*/ 1181222 h 1193376"/>
                <a:gd name="connsiteX0-251" fmla="*/ 985861 w 1024796"/>
                <a:gd name="connsiteY0-252" fmla="*/ 564478 h 918163"/>
                <a:gd name="connsiteX1-253" fmla="*/ 973955 w 1024796"/>
                <a:gd name="connsiteY1-254" fmla="*/ 463283 h 918163"/>
                <a:gd name="connsiteX2-255" fmla="*/ 697727 w 1024796"/>
                <a:gd name="connsiteY2-256" fmla="*/ 144027 h 918163"/>
                <a:gd name="connsiteX3-257" fmla="*/ 323874 w 1024796"/>
                <a:gd name="connsiteY3-258" fmla="*/ 112041 h 918163"/>
                <a:gd name="connsiteX4-259" fmla="*/ 4786 w 1024796"/>
                <a:gd name="connsiteY4-260" fmla="*/ 915705 h 918163"/>
                <a:gd name="connsiteX5-261" fmla="*/ 985861 w 1024796"/>
                <a:gd name="connsiteY5-262" fmla="*/ 564478 h 918163"/>
                <a:gd name="connsiteX0-263" fmla="*/ 985861 w 999548"/>
                <a:gd name="connsiteY0-264" fmla="*/ 564478 h 918163"/>
                <a:gd name="connsiteX1-265" fmla="*/ 973955 w 999548"/>
                <a:gd name="connsiteY1-266" fmla="*/ 463283 h 918163"/>
                <a:gd name="connsiteX2-267" fmla="*/ 697727 w 999548"/>
                <a:gd name="connsiteY2-268" fmla="*/ 144027 h 918163"/>
                <a:gd name="connsiteX3-269" fmla="*/ 323874 w 999548"/>
                <a:gd name="connsiteY3-270" fmla="*/ 112041 h 918163"/>
                <a:gd name="connsiteX4-271" fmla="*/ 4786 w 999548"/>
                <a:gd name="connsiteY4-272" fmla="*/ 915705 h 918163"/>
                <a:gd name="connsiteX5-273" fmla="*/ 985861 w 999548"/>
                <a:gd name="connsiteY5-274" fmla="*/ 564478 h 918163"/>
                <a:gd name="connsiteX0-275" fmla="*/ 985861 w 1132271"/>
                <a:gd name="connsiteY0-276" fmla="*/ 564478 h 918163"/>
                <a:gd name="connsiteX1-277" fmla="*/ 973955 w 1132271"/>
                <a:gd name="connsiteY1-278" fmla="*/ 463283 h 918163"/>
                <a:gd name="connsiteX2-279" fmla="*/ 697727 w 1132271"/>
                <a:gd name="connsiteY2-280" fmla="*/ 144027 h 918163"/>
                <a:gd name="connsiteX3-281" fmla="*/ 323874 w 1132271"/>
                <a:gd name="connsiteY3-282" fmla="*/ 112041 h 918163"/>
                <a:gd name="connsiteX4-283" fmla="*/ 4786 w 1132271"/>
                <a:gd name="connsiteY4-284" fmla="*/ 915705 h 918163"/>
                <a:gd name="connsiteX5-285" fmla="*/ 985861 w 1132271"/>
                <a:gd name="connsiteY5-286" fmla="*/ 564478 h 918163"/>
                <a:gd name="connsiteX0-287" fmla="*/ 1002734 w 1149144"/>
                <a:gd name="connsiteY0-288" fmla="*/ 564478 h 918163"/>
                <a:gd name="connsiteX1-289" fmla="*/ 990828 w 1149144"/>
                <a:gd name="connsiteY1-290" fmla="*/ 463283 h 918163"/>
                <a:gd name="connsiteX2-291" fmla="*/ 714600 w 1149144"/>
                <a:gd name="connsiteY2-292" fmla="*/ 144027 h 918163"/>
                <a:gd name="connsiteX3-293" fmla="*/ 340747 w 1149144"/>
                <a:gd name="connsiteY3-294" fmla="*/ 112041 h 918163"/>
                <a:gd name="connsiteX4-295" fmla="*/ 21659 w 1149144"/>
                <a:gd name="connsiteY4-296" fmla="*/ 915705 h 918163"/>
                <a:gd name="connsiteX5-297" fmla="*/ 1002734 w 1149144"/>
                <a:gd name="connsiteY5-298" fmla="*/ 564478 h 918163"/>
                <a:gd name="connsiteX0-299" fmla="*/ 1002734 w 1021722"/>
                <a:gd name="connsiteY0-300" fmla="*/ 564478 h 918163"/>
                <a:gd name="connsiteX1-301" fmla="*/ 990828 w 1021722"/>
                <a:gd name="connsiteY1-302" fmla="*/ 463283 h 918163"/>
                <a:gd name="connsiteX2-303" fmla="*/ 714600 w 1021722"/>
                <a:gd name="connsiteY2-304" fmla="*/ 144027 h 918163"/>
                <a:gd name="connsiteX3-305" fmla="*/ 340747 w 1021722"/>
                <a:gd name="connsiteY3-306" fmla="*/ 112041 h 918163"/>
                <a:gd name="connsiteX4-307" fmla="*/ 21659 w 1021722"/>
                <a:gd name="connsiteY4-308" fmla="*/ 915705 h 918163"/>
                <a:gd name="connsiteX5-309" fmla="*/ 1002734 w 1021722"/>
                <a:gd name="connsiteY5-310" fmla="*/ 564478 h 918163"/>
                <a:gd name="connsiteX0-311" fmla="*/ 1001204 w 1021319"/>
                <a:gd name="connsiteY0-312" fmla="*/ 549707 h 918059"/>
                <a:gd name="connsiteX1-313" fmla="*/ 990939 w 1021319"/>
                <a:gd name="connsiteY1-314" fmla="*/ 463283 h 918059"/>
                <a:gd name="connsiteX2-315" fmla="*/ 714711 w 1021319"/>
                <a:gd name="connsiteY2-316" fmla="*/ 144027 h 918059"/>
                <a:gd name="connsiteX3-317" fmla="*/ 340858 w 1021319"/>
                <a:gd name="connsiteY3-318" fmla="*/ 112041 h 918059"/>
                <a:gd name="connsiteX4-319" fmla="*/ 21770 w 1021319"/>
                <a:gd name="connsiteY4-320" fmla="*/ 915705 h 918059"/>
                <a:gd name="connsiteX5-321" fmla="*/ 1001204 w 1021319"/>
                <a:gd name="connsiteY5-322" fmla="*/ 549707 h 918059"/>
                <a:gd name="connsiteX0-323" fmla="*/ 1001204 w 1001204"/>
                <a:gd name="connsiteY0-324" fmla="*/ 549707 h 918059"/>
                <a:gd name="connsiteX1-325" fmla="*/ 990939 w 1001204"/>
                <a:gd name="connsiteY1-326" fmla="*/ 463283 h 918059"/>
                <a:gd name="connsiteX2-327" fmla="*/ 714711 w 1001204"/>
                <a:gd name="connsiteY2-328" fmla="*/ 144027 h 918059"/>
                <a:gd name="connsiteX3-329" fmla="*/ 340858 w 1001204"/>
                <a:gd name="connsiteY3-330" fmla="*/ 112041 h 918059"/>
                <a:gd name="connsiteX4-331" fmla="*/ 21770 w 1001204"/>
                <a:gd name="connsiteY4-332" fmla="*/ 915705 h 918059"/>
                <a:gd name="connsiteX5-333" fmla="*/ 1001204 w 1001204"/>
                <a:gd name="connsiteY5-334" fmla="*/ 549707 h 918059"/>
                <a:gd name="connsiteX0-335" fmla="*/ 1135392 w 1135392"/>
                <a:gd name="connsiteY0-336" fmla="*/ 549707 h 708380"/>
                <a:gd name="connsiteX1-337" fmla="*/ 1125127 w 1135392"/>
                <a:gd name="connsiteY1-338" fmla="*/ 463283 h 708380"/>
                <a:gd name="connsiteX2-339" fmla="*/ 848899 w 1135392"/>
                <a:gd name="connsiteY2-340" fmla="*/ 144027 h 708380"/>
                <a:gd name="connsiteX3-341" fmla="*/ 475046 w 1135392"/>
                <a:gd name="connsiteY3-342" fmla="*/ 112041 h 708380"/>
                <a:gd name="connsiteX4-343" fmla="*/ 14808 w 1135392"/>
                <a:gd name="connsiteY4-344" fmla="*/ 702339 h 708380"/>
                <a:gd name="connsiteX5-345" fmla="*/ 1135392 w 1135392"/>
                <a:gd name="connsiteY5-346" fmla="*/ 549707 h 708380"/>
                <a:gd name="connsiteX0-347" fmla="*/ 1721167 w 1721167"/>
                <a:gd name="connsiteY0-348" fmla="*/ 549707 h 857673"/>
                <a:gd name="connsiteX1-349" fmla="*/ 1710902 w 1721167"/>
                <a:gd name="connsiteY1-350" fmla="*/ 463283 h 857673"/>
                <a:gd name="connsiteX2-351" fmla="*/ 1434674 w 1721167"/>
                <a:gd name="connsiteY2-352" fmla="*/ 144027 h 857673"/>
                <a:gd name="connsiteX3-353" fmla="*/ 1060821 w 1721167"/>
                <a:gd name="connsiteY3-354" fmla="*/ 112041 h 857673"/>
                <a:gd name="connsiteX4-355" fmla="*/ 5912 w 1721167"/>
                <a:gd name="connsiteY4-356" fmla="*/ 854819 h 857673"/>
                <a:gd name="connsiteX5-357" fmla="*/ 1721167 w 1721167"/>
                <a:gd name="connsiteY5-358" fmla="*/ 549707 h 857673"/>
                <a:gd name="connsiteX0-359" fmla="*/ 1715255 w 1715255"/>
                <a:gd name="connsiteY0-360" fmla="*/ 549707 h 893097"/>
                <a:gd name="connsiteX1-361" fmla="*/ 1704990 w 1715255"/>
                <a:gd name="connsiteY1-362" fmla="*/ 463283 h 893097"/>
                <a:gd name="connsiteX2-363" fmla="*/ 1428762 w 1715255"/>
                <a:gd name="connsiteY2-364" fmla="*/ 144027 h 893097"/>
                <a:gd name="connsiteX3-365" fmla="*/ 1054909 w 1715255"/>
                <a:gd name="connsiteY3-366" fmla="*/ 112041 h 893097"/>
                <a:gd name="connsiteX4-367" fmla="*/ 0 w 1715255"/>
                <a:gd name="connsiteY4-368" fmla="*/ 854819 h 893097"/>
                <a:gd name="connsiteX5-369" fmla="*/ 1715255 w 1715255"/>
                <a:gd name="connsiteY5-370" fmla="*/ 549707 h 893097"/>
                <a:gd name="connsiteX0-371" fmla="*/ 1855361 w 1855361"/>
                <a:gd name="connsiteY0-372" fmla="*/ 549707 h 893097"/>
                <a:gd name="connsiteX1-373" fmla="*/ 1845096 w 1855361"/>
                <a:gd name="connsiteY1-374" fmla="*/ 463283 h 893097"/>
                <a:gd name="connsiteX2-375" fmla="*/ 1568868 w 1855361"/>
                <a:gd name="connsiteY2-376" fmla="*/ 144027 h 893097"/>
                <a:gd name="connsiteX3-377" fmla="*/ 1195015 w 1855361"/>
                <a:gd name="connsiteY3-378" fmla="*/ 112041 h 893097"/>
                <a:gd name="connsiteX4-379" fmla="*/ 221950 w 1855361"/>
                <a:gd name="connsiteY4-380" fmla="*/ 658584 h 893097"/>
                <a:gd name="connsiteX5-381" fmla="*/ 140106 w 1855361"/>
                <a:gd name="connsiteY5-382" fmla="*/ 854819 h 893097"/>
                <a:gd name="connsiteX6" fmla="*/ 1855361 w 1855361"/>
                <a:gd name="connsiteY6" fmla="*/ 549707 h 893097"/>
                <a:gd name="connsiteX0-383" fmla="*/ 1829732 w 1829732"/>
                <a:gd name="connsiteY0-384" fmla="*/ 549707 h 893097"/>
                <a:gd name="connsiteX1-385" fmla="*/ 1819467 w 1829732"/>
                <a:gd name="connsiteY1-386" fmla="*/ 463283 h 893097"/>
                <a:gd name="connsiteX2-387" fmla="*/ 1543239 w 1829732"/>
                <a:gd name="connsiteY2-388" fmla="*/ 144027 h 893097"/>
                <a:gd name="connsiteX3-389" fmla="*/ 1169386 w 1829732"/>
                <a:gd name="connsiteY3-390" fmla="*/ 112041 h 893097"/>
                <a:gd name="connsiteX4-391" fmla="*/ 496198 w 1829732"/>
                <a:gd name="connsiteY4-392" fmla="*/ 460360 h 893097"/>
                <a:gd name="connsiteX5-393" fmla="*/ 196321 w 1829732"/>
                <a:gd name="connsiteY5-394" fmla="*/ 658584 h 893097"/>
                <a:gd name="connsiteX6-395" fmla="*/ 114477 w 1829732"/>
                <a:gd name="connsiteY6-396" fmla="*/ 854819 h 893097"/>
                <a:gd name="connsiteX7" fmla="*/ 1829732 w 1829732"/>
                <a:gd name="connsiteY7" fmla="*/ 549707 h 893097"/>
                <a:gd name="connsiteX0-397" fmla="*/ 1829732 w 1829732"/>
                <a:gd name="connsiteY0-398" fmla="*/ 549707 h 893097"/>
                <a:gd name="connsiteX1-399" fmla="*/ 1819467 w 1829732"/>
                <a:gd name="connsiteY1-400" fmla="*/ 463283 h 893097"/>
                <a:gd name="connsiteX2-401" fmla="*/ 1543239 w 1829732"/>
                <a:gd name="connsiteY2-402" fmla="*/ 144027 h 893097"/>
                <a:gd name="connsiteX3-403" fmla="*/ 1169386 w 1829732"/>
                <a:gd name="connsiteY3-404" fmla="*/ 112041 h 893097"/>
                <a:gd name="connsiteX4-405" fmla="*/ 719835 w 1829732"/>
                <a:gd name="connsiteY4-406" fmla="*/ 333294 h 893097"/>
                <a:gd name="connsiteX5-407" fmla="*/ 496198 w 1829732"/>
                <a:gd name="connsiteY5-408" fmla="*/ 460360 h 893097"/>
                <a:gd name="connsiteX6-409" fmla="*/ 196321 w 1829732"/>
                <a:gd name="connsiteY6-410" fmla="*/ 658584 h 893097"/>
                <a:gd name="connsiteX7-411" fmla="*/ 114477 w 1829732"/>
                <a:gd name="connsiteY7-412" fmla="*/ 854819 h 893097"/>
                <a:gd name="connsiteX8" fmla="*/ 1829732 w 1829732"/>
                <a:gd name="connsiteY8" fmla="*/ 549707 h 893097"/>
                <a:gd name="connsiteX0-413" fmla="*/ 2137884 w 2137884"/>
                <a:gd name="connsiteY0-414" fmla="*/ 549707 h 893097"/>
                <a:gd name="connsiteX1-415" fmla="*/ 2127619 w 2137884"/>
                <a:gd name="connsiteY1-416" fmla="*/ 463283 h 893097"/>
                <a:gd name="connsiteX2-417" fmla="*/ 1851391 w 2137884"/>
                <a:gd name="connsiteY2-418" fmla="*/ 144027 h 893097"/>
                <a:gd name="connsiteX3-419" fmla="*/ 1477538 w 2137884"/>
                <a:gd name="connsiteY3-420" fmla="*/ 112041 h 893097"/>
                <a:gd name="connsiteX4-421" fmla="*/ 1027987 w 2137884"/>
                <a:gd name="connsiteY4-422" fmla="*/ 333294 h 893097"/>
                <a:gd name="connsiteX5-423" fmla="*/ 804350 w 2137884"/>
                <a:gd name="connsiteY5-424" fmla="*/ 460360 h 893097"/>
                <a:gd name="connsiteX6-425" fmla="*/ 11778 w 2137884"/>
                <a:gd name="connsiteY6-426" fmla="*/ 811144 h 893097"/>
                <a:gd name="connsiteX7-427" fmla="*/ 422629 w 2137884"/>
                <a:gd name="connsiteY7-428" fmla="*/ 854819 h 893097"/>
                <a:gd name="connsiteX8-429" fmla="*/ 2137884 w 2137884"/>
                <a:gd name="connsiteY8-430" fmla="*/ 549707 h 893097"/>
                <a:gd name="connsiteX0-431" fmla="*/ 2342858 w 2342858"/>
                <a:gd name="connsiteY0-432" fmla="*/ 549707 h 893097"/>
                <a:gd name="connsiteX1-433" fmla="*/ 2332593 w 2342858"/>
                <a:gd name="connsiteY1-434" fmla="*/ 463283 h 893097"/>
                <a:gd name="connsiteX2-435" fmla="*/ 2056365 w 2342858"/>
                <a:gd name="connsiteY2-436" fmla="*/ 144027 h 893097"/>
                <a:gd name="connsiteX3-437" fmla="*/ 1682512 w 2342858"/>
                <a:gd name="connsiteY3-438" fmla="*/ 112041 h 893097"/>
                <a:gd name="connsiteX4-439" fmla="*/ 1232961 w 2342858"/>
                <a:gd name="connsiteY4-440" fmla="*/ 333294 h 893097"/>
                <a:gd name="connsiteX5-441" fmla="*/ 13930 w 2342858"/>
                <a:gd name="connsiteY5-442" fmla="*/ 757978 h 893097"/>
                <a:gd name="connsiteX6-443" fmla="*/ 216752 w 2342858"/>
                <a:gd name="connsiteY6-444" fmla="*/ 811144 h 893097"/>
                <a:gd name="connsiteX7-445" fmla="*/ 627603 w 2342858"/>
                <a:gd name="connsiteY7-446" fmla="*/ 854819 h 893097"/>
                <a:gd name="connsiteX8-447" fmla="*/ 2342858 w 2342858"/>
                <a:gd name="connsiteY8-448" fmla="*/ 549707 h 893097"/>
                <a:gd name="connsiteX0-449" fmla="*/ 2543256 w 2543256"/>
                <a:gd name="connsiteY0-450" fmla="*/ 549707 h 893097"/>
                <a:gd name="connsiteX1-451" fmla="*/ 2532991 w 2543256"/>
                <a:gd name="connsiteY1-452" fmla="*/ 463283 h 893097"/>
                <a:gd name="connsiteX2-453" fmla="*/ 2256763 w 2543256"/>
                <a:gd name="connsiteY2-454" fmla="*/ 144027 h 893097"/>
                <a:gd name="connsiteX3-455" fmla="*/ 1882910 w 2543256"/>
                <a:gd name="connsiteY3-456" fmla="*/ 112041 h 893097"/>
                <a:gd name="connsiteX4-457" fmla="*/ 20300 w 2543256"/>
                <a:gd name="connsiteY4-458" fmla="*/ 605902 h 893097"/>
                <a:gd name="connsiteX5-459" fmla="*/ 214328 w 2543256"/>
                <a:gd name="connsiteY5-460" fmla="*/ 757978 h 893097"/>
                <a:gd name="connsiteX6-461" fmla="*/ 417150 w 2543256"/>
                <a:gd name="connsiteY6-462" fmla="*/ 811144 h 893097"/>
                <a:gd name="connsiteX7-463" fmla="*/ 828001 w 2543256"/>
                <a:gd name="connsiteY7-464" fmla="*/ 854819 h 893097"/>
                <a:gd name="connsiteX8-465" fmla="*/ 2543256 w 2543256"/>
                <a:gd name="connsiteY8-466" fmla="*/ 549707 h 893097"/>
                <a:gd name="connsiteX0-467" fmla="*/ 2543256 w 2543256"/>
                <a:gd name="connsiteY0-468" fmla="*/ 549707 h 866311"/>
                <a:gd name="connsiteX1-469" fmla="*/ 2532991 w 2543256"/>
                <a:gd name="connsiteY1-470" fmla="*/ 463283 h 866311"/>
                <a:gd name="connsiteX2-471" fmla="*/ 2256763 w 2543256"/>
                <a:gd name="connsiteY2-472" fmla="*/ 144027 h 866311"/>
                <a:gd name="connsiteX3-473" fmla="*/ 1882910 w 2543256"/>
                <a:gd name="connsiteY3-474" fmla="*/ 112041 h 866311"/>
                <a:gd name="connsiteX4-475" fmla="*/ 20300 w 2543256"/>
                <a:gd name="connsiteY4-476" fmla="*/ 605902 h 866311"/>
                <a:gd name="connsiteX5-477" fmla="*/ 214328 w 2543256"/>
                <a:gd name="connsiteY5-478" fmla="*/ 757978 h 866311"/>
                <a:gd name="connsiteX6-479" fmla="*/ 417150 w 2543256"/>
                <a:gd name="connsiteY6-480" fmla="*/ 811144 h 866311"/>
                <a:gd name="connsiteX7-481" fmla="*/ 828001 w 2543256"/>
                <a:gd name="connsiteY7-482" fmla="*/ 854819 h 866311"/>
                <a:gd name="connsiteX8-483" fmla="*/ 2543256 w 2543256"/>
                <a:gd name="connsiteY8-484" fmla="*/ 549707 h 866311"/>
                <a:gd name="connsiteX0-485" fmla="*/ 2543256 w 2543256"/>
                <a:gd name="connsiteY0-486" fmla="*/ 549707 h 866311"/>
                <a:gd name="connsiteX1-487" fmla="*/ 2532991 w 2543256"/>
                <a:gd name="connsiteY1-488" fmla="*/ 463283 h 866311"/>
                <a:gd name="connsiteX2-489" fmla="*/ 2256763 w 2543256"/>
                <a:gd name="connsiteY2-490" fmla="*/ 144027 h 866311"/>
                <a:gd name="connsiteX3-491" fmla="*/ 1882910 w 2543256"/>
                <a:gd name="connsiteY3-492" fmla="*/ 112041 h 866311"/>
                <a:gd name="connsiteX4-493" fmla="*/ 20300 w 2543256"/>
                <a:gd name="connsiteY4-494" fmla="*/ 605902 h 866311"/>
                <a:gd name="connsiteX5-495" fmla="*/ 214328 w 2543256"/>
                <a:gd name="connsiteY5-496" fmla="*/ 757978 h 866311"/>
                <a:gd name="connsiteX6-497" fmla="*/ 417150 w 2543256"/>
                <a:gd name="connsiteY6-498" fmla="*/ 811144 h 866311"/>
                <a:gd name="connsiteX7-499" fmla="*/ 828001 w 2543256"/>
                <a:gd name="connsiteY7-500" fmla="*/ 854819 h 866311"/>
                <a:gd name="connsiteX8-501" fmla="*/ 2543256 w 2543256"/>
                <a:gd name="connsiteY8-502" fmla="*/ 549707 h 866311"/>
                <a:gd name="connsiteX0-503" fmla="*/ 2543256 w 2543256"/>
                <a:gd name="connsiteY0-504" fmla="*/ 549707 h 866311"/>
                <a:gd name="connsiteX1-505" fmla="*/ 2532991 w 2543256"/>
                <a:gd name="connsiteY1-506" fmla="*/ 463283 h 866311"/>
                <a:gd name="connsiteX2-507" fmla="*/ 2256763 w 2543256"/>
                <a:gd name="connsiteY2-508" fmla="*/ 144027 h 866311"/>
                <a:gd name="connsiteX3-509" fmla="*/ 1882910 w 2543256"/>
                <a:gd name="connsiteY3-510" fmla="*/ 112041 h 866311"/>
                <a:gd name="connsiteX4-511" fmla="*/ 20300 w 2543256"/>
                <a:gd name="connsiteY4-512" fmla="*/ 605902 h 866311"/>
                <a:gd name="connsiteX5-513" fmla="*/ 214328 w 2543256"/>
                <a:gd name="connsiteY5-514" fmla="*/ 757978 h 866311"/>
                <a:gd name="connsiteX6-515" fmla="*/ 417150 w 2543256"/>
                <a:gd name="connsiteY6-516" fmla="*/ 811144 h 866311"/>
                <a:gd name="connsiteX7-517" fmla="*/ 828001 w 2543256"/>
                <a:gd name="connsiteY7-518" fmla="*/ 854819 h 866311"/>
                <a:gd name="connsiteX8-519" fmla="*/ 2543256 w 2543256"/>
                <a:gd name="connsiteY8-520" fmla="*/ 549707 h 866311"/>
                <a:gd name="connsiteX0-521" fmla="*/ 2543256 w 2543256"/>
                <a:gd name="connsiteY0-522" fmla="*/ 549707 h 873659"/>
                <a:gd name="connsiteX1-523" fmla="*/ 2532991 w 2543256"/>
                <a:gd name="connsiteY1-524" fmla="*/ 463283 h 873659"/>
                <a:gd name="connsiteX2-525" fmla="*/ 2256763 w 2543256"/>
                <a:gd name="connsiteY2-526" fmla="*/ 144027 h 873659"/>
                <a:gd name="connsiteX3-527" fmla="*/ 1882910 w 2543256"/>
                <a:gd name="connsiteY3-528" fmla="*/ 112041 h 873659"/>
                <a:gd name="connsiteX4-529" fmla="*/ 20300 w 2543256"/>
                <a:gd name="connsiteY4-530" fmla="*/ 605902 h 873659"/>
                <a:gd name="connsiteX5-531" fmla="*/ 214328 w 2543256"/>
                <a:gd name="connsiteY5-532" fmla="*/ 757978 h 873659"/>
                <a:gd name="connsiteX6-533" fmla="*/ 417150 w 2543256"/>
                <a:gd name="connsiteY6-534" fmla="*/ 811144 h 873659"/>
                <a:gd name="connsiteX7-535" fmla="*/ 800490 w 2543256"/>
                <a:gd name="connsiteY7-536" fmla="*/ 864823 h 873659"/>
                <a:gd name="connsiteX8-537" fmla="*/ 2543256 w 2543256"/>
                <a:gd name="connsiteY8-538" fmla="*/ 549707 h 873659"/>
                <a:gd name="connsiteX0-539" fmla="*/ 2543256 w 2543256"/>
                <a:gd name="connsiteY0-540" fmla="*/ 549707 h 864823"/>
                <a:gd name="connsiteX1-541" fmla="*/ 2532991 w 2543256"/>
                <a:gd name="connsiteY1-542" fmla="*/ 463283 h 864823"/>
                <a:gd name="connsiteX2-543" fmla="*/ 2256763 w 2543256"/>
                <a:gd name="connsiteY2-544" fmla="*/ 144027 h 864823"/>
                <a:gd name="connsiteX3-545" fmla="*/ 1882910 w 2543256"/>
                <a:gd name="connsiteY3-546" fmla="*/ 112041 h 864823"/>
                <a:gd name="connsiteX4-547" fmla="*/ 20300 w 2543256"/>
                <a:gd name="connsiteY4-548" fmla="*/ 605902 h 864823"/>
                <a:gd name="connsiteX5-549" fmla="*/ 214328 w 2543256"/>
                <a:gd name="connsiteY5-550" fmla="*/ 757978 h 864823"/>
                <a:gd name="connsiteX6-551" fmla="*/ 417150 w 2543256"/>
                <a:gd name="connsiteY6-552" fmla="*/ 811144 h 864823"/>
                <a:gd name="connsiteX7-553" fmla="*/ 800490 w 2543256"/>
                <a:gd name="connsiteY7-554" fmla="*/ 864823 h 864823"/>
                <a:gd name="connsiteX8-555" fmla="*/ 2543256 w 2543256"/>
                <a:gd name="connsiteY8-556" fmla="*/ 549707 h 864823"/>
                <a:gd name="connsiteX0-557" fmla="*/ 2543256 w 2543256"/>
                <a:gd name="connsiteY0-558" fmla="*/ 549707 h 866136"/>
                <a:gd name="connsiteX1-559" fmla="*/ 2532991 w 2543256"/>
                <a:gd name="connsiteY1-560" fmla="*/ 463283 h 866136"/>
                <a:gd name="connsiteX2-561" fmla="*/ 2256763 w 2543256"/>
                <a:gd name="connsiteY2-562" fmla="*/ 144027 h 866136"/>
                <a:gd name="connsiteX3-563" fmla="*/ 1882910 w 2543256"/>
                <a:gd name="connsiteY3-564" fmla="*/ 112041 h 866136"/>
                <a:gd name="connsiteX4-565" fmla="*/ 20300 w 2543256"/>
                <a:gd name="connsiteY4-566" fmla="*/ 605902 h 866136"/>
                <a:gd name="connsiteX5-567" fmla="*/ 214328 w 2543256"/>
                <a:gd name="connsiteY5-568" fmla="*/ 757978 h 866136"/>
                <a:gd name="connsiteX6-569" fmla="*/ 417150 w 2543256"/>
                <a:gd name="connsiteY6-570" fmla="*/ 811144 h 866136"/>
                <a:gd name="connsiteX7-571" fmla="*/ 780795 w 2543256"/>
                <a:gd name="connsiteY7-572" fmla="*/ 866136 h 866136"/>
                <a:gd name="connsiteX8-573" fmla="*/ 2543256 w 2543256"/>
                <a:gd name="connsiteY8-574" fmla="*/ 549707 h 866136"/>
                <a:gd name="connsiteX0-575" fmla="*/ 2543256 w 2543256"/>
                <a:gd name="connsiteY0-576" fmla="*/ 549707 h 866136"/>
                <a:gd name="connsiteX1-577" fmla="*/ 2532991 w 2543256"/>
                <a:gd name="connsiteY1-578" fmla="*/ 463283 h 866136"/>
                <a:gd name="connsiteX2-579" fmla="*/ 2256763 w 2543256"/>
                <a:gd name="connsiteY2-580" fmla="*/ 144027 h 866136"/>
                <a:gd name="connsiteX3-581" fmla="*/ 1882910 w 2543256"/>
                <a:gd name="connsiteY3-582" fmla="*/ 112041 h 866136"/>
                <a:gd name="connsiteX4-583" fmla="*/ 20300 w 2543256"/>
                <a:gd name="connsiteY4-584" fmla="*/ 605902 h 866136"/>
                <a:gd name="connsiteX5-585" fmla="*/ 214328 w 2543256"/>
                <a:gd name="connsiteY5-586" fmla="*/ 757978 h 866136"/>
                <a:gd name="connsiteX6-587" fmla="*/ 417150 w 2543256"/>
                <a:gd name="connsiteY6-588" fmla="*/ 811144 h 866136"/>
                <a:gd name="connsiteX7-589" fmla="*/ 780795 w 2543256"/>
                <a:gd name="connsiteY7-590" fmla="*/ 866136 h 866136"/>
                <a:gd name="connsiteX8-591" fmla="*/ 2543256 w 2543256"/>
                <a:gd name="connsiteY8-592" fmla="*/ 549707 h 866136"/>
                <a:gd name="connsiteX0-593" fmla="*/ 2543256 w 2543256"/>
                <a:gd name="connsiteY0-594" fmla="*/ 549707 h 866136"/>
                <a:gd name="connsiteX1-595" fmla="*/ 2532991 w 2543256"/>
                <a:gd name="connsiteY1-596" fmla="*/ 463283 h 866136"/>
                <a:gd name="connsiteX2-597" fmla="*/ 2256763 w 2543256"/>
                <a:gd name="connsiteY2-598" fmla="*/ 144027 h 866136"/>
                <a:gd name="connsiteX3-599" fmla="*/ 1882910 w 2543256"/>
                <a:gd name="connsiteY3-600" fmla="*/ 112041 h 866136"/>
                <a:gd name="connsiteX4-601" fmla="*/ 20300 w 2543256"/>
                <a:gd name="connsiteY4-602" fmla="*/ 605902 h 866136"/>
                <a:gd name="connsiteX5-603" fmla="*/ 214328 w 2543256"/>
                <a:gd name="connsiteY5-604" fmla="*/ 757978 h 866136"/>
                <a:gd name="connsiteX6-605" fmla="*/ 417150 w 2543256"/>
                <a:gd name="connsiteY6-606" fmla="*/ 811144 h 866136"/>
                <a:gd name="connsiteX7-607" fmla="*/ 780795 w 2543256"/>
                <a:gd name="connsiteY7-608" fmla="*/ 866136 h 866136"/>
                <a:gd name="connsiteX8-609" fmla="*/ 2543256 w 2543256"/>
                <a:gd name="connsiteY8-610" fmla="*/ 549707 h 866136"/>
                <a:gd name="connsiteX0-611" fmla="*/ 2543256 w 2543256"/>
                <a:gd name="connsiteY0-612" fmla="*/ 549707 h 866136"/>
                <a:gd name="connsiteX1-613" fmla="*/ 2532991 w 2543256"/>
                <a:gd name="connsiteY1-614" fmla="*/ 463283 h 866136"/>
                <a:gd name="connsiteX2-615" fmla="*/ 2256763 w 2543256"/>
                <a:gd name="connsiteY2-616" fmla="*/ 144027 h 866136"/>
                <a:gd name="connsiteX3-617" fmla="*/ 1882910 w 2543256"/>
                <a:gd name="connsiteY3-618" fmla="*/ 112041 h 866136"/>
                <a:gd name="connsiteX4-619" fmla="*/ 20300 w 2543256"/>
                <a:gd name="connsiteY4-620" fmla="*/ 605902 h 866136"/>
                <a:gd name="connsiteX5-621" fmla="*/ 214328 w 2543256"/>
                <a:gd name="connsiteY5-622" fmla="*/ 757978 h 866136"/>
                <a:gd name="connsiteX6-623" fmla="*/ 417150 w 2543256"/>
                <a:gd name="connsiteY6-624" fmla="*/ 811144 h 866136"/>
                <a:gd name="connsiteX7-625" fmla="*/ 780795 w 2543256"/>
                <a:gd name="connsiteY7-626" fmla="*/ 866136 h 866136"/>
                <a:gd name="connsiteX8-627" fmla="*/ 2543256 w 2543256"/>
                <a:gd name="connsiteY8-628" fmla="*/ 549707 h 866136"/>
                <a:gd name="connsiteX0-629" fmla="*/ 2543256 w 2543256"/>
                <a:gd name="connsiteY0-630" fmla="*/ 549707 h 866136"/>
                <a:gd name="connsiteX1-631" fmla="*/ 2532991 w 2543256"/>
                <a:gd name="connsiteY1-632" fmla="*/ 463283 h 866136"/>
                <a:gd name="connsiteX2-633" fmla="*/ 2256763 w 2543256"/>
                <a:gd name="connsiteY2-634" fmla="*/ 144027 h 866136"/>
                <a:gd name="connsiteX3-635" fmla="*/ 1882910 w 2543256"/>
                <a:gd name="connsiteY3-636" fmla="*/ 112041 h 866136"/>
                <a:gd name="connsiteX4-637" fmla="*/ 20300 w 2543256"/>
                <a:gd name="connsiteY4-638" fmla="*/ 605902 h 866136"/>
                <a:gd name="connsiteX5-639" fmla="*/ 214328 w 2543256"/>
                <a:gd name="connsiteY5-640" fmla="*/ 757978 h 866136"/>
                <a:gd name="connsiteX6-641" fmla="*/ 417150 w 2543256"/>
                <a:gd name="connsiteY6-642" fmla="*/ 811144 h 866136"/>
                <a:gd name="connsiteX7-643" fmla="*/ 780795 w 2543256"/>
                <a:gd name="connsiteY7-644" fmla="*/ 866136 h 866136"/>
                <a:gd name="connsiteX8-645" fmla="*/ 2543256 w 2543256"/>
                <a:gd name="connsiteY8-646" fmla="*/ 549707 h 866136"/>
                <a:gd name="connsiteX0-647" fmla="*/ 2543256 w 2543256"/>
                <a:gd name="connsiteY0-648" fmla="*/ 549707 h 866136"/>
                <a:gd name="connsiteX1-649" fmla="*/ 2532991 w 2543256"/>
                <a:gd name="connsiteY1-650" fmla="*/ 463283 h 866136"/>
                <a:gd name="connsiteX2-651" fmla="*/ 2256763 w 2543256"/>
                <a:gd name="connsiteY2-652" fmla="*/ 144027 h 866136"/>
                <a:gd name="connsiteX3-653" fmla="*/ 1882910 w 2543256"/>
                <a:gd name="connsiteY3-654" fmla="*/ 112041 h 866136"/>
                <a:gd name="connsiteX4-655" fmla="*/ 20300 w 2543256"/>
                <a:gd name="connsiteY4-656" fmla="*/ 605902 h 866136"/>
                <a:gd name="connsiteX5-657" fmla="*/ 214328 w 2543256"/>
                <a:gd name="connsiteY5-658" fmla="*/ 757978 h 866136"/>
                <a:gd name="connsiteX6-659" fmla="*/ 417150 w 2543256"/>
                <a:gd name="connsiteY6-660" fmla="*/ 811144 h 866136"/>
                <a:gd name="connsiteX7-661" fmla="*/ 780795 w 2543256"/>
                <a:gd name="connsiteY7-662" fmla="*/ 866136 h 866136"/>
                <a:gd name="connsiteX8-663" fmla="*/ 2543256 w 2543256"/>
                <a:gd name="connsiteY8-664" fmla="*/ 549707 h 866136"/>
                <a:gd name="connsiteX0-665" fmla="*/ 2541215 w 2541215"/>
                <a:gd name="connsiteY0-666" fmla="*/ 549707 h 866136"/>
                <a:gd name="connsiteX1-667" fmla="*/ 2530950 w 2541215"/>
                <a:gd name="connsiteY1-668" fmla="*/ 463283 h 866136"/>
                <a:gd name="connsiteX2-669" fmla="*/ 2254722 w 2541215"/>
                <a:gd name="connsiteY2-670" fmla="*/ 144027 h 866136"/>
                <a:gd name="connsiteX3-671" fmla="*/ 1880869 w 2541215"/>
                <a:gd name="connsiteY3-672" fmla="*/ 112041 h 866136"/>
                <a:gd name="connsiteX4-673" fmla="*/ 18259 w 2541215"/>
                <a:gd name="connsiteY4-674" fmla="*/ 605902 h 866136"/>
                <a:gd name="connsiteX5-675" fmla="*/ 212287 w 2541215"/>
                <a:gd name="connsiteY5-676" fmla="*/ 757978 h 866136"/>
                <a:gd name="connsiteX6-677" fmla="*/ 415109 w 2541215"/>
                <a:gd name="connsiteY6-678" fmla="*/ 811144 h 866136"/>
                <a:gd name="connsiteX7-679" fmla="*/ 778754 w 2541215"/>
                <a:gd name="connsiteY7-680" fmla="*/ 866136 h 866136"/>
                <a:gd name="connsiteX8-681" fmla="*/ 2541215 w 2541215"/>
                <a:gd name="connsiteY8-682" fmla="*/ 549707 h 866136"/>
                <a:gd name="connsiteX0-683" fmla="*/ 2558963 w 2558963"/>
                <a:gd name="connsiteY0-684" fmla="*/ 549707 h 866136"/>
                <a:gd name="connsiteX1-685" fmla="*/ 2548698 w 2558963"/>
                <a:gd name="connsiteY1-686" fmla="*/ 463283 h 866136"/>
                <a:gd name="connsiteX2-687" fmla="*/ 2272470 w 2558963"/>
                <a:gd name="connsiteY2-688" fmla="*/ 144027 h 866136"/>
                <a:gd name="connsiteX3-689" fmla="*/ 1898617 w 2558963"/>
                <a:gd name="connsiteY3-690" fmla="*/ 112041 h 866136"/>
                <a:gd name="connsiteX4-691" fmla="*/ 17625 w 2558963"/>
                <a:gd name="connsiteY4-692" fmla="*/ 634788 h 866136"/>
                <a:gd name="connsiteX5-693" fmla="*/ 230035 w 2558963"/>
                <a:gd name="connsiteY5-694" fmla="*/ 757978 h 866136"/>
                <a:gd name="connsiteX6-695" fmla="*/ 432857 w 2558963"/>
                <a:gd name="connsiteY6-696" fmla="*/ 811144 h 866136"/>
                <a:gd name="connsiteX7-697" fmla="*/ 796502 w 2558963"/>
                <a:gd name="connsiteY7-698" fmla="*/ 866136 h 866136"/>
                <a:gd name="connsiteX8-699" fmla="*/ 2558963 w 2558963"/>
                <a:gd name="connsiteY8-700" fmla="*/ 549707 h 866136"/>
                <a:gd name="connsiteX0-701" fmla="*/ 2541472 w 2541472"/>
                <a:gd name="connsiteY0-702" fmla="*/ 549707 h 866136"/>
                <a:gd name="connsiteX1-703" fmla="*/ 2531207 w 2541472"/>
                <a:gd name="connsiteY1-704" fmla="*/ 463283 h 866136"/>
                <a:gd name="connsiteX2-705" fmla="*/ 2254979 w 2541472"/>
                <a:gd name="connsiteY2-706" fmla="*/ 144027 h 866136"/>
                <a:gd name="connsiteX3-707" fmla="*/ 1881126 w 2541472"/>
                <a:gd name="connsiteY3-708" fmla="*/ 112041 h 866136"/>
                <a:gd name="connsiteX4-709" fmla="*/ 134 w 2541472"/>
                <a:gd name="connsiteY4-710" fmla="*/ 634788 h 866136"/>
                <a:gd name="connsiteX5-711" fmla="*/ 212544 w 2541472"/>
                <a:gd name="connsiteY5-712" fmla="*/ 757978 h 866136"/>
                <a:gd name="connsiteX6-713" fmla="*/ 415366 w 2541472"/>
                <a:gd name="connsiteY6-714" fmla="*/ 811144 h 866136"/>
                <a:gd name="connsiteX7-715" fmla="*/ 779011 w 2541472"/>
                <a:gd name="connsiteY7-716" fmla="*/ 866136 h 866136"/>
                <a:gd name="connsiteX8-717" fmla="*/ 2541472 w 2541472"/>
                <a:gd name="connsiteY8-718" fmla="*/ 549707 h 866136"/>
                <a:gd name="connsiteX0-719" fmla="*/ 2546723 w 2546723"/>
                <a:gd name="connsiteY0-720" fmla="*/ 549707 h 866136"/>
                <a:gd name="connsiteX1-721" fmla="*/ 2536458 w 2546723"/>
                <a:gd name="connsiteY1-722" fmla="*/ 463283 h 866136"/>
                <a:gd name="connsiteX2-723" fmla="*/ 2260230 w 2546723"/>
                <a:gd name="connsiteY2-724" fmla="*/ 144027 h 866136"/>
                <a:gd name="connsiteX3-725" fmla="*/ 1886377 w 2546723"/>
                <a:gd name="connsiteY3-726" fmla="*/ 112041 h 866136"/>
                <a:gd name="connsiteX4-727" fmla="*/ 133 w 2546723"/>
                <a:gd name="connsiteY4-728" fmla="*/ 637414 h 866136"/>
                <a:gd name="connsiteX5-729" fmla="*/ 217795 w 2546723"/>
                <a:gd name="connsiteY5-730" fmla="*/ 757978 h 866136"/>
                <a:gd name="connsiteX6-731" fmla="*/ 420617 w 2546723"/>
                <a:gd name="connsiteY6-732" fmla="*/ 811144 h 866136"/>
                <a:gd name="connsiteX7-733" fmla="*/ 784262 w 2546723"/>
                <a:gd name="connsiteY7-734" fmla="*/ 866136 h 866136"/>
                <a:gd name="connsiteX8-735" fmla="*/ 2546723 w 2546723"/>
                <a:gd name="connsiteY8-736" fmla="*/ 549707 h 866136"/>
                <a:gd name="connsiteX0-737" fmla="*/ 2546955 w 2546955"/>
                <a:gd name="connsiteY0-738" fmla="*/ 549707 h 866136"/>
                <a:gd name="connsiteX1-739" fmla="*/ 2536690 w 2546955"/>
                <a:gd name="connsiteY1-740" fmla="*/ 463283 h 866136"/>
                <a:gd name="connsiteX2-741" fmla="*/ 2260462 w 2546955"/>
                <a:gd name="connsiteY2-742" fmla="*/ 144027 h 866136"/>
                <a:gd name="connsiteX3-743" fmla="*/ 1886609 w 2546955"/>
                <a:gd name="connsiteY3-744" fmla="*/ 112041 h 866136"/>
                <a:gd name="connsiteX4-745" fmla="*/ 365 w 2546955"/>
                <a:gd name="connsiteY4-746" fmla="*/ 637414 h 866136"/>
                <a:gd name="connsiteX5-747" fmla="*/ 218027 w 2546955"/>
                <a:gd name="connsiteY5-748" fmla="*/ 757978 h 866136"/>
                <a:gd name="connsiteX6-749" fmla="*/ 420849 w 2546955"/>
                <a:gd name="connsiteY6-750" fmla="*/ 811144 h 866136"/>
                <a:gd name="connsiteX7-751" fmla="*/ 784494 w 2546955"/>
                <a:gd name="connsiteY7-752" fmla="*/ 866136 h 866136"/>
                <a:gd name="connsiteX8-753" fmla="*/ 2546955 w 2546955"/>
                <a:gd name="connsiteY8-754" fmla="*/ 549707 h 866136"/>
                <a:gd name="connsiteX0-755" fmla="*/ 2546955 w 2546955"/>
                <a:gd name="connsiteY0-756" fmla="*/ 549707 h 866136"/>
                <a:gd name="connsiteX1-757" fmla="*/ 2536690 w 2546955"/>
                <a:gd name="connsiteY1-758" fmla="*/ 463283 h 866136"/>
                <a:gd name="connsiteX2-759" fmla="*/ 2260462 w 2546955"/>
                <a:gd name="connsiteY2-760" fmla="*/ 144027 h 866136"/>
                <a:gd name="connsiteX3-761" fmla="*/ 1886609 w 2546955"/>
                <a:gd name="connsiteY3-762" fmla="*/ 112041 h 866136"/>
                <a:gd name="connsiteX4-763" fmla="*/ 365 w 2546955"/>
                <a:gd name="connsiteY4-764" fmla="*/ 637414 h 866136"/>
                <a:gd name="connsiteX5-765" fmla="*/ 218027 w 2546955"/>
                <a:gd name="connsiteY5-766" fmla="*/ 757978 h 866136"/>
                <a:gd name="connsiteX6-767" fmla="*/ 420849 w 2546955"/>
                <a:gd name="connsiteY6-768" fmla="*/ 811144 h 866136"/>
                <a:gd name="connsiteX7-769" fmla="*/ 784494 w 2546955"/>
                <a:gd name="connsiteY7-770" fmla="*/ 866136 h 866136"/>
                <a:gd name="connsiteX8-771" fmla="*/ 2546955 w 2546955"/>
                <a:gd name="connsiteY8-772" fmla="*/ 549707 h 866136"/>
                <a:gd name="connsiteX0-773" fmla="*/ 2546596 w 2546596"/>
                <a:gd name="connsiteY0-774" fmla="*/ 645758 h 962187"/>
                <a:gd name="connsiteX1-775" fmla="*/ 2536331 w 2546596"/>
                <a:gd name="connsiteY1-776" fmla="*/ 559334 h 962187"/>
                <a:gd name="connsiteX2-777" fmla="*/ 2260103 w 2546596"/>
                <a:gd name="connsiteY2-778" fmla="*/ 240078 h 962187"/>
                <a:gd name="connsiteX3-779" fmla="*/ 1886250 w 2546596"/>
                <a:gd name="connsiteY3-780" fmla="*/ 208092 h 962187"/>
                <a:gd name="connsiteX4-781" fmla="*/ 6 w 2546596"/>
                <a:gd name="connsiteY4-782" fmla="*/ 733465 h 962187"/>
                <a:gd name="connsiteX5-783" fmla="*/ 217668 w 2546596"/>
                <a:gd name="connsiteY5-784" fmla="*/ 854029 h 962187"/>
                <a:gd name="connsiteX6-785" fmla="*/ 420490 w 2546596"/>
                <a:gd name="connsiteY6-786" fmla="*/ 907195 h 962187"/>
                <a:gd name="connsiteX7-787" fmla="*/ 784135 w 2546596"/>
                <a:gd name="connsiteY7-788" fmla="*/ 962187 h 962187"/>
                <a:gd name="connsiteX8-789" fmla="*/ 2546596 w 2546596"/>
                <a:gd name="connsiteY8-790" fmla="*/ 645758 h 962187"/>
                <a:gd name="connsiteX0-791" fmla="*/ 2546596 w 2546596"/>
                <a:gd name="connsiteY0-792" fmla="*/ 645758 h 962187"/>
                <a:gd name="connsiteX1-793" fmla="*/ 2536331 w 2546596"/>
                <a:gd name="connsiteY1-794" fmla="*/ 559334 h 962187"/>
                <a:gd name="connsiteX2-795" fmla="*/ 2260103 w 2546596"/>
                <a:gd name="connsiteY2-796" fmla="*/ 240078 h 962187"/>
                <a:gd name="connsiteX3-797" fmla="*/ 1886250 w 2546596"/>
                <a:gd name="connsiteY3-798" fmla="*/ 208092 h 962187"/>
                <a:gd name="connsiteX4-799" fmla="*/ 6 w 2546596"/>
                <a:gd name="connsiteY4-800" fmla="*/ 733465 h 962187"/>
                <a:gd name="connsiteX5-801" fmla="*/ 217668 w 2546596"/>
                <a:gd name="connsiteY5-802" fmla="*/ 854029 h 962187"/>
                <a:gd name="connsiteX6-803" fmla="*/ 420490 w 2546596"/>
                <a:gd name="connsiteY6-804" fmla="*/ 907195 h 962187"/>
                <a:gd name="connsiteX7-805" fmla="*/ 784135 w 2546596"/>
                <a:gd name="connsiteY7-806" fmla="*/ 962187 h 962187"/>
                <a:gd name="connsiteX8-807" fmla="*/ 2546596 w 2546596"/>
                <a:gd name="connsiteY8-808" fmla="*/ 645758 h 962187"/>
                <a:gd name="connsiteX0-809" fmla="*/ 2546596 w 2546596"/>
                <a:gd name="connsiteY0-810" fmla="*/ 993646 h 1310075"/>
                <a:gd name="connsiteX1-811" fmla="*/ 2536331 w 2546596"/>
                <a:gd name="connsiteY1-812" fmla="*/ 907222 h 1310075"/>
                <a:gd name="connsiteX2-813" fmla="*/ 1586651 w 2546596"/>
                <a:gd name="connsiteY2-814" fmla="*/ 56829 h 1310075"/>
                <a:gd name="connsiteX3-815" fmla="*/ 1886250 w 2546596"/>
                <a:gd name="connsiteY3-816" fmla="*/ 555980 h 1310075"/>
                <a:gd name="connsiteX4-817" fmla="*/ 6 w 2546596"/>
                <a:gd name="connsiteY4-818" fmla="*/ 1081353 h 1310075"/>
                <a:gd name="connsiteX5-819" fmla="*/ 217668 w 2546596"/>
                <a:gd name="connsiteY5-820" fmla="*/ 1201917 h 1310075"/>
                <a:gd name="connsiteX6-821" fmla="*/ 420490 w 2546596"/>
                <a:gd name="connsiteY6-822" fmla="*/ 1255083 h 1310075"/>
                <a:gd name="connsiteX7-823" fmla="*/ 784135 w 2546596"/>
                <a:gd name="connsiteY7-824" fmla="*/ 1310075 h 1310075"/>
                <a:gd name="connsiteX8-825" fmla="*/ 2546596 w 2546596"/>
                <a:gd name="connsiteY8-826" fmla="*/ 993646 h 1310075"/>
                <a:gd name="connsiteX0-827" fmla="*/ 2566086 w 2566086"/>
                <a:gd name="connsiteY0-828" fmla="*/ 1034749 h 1351178"/>
                <a:gd name="connsiteX1-829" fmla="*/ 2555821 w 2566086"/>
                <a:gd name="connsiteY1-830" fmla="*/ 948325 h 1351178"/>
                <a:gd name="connsiteX2-831" fmla="*/ 1606141 w 2566086"/>
                <a:gd name="connsiteY2-832" fmla="*/ 97932 h 1351178"/>
                <a:gd name="connsiteX3-833" fmla="*/ 932411 w 2566086"/>
                <a:gd name="connsiteY3-834" fmla="*/ 233673 h 1351178"/>
                <a:gd name="connsiteX4-835" fmla="*/ 19496 w 2566086"/>
                <a:gd name="connsiteY4-836" fmla="*/ 1122456 h 1351178"/>
                <a:gd name="connsiteX5-837" fmla="*/ 237158 w 2566086"/>
                <a:gd name="connsiteY5-838" fmla="*/ 1243020 h 1351178"/>
                <a:gd name="connsiteX6-839" fmla="*/ 439980 w 2566086"/>
                <a:gd name="connsiteY6-840" fmla="*/ 1296186 h 1351178"/>
                <a:gd name="connsiteX7-841" fmla="*/ 803625 w 2566086"/>
                <a:gd name="connsiteY7-842" fmla="*/ 1351178 h 1351178"/>
                <a:gd name="connsiteX8-843" fmla="*/ 2566086 w 2566086"/>
                <a:gd name="connsiteY8-844" fmla="*/ 1034749 h 1351178"/>
                <a:gd name="connsiteX0-845" fmla="*/ 2566086 w 2566086"/>
                <a:gd name="connsiteY0-846" fmla="*/ 1029458 h 1345887"/>
                <a:gd name="connsiteX1-847" fmla="*/ 2555821 w 2566086"/>
                <a:gd name="connsiteY1-848" fmla="*/ 943034 h 1345887"/>
                <a:gd name="connsiteX2-849" fmla="*/ 1274604 w 2566086"/>
                <a:gd name="connsiteY2-850" fmla="*/ 99206 h 1345887"/>
                <a:gd name="connsiteX3-851" fmla="*/ 932411 w 2566086"/>
                <a:gd name="connsiteY3-852" fmla="*/ 228382 h 1345887"/>
                <a:gd name="connsiteX4-853" fmla="*/ 19496 w 2566086"/>
                <a:gd name="connsiteY4-854" fmla="*/ 1117165 h 1345887"/>
                <a:gd name="connsiteX5-855" fmla="*/ 237158 w 2566086"/>
                <a:gd name="connsiteY5-856" fmla="*/ 1237729 h 1345887"/>
                <a:gd name="connsiteX6-857" fmla="*/ 439980 w 2566086"/>
                <a:gd name="connsiteY6-858" fmla="*/ 1290895 h 1345887"/>
                <a:gd name="connsiteX7-859" fmla="*/ 803625 w 2566086"/>
                <a:gd name="connsiteY7-860" fmla="*/ 1345887 h 1345887"/>
                <a:gd name="connsiteX8-861" fmla="*/ 2566086 w 2566086"/>
                <a:gd name="connsiteY8-862" fmla="*/ 1029458 h 1345887"/>
                <a:gd name="connsiteX0-863" fmla="*/ 2564021 w 2564021"/>
                <a:gd name="connsiteY0-864" fmla="*/ 1048476 h 1364905"/>
                <a:gd name="connsiteX1-865" fmla="*/ 2553756 w 2564021"/>
                <a:gd name="connsiteY1-866" fmla="*/ 962052 h 1364905"/>
                <a:gd name="connsiteX2-867" fmla="*/ 1272539 w 2564021"/>
                <a:gd name="connsiteY2-868" fmla="*/ 118224 h 1364905"/>
                <a:gd name="connsiteX3-869" fmla="*/ 884390 w 2564021"/>
                <a:gd name="connsiteY3-870" fmla="*/ 165336 h 1364905"/>
                <a:gd name="connsiteX4-871" fmla="*/ 17431 w 2564021"/>
                <a:gd name="connsiteY4-872" fmla="*/ 1136183 h 1364905"/>
                <a:gd name="connsiteX5-873" fmla="*/ 235093 w 2564021"/>
                <a:gd name="connsiteY5-874" fmla="*/ 1256747 h 1364905"/>
                <a:gd name="connsiteX6-875" fmla="*/ 437915 w 2564021"/>
                <a:gd name="connsiteY6-876" fmla="*/ 1309913 h 1364905"/>
                <a:gd name="connsiteX7-877" fmla="*/ 801560 w 2564021"/>
                <a:gd name="connsiteY7-878" fmla="*/ 1364905 h 1364905"/>
                <a:gd name="connsiteX8-879" fmla="*/ 2564021 w 2564021"/>
                <a:gd name="connsiteY8-880" fmla="*/ 1048476 h 1364905"/>
                <a:gd name="connsiteX0-881" fmla="*/ 2564021 w 2564021"/>
                <a:gd name="connsiteY0-882" fmla="*/ 1048476 h 1364905"/>
                <a:gd name="connsiteX1-883" fmla="*/ 2553756 w 2564021"/>
                <a:gd name="connsiteY1-884" fmla="*/ 962052 h 1364905"/>
                <a:gd name="connsiteX2-885" fmla="*/ 1272539 w 2564021"/>
                <a:gd name="connsiteY2-886" fmla="*/ 118224 h 1364905"/>
                <a:gd name="connsiteX3-887" fmla="*/ 884390 w 2564021"/>
                <a:gd name="connsiteY3-888" fmla="*/ 165336 h 1364905"/>
                <a:gd name="connsiteX4-889" fmla="*/ 17431 w 2564021"/>
                <a:gd name="connsiteY4-890" fmla="*/ 1136183 h 1364905"/>
                <a:gd name="connsiteX5-891" fmla="*/ 235093 w 2564021"/>
                <a:gd name="connsiteY5-892" fmla="*/ 1256747 h 1364905"/>
                <a:gd name="connsiteX6-893" fmla="*/ 437915 w 2564021"/>
                <a:gd name="connsiteY6-894" fmla="*/ 1309913 h 1364905"/>
                <a:gd name="connsiteX7-895" fmla="*/ 801560 w 2564021"/>
                <a:gd name="connsiteY7-896" fmla="*/ 1364905 h 1364905"/>
                <a:gd name="connsiteX8-897" fmla="*/ 2564021 w 2564021"/>
                <a:gd name="connsiteY8-898" fmla="*/ 1048476 h 1364905"/>
                <a:gd name="connsiteX0-899" fmla="*/ 2564021 w 2564021"/>
                <a:gd name="connsiteY0-900" fmla="*/ 1048476 h 1364905"/>
                <a:gd name="connsiteX1-901" fmla="*/ 2553756 w 2564021"/>
                <a:gd name="connsiteY1-902" fmla="*/ 962052 h 1364905"/>
                <a:gd name="connsiteX2-903" fmla="*/ 1272539 w 2564021"/>
                <a:gd name="connsiteY2-904" fmla="*/ 118224 h 1364905"/>
                <a:gd name="connsiteX3-905" fmla="*/ 884390 w 2564021"/>
                <a:gd name="connsiteY3-906" fmla="*/ 165336 h 1364905"/>
                <a:gd name="connsiteX4-907" fmla="*/ 17431 w 2564021"/>
                <a:gd name="connsiteY4-908" fmla="*/ 1136183 h 1364905"/>
                <a:gd name="connsiteX5-909" fmla="*/ 235093 w 2564021"/>
                <a:gd name="connsiteY5-910" fmla="*/ 1256747 h 1364905"/>
                <a:gd name="connsiteX6-911" fmla="*/ 437915 w 2564021"/>
                <a:gd name="connsiteY6-912" fmla="*/ 1309913 h 1364905"/>
                <a:gd name="connsiteX7-913" fmla="*/ 801560 w 2564021"/>
                <a:gd name="connsiteY7-914" fmla="*/ 1364905 h 1364905"/>
                <a:gd name="connsiteX8-915" fmla="*/ 2564021 w 2564021"/>
                <a:gd name="connsiteY8-916" fmla="*/ 1048476 h 1364905"/>
                <a:gd name="connsiteX0-917" fmla="*/ 2549521 w 2549521"/>
                <a:gd name="connsiteY0-918" fmla="*/ 1048476 h 1364905"/>
                <a:gd name="connsiteX1-919" fmla="*/ 2539256 w 2549521"/>
                <a:gd name="connsiteY1-920" fmla="*/ 962052 h 1364905"/>
                <a:gd name="connsiteX2-921" fmla="*/ 1258039 w 2549521"/>
                <a:gd name="connsiteY2-922" fmla="*/ 118224 h 1364905"/>
                <a:gd name="connsiteX3-923" fmla="*/ 869890 w 2549521"/>
                <a:gd name="connsiteY3-924" fmla="*/ 165336 h 1364905"/>
                <a:gd name="connsiteX4-925" fmla="*/ 2931 w 2549521"/>
                <a:gd name="connsiteY4-926" fmla="*/ 1136183 h 1364905"/>
                <a:gd name="connsiteX5-927" fmla="*/ 220593 w 2549521"/>
                <a:gd name="connsiteY5-928" fmla="*/ 1256747 h 1364905"/>
                <a:gd name="connsiteX6-929" fmla="*/ 423415 w 2549521"/>
                <a:gd name="connsiteY6-930" fmla="*/ 1309913 h 1364905"/>
                <a:gd name="connsiteX7-931" fmla="*/ 787060 w 2549521"/>
                <a:gd name="connsiteY7-932" fmla="*/ 1364905 h 1364905"/>
                <a:gd name="connsiteX8-933" fmla="*/ 2549521 w 2549521"/>
                <a:gd name="connsiteY8-934" fmla="*/ 1048476 h 1364905"/>
                <a:gd name="connsiteX0-935" fmla="*/ 2549521 w 2549521"/>
                <a:gd name="connsiteY0-936" fmla="*/ 1048476 h 1364905"/>
                <a:gd name="connsiteX1-937" fmla="*/ 2539256 w 2549521"/>
                <a:gd name="connsiteY1-938" fmla="*/ 962052 h 1364905"/>
                <a:gd name="connsiteX2-939" fmla="*/ 1258039 w 2549521"/>
                <a:gd name="connsiteY2-940" fmla="*/ 118224 h 1364905"/>
                <a:gd name="connsiteX3-941" fmla="*/ 869890 w 2549521"/>
                <a:gd name="connsiteY3-942" fmla="*/ 165336 h 1364905"/>
                <a:gd name="connsiteX4-943" fmla="*/ 2931 w 2549521"/>
                <a:gd name="connsiteY4-944" fmla="*/ 1136183 h 1364905"/>
                <a:gd name="connsiteX5-945" fmla="*/ 220593 w 2549521"/>
                <a:gd name="connsiteY5-946" fmla="*/ 1256747 h 1364905"/>
                <a:gd name="connsiteX6-947" fmla="*/ 423415 w 2549521"/>
                <a:gd name="connsiteY6-948" fmla="*/ 1309913 h 1364905"/>
                <a:gd name="connsiteX7-949" fmla="*/ 787060 w 2549521"/>
                <a:gd name="connsiteY7-950" fmla="*/ 1364905 h 1364905"/>
                <a:gd name="connsiteX8-951" fmla="*/ 2549521 w 2549521"/>
                <a:gd name="connsiteY8-952" fmla="*/ 1048476 h 1364905"/>
                <a:gd name="connsiteX0-953" fmla="*/ 2549521 w 2549521"/>
                <a:gd name="connsiteY0-954" fmla="*/ 1057650 h 1374079"/>
                <a:gd name="connsiteX1-955" fmla="*/ 2539256 w 2549521"/>
                <a:gd name="connsiteY1-956" fmla="*/ 971226 h 1374079"/>
                <a:gd name="connsiteX2-957" fmla="*/ 1258039 w 2549521"/>
                <a:gd name="connsiteY2-958" fmla="*/ 127398 h 1374079"/>
                <a:gd name="connsiteX3-959" fmla="*/ 1071513 w 2549521"/>
                <a:gd name="connsiteY3-960" fmla="*/ 8275 h 1374079"/>
                <a:gd name="connsiteX4-961" fmla="*/ 869890 w 2549521"/>
                <a:gd name="connsiteY4-962" fmla="*/ 174510 h 1374079"/>
                <a:gd name="connsiteX5-963" fmla="*/ 2931 w 2549521"/>
                <a:gd name="connsiteY5-964" fmla="*/ 1145357 h 1374079"/>
                <a:gd name="connsiteX6-965" fmla="*/ 220593 w 2549521"/>
                <a:gd name="connsiteY6-966" fmla="*/ 1265921 h 1374079"/>
                <a:gd name="connsiteX7-967" fmla="*/ 423415 w 2549521"/>
                <a:gd name="connsiteY7-968" fmla="*/ 1319087 h 1374079"/>
                <a:gd name="connsiteX8-969" fmla="*/ 787060 w 2549521"/>
                <a:gd name="connsiteY8-970" fmla="*/ 1374079 h 1374079"/>
                <a:gd name="connsiteX9" fmla="*/ 2549521 w 2549521"/>
                <a:gd name="connsiteY9" fmla="*/ 1057650 h 1374079"/>
                <a:gd name="connsiteX0-971" fmla="*/ 2549521 w 2549521"/>
                <a:gd name="connsiteY0-972" fmla="*/ 994784 h 1311213"/>
                <a:gd name="connsiteX1-973" fmla="*/ 2539256 w 2549521"/>
                <a:gd name="connsiteY1-974" fmla="*/ 908360 h 1311213"/>
                <a:gd name="connsiteX2-975" fmla="*/ 1258039 w 2549521"/>
                <a:gd name="connsiteY2-976" fmla="*/ 64532 h 1311213"/>
                <a:gd name="connsiteX3-977" fmla="*/ 1229075 w 2549521"/>
                <a:gd name="connsiteY3-978" fmla="*/ 100345 h 1311213"/>
                <a:gd name="connsiteX4-979" fmla="*/ 869890 w 2549521"/>
                <a:gd name="connsiteY4-980" fmla="*/ 111644 h 1311213"/>
                <a:gd name="connsiteX5-981" fmla="*/ 2931 w 2549521"/>
                <a:gd name="connsiteY5-982" fmla="*/ 1082491 h 1311213"/>
                <a:gd name="connsiteX6-983" fmla="*/ 220593 w 2549521"/>
                <a:gd name="connsiteY6-984" fmla="*/ 1203055 h 1311213"/>
                <a:gd name="connsiteX7-985" fmla="*/ 423415 w 2549521"/>
                <a:gd name="connsiteY7-986" fmla="*/ 1256221 h 1311213"/>
                <a:gd name="connsiteX8-987" fmla="*/ 787060 w 2549521"/>
                <a:gd name="connsiteY8-988" fmla="*/ 1311213 h 1311213"/>
                <a:gd name="connsiteX9-989" fmla="*/ 2549521 w 2549521"/>
                <a:gd name="connsiteY9-990" fmla="*/ 994784 h 1311213"/>
                <a:gd name="connsiteX0-991" fmla="*/ 2549521 w 2549521"/>
                <a:gd name="connsiteY0-992" fmla="*/ 994299 h 1310728"/>
                <a:gd name="connsiteX1-993" fmla="*/ 2539256 w 2549521"/>
                <a:gd name="connsiteY1-994" fmla="*/ 907875 h 1310728"/>
                <a:gd name="connsiteX2-995" fmla="*/ 1258039 w 2549521"/>
                <a:gd name="connsiteY2-996" fmla="*/ 64047 h 1310728"/>
                <a:gd name="connsiteX3-997" fmla="*/ 1229075 w 2549521"/>
                <a:gd name="connsiteY3-998" fmla="*/ 99860 h 1310728"/>
                <a:gd name="connsiteX4-999" fmla="*/ 869890 w 2549521"/>
                <a:gd name="connsiteY4-1000" fmla="*/ 111159 h 1310728"/>
                <a:gd name="connsiteX5-1001" fmla="*/ 2931 w 2549521"/>
                <a:gd name="connsiteY5-1002" fmla="*/ 1082006 h 1310728"/>
                <a:gd name="connsiteX6-1003" fmla="*/ 220593 w 2549521"/>
                <a:gd name="connsiteY6-1004" fmla="*/ 1202570 h 1310728"/>
                <a:gd name="connsiteX7-1005" fmla="*/ 423415 w 2549521"/>
                <a:gd name="connsiteY7-1006" fmla="*/ 1255736 h 1310728"/>
                <a:gd name="connsiteX8-1007" fmla="*/ 787060 w 2549521"/>
                <a:gd name="connsiteY8-1008" fmla="*/ 1310728 h 1310728"/>
                <a:gd name="connsiteX9-1009" fmla="*/ 2549521 w 2549521"/>
                <a:gd name="connsiteY9-1010" fmla="*/ 994299 h 1310728"/>
                <a:gd name="connsiteX0-1011" fmla="*/ 2549521 w 2549521"/>
                <a:gd name="connsiteY0-1012" fmla="*/ 969181 h 1285610"/>
                <a:gd name="connsiteX1-1013" fmla="*/ 2539256 w 2549521"/>
                <a:gd name="connsiteY1-1014" fmla="*/ 882757 h 1285610"/>
                <a:gd name="connsiteX2-1015" fmla="*/ 1258039 w 2549521"/>
                <a:gd name="connsiteY2-1016" fmla="*/ 38929 h 1285610"/>
                <a:gd name="connsiteX3-1017" fmla="*/ 1229075 w 2549521"/>
                <a:gd name="connsiteY3-1018" fmla="*/ 74742 h 1285610"/>
                <a:gd name="connsiteX4-1019" fmla="*/ 869890 w 2549521"/>
                <a:gd name="connsiteY4-1020" fmla="*/ 86041 h 1285610"/>
                <a:gd name="connsiteX5-1021" fmla="*/ 2931 w 2549521"/>
                <a:gd name="connsiteY5-1022" fmla="*/ 1056888 h 1285610"/>
                <a:gd name="connsiteX6-1023" fmla="*/ 220593 w 2549521"/>
                <a:gd name="connsiteY6-1024" fmla="*/ 1177452 h 1285610"/>
                <a:gd name="connsiteX7-1025" fmla="*/ 423415 w 2549521"/>
                <a:gd name="connsiteY7-1026" fmla="*/ 1230618 h 1285610"/>
                <a:gd name="connsiteX8-1027" fmla="*/ 787060 w 2549521"/>
                <a:gd name="connsiteY8-1028" fmla="*/ 1285610 h 1285610"/>
                <a:gd name="connsiteX9-1029" fmla="*/ 2549521 w 2549521"/>
                <a:gd name="connsiteY9-1030" fmla="*/ 969181 h 1285610"/>
                <a:gd name="connsiteX0-1031" fmla="*/ 2549521 w 2549521"/>
                <a:gd name="connsiteY0-1032" fmla="*/ 969181 h 1285610"/>
                <a:gd name="connsiteX1-1033" fmla="*/ 2539256 w 2549521"/>
                <a:gd name="connsiteY1-1034" fmla="*/ 882757 h 1285610"/>
                <a:gd name="connsiteX2-1035" fmla="*/ 1258039 w 2549521"/>
                <a:gd name="connsiteY2-1036" fmla="*/ 38929 h 1285610"/>
                <a:gd name="connsiteX3-1037" fmla="*/ 1229075 w 2549521"/>
                <a:gd name="connsiteY3-1038" fmla="*/ 74742 h 1285610"/>
                <a:gd name="connsiteX4-1039" fmla="*/ 869890 w 2549521"/>
                <a:gd name="connsiteY4-1040" fmla="*/ 86041 h 1285610"/>
                <a:gd name="connsiteX5-1041" fmla="*/ 2931 w 2549521"/>
                <a:gd name="connsiteY5-1042" fmla="*/ 1056888 h 1285610"/>
                <a:gd name="connsiteX6-1043" fmla="*/ 220593 w 2549521"/>
                <a:gd name="connsiteY6-1044" fmla="*/ 1177452 h 1285610"/>
                <a:gd name="connsiteX7-1045" fmla="*/ 423415 w 2549521"/>
                <a:gd name="connsiteY7-1046" fmla="*/ 1230618 h 1285610"/>
                <a:gd name="connsiteX8-1047" fmla="*/ 787060 w 2549521"/>
                <a:gd name="connsiteY8-1048" fmla="*/ 1285610 h 1285610"/>
                <a:gd name="connsiteX9-1049" fmla="*/ 2549521 w 2549521"/>
                <a:gd name="connsiteY9-1050" fmla="*/ 969181 h 1285610"/>
                <a:gd name="connsiteX0-1051" fmla="*/ 2549521 w 2549521"/>
                <a:gd name="connsiteY0-1052" fmla="*/ 969181 h 1285610"/>
                <a:gd name="connsiteX1-1053" fmla="*/ 2539256 w 2549521"/>
                <a:gd name="connsiteY1-1054" fmla="*/ 882757 h 1285610"/>
                <a:gd name="connsiteX2-1055" fmla="*/ 1258039 w 2549521"/>
                <a:gd name="connsiteY2-1056" fmla="*/ 38929 h 1285610"/>
                <a:gd name="connsiteX3-1057" fmla="*/ 1223823 w 2549521"/>
                <a:gd name="connsiteY3-1058" fmla="*/ 74742 h 1285610"/>
                <a:gd name="connsiteX4-1059" fmla="*/ 869890 w 2549521"/>
                <a:gd name="connsiteY4-1060" fmla="*/ 86041 h 1285610"/>
                <a:gd name="connsiteX5-1061" fmla="*/ 2931 w 2549521"/>
                <a:gd name="connsiteY5-1062" fmla="*/ 1056888 h 1285610"/>
                <a:gd name="connsiteX6-1063" fmla="*/ 220593 w 2549521"/>
                <a:gd name="connsiteY6-1064" fmla="*/ 1177452 h 1285610"/>
                <a:gd name="connsiteX7-1065" fmla="*/ 423415 w 2549521"/>
                <a:gd name="connsiteY7-1066" fmla="*/ 1230618 h 1285610"/>
                <a:gd name="connsiteX8-1067" fmla="*/ 787060 w 2549521"/>
                <a:gd name="connsiteY8-1068" fmla="*/ 1285610 h 1285610"/>
                <a:gd name="connsiteX9-1069" fmla="*/ 2549521 w 2549521"/>
                <a:gd name="connsiteY9-1070" fmla="*/ 969181 h 1285610"/>
                <a:gd name="connsiteX0-1071" fmla="*/ 2549521 w 2549521"/>
                <a:gd name="connsiteY0-1072" fmla="*/ 969181 h 1285610"/>
                <a:gd name="connsiteX1-1073" fmla="*/ 2539256 w 2549521"/>
                <a:gd name="connsiteY1-1074" fmla="*/ 882757 h 1285610"/>
                <a:gd name="connsiteX2-1075" fmla="*/ 1258039 w 2549521"/>
                <a:gd name="connsiteY2-1076" fmla="*/ 38929 h 1285610"/>
                <a:gd name="connsiteX3-1077" fmla="*/ 1223823 w 2549521"/>
                <a:gd name="connsiteY3-1078" fmla="*/ 74742 h 1285610"/>
                <a:gd name="connsiteX4-1079" fmla="*/ 869890 w 2549521"/>
                <a:gd name="connsiteY4-1080" fmla="*/ 86041 h 1285610"/>
                <a:gd name="connsiteX5-1081" fmla="*/ 2931 w 2549521"/>
                <a:gd name="connsiteY5-1082" fmla="*/ 1056888 h 1285610"/>
                <a:gd name="connsiteX6-1083" fmla="*/ 220593 w 2549521"/>
                <a:gd name="connsiteY6-1084" fmla="*/ 1177452 h 1285610"/>
                <a:gd name="connsiteX7-1085" fmla="*/ 423415 w 2549521"/>
                <a:gd name="connsiteY7-1086" fmla="*/ 1230618 h 1285610"/>
                <a:gd name="connsiteX8-1087" fmla="*/ 787060 w 2549521"/>
                <a:gd name="connsiteY8-1088" fmla="*/ 1285610 h 1285610"/>
                <a:gd name="connsiteX9-1089" fmla="*/ 2549521 w 2549521"/>
                <a:gd name="connsiteY9-1090" fmla="*/ 969181 h 1285610"/>
                <a:gd name="connsiteX0-1091" fmla="*/ 2549521 w 2549521"/>
                <a:gd name="connsiteY0-1092" fmla="*/ 990863 h 1307292"/>
                <a:gd name="connsiteX1-1093" fmla="*/ 2539256 w 2549521"/>
                <a:gd name="connsiteY1-1094" fmla="*/ 904439 h 1307292"/>
                <a:gd name="connsiteX2-1095" fmla="*/ 1258039 w 2549521"/>
                <a:gd name="connsiteY2-1096" fmla="*/ 60611 h 1307292"/>
                <a:gd name="connsiteX3-1097" fmla="*/ 1223823 w 2549521"/>
                <a:gd name="connsiteY3-1098" fmla="*/ 96424 h 1307292"/>
                <a:gd name="connsiteX4-1099" fmla="*/ 1015053 w 2549521"/>
                <a:gd name="connsiteY4-1100" fmla="*/ 22895 h 1307292"/>
                <a:gd name="connsiteX5-1101" fmla="*/ 869890 w 2549521"/>
                <a:gd name="connsiteY5-1102" fmla="*/ 107723 h 1307292"/>
                <a:gd name="connsiteX6-1103" fmla="*/ 2931 w 2549521"/>
                <a:gd name="connsiteY6-1104" fmla="*/ 1078570 h 1307292"/>
                <a:gd name="connsiteX7-1105" fmla="*/ 220593 w 2549521"/>
                <a:gd name="connsiteY7-1106" fmla="*/ 1199134 h 1307292"/>
                <a:gd name="connsiteX8-1107" fmla="*/ 423415 w 2549521"/>
                <a:gd name="connsiteY8-1108" fmla="*/ 1252300 h 1307292"/>
                <a:gd name="connsiteX9-1109" fmla="*/ 787060 w 2549521"/>
                <a:gd name="connsiteY9-1110" fmla="*/ 1307292 h 1307292"/>
                <a:gd name="connsiteX10" fmla="*/ 2549521 w 2549521"/>
                <a:gd name="connsiteY10" fmla="*/ 990863 h 1307292"/>
                <a:gd name="connsiteX0-1111" fmla="*/ 2549521 w 2549521"/>
                <a:gd name="connsiteY0-1112" fmla="*/ 958188 h 1274617"/>
                <a:gd name="connsiteX1-1113" fmla="*/ 2539256 w 2549521"/>
                <a:gd name="connsiteY1-1114" fmla="*/ 871764 h 1274617"/>
                <a:gd name="connsiteX2-1115" fmla="*/ 1258039 w 2549521"/>
                <a:gd name="connsiteY2-1116" fmla="*/ 27936 h 1274617"/>
                <a:gd name="connsiteX3-1117" fmla="*/ 1223823 w 2549521"/>
                <a:gd name="connsiteY3-1118" fmla="*/ 63749 h 1274617"/>
                <a:gd name="connsiteX4-1119" fmla="*/ 1033435 w 2549521"/>
                <a:gd name="connsiteY4-1120" fmla="*/ 86070 h 1274617"/>
                <a:gd name="connsiteX5-1121" fmla="*/ 869890 w 2549521"/>
                <a:gd name="connsiteY5-1122" fmla="*/ 75048 h 1274617"/>
                <a:gd name="connsiteX6-1123" fmla="*/ 2931 w 2549521"/>
                <a:gd name="connsiteY6-1124" fmla="*/ 1045895 h 1274617"/>
                <a:gd name="connsiteX7-1125" fmla="*/ 220593 w 2549521"/>
                <a:gd name="connsiteY7-1126" fmla="*/ 1166459 h 1274617"/>
                <a:gd name="connsiteX8-1127" fmla="*/ 423415 w 2549521"/>
                <a:gd name="connsiteY8-1128" fmla="*/ 1219625 h 1274617"/>
                <a:gd name="connsiteX9-1129" fmla="*/ 787060 w 2549521"/>
                <a:gd name="connsiteY9-1130" fmla="*/ 1274617 h 1274617"/>
                <a:gd name="connsiteX10-1131" fmla="*/ 2549521 w 2549521"/>
                <a:gd name="connsiteY10-1132" fmla="*/ 958188 h 1274617"/>
                <a:gd name="connsiteX0-1133" fmla="*/ 2549521 w 2549521"/>
                <a:gd name="connsiteY0-1134" fmla="*/ 955286 h 1271715"/>
                <a:gd name="connsiteX1-1135" fmla="*/ 2539256 w 2549521"/>
                <a:gd name="connsiteY1-1136" fmla="*/ 868862 h 1271715"/>
                <a:gd name="connsiteX2-1137" fmla="*/ 1258039 w 2549521"/>
                <a:gd name="connsiteY2-1138" fmla="*/ 25034 h 1271715"/>
                <a:gd name="connsiteX3-1139" fmla="*/ 1223823 w 2549521"/>
                <a:gd name="connsiteY3-1140" fmla="*/ 60847 h 1271715"/>
                <a:gd name="connsiteX4-1141" fmla="*/ 1033435 w 2549521"/>
                <a:gd name="connsiteY4-1142" fmla="*/ 83168 h 1271715"/>
                <a:gd name="connsiteX5-1143" fmla="*/ 869890 w 2549521"/>
                <a:gd name="connsiteY5-1144" fmla="*/ 72146 h 1271715"/>
                <a:gd name="connsiteX6-1145" fmla="*/ 2931 w 2549521"/>
                <a:gd name="connsiteY6-1146" fmla="*/ 1042993 h 1271715"/>
                <a:gd name="connsiteX7-1147" fmla="*/ 220593 w 2549521"/>
                <a:gd name="connsiteY7-1148" fmla="*/ 1163557 h 1271715"/>
                <a:gd name="connsiteX8-1149" fmla="*/ 423415 w 2549521"/>
                <a:gd name="connsiteY8-1150" fmla="*/ 1216723 h 1271715"/>
                <a:gd name="connsiteX9-1151" fmla="*/ 787060 w 2549521"/>
                <a:gd name="connsiteY9-1152" fmla="*/ 1271715 h 1271715"/>
                <a:gd name="connsiteX10-1153" fmla="*/ 2549521 w 2549521"/>
                <a:gd name="connsiteY10-1154" fmla="*/ 955286 h 1271715"/>
                <a:gd name="connsiteX0-1155" fmla="*/ 2549521 w 2549521"/>
                <a:gd name="connsiteY0-1156" fmla="*/ 955286 h 1271715"/>
                <a:gd name="connsiteX1-1157" fmla="*/ 2539256 w 2549521"/>
                <a:gd name="connsiteY1-1158" fmla="*/ 868862 h 1271715"/>
                <a:gd name="connsiteX2-1159" fmla="*/ 1258039 w 2549521"/>
                <a:gd name="connsiteY2-1160" fmla="*/ 25034 h 1271715"/>
                <a:gd name="connsiteX3-1161" fmla="*/ 1223823 w 2549521"/>
                <a:gd name="connsiteY3-1162" fmla="*/ 60847 h 1271715"/>
                <a:gd name="connsiteX4-1163" fmla="*/ 1033435 w 2549521"/>
                <a:gd name="connsiteY4-1164" fmla="*/ 83168 h 1271715"/>
                <a:gd name="connsiteX5-1165" fmla="*/ 869890 w 2549521"/>
                <a:gd name="connsiteY5-1166" fmla="*/ 72146 h 1271715"/>
                <a:gd name="connsiteX6-1167" fmla="*/ 2931 w 2549521"/>
                <a:gd name="connsiteY6-1168" fmla="*/ 1042993 h 1271715"/>
                <a:gd name="connsiteX7-1169" fmla="*/ 220593 w 2549521"/>
                <a:gd name="connsiteY7-1170" fmla="*/ 1163557 h 1271715"/>
                <a:gd name="connsiteX8-1171" fmla="*/ 423415 w 2549521"/>
                <a:gd name="connsiteY8-1172" fmla="*/ 1216723 h 1271715"/>
                <a:gd name="connsiteX9-1173" fmla="*/ 787060 w 2549521"/>
                <a:gd name="connsiteY9-1174" fmla="*/ 1271715 h 1271715"/>
                <a:gd name="connsiteX10-1175" fmla="*/ 2549521 w 2549521"/>
                <a:gd name="connsiteY10-1176" fmla="*/ 955286 h 1271715"/>
                <a:gd name="connsiteX0-1177" fmla="*/ 2549521 w 2549521"/>
                <a:gd name="connsiteY0-1178" fmla="*/ 962740 h 1279169"/>
                <a:gd name="connsiteX1-1179" fmla="*/ 2539256 w 2549521"/>
                <a:gd name="connsiteY1-1180" fmla="*/ 876316 h 1279169"/>
                <a:gd name="connsiteX2-1181" fmla="*/ 1258039 w 2549521"/>
                <a:gd name="connsiteY2-1182" fmla="*/ 32488 h 1279169"/>
                <a:gd name="connsiteX3-1183" fmla="*/ 1223823 w 2549521"/>
                <a:gd name="connsiteY3-1184" fmla="*/ 68301 h 1279169"/>
                <a:gd name="connsiteX4-1185" fmla="*/ 1033435 w 2549521"/>
                <a:gd name="connsiteY4-1186" fmla="*/ 90622 h 1279169"/>
                <a:gd name="connsiteX5-1187" fmla="*/ 869890 w 2549521"/>
                <a:gd name="connsiteY5-1188" fmla="*/ 79600 h 1279169"/>
                <a:gd name="connsiteX6-1189" fmla="*/ 2931 w 2549521"/>
                <a:gd name="connsiteY6-1190" fmla="*/ 1050447 h 1279169"/>
                <a:gd name="connsiteX7-1191" fmla="*/ 220593 w 2549521"/>
                <a:gd name="connsiteY7-1192" fmla="*/ 1171011 h 1279169"/>
                <a:gd name="connsiteX8-1193" fmla="*/ 423415 w 2549521"/>
                <a:gd name="connsiteY8-1194" fmla="*/ 1224177 h 1279169"/>
                <a:gd name="connsiteX9-1195" fmla="*/ 787060 w 2549521"/>
                <a:gd name="connsiteY9-1196" fmla="*/ 1279169 h 1279169"/>
                <a:gd name="connsiteX10-1197" fmla="*/ 2549521 w 2549521"/>
                <a:gd name="connsiteY10-1198" fmla="*/ 962740 h 1279169"/>
                <a:gd name="connsiteX0-1199" fmla="*/ 2549558 w 2549558"/>
                <a:gd name="connsiteY0-1200" fmla="*/ 966624 h 1283053"/>
                <a:gd name="connsiteX1-1201" fmla="*/ 2539293 w 2549558"/>
                <a:gd name="connsiteY1-1202" fmla="*/ 880200 h 1283053"/>
                <a:gd name="connsiteX2-1203" fmla="*/ 1258076 w 2549558"/>
                <a:gd name="connsiteY2-1204" fmla="*/ 36372 h 1283053"/>
                <a:gd name="connsiteX3-1205" fmla="*/ 1223860 w 2549558"/>
                <a:gd name="connsiteY3-1206" fmla="*/ 72185 h 1283053"/>
                <a:gd name="connsiteX4-1207" fmla="*/ 1033472 w 2549558"/>
                <a:gd name="connsiteY4-1208" fmla="*/ 94506 h 1283053"/>
                <a:gd name="connsiteX5-1209" fmla="*/ 859423 w 2549558"/>
                <a:gd name="connsiteY5-1210" fmla="*/ 78232 h 1283053"/>
                <a:gd name="connsiteX6-1211" fmla="*/ 2968 w 2549558"/>
                <a:gd name="connsiteY6-1212" fmla="*/ 1054331 h 1283053"/>
                <a:gd name="connsiteX7-1213" fmla="*/ 220630 w 2549558"/>
                <a:gd name="connsiteY7-1214" fmla="*/ 1174895 h 1283053"/>
                <a:gd name="connsiteX8-1215" fmla="*/ 423452 w 2549558"/>
                <a:gd name="connsiteY8-1216" fmla="*/ 1228061 h 1283053"/>
                <a:gd name="connsiteX9-1217" fmla="*/ 787097 w 2549558"/>
                <a:gd name="connsiteY9-1218" fmla="*/ 1283053 h 1283053"/>
                <a:gd name="connsiteX10-1219" fmla="*/ 2549558 w 2549558"/>
                <a:gd name="connsiteY10-1220" fmla="*/ 966624 h 1283053"/>
                <a:gd name="connsiteX0-1221" fmla="*/ 2549558 w 2549558"/>
                <a:gd name="connsiteY0-1222" fmla="*/ 930459 h 1246888"/>
                <a:gd name="connsiteX1-1223" fmla="*/ 2539293 w 2549558"/>
                <a:gd name="connsiteY1-1224" fmla="*/ 844035 h 1246888"/>
                <a:gd name="connsiteX2-1225" fmla="*/ 1258076 w 2549558"/>
                <a:gd name="connsiteY2-1226" fmla="*/ 207 h 1246888"/>
                <a:gd name="connsiteX3-1227" fmla="*/ 1223860 w 2549558"/>
                <a:gd name="connsiteY3-1228" fmla="*/ 36020 h 1246888"/>
                <a:gd name="connsiteX4-1229" fmla="*/ 1033472 w 2549558"/>
                <a:gd name="connsiteY4-1230" fmla="*/ 58341 h 1246888"/>
                <a:gd name="connsiteX5-1231" fmla="*/ 859423 w 2549558"/>
                <a:gd name="connsiteY5-1232" fmla="*/ 42067 h 1246888"/>
                <a:gd name="connsiteX6-1233" fmla="*/ 2968 w 2549558"/>
                <a:gd name="connsiteY6-1234" fmla="*/ 1018166 h 1246888"/>
                <a:gd name="connsiteX7-1235" fmla="*/ 220630 w 2549558"/>
                <a:gd name="connsiteY7-1236" fmla="*/ 1138730 h 1246888"/>
                <a:gd name="connsiteX8-1237" fmla="*/ 423452 w 2549558"/>
                <a:gd name="connsiteY8-1238" fmla="*/ 1191896 h 1246888"/>
                <a:gd name="connsiteX9-1239" fmla="*/ 787097 w 2549558"/>
                <a:gd name="connsiteY9-1240" fmla="*/ 1246888 h 1246888"/>
                <a:gd name="connsiteX10-1241" fmla="*/ 2549558 w 2549558"/>
                <a:gd name="connsiteY10-1242" fmla="*/ 930459 h 1246888"/>
                <a:gd name="connsiteX0-1243" fmla="*/ 2549028 w 2549028"/>
                <a:gd name="connsiteY0-1244" fmla="*/ 930459 h 1246888"/>
                <a:gd name="connsiteX1-1245" fmla="*/ 2538763 w 2549028"/>
                <a:gd name="connsiteY1-1246" fmla="*/ 844035 h 1246888"/>
                <a:gd name="connsiteX2-1247" fmla="*/ 1257546 w 2549028"/>
                <a:gd name="connsiteY2-1248" fmla="*/ 207 h 1246888"/>
                <a:gd name="connsiteX3-1249" fmla="*/ 1223330 w 2549028"/>
                <a:gd name="connsiteY3-1250" fmla="*/ 36020 h 1246888"/>
                <a:gd name="connsiteX4-1251" fmla="*/ 1032942 w 2549028"/>
                <a:gd name="connsiteY4-1252" fmla="*/ 58341 h 1246888"/>
                <a:gd name="connsiteX5-1253" fmla="*/ 858893 w 2549028"/>
                <a:gd name="connsiteY5-1254" fmla="*/ 42067 h 1246888"/>
                <a:gd name="connsiteX6-1255" fmla="*/ 2438 w 2549028"/>
                <a:gd name="connsiteY6-1256" fmla="*/ 1018166 h 1246888"/>
                <a:gd name="connsiteX7-1257" fmla="*/ 220100 w 2549028"/>
                <a:gd name="connsiteY7-1258" fmla="*/ 1138730 h 1246888"/>
                <a:gd name="connsiteX8-1259" fmla="*/ 422922 w 2549028"/>
                <a:gd name="connsiteY8-1260" fmla="*/ 1191896 h 1246888"/>
                <a:gd name="connsiteX9-1261" fmla="*/ 786567 w 2549028"/>
                <a:gd name="connsiteY9-1262" fmla="*/ 1246888 h 1246888"/>
                <a:gd name="connsiteX10-1263" fmla="*/ 2549028 w 2549028"/>
                <a:gd name="connsiteY10-1264" fmla="*/ 930459 h 1246888"/>
                <a:gd name="connsiteX0-1265" fmla="*/ 2546590 w 2546590"/>
                <a:gd name="connsiteY0-1266" fmla="*/ 930459 h 1246888"/>
                <a:gd name="connsiteX1-1267" fmla="*/ 2536325 w 2546590"/>
                <a:gd name="connsiteY1-1268" fmla="*/ 844035 h 1246888"/>
                <a:gd name="connsiteX2-1269" fmla="*/ 1255108 w 2546590"/>
                <a:gd name="connsiteY2-1270" fmla="*/ 207 h 1246888"/>
                <a:gd name="connsiteX3-1271" fmla="*/ 1220892 w 2546590"/>
                <a:gd name="connsiteY3-1272" fmla="*/ 36020 h 1246888"/>
                <a:gd name="connsiteX4-1273" fmla="*/ 1030504 w 2546590"/>
                <a:gd name="connsiteY4-1274" fmla="*/ 58341 h 1246888"/>
                <a:gd name="connsiteX5-1275" fmla="*/ 856455 w 2546590"/>
                <a:gd name="connsiteY5-1276" fmla="*/ 42067 h 1246888"/>
                <a:gd name="connsiteX6-1277" fmla="*/ 772824 w 2546590"/>
                <a:gd name="connsiteY6-1278" fmla="*/ 163054 h 1246888"/>
                <a:gd name="connsiteX7-1279" fmla="*/ 0 w 2546590"/>
                <a:gd name="connsiteY7-1280" fmla="*/ 1018166 h 1246888"/>
                <a:gd name="connsiteX8-1281" fmla="*/ 217662 w 2546590"/>
                <a:gd name="connsiteY8-1282" fmla="*/ 1138730 h 1246888"/>
                <a:gd name="connsiteX9-1283" fmla="*/ 420484 w 2546590"/>
                <a:gd name="connsiteY9-1284" fmla="*/ 1191896 h 1246888"/>
                <a:gd name="connsiteX10-1285" fmla="*/ 784129 w 2546590"/>
                <a:gd name="connsiteY10-1286" fmla="*/ 1246888 h 1246888"/>
                <a:gd name="connsiteX11" fmla="*/ 2546590 w 2546590"/>
                <a:gd name="connsiteY11" fmla="*/ 930459 h 1246888"/>
                <a:gd name="connsiteX0-1287" fmla="*/ 2546590 w 2546590"/>
                <a:gd name="connsiteY0-1288" fmla="*/ 930459 h 1246888"/>
                <a:gd name="connsiteX1-1289" fmla="*/ 2536325 w 2546590"/>
                <a:gd name="connsiteY1-1290" fmla="*/ 844035 h 1246888"/>
                <a:gd name="connsiteX2-1291" fmla="*/ 1255108 w 2546590"/>
                <a:gd name="connsiteY2-1292" fmla="*/ 207 h 1246888"/>
                <a:gd name="connsiteX3-1293" fmla="*/ 1220892 w 2546590"/>
                <a:gd name="connsiteY3-1294" fmla="*/ 36020 h 1246888"/>
                <a:gd name="connsiteX4-1295" fmla="*/ 1030504 w 2546590"/>
                <a:gd name="connsiteY4-1296" fmla="*/ 58341 h 1246888"/>
                <a:gd name="connsiteX5-1297" fmla="*/ 856455 w 2546590"/>
                <a:gd name="connsiteY5-1298" fmla="*/ 42067 h 1246888"/>
                <a:gd name="connsiteX6-1299" fmla="*/ 687478 w 2546590"/>
                <a:gd name="connsiteY6-1300" fmla="*/ 92479 h 1246888"/>
                <a:gd name="connsiteX7-1301" fmla="*/ 0 w 2546590"/>
                <a:gd name="connsiteY7-1302" fmla="*/ 1018166 h 1246888"/>
                <a:gd name="connsiteX8-1303" fmla="*/ 217662 w 2546590"/>
                <a:gd name="connsiteY8-1304" fmla="*/ 1138730 h 1246888"/>
                <a:gd name="connsiteX9-1305" fmla="*/ 420484 w 2546590"/>
                <a:gd name="connsiteY9-1306" fmla="*/ 1191896 h 1246888"/>
                <a:gd name="connsiteX10-1307" fmla="*/ 784129 w 2546590"/>
                <a:gd name="connsiteY10-1308" fmla="*/ 1246888 h 1246888"/>
                <a:gd name="connsiteX11-1309" fmla="*/ 2546590 w 2546590"/>
                <a:gd name="connsiteY11-1310" fmla="*/ 930459 h 1246888"/>
                <a:gd name="connsiteX0-1311" fmla="*/ 2546590 w 2546590"/>
                <a:gd name="connsiteY0-1312" fmla="*/ 930459 h 1246888"/>
                <a:gd name="connsiteX1-1313" fmla="*/ 2536325 w 2546590"/>
                <a:gd name="connsiteY1-1314" fmla="*/ 844035 h 1246888"/>
                <a:gd name="connsiteX2-1315" fmla="*/ 1255108 w 2546590"/>
                <a:gd name="connsiteY2-1316" fmla="*/ 207 h 1246888"/>
                <a:gd name="connsiteX3-1317" fmla="*/ 1220892 w 2546590"/>
                <a:gd name="connsiteY3-1318" fmla="*/ 36020 h 1246888"/>
                <a:gd name="connsiteX4-1319" fmla="*/ 1030504 w 2546590"/>
                <a:gd name="connsiteY4-1320" fmla="*/ 58341 h 1246888"/>
                <a:gd name="connsiteX5-1321" fmla="*/ 856455 w 2546590"/>
                <a:gd name="connsiteY5-1322" fmla="*/ 42067 h 1246888"/>
                <a:gd name="connsiteX6-1323" fmla="*/ 687478 w 2546590"/>
                <a:gd name="connsiteY6-1324" fmla="*/ 92479 h 1246888"/>
                <a:gd name="connsiteX7-1325" fmla="*/ 0 w 2546590"/>
                <a:gd name="connsiteY7-1326" fmla="*/ 1018166 h 1246888"/>
                <a:gd name="connsiteX8-1327" fmla="*/ 217662 w 2546590"/>
                <a:gd name="connsiteY8-1328" fmla="*/ 1138730 h 1246888"/>
                <a:gd name="connsiteX9-1329" fmla="*/ 420484 w 2546590"/>
                <a:gd name="connsiteY9-1330" fmla="*/ 1191896 h 1246888"/>
                <a:gd name="connsiteX10-1331" fmla="*/ 784129 w 2546590"/>
                <a:gd name="connsiteY10-1332" fmla="*/ 1246888 h 1246888"/>
                <a:gd name="connsiteX11-1333" fmla="*/ 2546590 w 2546590"/>
                <a:gd name="connsiteY11-1334" fmla="*/ 930459 h 1246888"/>
                <a:gd name="connsiteX0-1335" fmla="*/ 2546590 w 2546590"/>
                <a:gd name="connsiteY0-1336" fmla="*/ 930459 h 1246888"/>
                <a:gd name="connsiteX1-1337" fmla="*/ 2536325 w 2546590"/>
                <a:gd name="connsiteY1-1338" fmla="*/ 844035 h 1246888"/>
                <a:gd name="connsiteX2-1339" fmla="*/ 1255108 w 2546590"/>
                <a:gd name="connsiteY2-1340" fmla="*/ 207 h 1246888"/>
                <a:gd name="connsiteX3-1341" fmla="*/ 1220892 w 2546590"/>
                <a:gd name="connsiteY3-1342" fmla="*/ 36020 h 1246888"/>
                <a:gd name="connsiteX4-1343" fmla="*/ 1030504 w 2546590"/>
                <a:gd name="connsiteY4-1344" fmla="*/ 58341 h 1246888"/>
                <a:gd name="connsiteX5-1345" fmla="*/ 856455 w 2546590"/>
                <a:gd name="connsiteY5-1346" fmla="*/ 42067 h 1246888"/>
                <a:gd name="connsiteX6-1347" fmla="*/ 687478 w 2546590"/>
                <a:gd name="connsiteY6-1348" fmla="*/ 92479 h 1246888"/>
                <a:gd name="connsiteX7-1349" fmla="*/ 0 w 2546590"/>
                <a:gd name="connsiteY7-1350" fmla="*/ 1018166 h 1246888"/>
                <a:gd name="connsiteX8-1351" fmla="*/ 217662 w 2546590"/>
                <a:gd name="connsiteY8-1352" fmla="*/ 1138730 h 1246888"/>
                <a:gd name="connsiteX9-1353" fmla="*/ 420484 w 2546590"/>
                <a:gd name="connsiteY9-1354" fmla="*/ 1191896 h 1246888"/>
                <a:gd name="connsiteX10-1355" fmla="*/ 784129 w 2546590"/>
                <a:gd name="connsiteY10-1356" fmla="*/ 1246888 h 1246888"/>
                <a:gd name="connsiteX11-1357" fmla="*/ 2546590 w 2546590"/>
                <a:gd name="connsiteY11-1358" fmla="*/ 930459 h 1246888"/>
                <a:gd name="connsiteX0-1359" fmla="*/ 2546590 w 2546590"/>
                <a:gd name="connsiteY0-1360" fmla="*/ 930459 h 1246888"/>
                <a:gd name="connsiteX1-1361" fmla="*/ 2536325 w 2546590"/>
                <a:gd name="connsiteY1-1362" fmla="*/ 844035 h 1246888"/>
                <a:gd name="connsiteX2-1363" fmla="*/ 1255108 w 2546590"/>
                <a:gd name="connsiteY2-1364" fmla="*/ 207 h 1246888"/>
                <a:gd name="connsiteX3-1365" fmla="*/ 1220892 w 2546590"/>
                <a:gd name="connsiteY3-1366" fmla="*/ 36020 h 1246888"/>
                <a:gd name="connsiteX4-1367" fmla="*/ 1030504 w 2546590"/>
                <a:gd name="connsiteY4-1368" fmla="*/ 58341 h 1246888"/>
                <a:gd name="connsiteX5-1369" fmla="*/ 856455 w 2546590"/>
                <a:gd name="connsiteY5-1370" fmla="*/ 42067 h 1246888"/>
                <a:gd name="connsiteX6-1371" fmla="*/ 687478 w 2546590"/>
                <a:gd name="connsiteY6-1372" fmla="*/ 92479 h 1246888"/>
                <a:gd name="connsiteX7-1373" fmla="*/ 0 w 2546590"/>
                <a:gd name="connsiteY7-1374" fmla="*/ 1018166 h 1246888"/>
                <a:gd name="connsiteX8-1375" fmla="*/ 217662 w 2546590"/>
                <a:gd name="connsiteY8-1376" fmla="*/ 1138730 h 1246888"/>
                <a:gd name="connsiteX9-1377" fmla="*/ 420484 w 2546590"/>
                <a:gd name="connsiteY9-1378" fmla="*/ 1191896 h 1246888"/>
                <a:gd name="connsiteX10-1379" fmla="*/ 784129 w 2546590"/>
                <a:gd name="connsiteY10-1380" fmla="*/ 1246888 h 1246888"/>
                <a:gd name="connsiteX11-1381" fmla="*/ 2546590 w 2546590"/>
                <a:gd name="connsiteY11-1382" fmla="*/ 930459 h 1246888"/>
                <a:gd name="connsiteX0-1383" fmla="*/ 2546590 w 2546590"/>
                <a:gd name="connsiteY0-1384" fmla="*/ 930459 h 1246888"/>
                <a:gd name="connsiteX1-1385" fmla="*/ 2536325 w 2546590"/>
                <a:gd name="connsiteY1-1386" fmla="*/ 844035 h 1246888"/>
                <a:gd name="connsiteX2-1387" fmla="*/ 1255108 w 2546590"/>
                <a:gd name="connsiteY2-1388" fmla="*/ 207 h 1246888"/>
                <a:gd name="connsiteX3-1389" fmla="*/ 1220892 w 2546590"/>
                <a:gd name="connsiteY3-1390" fmla="*/ 36020 h 1246888"/>
                <a:gd name="connsiteX4-1391" fmla="*/ 1030504 w 2546590"/>
                <a:gd name="connsiteY4-1392" fmla="*/ 58341 h 1246888"/>
                <a:gd name="connsiteX5-1393" fmla="*/ 856455 w 2546590"/>
                <a:gd name="connsiteY5-1394" fmla="*/ 42067 h 1246888"/>
                <a:gd name="connsiteX6-1395" fmla="*/ 687478 w 2546590"/>
                <a:gd name="connsiteY6-1396" fmla="*/ 92479 h 1246888"/>
                <a:gd name="connsiteX7-1397" fmla="*/ 0 w 2546590"/>
                <a:gd name="connsiteY7-1398" fmla="*/ 1018166 h 1246888"/>
                <a:gd name="connsiteX8-1399" fmla="*/ 217662 w 2546590"/>
                <a:gd name="connsiteY8-1400" fmla="*/ 1138730 h 1246888"/>
                <a:gd name="connsiteX9-1401" fmla="*/ 420484 w 2546590"/>
                <a:gd name="connsiteY9-1402" fmla="*/ 1191896 h 1246888"/>
                <a:gd name="connsiteX10-1403" fmla="*/ 784129 w 2546590"/>
                <a:gd name="connsiteY10-1404" fmla="*/ 1246888 h 1246888"/>
                <a:gd name="connsiteX11-1405" fmla="*/ 2546590 w 2546590"/>
                <a:gd name="connsiteY11-1406" fmla="*/ 930459 h 1246888"/>
                <a:gd name="connsiteX0-1407" fmla="*/ 2546590 w 2546590"/>
                <a:gd name="connsiteY0-1408" fmla="*/ 930459 h 1246888"/>
                <a:gd name="connsiteX1-1409" fmla="*/ 2536325 w 2546590"/>
                <a:gd name="connsiteY1-1410" fmla="*/ 844035 h 1246888"/>
                <a:gd name="connsiteX2-1411" fmla="*/ 1255108 w 2546590"/>
                <a:gd name="connsiteY2-1412" fmla="*/ 207 h 1246888"/>
                <a:gd name="connsiteX3-1413" fmla="*/ 1220892 w 2546590"/>
                <a:gd name="connsiteY3-1414" fmla="*/ 36020 h 1246888"/>
                <a:gd name="connsiteX4-1415" fmla="*/ 1030504 w 2546590"/>
                <a:gd name="connsiteY4-1416" fmla="*/ 58341 h 1246888"/>
                <a:gd name="connsiteX5-1417" fmla="*/ 856455 w 2546590"/>
                <a:gd name="connsiteY5-1418" fmla="*/ 42067 h 1246888"/>
                <a:gd name="connsiteX6-1419" fmla="*/ 687478 w 2546590"/>
                <a:gd name="connsiteY6-1420" fmla="*/ 92479 h 1246888"/>
                <a:gd name="connsiteX7-1421" fmla="*/ 0 w 2546590"/>
                <a:gd name="connsiteY7-1422" fmla="*/ 1018166 h 1246888"/>
                <a:gd name="connsiteX8-1423" fmla="*/ 217662 w 2546590"/>
                <a:gd name="connsiteY8-1424" fmla="*/ 1138730 h 1246888"/>
                <a:gd name="connsiteX9-1425" fmla="*/ 420484 w 2546590"/>
                <a:gd name="connsiteY9-1426" fmla="*/ 1191896 h 1246888"/>
                <a:gd name="connsiteX10-1427" fmla="*/ 784129 w 2546590"/>
                <a:gd name="connsiteY10-1428" fmla="*/ 1246888 h 1246888"/>
                <a:gd name="connsiteX11-1429" fmla="*/ 2546590 w 2546590"/>
                <a:gd name="connsiteY11-1430" fmla="*/ 930459 h 1246888"/>
                <a:gd name="connsiteX0-1431" fmla="*/ 2546590 w 2546590"/>
                <a:gd name="connsiteY0-1432" fmla="*/ 930459 h 1246888"/>
                <a:gd name="connsiteX1-1433" fmla="*/ 2536325 w 2546590"/>
                <a:gd name="connsiteY1-1434" fmla="*/ 844035 h 1246888"/>
                <a:gd name="connsiteX2-1435" fmla="*/ 1255108 w 2546590"/>
                <a:gd name="connsiteY2-1436" fmla="*/ 207 h 1246888"/>
                <a:gd name="connsiteX3-1437" fmla="*/ 1220892 w 2546590"/>
                <a:gd name="connsiteY3-1438" fmla="*/ 36020 h 1246888"/>
                <a:gd name="connsiteX4-1439" fmla="*/ 1030504 w 2546590"/>
                <a:gd name="connsiteY4-1440" fmla="*/ 58341 h 1246888"/>
                <a:gd name="connsiteX5-1441" fmla="*/ 856455 w 2546590"/>
                <a:gd name="connsiteY5-1442" fmla="*/ 42067 h 1246888"/>
                <a:gd name="connsiteX6-1443" fmla="*/ 687478 w 2546590"/>
                <a:gd name="connsiteY6-1444" fmla="*/ 92479 h 1246888"/>
                <a:gd name="connsiteX7-1445" fmla="*/ 0 w 2546590"/>
                <a:gd name="connsiteY7-1446" fmla="*/ 1018166 h 1246888"/>
                <a:gd name="connsiteX8-1447" fmla="*/ 217662 w 2546590"/>
                <a:gd name="connsiteY8-1448" fmla="*/ 1138730 h 1246888"/>
                <a:gd name="connsiteX9-1449" fmla="*/ 420484 w 2546590"/>
                <a:gd name="connsiteY9-1450" fmla="*/ 1191896 h 1246888"/>
                <a:gd name="connsiteX10-1451" fmla="*/ 784129 w 2546590"/>
                <a:gd name="connsiteY10-1452" fmla="*/ 1246888 h 1246888"/>
                <a:gd name="connsiteX11-1453" fmla="*/ 2546590 w 2546590"/>
                <a:gd name="connsiteY11-1454" fmla="*/ 930459 h 1246888"/>
                <a:gd name="connsiteX0-1455" fmla="*/ 2546590 w 2546590"/>
                <a:gd name="connsiteY0-1456" fmla="*/ 930459 h 1246888"/>
                <a:gd name="connsiteX1-1457" fmla="*/ 2536325 w 2546590"/>
                <a:gd name="connsiteY1-1458" fmla="*/ 844035 h 1246888"/>
                <a:gd name="connsiteX2-1459" fmla="*/ 1255108 w 2546590"/>
                <a:gd name="connsiteY2-1460" fmla="*/ 207 h 1246888"/>
                <a:gd name="connsiteX3-1461" fmla="*/ 1220892 w 2546590"/>
                <a:gd name="connsiteY3-1462" fmla="*/ 36020 h 1246888"/>
                <a:gd name="connsiteX4-1463" fmla="*/ 1030504 w 2546590"/>
                <a:gd name="connsiteY4-1464" fmla="*/ 58341 h 1246888"/>
                <a:gd name="connsiteX5-1465" fmla="*/ 856455 w 2546590"/>
                <a:gd name="connsiteY5-1466" fmla="*/ 42067 h 1246888"/>
                <a:gd name="connsiteX6-1467" fmla="*/ 687478 w 2546590"/>
                <a:gd name="connsiteY6-1468" fmla="*/ 92479 h 1246888"/>
                <a:gd name="connsiteX7-1469" fmla="*/ 703890 w 2546590"/>
                <a:gd name="connsiteY7-1470" fmla="*/ 261531 h 1246888"/>
                <a:gd name="connsiteX8-1471" fmla="*/ 0 w 2546590"/>
                <a:gd name="connsiteY8-1472" fmla="*/ 1018166 h 1246888"/>
                <a:gd name="connsiteX9-1473" fmla="*/ 217662 w 2546590"/>
                <a:gd name="connsiteY9-1474" fmla="*/ 1138730 h 1246888"/>
                <a:gd name="connsiteX10-1475" fmla="*/ 420484 w 2546590"/>
                <a:gd name="connsiteY10-1476" fmla="*/ 1191896 h 1246888"/>
                <a:gd name="connsiteX11-1477" fmla="*/ 784129 w 2546590"/>
                <a:gd name="connsiteY11-1478" fmla="*/ 1246888 h 1246888"/>
                <a:gd name="connsiteX12" fmla="*/ 2546590 w 2546590"/>
                <a:gd name="connsiteY12" fmla="*/ 930459 h 1246888"/>
                <a:gd name="connsiteX0-1479" fmla="*/ 2546590 w 2546590"/>
                <a:gd name="connsiteY0-1480" fmla="*/ 930459 h 1246888"/>
                <a:gd name="connsiteX1-1481" fmla="*/ 2536325 w 2546590"/>
                <a:gd name="connsiteY1-1482" fmla="*/ 844035 h 1246888"/>
                <a:gd name="connsiteX2-1483" fmla="*/ 1255108 w 2546590"/>
                <a:gd name="connsiteY2-1484" fmla="*/ 207 h 1246888"/>
                <a:gd name="connsiteX3-1485" fmla="*/ 1220892 w 2546590"/>
                <a:gd name="connsiteY3-1486" fmla="*/ 36020 h 1246888"/>
                <a:gd name="connsiteX4-1487" fmla="*/ 1030504 w 2546590"/>
                <a:gd name="connsiteY4-1488" fmla="*/ 58341 h 1246888"/>
                <a:gd name="connsiteX5-1489" fmla="*/ 856455 w 2546590"/>
                <a:gd name="connsiteY5-1490" fmla="*/ 42067 h 1246888"/>
                <a:gd name="connsiteX6-1491" fmla="*/ 687478 w 2546590"/>
                <a:gd name="connsiteY6-1492" fmla="*/ 92479 h 1246888"/>
                <a:gd name="connsiteX7-1493" fmla="*/ 582436 w 2546590"/>
                <a:gd name="connsiteY7-1494" fmla="*/ 146642 h 1246888"/>
                <a:gd name="connsiteX8-1495" fmla="*/ 0 w 2546590"/>
                <a:gd name="connsiteY8-1496" fmla="*/ 1018166 h 1246888"/>
                <a:gd name="connsiteX9-1497" fmla="*/ 217662 w 2546590"/>
                <a:gd name="connsiteY9-1498" fmla="*/ 1138730 h 1246888"/>
                <a:gd name="connsiteX10-1499" fmla="*/ 420484 w 2546590"/>
                <a:gd name="connsiteY10-1500" fmla="*/ 1191896 h 1246888"/>
                <a:gd name="connsiteX11-1501" fmla="*/ 784129 w 2546590"/>
                <a:gd name="connsiteY11-1502" fmla="*/ 1246888 h 1246888"/>
                <a:gd name="connsiteX12-1503" fmla="*/ 2546590 w 2546590"/>
                <a:gd name="connsiteY12-1504" fmla="*/ 930459 h 1246888"/>
                <a:gd name="connsiteX0-1505" fmla="*/ 2546590 w 2546590"/>
                <a:gd name="connsiteY0-1506" fmla="*/ 930459 h 1246888"/>
                <a:gd name="connsiteX1-1507" fmla="*/ 2536325 w 2546590"/>
                <a:gd name="connsiteY1-1508" fmla="*/ 844035 h 1246888"/>
                <a:gd name="connsiteX2-1509" fmla="*/ 1255108 w 2546590"/>
                <a:gd name="connsiteY2-1510" fmla="*/ 207 h 1246888"/>
                <a:gd name="connsiteX3-1511" fmla="*/ 1220892 w 2546590"/>
                <a:gd name="connsiteY3-1512" fmla="*/ 36020 h 1246888"/>
                <a:gd name="connsiteX4-1513" fmla="*/ 1030504 w 2546590"/>
                <a:gd name="connsiteY4-1514" fmla="*/ 58341 h 1246888"/>
                <a:gd name="connsiteX5-1515" fmla="*/ 856455 w 2546590"/>
                <a:gd name="connsiteY5-1516" fmla="*/ 42067 h 1246888"/>
                <a:gd name="connsiteX6-1517" fmla="*/ 687478 w 2546590"/>
                <a:gd name="connsiteY6-1518" fmla="*/ 92479 h 1246888"/>
                <a:gd name="connsiteX7-1519" fmla="*/ 582436 w 2546590"/>
                <a:gd name="connsiteY7-1520" fmla="*/ 146642 h 1246888"/>
                <a:gd name="connsiteX8-1521" fmla="*/ 0 w 2546590"/>
                <a:gd name="connsiteY8-1522" fmla="*/ 1018166 h 1246888"/>
                <a:gd name="connsiteX9-1523" fmla="*/ 217662 w 2546590"/>
                <a:gd name="connsiteY9-1524" fmla="*/ 1138730 h 1246888"/>
                <a:gd name="connsiteX10-1525" fmla="*/ 420484 w 2546590"/>
                <a:gd name="connsiteY10-1526" fmla="*/ 1191896 h 1246888"/>
                <a:gd name="connsiteX11-1527" fmla="*/ 784129 w 2546590"/>
                <a:gd name="connsiteY11-1528" fmla="*/ 1246888 h 1246888"/>
                <a:gd name="connsiteX12-1529" fmla="*/ 2546590 w 2546590"/>
                <a:gd name="connsiteY12-1530" fmla="*/ 930459 h 1246888"/>
                <a:gd name="connsiteX0-1531" fmla="*/ 2546590 w 2546590"/>
                <a:gd name="connsiteY0-1532" fmla="*/ 930459 h 1246888"/>
                <a:gd name="connsiteX1-1533" fmla="*/ 2536325 w 2546590"/>
                <a:gd name="connsiteY1-1534" fmla="*/ 844035 h 1246888"/>
                <a:gd name="connsiteX2-1535" fmla="*/ 1255108 w 2546590"/>
                <a:gd name="connsiteY2-1536" fmla="*/ 207 h 1246888"/>
                <a:gd name="connsiteX3-1537" fmla="*/ 1220892 w 2546590"/>
                <a:gd name="connsiteY3-1538" fmla="*/ 36020 h 1246888"/>
                <a:gd name="connsiteX4-1539" fmla="*/ 1030504 w 2546590"/>
                <a:gd name="connsiteY4-1540" fmla="*/ 58341 h 1246888"/>
                <a:gd name="connsiteX5-1541" fmla="*/ 856455 w 2546590"/>
                <a:gd name="connsiteY5-1542" fmla="*/ 42067 h 1246888"/>
                <a:gd name="connsiteX6-1543" fmla="*/ 687478 w 2546590"/>
                <a:gd name="connsiteY6-1544" fmla="*/ 92479 h 1246888"/>
                <a:gd name="connsiteX7-1545" fmla="*/ 582436 w 2546590"/>
                <a:gd name="connsiteY7-1546" fmla="*/ 146642 h 1246888"/>
                <a:gd name="connsiteX8-1547" fmla="*/ 0 w 2546590"/>
                <a:gd name="connsiteY8-1548" fmla="*/ 1018166 h 1246888"/>
                <a:gd name="connsiteX9-1549" fmla="*/ 217662 w 2546590"/>
                <a:gd name="connsiteY9-1550" fmla="*/ 1138730 h 1246888"/>
                <a:gd name="connsiteX10-1551" fmla="*/ 420484 w 2546590"/>
                <a:gd name="connsiteY10-1552" fmla="*/ 1191896 h 1246888"/>
                <a:gd name="connsiteX11-1553" fmla="*/ 784129 w 2546590"/>
                <a:gd name="connsiteY11-1554" fmla="*/ 1246888 h 1246888"/>
                <a:gd name="connsiteX12-1555" fmla="*/ 2546590 w 2546590"/>
                <a:gd name="connsiteY12-1556" fmla="*/ 930459 h 1246888"/>
                <a:gd name="connsiteX0-1557" fmla="*/ 2546590 w 2546590"/>
                <a:gd name="connsiteY0-1558" fmla="*/ 930459 h 1246888"/>
                <a:gd name="connsiteX1-1559" fmla="*/ 2536325 w 2546590"/>
                <a:gd name="connsiteY1-1560" fmla="*/ 844035 h 1246888"/>
                <a:gd name="connsiteX2-1561" fmla="*/ 1255108 w 2546590"/>
                <a:gd name="connsiteY2-1562" fmla="*/ 207 h 1246888"/>
                <a:gd name="connsiteX3-1563" fmla="*/ 1220892 w 2546590"/>
                <a:gd name="connsiteY3-1564" fmla="*/ 36020 h 1246888"/>
                <a:gd name="connsiteX4-1565" fmla="*/ 1030504 w 2546590"/>
                <a:gd name="connsiteY4-1566" fmla="*/ 58341 h 1246888"/>
                <a:gd name="connsiteX5-1567" fmla="*/ 856455 w 2546590"/>
                <a:gd name="connsiteY5-1568" fmla="*/ 42067 h 1246888"/>
                <a:gd name="connsiteX6-1569" fmla="*/ 687478 w 2546590"/>
                <a:gd name="connsiteY6-1570" fmla="*/ 92479 h 1246888"/>
                <a:gd name="connsiteX7-1571" fmla="*/ 582436 w 2546590"/>
                <a:gd name="connsiteY7-1572" fmla="*/ 146642 h 1246888"/>
                <a:gd name="connsiteX8-1573" fmla="*/ 533198 w 2546590"/>
                <a:gd name="connsiteY8-1574" fmla="*/ 323899 h 1246888"/>
                <a:gd name="connsiteX9-1575" fmla="*/ 0 w 2546590"/>
                <a:gd name="connsiteY9-1576" fmla="*/ 1018166 h 1246888"/>
                <a:gd name="connsiteX10-1577" fmla="*/ 217662 w 2546590"/>
                <a:gd name="connsiteY10-1578" fmla="*/ 1138730 h 1246888"/>
                <a:gd name="connsiteX11-1579" fmla="*/ 420484 w 2546590"/>
                <a:gd name="connsiteY11-1580" fmla="*/ 1191896 h 1246888"/>
                <a:gd name="connsiteX12-1581" fmla="*/ 784129 w 2546590"/>
                <a:gd name="connsiteY12-1582" fmla="*/ 1246888 h 1246888"/>
                <a:gd name="connsiteX13" fmla="*/ 2546590 w 2546590"/>
                <a:gd name="connsiteY13" fmla="*/ 930459 h 1246888"/>
                <a:gd name="connsiteX0-1583" fmla="*/ 2546590 w 2546590"/>
                <a:gd name="connsiteY0-1584" fmla="*/ 930459 h 1246888"/>
                <a:gd name="connsiteX1-1585" fmla="*/ 2536325 w 2546590"/>
                <a:gd name="connsiteY1-1586" fmla="*/ 844035 h 1246888"/>
                <a:gd name="connsiteX2-1587" fmla="*/ 1255108 w 2546590"/>
                <a:gd name="connsiteY2-1588" fmla="*/ 207 h 1246888"/>
                <a:gd name="connsiteX3-1589" fmla="*/ 1220892 w 2546590"/>
                <a:gd name="connsiteY3-1590" fmla="*/ 36020 h 1246888"/>
                <a:gd name="connsiteX4-1591" fmla="*/ 1030504 w 2546590"/>
                <a:gd name="connsiteY4-1592" fmla="*/ 58341 h 1246888"/>
                <a:gd name="connsiteX5-1593" fmla="*/ 856455 w 2546590"/>
                <a:gd name="connsiteY5-1594" fmla="*/ 42067 h 1246888"/>
                <a:gd name="connsiteX6-1595" fmla="*/ 687478 w 2546590"/>
                <a:gd name="connsiteY6-1596" fmla="*/ 92479 h 1246888"/>
                <a:gd name="connsiteX7-1597" fmla="*/ 582436 w 2546590"/>
                <a:gd name="connsiteY7-1598" fmla="*/ 146642 h 1246888"/>
                <a:gd name="connsiteX8-1599" fmla="*/ 424874 w 2546590"/>
                <a:gd name="connsiteY8-1600" fmla="*/ 263172 h 1246888"/>
                <a:gd name="connsiteX9-1601" fmla="*/ 0 w 2546590"/>
                <a:gd name="connsiteY9-1602" fmla="*/ 1018166 h 1246888"/>
                <a:gd name="connsiteX10-1603" fmla="*/ 217662 w 2546590"/>
                <a:gd name="connsiteY10-1604" fmla="*/ 1138730 h 1246888"/>
                <a:gd name="connsiteX11-1605" fmla="*/ 420484 w 2546590"/>
                <a:gd name="connsiteY11-1606" fmla="*/ 1191896 h 1246888"/>
                <a:gd name="connsiteX12-1607" fmla="*/ 784129 w 2546590"/>
                <a:gd name="connsiteY12-1608" fmla="*/ 1246888 h 1246888"/>
                <a:gd name="connsiteX13-1609" fmla="*/ 2546590 w 2546590"/>
                <a:gd name="connsiteY13-1610" fmla="*/ 930459 h 1246888"/>
                <a:gd name="connsiteX0-1611" fmla="*/ 2546590 w 2546590"/>
                <a:gd name="connsiteY0-1612" fmla="*/ 930459 h 1246888"/>
                <a:gd name="connsiteX1-1613" fmla="*/ 2536325 w 2546590"/>
                <a:gd name="connsiteY1-1614" fmla="*/ 844035 h 1246888"/>
                <a:gd name="connsiteX2-1615" fmla="*/ 1255108 w 2546590"/>
                <a:gd name="connsiteY2-1616" fmla="*/ 207 h 1246888"/>
                <a:gd name="connsiteX3-1617" fmla="*/ 1220892 w 2546590"/>
                <a:gd name="connsiteY3-1618" fmla="*/ 36020 h 1246888"/>
                <a:gd name="connsiteX4-1619" fmla="*/ 1030504 w 2546590"/>
                <a:gd name="connsiteY4-1620" fmla="*/ 58341 h 1246888"/>
                <a:gd name="connsiteX5-1621" fmla="*/ 856455 w 2546590"/>
                <a:gd name="connsiteY5-1622" fmla="*/ 42067 h 1246888"/>
                <a:gd name="connsiteX6-1623" fmla="*/ 687478 w 2546590"/>
                <a:gd name="connsiteY6-1624" fmla="*/ 92479 h 1246888"/>
                <a:gd name="connsiteX7-1625" fmla="*/ 582436 w 2546590"/>
                <a:gd name="connsiteY7-1626" fmla="*/ 146642 h 1246888"/>
                <a:gd name="connsiteX8-1627" fmla="*/ 424874 w 2546590"/>
                <a:gd name="connsiteY8-1628" fmla="*/ 263172 h 1246888"/>
                <a:gd name="connsiteX9-1629" fmla="*/ 0 w 2546590"/>
                <a:gd name="connsiteY9-1630" fmla="*/ 1018166 h 1246888"/>
                <a:gd name="connsiteX10-1631" fmla="*/ 217662 w 2546590"/>
                <a:gd name="connsiteY10-1632" fmla="*/ 1138730 h 1246888"/>
                <a:gd name="connsiteX11-1633" fmla="*/ 420484 w 2546590"/>
                <a:gd name="connsiteY11-1634" fmla="*/ 1191896 h 1246888"/>
                <a:gd name="connsiteX12-1635" fmla="*/ 784129 w 2546590"/>
                <a:gd name="connsiteY12-1636" fmla="*/ 1246888 h 1246888"/>
                <a:gd name="connsiteX13-1637" fmla="*/ 2546590 w 2546590"/>
                <a:gd name="connsiteY13-1638" fmla="*/ 930459 h 1246888"/>
                <a:gd name="connsiteX0-1639" fmla="*/ 2546590 w 2546590"/>
                <a:gd name="connsiteY0-1640" fmla="*/ 930459 h 1246888"/>
                <a:gd name="connsiteX1-1641" fmla="*/ 2536325 w 2546590"/>
                <a:gd name="connsiteY1-1642" fmla="*/ 844035 h 1246888"/>
                <a:gd name="connsiteX2-1643" fmla="*/ 1255108 w 2546590"/>
                <a:gd name="connsiteY2-1644" fmla="*/ 207 h 1246888"/>
                <a:gd name="connsiteX3-1645" fmla="*/ 1220892 w 2546590"/>
                <a:gd name="connsiteY3-1646" fmla="*/ 36020 h 1246888"/>
                <a:gd name="connsiteX4-1647" fmla="*/ 1030504 w 2546590"/>
                <a:gd name="connsiteY4-1648" fmla="*/ 58341 h 1246888"/>
                <a:gd name="connsiteX5-1649" fmla="*/ 856455 w 2546590"/>
                <a:gd name="connsiteY5-1650" fmla="*/ 42067 h 1246888"/>
                <a:gd name="connsiteX6-1651" fmla="*/ 687478 w 2546590"/>
                <a:gd name="connsiteY6-1652" fmla="*/ 92479 h 1246888"/>
                <a:gd name="connsiteX7-1653" fmla="*/ 570947 w 2546590"/>
                <a:gd name="connsiteY7-1654" fmla="*/ 149925 h 1246888"/>
                <a:gd name="connsiteX8-1655" fmla="*/ 424874 w 2546590"/>
                <a:gd name="connsiteY8-1656" fmla="*/ 263172 h 1246888"/>
                <a:gd name="connsiteX9-1657" fmla="*/ 0 w 2546590"/>
                <a:gd name="connsiteY9-1658" fmla="*/ 1018166 h 1246888"/>
                <a:gd name="connsiteX10-1659" fmla="*/ 217662 w 2546590"/>
                <a:gd name="connsiteY10-1660" fmla="*/ 1138730 h 1246888"/>
                <a:gd name="connsiteX11-1661" fmla="*/ 420484 w 2546590"/>
                <a:gd name="connsiteY11-1662" fmla="*/ 1191896 h 1246888"/>
                <a:gd name="connsiteX12-1663" fmla="*/ 784129 w 2546590"/>
                <a:gd name="connsiteY12-1664" fmla="*/ 1246888 h 1246888"/>
                <a:gd name="connsiteX13-1665" fmla="*/ 2546590 w 2546590"/>
                <a:gd name="connsiteY13-1666" fmla="*/ 930459 h 1246888"/>
                <a:gd name="connsiteX0-1667" fmla="*/ 2546590 w 2546590"/>
                <a:gd name="connsiteY0-1668" fmla="*/ 930459 h 1246888"/>
                <a:gd name="connsiteX1-1669" fmla="*/ 2536325 w 2546590"/>
                <a:gd name="connsiteY1-1670" fmla="*/ 844035 h 1246888"/>
                <a:gd name="connsiteX2-1671" fmla="*/ 1255108 w 2546590"/>
                <a:gd name="connsiteY2-1672" fmla="*/ 207 h 1246888"/>
                <a:gd name="connsiteX3-1673" fmla="*/ 1220892 w 2546590"/>
                <a:gd name="connsiteY3-1674" fmla="*/ 36020 h 1246888"/>
                <a:gd name="connsiteX4-1675" fmla="*/ 1030504 w 2546590"/>
                <a:gd name="connsiteY4-1676" fmla="*/ 58341 h 1246888"/>
                <a:gd name="connsiteX5-1677" fmla="*/ 856455 w 2546590"/>
                <a:gd name="connsiteY5-1678" fmla="*/ 42067 h 1246888"/>
                <a:gd name="connsiteX6-1679" fmla="*/ 687478 w 2546590"/>
                <a:gd name="connsiteY6-1680" fmla="*/ 92479 h 1246888"/>
                <a:gd name="connsiteX7-1681" fmla="*/ 570947 w 2546590"/>
                <a:gd name="connsiteY7-1682" fmla="*/ 149925 h 1246888"/>
                <a:gd name="connsiteX8-1683" fmla="*/ 424874 w 2546590"/>
                <a:gd name="connsiteY8-1684" fmla="*/ 263172 h 1246888"/>
                <a:gd name="connsiteX9-1685" fmla="*/ 0 w 2546590"/>
                <a:gd name="connsiteY9-1686" fmla="*/ 1018166 h 1246888"/>
                <a:gd name="connsiteX10-1687" fmla="*/ 217662 w 2546590"/>
                <a:gd name="connsiteY10-1688" fmla="*/ 1138730 h 1246888"/>
                <a:gd name="connsiteX11-1689" fmla="*/ 420484 w 2546590"/>
                <a:gd name="connsiteY11-1690" fmla="*/ 1191896 h 1246888"/>
                <a:gd name="connsiteX12-1691" fmla="*/ 784129 w 2546590"/>
                <a:gd name="connsiteY12-1692" fmla="*/ 1246888 h 1246888"/>
                <a:gd name="connsiteX13-1693" fmla="*/ 2546590 w 2546590"/>
                <a:gd name="connsiteY13-1694" fmla="*/ 930459 h 1246888"/>
                <a:gd name="connsiteX0-1695" fmla="*/ 2546590 w 2546590"/>
                <a:gd name="connsiteY0-1696" fmla="*/ 930459 h 1246888"/>
                <a:gd name="connsiteX1-1697" fmla="*/ 2536325 w 2546590"/>
                <a:gd name="connsiteY1-1698" fmla="*/ 844035 h 1246888"/>
                <a:gd name="connsiteX2-1699" fmla="*/ 1255108 w 2546590"/>
                <a:gd name="connsiteY2-1700" fmla="*/ 207 h 1246888"/>
                <a:gd name="connsiteX3-1701" fmla="*/ 1220892 w 2546590"/>
                <a:gd name="connsiteY3-1702" fmla="*/ 36020 h 1246888"/>
                <a:gd name="connsiteX4-1703" fmla="*/ 1030504 w 2546590"/>
                <a:gd name="connsiteY4-1704" fmla="*/ 58341 h 1246888"/>
                <a:gd name="connsiteX5-1705" fmla="*/ 856455 w 2546590"/>
                <a:gd name="connsiteY5-1706" fmla="*/ 42067 h 1246888"/>
                <a:gd name="connsiteX6-1707" fmla="*/ 687478 w 2546590"/>
                <a:gd name="connsiteY6-1708" fmla="*/ 92479 h 1246888"/>
                <a:gd name="connsiteX7-1709" fmla="*/ 570947 w 2546590"/>
                <a:gd name="connsiteY7-1710" fmla="*/ 149925 h 1246888"/>
                <a:gd name="connsiteX8-1711" fmla="*/ 424874 w 2546590"/>
                <a:gd name="connsiteY8-1712" fmla="*/ 263172 h 1246888"/>
                <a:gd name="connsiteX9-1713" fmla="*/ 0 w 2546590"/>
                <a:gd name="connsiteY9-1714" fmla="*/ 1018166 h 1246888"/>
                <a:gd name="connsiteX10-1715" fmla="*/ 217662 w 2546590"/>
                <a:gd name="connsiteY10-1716" fmla="*/ 1138730 h 1246888"/>
                <a:gd name="connsiteX11-1717" fmla="*/ 420484 w 2546590"/>
                <a:gd name="connsiteY11-1718" fmla="*/ 1191896 h 1246888"/>
                <a:gd name="connsiteX12-1719" fmla="*/ 784129 w 2546590"/>
                <a:gd name="connsiteY12-1720" fmla="*/ 1246888 h 1246888"/>
                <a:gd name="connsiteX13-1721" fmla="*/ 2546590 w 2546590"/>
                <a:gd name="connsiteY13-1722" fmla="*/ 930459 h 1246888"/>
                <a:gd name="connsiteX0-1723" fmla="*/ 2546590 w 2546590"/>
                <a:gd name="connsiteY0-1724" fmla="*/ 930459 h 1246888"/>
                <a:gd name="connsiteX1-1725" fmla="*/ 2536325 w 2546590"/>
                <a:gd name="connsiteY1-1726" fmla="*/ 844035 h 1246888"/>
                <a:gd name="connsiteX2-1727" fmla="*/ 1255108 w 2546590"/>
                <a:gd name="connsiteY2-1728" fmla="*/ 207 h 1246888"/>
                <a:gd name="connsiteX3-1729" fmla="*/ 1220892 w 2546590"/>
                <a:gd name="connsiteY3-1730" fmla="*/ 36020 h 1246888"/>
                <a:gd name="connsiteX4-1731" fmla="*/ 1030504 w 2546590"/>
                <a:gd name="connsiteY4-1732" fmla="*/ 58341 h 1246888"/>
                <a:gd name="connsiteX5-1733" fmla="*/ 856455 w 2546590"/>
                <a:gd name="connsiteY5-1734" fmla="*/ 42067 h 1246888"/>
                <a:gd name="connsiteX6-1735" fmla="*/ 687478 w 2546590"/>
                <a:gd name="connsiteY6-1736" fmla="*/ 92479 h 1246888"/>
                <a:gd name="connsiteX7-1737" fmla="*/ 570947 w 2546590"/>
                <a:gd name="connsiteY7-1738" fmla="*/ 149925 h 1246888"/>
                <a:gd name="connsiteX8-1739" fmla="*/ 424874 w 2546590"/>
                <a:gd name="connsiteY8-1740" fmla="*/ 263172 h 1246888"/>
                <a:gd name="connsiteX9-1741" fmla="*/ 0 w 2546590"/>
                <a:gd name="connsiteY9-1742" fmla="*/ 1018166 h 1246888"/>
                <a:gd name="connsiteX10-1743" fmla="*/ 217662 w 2546590"/>
                <a:gd name="connsiteY10-1744" fmla="*/ 1138730 h 1246888"/>
                <a:gd name="connsiteX11-1745" fmla="*/ 420484 w 2546590"/>
                <a:gd name="connsiteY11-1746" fmla="*/ 1191896 h 1246888"/>
                <a:gd name="connsiteX12-1747" fmla="*/ 784129 w 2546590"/>
                <a:gd name="connsiteY12-1748" fmla="*/ 1246888 h 1246888"/>
                <a:gd name="connsiteX13-1749" fmla="*/ 2546590 w 2546590"/>
                <a:gd name="connsiteY13-1750" fmla="*/ 930459 h 1246888"/>
                <a:gd name="connsiteX0-1751" fmla="*/ 2546590 w 2546590"/>
                <a:gd name="connsiteY0-1752" fmla="*/ 930459 h 1246888"/>
                <a:gd name="connsiteX1-1753" fmla="*/ 2536325 w 2546590"/>
                <a:gd name="connsiteY1-1754" fmla="*/ 844035 h 1246888"/>
                <a:gd name="connsiteX2-1755" fmla="*/ 1255108 w 2546590"/>
                <a:gd name="connsiteY2-1756" fmla="*/ 207 h 1246888"/>
                <a:gd name="connsiteX3-1757" fmla="*/ 1220892 w 2546590"/>
                <a:gd name="connsiteY3-1758" fmla="*/ 36020 h 1246888"/>
                <a:gd name="connsiteX4-1759" fmla="*/ 1030504 w 2546590"/>
                <a:gd name="connsiteY4-1760" fmla="*/ 58341 h 1246888"/>
                <a:gd name="connsiteX5-1761" fmla="*/ 856455 w 2546590"/>
                <a:gd name="connsiteY5-1762" fmla="*/ 42067 h 1246888"/>
                <a:gd name="connsiteX6-1763" fmla="*/ 687478 w 2546590"/>
                <a:gd name="connsiteY6-1764" fmla="*/ 92479 h 1246888"/>
                <a:gd name="connsiteX7-1765" fmla="*/ 570947 w 2546590"/>
                <a:gd name="connsiteY7-1766" fmla="*/ 149925 h 1246888"/>
                <a:gd name="connsiteX8-1767" fmla="*/ 424874 w 2546590"/>
                <a:gd name="connsiteY8-1768" fmla="*/ 263172 h 1246888"/>
                <a:gd name="connsiteX9-1769" fmla="*/ 0 w 2546590"/>
                <a:gd name="connsiteY9-1770" fmla="*/ 1018166 h 1246888"/>
                <a:gd name="connsiteX10-1771" fmla="*/ 217662 w 2546590"/>
                <a:gd name="connsiteY10-1772" fmla="*/ 1138730 h 1246888"/>
                <a:gd name="connsiteX11-1773" fmla="*/ 420484 w 2546590"/>
                <a:gd name="connsiteY11-1774" fmla="*/ 1191896 h 1246888"/>
                <a:gd name="connsiteX12-1775" fmla="*/ 784129 w 2546590"/>
                <a:gd name="connsiteY12-1776" fmla="*/ 1246888 h 1246888"/>
                <a:gd name="connsiteX13-1777" fmla="*/ 2546590 w 2546590"/>
                <a:gd name="connsiteY13-1778" fmla="*/ 930459 h 1246888"/>
                <a:gd name="connsiteX0-1779" fmla="*/ 2546590 w 2546590"/>
                <a:gd name="connsiteY0-1780" fmla="*/ 930459 h 1246888"/>
                <a:gd name="connsiteX1-1781" fmla="*/ 2536325 w 2546590"/>
                <a:gd name="connsiteY1-1782" fmla="*/ 844035 h 1246888"/>
                <a:gd name="connsiteX2-1783" fmla="*/ 1255108 w 2546590"/>
                <a:gd name="connsiteY2-1784" fmla="*/ 207 h 1246888"/>
                <a:gd name="connsiteX3-1785" fmla="*/ 1220892 w 2546590"/>
                <a:gd name="connsiteY3-1786" fmla="*/ 36020 h 1246888"/>
                <a:gd name="connsiteX4-1787" fmla="*/ 1030504 w 2546590"/>
                <a:gd name="connsiteY4-1788" fmla="*/ 58341 h 1246888"/>
                <a:gd name="connsiteX5-1789" fmla="*/ 856455 w 2546590"/>
                <a:gd name="connsiteY5-1790" fmla="*/ 42067 h 1246888"/>
                <a:gd name="connsiteX6-1791" fmla="*/ 687478 w 2546590"/>
                <a:gd name="connsiteY6-1792" fmla="*/ 92479 h 1246888"/>
                <a:gd name="connsiteX7-1793" fmla="*/ 570947 w 2546590"/>
                <a:gd name="connsiteY7-1794" fmla="*/ 149925 h 1246888"/>
                <a:gd name="connsiteX8-1795" fmla="*/ 424874 w 2546590"/>
                <a:gd name="connsiteY8-1796" fmla="*/ 263172 h 1246888"/>
                <a:gd name="connsiteX9-1797" fmla="*/ 393690 w 2546590"/>
                <a:gd name="connsiteY9-1798" fmla="*/ 463407 h 1246888"/>
                <a:gd name="connsiteX10-1799" fmla="*/ 0 w 2546590"/>
                <a:gd name="connsiteY10-1800" fmla="*/ 1018166 h 1246888"/>
                <a:gd name="connsiteX11-1801" fmla="*/ 217662 w 2546590"/>
                <a:gd name="connsiteY11-1802" fmla="*/ 1138730 h 1246888"/>
                <a:gd name="connsiteX12-1803" fmla="*/ 420484 w 2546590"/>
                <a:gd name="connsiteY12-1804" fmla="*/ 1191896 h 1246888"/>
                <a:gd name="connsiteX13-1805" fmla="*/ 784129 w 2546590"/>
                <a:gd name="connsiteY13-1806" fmla="*/ 1246888 h 1246888"/>
                <a:gd name="connsiteX14" fmla="*/ 2546590 w 2546590"/>
                <a:gd name="connsiteY14" fmla="*/ 930459 h 1246888"/>
                <a:gd name="connsiteX0-1807" fmla="*/ 2546590 w 2546590"/>
                <a:gd name="connsiteY0-1808" fmla="*/ 930459 h 1246888"/>
                <a:gd name="connsiteX1-1809" fmla="*/ 2536325 w 2546590"/>
                <a:gd name="connsiteY1-1810" fmla="*/ 844035 h 1246888"/>
                <a:gd name="connsiteX2-1811" fmla="*/ 1255108 w 2546590"/>
                <a:gd name="connsiteY2-1812" fmla="*/ 207 h 1246888"/>
                <a:gd name="connsiteX3-1813" fmla="*/ 1220892 w 2546590"/>
                <a:gd name="connsiteY3-1814" fmla="*/ 36020 h 1246888"/>
                <a:gd name="connsiteX4-1815" fmla="*/ 1030504 w 2546590"/>
                <a:gd name="connsiteY4-1816" fmla="*/ 58341 h 1246888"/>
                <a:gd name="connsiteX5-1817" fmla="*/ 856455 w 2546590"/>
                <a:gd name="connsiteY5-1818" fmla="*/ 42067 h 1246888"/>
                <a:gd name="connsiteX6-1819" fmla="*/ 687478 w 2546590"/>
                <a:gd name="connsiteY6-1820" fmla="*/ 92479 h 1246888"/>
                <a:gd name="connsiteX7-1821" fmla="*/ 570947 w 2546590"/>
                <a:gd name="connsiteY7-1822" fmla="*/ 149925 h 1246888"/>
                <a:gd name="connsiteX8-1823" fmla="*/ 424874 w 2546590"/>
                <a:gd name="connsiteY8-1824" fmla="*/ 263172 h 1246888"/>
                <a:gd name="connsiteX9-1825" fmla="*/ 328039 w 2546590"/>
                <a:gd name="connsiteY9-1826" fmla="*/ 358366 h 1246888"/>
                <a:gd name="connsiteX10-1827" fmla="*/ 0 w 2546590"/>
                <a:gd name="connsiteY10-1828" fmla="*/ 1018166 h 1246888"/>
                <a:gd name="connsiteX11-1829" fmla="*/ 217662 w 2546590"/>
                <a:gd name="connsiteY11-1830" fmla="*/ 1138730 h 1246888"/>
                <a:gd name="connsiteX12-1831" fmla="*/ 420484 w 2546590"/>
                <a:gd name="connsiteY12-1832" fmla="*/ 1191896 h 1246888"/>
                <a:gd name="connsiteX13-1833" fmla="*/ 784129 w 2546590"/>
                <a:gd name="connsiteY13-1834" fmla="*/ 1246888 h 1246888"/>
                <a:gd name="connsiteX14-1835" fmla="*/ 2546590 w 2546590"/>
                <a:gd name="connsiteY14-1836" fmla="*/ 930459 h 1246888"/>
                <a:gd name="connsiteX0-1837" fmla="*/ 2546590 w 2546590"/>
                <a:gd name="connsiteY0-1838" fmla="*/ 930459 h 1246888"/>
                <a:gd name="connsiteX1-1839" fmla="*/ 2536325 w 2546590"/>
                <a:gd name="connsiteY1-1840" fmla="*/ 844035 h 1246888"/>
                <a:gd name="connsiteX2-1841" fmla="*/ 1255108 w 2546590"/>
                <a:gd name="connsiteY2-1842" fmla="*/ 207 h 1246888"/>
                <a:gd name="connsiteX3-1843" fmla="*/ 1220892 w 2546590"/>
                <a:gd name="connsiteY3-1844" fmla="*/ 36020 h 1246888"/>
                <a:gd name="connsiteX4-1845" fmla="*/ 1030504 w 2546590"/>
                <a:gd name="connsiteY4-1846" fmla="*/ 58341 h 1246888"/>
                <a:gd name="connsiteX5-1847" fmla="*/ 856455 w 2546590"/>
                <a:gd name="connsiteY5-1848" fmla="*/ 42067 h 1246888"/>
                <a:gd name="connsiteX6-1849" fmla="*/ 687478 w 2546590"/>
                <a:gd name="connsiteY6-1850" fmla="*/ 92479 h 1246888"/>
                <a:gd name="connsiteX7-1851" fmla="*/ 570947 w 2546590"/>
                <a:gd name="connsiteY7-1852" fmla="*/ 149925 h 1246888"/>
                <a:gd name="connsiteX8-1853" fmla="*/ 424874 w 2546590"/>
                <a:gd name="connsiteY8-1854" fmla="*/ 263172 h 1246888"/>
                <a:gd name="connsiteX9-1855" fmla="*/ 328039 w 2546590"/>
                <a:gd name="connsiteY9-1856" fmla="*/ 358366 h 1246888"/>
                <a:gd name="connsiteX10-1857" fmla="*/ 0 w 2546590"/>
                <a:gd name="connsiteY10-1858" fmla="*/ 1018166 h 1246888"/>
                <a:gd name="connsiteX11-1859" fmla="*/ 217662 w 2546590"/>
                <a:gd name="connsiteY11-1860" fmla="*/ 1138730 h 1246888"/>
                <a:gd name="connsiteX12-1861" fmla="*/ 420484 w 2546590"/>
                <a:gd name="connsiteY12-1862" fmla="*/ 1191896 h 1246888"/>
                <a:gd name="connsiteX13-1863" fmla="*/ 784129 w 2546590"/>
                <a:gd name="connsiteY13-1864" fmla="*/ 1246888 h 1246888"/>
                <a:gd name="connsiteX14-1865" fmla="*/ 2546590 w 2546590"/>
                <a:gd name="connsiteY14-1866" fmla="*/ 930459 h 1246888"/>
                <a:gd name="connsiteX0-1867" fmla="*/ 2546590 w 2546590"/>
                <a:gd name="connsiteY0-1868" fmla="*/ 930459 h 1246888"/>
                <a:gd name="connsiteX1-1869" fmla="*/ 2536325 w 2546590"/>
                <a:gd name="connsiteY1-1870" fmla="*/ 844035 h 1246888"/>
                <a:gd name="connsiteX2-1871" fmla="*/ 1255108 w 2546590"/>
                <a:gd name="connsiteY2-1872" fmla="*/ 207 h 1246888"/>
                <a:gd name="connsiteX3-1873" fmla="*/ 1220892 w 2546590"/>
                <a:gd name="connsiteY3-1874" fmla="*/ 36020 h 1246888"/>
                <a:gd name="connsiteX4-1875" fmla="*/ 1030504 w 2546590"/>
                <a:gd name="connsiteY4-1876" fmla="*/ 58341 h 1246888"/>
                <a:gd name="connsiteX5-1877" fmla="*/ 856455 w 2546590"/>
                <a:gd name="connsiteY5-1878" fmla="*/ 42067 h 1246888"/>
                <a:gd name="connsiteX6-1879" fmla="*/ 687478 w 2546590"/>
                <a:gd name="connsiteY6-1880" fmla="*/ 92479 h 1246888"/>
                <a:gd name="connsiteX7-1881" fmla="*/ 570947 w 2546590"/>
                <a:gd name="connsiteY7-1882" fmla="*/ 149925 h 1246888"/>
                <a:gd name="connsiteX8-1883" fmla="*/ 424874 w 2546590"/>
                <a:gd name="connsiteY8-1884" fmla="*/ 263172 h 1246888"/>
                <a:gd name="connsiteX9-1885" fmla="*/ 328039 w 2546590"/>
                <a:gd name="connsiteY9-1886" fmla="*/ 358366 h 1246888"/>
                <a:gd name="connsiteX10-1887" fmla="*/ 0 w 2546590"/>
                <a:gd name="connsiteY10-1888" fmla="*/ 1018166 h 1246888"/>
                <a:gd name="connsiteX11-1889" fmla="*/ 217662 w 2546590"/>
                <a:gd name="connsiteY11-1890" fmla="*/ 1138730 h 1246888"/>
                <a:gd name="connsiteX12-1891" fmla="*/ 420484 w 2546590"/>
                <a:gd name="connsiteY12-1892" fmla="*/ 1191896 h 1246888"/>
                <a:gd name="connsiteX13-1893" fmla="*/ 784129 w 2546590"/>
                <a:gd name="connsiteY13-1894" fmla="*/ 1246888 h 1246888"/>
                <a:gd name="connsiteX14-1895" fmla="*/ 2546590 w 2546590"/>
                <a:gd name="connsiteY14-1896" fmla="*/ 930459 h 1246888"/>
                <a:gd name="connsiteX0-1897" fmla="*/ 2546590 w 2546590"/>
                <a:gd name="connsiteY0-1898" fmla="*/ 930459 h 1246888"/>
                <a:gd name="connsiteX1-1899" fmla="*/ 2536325 w 2546590"/>
                <a:gd name="connsiteY1-1900" fmla="*/ 844035 h 1246888"/>
                <a:gd name="connsiteX2-1901" fmla="*/ 1255108 w 2546590"/>
                <a:gd name="connsiteY2-1902" fmla="*/ 207 h 1246888"/>
                <a:gd name="connsiteX3-1903" fmla="*/ 1220892 w 2546590"/>
                <a:gd name="connsiteY3-1904" fmla="*/ 36020 h 1246888"/>
                <a:gd name="connsiteX4-1905" fmla="*/ 1030504 w 2546590"/>
                <a:gd name="connsiteY4-1906" fmla="*/ 58341 h 1246888"/>
                <a:gd name="connsiteX5-1907" fmla="*/ 856455 w 2546590"/>
                <a:gd name="connsiteY5-1908" fmla="*/ 42067 h 1246888"/>
                <a:gd name="connsiteX6-1909" fmla="*/ 687478 w 2546590"/>
                <a:gd name="connsiteY6-1910" fmla="*/ 92479 h 1246888"/>
                <a:gd name="connsiteX7-1911" fmla="*/ 570947 w 2546590"/>
                <a:gd name="connsiteY7-1912" fmla="*/ 149925 h 1246888"/>
                <a:gd name="connsiteX8-1913" fmla="*/ 424874 w 2546590"/>
                <a:gd name="connsiteY8-1914" fmla="*/ 263172 h 1246888"/>
                <a:gd name="connsiteX9-1915" fmla="*/ 328039 w 2546590"/>
                <a:gd name="connsiteY9-1916" fmla="*/ 358366 h 1246888"/>
                <a:gd name="connsiteX10-1917" fmla="*/ 0 w 2546590"/>
                <a:gd name="connsiteY10-1918" fmla="*/ 1018166 h 1246888"/>
                <a:gd name="connsiteX11-1919" fmla="*/ 217662 w 2546590"/>
                <a:gd name="connsiteY11-1920" fmla="*/ 1138730 h 1246888"/>
                <a:gd name="connsiteX12-1921" fmla="*/ 420484 w 2546590"/>
                <a:gd name="connsiteY12-1922" fmla="*/ 1191896 h 1246888"/>
                <a:gd name="connsiteX13-1923" fmla="*/ 784129 w 2546590"/>
                <a:gd name="connsiteY13-1924" fmla="*/ 1246888 h 1246888"/>
                <a:gd name="connsiteX14-1925" fmla="*/ 2546590 w 2546590"/>
                <a:gd name="connsiteY14-1926" fmla="*/ 930459 h 1246888"/>
                <a:gd name="connsiteX0-1927" fmla="*/ 2546590 w 2546590"/>
                <a:gd name="connsiteY0-1928" fmla="*/ 930459 h 1246888"/>
                <a:gd name="connsiteX1-1929" fmla="*/ 2536325 w 2546590"/>
                <a:gd name="connsiteY1-1930" fmla="*/ 844035 h 1246888"/>
                <a:gd name="connsiteX2-1931" fmla="*/ 1255108 w 2546590"/>
                <a:gd name="connsiteY2-1932" fmla="*/ 207 h 1246888"/>
                <a:gd name="connsiteX3-1933" fmla="*/ 1220892 w 2546590"/>
                <a:gd name="connsiteY3-1934" fmla="*/ 36020 h 1246888"/>
                <a:gd name="connsiteX4-1935" fmla="*/ 1030504 w 2546590"/>
                <a:gd name="connsiteY4-1936" fmla="*/ 58341 h 1246888"/>
                <a:gd name="connsiteX5-1937" fmla="*/ 856455 w 2546590"/>
                <a:gd name="connsiteY5-1938" fmla="*/ 42067 h 1246888"/>
                <a:gd name="connsiteX6-1939" fmla="*/ 687478 w 2546590"/>
                <a:gd name="connsiteY6-1940" fmla="*/ 92479 h 1246888"/>
                <a:gd name="connsiteX7-1941" fmla="*/ 570947 w 2546590"/>
                <a:gd name="connsiteY7-1942" fmla="*/ 149925 h 1246888"/>
                <a:gd name="connsiteX8-1943" fmla="*/ 424874 w 2546590"/>
                <a:gd name="connsiteY8-1944" fmla="*/ 263172 h 1246888"/>
                <a:gd name="connsiteX9-1945" fmla="*/ 328039 w 2546590"/>
                <a:gd name="connsiteY9-1946" fmla="*/ 358366 h 1246888"/>
                <a:gd name="connsiteX10-1947" fmla="*/ 351016 w 2546590"/>
                <a:gd name="connsiteY10-1948" fmla="*/ 501157 h 1246888"/>
                <a:gd name="connsiteX11-1949" fmla="*/ 0 w 2546590"/>
                <a:gd name="connsiteY11-1950" fmla="*/ 1018166 h 1246888"/>
                <a:gd name="connsiteX12-1951" fmla="*/ 217662 w 2546590"/>
                <a:gd name="connsiteY12-1952" fmla="*/ 1138730 h 1246888"/>
                <a:gd name="connsiteX13-1953" fmla="*/ 420484 w 2546590"/>
                <a:gd name="connsiteY13-1954" fmla="*/ 1191896 h 1246888"/>
                <a:gd name="connsiteX14-1955" fmla="*/ 784129 w 2546590"/>
                <a:gd name="connsiteY14-1956" fmla="*/ 1246888 h 1246888"/>
                <a:gd name="connsiteX15" fmla="*/ 2546590 w 2546590"/>
                <a:gd name="connsiteY15" fmla="*/ 930459 h 1246888"/>
                <a:gd name="connsiteX0-1957" fmla="*/ 2546590 w 2546590"/>
                <a:gd name="connsiteY0-1958" fmla="*/ 930459 h 1246888"/>
                <a:gd name="connsiteX1-1959" fmla="*/ 2536325 w 2546590"/>
                <a:gd name="connsiteY1-1960" fmla="*/ 844035 h 1246888"/>
                <a:gd name="connsiteX2-1961" fmla="*/ 1255108 w 2546590"/>
                <a:gd name="connsiteY2-1962" fmla="*/ 207 h 1246888"/>
                <a:gd name="connsiteX3-1963" fmla="*/ 1220892 w 2546590"/>
                <a:gd name="connsiteY3-1964" fmla="*/ 36020 h 1246888"/>
                <a:gd name="connsiteX4-1965" fmla="*/ 1030504 w 2546590"/>
                <a:gd name="connsiteY4-1966" fmla="*/ 58341 h 1246888"/>
                <a:gd name="connsiteX5-1967" fmla="*/ 856455 w 2546590"/>
                <a:gd name="connsiteY5-1968" fmla="*/ 42067 h 1246888"/>
                <a:gd name="connsiteX6-1969" fmla="*/ 687478 w 2546590"/>
                <a:gd name="connsiteY6-1970" fmla="*/ 92479 h 1246888"/>
                <a:gd name="connsiteX7-1971" fmla="*/ 570947 w 2546590"/>
                <a:gd name="connsiteY7-1972" fmla="*/ 149925 h 1246888"/>
                <a:gd name="connsiteX8-1973" fmla="*/ 424874 w 2546590"/>
                <a:gd name="connsiteY8-1974" fmla="*/ 263172 h 1246888"/>
                <a:gd name="connsiteX9-1975" fmla="*/ 328039 w 2546590"/>
                <a:gd name="connsiteY9-1976" fmla="*/ 358366 h 1246888"/>
                <a:gd name="connsiteX10-1977" fmla="*/ 229562 w 2546590"/>
                <a:gd name="connsiteY10-1978" fmla="*/ 471614 h 1246888"/>
                <a:gd name="connsiteX11-1979" fmla="*/ 0 w 2546590"/>
                <a:gd name="connsiteY11-1980" fmla="*/ 1018166 h 1246888"/>
                <a:gd name="connsiteX12-1981" fmla="*/ 217662 w 2546590"/>
                <a:gd name="connsiteY12-1982" fmla="*/ 1138730 h 1246888"/>
                <a:gd name="connsiteX13-1983" fmla="*/ 420484 w 2546590"/>
                <a:gd name="connsiteY13-1984" fmla="*/ 1191896 h 1246888"/>
                <a:gd name="connsiteX14-1985" fmla="*/ 784129 w 2546590"/>
                <a:gd name="connsiteY14-1986" fmla="*/ 1246888 h 1246888"/>
                <a:gd name="connsiteX15-1987" fmla="*/ 2546590 w 2546590"/>
                <a:gd name="connsiteY15-1988" fmla="*/ 930459 h 1246888"/>
                <a:gd name="connsiteX0-1989" fmla="*/ 2546590 w 2546590"/>
                <a:gd name="connsiteY0-1990" fmla="*/ 930459 h 1246888"/>
                <a:gd name="connsiteX1-1991" fmla="*/ 2536325 w 2546590"/>
                <a:gd name="connsiteY1-1992" fmla="*/ 844035 h 1246888"/>
                <a:gd name="connsiteX2-1993" fmla="*/ 1255108 w 2546590"/>
                <a:gd name="connsiteY2-1994" fmla="*/ 207 h 1246888"/>
                <a:gd name="connsiteX3-1995" fmla="*/ 1220892 w 2546590"/>
                <a:gd name="connsiteY3-1996" fmla="*/ 36020 h 1246888"/>
                <a:gd name="connsiteX4-1997" fmla="*/ 1030504 w 2546590"/>
                <a:gd name="connsiteY4-1998" fmla="*/ 58341 h 1246888"/>
                <a:gd name="connsiteX5-1999" fmla="*/ 856455 w 2546590"/>
                <a:gd name="connsiteY5-2000" fmla="*/ 42067 h 1246888"/>
                <a:gd name="connsiteX6-2001" fmla="*/ 687478 w 2546590"/>
                <a:gd name="connsiteY6-2002" fmla="*/ 92479 h 1246888"/>
                <a:gd name="connsiteX7-2003" fmla="*/ 570947 w 2546590"/>
                <a:gd name="connsiteY7-2004" fmla="*/ 149925 h 1246888"/>
                <a:gd name="connsiteX8-2005" fmla="*/ 424874 w 2546590"/>
                <a:gd name="connsiteY8-2006" fmla="*/ 263172 h 1246888"/>
                <a:gd name="connsiteX9-2007" fmla="*/ 328039 w 2546590"/>
                <a:gd name="connsiteY9-2008" fmla="*/ 358366 h 1246888"/>
                <a:gd name="connsiteX10-2009" fmla="*/ 229562 w 2546590"/>
                <a:gd name="connsiteY10-2010" fmla="*/ 471614 h 1246888"/>
                <a:gd name="connsiteX11-2011" fmla="*/ 0 w 2546590"/>
                <a:gd name="connsiteY11-2012" fmla="*/ 1018166 h 1246888"/>
                <a:gd name="connsiteX12-2013" fmla="*/ 217662 w 2546590"/>
                <a:gd name="connsiteY12-2014" fmla="*/ 1138730 h 1246888"/>
                <a:gd name="connsiteX13-2015" fmla="*/ 420484 w 2546590"/>
                <a:gd name="connsiteY13-2016" fmla="*/ 1191896 h 1246888"/>
                <a:gd name="connsiteX14-2017" fmla="*/ 784129 w 2546590"/>
                <a:gd name="connsiteY14-2018" fmla="*/ 1246888 h 1246888"/>
                <a:gd name="connsiteX15-2019" fmla="*/ 2546590 w 2546590"/>
                <a:gd name="connsiteY15-2020" fmla="*/ 930459 h 1246888"/>
                <a:gd name="connsiteX0-2021" fmla="*/ 2546590 w 2546590"/>
                <a:gd name="connsiteY0-2022" fmla="*/ 930459 h 1246888"/>
                <a:gd name="connsiteX1-2023" fmla="*/ 2536325 w 2546590"/>
                <a:gd name="connsiteY1-2024" fmla="*/ 844035 h 1246888"/>
                <a:gd name="connsiteX2-2025" fmla="*/ 1255108 w 2546590"/>
                <a:gd name="connsiteY2-2026" fmla="*/ 207 h 1246888"/>
                <a:gd name="connsiteX3-2027" fmla="*/ 1220892 w 2546590"/>
                <a:gd name="connsiteY3-2028" fmla="*/ 36020 h 1246888"/>
                <a:gd name="connsiteX4-2029" fmla="*/ 1030504 w 2546590"/>
                <a:gd name="connsiteY4-2030" fmla="*/ 58341 h 1246888"/>
                <a:gd name="connsiteX5-2031" fmla="*/ 856455 w 2546590"/>
                <a:gd name="connsiteY5-2032" fmla="*/ 42067 h 1246888"/>
                <a:gd name="connsiteX6-2033" fmla="*/ 687478 w 2546590"/>
                <a:gd name="connsiteY6-2034" fmla="*/ 92479 h 1246888"/>
                <a:gd name="connsiteX7-2035" fmla="*/ 570947 w 2546590"/>
                <a:gd name="connsiteY7-2036" fmla="*/ 149925 h 1246888"/>
                <a:gd name="connsiteX8-2037" fmla="*/ 424874 w 2546590"/>
                <a:gd name="connsiteY8-2038" fmla="*/ 263172 h 1246888"/>
                <a:gd name="connsiteX9-2039" fmla="*/ 328039 w 2546590"/>
                <a:gd name="connsiteY9-2040" fmla="*/ 358366 h 1246888"/>
                <a:gd name="connsiteX10-2041" fmla="*/ 229562 w 2546590"/>
                <a:gd name="connsiteY10-2042" fmla="*/ 471614 h 1246888"/>
                <a:gd name="connsiteX11-2043" fmla="*/ 0 w 2546590"/>
                <a:gd name="connsiteY11-2044" fmla="*/ 1018166 h 1246888"/>
                <a:gd name="connsiteX12-2045" fmla="*/ 217662 w 2546590"/>
                <a:gd name="connsiteY12-2046" fmla="*/ 1138730 h 1246888"/>
                <a:gd name="connsiteX13-2047" fmla="*/ 420484 w 2546590"/>
                <a:gd name="connsiteY13-2048" fmla="*/ 1191896 h 1246888"/>
                <a:gd name="connsiteX14-2049" fmla="*/ 784129 w 2546590"/>
                <a:gd name="connsiteY14-2050" fmla="*/ 1246888 h 1246888"/>
                <a:gd name="connsiteX15-2051" fmla="*/ 2546590 w 2546590"/>
                <a:gd name="connsiteY15-2052" fmla="*/ 930459 h 1246888"/>
                <a:gd name="connsiteX0-2053" fmla="*/ 2546590 w 2546590"/>
                <a:gd name="connsiteY0-2054" fmla="*/ 930459 h 1246888"/>
                <a:gd name="connsiteX1-2055" fmla="*/ 2536325 w 2546590"/>
                <a:gd name="connsiteY1-2056" fmla="*/ 844035 h 1246888"/>
                <a:gd name="connsiteX2-2057" fmla="*/ 1255108 w 2546590"/>
                <a:gd name="connsiteY2-2058" fmla="*/ 207 h 1246888"/>
                <a:gd name="connsiteX3-2059" fmla="*/ 1220892 w 2546590"/>
                <a:gd name="connsiteY3-2060" fmla="*/ 36020 h 1246888"/>
                <a:gd name="connsiteX4-2061" fmla="*/ 1030504 w 2546590"/>
                <a:gd name="connsiteY4-2062" fmla="*/ 58341 h 1246888"/>
                <a:gd name="connsiteX5-2063" fmla="*/ 856455 w 2546590"/>
                <a:gd name="connsiteY5-2064" fmla="*/ 42067 h 1246888"/>
                <a:gd name="connsiteX6-2065" fmla="*/ 687478 w 2546590"/>
                <a:gd name="connsiteY6-2066" fmla="*/ 92479 h 1246888"/>
                <a:gd name="connsiteX7-2067" fmla="*/ 570947 w 2546590"/>
                <a:gd name="connsiteY7-2068" fmla="*/ 149925 h 1246888"/>
                <a:gd name="connsiteX8-2069" fmla="*/ 424874 w 2546590"/>
                <a:gd name="connsiteY8-2070" fmla="*/ 263172 h 1246888"/>
                <a:gd name="connsiteX9-2071" fmla="*/ 328039 w 2546590"/>
                <a:gd name="connsiteY9-2072" fmla="*/ 358366 h 1246888"/>
                <a:gd name="connsiteX10-2073" fmla="*/ 229562 w 2546590"/>
                <a:gd name="connsiteY10-2074" fmla="*/ 471614 h 1246888"/>
                <a:gd name="connsiteX11-2075" fmla="*/ 0 w 2546590"/>
                <a:gd name="connsiteY11-2076" fmla="*/ 1018166 h 1246888"/>
                <a:gd name="connsiteX12-2077" fmla="*/ 217662 w 2546590"/>
                <a:gd name="connsiteY12-2078" fmla="*/ 1138730 h 1246888"/>
                <a:gd name="connsiteX13-2079" fmla="*/ 420484 w 2546590"/>
                <a:gd name="connsiteY13-2080" fmla="*/ 1191896 h 1246888"/>
                <a:gd name="connsiteX14-2081" fmla="*/ 784129 w 2546590"/>
                <a:gd name="connsiteY14-2082" fmla="*/ 1246888 h 1246888"/>
                <a:gd name="connsiteX15-2083" fmla="*/ 2546590 w 2546590"/>
                <a:gd name="connsiteY15-2084" fmla="*/ 930459 h 1246888"/>
                <a:gd name="connsiteX0-2085" fmla="*/ 2546592 w 2546592"/>
                <a:gd name="connsiteY0-2086" fmla="*/ 930459 h 1246888"/>
                <a:gd name="connsiteX1-2087" fmla="*/ 2536327 w 2546592"/>
                <a:gd name="connsiteY1-2088" fmla="*/ 844035 h 1246888"/>
                <a:gd name="connsiteX2-2089" fmla="*/ 1255110 w 2546592"/>
                <a:gd name="connsiteY2-2090" fmla="*/ 207 h 1246888"/>
                <a:gd name="connsiteX3-2091" fmla="*/ 1220894 w 2546592"/>
                <a:gd name="connsiteY3-2092" fmla="*/ 36020 h 1246888"/>
                <a:gd name="connsiteX4-2093" fmla="*/ 1030506 w 2546592"/>
                <a:gd name="connsiteY4-2094" fmla="*/ 58341 h 1246888"/>
                <a:gd name="connsiteX5-2095" fmla="*/ 856457 w 2546592"/>
                <a:gd name="connsiteY5-2096" fmla="*/ 42067 h 1246888"/>
                <a:gd name="connsiteX6-2097" fmla="*/ 687480 w 2546592"/>
                <a:gd name="connsiteY6-2098" fmla="*/ 92479 h 1246888"/>
                <a:gd name="connsiteX7-2099" fmla="*/ 570949 w 2546592"/>
                <a:gd name="connsiteY7-2100" fmla="*/ 149925 h 1246888"/>
                <a:gd name="connsiteX8-2101" fmla="*/ 424876 w 2546592"/>
                <a:gd name="connsiteY8-2102" fmla="*/ 263172 h 1246888"/>
                <a:gd name="connsiteX9-2103" fmla="*/ 328041 w 2546592"/>
                <a:gd name="connsiteY9-2104" fmla="*/ 358366 h 1246888"/>
                <a:gd name="connsiteX10-2105" fmla="*/ 229564 w 2546592"/>
                <a:gd name="connsiteY10-2106" fmla="*/ 471614 h 1246888"/>
                <a:gd name="connsiteX11-2107" fmla="*/ 213151 w 2546592"/>
                <a:gd name="connsiteY11-2108" fmla="*/ 691544 h 1246888"/>
                <a:gd name="connsiteX12-2109" fmla="*/ 2 w 2546592"/>
                <a:gd name="connsiteY12-2110" fmla="*/ 1018166 h 1246888"/>
                <a:gd name="connsiteX13-2111" fmla="*/ 217664 w 2546592"/>
                <a:gd name="connsiteY13-2112" fmla="*/ 1138730 h 1246888"/>
                <a:gd name="connsiteX14-2113" fmla="*/ 420486 w 2546592"/>
                <a:gd name="connsiteY14-2114" fmla="*/ 1191896 h 1246888"/>
                <a:gd name="connsiteX15-2115" fmla="*/ 784131 w 2546592"/>
                <a:gd name="connsiteY15-2116" fmla="*/ 1246888 h 1246888"/>
                <a:gd name="connsiteX16" fmla="*/ 2546592 w 2546592"/>
                <a:gd name="connsiteY16" fmla="*/ 930459 h 1246888"/>
                <a:gd name="connsiteX0-2117" fmla="*/ 2546597 w 2546597"/>
                <a:gd name="connsiteY0-2118" fmla="*/ 930459 h 1246888"/>
                <a:gd name="connsiteX1-2119" fmla="*/ 2536332 w 2546597"/>
                <a:gd name="connsiteY1-2120" fmla="*/ 844035 h 1246888"/>
                <a:gd name="connsiteX2-2121" fmla="*/ 1255115 w 2546597"/>
                <a:gd name="connsiteY2-2122" fmla="*/ 207 h 1246888"/>
                <a:gd name="connsiteX3-2123" fmla="*/ 1220899 w 2546597"/>
                <a:gd name="connsiteY3-2124" fmla="*/ 36020 h 1246888"/>
                <a:gd name="connsiteX4-2125" fmla="*/ 1030511 w 2546597"/>
                <a:gd name="connsiteY4-2126" fmla="*/ 58341 h 1246888"/>
                <a:gd name="connsiteX5-2127" fmla="*/ 856462 w 2546597"/>
                <a:gd name="connsiteY5-2128" fmla="*/ 42067 h 1246888"/>
                <a:gd name="connsiteX6-2129" fmla="*/ 687485 w 2546597"/>
                <a:gd name="connsiteY6-2130" fmla="*/ 92479 h 1246888"/>
                <a:gd name="connsiteX7-2131" fmla="*/ 570954 w 2546597"/>
                <a:gd name="connsiteY7-2132" fmla="*/ 149925 h 1246888"/>
                <a:gd name="connsiteX8-2133" fmla="*/ 424881 w 2546597"/>
                <a:gd name="connsiteY8-2134" fmla="*/ 263172 h 1246888"/>
                <a:gd name="connsiteX9-2135" fmla="*/ 328046 w 2546597"/>
                <a:gd name="connsiteY9-2136" fmla="*/ 358366 h 1246888"/>
                <a:gd name="connsiteX10-2137" fmla="*/ 229569 w 2546597"/>
                <a:gd name="connsiteY10-2138" fmla="*/ 471614 h 1246888"/>
                <a:gd name="connsiteX11-2139" fmla="*/ 90060 w 2546597"/>
                <a:gd name="connsiteY11-2140" fmla="*/ 658719 h 1246888"/>
                <a:gd name="connsiteX12-2141" fmla="*/ 7 w 2546597"/>
                <a:gd name="connsiteY12-2142" fmla="*/ 1018166 h 1246888"/>
                <a:gd name="connsiteX13-2143" fmla="*/ 217669 w 2546597"/>
                <a:gd name="connsiteY13-2144" fmla="*/ 1138730 h 1246888"/>
                <a:gd name="connsiteX14-2145" fmla="*/ 420491 w 2546597"/>
                <a:gd name="connsiteY14-2146" fmla="*/ 1191896 h 1246888"/>
                <a:gd name="connsiteX15-2147" fmla="*/ 784136 w 2546597"/>
                <a:gd name="connsiteY15-2148" fmla="*/ 1246888 h 1246888"/>
                <a:gd name="connsiteX16-2149" fmla="*/ 2546597 w 2546597"/>
                <a:gd name="connsiteY16-2150" fmla="*/ 930459 h 1246888"/>
                <a:gd name="connsiteX0-2151" fmla="*/ 2546597 w 2546597"/>
                <a:gd name="connsiteY0-2152" fmla="*/ 930459 h 1246888"/>
                <a:gd name="connsiteX1-2153" fmla="*/ 2536332 w 2546597"/>
                <a:gd name="connsiteY1-2154" fmla="*/ 844035 h 1246888"/>
                <a:gd name="connsiteX2-2155" fmla="*/ 1255115 w 2546597"/>
                <a:gd name="connsiteY2-2156" fmla="*/ 207 h 1246888"/>
                <a:gd name="connsiteX3-2157" fmla="*/ 1220899 w 2546597"/>
                <a:gd name="connsiteY3-2158" fmla="*/ 36020 h 1246888"/>
                <a:gd name="connsiteX4-2159" fmla="*/ 1030511 w 2546597"/>
                <a:gd name="connsiteY4-2160" fmla="*/ 58341 h 1246888"/>
                <a:gd name="connsiteX5-2161" fmla="*/ 856462 w 2546597"/>
                <a:gd name="connsiteY5-2162" fmla="*/ 42067 h 1246888"/>
                <a:gd name="connsiteX6-2163" fmla="*/ 687485 w 2546597"/>
                <a:gd name="connsiteY6-2164" fmla="*/ 92479 h 1246888"/>
                <a:gd name="connsiteX7-2165" fmla="*/ 570954 w 2546597"/>
                <a:gd name="connsiteY7-2166" fmla="*/ 149925 h 1246888"/>
                <a:gd name="connsiteX8-2167" fmla="*/ 424881 w 2546597"/>
                <a:gd name="connsiteY8-2168" fmla="*/ 263172 h 1246888"/>
                <a:gd name="connsiteX9-2169" fmla="*/ 328046 w 2546597"/>
                <a:gd name="connsiteY9-2170" fmla="*/ 358366 h 1246888"/>
                <a:gd name="connsiteX10-2171" fmla="*/ 229569 w 2546597"/>
                <a:gd name="connsiteY10-2172" fmla="*/ 471614 h 1246888"/>
                <a:gd name="connsiteX11-2173" fmla="*/ 90060 w 2546597"/>
                <a:gd name="connsiteY11-2174" fmla="*/ 658719 h 1246888"/>
                <a:gd name="connsiteX12-2175" fmla="*/ 7 w 2546597"/>
                <a:gd name="connsiteY12-2176" fmla="*/ 1018166 h 1246888"/>
                <a:gd name="connsiteX13-2177" fmla="*/ 217669 w 2546597"/>
                <a:gd name="connsiteY13-2178" fmla="*/ 1138730 h 1246888"/>
                <a:gd name="connsiteX14-2179" fmla="*/ 420491 w 2546597"/>
                <a:gd name="connsiteY14-2180" fmla="*/ 1191896 h 1246888"/>
                <a:gd name="connsiteX15-2181" fmla="*/ 784136 w 2546597"/>
                <a:gd name="connsiteY15-2182" fmla="*/ 1246888 h 1246888"/>
                <a:gd name="connsiteX16-2183" fmla="*/ 2546597 w 2546597"/>
                <a:gd name="connsiteY16-2184" fmla="*/ 930459 h 1246888"/>
                <a:gd name="connsiteX0-2185" fmla="*/ 2546597 w 2546597"/>
                <a:gd name="connsiteY0-2186" fmla="*/ 930459 h 1246888"/>
                <a:gd name="connsiteX1-2187" fmla="*/ 2536332 w 2546597"/>
                <a:gd name="connsiteY1-2188" fmla="*/ 844035 h 1246888"/>
                <a:gd name="connsiteX2-2189" fmla="*/ 1255115 w 2546597"/>
                <a:gd name="connsiteY2-2190" fmla="*/ 207 h 1246888"/>
                <a:gd name="connsiteX3-2191" fmla="*/ 1220899 w 2546597"/>
                <a:gd name="connsiteY3-2192" fmla="*/ 36020 h 1246888"/>
                <a:gd name="connsiteX4-2193" fmla="*/ 1030511 w 2546597"/>
                <a:gd name="connsiteY4-2194" fmla="*/ 58341 h 1246888"/>
                <a:gd name="connsiteX5-2195" fmla="*/ 856462 w 2546597"/>
                <a:gd name="connsiteY5-2196" fmla="*/ 42067 h 1246888"/>
                <a:gd name="connsiteX6-2197" fmla="*/ 687485 w 2546597"/>
                <a:gd name="connsiteY6-2198" fmla="*/ 92479 h 1246888"/>
                <a:gd name="connsiteX7-2199" fmla="*/ 570954 w 2546597"/>
                <a:gd name="connsiteY7-2200" fmla="*/ 149925 h 1246888"/>
                <a:gd name="connsiteX8-2201" fmla="*/ 424881 w 2546597"/>
                <a:gd name="connsiteY8-2202" fmla="*/ 263172 h 1246888"/>
                <a:gd name="connsiteX9-2203" fmla="*/ 328046 w 2546597"/>
                <a:gd name="connsiteY9-2204" fmla="*/ 358366 h 1246888"/>
                <a:gd name="connsiteX10-2205" fmla="*/ 229569 w 2546597"/>
                <a:gd name="connsiteY10-2206" fmla="*/ 471614 h 1246888"/>
                <a:gd name="connsiteX11-2207" fmla="*/ 90060 w 2546597"/>
                <a:gd name="connsiteY11-2208" fmla="*/ 658719 h 1246888"/>
                <a:gd name="connsiteX12-2209" fmla="*/ 7 w 2546597"/>
                <a:gd name="connsiteY12-2210" fmla="*/ 1018166 h 1246888"/>
                <a:gd name="connsiteX13-2211" fmla="*/ 217669 w 2546597"/>
                <a:gd name="connsiteY13-2212" fmla="*/ 1138730 h 1246888"/>
                <a:gd name="connsiteX14-2213" fmla="*/ 420491 w 2546597"/>
                <a:gd name="connsiteY14-2214" fmla="*/ 1191896 h 1246888"/>
                <a:gd name="connsiteX15-2215" fmla="*/ 784136 w 2546597"/>
                <a:gd name="connsiteY15-2216" fmla="*/ 1246888 h 1246888"/>
                <a:gd name="connsiteX16-2217" fmla="*/ 2546597 w 2546597"/>
                <a:gd name="connsiteY16-2218" fmla="*/ 930459 h 1246888"/>
                <a:gd name="connsiteX0-2219" fmla="*/ 2546597 w 2546597"/>
                <a:gd name="connsiteY0-2220" fmla="*/ 930459 h 1246888"/>
                <a:gd name="connsiteX1-2221" fmla="*/ 2536332 w 2546597"/>
                <a:gd name="connsiteY1-2222" fmla="*/ 844035 h 1246888"/>
                <a:gd name="connsiteX2-2223" fmla="*/ 1255115 w 2546597"/>
                <a:gd name="connsiteY2-2224" fmla="*/ 207 h 1246888"/>
                <a:gd name="connsiteX3-2225" fmla="*/ 1220899 w 2546597"/>
                <a:gd name="connsiteY3-2226" fmla="*/ 36020 h 1246888"/>
                <a:gd name="connsiteX4-2227" fmla="*/ 1030511 w 2546597"/>
                <a:gd name="connsiteY4-2228" fmla="*/ 58341 h 1246888"/>
                <a:gd name="connsiteX5-2229" fmla="*/ 856462 w 2546597"/>
                <a:gd name="connsiteY5-2230" fmla="*/ 42067 h 1246888"/>
                <a:gd name="connsiteX6-2231" fmla="*/ 687485 w 2546597"/>
                <a:gd name="connsiteY6-2232" fmla="*/ 92479 h 1246888"/>
                <a:gd name="connsiteX7-2233" fmla="*/ 570954 w 2546597"/>
                <a:gd name="connsiteY7-2234" fmla="*/ 149925 h 1246888"/>
                <a:gd name="connsiteX8-2235" fmla="*/ 424881 w 2546597"/>
                <a:gd name="connsiteY8-2236" fmla="*/ 263172 h 1246888"/>
                <a:gd name="connsiteX9-2237" fmla="*/ 328046 w 2546597"/>
                <a:gd name="connsiteY9-2238" fmla="*/ 358366 h 1246888"/>
                <a:gd name="connsiteX10-2239" fmla="*/ 229569 w 2546597"/>
                <a:gd name="connsiteY10-2240" fmla="*/ 471614 h 1246888"/>
                <a:gd name="connsiteX11-2241" fmla="*/ 90060 w 2546597"/>
                <a:gd name="connsiteY11-2242" fmla="*/ 658719 h 1246888"/>
                <a:gd name="connsiteX12-2243" fmla="*/ 7 w 2546597"/>
                <a:gd name="connsiteY12-2244" fmla="*/ 1018166 h 1246888"/>
                <a:gd name="connsiteX13-2245" fmla="*/ 217669 w 2546597"/>
                <a:gd name="connsiteY13-2246" fmla="*/ 1138730 h 1246888"/>
                <a:gd name="connsiteX14-2247" fmla="*/ 420491 w 2546597"/>
                <a:gd name="connsiteY14-2248" fmla="*/ 1191896 h 1246888"/>
                <a:gd name="connsiteX15-2249" fmla="*/ 784136 w 2546597"/>
                <a:gd name="connsiteY15-2250" fmla="*/ 1246888 h 1246888"/>
                <a:gd name="connsiteX16-2251" fmla="*/ 2546597 w 2546597"/>
                <a:gd name="connsiteY16-2252" fmla="*/ 930459 h 1246888"/>
                <a:gd name="connsiteX0-2253" fmla="*/ 2546592 w 2546592"/>
                <a:gd name="connsiteY0-2254" fmla="*/ 930459 h 1246888"/>
                <a:gd name="connsiteX1-2255" fmla="*/ 2536327 w 2546592"/>
                <a:gd name="connsiteY1-2256" fmla="*/ 844035 h 1246888"/>
                <a:gd name="connsiteX2-2257" fmla="*/ 1255110 w 2546592"/>
                <a:gd name="connsiteY2-2258" fmla="*/ 207 h 1246888"/>
                <a:gd name="connsiteX3-2259" fmla="*/ 1220894 w 2546592"/>
                <a:gd name="connsiteY3-2260" fmla="*/ 36020 h 1246888"/>
                <a:gd name="connsiteX4-2261" fmla="*/ 1030506 w 2546592"/>
                <a:gd name="connsiteY4-2262" fmla="*/ 58341 h 1246888"/>
                <a:gd name="connsiteX5-2263" fmla="*/ 856457 w 2546592"/>
                <a:gd name="connsiteY5-2264" fmla="*/ 42067 h 1246888"/>
                <a:gd name="connsiteX6-2265" fmla="*/ 687480 w 2546592"/>
                <a:gd name="connsiteY6-2266" fmla="*/ 92479 h 1246888"/>
                <a:gd name="connsiteX7-2267" fmla="*/ 570949 w 2546592"/>
                <a:gd name="connsiteY7-2268" fmla="*/ 149925 h 1246888"/>
                <a:gd name="connsiteX8-2269" fmla="*/ 424876 w 2546592"/>
                <a:gd name="connsiteY8-2270" fmla="*/ 263172 h 1246888"/>
                <a:gd name="connsiteX9-2271" fmla="*/ 328041 w 2546592"/>
                <a:gd name="connsiteY9-2272" fmla="*/ 358366 h 1246888"/>
                <a:gd name="connsiteX10-2273" fmla="*/ 229564 w 2546592"/>
                <a:gd name="connsiteY10-2274" fmla="*/ 471614 h 1246888"/>
                <a:gd name="connsiteX11-2275" fmla="*/ 90055 w 2546592"/>
                <a:gd name="connsiteY11-2276" fmla="*/ 658719 h 1246888"/>
                <a:gd name="connsiteX12-2277" fmla="*/ 2 w 2546592"/>
                <a:gd name="connsiteY12-2278" fmla="*/ 1018166 h 1246888"/>
                <a:gd name="connsiteX13-2279" fmla="*/ 217664 w 2546592"/>
                <a:gd name="connsiteY13-2280" fmla="*/ 1138730 h 1246888"/>
                <a:gd name="connsiteX14-2281" fmla="*/ 420486 w 2546592"/>
                <a:gd name="connsiteY14-2282" fmla="*/ 1191896 h 1246888"/>
                <a:gd name="connsiteX15-2283" fmla="*/ 784131 w 2546592"/>
                <a:gd name="connsiteY15-2284" fmla="*/ 1246888 h 1246888"/>
                <a:gd name="connsiteX16-2285" fmla="*/ 2546592 w 2546592"/>
                <a:gd name="connsiteY16-2286" fmla="*/ 930459 h 1246888"/>
                <a:gd name="connsiteX0-2287" fmla="*/ 2546690 w 2546690"/>
                <a:gd name="connsiteY0-2288" fmla="*/ 930459 h 1246888"/>
                <a:gd name="connsiteX1-2289" fmla="*/ 2536425 w 2546690"/>
                <a:gd name="connsiteY1-2290" fmla="*/ 844035 h 1246888"/>
                <a:gd name="connsiteX2-2291" fmla="*/ 1255208 w 2546690"/>
                <a:gd name="connsiteY2-2292" fmla="*/ 207 h 1246888"/>
                <a:gd name="connsiteX3-2293" fmla="*/ 1220992 w 2546690"/>
                <a:gd name="connsiteY3-2294" fmla="*/ 36020 h 1246888"/>
                <a:gd name="connsiteX4-2295" fmla="*/ 1030604 w 2546690"/>
                <a:gd name="connsiteY4-2296" fmla="*/ 58341 h 1246888"/>
                <a:gd name="connsiteX5-2297" fmla="*/ 856555 w 2546690"/>
                <a:gd name="connsiteY5-2298" fmla="*/ 42067 h 1246888"/>
                <a:gd name="connsiteX6-2299" fmla="*/ 687578 w 2546690"/>
                <a:gd name="connsiteY6-2300" fmla="*/ 92479 h 1246888"/>
                <a:gd name="connsiteX7-2301" fmla="*/ 571047 w 2546690"/>
                <a:gd name="connsiteY7-2302" fmla="*/ 149925 h 1246888"/>
                <a:gd name="connsiteX8-2303" fmla="*/ 424974 w 2546690"/>
                <a:gd name="connsiteY8-2304" fmla="*/ 263172 h 1246888"/>
                <a:gd name="connsiteX9-2305" fmla="*/ 328139 w 2546690"/>
                <a:gd name="connsiteY9-2306" fmla="*/ 358366 h 1246888"/>
                <a:gd name="connsiteX10-2307" fmla="*/ 229662 w 2546690"/>
                <a:gd name="connsiteY10-2308" fmla="*/ 471614 h 1246888"/>
                <a:gd name="connsiteX11-2309" fmla="*/ 90153 w 2546690"/>
                <a:gd name="connsiteY11-2310" fmla="*/ 658719 h 1246888"/>
                <a:gd name="connsiteX12-2311" fmla="*/ 100 w 2546690"/>
                <a:gd name="connsiteY12-2312" fmla="*/ 1018166 h 1246888"/>
                <a:gd name="connsiteX13-2313" fmla="*/ 217762 w 2546690"/>
                <a:gd name="connsiteY13-2314" fmla="*/ 1138730 h 1246888"/>
                <a:gd name="connsiteX14-2315" fmla="*/ 420584 w 2546690"/>
                <a:gd name="connsiteY14-2316" fmla="*/ 1191896 h 1246888"/>
                <a:gd name="connsiteX15-2317" fmla="*/ 784229 w 2546690"/>
                <a:gd name="connsiteY15-2318" fmla="*/ 1246888 h 1246888"/>
                <a:gd name="connsiteX16-2319" fmla="*/ 2546690 w 2546690"/>
                <a:gd name="connsiteY16-2320" fmla="*/ 930459 h 1246888"/>
                <a:gd name="connsiteX0-2321" fmla="*/ 2546706 w 2546706"/>
                <a:gd name="connsiteY0-2322" fmla="*/ 930459 h 1246888"/>
                <a:gd name="connsiteX1-2323" fmla="*/ 2536441 w 2546706"/>
                <a:gd name="connsiteY1-2324" fmla="*/ 844035 h 1246888"/>
                <a:gd name="connsiteX2-2325" fmla="*/ 1255224 w 2546706"/>
                <a:gd name="connsiteY2-2326" fmla="*/ 207 h 1246888"/>
                <a:gd name="connsiteX3-2327" fmla="*/ 1221008 w 2546706"/>
                <a:gd name="connsiteY3-2328" fmla="*/ 36020 h 1246888"/>
                <a:gd name="connsiteX4-2329" fmla="*/ 1030620 w 2546706"/>
                <a:gd name="connsiteY4-2330" fmla="*/ 58341 h 1246888"/>
                <a:gd name="connsiteX5-2331" fmla="*/ 856571 w 2546706"/>
                <a:gd name="connsiteY5-2332" fmla="*/ 42067 h 1246888"/>
                <a:gd name="connsiteX6-2333" fmla="*/ 687594 w 2546706"/>
                <a:gd name="connsiteY6-2334" fmla="*/ 92479 h 1246888"/>
                <a:gd name="connsiteX7-2335" fmla="*/ 571063 w 2546706"/>
                <a:gd name="connsiteY7-2336" fmla="*/ 149925 h 1246888"/>
                <a:gd name="connsiteX8-2337" fmla="*/ 424990 w 2546706"/>
                <a:gd name="connsiteY8-2338" fmla="*/ 263172 h 1246888"/>
                <a:gd name="connsiteX9-2339" fmla="*/ 328155 w 2546706"/>
                <a:gd name="connsiteY9-2340" fmla="*/ 358366 h 1246888"/>
                <a:gd name="connsiteX10-2341" fmla="*/ 229678 w 2546706"/>
                <a:gd name="connsiteY10-2342" fmla="*/ 471614 h 1246888"/>
                <a:gd name="connsiteX11-2343" fmla="*/ 90169 w 2546706"/>
                <a:gd name="connsiteY11-2344" fmla="*/ 658719 h 1246888"/>
                <a:gd name="connsiteX12-2345" fmla="*/ 116 w 2546706"/>
                <a:gd name="connsiteY12-2346" fmla="*/ 1018166 h 1246888"/>
                <a:gd name="connsiteX13-2347" fmla="*/ 217778 w 2546706"/>
                <a:gd name="connsiteY13-2348" fmla="*/ 1138730 h 1246888"/>
                <a:gd name="connsiteX14-2349" fmla="*/ 420600 w 2546706"/>
                <a:gd name="connsiteY14-2350" fmla="*/ 1191896 h 1246888"/>
                <a:gd name="connsiteX15-2351" fmla="*/ 784245 w 2546706"/>
                <a:gd name="connsiteY15-2352" fmla="*/ 1246888 h 1246888"/>
                <a:gd name="connsiteX16-2353" fmla="*/ 2546706 w 2546706"/>
                <a:gd name="connsiteY16-2354" fmla="*/ 930459 h 1246888"/>
                <a:gd name="connsiteX0-2355" fmla="*/ 2546713 w 2546713"/>
                <a:gd name="connsiteY0-2356" fmla="*/ 930459 h 1246888"/>
                <a:gd name="connsiteX1-2357" fmla="*/ 2536448 w 2546713"/>
                <a:gd name="connsiteY1-2358" fmla="*/ 844035 h 1246888"/>
                <a:gd name="connsiteX2-2359" fmla="*/ 1255231 w 2546713"/>
                <a:gd name="connsiteY2-2360" fmla="*/ 207 h 1246888"/>
                <a:gd name="connsiteX3-2361" fmla="*/ 1221015 w 2546713"/>
                <a:gd name="connsiteY3-2362" fmla="*/ 36020 h 1246888"/>
                <a:gd name="connsiteX4-2363" fmla="*/ 1030627 w 2546713"/>
                <a:gd name="connsiteY4-2364" fmla="*/ 58341 h 1246888"/>
                <a:gd name="connsiteX5-2365" fmla="*/ 856578 w 2546713"/>
                <a:gd name="connsiteY5-2366" fmla="*/ 42067 h 1246888"/>
                <a:gd name="connsiteX6-2367" fmla="*/ 687601 w 2546713"/>
                <a:gd name="connsiteY6-2368" fmla="*/ 92479 h 1246888"/>
                <a:gd name="connsiteX7-2369" fmla="*/ 571070 w 2546713"/>
                <a:gd name="connsiteY7-2370" fmla="*/ 149925 h 1246888"/>
                <a:gd name="connsiteX8-2371" fmla="*/ 424997 w 2546713"/>
                <a:gd name="connsiteY8-2372" fmla="*/ 263172 h 1246888"/>
                <a:gd name="connsiteX9-2373" fmla="*/ 328162 w 2546713"/>
                <a:gd name="connsiteY9-2374" fmla="*/ 358366 h 1246888"/>
                <a:gd name="connsiteX10-2375" fmla="*/ 229685 w 2546713"/>
                <a:gd name="connsiteY10-2376" fmla="*/ 471614 h 1246888"/>
                <a:gd name="connsiteX11-2377" fmla="*/ 90176 w 2546713"/>
                <a:gd name="connsiteY11-2378" fmla="*/ 658719 h 1246888"/>
                <a:gd name="connsiteX12-2379" fmla="*/ 123 w 2546713"/>
                <a:gd name="connsiteY12-2380" fmla="*/ 1018166 h 1246888"/>
                <a:gd name="connsiteX13-2381" fmla="*/ 217785 w 2546713"/>
                <a:gd name="connsiteY13-2382" fmla="*/ 1138730 h 1246888"/>
                <a:gd name="connsiteX14-2383" fmla="*/ 420607 w 2546713"/>
                <a:gd name="connsiteY14-2384" fmla="*/ 1191896 h 1246888"/>
                <a:gd name="connsiteX15-2385" fmla="*/ 784252 w 2546713"/>
                <a:gd name="connsiteY15-2386" fmla="*/ 1246888 h 1246888"/>
                <a:gd name="connsiteX16-2387" fmla="*/ 2546713 w 2546713"/>
                <a:gd name="connsiteY16-2388" fmla="*/ 930459 h 12468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81" y="connsiteY5-82"/>
                </a:cxn>
                <a:cxn ang="0">
                  <a:pos x="connsiteX6-395" y="connsiteY6-396"/>
                </a:cxn>
                <a:cxn ang="0">
                  <a:pos x="connsiteX7-411" y="connsiteY7-412"/>
                </a:cxn>
                <a:cxn ang="0">
                  <a:pos x="connsiteX8-429" y="connsiteY8-430"/>
                </a:cxn>
                <a:cxn ang="0">
                  <a:pos x="connsiteX9-989" y="connsiteY9-990"/>
                </a:cxn>
                <a:cxn ang="0">
                  <a:pos x="connsiteX10-1131" y="connsiteY10-1132"/>
                </a:cxn>
                <a:cxn ang="0">
                  <a:pos x="connsiteX11-1309" y="connsiteY11-1310"/>
                </a:cxn>
                <a:cxn ang="0">
                  <a:pos x="connsiteX12-1503" y="connsiteY12-1504"/>
                </a:cxn>
                <a:cxn ang="0">
                  <a:pos x="connsiteX13-1609" y="connsiteY13-1610"/>
                </a:cxn>
                <a:cxn ang="0">
                  <a:pos x="connsiteX14-1835" y="connsiteY14-1836"/>
                </a:cxn>
                <a:cxn ang="0">
                  <a:pos x="connsiteX15-1987" y="connsiteY15-1988"/>
                </a:cxn>
                <a:cxn ang="0">
                  <a:pos x="connsiteX16-2149" y="connsiteY16-2150"/>
                </a:cxn>
              </a:cxnLst>
              <a:rect l="l" t="t" r="r" b="b"/>
              <a:pathLst>
                <a:path w="2546713" h="1246888">
                  <a:moveTo>
                    <a:pt x="2546713" y="930459"/>
                  </a:moveTo>
                  <a:cubicBezTo>
                    <a:pt x="2545085" y="881148"/>
                    <a:pt x="2548275" y="918375"/>
                    <a:pt x="2536448" y="844035"/>
                  </a:cubicBezTo>
                  <a:cubicBezTo>
                    <a:pt x="2295168" y="979399"/>
                    <a:pt x="2110378" y="206205"/>
                    <a:pt x="1255231" y="207"/>
                  </a:cubicBezTo>
                  <a:cubicBezTo>
                    <a:pt x="1185239" y="-2723"/>
                    <a:pt x="1258449" y="26331"/>
                    <a:pt x="1221015" y="36020"/>
                  </a:cubicBezTo>
                  <a:cubicBezTo>
                    <a:pt x="1183581" y="45709"/>
                    <a:pt x="984574" y="-19697"/>
                    <a:pt x="1030627" y="58341"/>
                  </a:cubicBezTo>
                  <a:cubicBezTo>
                    <a:pt x="895483" y="39215"/>
                    <a:pt x="909719" y="38127"/>
                    <a:pt x="856578" y="42067"/>
                  </a:cubicBezTo>
                  <a:cubicBezTo>
                    <a:pt x="897336" y="115322"/>
                    <a:pt x="720378" y="82435"/>
                    <a:pt x="687601" y="92479"/>
                  </a:cubicBezTo>
                  <a:cubicBezTo>
                    <a:pt x="726184" y="168447"/>
                    <a:pt x="751301" y="128587"/>
                    <a:pt x="571070" y="149925"/>
                  </a:cubicBezTo>
                  <a:cubicBezTo>
                    <a:pt x="627421" y="242657"/>
                    <a:pt x="490886" y="195058"/>
                    <a:pt x="424997" y="263172"/>
                  </a:cubicBezTo>
                  <a:cubicBezTo>
                    <a:pt x="489007" y="280952"/>
                    <a:pt x="412104" y="291620"/>
                    <a:pt x="328162" y="358366"/>
                  </a:cubicBezTo>
                  <a:cubicBezTo>
                    <a:pt x="422535" y="383259"/>
                    <a:pt x="310618" y="415809"/>
                    <a:pt x="229685" y="471614"/>
                  </a:cubicBezTo>
                  <a:cubicBezTo>
                    <a:pt x="340198" y="509090"/>
                    <a:pt x="180957" y="506900"/>
                    <a:pt x="90176" y="658719"/>
                  </a:cubicBezTo>
                  <a:cubicBezTo>
                    <a:pt x="186500" y="666106"/>
                    <a:pt x="-5553" y="725346"/>
                    <a:pt x="123" y="1018166"/>
                  </a:cubicBezTo>
                  <a:cubicBezTo>
                    <a:pt x="29774" y="1124569"/>
                    <a:pt x="327359" y="1066133"/>
                    <a:pt x="217785" y="1138730"/>
                  </a:cubicBezTo>
                  <a:cubicBezTo>
                    <a:pt x="293347" y="1167998"/>
                    <a:pt x="582703" y="1131405"/>
                    <a:pt x="420607" y="1191896"/>
                  </a:cubicBezTo>
                  <a:cubicBezTo>
                    <a:pt x="804727" y="1289152"/>
                    <a:pt x="805633" y="1154554"/>
                    <a:pt x="784252" y="1246888"/>
                  </a:cubicBezTo>
                  <a:cubicBezTo>
                    <a:pt x="1942179" y="1234327"/>
                    <a:pt x="2107047" y="856995"/>
                    <a:pt x="2546713" y="930459"/>
                  </a:cubicBezTo>
                  <a:close/>
                </a:path>
              </a:pathLst>
            </a:custGeom>
            <a:gradFill flip="none" rotWithShape="1">
              <a:gsLst>
                <a:gs pos="56000">
                  <a:srgbClr val="688243"/>
                </a:gs>
                <a:gs pos="0">
                  <a:srgbClr val="77A35E"/>
                </a:gs>
                <a:gs pos="10000">
                  <a:srgbClr val="76A14A"/>
                </a:gs>
                <a:gs pos="100000">
                  <a:srgbClr val="62632F"/>
                </a:gs>
              </a:gsLst>
              <a:lin ang="2400000" scaled="0"/>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3" name="叶脉"/>
            <p:cNvSpPr/>
            <p:nvPr/>
          </p:nvSpPr>
          <p:spPr bwMode="auto">
            <a:xfrm rot="2584182">
              <a:off x="3002762" y="977106"/>
              <a:ext cx="505631" cy="241985"/>
            </a:xfrm>
            <a:custGeom>
              <a:avLst/>
              <a:gdLst>
                <a:gd name="connsiteX0" fmla="*/ 7147152 w 13500176"/>
                <a:gd name="connsiteY0" fmla="*/ 0 h 6460880"/>
                <a:gd name="connsiteX1" fmla="*/ 9845171 w 13500176"/>
                <a:gd name="connsiteY1" fmla="*/ 3302258 h 6460880"/>
                <a:gd name="connsiteX2" fmla="*/ 9848681 w 13500176"/>
                <a:gd name="connsiteY2" fmla="*/ 3315566 h 6460880"/>
                <a:gd name="connsiteX3" fmla="*/ 10354819 w 13500176"/>
                <a:gd name="connsiteY3" fmla="*/ 3393669 h 6460880"/>
                <a:gd name="connsiteX4" fmla="*/ 10801382 w 13500176"/>
                <a:gd name="connsiteY4" fmla="*/ 3484632 h 6460880"/>
                <a:gd name="connsiteX5" fmla="*/ 10790840 w 13500176"/>
                <a:gd name="connsiteY5" fmla="*/ 3463004 h 6460880"/>
                <a:gd name="connsiteX6" fmla="*/ 8613234 w 13500176"/>
                <a:gd name="connsiteY6" fmla="*/ 369384 h 6460880"/>
                <a:gd name="connsiteX7" fmla="*/ 10915832 w 13500176"/>
                <a:gd name="connsiteY7" fmla="*/ 3493010 h 6460880"/>
                <a:gd name="connsiteX8" fmla="*/ 10923277 w 13500176"/>
                <a:gd name="connsiteY8" fmla="*/ 3510790 h 6460880"/>
                <a:gd name="connsiteX9" fmla="*/ 11387358 w 13500176"/>
                <a:gd name="connsiteY9" fmla="*/ 3628119 h 6460880"/>
                <a:gd name="connsiteX10" fmla="*/ 11725910 w 13500176"/>
                <a:gd name="connsiteY10" fmla="*/ 3730252 h 6460880"/>
                <a:gd name="connsiteX11" fmla="*/ 11715418 w 13500176"/>
                <a:gd name="connsiteY11" fmla="*/ 3704731 h 6460880"/>
                <a:gd name="connsiteX12" fmla="*/ 9682253 w 13500176"/>
                <a:gd name="connsiteY12" fmla="*/ 861896 h 6460880"/>
                <a:gd name="connsiteX13" fmla="*/ 11886268 w 13500176"/>
                <a:gd name="connsiteY13" fmla="*/ 3772909 h 6460880"/>
                <a:gd name="connsiteX14" fmla="*/ 11889844 w 13500176"/>
                <a:gd name="connsiteY14" fmla="*/ 3782717 h 6460880"/>
                <a:gd name="connsiteX15" fmla="*/ 12217668 w 13500176"/>
                <a:gd name="connsiteY15" fmla="*/ 3897543 h 6460880"/>
                <a:gd name="connsiteX16" fmla="*/ 13500176 w 13500176"/>
                <a:gd name="connsiteY16" fmla="*/ 4522518 h 6460880"/>
                <a:gd name="connsiteX17" fmla="*/ 12274668 w 13500176"/>
                <a:gd name="connsiteY17" fmla="*/ 3995080 h 6460880"/>
                <a:gd name="connsiteX18" fmla="*/ 12060290 w 13500176"/>
                <a:gd name="connsiteY18" fmla="*/ 3929960 h 6460880"/>
                <a:gd name="connsiteX19" fmla="*/ 12102338 w 13500176"/>
                <a:gd name="connsiteY19" fmla="*/ 3957331 h 6460880"/>
                <a:gd name="connsiteX20" fmla="*/ 12828220 w 13500176"/>
                <a:gd name="connsiteY20" fmla="*/ 4891713 h 6460880"/>
                <a:gd name="connsiteX21" fmla="*/ 11918726 w 13500176"/>
                <a:gd name="connsiteY21" fmla="*/ 3891020 h 6460880"/>
                <a:gd name="connsiteX22" fmla="*/ 11905476 w 13500176"/>
                <a:gd name="connsiteY22" fmla="*/ 3882933 h 6460880"/>
                <a:gd name="connsiteX23" fmla="*/ 11896648 w 13500176"/>
                <a:gd name="connsiteY23" fmla="*/ 3880251 h 6460880"/>
                <a:gd name="connsiteX24" fmla="*/ 11467086 w 13500176"/>
                <a:gd name="connsiteY24" fmla="*/ 3768667 h 6460880"/>
                <a:gd name="connsiteX25" fmla="*/ 11099670 w 13500176"/>
                <a:gd name="connsiteY25" fmla="*/ 3689312 h 6460880"/>
                <a:gd name="connsiteX26" fmla="*/ 11144630 w 13500176"/>
                <a:gd name="connsiteY26" fmla="*/ 3717840 h 6460880"/>
                <a:gd name="connsiteX27" fmla="*/ 11973008 w 13500176"/>
                <a:gd name="connsiteY27" fmla="*/ 5045385 h 6460880"/>
                <a:gd name="connsiteX28" fmla="*/ 10820591 w 13500176"/>
                <a:gd name="connsiteY28" fmla="*/ 3640517 h 6460880"/>
                <a:gd name="connsiteX29" fmla="*/ 10804142 w 13500176"/>
                <a:gd name="connsiteY29" fmla="*/ 3633393 h 6460880"/>
                <a:gd name="connsiteX30" fmla="*/ 10452265 w 13500176"/>
                <a:gd name="connsiteY30" fmla="*/ 3572721 h 6460880"/>
                <a:gd name="connsiteX31" fmla="*/ 10017632 w 13500176"/>
                <a:gd name="connsiteY31" fmla="*/ 3516616 h 6460880"/>
                <a:gd name="connsiteX32" fmla="*/ 10067326 w 13500176"/>
                <a:gd name="connsiteY32" fmla="*/ 3538720 h 6460880"/>
                <a:gd name="connsiteX33" fmla="*/ 11362140 w 13500176"/>
                <a:gd name="connsiteY33" fmla="*/ 5230555 h 6460880"/>
                <a:gd name="connsiteX34" fmla="*/ 9726547 w 13500176"/>
                <a:gd name="connsiteY34" fmla="*/ 3501735 h 6460880"/>
                <a:gd name="connsiteX35" fmla="*/ 9652643 w 13500176"/>
                <a:gd name="connsiteY35" fmla="*/ 3478719 h 6460880"/>
                <a:gd name="connsiteX36" fmla="*/ 9228054 w 13500176"/>
                <a:gd name="connsiteY36" fmla="*/ 3442216 h 6460880"/>
                <a:gd name="connsiteX37" fmla="*/ 8659512 w 13500176"/>
                <a:gd name="connsiteY37" fmla="*/ 3417721 h 6460880"/>
                <a:gd name="connsiteX38" fmla="*/ 8771686 w 13500176"/>
                <a:gd name="connsiteY38" fmla="*/ 3475003 h 6460880"/>
                <a:gd name="connsiteX39" fmla="*/ 10354207 w 13500176"/>
                <a:gd name="connsiteY39" fmla="*/ 5475856 h 6460880"/>
                <a:gd name="connsiteX40" fmla="*/ 8460040 w 13500176"/>
                <a:gd name="connsiteY40" fmla="*/ 3447035 h 6460880"/>
                <a:gd name="connsiteX41" fmla="*/ 8384994 w 13500176"/>
                <a:gd name="connsiteY41" fmla="*/ 3410726 h 6460880"/>
                <a:gd name="connsiteX42" fmla="*/ 8171192 w 13500176"/>
                <a:gd name="connsiteY42" fmla="*/ 3408321 h 6460880"/>
                <a:gd name="connsiteX43" fmla="*/ 7400065 w 13500176"/>
                <a:gd name="connsiteY43" fmla="*/ 3424390 h 6460880"/>
                <a:gd name="connsiteX44" fmla="*/ 7347999 w 13500176"/>
                <a:gd name="connsiteY44" fmla="*/ 3427121 h 6460880"/>
                <a:gd name="connsiteX45" fmla="*/ 7354751 w 13500176"/>
                <a:gd name="connsiteY45" fmla="*/ 3430001 h 6460880"/>
                <a:gd name="connsiteX46" fmla="*/ 8949212 w 13500176"/>
                <a:gd name="connsiteY46" fmla="*/ 5875784 h 6460880"/>
                <a:gd name="connsiteX47" fmla="*/ 7130337 w 13500176"/>
                <a:gd name="connsiteY47" fmla="*/ 3468460 h 6460880"/>
                <a:gd name="connsiteX48" fmla="*/ 7066823 w 13500176"/>
                <a:gd name="connsiteY48" fmla="*/ 3441868 h 6460880"/>
                <a:gd name="connsiteX49" fmla="*/ 6994435 w 13500176"/>
                <a:gd name="connsiteY49" fmla="*/ 3445664 h 6460880"/>
                <a:gd name="connsiteX50" fmla="*/ 6191075 w 13500176"/>
                <a:gd name="connsiteY50" fmla="*/ 3518481 h 6460880"/>
                <a:gd name="connsiteX51" fmla="*/ 6185968 w 13500176"/>
                <a:gd name="connsiteY51" fmla="*/ 3519154 h 6460880"/>
                <a:gd name="connsiteX52" fmla="*/ 6202701 w 13500176"/>
                <a:gd name="connsiteY52" fmla="*/ 3535925 h 6460880"/>
                <a:gd name="connsiteX53" fmla="*/ 7269326 w 13500176"/>
                <a:gd name="connsiteY53" fmla="*/ 6337752 h 6460880"/>
                <a:gd name="connsiteX54" fmla="*/ 5973141 w 13500176"/>
                <a:gd name="connsiteY54" fmla="*/ 3549333 h 6460880"/>
                <a:gd name="connsiteX55" fmla="*/ 5971060 w 13500176"/>
                <a:gd name="connsiteY55" fmla="*/ 3547469 h 6460880"/>
                <a:gd name="connsiteX56" fmla="*/ 5431115 w 13500176"/>
                <a:gd name="connsiteY56" fmla="*/ 3618610 h 6460880"/>
                <a:gd name="connsiteX57" fmla="*/ 5305468 w 13500176"/>
                <a:gd name="connsiteY57" fmla="*/ 3640216 h 6460880"/>
                <a:gd name="connsiteX58" fmla="*/ 5321857 w 13500176"/>
                <a:gd name="connsiteY58" fmla="*/ 3701237 h 6460880"/>
                <a:gd name="connsiteX59" fmla="*/ 5070201 w 13500176"/>
                <a:gd name="connsiteY59" fmla="*/ 6460880 h 6460880"/>
                <a:gd name="connsiteX60" fmla="*/ 5092207 w 13500176"/>
                <a:gd name="connsiteY60" fmla="*/ 3718619 h 6460880"/>
                <a:gd name="connsiteX61" fmla="*/ 5075905 w 13500176"/>
                <a:gd name="connsiteY61" fmla="*/ 3679693 h 6460880"/>
                <a:gd name="connsiteX62" fmla="*/ 4715717 w 13500176"/>
                <a:gd name="connsiteY62" fmla="*/ 3741633 h 6460880"/>
                <a:gd name="connsiteX63" fmla="*/ 4365913 w 13500176"/>
                <a:gd name="connsiteY63" fmla="*/ 3815547 h 6460880"/>
                <a:gd name="connsiteX64" fmla="*/ 4365464 w 13500176"/>
                <a:gd name="connsiteY64" fmla="*/ 3822557 h 6460880"/>
                <a:gd name="connsiteX65" fmla="*/ 3420859 w 13500176"/>
                <a:gd name="connsiteY65" fmla="*/ 6245167 h 6460880"/>
                <a:gd name="connsiteX66" fmla="*/ 4182355 w 13500176"/>
                <a:gd name="connsiteY66" fmla="*/ 3856965 h 6460880"/>
                <a:gd name="connsiteX67" fmla="*/ 4182499 w 13500176"/>
                <a:gd name="connsiteY67" fmla="*/ 3854303 h 6460880"/>
                <a:gd name="connsiteX68" fmla="*/ 4046044 w 13500176"/>
                <a:gd name="connsiteY68" fmla="*/ 3883136 h 6460880"/>
                <a:gd name="connsiteX69" fmla="*/ 3423260 w 13500176"/>
                <a:gd name="connsiteY69" fmla="*/ 4038700 h 6460880"/>
                <a:gd name="connsiteX70" fmla="*/ 3290215 w 13500176"/>
                <a:gd name="connsiteY70" fmla="*/ 4076944 h 6460880"/>
                <a:gd name="connsiteX71" fmla="*/ 3286696 w 13500176"/>
                <a:gd name="connsiteY71" fmla="*/ 4095106 h 6460880"/>
                <a:gd name="connsiteX72" fmla="*/ 2290754 w 13500176"/>
                <a:gd name="connsiteY72" fmla="*/ 5968368 h 6460880"/>
                <a:gd name="connsiteX73" fmla="*/ 3102138 w 13500176"/>
                <a:gd name="connsiteY73" fmla="*/ 4190060 h 6460880"/>
                <a:gd name="connsiteX74" fmla="*/ 3109115 w 13500176"/>
                <a:gd name="connsiteY74" fmla="*/ 4129002 h 6460880"/>
                <a:gd name="connsiteX75" fmla="*/ 2848529 w 13500176"/>
                <a:gd name="connsiteY75" fmla="*/ 4203909 h 6460880"/>
                <a:gd name="connsiteX76" fmla="*/ 2323012 w 13500176"/>
                <a:gd name="connsiteY76" fmla="*/ 4374345 h 6460880"/>
                <a:gd name="connsiteX77" fmla="*/ 2241150 w 13500176"/>
                <a:gd name="connsiteY77" fmla="*/ 4403850 h 6460880"/>
                <a:gd name="connsiteX78" fmla="*/ 1527169 w 13500176"/>
                <a:gd name="connsiteY78" fmla="*/ 5722112 h 6460880"/>
                <a:gd name="connsiteX79" fmla="*/ 1992048 w 13500176"/>
                <a:gd name="connsiteY79" fmla="*/ 4493631 h 6460880"/>
                <a:gd name="connsiteX80" fmla="*/ 1847875 w 13500176"/>
                <a:gd name="connsiteY80" fmla="*/ 4545593 h 6460880"/>
                <a:gd name="connsiteX81" fmla="*/ 0 w 13500176"/>
                <a:gd name="connsiteY81" fmla="*/ 5414769 h 6460880"/>
                <a:gd name="connsiteX82" fmla="*/ 1416606 w 13500176"/>
                <a:gd name="connsiteY82" fmla="*/ 4635574 h 6460880"/>
                <a:gd name="connsiteX83" fmla="*/ 1464423 w 13500176"/>
                <a:gd name="connsiteY83" fmla="*/ 4614374 h 6460880"/>
                <a:gd name="connsiteX84" fmla="*/ 1448902 w 13500176"/>
                <a:gd name="connsiteY84" fmla="*/ 4609328 h 6460880"/>
                <a:gd name="connsiteX85" fmla="*/ 366521 w 13500176"/>
                <a:gd name="connsiteY85" fmla="*/ 4338115 h 6460880"/>
                <a:gd name="connsiteX86" fmla="*/ 1551986 w 13500176"/>
                <a:gd name="connsiteY86" fmla="*/ 4558690 h 6460880"/>
                <a:gd name="connsiteX87" fmla="*/ 1576016 w 13500176"/>
                <a:gd name="connsiteY87" fmla="*/ 4564899 h 6460880"/>
                <a:gd name="connsiteX88" fmla="*/ 1836421 w 13500176"/>
                <a:gd name="connsiteY88" fmla="*/ 4449446 h 6460880"/>
                <a:gd name="connsiteX89" fmla="*/ 2306704 w 13500176"/>
                <a:gd name="connsiteY89" fmla="*/ 4259351 h 6460880"/>
                <a:gd name="connsiteX90" fmla="*/ 2332017 w 13500176"/>
                <a:gd name="connsiteY90" fmla="*/ 4250134 h 6460880"/>
                <a:gd name="connsiteX91" fmla="*/ 2278823 w 13500176"/>
                <a:gd name="connsiteY91" fmla="*/ 4223712 h 6460880"/>
                <a:gd name="connsiteX92" fmla="*/ 702498 w 13500176"/>
                <a:gd name="connsiteY92" fmla="*/ 3691931 h 6460880"/>
                <a:gd name="connsiteX93" fmla="*/ 2510762 w 13500176"/>
                <a:gd name="connsiteY93" fmla="*/ 4184801 h 6460880"/>
                <a:gd name="connsiteX94" fmla="*/ 2511085 w 13500176"/>
                <a:gd name="connsiteY94" fmla="*/ 4184931 h 6460880"/>
                <a:gd name="connsiteX95" fmla="*/ 2826158 w 13500176"/>
                <a:gd name="connsiteY95" fmla="*/ 4070203 h 6460880"/>
                <a:gd name="connsiteX96" fmla="*/ 3210031 w 13500176"/>
                <a:gd name="connsiteY96" fmla="*/ 3946184 h 6460880"/>
                <a:gd name="connsiteX97" fmla="*/ 3209023 w 13500176"/>
                <a:gd name="connsiteY97" fmla="*/ 3945367 h 6460880"/>
                <a:gd name="connsiteX98" fmla="*/ 1435539 w 13500176"/>
                <a:gd name="connsiteY98" fmla="*/ 2984661 h 6460880"/>
                <a:gd name="connsiteX99" fmla="*/ 3414893 w 13500176"/>
                <a:gd name="connsiteY99" fmla="*/ 3880199 h 6460880"/>
                <a:gd name="connsiteX100" fmla="*/ 3415582 w 13500176"/>
                <a:gd name="connsiteY100" fmla="*/ 3880705 h 6460880"/>
                <a:gd name="connsiteX101" fmla="*/ 3955279 w 13500176"/>
                <a:gd name="connsiteY101" fmla="*/ 3729040 h 6460880"/>
                <a:gd name="connsiteX102" fmla="*/ 3945758 w 13500176"/>
                <a:gd name="connsiteY102" fmla="*/ 3718522 h 6460880"/>
                <a:gd name="connsiteX103" fmla="*/ 2107494 w 13500176"/>
                <a:gd name="connsiteY103" fmla="*/ 2369021 h 6460880"/>
                <a:gd name="connsiteX104" fmla="*/ 4113336 w 13500176"/>
                <a:gd name="connsiteY104" fmla="*/ 3610748 h 6460880"/>
                <a:gd name="connsiteX105" fmla="*/ 4183636 w 13500176"/>
                <a:gd name="connsiteY105" fmla="*/ 3672463 h 6460880"/>
                <a:gd name="connsiteX106" fmla="*/ 4666568 w 13500176"/>
                <a:gd name="connsiteY106" fmla="*/ 3557563 h 6460880"/>
                <a:gd name="connsiteX107" fmla="*/ 4772740 w 13500176"/>
                <a:gd name="connsiteY107" fmla="*/ 3536993 h 6460880"/>
                <a:gd name="connsiteX108" fmla="*/ 4757849 w 13500176"/>
                <a:gd name="connsiteY108" fmla="*/ 3516227 h 6460880"/>
                <a:gd name="connsiteX109" fmla="*/ 2932165 w 13500176"/>
                <a:gd name="connsiteY109" fmla="*/ 1845966 h 6460880"/>
                <a:gd name="connsiteX110" fmla="*/ 4991696 w 13500176"/>
                <a:gd name="connsiteY110" fmla="*/ 3481737 h 6460880"/>
                <a:gd name="connsiteX111" fmla="*/ 5001122 w 13500176"/>
                <a:gd name="connsiteY111" fmla="*/ 3492744 h 6460880"/>
                <a:gd name="connsiteX112" fmla="*/ 5369730 w 13500176"/>
                <a:gd name="connsiteY112" fmla="*/ 3421327 h 6460880"/>
                <a:gd name="connsiteX113" fmla="*/ 5604053 w 13500176"/>
                <a:gd name="connsiteY113" fmla="*/ 3383814 h 6460880"/>
                <a:gd name="connsiteX114" fmla="*/ 5594033 w 13500176"/>
                <a:gd name="connsiteY114" fmla="*/ 3364431 h 6460880"/>
                <a:gd name="connsiteX115" fmla="*/ 3879010 w 13500176"/>
                <a:gd name="connsiteY115" fmla="*/ 1354408 h 6460880"/>
                <a:gd name="connsiteX116" fmla="*/ 5830386 w 13500176"/>
                <a:gd name="connsiteY116" fmla="*/ 3328688 h 6460880"/>
                <a:gd name="connsiteX117" fmla="*/ 5842304 w 13500176"/>
                <a:gd name="connsiteY117" fmla="*/ 3348079 h 6460880"/>
                <a:gd name="connsiteX118" fmla="*/ 6115575 w 13500176"/>
                <a:gd name="connsiteY118" fmla="*/ 3310599 h 6460880"/>
                <a:gd name="connsiteX119" fmla="*/ 6504098 w 13500176"/>
                <a:gd name="connsiteY119" fmla="*/ 3266336 h 6460880"/>
                <a:gd name="connsiteX120" fmla="*/ 6598762 w 13500176"/>
                <a:gd name="connsiteY120" fmla="*/ 3257779 h 6460880"/>
                <a:gd name="connsiteX121" fmla="*/ 6570327 w 13500176"/>
                <a:gd name="connsiteY121" fmla="*/ 3212767 h 6460880"/>
                <a:gd name="connsiteX122" fmla="*/ 4337161 w 13500176"/>
                <a:gd name="connsiteY122" fmla="*/ 708225 h 6460880"/>
                <a:gd name="connsiteX123" fmla="*/ 6835156 w 13500176"/>
                <a:gd name="connsiteY123" fmla="*/ 3226058 h 6460880"/>
                <a:gd name="connsiteX124" fmla="*/ 6841984 w 13500176"/>
                <a:gd name="connsiteY124" fmla="*/ 3235791 h 6460880"/>
                <a:gd name="connsiteX125" fmla="*/ 6902805 w 13500176"/>
                <a:gd name="connsiteY125" fmla="*/ 3230293 h 6460880"/>
                <a:gd name="connsiteX126" fmla="*/ 7691639 w 13500176"/>
                <a:gd name="connsiteY126" fmla="*/ 3194102 h 6460880"/>
                <a:gd name="connsiteX127" fmla="*/ 7693375 w 13500176"/>
                <a:gd name="connsiteY127" fmla="*/ 3194089 h 6460880"/>
                <a:gd name="connsiteX128" fmla="*/ 7687507 w 13500176"/>
                <a:gd name="connsiteY128" fmla="*/ 3182754 h 6460880"/>
                <a:gd name="connsiteX129" fmla="*/ 5222919 w 13500176"/>
                <a:gd name="connsiteY129" fmla="*/ 431425 h 6460880"/>
                <a:gd name="connsiteX130" fmla="*/ 7950586 w 13500176"/>
                <a:gd name="connsiteY130" fmla="*/ 3175184 h 6460880"/>
                <a:gd name="connsiteX131" fmla="*/ 7960834 w 13500176"/>
                <a:gd name="connsiteY131" fmla="*/ 3192001 h 6460880"/>
                <a:gd name="connsiteX132" fmla="*/ 8067717 w 13500176"/>
                <a:gd name="connsiteY132" fmla="*/ 3191167 h 6460880"/>
                <a:gd name="connsiteX133" fmla="*/ 8431525 w 13500176"/>
                <a:gd name="connsiteY133" fmla="*/ 3197483 h 6460880"/>
                <a:gd name="connsiteX134" fmla="*/ 8645469 w 13500176"/>
                <a:gd name="connsiteY134" fmla="*/ 3206566 h 6460880"/>
                <a:gd name="connsiteX135" fmla="*/ 8629370 w 13500176"/>
                <a:gd name="connsiteY135" fmla="*/ 3162185 h 6460880"/>
                <a:gd name="connsiteX136" fmla="*/ 6291937 w 13500176"/>
                <a:gd name="connsiteY136" fmla="*/ 154626 h 6460880"/>
                <a:gd name="connsiteX137" fmla="*/ 8810352 w 13500176"/>
                <a:gd name="connsiteY137" fmla="*/ 3213117 h 6460880"/>
                <a:gd name="connsiteX138" fmla="*/ 8810763 w 13500176"/>
                <a:gd name="connsiteY138" fmla="*/ 3214278 h 6460880"/>
                <a:gd name="connsiteX139" fmla="*/ 9122197 w 13500176"/>
                <a:gd name="connsiteY139" fmla="*/ 3235296 h 6460880"/>
                <a:gd name="connsiteX140" fmla="*/ 9664416 w 13500176"/>
                <a:gd name="connsiteY140" fmla="*/ 3292046 h 6460880"/>
                <a:gd name="connsiteX141" fmla="*/ 9658510 w 13500176"/>
                <a:gd name="connsiteY141" fmla="*/ 3272811 h 6460880"/>
                <a:gd name="connsiteX142" fmla="*/ 7147152 w 13500176"/>
                <a:gd name="connsiteY142" fmla="*/ 0 h 6460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3500176" h="6460880">
                  <a:moveTo>
                    <a:pt x="7147152" y="0"/>
                  </a:moveTo>
                  <a:cubicBezTo>
                    <a:pt x="9205012" y="1346144"/>
                    <a:pt x="9742862" y="2927862"/>
                    <a:pt x="9845171" y="3302258"/>
                  </a:cubicBezTo>
                  <a:lnTo>
                    <a:pt x="9848681" y="3315566"/>
                  </a:lnTo>
                  <a:lnTo>
                    <a:pt x="10354819" y="3393669"/>
                  </a:lnTo>
                  <a:lnTo>
                    <a:pt x="10801382" y="3484632"/>
                  </a:lnTo>
                  <a:lnTo>
                    <a:pt x="10790840" y="3463004"/>
                  </a:lnTo>
                  <a:cubicBezTo>
                    <a:pt x="10652900" y="3181929"/>
                    <a:pt x="9858831" y="1624051"/>
                    <a:pt x="8613234" y="369384"/>
                  </a:cubicBezTo>
                  <a:cubicBezTo>
                    <a:pt x="10080271" y="1624051"/>
                    <a:pt x="10794759" y="3207197"/>
                    <a:pt x="10915832" y="3493010"/>
                  </a:cubicBezTo>
                  <a:lnTo>
                    <a:pt x="10923277" y="3510790"/>
                  </a:lnTo>
                  <a:lnTo>
                    <a:pt x="11387358" y="3628119"/>
                  </a:lnTo>
                  <a:lnTo>
                    <a:pt x="11725910" y="3730252"/>
                  </a:lnTo>
                  <a:lnTo>
                    <a:pt x="11715418" y="3704731"/>
                  </a:lnTo>
                  <a:cubicBezTo>
                    <a:pt x="11555482" y="3321003"/>
                    <a:pt x="10945030" y="2003856"/>
                    <a:pt x="9682253" y="861896"/>
                  </a:cubicBezTo>
                  <a:cubicBezTo>
                    <a:pt x="11178878" y="2046151"/>
                    <a:pt x="11763498" y="3442360"/>
                    <a:pt x="11886268" y="3772909"/>
                  </a:cubicBezTo>
                  <a:lnTo>
                    <a:pt x="11889844" y="3782717"/>
                  </a:lnTo>
                  <a:lnTo>
                    <a:pt x="12217668" y="3897543"/>
                  </a:lnTo>
                  <a:cubicBezTo>
                    <a:pt x="13067558" y="4216288"/>
                    <a:pt x="13500176" y="4522518"/>
                    <a:pt x="13500176" y="4522518"/>
                  </a:cubicBezTo>
                  <a:cubicBezTo>
                    <a:pt x="13500176" y="4522518"/>
                    <a:pt x="13096788" y="4263400"/>
                    <a:pt x="12274668" y="3995080"/>
                  </a:cubicBezTo>
                  <a:lnTo>
                    <a:pt x="12060290" y="3929960"/>
                  </a:lnTo>
                  <a:lnTo>
                    <a:pt x="12102338" y="3957331"/>
                  </a:lnTo>
                  <a:cubicBezTo>
                    <a:pt x="12335708" y="4113061"/>
                    <a:pt x="12805314" y="4476432"/>
                    <a:pt x="12828220" y="4891713"/>
                  </a:cubicBezTo>
                  <a:cubicBezTo>
                    <a:pt x="12734682" y="4444229"/>
                    <a:pt x="12175640" y="4050840"/>
                    <a:pt x="11918726" y="3891020"/>
                  </a:cubicBezTo>
                  <a:lnTo>
                    <a:pt x="11905476" y="3882933"/>
                  </a:lnTo>
                  <a:lnTo>
                    <a:pt x="11896648" y="3880251"/>
                  </a:lnTo>
                  <a:cubicBezTo>
                    <a:pt x="11762066" y="3842273"/>
                    <a:pt x="11618894" y="3804835"/>
                    <a:pt x="11467086" y="3768667"/>
                  </a:cubicBezTo>
                  <a:lnTo>
                    <a:pt x="11099670" y="3689312"/>
                  </a:lnTo>
                  <a:lnTo>
                    <a:pt x="11144630" y="3717840"/>
                  </a:lnTo>
                  <a:cubicBezTo>
                    <a:pt x="11416544" y="3899203"/>
                    <a:pt x="11868014" y="4305060"/>
                    <a:pt x="11973008" y="5045385"/>
                  </a:cubicBezTo>
                  <a:cubicBezTo>
                    <a:pt x="11824108" y="4170455"/>
                    <a:pt x="11090470" y="3762675"/>
                    <a:pt x="10820591" y="3640517"/>
                  </a:cubicBezTo>
                  <a:lnTo>
                    <a:pt x="10804142" y="3633393"/>
                  </a:lnTo>
                  <a:lnTo>
                    <a:pt x="10452265" y="3572721"/>
                  </a:lnTo>
                  <a:lnTo>
                    <a:pt x="10017632" y="3516616"/>
                  </a:lnTo>
                  <a:lnTo>
                    <a:pt x="10067326" y="3538720"/>
                  </a:lnTo>
                  <a:cubicBezTo>
                    <a:pt x="10495948" y="3745129"/>
                    <a:pt x="11113974" y="4211428"/>
                    <a:pt x="11362140" y="5230555"/>
                  </a:cubicBezTo>
                  <a:cubicBezTo>
                    <a:pt x="10984165" y="4088364"/>
                    <a:pt x="10187531" y="3658720"/>
                    <a:pt x="9726547" y="3501735"/>
                  </a:cubicBezTo>
                  <a:lnTo>
                    <a:pt x="9652643" y="3478719"/>
                  </a:lnTo>
                  <a:lnTo>
                    <a:pt x="9228054" y="3442216"/>
                  </a:lnTo>
                  <a:lnTo>
                    <a:pt x="8659512" y="3417721"/>
                  </a:lnTo>
                  <a:lnTo>
                    <a:pt x="8771686" y="3475003"/>
                  </a:lnTo>
                  <a:cubicBezTo>
                    <a:pt x="9221597" y="3717881"/>
                    <a:pt x="9997232" y="4291536"/>
                    <a:pt x="10354207" y="5475856"/>
                  </a:cubicBezTo>
                  <a:cubicBezTo>
                    <a:pt x="10010594" y="4345369"/>
                    <a:pt x="8962574" y="3699376"/>
                    <a:pt x="8460040" y="3447035"/>
                  </a:cubicBezTo>
                  <a:lnTo>
                    <a:pt x="8384994" y="3410726"/>
                  </a:lnTo>
                  <a:lnTo>
                    <a:pt x="8171192" y="3408321"/>
                  </a:lnTo>
                  <a:cubicBezTo>
                    <a:pt x="7923046" y="3408158"/>
                    <a:pt x="7666018" y="3413271"/>
                    <a:pt x="7400065" y="3424390"/>
                  </a:cubicBezTo>
                  <a:lnTo>
                    <a:pt x="7347999" y="3427121"/>
                  </a:lnTo>
                  <a:lnTo>
                    <a:pt x="7354751" y="3430001"/>
                  </a:lnTo>
                  <a:cubicBezTo>
                    <a:pt x="7671162" y="3575249"/>
                    <a:pt x="8552148" y="4126565"/>
                    <a:pt x="8949212" y="5875784"/>
                  </a:cubicBezTo>
                  <a:cubicBezTo>
                    <a:pt x="8527331" y="4226520"/>
                    <a:pt x="7500548" y="3633035"/>
                    <a:pt x="7130337" y="3468460"/>
                  </a:cubicBezTo>
                  <a:lnTo>
                    <a:pt x="7066823" y="3441868"/>
                  </a:lnTo>
                  <a:lnTo>
                    <a:pt x="6994435" y="3445664"/>
                  </a:lnTo>
                  <a:cubicBezTo>
                    <a:pt x="6719544" y="3464894"/>
                    <a:pt x="6451693" y="3489411"/>
                    <a:pt x="6191075" y="3518481"/>
                  </a:cubicBezTo>
                  <a:lnTo>
                    <a:pt x="6185968" y="3519154"/>
                  </a:lnTo>
                  <a:lnTo>
                    <a:pt x="6202701" y="3535925"/>
                  </a:lnTo>
                  <a:cubicBezTo>
                    <a:pt x="6456586" y="3800454"/>
                    <a:pt x="7145243" y="4662886"/>
                    <a:pt x="7269326" y="6337752"/>
                  </a:cubicBezTo>
                  <a:cubicBezTo>
                    <a:pt x="7055522" y="4641733"/>
                    <a:pt x="6186945" y="3746613"/>
                    <a:pt x="5973141" y="3549333"/>
                  </a:cubicBezTo>
                  <a:lnTo>
                    <a:pt x="5971060" y="3547469"/>
                  </a:lnTo>
                  <a:lnTo>
                    <a:pt x="5431115" y="3618610"/>
                  </a:lnTo>
                  <a:lnTo>
                    <a:pt x="5305468" y="3640216"/>
                  </a:lnTo>
                  <a:lnTo>
                    <a:pt x="5321857" y="3701237"/>
                  </a:lnTo>
                  <a:cubicBezTo>
                    <a:pt x="5416082" y="4073570"/>
                    <a:pt x="5616165" y="5185981"/>
                    <a:pt x="5070201" y="6460880"/>
                  </a:cubicBezTo>
                  <a:cubicBezTo>
                    <a:pt x="5541715" y="5085989"/>
                    <a:pt x="5226856" y="4056384"/>
                    <a:pt x="5092207" y="3718619"/>
                  </a:cubicBezTo>
                  <a:lnTo>
                    <a:pt x="5075905" y="3679693"/>
                  </a:lnTo>
                  <a:lnTo>
                    <a:pt x="4715717" y="3741633"/>
                  </a:lnTo>
                  <a:lnTo>
                    <a:pt x="4365913" y="3815547"/>
                  </a:lnTo>
                  <a:lnTo>
                    <a:pt x="4365464" y="3822557"/>
                  </a:lnTo>
                  <a:cubicBezTo>
                    <a:pt x="4349002" y="4062240"/>
                    <a:pt x="4223577" y="5381056"/>
                    <a:pt x="3420859" y="6245167"/>
                  </a:cubicBezTo>
                  <a:cubicBezTo>
                    <a:pt x="4057498" y="5548303"/>
                    <a:pt x="4167353" y="4118861"/>
                    <a:pt x="4182355" y="3856965"/>
                  </a:cubicBezTo>
                  <a:lnTo>
                    <a:pt x="4182499" y="3854303"/>
                  </a:lnTo>
                  <a:lnTo>
                    <a:pt x="4046044" y="3883136"/>
                  </a:lnTo>
                  <a:cubicBezTo>
                    <a:pt x="3830570" y="3932892"/>
                    <a:pt x="3622911" y="3984992"/>
                    <a:pt x="3423260" y="4038700"/>
                  </a:cubicBezTo>
                  <a:lnTo>
                    <a:pt x="3290215" y="4076944"/>
                  </a:lnTo>
                  <a:lnTo>
                    <a:pt x="3286696" y="4095106"/>
                  </a:lnTo>
                  <a:cubicBezTo>
                    <a:pt x="3229486" y="4383980"/>
                    <a:pt x="2958891" y="5564702"/>
                    <a:pt x="2290754" y="5968368"/>
                  </a:cubicBezTo>
                  <a:cubicBezTo>
                    <a:pt x="2886350" y="5518569"/>
                    <a:pt x="3058515" y="4540880"/>
                    <a:pt x="3102138" y="4190060"/>
                  </a:cubicBezTo>
                  <a:lnTo>
                    <a:pt x="3109115" y="4129002"/>
                  </a:lnTo>
                  <a:lnTo>
                    <a:pt x="2848529" y="4203909"/>
                  </a:lnTo>
                  <a:cubicBezTo>
                    <a:pt x="2665089" y="4260095"/>
                    <a:pt x="2489853" y="4317153"/>
                    <a:pt x="2323012" y="4374345"/>
                  </a:cubicBezTo>
                  <a:lnTo>
                    <a:pt x="2241150" y="4403850"/>
                  </a:lnTo>
                  <a:lnTo>
                    <a:pt x="1527169" y="5722112"/>
                  </a:lnTo>
                  <a:lnTo>
                    <a:pt x="1992048" y="4493631"/>
                  </a:lnTo>
                  <a:lnTo>
                    <a:pt x="1847875" y="4545593"/>
                  </a:lnTo>
                  <a:cubicBezTo>
                    <a:pt x="649047" y="4999411"/>
                    <a:pt x="0" y="5414769"/>
                    <a:pt x="0" y="5414769"/>
                  </a:cubicBezTo>
                  <a:cubicBezTo>
                    <a:pt x="0" y="5414769"/>
                    <a:pt x="496927" y="5061426"/>
                    <a:pt x="1416606" y="4635574"/>
                  </a:cubicBezTo>
                  <a:lnTo>
                    <a:pt x="1464423" y="4614374"/>
                  </a:lnTo>
                  <a:lnTo>
                    <a:pt x="1448902" y="4609328"/>
                  </a:lnTo>
                  <a:cubicBezTo>
                    <a:pt x="1368726" y="4583678"/>
                    <a:pt x="1007932" y="4472670"/>
                    <a:pt x="366521" y="4338115"/>
                  </a:cubicBezTo>
                  <a:cubicBezTo>
                    <a:pt x="916302" y="4407314"/>
                    <a:pt x="1362999" y="4511114"/>
                    <a:pt x="1551986" y="4558690"/>
                  </a:cubicBezTo>
                  <a:lnTo>
                    <a:pt x="1576016" y="4564899"/>
                  </a:lnTo>
                  <a:lnTo>
                    <a:pt x="1836421" y="4449446"/>
                  </a:lnTo>
                  <a:cubicBezTo>
                    <a:pt x="1984843" y="4386469"/>
                    <a:pt x="2141676" y="4322831"/>
                    <a:pt x="2306704" y="4259351"/>
                  </a:cubicBezTo>
                  <a:lnTo>
                    <a:pt x="2332017" y="4250134"/>
                  </a:lnTo>
                  <a:lnTo>
                    <a:pt x="2278823" y="4223712"/>
                  </a:lnTo>
                  <a:cubicBezTo>
                    <a:pt x="2071224" y="4124273"/>
                    <a:pt x="1550077" y="3899455"/>
                    <a:pt x="702498" y="3691931"/>
                  </a:cubicBezTo>
                  <a:cubicBezTo>
                    <a:pt x="1550077" y="3830281"/>
                    <a:pt x="2225850" y="4072392"/>
                    <a:pt x="2510762" y="4184801"/>
                  </a:cubicBezTo>
                  <a:lnTo>
                    <a:pt x="2511085" y="4184931"/>
                  </a:lnTo>
                  <a:lnTo>
                    <a:pt x="2826158" y="4070203"/>
                  </a:lnTo>
                  <a:lnTo>
                    <a:pt x="3210031" y="3946184"/>
                  </a:lnTo>
                  <a:lnTo>
                    <a:pt x="3209023" y="3945367"/>
                  </a:lnTo>
                  <a:cubicBezTo>
                    <a:pt x="3075814" y="3838995"/>
                    <a:pt x="2477832" y="3388284"/>
                    <a:pt x="1435539" y="2984661"/>
                  </a:cubicBezTo>
                  <a:cubicBezTo>
                    <a:pt x="2504558" y="3253743"/>
                    <a:pt x="3246189" y="3758271"/>
                    <a:pt x="3414893" y="3880199"/>
                  </a:cubicBezTo>
                  <a:lnTo>
                    <a:pt x="3415582" y="3880705"/>
                  </a:lnTo>
                  <a:lnTo>
                    <a:pt x="3955279" y="3729040"/>
                  </a:lnTo>
                  <a:lnTo>
                    <a:pt x="3945758" y="3718522"/>
                  </a:lnTo>
                  <a:cubicBezTo>
                    <a:pt x="3703506" y="3454872"/>
                    <a:pt x="2976072" y="2718993"/>
                    <a:pt x="2107494" y="2369021"/>
                  </a:cubicBezTo>
                  <a:cubicBezTo>
                    <a:pt x="2909259" y="2622847"/>
                    <a:pt x="3745384" y="3292024"/>
                    <a:pt x="4113336" y="3610748"/>
                  </a:cubicBezTo>
                  <a:lnTo>
                    <a:pt x="4183636" y="3672463"/>
                  </a:lnTo>
                  <a:lnTo>
                    <a:pt x="4666568" y="3557563"/>
                  </a:lnTo>
                  <a:lnTo>
                    <a:pt x="4772740" y="3536993"/>
                  </a:lnTo>
                  <a:lnTo>
                    <a:pt x="4757849" y="3516227"/>
                  </a:lnTo>
                  <a:cubicBezTo>
                    <a:pt x="4585804" y="3279421"/>
                    <a:pt x="3840831" y="2303595"/>
                    <a:pt x="2932165" y="1845966"/>
                  </a:cubicBezTo>
                  <a:cubicBezTo>
                    <a:pt x="3840831" y="2195918"/>
                    <a:pt x="4772882" y="3228947"/>
                    <a:pt x="4991696" y="3481737"/>
                  </a:cubicBezTo>
                  <a:lnTo>
                    <a:pt x="5001122" y="3492744"/>
                  </a:lnTo>
                  <a:lnTo>
                    <a:pt x="5369730" y="3421327"/>
                  </a:lnTo>
                  <a:lnTo>
                    <a:pt x="5604053" y="3383814"/>
                  </a:lnTo>
                  <a:lnTo>
                    <a:pt x="5594033" y="3364431"/>
                  </a:lnTo>
                  <a:cubicBezTo>
                    <a:pt x="5472516" y="3133993"/>
                    <a:pt x="4921303" y="2161781"/>
                    <a:pt x="3879010" y="1354408"/>
                  </a:cubicBezTo>
                  <a:cubicBezTo>
                    <a:pt x="4974754" y="2027219"/>
                    <a:pt x="5672957" y="3076804"/>
                    <a:pt x="5830386" y="3328688"/>
                  </a:cubicBezTo>
                  <a:lnTo>
                    <a:pt x="5842304" y="3348079"/>
                  </a:lnTo>
                  <a:lnTo>
                    <a:pt x="6115575" y="3310599"/>
                  </a:lnTo>
                  <a:cubicBezTo>
                    <a:pt x="6243367" y="3294543"/>
                    <a:pt x="6372884" y="3279755"/>
                    <a:pt x="6504098" y="3266336"/>
                  </a:cubicBezTo>
                  <a:lnTo>
                    <a:pt x="6598762" y="3257779"/>
                  </a:lnTo>
                  <a:lnTo>
                    <a:pt x="6570327" y="3212767"/>
                  </a:lnTo>
                  <a:cubicBezTo>
                    <a:pt x="6263542" y="2729725"/>
                    <a:pt x="5213375" y="1149516"/>
                    <a:pt x="4337161" y="708225"/>
                  </a:cubicBezTo>
                  <a:cubicBezTo>
                    <a:pt x="5245827" y="1031261"/>
                    <a:pt x="6528649" y="2791136"/>
                    <a:pt x="6835156" y="3226058"/>
                  </a:cubicBezTo>
                  <a:lnTo>
                    <a:pt x="6841984" y="3235791"/>
                  </a:lnTo>
                  <a:lnTo>
                    <a:pt x="6902805" y="3230293"/>
                  </a:lnTo>
                  <a:cubicBezTo>
                    <a:pt x="7173878" y="3211064"/>
                    <a:pt x="7436837" y="3199285"/>
                    <a:pt x="7691639" y="3194102"/>
                  </a:cubicBezTo>
                  <a:lnTo>
                    <a:pt x="7693375" y="3194089"/>
                  </a:lnTo>
                  <a:lnTo>
                    <a:pt x="7687507" y="3182754"/>
                  </a:lnTo>
                  <a:cubicBezTo>
                    <a:pt x="7501264" y="2826957"/>
                    <a:pt x="6666094" y="1346573"/>
                    <a:pt x="5222919" y="431425"/>
                  </a:cubicBezTo>
                  <a:cubicBezTo>
                    <a:pt x="6666094" y="1185076"/>
                    <a:pt x="7711728" y="2786583"/>
                    <a:pt x="7950586" y="3175184"/>
                  </a:cubicBezTo>
                  <a:lnTo>
                    <a:pt x="7960834" y="3192001"/>
                  </a:lnTo>
                  <a:lnTo>
                    <a:pt x="8067717" y="3191167"/>
                  </a:lnTo>
                  <a:cubicBezTo>
                    <a:pt x="8191033" y="3191766"/>
                    <a:pt x="8312305" y="3193907"/>
                    <a:pt x="8431525" y="3197483"/>
                  </a:cubicBezTo>
                  <a:lnTo>
                    <a:pt x="8645469" y="3206566"/>
                  </a:lnTo>
                  <a:lnTo>
                    <a:pt x="8629370" y="3162185"/>
                  </a:lnTo>
                  <a:cubicBezTo>
                    <a:pt x="8463142" y="2712577"/>
                    <a:pt x="7812425" y="1192729"/>
                    <a:pt x="6291937" y="154626"/>
                  </a:cubicBezTo>
                  <a:cubicBezTo>
                    <a:pt x="8035773" y="1241751"/>
                    <a:pt x="8700957" y="2909895"/>
                    <a:pt x="8810352" y="3213117"/>
                  </a:cubicBezTo>
                  <a:lnTo>
                    <a:pt x="8810763" y="3214278"/>
                  </a:lnTo>
                  <a:lnTo>
                    <a:pt x="9122197" y="3235296"/>
                  </a:lnTo>
                  <a:lnTo>
                    <a:pt x="9664416" y="3292046"/>
                  </a:lnTo>
                  <a:lnTo>
                    <a:pt x="9658510" y="3272811"/>
                  </a:lnTo>
                  <a:cubicBezTo>
                    <a:pt x="9542422" y="2904304"/>
                    <a:pt x="8964483" y="1346144"/>
                    <a:pt x="7147152" y="0"/>
                  </a:cubicBezTo>
                  <a:close/>
                </a:path>
              </a:pathLst>
            </a:custGeom>
            <a:gradFill>
              <a:gsLst>
                <a:gs pos="0">
                  <a:srgbClr val="77A35E">
                    <a:lumMod val="97000"/>
                    <a:lumOff val="3000"/>
                  </a:srgbClr>
                </a:gs>
                <a:gs pos="100000">
                  <a:srgbClr val="596F3B">
                    <a:lumMod val="97000"/>
                    <a:lumOff val="3000"/>
                  </a:srgbClr>
                </a:gs>
              </a:gsLst>
              <a:lin ang="0" scaled="1"/>
            </a:gradFill>
            <a:ln w="3175">
              <a:noFill/>
            </a:ln>
            <a:effectLst>
              <a:outerShdw dist="12700" dir="12600000" sx="95000" sy="95000" algn="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24" name="叶子高光"/>
            <p:cNvSpPr/>
            <p:nvPr/>
          </p:nvSpPr>
          <p:spPr>
            <a:xfrm rot="2584182">
              <a:off x="2989495" y="976516"/>
              <a:ext cx="553552" cy="271023"/>
            </a:xfrm>
            <a:custGeom>
              <a:avLst/>
              <a:gdLst>
                <a:gd name="connsiteX0" fmla="*/ 0 w 1204912"/>
                <a:gd name="connsiteY0" fmla="*/ 486958 h 973916"/>
                <a:gd name="connsiteX1" fmla="*/ 602456 w 1204912"/>
                <a:gd name="connsiteY1" fmla="*/ 0 h 973916"/>
                <a:gd name="connsiteX2" fmla="*/ 1204912 w 1204912"/>
                <a:gd name="connsiteY2" fmla="*/ 486958 h 973916"/>
                <a:gd name="connsiteX3" fmla="*/ 602456 w 1204912"/>
                <a:gd name="connsiteY3" fmla="*/ 973916 h 973916"/>
                <a:gd name="connsiteX4" fmla="*/ 0 w 1204912"/>
                <a:gd name="connsiteY4" fmla="*/ 486958 h 973916"/>
                <a:gd name="connsiteX0-1" fmla="*/ 364 w 1205276"/>
                <a:gd name="connsiteY0-2" fmla="*/ 486958 h 966772"/>
                <a:gd name="connsiteX1-3" fmla="*/ 602820 w 1205276"/>
                <a:gd name="connsiteY1-4" fmla="*/ 0 h 966772"/>
                <a:gd name="connsiteX2-5" fmla="*/ 1205276 w 1205276"/>
                <a:gd name="connsiteY2-6" fmla="*/ 486958 h 966772"/>
                <a:gd name="connsiteX3-7" fmla="*/ 674257 w 1205276"/>
                <a:gd name="connsiteY3-8" fmla="*/ 966772 h 966772"/>
                <a:gd name="connsiteX4-9" fmla="*/ 364 w 1205276"/>
                <a:gd name="connsiteY4-10" fmla="*/ 486958 h 966772"/>
                <a:gd name="connsiteX0-11" fmla="*/ 233 w 993214"/>
                <a:gd name="connsiteY0-12" fmla="*/ 554734 h 1041366"/>
                <a:gd name="connsiteX1-13" fmla="*/ 602689 w 993214"/>
                <a:gd name="connsiteY1-14" fmla="*/ 67776 h 1041366"/>
                <a:gd name="connsiteX2-15" fmla="*/ 993214 w 993214"/>
                <a:gd name="connsiteY2-16" fmla="*/ 180878 h 1041366"/>
                <a:gd name="connsiteX3-17" fmla="*/ 674126 w 993214"/>
                <a:gd name="connsiteY3-18" fmla="*/ 1034548 h 1041366"/>
                <a:gd name="connsiteX4-19" fmla="*/ 233 w 993214"/>
                <a:gd name="connsiteY4-20" fmla="*/ 554734 h 1041366"/>
                <a:gd name="connsiteX0-21" fmla="*/ 164 w 993145"/>
                <a:gd name="connsiteY0-22" fmla="*/ 551061 h 1037675"/>
                <a:gd name="connsiteX1-23" fmla="*/ 738351 w 993145"/>
                <a:gd name="connsiteY1-24" fmla="*/ 71247 h 1037675"/>
                <a:gd name="connsiteX2-25" fmla="*/ 993145 w 993145"/>
                <a:gd name="connsiteY2-26" fmla="*/ 177205 h 1037675"/>
                <a:gd name="connsiteX3-27" fmla="*/ 674057 w 993145"/>
                <a:gd name="connsiteY3-28" fmla="*/ 1030875 h 1037675"/>
                <a:gd name="connsiteX4-29" fmla="*/ 164 w 993145"/>
                <a:gd name="connsiteY4-30" fmla="*/ 551061 h 1037675"/>
                <a:gd name="connsiteX0-31" fmla="*/ 17 w 992998"/>
                <a:gd name="connsiteY0-32" fmla="*/ 551061 h 814420"/>
                <a:gd name="connsiteX1-33" fmla="*/ 738204 w 992998"/>
                <a:gd name="connsiteY1-34" fmla="*/ 71247 h 814420"/>
                <a:gd name="connsiteX2-35" fmla="*/ 992998 w 992998"/>
                <a:gd name="connsiteY2-36" fmla="*/ 177205 h 814420"/>
                <a:gd name="connsiteX3-37" fmla="*/ 759635 w 992998"/>
                <a:gd name="connsiteY3-38" fmla="*/ 802275 h 814420"/>
                <a:gd name="connsiteX4-39" fmla="*/ 17 w 992998"/>
                <a:gd name="connsiteY4-40" fmla="*/ 551061 h 814420"/>
                <a:gd name="connsiteX0-41" fmla="*/ 125 w 390650"/>
                <a:gd name="connsiteY0-42" fmla="*/ 804580 h 895079"/>
                <a:gd name="connsiteX1-43" fmla="*/ 135856 w 390650"/>
                <a:gd name="connsiteY1-44" fmla="*/ 86641 h 895079"/>
                <a:gd name="connsiteX2-45" fmla="*/ 390650 w 390650"/>
                <a:gd name="connsiteY2-46" fmla="*/ 192599 h 895079"/>
                <a:gd name="connsiteX3-47" fmla="*/ 157287 w 390650"/>
                <a:gd name="connsiteY3-48" fmla="*/ 817669 h 895079"/>
                <a:gd name="connsiteX4-49" fmla="*/ 125 w 390650"/>
                <a:gd name="connsiteY4-50" fmla="*/ 804580 h 895079"/>
                <a:gd name="connsiteX0-51" fmla="*/ 335 w 390860"/>
                <a:gd name="connsiteY0-52" fmla="*/ 804580 h 895079"/>
                <a:gd name="connsiteX1-53" fmla="*/ 124160 w 390860"/>
                <a:gd name="connsiteY1-54" fmla="*/ 86641 h 895079"/>
                <a:gd name="connsiteX2-55" fmla="*/ 390860 w 390860"/>
                <a:gd name="connsiteY2-56" fmla="*/ 192599 h 895079"/>
                <a:gd name="connsiteX3-57" fmla="*/ 157497 w 390860"/>
                <a:gd name="connsiteY3-58" fmla="*/ 817669 h 895079"/>
                <a:gd name="connsiteX4-59" fmla="*/ 335 w 390860"/>
                <a:gd name="connsiteY4-60" fmla="*/ 804580 h 895079"/>
                <a:gd name="connsiteX0-61" fmla="*/ 335 w 390979"/>
                <a:gd name="connsiteY0-62" fmla="*/ 801681 h 892180"/>
                <a:gd name="connsiteX1-63" fmla="*/ 124160 w 390979"/>
                <a:gd name="connsiteY1-64" fmla="*/ 83742 h 892180"/>
                <a:gd name="connsiteX2-65" fmla="*/ 188451 w 390979"/>
                <a:gd name="connsiteY2-66" fmla="*/ 26423 h 892180"/>
                <a:gd name="connsiteX3-67" fmla="*/ 390860 w 390979"/>
                <a:gd name="connsiteY3-68" fmla="*/ 189700 h 892180"/>
                <a:gd name="connsiteX4-69" fmla="*/ 157497 w 390979"/>
                <a:gd name="connsiteY4-70" fmla="*/ 814770 h 892180"/>
                <a:gd name="connsiteX5" fmla="*/ 335 w 390979"/>
                <a:gd name="connsiteY5" fmla="*/ 801681 h 892180"/>
                <a:gd name="connsiteX0-71" fmla="*/ 225 w 390864"/>
                <a:gd name="connsiteY0-72" fmla="*/ 772768 h 863267"/>
                <a:gd name="connsiteX1-73" fmla="*/ 124050 w 390864"/>
                <a:gd name="connsiteY1-74" fmla="*/ 54829 h 863267"/>
                <a:gd name="connsiteX2-75" fmla="*/ 181197 w 390864"/>
                <a:gd name="connsiteY2-76" fmla="*/ 61804 h 863267"/>
                <a:gd name="connsiteX3-77" fmla="*/ 390750 w 390864"/>
                <a:gd name="connsiteY3-78" fmla="*/ 160787 h 863267"/>
                <a:gd name="connsiteX4-79" fmla="*/ 157387 w 390864"/>
                <a:gd name="connsiteY4-80" fmla="*/ 785857 h 863267"/>
                <a:gd name="connsiteX5-81" fmla="*/ 225 w 390864"/>
                <a:gd name="connsiteY5-82" fmla="*/ 772768 h 863267"/>
                <a:gd name="connsiteX0-83" fmla="*/ 225 w 390864"/>
                <a:gd name="connsiteY0-84" fmla="*/ 720954 h 811453"/>
                <a:gd name="connsiteX1-85" fmla="*/ 124050 w 390864"/>
                <a:gd name="connsiteY1-86" fmla="*/ 3015 h 811453"/>
                <a:gd name="connsiteX2-87" fmla="*/ 181197 w 390864"/>
                <a:gd name="connsiteY2-88" fmla="*/ 9990 h 811453"/>
                <a:gd name="connsiteX3-89" fmla="*/ 390750 w 390864"/>
                <a:gd name="connsiteY3-90" fmla="*/ 108973 h 811453"/>
                <a:gd name="connsiteX4-91" fmla="*/ 157387 w 390864"/>
                <a:gd name="connsiteY4-92" fmla="*/ 734043 h 811453"/>
                <a:gd name="connsiteX5-93" fmla="*/ 225 w 390864"/>
                <a:gd name="connsiteY5-94" fmla="*/ 720954 h 811453"/>
                <a:gd name="connsiteX0-95" fmla="*/ 225 w 391006"/>
                <a:gd name="connsiteY0-96" fmla="*/ 720954 h 811453"/>
                <a:gd name="connsiteX1-97" fmla="*/ 124050 w 391006"/>
                <a:gd name="connsiteY1-98" fmla="*/ 3015 h 811453"/>
                <a:gd name="connsiteX2-99" fmla="*/ 181197 w 391006"/>
                <a:gd name="connsiteY2-100" fmla="*/ 9990 h 811453"/>
                <a:gd name="connsiteX3-101" fmla="*/ 390750 w 391006"/>
                <a:gd name="connsiteY3-102" fmla="*/ 108973 h 811453"/>
                <a:gd name="connsiteX4-103" fmla="*/ 157387 w 391006"/>
                <a:gd name="connsiteY4-104" fmla="*/ 734043 h 811453"/>
                <a:gd name="connsiteX5-105" fmla="*/ 225 w 391006"/>
                <a:gd name="connsiteY5-106" fmla="*/ 720954 h 811453"/>
                <a:gd name="connsiteX0-107" fmla="*/ 225 w 390750"/>
                <a:gd name="connsiteY0-108" fmla="*/ 720954 h 811453"/>
                <a:gd name="connsiteX1-109" fmla="*/ 124050 w 390750"/>
                <a:gd name="connsiteY1-110" fmla="*/ 3015 h 811453"/>
                <a:gd name="connsiteX2-111" fmla="*/ 181197 w 390750"/>
                <a:gd name="connsiteY2-112" fmla="*/ 9990 h 811453"/>
                <a:gd name="connsiteX3-113" fmla="*/ 390750 w 390750"/>
                <a:gd name="connsiteY3-114" fmla="*/ 108973 h 811453"/>
                <a:gd name="connsiteX4-115" fmla="*/ 157387 w 390750"/>
                <a:gd name="connsiteY4-116" fmla="*/ 734043 h 811453"/>
                <a:gd name="connsiteX5-117" fmla="*/ 225 w 390750"/>
                <a:gd name="connsiteY5-118" fmla="*/ 720954 h 811453"/>
                <a:gd name="connsiteX0-119" fmla="*/ 225 w 391089"/>
                <a:gd name="connsiteY0-120" fmla="*/ 720954 h 811453"/>
                <a:gd name="connsiteX1-121" fmla="*/ 124050 w 391089"/>
                <a:gd name="connsiteY1-122" fmla="*/ 3015 h 811453"/>
                <a:gd name="connsiteX2-123" fmla="*/ 181197 w 391089"/>
                <a:gd name="connsiteY2-124" fmla="*/ 9990 h 811453"/>
                <a:gd name="connsiteX3-125" fmla="*/ 390750 w 391089"/>
                <a:gd name="connsiteY3-126" fmla="*/ 108973 h 811453"/>
                <a:gd name="connsiteX4-127" fmla="*/ 157387 w 391089"/>
                <a:gd name="connsiteY4-128" fmla="*/ 734043 h 811453"/>
                <a:gd name="connsiteX5-129" fmla="*/ 225 w 391089"/>
                <a:gd name="connsiteY5-130" fmla="*/ 720954 h 811453"/>
                <a:gd name="connsiteX0-131" fmla="*/ 225 w 391034"/>
                <a:gd name="connsiteY0-132" fmla="*/ 720954 h 948121"/>
                <a:gd name="connsiteX1-133" fmla="*/ 124050 w 391034"/>
                <a:gd name="connsiteY1-134" fmla="*/ 3015 h 948121"/>
                <a:gd name="connsiteX2-135" fmla="*/ 181197 w 391034"/>
                <a:gd name="connsiteY2-136" fmla="*/ 9990 h 948121"/>
                <a:gd name="connsiteX3-137" fmla="*/ 390750 w 391034"/>
                <a:gd name="connsiteY3-138" fmla="*/ 108973 h 948121"/>
                <a:gd name="connsiteX4-139" fmla="*/ 157387 w 391034"/>
                <a:gd name="connsiteY4-140" fmla="*/ 734043 h 948121"/>
                <a:gd name="connsiteX5-141" fmla="*/ 225 w 391034"/>
                <a:gd name="connsiteY5-142" fmla="*/ 720954 h 948121"/>
                <a:gd name="connsiteX0-143" fmla="*/ 225 w 391034"/>
                <a:gd name="connsiteY0-144" fmla="*/ 720954 h 787718"/>
                <a:gd name="connsiteX1-145" fmla="*/ 124050 w 391034"/>
                <a:gd name="connsiteY1-146" fmla="*/ 3015 h 787718"/>
                <a:gd name="connsiteX2-147" fmla="*/ 181197 w 391034"/>
                <a:gd name="connsiteY2-148" fmla="*/ 9990 h 787718"/>
                <a:gd name="connsiteX3-149" fmla="*/ 390750 w 391034"/>
                <a:gd name="connsiteY3-150" fmla="*/ 108973 h 787718"/>
                <a:gd name="connsiteX4-151" fmla="*/ 157387 w 391034"/>
                <a:gd name="connsiteY4-152" fmla="*/ 734043 h 787718"/>
                <a:gd name="connsiteX5-153" fmla="*/ 225 w 391034"/>
                <a:gd name="connsiteY5-154" fmla="*/ 720954 h 787718"/>
                <a:gd name="connsiteX0-155" fmla="*/ 225 w 391034"/>
                <a:gd name="connsiteY0-156" fmla="*/ 720954 h 768829"/>
                <a:gd name="connsiteX1-157" fmla="*/ 124050 w 391034"/>
                <a:gd name="connsiteY1-158" fmla="*/ 3015 h 768829"/>
                <a:gd name="connsiteX2-159" fmla="*/ 181197 w 391034"/>
                <a:gd name="connsiteY2-160" fmla="*/ 9990 h 768829"/>
                <a:gd name="connsiteX3-161" fmla="*/ 390750 w 391034"/>
                <a:gd name="connsiteY3-162" fmla="*/ 108973 h 768829"/>
                <a:gd name="connsiteX4-163" fmla="*/ 157387 w 391034"/>
                <a:gd name="connsiteY4-164" fmla="*/ 734043 h 768829"/>
                <a:gd name="connsiteX5-165" fmla="*/ 225 w 391034"/>
                <a:gd name="connsiteY5-166" fmla="*/ 720954 h 768829"/>
                <a:gd name="connsiteX0-167" fmla="*/ 0 w 390809"/>
                <a:gd name="connsiteY0-168" fmla="*/ 720954 h 768829"/>
                <a:gd name="connsiteX1-169" fmla="*/ 123825 w 390809"/>
                <a:gd name="connsiteY1-170" fmla="*/ 3015 h 768829"/>
                <a:gd name="connsiteX2-171" fmla="*/ 180972 w 390809"/>
                <a:gd name="connsiteY2-172" fmla="*/ 9990 h 768829"/>
                <a:gd name="connsiteX3-173" fmla="*/ 390525 w 390809"/>
                <a:gd name="connsiteY3-174" fmla="*/ 108973 h 768829"/>
                <a:gd name="connsiteX4-175" fmla="*/ 157162 w 390809"/>
                <a:gd name="connsiteY4-176" fmla="*/ 734043 h 768829"/>
                <a:gd name="connsiteX5-177" fmla="*/ 0 w 390809"/>
                <a:gd name="connsiteY5-178" fmla="*/ 720954 h 768829"/>
                <a:gd name="connsiteX0-179" fmla="*/ 0 w 390809"/>
                <a:gd name="connsiteY0-180" fmla="*/ 720954 h 768829"/>
                <a:gd name="connsiteX1-181" fmla="*/ 123825 w 390809"/>
                <a:gd name="connsiteY1-182" fmla="*/ 3015 h 768829"/>
                <a:gd name="connsiteX2-183" fmla="*/ 180972 w 390809"/>
                <a:gd name="connsiteY2-184" fmla="*/ 9990 h 768829"/>
                <a:gd name="connsiteX3-185" fmla="*/ 390525 w 390809"/>
                <a:gd name="connsiteY3-186" fmla="*/ 108973 h 768829"/>
                <a:gd name="connsiteX4-187" fmla="*/ 157162 w 390809"/>
                <a:gd name="connsiteY4-188" fmla="*/ 734043 h 768829"/>
                <a:gd name="connsiteX5-189" fmla="*/ 0 w 390809"/>
                <a:gd name="connsiteY5-190" fmla="*/ 720954 h 768829"/>
                <a:gd name="connsiteX0-191" fmla="*/ 531491 w 727226"/>
                <a:gd name="connsiteY0-192" fmla="*/ 1076857 h 1124732"/>
                <a:gd name="connsiteX1-193" fmla="*/ 655316 w 727226"/>
                <a:gd name="connsiteY1-194" fmla="*/ 358918 h 1124732"/>
                <a:gd name="connsiteX2-195" fmla="*/ 712463 w 727226"/>
                <a:gd name="connsiteY2-196" fmla="*/ 365893 h 1124732"/>
                <a:gd name="connsiteX3-197" fmla="*/ 5235 w 727226"/>
                <a:gd name="connsiteY3-198" fmla="*/ 7676 h 1124732"/>
                <a:gd name="connsiteX4-199" fmla="*/ 688653 w 727226"/>
                <a:gd name="connsiteY4-200" fmla="*/ 1089946 h 1124732"/>
                <a:gd name="connsiteX5-201" fmla="*/ 531491 w 727226"/>
                <a:gd name="connsiteY5-202" fmla="*/ 1076857 h 1124732"/>
                <a:gd name="connsiteX0-203" fmla="*/ 534179 w 692235"/>
                <a:gd name="connsiteY0-204" fmla="*/ 1085899 h 1133774"/>
                <a:gd name="connsiteX1-205" fmla="*/ 658004 w 692235"/>
                <a:gd name="connsiteY1-206" fmla="*/ 367960 h 1133774"/>
                <a:gd name="connsiteX2-207" fmla="*/ 381776 w 692235"/>
                <a:gd name="connsiteY2-208" fmla="*/ 48704 h 1133774"/>
                <a:gd name="connsiteX3-209" fmla="*/ 7923 w 692235"/>
                <a:gd name="connsiteY3-210" fmla="*/ 16718 h 1133774"/>
                <a:gd name="connsiteX4-211" fmla="*/ 691341 w 692235"/>
                <a:gd name="connsiteY4-212" fmla="*/ 1098988 h 1133774"/>
                <a:gd name="connsiteX5-213" fmla="*/ 534179 w 692235"/>
                <a:gd name="connsiteY5-214" fmla="*/ 1085899 h 1133774"/>
                <a:gd name="connsiteX0-215" fmla="*/ 540798 w 698854"/>
                <a:gd name="connsiteY0-216" fmla="*/ 1181222 h 1229097"/>
                <a:gd name="connsiteX1-217" fmla="*/ 664623 w 698854"/>
                <a:gd name="connsiteY1-218" fmla="*/ 463283 h 1229097"/>
                <a:gd name="connsiteX2-219" fmla="*/ 388395 w 698854"/>
                <a:gd name="connsiteY2-220" fmla="*/ 144027 h 1229097"/>
                <a:gd name="connsiteX3-221" fmla="*/ 14542 w 698854"/>
                <a:gd name="connsiteY3-222" fmla="*/ 112041 h 1229097"/>
                <a:gd name="connsiteX4-223" fmla="*/ 697960 w 698854"/>
                <a:gd name="connsiteY4-224" fmla="*/ 1194311 h 1229097"/>
                <a:gd name="connsiteX5-225" fmla="*/ 540798 w 698854"/>
                <a:gd name="connsiteY5-226" fmla="*/ 1181222 h 1229097"/>
                <a:gd name="connsiteX0-227" fmla="*/ 540798 w 698854"/>
                <a:gd name="connsiteY0-228" fmla="*/ 1181222 h 1229097"/>
                <a:gd name="connsiteX1-229" fmla="*/ 664623 w 698854"/>
                <a:gd name="connsiteY1-230" fmla="*/ 463283 h 1229097"/>
                <a:gd name="connsiteX2-231" fmla="*/ 388395 w 698854"/>
                <a:gd name="connsiteY2-232" fmla="*/ 144027 h 1229097"/>
                <a:gd name="connsiteX3-233" fmla="*/ 14542 w 698854"/>
                <a:gd name="connsiteY3-234" fmla="*/ 112041 h 1229097"/>
                <a:gd name="connsiteX4-235" fmla="*/ 697960 w 698854"/>
                <a:gd name="connsiteY4-236" fmla="*/ 1194311 h 1229097"/>
                <a:gd name="connsiteX5-237" fmla="*/ 540798 w 698854"/>
                <a:gd name="connsiteY5-238" fmla="*/ 1181222 h 1229097"/>
                <a:gd name="connsiteX0-239" fmla="*/ 850755 w 991268"/>
                <a:gd name="connsiteY0-240" fmla="*/ 1181222 h 1193376"/>
                <a:gd name="connsiteX1-241" fmla="*/ 974580 w 991268"/>
                <a:gd name="connsiteY1-242" fmla="*/ 463283 h 1193376"/>
                <a:gd name="connsiteX2-243" fmla="*/ 698352 w 991268"/>
                <a:gd name="connsiteY2-244" fmla="*/ 144027 h 1193376"/>
                <a:gd name="connsiteX3-245" fmla="*/ 324499 w 991268"/>
                <a:gd name="connsiteY3-246" fmla="*/ 112041 h 1193376"/>
                <a:gd name="connsiteX4-247" fmla="*/ 5411 w 991268"/>
                <a:gd name="connsiteY4-248" fmla="*/ 915705 h 1193376"/>
                <a:gd name="connsiteX5-249" fmla="*/ 850755 w 991268"/>
                <a:gd name="connsiteY5-250" fmla="*/ 1181222 h 1193376"/>
                <a:gd name="connsiteX0-251" fmla="*/ 985861 w 1024796"/>
                <a:gd name="connsiteY0-252" fmla="*/ 564478 h 918163"/>
                <a:gd name="connsiteX1-253" fmla="*/ 973955 w 1024796"/>
                <a:gd name="connsiteY1-254" fmla="*/ 463283 h 918163"/>
                <a:gd name="connsiteX2-255" fmla="*/ 697727 w 1024796"/>
                <a:gd name="connsiteY2-256" fmla="*/ 144027 h 918163"/>
                <a:gd name="connsiteX3-257" fmla="*/ 323874 w 1024796"/>
                <a:gd name="connsiteY3-258" fmla="*/ 112041 h 918163"/>
                <a:gd name="connsiteX4-259" fmla="*/ 4786 w 1024796"/>
                <a:gd name="connsiteY4-260" fmla="*/ 915705 h 918163"/>
                <a:gd name="connsiteX5-261" fmla="*/ 985861 w 1024796"/>
                <a:gd name="connsiteY5-262" fmla="*/ 564478 h 918163"/>
                <a:gd name="connsiteX0-263" fmla="*/ 985861 w 999548"/>
                <a:gd name="connsiteY0-264" fmla="*/ 564478 h 918163"/>
                <a:gd name="connsiteX1-265" fmla="*/ 973955 w 999548"/>
                <a:gd name="connsiteY1-266" fmla="*/ 463283 h 918163"/>
                <a:gd name="connsiteX2-267" fmla="*/ 697727 w 999548"/>
                <a:gd name="connsiteY2-268" fmla="*/ 144027 h 918163"/>
                <a:gd name="connsiteX3-269" fmla="*/ 323874 w 999548"/>
                <a:gd name="connsiteY3-270" fmla="*/ 112041 h 918163"/>
                <a:gd name="connsiteX4-271" fmla="*/ 4786 w 999548"/>
                <a:gd name="connsiteY4-272" fmla="*/ 915705 h 918163"/>
                <a:gd name="connsiteX5-273" fmla="*/ 985861 w 999548"/>
                <a:gd name="connsiteY5-274" fmla="*/ 564478 h 918163"/>
                <a:gd name="connsiteX0-275" fmla="*/ 985861 w 1132271"/>
                <a:gd name="connsiteY0-276" fmla="*/ 564478 h 918163"/>
                <a:gd name="connsiteX1-277" fmla="*/ 973955 w 1132271"/>
                <a:gd name="connsiteY1-278" fmla="*/ 463283 h 918163"/>
                <a:gd name="connsiteX2-279" fmla="*/ 697727 w 1132271"/>
                <a:gd name="connsiteY2-280" fmla="*/ 144027 h 918163"/>
                <a:gd name="connsiteX3-281" fmla="*/ 323874 w 1132271"/>
                <a:gd name="connsiteY3-282" fmla="*/ 112041 h 918163"/>
                <a:gd name="connsiteX4-283" fmla="*/ 4786 w 1132271"/>
                <a:gd name="connsiteY4-284" fmla="*/ 915705 h 918163"/>
                <a:gd name="connsiteX5-285" fmla="*/ 985861 w 1132271"/>
                <a:gd name="connsiteY5-286" fmla="*/ 564478 h 918163"/>
                <a:gd name="connsiteX0-287" fmla="*/ 1002734 w 1149144"/>
                <a:gd name="connsiteY0-288" fmla="*/ 564478 h 918163"/>
                <a:gd name="connsiteX1-289" fmla="*/ 990828 w 1149144"/>
                <a:gd name="connsiteY1-290" fmla="*/ 463283 h 918163"/>
                <a:gd name="connsiteX2-291" fmla="*/ 714600 w 1149144"/>
                <a:gd name="connsiteY2-292" fmla="*/ 144027 h 918163"/>
                <a:gd name="connsiteX3-293" fmla="*/ 340747 w 1149144"/>
                <a:gd name="connsiteY3-294" fmla="*/ 112041 h 918163"/>
                <a:gd name="connsiteX4-295" fmla="*/ 21659 w 1149144"/>
                <a:gd name="connsiteY4-296" fmla="*/ 915705 h 918163"/>
                <a:gd name="connsiteX5-297" fmla="*/ 1002734 w 1149144"/>
                <a:gd name="connsiteY5-298" fmla="*/ 564478 h 918163"/>
                <a:gd name="connsiteX0-299" fmla="*/ 1002734 w 1021722"/>
                <a:gd name="connsiteY0-300" fmla="*/ 564478 h 918163"/>
                <a:gd name="connsiteX1-301" fmla="*/ 990828 w 1021722"/>
                <a:gd name="connsiteY1-302" fmla="*/ 463283 h 918163"/>
                <a:gd name="connsiteX2-303" fmla="*/ 714600 w 1021722"/>
                <a:gd name="connsiteY2-304" fmla="*/ 144027 h 918163"/>
                <a:gd name="connsiteX3-305" fmla="*/ 340747 w 1021722"/>
                <a:gd name="connsiteY3-306" fmla="*/ 112041 h 918163"/>
                <a:gd name="connsiteX4-307" fmla="*/ 21659 w 1021722"/>
                <a:gd name="connsiteY4-308" fmla="*/ 915705 h 918163"/>
                <a:gd name="connsiteX5-309" fmla="*/ 1002734 w 1021722"/>
                <a:gd name="connsiteY5-310" fmla="*/ 564478 h 918163"/>
                <a:gd name="connsiteX0-311" fmla="*/ 1001204 w 1021319"/>
                <a:gd name="connsiteY0-312" fmla="*/ 549707 h 918059"/>
                <a:gd name="connsiteX1-313" fmla="*/ 990939 w 1021319"/>
                <a:gd name="connsiteY1-314" fmla="*/ 463283 h 918059"/>
                <a:gd name="connsiteX2-315" fmla="*/ 714711 w 1021319"/>
                <a:gd name="connsiteY2-316" fmla="*/ 144027 h 918059"/>
                <a:gd name="connsiteX3-317" fmla="*/ 340858 w 1021319"/>
                <a:gd name="connsiteY3-318" fmla="*/ 112041 h 918059"/>
                <a:gd name="connsiteX4-319" fmla="*/ 21770 w 1021319"/>
                <a:gd name="connsiteY4-320" fmla="*/ 915705 h 918059"/>
                <a:gd name="connsiteX5-321" fmla="*/ 1001204 w 1021319"/>
                <a:gd name="connsiteY5-322" fmla="*/ 549707 h 918059"/>
                <a:gd name="connsiteX0-323" fmla="*/ 1001204 w 1001204"/>
                <a:gd name="connsiteY0-324" fmla="*/ 549707 h 918059"/>
                <a:gd name="connsiteX1-325" fmla="*/ 990939 w 1001204"/>
                <a:gd name="connsiteY1-326" fmla="*/ 463283 h 918059"/>
                <a:gd name="connsiteX2-327" fmla="*/ 714711 w 1001204"/>
                <a:gd name="connsiteY2-328" fmla="*/ 144027 h 918059"/>
                <a:gd name="connsiteX3-329" fmla="*/ 340858 w 1001204"/>
                <a:gd name="connsiteY3-330" fmla="*/ 112041 h 918059"/>
                <a:gd name="connsiteX4-331" fmla="*/ 21770 w 1001204"/>
                <a:gd name="connsiteY4-332" fmla="*/ 915705 h 918059"/>
                <a:gd name="connsiteX5-333" fmla="*/ 1001204 w 1001204"/>
                <a:gd name="connsiteY5-334" fmla="*/ 549707 h 918059"/>
                <a:gd name="connsiteX0-335" fmla="*/ 1135392 w 1135392"/>
                <a:gd name="connsiteY0-336" fmla="*/ 549707 h 708380"/>
                <a:gd name="connsiteX1-337" fmla="*/ 1125127 w 1135392"/>
                <a:gd name="connsiteY1-338" fmla="*/ 463283 h 708380"/>
                <a:gd name="connsiteX2-339" fmla="*/ 848899 w 1135392"/>
                <a:gd name="connsiteY2-340" fmla="*/ 144027 h 708380"/>
                <a:gd name="connsiteX3-341" fmla="*/ 475046 w 1135392"/>
                <a:gd name="connsiteY3-342" fmla="*/ 112041 h 708380"/>
                <a:gd name="connsiteX4-343" fmla="*/ 14808 w 1135392"/>
                <a:gd name="connsiteY4-344" fmla="*/ 702339 h 708380"/>
                <a:gd name="connsiteX5-345" fmla="*/ 1135392 w 1135392"/>
                <a:gd name="connsiteY5-346" fmla="*/ 549707 h 708380"/>
                <a:gd name="connsiteX0-347" fmla="*/ 1721167 w 1721167"/>
                <a:gd name="connsiteY0-348" fmla="*/ 549707 h 857673"/>
                <a:gd name="connsiteX1-349" fmla="*/ 1710902 w 1721167"/>
                <a:gd name="connsiteY1-350" fmla="*/ 463283 h 857673"/>
                <a:gd name="connsiteX2-351" fmla="*/ 1434674 w 1721167"/>
                <a:gd name="connsiteY2-352" fmla="*/ 144027 h 857673"/>
                <a:gd name="connsiteX3-353" fmla="*/ 1060821 w 1721167"/>
                <a:gd name="connsiteY3-354" fmla="*/ 112041 h 857673"/>
                <a:gd name="connsiteX4-355" fmla="*/ 5912 w 1721167"/>
                <a:gd name="connsiteY4-356" fmla="*/ 854819 h 857673"/>
                <a:gd name="connsiteX5-357" fmla="*/ 1721167 w 1721167"/>
                <a:gd name="connsiteY5-358" fmla="*/ 549707 h 857673"/>
                <a:gd name="connsiteX0-359" fmla="*/ 1715255 w 1715255"/>
                <a:gd name="connsiteY0-360" fmla="*/ 549707 h 893097"/>
                <a:gd name="connsiteX1-361" fmla="*/ 1704990 w 1715255"/>
                <a:gd name="connsiteY1-362" fmla="*/ 463283 h 893097"/>
                <a:gd name="connsiteX2-363" fmla="*/ 1428762 w 1715255"/>
                <a:gd name="connsiteY2-364" fmla="*/ 144027 h 893097"/>
                <a:gd name="connsiteX3-365" fmla="*/ 1054909 w 1715255"/>
                <a:gd name="connsiteY3-366" fmla="*/ 112041 h 893097"/>
                <a:gd name="connsiteX4-367" fmla="*/ 0 w 1715255"/>
                <a:gd name="connsiteY4-368" fmla="*/ 854819 h 893097"/>
                <a:gd name="connsiteX5-369" fmla="*/ 1715255 w 1715255"/>
                <a:gd name="connsiteY5-370" fmla="*/ 549707 h 893097"/>
                <a:gd name="connsiteX0-371" fmla="*/ 1855361 w 1855361"/>
                <a:gd name="connsiteY0-372" fmla="*/ 549707 h 893097"/>
                <a:gd name="connsiteX1-373" fmla="*/ 1845096 w 1855361"/>
                <a:gd name="connsiteY1-374" fmla="*/ 463283 h 893097"/>
                <a:gd name="connsiteX2-375" fmla="*/ 1568868 w 1855361"/>
                <a:gd name="connsiteY2-376" fmla="*/ 144027 h 893097"/>
                <a:gd name="connsiteX3-377" fmla="*/ 1195015 w 1855361"/>
                <a:gd name="connsiteY3-378" fmla="*/ 112041 h 893097"/>
                <a:gd name="connsiteX4-379" fmla="*/ 221950 w 1855361"/>
                <a:gd name="connsiteY4-380" fmla="*/ 658584 h 893097"/>
                <a:gd name="connsiteX5-381" fmla="*/ 140106 w 1855361"/>
                <a:gd name="connsiteY5-382" fmla="*/ 854819 h 893097"/>
                <a:gd name="connsiteX6" fmla="*/ 1855361 w 1855361"/>
                <a:gd name="connsiteY6" fmla="*/ 549707 h 893097"/>
                <a:gd name="connsiteX0-383" fmla="*/ 1829732 w 1829732"/>
                <a:gd name="connsiteY0-384" fmla="*/ 549707 h 893097"/>
                <a:gd name="connsiteX1-385" fmla="*/ 1819467 w 1829732"/>
                <a:gd name="connsiteY1-386" fmla="*/ 463283 h 893097"/>
                <a:gd name="connsiteX2-387" fmla="*/ 1543239 w 1829732"/>
                <a:gd name="connsiteY2-388" fmla="*/ 144027 h 893097"/>
                <a:gd name="connsiteX3-389" fmla="*/ 1169386 w 1829732"/>
                <a:gd name="connsiteY3-390" fmla="*/ 112041 h 893097"/>
                <a:gd name="connsiteX4-391" fmla="*/ 496198 w 1829732"/>
                <a:gd name="connsiteY4-392" fmla="*/ 460360 h 893097"/>
                <a:gd name="connsiteX5-393" fmla="*/ 196321 w 1829732"/>
                <a:gd name="connsiteY5-394" fmla="*/ 658584 h 893097"/>
                <a:gd name="connsiteX6-395" fmla="*/ 114477 w 1829732"/>
                <a:gd name="connsiteY6-396" fmla="*/ 854819 h 893097"/>
                <a:gd name="connsiteX7" fmla="*/ 1829732 w 1829732"/>
                <a:gd name="connsiteY7" fmla="*/ 549707 h 893097"/>
                <a:gd name="connsiteX0-397" fmla="*/ 1829732 w 1829732"/>
                <a:gd name="connsiteY0-398" fmla="*/ 549707 h 893097"/>
                <a:gd name="connsiteX1-399" fmla="*/ 1819467 w 1829732"/>
                <a:gd name="connsiteY1-400" fmla="*/ 463283 h 893097"/>
                <a:gd name="connsiteX2-401" fmla="*/ 1543239 w 1829732"/>
                <a:gd name="connsiteY2-402" fmla="*/ 144027 h 893097"/>
                <a:gd name="connsiteX3-403" fmla="*/ 1169386 w 1829732"/>
                <a:gd name="connsiteY3-404" fmla="*/ 112041 h 893097"/>
                <a:gd name="connsiteX4-405" fmla="*/ 719835 w 1829732"/>
                <a:gd name="connsiteY4-406" fmla="*/ 333294 h 893097"/>
                <a:gd name="connsiteX5-407" fmla="*/ 496198 w 1829732"/>
                <a:gd name="connsiteY5-408" fmla="*/ 460360 h 893097"/>
                <a:gd name="connsiteX6-409" fmla="*/ 196321 w 1829732"/>
                <a:gd name="connsiteY6-410" fmla="*/ 658584 h 893097"/>
                <a:gd name="connsiteX7-411" fmla="*/ 114477 w 1829732"/>
                <a:gd name="connsiteY7-412" fmla="*/ 854819 h 893097"/>
                <a:gd name="connsiteX8" fmla="*/ 1829732 w 1829732"/>
                <a:gd name="connsiteY8" fmla="*/ 549707 h 893097"/>
                <a:gd name="connsiteX0-413" fmla="*/ 2137884 w 2137884"/>
                <a:gd name="connsiteY0-414" fmla="*/ 549707 h 893097"/>
                <a:gd name="connsiteX1-415" fmla="*/ 2127619 w 2137884"/>
                <a:gd name="connsiteY1-416" fmla="*/ 463283 h 893097"/>
                <a:gd name="connsiteX2-417" fmla="*/ 1851391 w 2137884"/>
                <a:gd name="connsiteY2-418" fmla="*/ 144027 h 893097"/>
                <a:gd name="connsiteX3-419" fmla="*/ 1477538 w 2137884"/>
                <a:gd name="connsiteY3-420" fmla="*/ 112041 h 893097"/>
                <a:gd name="connsiteX4-421" fmla="*/ 1027987 w 2137884"/>
                <a:gd name="connsiteY4-422" fmla="*/ 333294 h 893097"/>
                <a:gd name="connsiteX5-423" fmla="*/ 804350 w 2137884"/>
                <a:gd name="connsiteY5-424" fmla="*/ 460360 h 893097"/>
                <a:gd name="connsiteX6-425" fmla="*/ 11778 w 2137884"/>
                <a:gd name="connsiteY6-426" fmla="*/ 811144 h 893097"/>
                <a:gd name="connsiteX7-427" fmla="*/ 422629 w 2137884"/>
                <a:gd name="connsiteY7-428" fmla="*/ 854819 h 893097"/>
                <a:gd name="connsiteX8-429" fmla="*/ 2137884 w 2137884"/>
                <a:gd name="connsiteY8-430" fmla="*/ 549707 h 893097"/>
                <a:gd name="connsiteX0-431" fmla="*/ 2342858 w 2342858"/>
                <a:gd name="connsiteY0-432" fmla="*/ 549707 h 893097"/>
                <a:gd name="connsiteX1-433" fmla="*/ 2332593 w 2342858"/>
                <a:gd name="connsiteY1-434" fmla="*/ 463283 h 893097"/>
                <a:gd name="connsiteX2-435" fmla="*/ 2056365 w 2342858"/>
                <a:gd name="connsiteY2-436" fmla="*/ 144027 h 893097"/>
                <a:gd name="connsiteX3-437" fmla="*/ 1682512 w 2342858"/>
                <a:gd name="connsiteY3-438" fmla="*/ 112041 h 893097"/>
                <a:gd name="connsiteX4-439" fmla="*/ 1232961 w 2342858"/>
                <a:gd name="connsiteY4-440" fmla="*/ 333294 h 893097"/>
                <a:gd name="connsiteX5-441" fmla="*/ 13930 w 2342858"/>
                <a:gd name="connsiteY5-442" fmla="*/ 757978 h 893097"/>
                <a:gd name="connsiteX6-443" fmla="*/ 216752 w 2342858"/>
                <a:gd name="connsiteY6-444" fmla="*/ 811144 h 893097"/>
                <a:gd name="connsiteX7-445" fmla="*/ 627603 w 2342858"/>
                <a:gd name="connsiteY7-446" fmla="*/ 854819 h 893097"/>
                <a:gd name="connsiteX8-447" fmla="*/ 2342858 w 2342858"/>
                <a:gd name="connsiteY8-448" fmla="*/ 549707 h 893097"/>
                <a:gd name="connsiteX0-449" fmla="*/ 2543256 w 2543256"/>
                <a:gd name="connsiteY0-450" fmla="*/ 549707 h 893097"/>
                <a:gd name="connsiteX1-451" fmla="*/ 2532991 w 2543256"/>
                <a:gd name="connsiteY1-452" fmla="*/ 463283 h 893097"/>
                <a:gd name="connsiteX2-453" fmla="*/ 2256763 w 2543256"/>
                <a:gd name="connsiteY2-454" fmla="*/ 144027 h 893097"/>
                <a:gd name="connsiteX3-455" fmla="*/ 1882910 w 2543256"/>
                <a:gd name="connsiteY3-456" fmla="*/ 112041 h 893097"/>
                <a:gd name="connsiteX4-457" fmla="*/ 20300 w 2543256"/>
                <a:gd name="connsiteY4-458" fmla="*/ 605902 h 893097"/>
                <a:gd name="connsiteX5-459" fmla="*/ 214328 w 2543256"/>
                <a:gd name="connsiteY5-460" fmla="*/ 757978 h 893097"/>
                <a:gd name="connsiteX6-461" fmla="*/ 417150 w 2543256"/>
                <a:gd name="connsiteY6-462" fmla="*/ 811144 h 893097"/>
                <a:gd name="connsiteX7-463" fmla="*/ 828001 w 2543256"/>
                <a:gd name="connsiteY7-464" fmla="*/ 854819 h 893097"/>
                <a:gd name="connsiteX8-465" fmla="*/ 2543256 w 2543256"/>
                <a:gd name="connsiteY8-466" fmla="*/ 549707 h 893097"/>
                <a:gd name="connsiteX0-467" fmla="*/ 2543256 w 2543256"/>
                <a:gd name="connsiteY0-468" fmla="*/ 549707 h 866311"/>
                <a:gd name="connsiteX1-469" fmla="*/ 2532991 w 2543256"/>
                <a:gd name="connsiteY1-470" fmla="*/ 463283 h 866311"/>
                <a:gd name="connsiteX2-471" fmla="*/ 2256763 w 2543256"/>
                <a:gd name="connsiteY2-472" fmla="*/ 144027 h 866311"/>
                <a:gd name="connsiteX3-473" fmla="*/ 1882910 w 2543256"/>
                <a:gd name="connsiteY3-474" fmla="*/ 112041 h 866311"/>
                <a:gd name="connsiteX4-475" fmla="*/ 20300 w 2543256"/>
                <a:gd name="connsiteY4-476" fmla="*/ 605902 h 866311"/>
                <a:gd name="connsiteX5-477" fmla="*/ 214328 w 2543256"/>
                <a:gd name="connsiteY5-478" fmla="*/ 757978 h 866311"/>
                <a:gd name="connsiteX6-479" fmla="*/ 417150 w 2543256"/>
                <a:gd name="connsiteY6-480" fmla="*/ 811144 h 866311"/>
                <a:gd name="connsiteX7-481" fmla="*/ 828001 w 2543256"/>
                <a:gd name="connsiteY7-482" fmla="*/ 854819 h 866311"/>
                <a:gd name="connsiteX8-483" fmla="*/ 2543256 w 2543256"/>
                <a:gd name="connsiteY8-484" fmla="*/ 549707 h 866311"/>
                <a:gd name="connsiteX0-485" fmla="*/ 2543256 w 2543256"/>
                <a:gd name="connsiteY0-486" fmla="*/ 549707 h 866311"/>
                <a:gd name="connsiteX1-487" fmla="*/ 2532991 w 2543256"/>
                <a:gd name="connsiteY1-488" fmla="*/ 463283 h 866311"/>
                <a:gd name="connsiteX2-489" fmla="*/ 2256763 w 2543256"/>
                <a:gd name="connsiteY2-490" fmla="*/ 144027 h 866311"/>
                <a:gd name="connsiteX3-491" fmla="*/ 1882910 w 2543256"/>
                <a:gd name="connsiteY3-492" fmla="*/ 112041 h 866311"/>
                <a:gd name="connsiteX4-493" fmla="*/ 20300 w 2543256"/>
                <a:gd name="connsiteY4-494" fmla="*/ 605902 h 866311"/>
                <a:gd name="connsiteX5-495" fmla="*/ 214328 w 2543256"/>
                <a:gd name="connsiteY5-496" fmla="*/ 757978 h 866311"/>
                <a:gd name="connsiteX6-497" fmla="*/ 417150 w 2543256"/>
                <a:gd name="connsiteY6-498" fmla="*/ 811144 h 866311"/>
                <a:gd name="connsiteX7-499" fmla="*/ 828001 w 2543256"/>
                <a:gd name="connsiteY7-500" fmla="*/ 854819 h 866311"/>
                <a:gd name="connsiteX8-501" fmla="*/ 2543256 w 2543256"/>
                <a:gd name="connsiteY8-502" fmla="*/ 549707 h 866311"/>
                <a:gd name="connsiteX0-503" fmla="*/ 2543256 w 2543256"/>
                <a:gd name="connsiteY0-504" fmla="*/ 549707 h 866311"/>
                <a:gd name="connsiteX1-505" fmla="*/ 2532991 w 2543256"/>
                <a:gd name="connsiteY1-506" fmla="*/ 463283 h 866311"/>
                <a:gd name="connsiteX2-507" fmla="*/ 2256763 w 2543256"/>
                <a:gd name="connsiteY2-508" fmla="*/ 144027 h 866311"/>
                <a:gd name="connsiteX3-509" fmla="*/ 1882910 w 2543256"/>
                <a:gd name="connsiteY3-510" fmla="*/ 112041 h 866311"/>
                <a:gd name="connsiteX4-511" fmla="*/ 20300 w 2543256"/>
                <a:gd name="connsiteY4-512" fmla="*/ 605902 h 866311"/>
                <a:gd name="connsiteX5-513" fmla="*/ 214328 w 2543256"/>
                <a:gd name="connsiteY5-514" fmla="*/ 757978 h 866311"/>
                <a:gd name="connsiteX6-515" fmla="*/ 417150 w 2543256"/>
                <a:gd name="connsiteY6-516" fmla="*/ 811144 h 866311"/>
                <a:gd name="connsiteX7-517" fmla="*/ 828001 w 2543256"/>
                <a:gd name="connsiteY7-518" fmla="*/ 854819 h 866311"/>
                <a:gd name="connsiteX8-519" fmla="*/ 2543256 w 2543256"/>
                <a:gd name="connsiteY8-520" fmla="*/ 549707 h 866311"/>
                <a:gd name="connsiteX0-521" fmla="*/ 2543256 w 2543256"/>
                <a:gd name="connsiteY0-522" fmla="*/ 549707 h 873659"/>
                <a:gd name="connsiteX1-523" fmla="*/ 2532991 w 2543256"/>
                <a:gd name="connsiteY1-524" fmla="*/ 463283 h 873659"/>
                <a:gd name="connsiteX2-525" fmla="*/ 2256763 w 2543256"/>
                <a:gd name="connsiteY2-526" fmla="*/ 144027 h 873659"/>
                <a:gd name="connsiteX3-527" fmla="*/ 1882910 w 2543256"/>
                <a:gd name="connsiteY3-528" fmla="*/ 112041 h 873659"/>
                <a:gd name="connsiteX4-529" fmla="*/ 20300 w 2543256"/>
                <a:gd name="connsiteY4-530" fmla="*/ 605902 h 873659"/>
                <a:gd name="connsiteX5-531" fmla="*/ 214328 w 2543256"/>
                <a:gd name="connsiteY5-532" fmla="*/ 757978 h 873659"/>
                <a:gd name="connsiteX6-533" fmla="*/ 417150 w 2543256"/>
                <a:gd name="connsiteY6-534" fmla="*/ 811144 h 873659"/>
                <a:gd name="connsiteX7-535" fmla="*/ 800490 w 2543256"/>
                <a:gd name="connsiteY7-536" fmla="*/ 864823 h 873659"/>
                <a:gd name="connsiteX8-537" fmla="*/ 2543256 w 2543256"/>
                <a:gd name="connsiteY8-538" fmla="*/ 549707 h 873659"/>
                <a:gd name="connsiteX0-539" fmla="*/ 2543256 w 2543256"/>
                <a:gd name="connsiteY0-540" fmla="*/ 549707 h 864823"/>
                <a:gd name="connsiteX1-541" fmla="*/ 2532991 w 2543256"/>
                <a:gd name="connsiteY1-542" fmla="*/ 463283 h 864823"/>
                <a:gd name="connsiteX2-543" fmla="*/ 2256763 w 2543256"/>
                <a:gd name="connsiteY2-544" fmla="*/ 144027 h 864823"/>
                <a:gd name="connsiteX3-545" fmla="*/ 1882910 w 2543256"/>
                <a:gd name="connsiteY3-546" fmla="*/ 112041 h 864823"/>
                <a:gd name="connsiteX4-547" fmla="*/ 20300 w 2543256"/>
                <a:gd name="connsiteY4-548" fmla="*/ 605902 h 864823"/>
                <a:gd name="connsiteX5-549" fmla="*/ 214328 w 2543256"/>
                <a:gd name="connsiteY5-550" fmla="*/ 757978 h 864823"/>
                <a:gd name="connsiteX6-551" fmla="*/ 417150 w 2543256"/>
                <a:gd name="connsiteY6-552" fmla="*/ 811144 h 864823"/>
                <a:gd name="connsiteX7-553" fmla="*/ 800490 w 2543256"/>
                <a:gd name="connsiteY7-554" fmla="*/ 864823 h 864823"/>
                <a:gd name="connsiteX8-555" fmla="*/ 2543256 w 2543256"/>
                <a:gd name="connsiteY8-556" fmla="*/ 549707 h 864823"/>
                <a:gd name="connsiteX0-557" fmla="*/ 2543256 w 2543256"/>
                <a:gd name="connsiteY0-558" fmla="*/ 549707 h 866136"/>
                <a:gd name="connsiteX1-559" fmla="*/ 2532991 w 2543256"/>
                <a:gd name="connsiteY1-560" fmla="*/ 463283 h 866136"/>
                <a:gd name="connsiteX2-561" fmla="*/ 2256763 w 2543256"/>
                <a:gd name="connsiteY2-562" fmla="*/ 144027 h 866136"/>
                <a:gd name="connsiteX3-563" fmla="*/ 1882910 w 2543256"/>
                <a:gd name="connsiteY3-564" fmla="*/ 112041 h 866136"/>
                <a:gd name="connsiteX4-565" fmla="*/ 20300 w 2543256"/>
                <a:gd name="connsiteY4-566" fmla="*/ 605902 h 866136"/>
                <a:gd name="connsiteX5-567" fmla="*/ 214328 w 2543256"/>
                <a:gd name="connsiteY5-568" fmla="*/ 757978 h 866136"/>
                <a:gd name="connsiteX6-569" fmla="*/ 417150 w 2543256"/>
                <a:gd name="connsiteY6-570" fmla="*/ 811144 h 866136"/>
                <a:gd name="connsiteX7-571" fmla="*/ 780795 w 2543256"/>
                <a:gd name="connsiteY7-572" fmla="*/ 866136 h 866136"/>
                <a:gd name="connsiteX8-573" fmla="*/ 2543256 w 2543256"/>
                <a:gd name="connsiteY8-574" fmla="*/ 549707 h 866136"/>
                <a:gd name="connsiteX0-575" fmla="*/ 2543256 w 2543256"/>
                <a:gd name="connsiteY0-576" fmla="*/ 549707 h 866136"/>
                <a:gd name="connsiteX1-577" fmla="*/ 2532991 w 2543256"/>
                <a:gd name="connsiteY1-578" fmla="*/ 463283 h 866136"/>
                <a:gd name="connsiteX2-579" fmla="*/ 2256763 w 2543256"/>
                <a:gd name="connsiteY2-580" fmla="*/ 144027 h 866136"/>
                <a:gd name="connsiteX3-581" fmla="*/ 1882910 w 2543256"/>
                <a:gd name="connsiteY3-582" fmla="*/ 112041 h 866136"/>
                <a:gd name="connsiteX4-583" fmla="*/ 20300 w 2543256"/>
                <a:gd name="connsiteY4-584" fmla="*/ 605902 h 866136"/>
                <a:gd name="connsiteX5-585" fmla="*/ 214328 w 2543256"/>
                <a:gd name="connsiteY5-586" fmla="*/ 757978 h 866136"/>
                <a:gd name="connsiteX6-587" fmla="*/ 417150 w 2543256"/>
                <a:gd name="connsiteY6-588" fmla="*/ 811144 h 866136"/>
                <a:gd name="connsiteX7-589" fmla="*/ 780795 w 2543256"/>
                <a:gd name="connsiteY7-590" fmla="*/ 866136 h 866136"/>
                <a:gd name="connsiteX8-591" fmla="*/ 2543256 w 2543256"/>
                <a:gd name="connsiteY8-592" fmla="*/ 549707 h 866136"/>
                <a:gd name="connsiteX0-593" fmla="*/ 2543256 w 2543256"/>
                <a:gd name="connsiteY0-594" fmla="*/ 549707 h 866136"/>
                <a:gd name="connsiteX1-595" fmla="*/ 2532991 w 2543256"/>
                <a:gd name="connsiteY1-596" fmla="*/ 463283 h 866136"/>
                <a:gd name="connsiteX2-597" fmla="*/ 2256763 w 2543256"/>
                <a:gd name="connsiteY2-598" fmla="*/ 144027 h 866136"/>
                <a:gd name="connsiteX3-599" fmla="*/ 1882910 w 2543256"/>
                <a:gd name="connsiteY3-600" fmla="*/ 112041 h 866136"/>
                <a:gd name="connsiteX4-601" fmla="*/ 20300 w 2543256"/>
                <a:gd name="connsiteY4-602" fmla="*/ 605902 h 866136"/>
                <a:gd name="connsiteX5-603" fmla="*/ 214328 w 2543256"/>
                <a:gd name="connsiteY5-604" fmla="*/ 757978 h 866136"/>
                <a:gd name="connsiteX6-605" fmla="*/ 417150 w 2543256"/>
                <a:gd name="connsiteY6-606" fmla="*/ 811144 h 866136"/>
                <a:gd name="connsiteX7-607" fmla="*/ 780795 w 2543256"/>
                <a:gd name="connsiteY7-608" fmla="*/ 866136 h 866136"/>
                <a:gd name="connsiteX8-609" fmla="*/ 2543256 w 2543256"/>
                <a:gd name="connsiteY8-610" fmla="*/ 549707 h 866136"/>
                <a:gd name="connsiteX0-611" fmla="*/ 2543256 w 2543256"/>
                <a:gd name="connsiteY0-612" fmla="*/ 549707 h 866136"/>
                <a:gd name="connsiteX1-613" fmla="*/ 2532991 w 2543256"/>
                <a:gd name="connsiteY1-614" fmla="*/ 463283 h 866136"/>
                <a:gd name="connsiteX2-615" fmla="*/ 2256763 w 2543256"/>
                <a:gd name="connsiteY2-616" fmla="*/ 144027 h 866136"/>
                <a:gd name="connsiteX3-617" fmla="*/ 1882910 w 2543256"/>
                <a:gd name="connsiteY3-618" fmla="*/ 112041 h 866136"/>
                <a:gd name="connsiteX4-619" fmla="*/ 20300 w 2543256"/>
                <a:gd name="connsiteY4-620" fmla="*/ 605902 h 866136"/>
                <a:gd name="connsiteX5-621" fmla="*/ 214328 w 2543256"/>
                <a:gd name="connsiteY5-622" fmla="*/ 757978 h 866136"/>
                <a:gd name="connsiteX6-623" fmla="*/ 417150 w 2543256"/>
                <a:gd name="connsiteY6-624" fmla="*/ 811144 h 866136"/>
                <a:gd name="connsiteX7-625" fmla="*/ 780795 w 2543256"/>
                <a:gd name="connsiteY7-626" fmla="*/ 866136 h 866136"/>
                <a:gd name="connsiteX8-627" fmla="*/ 2543256 w 2543256"/>
                <a:gd name="connsiteY8-628" fmla="*/ 549707 h 866136"/>
                <a:gd name="connsiteX0-629" fmla="*/ 2543256 w 2543256"/>
                <a:gd name="connsiteY0-630" fmla="*/ 549707 h 866136"/>
                <a:gd name="connsiteX1-631" fmla="*/ 2532991 w 2543256"/>
                <a:gd name="connsiteY1-632" fmla="*/ 463283 h 866136"/>
                <a:gd name="connsiteX2-633" fmla="*/ 2256763 w 2543256"/>
                <a:gd name="connsiteY2-634" fmla="*/ 144027 h 866136"/>
                <a:gd name="connsiteX3-635" fmla="*/ 1882910 w 2543256"/>
                <a:gd name="connsiteY3-636" fmla="*/ 112041 h 866136"/>
                <a:gd name="connsiteX4-637" fmla="*/ 20300 w 2543256"/>
                <a:gd name="connsiteY4-638" fmla="*/ 605902 h 866136"/>
                <a:gd name="connsiteX5-639" fmla="*/ 214328 w 2543256"/>
                <a:gd name="connsiteY5-640" fmla="*/ 757978 h 866136"/>
                <a:gd name="connsiteX6-641" fmla="*/ 417150 w 2543256"/>
                <a:gd name="connsiteY6-642" fmla="*/ 811144 h 866136"/>
                <a:gd name="connsiteX7-643" fmla="*/ 780795 w 2543256"/>
                <a:gd name="connsiteY7-644" fmla="*/ 866136 h 866136"/>
                <a:gd name="connsiteX8-645" fmla="*/ 2543256 w 2543256"/>
                <a:gd name="connsiteY8-646" fmla="*/ 549707 h 866136"/>
                <a:gd name="connsiteX0-647" fmla="*/ 2543256 w 2543256"/>
                <a:gd name="connsiteY0-648" fmla="*/ 549707 h 866136"/>
                <a:gd name="connsiteX1-649" fmla="*/ 2532991 w 2543256"/>
                <a:gd name="connsiteY1-650" fmla="*/ 463283 h 866136"/>
                <a:gd name="connsiteX2-651" fmla="*/ 2256763 w 2543256"/>
                <a:gd name="connsiteY2-652" fmla="*/ 144027 h 866136"/>
                <a:gd name="connsiteX3-653" fmla="*/ 1882910 w 2543256"/>
                <a:gd name="connsiteY3-654" fmla="*/ 112041 h 866136"/>
                <a:gd name="connsiteX4-655" fmla="*/ 20300 w 2543256"/>
                <a:gd name="connsiteY4-656" fmla="*/ 605902 h 866136"/>
                <a:gd name="connsiteX5-657" fmla="*/ 214328 w 2543256"/>
                <a:gd name="connsiteY5-658" fmla="*/ 757978 h 866136"/>
                <a:gd name="connsiteX6-659" fmla="*/ 417150 w 2543256"/>
                <a:gd name="connsiteY6-660" fmla="*/ 811144 h 866136"/>
                <a:gd name="connsiteX7-661" fmla="*/ 780795 w 2543256"/>
                <a:gd name="connsiteY7-662" fmla="*/ 866136 h 866136"/>
                <a:gd name="connsiteX8-663" fmla="*/ 2543256 w 2543256"/>
                <a:gd name="connsiteY8-664" fmla="*/ 549707 h 866136"/>
                <a:gd name="connsiteX0-665" fmla="*/ 2541215 w 2541215"/>
                <a:gd name="connsiteY0-666" fmla="*/ 549707 h 866136"/>
                <a:gd name="connsiteX1-667" fmla="*/ 2530950 w 2541215"/>
                <a:gd name="connsiteY1-668" fmla="*/ 463283 h 866136"/>
                <a:gd name="connsiteX2-669" fmla="*/ 2254722 w 2541215"/>
                <a:gd name="connsiteY2-670" fmla="*/ 144027 h 866136"/>
                <a:gd name="connsiteX3-671" fmla="*/ 1880869 w 2541215"/>
                <a:gd name="connsiteY3-672" fmla="*/ 112041 h 866136"/>
                <a:gd name="connsiteX4-673" fmla="*/ 18259 w 2541215"/>
                <a:gd name="connsiteY4-674" fmla="*/ 605902 h 866136"/>
                <a:gd name="connsiteX5-675" fmla="*/ 212287 w 2541215"/>
                <a:gd name="connsiteY5-676" fmla="*/ 757978 h 866136"/>
                <a:gd name="connsiteX6-677" fmla="*/ 415109 w 2541215"/>
                <a:gd name="connsiteY6-678" fmla="*/ 811144 h 866136"/>
                <a:gd name="connsiteX7-679" fmla="*/ 778754 w 2541215"/>
                <a:gd name="connsiteY7-680" fmla="*/ 866136 h 866136"/>
                <a:gd name="connsiteX8-681" fmla="*/ 2541215 w 2541215"/>
                <a:gd name="connsiteY8-682" fmla="*/ 549707 h 866136"/>
                <a:gd name="connsiteX0-683" fmla="*/ 2558963 w 2558963"/>
                <a:gd name="connsiteY0-684" fmla="*/ 549707 h 866136"/>
                <a:gd name="connsiteX1-685" fmla="*/ 2548698 w 2558963"/>
                <a:gd name="connsiteY1-686" fmla="*/ 463283 h 866136"/>
                <a:gd name="connsiteX2-687" fmla="*/ 2272470 w 2558963"/>
                <a:gd name="connsiteY2-688" fmla="*/ 144027 h 866136"/>
                <a:gd name="connsiteX3-689" fmla="*/ 1898617 w 2558963"/>
                <a:gd name="connsiteY3-690" fmla="*/ 112041 h 866136"/>
                <a:gd name="connsiteX4-691" fmla="*/ 17625 w 2558963"/>
                <a:gd name="connsiteY4-692" fmla="*/ 634788 h 866136"/>
                <a:gd name="connsiteX5-693" fmla="*/ 230035 w 2558963"/>
                <a:gd name="connsiteY5-694" fmla="*/ 757978 h 866136"/>
                <a:gd name="connsiteX6-695" fmla="*/ 432857 w 2558963"/>
                <a:gd name="connsiteY6-696" fmla="*/ 811144 h 866136"/>
                <a:gd name="connsiteX7-697" fmla="*/ 796502 w 2558963"/>
                <a:gd name="connsiteY7-698" fmla="*/ 866136 h 866136"/>
                <a:gd name="connsiteX8-699" fmla="*/ 2558963 w 2558963"/>
                <a:gd name="connsiteY8-700" fmla="*/ 549707 h 866136"/>
                <a:gd name="connsiteX0-701" fmla="*/ 2541472 w 2541472"/>
                <a:gd name="connsiteY0-702" fmla="*/ 549707 h 866136"/>
                <a:gd name="connsiteX1-703" fmla="*/ 2531207 w 2541472"/>
                <a:gd name="connsiteY1-704" fmla="*/ 463283 h 866136"/>
                <a:gd name="connsiteX2-705" fmla="*/ 2254979 w 2541472"/>
                <a:gd name="connsiteY2-706" fmla="*/ 144027 h 866136"/>
                <a:gd name="connsiteX3-707" fmla="*/ 1881126 w 2541472"/>
                <a:gd name="connsiteY3-708" fmla="*/ 112041 h 866136"/>
                <a:gd name="connsiteX4-709" fmla="*/ 134 w 2541472"/>
                <a:gd name="connsiteY4-710" fmla="*/ 634788 h 866136"/>
                <a:gd name="connsiteX5-711" fmla="*/ 212544 w 2541472"/>
                <a:gd name="connsiteY5-712" fmla="*/ 757978 h 866136"/>
                <a:gd name="connsiteX6-713" fmla="*/ 415366 w 2541472"/>
                <a:gd name="connsiteY6-714" fmla="*/ 811144 h 866136"/>
                <a:gd name="connsiteX7-715" fmla="*/ 779011 w 2541472"/>
                <a:gd name="connsiteY7-716" fmla="*/ 866136 h 866136"/>
                <a:gd name="connsiteX8-717" fmla="*/ 2541472 w 2541472"/>
                <a:gd name="connsiteY8-718" fmla="*/ 549707 h 866136"/>
                <a:gd name="connsiteX0-719" fmla="*/ 2546723 w 2546723"/>
                <a:gd name="connsiteY0-720" fmla="*/ 549707 h 866136"/>
                <a:gd name="connsiteX1-721" fmla="*/ 2536458 w 2546723"/>
                <a:gd name="connsiteY1-722" fmla="*/ 463283 h 866136"/>
                <a:gd name="connsiteX2-723" fmla="*/ 2260230 w 2546723"/>
                <a:gd name="connsiteY2-724" fmla="*/ 144027 h 866136"/>
                <a:gd name="connsiteX3-725" fmla="*/ 1886377 w 2546723"/>
                <a:gd name="connsiteY3-726" fmla="*/ 112041 h 866136"/>
                <a:gd name="connsiteX4-727" fmla="*/ 133 w 2546723"/>
                <a:gd name="connsiteY4-728" fmla="*/ 637414 h 866136"/>
                <a:gd name="connsiteX5-729" fmla="*/ 217795 w 2546723"/>
                <a:gd name="connsiteY5-730" fmla="*/ 757978 h 866136"/>
                <a:gd name="connsiteX6-731" fmla="*/ 420617 w 2546723"/>
                <a:gd name="connsiteY6-732" fmla="*/ 811144 h 866136"/>
                <a:gd name="connsiteX7-733" fmla="*/ 784262 w 2546723"/>
                <a:gd name="connsiteY7-734" fmla="*/ 866136 h 866136"/>
                <a:gd name="connsiteX8-735" fmla="*/ 2546723 w 2546723"/>
                <a:gd name="connsiteY8-736" fmla="*/ 549707 h 866136"/>
                <a:gd name="connsiteX0-737" fmla="*/ 2546955 w 2546955"/>
                <a:gd name="connsiteY0-738" fmla="*/ 549707 h 866136"/>
                <a:gd name="connsiteX1-739" fmla="*/ 2536690 w 2546955"/>
                <a:gd name="connsiteY1-740" fmla="*/ 463283 h 866136"/>
                <a:gd name="connsiteX2-741" fmla="*/ 2260462 w 2546955"/>
                <a:gd name="connsiteY2-742" fmla="*/ 144027 h 866136"/>
                <a:gd name="connsiteX3-743" fmla="*/ 1886609 w 2546955"/>
                <a:gd name="connsiteY3-744" fmla="*/ 112041 h 866136"/>
                <a:gd name="connsiteX4-745" fmla="*/ 365 w 2546955"/>
                <a:gd name="connsiteY4-746" fmla="*/ 637414 h 866136"/>
                <a:gd name="connsiteX5-747" fmla="*/ 218027 w 2546955"/>
                <a:gd name="connsiteY5-748" fmla="*/ 757978 h 866136"/>
                <a:gd name="connsiteX6-749" fmla="*/ 420849 w 2546955"/>
                <a:gd name="connsiteY6-750" fmla="*/ 811144 h 866136"/>
                <a:gd name="connsiteX7-751" fmla="*/ 784494 w 2546955"/>
                <a:gd name="connsiteY7-752" fmla="*/ 866136 h 866136"/>
                <a:gd name="connsiteX8-753" fmla="*/ 2546955 w 2546955"/>
                <a:gd name="connsiteY8-754" fmla="*/ 549707 h 866136"/>
                <a:gd name="connsiteX0-755" fmla="*/ 2546955 w 2546955"/>
                <a:gd name="connsiteY0-756" fmla="*/ 549707 h 866136"/>
                <a:gd name="connsiteX1-757" fmla="*/ 2536690 w 2546955"/>
                <a:gd name="connsiteY1-758" fmla="*/ 463283 h 866136"/>
                <a:gd name="connsiteX2-759" fmla="*/ 2260462 w 2546955"/>
                <a:gd name="connsiteY2-760" fmla="*/ 144027 h 866136"/>
                <a:gd name="connsiteX3-761" fmla="*/ 1886609 w 2546955"/>
                <a:gd name="connsiteY3-762" fmla="*/ 112041 h 866136"/>
                <a:gd name="connsiteX4-763" fmla="*/ 365 w 2546955"/>
                <a:gd name="connsiteY4-764" fmla="*/ 637414 h 866136"/>
                <a:gd name="connsiteX5-765" fmla="*/ 218027 w 2546955"/>
                <a:gd name="connsiteY5-766" fmla="*/ 757978 h 866136"/>
                <a:gd name="connsiteX6-767" fmla="*/ 420849 w 2546955"/>
                <a:gd name="connsiteY6-768" fmla="*/ 811144 h 866136"/>
                <a:gd name="connsiteX7-769" fmla="*/ 784494 w 2546955"/>
                <a:gd name="connsiteY7-770" fmla="*/ 866136 h 866136"/>
                <a:gd name="connsiteX8-771" fmla="*/ 2546955 w 2546955"/>
                <a:gd name="connsiteY8-772" fmla="*/ 549707 h 866136"/>
                <a:gd name="connsiteX0-773" fmla="*/ 2546596 w 2546596"/>
                <a:gd name="connsiteY0-774" fmla="*/ 645758 h 962187"/>
                <a:gd name="connsiteX1-775" fmla="*/ 2536331 w 2546596"/>
                <a:gd name="connsiteY1-776" fmla="*/ 559334 h 962187"/>
                <a:gd name="connsiteX2-777" fmla="*/ 2260103 w 2546596"/>
                <a:gd name="connsiteY2-778" fmla="*/ 240078 h 962187"/>
                <a:gd name="connsiteX3-779" fmla="*/ 1886250 w 2546596"/>
                <a:gd name="connsiteY3-780" fmla="*/ 208092 h 962187"/>
                <a:gd name="connsiteX4-781" fmla="*/ 6 w 2546596"/>
                <a:gd name="connsiteY4-782" fmla="*/ 733465 h 962187"/>
                <a:gd name="connsiteX5-783" fmla="*/ 217668 w 2546596"/>
                <a:gd name="connsiteY5-784" fmla="*/ 854029 h 962187"/>
                <a:gd name="connsiteX6-785" fmla="*/ 420490 w 2546596"/>
                <a:gd name="connsiteY6-786" fmla="*/ 907195 h 962187"/>
                <a:gd name="connsiteX7-787" fmla="*/ 784135 w 2546596"/>
                <a:gd name="connsiteY7-788" fmla="*/ 962187 h 962187"/>
                <a:gd name="connsiteX8-789" fmla="*/ 2546596 w 2546596"/>
                <a:gd name="connsiteY8-790" fmla="*/ 645758 h 962187"/>
                <a:gd name="connsiteX0-791" fmla="*/ 2546596 w 2546596"/>
                <a:gd name="connsiteY0-792" fmla="*/ 645758 h 962187"/>
                <a:gd name="connsiteX1-793" fmla="*/ 2536331 w 2546596"/>
                <a:gd name="connsiteY1-794" fmla="*/ 559334 h 962187"/>
                <a:gd name="connsiteX2-795" fmla="*/ 2260103 w 2546596"/>
                <a:gd name="connsiteY2-796" fmla="*/ 240078 h 962187"/>
                <a:gd name="connsiteX3-797" fmla="*/ 1886250 w 2546596"/>
                <a:gd name="connsiteY3-798" fmla="*/ 208092 h 962187"/>
                <a:gd name="connsiteX4-799" fmla="*/ 6 w 2546596"/>
                <a:gd name="connsiteY4-800" fmla="*/ 733465 h 962187"/>
                <a:gd name="connsiteX5-801" fmla="*/ 217668 w 2546596"/>
                <a:gd name="connsiteY5-802" fmla="*/ 854029 h 962187"/>
                <a:gd name="connsiteX6-803" fmla="*/ 420490 w 2546596"/>
                <a:gd name="connsiteY6-804" fmla="*/ 907195 h 962187"/>
                <a:gd name="connsiteX7-805" fmla="*/ 784135 w 2546596"/>
                <a:gd name="connsiteY7-806" fmla="*/ 962187 h 962187"/>
                <a:gd name="connsiteX8-807" fmla="*/ 2546596 w 2546596"/>
                <a:gd name="connsiteY8-808" fmla="*/ 645758 h 962187"/>
                <a:gd name="connsiteX0-809" fmla="*/ 2546596 w 2546596"/>
                <a:gd name="connsiteY0-810" fmla="*/ 993646 h 1310075"/>
                <a:gd name="connsiteX1-811" fmla="*/ 2536331 w 2546596"/>
                <a:gd name="connsiteY1-812" fmla="*/ 907222 h 1310075"/>
                <a:gd name="connsiteX2-813" fmla="*/ 1586651 w 2546596"/>
                <a:gd name="connsiteY2-814" fmla="*/ 56829 h 1310075"/>
                <a:gd name="connsiteX3-815" fmla="*/ 1886250 w 2546596"/>
                <a:gd name="connsiteY3-816" fmla="*/ 555980 h 1310075"/>
                <a:gd name="connsiteX4-817" fmla="*/ 6 w 2546596"/>
                <a:gd name="connsiteY4-818" fmla="*/ 1081353 h 1310075"/>
                <a:gd name="connsiteX5-819" fmla="*/ 217668 w 2546596"/>
                <a:gd name="connsiteY5-820" fmla="*/ 1201917 h 1310075"/>
                <a:gd name="connsiteX6-821" fmla="*/ 420490 w 2546596"/>
                <a:gd name="connsiteY6-822" fmla="*/ 1255083 h 1310075"/>
                <a:gd name="connsiteX7-823" fmla="*/ 784135 w 2546596"/>
                <a:gd name="connsiteY7-824" fmla="*/ 1310075 h 1310075"/>
                <a:gd name="connsiteX8-825" fmla="*/ 2546596 w 2546596"/>
                <a:gd name="connsiteY8-826" fmla="*/ 993646 h 1310075"/>
                <a:gd name="connsiteX0-827" fmla="*/ 2566086 w 2566086"/>
                <a:gd name="connsiteY0-828" fmla="*/ 1034749 h 1351178"/>
                <a:gd name="connsiteX1-829" fmla="*/ 2555821 w 2566086"/>
                <a:gd name="connsiteY1-830" fmla="*/ 948325 h 1351178"/>
                <a:gd name="connsiteX2-831" fmla="*/ 1606141 w 2566086"/>
                <a:gd name="connsiteY2-832" fmla="*/ 97932 h 1351178"/>
                <a:gd name="connsiteX3-833" fmla="*/ 932411 w 2566086"/>
                <a:gd name="connsiteY3-834" fmla="*/ 233673 h 1351178"/>
                <a:gd name="connsiteX4-835" fmla="*/ 19496 w 2566086"/>
                <a:gd name="connsiteY4-836" fmla="*/ 1122456 h 1351178"/>
                <a:gd name="connsiteX5-837" fmla="*/ 237158 w 2566086"/>
                <a:gd name="connsiteY5-838" fmla="*/ 1243020 h 1351178"/>
                <a:gd name="connsiteX6-839" fmla="*/ 439980 w 2566086"/>
                <a:gd name="connsiteY6-840" fmla="*/ 1296186 h 1351178"/>
                <a:gd name="connsiteX7-841" fmla="*/ 803625 w 2566086"/>
                <a:gd name="connsiteY7-842" fmla="*/ 1351178 h 1351178"/>
                <a:gd name="connsiteX8-843" fmla="*/ 2566086 w 2566086"/>
                <a:gd name="connsiteY8-844" fmla="*/ 1034749 h 1351178"/>
                <a:gd name="connsiteX0-845" fmla="*/ 2566086 w 2566086"/>
                <a:gd name="connsiteY0-846" fmla="*/ 1029458 h 1345887"/>
                <a:gd name="connsiteX1-847" fmla="*/ 2555821 w 2566086"/>
                <a:gd name="connsiteY1-848" fmla="*/ 943034 h 1345887"/>
                <a:gd name="connsiteX2-849" fmla="*/ 1274604 w 2566086"/>
                <a:gd name="connsiteY2-850" fmla="*/ 99206 h 1345887"/>
                <a:gd name="connsiteX3-851" fmla="*/ 932411 w 2566086"/>
                <a:gd name="connsiteY3-852" fmla="*/ 228382 h 1345887"/>
                <a:gd name="connsiteX4-853" fmla="*/ 19496 w 2566086"/>
                <a:gd name="connsiteY4-854" fmla="*/ 1117165 h 1345887"/>
                <a:gd name="connsiteX5-855" fmla="*/ 237158 w 2566086"/>
                <a:gd name="connsiteY5-856" fmla="*/ 1237729 h 1345887"/>
                <a:gd name="connsiteX6-857" fmla="*/ 439980 w 2566086"/>
                <a:gd name="connsiteY6-858" fmla="*/ 1290895 h 1345887"/>
                <a:gd name="connsiteX7-859" fmla="*/ 803625 w 2566086"/>
                <a:gd name="connsiteY7-860" fmla="*/ 1345887 h 1345887"/>
                <a:gd name="connsiteX8-861" fmla="*/ 2566086 w 2566086"/>
                <a:gd name="connsiteY8-862" fmla="*/ 1029458 h 1345887"/>
                <a:gd name="connsiteX0-863" fmla="*/ 2564021 w 2564021"/>
                <a:gd name="connsiteY0-864" fmla="*/ 1048476 h 1364905"/>
                <a:gd name="connsiteX1-865" fmla="*/ 2553756 w 2564021"/>
                <a:gd name="connsiteY1-866" fmla="*/ 962052 h 1364905"/>
                <a:gd name="connsiteX2-867" fmla="*/ 1272539 w 2564021"/>
                <a:gd name="connsiteY2-868" fmla="*/ 118224 h 1364905"/>
                <a:gd name="connsiteX3-869" fmla="*/ 884390 w 2564021"/>
                <a:gd name="connsiteY3-870" fmla="*/ 165336 h 1364905"/>
                <a:gd name="connsiteX4-871" fmla="*/ 17431 w 2564021"/>
                <a:gd name="connsiteY4-872" fmla="*/ 1136183 h 1364905"/>
                <a:gd name="connsiteX5-873" fmla="*/ 235093 w 2564021"/>
                <a:gd name="connsiteY5-874" fmla="*/ 1256747 h 1364905"/>
                <a:gd name="connsiteX6-875" fmla="*/ 437915 w 2564021"/>
                <a:gd name="connsiteY6-876" fmla="*/ 1309913 h 1364905"/>
                <a:gd name="connsiteX7-877" fmla="*/ 801560 w 2564021"/>
                <a:gd name="connsiteY7-878" fmla="*/ 1364905 h 1364905"/>
                <a:gd name="connsiteX8-879" fmla="*/ 2564021 w 2564021"/>
                <a:gd name="connsiteY8-880" fmla="*/ 1048476 h 1364905"/>
                <a:gd name="connsiteX0-881" fmla="*/ 2564021 w 2564021"/>
                <a:gd name="connsiteY0-882" fmla="*/ 1048476 h 1364905"/>
                <a:gd name="connsiteX1-883" fmla="*/ 2553756 w 2564021"/>
                <a:gd name="connsiteY1-884" fmla="*/ 962052 h 1364905"/>
                <a:gd name="connsiteX2-885" fmla="*/ 1272539 w 2564021"/>
                <a:gd name="connsiteY2-886" fmla="*/ 118224 h 1364905"/>
                <a:gd name="connsiteX3-887" fmla="*/ 884390 w 2564021"/>
                <a:gd name="connsiteY3-888" fmla="*/ 165336 h 1364905"/>
                <a:gd name="connsiteX4-889" fmla="*/ 17431 w 2564021"/>
                <a:gd name="connsiteY4-890" fmla="*/ 1136183 h 1364905"/>
                <a:gd name="connsiteX5-891" fmla="*/ 235093 w 2564021"/>
                <a:gd name="connsiteY5-892" fmla="*/ 1256747 h 1364905"/>
                <a:gd name="connsiteX6-893" fmla="*/ 437915 w 2564021"/>
                <a:gd name="connsiteY6-894" fmla="*/ 1309913 h 1364905"/>
                <a:gd name="connsiteX7-895" fmla="*/ 801560 w 2564021"/>
                <a:gd name="connsiteY7-896" fmla="*/ 1364905 h 1364905"/>
                <a:gd name="connsiteX8-897" fmla="*/ 2564021 w 2564021"/>
                <a:gd name="connsiteY8-898" fmla="*/ 1048476 h 1364905"/>
                <a:gd name="connsiteX0-899" fmla="*/ 2564021 w 2564021"/>
                <a:gd name="connsiteY0-900" fmla="*/ 1048476 h 1364905"/>
                <a:gd name="connsiteX1-901" fmla="*/ 2553756 w 2564021"/>
                <a:gd name="connsiteY1-902" fmla="*/ 962052 h 1364905"/>
                <a:gd name="connsiteX2-903" fmla="*/ 1272539 w 2564021"/>
                <a:gd name="connsiteY2-904" fmla="*/ 118224 h 1364905"/>
                <a:gd name="connsiteX3-905" fmla="*/ 884390 w 2564021"/>
                <a:gd name="connsiteY3-906" fmla="*/ 165336 h 1364905"/>
                <a:gd name="connsiteX4-907" fmla="*/ 17431 w 2564021"/>
                <a:gd name="connsiteY4-908" fmla="*/ 1136183 h 1364905"/>
                <a:gd name="connsiteX5-909" fmla="*/ 235093 w 2564021"/>
                <a:gd name="connsiteY5-910" fmla="*/ 1256747 h 1364905"/>
                <a:gd name="connsiteX6-911" fmla="*/ 437915 w 2564021"/>
                <a:gd name="connsiteY6-912" fmla="*/ 1309913 h 1364905"/>
                <a:gd name="connsiteX7-913" fmla="*/ 801560 w 2564021"/>
                <a:gd name="connsiteY7-914" fmla="*/ 1364905 h 1364905"/>
                <a:gd name="connsiteX8-915" fmla="*/ 2564021 w 2564021"/>
                <a:gd name="connsiteY8-916" fmla="*/ 1048476 h 1364905"/>
                <a:gd name="connsiteX0-917" fmla="*/ 2549521 w 2549521"/>
                <a:gd name="connsiteY0-918" fmla="*/ 1048476 h 1364905"/>
                <a:gd name="connsiteX1-919" fmla="*/ 2539256 w 2549521"/>
                <a:gd name="connsiteY1-920" fmla="*/ 962052 h 1364905"/>
                <a:gd name="connsiteX2-921" fmla="*/ 1258039 w 2549521"/>
                <a:gd name="connsiteY2-922" fmla="*/ 118224 h 1364905"/>
                <a:gd name="connsiteX3-923" fmla="*/ 869890 w 2549521"/>
                <a:gd name="connsiteY3-924" fmla="*/ 165336 h 1364905"/>
                <a:gd name="connsiteX4-925" fmla="*/ 2931 w 2549521"/>
                <a:gd name="connsiteY4-926" fmla="*/ 1136183 h 1364905"/>
                <a:gd name="connsiteX5-927" fmla="*/ 220593 w 2549521"/>
                <a:gd name="connsiteY5-928" fmla="*/ 1256747 h 1364905"/>
                <a:gd name="connsiteX6-929" fmla="*/ 423415 w 2549521"/>
                <a:gd name="connsiteY6-930" fmla="*/ 1309913 h 1364905"/>
                <a:gd name="connsiteX7-931" fmla="*/ 787060 w 2549521"/>
                <a:gd name="connsiteY7-932" fmla="*/ 1364905 h 1364905"/>
                <a:gd name="connsiteX8-933" fmla="*/ 2549521 w 2549521"/>
                <a:gd name="connsiteY8-934" fmla="*/ 1048476 h 1364905"/>
                <a:gd name="connsiteX0-935" fmla="*/ 2549521 w 2549521"/>
                <a:gd name="connsiteY0-936" fmla="*/ 1048476 h 1364905"/>
                <a:gd name="connsiteX1-937" fmla="*/ 2539256 w 2549521"/>
                <a:gd name="connsiteY1-938" fmla="*/ 962052 h 1364905"/>
                <a:gd name="connsiteX2-939" fmla="*/ 1258039 w 2549521"/>
                <a:gd name="connsiteY2-940" fmla="*/ 118224 h 1364905"/>
                <a:gd name="connsiteX3-941" fmla="*/ 869890 w 2549521"/>
                <a:gd name="connsiteY3-942" fmla="*/ 165336 h 1364905"/>
                <a:gd name="connsiteX4-943" fmla="*/ 2931 w 2549521"/>
                <a:gd name="connsiteY4-944" fmla="*/ 1136183 h 1364905"/>
                <a:gd name="connsiteX5-945" fmla="*/ 220593 w 2549521"/>
                <a:gd name="connsiteY5-946" fmla="*/ 1256747 h 1364905"/>
                <a:gd name="connsiteX6-947" fmla="*/ 423415 w 2549521"/>
                <a:gd name="connsiteY6-948" fmla="*/ 1309913 h 1364905"/>
                <a:gd name="connsiteX7-949" fmla="*/ 787060 w 2549521"/>
                <a:gd name="connsiteY7-950" fmla="*/ 1364905 h 1364905"/>
                <a:gd name="connsiteX8-951" fmla="*/ 2549521 w 2549521"/>
                <a:gd name="connsiteY8-952" fmla="*/ 1048476 h 1364905"/>
                <a:gd name="connsiteX0-953" fmla="*/ 2549521 w 2549521"/>
                <a:gd name="connsiteY0-954" fmla="*/ 1057650 h 1374079"/>
                <a:gd name="connsiteX1-955" fmla="*/ 2539256 w 2549521"/>
                <a:gd name="connsiteY1-956" fmla="*/ 971226 h 1374079"/>
                <a:gd name="connsiteX2-957" fmla="*/ 1258039 w 2549521"/>
                <a:gd name="connsiteY2-958" fmla="*/ 127398 h 1374079"/>
                <a:gd name="connsiteX3-959" fmla="*/ 1071513 w 2549521"/>
                <a:gd name="connsiteY3-960" fmla="*/ 8275 h 1374079"/>
                <a:gd name="connsiteX4-961" fmla="*/ 869890 w 2549521"/>
                <a:gd name="connsiteY4-962" fmla="*/ 174510 h 1374079"/>
                <a:gd name="connsiteX5-963" fmla="*/ 2931 w 2549521"/>
                <a:gd name="connsiteY5-964" fmla="*/ 1145357 h 1374079"/>
                <a:gd name="connsiteX6-965" fmla="*/ 220593 w 2549521"/>
                <a:gd name="connsiteY6-966" fmla="*/ 1265921 h 1374079"/>
                <a:gd name="connsiteX7-967" fmla="*/ 423415 w 2549521"/>
                <a:gd name="connsiteY7-968" fmla="*/ 1319087 h 1374079"/>
                <a:gd name="connsiteX8-969" fmla="*/ 787060 w 2549521"/>
                <a:gd name="connsiteY8-970" fmla="*/ 1374079 h 1374079"/>
                <a:gd name="connsiteX9" fmla="*/ 2549521 w 2549521"/>
                <a:gd name="connsiteY9" fmla="*/ 1057650 h 1374079"/>
                <a:gd name="connsiteX0-971" fmla="*/ 2549521 w 2549521"/>
                <a:gd name="connsiteY0-972" fmla="*/ 994784 h 1311213"/>
                <a:gd name="connsiteX1-973" fmla="*/ 2539256 w 2549521"/>
                <a:gd name="connsiteY1-974" fmla="*/ 908360 h 1311213"/>
                <a:gd name="connsiteX2-975" fmla="*/ 1258039 w 2549521"/>
                <a:gd name="connsiteY2-976" fmla="*/ 64532 h 1311213"/>
                <a:gd name="connsiteX3-977" fmla="*/ 1229075 w 2549521"/>
                <a:gd name="connsiteY3-978" fmla="*/ 100345 h 1311213"/>
                <a:gd name="connsiteX4-979" fmla="*/ 869890 w 2549521"/>
                <a:gd name="connsiteY4-980" fmla="*/ 111644 h 1311213"/>
                <a:gd name="connsiteX5-981" fmla="*/ 2931 w 2549521"/>
                <a:gd name="connsiteY5-982" fmla="*/ 1082491 h 1311213"/>
                <a:gd name="connsiteX6-983" fmla="*/ 220593 w 2549521"/>
                <a:gd name="connsiteY6-984" fmla="*/ 1203055 h 1311213"/>
                <a:gd name="connsiteX7-985" fmla="*/ 423415 w 2549521"/>
                <a:gd name="connsiteY7-986" fmla="*/ 1256221 h 1311213"/>
                <a:gd name="connsiteX8-987" fmla="*/ 787060 w 2549521"/>
                <a:gd name="connsiteY8-988" fmla="*/ 1311213 h 1311213"/>
                <a:gd name="connsiteX9-989" fmla="*/ 2549521 w 2549521"/>
                <a:gd name="connsiteY9-990" fmla="*/ 994784 h 1311213"/>
                <a:gd name="connsiteX0-991" fmla="*/ 2549521 w 2549521"/>
                <a:gd name="connsiteY0-992" fmla="*/ 994299 h 1310728"/>
                <a:gd name="connsiteX1-993" fmla="*/ 2539256 w 2549521"/>
                <a:gd name="connsiteY1-994" fmla="*/ 907875 h 1310728"/>
                <a:gd name="connsiteX2-995" fmla="*/ 1258039 w 2549521"/>
                <a:gd name="connsiteY2-996" fmla="*/ 64047 h 1310728"/>
                <a:gd name="connsiteX3-997" fmla="*/ 1229075 w 2549521"/>
                <a:gd name="connsiteY3-998" fmla="*/ 99860 h 1310728"/>
                <a:gd name="connsiteX4-999" fmla="*/ 869890 w 2549521"/>
                <a:gd name="connsiteY4-1000" fmla="*/ 111159 h 1310728"/>
                <a:gd name="connsiteX5-1001" fmla="*/ 2931 w 2549521"/>
                <a:gd name="connsiteY5-1002" fmla="*/ 1082006 h 1310728"/>
                <a:gd name="connsiteX6-1003" fmla="*/ 220593 w 2549521"/>
                <a:gd name="connsiteY6-1004" fmla="*/ 1202570 h 1310728"/>
                <a:gd name="connsiteX7-1005" fmla="*/ 423415 w 2549521"/>
                <a:gd name="connsiteY7-1006" fmla="*/ 1255736 h 1310728"/>
                <a:gd name="connsiteX8-1007" fmla="*/ 787060 w 2549521"/>
                <a:gd name="connsiteY8-1008" fmla="*/ 1310728 h 1310728"/>
                <a:gd name="connsiteX9-1009" fmla="*/ 2549521 w 2549521"/>
                <a:gd name="connsiteY9-1010" fmla="*/ 994299 h 1310728"/>
                <a:gd name="connsiteX0-1011" fmla="*/ 2549521 w 2549521"/>
                <a:gd name="connsiteY0-1012" fmla="*/ 969181 h 1285610"/>
                <a:gd name="connsiteX1-1013" fmla="*/ 2539256 w 2549521"/>
                <a:gd name="connsiteY1-1014" fmla="*/ 882757 h 1285610"/>
                <a:gd name="connsiteX2-1015" fmla="*/ 1258039 w 2549521"/>
                <a:gd name="connsiteY2-1016" fmla="*/ 38929 h 1285610"/>
                <a:gd name="connsiteX3-1017" fmla="*/ 1229075 w 2549521"/>
                <a:gd name="connsiteY3-1018" fmla="*/ 74742 h 1285610"/>
                <a:gd name="connsiteX4-1019" fmla="*/ 869890 w 2549521"/>
                <a:gd name="connsiteY4-1020" fmla="*/ 86041 h 1285610"/>
                <a:gd name="connsiteX5-1021" fmla="*/ 2931 w 2549521"/>
                <a:gd name="connsiteY5-1022" fmla="*/ 1056888 h 1285610"/>
                <a:gd name="connsiteX6-1023" fmla="*/ 220593 w 2549521"/>
                <a:gd name="connsiteY6-1024" fmla="*/ 1177452 h 1285610"/>
                <a:gd name="connsiteX7-1025" fmla="*/ 423415 w 2549521"/>
                <a:gd name="connsiteY7-1026" fmla="*/ 1230618 h 1285610"/>
                <a:gd name="connsiteX8-1027" fmla="*/ 787060 w 2549521"/>
                <a:gd name="connsiteY8-1028" fmla="*/ 1285610 h 1285610"/>
                <a:gd name="connsiteX9-1029" fmla="*/ 2549521 w 2549521"/>
                <a:gd name="connsiteY9-1030" fmla="*/ 969181 h 1285610"/>
                <a:gd name="connsiteX0-1031" fmla="*/ 2549521 w 2549521"/>
                <a:gd name="connsiteY0-1032" fmla="*/ 969181 h 1285610"/>
                <a:gd name="connsiteX1-1033" fmla="*/ 2539256 w 2549521"/>
                <a:gd name="connsiteY1-1034" fmla="*/ 882757 h 1285610"/>
                <a:gd name="connsiteX2-1035" fmla="*/ 1258039 w 2549521"/>
                <a:gd name="connsiteY2-1036" fmla="*/ 38929 h 1285610"/>
                <a:gd name="connsiteX3-1037" fmla="*/ 1229075 w 2549521"/>
                <a:gd name="connsiteY3-1038" fmla="*/ 74742 h 1285610"/>
                <a:gd name="connsiteX4-1039" fmla="*/ 869890 w 2549521"/>
                <a:gd name="connsiteY4-1040" fmla="*/ 86041 h 1285610"/>
                <a:gd name="connsiteX5-1041" fmla="*/ 2931 w 2549521"/>
                <a:gd name="connsiteY5-1042" fmla="*/ 1056888 h 1285610"/>
                <a:gd name="connsiteX6-1043" fmla="*/ 220593 w 2549521"/>
                <a:gd name="connsiteY6-1044" fmla="*/ 1177452 h 1285610"/>
                <a:gd name="connsiteX7-1045" fmla="*/ 423415 w 2549521"/>
                <a:gd name="connsiteY7-1046" fmla="*/ 1230618 h 1285610"/>
                <a:gd name="connsiteX8-1047" fmla="*/ 787060 w 2549521"/>
                <a:gd name="connsiteY8-1048" fmla="*/ 1285610 h 1285610"/>
                <a:gd name="connsiteX9-1049" fmla="*/ 2549521 w 2549521"/>
                <a:gd name="connsiteY9-1050" fmla="*/ 969181 h 1285610"/>
                <a:gd name="connsiteX0-1051" fmla="*/ 2549521 w 2549521"/>
                <a:gd name="connsiteY0-1052" fmla="*/ 969181 h 1285610"/>
                <a:gd name="connsiteX1-1053" fmla="*/ 2539256 w 2549521"/>
                <a:gd name="connsiteY1-1054" fmla="*/ 882757 h 1285610"/>
                <a:gd name="connsiteX2-1055" fmla="*/ 1258039 w 2549521"/>
                <a:gd name="connsiteY2-1056" fmla="*/ 38929 h 1285610"/>
                <a:gd name="connsiteX3-1057" fmla="*/ 1223823 w 2549521"/>
                <a:gd name="connsiteY3-1058" fmla="*/ 74742 h 1285610"/>
                <a:gd name="connsiteX4-1059" fmla="*/ 869890 w 2549521"/>
                <a:gd name="connsiteY4-1060" fmla="*/ 86041 h 1285610"/>
                <a:gd name="connsiteX5-1061" fmla="*/ 2931 w 2549521"/>
                <a:gd name="connsiteY5-1062" fmla="*/ 1056888 h 1285610"/>
                <a:gd name="connsiteX6-1063" fmla="*/ 220593 w 2549521"/>
                <a:gd name="connsiteY6-1064" fmla="*/ 1177452 h 1285610"/>
                <a:gd name="connsiteX7-1065" fmla="*/ 423415 w 2549521"/>
                <a:gd name="connsiteY7-1066" fmla="*/ 1230618 h 1285610"/>
                <a:gd name="connsiteX8-1067" fmla="*/ 787060 w 2549521"/>
                <a:gd name="connsiteY8-1068" fmla="*/ 1285610 h 1285610"/>
                <a:gd name="connsiteX9-1069" fmla="*/ 2549521 w 2549521"/>
                <a:gd name="connsiteY9-1070" fmla="*/ 969181 h 1285610"/>
                <a:gd name="connsiteX0-1071" fmla="*/ 2549521 w 2549521"/>
                <a:gd name="connsiteY0-1072" fmla="*/ 969181 h 1285610"/>
                <a:gd name="connsiteX1-1073" fmla="*/ 2539256 w 2549521"/>
                <a:gd name="connsiteY1-1074" fmla="*/ 882757 h 1285610"/>
                <a:gd name="connsiteX2-1075" fmla="*/ 1258039 w 2549521"/>
                <a:gd name="connsiteY2-1076" fmla="*/ 38929 h 1285610"/>
                <a:gd name="connsiteX3-1077" fmla="*/ 1223823 w 2549521"/>
                <a:gd name="connsiteY3-1078" fmla="*/ 74742 h 1285610"/>
                <a:gd name="connsiteX4-1079" fmla="*/ 869890 w 2549521"/>
                <a:gd name="connsiteY4-1080" fmla="*/ 86041 h 1285610"/>
                <a:gd name="connsiteX5-1081" fmla="*/ 2931 w 2549521"/>
                <a:gd name="connsiteY5-1082" fmla="*/ 1056888 h 1285610"/>
                <a:gd name="connsiteX6-1083" fmla="*/ 220593 w 2549521"/>
                <a:gd name="connsiteY6-1084" fmla="*/ 1177452 h 1285610"/>
                <a:gd name="connsiteX7-1085" fmla="*/ 423415 w 2549521"/>
                <a:gd name="connsiteY7-1086" fmla="*/ 1230618 h 1285610"/>
                <a:gd name="connsiteX8-1087" fmla="*/ 787060 w 2549521"/>
                <a:gd name="connsiteY8-1088" fmla="*/ 1285610 h 1285610"/>
                <a:gd name="connsiteX9-1089" fmla="*/ 2549521 w 2549521"/>
                <a:gd name="connsiteY9-1090" fmla="*/ 969181 h 1285610"/>
                <a:gd name="connsiteX0-1091" fmla="*/ 2549521 w 2549521"/>
                <a:gd name="connsiteY0-1092" fmla="*/ 990863 h 1307292"/>
                <a:gd name="connsiteX1-1093" fmla="*/ 2539256 w 2549521"/>
                <a:gd name="connsiteY1-1094" fmla="*/ 904439 h 1307292"/>
                <a:gd name="connsiteX2-1095" fmla="*/ 1258039 w 2549521"/>
                <a:gd name="connsiteY2-1096" fmla="*/ 60611 h 1307292"/>
                <a:gd name="connsiteX3-1097" fmla="*/ 1223823 w 2549521"/>
                <a:gd name="connsiteY3-1098" fmla="*/ 96424 h 1307292"/>
                <a:gd name="connsiteX4-1099" fmla="*/ 1015053 w 2549521"/>
                <a:gd name="connsiteY4-1100" fmla="*/ 22895 h 1307292"/>
                <a:gd name="connsiteX5-1101" fmla="*/ 869890 w 2549521"/>
                <a:gd name="connsiteY5-1102" fmla="*/ 107723 h 1307292"/>
                <a:gd name="connsiteX6-1103" fmla="*/ 2931 w 2549521"/>
                <a:gd name="connsiteY6-1104" fmla="*/ 1078570 h 1307292"/>
                <a:gd name="connsiteX7-1105" fmla="*/ 220593 w 2549521"/>
                <a:gd name="connsiteY7-1106" fmla="*/ 1199134 h 1307292"/>
                <a:gd name="connsiteX8-1107" fmla="*/ 423415 w 2549521"/>
                <a:gd name="connsiteY8-1108" fmla="*/ 1252300 h 1307292"/>
                <a:gd name="connsiteX9-1109" fmla="*/ 787060 w 2549521"/>
                <a:gd name="connsiteY9-1110" fmla="*/ 1307292 h 1307292"/>
                <a:gd name="connsiteX10" fmla="*/ 2549521 w 2549521"/>
                <a:gd name="connsiteY10" fmla="*/ 990863 h 1307292"/>
                <a:gd name="connsiteX0-1111" fmla="*/ 2549521 w 2549521"/>
                <a:gd name="connsiteY0-1112" fmla="*/ 958188 h 1274617"/>
                <a:gd name="connsiteX1-1113" fmla="*/ 2539256 w 2549521"/>
                <a:gd name="connsiteY1-1114" fmla="*/ 871764 h 1274617"/>
                <a:gd name="connsiteX2-1115" fmla="*/ 1258039 w 2549521"/>
                <a:gd name="connsiteY2-1116" fmla="*/ 27936 h 1274617"/>
                <a:gd name="connsiteX3-1117" fmla="*/ 1223823 w 2549521"/>
                <a:gd name="connsiteY3-1118" fmla="*/ 63749 h 1274617"/>
                <a:gd name="connsiteX4-1119" fmla="*/ 1033435 w 2549521"/>
                <a:gd name="connsiteY4-1120" fmla="*/ 86070 h 1274617"/>
                <a:gd name="connsiteX5-1121" fmla="*/ 869890 w 2549521"/>
                <a:gd name="connsiteY5-1122" fmla="*/ 75048 h 1274617"/>
                <a:gd name="connsiteX6-1123" fmla="*/ 2931 w 2549521"/>
                <a:gd name="connsiteY6-1124" fmla="*/ 1045895 h 1274617"/>
                <a:gd name="connsiteX7-1125" fmla="*/ 220593 w 2549521"/>
                <a:gd name="connsiteY7-1126" fmla="*/ 1166459 h 1274617"/>
                <a:gd name="connsiteX8-1127" fmla="*/ 423415 w 2549521"/>
                <a:gd name="connsiteY8-1128" fmla="*/ 1219625 h 1274617"/>
                <a:gd name="connsiteX9-1129" fmla="*/ 787060 w 2549521"/>
                <a:gd name="connsiteY9-1130" fmla="*/ 1274617 h 1274617"/>
                <a:gd name="connsiteX10-1131" fmla="*/ 2549521 w 2549521"/>
                <a:gd name="connsiteY10-1132" fmla="*/ 958188 h 1274617"/>
                <a:gd name="connsiteX0-1133" fmla="*/ 2549521 w 2549521"/>
                <a:gd name="connsiteY0-1134" fmla="*/ 955286 h 1271715"/>
                <a:gd name="connsiteX1-1135" fmla="*/ 2539256 w 2549521"/>
                <a:gd name="connsiteY1-1136" fmla="*/ 868862 h 1271715"/>
                <a:gd name="connsiteX2-1137" fmla="*/ 1258039 w 2549521"/>
                <a:gd name="connsiteY2-1138" fmla="*/ 25034 h 1271715"/>
                <a:gd name="connsiteX3-1139" fmla="*/ 1223823 w 2549521"/>
                <a:gd name="connsiteY3-1140" fmla="*/ 60847 h 1271715"/>
                <a:gd name="connsiteX4-1141" fmla="*/ 1033435 w 2549521"/>
                <a:gd name="connsiteY4-1142" fmla="*/ 83168 h 1271715"/>
                <a:gd name="connsiteX5-1143" fmla="*/ 869890 w 2549521"/>
                <a:gd name="connsiteY5-1144" fmla="*/ 72146 h 1271715"/>
                <a:gd name="connsiteX6-1145" fmla="*/ 2931 w 2549521"/>
                <a:gd name="connsiteY6-1146" fmla="*/ 1042993 h 1271715"/>
                <a:gd name="connsiteX7-1147" fmla="*/ 220593 w 2549521"/>
                <a:gd name="connsiteY7-1148" fmla="*/ 1163557 h 1271715"/>
                <a:gd name="connsiteX8-1149" fmla="*/ 423415 w 2549521"/>
                <a:gd name="connsiteY8-1150" fmla="*/ 1216723 h 1271715"/>
                <a:gd name="connsiteX9-1151" fmla="*/ 787060 w 2549521"/>
                <a:gd name="connsiteY9-1152" fmla="*/ 1271715 h 1271715"/>
                <a:gd name="connsiteX10-1153" fmla="*/ 2549521 w 2549521"/>
                <a:gd name="connsiteY10-1154" fmla="*/ 955286 h 1271715"/>
                <a:gd name="connsiteX0-1155" fmla="*/ 2549521 w 2549521"/>
                <a:gd name="connsiteY0-1156" fmla="*/ 955286 h 1271715"/>
                <a:gd name="connsiteX1-1157" fmla="*/ 2539256 w 2549521"/>
                <a:gd name="connsiteY1-1158" fmla="*/ 868862 h 1271715"/>
                <a:gd name="connsiteX2-1159" fmla="*/ 1258039 w 2549521"/>
                <a:gd name="connsiteY2-1160" fmla="*/ 25034 h 1271715"/>
                <a:gd name="connsiteX3-1161" fmla="*/ 1223823 w 2549521"/>
                <a:gd name="connsiteY3-1162" fmla="*/ 60847 h 1271715"/>
                <a:gd name="connsiteX4-1163" fmla="*/ 1033435 w 2549521"/>
                <a:gd name="connsiteY4-1164" fmla="*/ 83168 h 1271715"/>
                <a:gd name="connsiteX5-1165" fmla="*/ 869890 w 2549521"/>
                <a:gd name="connsiteY5-1166" fmla="*/ 72146 h 1271715"/>
                <a:gd name="connsiteX6-1167" fmla="*/ 2931 w 2549521"/>
                <a:gd name="connsiteY6-1168" fmla="*/ 1042993 h 1271715"/>
                <a:gd name="connsiteX7-1169" fmla="*/ 220593 w 2549521"/>
                <a:gd name="connsiteY7-1170" fmla="*/ 1163557 h 1271715"/>
                <a:gd name="connsiteX8-1171" fmla="*/ 423415 w 2549521"/>
                <a:gd name="connsiteY8-1172" fmla="*/ 1216723 h 1271715"/>
                <a:gd name="connsiteX9-1173" fmla="*/ 787060 w 2549521"/>
                <a:gd name="connsiteY9-1174" fmla="*/ 1271715 h 1271715"/>
                <a:gd name="connsiteX10-1175" fmla="*/ 2549521 w 2549521"/>
                <a:gd name="connsiteY10-1176" fmla="*/ 955286 h 1271715"/>
                <a:gd name="connsiteX0-1177" fmla="*/ 2549521 w 2549521"/>
                <a:gd name="connsiteY0-1178" fmla="*/ 962740 h 1279169"/>
                <a:gd name="connsiteX1-1179" fmla="*/ 2539256 w 2549521"/>
                <a:gd name="connsiteY1-1180" fmla="*/ 876316 h 1279169"/>
                <a:gd name="connsiteX2-1181" fmla="*/ 1258039 w 2549521"/>
                <a:gd name="connsiteY2-1182" fmla="*/ 32488 h 1279169"/>
                <a:gd name="connsiteX3-1183" fmla="*/ 1223823 w 2549521"/>
                <a:gd name="connsiteY3-1184" fmla="*/ 68301 h 1279169"/>
                <a:gd name="connsiteX4-1185" fmla="*/ 1033435 w 2549521"/>
                <a:gd name="connsiteY4-1186" fmla="*/ 90622 h 1279169"/>
                <a:gd name="connsiteX5-1187" fmla="*/ 869890 w 2549521"/>
                <a:gd name="connsiteY5-1188" fmla="*/ 79600 h 1279169"/>
                <a:gd name="connsiteX6-1189" fmla="*/ 2931 w 2549521"/>
                <a:gd name="connsiteY6-1190" fmla="*/ 1050447 h 1279169"/>
                <a:gd name="connsiteX7-1191" fmla="*/ 220593 w 2549521"/>
                <a:gd name="connsiteY7-1192" fmla="*/ 1171011 h 1279169"/>
                <a:gd name="connsiteX8-1193" fmla="*/ 423415 w 2549521"/>
                <a:gd name="connsiteY8-1194" fmla="*/ 1224177 h 1279169"/>
                <a:gd name="connsiteX9-1195" fmla="*/ 787060 w 2549521"/>
                <a:gd name="connsiteY9-1196" fmla="*/ 1279169 h 1279169"/>
                <a:gd name="connsiteX10-1197" fmla="*/ 2549521 w 2549521"/>
                <a:gd name="connsiteY10-1198" fmla="*/ 962740 h 1279169"/>
                <a:gd name="connsiteX0-1199" fmla="*/ 2549558 w 2549558"/>
                <a:gd name="connsiteY0-1200" fmla="*/ 966624 h 1283053"/>
                <a:gd name="connsiteX1-1201" fmla="*/ 2539293 w 2549558"/>
                <a:gd name="connsiteY1-1202" fmla="*/ 880200 h 1283053"/>
                <a:gd name="connsiteX2-1203" fmla="*/ 1258076 w 2549558"/>
                <a:gd name="connsiteY2-1204" fmla="*/ 36372 h 1283053"/>
                <a:gd name="connsiteX3-1205" fmla="*/ 1223860 w 2549558"/>
                <a:gd name="connsiteY3-1206" fmla="*/ 72185 h 1283053"/>
                <a:gd name="connsiteX4-1207" fmla="*/ 1033472 w 2549558"/>
                <a:gd name="connsiteY4-1208" fmla="*/ 94506 h 1283053"/>
                <a:gd name="connsiteX5-1209" fmla="*/ 859423 w 2549558"/>
                <a:gd name="connsiteY5-1210" fmla="*/ 78232 h 1283053"/>
                <a:gd name="connsiteX6-1211" fmla="*/ 2968 w 2549558"/>
                <a:gd name="connsiteY6-1212" fmla="*/ 1054331 h 1283053"/>
                <a:gd name="connsiteX7-1213" fmla="*/ 220630 w 2549558"/>
                <a:gd name="connsiteY7-1214" fmla="*/ 1174895 h 1283053"/>
                <a:gd name="connsiteX8-1215" fmla="*/ 423452 w 2549558"/>
                <a:gd name="connsiteY8-1216" fmla="*/ 1228061 h 1283053"/>
                <a:gd name="connsiteX9-1217" fmla="*/ 787097 w 2549558"/>
                <a:gd name="connsiteY9-1218" fmla="*/ 1283053 h 1283053"/>
                <a:gd name="connsiteX10-1219" fmla="*/ 2549558 w 2549558"/>
                <a:gd name="connsiteY10-1220" fmla="*/ 966624 h 1283053"/>
                <a:gd name="connsiteX0-1221" fmla="*/ 2549558 w 2549558"/>
                <a:gd name="connsiteY0-1222" fmla="*/ 930459 h 1246888"/>
                <a:gd name="connsiteX1-1223" fmla="*/ 2539293 w 2549558"/>
                <a:gd name="connsiteY1-1224" fmla="*/ 844035 h 1246888"/>
                <a:gd name="connsiteX2-1225" fmla="*/ 1258076 w 2549558"/>
                <a:gd name="connsiteY2-1226" fmla="*/ 207 h 1246888"/>
                <a:gd name="connsiteX3-1227" fmla="*/ 1223860 w 2549558"/>
                <a:gd name="connsiteY3-1228" fmla="*/ 36020 h 1246888"/>
                <a:gd name="connsiteX4-1229" fmla="*/ 1033472 w 2549558"/>
                <a:gd name="connsiteY4-1230" fmla="*/ 58341 h 1246888"/>
                <a:gd name="connsiteX5-1231" fmla="*/ 859423 w 2549558"/>
                <a:gd name="connsiteY5-1232" fmla="*/ 42067 h 1246888"/>
                <a:gd name="connsiteX6-1233" fmla="*/ 2968 w 2549558"/>
                <a:gd name="connsiteY6-1234" fmla="*/ 1018166 h 1246888"/>
                <a:gd name="connsiteX7-1235" fmla="*/ 220630 w 2549558"/>
                <a:gd name="connsiteY7-1236" fmla="*/ 1138730 h 1246888"/>
                <a:gd name="connsiteX8-1237" fmla="*/ 423452 w 2549558"/>
                <a:gd name="connsiteY8-1238" fmla="*/ 1191896 h 1246888"/>
                <a:gd name="connsiteX9-1239" fmla="*/ 787097 w 2549558"/>
                <a:gd name="connsiteY9-1240" fmla="*/ 1246888 h 1246888"/>
                <a:gd name="connsiteX10-1241" fmla="*/ 2549558 w 2549558"/>
                <a:gd name="connsiteY10-1242" fmla="*/ 930459 h 1246888"/>
                <a:gd name="connsiteX0-1243" fmla="*/ 2549028 w 2549028"/>
                <a:gd name="connsiteY0-1244" fmla="*/ 930459 h 1246888"/>
                <a:gd name="connsiteX1-1245" fmla="*/ 2538763 w 2549028"/>
                <a:gd name="connsiteY1-1246" fmla="*/ 844035 h 1246888"/>
                <a:gd name="connsiteX2-1247" fmla="*/ 1257546 w 2549028"/>
                <a:gd name="connsiteY2-1248" fmla="*/ 207 h 1246888"/>
                <a:gd name="connsiteX3-1249" fmla="*/ 1223330 w 2549028"/>
                <a:gd name="connsiteY3-1250" fmla="*/ 36020 h 1246888"/>
                <a:gd name="connsiteX4-1251" fmla="*/ 1032942 w 2549028"/>
                <a:gd name="connsiteY4-1252" fmla="*/ 58341 h 1246888"/>
                <a:gd name="connsiteX5-1253" fmla="*/ 858893 w 2549028"/>
                <a:gd name="connsiteY5-1254" fmla="*/ 42067 h 1246888"/>
                <a:gd name="connsiteX6-1255" fmla="*/ 2438 w 2549028"/>
                <a:gd name="connsiteY6-1256" fmla="*/ 1018166 h 1246888"/>
                <a:gd name="connsiteX7-1257" fmla="*/ 220100 w 2549028"/>
                <a:gd name="connsiteY7-1258" fmla="*/ 1138730 h 1246888"/>
                <a:gd name="connsiteX8-1259" fmla="*/ 422922 w 2549028"/>
                <a:gd name="connsiteY8-1260" fmla="*/ 1191896 h 1246888"/>
                <a:gd name="connsiteX9-1261" fmla="*/ 786567 w 2549028"/>
                <a:gd name="connsiteY9-1262" fmla="*/ 1246888 h 1246888"/>
                <a:gd name="connsiteX10-1263" fmla="*/ 2549028 w 2549028"/>
                <a:gd name="connsiteY10-1264" fmla="*/ 930459 h 1246888"/>
                <a:gd name="connsiteX0-1265" fmla="*/ 2546590 w 2546590"/>
                <a:gd name="connsiteY0-1266" fmla="*/ 930459 h 1246888"/>
                <a:gd name="connsiteX1-1267" fmla="*/ 2536325 w 2546590"/>
                <a:gd name="connsiteY1-1268" fmla="*/ 844035 h 1246888"/>
                <a:gd name="connsiteX2-1269" fmla="*/ 1255108 w 2546590"/>
                <a:gd name="connsiteY2-1270" fmla="*/ 207 h 1246888"/>
                <a:gd name="connsiteX3-1271" fmla="*/ 1220892 w 2546590"/>
                <a:gd name="connsiteY3-1272" fmla="*/ 36020 h 1246888"/>
                <a:gd name="connsiteX4-1273" fmla="*/ 1030504 w 2546590"/>
                <a:gd name="connsiteY4-1274" fmla="*/ 58341 h 1246888"/>
                <a:gd name="connsiteX5-1275" fmla="*/ 856455 w 2546590"/>
                <a:gd name="connsiteY5-1276" fmla="*/ 42067 h 1246888"/>
                <a:gd name="connsiteX6-1277" fmla="*/ 772824 w 2546590"/>
                <a:gd name="connsiteY6-1278" fmla="*/ 163054 h 1246888"/>
                <a:gd name="connsiteX7-1279" fmla="*/ 0 w 2546590"/>
                <a:gd name="connsiteY7-1280" fmla="*/ 1018166 h 1246888"/>
                <a:gd name="connsiteX8-1281" fmla="*/ 217662 w 2546590"/>
                <a:gd name="connsiteY8-1282" fmla="*/ 1138730 h 1246888"/>
                <a:gd name="connsiteX9-1283" fmla="*/ 420484 w 2546590"/>
                <a:gd name="connsiteY9-1284" fmla="*/ 1191896 h 1246888"/>
                <a:gd name="connsiteX10-1285" fmla="*/ 784129 w 2546590"/>
                <a:gd name="connsiteY10-1286" fmla="*/ 1246888 h 1246888"/>
                <a:gd name="connsiteX11" fmla="*/ 2546590 w 2546590"/>
                <a:gd name="connsiteY11" fmla="*/ 930459 h 1246888"/>
                <a:gd name="connsiteX0-1287" fmla="*/ 2546590 w 2546590"/>
                <a:gd name="connsiteY0-1288" fmla="*/ 930459 h 1246888"/>
                <a:gd name="connsiteX1-1289" fmla="*/ 2536325 w 2546590"/>
                <a:gd name="connsiteY1-1290" fmla="*/ 844035 h 1246888"/>
                <a:gd name="connsiteX2-1291" fmla="*/ 1255108 w 2546590"/>
                <a:gd name="connsiteY2-1292" fmla="*/ 207 h 1246888"/>
                <a:gd name="connsiteX3-1293" fmla="*/ 1220892 w 2546590"/>
                <a:gd name="connsiteY3-1294" fmla="*/ 36020 h 1246888"/>
                <a:gd name="connsiteX4-1295" fmla="*/ 1030504 w 2546590"/>
                <a:gd name="connsiteY4-1296" fmla="*/ 58341 h 1246888"/>
                <a:gd name="connsiteX5-1297" fmla="*/ 856455 w 2546590"/>
                <a:gd name="connsiteY5-1298" fmla="*/ 42067 h 1246888"/>
                <a:gd name="connsiteX6-1299" fmla="*/ 687478 w 2546590"/>
                <a:gd name="connsiteY6-1300" fmla="*/ 92479 h 1246888"/>
                <a:gd name="connsiteX7-1301" fmla="*/ 0 w 2546590"/>
                <a:gd name="connsiteY7-1302" fmla="*/ 1018166 h 1246888"/>
                <a:gd name="connsiteX8-1303" fmla="*/ 217662 w 2546590"/>
                <a:gd name="connsiteY8-1304" fmla="*/ 1138730 h 1246888"/>
                <a:gd name="connsiteX9-1305" fmla="*/ 420484 w 2546590"/>
                <a:gd name="connsiteY9-1306" fmla="*/ 1191896 h 1246888"/>
                <a:gd name="connsiteX10-1307" fmla="*/ 784129 w 2546590"/>
                <a:gd name="connsiteY10-1308" fmla="*/ 1246888 h 1246888"/>
                <a:gd name="connsiteX11-1309" fmla="*/ 2546590 w 2546590"/>
                <a:gd name="connsiteY11-1310" fmla="*/ 930459 h 1246888"/>
                <a:gd name="connsiteX0-1311" fmla="*/ 2546590 w 2546590"/>
                <a:gd name="connsiteY0-1312" fmla="*/ 930459 h 1246888"/>
                <a:gd name="connsiteX1-1313" fmla="*/ 2536325 w 2546590"/>
                <a:gd name="connsiteY1-1314" fmla="*/ 844035 h 1246888"/>
                <a:gd name="connsiteX2-1315" fmla="*/ 1255108 w 2546590"/>
                <a:gd name="connsiteY2-1316" fmla="*/ 207 h 1246888"/>
                <a:gd name="connsiteX3-1317" fmla="*/ 1220892 w 2546590"/>
                <a:gd name="connsiteY3-1318" fmla="*/ 36020 h 1246888"/>
                <a:gd name="connsiteX4-1319" fmla="*/ 1030504 w 2546590"/>
                <a:gd name="connsiteY4-1320" fmla="*/ 58341 h 1246888"/>
                <a:gd name="connsiteX5-1321" fmla="*/ 856455 w 2546590"/>
                <a:gd name="connsiteY5-1322" fmla="*/ 42067 h 1246888"/>
                <a:gd name="connsiteX6-1323" fmla="*/ 687478 w 2546590"/>
                <a:gd name="connsiteY6-1324" fmla="*/ 92479 h 1246888"/>
                <a:gd name="connsiteX7-1325" fmla="*/ 0 w 2546590"/>
                <a:gd name="connsiteY7-1326" fmla="*/ 1018166 h 1246888"/>
                <a:gd name="connsiteX8-1327" fmla="*/ 217662 w 2546590"/>
                <a:gd name="connsiteY8-1328" fmla="*/ 1138730 h 1246888"/>
                <a:gd name="connsiteX9-1329" fmla="*/ 420484 w 2546590"/>
                <a:gd name="connsiteY9-1330" fmla="*/ 1191896 h 1246888"/>
                <a:gd name="connsiteX10-1331" fmla="*/ 784129 w 2546590"/>
                <a:gd name="connsiteY10-1332" fmla="*/ 1246888 h 1246888"/>
                <a:gd name="connsiteX11-1333" fmla="*/ 2546590 w 2546590"/>
                <a:gd name="connsiteY11-1334" fmla="*/ 930459 h 1246888"/>
                <a:gd name="connsiteX0-1335" fmla="*/ 2546590 w 2546590"/>
                <a:gd name="connsiteY0-1336" fmla="*/ 930459 h 1246888"/>
                <a:gd name="connsiteX1-1337" fmla="*/ 2536325 w 2546590"/>
                <a:gd name="connsiteY1-1338" fmla="*/ 844035 h 1246888"/>
                <a:gd name="connsiteX2-1339" fmla="*/ 1255108 w 2546590"/>
                <a:gd name="connsiteY2-1340" fmla="*/ 207 h 1246888"/>
                <a:gd name="connsiteX3-1341" fmla="*/ 1220892 w 2546590"/>
                <a:gd name="connsiteY3-1342" fmla="*/ 36020 h 1246888"/>
                <a:gd name="connsiteX4-1343" fmla="*/ 1030504 w 2546590"/>
                <a:gd name="connsiteY4-1344" fmla="*/ 58341 h 1246888"/>
                <a:gd name="connsiteX5-1345" fmla="*/ 856455 w 2546590"/>
                <a:gd name="connsiteY5-1346" fmla="*/ 42067 h 1246888"/>
                <a:gd name="connsiteX6-1347" fmla="*/ 687478 w 2546590"/>
                <a:gd name="connsiteY6-1348" fmla="*/ 92479 h 1246888"/>
                <a:gd name="connsiteX7-1349" fmla="*/ 0 w 2546590"/>
                <a:gd name="connsiteY7-1350" fmla="*/ 1018166 h 1246888"/>
                <a:gd name="connsiteX8-1351" fmla="*/ 217662 w 2546590"/>
                <a:gd name="connsiteY8-1352" fmla="*/ 1138730 h 1246888"/>
                <a:gd name="connsiteX9-1353" fmla="*/ 420484 w 2546590"/>
                <a:gd name="connsiteY9-1354" fmla="*/ 1191896 h 1246888"/>
                <a:gd name="connsiteX10-1355" fmla="*/ 784129 w 2546590"/>
                <a:gd name="connsiteY10-1356" fmla="*/ 1246888 h 1246888"/>
                <a:gd name="connsiteX11-1357" fmla="*/ 2546590 w 2546590"/>
                <a:gd name="connsiteY11-1358" fmla="*/ 930459 h 1246888"/>
                <a:gd name="connsiteX0-1359" fmla="*/ 2546590 w 2546590"/>
                <a:gd name="connsiteY0-1360" fmla="*/ 930459 h 1246888"/>
                <a:gd name="connsiteX1-1361" fmla="*/ 2536325 w 2546590"/>
                <a:gd name="connsiteY1-1362" fmla="*/ 844035 h 1246888"/>
                <a:gd name="connsiteX2-1363" fmla="*/ 1255108 w 2546590"/>
                <a:gd name="connsiteY2-1364" fmla="*/ 207 h 1246888"/>
                <a:gd name="connsiteX3-1365" fmla="*/ 1220892 w 2546590"/>
                <a:gd name="connsiteY3-1366" fmla="*/ 36020 h 1246888"/>
                <a:gd name="connsiteX4-1367" fmla="*/ 1030504 w 2546590"/>
                <a:gd name="connsiteY4-1368" fmla="*/ 58341 h 1246888"/>
                <a:gd name="connsiteX5-1369" fmla="*/ 856455 w 2546590"/>
                <a:gd name="connsiteY5-1370" fmla="*/ 42067 h 1246888"/>
                <a:gd name="connsiteX6-1371" fmla="*/ 687478 w 2546590"/>
                <a:gd name="connsiteY6-1372" fmla="*/ 92479 h 1246888"/>
                <a:gd name="connsiteX7-1373" fmla="*/ 0 w 2546590"/>
                <a:gd name="connsiteY7-1374" fmla="*/ 1018166 h 1246888"/>
                <a:gd name="connsiteX8-1375" fmla="*/ 217662 w 2546590"/>
                <a:gd name="connsiteY8-1376" fmla="*/ 1138730 h 1246888"/>
                <a:gd name="connsiteX9-1377" fmla="*/ 420484 w 2546590"/>
                <a:gd name="connsiteY9-1378" fmla="*/ 1191896 h 1246888"/>
                <a:gd name="connsiteX10-1379" fmla="*/ 784129 w 2546590"/>
                <a:gd name="connsiteY10-1380" fmla="*/ 1246888 h 1246888"/>
                <a:gd name="connsiteX11-1381" fmla="*/ 2546590 w 2546590"/>
                <a:gd name="connsiteY11-1382" fmla="*/ 930459 h 1246888"/>
                <a:gd name="connsiteX0-1383" fmla="*/ 2546590 w 2546590"/>
                <a:gd name="connsiteY0-1384" fmla="*/ 930459 h 1246888"/>
                <a:gd name="connsiteX1-1385" fmla="*/ 2536325 w 2546590"/>
                <a:gd name="connsiteY1-1386" fmla="*/ 844035 h 1246888"/>
                <a:gd name="connsiteX2-1387" fmla="*/ 1255108 w 2546590"/>
                <a:gd name="connsiteY2-1388" fmla="*/ 207 h 1246888"/>
                <a:gd name="connsiteX3-1389" fmla="*/ 1220892 w 2546590"/>
                <a:gd name="connsiteY3-1390" fmla="*/ 36020 h 1246888"/>
                <a:gd name="connsiteX4-1391" fmla="*/ 1030504 w 2546590"/>
                <a:gd name="connsiteY4-1392" fmla="*/ 58341 h 1246888"/>
                <a:gd name="connsiteX5-1393" fmla="*/ 856455 w 2546590"/>
                <a:gd name="connsiteY5-1394" fmla="*/ 42067 h 1246888"/>
                <a:gd name="connsiteX6-1395" fmla="*/ 687478 w 2546590"/>
                <a:gd name="connsiteY6-1396" fmla="*/ 92479 h 1246888"/>
                <a:gd name="connsiteX7-1397" fmla="*/ 0 w 2546590"/>
                <a:gd name="connsiteY7-1398" fmla="*/ 1018166 h 1246888"/>
                <a:gd name="connsiteX8-1399" fmla="*/ 217662 w 2546590"/>
                <a:gd name="connsiteY8-1400" fmla="*/ 1138730 h 1246888"/>
                <a:gd name="connsiteX9-1401" fmla="*/ 420484 w 2546590"/>
                <a:gd name="connsiteY9-1402" fmla="*/ 1191896 h 1246888"/>
                <a:gd name="connsiteX10-1403" fmla="*/ 784129 w 2546590"/>
                <a:gd name="connsiteY10-1404" fmla="*/ 1246888 h 1246888"/>
                <a:gd name="connsiteX11-1405" fmla="*/ 2546590 w 2546590"/>
                <a:gd name="connsiteY11-1406" fmla="*/ 930459 h 1246888"/>
                <a:gd name="connsiteX0-1407" fmla="*/ 2546590 w 2546590"/>
                <a:gd name="connsiteY0-1408" fmla="*/ 930459 h 1246888"/>
                <a:gd name="connsiteX1-1409" fmla="*/ 2536325 w 2546590"/>
                <a:gd name="connsiteY1-1410" fmla="*/ 844035 h 1246888"/>
                <a:gd name="connsiteX2-1411" fmla="*/ 1255108 w 2546590"/>
                <a:gd name="connsiteY2-1412" fmla="*/ 207 h 1246888"/>
                <a:gd name="connsiteX3-1413" fmla="*/ 1220892 w 2546590"/>
                <a:gd name="connsiteY3-1414" fmla="*/ 36020 h 1246888"/>
                <a:gd name="connsiteX4-1415" fmla="*/ 1030504 w 2546590"/>
                <a:gd name="connsiteY4-1416" fmla="*/ 58341 h 1246888"/>
                <a:gd name="connsiteX5-1417" fmla="*/ 856455 w 2546590"/>
                <a:gd name="connsiteY5-1418" fmla="*/ 42067 h 1246888"/>
                <a:gd name="connsiteX6-1419" fmla="*/ 687478 w 2546590"/>
                <a:gd name="connsiteY6-1420" fmla="*/ 92479 h 1246888"/>
                <a:gd name="connsiteX7-1421" fmla="*/ 0 w 2546590"/>
                <a:gd name="connsiteY7-1422" fmla="*/ 1018166 h 1246888"/>
                <a:gd name="connsiteX8-1423" fmla="*/ 217662 w 2546590"/>
                <a:gd name="connsiteY8-1424" fmla="*/ 1138730 h 1246888"/>
                <a:gd name="connsiteX9-1425" fmla="*/ 420484 w 2546590"/>
                <a:gd name="connsiteY9-1426" fmla="*/ 1191896 h 1246888"/>
                <a:gd name="connsiteX10-1427" fmla="*/ 784129 w 2546590"/>
                <a:gd name="connsiteY10-1428" fmla="*/ 1246888 h 1246888"/>
                <a:gd name="connsiteX11-1429" fmla="*/ 2546590 w 2546590"/>
                <a:gd name="connsiteY11-1430" fmla="*/ 930459 h 1246888"/>
                <a:gd name="connsiteX0-1431" fmla="*/ 2546590 w 2546590"/>
                <a:gd name="connsiteY0-1432" fmla="*/ 930459 h 1246888"/>
                <a:gd name="connsiteX1-1433" fmla="*/ 2536325 w 2546590"/>
                <a:gd name="connsiteY1-1434" fmla="*/ 844035 h 1246888"/>
                <a:gd name="connsiteX2-1435" fmla="*/ 1255108 w 2546590"/>
                <a:gd name="connsiteY2-1436" fmla="*/ 207 h 1246888"/>
                <a:gd name="connsiteX3-1437" fmla="*/ 1220892 w 2546590"/>
                <a:gd name="connsiteY3-1438" fmla="*/ 36020 h 1246888"/>
                <a:gd name="connsiteX4-1439" fmla="*/ 1030504 w 2546590"/>
                <a:gd name="connsiteY4-1440" fmla="*/ 58341 h 1246888"/>
                <a:gd name="connsiteX5-1441" fmla="*/ 856455 w 2546590"/>
                <a:gd name="connsiteY5-1442" fmla="*/ 42067 h 1246888"/>
                <a:gd name="connsiteX6-1443" fmla="*/ 687478 w 2546590"/>
                <a:gd name="connsiteY6-1444" fmla="*/ 92479 h 1246888"/>
                <a:gd name="connsiteX7-1445" fmla="*/ 0 w 2546590"/>
                <a:gd name="connsiteY7-1446" fmla="*/ 1018166 h 1246888"/>
                <a:gd name="connsiteX8-1447" fmla="*/ 217662 w 2546590"/>
                <a:gd name="connsiteY8-1448" fmla="*/ 1138730 h 1246888"/>
                <a:gd name="connsiteX9-1449" fmla="*/ 420484 w 2546590"/>
                <a:gd name="connsiteY9-1450" fmla="*/ 1191896 h 1246888"/>
                <a:gd name="connsiteX10-1451" fmla="*/ 784129 w 2546590"/>
                <a:gd name="connsiteY10-1452" fmla="*/ 1246888 h 1246888"/>
                <a:gd name="connsiteX11-1453" fmla="*/ 2546590 w 2546590"/>
                <a:gd name="connsiteY11-1454" fmla="*/ 930459 h 1246888"/>
                <a:gd name="connsiteX0-1455" fmla="*/ 2546590 w 2546590"/>
                <a:gd name="connsiteY0-1456" fmla="*/ 930459 h 1246888"/>
                <a:gd name="connsiteX1-1457" fmla="*/ 2536325 w 2546590"/>
                <a:gd name="connsiteY1-1458" fmla="*/ 844035 h 1246888"/>
                <a:gd name="connsiteX2-1459" fmla="*/ 1255108 w 2546590"/>
                <a:gd name="connsiteY2-1460" fmla="*/ 207 h 1246888"/>
                <a:gd name="connsiteX3-1461" fmla="*/ 1220892 w 2546590"/>
                <a:gd name="connsiteY3-1462" fmla="*/ 36020 h 1246888"/>
                <a:gd name="connsiteX4-1463" fmla="*/ 1030504 w 2546590"/>
                <a:gd name="connsiteY4-1464" fmla="*/ 58341 h 1246888"/>
                <a:gd name="connsiteX5-1465" fmla="*/ 856455 w 2546590"/>
                <a:gd name="connsiteY5-1466" fmla="*/ 42067 h 1246888"/>
                <a:gd name="connsiteX6-1467" fmla="*/ 687478 w 2546590"/>
                <a:gd name="connsiteY6-1468" fmla="*/ 92479 h 1246888"/>
                <a:gd name="connsiteX7-1469" fmla="*/ 703890 w 2546590"/>
                <a:gd name="connsiteY7-1470" fmla="*/ 261531 h 1246888"/>
                <a:gd name="connsiteX8-1471" fmla="*/ 0 w 2546590"/>
                <a:gd name="connsiteY8-1472" fmla="*/ 1018166 h 1246888"/>
                <a:gd name="connsiteX9-1473" fmla="*/ 217662 w 2546590"/>
                <a:gd name="connsiteY9-1474" fmla="*/ 1138730 h 1246888"/>
                <a:gd name="connsiteX10-1475" fmla="*/ 420484 w 2546590"/>
                <a:gd name="connsiteY10-1476" fmla="*/ 1191896 h 1246888"/>
                <a:gd name="connsiteX11-1477" fmla="*/ 784129 w 2546590"/>
                <a:gd name="connsiteY11-1478" fmla="*/ 1246888 h 1246888"/>
                <a:gd name="connsiteX12" fmla="*/ 2546590 w 2546590"/>
                <a:gd name="connsiteY12" fmla="*/ 930459 h 1246888"/>
                <a:gd name="connsiteX0-1479" fmla="*/ 2546590 w 2546590"/>
                <a:gd name="connsiteY0-1480" fmla="*/ 930459 h 1246888"/>
                <a:gd name="connsiteX1-1481" fmla="*/ 2536325 w 2546590"/>
                <a:gd name="connsiteY1-1482" fmla="*/ 844035 h 1246888"/>
                <a:gd name="connsiteX2-1483" fmla="*/ 1255108 w 2546590"/>
                <a:gd name="connsiteY2-1484" fmla="*/ 207 h 1246888"/>
                <a:gd name="connsiteX3-1485" fmla="*/ 1220892 w 2546590"/>
                <a:gd name="connsiteY3-1486" fmla="*/ 36020 h 1246888"/>
                <a:gd name="connsiteX4-1487" fmla="*/ 1030504 w 2546590"/>
                <a:gd name="connsiteY4-1488" fmla="*/ 58341 h 1246888"/>
                <a:gd name="connsiteX5-1489" fmla="*/ 856455 w 2546590"/>
                <a:gd name="connsiteY5-1490" fmla="*/ 42067 h 1246888"/>
                <a:gd name="connsiteX6-1491" fmla="*/ 687478 w 2546590"/>
                <a:gd name="connsiteY6-1492" fmla="*/ 92479 h 1246888"/>
                <a:gd name="connsiteX7-1493" fmla="*/ 582436 w 2546590"/>
                <a:gd name="connsiteY7-1494" fmla="*/ 146642 h 1246888"/>
                <a:gd name="connsiteX8-1495" fmla="*/ 0 w 2546590"/>
                <a:gd name="connsiteY8-1496" fmla="*/ 1018166 h 1246888"/>
                <a:gd name="connsiteX9-1497" fmla="*/ 217662 w 2546590"/>
                <a:gd name="connsiteY9-1498" fmla="*/ 1138730 h 1246888"/>
                <a:gd name="connsiteX10-1499" fmla="*/ 420484 w 2546590"/>
                <a:gd name="connsiteY10-1500" fmla="*/ 1191896 h 1246888"/>
                <a:gd name="connsiteX11-1501" fmla="*/ 784129 w 2546590"/>
                <a:gd name="connsiteY11-1502" fmla="*/ 1246888 h 1246888"/>
                <a:gd name="connsiteX12-1503" fmla="*/ 2546590 w 2546590"/>
                <a:gd name="connsiteY12-1504" fmla="*/ 930459 h 1246888"/>
                <a:gd name="connsiteX0-1505" fmla="*/ 2546590 w 2546590"/>
                <a:gd name="connsiteY0-1506" fmla="*/ 930459 h 1246888"/>
                <a:gd name="connsiteX1-1507" fmla="*/ 2536325 w 2546590"/>
                <a:gd name="connsiteY1-1508" fmla="*/ 844035 h 1246888"/>
                <a:gd name="connsiteX2-1509" fmla="*/ 1255108 w 2546590"/>
                <a:gd name="connsiteY2-1510" fmla="*/ 207 h 1246888"/>
                <a:gd name="connsiteX3-1511" fmla="*/ 1220892 w 2546590"/>
                <a:gd name="connsiteY3-1512" fmla="*/ 36020 h 1246888"/>
                <a:gd name="connsiteX4-1513" fmla="*/ 1030504 w 2546590"/>
                <a:gd name="connsiteY4-1514" fmla="*/ 58341 h 1246888"/>
                <a:gd name="connsiteX5-1515" fmla="*/ 856455 w 2546590"/>
                <a:gd name="connsiteY5-1516" fmla="*/ 42067 h 1246888"/>
                <a:gd name="connsiteX6-1517" fmla="*/ 687478 w 2546590"/>
                <a:gd name="connsiteY6-1518" fmla="*/ 92479 h 1246888"/>
                <a:gd name="connsiteX7-1519" fmla="*/ 582436 w 2546590"/>
                <a:gd name="connsiteY7-1520" fmla="*/ 146642 h 1246888"/>
                <a:gd name="connsiteX8-1521" fmla="*/ 0 w 2546590"/>
                <a:gd name="connsiteY8-1522" fmla="*/ 1018166 h 1246888"/>
                <a:gd name="connsiteX9-1523" fmla="*/ 217662 w 2546590"/>
                <a:gd name="connsiteY9-1524" fmla="*/ 1138730 h 1246888"/>
                <a:gd name="connsiteX10-1525" fmla="*/ 420484 w 2546590"/>
                <a:gd name="connsiteY10-1526" fmla="*/ 1191896 h 1246888"/>
                <a:gd name="connsiteX11-1527" fmla="*/ 784129 w 2546590"/>
                <a:gd name="connsiteY11-1528" fmla="*/ 1246888 h 1246888"/>
                <a:gd name="connsiteX12-1529" fmla="*/ 2546590 w 2546590"/>
                <a:gd name="connsiteY12-1530" fmla="*/ 930459 h 1246888"/>
                <a:gd name="connsiteX0-1531" fmla="*/ 2546590 w 2546590"/>
                <a:gd name="connsiteY0-1532" fmla="*/ 930459 h 1246888"/>
                <a:gd name="connsiteX1-1533" fmla="*/ 2536325 w 2546590"/>
                <a:gd name="connsiteY1-1534" fmla="*/ 844035 h 1246888"/>
                <a:gd name="connsiteX2-1535" fmla="*/ 1255108 w 2546590"/>
                <a:gd name="connsiteY2-1536" fmla="*/ 207 h 1246888"/>
                <a:gd name="connsiteX3-1537" fmla="*/ 1220892 w 2546590"/>
                <a:gd name="connsiteY3-1538" fmla="*/ 36020 h 1246888"/>
                <a:gd name="connsiteX4-1539" fmla="*/ 1030504 w 2546590"/>
                <a:gd name="connsiteY4-1540" fmla="*/ 58341 h 1246888"/>
                <a:gd name="connsiteX5-1541" fmla="*/ 856455 w 2546590"/>
                <a:gd name="connsiteY5-1542" fmla="*/ 42067 h 1246888"/>
                <a:gd name="connsiteX6-1543" fmla="*/ 687478 w 2546590"/>
                <a:gd name="connsiteY6-1544" fmla="*/ 92479 h 1246888"/>
                <a:gd name="connsiteX7-1545" fmla="*/ 582436 w 2546590"/>
                <a:gd name="connsiteY7-1546" fmla="*/ 146642 h 1246888"/>
                <a:gd name="connsiteX8-1547" fmla="*/ 0 w 2546590"/>
                <a:gd name="connsiteY8-1548" fmla="*/ 1018166 h 1246888"/>
                <a:gd name="connsiteX9-1549" fmla="*/ 217662 w 2546590"/>
                <a:gd name="connsiteY9-1550" fmla="*/ 1138730 h 1246888"/>
                <a:gd name="connsiteX10-1551" fmla="*/ 420484 w 2546590"/>
                <a:gd name="connsiteY10-1552" fmla="*/ 1191896 h 1246888"/>
                <a:gd name="connsiteX11-1553" fmla="*/ 784129 w 2546590"/>
                <a:gd name="connsiteY11-1554" fmla="*/ 1246888 h 1246888"/>
                <a:gd name="connsiteX12-1555" fmla="*/ 2546590 w 2546590"/>
                <a:gd name="connsiteY12-1556" fmla="*/ 930459 h 1246888"/>
                <a:gd name="connsiteX0-1557" fmla="*/ 2546590 w 2546590"/>
                <a:gd name="connsiteY0-1558" fmla="*/ 930459 h 1246888"/>
                <a:gd name="connsiteX1-1559" fmla="*/ 2536325 w 2546590"/>
                <a:gd name="connsiteY1-1560" fmla="*/ 844035 h 1246888"/>
                <a:gd name="connsiteX2-1561" fmla="*/ 1255108 w 2546590"/>
                <a:gd name="connsiteY2-1562" fmla="*/ 207 h 1246888"/>
                <a:gd name="connsiteX3-1563" fmla="*/ 1220892 w 2546590"/>
                <a:gd name="connsiteY3-1564" fmla="*/ 36020 h 1246888"/>
                <a:gd name="connsiteX4-1565" fmla="*/ 1030504 w 2546590"/>
                <a:gd name="connsiteY4-1566" fmla="*/ 58341 h 1246888"/>
                <a:gd name="connsiteX5-1567" fmla="*/ 856455 w 2546590"/>
                <a:gd name="connsiteY5-1568" fmla="*/ 42067 h 1246888"/>
                <a:gd name="connsiteX6-1569" fmla="*/ 687478 w 2546590"/>
                <a:gd name="connsiteY6-1570" fmla="*/ 92479 h 1246888"/>
                <a:gd name="connsiteX7-1571" fmla="*/ 582436 w 2546590"/>
                <a:gd name="connsiteY7-1572" fmla="*/ 146642 h 1246888"/>
                <a:gd name="connsiteX8-1573" fmla="*/ 533198 w 2546590"/>
                <a:gd name="connsiteY8-1574" fmla="*/ 323899 h 1246888"/>
                <a:gd name="connsiteX9-1575" fmla="*/ 0 w 2546590"/>
                <a:gd name="connsiteY9-1576" fmla="*/ 1018166 h 1246888"/>
                <a:gd name="connsiteX10-1577" fmla="*/ 217662 w 2546590"/>
                <a:gd name="connsiteY10-1578" fmla="*/ 1138730 h 1246888"/>
                <a:gd name="connsiteX11-1579" fmla="*/ 420484 w 2546590"/>
                <a:gd name="connsiteY11-1580" fmla="*/ 1191896 h 1246888"/>
                <a:gd name="connsiteX12-1581" fmla="*/ 784129 w 2546590"/>
                <a:gd name="connsiteY12-1582" fmla="*/ 1246888 h 1246888"/>
                <a:gd name="connsiteX13" fmla="*/ 2546590 w 2546590"/>
                <a:gd name="connsiteY13" fmla="*/ 930459 h 1246888"/>
                <a:gd name="connsiteX0-1583" fmla="*/ 2546590 w 2546590"/>
                <a:gd name="connsiteY0-1584" fmla="*/ 930459 h 1246888"/>
                <a:gd name="connsiteX1-1585" fmla="*/ 2536325 w 2546590"/>
                <a:gd name="connsiteY1-1586" fmla="*/ 844035 h 1246888"/>
                <a:gd name="connsiteX2-1587" fmla="*/ 1255108 w 2546590"/>
                <a:gd name="connsiteY2-1588" fmla="*/ 207 h 1246888"/>
                <a:gd name="connsiteX3-1589" fmla="*/ 1220892 w 2546590"/>
                <a:gd name="connsiteY3-1590" fmla="*/ 36020 h 1246888"/>
                <a:gd name="connsiteX4-1591" fmla="*/ 1030504 w 2546590"/>
                <a:gd name="connsiteY4-1592" fmla="*/ 58341 h 1246888"/>
                <a:gd name="connsiteX5-1593" fmla="*/ 856455 w 2546590"/>
                <a:gd name="connsiteY5-1594" fmla="*/ 42067 h 1246888"/>
                <a:gd name="connsiteX6-1595" fmla="*/ 687478 w 2546590"/>
                <a:gd name="connsiteY6-1596" fmla="*/ 92479 h 1246888"/>
                <a:gd name="connsiteX7-1597" fmla="*/ 582436 w 2546590"/>
                <a:gd name="connsiteY7-1598" fmla="*/ 146642 h 1246888"/>
                <a:gd name="connsiteX8-1599" fmla="*/ 424874 w 2546590"/>
                <a:gd name="connsiteY8-1600" fmla="*/ 263172 h 1246888"/>
                <a:gd name="connsiteX9-1601" fmla="*/ 0 w 2546590"/>
                <a:gd name="connsiteY9-1602" fmla="*/ 1018166 h 1246888"/>
                <a:gd name="connsiteX10-1603" fmla="*/ 217662 w 2546590"/>
                <a:gd name="connsiteY10-1604" fmla="*/ 1138730 h 1246888"/>
                <a:gd name="connsiteX11-1605" fmla="*/ 420484 w 2546590"/>
                <a:gd name="connsiteY11-1606" fmla="*/ 1191896 h 1246888"/>
                <a:gd name="connsiteX12-1607" fmla="*/ 784129 w 2546590"/>
                <a:gd name="connsiteY12-1608" fmla="*/ 1246888 h 1246888"/>
                <a:gd name="connsiteX13-1609" fmla="*/ 2546590 w 2546590"/>
                <a:gd name="connsiteY13-1610" fmla="*/ 930459 h 1246888"/>
                <a:gd name="connsiteX0-1611" fmla="*/ 2546590 w 2546590"/>
                <a:gd name="connsiteY0-1612" fmla="*/ 930459 h 1246888"/>
                <a:gd name="connsiteX1-1613" fmla="*/ 2536325 w 2546590"/>
                <a:gd name="connsiteY1-1614" fmla="*/ 844035 h 1246888"/>
                <a:gd name="connsiteX2-1615" fmla="*/ 1255108 w 2546590"/>
                <a:gd name="connsiteY2-1616" fmla="*/ 207 h 1246888"/>
                <a:gd name="connsiteX3-1617" fmla="*/ 1220892 w 2546590"/>
                <a:gd name="connsiteY3-1618" fmla="*/ 36020 h 1246888"/>
                <a:gd name="connsiteX4-1619" fmla="*/ 1030504 w 2546590"/>
                <a:gd name="connsiteY4-1620" fmla="*/ 58341 h 1246888"/>
                <a:gd name="connsiteX5-1621" fmla="*/ 856455 w 2546590"/>
                <a:gd name="connsiteY5-1622" fmla="*/ 42067 h 1246888"/>
                <a:gd name="connsiteX6-1623" fmla="*/ 687478 w 2546590"/>
                <a:gd name="connsiteY6-1624" fmla="*/ 92479 h 1246888"/>
                <a:gd name="connsiteX7-1625" fmla="*/ 582436 w 2546590"/>
                <a:gd name="connsiteY7-1626" fmla="*/ 146642 h 1246888"/>
                <a:gd name="connsiteX8-1627" fmla="*/ 424874 w 2546590"/>
                <a:gd name="connsiteY8-1628" fmla="*/ 263172 h 1246888"/>
                <a:gd name="connsiteX9-1629" fmla="*/ 0 w 2546590"/>
                <a:gd name="connsiteY9-1630" fmla="*/ 1018166 h 1246888"/>
                <a:gd name="connsiteX10-1631" fmla="*/ 217662 w 2546590"/>
                <a:gd name="connsiteY10-1632" fmla="*/ 1138730 h 1246888"/>
                <a:gd name="connsiteX11-1633" fmla="*/ 420484 w 2546590"/>
                <a:gd name="connsiteY11-1634" fmla="*/ 1191896 h 1246888"/>
                <a:gd name="connsiteX12-1635" fmla="*/ 784129 w 2546590"/>
                <a:gd name="connsiteY12-1636" fmla="*/ 1246888 h 1246888"/>
                <a:gd name="connsiteX13-1637" fmla="*/ 2546590 w 2546590"/>
                <a:gd name="connsiteY13-1638" fmla="*/ 930459 h 1246888"/>
                <a:gd name="connsiteX0-1639" fmla="*/ 2546590 w 2546590"/>
                <a:gd name="connsiteY0-1640" fmla="*/ 930459 h 1246888"/>
                <a:gd name="connsiteX1-1641" fmla="*/ 2536325 w 2546590"/>
                <a:gd name="connsiteY1-1642" fmla="*/ 844035 h 1246888"/>
                <a:gd name="connsiteX2-1643" fmla="*/ 1255108 w 2546590"/>
                <a:gd name="connsiteY2-1644" fmla="*/ 207 h 1246888"/>
                <a:gd name="connsiteX3-1645" fmla="*/ 1220892 w 2546590"/>
                <a:gd name="connsiteY3-1646" fmla="*/ 36020 h 1246888"/>
                <a:gd name="connsiteX4-1647" fmla="*/ 1030504 w 2546590"/>
                <a:gd name="connsiteY4-1648" fmla="*/ 58341 h 1246888"/>
                <a:gd name="connsiteX5-1649" fmla="*/ 856455 w 2546590"/>
                <a:gd name="connsiteY5-1650" fmla="*/ 42067 h 1246888"/>
                <a:gd name="connsiteX6-1651" fmla="*/ 687478 w 2546590"/>
                <a:gd name="connsiteY6-1652" fmla="*/ 92479 h 1246888"/>
                <a:gd name="connsiteX7-1653" fmla="*/ 570947 w 2546590"/>
                <a:gd name="connsiteY7-1654" fmla="*/ 149925 h 1246888"/>
                <a:gd name="connsiteX8-1655" fmla="*/ 424874 w 2546590"/>
                <a:gd name="connsiteY8-1656" fmla="*/ 263172 h 1246888"/>
                <a:gd name="connsiteX9-1657" fmla="*/ 0 w 2546590"/>
                <a:gd name="connsiteY9-1658" fmla="*/ 1018166 h 1246888"/>
                <a:gd name="connsiteX10-1659" fmla="*/ 217662 w 2546590"/>
                <a:gd name="connsiteY10-1660" fmla="*/ 1138730 h 1246888"/>
                <a:gd name="connsiteX11-1661" fmla="*/ 420484 w 2546590"/>
                <a:gd name="connsiteY11-1662" fmla="*/ 1191896 h 1246888"/>
                <a:gd name="connsiteX12-1663" fmla="*/ 784129 w 2546590"/>
                <a:gd name="connsiteY12-1664" fmla="*/ 1246888 h 1246888"/>
                <a:gd name="connsiteX13-1665" fmla="*/ 2546590 w 2546590"/>
                <a:gd name="connsiteY13-1666" fmla="*/ 930459 h 1246888"/>
                <a:gd name="connsiteX0-1667" fmla="*/ 2546590 w 2546590"/>
                <a:gd name="connsiteY0-1668" fmla="*/ 930459 h 1246888"/>
                <a:gd name="connsiteX1-1669" fmla="*/ 2536325 w 2546590"/>
                <a:gd name="connsiteY1-1670" fmla="*/ 844035 h 1246888"/>
                <a:gd name="connsiteX2-1671" fmla="*/ 1255108 w 2546590"/>
                <a:gd name="connsiteY2-1672" fmla="*/ 207 h 1246888"/>
                <a:gd name="connsiteX3-1673" fmla="*/ 1220892 w 2546590"/>
                <a:gd name="connsiteY3-1674" fmla="*/ 36020 h 1246888"/>
                <a:gd name="connsiteX4-1675" fmla="*/ 1030504 w 2546590"/>
                <a:gd name="connsiteY4-1676" fmla="*/ 58341 h 1246888"/>
                <a:gd name="connsiteX5-1677" fmla="*/ 856455 w 2546590"/>
                <a:gd name="connsiteY5-1678" fmla="*/ 42067 h 1246888"/>
                <a:gd name="connsiteX6-1679" fmla="*/ 687478 w 2546590"/>
                <a:gd name="connsiteY6-1680" fmla="*/ 92479 h 1246888"/>
                <a:gd name="connsiteX7-1681" fmla="*/ 570947 w 2546590"/>
                <a:gd name="connsiteY7-1682" fmla="*/ 149925 h 1246888"/>
                <a:gd name="connsiteX8-1683" fmla="*/ 424874 w 2546590"/>
                <a:gd name="connsiteY8-1684" fmla="*/ 263172 h 1246888"/>
                <a:gd name="connsiteX9-1685" fmla="*/ 0 w 2546590"/>
                <a:gd name="connsiteY9-1686" fmla="*/ 1018166 h 1246888"/>
                <a:gd name="connsiteX10-1687" fmla="*/ 217662 w 2546590"/>
                <a:gd name="connsiteY10-1688" fmla="*/ 1138730 h 1246888"/>
                <a:gd name="connsiteX11-1689" fmla="*/ 420484 w 2546590"/>
                <a:gd name="connsiteY11-1690" fmla="*/ 1191896 h 1246888"/>
                <a:gd name="connsiteX12-1691" fmla="*/ 784129 w 2546590"/>
                <a:gd name="connsiteY12-1692" fmla="*/ 1246888 h 1246888"/>
                <a:gd name="connsiteX13-1693" fmla="*/ 2546590 w 2546590"/>
                <a:gd name="connsiteY13-1694" fmla="*/ 930459 h 1246888"/>
                <a:gd name="connsiteX0-1695" fmla="*/ 2546590 w 2546590"/>
                <a:gd name="connsiteY0-1696" fmla="*/ 930459 h 1246888"/>
                <a:gd name="connsiteX1-1697" fmla="*/ 2536325 w 2546590"/>
                <a:gd name="connsiteY1-1698" fmla="*/ 844035 h 1246888"/>
                <a:gd name="connsiteX2-1699" fmla="*/ 1255108 w 2546590"/>
                <a:gd name="connsiteY2-1700" fmla="*/ 207 h 1246888"/>
                <a:gd name="connsiteX3-1701" fmla="*/ 1220892 w 2546590"/>
                <a:gd name="connsiteY3-1702" fmla="*/ 36020 h 1246888"/>
                <a:gd name="connsiteX4-1703" fmla="*/ 1030504 w 2546590"/>
                <a:gd name="connsiteY4-1704" fmla="*/ 58341 h 1246888"/>
                <a:gd name="connsiteX5-1705" fmla="*/ 856455 w 2546590"/>
                <a:gd name="connsiteY5-1706" fmla="*/ 42067 h 1246888"/>
                <a:gd name="connsiteX6-1707" fmla="*/ 687478 w 2546590"/>
                <a:gd name="connsiteY6-1708" fmla="*/ 92479 h 1246888"/>
                <a:gd name="connsiteX7-1709" fmla="*/ 570947 w 2546590"/>
                <a:gd name="connsiteY7-1710" fmla="*/ 149925 h 1246888"/>
                <a:gd name="connsiteX8-1711" fmla="*/ 424874 w 2546590"/>
                <a:gd name="connsiteY8-1712" fmla="*/ 263172 h 1246888"/>
                <a:gd name="connsiteX9-1713" fmla="*/ 0 w 2546590"/>
                <a:gd name="connsiteY9-1714" fmla="*/ 1018166 h 1246888"/>
                <a:gd name="connsiteX10-1715" fmla="*/ 217662 w 2546590"/>
                <a:gd name="connsiteY10-1716" fmla="*/ 1138730 h 1246888"/>
                <a:gd name="connsiteX11-1717" fmla="*/ 420484 w 2546590"/>
                <a:gd name="connsiteY11-1718" fmla="*/ 1191896 h 1246888"/>
                <a:gd name="connsiteX12-1719" fmla="*/ 784129 w 2546590"/>
                <a:gd name="connsiteY12-1720" fmla="*/ 1246888 h 1246888"/>
                <a:gd name="connsiteX13-1721" fmla="*/ 2546590 w 2546590"/>
                <a:gd name="connsiteY13-1722" fmla="*/ 930459 h 1246888"/>
                <a:gd name="connsiteX0-1723" fmla="*/ 2546590 w 2546590"/>
                <a:gd name="connsiteY0-1724" fmla="*/ 930459 h 1246888"/>
                <a:gd name="connsiteX1-1725" fmla="*/ 2536325 w 2546590"/>
                <a:gd name="connsiteY1-1726" fmla="*/ 844035 h 1246888"/>
                <a:gd name="connsiteX2-1727" fmla="*/ 1255108 w 2546590"/>
                <a:gd name="connsiteY2-1728" fmla="*/ 207 h 1246888"/>
                <a:gd name="connsiteX3-1729" fmla="*/ 1220892 w 2546590"/>
                <a:gd name="connsiteY3-1730" fmla="*/ 36020 h 1246888"/>
                <a:gd name="connsiteX4-1731" fmla="*/ 1030504 w 2546590"/>
                <a:gd name="connsiteY4-1732" fmla="*/ 58341 h 1246888"/>
                <a:gd name="connsiteX5-1733" fmla="*/ 856455 w 2546590"/>
                <a:gd name="connsiteY5-1734" fmla="*/ 42067 h 1246888"/>
                <a:gd name="connsiteX6-1735" fmla="*/ 687478 w 2546590"/>
                <a:gd name="connsiteY6-1736" fmla="*/ 92479 h 1246888"/>
                <a:gd name="connsiteX7-1737" fmla="*/ 570947 w 2546590"/>
                <a:gd name="connsiteY7-1738" fmla="*/ 149925 h 1246888"/>
                <a:gd name="connsiteX8-1739" fmla="*/ 424874 w 2546590"/>
                <a:gd name="connsiteY8-1740" fmla="*/ 263172 h 1246888"/>
                <a:gd name="connsiteX9-1741" fmla="*/ 0 w 2546590"/>
                <a:gd name="connsiteY9-1742" fmla="*/ 1018166 h 1246888"/>
                <a:gd name="connsiteX10-1743" fmla="*/ 217662 w 2546590"/>
                <a:gd name="connsiteY10-1744" fmla="*/ 1138730 h 1246888"/>
                <a:gd name="connsiteX11-1745" fmla="*/ 420484 w 2546590"/>
                <a:gd name="connsiteY11-1746" fmla="*/ 1191896 h 1246888"/>
                <a:gd name="connsiteX12-1747" fmla="*/ 784129 w 2546590"/>
                <a:gd name="connsiteY12-1748" fmla="*/ 1246888 h 1246888"/>
                <a:gd name="connsiteX13-1749" fmla="*/ 2546590 w 2546590"/>
                <a:gd name="connsiteY13-1750" fmla="*/ 930459 h 1246888"/>
                <a:gd name="connsiteX0-1751" fmla="*/ 2546590 w 2546590"/>
                <a:gd name="connsiteY0-1752" fmla="*/ 930459 h 1246888"/>
                <a:gd name="connsiteX1-1753" fmla="*/ 2536325 w 2546590"/>
                <a:gd name="connsiteY1-1754" fmla="*/ 844035 h 1246888"/>
                <a:gd name="connsiteX2-1755" fmla="*/ 1255108 w 2546590"/>
                <a:gd name="connsiteY2-1756" fmla="*/ 207 h 1246888"/>
                <a:gd name="connsiteX3-1757" fmla="*/ 1220892 w 2546590"/>
                <a:gd name="connsiteY3-1758" fmla="*/ 36020 h 1246888"/>
                <a:gd name="connsiteX4-1759" fmla="*/ 1030504 w 2546590"/>
                <a:gd name="connsiteY4-1760" fmla="*/ 58341 h 1246888"/>
                <a:gd name="connsiteX5-1761" fmla="*/ 856455 w 2546590"/>
                <a:gd name="connsiteY5-1762" fmla="*/ 42067 h 1246888"/>
                <a:gd name="connsiteX6-1763" fmla="*/ 687478 w 2546590"/>
                <a:gd name="connsiteY6-1764" fmla="*/ 92479 h 1246888"/>
                <a:gd name="connsiteX7-1765" fmla="*/ 570947 w 2546590"/>
                <a:gd name="connsiteY7-1766" fmla="*/ 149925 h 1246888"/>
                <a:gd name="connsiteX8-1767" fmla="*/ 424874 w 2546590"/>
                <a:gd name="connsiteY8-1768" fmla="*/ 263172 h 1246888"/>
                <a:gd name="connsiteX9-1769" fmla="*/ 0 w 2546590"/>
                <a:gd name="connsiteY9-1770" fmla="*/ 1018166 h 1246888"/>
                <a:gd name="connsiteX10-1771" fmla="*/ 217662 w 2546590"/>
                <a:gd name="connsiteY10-1772" fmla="*/ 1138730 h 1246888"/>
                <a:gd name="connsiteX11-1773" fmla="*/ 420484 w 2546590"/>
                <a:gd name="connsiteY11-1774" fmla="*/ 1191896 h 1246888"/>
                <a:gd name="connsiteX12-1775" fmla="*/ 784129 w 2546590"/>
                <a:gd name="connsiteY12-1776" fmla="*/ 1246888 h 1246888"/>
                <a:gd name="connsiteX13-1777" fmla="*/ 2546590 w 2546590"/>
                <a:gd name="connsiteY13-1778" fmla="*/ 930459 h 1246888"/>
                <a:gd name="connsiteX0-1779" fmla="*/ 2546590 w 2546590"/>
                <a:gd name="connsiteY0-1780" fmla="*/ 930459 h 1246888"/>
                <a:gd name="connsiteX1-1781" fmla="*/ 2536325 w 2546590"/>
                <a:gd name="connsiteY1-1782" fmla="*/ 844035 h 1246888"/>
                <a:gd name="connsiteX2-1783" fmla="*/ 1255108 w 2546590"/>
                <a:gd name="connsiteY2-1784" fmla="*/ 207 h 1246888"/>
                <a:gd name="connsiteX3-1785" fmla="*/ 1220892 w 2546590"/>
                <a:gd name="connsiteY3-1786" fmla="*/ 36020 h 1246888"/>
                <a:gd name="connsiteX4-1787" fmla="*/ 1030504 w 2546590"/>
                <a:gd name="connsiteY4-1788" fmla="*/ 58341 h 1246888"/>
                <a:gd name="connsiteX5-1789" fmla="*/ 856455 w 2546590"/>
                <a:gd name="connsiteY5-1790" fmla="*/ 42067 h 1246888"/>
                <a:gd name="connsiteX6-1791" fmla="*/ 687478 w 2546590"/>
                <a:gd name="connsiteY6-1792" fmla="*/ 92479 h 1246888"/>
                <a:gd name="connsiteX7-1793" fmla="*/ 570947 w 2546590"/>
                <a:gd name="connsiteY7-1794" fmla="*/ 149925 h 1246888"/>
                <a:gd name="connsiteX8-1795" fmla="*/ 424874 w 2546590"/>
                <a:gd name="connsiteY8-1796" fmla="*/ 263172 h 1246888"/>
                <a:gd name="connsiteX9-1797" fmla="*/ 393690 w 2546590"/>
                <a:gd name="connsiteY9-1798" fmla="*/ 463407 h 1246888"/>
                <a:gd name="connsiteX10-1799" fmla="*/ 0 w 2546590"/>
                <a:gd name="connsiteY10-1800" fmla="*/ 1018166 h 1246888"/>
                <a:gd name="connsiteX11-1801" fmla="*/ 217662 w 2546590"/>
                <a:gd name="connsiteY11-1802" fmla="*/ 1138730 h 1246888"/>
                <a:gd name="connsiteX12-1803" fmla="*/ 420484 w 2546590"/>
                <a:gd name="connsiteY12-1804" fmla="*/ 1191896 h 1246888"/>
                <a:gd name="connsiteX13-1805" fmla="*/ 784129 w 2546590"/>
                <a:gd name="connsiteY13-1806" fmla="*/ 1246888 h 1246888"/>
                <a:gd name="connsiteX14" fmla="*/ 2546590 w 2546590"/>
                <a:gd name="connsiteY14" fmla="*/ 930459 h 1246888"/>
                <a:gd name="connsiteX0-1807" fmla="*/ 2546590 w 2546590"/>
                <a:gd name="connsiteY0-1808" fmla="*/ 930459 h 1246888"/>
                <a:gd name="connsiteX1-1809" fmla="*/ 2536325 w 2546590"/>
                <a:gd name="connsiteY1-1810" fmla="*/ 844035 h 1246888"/>
                <a:gd name="connsiteX2-1811" fmla="*/ 1255108 w 2546590"/>
                <a:gd name="connsiteY2-1812" fmla="*/ 207 h 1246888"/>
                <a:gd name="connsiteX3-1813" fmla="*/ 1220892 w 2546590"/>
                <a:gd name="connsiteY3-1814" fmla="*/ 36020 h 1246888"/>
                <a:gd name="connsiteX4-1815" fmla="*/ 1030504 w 2546590"/>
                <a:gd name="connsiteY4-1816" fmla="*/ 58341 h 1246888"/>
                <a:gd name="connsiteX5-1817" fmla="*/ 856455 w 2546590"/>
                <a:gd name="connsiteY5-1818" fmla="*/ 42067 h 1246888"/>
                <a:gd name="connsiteX6-1819" fmla="*/ 687478 w 2546590"/>
                <a:gd name="connsiteY6-1820" fmla="*/ 92479 h 1246888"/>
                <a:gd name="connsiteX7-1821" fmla="*/ 570947 w 2546590"/>
                <a:gd name="connsiteY7-1822" fmla="*/ 149925 h 1246888"/>
                <a:gd name="connsiteX8-1823" fmla="*/ 424874 w 2546590"/>
                <a:gd name="connsiteY8-1824" fmla="*/ 263172 h 1246888"/>
                <a:gd name="connsiteX9-1825" fmla="*/ 328039 w 2546590"/>
                <a:gd name="connsiteY9-1826" fmla="*/ 358366 h 1246888"/>
                <a:gd name="connsiteX10-1827" fmla="*/ 0 w 2546590"/>
                <a:gd name="connsiteY10-1828" fmla="*/ 1018166 h 1246888"/>
                <a:gd name="connsiteX11-1829" fmla="*/ 217662 w 2546590"/>
                <a:gd name="connsiteY11-1830" fmla="*/ 1138730 h 1246888"/>
                <a:gd name="connsiteX12-1831" fmla="*/ 420484 w 2546590"/>
                <a:gd name="connsiteY12-1832" fmla="*/ 1191896 h 1246888"/>
                <a:gd name="connsiteX13-1833" fmla="*/ 784129 w 2546590"/>
                <a:gd name="connsiteY13-1834" fmla="*/ 1246888 h 1246888"/>
                <a:gd name="connsiteX14-1835" fmla="*/ 2546590 w 2546590"/>
                <a:gd name="connsiteY14-1836" fmla="*/ 930459 h 1246888"/>
                <a:gd name="connsiteX0-1837" fmla="*/ 2546590 w 2546590"/>
                <a:gd name="connsiteY0-1838" fmla="*/ 930459 h 1246888"/>
                <a:gd name="connsiteX1-1839" fmla="*/ 2536325 w 2546590"/>
                <a:gd name="connsiteY1-1840" fmla="*/ 844035 h 1246888"/>
                <a:gd name="connsiteX2-1841" fmla="*/ 1255108 w 2546590"/>
                <a:gd name="connsiteY2-1842" fmla="*/ 207 h 1246888"/>
                <a:gd name="connsiteX3-1843" fmla="*/ 1220892 w 2546590"/>
                <a:gd name="connsiteY3-1844" fmla="*/ 36020 h 1246888"/>
                <a:gd name="connsiteX4-1845" fmla="*/ 1030504 w 2546590"/>
                <a:gd name="connsiteY4-1846" fmla="*/ 58341 h 1246888"/>
                <a:gd name="connsiteX5-1847" fmla="*/ 856455 w 2546590"/>
                <a:gd name="connsiteY5-1848" fmla="*/ 42067 h 1246888"/>
                <a:gd name="connsiteX6-1849" fmla="*/ 687478 w 2546590"/>
                <a:gd name="connsiteY6-1850" fmla="*/ 92479 h 1246888"/>
                <a:gd name="connsiteX7-1851" fmla="*/ 570947 w 2546590"/>
                <a:gd name="connsiteY7-1852" fmla="*/ 149925 h 1246888"/>
                <a:gd name="connsiteX8-1853" fmla="*/ 424874 w 2546590"/>
                <a:gd name="connsiteY8-1854" fmla="*/ 263172 h 1246888"/>
                <a:gd name="connsiteX9-1855" fmla="*/ 328039 w 2546590"/>
                <a:gd name="connsiteY9-1856" fmla="*/ 358366 h 1246888"/>
                <a:gd name="connsiteX10-1857" fmla="*/ 0 w 2546590"/>
                <a:gd name="connsiteY10-1858" fmla="*/ 1018166 h 1246888"/>
                <a:gd name="connsiteX11-1859" fmla="*/ 217662 w 2546590"/>
                <a:gd name="connsiteY11-1860" fmla="*/ 1138730 h 1246888"/>
                <a:gd name="connsiteX12-1861" fmla="*/ 420484 w 2546590"/>
                <a:gd name="connsiteY12-1862" fmla="*/ 1191896 h 1246888"/>
                <a:gd name="connsiteX13-1863" fmla="*/ 784129 w 2546590"/>
                <a:gd name="connsiteY13-1864" fmla="*/ 1246888 h 1246888"/>
                <a:gd name="connsiteX14-1865" fmla="*/ 2546590 w 2546590"/>
                <a:gd name="connsiteY14-1866" fmla="*/ 930459 h 1246888"/>
                <a:gd name="connsiteX0-1867" fmla="*/ 2546590 w 2546590"/>
                <a:gd name="connsiteY0-1868" fmla="*/ 930459 h 1246888"/>
                <a:gd name="connsiteX1-1869" fmla="*/ 2536325 w 2546590"/>
                <a:gd name="connsiteY1-1870" fmla="*/ 844035 h 1246888"/>
                <a:gd name="connsiteX2-1871" fmla="*/ 1255108 w 2546590"/>
                <a:gd name="connsiteY2-1872" fmla="*/ 207 h 1246888"/>
                <a:gd name="connsiteX3-1873" fmla="*/ 1220892 w 2546590"/>
                <a:gd name="connsiteY3-1874" fmla="*/ 36020 h 1246888"/>
                <a:gd name="connsiteX4-1875" fmla="*/ 1030504 w 2546590"/>
                <a:gd name="connsiteY4-1876" fmla="*/ 58341 h 1246888"/>
                <a:gd name="connsiteX5-1877" fmla="*/ 856455 w 2546590"/>
                <a:gd name="connsiteY5-1878" fmla="*/ 42067 h 1246888"/>
                <a:gd name="connsiteX6-1879" fmla="*/ 687478 w 2546590"/>
                <a:gd name="connsiteY6-1880" fmla="*/ 92479 h 1246888"/>
                <a:gd name="connsiteX7-1881" fmla="*/ 570947 w 2546590"/>
                <a:gd name="connsiteY7-1882" fmla="*/ 149925 h 1246888"/>
                <a:gd name="connsiteX8-1883" fmla="*/ 424874 w 2546590"/>
                <a:gd name="connsiteY8-1884" fmla="*/ 263172 h 1246888"/>
                <a:gd name="connsiteX9-1885" fmla="*/ 328039 w 2546590"/>
                <a:gd name="connsiteY9-1886" fmla="*/ 358366 h 1246888"/>
                <a:gd name="connsiteX10-1887" fmla="*/ 0 w 2546590"/>
                <a:gd name="connsiteY10-1888" fmla="*/ 1018166 h 1246888"/>
                <a:gd name="connsiteX11-1889" fmla="*/ 217662 w 2546590"/>
                <a:gd name="connsiteY11-1890" fmla="*/ 1138730 h 1246888"/>
                <a:gd name="connsiteX12-1891" fmla="*/ 420484 w 2546590"/>
                <a:gd name="connsiteY12-1892" fmla="*/ 1191896 h 1246888"/>
                <a:gd name="connsiteX13-1893" fmla="*/ 784129 w 2546590"/>
                <a:gd name="connsiteY13-1894" fmla="*/ 1246888 h 1246888"/>
                <a:gd name="connsiteX14-1895" fmla="*/ 2546590 w 2546590"/>
                <a:gd name="connsiteY14-1896" fmla="*/ 930459 h 1246888"/>
                <a:gd name="connsiteX0-1897" fmla="*/ 2546590 w 2546590"/>
                <a:gd name="connsiteY0-1898" fmla="*/ 930459 h 1246888"/>
                <a:gd name="connsiteX1-1899" fmla="*/ 2536325 w 2546590"/>
                <a:gd name="connsiteY1-1900" fmla="*/ 844035 h 1246888"/>
                <a:gd name="connsiteX2-1901" fmla="*/ 1255108 w 2546590"/>
                <a:gd name="connsiteY2-1902" fmla="*/ 207 h 1246888"/>
                <a:gd name="connsiteX3-1903" fmla="*/ 1220892 w 2546590"/>
                <a:gd name="connsiteY3-1904" fmla="*/ 36020 h 1246888"/>
                <a:gd name="connsiteX4-1905" fmla="*/ 1030504 w 2546590"/>
                <a:gd name="connsiteY4-1906" fmla="*/ 58341 h 1246888"/>
                <a:gd name="connsiteX5-1907" fmla="*/ 856455 w 2546590"/>
                <a:gd name="connsiteY5-1908" fmla="*/ 42067 h 1246888"/>
                <a:gd name="connsiteX6-1909" fmla="*/ 687478 w 2546590"/>
                <a:gd name="connsiteY6-1910" fmla="*/ 92479 h 1246888"/>
                <a:gd name="connsiteX7-1911" fmla="*/ 570947 w 2546590"/>
                <a:gd name="connsiteY7-1912" fmla="*/ 149925 h 1246888"/>
                <a:gd name="connsiteX8-1913" fmla="*/ 424874 w 2546590"/>
                <a:gd name="connsiteY8-1914" fmla="*/ 263172 h 1246888"/>
                <a:gd name="connsiteX9-1915" fmla="*/ 328039 w 2546590"/>
                <a:gd name="connsiteY9-1916" fmla="*/ 358366 h 1246888"/>
                <a:gd name="connsiteX10-1917" fmla="*/ 0 w 2546590"/>
                <a:gd name="connsiteY10-1918" fmla="*/ 1018166 h 1246888"/>
                <a:gd name="connsiteX11-1919" fmla="*/ 217662 w 2546590"/>
                <a:gd name="connsiteY11-1920" fmla="*/ 1138730 h 1246888"/>
                <a:gd name="connsiteX12-1921" fmla="*/ 420484 w 2546590"/>
                <a:gd name="connsiteY12-1922" fmla="*/ 1191896 h 1246888"/>
                <a:gd name="connsiteX13-1923" fmla="*/ 784129 w 2546590"/>
                <a:gd name="connsiteY13-1924" fmla="*/ 1246888 h 1246888"/>
                <a:gd name="connsiteX14-1925" fmla="*/ 2546590 w 2546590"/>
                <a:gd name="connsiteY14-1926" fmla="*/ 930459 h 1246888"/>
                <a:gd name="connsiteX0-1927" fmla="*/ 2546590 w 2546590"/>
                <a:gd name="connsiteY0-1928" fmla="*/ 930459 h 1246888"/>
                <a:gd name="connsiteX1-1929" fmla="*/ 2536325 w 2546590"/>
                <a:gd name="connsiteY1-1930" fmla="*/ 844035 h 1246888"/>
                <a:gd name="connsiteX2-1931" fmla="*/ 1255108 w 2546590"/>
                <a:gd name="connsiteY2-1932" fmla="*/ 207 h 1246888"/>
                <a:gd name="connsiteX3-1933" fmla="*/ 1220892 w 2546590"/>
                <a:gd name="connsiteY3-1934" fmla="*/ 36020 h 1246888"/>
                <a:gd name="connsiteX4-1935" fmla="*/ 1030504 w 2546590"/>
                <a:gd name="connsiteY4-1936" fmla="*/ 58341 h 1246888"/>
                <a:gd name="connsiteX5-1937" fmla="*/ 856455 w 2546590"/>
                <a:gd name="connsiteY5-1938" fmla="*/ 42067 h 1246888"/>
                <a:gd name="connsiteX6-1939" fmla="*/ 687478 w 2546590"/>
                <a:gd name="connsiteY6-1940" fmla="*/ 92479 h 1246888"/>
                <a:gd name="connsiteX7-1941" fmla="*/ 570947 w 2546590"/>
                <a:gd name="connsiteY7-1942" fmla="*/ 149925 h 1246888"/>
                <a:gd name="connsiteX8-1943" fmla="*/ 424874 w 2546590"/>
                <a:gd name="connsiteY8-1944" fmla="*/ 263172 h 1246888"/>
                <a:gd name="connsiteX9-1945" fmla="*/ 328039 w 2546590"/>
                <a:gd name="connsiteY9-1946" fmla="*/ 358366 h 1246888"/>
                <a:gd name="connsiteX10-1947" fmla="*/ 351016 w 2546590"/>
                <a:gd name="connsiteY10-1948" fmla="*/ 501157 h 1246888"/>
                <a:gd name="connsiteX11-1949" fmla="*/ 0 w 2546590"/>
                <a:gd name="connsiteY11-1950" fmla="*/ 1018166 h 1246888"/>
                <a:gd name="connsiteX12-1951" fmla="*/ 217662 w 2546590"/>
                <a:gd name="connsiteY12-1952" fmla="*/ 1138730 h 1246888"/>
                <a:gd name="connsiteX13-1953" fmla="*/ 420484 w 2546590"/>
                <a:gd name="connsiteY13-1954" fmla="*/ 1191896 h 1246888"/>
                <a:gd name="connsiteX14-1955" fmla="*/ 784129 w 2546590"/>
                <a:gd name="connsiteY14-1956" fmla="*/ 1246888 h 1246888"/>
                <a:gd name="connsiteX15" fmla="*/ 2546590 w 2546590"/>
                <a:gd name="connsiteY15" fmla="*/ 930459 h 1246888"/>
                <a:gd name="connsiteX0-1957" fmla="*/ 2546590 w 2546590"/>
                <a:gd name="connsiteY0-1958" fmla="*/ 930459 h 1246888"/>
                <a:gd name="connsiteX1-1959" fmla="*/ 2536325 w 2546590"/>
                <a:gd name="connsiteY1-1960" fmla="*/ 844035 h 1246888"/>
                <a:gd name="connsiteX2-1961" fmla="*/ 1255108 w 2546590"/>
                <a:gd name="connsiteY2-1962" fmla="*/ 207 h 1246888"/>
                <a:gd name="connsiteX3-1963" fmla="*/ 1220892 w 2546590"/>
                <a:gd name="connsiteY3-1964" fmla="*/ 36020 h 1246888"/>
                <a:gd name="connsiteX4-1965" fmla="*/ 1030504 w 2546590"/>
                <a:gd name="connsiteY4-1966" fmla="*/ 58341 h 1246888"/>
                <a:gd name="connsiteX5-1967" fmla="*/ 856455 w 2546590"/>
                <a:gd name="connsiteY5-1968" fmla="*/ 42067 h 1246888"/>
                <a:gd name="connsiteX6-1969" fmla="*/ 687478 w 2546590"/>
                <a:gd name="connsiteY6-1970" fmla="*/ 92479 h 1246888"/>
                <a:gd name="connsiteX7-1971" fmla="*/ 570947 w 2546590"/>
                <a:gd name="connsiteY7-1972" fmla="*/ 149925 h 1246888"/>
                <a:gd name="connsiteX8-1973" fmla="*/ 424874 w 2546590"/>
                <a:gd name="connsiteY8-1974" fmla="*/ 263172 h 1246888"/>
                <a:gd name="connsiteX9-1975" fmla="*/ 328039 w 2546590"/>
                <a:gd name="connsiteY9-1976" fmla="*/ 358366 h 1246888"/>
                <a:gd name="connsiteX10-1977" fmla="*/ 229562 w 2546590"/>
                <a:gd name="connsiteY10-1978" fmla="*/ 471614 h 1246888"/>
                <a:gd name="connsiteX11-1979" fmla="*/ 0 w 2546590"/>
                <a:gd name="connsiteY11-1980" fmla="*/ 1018166 h 1246888"/>
                <a:gd name="connsiteX12-1981" fmla="*/ 217662 w 2546590"/>
                <a:gd name="connsiteY12-1982" fmla="*/ 1138730 h 1246888"/>
                <a:gd name="connsiteX13-1983" fmla="*/ 420484 w 2546590"/>
                <a:gd name="connsiteY13-1984" fmla="*/ 1191896 h 1246888"/>
                <a:gd name="connsiteX14-1985" fmla="*/ 784129 w 2546590"/>
                <a:gd name="connsiteY14-1986" fmla="*/ 1246888 h 1246888"/>
                <a:gd name="connsiteX15-1987" fmla="*/ 2546590 w 2546590"/>
                <a:gd name="connsiteY15-1988" fmla="*/ 930459 h 1246888"/>
                <a:gd name="connsiteX0-1989" fmla="*/ 2546590 w 2546590"/>
                <a:gd name="connsiteY0-1990" fmla="*/ 930459 h 1246888"/>
                <a:gd name="connsiteX1-1991" fmla="*/ 2536325 w 2546590"/>
                <a:gd name="connsiteY1-1992" fmla="*/ 844035 h 1246888"/>
                <a:gd name="connsiteX2-1993" fmla="*/ 1255108 w 2546590"/>
                <a:gd name="connsiteY2-1994" fmla="*/ 207 h 1246888"/>
                <a:gd name="connsiteX3-1995" fmla="*/ 1220892 w 2546590"/>
                <a:gd name="connsiteY3-1996" fmla="*/ 36020 h 1246888"/>
                <a:gd name="connsiteX4-1997" fmla="*/ 1030504 w 2546590"/>
                <a:gd name="connsiteY4-1998" fmla="*/ 58341 h 1246888"/>
                <a:gd name="connsiteX5-1999" fmla="*/ 856455 w 2546590"/>
                <a:gd name="connsiteY5-2000" fmla="*/ 42067 h 1246888"/>
                <a:gd name="connsiteX6-2001" fmla="*/ 687478 w 2546590"/>
                <a:gd name="connsiteY6-2002" fmla="*/ 92479 h 1246888"/>
                <a:gd name="connsiteX7-2003" fmla="*/ 570947 w 2546590"/>
                <a:gd name="connsiteY7-2004" fmla="*/ 149925 h 1246888"/>
                <a:gd name="connsiteX8-2005" fmla="*/ 424874 w 2546590"/>
                <a:gd name="connsiteY8-2006" fmla="*/ 263172 h 1246888"/>
                <a:gd name="connsiteX9-2007" fmla="*/ 328039 w 2546590"/>
                <a:gd name="connsiteY9-2008" fmla="*/ 358366 h 1246888"/>
                <a:gd name="connsiteX10-2009" fmla="*/ 229562 w 2546590"/>
                <a:gd name="connsiteY10-2010" fmla="*/ 471614 h 1246888"/>
                <a:gd name="connsiteX11-2011" fmla="*/ 0 w 2546590"/>
                <a:gd name="connsiteY11-2012" fmla="*/ 1018166 h 1246888"/>
                <a:gd name="connsiteX12-2013" fmla="*/ 217662 w 2546590"/>
                <a:gd name="connsiteY12-2014" fmla="*/ 1138730 h 1246888"/>
                <a:gd name="connsiteX13-2015" fmla="*/ 420484 w 2546590"/>
                <a:gd name="connsiteY13-2016" fmla="*/ 1191896 h 1246888"/>
                <a:gd name="connsiteX14-2017" fmla="*/ 784129 w 2546590"/>
                <a:gd name="connsiteY14-2018" fmla="*/ 1246888 h 1246888"/>
                <a:gd name="connsiteX15-2019" fmla="*/ 2546590 w 2546590"/>
                <a:gd name="connsiteY15-2020" fmla="*/ 930459 h 1246888"/>
                <a:gd name="connsiteX0-2021" fmla="*/ 2546590 w 2546590"/>
                <a:gd name="connsiteY0-2022" fmla="*/ 930459 h 1246888"/>
                <a:gd name="connsiteX1-2023" fmla="*/ 2536325 w 2546590"/>
                <a:gd name="connsiteY1-2024" fmla="*/ 844035 h 1246888"/>
                <a:gd name="connsiteX2-2025" fmla="*/ 1255108 w 2546590"/>
                <a:gd name="connsiteY2-2026" fmla="*/ 207 h 1246888"/>
                <a:gd name="connsiteX3-2027" fmla="*/ 1220892 w 2546590"/>
                <a:gd name="connsiteY3-2028" fmla="*/ 36020 h 1246888"/>
                <a:gd name="connsiteX4-2029" fmla="*/ 1030504 w 2546590"/>
                <a:gd name="connsiteY4-2030" fmla="*/ 58341 h 1246888"/>
                <a:gd name="connsiteX5-2031" fmla="*/ 856455 w 2546590"/>
                <a:gd name="connsiteY5-2032" fmla="*/ 42067 h 1246888"/>
                <a:gd name="connsiteX6-2033" fmla="*/ 687478 w 2546590"/>
                <a:gd name="connsiteY6-2034" fmla="*/ 92479 h 1246888"/>
                <a:gd name="connsiteX7-2035" fmla="*/ 570947 w 2546590"/>
                <a:gd name="connsiteY7-2036" fmla="*/ 149925 h 1246888"/>
                <a:gd name="connsiteX8-2037" fmla="*/ 424874 w 2546590"/>
                <a:gd name="connsiteY8-2038" fmla="*/ 263172 h 1246888"/>
                <a:gd name="connsiteX9-2039" fmla="*/ 328039 w 2546590"/>
                <a:gd name="connsiteY9-2040" fmla="*/ 358366 h 1246888"/>
                <a:gd name="connsiteX10-2041" fmla="*/ 229562 w 2546590"/>
                <a:gd name="connsiteY10-2042" fmla="*/ 471614 h 1246888"/>
                <a:gd name="connsiteX11-2043" fmla="*/ 0 w 2546590"/>
                <a:gd name="connsiteY11-2044" fmla="*/ 1018166 h 1246888"/>
                <a:gd name="connsiteX12-2045" fmla="*/ 217662 w 2546590"/>
                <a:gd name="connsiteY12-2046" fmla="*/ 1138730 h 1246888"/>
                <a:gd name="connsiteX13-2047" fmla="*/ 420484 w 2546590"/>
                <a:gd name="connsiteY13-2048" fmla="*/ 1191896 h 1246888"/>
                <a:gd name="connsiteX14-2049" fmla="*/ 784129 w 2546590"/>
                <a:gd name="connsiteY14-2050" fmla="*/ 1246888 h 1246888"/>
                <a:gd name="connsiteX15-2051" fmla="*/ 2546590 w 2546590"/>
                <a:gd name="connsiteY15-2052" fmla="*/ 930459 h 1246888"/>
                <a:gd name="connsiteX0-2053" fmla="*/ 2546590 w 2546590"/>
                <a:gd name="connsiteY0-2054" fmla="*/ 930459 h 1246888"/>
                <a:gd name="connsiteX1-2055" fmla="*/ 2536325 w 2546590"/>
                <a:gd name="connsiteY1-2056" fmla="*/ 844035 h 1246888"/>
                <a:gd name="connsiteX2-2057" fmla="*/ 1255108 w 2546590"/>
                <a:gd name="connsiteY2-2058" fmla="*/ 207 h 1246888"/>
                <a:gd name="connsiteX3-2059" fmla="*/ 1220892 w 2546590"/>
                <a:gd name="connsiteY3-2060" fmla="*/ 36020 h 1246888"/>
                <a:gd name="connsiteX4-2061" fmla="*/ 1030504 w 2546590"/>
                <a:gd name="connsiteY4-2062" fmla="*/ 58341 h 1246888"/>
                <a:gd name="connsiteX5-2063" fmla="*/ 856455 w 2546590"/>
                <a:gd name="connsiteY5-2064" fmla="*/ 42067 h 1246888"/>
                <a:gd name="connsiteX6-2065" fmla="*/ 687478 w 2546590"/>
                <a:gd name="connsiteY6-2066" fmla="*/ 92479 h 1246888"/>
                <a:gd name="connsiteX7-2067" fmla="*/ 570947 w 2546590"/>
                <a:gd name="connsiteY7-2068" fmla="*/ 149925 h 1246888"/>
                <a:gd name="connsiteX8-2069" fmla="*/ 424874 w 2546590"/>
                <a:gd name="connsiteY8-2070" fmla="*/ 263172 h 1246888"/>
                <a:gd name="connsiteX9-2071" fmla="*/ 328039 w 2546590"/>
                <a:gd name="connsiteY9-2072" fmla="*/ 358366 h 1246888"/>
                <a:gd name="connsiteX10-2073" fmla="*/ 229562 w 2546590"/>
                <a:gd name="connsiteY10-2074" fmla="*/ 471614 h 1246888"/>
                <a:gd name="connsiteX11-2075" fmla="*/ 0 w 2546590"/>
                <a:gd name="connsiteY11-2076" fmla="*/ 1018166 h 1246888"/>
                <a:gd name="connsiteX12-2077" fmla="*/ 217662 w 2546590"/>
                <a:gd name="connsiteY12-2078" fmla="*/ 1138730 h 1246888"/>
                <a:gd name="connsiteX13-2079" fmla="*/ 420484 w 2546590"/>
                <a:gd name="connsiteY13-2080" fmla="*/ 1191896 h 1246888"/>
                <a:gd name="connsiteX14-2081" fmla="*/ 784129 w 2546590"/>
                <a:gd name="connsiteY14-2082" fmla="*/ 1246888 h 1246888"/>
                <a:gd name="connsiteX15-2083" fmla="*/ 2546590 w 2546590"/>
                <a:gd name="connsiteY15-2084" fmla="*/ 930459 h 1246888"/>
                <a:gd name="connsiteX0-2085" fmla="*/ 2546592 w 2546592"/>
                <a:gd name="connsiteY0-2086" fmla="*/ 930459 h 1246888"/>
                <a:gd name="connsiteX1-2087" fmla="*/ 2536327 w 2546592"/>
                <a:gd name="connsiteY1-2088" fmla="*/ 844035 h 1246888"/>
                <a:gd name="connsiteX2-2089" fmla="*/ 1255110 w 2546592"/>
                <a:gd name="connsiteY2-2090" fmla="*/ 207 h 1246888"/>
                <a:gd name="connsiteX3-2091" fmla="*/ 1220894 w 2546592"/>
                <a:gd name="connsiteY3-2092" fmla="*/ 36020 h 1246888"/>
                <a:gd name="connsiteX4-2093" fmla="*/ 1030506 w 2546592"/>
                <a:gd name="connsiteY4-2094" fmla="*/ 58341 h 1246888"/>
                <a:gd name="connsiteX5-2095" fmla="*/ 856457 w 2546592"/>
                <a:gd name="connsiteY5-2096" fmla="*/ 42067 h 1246888"/>
                <a:gd name="connsiteX6-2097" fmla="*/ 687480 w 2546592"/>
                <a:gd name="connsiteY6-2098" fmla="*/ 92479 h 1246888"/>
                <a:gd name="connsiteX7-2099" fmla="*/ 570949 w 2546592"/>
                <a:gd name="connsiteY7-2100" fmla="*/ 149925 h 1246888"/>
                <a:gd name="connsiteX8-2101" fmla="*/ 424876 w 2546592"/>
                <a:gd name="connsiteY8-2102" fmla="*/ 263172 h 1246888"/>
                <a:gd name="connsiteX9-2103" fmla="*/ 328041 w 2546592"/>
                <a:gd name="connsiteY9-2104" fmla="*/ 358366 h 1246888"/>
                <a:gd name="connsiteX10-2105" fmla="*/ 229564 w 2546592"/>
                <a:gd name="connsiteY10-2106" fmla="*/ 471614 h 1246888"/>
                <a:gd name="connsiteX11-2107" fmla="*/ 213151 w 2546592"/>
                <a:gd name="connsiteY11-2108" fmla="*/ 691544 h 1246888"/>
                <a:gd name="connsiteX12-2109" fmla="*/ 2 w 2546592"/>
                <a:gd name="connsiteY12-2110" fmla="*/ 1018166 h 1246888"/>
                <a:gd name="connsiteX13-2111" fmla="*/ 217664 w 2546592"/>
                <a:gd name="connsiteY13-2112" fmla="*/ 1138730 h 1246888"/>
                <a:gd name="connsiteX14-2113" fmla="*/ 420486 w 2546592"/>
                <a:gd name="connsiteY14-2114" fmla="*/ 1191896 h 1246888"/>
                <a:gd name="connsiteX15-2115" fmla="*/ 784131 w 2546592"/>
                <a:gd name="connsiteY15-2116" fmla="*/ 1246888 h 1246888"/>
                <a:gd name="connsiteX16" fmla="*/ 2546592 w 2546592"/>
                <a:gd name="connsiteY16" fmla="*/ 930459 h 1246888"/>
                <a:gd name="connsiteX0-2117" fmla="*/ 2546597 w 2546597"/>
                <a:gd name="connsiteY0-2118" fmla="*/ 930459 h 1246888"/>
                <a:gd name="connsiteX1-2119" fmla="*/ 2536332 w 2546597"/>
                <a:gd name="connsiteY1-2120" fmla="*/ 844035 h 1246888"/>
                <a:gd name="connsiteX2-2121" fmla="*/ 1255115 w 2546597"/>
                <a:gd name="connsiteY2-2122" fmla="*/ 207 h 1246888"/>
                <a:gd name="connsiteX3-2123" fmla="*/ 1220899 w 2546597"/>
                <a:gd name="connsiteY3-2124" fmla="*/ 36020 h 1246888"/>
                <a:gd name="connsiteX4-2125" fmla="*/ 1030511 w 2546597"/>
                <a:gd name="connsiteY4-2126" fmla="*/ 58341 h 1246888"/>
                <a:gd name="connsiteX5-2127" fmla="*/ 856462 w 2546597"/>
                <a:gd name="connsiteY5-2128" fmla="*/ 42067 h 1246888"/>
                <a:gd name="connsiteX6-2129" fmla="*/ 687485 w 2546597"/>
                <a:gd name="connsiteY6-2130" fmla="*/ 92479 h 1246888"/>
                <a:gd name="connsiteX7-2131" fmla="*/ 570954 w 2546597"/>
                <a:gd name="connsiteY7-2132" fmla="*/ 149925 h 1246888"/>
                <a:gd name="connsiteX8-2133" fmla="*/ 424881 w 2546597"/>
                <a:gd name="connsiteY8-2134" fmla="*/ 263172 h 1246888"/>
                <a:gd name="connsiteX9-2135" fmla="*/ 328046 w 2546597"/>
                <a:gd name="connsiteY9-2136" fmla="*/ 358366 h 1246888"/>
                <a:gd name="connsiteX10-2137" fmla="*/ 229569 w 2546597"/>
                <a:gd name="connsiteY10-2138" fmla="*/ 471614 h 1246888"/>
                <a:gd name="connsiteX11-2139" fmla="*/ 90060 w 2546597"/>
                <a:gd name="connsiteY11-2140" fmla="*/ 658719 h 1246888"/>
                <a:gd name="connsiteX12-2141" fmla="*/ 7 w 2546597"/>
                <a:gd name="connsiteY12-2142" fmla="*/ 1018166 h 1246888"/>
                <a:gd name="connsiteX13-2143" fmla="*/ 217669 w 2546597"/>
                <a:gd name="connsiteY13-2144" fmla="*/ 1138730 h 1246888"/>
                <a:gd name="connsiteX14-2145" fmla="*/ 420491 w 2546597"/>
                <a:gd name="connsiteY14-2146" fmla="*/ 1191896 h 1246888"/>
                <a:gd name="connsiteX15-2147" fmla="*/ 784136 w 2546597"/>
                <a:gd name="connsiteY15-2148" fmla="*/ 1246888 h 1246888"/>
                <a:gd name="connsiteX16-2149" fmla="*/ 2546597 w 2546597"/>
                <a:gd name="connsiteY16-2150" fmla="*/ 930459 h 1246888"/>
                <a:gd name="connsiteX0-2151" fmla="*/ 2546597 w 2546597"/>
                <a:gd name="connsiteY0-2152" fmla="*/ 930459 h 1246888"/>
                <a:gd name="connsiteX1-2153" fmla="*/ 2536332 w 2546597"/>
                <a:gd name="connsiteY1-2154" fmla="*/ 844035 h 1246888"/>
                <a:gd name="connsiteX2-2155" fmla="*/ 1255115 w 2546597"/>
                <a:gd name="connsiteY2-2156" fmla="*/ 207 h 1246888"/>
                <a:gd name="connsiteX3-2157" fmla="*/ 1220899 w 2546597"/>
                <a:gd name="connsiteY3-2158" fmla="*/ 36020 h 1246888"/>
                <a:gd name="connsiteX4-2159" fmla="*/ 1030511 w 2546597"/>
                <a:gd name="connsiteY4-2160" fmla="*/ 58341 h 1246888"/>
                <a:gd name="connsiteX5-2161" fmla="*/ 856462 w 2546597"/>
                <a:gd name="connsiteY5-2162" fmla="*/ 42067 h 1246888"/>
                <a:gd name="connsiteX6-2163" fmla="*/ 687485 w 2546597"/>
                <a:gd name="connsiteY6-2164" fmla="*/ 92479 h 1246888"/>
                <a:gd name="connsiteX7-2165" fmla="*/ 570954 w 2546597"/>
                <a:gd name="connsiteY7-2166" fmla="*/ 149925 h 1246888"/>
                <a:gd name="connsiteX8-2167" fmla="*/ 424881 w 2546597"/>
                <a:gd name="connsiteY8-2168" fmla="*/ 263172 h 1246888"/>
                <a:gd name="connsiteX9-2169" fmla="*/ 328046 w 2546597"/>
                <a:gd name="connsiteY9-2170" fmla="*/ 358366 h 1246888"/>
                <a:gd name="connsiteX10-2171" fmla="*/ 229569 w 2546597"/>
                <a:gd name="connsiteY10-2172" fmla="*/ 471614 h 1246888"/>
                <a:gd name="connsiteX11-2173" fmla="*/ 90060 w 2546597"/>
                <a:gd name="connsiteY11-2174" fmla="*/ 658719 h 1246888"/>
                <a:gd name="connsiteX12-2175" fmla="*/ 7 w 2546597"/>
                <a:gd name="connsiteY12-2176" fmla="*/ 1018166 h 1246888"/>
                <a:gd name="connsiteX13-2177" fmla="*/ 217669 w 2546597"/>
                <a:gd name="connsiteY13-2178" fmla="*/ 1138730 h 1246888"/>
                <a:gd name="connsiteX14-2179" fmla="*/ 420491 w 2546597"/>
                <a:gd name="connsiteY14-2180" fmla="*/ 1191896 h 1246888"/>
                <a:gd name="connsiteX15-2181" fmla="*/ 784136 w 2546597"/>
                <a:gd name="connsiteY15-2182" fmla="*/ 1246888 h 1246888"/>
                <a:gd name="connsiteX16-2183" fmla="*/ 2546597 w 2546597"/>
                <a:gd name="connsiteY16-2184" fmla="*/ 930459 h 1246888"/>
                <a:gd name="connsiteX0-2185" fmla="*/ 2546597 w 2546597"/>
                <a:gd name="connsiteY0-2186" fmla="*/ 930459 h 1246888"/>
                <a:gd name="connsiteX1-2187" fmla="*/ 2536332 w 2546597"/>
                <a:gd name="connsiteY1-2188" fmla="*/ 844035 h 1246888"/>
                <a:gd name="connsiteX2-2189" fmla="*/ 1255115 w 2546597"/>
                <a:gd name="connsiteY2-2190" fmla="*/ 207 h 1246888"/>
                <a:gd name="connsiteX3-2191" fmla="*/ 1220899 w 2546597"/>
                <a:gd name="connsiteY3-2192" fmla="*/ 36020 h 1246888"/>
                <a:gd name="connsiteX4-2193" fmla="*/ 1030511 w 2546597"/>
                <a:gd name="connsiteY4-2194" fmla="*/ 58341 h 1246888"/>
                <a:gd name="connsiteX5-2195" fmla="*/ 856462 w 2546597"/>
                <a:gd name="connsiteY5-2196" fmla="*/ 42067 h 1246888"/>
                <a:gd name="connsiteX6-2197" fmla="*/ 687485 w 2546597"/>
                <a:gd name="connsiteY6-2198" fmla="*/ 92479 h 1246888"/>
                <a:gd name="connsiteX7-2199" fmla="*/ 570954 w 2546597"/>
                <a:gd name="connsiteY7-2200" fmla="*/ 149925 h 1246888"/>
                <a:gd name="connsiteX8-2201" fmla="*/ 424881 w 2546597"/>
                <a:gd name="connsiteY8-2202" fmla="*/ 263172 h 1246888"/>
                <a:gd name="connsiteX9-2203" fmla="*/ 328046 w 2546597"/>
                <a:gd name="connsiteY9-2204" fmla="*/ 358366 h 1246888"/>
                <a:gd name="connsiteX10-2205" fmla="*/ 229569 w 2546597"/>
                <a:gd name="connsiteY10-2206" fmla="*/ 471614 h 1246888"/>
                <a:gd name="connsiteX11-2207" fmla="*/ 90060 w 2546597"/>
                <a:gd name="connsiteY11-2208" fmla="*/ 658719 h 1246888"/>
                <a:gd name="connsiteX12-2209" fmla="*/ 7 w 2546597"/>
                <a:gd name="connsiteY12-2210" fmla="*/ 1018166 h 1246888"/>
                <a:gd name="connsiteX13-2211" fmla="*/ 217669 w 2546597"/>
                <a:gd name="connsiteY13-2212" fmla="*/ 1138730 h 1246888"/>
                <a:gd name="connsiteX14-2213" fmla="*/ 420491 w 2546597"/>
                <a:gd name="connsiteY14-2214" fmla="*/ 1191896 h 1246888"/>
                <a:gd name="connsiteX15-2215" fmla="*/ 784136 w 2546597"/>
                <a:gd name="connsiteY15-2216" fmla="*/ 1246888 h 1246888"/>
                <a:gd name="connsiteX16-2217" fmla="*/ 2546597 w 2546597"/>
                <a:gd name="connsiteY16-2218" fmla="*/ 930459 h 1246888"/>
                <a:gd name="connsiteX0-2219" fmla="*/ 2546597 w 2546597"/>
                <a:gd name="connsiteY0-2220" fmla="*/ 930459 h 1246888"/>
                <a:gd name="connsiteX1-2221" fmla="*/ 2536332 w 2546597"/>
                <a:gd name="connsiteY1-2222" fmla="*/ 844035 h 1246888"/>
                <a:gd name="connsiteX2-2223" fmla="*/ 1255115 w 2546597"/>
                <a:gd name="connsiteY2-2224" fmla="*/ 207 h 1246888"/>
                <a:gd name="connsiteX3-2225" fmla="*/ 1220899 w 2546597"/>
                <a:gd name="connsiteY3-2226" fmla="*/ 36020 h 1246888"/>
                <a:gd name="connsiteX4-2227" fmla="*/ 1030511 w 2546597"/>
                <a:gd name="connsiteY4-2228" fmla="*/ 58341 h 1246888"/>
                <a:gd name="connsiteX5-2229" fmla="*/ 856462 w 2546597"/>
                <a:gd name="connsiteY5-2230" fmla="*/ 42067 h 1246888"/>
                <a:gd name="connsiteX6-2231" fmla="*/ 687485 w 2546597"/>
                <a:gd name="connsiteY6-2232" fmla="*/ 92479 h 1246888"/>
                <a:gd name="connsiteX7-2233" fmla="*/ 570954 w 2546597"/>
                <a:gd name="connsiteY7-2234" fmla="*/ 149925 h 1246888"/>
                <a:gd name="connsiteX8-2235" fmla="*/ 424881 w 2546597"/>
                <a:gd name="connsiteY8-2236" fmla="*/ 263172 h 1246888"/>
                <a:gd name="connsiteX9-2237" fmla="*/ 328046 w 2546597"/>
                <a:gd name="connsiteY9-2238" fmla="*/ 358366 h 1246888"/>
                <a:gd name="connsiteX10-2239" fmla="*/ 229569 w 2546597"/>
                <a:gd name="connsiteY10-2240" fmla="*/ 471614 h 1246888"/>
                <a:gd name="connsiteX11-2241" fmla="*/ 90060 w 2546597"/>
                <a:gd name="connsiteY11-2242" fmla="*/ 658719 h 1246888"/>
                <a:gd name="connsiteX12-2243" fmla="*/ 7 w 2546597"/>
                <a:gd name="connsiteY12-2244" fmla="*/ 1018166 h 1246888"/>
                <a:gd name="connsiteX13-2245" fmla="*/ 217669 w 2546597"/>
                <a:gd name="connsiteY13-2246" fmla="*/ 1138730 h 1246888"/>
                <a:gd name="connsiteX14-2247" fmla="*/ 420491 w 2546597"/>
                <a:gd name="connsiteY14-2248" fmla="*/ 1191896 h 1246888"/>
                <a:gd name="connsiteX15-2249" fmla="*/ 784136 w 2546597"/>
                <a:gd name="connsiteY15-2250" fmla="*/ 1246888 h 1246888"/>
                <a:gd name="connsiteX16-2251" fmla="*/ 2546597 w 2546597"/>
                <a:gd name="connsiteY16-2252" fmla="*/ 930459 h 1246888"/>
                <a:gd name="connsiteX0-2253" fmla="*/ 2546592 w 2546592"/>
                <a:gd name="connsiteY0-2254" fmla="*/ 930459 h 1246888"/>
                <a:gd name="connsiteX1-2255" fmla="*/ 2536327 w 2546592"/>
                <a:gd name="connsiteY1-2256" fmla="*/ 844035 h 1246888"/>
                <a:gd name="connsiteX2-2257" fmla="*/ 1255110 w 2546592"/>
                <a:gd name="connsiteY2-2258" fmla="*/ 207 h 1246888"/>
                <a:gd name="connsiteX3-2259" fmla="*/ 1220894 w 2546592"/>
                <a:gd name="connsiteY3-2260" fmla="*/ 36020 h 1246888"/>
                <a:gd name="connsiteX4-2261" fmla="*/ 1030506 w 2546592"/>
                <a:gd name="connsiteY4-2262" fmla="*/ 58341 h 1246888"/>
                <a:gd name="connsiteX5-2263" fmla="*/ 856457 w 2546592"/>
                <a:gd name="connsiteY5-2264" fmla="*/ 42067 h 1246888"/>
                <a:gd name="connsiteX6-2265" fmla="*/ 687480 w 2546592"/>
                <a:gd name="connsiteY6-2266" fmla="*/ 92479 h 1246888"/>
                <a:gd name="connsiteX7-2267" fmla="*/ 570949 w 2546592"/>
                <a:gd name="connsiteY7-2268" fmla="*/ 149925 h 1246888"/>
                <a:gd name="connsiteX8-2269" fmla="*/ 424876 w 2546592"/>
                <a:gd name="connsiteY8-2270" fmla="*/ 263172 h 1246888"/>
                <a:gd name="connsiteX9-2271" fmla="*/ 328041 w 2546592"/>
                <a:gd name="connsiteY9-2272" fmla="*/ 358366 h 1246888"/>
                <a:gd name="connsiteX10-2273" fmla="*/ 229564 w 2546592"/>
                <a:gd name="connsiteY10-2274" fmla="*/ 471614 h 1246888"/>
                <a:gd name="connsiteX11-2275" fmla="*/ 90055 w 2546592"/>
                <a:gd name="connsiteY11-2276" fmla="*/ 658719 h 1246888"/>
                <a:gd name="connsiteX12-2277" fmla="*/ 2 w 2546592"/>
                <a:gd name="connsiteY12-2278" fmla="*/ 1018166 h 1246888"/>
                <a:gd name="connsiteX13-2279" fmla="*/ 217664 w 2546592"/>
                <a:gd name="connsiteY13-2280" fmla="*/ 1138730 h 1246888"/>
                <a:gd name="connsiteX14-2281" fmla="*/ 420486 w 2546592"/>
                <a:gd name="connsiteY14-2282" fmla="*/ 1191896 h 1246888"/>
                <a:gd name="connsiteX15-2283" fmla="*/ 784131 w 2546592"/>
                <a:gd name="connsiteY15-2284" fmla="*/ 1246888 h 1246888"/>
                <a:gd name="connsiteX16-2285" fmla="*/ 2546592 w 2546592"/>
                <a:gd name="connsiteY16-2286" fmla="*/ 930459 h 1246888"/>
                <a:gd name="connsiteX0-2287" fmla="*/ 2546690 w 2546690"/>
                <a:gd name="connsiteY0-2288" fmla="*/ 930459 h 1246888"/>
                <a:gd name="connsiteX1-2289" fmla="*/ 2536425 w 2546690"/>
                <a:gd name="connsiteY1-2290" fmla="*/ 844035 h 1246888"/>
                <a:gd name="connsiteX2-2291" fmla="*/ 1255208 w 2546690"/>
                <a:gd name="connsiteY2-2292" fmla="*/ 207 h 1246888"/>
                <a:gd name="connsiteX3-2293" fmla="*/ 1220992 w 2546690"/>
                <a:gd name="connsiteY3-2294" fmla="*/ 36020 h 1246888"/>
                <a:gd name="connsiteX4-2295" fmla="*/ 1030604 w 2546690"/>
                <a:gd name="connsiteY4-2296" fmla="*/ 58341 h 1246888"/>
                <a:gd name="connsiteX5-2297" fmla="*/ 856555 w 2546690"/>
                <a:gd name="connsiteY5-2298" fmla="*/ 42067 h 1246888"/>
                <a:gd name="connsiteX6-2299" fmla="*/ 687578 w 2546690"/>
                <a:gd name="connsiteY6-2300" fmla="*/ 92479 h 1246888"/>
                <a:gd name="connsiteX7-2301" fmla="*/ 571047 w 2546690"/>
                <a:gd name="connsiteY7-2302" fmla="*/ 149925 h 1246888"/>
                <a:gd name="connsiteX8-2303" fmla="*/ 424974 w 2546690"/>
                <a:gd name="connsiteY8-2304" fmla="*/ 263172 h 1246888"/>
                <a:gd name="connsiteX9-2305" fmla="*/ 328139 w 2546690"/>
                <a:gd name="connsiteY9-2306" fmla="*/ 358366 h 1246888"/>
                <a:gd name="connsiteX10-2307" fmla="*/ 229662 w 2546690"/>
                <a:gd name="connsiteY10-2308" fmla="*/ 471614 h 1246888"/>
                <a:gd name="connsiteX11-2309" fmla="*/ 90153 w 2546690"/>
                <a:gd name="connsiteY11-2310" fmla="*/ 658719 h 1246888"/>
                <a:gd name="connsiteX12-2311" fmla="*/ 100 w 2546690"/>
                <a:gd name="connsiteY12-2312" fmla="*/ 1018166 h 1246888"/>
                <a:gd name="connsiteX13-2313" fmla="*/ 217762 w 2546690"/>
                <a:gd name="connsiteY13-2314" fmla="*/ 1138730 h 1246888"/>
                <a:gd name="connsiteX14-2315" fmla="*/ 420584 w 2546690"/>
                <a:gd name="connsiteY14-2316" fmla="*/ 1191896 h 1246888"/>
                <a:gd name="connsiteX15-2317" fmla="*/ 784229 w 2546690"/>
                <a:gd name="connsiteY15-2318" fmla="*/ 1246888 h 1246888"/>
                <a:gd name="connsiteX16-2319" fmla="*/ 2546690 w 2546690"/>
                <a:gd name="connsiteY16-2320" fmla="*/ 930459 h 1246888"/>
                <a:gd name="connsiteX0-2321" fmla="*/ 2546706 w 2546706"/>
                <a:gd name="connsiteY0-2322" fmla="*/ 930459 h 1246888"/>
                <a:gd name="connsiteX1-2323" fmla="*/ 2536441 w 2546706"/>
                <a:gd name="connsiteY1-2324" fmla="*/ 844035 h 1246888"/>
                <a:gd name="connsiteX2-2325" fmla="*/ 1255224 w 2546706"/>
                <a:gd name="connsiteY2-2326" fmla="*/ 207 h 1246888"/>
                <a:gd name="connsiteX3-2327" fmla="*/ 1221008 w 2546706"/>
                <a:gd name="connsiteY3-2328" fmla="*/ 36020 h 1246888"/>
                <a:gd name="connsiteX4-2329" fmla="*/ 1030620 w 2546706"/>
                <a:gd name="connsiteY4-2330" fmla="*/ 58341 h 1246888"/>
                <a:gd name="connsiteX5-2331" fmla="*/ 856571 w 2546706"/>
                <a:gd name="connsiteY5-2332" fmla="*/ 42067 h 1246888"/>
                <a:gd name="connsiteX6-2333" fmla="*/ 687594 w 2546706"/>
                <a:gd name="connsiteY6-2334" fmla="*/ 92479 h 1246888"/>
                <a:gd name="connsiteX7-2335" fmla="*/ 571063 w 2546706"/>
                <a:gd name="connsiteY7-2336" fmla="*/ 149925 h 1246888"/>
                <a:gd name="connsiteX8-2337" fmla="*/ 424990 w 2546706"/>
                <a:gd name="connsiteY8-2338" fmla="*/ 263172 h 1246888"/>
                <a:gd name="connsiteX9-2339" fmla="*/ 328155 w 2546706"/>
                <a:gd name="connsiteY9-2340" fmla="*/ 358366 h 1246888"/>
                <a:gd name="connsiteX10-2341" fmla="*/ 229678 w 2546706"/>
                <a:gd name="connsiteY10-2342" fmla="*/ 471614 h 1246888"/>
                <a:gd name="connsiteX11-2343" fmla="*/ 90169 w 2546706"/>
                <a:gd name="connsiteY11-2344" fmla="*/ 658719 h 1246888"/>
                <a:gd name="connsiteX12-2345" fmla="*/ 116 w 2546706"/>
                <a:gd name="connsiteY12-2346" fmla="*/ 1018166 h 1246888"/>
                <a:gd name="connsiteX13-2347" fmla="*/ 217778 w 2546706"/>
                <a:gd name="connsiteY13-2348" fmla="*/ 1138730 h 1246888"/>
                <a:gd name="connsiteX14-2349" fmla="*/ 420600 w 2546706"/>
                <a:gd name="connsiteY14-2350" fmla="*/ 1191896 h 1246888"/>
                <a:gd name="connsiteX15-2351" fmla="*/ 784245 w 2546706"/>
                <a:gd name="connsiteY15-2352" fmla="*/ 1246888 h 1246888"/>
                <a:gd name="connsiteX16-2353" fmla="*/ 2546706 w 2546706"/>
                <a:gd name="connsiteY16-2354" fmla="*/ 930459 h 1246888"/>
                <a:gd name="connsiteX0-2355" fmla="*/ 2546713 w 2546713"/>
                <a:gd name="connsiteY0-2356" fmla="*/ 930459 h 1246888"/>
                <a:gd name="connsiteX1-2357" fmla="*/ 2536448 w 2546713"/>
                <a:gd name="connsiteY1-2358" fmla="*/ 844035 h 1246888"/>
                <a:gd name="connsiteX2-2359" fmla="*/ 1255231 w 2546713"/>
                <a:gd name="connsiteY2-2360" fmla="*/ 207 h 1246888"/>
                <a:gd name="connsiteX3-2361" fmla="*/ 1221015 w 2546713"/>
                <a:gd name="connsiteY3-2362" fmla="*/ 36020 h 1246888"/>
                <a:gd name="connsiteX4-2363" fmla="*/ 1030627 w 2546713"/>
                <a:gd name="connsiteY4-2364" fmla="*/ 58341 h 1246888"/>
                <a:gd name="connsiteX5-2365" fmla="*/ 856578 w 2546713"/>
                <a:gd name="connsiteY5-2366" fmla="*/ 42067 h 1246888"/>
                <a:gd name="connsiteX6-2367" fmla="*/ 687601 w 2546713"/>
                <a:gd name="connsiteY6-2368" fmla="*/ 92479 h 1246888"/>
                <a:gd name="connsiteX7-2369" fmla="*/ 571070 w 2546713"/>
                <a:gd name="connsiteY7-2370" fmla="*/ 149925 h 1246888"/>
                <a:gd name="connsiteX8-2371" fmla="*/ 424997 w 2546713"/>
                <a:gd name="connsiteY8-2372" fmla="*/ 263172 h 1246888"/>
                <a:gd name="connsiteX9-2373" fmla="*/ 328162 w 2546713"/>
                <a:gd name="connsiteY9-2374" fmla="*/ 358366 h 1246888"/>
                <a:gd name="connsiteX10-2375" fmla="*/ 229685 w 2546713"/>
                <a:gd name="connsiteY10-2376" fmla="*/ 471614 h 1246888"/>
                <a:gd name="connsiteX11-2377" fmla="*/ 90176 w 2546713"/>
                <a:gd name="connsiteY11-2378" fmla="*/ 658719 h 1246888"/>
                <a:gd name="connsiteX12-2379" fmla="*/ 123 w 2546713"/>
                <a:gd name="connsiteY12-2380" fmla="*/ 1018166 h 1246888"/>
                <a:gd name="connsiteX13-2381" fmla="*/ 217785 w 2546713"/>
                <a:gd name="connsiteY13-2382" fmla="*/ 1138730 h 1246888"/>
                <a:gd name="connsiteX14-2383" fmla="*/ 420607 w 2546713"/>
                <a:gd name="connsiteY14-2384" fmla="*/ 1191896 h 1246888"/>
                <a:gd name="connsiteX15-2385" fmla="*/ 784252 w 2546713"/>
                <a:gd name="connsiteY15-2386" fmla="*/ 1246888 h 1246888"/>
                <a:gd name="connsiteX16-2387" fmla="*/ 2546713 w 2546713"/>
                <a:gd name="connsiteY16-2388" fmla="*/ 930459 h 12468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81" y="connsiteY5-82"/>
                </a:cxn>
                <a:cxn ang="0">
                  <a:pos x="connsiteX6-395" y="connsiteY6-396"/>
                </a:cxn>
                <a:cxn ang="0">
                  <a:pos x="connsiteX7-411" y="connsiteY7-412"/>
                </a:cxn>
                <a:cxn ang="0">
                  <a:pos x="connsiteX8-429" y="connsiteY8-430"/>
                </a:cxn>
                <a:cxn ang="0">
                  <a:pos x="connsiteX9-989" y="connsiteY9-990"/>
                </a:cxn>
                <a:cxn ang="0">
                  <a:pos x="connsiteX10-1131" y="connsiteY10-1132"/>
                </a:cxn>
                <a:cxn ang="0">
                  <a:pos x="connsiteX11-1309" y="connsiteY11-1310"/>
                </a:cxn>
                <a:cxn ang="0">
                  <a:pos x="connsiteX12-1503" y="connsiteY12-1504"/>
                </a:cxn>
                <a:cxn ang="0">
                  <a:pos x="connsiteX13-1609" y="connsiteY13-1610"/>
                </a:cxn>
                <a:cxn ang="0">
                  <a:pos x="connsiteX14-1835" y="connsiteY14-1836"/>
                </a:cxn>
                <a:cxn ang="0">
                  <a:pos x="connsiteX15-1987" y="connsiteY15-1988"/>
                </a:cxn>
                <a:cxn ang="0">
                  <a:pos x="connsiteX16-2149" y="connsiteY16-2150"/>
                </a:cxn>
              </a:cxnLst>
              <a:rect l="l" t="t" r="r" b="b"/>
              <a:pathLst>
                <a:path w="2546713" h="1246888">
                  <a:moveTo>
                    <a:pt x="2546713" y="930459"/>
                  </a:moveTo>
                  <a:cubicBezTo>
                    <a:pt x="2545085" y="881148"/>
                    <a:pt x="2548275" y="918375"/>
                    <a:pt x="2536448" y="844035"/>
                  </a:cubicBezTo>
                  <a:cubicBezTo>
                    <a:pt x="2295168" y="979399"/>
                    <a:pt x="2110378" y="206205"/>
                    <a:pt x="1255231" y="207"/>
                  </a:cubicBezTo>
                  <a:cubicBezTo>
                    <a:pt x="1185239" y="-2723"/>
                    <a:pt x="1258449" y="26331"/>
                    <a:pt x="1221015" y="36020"/>
                  </a:cubicBezTo>
                  <a:cubicBezTo>
                    <a:pt x="1183581" y="45709"/>
                    <a:pt x="984574" y="-19697"/>
                    <a:pt x="1030627" y="58341"/>
                  </a:cubicBezTo>
                  <a:cubicBezTo>
                    <a:pt x="895483" y="39215"/>
                    <a:pt x="909719" y="38127"/>
                    <a:pt x="856578" y="42067"/>
                  </a:cubicBezTo>
                  <a:cubicBezTo>
                    <a:pt x="897336" y="115322"/>
                    <a:pt x="720378" y="82435"/>
                    <a:pt x="687601" y="92479"/>
                  </a:cubicBezTo>
                  <a:cubicBezTo>
                    <a:pt x="726184" y="168447"/>
                    <a:pt x="751301" y="128587"/>
                    <a:pt x="571070" y="149925"/>
                  </a:cubicBezTo>
                  <a:cubicBezTo>
                    <a:pt x="627421" y="242657"/>
                    <a:pt x="490886" y="195058"/>
                    <a:pt x="424997" y="263172"/>
                  </a:cubicBezTo>
                  <a:cubicBezTo>
                    <a:pt x="489007" y="280952"/>
                    <a:pt x="412104" y="291620"/>
                    <a:pt x="328162" y="358366"/>
                  </a:cubicBezTo>
                  <a:cubicBezTo>
                    <a:pt x="422535" y="383259"/>
                    <a:pt x="310618" y="415809"/>
                    <a:pt x="229685" y="471614"/>
                  </a:cubicBezTo>
                  <a:cubicBezTo>
                    <a:pt x="340198" y="509090"/>
                    <a:pt x="180957" y="506900"/>
                    <a:pt x="90176" y="658719"/>
                  </a:cubicBezTo>
                  <a:cubicBezTo>
                    <a:pt x="186500" y="666106"/>
                    <a:pt x="-5553" y="725346"/>
                    <a:pt x="123" y="1018166"/>
                  </a:cubicBezTo>
                  <a:cubicBezTo>
                    <a:pt x="29774" y="1124569"/>
                    <a:pt x="327359" y="1066133"/>
                    <a:pt x="217785" y="1138730"/>
                  </a:cubicBezTo>
                  <a:cubicBezTo>
                    <a:pt x="293347" y="1167998"/>
                    <a:pt x="582703" y="1131405"/>
                    <a:pt x="420607" y="1191896"/>
                  </a:cubicBezTo>
                  <a:cubicBezTo>
                    <a:pt x="804727" y="1289152"/>
                    <a:pt x="805633" y="1154554"/>
                    <a:pt x="784252" y="1246888"/>
                  </a:cubicBezTo>
                  <a:cubicBezTo>
                    <a:pt x="1942179" y="1234327"/>
                    <a:pt x="2107047" y="856995"/>
                    <a:pt x="2546713" y="930459"/>
                  </a:cubicBezTo>
                  <a:close/>
                </a:path>
              </a:pathLst>
            </a:custGeom>
            <a:gradFill flip="none" rotWithShape="1">
              <a:gsLst>
                <a:gs pos="50000">
                  <a:schemeClr val="bg1">
                    <a:alpha val="0"/>
                  </a:schemeClr>
                </a:gs>
                <a:gs pos="0">
                  <a:schemeClr val="bg1">
                    <a:alpha val="20000"/>
                  </a:schemeClr>
                </a:gs>
              </a:gsLst>
              <a:lin ang="3000000" scaled="0"/>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5" name="叶子高光"/>
            <p:cNvSpPr/>
            <p:nvPr/>
          </p:nvSpPr>
          <p:spPr>
            <a:xfrm rot="2584182">
              <a:off x="2989495" y="976516"/>
              <a:ext cx="553552" cy="271023"/>
            </a:xfrm>
            <a:custGeom>
              <a:avLst/>
              <a:gdLst>
                <a:gd name="connsiteX0" fmla="*/ 0 w 1204912"/>
                <a:gd name="connsiteY0" fmla="*/ 486958 h 973916"/>
                <a:gd name="connsiteX1" fmla="*/ 602456 w 1204912"/>
                <a:gd name="connsiteY1" fmla="*/ 0 h 973916"/>
                <a:gd name="connsiteX2" fmla="*/ 1204912 w 1204912"/>
                <a:gd name="connsiteY2" fmla="*/ 486958 h 973916"/>
                <a:gd name="connsiteX3" fmla="*/ 602456 w 1204912"/>
                <a:gd name="connsiteY3" fmla="*/ 973916 h 973916"/>
                <a:gd name="connsiteX4" fmla="*/ 0 w 1204912"/>
                <a:gd name="connsiteY4" fmla="*/ 486958 h 973916"/>
                <a:gd name="connsiteX0-1" fmla="*/ 364 w 1205276"/>
                <a:gd name="connsiteY0-2" fmla="*/ 486958 h 966772"/>
                <a:gd name="connsiteX1-3" fmla="*/ 602820 w 1205276"/>
                <a:gd name="connsiteY1-4" fmla="*/ 0 h 966772"/>
                <a:gd name="connsiteX2-5" fmla="*/ 1205276 w 1205276"/>
                <a:gd name="connsiteY2-6" fmla="*/ 486958 h 966772"/>
                <a:gd name="connsiteX3-7" fmla="*/ 674257 w 1205276"/>
                <a:gd name="connsiteY3-8" fmla="*/ 966772 h 966772"/>
                <a:gd name="connsiteX4-9" fmla="*/ 364 w 1205276"/>
                <a:gd name="connsiteY4-10" fmla="*/ 486958 h 966772"/>
                <a:gd name="connsiteX0-11" fmla="*/ 233 w 993214"/>
                <a:gd name="connsiteY0-12" fmla="*/ 554734 h 1041366"/>
                <a:gd name="connsiteX1-13" fmla="*/ 602689 w 993214"/>
                <a:gd name="connsiteY1-14" fmla="*/ 67776 h 1041366"/>
                <a:gd name="connsiteX2-15" fmla="*/ 993214 w 993214"/>
                <a:gd name="connsiteY2-16" fmla="*/ 180878 h 1041366"/>
                <a:gd name="connsiteX3-17" fmla="*/ 674126 w 993214"/>
                <a:gd name="connsiteY3-18" fmla="*/ 1034548 h 1041366"/>
                <a:gd name="connsiteX4-19" fmla="*/ 233 w 993214"/>
                <a:gd name="connsiteY4-20" fmla="*/ 554734 h 1041366"/>
                <a:gd name="connsiteX0-21" fmla="*/ 164 w 993145"/>
                <a:gd name="connsiteY0-22" fmla="*/ 551061 h 1037675"/>
                <a:gd name="connsiteX1-23" fmla="*/ 738351 w 993145"/>
                <a:gd name="connsiteY1-24" fmla="*/ 71247 h 1037675"/>
                <a:gd name="connsiteX2-25" fmla="*/ 993145 w 993145"/>
                <a:gd name="connsiteY2-26" fmla="*/ 177205 h 1037675"/>
                <a:gd name="connsiteX3-27" fmla="*/ 674057 w 993145"/>
                <a:gd name="connsiteY3-28" fmla="*/ 1030875 h 1037675"/>
                <a:gd name="connsiteX4-29" fmla="*/ 164 w 993145"/>
                <a:gd name="connsiteY4-30" fmla="*/ 551061 h 1037675"/>
                <a:gd name="connsiteX0-31" fmla="*/ 17 w 992998"/>
                <a:gd name="connsiteY0-32" fmla="*/ 551061 h 814420"/>
                <a:gd name="connsiteX1-33" fmla="*/ 738204 w 992998"/>
                <a:gd name="connsiteY1-34" fmla="*/ 71247 h 814420"/>
                <a:gd name="connsiteX2-35" fmla="*/ 992998 w 992998"/>
                <a:gd name="connsiteY2-36" fmla="*/ 177205 h 814420"/>
                <a:gd name="connsiteX3-37" fmla="*/ 759635 w 992998"/>
                <a:gd name="connsiteY3-38" fmla="*/ 802275 h 814420"/>
                <a:gd name="connsiteX4-39" fmla="*/ 17 w 992998"/>
                <a:gd name="connsiteY4-40" fmla="*/ 551061 h 814420"/>
                <a:gd name="connsiteX0-41" fmla="*/ 125 w 390650"/>
                <a:gd name="connsiteY0-42" fmla="*/ 804580 h 895079"/>
                <a:gd name="connsiteX1-43" fmla="*/ 135856 w 390650"/>
                <a:gd name="connsiteY1-44" fmla="*/ 86641 h 895079"/>
                <a:gd name="connsiteX2-45" fmla="*/ 390650 w 390650"/>
                <a:gd name="connsiteY2-46" fmla="*/ 192599 h 895079"/>
                <a:gd name="connsiteX3-47" fmla="*/ 157287 w 390650"/>
                <a:gd name="connsiteY3-48" fmla="*/ 817669 h 895079"/>
                <a:gd name="connsiteX4-49" fmla="*/ 125 w 390650"/>
                <a:gd name="connsiteY4-50" fmla="*/ 804580 h 895079"/>
                <a:gd name="connsiteX0-51" fmla="*/ 335 w 390860"/>
                <a:gd name="connsiteY0-52" fmla="*/ 804580 h 895079"/>
                <a:gd name="connsiteX1-53" fmla="*/ 124160 w 390860"/>
                <a:gd name="connsiteY1-54" fmla="*/ 86641 h 895079"/>
                <a:gd name="connsiteX2-55" fmla="*/ 390860 w 390860"/>
                <a:gd name="connsiteY2-56" fmla="*/ 192599 h 895079"/>
                <a:gd name="connsiteX3-57" fmla="*/ 157497 w 390860"/>
                <a:gd name="connsiteY3-58" fmla="*/ 817669 h 895079"/>
                <a:gd name="connsiteX4-59" fmla="*/ 335 w 390860"/>
                <a:gd name="connsiteY4-60" fmla="*/ 804580 h 895079"/>
                <a:gd name="connsiteX0-61" fmla="*/ 335 w 390979"/>
                <a:gd name="connsiteY0-62" fmla="*/ 801681 h 892180"/>
                <a:gd name="connsiteX1-63" fmla="*/ 124160 w 390979"/>
                <a:gd name="connsiteY1-64" fmla="*/ 83742 h 892180"/>
                <a:gd name="connsiteX2-65" fmla="*/ 188451 w 390979"/>
                <a:gd name="connsiteY2-66" fmla="*/ 26423 h 892180"/>
                <a:gd name="connsiteX3-67" fmla="*/ 390860 w 390979"/>
                <a:gd name="connsiteY3-68" fmla="*/ 189700 h 892180"/>
                <a:gd name="connsiteX4-69" fmla="*/ 157497 w 390979"/>
                <a:gd name="connsiteY4-70" fmla="*/ 814770 h 892180"/>
                <a:gd name="connsiteX5" fmla="*/ 335 w 390979"/>
                <a:gd name="connsiteY5" fmla="*/ 801681 h 892180"/>
                <a:gd name="connsiteX0-71" fmla="*/ 225 w 390864"/>
                <a:gd name="connsiteY0-72" fmla="*/ 772768 h 863267"/>
                <a:gd name="connsiteX1-73" fmla="*/ 124050 w 390864"/>
                <a:gd name="connsiteY1-74" fmla="*/ 54829 h 863267"/>
                <a:gd name="connsiteX2-75" fmla="*/ 181197 w 390864"/>
                <a:gd name="connsiteY2-76" fmla="*/ 61804 h 863267"/>
                <a:gd name="connsiteX3-77" fmla="*/ 390750 w 390864"/>
                <a:gd name="connsiteY3-78" fmla="*/ 160787 h 863267"/>
                <a:gd name="connsiteX4-79" fmla="*/ 157387 w 390864"/>
                <a:gd name="connsiteY4-80" fmla="*/ 785857 h 863267"/>
                <a:gd name="connsiteX5-81" fmla="*/ 225 w 390864"/>
                <a:gd name="connsiteY5-82" fmla="*/ 772768 h 863267"/>
                <a:gd name="connsiteX0-83" fmla="*/ 225 w 390864"/>
                <a:gd name="connsiteY0-84" fmla="*/ 720954 h 811453"/>
                <a:gd name="connsiteX1-85" fmla="*/ 124050 w 390864"/>
                <a:gd name="connsiteY1-86" fmla="*/ 3015 h 811453"/>
                <a:gd name="connsiteX2-87" fmla="*/ 181197 w 390864"/>
                <a:gd name="connsiteY2-88" fmla="*/ 9990 h 811453"/>
                <a:gd name="connsiteX3-89" fmla="*/ 390750 w 390864"/>
                <a:gd name="connsiteY3-90" fmla="*/ 108973 h 811453"/>
                <a:gd name="connsiteX4-91" fmla="*/ 157387 w 390864"/>
                <a:gd name="connsiteY4-92" fmla="*/ 734043 h 811453"/>
                <a:gd name="connsiteX5-93" fmla="*/ 225 w 390864"/>
                <a:gd name="connsiteY5-94" fmla="*/ 720954 h 811453"/>
                <a:gd name="connsiteX0-95" fmla="*/ 225 w 391006"/>
                <a:gd name="connsiteY0-96" fmla="*/ 720954 h 811453"/>
                <a:gd name="connsiteX1-97" fmla="*/ 124050 w 391006"/>
                <a:gd name="connsiteY1-98" fmla="*/ 3015 h 811453"/>
                <a:gd name="connsiteX2-99" fmla="*/ 181197 w 391006"/>
                <a:gd name="connsiteY2-100" fmla="*/ 9990 h 811453"/>
                <a:gd name="connsiteX3-101" fmla="*/ 390750 w 391006"/>
                <a:gd name="connsiteY3-102" fmla="*/ 108973 h 811453"/>
                <a:gd name="connsiteX4-103" fmla="*/ 157387 w 391006"/>
                <a:gd name="connsiteY4-104" fmla="*/ 734043 h 811453"/>
                <a:gd name="connsiteX5-105" fmla="*/ 225 w 391006"/>
                <a:gd name="connsiteY5-106" fmla="*/ 720954 h 811453"/>
                <a:gd name="connsiteX0-107" fmla="*/ 225 w 390750"/>
                <a:gd name="connsiteY0-108" fmla="*/ 720954 h 811453"/>
                <a:gd name="connsiteX1-109" fmla="*/ 124050 w 390750"/>
                <a:gd name="connsiteY1-110" fmla="*/ 3015 h 811453"/>
                <a:gd name="connsiteX2-111" fmla="*/ 181197 w 390750"/>
                <a:gd name="connsiteY2-112" fmla="*/ 9990 h 811453"/>
                <a:gd name="connsiteX3-113" fmla="*/ 390750 w 390750"/>
                <a:gd name="connsiteY3-114" fmla="*/ 108973 h 811453"/>
                <a:gd name="connsiteX4-115" fmla="*/ 157387 w 390750"/>
                <a:gd name="connsiteY4-116" fmla="*/ 734043 h 811453"/>
                <a:gd name="connsiteX5-117" fmla="*/ 225 w 390750"/>
                <a:gd name="connsiteY5-118" fmla="*/ 720954 h 811453"/>
                <a:gd name="connsiteX0-119" fmla="*/ 225 w 391089"/>
                <a:gd name="connsiteY0-120" fmla="*/ 720954 h 811453"/>
                <a:gd name="connsiteX1-121" fmla="*/ 124050 w 391089"/>
                <a:gd name="connsiteY1-122" fmla="*/ 3015 h 811453"/>
                <a:gd name="connsiteX2-123" fmla="*/ 181197 w 391089"/>
                <a:gd name="connsiteY2-124" fmla="*/ 9990 h 811453"/>
                <a:gd name="connsiteX3-125" fmla="*/ 390750 w 391089"/>
                <a:gd name="connsiteY3-126" fmla="*/ 108973 h 811453"/>
                <a:gd name="connsiteX4-127" fmla="*/ 157387 w 391089"/>
                <a:gd name="connsiteY4-128" fmla="*/ 734043 h 811453"/>
                <a:gd name="connsiteX5-129" fmla="*/ 225 w 391089"/>
                <a:gd name="connsiteY5-130" fmla="*/ 720954 h 811453"/>
                <a:gd name="connsiteX0-131" fmla="*/ 225 w 391034"/>
                <a:gd name="connsiteY0-132" fmla="*/ 720954 h 948121"/>
                <a:gd name="connsiteX1-133" fmla="*/ 124050 w 391034"/>
                <a:gd name="connsiteY1-134" fmla="*/ 3015 h 948121"/>
                <a:gd name="connsiteX2-135" fmla="*/ 181197 w 391034"/>
                <a:gd name="connsiteY2-136" fmla="*/ 9990 h 948121"/>
                <a:gd name="connsiteX3-137" fmla="*/ 390750 w 391034"/>
                <a:gd name="connsiteY3-138" fmla="*/ 108973 h 948121"/>
                <a:gd name="connsiteX4-139" fmla="*/ 157387 w 391034"/>
                <a:gd name="connsiteY4-140" fmla="*/ 734043 h 948121"/>
                <a:gd name="connsiteX5-141" fmla="*/ 225 w 391034"/>
                <a:gd name="connsiteY5-142" fmla="*/ 720954 h 948121"/>
                <a:gd name="connsiteX0-143" fmla="*/ 225 w 391034"/>
                <a:gd name="connsiteY0-144" fmla="*/ 720954 h 787718"/>
                <a:gd name="connsiteX1-145" fmla="*/ 124050 w 391034"/>
                <a:gd name="connsiteY1-146" fmla="*/ 3015 h 787718"/>
                <a:gd name="connsiteX2-147" fmla="*/ 181197 w 391034"/>
                <a:gd name="connsiteY2-148" fmla="*/ 9990 h 787718"/>
                <a:gd name="connsiteX3-149" fmla="*/ 390750 w 391034"/>
                <a:gd name="connsiteY3-150" fmla="*/ 108973 h 787718"/>
                <a:gd name="connsiteX4-151" fmla="*/ 157387 w 391034"/>
                <a:gd name="connsiteY4-152" fmla="*/ 734043 h 787718"/>
                <a:gd name="connsiteX5-153" fmla="*/ 225 w 391034"/>
                <a:gd name="connsiteY5-154" fmla="*/ 720954 h 787718"/>
                <a:gd name="connsiteX0-155" fmla="*/ 225 w 391034"/>
                <a:gd name="connsiteY0-156" fmla="*/ 720954 h 768829"/>
                <a:gd name="connsiteX1-157" fmla="*/ 124050 w 391034"/>
                <a:gd name="connsiteY1-158" fmla="*/ 3015 h 768829"/>
                <a:gd name="connsiteX2-159" fmla="*/ 181197 w 391034"/>
                <a:gd name="connsiteY2-160" fmla="*/ 9990 h 768829"/>
                <a:gd name="connsiteX3-161" fmla="*/ 390750 w 391034"/>
                <a:gd name="connsiteY3-162" fmla="*/ 108973 h 768829"/>
                <a:gd name="connsiteX4-163" fmla="*/ 157387 w 391034"/>
                <a:gd name="connsiteY4-164" fmla="*/ 734043 h 768829"/>
                <a:gd name="connsiteX5-165" fmla="*/ 225 w 391034"/>
                <a:gd name="connsiteY5-166" fmla="*/ 720954 h 768829"/>
                <a:gd name="connsiteX0-167" fmla="*/ 0 w 390809"/>
                <a:gd name="connsiteY0-168" fmla="*/ 720954 h 768829"/>
                <a:gd name="connsiteX1-169" fmla="*/ 123825 w 390809"/>
                <a:gd name="connsiteY1-170" fmla="*/ 3015 h 768829"/>
                <a:gd name="connsiteX2-171" fmla="*/ 180972 w 390809"/>
                <a:gd name="connsiteY2-172" fmla="*/ 9990 h 768829"/>
                <a:gd name="connsiteX3-173" fmla="*/ 390525 w 390809"/>
                <a:gd name="connsiteY3-174" fmla="*/ 108973 h 768829"/>
                <a:gd name="connsiteX4-175" fmla="*/ 157162 w 390809"/>
                <a:gd name="connsiteY4-176" fmla="*/ 734043 h 768829"/>
                <a:gd name="connsiteX5-177" fmla="*/ 0 w 390809"/>
                <a:gd name="connsiteY5-178" fmla="*/ 720954 h 768829"/>
                <a:gd name="connsiteX0-179" fmla="*/ 0 w 390809"/>
                <a:gd name="connsiteY0-180" fmla="*/ 720954 h 768829"/>
                <a:gd name="connsiteX1-181" fmla="*/ 123825 w 390809"/>
                <a:gd name="connsiteY1-182" fmla="*/ 3015 h 768829"/>
                <a:gd name="connsiteX2-183" fmla="*/ 180972 w 390809"/>
                <a:gd name="connsiteY2-184" fmla="*/ 9990 h 768829"/>
                <a:gd name="connsiteX3-185" fmla="*/ 390525 w 390809"/>
                <a:gd name="connsiteY3-186" fmla="*/ 108973 h 768829"/>
                <a:gd name="connsiteX4-187" fmla="*/ 157162 w 390809"/>
                <a:gd name="connsiteY4-188" fmla="*/ 734043 h 768829"/>
                <a:gd name="connsiteX5-189" fmla="*/ 0 w 390809"/>
                <a:gd name="connsiteY5-190" fmla="*/ 720954 h 768829"/>
                <a:gd name="connsiteX0-191" fmla="*/ 531491 w 727226"/>
                <a:gd name="connsiteY0-192" fmla="*/ 1076857 h 1124732"/>
                <a:gd name="connsiteX1-193" fmla="*/ 655316 w 727226"/>
                <a:gd name="connsiteY1-194" fmla="*/ 358918 h 1124732"/>
                <a:gd name="connsiteX2-195" fmla="*/ 712463 w 727226"/>
                <a:gd name="connsiteY2-196" fmla="*/ 365893 h 1124732"/>
                <a:gd name="connsiteX3-197" fmla="*/ 5235 w 727226"/>
                <a:gd name="connsiteY3-198" fmla="*/ 7676 h 1124732"/>
                <a:gd name="connsiteX4-199" fmla="*/ 688653 w 727226"/>
                <a:gd name="connsiteY4-200" fmla="*/ 1089946 h 1124732"/>
                <a:gd name="connsiteX5-201" fmla="*/ 531491 w 727226"/>
                <a:gd name="connsiteY5-202" fmla="*/ 1076857 h 1124732"/>
                <a:gd name="connsiteX0-203" fmla="*/ 534179 w 692235"/>
                <a:gd name="connsiteY0-204" fmla="*/ 1085899 h 1133774"/>
                <a:gd name="connsiteX1-205" fmla="*/ 658004 w 692235"/>
                <a:gd name="connsiteY1-206" fmla="*/ 367960 h 1133774"/>
                <a:gd name="connsiteX2-207" fmla="*/ 381776 w 692235"/>
                <a:gd name="connsiteY2-208" fmla="*/ 48704 h 1133774"/>
                <a:gd name="connsiteX3-209" fmla="*/ 7923 w 692235"/>
                <a:gd name="connsiteY3-210" fmla="*/ 16718 h 1133774"/>
                <a:gd name="connsiteX4-211" fmla="*/ 691341 w 692235"/>
                <a:gd name="connsiteY4-212" fmla="*/ 1098988 h 1133774"/>
                <a:gd name="connsiteX5-213" fmla="*/ 534179 w 692235"/>
                <a:gd name="connsiteY5-214" fmla="*/ 1085899 h 1133774"/>
                <a:gd name="connsiteX0-215" fmla="*/ 540798 w 698854"/>
                <a:gd name="connsiteY0-216" fmla="*/ 1181222 h 1229097"/>
                <a:gd name="connsiteX1-217" fmla="*/ 664623 w 698854"/>
                <a:gd name="connsiteY1-218" fmla="*/ 463283 h 1229097"/>
                <a:gd name="connsiteX2-219" fmla="*/ 388395 w 698854"/>
                <a:gd name="connsiteY2-220" fmla="*/ 144027 h 1229097"/>
                <a:gd name="connsiteX3-221" fmla="*/ 14542 w 698854"/>
                <a:gd name="connsiteY3-222" fmla="*/ 112041 h 1229097"/>
                <a:gd name="connsiteX4-223" fmla="*/ 697960 w 698854"/>
                <a:gd name="connsiteY4-224" fmla="*/ 1194311 h 1229097"/>
                <a:gd name="connsiteX5-225" fmla="*/ 540798 w 698854"/>
                <a:gd name="connsiteY5-226" fmla="*/ 1181222 h 1229097"/>
                <a:gd name="connsiteX0-227" fmla="*/ 540798 w 698854"/>
                <a:gd name="connsiteY0-228" fmla="*/ 1181222 h 1229097"/>
                <a:gd name="connsiteX1-229" fmla="*/ 664623 w 698854"/>
                <a:gd name="connsiteY1-230" fmla="*/ 463283 h 1229097"/>
                <a:gd name="connsiteX2-231" fmla="*/ 388395 w 698854"/>
                <a:gd name="connsiteY2-232" fmla="*/ 144027 h 1229097"/>
                <a:gd name="connsiteX3-233" fmla="*/ 14542 w 698854"/>
                <a:gd name="connsiteY3-234" fmla="*/ 112041 h 1229097"/>
                <a:gd name="connsiteX4-235" fmla="*/ 697960 w 698854"/>
                <a:gd name="connsiteY4-236" fmla="*/ 1194311 h 1229097"/>
                <a:gd name="connsiteX5-237" fmla="*/ 540798 w 698854"/>
                <a:gd name="connsiteY5-238" fmla="*/ 1181222 h 1229097"/>
                <a:gd name="connsiteX0-239" fmla="*/ 850755 w 991268"/>
                <a:gd name="connsiteY0-240" fmla="*/ 1181222 h 1193376"/>
                <a:gd name="connsiteX1-241" fmla="*/ 974580 w 991268"/>
                <a:gd name="connsiteY1-242" fmla="*/ 463283 h 1193376"/>
                <a:gd name="connsiteX2-243" fmla="*/ 698352 w 991268"/>
                <a:gd name="connsiteY2-244" fmla="*/ 144027 h 1193376"/>
                <a:gd name="connsiteX3-245" fmla="*/ 324499 w 991268"/>
                <a:gd name="connsiteY3-246" fmla="*/ 112041 h 1193376"/>
                <a:gd name="connsiteX4-247" fmla="*/ 5411 w 991268"/>
                <a:gd name="connsiteY4-248" fmla="*/ 915705 h 1193376"/>
                <a:gd name="connsiteX5-249" fmla="*/ 850755 w 991268"/>
                <a:gd name="connsiteY5-250" fmla="*/ 1181222 h 1193376"/>
                <a:gd name="connsiteX0-251" fmla="*/ 985861 w 1024796"/>
                <a:gd name="connsiteY0-252" fmla="*/ 564478 h 918163"/>
                <a:gd name="connsiteX1-253" fmla="*/ 973955 w 1024796"/>
                <a:gd name="connsiteY1-254" fmla="*/ 463283 h 918163"/>
                <a:gd name="connsiteX2-255" fmla="*/ 697727 w 1024796"/>
                <a:gd name="connsiteY2-256" fmla="*/ 144027 h 918163"/>
                <a:gd name="connsiteX3-257" fmla="*/ 323874 w 1024796"/>
                <a:gd name="connsiteY3-258" fmla="*/ 112041 h 918163"/>
                <a:gd name="connsiteX4-259" fmla="*/ 4786 w 1024796"/>
                <a:gd name="connsiteY4-260" fmla="*/ 915705 h 918163"/>
                <a:gd name="connsiteX5-261" fmla="*/ 985861 w 1024796"/>
                <a:gd name="connsiteY5-262" fmla="*/ 564478 h 918163"/>
                <a:gd name="connsiteX0-263" fmla="*/ 985861 w 999548"/>
                <a:gd name="connsiteY0-264" fmla="*/ 564478 h 918163"/>
                <a:gd name="connsiteX1-265" fmla="*/ 973955 w 999548"/>
                <a:gd name="connsiteY1-266" fmla="*/ 463283 h 918163"/>
                <a:gd name="connsiteX2-267" fmla="*/ 697727 w 999548"/>
                <a:gd name="connsiteY2-268" fmla="*/ 144027 h 918163"/>
                <a:gd name="connsiteX3-269" fmla="*/ 323874 w 999548"/>
                <a:gd name="connsiteY3-270" fmla="*/ 112041 h 918163"/>
                <a:gd name="connsiteX4-271" fmla="*/ 4786 w 999548"/>
                <a:gd name="connsiteY4-272" fmla="*/ 915705 h 918163"/>
                <a:gd name="connsiteX5-273" fmla="*/ 985861 w 999548"/>
                <a:gd name="connsiteY5-274" fmla="*/ 564478 h 918163"/>
                <a:gd name="connsiteX0-275" fmla="*/ 985861 w 1132271"/>
                <a:gd name="connsiteY0-276" fmla="*/ 564478 h 918163"/>
                <a:gd name="connsiteX1-277" fmla="*/ 973955 w 1132271"/>
                <a:gd name="connsiteY1-278" fmla="*/ 463283 h 918163"/>
                <a:gd name="connsiteX2-279" fmla="*/ 697727 w 1132271"/>
                <a:gd name="connsiteY2-280" fmla="*/ 144027 h 918163"/>
                <a:gd name="connsiteX3-281" fmla="*/ 323874 w 1132271"/>
                <a:gd name="connsiteY3-282" fmla="*/ 112041 h 918163"/>
                <a:gd name="connsiteX4-283" fmla="*/ 4786 w 1132271"/>
                <a:gd name="connsiteY4-284" fmla="*/ 915705 h 918163"/>
                <a:gd name="connsiteX5-285" fmla="*/ 985861 w 1132271"/>
                <a:gd name="connsiteY5-286" fmla="*/ 564478 h 918163"/>
                <a:gd name="connsiteX0-287" fmla="*/ 1002734 w 1149144"/>
                <a:gd name="connsiteY0-288" fmla="*/ 564478 h 918163"/>
                <a:gd name="connsiteX1-289" fmla="*/ 990828 w 1149144"/>
                <a:gd name="connsiteY1-290" fmla="*/ 463283 h 918163"/>
                <a:gd name="connsiteX2-291" fmla="*/ 714600 w 1149144"/>
                <a:gd name="connsiteY2-292" fmla="*/ 144027 h 918163"/>
                <a:gd name="connsiteX3-293" fmla="*/ 340747 w 1149144"/>
                <a:gd name="connsiteY3-294" fmla="*/ 112041 h 918163"/>
                <a:gd name="connsiteX4-295" fmla="*/ 21659 w 1149144"/>
                <a:gd name="connsiteY4-296" fmla="*/ 915705 h 918163"/>
                <a:gd name="connsiteX5-297" fmla="*/ 1002734 w 1149144"/>
                <a:gd name="connsiteY5-298" fmla="*/ 564478 h 918163"/>
                <a:gd name="connsiteX0-299" fmla="*/ 1002734 w 1021722"/>
                <a:gd name="connsiteY0-300" fmla="*/ 564478 h 918163"/>
                <a:gd name="connsiteX1-301" fmla="*/ 990828 w 1021722"/>
                <a:gd name="connsiteY1-302" fmla="*/ 463283 h 918163"/>
                <a:gd name="connsiteX2-303" fmla="*/ 714600 w 1021722"/>
                <a:gd name="connsiteY2-304" fmla="*/ 144027 h 918163"/>
                <a:gd name="connsiteX3-305" fmla="*/ 340747 w 1021722"/>
                <a:gd name="connsiteY3-306" fmla="*/ 112041 h 918163"/>
                <a:gd name="connsiteX4-307" fmla="*/ 21659 w 1021722"/>
                <a:gd name="connsiteY4-308" fmla="*/ 915705 h 918163"/>
                <a:gd name="connsiteX5-309" fmla="*/ 1002734 w 1021722"/>
                <a:gd name="connsiteY5-310" fmla="*/ 564478 h 918163"/>
                <a:gd name="connsiteX0-311" fmla="*/ 1001204 w 1021319"/>
                <a:gd name="connsiteY0-312" fmla="*/ 549707 h 918059"/>
                <a:gd name="connsiteX1-313" fmla="*/ 990939 w 1021319"/>
                <a:gd name="connsiteY1-314" fmla="*/ 463283 h 918059"/>
                <a:gd name="connsiteX2-315" fmla="*/ 714711 w 1021319"/>
                <a:gd name="connsiteY2-316" fmla="*/ 144027 h 918059"/>
                <a:gd name="connsiteX3-317" fmla="*/ 340858 w 1021319"/>
                <a:gd name="connsiteY3-318" fmla="*/ 112041 h 918059"/>
                <a:gd name="connsiteX4-319" fmla="*/ 21770 w 1021319"/>
                <a:gd name="connsiteY4-320" fmla="*/ 915705 h 918059"/>
                <a:gd name="connsiteX5-321" fmla="*/ 1001204 w 1021319"/>
                <a:gd name="connsiteY5-322" fmla="*/ 549707 h 918059"/>
                <a:gd name="connsiteX0-323" fmla="*/ 1001204 w 1001204"/>
                <a:gd name="connsiteY0-324" fmla="*/ 549707 h 918059"/>
                <a:gd name="connsiteX1-325" fmla="*/ 990939 w 1001204"/>
                <a:gd name="connsiteY1-326" fmla="*/ 463283 h 918059"/>
                <a:gd name="connsiteX2-327" fmla="*/ 714711 w 1001204"/>
                <a:gd name="connsiteY2-328" fmla="*/ 144027 h 918059"/>
                <a:gd name="connsiteX3-329" fmla="*/ 340858 w 1001204"/>
                <a:gd name="connsiteY3-330" fmla="*/ 112041 h 918059"/>
                <a:gd name="connsiteX4-331" fmla="*/ 21770 w 1001204"/>
                <a:gd name="connsiteY4-332" fmla="*/ 915705 h 918059"/>
                <a:gd name="connsiteX5-333" fmla="*/ 1001204 w 1001204"/>
                <a:gd name="connsiteY5-334" fmla="*/ 549707 h 918059"/>
                <a:gd name="connsiteX0-335" fmla="*/ 1135392 w 1135392"/>
                <a:gd name="connsiteY0-336" fmla="*/ 549707 h 708380"/>
                <a:gd name="connsiteX1-337" fmla="*/ 1125127 w 1135392"/>
                <a:gd name="connsiteY1-338" fmla="*/ 463283 h 708380"/>
                <a:gd name="connsiteX2-339" fmla="*/ 848899 w 1135392"/>
                <a:gd name="connsiteY2-340" fmla="*/ 144027 h 708380"/>
                <a:gd name="connsiteX3-341" fmla="*/ 475046 w 1135392"/>
                <a:gd name="connsiteY3-342" fmla="*/ 112041 h 708380"/>
                <a:gd name="connsiteX4-343" fmla="*/ 14808 w 1135392"/>
                <a:gd name="connsiteY4-344" fmla="*/ 702339 h 708380"/>
                <a:gd name="connsiteX5-345" fmla="*/ 1135392 w 1135392"/>
                <a:gd name="connsiteY5-346" fmla="*/ 549707 h 708380"/>
                <a:gd name="connsiteX0-347" fmla="*/ 1721167 w 1721167"/>
                <a:gd name="connsiteY0-348" fmla="*/ 549707 h 857673"/>
                <a:gd name="connsiteX1-349" fmla="*/ 1710902 w 1721167"/>
                <a:gd name="connsiteY1-350" fmla="*/ 463283 h 857673"/>
                <a:gd name="connsiteX2-351" fmla="*/ 1434674 w 1721167"/>
                <a:gd name="connsiteY2-352" fmla="*/ 144027 h 857673"/>
                <a:gd name="connsiteX3-353" fmla="*/ 1060821 w 1721167"/>
                <a:gd name="connsiteY3-354" fmla="*/ 112041 h 857673"/>
                <a:gd name="connsiteX4-355" fmla="*/ 5912 w 1721167"/>
                <a:gd name="connsiteY4-356" fmla="*/ 854819 h 857673"/>
                <a:gd name="connsiteX5-357" fmla="*/ 1721167 w 1721167"/>
                <a:gd name="connsiteY5-358" fmla="*/ 549707 h 857673"/>
                <a:gd name="connsiteX0-359" fmla="*/ 1715255 w 1715255"/>
                <a:gd name="connsiteY0-360" fmla="*/ 549707 h 893097"/>
                <a:gd name="connsiteX1-361" fmla="*/ 1704990 w 1715255"/>
                <a:gd name="connsiteY1-362" fmla="*/ 463283 h 893097"/>
                <a:gd name="connsiteX2-363" fmla="*/ 1428762 w 1715255"/>
                <a:gd name="connsiteY2-364" fmla="*/ 144027 h 893097"/>
                <a:gd name="connsiteX3-365" fmla="*/ 1054909 w 1715255"/>
                <a:gd name="connsiteY3-366" fmla="*/ 112041 h 893097"/>
                <a:gd name="connsiteX4-367" fmla="*/ 0 w 1715255"/>
                <a:gd name="connsiteY4-368" fmla="*/ 854819 h 893097"/>
                <a:gd name="connsiteX5-369" fmla="*/ 1715255 w 1715255"/>
                <a:gd name="connsiteY5-370" fmla="*/ 549707 h 893097"/>
                <a:gd name="connsiteX0-371" fmla="*/ 1855361 w 1855361"/>
                <a:gd name="connsiteY0-372" fmla="*/ 549707 h 893097"/>
                <a:gd name="connsiteX1-373" fmla="*/ 1845096 w 1855361"/>
                <a:gd name="connsiteY1-374" fmla="*/ 463283 h 893097"/>
                <a:gd name="connsiteX2-375" fmla="*/ 1568868 w 1855361"/>
                <a:gd name="connsiteY2-376" fmla="*/ 144027 h 893097"/>
                <a:gd name="connsiteX3-377" fmla="*/ 1195015 w 1855361"/>
                <a:gd name="connsiteY3-378" fmla="*/ 112041 h 893097"/>
                <a:gd name="connsiteX4-379" fmla="*/ 221950 w 1855361"/>
                <a:gd name="connsiteY4-380" fmla="*/ 658584 h 893097"/>
                <a:gd name="connsiteX5-381" fmla="*/ 140106 w 1855361"/>
                <a:gd name="connsiteY5-382" fmla="*/ 854819 h 893097"/>
                <a:gd name="connsiteX6" fmla="*/ 1855361 w 1855361"/>
                <a:gd name="connsiteY6" fmla="*/ 549707 h 893097"/>
                <a:gd name="connsiteX0-383" fmla="*/ 1829732 w 1829732"/>
                <a:gd name="connsiteY0-384" fmla="*/ 549707 h 893097"/>
                <a:gd name="connsiteX1-385" fmla="*/ 1819467 w 1829732"/>
                <a:gd name="connsiteY1-386" fmla="*/ 463283 h 893097"/>
                <a:gd name="connsiteX2-387" fmla="*/ 1543239 w 1829732"/>
                <a:gd name="connsiteY2-388" fmla="*/ 144027 h 893097"/>
                <a:gd name="connsiteX3-389" fmla="*/ 1169386 w 1829732"/>
                <a:gd name="connsiteY3-390" fmla="*/ 112041 h 893097"/>
                <a:gd name="connsiteX4-391" fmla="*/ 496198 w 1829732"/>
                <a:gd name="connsiteY4-392" fmla="*/ 460360 h 893097"/>
                <a:gd name="connsiteX5-393" fmla="*/ 196321 w 1829732"/>
                <a:gd name="connsiteY5-394" fmla="*/ 658584 h 893097"/>
                <a:gd name="connsiteX6-395" fmla="*/ 114477 w 1829732"/>
                <a:gd name="connsiteY6-396" fmla="*/ 854819 h 893097"/>
                <a:gd name="connsiteX7" fmla="*/ 1829732 w 1829732"/>
                <a:gd name="connsiteY7" fmla="*/ 549707 h 893097"/>
                <a:gd name="connsiteX0-397" fmla="*/ 1829732 w 1829732"/>
                <a:gd name="connsiteY0-398" fmla="*/ 549707 h 893097"/>
                <a:gd name="connsiteX1-399" fmla="*/ 1819467 w 1829732"/>
                <a:gd name="connsiteY1-400" fmla="*/ 463283 h 893097"/>
                <a:gd name="connsiteX2-401" fmla="*/ 1543239 w 1829732"/>
                <a:gd name="connsiteY2-402" fmla="*/ 144027 h 893097"/>
                <a:gd name="connsiteX3-403" fmla="*/ 1169386 w 1829732"/>
                <a:gd name="connsiteY3-404" fmla="*/ 112041 h 893097"/>
                <a:gd name="connsiteX4-405" fmla="*/ 719835 w 1829732"/>
                <a:gd name="connsiteY4-406" fmla="*/ 333294 h 893097"/>
                <a:gd name="connsiteX5-407" fmla="*/ 496198 w 1829732"/>
                <a:gd name="connsiteY5-408" fmla="*/ 460360 h 893097"/>
                <a:gd name="connsiteX6-409" fmla="*/ 196321 w 1829732"/>
                <a:gd name="connsiteY6-410" fmla="*/ 658584 h 893097"/>
                <a:gd name="connsiteX7-411" fmla="*/ 114477 w 1829732"/>
                <a:gd name="connsiteY7-412" fmla="*/ 854819 h 893097"/>
                <a:gd name="connsiteX8" fmla="*/ 1829732 w 1829732"/>
                <a:gd name="connsiteY8" fmla="*/ 549707 h 893097"/>
                <a:gd name="connsiteX0-413" fmla="*/ 2137884 w 2137884"/>
                <a:gd name="connsiteY0-414" fmla="*/ 549707 h 893097"/>
                <a:gd name="connsiteX1-415" fmla="*/ 2127619 w 2137884"/>
                <a:gd name="connsiteY1-416" fmla="*/ 463283 h 893097"/>
                <a:gd name="connsiteX2-417" fmla="*/ 1851391 w 2137884"/>
                <a:gd name="connsiteY2-418" fmla="*/ 144027 h 893097"/>
                <a:gd name="connsiteX3-419" fmla="*/ 1477538 w 2137884"/>
                <a:gd name="connsiteY3-420" fmla="*/ 112041 h 893097"/>
                <a:gd name="connsiteX4-421" fmla="*/ 1027987 w 2137884"/>
                <a:gd name="connsiteY4-422" fmla="*/ 333294 h 893097"/>
                <a:gd name="connsiteX5-423" fmla="*/ 804350 w 2137884"/>
                <a:gd name="connsiteY5-424" fmla="*/ 460360 h 893097"/>
                <a:gd name="connsiteX6-425" fmla="*/ 11778 w 2137884"/>
                <a:gd name="connsiteY6-426" fmla="*/ 811144 h 893097"/>
                <a:gd name="connsiteX7-427" fmla="*/ 422629 w 2137884"/>
                <a:gd name="connsiteY7-428" fmla="*/ 854819 h 893097"/>
                <a:gd name="connsiteX8-429" fmla="*/ 2137884 w 2137884"/>
                <a:gd name="connsiteY8-430" fmla="*/ 549707 h 893097"/>
                <a:gd name="connsiteX0-431" fmla="*/ 2342858 w 2342858"/>
                <a:gd name="connsiteY0-432" fmla="*/ 549707 h 893097"/>
                <a:gd name="connsiteX1-433" fmla="*/ 2332593 w 2342858"/>
                <a:gd name="connsiteY1-434" fmla="*/ 463283 h 893097"/>
                <a:gd name="connsiteX2-435" fmla="*/ 2056365 w 2342858"/>
                <a:gd name="connsiteY2-436" fmla="*/ 144027 h 893097"/>
                <a:gd name="connsiteX3-437" fmla="*/ 1682512 w 2342858"/>
                <a:gd name="connsiteY3-438" fmla="*/ 112041 h 893097"/>
                <a:gd name="connsiteX4-439" fmla="*/ 1232961 w 2342858"/>
                <a:gd name="connsiteY4-440" fmla="*/ 333294 h 893097"/>
                <a:gd name="connsiteX5-441" fmla="*/ 13930 w 2342858"/>
                <a:gd name="connsiteY5-442" fmla="*/ 757978 h 893097"/>
                <a:gd name="connsiteX6-443" fmla="*/ 216752 w 2342858"/>
                <a:gd name="connsiteY6-444" fmla="*/ 811144 h 893097"/>
                <a:gd name="connsiteX7-445" fmla="*/ 627603 w 2342858"/>
                <a:gd name="connsiteY7-446" fmla="*/ 854819 h 893097"/>
                <a:gd name="connsiteX8-447" fmla="*/ 2342858 w 2342858"/>
                <a:gd name="connsiteY8-448" fmla="*/ 549707 h 893097"/>
                <a:gd name="connsiteX0-449" fmla="*/ 2543256 w 2543256"/>
                <a:gd name="connsiteY0-450" fmla="*/ 549707 h 893097"/>
                <a:gd name="connsiteX1-451" fmla="*/ 2532991 w 2543256"/>
                <a:gd name="connsiteY1-452" fmla="*/ 463283 h 893097"/>
                <a:gd name="connsiteX2-453" fmla="*/ 2256763 w 2543256"/>
                <a:gd name="connsiteY2-454" fmla="*/ 144027 h 893097"/>
                <a:gd name="connsiteX3-455" fmla="*/ 1882910 w 2543256"/>
                <a:gd name="connsiteY3-456" fmla="*/ 112041 h 893097"/>
                <a:gd name="connsiteX4-457" fmla="*/ 20300 w 2543256"/>
                <a:gd name="connsiteY4-458" fmla="*/ 605902 h 893097"/>
                <a:gd name="connsiteX5-459" fmla="*/ 214328 w 2543256"/>
                <a:gd name="connsiteY5-460" fmla="*/ 757978 h 893097"/>
                <a:gd name="connsiteX6-461" fmla="*/ 417150 w 2543256"/>
                <a:gd name="connsiteY6-462" fmla="*/ 811144 h 893097"/>
                <a:gd name="connsiteX7-463" fmla="*/ 828001 w 2543256"/>
                <a:gd name="connsiteY7-464" fmla="*/ 854819 h 893097"/>
                <a:gd name="connsiteX8-465" fmla="*/ 2543256 w 2543256"/>
                <a:gd name="connsiteY8-466" fmla="*/ 549707 h 893097"/>
                <a:gd name="connsiteX0-467" fmla="*/ 2543256 w 2543256"/>
                <a:gd name="connsiteY0-468" fmla="*/ 549707 h 866311"/>
                <a:gd name="connsiteX1-469" fmla="*/ 2532991 w 2543256"/>
                <a:gd name="connsiteY1-470" fmla="*/ 463283 h 866311"/>
                <a:gd name="connsiteX2-471" fmla="*/ 2256763 w 2543256"/>
                <a:gd name="connsiteY2-472" fmla="*/ 144027 h 866311"/>
                <a:gd name="connsiteX3-473" fmla="*/ 1882910 w 2543256"/>
                <a:gd name="connsiteY3-474" fmla="*/ 112041 h 866311"/>
                <a:gd name="connsiteX4-475" fmla="*/ 20300 w 2543256"/>
                <a:gd name="connsiteY4-476" fmla="*/ 605902 h 866311"/>
                <a:gd name="connsiteX5-477" fmla="*/ 214328 w 2543256"/>
                <a:gd name="connsiteY5-478" fmla="*/ 757978 h 866311"/>
                <a:gd name="connsiteX6-479" fmla="*/ 417150 w 2543256"/>
                <a:gd name="connsiteY6-480" fmla="*/ 811144 h 866311"/>
                <a:gd name="connsiteX7-481" fmla="*/ 828001 w 2543256"/>
                <a:gd name="connsiteY7-482" fmla="*/ 854819 h 866311"/>
                <a:gd name="connsiteX8-483" fmla="*/ 2543256 w 2543256"/>
                <a:gd name="connsiteY8-484" fmla="*/ 549707 h 866311"/>
                <a:gd name="connsiteX0-485" fmla="*/ 2543256 w 2543256"/>
                <a:gd name="connsiteY0-486" fmla="*/ 549707 h 866311"/>
                <a:gd name="connsiteX1-487" fmla="*/ 2532991 w 2543256"/>
                <a:gd name="connsiteY1-488" fmla="*/ 463283 h 866311"/>
                <a:gd name="connsiteX2-489" fmla="*/ 2256763 w 2543256"/>
                <a:gd name="connsiteY2-490" fmla="*/ 144027 h 866311"/>
                <a:gd name="connsiteX3-491" fmla="*/ 1882910 w 2543256"/>
                <a:gd name="connsiteY3-492" fmla="*/ 112041 h 866311"/>
                <a:gd name="connsiteX4-493" fmla="*/ 20300 w 2543256"/>
                <a:gd name="connsiteY4-494" fmla="*/ 605902 h 866311"/>
                <a:gd name="connsiteX5-495" fmla="*/ 214328 w 2543256"/>
                <a:gd name="connsiteY5-496" fmla="*/ 757978 h 866311"/>
                <a:gd name="connsiteX6-497" fmla="*/ 417150 w 2543256"/>
                <a:gd name="connsiteY6-498" fmla="*/ 811144 h 866311"/>
                <a:gd name="connsiteX7-499" fmla="*/ 828001 w 2543256"/>
                <a:gd name="connsiteY7-500" fmla="*/ 854819 h 866311"/>
                <a:gd name="connsiteX8-501" fmla="*/ 2543256 w 2543256"/>
                <a:gd name="connsiteY8-502" fmla="*/ 549707 h 866311"/>
                <a:gd name="connsiteX0-503" fmla="*/ 2543256 w 2543256"/>
                <a:gd name="connsiteY0-504" fmla="*/ 549707 h 866311"/>
                <a:gd name="connsiteX1-505" fmla="*/ 2532991 w 2543256"/>
                <a:gd name="connsiteY1-506" fmla="*/ 463283 h 866311"/>
                <a:gd name="connsiteX2-507" fmla="*/ 2256763 w 2543256"/>
                <a:gd name="connsiteY2-508" fmla="*/ 144027 h 866311"/>
                <a:gd name="connsiteX3-509" fmla="*/ 1882910 w 2543256"/>
                <a:gd name="connsiteY3-510" fmla="*/ 112041 h 866311"/>
                <a:gd name="connsiteX4-511" fmla="*/ 20300 w 2543256"/>
                <a:gd name="connsiteY4-512" fmla="*/ 605902 h 866311"/>
                <a:gd name="connsiteX5-513" fmla="*/ 214328 w 2543256"/>
                <a:gd name="connsiteY5-514" fmla="*/ 757978 h 866311"/>
                <a:gd name="connsiteX6-515" fmla="*/ 417150 w 2543256"/>
                <a:gd name="connsiteY6-516" fmla="*/ 811144 h 866311"/>
                <a:gd name="connsiteX7-517" fmla="*/ 828001 w 2543256"/>
                <a:gd name="connsiteY7-518" fmla="*/ 854819 h 866311"/>
                <a:gd name="connsiteX8-519" fmla="*/ 2543256 w 2543256"/>
                <a:gd name="connsiteY8-520" fmla="*/ 549707 h 866311"/>
                <a:gd name="connsiteX0-521" fmla="*/ 2543256 w 2543256"/>
                <a:gd name="connsiteY0-522" fmla="*/ 549707 h 873659"/>
                <a:gd name="connsiteX1-523" fmla="*/ 2532991 w 2543256"/>
                <a:gd name="connsiteY1-524" fmla="*/ 463283 h 873659"/>
                <a:gd name="connsiteX2-525" fmla="*/ 2256763 w 2543256"/>
                <a:gd name="connsiteY2-526" fmla="*/ 144027 h 873659"/>
                <a:gd name="connsiteX3-527" fmla="*/ 1882910 w 2543256"/>
                <a:gd name="connsiteY3-528" fmla="*/ 112041 h 873659"/>
                <a:gd name="connsiteX4-529" fmla="*/ 20300 w 2543256"/>
                <a:gd name="connsiteY4-530" fmla="*/ 605902 h 873659"/>
                <a:gd name="connsiteX5-531" fmla="*/ 214328 w 2543256"/>
                <a:gd name="connsiteY5-532" fmla="*/ 757978 h 873659"/>
                <a:gd name="connsiteX6-533" fmla="*/ 417150 w 2543256"/>
                <a:gd name="connsiteY6-534" fmla="*/ 811144 h 873659"/>
                <a:gd name="connsiteX7-535" fmla="*/ 800490 w 2543256"/>
                <a:gd name="connsiteY7-536" fmla="*/ 864823 h 873659"/>
                <a:gd name="connsiteX8-537" fmla="*/ 2543256 w 2543256"/>
                <a:gd name="connsiteY8-538" fmla="*/ 549707 h 873659"/>
                <a:gd name="connsiteX0-539" fmla="*/ 2543256 w 2543256"/>
                <a:gd name="connsiteY0-540" fmla="*/ 549707 h 864823"/>
                <a:gd name="connsiteX1-541" fmla="*/ 2532991 w 2543256"/>
                <a:gd name="connsiteY1-542" fmla="*/ 463283 h 864823"/>
                <a:gd name="connsiteX2-543" fmla="*/ 2256763 w 2543256"/>
                <a:gd name="connsiteY2-544" fmla="*/ 144027 h 864823"/>
                <a:gd name="connsiteX3-545" fmla="*/ 1882910 w 2543256"/>
                <a:gd name="connsiteY3-546" fmla="*/ 112041 h 864823"/>
                <a:gd name="connsiteX4-547" fmla="*/ 20300 w 2543256"/>
                <a:gd name="connsiteY4-548" fmla="*/ 605902 h 864823"/>
                <a:gd name="connsiteX5-549" fmla="*/ 214328 w 2543256"/>
                <a:gd name="connsiteY5-550" fmla="*/ 757978 h 864823"/>
                <a:gd name="connsiteX6-551" fmla="*/ 417150 w 2543256"/>
                <a:gd name="connsiteY6-552" fmla="*/ 811144 h 864823"/>
                <a:gd name="connsiteX7-553" fmla="*/ 800490 w 2543256"/>
                <a:gd name="connsiteY7-554" fmla="*/ 864823 h 864823"/>
                <a:gd name="connsiteX8-555" fmla="*/ 2543256 w 2543256"/>
                <a:gd name="connsiteY8-556" fmla="*/ 549707 h 864823"/>
                <a:gd name="connsiteX0-557" fmla="*/ 2543256 w 2543256"/>
                <a:gd name="connsiteY0-558" fmla="*/ 549707 h 866136"/>
                <a:gd name="connsiteX1-559" fmla="*/ 2532991 w 2543256"/>
                <a:gd name="connsiteY1-560" fmla="*/ 463283 h 866136"/>
                <a:gd name="connsiteX2-561" fmla="*/ 2256763 w 2543256"/>
                <a:gd name="connsiteY2-562" fmla="*/ 144027 h 866136"/>
                <a:gd name="connsiteX3-563" fmla="*/ 1882910 w 2543256"/>
                <a:gd name="connsiteY3-564" fmla="*/ 112041 h 866136"/>
                <a:gd name="connsiteX4-565" fmla="*/ 20300 w 2543256"/>
                <a:gd name="connsiteY4-566" fmla="*/ 605902 h 866136"/>
                <a:gd name="connsiteX5-567" fmla="*/ 214328 w 2543256"/>
                <a:gd name="connsiteY5-568" fmla="*/ 757978 h 866136"/>
                <a:gd name="connsiteX6-569" fmla="*/ 417150 w 2543256"/>
                <a:gd name="connsiteY6-570" fmla="*/ 811144 h 866136"/>
                <a:gd name="connsiteX7-571" fmla="*/ 780795 w 2543256"/>
                <a:gd name="connsiteY7-572" fmla="*/ 866136 h 866136"/>
                <a:gd name="connsiteX8-573" fmla="*/ 2543256 w 2543256"/>
                <a:gd name="connsiteY8-574" fmla="*/ 549707 h 866136"/>
                <a:gd name="connsiteX0-575" fmla="*/ 2543256 w 2543256"/>
                <a:gd name="connsiteY0-576" fmla="*/ 549707 h 866136"/>
                <a:gd name="connsiteX1-577" fmla="*/ 2532991 w 2543256"/>
                <a:gd name="connsiteY1-578" fmla="*/ 463283 h 866136"/>
                <a:gd name="connsiteX2-579" fmla="*/ 2256763 w 2543256"/>
                <a:gd name="connsiteY2-580" fmla="*/ 144027 h 866136"/>
                <a:gd name="connsiteX3-581" fmla="*/ 1882910 w 2543256"/>
                <a:gd name="connsiteY3-582" fmla="*/ 112041 h 866136"/>
                <a:gd name="connsiteX4-583" fmla="*/ 20300 w 2543256"/>
                <a:gd name="connsiteY4-584" fmla="*/ 605902 h 866136"/>
                <a:gd name="connsiteX5-585" fmla="*/ 214328 w 2543256"/>
                <a:gd name="connsiteY5-586" fmla="*/ 757978 h 866136"/>
                <a:gd name="connsiteX6-587" fmla="*/ 417150 w 2543256"/>
                <a:gd name="connsiteY6-588" fmla="*/ 811144 h 866136"/>
                <a:gd name="connsiteX7-589" fmla="*/ 780795 w 2543256"/>
                <a:gd name="connsiteY7-590" fmla="*/ 866136 h 866136"/>
                <a:gd name="connsiteX8-591" fmla="*/ 2543256 w 2543256"/>
                <a:gd name="connsiteY8-592" fmla="*/ 549707 h 866136"/>
                <a:gd name="connsiteX0-593" fmla="*/ 2543256 w 2543256"/>
                <a:gd name="connsiteY0-594" fmla="*/ 549707 h 866136"/>
                <a:gd name="connsiteX1-595" fmla="*/ 2532991 w 2543256"/>
                <a:gd name="connsiteY1-596" fmla="*/ 463283 h 866136"/>
                <a:gd name="connsiteX2-597" fmla="*/ 2256763 w 2543256"/>
                <a:gd name="connsiteY2-598" fmla="*/ 144027 h 866136"/>
                <a:gd name="connsiteX3-599" fmla="*/ 1882910 w 2543256"/>
                <a:gd name="connsiteY3-600" fmla="*/ 112041 h 866136"/>
                <a:gd name="connsiteX4-601" fmla="*/ 20300 w 2543256"/>
                <a:gd name="connsiteY4-602" fmla="*/ 605902 h 866136"/>
                <a:gd name="connsiteX5-603" fmla="*/ 214328 w 2543256"/>
                <a:gd name="connsiteY5-604" fmla="*/ 757978 h 866136"/>
                <a:gd name="connsiteX6-605" fmla="*/ 417150 w 2543256"/>
                <a:gd name="connsiteY6-606" fmla="*/ 811144 h 866136"/>
                <a:gd name="connsiteX7-607" fmla="*/ 780795 w 2543256"/>
                <a:gd name="connsiteY7-608" fmla="*/ 866136 h 866136"/>
                <a:gd name="connsiteX8-609" fmla="*/ 2543256 w 2543256"/>
                <a:gd name="connsiteY8-610" fmla="*/ 549707 h 866136"/>
                <a:gd name="connsiteX0-611" fmla="*/ 2543256 w 2543256"/>
                <a:gd name="connsiteY0-612" fmla="*/ 549707 h 866136"/>
                <a:gd name="connsiteX1-613" fmla="*/ 2532991 w 2543256"/>
                <a:gd name="connsiteY1-614" fmla="*/ 463283 h 866136"/>
                <a:gd name="connsiteX2-615" fmla="*/ 2256763 w 2543256"/>
                <a:gd name="connsiteY2-616" fmla="*/ 144027 h 866136"/>
                <a:gd name="connsiteX3-617" fmla="*/ 1882910 w 2543256"/>
                <a:gd name="connsiteY3-618" fmla="*/ 112041 h 866136"/>
                <a:gd name="connsiteX4-619" fmla="*/ 20300 w 2543256"/>
                <a:gd name="connsiteY4-620" fmla="*/ 605902 h 866136"/>
                <a:gd name="connsiteX5-621" fmla="*/ 214328 w 2543256"/>
                <a:gd name="connsiteY5-622" fmla="*/ 757978 h 866136"/>
                <a:gd name="connsiteX6-623" fmla="*/ 417150 w 2543256"/>
                <a:gd name="connsiteY6-624" fmla="*/ 811144 h 866136"/>
                <a:gd name="connsiteX7-625" fmla="*/ 780795 w 2543256"/>
                <a:gd name="connsiteY7-626" fmla="*/ 866136 h 866136"/>
                <a:gd name="connsiteX8-627" fmla="*/ 2543256 w 2543256"/>
                <a:gd name="connsiteY8-628" fmla="*/ 549707 h 866136"/>
                <a:gd name="connsiteX0-629" fmla="*/ 2543256 w 2543256"/>
                <a:gd name="connsiteY0-630" fmla="*/ 549707 h 866136"/>
                <a:gd name="connsiteX1-631" fmla="*/ 2532991 w 2543256"/>
                <a:gd name="connsiteY1-632" fmla="*/ 463283 h 866136"/>
                <a:gd name="connsiteX2-633" fmla="*/ 2256763 w 2543256"/>
                <a:gd name="connsiteY2-634" fmla="*/ 144027 h 866136"/>
                <a:gd name="connsiteX3-635" fmla="*/ 1882910 w 2543256"/>
                <a:gd name="connsiteY3-636" fmla="*/ 112041 h 866136"/>
                <a:gd name="connsiteX4-637" fmla="*/ 20300 w 2543256"/>
                <a:gd name="connsiteY4-638" fmla="*/ 605902 h 866136"/>
                <a:gd name="connsiteX5-639" fmla="*/ 214328 w 2543256"/>
                <a:gd name="connsiteY5-640" fmla="*/ 757978 h 866136"/>
                <a:gd name="connsiteX6-641" fmla="*/ 417150 w 2543256"/>
                <a:gd name="connsiteY6-642" fmla="*/ 811144 h 866136"/>
                <a:gd name="connsiteX7-643" fmla="*/ 780795 w 2543256"/>
                <a:gd name="connsiteY7-644" fmla="*/ 866136 h 866136"/>
                <a:gd name="connsiteX8-645" fmla="*/ 2543256 w 2543256"/>
                <a:gd name="connsiteY8-646" fmla="*/ 549707 h 866136"/>
                <a:gd name="connsiteX0-647" fmla="*/ 2543256 w 2543256"/>
                <a:gd name="connsiteY0-648" fmla="*/ 549707 h 866136"/>
                <a:gd name="connsiteX1-649" fmla="*/ 2532991 w 2543256"/>
                <a:gd name="connsiteY1-650" fmla="*/ 463283 h 866136"/>
                <a:gd name="connsiteX2-651" fmla="*/ 2256763 w 2543256"/>
                <a:gd name="connsiteY2-652" fmla="*/ 144027 h 866136"/>
                <a:gd name="connsiteX3-653" fmla="*/ 1882910 w 2543256"/>
                <a:gd name="connsiteY3-654" fmla="*/ 112041 h 866136"/>
                <a:gd name="connsiteX4-655" fmla="*/ 20300 w 2543256"/>
                <a:gd name="connsiteY4-656" fmla="*/ 605902 h 866136"/>
                <a:gd name="connsiteX5-657" fmla="*/ 214328 w 2543256"/>
                <a:gd name="connsiteY5-658" fmla="*/ 757978 h 866136"/>
                <a:gd name="connsiteX6-659" fmla="*/ 417150 w 2543256"/>
                <a:gd name="connsiteY6-660" fmla="*/ 811144 h 866136"/>
                <a:gd name="connsiteX7-661" fmla="*/ 780795 w 2543256"/>
                <a:gd name="connsiteY7-662" fmla="*/ 866136 h 866136"/>
                <a:gd name="connsiteX8-663" fmla="*/ 2543256 w 2543256"/>
                <a:gd name="connsiteY8-664" fmla="*/ 549707 h 866136"/>
                <a:gd name="connsiteX0-665" fmla="*/ 2541215 w 2541215"/>
                <a:gd name="connsiteY0-666" fmla="*/ 549707 h 866136"/>
                <a:gd name="connsiteX1-667" fmla="*/ 2530950 w 2541215"/>
                <a:gd name="connsiteY1-668" fmla="*/ 463283 h 866136"/>
                <a:gd name="connsiteX2-669" fmla="*/ 2254722 w 2541215"/>
                <a:gd name="connsiteY2-670" fmla="*/ 144027 h 866136"/>
                <a:gd name="connsiteX3-671" fmla="*/ 1880869 w 2541215"/>
                <a:gd name="connsiteY3-672" fmla="*/ 112041 h 866136"/>
                <a:gd name="connsiteX4-673" fmla="*/ 18259 w 2541215"/>
                <a:gd name="connsiteY4-674" fmla="*/ 605902 h 866136"/>
                <a:gd name="connsiteX5-675" fmla="*/ 212287 w 2541215"/>
                <a:gd name="connsiteY5-676" fmla="*/ 757978 h 866136"/>
                <a:gd name="connsiteX6-677" fmla="*/ 415109 w 2541215"/>
                <a:gd name="connsiteY6-678" fmla="*/ 811144 h 866136"/>
                <a:gd name="connsiteX7-679" fmla="*/ 778754 w 2541215"/>
                <a:gd name="connsiteY7-680" fmla="*/ 866136 h 866136"/>
                <a:gd name="connsiteX8-681" fmla="*/ 2541215 w 2541215"/>
                <a:gd name="connsiteY8-682" fmla="*/ 549707 h 866136"/>
                <a:gd name="connsiteX0-683" fmla="*/ 2558963 w 2558963"/>
                <a:gd name="connsiteY0-684" fmla="*/ 549707 h 866136"/>
                <a:gd name="connsiteX1-685" fmla="*/ 2548698 w 2558963"/>
                <a:gd name="connsiteY1-686" fmla="*/ 463283 h 866136"/>
                <a:gd name="connsiteX2-687" fmla="*/ 2272470 w 2558963"/>
                <a:gd name="connsiteY2-688" fmla="*/ 144027 h 866136"/>
                <a:gd name="connsiteX3-689" fmla="*/ 1898617 w 2558963"/>
                <a:gd name="connsiteY3-690" fmla="*/ 112041 h 866136"/>
                <a:gd name="connsiteX4-691" fmla="*/ 17625 w 2558963"/>
                <a:gd name="connsiteY4-692" fmla="*/ 634788 h 866136"/>
                <a:gd name="connsiteX5-693" fmla="*/ 230035 w 2558963"/>
                <a:gd name="connsiteY5-694" fmla="*/ 757978 h 866136"/>
                <a:gd name="connsiteX6-695" fmla="*/ 432857 w 2558963"/>
                <a:gd name="connsiteY6-696" fmla="*/ 811144 h 866136"/>
                <a:gd name="connsiteX7-697" fmla="*/ 796502 w 2558963"/>
                <a:gd name="connsiteY7-698" fmla="*/ 866136 h 866136"/>
                <a:gd name="connsiteX8-699" fmla="*/ 2558963 w 2558963"/>
                <a:gd name="connsiteY8-700" fmla="*/ 549707 h 866136"/>
                <a:gd name="connsiteX0-701" fmla="*/ 2541472 w 2541472"/>
                <a:gd name="connsiteY0-702" fmla="*/ 549707 h 866136"/>
                <a:gd name="connsiteX1-703" fmla="*/ 2531207 w 2541472"/>
                <a:gd name="connsiteY1-704" fmla="*/ 463283 h 866136"/>
                <a:gd name="connsiteX2-705" fmla="*/ 2254979 w 2541472"/>
                <a:gd name="connsiteY2-706" fmla="*/ 144027 h 866136"/>
                <a:gd name="connsiteX3-707" fmla="*/ 1881126 w 2541472"/>
                <a:gd name="connsiteY3-708" fmla="*/ 112041 h 866136"/>
                <a:gd name="connsiteX4-709" fmla="*/ 134 w 2541472"/>
                <a:gd name="connsiteY4-710" fmla="*/ 634788 h 866136"/>
                <a:gd name="connsiteX5-711" fmla="*/ 212544 w 2541472"/>
                <a:gd name="connsiteY5-712" fmla="*/ 757978 h 866136"/>
                <a:gd name="connsiteX6-713" fmla="*/ 415366 w 2541472"/>
                <a:gd name="connsiteY6-714" fmla="*/ 811144 h 866136"/>
                <a:gd name="connsiteX7-715" fmla="*/ 779011 w 2541472"/>
                <a:gd name="connsiteY7-716" fmla="*/ 866136 h 866136"/>
                <a:gd name="connsiteX8-717" fmla="*/ 2541472 w 2541472"/>
                <a:gd name="connsiteY8-718" fmla="*/ 549707 h 866136"/>
                <a:gd name="connsiteX0-719" fmla="*/ 2546723 w 2546723"/>
                <a:gd name="connsiteY0-720" fmla="*/ 549707 h 866136"/>
                <a:gd name="connsiteX1-721" fmla="*/ 2536458 w 2546723"/>
                <a:gd name="connsiteY1-722" fmla="*/ 463283 h 866136"/>
                <a:gd name="connsiteX2-723" fmla="*/ 2260230 w 2546723"/>
                <a:gd name="connsiteY2-724" fmla="*/ 144027 h 866136"/>
                <a:gd name="connsiteX3-725" fmla="*/ 1886377 w 2546723"/>
                <a:gd name="connsiteY3-726" fmla="*/ 112041 h 866136"/>
                <a:gd name="connsiteX4-727" fmla="*/ 133 w 2546723"/>
                <a:gd name="connsiteY4-728" fmla="*/ 637414 h 866136"/>
                <a:gd name="connsiteX5-729" fmla="*/ 217795 w 2546723"/>
                <a:gd name="connsiteY5-730" fmla="*/ 757978 h 866136"/>
                <a:gd name="connsiteX6-731" fmla="*/ 420617 w 2546723"/>
                <a:gd name="connsiteY6-732" fmla="*/ 811144 h 866136"/>
                <a:gd name="connsiteX7-733" fmla="*/ 784262 w 2546723"/>
                <a:gd name="connsiteY7-734" fmla="*/ 866136 h 866136"/>
                <a:gd name="connsiteX8-735" fmla="*/ 2546723 w 2546723"/>
                <a:gd name="connsiteY8-736" fmla="*/ 549707 h 866136"/>
                <a:gd name="connsiteX0-737" fmla="*/ 2546955 w 2546955"/>
                <a:gd name="connsiteY0-738" fmla="*/ 549707 h 866136"/>
                <a:gd name="connsiteX1-739" fmla="*/ 2536690 w 2546955"/>
                <a:gd name="connsiteY1-740" fmla="*/ 463283 h 866136"/>
                <a:gd name="connsiteX2-741" fmla="*/ 2260462 w 2546955"/>
                <a:gd name="connsiteY2-742" fmla="*/ 144027 h 866136"/>
                <a:gd name="connsiteX3-743" fmla="*/ 1886609 w 2546955"/>
                <a:gd name="connsiteY3-744" fmla="*/ 112041 h 866136"/>
                <a:gd name="connsiteX4-745" fmla="*/ 365 w 2546955"/>
                <a:gd name="connsiteY4-746" fmla="*/ 637414 h 866136"/>
                <a:gd name="connsiteX5-747" fmla="*/ 218027 w 2546955"/>
                <a:gd name="connsiteY5-748" fmla="*/ 757978 h 866136"/>
                <a:gd name="connsiteX6-749" fmla="*/ 420849 w 2546955"/>
                <a:gd name="connsiteY6-750" fmla="*/ 811144 h 866136"/>
                <a:gd name="connsiteX7-751" fmla="*/ 784494 w 2546955"/>
                <a:gd name="connsiteY7-752" fmla="*/ 866136 h 866136"/>
                <a:gd name="connsiteX8-753" fmla="*/ 2546955 w 2546955"/>
                <a:gd name="connsiteY8-754" fmla="*/ 549707 h 866136"/>
                <a:gd name="connsiteX0-755" fmla="*/ 2546955 w 2546955"/>
                <a:gd name="connsiteY0-756" fmla="*/ 549707 h 866136"/>
                <a:gd name="connsiteX1-757" fmla="*/ 2536690 w 2546955"/>
                <a:gd name="connsiteY1-758" fmla="*/ 463283 h 866136"/>
                <a:gd name="connsiteX2-759" fmla="*/ 2260462 w 2546955"/>
                <a:gd name="connsiteY2-760" fmla="*/ 144027 h 866136"/>
                <a:gd name="connsiteX3-761" fmla="*/ 1886609 w 2546955"/>
                <a:gd name="connsiteY3-762" fmla="*/ 112041 h 866136"/>
                <a:gd name="connsiteX4-763" fmla="*/ 365 w 2546955"/>
                <a:gd name="connsiteY4-764" fmla="*/ 637414 h 866136"/>
                <a:gd name="connsiteX5-765" fmla="*/ 218027 w 2546955"/>
                <a:gd name="connsiteY5-766" fmla="*/ 757978 h 866136"/>
                <a:gd name="connsiteX6-767" fmla="*/ 420849 w 2546955"/>
                <a:gd name="connsiteY6-768" fmla="*/ 811144 h 866136"/>
                <a:gd name="connsiteX7-769" fmla="*/ 784494 w 2546955"/>
                <a:gd name="connsiteY7-770" fmla="*/ 866136 h 866136"/>
                <a:gd name="connsiteX8-771" fmla="*/ 2546955 w 2546955"/>
                <a:gd name="connsiteY8-772" fmla="*/ 549707 h 866136"/>
                <a:gd name="connsiteX0-773" fmla="*/ 2546596 w 2546596"/>
                <a:gd name="connsiteY0-774" fmla="*/ 645758 h 962187"/>
                <a:gd name="connsiteX1-775" fmla="*/ 2536331 w 2546596"/>
                <a:gd name="connsiteY1-776" fmla="*/ 559334 h 962187"/>
                <a:gd name="connsiteX2-777" fmla="*/ 2260103 w 2546596"/>
                <a:gd name="connsiteY2-778" fmla="*/ 240078 h 962187"/>
                <a:gd name="connsiteX3-779" fmla="*/ 1886250 w 2546596"/>
                <a:gd name="connsiteY3-780" fmla="*/ 208092 h 962187"/>
                <a:gd name="connsiteX4-781" fmla="*/ 6 w 2546596"/>
                <a:gd name="connsiteY4-782" fmla="*/ 733465 h 962187"/>
                <a:gd name="connsiteX5-783" fmla="*/ 217668 w 2546596"/>
                <a:gd name="connsiteY5-784" fmla="*/ 854029 h 962187"/>
                <a:gd name="connsiteX6-785" fmla="*/ 420490 w 2546596"/>
                <a:gd name="connsiteY6-786" fmla="*/ 907195 h 962187"/>
                <a:gd name="connsiteX7-787" fmla="*/ 784135 w 2546596"/>
                <a:gd name="connsiteY7-788" fmla="*/ 962187 h 962187"/>
                <a:gd name="connsiteX8-789" fmla="*/ 2546596 w 2546596"/>
                <a:gd name="connsiteY8-790" fmla="*/ 645758 h 962187"/>
                <a:gd name="connsiteX0-791" fmla="*/ 2546596 w 2546596"/>
                <a:gd name="connsiteY0-792" fmla="*/ 645758 h 962187"/>
                <a:gd name="connsiteX1-793" fmla="*/ 2536331 w 2546596"/>
                <a:gd name="connsiteY1-794" fmla="*/ 559334 h 962187"/>
                <a:gd name="connsiteX2-795" fmla="*/ 2260103 w 2546596"/>
                <a:gd name="connsiteY2-796" fmla="*/ 240078 h 962187"/>
                <a:gd name="connsiteX3-797" fmla="*/ 1886250 w 2546596"/>
                <a:gd name="connsiteY3-798" fmla="*/ 208092 h 962187"/>
                <a:gd name="connsiteX4-799" fmla="*/ 6 w 2546596"/>
                <a:gd name="connsiteY4-800" fmla="*/ 733465 h 962187"/>
                <a:gd name="connsiteX5-801" fmla="*/ 217668 w 2546596"/>
                <a:gd name="connsiteY5-802" fmla="*/ 854029 h 962187"/>
                <a:gd name="connsiteX6-803" fmla="*/ 420490 w 2546596"/>
                <a:gd name="connsiteY6-804" fmla="*/ 907195 h 962187"/>
                <a:gd name="connsiteX7-805" fmla="*/ 784135 w 2546596"/>
                <a:gd name="connsiteY7-806" fmla="*/ 962187 h 962187"/>
                <a:gd name="connsiteX8-807" fmla="*/ 2546596 w 2546596"/>
                <a:gd name="connsiteY8-808" fmla="*/ 645758 h 962187"/>
                <a:gd name="connsiteX0-809" fmla="*/ 2546596 w 2546596"/>
                <a:gd name="connsiteY0-810" fmla="*/ 993646 h 1310075"/>
                <a:gd name="connsiteX1-811" fmla="*/ 2536331 w 2546596"/>
                <a:gd name="connsiteY1-812" fmla="*/ 907222 h 1310075"/>
                <a:gd name="connsiteX2-813" fmla="*/ 1586651 w 2546596"/>
                <a:gd name="connsiteY2-814" fmla="*/ 56829 h 1310075"/>
                <a:gd name="connsiteX3-815" fmla="*/ 1886250 w 2546596"/>
                <a:gd name="connsiteY3-816" fmla="*/ 555980 h 1310075"/>
                <a:gd name="connsiteX4-817" fmla="*/ 6 w 2546596"/>
                <a:gd name="connsiteY4-818" fmla="*/ 1081353 h 1310075"/>
                <a:gd name="connsiteX5-819" fmla="*/ 217668 w 2546596"/>
                <a:gd name="connsiteY5-820" fmla="*/ 1201917 h 1310075"/>
                <a:gd name="connsiteX6-821" fmla="*/ 420490 w 2546596"/>
                <a:gd name="connsiteY6-822" fmla="*/ 1255083 h 1310075"/>
                <a:gd name="connsiteX7-823" fmla="*/ 784135 w 2546596"/>
                <a:gd name="connsiteY7-824" fmla="*/ 1310075 h 1310075"/>
                <a:gd name="connsiteX8-825" fmla="*/ 2546596 w 2546596"/>
                <a:gd name="connsiteY8-826" fmla="*/ 993646 h 1310075"/>
                <a:gd name="connsiteX0-827" fmla="*/ 2566086 w 2566086"/>
                <a:gd name="connsiteY0-828" fmla="*/ 1034749 h 1351178"/>
                <a:gd name="connsiteX1-829" fmla="*/ 2555821 w 2566086"/>
                <a:gd name="connsiteY1-830" fmla="*/ 948325 h 1351178"/>
                <a:gd name="connsiteX2-831" fmla="*/ 1606141 w 2566086"/>
                <a:gd name="connsiteY2-832" fmla="*/ 97932 h 1351178"/>
                <a:gd name="connsiteX3-833" fmla="*/ 932411 w 2566086"/>
                <a:gd name="connsiteY3-834" fmla="*/ 233673 h 1351178"/>
                <a:gd name="connsiteX4-835" fmla="*/ 19496 w 2566086"/>
                <a:gd name="connsiteY4-836" fmla="*/ 1122456 h 1351178"/>
                <a:gd name="connsiteX5-837" fmla="*/ 237158 w 2566086"/>
                <a:gd name="connsiteY5-838" fmla="*/ 1243020 h 1351178"/>
                <a:gd name="connsiteX6-839" fmla="*/ 439980 w 2566086"/>
                <a:gd name="connsiteY6-840" fmla="*/ 1296186 h 1351178"/>
                <a:gd name="connsiteX7-841" fmla="*/ 803625 w 2566086"/>
                <a:gd name="connsiteY7-842" fmla="*/ 1351178 h 1351178"/>
                <a:gd name="connsiteX8-843" fmla="*/ 2566086 w 2566086"/>
                <a:gd name="connsiteY8-844" fmla="*/ 1034749 h 1351178"/>
                <a:gd name="connsiteX0-845" fmla="*/ 2566086 w 2566086"/>
                <a:gd name="connsiteY0-846" fmla="*/ 1029458 h 1345887"/>
                <a:gd name="connsiteX1-847" fmla="*/ 2555821 w 2566086"/>
                <a:gd name="connsiteY1-848" fmla="*/ 943034 h 1345887"/>
                <a:gd name="connsiteX2-849" fmla="*/ 1274604 w 2566086"/>
                <a:gd name="connsiteY2-850" fmla="*/ 99206 h 1345887"/>
                <a:gd name="connsiteX3-851" fmla="*/ 932411 w 2566086"/>
                <a:gd name="connsiteY3-852" fmla="*/ 228382 h 1345887"/>
                <a:gd name="connsiteX4-853" fmla="*/ 19496 w 2566086"/>
                <a:gd name="connsiteY4-854" fmla="*/ 1117165 h 1345887"/>
                <a:gd name="connsiteX5-855" fmla="*/ 237158 w 2566086"/>
                <a:gd name="connsiteY5-856" fmla="*/ 1237729 h 1345887"/>
                <a:gd name="connsiteX6-857" fmla="*/ 439980 w 2566086"/>
                <a:gd name="connsiteY6-858" fmla="*/ 1290895 h 1345887"/>
                <a:gd name="connsiteX7-859" fmla="*/ 803625 w 2566086"/>
                <a:gd name="connsiteY7-860" fmla="*/ 1345887 h 1345887"/>
                <a:gd name="connsiteX8-861" fmla="*/ 2566086 w 2566086"/>
                <a:gd name="connsiteY8-862" fmla="*/ 1029458 h 1345887"/>
                <a:gd name="connsiteX0-863" fmla="*/ 2564021 w 2564021"/>
                <a:gd name="connsiteY0-864" fmla="*/ 1048476 h 1364905"/>
                <a:gd name="connsiteX1-865" fmla="*/ 2553756 w 2564021"/>
                <a:gd name="connsiteY1-866" fmla="*/ 962052 h 1364905"/>
                <a:gd name="connsiteX2-867" fmla="*/ 1272539 w 2564021"/>
                <a:gd name="connsiteY2-868" fmla="*/ 118224 h 1364905"/>
                <a:gd name="connsiteX3-869" fmla="*/ 884390 w 2564021"/>
                <a:gd name="connsiteY3-870" fmla="*/ 165336 h 1364905"/>
                <a:gd name="connsiteX4-871" fmla="*/ 17431 w 2564021"/>
                <a:gd name="connsiteY4-872" fmla="*/ 1136183 h 1364905"/>
                <a:gd name="connsiteX5-873" fmla="*/ 235093 w 2564021"/>
                <a:gd name="connsiteY5-874" fmla="*/ 1256747 h 1364905"/>
                <a:gd name="connsiteX6-875" fmla="*/ 437915 w 2564021"/>
                <a:gd name="connsiteY6-876" fmla="*/ 1309913 h 1364905"/>
                <a:gd name="connsiteX7-877" fmla="*/ 801560 w 2564021"/>
                <a:gd name="connsiteY7-878" fmla="*/ 1364905 h 1364905"/>
                <a:gd name="connsiteX8-879" fmla="*/ 2564021 w 2564021"/>
                <a:gd name="connsiteY8-880" fmla="*/ 1048476 h 1364905"/>
                <a:gd name="connsiteX0-881" fmla="*/ 2564021 w 2564021"/>
                <a:gd name="connsiteY0-882" fmla="*/ 1048476 h 1364905"/>
                <a:gd name="connsiteX1-883" fmla="*/ 2553756 w 2564021"/>
                <a:gd name="connsiteY1-884" fmla="*/ 962052 h 1364905"/>
                <a:gd name="connsiteX2-885" fmla="*/ 1272539 w 2564021"/>
                <a:gd name="connsiteY2-886" fmla="*/ 118224 h 1364905"/>
                <a:gd name="connsiteX3-887" fmla="*/ 884390 w 2564021"/>
                <a:gd name="connsiteY3-888" fmla="*/ 165336 h 1364905"/>
                <a:gd name="connsiteX4-889" fmla="*/ 17431 w 2564021"/>
                <a:gd name="connsiteY4-890" fmla="*/ 1136183 h 1364905"/>
                <a:gd name="connsiteX5-891" fmla="*/ 235093 w 2564021"/>
                <a:gd name="connsiteY5-892" fmla="*/ 1256747 h 1364905"/>
                <a:gd name="connsiteX6-893" fmla="*/ 437915 w 2564021"/>
                <a:gd name="connsiteY6-894" fmla="*/ 1309913 h 1364905"/>
                <a:gd name="connsiteX7-895" fmla="*/ 801560 w 2564021"/>
                <a:gd name="connsiteY7-896" fmla="*/ 1364905 h 1364905"/>
                <a:gd name="connsiteX8-897" fmla="*/ 2564021 w 2564021"/>
                <a:gd name="connsiteY8-898" fmla="*/ 1048476 h 1364905"/>
                <a:gd name="connsiteX0-899" fmla="*/ 2564021 w 2564021"/>
                <a:gd name="connsiteY0-900" fmla="*/ 1048476 h 1364905"/>
                <a:gd name="connsiteX1-901" fmla="*/ 2553756 w 2564021"/>
                <a:gd name="connsiteY1-902" fmla="*/ 962052 h 1364905"/>
                <a:gd name="connsiteX2-903" fmla="*/ 1272539 w 2564021"/>
                <a:gd name="connsiteY2-904" fmla="*/ 118224 h 1364905"/>
                <a:gd name="connsiteX3-905" fmla="*/ 884390 w 2564021"/>
                <a:gd name="connsiteY3-906" fmla="*/ 165336 h 1364905"/>
                <a:gd name="connsiteX4-907" fmla="*/ 17431 w 2564021"/>
                <a:gd name="connsiteY4-908" fmla="*/ 1136183 h 1364905"/>
                <a:gd name="connsiteX5-909" fmla="*/ 235093 w 2564021"/>
                <a:gd name="connsiteY5-910" fmla="*/ 1256747 h 1364905"/>
                <a:gd name="connsiteX6-911" fmla="*/ 437915 w 2564021"/>
                <a:gd name="connsiteY6-912" fmla="*/ 1309913 h 1364905"/>
                <a:gd name="connsiteX7-913" fmla="*/ 801560 w 2564021"/>
                <a:gd name="connsiteY7-914" fmla="*/ 1364905 h 1364905"/>
                <a:gd name="connsiteX8-915" fmla="*/ 2564021 w 2564021"/>
                <a:gd name="connsiteY8-916" fmla="*/ 1048476 h 1364905"/>
                <a:gd name="connsiteX0-917" fmla="*/ 2549521 w 2549521"/>
                <a:gd name="connsiteY0-918" fmla="*/ 1048476 h 1364905"/>
                <a:gd name="connsiteX1-919" fmla="*/ 2539256 w 2549521"/>
                <a:gd name="connsiteY1-920" fmla="*/ 962052 h 1364905"/>
                <a:gd name="connsiteX2-921" fmla="*/ 1258039 w 2549521"/>
                <a:gd name="connsiteY2-922" fmla="*/ 118224 h 1364905"/>
                <a:gd name="connsiteX3-923" fmla="*/ 869890 w 2549521"/>
                <a:gd name="connsiteY3-924" fmla="*/ 165336 h 1364905"/>
                <a:gd name="connsiteX4-925" fmla="*/ 2931 w 2549521"/>
                <a:gd name="connsiteY4-926" fmla="*/ 1136183 h 1364905"/>
                <a:gd name="connsiteX5-927" fmla="*/ 220593 w 2549521"/>
                <a:gd name="connsiteY5-928" fmla="*/ 1256747 h 1364905"/>
                <a:gd name="connsiteX6-929" fmla="*/ 423415 w 2549521"/>
                <a:gd name="connsiteY6-930" fmla="*/ 1309913 h 1364905"/>
                <a:gd name="connsiteX7-931" fmla="*/ 787060 w 2549521"/>
                <a:gd name="connsiteY7-932" fmla="*/ 1364905 h 1364905"/>
                <a:gd name="connsiteX8-933" fmla="*/ 2549521 w 2549521"/>
                <a:gd name="connsiteY8-934" fmla="*/ 1048476 h 1364905"/>
                <a:gd name="connsiteX0-935" fmla="*/ 2549521 w 2549521"/>
                <a:gd name="connsiteY0-936" fmla="*/ 1048476 h 1364905"/>
                <a:gd name="connsiteX1-937" fmla="*/ 2539256 w 2549521"/>
                <a:gd name="connsiteY1-938" fmla="*/ 962052 h 1364905"/>
                <a:gd name="connsiteX2-939" fmla="*/ 1258039 w 2549521"/>
                <a:gd name="connsiteY2-940" fmla="*/ 118224 h 1364905"/>
                <a:gd name="connsiteX3-941" fmla="*/ 869890 w 2549521"/>
                <a:gd name="connsiteY3-942" fmla="*/ 165336 h 1364905"/>
                <a:gd name="connsiteX4-943" fmla="*/ 2931 w 2549521"/>
                <a:gd name="connsiteY4-944" fmla="*/ 1136183 h 1364905"/>
                <a:gd name="connsiteX5-945" fmla="*/ 220593 w 2549521"/>
                <a:gd name="connsiteY5-946" fmla="*/ 1256747 h 1364905"/>
                <a:gd name="connsiteX6-947" fmla="*/ 423415 w 2549521"/>
                <a:gd name="connsiteY6-948" fmla="*/ 1309913 h 1364905"/>
                <a:gd name="connsiteX7-949" fmla="*/ 787060 w 2549521"/>
                <a:gd name="connsiteY7-950" fmla="*/ 1364905 h 1364905"/>
                <a:gd name="connsiteX8-951" fmla="*/ 2549521 w 2549521"/>
                <a:gd name="connsiteY8-952" fmla="*/ 1048476 h 1364905"/>
                <a:gd name="connsiteX0-953" fmla="*/ 2549521 w 2549521"/>
                <a:gd name="connsiteY0-954" fmla="*/ 1057650 h 1374079"/>
                <a:gd name="connsiteX1-955" fmla="*/ 2539256 w 2549521"/>
                <a:gd name="connsiteY1-956" fmla="*/ 971226 h 1374079"/>
                <a:gd name="connsiteX2-957" fmla="*/ 1258039 w 2549521"/>
                <a:gd name="connsiteY2-958" fmla="*/ 127398 h 1374079"/>
                <a:gd name="connsiteX3-959" fmla="*/ 1071513 w 2549521"/>
                <a:gd name="connsiteY3-960" fmla="*/ 8275 h 1374079"/>
                <a:gd name="connsiteX4-961" fmla="*/ 869890 w 2549521"/>
                <a:gd name="connsiteY4-962" fmla="*/ 174510 h 1374079"/>
                <a:gd name="connsiteX5-963" fmla="*/ 2931 w 2549521"/>
                <a:gd name="connsiteY5-964" fmla="*/ 1145357 h 1374079"/>
                <a:gd name="connsiteX6-965" fmla="*/ 220593 w 2549521"/>
                <a:gd name="connsiteY6-966" fmla="*/ 1265921 h 1374079"/>
                <a:gd name="connsiteX7-967" fmla="*/ 423415 w 2549521"/>
                <a:gd name="connsiteY7-968" fmla="*/ 1319087 h 1374079"/>
                <a:gd name="connsiteX8-969" fmla="*/ 787060 w 2549521"/>
                <a:gd name="connsiteY8-970" fmla="*/ 1374079 h 1374079"/>
                <a:gd name="connsiteX9" fmla="*/ 2549521 w 2549521"/>
                <a:gd name="connsiteY9" fmla="*/ 1057650 h 1374079"/>
                <a:gd name="connsiteX0-971" fmla="*/ 2549521 w 2549521"/>
                <a:gd name="connsiteY0-972" fmla="*/ 994784 h 1311213"/>
                <a:gd name="connsiteX1-973" fmla="*/ 2539256 w 2549521"/>
                <a:gd name="connsiteY1-974" fmla="*/ 908360 h 1311213"/>
                <a:gd name="connsiteX2-975" fmla="*/ 1258039 w 2549521"/>
                <a:gd name="connsiteY2-976" fmla="*/ 64532 h 1311213"/>
                <a:gd name="connsiteX3-977" fmla="*/ 1229075 w 2549521"/>
                <a:gd name="connsiteY3-978" fmla="*/ 100345 h 1311213"/>
                <a:gd name="connsiteX4-979" fmla="*/ 869890 w 2549521"/>
                <a:gd name="connsiteY4-980" fmla="*/ 111644 h 1311213"/>
                <a:gd name="connsiteX5-981" fmla="*/ 2931 w 2549521"/>
                <a:gd name="connsiteY5-982" fmla="*/ 1082491 h 1311213"/>
                <a:gd name="connsiteX6-983" fmla="*/ 220593 w 2549521"/>
                <a:gd name="connsiteY6-984" fmla="*/ 1203055 h 1311213"/>
                <a:gd name="connsiteX7-985" fmla="*/ 423415 w 2549521"/>
                <a:gd name="connsiteY7-986" fmla="*/ 1256221 h 1311213"/>
                <a:gd name="connsiteX8-987" fmla="*/ 787060 w 2549521"/>
                <a:gd name="connsiteY8-988" fmla="*/ 1311213 h 1311213"/>
                <a:gd name="connsiteX9-989" fmla="*/ 2549521 w 2549521"/>
                <a:gd name="connsiteY9-990" fmla="*/ 994784 h 1311213"/>
                <a:gd name="connsiteX0-991" fmla="*/ 2549521 w 2549521"/>
                <a:gd name="connsiteY0-992" fmla="*/ 994299 h 1310728"/>
                <a:gd name="connsiteX1-993" fmla="*/ 2539256 w 2549521"/>
                <a:gd name="connsiteY1-994" fmla="*/ 907875 h 1310728"/>
                <a:gd name="connsiteX2-995" fmla="*/ 1258039 w 2549521"/>
                <a:gd name="connsiteY2-996" fmla="*/ 64047 h 1310728"/>
                <a:gd name="connsiteX3-997" fmla="*/ 1229075 w 2549521"/>
                <a:gd name="connsiteY3-998" fmla="*/ 99860 h 1310728"/>
                <a:gd name="connsiteX4-999" fmla="*/ 869890 w 2549521"/>
                <a:gd name="connsiteY4-1000" fmla="*/ 111159 h 1310728"/>
                <a:gd name="connsiteX5-1001" fmla="*/ 2931 w 2549521"/>
                <a:gd name="connsiteY5-1002" fmla="*/ 1082006 h 1310728"/>
                <a:gd name="connsiteX6-1003" fmla="*/ 220593 w 2549521"/>
                <a:gd name="connsiteY6-1004" fmla="*/ 1202570 h 1310728"/>
                <a:gd name="connsiteX7-1005" fmla="*/ 423415 w 2549521"/>
                <a:gd name="connsiteY7-1006" fmla="*/ 1255736 h 1310728"/>
                <a:gd name="connsiteX8-1007" fmla="*/ 787060 w 2549521"/>
                <a:gd name="connsiteY8-1008" fmla="*/ 1310728 h 1310728"/>
                <a:gd name="connsiteX9-1009" fmla="*/ 2549521 w 2549521"/>
                <a:gd name="connsiteY9-1010" fmla="*/ 994299 h 1310728"/>
                <a:gd name="connsiteX0-1011" fmla="*/ 2549521 w 2549521"/>
                <a:gd name="connsiteY0-1012" fmla="*/ 969181 h 1285610"/>
                <a:gd name="connsiteX1-1013" fmla="*/ 2539256 w 2549521"/>
                <a:gd name="connsiteY1-1014" fmla="*/ 882757 h 1285610"/>
                <a:gd name="connsiteX2-1015" fmla="*/ 1258039 w 2549521"/>
                <a:gd name="connsiteY2-1016" fmla="*/ 38929 h 1285610"/>
                <a:gd name="connsiteX3-1017" fmla="*/ 1229075 w 2549521"/>
                <a:gd name="connsiteY3-1018" fmla="*/ 74742 h 1285610"/>
                <a:gd name="connsiteX4-1019" fmla="*/ 869890 w 2549521"/>
                <a:gd name="connsiteY4-1020" fmla="*/ 86041 h 1285610"/>
                <a:gd name="connsiteX5-1021" fmla="*/ 2931 w 2549521"/>
                <a:gd name="connsiteY5-1022" fmla="*/ 1056888 h 1285610"/>
                <a:gd name="connsiteX6-1023" fmla="*/ 220593 w 2549521"/>
                <a:gd name="connsiteY6-1024" fmla="*/ 1177452 h 1285610"/>
                <a:gd name="connsiteX7-1025" fmla="*/ 423415 w 2549521"/>
                <a:gd name="connsiteY7-1026" fmla="*/ 1230618 h 1285610"/>
                <a:gd name="connsiteX8-1027" fmla="*/ 787060 w 2549521"/>
                <a:gd name="connsiteY8-1028" fmla="*/ 1285610 h 1285610"/>
                <a:gd name="connsiteX9-1029" fmla="*/ 2549521 w 2549521"/>
                <a:gd name="connsiteY9-1030" fmla="*/ 969181 h 1285610"/>
                <a:gd name="connsiteX0-1031" fmla="*/ 2549521 w 2549521"/>
                <a:gd name="connsiteY0-1032" fmla="*/ 969181 h 1285610"/>
                <a:gd name="connsiteX1-1033" fmla="*/ 2539256 w 2549521"/>
                <a:gd name="connsiteY1-1034" fmla="*/ 882757 h 1285610"/>
                <a:gd name="connsiteX2-1035" fmla="*/ 1258039 w 2549521"/>
                <a:gd name="connsiteY2-1036" fmla="*/ 38929 h 1285610"/>
                <a:gd name="connsiteX3-1037" fmla="*/ 1229075 w 2549521"/>
                <a:gd name="connsiteY3-1038" fmla="*/ 74742 h 1285610"/>
                <a:gd name="connsiteX4-1039" fmla="*/ 869890 w 2549521"/>
                <a:gd name="connsiteY4-1040" fmla="*/ 86041 h 1285610"/>
                <a:gd name="connsiteX5-1041" fmla="*/ 2931 w 2549521"/>
                <a:gd name="connsiteY5-1042" fmla="*/ 1056888 h 1285610"/>
                <a:gd name="connsiteX6-1043" fmla="*/ 220593 w 2549521"/>
                <a:gd name="connsiteY6-1044" fmla="*/ 1177452 h 1285610"/>
                <a:gd name="connsiteX7-1045" fmla="*/ 423415 w 2549521"/>
                <a:gd name="connsiteY7-1046" fmla="*/ 1230618 h 1285610"/>
                <a:gd name="connsiteX8-1047" fmla="*/ 787060 w 2549521"/>
                <a:gd name="connsiteY8-1048" fmla="*/ 1285610 h 1285610"/>
                <a:gd name="connsiteX9-1049" fmla="*/ 2549521 w 2549521"/>
                <a:gd name="connsiteY9-1050" fmla="*/ 969181 h 1285610"/>
                <a:gd name="connsiteX0-1051" fmla="*/ 2549521 w 2549521"/>
                <a:gd name="connsiteY0-1052" fmla="*/ 969181 h 1285610"/>
                <a:gd name="connsiteX1-1053" fmla="*/ 2539256 w 2549521"/>
                <a:gd name="connsiteY1-1054" fmla="*/ 882757 h 1285610"/>
                <a:gd name="connsiteX2-1055" fmla="*/ 1258039 w 2549521"/>
                <a:gd name="connsiteY2-1056" fmla="*/ 38929 h 1285610"/>
                <a:gd name="connsiteX3-1057" fmla="*/ 1223823 w 2549521"/>
                <a:gd name="connsiteY3-1058" fmla="*/ 74742 h 1285610"/>
                <a:gd name="connsiteX4-1059" fmla="*/ 869890 w 2549521"/>
                <a:gd name="connsiteY4-1060" fmla="*/ 86041 h 1285610"/>
                <a:gd name="connsiteX5-1061" fmla="*/ 2931 w 2549521"/>
                <a:gd name="connsiteY5-1062" fmla="*/ 1056888 h 1285610"/>
                <a:gd name="connsiteX6-1063" fmla="*/ 220593 w 2549521"/>
                <a:gd name="connsiteY6-1064" fmla="*/ 1177452 h 1285610"/>
                <a:gd name="connsiteX7-1065" fmla="*/ 423415 w 2549521"/>
                <a:gd name="connsiteY7-1066" fmla="*/ 1230618 h 1285610"/>
                <a:gd name="connsiteX8-1067" fmla="*/ 787060 w 2549521"/>
                <a:gd name="connsiteY8-1068" fmla="*/ 1285610 h 1285610"/>
                <a:gd name="connsiteX9-1069" fmla="*/ 2549521 w 2549521"/>
                <a:gd name="connsiteY9-1070" fmla="*/ 969181 h 1285610"/>
                <a:gd name="connsiteX0-1071" fmla="*/ 2549521 w 2549521"/>
                <a:gd name="connsiteY0-1072" fmla="*/ 969181 h 1285610"/>
                <a:gd name="connsiteX1-1073" fmla="*/ 2539256 w 2549521"/>
                <a:gd name="connsiteY1-1074" fmla="*/ 882757 h 1285610"/>
                <a:gd name="connsiteX2-1075" fmla="*/ 1258039 w 2549521"/>
                <a:gd name="connsiteY2-1076" fmla="*/ 38929 h 1285610"/>
                <a:gd name="connsiteX3-1077" fmla="*/ 1223823 w 2549521"/>
                <a:gd name="connsiteY3-1078" fmla="*/ 74742 h 1285610"/>
                <a:gd name="connsiteX4-1079" fmla="*/ 869890 w 2549521"/>
                <a:gd name="connsiteY4-1080" fmla="*/ 86041 h 1285610"/>
                <a:gd name="connsiteX5-1081" fmla="*/ 2931 w 2549521"/>
                <a:gd name="connsiteY5-1082" fmla="*/ 1056888 h 1285610"/>
                <a:gd name="connsiteX6-1083" fmla="*/ 220593 w 2549521"/>
                <a:gd name="connsiteY6-1084" fmla="*/ 1177452 h 1285610"/>
                <a:gd name="connsiteX7-1085" fmla="*/ 423415 w 2549521"/>
                <a:gd name="connsiteY7-1086" fmla="*/ 1230618 h 1285610"/>
                <a:gd name="connsiteX8-1087" fmla="*/ 787060 w 2549521"/>
                <a:gd name="connsiteY8-1088" fmla="*/ 1285610 h 1285610"/>
                <a:gd name="connsiteX9-1089" fmla="*/ 2549521 w 2549521"/>
                <a:gd name="connsiteY9-1090" fmla="*/ 969181 h 1285610"/>
                <a:gd name="connsiteX0-1091" fmla="*/ 2549521 w 2549521"/>
                <a:gd name="connsiteY0-1092" fmla="*/ 990863 h 1307292"/>
                <a:gd name="connsiteX1-1093" fmla="*/ 2539256 w 2549521"/>
                <a:gd name="connsiteY1-1094" fmla="*/ 904439 h 1307292"/>
                <a:gd name="connsiteX2-1095" fmla="*/ 1258039 w 2549521"/>
                <a:gd name="connsiteY2-1096" fmla="*/ 60611 h 1307292"/>
                <a:gd name="connsiteX3-1097" fmla="*/ 1223823 w 2549521"/>
                <a:gd name="connsiteY3-1098" fmla="*/ 96424 h 1307292"/>
                <a:gd name="connsiteX4-1099" fmla="*/ 1015053 w 2549521"/>
                <a:gd name="connsiteY4-1100" fmla="*/ 22895 h 1307292"/>
                <a:gd name="connsiteX5-1101" fmla="*/ 869890 w 2549521"/>
                <a:gd name="connsiteY5-1102" fmla="*/ 107723 h 1307292"/>
                <a:gd name="connsiteX6-1103" fmla="*/ 2931 w 2549521"/>
                <a:gd name="connsiteY6-1104" fmla="*/ 1078570 h 1307292"/>
                <a:gd name="connsiteX7-1105" fmla="*/ 220593 w 2549521"/>
                <a:gd name="connsiteY7-1106" fmla="*/ 1199134 h 1307292"/>
                <a:gd name="connsiteX8-1107" fmla="*/ 423415 w 2549521"/>
                <a:gd name="connsiteY8-1108" fmla="*/ 1252300 h 1307292"/>
                <a:gd name="connsiteX9-1109" fmla="*/ 787060 w 2549521"/>
                <a:gd name="connsiteY9-1110" fmla="*/ 1307292 h 1307292"/>
                <a:gd name="connsiteX10" fmla="*/ 2549521 w 2549521"/>
                <a:gd name="connsiteY10" fmla="*/ 990863 h 1307292"/>
                <a:gd name="connsiteX0-1111" fmla="*/ 2549521 w 2549521"/>
                <a:gd name="connsiteY0-1112" fmla="*/ 958188 h 1274617"/>
                <a:gd name="connsiteX1-1113" fmla="*/ 2539256 w 2549521"/>
                <a:gd name="connsiteY1-1114" fmla="*/ 871764 h 1274617"/>
                <a:gd name="connsiteX2-1115" fmla="*/ 1258039 w 2549521"/>
                <a:gd name="connsiteY2-1116" fmla="*/ 27936 h 1274617"/>
                <a:gd name="connsiteX3-1117" fmla="*/ 1223823 w 2549521"/>
                <a:gd name="connsiteY3-1118" fmla="*/ 63749 h 1274617"/>
                <a:gd name="connsiteX4-1119" fmla="*/ 1033435 w 2549521"/>
                <a:gd name="connsiteY4-1120" fmla="*/ 86070 h 1274617"/>
                <a:gd name="connsiteX5-1121" fmla="*/ 869890 w 2549521"/>
                <a:gd name="connsiteY5-1122" fmla="*/ 75048 h 1274617"/>
                <a:gd name="connsiteX6-1123" fmla="*/ 2931 w 2549521"/>
                <a:gd name="connsiteY6-1124" fmla="*/ 1045895 h 1274617"/>
                <a:gd name="connsiteX7-1125" fmla="*/ 220593 w 2549521"/>
                <a:gd name="connsiteY7-1126" fmla="*/ 1166459 h 1274617"/>
                <a:gd name="connsiteX8-1127" fmla="*/ 423415 w 2549521"/>
                <a:gd name="connsiteY8-1128" fmla="*/ 1219625 h 1274617"/>
                <a:gd name="connsiteX9-1129" fmla="*/ 787060 w 2549521"/>
                <a:gd name="connsiteY9-1130" fmla="*/ 1274617 h 1274617"/>
                <a:gd name="connsiteX10-1131" fmla="*/ 2549521 w 2549521"/>
                <a:gd name="connsiteY10-1132" fmla="*/ 958188 h 1274617"/>
                <a:gd name="connsiteX0-1133" fmla="*/ 2549521 w 2549521"/>
                <a:gd name="connsiteY0-1134" fmla="*/ 955286 h 1271715"/>
                <a:gd name="connsiteX1-1135" fmla="*/ 2539256 w 2549521"/>
                <a:gd name="connsiteY1-1136" fmla="*/ 868862 h 1271715"/>
                <a:gd name="connsiteX2-1137" fmla="*/ 1258039 w 2549521"/>
                <a:gd name="connsiteY2-1138" fmla="*/ 25034 h 1271715"/>
                <a:gd name="connsiteX3-1139" fmla="*/ 1223823 w 2549521"/>
                <a:gd name="connsiteY3-1140" fmla="*/ 60847 h 1271715"/>
                <a:gd name="connsiteX4-1141" fmla="*/ 1033435 w 2549521"/>
                <a:gd name="connsiteY4-1142" fmla="*/ 83168 h 1271715"/>
                <a:gd name="connsiteX5-1143" fmla="*/ 869890 w 2549521"/>
                <a:gd name="connsiteY5-1144" fmla="*/ 72146 h 1271715"/>
                <a:gd name="connsiteX6-1145" fmla="*/ 2931 w 2549521"/>
                <a:gd name="connsiteY6-1146" fmla="*/ 1042993 h 1271715"/>
                <a:gd name="connsiteX7-1147" fmla="*/ 220593 w 2549521"/>
                <a:gd name="connsiteY7-1148" fmla="*/ 1163557 h 1271715"/>
                <a:gd name="connsiteX8-1149" fmla="*/ 423415 w 2549521"/>
                <a:gd name="connsiteY8-1150" fmla="*/ 1216723 h 1271715"/>
                <a:gd name="connsiteX9-1151" fmla="*/ 787060 w 2549521"/>
                <a:gd name="connsiteY9-1152" fmla="*/ 1271715 h 1271715"/>
                <a:gd name="connsiteX10-1153" fmla="*/ 2549521 w 2549521"/>
                <a:gd name="connsiteY10-1154" fmla="*/ 955286 h 1271715"/>
                <a:gd name="connsiteX0-1155" fmla="*/ 2549521 w 2549521"/>
                <a:gd name="connsiteY0-1156" fmla="*/ 955286 h 1271715"/>
                <a:gd name="connsiteX1-1157" fmla="*/ 2539256 w 2549521"/>
                <a:gd name="connsiteY1-1158" fmla="*/ 868862 h 1271715"/>
                <a:gd name="connsiteX2-1159" fmla="*/ 1258039 w 2549521"/>
                <a:gd name="connsiteY2-1160" fmla="*/ 25034 h 1271715"/>
                <a:gd name="connsiteX3-1161" fmla="*/ 1223823 w 2549521"/>
                <a:gd name="connsiteY3-1162" fmla="*/ 60847 h 1271715"/>
                <a:gd name="connsiteX4-1163" fmla="*/ 1033435 w 2549521"/>
                <a:gd name="connsiteY4-1164" fmla="*/ 83168 h 1271715"/>
                <a:gd name="connsiteX5-1165" fmla="*/ 869890 w 2549521"/>
                <a:gd name="connsiteY5-1166" fmla="*/ 72146 h 1271715"/>
                <a:gd name="connsiteX6-1167" fmla="*/ 2931 w 2549521"/>
                <a:gd name="connsiteY6-1168" fmla="*/ 1042993 h 1271715"/>
                <a:gd name="connsiteX7-1169" fmla="*/ 220593 w 2549521"/>
                <a:gd name="connsiteY7-1170" fmla="*/ 1163557 h 1271715"/>
                <a:gd name="connsiteX8-1171" fmla="*/ 423415 w 2549521"/>
                <a:gd name="connsiteY8-1172" fmla="*/ 1216723 h 1271715"/>
                <a:gd name="connsiteX9-1173" fmla="*/ 787060 w 2549521"/>
                <a:gd name="connsiteY9-1174" fmla="*/ 1271715 h 1271715"/>
                <a:gd name="connsiteX10-1175" fmla="*/ 2549521 w 2549521"/>
                <a:gd name="connsiteY10-1176" fmla="*/ 955286 h 1271715"/>
                <a:gd name="connsiteX0-1177" fmla="*/ 2549521 w 2549521"/>
                <a:gd name="connsiteY0-1178" fmla="*/ 962740 h 1279169"/>
                <a:gd name="connsiteX1-1179" fmla="*/ 2539256 w 2549521"/>
                <a:gd name="connsiteY1-1180" fmla="*/ 876316 h 1279169"/>
                <a:gd name="connsiteX2-1181" fmla="*/ 1258039 w 2549521"/>
                <a:gd name="connsiteY2-1182" fmla="*/ 32488 h 1279169"/>
                <a:gd name="connsiteX3-1183" fmla="*/ 1223823 w 2549521"/>
                <a:gd name="connsiteY3-1184" fmla="*/ 68301 h 1279169"/>
                <a:gd name="connsiteX4-1185" fmla="*/ 1033435 w 2549521"/>
                <a:gd name="connsiteY4-1186" fmla="*/ 90622 h 1279169"/>
                <a:gd name="connsiteX5-1187" fmla="*/ 869890 w 2549521"/>
                <a:gd name="connsiteY5-1188" fmla="*/ 79600 h 1279169"/>
                <a:gd name="connsiteX6-1189" fmla="*/ 2931 w 2549521"/>
                <a:gd name="connsiteY6-1190" fmla="*/ 1050447 h 1279169"/>
                <a:gd name="connsiteX7-1191" fmla="*/ 220593 w 2549521"/>
                <a:gd name="connsiteY7-1192" fmla="*/ 1171011 h 1279169"/>
                <a:gd name="connsiteX8-1193" fmla="*/ 423415 w 2549521"/>
                <a:gd name="connsiteY8-1194" fmla="*/ 1224177 h 1279169"/>
                <a:gd name="connsiteX9-1195" fmla="*/ 787060 w 2549521"/>
                <a:gd name="connsiteY9-1196" fmla="*/ 1279169 h 1279169"/>
                <a:gd name="connsiteX10-1197" fmla="*/ 2549521 w 2549521"/>
                <a:gd name="connsiteY10-1198" fmla="*/ 962740 h 1279169"/>
                <a:gd name="connsiteX0-1199" fmla="*/ 2549558 w 2549558"/>
                <a:gd name="connsiteY0-1200" fmla="*/ 966624 h 1283053"/>
                <a:gd name="connsiteX1-1201" fmla="*/ 2539293 w 2549558"/>
                <a:gd name="connsiteY1-1202" fmla="*/ 880200 h 1283053"/>
                <a:gd name="connsiteX2-1203" fmla="*/ 1258076 w 2549558"/>
                <a:gd name="connsiteY2-1204" fmla="*/ 36372 h 1283053"/>
                <a:gd name="connsiteX3-1205" fmla="*/ 1223860 w 2549558"/>
                <a:gd name="connsiteY3-1206" fmla="*/ 72185 h 1283053"/>
                <a:gd name="connsiteX4-1207" fmla="*/ 1033472 w 2549558"/>
                <a:gd name="connsiteY4-1208" fmla="*/ 94506 h 1283053"/>
                <a:gd name="connsiteX5-1209" fmla="*/ 859423 w 2549558"/>
                <a:gd name="connsiteY5-1210" fmla="*/ 78232 h 1283053"/>
                <a:gd name="connsiteX6-1211" fmla="*/ 2968 w 2549558"/>
                <a:gd name="connsiteY6-1212" fmla="*/ 1054331 h 1283053"/>
                <a:gd name="connsiteX7-1213" fmla="*/ 220630 w 2549558"/>
                <a:gd name="connsiteY7-1214" fmla="*/ 1174895 h 1283053"/>
                <a:gd name="connsiteX8-1215" fmla="*/ 423452 w 2549558"/>
                <a:gd name="connsiteY8-1216" fmla="*/ 1228061 h 1283053"/>
                <a:gd name="connsiteX9-1217" fmla="*/ 787097 w 2549558"/>
                <a:gd name="connsiteY9-1218" fmla="*/ 1283053 h 1283053"/>
                <a:gd name="connsiteX10-1219" fmla="*/ 2549558 w 2549558"/>
                <a:gd name="connsiteY10-1220" fmla="*/ 966624 h 1283053"/>
                <a:gd name="connsiteX0-1221" fmla="*/ 2549558 w 2549558"/>
                <a:gd name="connsiteY0-1222" fmla="*/ 930459 h 1246888"/>
                <a:gd name="connsiteX1-1223" fmla="*/ 2539293 w 2549558"/>
                <a:gd name="connsiteY1-1224" fmla="*/ 844035 h 1246888"/>
                <a:gd name="connsiteX2-1225" fmla="*/ 1258076 w 2549558"/>
                <a:gd name="connsiteY2-1226" fmla="*/ 207 h 1246888"/>
                <a:gd name="connsiteX3-1227" fmla="*/ 1223860 w 2549558"/>
                <a:gd name="connsiteY3-1228" fmla="*/ 36020 h 1246888"/>
                <a:gd name="connsiteX4-1229" fmla="*/ 1033472 w 2549558"/>
                <a:gd name="connsiteY4-1230" fmla="*/ 58341 h 1246888"/>
                <a:gd name="connsiteX5-1231" fmla="*/ 859423 w 2549558"/>
                <a:gd name="connsiteY5-1232" fmla="*/ 42067 h 1246888"/>
                <a:gd name="connsiteX6-1233" fmla="*/ 2968 w 2549558"/>
                <a:gd name="connsiteY6-1234" fmla="*/ 1018166 h 1246888"/>
                <a:gd name="connsiteX7-1235" fmla="*/ 220630 w 2549558"/>
                <a:gd name="connsiteY7-1236" fmla="*/ 1138730 h 1246888"/>
                <a:gd name="connsiteX8-1237" fmla="*/ 423452 w 2549558"/>
                <a:gd name="connsiteY8-1238" fmla="*/ 1191896 h 1246888"/>
                <a:gd name="connsiteX9-1239" fmla="*/ 787097 w 2549558"/>
                <a:gd name="connsiteY9-1240" fmla="*/ 1246888 h 1246888"/>
                <a:gd name="connsiteX10-1241" fmla="*/ 2549558 w 2549558"/>
                <a:gd name="connsiteY10-1242" fmla="*/ 930459 h 1246888"/>
                <a:gd name="connsiteX0-1243" fmla="*/ 2549028 w 2549028"/>
                <a:gd name="connsiteY0-1244" fmla="*/ 930459 h 1246888"/>
                <a:gd name="connsiteX1-1245" fmla="*/ 2538763 w 2549028"/>
                <a:gd name="connsiteY1-1246" fmla="*/ 844035 h 1246888"/>
                <a:gd name="connsiteX2-1247" fmla="*/ 1257546 w 2549028"/>
                <a:gd name="connsiteY2-1248" fmla="*/ 207 h 1246888"/>
                <a:gd name="connsiteX3-1249" fmla="*/ 1223330 w 2549028"/>
                <a:gd name="connsiteY3-1250" fmla="*/ 36020 h 1246888"/>
                <a:gd name="connsiteX4-1251" fmla="*/ 1032942 w 2549028"/>
                <a:gd name="connsiteY4-1252" fmla="*/ 58341 h 1246888"/>
                <a:gd name="connsiteX5-1253" fmla="*/ 858893 w 2549028"/>
                <a:gd name="connsiteY5-1254" fmla="*/ 42067 h 1246888"/>
                <a:gd name="connsiteX6-1255" fmla="*/ 2438 w 2549028"/>
                <a:gd name="connsiteY6-1256" fmla="*/ 1018166 h 1246888"/>
                <a:gd name="connsiteX7-1257" fmla="*/ 220100 w 2549028"/>
                <a:gd name="connsiteY7-1258" fmla="*/ 1138730 h 1246888"/>
                <a:gd name="connsiteX8-1259" fmla="*/ 422922 w 2549028"/>
                <a:gd name="connsiteY8-1260" fmla="*/ 1191896 h 1246888"/>
                <a:gd name="connsiteX9-1261" fmla="*/ 786567 w 2549028"/>
                <a:gd name="connsiteY9-1262" fmla="*/ 1246888 h 1246888"/>
                <a:gd name="connsiteX10-1263" fmla="*/ 2549028 w 2549028"/>
                <a:gd name="connsiteY10-1264" fmla="*/ 930459 h 1246888"/>
                <a:gd name="connsiteX0-1265" fmla="*/ 2546590 w 2546590"/>
                <a:gd name="connsiteY0-1266" fmla="*/ 930459 h 1246888"/>
                <a:gd name="connsiteX1-1267" fmla="*/ 2536325 w 2546590"/>
                <a:gd name="connsiteY1-1268" fmla="*/ 844035 h 1246888"/>
                <a:gd name="connsiteX2-1269" fmla="*/ 1255108 w 2546590"/>
                <a:gd name="connsiteY2-1270" fmla="*/ 207 h 1246888"/>
                <a:gd name="connsiteX3-1271" fmla="*/ 1220892 w 2546590"/>
                <a:gd name="connsiteY3-1272" fmla="*/ 36020 h 1246888"/>
                <a:gd name="connsiteX4-1273" fmla="*/ 1030504 w 2546590"/>
                <a:gd name="connsiteY4-1274" fmla="*/ 58341 h 1246888"/>
                <a:gd name="connsiteX5-1275" fmla="*/ 856455 w 2546590"/>
                <a:gd name="connsiteY5-1276" fmla="*/ 42067 h 1246888"/>
                <a:gd name="connsiteX6-1277" fmla="*/ 772824 w 2546590"/>
                <a:gd name="connsiteY6-1278" fmla="*/ 163054 h 1246888"/>
                <a:gd name="connsiteX7-1279" fmla="*/ 0 w 2546590"/>
                <a:gd name="connsiteY7-1280" fmla="*/ 1018166 h 1246888"/>
                <a:gd name="connsiteX8-1281" fmla="*/ 217662 w 2546590"/>
                <a:gd name="connsiteY8-1282" fmla="*/ 1138730 h 1246888"/>
                <a:gd name="connsiteX9-1283" fmla="*/ 420484 w 2546590"/>
                <a:gd name="connsiteY9-1284" fmla="*/ 1191896 h 1246888"/>
                <a:gd name="connsiteX10-1285" fmla="*/ 784129 w 2546590"/>
                <a:gd name="connsiteY10-1286" fmla="*/ 1246888 h 1246888"/>
                <a:gd name="connsiteX11" fmla="*/ 2546590 w 2546590"/>
                <a:gd name="connsiteY11" fmla="*/ 930459 h 1246888"/>
                <a:gd name="connsiteX0-1287" fmla="*/ 2546590 w 2546590"/>
                <a:gd name="connsiteY0-1288" fmla="*/ 930459 h 1246888"/>
                <a:gd name="connsiteX1-1289" fmla="*/ 2536325 w 2546590"/>
                <a:gd name="connsiteY1-1290" fmla="*/ 844035 h 1246888"/>
                <a:gd name="connsiteX2-1291" fmla="*/ 1255108 w 2546590"/>
                <a:gd name="connsiteY2-1292" fmla="*/ 207 h 1246888"/>
                <a:gd name="connsiteX3-1293" fmla="*/ 1220892 w 2546590"/>
                <a:gd name="connsiteY3-1294" fmla="*/ 36020 h 1246888"/>
                <a:gd name="connsiteX4-1295" fmla="*/ 1030504 w 2546590"/>
                <a:gd name="connsiteY4-1296" fmla="*/ 58341 h 1246888"/>
                <a:gd name="connsiteX5-1297" fmla="*/ 856455 w 2546590"/>
                <a:gd name="connsiteY5-1298" fmla="*/ 42067 h 1246888"/>
                <a:gd name="connsiteX6-1299" fmla="*/ 687478 w 2546590"/>
                <a:gd name="connsiteY6-1300" fmla="*/ 92479 h 1246888"/>
                <a:gd name="connsiteX7-1301" fmla="*/ 0 w 2546590"/>
                <a:gd name="connsiteY7-1302" fmla="*/ 1018166 h 1246888"/>
                <a:gd name="connsiteX8-1303" fmla="*/ 217662 w 2546590"/>
                <a:gd name="connsiteY8-1304" fmla="*/ 1138730 h 1246888"/>
                <a:gd name="connsiteX9-1305" fmla="*/ 420484 w 2546590"/>
                <a:gd name="connsiteY9-1306" fmla="*/ 1191896 h 1246888"/>
                <a:gd name="connsiteX10-1307" fmla="*/ 784129 w 2546590"/>
                <a:gd name="connsiteY10-1308" fmla="*/ 1246888 h 1246888"/>
                <a:gd name="connsiteX11-1309" fmla="*/ 2546590 w 2546590"/>
                <a:gd name="connsiteY11-1310" fmla="*/ 930459 h 1246888"/>
                <a:gd name="connsiteX0-1311" fmla="*/ 2546590 w 2546590"/>
                <a:gd name="connsiteY0-1312" fmla="*/ 930459 h 1246888"/>
                <a:gd name="connsiteX1-1313" fmla="*/ 2536325 w 2546590"/>
                <a:gd name="connsiteY1-1314" fmla="*/ 844035 h 1246888"/>
                <a:gd name="connsiteX2-1315" fmla="*/ 1255108 w 2546590"/>
                <a:gd name="connsiteY2-1316" fmla="*/ 207 h 1246888"/>
                <a:gd name="connsiteX3-1317" fmla="*/ 1220892 w 2546590"/>
                <a:gd name="connsiteY3-1318" fmla="*/ 36020 h 1246888"/>
                <a:gd name="connsiteX4-1319" fmla="*/ 1030504 w 2546590"/>
                <a:gd name="connsiteY4-1320" fmla="*/ 58341 h 1246888"/>
                <a:gd name="connsiteX5-1321" fmla="*/ 856455 w 2546590"/>
                <a:gd name="connsiteY5-1322" fmla="*/ 42067 h 1246888"/>
                <a:gd name="connsiteX6-1323" fmla="*/ 687478 w 2546590"/>
                <a:gd name="connsiteY6-1324" fmla="*/ 92479 h 1246888"/>
                <a:gd name="connsiteX7-1325" fmla="*/ 0 w 2546590"/>
                <a:gd name="connsiteY7-1326" fmla="*/ 1018166 h 1246888"/>
                <a:gd name="connsiteX8-1327" fmla="*/ 217662 w 2546590"/>
                <a:gd name="connsiteY8-1328" fmla="*/ 1138730 h 1246888"/>
                <a:gd name="connsiteX9-1329" fmla="*/ 420484 w 2546590"/>
                <a:gd name="connsiteY9-1330" fmla="*/ 1191896 h 1246888"/>
                <a:gd name="connsiteX10-1331" fmla="*/ 784129 w 2546590"/>
                <a:gd name="connsiteY10-1332" fmla="*/ 1246888 h 1246888"/>
                <a:gd name="connsiteX11-1333" fmla="*/ 2546590 w 2546590"/>
                <a:gd name="connsiteY11-1334" fmla="*/ 930459 h 1246888"/>
                <a:gd name="connsiteX0-1335" fmla="*/ 2546590 w 2546590"/>
                <a:gd name="connsiteY0-1336" fmla="*/ 930459 h 1246888"/>
                <a:gd name="connsiteX1-1337" fmla="*/ 2536325 w 2546590"/>
                <a:gd name="connsiteY1-1338" fmla="*/ 844035 h 1246888"/>
                <a:gd name="connsiteX2-1339" fmla="*/ 1255108 w 2546590"/>
                <a:gd name="connsiteY2-1340" fmla="*/ 207 h 1246888"/>
                <a:gd name="connsiteX3-1341" fmla="*/ 1220892 w 2546590"/>
                <a:gd name="connsiteY3-1342" fmla="*/ 36020 h 1246888"/>
                <a:gd name="connsiteX4-1343" fmla="*/ 1030504 w 2546590"/>
                <a:gd name="connsiteY4-1344" fmla="*/ 58341 h 1246888"/>
                <a:gd name="connsiteX5-1345" fmla="*/ 856455 w 2546590"/>
                <a:gd name="connsiteY5-1346" fmla="*/ 42067 h 1246888"/>
                <a:gd name="connsiteX6-1347" fmla="*/ 687478 w 2546590"/>
                <a:gd name="connsiteY6-1348" fmla="*/ 92479 h 1246888"/>
                <a:gd name="connsiteX7-1349" fmla="*/ 0 w 2546590"/>
                <a:gd name="connsiteY7-1350" fmla="*/ 1018166 h 1246888"/>
                <a:gd name="connsiteX8-1351" fmla="*/ 217662 w 2546590"/>
                <a:gd name="connsiteY8-1352" fmla="*/ 1138730 h 1246888"/>
                <a:gd name="connsiteX9-1353" fmla="*/ 420484 w 2546590"/>
                <a:gd name="connsiteY9-1354" fmla="*/ 1191896 h 1246888"/>
                <a:gd name="connsiteX10-1355" fmla="*/ 784129 w 2546590"/>
                <a:gd name="connsiteY10-1356" fmla="*/ 1246888 h 1246888"/>
                <a:gd name="connsiteX11-1357" fmla="*/ 2546590 w 2546590"/>
                <a:gd name="connsiteY11-1358" fmla="*/ 930459 h 1246888"/>
                <a:gd name="connsiteX0-1359" fmla="*/ 2546590 w 2546590"/>
                <a:gd name="connsiteY0-1360" fmla="*/ 930459 h 1246888"/>
                <a:gd name="connsiteX1-1361" fmla="*/ 2536325 w 2546590"/>
                <a:gd name="connsiteY1-1362" fmla="*/ 844035 h 1246888"/>
                <a:gd name="connsiteX2-1363" fmla="*/ 1255108 w 2546590"/>
                <a:gd name="connsiteY2-1364" fmla="*/ 207 h 1246888"/>
                <a:gd name="connsiteX3-1365" fmla="*/ 1220892 w 2546590"/>
                <a:gd name="connsiteY3-1366" fmla="*/ 36020 h 1246888"/>
                <a:gd name="connsiteX4-1367" fmla="*/ 1030504 w 2546590"/>
                <a:gd name="connsiteY4-1368" fmla="*/ 58341 h 1246888"/>
                <a:gd name="connsiteX5-1369" fmla="*/ 856455 w 2546590"/>
                <a:gd name="connsiteY5-1370" fmla="*/ 42067 h 1246888"/>
                <a:gd name="connsiteX6-1371" fmla="*/ 687478 w 2546590"/>
                <a:gd name="connsiteY6-1372" fmla="*/ 92479 h 1246888"/>
                <a:gd name="connsiteX7-1373" fmla="*/ 0 w 2546590"/>
                <a:gd name="connsiteY7-1374" fmla="*/ 1018166 h 1246888"/>
                <a:gd name="connsiteX8-1375" fmla="*/ 217662 w 2546590"/>
                <a:gd name="connsiteY8-1376" fmla="*/ 1138730 h 1246888"/>
                <a:gd name="connsiteX9-1377" fmla="*/ 420484 w 2546590"/>
                <a:gd name="connsiteY9-1378" fmla="*/ 1191896 h 1246888"/>
                <a:gd name="connsiteX10-1379" fmla="*/ 784129 w 2546590"/>
                <a:gd name="connsiteY10-1380" fmla="*/ 1246888 h 1246888"/>
                <a:gd name="connsiteX11-1381" fmla="*/ 2546590 w 2546590"/>
                <a:gd name="connsiteY11-1382" fmla="*/ 930459 h 1246888"/>
                <a:gd name="connsiteX0-1383" fmla="*/ 2546590 w 2546590"/>
                <a:gd name="connsiteY0-1384" fmla="*/ 930459 h 1246888"/>
                <a:gd name="connsiteX1-1385" fmla="*/ 2536325 w 2546590"/>
                <a:gd name="connsiteY1-1386" fmla="*/ 844035 h 1246888"/>
                <a:gd name="connsiteX2-1387" fmla="*/ 1255108 w 2546590"/>
                <a:gd name="connsiteY2-1388" fmla="*/ 207 h 1246888"/>
                <a:gd name="connsiteX3-1389" fmla="*/ 1220892 w 2546590"/>
                <a:gd name="connsiteY3-1390" fmla="*/ 36020 h 1246888"/>
                <a:gd name="connsiteX4-1391" fmla="*/ 1030504 w 2546590"/>
                <a:gd name="connsiteY4-1392" fmla="*/ 58341 h 1246888"/>
                <a:gd name="connsiteX5-1393" fmla="*/ 856455 w 2546590"/>
                <a:gd name="connsiteY5-1394" fmla="*/ 42067 h 1246888"/>
                <a:gd name="connsiteX6-1395" fmla="*/ 687478 w 2546590"/>
                <a:gd name="connsiteY6-1396" fmla="*/ 92479 h 1246888"/>
                <a:gd name="connsiteX7-1397" fmla="*/ 0 w 2546590"/>
                <a:gd name="connsiteY7-1398" fmla="*/ 1018166 h 1246888"/>
                <a:gd name="connsiteX8-1399" fmla="*/ 217662 w 2546590"/>
                <a:gd name="connsiteY8-1400" fmla="*/ 1138730 h 1246888"/>
                <a:gd name="connsiteX9-1401" fmla="*/ 420484 w 2546590"/>
                <a:gd name="connsiteY9-1402" fmla="*/ 1191896 h 1246888"/>
                <a:gd name="connsiteX10-1403" fmla="*/ 784129 w 2546590"/>
                <a:gd name="connsiteY10-1404" fmla="*/ 1246888 h 1246888"/>
                <a:gd name="connsiteX11-1405" fmla="*/ 2546590 w 2546590"/>
                <a:gd name="connsiteY11-1406" fmla="*/ 930459 h 1246888"/>
                <a:gd name="connsiteX0-1407" fmla="*/ 2546590 w 2546590"/>
                <a:gd name="connsiteY0-1408" fmla="*/ 930459 h 1246888"/>
                <a:gd name="connsiteX1-1409" fmla="*/ 2536325 w 2546590"/>
                <a:gd name="connsiteY1-1410" fmla="*/ 844035 h 1246888"/>
                <a:gd name="connsiteX2-1411" fmla="*/ 1255108 w 2546590"/>
                <a:gd name="connsiteY2-1412" fmla="*/ 207 h 1246888"/>
                <a:gd name="connsiteX3-1413" fmla="*/ 1220892 w 2546590"/>
                <a:gd name="connsiteY3-1414" fmla="*/ 36020 h 1246888"/>
                <a:gd name="connsiteX4-1415" fmla="*/ 1030504 w 2546590"/>
                <a:gd name="connsiteY4-1416" fmla="*/ 58341 h 1246888"/>
                <a:gd name="connsiteX5-1417" fmla="*/ 856455 w 2546590"/>
                <a:gd name="connsiteY5-1418" fmla="*/ 42067 h 1246888"/>
                <a:gd name="connsiteX6-1419" fmla="*/ 687478 w 2546590"/>
                <a:gd name="connsiteY6-1420" fmla="*/ 92479 h 1246888"/>
                <a:gd name="connsiteX7-1421" fmla="*/ 0 w 2546590"/>
                <a:gd name="connsiteY7-1422" fmla="*/ 1018166 h 1246888"/>
                <a:gd name="connsiteX8-1423" fmla="*/ 217662 w 2546590"/>
                <a:gd name="connsiteY8-1424" fmla="*/ 1138730 h 1246888"/>
                <a:gd name="connsiteX9-1425" fmla="*/ 420484 w 2546590"/>
                <a:gd name="connsiteY9-1426" fmla="*/ 1191896 h 1246888"/>
                <a:gd name="connsiteX10-1427" fmla="*/ 784129 w 2546590"/>
                <a:gd name="connsiteY10-1428" fmla="*/ 1246888 h 1246888"/>
                <a:gd name="connsiteX11-1429" fmla="*/ 2546590 w 2546590"/>
                <a:gd name="connsiteY11-1430" fmla="*/ 930459 h 1246888"/>
                <a:gd name="connsiteX0-1431" fmla="*/ 2546590 w 2546590"/>
                <a:gd name="connsiteY0-1432" fmla="*/ 930459 h 1246888"/>
                <a:gd name="connsiteX1-1433" fmla="*/ 2536325 w 2546590"/>
                <a:gd name="connsiteY1-1434" fmla="*/ 844035 h 1246888"/>
                <a:gd name="connsiteX2-1435" fmla="*/ 1255108 w 2546590"/>
                <a:gd name="connsiteY2-1436" fmla="*/ 207 h 1246888"/>
                <a:gd name="connsiteX3-1437" fmla="*/ 1220892 w 2546590"/>
                <a:gd name="connsiteY3-1438" fmla="*/ 36020 h 1246888"/>
                <a:gd name="connsiteX4-1439" fmla="*/ 1030504 w 2546590"/>
                <a:gd name="connsiteY4-1440" fmla="*/ 58341 h 1246888"/>
                <a:gd name="connsiteX5-1441" fmla="*/ 856455 w 2546590"/>
                <a:gd name="connsiteY5-1442" fmla="*/ 42067 h 1246888"/>
                <a:gd name="connsiteX6-1443" fmla="*/ 687478 w 2546590"/>
                <a:gd name="connsiteY6-1444" fmla="*/ 92479 h 1246888"/>
                <a:gd name="connsiteX7-1445" fmla="*/ 0 w 2546590"/>
                <a:gd name="connsiteY7-1446" fmla="*/ 1018166 h 1246888"/>
                <a:gd name="connsiteX8-1447" fmla="*/ 217662 w 2546590"/>
                <a:gd name="connsiteY8-1448" fmla="*/ 1138730 h 1246888"/>
                <a:gd name="connsiteX9-1449" fmla="*/ 420484 w 2546590"/>
                <a:gd name="connsiteY9-1450" fmla="*/ 1191896 h 1246888"/>
                <a:gd name="connsiteX10-1451" fmla="*/ 784129 w 2546590"/>
                <a:gd name="connsiteY10-1452" fmla="*/ 1246888 h 1246888"/>
                <a:gd name="connsiteX11-1453" fmla="*/ 2546590 w 2546590"/>
                <a:gd name="connsiteY11-1454" fmla="*/ 930459 h 1246888"/>
                <a:gd name="connsiteX0-1455" fmla="*/ 2546590 w 2546590"/>
                <a:gd name="connsiteY0-1456" fmla="*/ 930459 h 1246888"/>
                <a:gd name="connsiteX1-1457" fmla="*/ 2536325 w 2546590"/>
                <a:gd name="connsiteY1-1458" fmla="*/ 844035 h 1246888"/>
                <a:gd name="connsiteX2-1459" fmla="*/ 1255108 w 2546590"/>
                <a:gd name="connsiteY2-1460" fmla="*/ 207 h 1246888"/>
                <a:gd name="connsiteX3-1461" fmla="*/ 1220892 w 2546590"/>
                <a:gd name="connsiteY3-1462" fmla="*/ 36020 h 1246888"/>
                <a:gd name="connsiteX4-1463" fmla="*/ 1030504 w 2546590"/>
                <a:gd name="connsiteY4-1464" fmla="*/ 58341 h 1246888"/>
                <a:gd name="connsiteX5-1465" fmla="*/ 856455 w 2546590"/>
                <a:gd name="connsiteY5-1466" fmla="*/ 42067 h 1246888"/>
                <a:gd name="connsiteX6-1467" fmla="*/ 687478 w 2546590"/>
                <a:gd name="connsiteY6-1468" fmla="*/ 92479 h 1246888"/>
                <a:gd name="connsiteX7-1469" fmla="*/ 703890 w 2546590"/>
                <a:gd name="connsiteY7-1470" fmla="*/ 261531 h 1246888"/>
                <a:gd name="connsiteX8-1471" fmla="*/ 0 w 2546590"/>
                <a:gd name="connsiteY8-1472" fmla="*/ 1018166 h 1246888"/>
                <a:gd name="connsiteX9-1473" fmla="*/ 217662 w 2546590"/>
                <a:gd name="connsiteY9-1474" fmla="*/ 1138730 h 1246888"/>
                <a:gd name="connsiteX10-1475" fmla="*/ 420484 w 2546590"/>
                <a:gd name="connsiteY10-1476" fmla="*/ 1191896 h 1246888"/>
                <a:gd name="connsiteX11-1477" fmla="*/ 784129 w 2546590"/>
                <a:gd name="connsiteY11-1478" fmla="*/ 1246888 h 1246888"/>
                <a:gd name="connsiteX12" fmla="*/ 2546590 w 2546590"/>
                <a:gd name="connsiteY12" fmla="*/ 930459 h 1246888"/>
                <a:gd name="connsiteX0-1479" fmla="*/ 2546590 w 2546590"/>
                <a:gd name="connsiteY0-1480" fmla="*/ 930459 h 1246888"/>
                <a:gd name="connsiteX1-1481" fmla="*/ 2536325 w 2546590"/>
                <a:gd name="connsiteY1-1482" fmla="*/ 844035 h 1246888"/>
                <a:gd name="connsiteX2-1483" fmla="*/ 1255108 w 2546590"/>
                <a:gd name="connsiteY2-1484" fmla="*/ 207 h 1246888"/>
                <a:gd name="connsiteX3-1485" fmla="*/ 1220892 w 2546590"/>
                <a:gd name="connsiteY3-1486" fmla="*/ 36020 h 1246888"/>
                <a:gd name="connsiteX4-1487" fmla="*/ 1030504 w 2546590"/>
                <a:gd name="connsiteY4-1488" fmla="*/ 58341 h 1246888"/>
                <a:gd name="connsiteX5-1489" fmla="*/ 856455 w 2546590"/>
                <a:gd name="connsiteY5-1490" fmla="*/ 42067 h 1246888"/>
                <a:gd name="connsiteX6-1491" fmla="*/ 687478 w 2546590"/>
                <a:gd name="connsiteY6-1492" fmla="*/ 92479 h 1246888"/>
                <a:gd name="connsiteX7-1493" fmla="*/ 582436 w 2546590"/>
                <a:gd name="connsiteY7-1494" fmla="*/ 146642 h 1246888"/>
                <a:gd name="connsiteX8-1495" fmla="*/ 0 w 2546590"/>
                <a:gd name="connsiteY8-1496" fmla="*/ 1018166 h 1246888"/>
                <a:gd name="connsiteX9-1497" fmla="*/ 217662 w 2546590"/>
                <a:gd name="connsiteY9-1498" fmla="*/ 1138730 h 1246888"/>
                <a:gd name="connsiteX10-1499" fmla="*/ 420484 w 2546590"/>
                <a:gd name="connsiteY10-1500" fmla="*/ 1191896 h 1246888"/>
                <a:gd name="connsiteX11-1501" fmla="*/ 784129 w 2546590"/>
                <a:gd name="connsiteY11-1502" fmla="*/ 1246888 h 1246888"/>
                <a:gd name="connsiteX12-1503" fmla="*/ 2546590 w 2546590"/>
                <a:gd name="connsiteY12-1504" fmla="*/ 930459 h 1246888"/>
                <a:gd name="connsiteX0-1505" fmla="*/ 2546590 w 2546590"/>
                <a:gd name="connsiteY0-1506" fmla="*/ 930459 h 1246888"/>
                <a:gd name="connsiteX1-1507" fmla="*/ 2536325 w 2546590"/>
                <a:gd name="connsiteY1-1508" fmla="*/ 844035 h 1246888"/>
                <a:gd name="connsiteX2-1509" fmla="*/ 1255108 w 2546590"/>
                <a:gd name="connsiteY2-1510" fmla="*/ 207 h 1246888"/>
                <a:gd name="connsiteX3-1511" fmla="*/ 1220892 w 2546590"/>
                <a:gd name="connsiteY3-1512" fmla="*/ 36020 h 1246888"/>
                <a:gd name="connsiteX4-1513" fmla="*/ 1030504 w 2546590"/>
                <a:gd name="connsiteY4-1514" fmla="*/ 58341 h 1246888"/>
                <a:gd name="connsiteX5-1515" fmla="*/ 856455 w 2546590"/>
                <a:gd name="connsiteY5-1516" fmla="*/ 42067 h 1246888"/>
                <a:gd name="connsiteX6-1517" fmla="*/ 687478 w 2546590"/>
                <a:gd name="connsiteY6-1518" fmla="*/ 92479 h 1246888"/>
                <a:gd name="connsiteX7-1519" fmla="*/ 582436 w 2546590"/>
                <a:gd name="connsiteY7-1520" fmla="*/ 146642 h 1246888"/>
                <a:gd name="connsiteX8-1521" fmla="*/ 0 w 2546590"/>
                <a:gd name="connsiteY8-1522" fmla="*/ 1018166 h 1246888"/>
                <a:gd name="connsiteX9-1523" fmla="*/ 217662 w 2546590"/>
                <a:gd name="connsiteY9-1524" fmla="*/ 1138730 h 1246888"/>
                <a:gd name="connsiteX10-1525" fmla="*/ 420484 w 2546590"/>
                <a:gd name="connsiteY10-1526" fmla="*/ 1191896 h 1246888"/>
                <a:gd name="connsiteX11-1527" fmla="*/ 784129 w 2546590"/>
                <a:gd name="connsiteY11-1528" fmla="*/ 1246888 h 1246888"/>
                <a:gd name="connsiteX12-1529" fmla="*/ 2546590 w 2546590"/>
                <a:gd name="connsiteY12-1530" fmla="*/ 930459 h 1246888"/>
                <a:gd name="connsiteX0-1531" fmla="*/ 2546590 w 2546590"/>
                <a:gd name="connsiteY0-1532" fmla="*/ 930459 h 1246888"/>
                <a:gd name="connsiteX1-1533" fmla="*/ 2536325 w 2546590"/>
                <a:gd name="connsiteY1-1534" fmla="*/ 844035 h 1246888"/>
                <a:gd name="connsiteX2-1535" fmla="*/ 1255108 w 2546590"/>
                <a:gd name="connsiteY2-1536" fmla="*/ 207 h 1246888"/>
                <a:gd name="connsiteX3-1537" fmla="*/ 1220892 w 2546590"/>
                <a:gd name="connsiteY3-1538" fmla="*/ 36020 h 1246888"/>
                <a:gd name="connsiteX4-1539" fmla="*/ 1030504 w 2546590"/>
                <a:gd name="connsiteY4-1540" fmla="*/ 58341 h 1246888"/>
                <a:gd name="connsiteX5-1541" fmla="*/ 856455 w 2546590"/>
                <a:gd name="connsiteY5-1542" fmla="*/ 42067 h 1246888"/>
                <a:gd name="connsiteX6-1543" fmla="*/ 687478 w 2546590"/>
                <a:gd name="connsiteY6-1544" fmla="*/ 92479 h 1246888"/>
                <a:gd name="connsiteX7-1545" fmla="*/ 582436 w 2546590"/>
                <a:gd name="connsiteY7-1546" fmla="*/ 146642 h 1246888"/>
                <a:gd name="connsiteX8-1547" fmla="*/ 0 w 2546590"/>
                <a:gd name="connsiteY8-1548" fmla="*/ 1018166 h 1246888"/>
                <a:gd name="connsiteX9-1549" fmla="*/ 217662 w 2546590"/>
                <a:gd name="connsiteY9-1550" fmla="*/ 1138730 h 1246888"/>
                <a:gd name="connsiteX10-1551" fmla="*/ 420484 w 2546590"/>
                <a:gd name="connsiteY10-1552" fmla="*/ 1191896 h 1246888"/>
                <a:gd name="connsiteX11-1553" fmla="*/ 784129 w 2546590"/>
                <a:gd name="connsiteY11-1554" fmla="*/ 1246888 h 1246888"/>
                <a:gd name="connsiteX12-1555" fmla="*/ 2546590 w 2546590"/>
                <a:gd name="connsiteY12-1556" fmla="*/ 930459 h 1246888"/>
                <a:gd name="connsiteX0-1557" fmla="*/ 2546590 w 2546590"/>
                <a:gd name="connsiteY0-1558" fmla="*/ 930459 h 1246888"/>
                <a:gd name="connsiteX1-1559" fmla="*/ 2536325 w 2546590"/>
                <a:gd name="connsiteY1-1560" fmla="*/ 844035 h 1246888"/>
                <a:gd name="connsiteX2-1561" fmla="*/ 1255108 w 2546590"/>
                <a:gd name="connsiteY2-1562" fmla="*/ 207 h 1246888"/>
                <a:gd name="connsiteX3-1563" fmla="*/ 1220892 w 2546590"/>
                <a:gd name="connsiteY3-1564" fmla="*/ 36020 h 1246888"/>
                <a:gd name="connsiteX4-1565" fmla="*/ 1030504 w 2546590"/>
                <a:gd name="connsiteY4-1566" fmla="*/ 58341 h 1246888"/>
                <a:gd name="connsiteX5-1567" fmla="*/ 856455 w 2546590"/>
                <a:gd name="connsiteY5-1568" fmla="*/ 42067 h 1246888"/>
                <a:gd name="connsiteX6-1569" fmla="*/ 687478 w 2546590"/>
                <a:gd name="connsiteY6-1570" fmla="*/ 92479 h 1246888"/>
                <a:gd name="connsiteX7-1571" fmla="*/ 582436 w 2546590"/>
                <a:gd name="connsiteY7-1572" fmla="*/ 146642 h 1246888"/>
                <a:gd name="connsiteX8-1573" fmla="*/ 533198 w 2546590"/>
                <a:gd name="connsiteY8-1574" fmla="*/ 323899 h 1246888"/>
                <a:gd name="connsiteX9-1575" fmla="*/ 0 w 2546590"/>
                <a:gd name="connsiteY9-1576" fmla="*/ 1018166 h 1246888"/>
                <a:gd name="connsiteX10-1577" fmla="*/ 217662 w 2546590"/>
                <a:gd name="connsiteY10-1578" fmla="*/ 1138730 h 1246888"/>
                <a:gd name="connsiteX11-1579" fmla="*/ 420484 w 2546590"/>
                <a:gd name="connsiteY11-1580" fmla="*/ 1191896 h 1246888"/>
                <a:gd name="connsiteX12-1581" fmla="*/ 784129 w 2546590"/>
                <a:gd name="connsiteY12-1582" fmla="*/ 1246888 h 1246888"/>
                <a:gd name="connsiteX13" fmla="*/ 2546590 w 2546590"/>
                <a:gd name="connsiteY13" fmla="*/ 930459 h 1246888"/>
                <a:gd name="connsiteX0-1583" fmla="*/ 2546590 w 2546590"/>
                <a:gd name="connsiteY0-1584" fmla="*/ 930459 h 1246888"/>
                <a:gd name="connsiteX1-1585" fmla="*/ 2536325 w 2546590"/>
                <a:gd name="connsiteY1-1586" fmla="*/ 844035 h 1246888"/>
                <a:gd name="connsiteX2-1587" fmla="*/ 1255108 w 2546590"/>
                <a:gd name="connsiteY2-1588" fmla="*/ 207 h 1246888"/>
                <a:gd name="connsiteX3-1589" fmla="*/ 1220892 w 2546590"/>
                <a:gd name="connsiteY3-1590" fmla="*/ 36020 h 1246888"/>
                <a:gd name="connsiteX4-1591" fmla="*/ 1030504 w 2546590"/>
                <a:gd name="connsiteY4-1592" fmla="*/ 58341 h 1246888"/>
                <a:gd name="connsiteX5-1593" fmla="*/ 856455 w 2546590"/>
                <a:gd name="connsiteY5-1594" fmla="*/ 42067 h 1246888"/>
                <a:gd name="connsiteX6-1595" fmla="*/ 687478 w 2546590"/>
                <a:gd name="connsiteY6-1596" fmla="*/ 92479 h 1246888"/>
                <a:gd name="connsiteX7-1597" fmla="*/ 582436 w 2546590"/>
                <a:gd name="connsiteY7-1598" fmla="*/ 146642 h 1246888"/>
                <a:gd name="connsiteX8-1599" fmla="*/ 424874 w 2546590"/>
                <a:gd name="connsiteY8-1600" fmla="*/ 263172 h 1246888"/>
                <a:gd name="connsiteX9-1601" fmla="*/ 0 w 2546590"/>
                <a:gd name="connsiteY9-1602" fmla="*/ 1018166 h 1246888"/>
                <a:gd name="connsiteX10-1603" fmla="*/ 217662 w 2546590"/>
                <a:gd name="connsiteY10-1604" fmla="*/ 1138730 h 1246888"/>
                <a:gd name="connsiteX11-1605" fmla="*/ 420484 w 2546590"/>
                <a:gd name="connsiteY11-1606" fmla="*/ 1191896 h 1246888"/>
                <a:gd name="connsiteX12-1607" fmla="*/ 784129 w 2546590"/>
                <a:gd name="connsiteY12-1608" fmla="*/ 1246888 h 1246888"/>
                <a:gd name="connsiteX13-1609" fmla="*/ 2546590 w 2546590"/>
                <a:gd name="connsiteY13-1610" fmla="*/ 930459 h 1246888"/>
                <a:gd name="connsiteX0-1611" fmla="*/ 2546590 w 2546590"/>
                <a:gd name="connsiteY0-1612" fmla="*/ 930459 h 1246888"/>
                <a:gd name="connsiteX1-1613" fmla="*/ 2536325 w 2546590"/>
                <a:gd name="connsiteY1-1614" fmla="*/ 844035 h 1246888"/>
                <a:gd name="connsiteX2-1615" fmla="*/ 1255108 w 2546590"/>
                <a:gd name="connsiteY2-1616" fmla="*/ 207 h 1246888"/>
                <a:gd name="connsiteX3-1617" fmla="*/ 1220892 w 2546590"/>
                <a:gd name="connsiteY3-1618" fmla="*/ 36020 h 1246888"/>
                <a:gd name="connsiteX4-1619" fmla="*/ 1030504 w 2546590"/>
                <a:gd name="connsiteY4-1620" fmla="*/ 58341 h 1246888"/>
                <a:gd name="connsiteX5-1621" fmla="*/ 856455 w 2546590"/>
                <a:gd name="connsiteY5-1622" fmla="*/ 42067 h 1246888"/>
                <a:gd name="connsiteX6-1623" fmla="*/ 687478 w 2546590"/>
                <a:gd name="connsiteY6-1624" fmla="*/ 92479 h 1246888"/>
                <a:gd name="connsiteX7-1625" fmla="*/ 582436 w 2546590"/>
                <a:gd name="connsiteY7-1626" fmla="*/ 146642 h 1246888"/>
                <a:gd name="connsiteX8-1627" fmla="*/ 424874 w 2546590"/>
                <a:gd name="connsiteY8-1628" fmla="*/ 263172 h 1246888"/>
                <a:gd name="connsiteX9-1629" fmla="*/ 0 w 2546590"/>
                <a:gd name="connsiteY9-1630" fmla="*/ 1018166 h 1246888"/>
                <a:gd name="connsiteX10-1631" fmla="*/ 217662 w 2546590"/>
                <a:gd name="connsiteY10-1632" fmla="*/ 1138730 h 1246888"/>
                <a:gd name="connsiteX11-1633" fmla="*/ 420484 w 2546590"/>
                <a:gd name="connsiteY11-1634" fmla="*/ 1191896 h 1246888"/>
                <a:gd name="connsiteX12-1635" fmla="*/ 784129 w 2546590"/>
                <a:gd name="connsiteY12-1636" fmla="*/ 1246888 h 1246888"/>
                <a:gd name="connsiteX13-1637" fmla="*/ 2546590 w 2546590"/>
                <a:gd name="connsiteY13-1638" fmla="*/ 930459 h 1246888"/>
                <a:gd name="connsiteX0-1639" fmla="*/ 2546590 w 2546590"/>
                <a:gd name="connsiteY0-1640" fmla="*/ 930459 h 1246888"/>
                <a:gd name="connsiteX1-1641" fmla="*/ 2536325 w 2546590"/>
                <a:gd name="connsiteY1-1642" fmla="*/ 844035 h 1246888"/>
                <a:gd name="connsiteX2-1643" fmla="*/ 1255108 w 2546590"/>
                <a:gd name="connsiteY2-1644" fmla="*/ 207 h 1246888"/>
                <a:gd name="connsiteX3-1645" fmla="*/ 1220892 w 2546590"/>
                <a:gd name="connsiteY3-1646" fmla="*/ 36020 h 1246888"/>
                <a:gd name="connsiteX4-1647" fmla="*/ 1030504 w 2546590"/>
                <a:gd name="connsiteY4-1648" fmla="*/ 58341 h 1246888"/>
                <a:gd name="connsiteX5-1649" fmla="*/ 856455 w 2546590"/>
                <a:gd name="connsiteY5-1650" fmla="*/ 42067 h 1246888"/>
                <a:gd name="connsiteX6-1651" fmla="*/ 687478 w 2546590"/>
                <a:gd name="connsiteY6-1652" fmla="*/ 92479 h 1246888"/>
                <a:gd name="connsiteX7-1653" fmla="*/ 570947 w 2546590"/>
                <a:gd name="connsiteY7-1654" fmla="*/ 149925 h 1246888"/>
                <a:gd name="connsiteX8-1655" fmla="*/ 424874 w 2546590"/>
                <a:gd name="connsiteY8-1656" fmla="*/ 263172 h 1246888"/>
                <a:gd name="connsiteX9-1657" fmla="*/ 0 w 2546590"/>
                <a:gd name="connsiteY9-1658" fmla="*/ 1018166 h 1246888"/>
                <a:gd name="connsiteX10-1659" fmla="*/ 217662 w 2546590"/>
                <a:gd name="connsiteY10-1660" fmla="*/ 1138730 h 1246888"/>
                <a:gd name="connsiteX11-1661" fmla="*/ 420484 w 2546590"/>
                <a:gd name="connsiteY11-1662" fmla="*/ 1191896 h 1246888"/>
                <a:gd name="connsiteX12-1663" fmla="*/ 784129 w 2546590"/>
                <a:gd name="connsiteY12-1664" fmla="*/ 1246888 h 1246888"/>
                <a:gd name="connsiteX13-1665" fmla="*/ 2546590 w 2546590"/>
                <a:gd name="connsiteY13-1666" fmla="*/ 930459 h 1246888"/>
                <a:gd name="connsiteX0-1667" fmla="*/ 2546590 w 2546590"/>
                <a:gd name="connsiteY0-1668" fmla="*/ 930459 h 1246888"/>
                <a:gd name="connsiteX1-1669" fmla="*/ 2536325 w 2546590"/>
                <a:gd name="connsiteY1-1670" fmla="*/ 844035 h 1246888"/>
                <a:gd name="connsiteX2-1671" fmla="*/ 1255108 w 2546590"/>
                <a:gd name="connsiteY2-1672" fmla="*/ 207 h 1246888"/>
                <a:gd name="connsiteX3-1673" fmla="*/ 1220892 w 2546590"/>
                <a:gd name="connsiteY3-1674" fmla="*/ 36020 h 1246888"/>
                <a:gd name="connsiteX4-1675" fmla="*/ 1030504 w 2546590"/>
                <a:gd name="connsiteY4-1676" fmla="*/ 58341 h 1246888"/>
                <a:gd name="connsiteX5-1677" fmla="*/ 856455 w 2546590"/>
                <a:gd name="connsiteY5-1678" fmla="*/ 42067 h 1246888"/>
                <a:gd name="connsiteX6-1679" fmla="*/ 687478 w 2546590"/>
                <a:gd name="connsiteY6-1680" fmla="*/ 92479 h 1246888"/>
                <a:gd name="connsiteX7-1681" fmla="*/ 570947 w 2546590"/>
                <a:gd name="connsiteY7-1682" fmla="*/ 149925 h 1246888"/>
                <a:gd name="connsiteX8-1683" fmla="*/ 424874 w 2546590"/>
                <a:gd name="connsiteY8-1684" fmla="*/ 263172 h 1246888"/>
                <a:gd name="connsiteX9-1685" fmla="*/ 0 w 2546590"/>
                <a:gd name="connsiteY9-1686" fmla="*/ 1018166 h 1246888"/>
                <a:gd name="connsiteX10-1687" fmla="*/ 217662 w 2546590"/>
                <a:gd name="connsiteY10-1688" fmla="*/ 1138730 h 1246888"/>
                <a:gd name="connsiteX11-1689" fmla="*/ 420484 w 2546590"/>
                <a:gd name="connsiteY11-1690" fmla="*/ 1191896 h 1246888"/>
                <a:gd name="connsiteX12-1691" fmla="*/ 784129 w 2546590"/>
                <a:gd name="connsiteY12-1692" fmla="*/ 1246888 h 1246888"/>
                <a:gd name="connsiteX13-1693" fmla="*/ 2546590 w 2546590"/>
                <a:gd name="connsiteY13-1694" fmla="*/ 930459 h 1246888"/>
                <a:gd name="connsiteX0-1695" fmla="*/ 2546590 w 2546590"/>
                <a:gd name="connsiteY0-1696" fmla="*/ 930459 h 1246888"/>
                <a:gd name="connsiteX1-1697" fmla="*/ 2536325 w 2546590"/>
                <a:gd name="connsiteY1-1698" fmla="*/ 844035 h 1246888"/>
                <a:gd name="connsiteX2-1699" fmla="*/ 1255108 w 2546590"/>
                <a:gd name="connsiteY2-1700" fmla="*/ 207 h 1246888"/>
                <a:gd name="connsiteX3-1701" fmla="*/ 1220892 w 2546590"/>
                <a:gd name="connsiteY3-1702" fmla="*/ 36020 h 1246888"/>
                <a:gd name="connsiteX4-1703" fmla="*/ 1030504 w 2546590"/>
                <a:gd name="connsiteY4-1704" fmla="*/ 58341 h 1246888"/>
                <a:gd name="connsiteX5-1705" fmla="*/ 856455 w 2546590"/>
                <a:gd name="connsiteY5-1706" fmla="*/ 42067 h 1246888"/>
                <a:gd name="connsiteX6-1707" fmla="*/ 687478 w 2546590"/>
                <a:gd name="connsiteY6-1708" fmla="*/ 92479 h 1246888"/>
                <a:gd name="connsiteX7-1709" fmla="*/ 570947 w 2546590"/>
                <a:gd name="connsiteY7-1710" fmla="*/ 149925 h 1246888"/>
                <a:gd name="connsiteX8-1711" fmla="*/ 424874 w 2546590"/>
                <a:gd name="connsiteY8-1712" fmla="*/ 263172 h 1246888"/>
                <a:gd name="connsiteX9-1713" fmla="*/ 0 w 2546590"/>
                <a:gd name="connsiteY9-1714" fmla="*/ 1018166 h 1246888"/>
                <a:gd name="connsiteX10-1715" fmla="*/ 217662 w 2546590"/>
                <a:gd name="connsiteY10-1716" fmla="*/ 1138730 h 1246888"/>
                <a:gd name="connsiteX11-1717" fmla="*/ 420484 w 2546590"/>
                <a:gd name="connsiteY11-1718" fmla="*/ 1191896 h 1246888"/>
                <a:gd name="connsiteX12-1719" fmla="*/ 784129 w 2546590"/>
                <a:gd name="connsiteY12-1720" fmla="*/ 1246888 h 1246888"/>
                <a:gd name="connsiteX13-1721" fmla="*/ 2546590 w 2546590"/>
                <a:gd name="connsiteY13-1722" fmla="*/ 930459 h 1246888"/>
                <a:gd name="connsiteX0-1723" fmla="*/ 2546590 w 2546590"/>
                <a:gd name="connsiteY0-1724" fmla="*/ 930459 h 1246888"/>
                <a:gd name="connsiteX1-1725" fmla="*/ 2536325 w 2546590"/>
                <a:gd name="connsiteY1-1726" fmla="*/ 844035 h 1246888"/>
                <a:gd name="connsiteX2-1727" fmla="*/ 1255108 w 2546590"/>
                <a:gd name="connsiteY2-1728" fmla="*/ 207 h 1246888"/>
                <a:gd name="connsiteX3-1729" fmla="*/ 1220892 w 2546590"/>
                <a:gd name="connsiteY3-1730" fmla="*/ 36020 h 1246888"/>
                <a:gd name="connsiteX4-1731" fmla="*/ 1030504 w 2546590"/>
                <a:gd name="connsiteY4-1732" fmla="*/ 58341 h 1246888"/>
                <a:gd name="connsiteX5-1733" fmla="*/ 856455 w 2546590"/>
                <a:gd name="connsiteY5-1734" fmla="*/ 42067 h 1246888"/>
                <a:gd name="connsiteX6-1735" fmla="*/ 687478 w 2546590"/>
                <a:gd name="connsiteY6-1736" fmla="*/ 92479 h 1246888"/>
                <a:gd name="connsiteX7-1737" fmla="*/ 570947 w 2546590"/>
                <a:gd name="connsiteY7-1738" fmla="*/ 149925 h 1246888"/>
                <a:gd name="connsiteX8-1739" fmla="*/ 424874 w 2546590"/>
                <a:gd name="connsiteY8-1740" fmla="*/ 263172 h 1246888"/>
                <a:gd name="connsiteX9-1741" fmla="*/ 0 w 2546590"/>
                <a:gd name="connsiteY9-1742" fmla="*/ 1018166 h 1246888"/>
                <a:gd name="connsiteX10-1743" fmla="*/ 217662 w 2546590"/>
                <a:gd name="connsiteY10-1744" fmla="*/ 1138730 h 1246888"/>
                <a:gd name="connsiteX11-1745" fmla="*/ 420484 w 2546590"/>
                <a:gd name="connsiteY11-1746" fmla="*/ 1191896 h 1246888"/>
                <a:gd name="connsiteX12-1747" fmla="*/ 784129 w 2546590"/>
                <a:gd name="connsiteY12-1748" fmla="*/ 1246888 h 1246888"/>
                <a:gd name="connsiteX13-1749" fmla="*/ 2546590 w 2546590"/>
                <a:gd name="connsiteY13-1750" fmla="*/ 930459 h 1246888"/>
                <a:gd name="connsiteX0-1751" fmla="*/ 2546590 w 2546590"/>
                <a:gd name="connsiteY0-1752" fmla="*/ 930459 h 1246888"/>
                <a:gd name="connsiteX1-1753" fmla="*/ 2536325 w 2546590"/>
                <a:gd name="connsiteY1-1754" fmla="*/ 844035 h 1246888"/>
                <a:gd name="connsiteX2-1755" fmla="*/ 1255108 w 2546590"/>
                <a:gd name="connsiteY2-1756" fmla="*/ 207 h 1246888"/>
                <a:gd name="connsiteX3-1757" fmla="*/ 1220892 w 2546590"/>
                <a:gd name="connsiteY3-1758" fmla="*/ 36020 h 1246888"/>
                <a:gd name="connsiteX4-1759" fmla="*/ 1030504 w 2546590"/>
                <a:gd name="connsiteY4-1760" fmla="*/ 58341 h 1246888"/>
                <a:gd name="connsiteX5-1761" fmla="*/ 856455 w 2546590"/>
                <a:gd name="connsiteY5-1762" fmla="*/ 42067 h 1246888"/>
                <a:gd name="connsiteX6-1763" fmla="*/ 687478 w 2546590"/>
                <a:gd name="connsiteY6-1764" fmla="*/ 92479 h 1246888"/>
                <a:gd name="connsiteX7-1765" fmla="*/ 570947 w 2546590"/>
                <a:gd name="connsiteY7-1766" fmla="*/ 149925 h 1246888"/>
                <a:gd name="connsiteX8-1767" fmla="*/ 424874 w 2546590"/>
                <a:gd name="connsiteY8-1768" fmla="*/ 263172 h 1246888"/>
                <a:gd name="connsiteX9-1769" fmla="*/ 0 w 2546590"/>
                <a:gd name="connsiteY9-1770" fmla="*/ 1018166 h 1246888"/>
                <a:gd name="connsiteX10-1771" fmla="*/ 217662 w 2546590"/>
                <a:gd name="connsiteY10-1772" fmla="*/ 1138730 h 1246888"/>
                <a:gd name="connsiteX11-1773" fmla="*/ 420484 w 2546590"/>
                <a:gd name="connsiteY11-1774" fmla="*/ 1191896 h 1246888"/>
                <a:gd name="connsiteX12-1775" fmla="*/ 784129 w 2546590"/>
                <a:gd name="connsiteY12-1776" fmla="*/ 1246888 h 1246888"/>
                <a:gd name="connsiteX13-1777" fmla="*/ 2546590 w 2546590"/>
                <a:gd name="connsiteY13-1778" fmla="*/ 930459 h 1246888"/>
                <a:gd name="connsiteX0-1779" fmla="*/ 2546590 w 2546590"/>
                <a:gd name="connsiteY0-1780" fmla="*/ 930459 h 1246888"/>
                <a:gd name="connsiteX1-1781" fmla="*/ 2536325 w 2546590"/>
                <a:gd name="connsiteY1-1782" fmla="*/ 844035 h 1246888"/>
                <a:gd name="connsiteX2-1783" fmla="*/ 1255108 w 2546590"/>
                <a:gd name="connsiteY2-1784" fmla="*/ 207 h 1246888"/>
                <a:gd name="connsiteX3-1785" fmla="*/ 1220892 w 2546590"/>
                <a:gd name="connsiteY3-1786" fmla="*/ 36020 h 1246888"/>
                <a:gd name="connsiteX4-1787" fmla="*/ 1030504 w 2546590"/>
                <a:gd name="connsiteY4-1788" fmla="*/ 58341 h 1246888"/>
                <a:gd name="connsiteX5-1789" fmla="*/ 856455 w 2546590"/>
                <a:gd name="connsiteY5-1790" fmla="*/ 42067 h 1246888"/>
                <a:gd name="connsiteX6-1791" fmla="*/ 687478 w 2546590"/>
                <a:gd name="connsiteY6-1792" fmla="*/ 92479 h 1246888"/>
                <a:gd name="connsiteX7-1793" fmla="*/ 570947 w 2546590"/>
                <a:gd name="connsiteY7-1794" fmla="*/ 149925 h 1246888"/>
                <a:gd name="connsiteX8-1795" fmla="*/ 424874 w 2546590"/>
                <a:gd name="connsiteY8-1796" fmla="*/ 263172 h 1246888"/>
                <a:gd name="connsiteX9-1797" fmla="*/ 393690 w 2546590"/>
                <a:gd name="connsiteY9-1798" fmla="*/ 463407 h 1246888"/>
                <a:gd name="connsiteX10-1799" fmla="*/ 0 w 2546590"/>
                <a:gd name="connsiteY10-1800" fmla="*/ 1018166 h 1246888"/>
                <a:gd name="connsiteX11-1801" fmla="*/ 217662 w 2546590"/>
                <a:gd name="connsiteY11-1802" fmla="*/ 1138730 h 1246888"/>
                <a:gd name="connsiteX12-1803" fmla="*/ 420484 w 2546590"/>
                <a:gd name="connsiteY12-1804" fmla="*/ 1191896 h 1246888"/>
                <a:gd name="connsiteX13-1805" fmla="*/ 784129 w 2546590"/>
                <a:gd name="connsiteY13-1806" fmla="*/ 1246888 h 1246888"/>
                <a:gd name="connsiteX14" fmla="*/ 2546590 w 2546590"/>
                <a:gd name="connsiteY14" fmla="*/ 930459 h 1246888"/>
                <a:gd name="connsiteX0-1807" fmla="*/ 2546590 w 2546590"/>
                <a:gd name="connsiteY0-1808" fmla="*/ 930459 h 1246888"/>
                <a:gd name="connsiteX1-1809" fmla="*/ 2536325 w 2546590"/>
                <a:gd name="connsiteY1-1810" fmla="*/ 844035 h 1246888"/>
                <a:gd name="connsiteX2-1811" fmla="*/ 1255108 w 2546590"/>
                <a:gd name="connsiteY2-1812" fmla="*/ 207 h 1246888"/>
                <a:gd name="connsiteX3-1813" fmla="*/ 1220892 w 2546590"/>
                <a:gd name="connsiteY3-1814" fmla="*/ 36020 h 1246888"/>
                <a:gd name="connsiteX4-1815" fmla="*/ 1030504 w 2546590"/>
                <a:gd name="connsiteY4-1816" fmla="*/ 58341 h 1246888"/>
                <a:gd name="connsiteX5-1817" fmla="*/ 856455 w 2546590"/>
                <a:gd name="connsiteY5-1818" fmla="*/ 42067 h 1246888"/>
                <a:gd name="connsiteX6-1819" fmla="*/ 687478 w 2546590"/>
                <a:gd name="connsiteY6-1820" fmla="*/ 92479 h 1246888"/>
                <a:gd name="connsiteX7-1821" fmla="*/ 570947 w 2546590"/>
                <a:gd name="connsiteY7-1822" fmla="*/ 149925 h 1246888"/>
                <a:gd name="connsiteX8-1823" fmla="*/ 424874 w 2546590"/>
                <a:gd name="connsiteY8-1824" fmla="*/ 263172 h 1246888"/>
                <a:gd name="connsiteX9-1825" fmla="*/ 328039 w 2546590"/>
                <a:gd name="connsiteY9-1826" fmla="*/ 358366 h 1246888"/>
                <a:gd name="connsiteX10-1827" fmla="*/ 0 w 2546590"/>
                <a:gd name="connsiteY10-1828" fmla="*/ 1018166 h 1246888"/>
                <a:gd name="connsiteX11-1829" fmla="*/ 217662 w 2546590"/>
                <a:gd name="connsiteY11-1830" fmla="*/ 1138730 h 1246888"/>
                <a:gd name="connsiteX12-1831" fmla="*/ 420484 w 2546590"/>
                <a:gd name="connsiteY12-1832" fmla="*/ 1191896 h 1246888"/>
                <a:gd name="connsiteX13-1833" fmla="*/ 784129 w 2546590"/>
                <a:gd name="connsiteY13-1834" fmla="*/ 1246888 h 1246888"/>
                <a:gd name="connsiteX14-1835" fmla="*/ 2546590 w 2546590"/>
                <a:gd name="connsiteY14-1836" fmla="*/ 930459 h 1246888"/>
                <a:gd name="connsiteX0-1837" fmla="*/ 2546590 w 2546590"/>
                <a:gd name="connsiteY0-1838" fmla="*/ 930459 h 1246888"/>
                <a:gd name="connsiteX1-1839" fmla="*/ 2536325 w 2546590"/>
                <a:gd name="connsiteY1-1840" fmla="*/ 844035 h 1246888"/>
                <a:gd name="connsiteX2-1841" fmla="*/ 1255108 w 2546590"/>
                <a:gd name="connsiteY2-1842" fmla="*/ 207 h 1246888"/>
                <a:gd name="connsiteX3-1843" fmla="*/ 1220892 w 2546590"/>
                <a:gd name="connsiteY3-1844" fmla="*/ 36020 h 1246888"/>
                <a:gd name="connsiteX4-1845" fmla="*/ 1030504 w 2546590"/>
                <a:gd name="connsiteY4-1846" fmla="*/ 58341 h 1246888"/>
                <a:gd name="connsiteX5-1847" fmla="*/ 856455 w 2546590"/>
                <a:gd name="connsiteY5-1848" fmla="*/ 42067 h 1246888"/>
                <a:gd name="connsiteX6-1849" fmla="*/ 687478 w 2546590"/>
                <a:gd name="connsiteY6-1850" fmla="*/ 92479 h 1246888"/>
                <a:gd name="connsiteX7-1851" fmla="*/ 570947 w 2546590"/>
                <a:gd name="connsiteY7-1852" fmla="*/ 149925 h 1246888"/>
                <a:gd name="connsiteX8-1853" fmla="*/ 424874 w 2546590"/>
                <a:gd name="connsiteY8-1854" fmla="*/ 263172 h 1246888"/>
                <a:gd name="connsiteX9-1855" fmla="*/ 328039 w 2546590"/>
                <a:gd name="connsiteY9-1856" fmla="*/ 358366 h 1246888"/>
                <a:gd name="connsiteX10-1857" fmla="*/ 0 w 2546590"/>
                <a:gd name="connsiteY10-1858" fmla="*/ 1018166 h 1246888"/>
                <a:gd name="connsiteX11-1859" fmla="*/ 217662 w 2546590"/>
                <a:gd name="connsiteY11-1860" fmla="*/ 1138730 h 1246888"/>
                <a:gd name="connsiteX12-1861" fmla="*/ 420484 w 2546590"/>
                <a:gd name="connsiteY12-1862" fmla="*/ 1191896 h 1246888"/>
                <a:gd name="connsiteX13-1863" fmla="*/ 784129 w 2546590"/>
                <a:gd name="connsiteY13-1864" fmla="*/ 1246888 h 1246888"/>
                <a:gd name="connsiteX14-1865" fmla="*/ 2546590 w 2546590"/>
                <a:gd name="connsiteY14-1866" fmla="*/ 930459 h 1246888"/>
                <a:gd name="connsiteX0-1867" fmla="*/ 2546590 w 2546590"/>
                <a:gd name="connsiteY0-1868" fmla="*/ 930459 h 1246888"/>
                <a:gd name="connsiteX1-1869" fmla="*/ 2536325 w 2546590"/>
                <a:gd name="connsiteY1-1870" fmla="*/ 844035 h 1246888"/>
                <a:gd name="connsiteX2-1871" fmla="*/ 1255108 w 2546590"/>
                <a:gd name="connsiteY2-1872" fmla="*/ 207 h 1246888"/>
                <a:gd name="connsiteX3-1873" fmla="*/ 1220892 w 2546590"/>
                <a:gd name="connsiteY3-1874" fmla="*/ 36020 h 1246888"/>
                <a:gd name="connsiteX4-1875" fmla="*/ 1030504 w 2546590"/>
                <a:gd name="connsiteY4-1876" fmla="*/ 58341 h 1246888"/>
                <a:gd name="connsiteX5-1877" fmla="*/ 856455 w 2546590"/>
                <a:gd name="connsiteY5-1878" fmla="*/ 42067 h 1246888"/>
                <a:gd name="connsiteX6-1879" fmla="*/ 687478 w 2546590"/>
                <a:gd name="connsiteY6-1880" fmla="*/ 92479 h 1246888"/>
                <a:gd name="connsiteX7-1881" fmla="*/ 570947 w 2546590"/>
                <a:gd name="connsiteY7-1882" fmla="*/ 149925 h 1246888"/>
                <a:gd name="connsiteX8-1883" fmla="*/ 424874 w 2546590"/>
                <a:gd name="connsiteY8-1884" fmla="*/ 263172 h 1246888"/>
                <a:gd name="connsiteX9-1885" fmla="*/ 328039 w 2546590"/>
                <a:gd name="connsiteY9-1886" fmla="*/ 358366 h 1246888"/>
                <a:gd name="connsiteX10-1887" fmla="*/ 0 w 2546590"/>
                <a:gd name="connsiteY10-1888" fmla="*/ 1018166 h 1246888"/>
                <a:gd name="connsiteX11-1889" fmla="*/ 217662 w 2546590"/>
                <a:gd name="connsiteY11-1890" fmla="*/ 1138730 h 1246888"/>
                <a:gd name="connsiteX12-1891" fmla="*/ 420484 w 2546590"/>
                <a:gd name="connsiteY12-1892" fmla="*/ 1191896 h 1246888"/>
                <a:gd name="connsiteX13-1893" fmla="*/ 784129 w 2546590"/>
                <a:gd name="connsiteY13-1894" fmla="*/ 1246888 h 1246888"/>
                <a:gd name="connsiteX14-1895" fmla="*/ 2546590 w 2546590"/>
                <a:gd name="connsiteY14-1896" fmla="*/ 930459 h 1246888"/>
                <a:gd name="connsiteX0-1897" fmla="*/ 2546590 w 2546590"/>
                <a:gd name="connsiteY0-1898" fmla="*/ 930459 h 1246888"/>
                <a:gd name="connsiteX1-1899" fmla="*/ 2536325 w 2546590"/>
                <a:gd name="connsiteY1-1900" fmla="*/ 844035 h 1246888"/>
                <a:gd name="connsiteX2-1901" fmla="*/ 1255108 w 2546590"/>
                <a:gd name="connsiteY2-1902" fmla="*/ 207 h 1246888"/>
                <a:gd name="connsiteX3-1903" fmla="*/ 1220892 w 2546590"/>
                <a:gd name="connsiteY3-1904" fmla="*/ 36020 h 1246888"/>
                <a:gd name="connsiteX4-1905" fmla="*/ 1030504 w 2546590"/>
                <a:gd name="connsiteY4-1906" fmla="*/ 58341 h 1246888"/>
                <a:gd name="connsiteX5-1907" fmla="*/ 856455 w 2546590"/>
                <a:gd name="connsiteY5-1908" fmla="*/ 42067 h 1246888"/>
                <a:gd name="connsiteX6-1909" fmla="*/ 687478 w 2546590"/>
                <a:gd name="connsiteY6-1910" fmla="*/ 92479 h 1246888"/>
                <a:gd name="connsiteX7-1911" fmla="*/ 570947 w 2546590"/>
                <a:gd name="connsiteY7-1912" fmla="*/ 149925 h 1246888"/>
                <a:gd name="connsiteX8-1913" fmla="*/ 424874 w 2546590"/>
                <a:gd name="connsiteY8-1914" fmla="*/ 263172 h 1246888"/>
                <a:gd name="connsiteX9-1915" fmla="*/ 328039 w 2546590"/>
                <a:gd name="connsiteY9-1916" fmla="*/ 358366 h 1246888"/>
                <a:gd name="connsiteX10-1917" fmla="*/ 0 w 2546590"/>
                <a:gd name="connsiteY10-1918" fmla="*/ 1018166 h 1246888"/>
                <a:gd name="connsiteX11-1919" fmla="*/ 217662 w 2546590"/>
                <a:gd name="connsiteY11-1920" fmla="*/ 1138730 h 1246888"/>
                <a:gd name="connsiteX12-1921" fmla="*/ 420484 w 2546590"/>
                <a:gd name="connsiteY12-1922" fmla="*/ 1191896 h 1246888"/>
                <a:gd name="connsiteX13-1923" fmla="*/ 784129 w 2546590"/>
                <a:gd name="connsiteY13-1924" fmla="*/ 1246888 h 1246888"/>
                <a:gd name="connsiteX14-1925" fmla="*/ 2546590 w 2546590"/>
                <a:gd name="connsiteY14-1926" fmla="*/ 930459 h 1246888"/>
                <a:gd name="connsiteX0-1927" fmla="*/ 2546590 w 2546590"/>
                <a:gd name="connsiteY0-1928" fmla="*/ 930459 h 1246888"/>
                <a:gd name="connsiteX1-1929" fmla="*/ 2536325 w 2546590"/>
                <a:gd name="connsiteY1-1930" fmla="*/ 844035 h 1246888"/>
                <a:gd name="connsiteX2-1931" fmla="*/ 1255108 w 2546590"/>
                <a:gd name="connsiteY2-1932" fmla="*/ 207 h 1246888"/>
                <a:gd name="connsiteX3-1933" fmla="*/ 1220892 w 2546590"/>
                <a:gd name="connsiteY3-1934" fmla="*/ 36020 h 1246888"/>
                <a:gd name="connsiteX4-1935" fmla="*/ 1030504 w 2546590"/>
                <a:gd name="connsiteY4-1936" fmla="*/ 58341 h 1246888"/>
                <a:gd name="connsiteX5-1937" fmla="*/ 856455 w 2546590"/>
                <a:gd name="connsiteY5-1938" fmla="*/ 42067 h 1246888"/>
                <a:gd name="connsiteX6-1939" fmla="*/ 687478 w 2546590"/>
                <a:gd name="connsiteY6-1940" fmla="*/ 92479 h 1246888"/>
                <a:gd name="connsiteX7-1941" fmla="*/ 570947 w 2546590"/>
                <a:gd name="connsiteY7-1942" fmla="*/ 149925 h 1246888"/>
                <a:gd name="connsiteX8-1943" fmla="*/ 424874 w 2546590"/>
                <a:gd name="connsiteY8-1944" fmla="*/ 263172 h 1246888"/>
                <a:gd name="connsiteX9-1945" fmla="*/ 328039 w 2546590"/>
                <a:gd name="connsiteY9-1946" fmla="*/ 358366 h 1246888"/>
                <a:gd name="connsiteX10-1947" fmla="*/ 351016 w 2546590"/>
                <a:gd name="connsiteY10-1948" fmla="*/ 501157 h 1246888"/>
                <a:gd name="connsiteX11-1949" fmla="*/ 0 w 2546590"/>
                <a:gd name="connsiteY11-1950" fmla="*/ 1018166 h 1246888"/>
                <a:gd name="connsiteX12-1951" fmla="*/ 217662 w 2546590"/>
                <a:gd name="connsiteY12-1952" fmla="*/ 1138730 h 1246888"/>
                <a:gd name="connsiteX13-1953" fmla="*/ 420484 w 2546590"/>
                <a:gd name="connsiteY13-1954" fmla="*/ 1191896 h 1246888"/>
                <a:gd name="connsiteX14-1955" fmla="*/ 784129 w 2546590"/>
                <a:gd name="connsiteY14-1956" fmla="*/ 1246888 h 1246888"/>
                <a:gd name="connsiteX15" fmla="*/ 2546590 w 2546590"/>
                <a:gd name="connsiteY15" fmla="*/ 930459 h 1246888"/>
                <a:gd name="connsiteX0-1957" fmla="*/ 2546590 w 2546590"/>
                <a:gd name="connsiteY0-1958" fmla="*/ 930459 h 1246888"/>
                <a:gd name="connsiteX1-1959" fmla="*/ 2536325 w 2546590"/>
                <a:gd name="connsiteY1-1960" fmla="*/ 844035 h 1246888"/>
                <a:gd name="connsiteX2-1961" fmla="*/ 1255108 w 2546590"/>
                <a:gd name="connsiteY2-1962" fmla="*/ 207 h 1246888"/>
                <a:gd name="connsiteX3-1963" fmla="*/ 1220892 w 2546590"/>
                <a:gd name="connsiteY3-1964" fmla="*/ 36020 h 1246888"/>
                <a:gd name="connsiteX4-1965" fmla="*/ 1030504 w 2546590"/>
                <a:gd name="connsiteY4-1966" fmla="*/ 58341 h 1246888"/>
                <a:gd name="connsiteX5-1967" fmla="*/ 856455 w 2546590"/>
                <a:gd name="connsiteY5-1968" fmla="*/ 42067 h 1246888"/>
                <a:gd name="connsiteX6-1969" fmla="*/ 687478 w 2546590"/>
                <a:gd name="connsiteY6-1970" fmla="*/ 92479 h 1246888"/>
                <a:gd name="connsiteX7-1971" fmla="*/ 570947 w 2546590"/>
                <a:gd name="connsiteY7-1972" fmla="*/ 149925 h 1246888"/>
                <a:gd name="connsiteX8-1973" fmla="*/ 424874 w 2546590"/>
                <a:gd name="connsiteY8-1974" fmla="*/ 263172 h 1246888"/>
                <a:gd name="connsiteX9-1975" fmla="*/ 328039 w 2546590"/>
                <a:gd name="connsiteY9-1976" fmla="*/ 358366 h 1246888"/>
                <a:gd name="connsiteX10-1977" fmla="*/ 229562 w 2546590"/>
                <a:gd name="connsiteY10-1978" fmla="*/ 471614 h 1246888"/>
                <a:gd name="connsiteX11-1979" fmla="*/ 0 w 2546590"/>
                <a:gd name="connsiteY11-1980" fmla="*/ 1018166 h 1246888"/>
                <a:gd name="connsiteX12-1981" fmla="*/ 217662 w 2546590"/>
                <a:gd name="connsiteY12-1982" fmla="*/ 1138730 h 1246888"/>
                <a:gd name="connsiteX13-1983" fmla="*/ 420484 w 2546590"/>
                <a:gd name="connsiteY13-1984" fmla="*/ 1191896 h 1246888"/>
                <a:gd name="connsiteX14-1985" fmla="*/ 784129 w 2546590"/>
                <a:gd name="connsiteY14-1986" fmla="*/ 1246888 h 1246888"/>
                <a:gd name="connsiteX15-1987" fmla="*/ 2546590 w 2546590"/>
                <a:gd name="connsiteY15-1988" fmla="*/ 930459 h 1246888"/>
                <a:gd name="connsiteX0-1989" fmla="*/ 2546590 w 2546590"/>
                <a:gd name="connsiteY0-1990" fmla="*/ 930459 h 1246888"/>
                <a:gd name="connsiteX1-1991" fmla="*/ 2536325 w 2546590"/>
                <a:gd name="connsiteY1-1992" fmla="*/ 844035 h 1246888"/>
                <a:gd name="connsiteX2-1993" fmla="*/ 1255108 w 2546590"/>
                <a:gd name="connsiteY2-1994" fmla="*/ 207 h 1246888"/>
                <a:gd name="connsiteX3-1995" fmla="*/ 1220892 w 2546590"/>
                <a:gd name="connsiteY3-1996" fmla="*/ 36020 h 1246888"/>
                <a:gd name="connsiteX4-1997" fmla="*/ 1030504 w 2546590"/>
                <a:gd name="connsiteY4-1998" fmla="*/ 58341 h 1246888"/>
                <a:gd name="connsiteX5-1999" fmla="*/ 856455 w 2546590"/>
                <a:gd name="connsiteY5-2000" fmla="*/ 42067 h 1246888"/>
                <a:gd name="connsiteX6-2001" fmla="*/ 687478 w 2546590"/>
                <a:gd name="connsiteY6-2002" fmla="*/ 92479 h 1246888"/>
                <a:gd name="connsiteX7-2003" fmla="*/ 570947 w 2546590"/>
                <a:gd name="connsiteY7-2004" fmla="*/ 149925 h 1246888"/>
                <a:gd name="connsiteX8-2005" fmla="*/ 424874 w 2546590"/>
                <a:gd name="connsiteY8-2006" fmla="*/ 263172 h 1246888"/>
                <a:gd name="connsiteX9-2007" fmla="*/ 328039 w 2546590"/>
                <a:gd name="connsiteY9-2008" fmla="*/ 358366 h 1246888"/>
                <a:gd name="connsiteX10-2009" fmla="*/ 229562 w 2546590"/>
                <a:gd name="connsiteY10-2010" fmla="*/ 471614 h 1246888"/>
                <a:gd name="connsiteX11-2011" fmla="*/ 0 w 2546590"/>
                <a:gd name="connsiteY11-2012" fmla="*/ 1018166 h 1246888"/>
                <a:gd name="connsiteX12-2013" fmla="*/ 217662 w 2546590"/>
                <a:gd name="connsiteY12-2014" fmla="*/ 1138730 h 1246888"/>
                <a:gd name="connsiteX13-2015" fmla="*/ 420484 w 2546590"/>
                <a:gd name="connsiteY13-2016" fmla="*/ 1191896 h 1246888"/>
                <a:gd name="connsiteX14-2017" fmla="*/ 784129 w 2546590"/>
                <a:gd name="connsiteY14-2018" fmla="*/ 1246888 h 1246888"/>
                <a:gd name="connsiteX15-2019" fmla="*/ 2546590 w 2546590"/>
                <a:gd name="connsiteY15-2020" fmla="*/ 930459 h 1246888"/>
                <a:gd name="connsiteX0-2021" fmla="*/ 2546590 w 2546590"/>
                <a:gd name="connsiteY0-2022" fmla="*/ 930459 h 1246888"/>
                <a:gd name="connsiteX1-2023" fmla="*/ 2536325 w 2546590"/>
                <a:gd name="connsiteY1-2024" fmla="*/ 844035 h 1246888"/>
                <a:gd name="connsiteX2-2025" fmla="*/ 1255108 w 2546590"/>
                <a:gd name="connsiteY2-2026" fmla="*/ 207 h 1246888"/>
                <a:gd name="connsiteX3-2027" fmla="*/ 1220892 w 2546590"/>
                <a:gd name="connsiteY3-2028" fmla="*/ 36020 h 1246888"/>
                <a:gd name="connsiteX4-2029" fmla="*/ 1030504 w 2546590"/>
                <a:gd name="connsiteY4-2030" fmla="*/ 58341 h 1246888"/>
                <a:gd name="connsiteX5-2031" fmla="*/ 856455 w 2546590"/>
                <a:gd name="connsiteY5-2032" fmla="*/ 42067 h 1246888"/>
                <a:gd name="connsiteX6-2033" fmla="*/ 687478 w 2546590"/>
                <a:gd name="connsiteY6-2034" fmla="*/ 92479 h 1246888"/>
                <a:gd name="connsiteX7-2035" fmla="*/ 570947 w 2546590"/>
                <a:gd name="connsiteY7-2036" fmla="*/ 149925 h 1246888"/>
                <a:gd name="connsiteX8-2037" fmla="*/ 424874 w 2546590"/>
                <a:gd name="connsiteY8-2038" fmla="*/ 263172 h 1246888"/>
                <a:gd name="connsiteX9-2039" fmla="*/ 328039 w 2546590"/>
                <a:gd name="connsiteY9-2040" fmla="*/ 358366 h 1246888"/>
                <a:gd name="connsiteX10-2041" fmla="*/ 229562 w 2546590"/>
                <a:gd name="connsiteY10-2042" fmla="*/ 471614 h 1246888"/>
                <a:gd name="connsiteX11-2043" fmla="*/ 0 w 2546590"/>
                <a:gd name="connsiteY11-2044" fmla="*/ 1018166 h 1246888"/>
                <a:gd name="connsiteX12-2045" fmla="*/ 217662 w 2546590"/>
                <a:gd name="connsiteY12-2046" fmla="*/ 1138730 h 1246888"/>
                <a:gd name="connsiteX13-2047" fmla="*/ 420484 w 2546590"/>
                <a:gd name="connsiteY13-2048" fmla="*/ 1191896 h 1246888"/>
                <a:gd name="connsiteX14-2049" fmla="*/ 784129 w 2546590"/>
                <a:gd name="connsiteY14-2050" fmla="*/ 1246888 h 1246888"/>
                <a:gd name="connsiteX15-2051" fmla="*/ 2546590 w 2546590"/>
                <a:gd name="connsiteY15-2052" fmla="*/ 930459 h 1246888"/>
                <a:gd name="connsiteX0-2053" fmla="*/ 2546590 w 2546590"/>
                <a:gd name="connsiteY0-2054" fmla="*/ 930459 h 1246888"/>
                <a:gd name="connsiteX1-2055" fmla="*/ 2536325 w 2546590"/>
                <a:gd name="connsiteY1-2056" fmla="*/ 844035 h 1246888"/>
                <a:gd name="connsiteX2-2057" fmla="*/ 1255108 w 2546590"/>
                <a:gd name="connsiteY2-2058" fmla="*/ 207 h 1246888"/>
                <a:gd name="connsiteX3-2059" fmla="*/ 1220892 w 2546590"/>
                <a:gd name="connsiteY3-2060" fmla="*/ 36020 h 1246888"/>
                <a:gd name="connsiteX4-2061" fmla="*/ 1030504 w 2546590"/>
                <a:gd name="connsiteY4-2062" fmla="*/ 58341 h 1246888"/>
                <a:gd name="connsiteX5-2063" fmla="*/ 856455 w 2546590"/>
                <a:gd name="connsiteY5-2064" fmla="*/ 42067 h 1246888"/>
                <a:gd name="connsiteX6-2065" fmla="*/ 687478 w 2546590"/>
                <a:gd name="connsiteY6-2066" fmla="*/ 92479 h 1246888"/>
                <a:gd name="connsiteX7-2067" fmla="*/ 570947 w 2546590"/>
                <a:gd name="connsiteY7-2068" fmla="*/ 149925 h 1246888"/>
                <a:gd name="connsiteX8-2069" fmla="*/ 424874 w 2546590"/>
                <a:gd name="connsiteY8-2070" fmla="*/ 263172 h 1246888"/>
                <a:gd name="connsiteX9-2071" fmla="*/ 328039 w 2546590"/>
                <a:gd name="connsiteY9-2072" fmla="*/ 358366 h 1246888"/>
                <a:gd name="connsiteX10-2073" fmla="*/ 229562 w 2546590"/>
                <a:gd name="connsiteY10-2074" fmla="*/ 471614 h 1246888"/>
                <a:gd name="connsiteX11-2075" fmla="*/ 0 w 2546590"/>
                <a:gd name="connsiteY11-2076" fmla="*/ 1018166 h 1246888"/>
                <a:gd name="connsiteX12-2077" fmla="*/ 217662 w 2546590"/>
                <a:gd name="connsiteY12-2078" fmla="*/ 1138730 h 1246888"/>
                <a:gd name="connsiteX13-2079" fmla="*/ 420484 w 2546590"/>
                <a:gd name="connsiteY13-2080" fmla="*/ 1191896 h 1246888"/>
                <a:gd name="connsiteX14-2081" fmla="*/ 784129 w 2546590"/>
                <a:gd name="connsiteY14-2082" fmla="*/ 1246888 h 1246888"/>
                <a:gd name="connsiteX15-2083" fmla="*/ 2546590 w 2546590"/>
                <a:gd name="connsiteY15-2084" fmla="*/ 930459 h 1246888"/>
                <a:gd name="connsiteX0-2085" fmla="*/ 2546592 w 2546592"/>
                <a:gd name="connsiteY0-2086" fmla="*/ 930459 h 1246888"/>
                <a:gd name="connsiteX1-2087" fmla="*/ 2536327 w 2546592"/>
                <a:gd name="connsiteY1-2088" fmla="*/ 844035 h 1246888"/>
                <a:gd name="connsiteX2-2089" fmla="*/ 1255110 w 2546592"/>
                <a:gd name="connsiteY2-2090" fmla="*/ 207 h 1246888"/>
                <a:gd name="connsiteX3-2091" fmla="*/ 1220894 w 2546592"/>
                <a:gd name="connsiteY3-2092" fmla="*/ 36020 h 1246888"/>
                <a:gd name="connsiteX4-2093" fmla="*/ 1030506 w 2546592"/>
                <a:gd name="connsiteY4-2094" fmla="*/ 58341 h 1246888"/>
                <a:gd name="connsiteX5-2095" fmla="*/ 856457 w 2546592"/>
                <a:gd name="connsiteY5-2096" fmla="*/ 42067 h 1246888"/>
                <a:gd name="connsiteX6-2097" fmla="*/ 687480 w 2546592"/>
                <a:gd name="connsiteY6-2098" fmla="*/ 92479 h 1246888"/>
                <a:gd name="connsiteX7-2099" fmla="*/ 570949 w 2546592"/>
                <a:gd name="connsiteY7-2100" fmla="*/ 149925 h 1246888"/>
                <a:gd name="connsiteX8-2101" fmla="*/ 424876 w 2546592"/>
                <a:gd name="connsiteY8-2102" fmla="*/ 263172 h 1246888"/>
                <a:gd name="connsiteX9-2103" fmla="*/ 328041 w 2546592"/>
                <a:gd name="connsiteY9-2104" fmla="*/ 358366 h 1246888"/>
                <a:gd name="connsiteX10-2105" fmla="*/ 229564 w 2546592"/>
                <a:gd name="connsiteY10-2106" fmla="*/ 471614 h 1246888"/>
                <a:gd name="connsiteX11-2107" fmla="*/ 213151 w 2546592"/>
                <a:gd name="connsiteY11-2108" fmla="*/ 691544 h 1246888"/>
                <a:gd name="connsiteX12-2109" fmla="*/ 2 w 2546592"/>
                <a:gd name="connsiteY12-2110" fmla="*/ 1018166 h 1246888"/>
                <a:gd name="connsiteX13-2111" fmla="*/ 217664 w 2546592"/>
                <a:gd name="connsiteY13-2112" fmla="*/ 1138730 h 1246888"/>
                <a:gd name="connsiteX14-2113" fmla="*/ 420486 w 2546592"/>
                <a:gd name="connsiteY14-2114" fmla="*/ 1191896 h 1246888"/>
                <a:gd name="connsiteX15-2115" fmla="*/ 784131 w 2546592"/>
                <a:gd name="connsiteY15-2116" fmla="*/ 1246888 h 1246888"/>
                <a:gd name="connsiteX16" fmla="*/ 2546592 w 2546592"/>
                <a:gd name="connsiteY16" fmla="*/ 930459 h 1246888"/>
                <a:gd name="connsiteX0-2117" fmla="*/ 2546597 w 2546597"/>
                <a:gd name="connsiteY0-2118" fmla="*/ 930459 h 1246888"/>
                <a:gd name="connsiteX1-2119" fmla="*/ 2536332 w 2546597"/>
                <a:gd name="connsiteY1-2120" fmla="*/ 844035 h 1246888"/>
                <a:gd name="connsiteX2-2121" fmla="*/ 1255115 w 2546597"/>
                <a:gd name="connsiteY2-2122" fmla="*/ 207 h 1246888"/>
                <a:gd name="connsiteX3-2123" fmla="*/ 1220899 w 2546597"/>
                <a:gd name="connsiteY3-2124" fmla="*/ 36020 h 1246888"/>
                <a:gd name="connsiteX4-2125" fmla="*/ 1030511 w 2546597"/>
                <a:gd name="connsiteY4-2126" fmla="*/ 58341 h 1246888"/>
                <a:gd name="connsiteX5-2127" fmla="*/ 856462 w 2546597"/>
                <a:gd name="connsiteY5-2128" fmla="*/ 42067 h 1246888"/>
                <a:gd name="connsiteX6-2129" fmla="*/ 687485 w 2546597"/>
                <a:gd name="connsiteY6-2130" fmla="*/ 92479 h 1246888"/>
                <a:gd name="connsiteX7-2131" fmla="*/ 570954 w 2546597"/>
                <a:gd name="connsiteY7-2132" fmla="*/ 149925 h 1246888"/>
                <a:gd name="connsiteX8-2133" fmla="*/ 424881 w 2546597"/>
                <a:gd name="connsiteY8-2134" fmla="*/ 263172 h 1246888"/>
                <a:gd name="connsiteX9-2135" fmla="*/ 328046 w 2546597"/>
                <a:gd name="connsiteY9-2136" fmla="*/ 358366 h 1246888"/>
                <a:gd name="connsiteX10-2137" fmla="*/ 229569 w 2546597"/>
                <a:gd name="connsiteY10-2138" fmla="*/ 471614 h 1246888"/>
                <a:gd name="connsiteX11-2139" fmla="*/ 90060 w 2546597"/>
                <a:gd name="connsiteY11-2140" fmla="*/ 658719 h 1246888"/>
                <a:gd name="connsiteX12-2141" fmla="*/ 7 w 2546597"/>
                <a:gd name="connsiteY12-2142" fmla="*/ 1018166 h 1246888"/>
                <a:gd name="connsiteX13-2143" fmla="*/ 217669 w 2546597"/>
                <a:gd name="connsiteY13-2144" fmla="*/ 1138730 h 1246888"/>
                <a:gd name="connsiteX14-2145" fmla="*/ 420491 w 2546597"/>
                <a:gd name="connsiteY14-2146" fmla="*/ 1191896 h 1246888"/>
                <a:gd name="connsiteX15-2147" fmla="*/ 784136 w 2546597"/>
                <a:gd name="connsiteY15-2148" fmla="*/ 1246888 h 1246888"/>
                <a:gd name="connsiteX16-2149" fmla="*/ 2546597 w 2546597"/>
                <a:gd name="connsiteY16-2150" fmla="*/ 930459 h 1246888"/>
                <a:gd name="connsiteX0-2151" fmla="*/ 2546597 w 2546597"/>
                <a:gd name="connsiteY0-2152" fmla="*/ 930459 h 1246888"/>
                <a:gd name="connsiteX1-2153" fmla="*/ 2536332 w 2546597"/>
                <a:gd name="connsiteY1-2154" fmla="*/ 844035 h 1246888"/>
                <a:gd name="connsiteX2-2155" fmla="*/ 1255115 w 2546597"/>
                <a:gd name="connsiteY2-2156" fmla="*/ 207 h 1246888"/>
                <a:gd name="connsiteX3-2157" fmla="*/ 1220899 w 2546597"/>
                <a:gd name="connsiteY3-2158" fmla="*/ 36020 h 1246888"/>
                <a:gd name="connsiteX4-2159" fmla="*/ 1030511 w 2546597"/>
                <a:gd name="connsiteY4-2160" fmla="*/ 58341 h 1246888"/>
                <a:gd name="connsiteX5-2161" fmla="*/ 856462 w 2546597"/>
                <a:gd name="connsiteY5-2162" fmla="*/ 42067 h 1246888"/>
                <a:gd name="connsiteX6-2163" fmla="*/ 687485 w 2546597"/>
                <a:gd name="connsiteY6-2164" fmla="*/ 92479 h 1246888"/>
                <a:gd name="connsiteX7-2165" fmla="*/ 570954 w 2546597"/>
                <a:gd name="connsiteY7-2166" fmla="*/ 149925 h 1246888"/>
                <a:gd name="connsiteX8-2167" fmla="*/ 424881 w 2546597"/>
                <a:gd name="connsiteY8-2168" fmla="*/ 263172 h 1246888"/>
                <a:gd name="connsiteX9-2169" fmla="*/ 328046 w 2546597"/>
                <a:gd name="connsiteY9-2170" fmla="*/ 358366 h 1246888"/>
                <a:gd name="connsiteX10-2171" fmla="*/ 229569 w 2546597"/>
                <a:gd name="connsiteY10-2172" fmla="*/ 471614 h 1246888"/>
                <a:gd name="connsiteX11-2173" fmla="*/ 90060 w 2546597"/>
                <a:gd name="connsiteY11-2174" fmla="*/ 658719 h 1246888"/>
                <a:gd name="connsiteX12-2175" fmla="*/ 7 w 2546597"/>
                <a:gd name="connsiteY12-2176" fmla="*/ 1018166 h 1246888"/>
                <a:gd name="connsiteX13-2177" fmla="*/ 217669 w 2546597"/>
                <a:gd name="connsiteY13-2178" fmla="*/ 1138730 h 1246888"/>
                <a:gd name="connsiteX14-2179" fmla="*/ 420491 w 2546597"/>
                <a:gd name="connsiteY14-2180" fmla="*/ 1191896 h 1246888"/>
                <a:gd name="connsiteX15-2181" fmla="*/ 784136 w 2546597"/>
                <a:gd name="connsiteY15-2182" fmla="*/ 1246888 h 1246888"/>
                <a:gd name="connsiteX16-2183" fmla="*/ 2546597 w 2546597"/>
                <a:gd name="connsiteY16-2184" fmla="*/ 930459 h 1246888"/>
                <a:gd name="connsiteX0-2185" fmla="*/ 2546597 w 2546597"/>
                <a:gd name="connsiteY0-2186" fmla="*/ 930459 h 1246888"/>
                <a:gd name="connsiteX1-2187" fmla="*/ 2536332 w 2546597"/>
                <a:gd name="connsiteY1-2188" fmla="*/ 844035 h 1246888"/>
                <a:gd name="connsiteX2-2189" fmla="*/ 1255115 w 2546597"/>
                <a:gd name="connsiteY2-2190" fmla="*/ 207 h 1246888"/>
                <a:gd name="connsiteX3-2191" fmla="*/ 1220899 w 2546597"/>
                <a:gd name="connsiteY3-2192" fmla="*/ 36020 h 1246888"/>
                <a:gd name="connsiteX4-2193" fmla="*/ 1030511 w 2546597"/>
                <a:gd name="connsiteY4-2194" fmla="*/ 58341 h 1246888"/>
                <a:gd name="connsiteX5-2195" fmla="*/ 856462 w 2546597"/>
                <a:gd name="connsiteY5-2196" fmla="*/ 42067 h 1246888"/>
                <a:gd name="connsiteX6-2197" fmla="*/ 687485 w 2546597"/>
                <a:gd name="connsiteY6-2198" fmla="*/ 92479 h 1246888"/>
                <a:gd name="connsiteX7-2199" fmla="*/ 570954 w 2546597"/>
                <a:gd name="connsiteY7-2200" fmla="*/ 149925 h 1246888"/>
                <a:gd name="connsiteX8-2201" fmla="*/ 424881 w 2546597"/>
                <a:gd name="connsiteY8-2202" fmla="*/ 263172 h 1246888"/>
                <a:gd name="connsiteX9-2203" fmla="*/ 328046 w 2546597"/>
                <a:gd name="connsiteY9-2204" fmla="*/ 358366 h 1246888"/>
                <a:gd name="connsiteX10-2205" fmla="*/ 229569 w 2546597"/>
                <a:gd name="connsiteY10-2206" fmla="*/ 471614 h 1246888"/>
                <a:gd name="connsiteX11-2207" fmla="*/ 90060 w 2546597"/>
                <a:gd name="connsiteY11-2208" fmla="*/ 658719 h 1246888"/>
                <a:gd name="connsiteX12-2209" fmla="*/ 7 w 2546597"/>
                <a:gd name="connsiteY12-2210" fmla="*/ 1018166 h 1246888"/>
                <a:gd name="connsiteX13-2211" fmla="*/ 217669 w 2546597"/>
                <a:gd name="connsiteY13-2212" fmla="*/ 1138730 h 1246888"/>
                <a:gd name="connsiteX14-2213" fmla="*/ 420491 w 2546597"/>
                <a:gd name="connsiteY14-2214" fmla="*/ 1191896 h 1246888"/>
                <a:gd name="connsiteX15-2215" fmla="*/ 784136 w 2546597"/>
                <a:gd name="connsiteY15-2216" fmla="*/ 1246888 h 1246888"/>
                <a:gd name="connsiteX16-2217" fmla="*/ 2546597 w 2546597"/>
                <a:gd name="connsiteY16-2218" fmla="*/ 930459 h 1246888"/>
                <a:gd name="connsiteX0-2219" fmla="*/ 2546597 w 2546597"/>
                <a:gd name="connsiteY0-2220" fmla="*/ 930459 h 1246888"/>
                <a:gd name="connsiteX1-2221" fmla="*/ 2536332 w 2546597"/>
                <a:gd name="connsiteY1-2222" fmla="*/ 844035 h 1246888"/>
                <a:gd name="connsiteX2-2223" fmla="*/ 1255115 w 2546597"/>
                <a:gd name="connsiteY2-2224" fmla="*/ 207 h 1246888"/>
                <a:gd name="connsiteX3-2225" fmla="*/ 1220899 w 2546597"/>
                <a:gd name="connsiteY3-2226" fmla="*/ 36020 h 1246888"/>
                <a:gd name="connsiteX4-2227" fmla="*/ 1030511 w 2546597"/>
                <a:gd name="connsiteY4-2228" fmla="*/ 58341 h 1246888"/>
                <a:gd name="connsiteX5-2229" fmla="*/ 856462 w 2546597"/>
                <a:gd name="connsiteY5-2230" fmla="*/ 42067 h 1246888"/>
                <a:gd name="connsiteX6-2231" fmla="*/ 687485 w 2546597"/>
                <a:gd name="connsiteY6-2232" fmla="*/ 92479 h 1246888"/>
                <a:gd name="connsiteX7-2233" fmla="*/ 570954 w 2546597"/>
                <a:gd name="connsiteY7-2234" fmla="*/ 149925 h 1246888"/>
                <a:gd name="connsiteX8-2235" fmla="*/ 424881 w 2546597"/>
                <a:gd name="connsiteY8-2236" fmla="*/ 263172 h 1246888"/>
                <a:gd name="connsiteX9-2237" fmla="*/ 328046 w 2546597"/>
                <a:gd name="connsiteY9-2238" fmla="*/ 358366 h 1246888"/>
                <a:gd name="connsiteX10-2239" fmla="*/ 229569 w 2546597"/>
                <a:gd name="connsiteY10-2240" fmla="*/ 471614 h 1246888"/>
                <a:gd name="connsiteX11-2241" fmla="*/ 90060 w 2546597"/>
                <a:gd name="connsiteY11-2242" fmla="*/ 658719 h 1246888"/>
                <a:gd name="connsiteX12-2243" fmla="*/ 7 w 2546597"/>
                <a:gd name="connsiteY12-2244" fmla="*/ 1018166 h 1246888"/>
                <a:gd name="connsiteX13-2245" fmla="*/ 217669 w 2546597"/>
                <a:gd name="connsiteY13-2246" fmla="*/ 1138730 h 1246888"/>
                <a:gd name="connsiteX14-2247" fmla="*/ 420491 w 2546597"/>
                <a:gd name="connsiteY14-2248" fmla="*/ 1191896 h 1246888"/>
                <a:gd name="connsiteX15-2249" fmla="*/ 784136 w 2546597"/>
                <a:gd name="connsiteY15-2250" fmla="*/ 1246888 h 1246888"/>
                <a:gd name="connsiteX16-2251" fmla="*/ 2546597 w 2546597"/>
                <a:gd name="connsiteY16-2252" fmla="*/ 930459 h 1246888"/>
                <a:gd name="connsiteX0-2253" fmla="*/ 2546592 w 2546592"/>
                <a:gd name="connsiteY0-2254" fmla="*/ 930459 h 1246888"/>
                <a:gd name="connsiteX1-2255" fmla="*/ 2536327 w 2546592"/>
                <a:gd name="connsiteY1-2256" fmla="*/ 844035 h 1246888"/>
                <a:gd name="connsiteX2-2257" fmla="*/ 1255110 w 2546592"/>
                <a:gd name="connsiteY2-2258" fmla="*/ 207 h 1246888"/>
                <a:gd name="connsiteX3-2259" fmla="*/ 1220894 w 2546592"/>
                <a:gd name="connsiteY3-2260" fmla="*/ 36020 h 1246888"/>
                <a:gd name="connsiteX4-2261" fmla="*/ 1030506 w 2546592"/>
                <a:gd name="connsiteY4-2262" fmla="*/ 58341 h 1246888"/>
                <a:gd name="connsiteX5-2263" fmla="*/ 856457 w 2546592"/>
                <a:gd name="connsiteY5-2264" fmla="*/ 42067 h 1246888"/>
                <a:gd name="connsiteX6-2265" fmla="*/ 687480 w 2546592"/>
                <a:gd name="connsiteY6-2266" fmla="*/ 92479 h 1246888"/>
                <a:gd name="connsiteX7-2267" fmla="*/ 570949 w 2546592"/>
                <a:gd name="connsiteY7-2268" fmla="*/ 149925 h 1246888"/>
                <a:gd name="connsiteX8-2269" fmla="*/ 424876 w 2546592"/>
                <a:gd name="connsiteY8-2270" fmla="*/ 263172 h 1246888"/>
                <a:gd name="connsiteX9-2271" fmla="*/ 328041 w 2546592"/>
                <a:gd name="connsiteY9-2272" fmla="*/ 358366 h 1246888"/>
                <a:gd name="connsiteX10-2273" fmla="*/ 229564 w 2546592"/>
                <a:gd name="connsiteY10-2274" fmla="*/ 471614 h 1246888"/>
                <a:gd name="connsiteX11-2275" fmla="*/ 90055 w 2546592"/>
                <a:gd name="connsiteY11-2276" fmla="*/ 658719 h 1246888"/>
                <a:gd name="connsiteX12-2277" fmla="*/ 2 w 2546592"/>
                <a:gd name="connsiteY12-2278" fmla="*/ 1018166 h 1246888"/>
                <a:gd name="connsiteX13-2279" fmla="*/ 217664 w 2546592"/>
                <a:gd name="connsiteY13-2280" fmla="*/ 1138730 h 1246888"/>
                <a:gd name="connsiteX14-2281" fmla="*/ 420486 w 2546592"/>
                <a:gd name="connsiteY14-2282" fmla="*/ 1191896 h 1246888"/>
                <a:gd name="connsiteX15-2283" fmla="*/ 784131 w 2546592"/>
                <a:gd name="connsiteY15-2284" fmla="*/ 1246888 h 1246888"/>
                <a:gd name="connsiteX16-2285" fmla="*/ 2546592 w 2546592"/>
                <a:gd name="connsiteY16-2286" fmla="*/ 930459 h 1246888"/>
                <a:gd name="connsiteX0-2287" fmla="*/ 2546690 w 2546690"/>
                <a:gd name="connsiteY0-2288" fmla="*/ 930459 h 1246888"/>
                <a:gd name="connsiteX1-2289" fmla="*/ 2536425 w 2546690"/>
                <a:gd name="connsiteY1-2290" fmla="*/ 844035 h 1246888"/>
                <a:gd name="connsiteX2-2291" fmla="*/ 1255208 w 2546690"/>
                <a:gd name="connsiteY2-2292" fmla="*/ 207 h 1246888"/>
                <a:gd name="connsiteX3-2293" fmla="*/ 1220992 w 2546690"/>
                <a:gd name="connsiteY3-2294" fmla="*/ 36020 h 1246888"/>
                <a:gd name="connsiteX4-2295" fmla="*/ 1030604 w 2546690"/>
                <a:gd name="connsiteY4-2296" fmla="*/ 58341 h 1246888"/>
                <a:gd name="connsiteX5-2297" fmla="*/ 856555 w 2546690"/>
                <a:gd name="connsiteY5-2298" fmla="*/ 42067 h 1246888"/>
                <a:gd name="connsiteX6-2299" fmla="*/ 687578 w 2546690"/>
                <a:gd name="connsiteY6-2300" fmla="*/ 92479 h 1246888"/>
                <a:gd name="connsiteX7-2301" fmla="*/ 571047 w 2546690"/>
                <a:gd name="connsiteY7-2302" fmla="*/ 149925 h 1246888"/>
                <a:gd name="connsiteX8-2303" fmla="*/ 424974 w 2546690"/>
                <a:gd name="connsiteY8-2304" fmla="*/ 263172 h 1246888"/>
                <a:gd name="connsiteX9-2305" fmla="*/ 328139 w 2546690"/>
                <a:gd name="connsiteY9-2306" fmla="*/ 358366 h 1246888"/>
                <a:gd name="connsiteX10-2307" fmla="*/ 229662 w 2546690"/>
                <a:gd name="connsiteY10-2308" fmla="*/ 471614 h 1246888"/>
                <a:gd name="connsiteX11-2309" fmla="*/ 90153 w 2546690"/>
                <a:gd name="connsiteY11-2310" fmla="*/ 658719 h 1246888"/>
                <a:gd name="connsiteX12-2311" fmla="*/ 100 w 2546690"/>
                <a:gd name="connsiteY12-2312" fmla="*/ 1018166 h 1246888"/>
                <a:gd name="connsiteX13-2313" fmla="*/ 217762 w 2546690"/>
                <a:gd name="connsiteY13-2314" fmla="*/ 1138730 h 1246888"/>
                <a:gd name="connsiteX14-2315" fmla="*/ 420584 w 2546690"/>
                <a:gd name="connsiteY14-2316" fmla="*/ 1191896 h 1246888"/>
                <a:gd name="connsiteX15-2317" fmla="*/ 784229 w 2546690"/>
                <a:gd name="connsiteY15-2318" fmla="*/ 1246888 h 1246888"/>
                <a:gd name="connsiteX16-2319" fmla="*/ 2546690 w 2546690"/>
                <a:gd name="connsiteY16-2320" fmla="*/ 930459 h 1246888"/>
                <a:gd name="connsiteX0-2321" fmla="*/ 2546706 w 2546706"/>
                <a:gd name="connsiteY0-2322" fmla="*/ 930459 h 1246888"/>
                <a:gd name="connsiteX1-2323" fmla="*/ 2536441 w 2546706"/>
                <a:gd name="connsiteY1-2324" fmla="*/ 844035 h 1246888"/>
                <a:gd name="connsiteX2-2325" fmla="*/ 1255224 w 2546706"/>
                <a:gd name="connsiteY2-2326" fmla="*/ 207 h 1246888"/>
                <a:gd name="connsiteX3-2327" fmla="*/ 1221008 w 2546706"/>
                <a:gd name="connsiteY3-2328" fmla="*/ 36020 h 1246888"/>
                <a:gd name="connsiteX4-2329" fmla="*/ 1030620 w 2546706"/>
                <a:gd name="connsiteY4-2330" fmla="*/ 58341 h 1246888"/>
                <a:gd name="connsiteX5-2331" fmla="*/ 856571 w 2546706"/>
                <a:gd name="connsiteY5-2332" fmla="*/ 42067 h 1246888"/>
                <a:gd name="connsiteX6-2333" fmla="*/ 687594 w 2546706"/>
                <a:gd name="connsiteY6-2334" fmla="*/ 92479 h 1246888"/>
                <a:gd name="connsiteX7-2335" fmla="*/ 571063 w 2546706"/>
                <a:gd name="connsiteY7-2336" fmla="*/ 149925 h 1246888"/>
                <a:gd name="connsiteX8-2337" fmla="*/ 424990 w 2546706"/>
                <a:gd name="connsiteY8-2338" fmla="*/ 263172 h 1246888"/>
                <a:gd name="connsiteX9-2339" fmla="*/ 328155 w 2546706"/>
                <a:gd name="connsiteY9-2340" fmla="*/ 358366 h 1246888"/>
                <a:gd name="connsiteX10-2341" fmla="*/ 229678 w 2546706"/>
                <a:gd name="connsiteY10-2342" fmla="*/ 471614 h 1246888"/>
                <a:gd name="connsiteX11-2343" fmla="*/ 90169 w 2546706"/>
                <a:gd name="connsiteY11-2344" fmla="*/ 658719 h 1246888"/>
                <a:gd name="connsiteX12-2345" fmla="*/ 116 w 2546706"/>
                <a:gd name="connsiteY12-2346" fmla="*/ 1018166 h 1246888"/>
                <a:gd name="connsiteX13-2347" fmla="*/ 217778 w 2546706"/>
                <a:gd name="connsiteY13-2348" fmla="*/ 1138730 h 1246888"/>
                <a:gd name="connsiteX14-2349" fmla="*/ 420600 w 2546706"/>
                <a:gd name="connsiteY14-2350" fmla="*/ 1191896 h 1246888"/>
                <a:gd name="connsiteX15-2351" fmla="*/ 784245 w 2546706"/>
                <a:gd name="connsiteY15-2352" fmla="*/ 1246888 h 1246888"/>
                <a:gd name="connsiteX16-2353" fmla="*/ 2546706 w 2546706"/>
                <a:gd name="connsiteY16-2354" fmla="*/ 930459 h 1246888"/>
                <a:gd name="connsiteX0-2355" fmla="*/ 2546713 w 2546713"/>
                <a:gd name="connsiteY0-2356" fmla="*/ 930459 h 1246888"/>
                <a:gd name="connsiteX1-2357" fmla="*/ 2536448 w 2546713"/>
                <a:gd name="connsiteY1-2358" fmla="*/ 844035 h 1246888"/>
                <a:gd name="connsiteX2-2359" fmla="*/ 1255231 w 2546713"/>
                <a:gd name="connsiteY2-2360" fmla="*/ 207 h 1246888"/>
                <a:gd name="connsiteX3-2361" fmla="*/ 1221015 w 2546713"/>
                <a:gd name="connsiteY3-2362" fmla="*/ 36020 h 1246888"/>
                <a:gd name="connsiteX4-2363" fmla="*/ 1030627 w 2546713"/>
                <a:gd name="connsiteY4-2364" fmla="*/ 58341 h 1246888"/>
                <a:gd name="connsiteX5-2365" fmla="*/ 856578 w 2546713"/>
                <a:gd name="connsiteY5-2366" fmla="*/ 42067 h 1246888"/>
                <a:gd name="connsiteX6-2367" fmla="*/ 687601 w 2546713"/>
                <a:gd name="connsiteY6-2368" fmla="*/ 92479 h 1246888"/>
                <a:gd name="connsiteX7-2369" fmla="*/ 571070 w 2546713"/>
                <a:gd name="connsiteY7-2370" fmla="*/ 149925 h 1246888"/>
                <a:gd name="connsiteX8-2371" fmla="*/ 424997 w 2546713"/>
                <a:gd name="connsiteY8-2372" fmla="*/ 263172 h 1246888"/>
                <a:gd name="connsiteX9-2373" fmla="*/ 328162 w 2546713"/>
                <a:gd name="connsiteY9-2374" fmla="*/ 358366 h 1246888"/>
                <a:gd name="connsiteX10-2375" fmla="*/ 229685 w 2546713"/>
                <a:gd name="connsiteY10-2376" fmla="*/ 471614 h 1246888"/>
                <a:gd name="connsiteX11-2377" fmla="*/ 90176 w 2546713"/>
                <a:gd name="connsiteY11-2378" fmla="*/ 658719 h 1246888"/>
                <a:gd name="connsiteX12-2379" fmla="*/ 123 w 2546713"/>
                <a:gd name="connsiteY12-2380" fmla="*/ 1018166 h 1246888"/>
                <a:gd name="connsiteX13-2381" fmla="*/ 217785 w 2546713"/>
                <a:gd name="connsiteY13-2382" fmla="*/ 1138730 h 1246888"/>
                <a:gd name="connsiteX14-2383" fmla="*/ 420607 w 2546713"/>
                <a:gd name="connsiteY14-2384" fmla="*/ 1191896 h 1246888"/>
                <a:gd name="connsiteX15-2385" fmla="*/ 784252 w 2546713"/>
                <a:gd name="connsiteY15-2386" fmla="*/ 1246888 h 1246888"/>
                <a:gd name="connsiteX16-2387" fmla="*/ 2546713 w 2546713"/>
                <a:gd name="connsiteY16-2388" fmla="*/ 930459 h 12468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81" y="connsiteY5-82"/>
                </a:cxn>
                <a:cxn ang="0">
                  <a:pos x="connsiteX6-395" y="connsiteY6-396"/>
                </a:cxn>
                <a:cxn ang="0">
                  <a:pos x="connsiteX7-411" y="connsiteY7-412"/>
                </a:cxn>
                <a:cxn ang="0">
                  <a:pos x="connsiteX8-429" y="connsiteY8-430"/>
                </a:cxn>
                <a:cxn ang="0">
                  <a:pos x="connsiteX9-989" y="connsiteY9-990"/>
                </a:cxn>
                <a:cxn ang="0">
                  <a:pos x="connsiteX10-1131" y="connsiteY10-1132"/>
                </a:cxn>
                <a:cxn ang="0">
                  <a:pos x="connsiteX11-1309" y="connsiteY11-1310"/>
                </a:cxn>
                <a:cxn ang="0">
                  <a:pos x="connsiteX12-1503" y="connsiteY12-1504"/>
                </a:cxn>
                <a:cxn ang="0">
                  <a:pos x="connsiteX13-1609" y="connsiteY13-1610"/>
                </a:cxn>
                <a:cxn ang="0">
                  <a:pos x="connsiteX14-1835" y="connsiteY14-1836"/>
                </a:cxn>
                <a:cxn ang="0">
                  <a:pos x="connsiteX15-1987" y="connsiteY15-1988"/>
                </a:cxn>
                <a:cxn ang="0">
                  <a:pos x="connsiteX16-2149" y="connsiteY16-2150"/>
                </a:cxn>
              </a:cxnLst>
              <a:rect l="l" t="t" r="r" b="b"/>
              <a:pathLst>
                <a:path w="2546713" h="1246888">
                  <a:moveTo>
                    <a:pt x="2546713" y="930459"/>
                  </a:moveTo>
                  <a:cubicBezTo>
                    <a:pt x="2545085" y="881148"/>
                    <a:pt x="2548275" y="918375"/>
                    <a:pt x="2536448" y="844035"/>
                  </a:cubicBezTo>
                  <a:cubicBezTo>
                    <a:pt x="2295168" y="979399"/>
                    <a:pt x="2110378" y="206205"/>
                    <a:pt x="1255231" y="207"/>
                  </a:cubicBezTo>
                  <a:cubicBezTo>
                    <a:pt x="1185239" y="-2723"/>
                    <a:pt x="1258449" y="26331"/>
                    <a:pt x="1221015" y="36020"/>
                  </a:cubicBezTo>
                  <a:cubicBezTo>
                    <a:pt x="1183581" y="45709"/>
                    <a:pt x="984574" y="-19697"/>
                    <a:pt x="1030627" y="58341"/>
                  </a:cubicBezTo>
                  <a:cubicBezTo>
                    <a:pt x="895483" y="39215"/>
                    <a:pt x="909719" y="38127"/>
                    <a:pt x="856578" y="42067"/>
                  </a:cubicBezTo>
                  <a:cubicBezTo>
                    <a:pt x="897336" y="115322"/>
                    <a:pt x="720378" y="82435"/>
                    <a:pt x="687601" y="92479"/>
                  </a:cubicBezTo>
                  <a:cubicBezTo>
                    <a:pt x="726184" y="168447"/>
                    <a:pt x="751301" y="128587"/>
                    <a:pt x="571070" y="149925"/>
                  </a:cubicBezTo>
                  <a:cubicBezTo>
                    <a:pt x="627421" y="242657"/>
                    <a:pt x="490886" y="195058"/>
                    <a:pt x="424997" y="263172"/>
                  </a:cubicBezTo>
                  <a:cubicBezTo>
                    <a:pt x="489007" y="280952"/>
                    <a:pt x="412104" y="291620"/>
                    <a:pt x="328162" y="358366"/>
                  </a:cubicBezTo>
                  <a:cubicBezTo>
                    <a:pt x="422535" y="383259"/>
                    <a:pt x="310618" y="415809"/>
                    <a:pt x="229685" y="471614"/>
                  </a:cubicBezTo>
                  <a:cubicBezTo>
                    <a:pt x="340198" y="509090"/>
                    <a:pt x="180957" y="506900"/>
                    <a:pt x="90176" y="658719"/>
                  </a:cubicBezTo>
                  <a:cubicBezTo>
                    <a:pt x="186500" y="666106"/>
                    <a:pt x="-5553" y="725346"/>
                    <a:pt x="123" y="1018166"/>
                  </a:cubicBezTo>
                  <a:cubicBezTo>
                    <a:pt x="29774" y="1124569"/>
                    <a:pt x="327359" y="1066133"/>
                    <a:pt x="217785" y="1138730"/>
                  </a:cubicBezTo>
                  <a:cubicBezTo>
                    <a:pt x="293347" y="1167998"/>
                    <a:pt x="582703" y="1131405"/>
                    <a:pt x="420607" y="1191896"/>
                  </a:cubicBezTo>
                  <a:cubicBezTo>
                    <a:pt x="804727" y="1289152"/>
                    <a:pt x="805633" y="1154554"/>
                    <a:pt x="784252" y="1246888"/>
                  </a:cubicBezTo>
                  <a:cubicBezTo>
                    <a:pt x="1942179" y="1234327"/>
                    <a:pt x="2107047" y="856995"/>
                    <a:pt x="2546713" y="930459"/>
                  </a:cubicBezTo>
                  <a:close/>
                </a:path>
              </a:pathLst>
            </a:custGeom>
            <a:gradFill flip="none" rotWithShape="1">
              <a:gsLst>
                <a:gs pos="50000">
                  <a:schemeClr val="bg1">
                    <a:alpha val="0"/>
                  </a:schemeClr>
                </a:gs>
                <a:gs pos="0">
                  <a:schemeClr val="bg1">
                    <a:alpha val="20000"/>
                  </a:schemeClr>
                </a:gs>
              </a:gsLst>
              <a:lin ang="16200000" scaled="0"/>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6" name="叶子"/>
            <p:cNvSpPr/>
            <p:nvPr/>
          </p:nvSpPr>
          <p:spPr>
            <a:xfrm rot="4211583">
              <a:off x="3003004" y="896695"/>
              <a:ext cx="708322" cy="346798"/>
            </a:xfrm>
            <a:custGeom>
              <a:avLst/>
              <a:gdLst>
                <a:gd name="connsiteX0" fmla="*/ 0 w 1204912"/>
                <a:gd name="connsiteY0" fmla="*/ 486958 h 973916"/>
                <a:gd name="connsiteX1" fmla="*/ 602456 w 1204912"/>
                <a:gd name="connsiteY1" fmla="*/ 0 h 973916"/>
                <a:gd name="connsiteX2" fmla="*/ 1204912 w 1204912"/>
                <a:gd name="connsiteY2" fmla="*/ 486958 h 973916"/>
                <a:gd name="connsiteX3" fmla="*/ 602456 w 1204912"/>
                <a:gd name="connsiteY3" fmla="*/ 973916 h 973916"/>
                <a:gd name="connsiteX4" fmla="*/ 0 w 1204912"/>
                <a:gd name="connsiteY4" fmla="*/ 486958 h 973916"/>
                <a:gd name="connsiteX0-1" fmla="*/ 364 w 1205276"/>
                <a:gd name="connsiteY0-2" fmla="*/ 486958 h 966772"/>
                <a:gd name="connsiteX1-3" fmla="*/ 602820 w 1205276"/>
                <a:gd name="connsiteY1-4" fmla="*/ 0 h 966772"/>
                <a:gd name="connsiteX2-5" fmla="*/ 1205276 w 1205276"/>
                <a:gd name="connsiteY2-6" fmla="*/ 486958 h 966772"/>
                <a:gd name="connsiteX3-7" fmla="*/ 674257 w 1205276"/>
                <a:gd name="connsiteY3-8" fmla="*/ 966772 h 966772"/>
                <a:gd name="connsiteX4-9" fmla="*/ 364 w 1205276"/>
                <a:gd name="connsiteY4-10" fmla="*/ 486958 h 966772"/>
                <a:gd name="connsiteX0-11" fmla="*/ 233 w 993214"/>
                <a:gd name="connsiteY0-12" fmla="*/ 554734 h 1041366"/>
                <a:gd name="connsiteX1-13" fmla="*/ 602689 w 993214"/>
                <a:gd name="connsiteY1-14" fmla="*/ 67776 h 1041366"/>
                <a:gd name="connsiteX2-15" fmla="*/ 993214 w 993214"/>
                <a:gd name="connsiteY2-16" fmla="*/ 180878 h 1041366"/>
                <a:gd name="connsiteX3-17" fmla="*/ 674126 w 993214"/>
                <a:gd name="connsiteY3-18" fmla="*/ 1034548 h 1041366"/>
                <a:gd name="connsiteX4-19" fmla="*/ 233 w 993214"/>
                <a:gd name="connsiteY4-20" fmla="*/ 554734 h 1041366"/>
                <a:gd name="connsiteX0-21" fmla="*/ 164 w 993145"/>
                <a:gd name="connsiteY0-22" fmla="*/ 551061 h 1037675"/>
                <a:gd name="connsiteX1-23" fmla="*/ 738351 w 993145"/>
                <a:gd name="connsiteY1-24" fmla="*/ 71247 h 1037675"/>
                <a:gd name="connsiteX2-25" fmla="*/ 993145 w 993145"/>
                <a:gd name="connsiteY2-26" fmla="*/ 177205 h 1037675"/>
                <a:gd name="connsiteX3-27" fmla="*/ 674057 w 993145"/>
                <a:gd name="connsiteY3-28" fmla="*/ 1030875 h 1037675"/>
                <a:gd name="connsiteX4-29" fmla="*/ 164 w 993145"/>
                <a:gd name="connsiteY4-30" fmla="*/ 551061 h 1037675"/>
                <a:gd name="connsiteX0-31" fmla="*/ 17 w 992998"/>
                <a:gd name="connsiteY0-32" fmla="*/ 551061 h 814420"/>
                <a:gd name="connsiteX1-33" fmla="*/ 738204 w 992998"/>
                <a:gd name="connsiteY1-34" fmla="*/ 71247 h 814420"/>
                <a:gd name="connsiteX2-35" fmla="*/ 992998 w 992998"/>
                <a:gd name="connsiteY2-36" fmla="*/ 177205 h 814420"/>
                <a:gd name="connsiteX3-37" fmla="*/ 759635 w 992998"/>
                <a:gd name="connsiteY3-38" fmla="*/ 802275 h 814420"/>
                <a:gd name="connsiteX4-39" fmla="*/ 17 w 992998"/>
                <a:gd name="connsiteY4-40" fmla="*/ 551061 h 814420"/>
                <a:gd name="connsiteX0-41" fmla="*/ 125 w 390650"/>
                <a:gd name="connsiteY0-42" fmla="*/ 804580 h 895079"/>
                <a:gd name="connsiteX1-43" fmla="*/ 135856 w 390650"/>
                <a:gd name="connsiteY1-44" fmla="*/ 86641 h 895079"/>
                <a:gd name="connsiteX2-45" fmla="*/ 390650 w 390650"/>
                <a:gd name="connsiteY2-46" fmla="*/ 192599 h 895079"/>
                <a:gd name="connsiteX3-47" fmla="*/ 157287 w 390650"/>
                <a:gd name="connsiteY3-48" fmla="*/ 817669 h 895079"/>
                <a:gd name="connsiteX4-49" fmla="*/ 125 w 390650"/>
                <a:gd name="connsiteY4-50" fmla="*/ 804580 h 895079"/>
                <a:gd name="connsiteX0-51" fmla="*/ 335 w 390860"/>
                <a:gd name="connsiteY0-52" fmla="*/ 804580 h 895079"/>
                <a:gd name="connsiteX1-53" fmla="*/ 124160 w 390860"/>
                <a:gd name="connsiteY1-54" fmla="*/ 86641 h 895079"/>
                <a:gd name="connsiteX2-55" fmla="*/ 390860 w 390860"/>
                <a:gd name="connsiteY2-56" fmla="*/ 192599 h 895079"/>
                <a:gd name="connsiteX3-57" fmla="*/ 157497 w 390860"/>
                <a:gd name="connsiteY3-58" fmla="*/ 817669 h 895079"/>
                <a:gd name="connsiteX4-59" fmla="*/ 335 w 390860"/>
                <a:gd name="connsiteY4-60" fmla="*/ 804580 h 895079"/>
                <a:gd name="connsiteX0-61" fmla="*/ 335 w 390979"/>
                <a:gd name="connsiteY0-62" fmla="*/ 801681 h 892180"/>
                <a:gd name="connsiteX1-63" fmla="*/ 124160 w 390979"/>
                <a:gd name="connsiteY1-64" fmla="*/ 83742 h 892180"/>
                <a:gd name="connsiteX2-65" fmla="*/ 188451 w 390979"/>
                <a:gd name="connsiteY2-66" fmla="*/ 26423 h 892180"/>
                <a:gd name="connsiteX3-67" fmla="*/ 390860 w 390979"/>
                <a:gd name="connsiteY3-68" fmla="*/ 189700 h 892180"/>
                <a:gd name="connsiteX4-69" fmla="*/ 157497 w 390979"/>
                <a:gd name="connsiteY4-70" fmla="*/ 814770 h 892180"/>
                <a:gd name="connsiteX5" fmla="*/ 335 w 390979"/>
                <a:gd name="connsiteY5" fmla="*/ 801681 h 892180"/>
                <a:gd name="connsiteX0-71" fmla="*/ 225 w 390864"/>
                <a:gd name="connsiteY0-72" fmla="*/ 772768 h 863267"/>
                <a:gd name="connsiteX1-73" fmla="*/ 124050 w 390864"/>
                <a:gd name="connsiteY1-74" fmla="*/ 54829 h 863267"/>
                <a:gd name="connsiteX2-75" fmla="*/ 181197 w 390864"/>
                <a:gd name="connsiteY2-76" fmla="*/ 61804 h 863267"/>
                <a:gd name="connsiteX3-77" fmla="*/ 390750 w 390864"/>
                <a:gd name="connsiteY3-78" fmla="*/ 160787 h 863267"/>
                <a:gd name="connsiteX4-79" fmla="*/ 157387 w 390864"/>
                <a:gd name="connsiteY4-80" fmla="*/ 785857 h 863267"/>
                <a:gd name="connsiteX5-81" fmla="*/ 225 w 390864"/>
                <a:gd name="connsiteY5-82" fmla="*/ 772768 h 863267"/>
                <a:gd name="connsiteX0-83" fmla="*/ 225 w 390864"/>
                <a:gd name="connsiteY0-84" fmla="*/ 720954 h 811453"/>
                <a:gd name="connsiteX1-85" fmla="*/ 124050 w 390864"/>
                <a:gd name="connsiteY1-86" fmla="*/ 3015 h 811453"/>
                <a:gd name="connsiteX2-87" fmla="*/ 181197 w 390864"/>
                <a:gd name="connsiteY2-88" fmla="*/ 9990 h 811453"/>
                <a:gd name="connsiteX3-89" fmla="*/ 390750 w 390864"/>
                <a:gd name="connsiteY3-90" fmla="*/ 108973 h 811453"/>
                <a:gd name="connsiteX4-91" fmla="*/ 157387 w 390864"/>
                <a:gd name="connsiteY4-92" fmla="*/ 734043 h 811453"/>
                <a:gd name="connsiteX5-93" fmla="*/ 225 w 390864"/>
                <a:gd name="connsiteY5-94" fmla="*/ 720954 h 811453"/>
                <a:gd name="connsiteX0-95" fmla="*/ 225 w 391006"/>
                <a:gd name="connsiteY0-96" fmla="*/ 720954 h 811453"/>
                <a:gd name="connsiteX1-97" fmla="*/ 124050 w 391006"/>
                <a:gd name="connsiteY1-98" fmla="*/ 3015 h 811453"/>
                <a:gd name="connsiteX2-99" fmla="*/ 181197 w 391006"/>
                <a:gd name="connsiteY2-100" fmla="*/ 9990 h 811453"/>
                <a:gd name="connsiteX3-101" fmla="*/ 390750 w 391006"/>
                <a:gd name="connsiteY3-102" fmla="*/ 108973 h 811453"/>
                <a:gd name="connsiteX4-103" fmla="*/ 157387 w 391006"/>
                <a:gd name="connsiteY4-104" fmla="*/ 734043 h 811453"/>
                <a:gd name="connsiteX5-105" fmla="*/ 225 w 391006"/>
                <a:gd name="connsiteY5-106" fmla="*/ 720954 h 811453"/>
                <a:gd name="connsiteX0-107" fmla="*/ 225 w 390750"/>
                <a:gd name="connsiteY0-108" fmla="*/ 720954 h 811453"/>
                <a:gd name="connsiteX1-109" fmla="*/ 124050 w 390750"/>
                <a:gd name="connsiteY1-110" fmla="*/ 3015 h 811453"/>
                <a:gd name="connsiteX2-111" fmla="*/ 181197 w 390750"/>
                <a:gd name="connsiteY2-112" fmla="*/ 9990 h 811453"/>
                <a:gd name="connsiteX3-113" fmla="*/ 390750 w 390750"/>
                <a:gd name="connsiteY3-114" fmla="*/ 108973 h 811453"/>
                <a:gd name="connsiteX4-115" fmla="*/ 157387 w 390750"/>
                <a:gd name="connsiteY4-116" fmla="*/ 734043 h 811453"/>
                <a:gd name="connsiteX5-117" fmla="*/ 225 w 390750"/>
                <a:gd name="connsiteY5-118" fmla="*/ 720954 h 811453"/>
                <a:gd name="connsiteX0-119" fmla="*/ 225 w 391089"/>
                <a:gd name="connsiteY0-120" fmla="*/ 720954 h 811453"/>
                <a:gd name="connsiteX1-121" fmla="*/ 124050 w 391089"/>
                <a:gd name="connsiteY1-122" fmla="*/ 3015 h 811453"/>
                <a:gd name="connsiteX2-123" fmla="*/ 181197 w 391089"/>
                <a:gd name="connsiteY2-124" fmla="*/ 9990 h 811453"/>
                <a:gd name="connsiteX3-125" fmla="*/ 390750 w 391089"/>
                <a:gd name="connsiteY3-126" fmla="*/ 108973 h 811453"/>
                <a:gd name="connsiteX4-127" fmla="*/ 157387 w 391089"/>
                <a:gd name="connsiteY4-128" fmla="*/ 734043 h 811453"/>
                <a:gd name="connsiteX5-129" fmla="*/ 225 w 391089"/>
                <a:gd name="connsiteY5-130" fmla="*/ 720954 h 811453"/>
                <a:gd name="connsiteX0-131" fmla="*/ 225 w 391034"/>
                <a:gd name="connsiteY0-132" fmla="*/ 720954 h 948121"/>
                <a:gd name="connsiteX1-133" fmla="*/ 124050 w 391034"/>
                <a:gd name="connsiteY1-134" fmla="*/ 3015 h 948121"/>
                <a:gd name="connsiteX2-135" fmla="*/ 181197 w 391034"/>
                <a:gd name="connsiteY2-136" fmla="*/ 9990 h 948121"/>
                <a:gd name="connsiteX3-137" fmla="*/ 390750 w 391034"/>
                <a:gd name="connsiteY3-138" fmla="*/ 108973 h 948121"/>
                <a:gd name="connsiteX4-139" fmla="*/ 157387 w 391034"/>
                <a:gd name="connsiteY4-140" fmla="*/ 734043 h 948121"/>
                <a:gd name="connsiteX5-141" fmla="*/ 225 w 391034"/>
                <a:gd name="connsiteY5-142" fmla="*/ 720954 h 948121"/>
                <a:gd name="connsiteX0-143" fmla="*/ 225 w 391034"/>
                <a:gd name="connsiteY0-144" fmla="*/ 720954 h 787718"/>
                <a:gd name="connsiteX1-145" fmla="*/ 124050 w 391034"/>
                <a:gd name="connsiteY1-146" fmla="*/ 3015 h 787718"/>
                <a:gd name="connsiteX2-147" fmla="*/ 181197 w 391034"/>
                <a:gd name="connsiteY2-148" fmla="*/ 9990 h 787718"/>
                <a:gd name="connsiteX3-149" fmla="*/ 390750 w 391034"/>
                <a:gd name="connsiteY3-150" fmla="*/ 108973 h 787718"/>
                <a:gd name="connsiteX4-151" fmla="*/ 157387 w 391034"/>
                <a:gd name="connsiteY4-152" fmla="*/ 734043 h 787718"/>
                <a:gd name="connsiteX5-153" fmla="*/ 225 w 391034"/>
                <a:gd name="connsiteY5-154" fmla="*/ 720954 h 787718"/>
                <a:gd name="connsiteX0-155" fmla="*/ 225 w 391034"/>
                <a:gd name="connsiteY0-156" fmla="*/ 720954 h 768829"/>
                <a:gd name="connsiteX1-157" fmla="*/ 124050 w 391034"/>
                <a:gd name="connsiteY1-158" fmla="*/ 3015 h 768829"/>
                <a:gd name="connsiteX2-159" fmla="*/ 181197 w 391034"/>
                <a:gd name="connsiteY2-160" fmla="*/ 9990 h 768829"/>
                <a:gd name="connsiteX3-161" fmla="*/ 390750 w 391034"/>
                <a:gd name="connsiteY3-162" fmla="*/ 108973 h 768829"/>
                <a:gd name="connsiteX4-163" fmla="*/ 157387 w 391034"/>
                <a:gd name="connsiteY4-164" fmla="*/ 734043 h 768829"/>
                <a:gd name="connsiteX5-165" fmla="*/ 225 w 391034"/>
                <a:gd name="connsiteY5-166" fmla="*/ 720954 h 768829"/>
                <a:gd name="connsiteX0-167" fmla="*/ 0 w 390809"/>
                <a:gd name="connsiteY0-168" fmla="*/ 720954 h 768829"/>
                <a:gd name="connsiteX1-169" fmla="*/ 123825 w 390809"/>
                <a:gd name="connsiteY1-170" fmla="*/ 3015 h 768829"/>
                <a:gd name="connsiteX2-171" fmla="*/ 180972 w 390809"/>
                <a:gd name="connsiteY2-172" fmla="*/ 9990 h 768829"/>
                <a:gd name="connsiteX3-173" fmla="*/ 390525 w 390809"/>
                <a:gd name="connsiteY3-174" fmla="*/ 108973 h 768829"/>
                <a:gd name="connsiteX4-175" fmla="*/ 157162 w 390809"/>
                <a:gd name="connsiteY4-176" fmla="*/ 734043 h 768829"/>
                <a:gd name="connsiteX5-177" fmla="*/ 0 w 390809"/>
                <a:gd name="connsiteY5-178" fmla="*/ 720954 h 768829"/>
                <a:gd name="connsiteX0-179" fmla="*/ 0 w 390809"/>
                <a:gd name="connsiteY0-180" fmla="*/ 720954 h 768829"/>
                <a:gd name="connsiteX1-181" fmla="*/ 123825 w 390809"/>
                <a:gd name="connsiteY1-182" fmla="*/ 3015 h 768829"/>
                <a:gd name="connsiteX2-183" fmla="*/ 180972 w 390809"/>
                <a:gd name="connsiteY2-184" fmla="*/ 9990 h 768829"/>
                <a:gd name="connsiteX3-185" fmla="*/ 390525 w 390809"/>
                <a:gd name="connsiteY3-186" fmla="*/ 108973 h 768829"/>
                <a:gd name="connsiteX4-187" fmla="*/ 157162 w 390809"/>
                <a:gd name="connsiteY4-188" fmla="*/ 734043 h 768829"/>
                <a:gd name="connsiteX5-189" fmla="*/ 0 w 390809"/>
                <a:gd name="connsiteY5-190" fmla="*/ 720954 h 768829"/>
                <a:gd name="connsiteX0-191" fmla="*/ 531491 w 727226"/>
                <a:gd name="connsiteY0-192" fmla="*/ 1076857 h 1124732"/>
                <a:gd name="connsiteX1-193" fmla="*/ 655316 w 727226"/>
                <a:gd name="connsiteY1-194" fmla="*/ 358918 h 1124732"/>
                <a:gd name="connsiteX2-195" fmla="*/ 712463 w 727226"/>
                <a:gd name="connsiteY2-196" fmla="*/ 365893 h 1124732"/>
                <a:gd name="connsiteX3-197" fmla="*/ 5235 w 727226"/>
                <a:gd name="connsiteY3-198" fmla="*/ 7676 h 1124732"/>
                <a:gd name="connsiteX4-199" fmla="*/ 688653 w 727226"/>
                <a:gd name="connsiteY4-200" fmla="*/ 1089946 h 1124732"/>
                <a:gd name="connsiteX5-201" fmla="*/ 531491 w 727226"/>
                <a:gd name="connsiteY5-202" fmla="*/ 1076857 h 1124732"/>
                <a:gd name="connsiteX0-203" fmla="*/ 534179 w 692235"/>
                <a:gd name="connsiteY0-204" fmla="*/ 1085899 h 1133774"/>
                <a:gd name="connsiteX1-205" fmla="*/ 658004 w 692235"/>
                <a:gd name="connsiteY1-206" fmla="*/ 367960 h 1133774"/>
                <a:gd name="connsiteX2-207" fmla="*/ 381776 w 692235"/>
                <a:gd name="connsiteY2-208" fmla="*/ 48704 h 1133774"/>
                <a:gd name="connsiteX3-209" fmla="*/ 7923 w 692235"/>
                <a:gd name="connsiteY3-210" fmla="*/ 16718 h 1133774"/>
                <a:gd name="connsiteX4-211" fmla="*/ 691341 w 692235"/>
                <a:gd name="connsiteY4-212" fmla="*/ 1098988 h 1133774"/>
                <a:gd name="connsiteX5-213" fmla="*/ 534179 w 692235"/>
                <a:gd name="connsiteY5-214" fmla="*/ 1085899 h 1133774"/>
                <a:gd name="connsiteX0-215" fmla="*/ 540798 w 698854"/>
                <a:gd name="connsiteY0-216" fmla="*/ 1181222 h 1229097"/>
                <a:gd name="connsiteX1-217" fmla="*/ 664623 w 698854"/>
                <a:gd name="connsiteY1-218" fmla="*/ 463283 h 1229097"/>
                <a:gd name="connsiteX2-219" fmla="*/ 388395 w 698854"/>
                <a:gd name="connsiteY2-220" fmla="*/ 144027 h 1229097"/>
                <a:gd name="connsiteX3-221" fmla="*/ 14542 w 698854"/>
                <a:gd name="connsiteY3-222" fmla="*/ 112041 h 1229097"/>
                <a:gd name="connsiteX4-223" fmla="*/ 697960 w 698854"/>
                <a:gd name="connsiteY4-224" fmla="*/ 1194311 h 1229097"/>
                <a:gd name="connsiteX5-225" fmla="*/ 540798 w 698854"/>
                <a:gd name="connsiteY5-226" fmla="*/ 1181222 h 1229097"/>
                <a:gd name="connsiteX0-227" fmla="*/ 540798 w 698854"/>
                <a:gd name="connsiteY0-228" fmla="*/ 1181222 h 1229097"/>
                <a:gd name="connsiteX1-229" fmla="*/ 664623 w 698854"/>
                <a:gd name="connsiteY1-230" fmla="*/ 463283 h 1229097"/>
                <a:gd name="connsiteX2-231" fmla="*/ 388395 w 698854"/>
                <a:gd name="connsiteY2-232" fmla="*/ 144027 h 1229097"/>
                <a:gd name="connsiteX3-233" fmla="*/ 14542 w 698854"/>
                <a:gd name="connsiteY3-234" fmla="*/ 112041 h 1229097"/>
                <a:gd name="connsiteX4-235" fmla="*/ 697960 w 698854"/>
                <a:gd name="connsiteY4-236" fmla="*/ 1194311 h 1229097"/>
                <a:gd name="connsiteX5-237" fmla="*/ 540798 w 698854"/>
                <a:gd name="connsiteY5-238" fmla="*/ 1181222 h 1229097"/>
                <a:gd name="connsiteX0-239" fmla="*/ 850755 w 991268"/>
                <a:gd name="connsiteY0-240" fmla="*/ 1181222 h 1193376"/>
                <a:gd name="connsiteX1-241" fmla="*/ 974580 w 991268"/>
                <a:gd name="connsiteY1-242" fmla="*/ 463283 h 1193376"/>
                <a:gd name="connsiteX2-243" fmla="*/ 698352 w 991268"/>
                <a:gd name="connsiteY2-244" fmla="*/ 144027 h 1193376"/>
                <a:gd name="connsiteX3-245" fmla="*/ 324499 w 991268"/>
                <a:gd name="connsiteY3-246" fmla="*/ 112041 h 1193376"/>
                <a:gd name="connsiteX4-247" fmla="*/ 5411 w 991268"/>
                <a:gd name="connsiteY4-248" fmla="*/ 915705 h 1193376"/>
                <a:gd name="connsiteX5-249" fmla="*/ 850755 w 991268"/>
                <a:gd name="connsiteY5-250" fmla="*/ 1181222 h 1193376"/>
                <a:gd name="connsiteX0-251" fmla="*/ 985861 w 1024796"/>
                <a:gd name="connsiteY0-252" fmla="*/ 564478 h 918163"/>
                <a:gd name="connsiteX1-253" fmla="*/ 973955 w 1024796"/>
                <a:gd name="connsiteY1-254" fmla="*/ 463283 h 918163"/>
                <a:gd name="connsiteX2-255" fmla="*/ 697727 w 1024796"/>
                <a:gd name="connsiteY2-256" fmla="*/ 144027 h 918163"/>
                <a:gd name="connsiteX3-257" fmla="*/ 323874 w 1024796"/>
                <a:gd name="connsiteY3-258" fmla="*/ 112041 h 918163"/>
                <a:gd name="connsiteX4-259" fmla="*/ 4786 w 1024796"/>
                <a:gd name="connsiteY4-260" fmla="*/ 915705 h 918163"/>
                <a:gd name="connsiteX5-261" fmla="*/ 985861 w 1024796"/>
                <a:gd name="connsiteY5-262" fmla="*/ 564478 h 918163"/>
                <a:gd name="connsiteX0-263" fmla="*/ 985861 w 999548"/>
                <a:gd name="connsiteY0-264" fmla="*/ 564478 h 918163"/>
                <a:gd name="connsiteX1-265" fmla="*/ 973955 w 999548"/>
                <a:gd name="connsiteY1-266" fmla="*/ 463283 h 918163"/>
                <a:gd name="connsiteX2-267" fmla="*/ 697727 w 999548"/>
                <a:gd name="connsiteY2-268" fmla="*/ 144027 h 918163"/>
                <a:gd name="connsiteX3-269" fmla="*/ 323874 w 999548"/>
                <a:gd name="connsiteY3-270" fmla="*/ 112041 h 918163"/>
                <a:gd name="connsiteX4-271" fmla="*/ 4786 w 999548"/>
                <a:gd name="connsiteY4-272" fmla="*/ 915705 h 918163"/>
                <a:gd name="connsiteX5-273" fmla="*/ 985861 w 999548"/>
                <a:gd name="connsiteY5-274" fmla="*/ 564478 h 918163"/>
                <a:gd name="connsiteX0-275" fmla="*/ 985861 w 1132271"/>
                <a:gd name="connsiteY0-276" fmla="*/ 564478 h 918163"/>
                <a:gd name="connsiteX1-277" fmla="*/ 973955 w 1132271"/>
                <a:gd name="connsiteY1-278" fmla="*/ 463283 h 918163"/>
                <a:gd name="connsiteX2-279" fmla="*/ 697727 w 1132271"/>
                <a:gd name="connsiteY2-280" fmla="*/ 144027 h 918163"/>
                <a:gd name="connsiteX3-281" fmla="*/ 323874 w 1132271"/>
                <a:gd name="connsiteY3-282" fmla="*/ 112041 h 918163"/>
                <a:gd name="connsiteX4-283" fmla="*/ 4786 w 1132271"/>
                <a:gd name="connsiteY4-284" fmla="*/ 915705 h 918163"/>
                <a:gd name="connsiteX5-285" fmla="*/ 985861 w 1132271"/>
                <a:gd name="connsiteY5-286" fmla="*/ 564478 h 918163"/>
                <a:gd name="connsiteX0-287" fmla="*/ 1002734 w 1149144"/>
                <a:gd name="connsiteY0-288" fmla="*/ 564478 h 918163"/>
                <a:gd name="connsiteX1-289" fmla="*/ 990828 w 1149144"/>
                <a:gd name="connsiteY1-290" fmla="*/ 463283 h 918163"/>
                <a:gd name="connsiteX2-291" fmla="*/ 714600 w 1149144"/>
                <a:gd name="connsiteY2-292" fmla="*/ 144027 h 918163"/>
                <a:gd name="connsiteX3-293" fmla="*/ 340747 w 1149144"/>
                <a:gd name="connsiteY3-294" fmla="*/ 112041 h 918163"/>
                <a:gd name="connsiteX4-295" fmla="*/ 21659 w 1149144"/>
                <a:gd name="connsiteY4-296" fmla="*/ 915705 h 918163"/>
                <a:gd name="connsiteX5-297" fmla="*/ 1002734 w 1149144"/>
                <a:gd name="connsiteY5-298" fmla="*/ 564478 h 918163"/>
                <a:gd name="connsiteX0-299" fmla="*/ 1002734 w 1021722"/>
                <a:gd name="connsiteY0-300" fmla="*/ 564478 h 918163"/>
                <a:gd name="connsiteX1-301" fmla="*/ 990828 w 1021722"/>
                <a:gd name="connsiteY1-302" fmla="*/ 463283 h 918163"/>
                <a:gd name="connsiteX2-303" fmla="*/ 714600 w 1021722"/>
                <a:gd name="connsiteY2-304" fmla="*/ 144027 h 918163"/>
                <a:gd name="connsiteX3-305" fmla="*/ 340747 w 1021722"/>
                <a:gd name="connsiteY3-306" fmla="*/ 112041 h 918163"/>
                <a:gd name="connsiteX4-307" fmla="*/ 21659 w 1021722"/>
                <a:gd name="connsiteY4-308" fmla="*/ 915705 h 918163"/>
                <a:gd name="connsiteX5-309" fmla="*/ 1002734 w 1021722"/>
                <a:gd name="connsiteY5-310" fmla="*/ 564478 h 918163"/>
                <a:gd name="connsiteX0-311" fmla="*/ 1001204 w 1021319"/>
                <a:gd name="connsiteY0-312" fmla="*/ 549707 h 918059"/>
                <a:gd name="connsiteX1-313" fmla="*/ 990939 w 1021319"/>
                <a:gd name="connsiteY1-314" fmla="*/ 463283 h 918059"/>
                <a:gd name="connsiteX2-315" fmla="*/ 714711 w 1021319"/>
                <a:gd name="connsiteY2-316" fmla="*/ 144027 h 918059"/>
                <a:gd name="connsiteX3-317" fmla="*/ 340858 w 1021319"/>
                <a:gd name="connsiteY3-318" fmla="*/ 112041 h 918059"/>
                <a:gd name="connsiteX4-319" fmla="*/ 21770 w 1021319"/>
                <a:gd name="connsiteY4-320" fmla="*/ 915705 h 918059"/>
                <a:gd name="connsiteX5-321" fmla="*/ 1001204 w 1021319"/>
                <a:gd name="connsiteY5-322" fmla="*/ 549707 h 918059"/>
                <a:gd name="connsiteX0-323" fmla="*/ 1001204 w 1001204"/>
                <a:gd name="connsiteY0-324" fmla="*/ 549707 h 918059"/>
                <a:gd name="connsiteX1-325" fmla="*/ 990939 w 1001204"/>
                <a:gd name="connsiteY1-326" fmla="*/ 463283 h 918059"/>
                <a:gd name="connsiteX2-327" fmla="*/ 714711 w 1001204"/>
                <a:gd name="connsiteY2-328" fmla="*/ 144027 h 918059"/>
                <a:gd name="connsiteX3-329" fmla="*/ 340858 w 1001204"/>
                <a:gd name="connsiteY3-330" fmla="*/ 112041 h 918059"/>
                <a:gd name="connsiteX4-331" fmla="*/ 21770 w 1001204"/>
                <a:gd name="connsiteY4-332" fmla="*/ 915705 h 918059"/>
                <a:gd name="connsiteX5-333" fmla="*/ 1001204 w 1001204"/>
                <a:gd name="connsiteY5-334" fmla="*/ 549707 h 918059"/>
                <a:gd name="connsiteX0-335" fmla="*/ 1135392 w 1135392"/>
                <a:gd name="connsiteY0-336" fmla="*/ 549707 h 708380"/>
                <a:gd name="connsiteX1-337" fmla="*/ 1125127 w 1135392"/>
                <a:gd name="connsiteY1-338" fmla="*/ 463283 h 708380"/>
                <a:gd name="connsiteX2-339" fmla="*/ 848899 w 1135392"/>
                <a:gd name="connsiteY2-340" fmla="*/ 144027 h 708380"/>
                <a:gd name="connsiteX3-341" fmla="*/ 475046 w 1135392"/>
                <a:gd name="connsiteY3-342" fmla="*/ 112041 h 708380"/>
                <a:gd name="connsiteX4-343" fmla="*/ 14808 w 1135392"/>
                <a:gd name="connsiteY4-344" fmla="*/ 702339 h 708380"/>
                <a:gd name="connsiteX5-345" fmla="*/ 1135392 w 1135392"/>
                <a:gd name="connsiteY5-346" fmla="*/ 549707 h 708380"/>
                <a:gd name="connsiteX0-347" fmla="*/ 1721167 w 1721167"/>
                <a:gd name="connsiteY0-348" fmla="*/ 549707 h 857673"/>
                <a:gd name="connsiteX1-349" fmla="*/ 1710902 w 1721167"/>
                <a:gd name="connsiteY1-350" fmla="*/ 463283 h 857673"/>
                <a:gd name="connsiteX2-351" fmla="*/ 1434674 w 1721167"/>
                <a:gd name="connsiteY2-352" fmla="*/ 144027 h 857673"/>
                <a:gd name="connsiteX3-353" fmla="*/ 1060821 w 1721167"/>
                <a:gd name="connsiteY3-354" fmla="*/ 112041 h 857673"/>
                <a:gd name="connsiteX4-355" fmla="*/ 5912 w 1721167"/>
                <a:gd name="connsiteY4-356" fmla="*/ 854819 h 857673"/>
                <a:gd name="connsiteX5-357" fmla="*/ 1721167 w 1721167"/>
                <a:gd name="connsiteY5-358" fmla="*/ 549707 h 857673"/>
                <a:gd name="connsiteX0-359" fmla="*/ 1715255 w 1715255"/>
                <a:gd name="connsiteY0-360" fmla="*/ 549707 h 893097"/>
                <a:gd name="connsiteX1-361" fmla="*/ 1704990 w 1715255"/>
                <a:gd name="connsiteY1-362" fmla="*/ 463283 h 893097"/>
                <a:gd name="connsiteX2-363" fmla="*/ 1428762 w 1715255"/>
                <a:gd name="connsiteY2-364" fmla="*/ 144027 h 893097"/>
                <a:gd name="connsiteX3-365" fmla="*/ 1054909 w 1715255"/>
                <a:gd name="connsiteY3-366" fmla="*/ 112041 h 893097"/>
                <a:gd name="connsiteX4-367" fmla="*/ 0 w 1715255"/>
                <a:gd name="connsiteY4-368" fmla="*/ 854819 h 893097"/>
                <a:gd name="connsiteX5-369" fmla="*/ 1715255 w 1715255"/>
                <a:gd name="connsiteY5-370" fmla="*/ 549707 h 893097"/>
                <a:gd name="connsiteX0-371" fmla="*/ 1855361 w 1855361"/>
                <a:gd name="connsiteY0-372" fmla="*/ 549707 h 893097"/>
                <a:gd name="connsiteX1-373" fmla="*/ 1845096 w 1855361"/>
                <a:gd name="connsiteY1-374" fmla="*/ 463283 h 893097"/>
                <a:gd name="connsiteX2-375" fmla="*/ 1568868 w 1855361"/>
                <a:gd name="connsiteY2-376" fmla="*/ 144027 h 893097"/>
                <a:gd name="connsiteX3-377" fmla="*/ 1195015 w 1855361"/>
                <a:gd name="connsiteY3-378" fmla="*/ 112041 h 893097"/>
                <a:gd name="connsiteX4-379" fmla="*/ 221950 w 1855361"/>
                <a:gd name="connsiteY4-380" fmla="*/ 658584 h 893097"/>
                <a:gd name="connsiteX5-381" fmla="*/ 140106 w 1855361"/>
                <a:gd name="connsiteY5-382" fmla="*/ 854819 h 893097"/>
                <a:gd name="connsiteX6" fmla="*/ 1855361 w 1855361"/>
                <a:gd name="connsiteY6" fmla="*/ 549707 h 893097"/>
                <a:gd name="connsiteX0-383" fmla="*/ 1829732 w 1829732"/>
                <a:gd name="connsiteY0-384" fmla="*/ 549707 h 893097"/>
                <a:gd name="connsiteX1-385" fmla="*/ 1819467 w 1829732"/>
                <a:gd name="connsiteY1-386" fmla="*/ 463283 h 893097"/>
                <a:gd name="connsiteX2-387" fmla="*/ 1543239 w 1829732"/>
                <a:gd name="connsiteY2-388" fmla="*/ 144027 h 893097"/>
                <a:gd name="connsiteX3-389" fmla="*/ 1169386 w 1829732"/>
                <a:gd name="connsiteY3-390" fmla="*/ 112041 h 893097"/>
                <a:gd name="connsiteX4-391" fmla="*/ 496198 w 1829732"/>
                <a:gd name="connsiteY4-392" fmla="*/ 460360 h 893097"/>
                <a:gd name="connsiteX5-393" fmla="*/ 196321 w 1829732"/>
                <a:gd name="connsiteY5-394" fmla="*/ 658584 h 893097"/>
                <a:gd name="connsiteX6-395" fmla="*/ 114477 w 1829732"/>
                <a:gd name="connsiteY6-396" fmla="*/ 854819 h 893097"/>
                <a:gd name="connsiteX7" fmla="*/ 1829732 w 1829732"/>
                <a:gd name="connsiteY7" fmla="*/ 549707 h 893097"/>
                <a:gd name="connsiteX0-397" fmla="*/ 1829732 w 1829732"/>
                <a:gd name="connsiteY0-398" fmla="*/ 549707 h 893097"/>
                <a:gd name="connsiteX1-399" fmla="*/ 1819467 w 1829732"/>
                <a:gd name="connsiteY1-400" fmla="*/ 463283 h 893097"/>
                <a:gd name="connsiteX2-401" fmla="*/ 1543239 w 1829732"/>
                <a:gd name="connsiteY2-402" fmla="*/ 144027 h 893097"/>
                <a:gd name="connsiteX3-403" fmla="*/ 1169386 w 1829732"/>
                <a:gd name="connsiteY3-404" fmla="*/ 112041 h 893097"/>
                <a:gd name="connsiteX4-405" fmla="*/ 719835 w 1829732"/>
                <a:gd name="connsiteY4-406" fmla="*/ 333294 h 893097"/>
                <a:gd name="connsiteX5-407" fmla="*/ 496198 w 1829732"/>
                <a:gd name="connsiteY5-408" fmla="*/ 460360 h 893097"/>
                <a:gd name="connsiteX6-409" fmla="*/ 196321 w 1829732"/>
                <a:gd name="connsiteY6-410" fmla="*/ 658584 h 893097"/>
                <a:gd name="connsiteX7-411" fmla="*/ 114477 w 1829732"/>
                <a:gd name="connsiteY7-412" fmla="*/ 854819 h 893097"/>
                <a:gd name="connsiteX8" fmla="*/ 1829732 w 1829732"/>
                <a:gd name="connsiteY8" fmla="*/ 549707 h 893097"/>
                <a:gd name="connsiteX0-413" fmla="*/ 2137884 w 2137884"/>
                <a:gd name="connsiteY0-414" fmla="*/ 549707 h 893097"/>
                <a:gd name="connsiteX1-415" fmla="*/ 2127619 w 2137884"/>
                <a:gd name="connsiteY1-416" fmla="*/ 463283 h 893097"/>
                <a:gd name="connsiteX2-417" fmla="*/ 1851391 w 2137884"/>
                <a:gd name="connsiteY2-418" fmla="*/ 144027 h 893097"/>
                <a:gd name="connsiteX3-419" fmla="*/ 1477538 w 2137884"/>
                <a:gd name="connsiteY3-420" fmla="*/ 112041 h 893097"/>
                <a:gd name="connsiteX4-421" fmla="*/ 1027987 w 2137884"/>
                <a:gd name="connsiteY4-422" fmla="*/ 333294 h 893097"/>
                <a:gd name="connsiteX5-423" fmla="*/ 804350 w 2137884"/>
                <a:gd name="connsiteY5-424" fmla="*/ 460360 h 893097"/>
                <a:gd name="connsiteX6-425" fmla="*/ 11778 w 2137884"/>
                <a:gd name="connsiteY6-426" fmla="*/ 811144 h 893097"/>
                <a:gd name="connsiteX7-427" fmla="*/ 422629 w 2137884"/>
                <a:gd name="connsiteY7-428" fmla="*/ 854819 h 893097"/>
                <a:gd name="connsiteX8-429" fmla="*/ 2137884 w 2137884"/>
                <a:gd name="connsiteY8-430" fmla="*/ 549707 h 893097"/>
                <a:gd name="connsiteX0-431" fmla="*/ 2342858 w 2342858"/>
                <a:gd name="connsiteY0-432" fmla="*/ 549707 h 893097"/>
                <a:gd name="connsiteX1-433" fmla="*/ 2332593 w 2342858"/>
                <a:gd name="connsiteY1-434" fmla="*/ 463283 h 893097"/>
                <a:gd name="connsiteX2-435" fmla="*/ 2056365 w 2342858"/>
                <a:gd name="connsiteY2-436" fmla="*/ 144027 h 893097"/>
                <a:gd name="connsiteX3-437" fmla="*/ 1682512 w 2342858"/>
                <a:gd name="connsiteY3-438" fmla="*/ 112041 h 893097"/>
                <a:gd name="connsiteX4-439" fmla="*/ 1232961 w 2342858"/>
                <a:gd name="connsiteY4-440" fmla="*/ 333294 h 893097"/>
                <a:gd name="connsiteX5-441" fmla="*/ 13930 w 2342858"/>
                <a:gd name="connsiteY5-442" fmla="*/ 757978 h 893097"/>
                <a:gd name="connsiteX6-443" fmla="*/ 216752 w 2342858"/>
                <a:gd name="connsiteY6-444" fmla="*/ 811144 h 893097"/>
                <a:gd name="connsiteX7-445" fmla="*/ 627603 w 2342858"/>
                <a:gd name="connsiteY7-446" fmla="*/ 854819 h 893097"/>
                <a:gd name="connsiteX8-447" fmla="*/ 2342858 w 2342858"/>
                <a:gd name="connsiteY8-448" fmla="*/ 549707 h 893097"/>
                <a:gd name="connsiteX0-449" fmla="*/ 2543256 w 2543256"/>
                <a:gd name="connsiteY0-450" fmla="*/ 549707 h 893097"/>
                <a:gd name="connsiteX1-451" fmla="*/ 2532991 w 2543256"/>
                <a:gd name="connsiteY1-452" fmla="*/ 463283 h 893097"/>
                <a:gd name="connsiteX2-453" fmla="*/ 2256763 w 2543256"/>
                <a:gd name="connsiteY2-454" fmla="*/ 144027 h 893097"/>
                <a:gd name="connsiteX3-455" fmla="*/ 1882910 w 2543256"/>
                <a:gd name="connsiteY3-456" fmla="*/ 112041 h 893097"/>
                <a:gd name="connsiteX4-457" fmla="*/ 20300 w 2543256"/>
                <a:gd name="connsiteY4-458" fmla="*/ 605902 h 893097"/>
                <a:gd name="connsiteX5-459" fmla="*/ 214328 w 2543256"/>
                <a:gd name="connsiteY5-460" fmla="*/ 757978 h 893097"/>
                <a:gd name="connsiteX6-461" fmla="*/ 417150 w 2543256"/>
                <a:gd name="connsiteY6-462" fmla="*/ 811144 h 893097"/>
                <a:gd name="connsiteX7-463" fmla="*/ 828001 w 2543256"/>
                <a:gd name="connsiteY7-464" fmla="*/ 854819 h 893097"/>
                <a:gd name="connsiteX8-465" fmla="*/ 2543256 w 2543256"/>
                <a:gd name="connsiteY8-466" fmla="*/ 549707 h 893097"/>
                <a:gd name="connsiteX0-467" fmla="*/ 2543256 w 2543256"/>
                <a:gd name="connsiteY0-468" fmla="*/ 549707 h 866311"/>
                <a:gd name="connsiteX1-469" fmla="*/ 2532991 w 2543256"/>
                <a:gd name="connsiteY1-470" fmla="*/ 463283 h 866311"/>
                <a:gd name="connsiteX2-471" fmla="*/ 2256763 w 2543256"/>
                <a:gd name="connsiteY2-472" fmla="*/ 144027 h 866311"/>
                <a:gd name="connsiteX3-473" fmla="*/ 1882910 w 2543256"/>
                <a:gd name="connsiteY3-474" fmla="*/ 112041 h 866311"/>
                <a:gd name="connsiteX4-475" fmla="*/ 20300 w 2543256"/>
                <a:gd name="connsiteY4-476" fmla="*/ 605902 h 866311"/>
                <a:gd name="connsiteX5-477" fmla="*/ 214328 w 2543256"/>
                <a:gd name="connsiteY5-478" fmla="*/ 757978 h 866311"/>
                <a:gd name="connsiteX6-479" fmla="*/ 417150 w 2543256"/>
                <a:gd name="connsiteY6-480" fmla="*/ 811144 h 866311"/>
                <a:gd name="connsiteX7-481" fmla="*/ 828001 w 2543256"/>
                <a:gd name="connsiteY7-482" fmla="*/ 854819 h 866311"/>
                <a:gd name="connsiteX8-483" fmla="*/ 2543256 w 2543256"/>
                <a:gd name="connsiteY8-484" fmla="*/ 549707 h 866311"/>
                <a:gd name="connsiteX0-485" fmla="*/ 2543256 w 2543256"/>
                <a:gd name="connsiteY0-486" fmla="*/ 549707 h 866311"/>
                <a:gd name="connsiteX1-487" fmla="*/ 2532991 w 2543256"/>
                <a:gd name="connsiteY1-488" fmla="*/ 463283 h 866311"/>
                <a:gd name="connsiteX2-489" fmla="*/ 2256763 w 2543256"/>
                <a:gd name="connsiteY2-490" fmla="*/ 144027 h 866311"/>
                <a:gd name="connsiteX3-491" fmla="*/ 1882910 w 2543256"/>
                <a:gd name="connsiteY3-492" fmla="*/ 112041 h 866311"/>
                <a:gd name="connsiteX4-493" fmla="*/ 20300 w 2543256"/>
                <a:gd name="connsiteY4-494" fmla="*/ 605902 h 866311"/>
                <a:gd name="connsiteX5-495" fmla="*/ 214328 w 2543256"/>
                <a:gd name="connsiteY5-496" fmla="*/ 757978 h 866311"/>
                <a:gd name="connsiteX6-497" fmla="*/ 417150 w 2543256"/>
                <a:gd name="connsiteY6-498" fmla="*/ 811144 h 866311"/>
                <a:gd name="connsiteX7-499" fmla="*/ 828001 w 2543256"/>
                <a:gd name="connsiteY7-500" fmla="*/ 854819 h 866311"/>
                <a:gd name="connsiteX8-501" fmla="*/ 2543256 w 2543256"/>
                <a:gd name="connsiteY8-502" fmla="*/ 549707 h 866311"/>
                <a:gd name="connsiteX0-503" fmla="*/ 2543256 w 2543256"/>
                <a:gd name="connsiteY0-504" fmla="*/ 549707 h 866311"/>
                <a:gd name="connsiteX1-505" fmla="*/ 2532991 w 2543256"/>
                <a:gd name="connsiteY1-506" fmla="*/ 463283 h 866311"/>
                <a:gd name="connsiteX2-507" fmla="*/ 2256763 w 2543256"/>
                <a:gd name="connsiteY2-508" fmla="*/ 144027 h 866311"/>
                <a:gd name="connsiteX3-509" fmla="*/ 1882910 w 2543256"/>
                <a:gd name="connsiteY3-510" fmla="*/ 112041 h 866311"/>
                <a:gd name="connsiteX4-511" fmla="*/ 20300 w 2543256"/>
                <a:gd name="connsiteY4-512" fmla="*/ 605902 h 866311"/>
                <a:gd name="connsiteX5-513" fmla="*/ 214328 w 2543256"/>
                <a:gd name="connsiteY5-514" fmla="*/ 757978 h 866311"/>
                <a:gd name="connsiteX6-515" fmla="*/ 417150 w 2543256"/>
                <a:gd name="connsiteY6-516" fmla="*/ 811144 h 866311"/>
                <a:gd name="connsiteX7-517" fmla="*/ 828001 w 2543256"/>
                <a:gd name="connsiteY7-518" fmla="*/ 854819 h 866311"/>
                <a:gd name="connsiteX8-519" fmla="*/ 2543256 w 2543256"/>
                <a:gd name="connsiteY8-520" fmla="*/ 549707 h 866311"/>
                <a:gd name="connsiteX0-521" fmla="*/ 2543256 w 2543256"/>
                <a:gd name="connsiteY0-522" fmla="*/ 549707 h 873659"/>
                <a:gd name="connsiteX1-523" fmla="*/ 2532991 w 2543256"/>
                <a:gd name="connsiteY1-524" fmla="*/ 463283 h 873659"/>
                <a:gd name="connsiteX2-525" fmla="*/ 2256763 w 2543256"/>
                <a:gd name="connsiteY2-526" fmla="*/ 144027 h 873659"/>
                <a:gd name="connsiteX3-527" fmla="*/ 1882910 w 2543256"/>
                <a:gd name="connsiteY3-528" fmla="*/ 112041 h 873659"/>
                <a:gd name="connsiteX4-529" fmla="*/ 20300 w 2543256"/>
                <a:gd name="connsiteY4-530" fmla="*/ 605902 h 873659"/>
                <a:gd name="connsiteX5-531" fmla="*/ 214328 w 2543256"/>
                <a:gd name="connsiteY5-532" fmla="*/ 757978 h 873659"/>
                <a:gd name="connsiteX6-533" fmla="*/ 417150 w 2543256"/>
                <a:gd name="connsiteY6-534" fmla="*/ 811144 h 873659"/>
                <a:gd name="connsiteX7-535" fmla="*/ 800490 w 2543256"/>
                <a:gd name="connsiteY7-536" fmla="*/ 864823 h 873659"/>
                <a:gd name="connsiteX8-537" fmla="*/ 2543256 w 2543256"/>
                <a:gd name="connsiteY8-538" fmla="*/ 549707 h 873659"/>
                <a:gd name="connsiteX0-539" fmla="*/ 2543256 w 2543256"/>
                <a:gd name="connsiteY0-540" fmla="*/ 549707 h 864823"/>
                <a:gd name="connsiteX1-541" fmla="*/ 2532991 w 2543256"/>
                <a:gd name="connsiteY1-542" fmla="*/ 463283 h 864823"/>
                <a:gd name="connsiteX2-543" fmla="*/ 2256763 w 2543256"/>
                <a:gd name="connsiteY2-544" fmla="*/ 144027 h 864823"/>
                <a:gd name="connsiteX3-545" fmla="*/ 1882910 w 2543256"/>
                <a:gd name="connsiteY3-546" fmla="*/ 112041 h 864823"/>
                <a:gd name="connsiteX4-547" fmla="*/ 20300 w 2543256"/>
                <a:gd name="connsiteY4-548" fmla="*/ 605902 h 864823"/>
                <a:gd name="connsiteX5-549" fmla="*/ 214328 w 2543256"/>
                <a:gd name="connsiteY5-550" fmla="*/ 757978 h 864823"/>
                <a:gd name="connsiteX6-551" fmla="*/ 417150 w 2543256"/>
                <a:gd name="connsiteY6-552" fmla="*/ 811144 h 864823"/>
                <a:gd name="connsiteX7-553" fmla="*/ 800490 w 2543256"/>
                <a:gd name="connsiteY7-554" fmla="*/ 864823 h 864823"/>
                <a:gd name="connsiteX8-555" fmla="*/ 2543256 w 2543256"/>
                <a:gd name="connsiteY8-556" fmla="*/ 549707 h 864823"/>
                <a:gd name="connsiteX0-557" fmla="*/ 2543256 w 2543256"/>
                <a:gd name="connsiteY0-558" fmla="*/ 549707 h 866136"/>
                <a:gd name="connsiteX1-559" fmla="*/ 2532991 w 2543256"/>
                <a:gd name="connsiteY1-560" fmla="*/ 463283 h 866136"/>
                <a:gd name="connsiteX2-561" fmla="*/ 2256763 w 2543256"/>
                <a:gd name="connsiteY2-562" fmla="*/ 144027 h 866136"/>
                <a:gd name="connsiteX3-563" fmla="*/ 1882910 w 2543256"/>
                <a:gd name="connsiteY3-564" fmla="*/ 112041 h 866136"/>
                <a:gd name="connsiteX4-565" fmla="*/ 20300 w 2543256"/>
                <a:gd name="connsiteY4-566" fmla="*/ 605902 h 866136"/>
                <a:gd name="connsiteX5-567" fmla="*/ 214328 w 2543256"/>
                <a:gd name="connsiteY5-568" fmla="*/ 757978 h 866136"/>
                <a:gd name="connsiteX6-569" fmla="*/ 417150 w 2543256"/>
                <a:gd name="connsiteY6-570" fmla="*/ 811144 h 866136"/>
                <a:gd name="connsiteX7-571" fmla="*/ 780795 w 2543256"/>
                <a:gd name="connsiteY7-572" fmla="*/ 866136 h 866136"/>
                <a:gd name="connsiteX8-573" fmla="*/ 2543256 w 2543256"/>
                <a:gd name="connsiteY8-574" fmla="*/ 549707 h 866136"/>
                <a:gd name="connsiteX0-575" fmla="*/ 2543256 w 2543256"/>
                <a:gd name="connsiteY0-576" fmla="*/ 549707 h 866136"/>
                <a:gd name="connsiteX1-577" fmla="*/ 2532991 w 2543256"/>
                <a:gd name="connsiteY1-578" fmla="*/ 463283 h 866136"/>
                <a:gd name="connsiteX2-579" fmla="*/ 2256763 w 2543256"/>
                <a:gd name="connsiteY2-580" fmla="*/ 144027 h 866136"/>
                <a:gd name="connsiteX3-581" fmla="*/ 1882910 w 2543256"/>
                <a:gd name="connsiteY3-582" fmla="*/ 112041 h 866136"/>
                <a:gd name="connsiteX4-583" fmla="*/ 20300 w 2543256"/>
                <a:gd name="connsiteY4-584" fmla="*/ 605902 h 866136"/>
                <a:gd name="connsiteX5-585" fmla="*/ 214328 w 2543256"/>
                <a:gd name="connsiteY5-586" fmla="*/ 757978 h 866136"/>
                <a:gd name="connsiteX6-587" fmla="*/ 417150 w 2543256"/>
                <a:gd name="connsiteY6-588" fmla="*/ 811144 h 866136"/>
                <a:gd name="connsiteX7-589" fmla="*/ 780795 w 2543256"/>
                <a:gd name="connsiteY7-590" fmla="*/ 866136 h 866136"/>
                <a:gd name="connsiteX8-591" fmla="*/ 2543256 w 2543256"/>
                <a:gd name="connsiteY8-592" fmla="*/ 549707 h 866136"/>
                <a:gd name="connsiteX0-593" fmla="*/ 2543256 w 2543256"/>
                <a:gd name="connsiteY0-594" fmla="*/ 549707 h 866136"/>
                <a:gd name="connsiteX1-595" fmla="*/ 2532991 w 2543256"/>
                <a:gd name="connsiteY1-596" fmla="*/ 463283 h 866136"/>
                <a:gd name="connsiteX2-597" fmla="*/ 2256763 w 2543256"/>
                <a:gd name="connsiteY2-598" fmla="*/ 144027 h 866136"/>
                <a:gd name="connsiteX3-599" fmla="*/ 1882910 w 2543256"/>
                <a:gd name="connsiteY3-600" fmla="*/ 112041 h 866136"/>
                <a:gd name="connsiteX4-601" fmla="*/ 20300 w 2543256"/>
                <a:gd name="connsiteY4-602" fmla="*/ 605902 h 866136"/>
                <a:gd name="connsiteX5-603" fmla="*/ 214328 w 2543256"/>
                <a:gd name="connsiteY5-604" fmla="*/ 757978 h 866136"/>
                <a:gd name="connsiteX6-605" fmla="*/ 417150 w 2543256"/>
                <a:gd name="connsiteY6-606" fmla="*/ 811144 h 866136"/>
                <a:gd name="connsiteX7-607" fmla="*/ 780795 w 2543256"/>
                <a:gd name="connsiteY7-608" fmla="*/ 866136 h 866136"/>
                <a:gd name="connsiteX8-609" fmla="*/ 2543256 w 2543256"/>
                <a:gd name="connsiteY8-610" fmla="*/ 549707 h 866136"/>
                <a:gd name="connsiteX0-611" fmla="*/ 2543256 w 2543256"/>
                <a:gd name="connsiteY0-612" fmla="*/ 549707 h 866136"/>
                <a:gd name="connsiteX1-613" fmla="*/ 2532991 w 2543256"/>
                <a:gd name="connsiteY1-614" fmla="*/ 463283 h 866136"/>
                <a:gd name="connsiteX2-615" fmla="*/ 2256763 w 2543256"/>
                <a:gd name="connsiteY2-616" fmla="*/ 144027 h 866136"/>
                <a:gd name="connsiteX3-617" fmla="*/ 1882910 w 2543256"/>
                <a:gd name="connsiteY3-618" fmla="*/ 112041 h 866136"/>
                <a:gd name="connsiteX4-619" fmla="*/ 20300 w 2543256"/>
                <a:gd name="connsiteY4-620" fmla="*/ 605902 h 866136"/>
                <a:gd name="connsiteX5-621" fmla="*/ 214328 w 2543256"/>
                <a:gd name="connsiteY5-622" fmla="*/ 757978 h 866136"/>
                <a:gd name="connsiteX6-623" fmla="*/ 417150 w 2543256"/>
                <a:gd name="connsiteY6-624" fmla="*/ 811144 h 866136"/>
                <a:gd name="connsiteX7-625" fmla="*/ 780795 w 2543256"/>
                <a:gd name="connsiteY7-626" fmla="*/ 866136 h 866136"/>
                <a:gd name="connsiteX8-627" fmla="*/ 2543256 w 2543256"/>
                <a:gd name="connsiteY8-628" fmla="*/ 549707 h 866136"/>
                <a:gd name="connsiteX0-629" fmla="*/ 2543256 w 2543256"/>
                <a:gd name="connsiteY0-630" fmla="*/ 549707 h 866136"/>
                <a:gd name="connsiteX1-631" fmla="*/ 2532991 w 2543256"/>
                <a:gd name="connsiteY1-632" fmla="*/ 463283 h 866136"/>
                <a:gd name="connsiteX2-633" fmla="*/ 2256763 w 2543256"/>
                <a:gd name="connsiteY2-634" fmla="*/ 144027 h 866136"/>
                <a:gd name="connsiteX3-635" fmla="*/ 1882910 w 2543256"/>
                <a:gd name="connsiteY3-636" fmla="*/ 112041 h 866136"/>
                <a:gd name="connsiteX4-637" fmla="*/ 20300 w 2543256"/>
                <a:gd name="connsiteY4-638" fmla="*/ 605902 h 866136"/>
                <a:gd name="connsiteX5-639" fmla="*/ 214328 w 2543256"/>
                <a:gd name="connsiteY5-640" fmla="*/ 757978 h 866136"/>
                <a:gd name="connsiteX6-641" fmla="*/ 417150 w 2543256"/>
                <a:gd name="connsiteY6-642" fmla="*/ 811144 h 866136"/>
                <a:gd name="connsiteX7-643" fmla="*/ 780795 w 2543256"/>
                <a:gd name="connsiteY7-644" fmla="*/ 866136 h 866136"/>
                <a:gd name="connsiteX8-645" fmla="*/ 2543256 w 2543256"/>
                <a:gd name="connsiteY8-646" fmla="*/ 549707 h 866136"/>
                <a:gd name="connsiteX0-647" fmla="*/ 2543256 w 2543256"/>
                <a:gd name="connsiteY0-648" fmla="*/ 549707 h 866136"/>
                <a:gd name="connsiteX1-649" fmla="*/ 2532991 w 2543256"/>
                <a:gd name="connsiteY1-650" fmla="*/ 463283 h 866136"/>
                <a:gd name="connsiteX2-651" fmla="*/ 2256763 w 2543256"/>
                <a:gd name="connsiteY2-652" fmla="*/ 144027 h 866136"/>
                <a:gd name="connsiteX3-653" fmla="*/ 1882910 w 2543256"/>
                <a:gd name="connsiteY3-654" fmla="*/ 112041 h 866136"/>
                <a:gd name="connsiteX4-655" fmla="*/ 20300 w 2543256"/>
                <a:gd name="connsiteY4-656" fmla="*/ 605902 h 866136"/>
                <a:gd name="connsiteX5-657" fmla="*/ 214328 w 2543256"/>
                <a:gd name="connsiteY5-658" fmla="*/ 757978 h 866136"/>
                <a:gd name="connsiteX6-659" fmla="*/ 417150 w 2543256"/>
                <a:gd name="connsiteY6-660" fmla="*/ 811144 h 866136"/>
                <a:gd name="connsiteX7-661" fmla="*/ 780795 w 2543256"/>
                <a:gd name="connsiteY7-662" fmla="*/ 866136 h 866136"/>
                <a:gd name="connsiteX8-663" fmla="*/ 2543256 w 2543256"/>
                <a:gd name="connsiteY8-664" fmla="*/ 549707 h 866136"/>
                <a:gd name="connsiteX0-665" fmla="*/ 2541215 w 2541215"/>
                <a:gd name="connsiteY0-666" fmla="*/ 549707 h 866136"/>
                <a:gd name="connsiteX1-667" fmla="*/ 2530950 w 2541215"/>
                <a:gd name="connsiteY1-668" fmla="*/ 463283 h 866136"/>
                <a:gd name="connsiteX2-669" fmla="*/ 2254722 w 2541215"/>
                <a:gd name="connsiteY2-670" fmla="*/ 144027 h 866136"/>
                <a:gd name="connsiteX3-671" fmla="*/ 1880869 w 2541215"/>
                <a:gd name="connsiteY3-672" fmla="*/ 112041 h 866136"/>
                <a:gd name="connsiteX4-673" fmla="*/ 18259 w 2541215"/>
                <a:gd name="connsiteY4-674" fmla="*/ 605902 h 866136"/>
                <a:gd name="connsiteX5-675" fmla="*/ 212287 w 2541215"/>
                <a:gd name="connsiteY5-676" fmla="*/ 757978 h 866136"/>
                <a:gd name="connsiteX6-677" fmla="*/ 415109 w 2541215"/>
                <a:gd name="connsiteY6-678" fmla="*/ 811144 h 866136"/>
                <a:gd name="connsiteX7-679" fmla="*/ 778754 w 2541215"/>
                <a:gd name="connsiteY7-680" fmla="*/ 866136 h 866136"/>
                <a:gd name="connsiteX8-681" fmla="*/ 2541215 w 2541215"/>
                <a:gd name="connsiteY8-682" fmla="*/ 549707 h 866136"/>
                <a:gd name="connsiteX0-683" fmla="*/ 2558963 w 2558963"/>
                <a:gd name="connsiteY0-684" fmla="*/ 549707 h 866136"/>
                <a:gd name="connsiteX1-685" fmla="*/ 2548698 w 2558963"/>
                <a:gd name="connsiteY1-686" fmla="*/ 463283 h 866136"/>
                <a:gd name="connsiteX2-687" fmla="*/ 2272470 w 2558963"/>
                <a:gd name="connsiteY2-688" fmla="*/ 144027 h 866136"/>
                <a:gd name="connsiteX3-689" fmla="*/ 1898617 w 2558963"/>
                <a:gd name="connsiteY3-690" fmla="*/ 112041 h 866136"/>
                <a:gd name="connsiteX4-691" fmla="*/ 17625 w 2558963"/>
                <a:gd name="connsiteY4-692" fmla="*/ 634788 h 866136"/>
                <a:gd name="connsiteX5-693" fmla="*/ 230035 w 2558963"/>
                <a:gd name="connsiteY5-694" fmla="*/ 757978 h 866136"/>
                <a:gd name="connsiteX6-695" fmla="*/ 432857 w 2558963"/>
                <a:gd name="connsiteY6-696" fmla="*/ 811144 h 866136"/>
                <a:gd name="connsiteX7-697" fmla="*/ 796502 w 2558963"/>
                <a:gd name="connsiteY7-698" fmla="*/ 866136 h 866136"/>
                <a:gd name="connsiteX8-699" fmla="*/ 2558963 w 2558963"/>
                <a:gd name="connsiteY8-700" fmla="*/ 549707 h 866136"/>
                <a:gd name="connsiteX0-701" fmla="*/ 2541472 w 2541472"/>
                <a:gd name="connsiteY0-702" fmla="*/ 549707 h 866136"/>
                <a:gd name="connsiteX1-703" fmla="*/ 2531207 w 2541472"/>
                <a:gd name="connsiteY1-704" fmla="*/ 463283 h 866136"/>
                <a:gd name="connsiteX2-705" fmla="*/ 2254979 w 2541472"/>
                <a:gd name="connsiteY2-706" fmla="*/ 144027 h 866136"/>
                <a:gd name="connsiteX3-707" fmla="*/ 1881126 w 2541472"/>
                <a:gd name="connsiteY3-708" fmla="*/ 112041 h 866136"/>
                <a:gd name="connsiteX4-709" fmla="*/ 134 w 2541472"/>
                <a:gd name="connsiteY4-710" fmla="*/ 634788 h 866136"/>
                <a:gd name="connsiteX5-711" fmla="*/ 212544 w 2541472"/>
                <a:gd name="connsiteY5-712" fmla="*/ 757978 h 866136"/>
                <a:gd name="connsiteX6-713" fmla="*/ 415366 w 2541472"/>
                <a:gd name="connsiteY6-714" fmla="*/ 811144 h 866136"/>
                <a:gd name="connsiteX7-715" fmla="*/ 779011 w 2541472"/>
                <a:gd name="connsiteY7-716" fmla="*/ 866136 h 866136"/>
                <a:gd name="connsiteX8-717" fmla="*/ 2541472 w 2541472"/>
                <a:gd name="connsiteY8-718" fmla="*/ 549707 h 866136"/>
                <a:gd name="connsiteX0-719" fmla="*/ 2546723 w 2546723"/>
                <a:gd name="connsiteY0-720" fmla="*/ 549707 h 866136"/>
                <a:gd name="connsiteX1-721" fmla="*/ 2536458 w 2546723"/>
                <a:gd name="connsiteY1-722" fmla="*/ 463283 h 866136"/>
                <a:gd name="connsiteX2-723" fmla="*/ 2260230 w 2546723"/>
                <a:gd name="connsiteY2-724" fmla="*/ 144027 h 866136"/>
                <a:gd name="connsiteX3-725" fmla="*/ 1886377 w 2546723"/>
                <a:gd name="connsiteY3-726" fmla="*/ 112041 h 866136"/>
                <a:gd name="connsiteX4-727" fmla="*/ 133 w 2546723"/>
                <a:gd name="connsiteY4-728" fmla="*/ 637414 h 866136"/>
                <a:gd name="connsiteX5-729" fmla="*/ 217795 w 2546723"/>
                <a:gd name="connsiteY5-730" fmla="*/ 757978 h 866136"/>
                <a:gd name="connsiteX6-731" fmla="*/ 420617 w 2546723"/>
                <a:gd name="connsiteY6-732" fmla="*/ 811144 h 866136"/>
                <a:gd name="connsiteX7-733" fmla="*/ 784262 w 2546723"/>
                <a:gd name="connsiteY7-734" fmla="*/ 866136 h 866136"/>
                <a:gd name="connsiteX8-735" fmla="*/ 2546723 w 2546723"/>
                <a:gd name="connsiteY8-736" fmla="*/ 549707 h 866136"/>
                <a:gd name="connsiteX0-737" fmla="*/ 2546955 w 2546955"/>
                <a:gd name="connsiteY0-738" fmla="*/ 549707 h 866136"/>
                <a:gd name="connsiteX1-739" fmla="*/ 2536690 w 2546955"/>
                <a:gd name="connsiteY1-740" fmla="*/ 463283 h 866136"/>
                <a:gd name="connsiteX2-741" fmla="*/ 2260462 w 2546955"/>
                <a:gd name="connsiteY2-742" fmla="*/ 144027 h 866136"/>
                <a:gd name="connsiteX3-743" fmla="*/ 1886609 w 2546955"/>
                <a:gd name="connsiteY3-744" fmla="*/ 112041 h 866136"/>
                <a:gd name="connsiteX4-745" fmla="*/ 365 w 2546955"/>
                <a:gd name="connsiteY4-746" fmla="*/ 637414 h 866136"/>
                <a:gd name="connsiteX5-747" fmla="*/ 218027 w 2546955"/>
                <a:gd name="connsiteY5-748" fmla="*/ 757978 h 866136"/>
                <a:gd name="connsiteX6-749" fmla="*/ 420849 w 2546955"/>
                <a:gd name="connsiteY6-750" fmla="*/ 811144 h 866136"/>
                <a:gd name="connsiteX7-751" fmla="*/ 784494 w 2546955"/>
                <a:gd name="connsiteY7-752" fmla="*/ 866136 h 866136"/>
                <a:gd name="connsiteX8-753" fmla="*/ 2546955 w 2546955"/>
                <a:gd name="connsiteY8-754" fmla="*/ 549707 h 866136"/>
                <a:gd name="connsiteX0-755" fmla="*/ 2546955 w 2546955"/>
                <a:gd name="connsiteY0-756" fmla="*/ 549707 h 866136"/>
                <a:gd name="connsiteX1-757" fmla="*/ 2536690 w 2546955"/>
                <a:gd name="connsiteY1-758" fmla="*/ 463283 h 866136"/>
                <a:gd name="connsiteX2-759" fmla="*/ 2260462 w 2546955"/>
                <a:gd name="connsiteY2-760" fmla="*/ 144027 h 866136"/>
                <a:gd name="connsiteX3-761" fmla="*/ 1886609 w 2546955"/>
                <a:gd name="connsiteY3-762" fmla="*/ 112041 h 866136"/>
                <a:gd name="connsiteX4-763" fmla="*/ 365 w 2546955"/>
                <a:gd name="connsiteY4-764" fmla="*/ 637414 h 866136"/>
                <a:gd name="connsiteX5-765" fmla="*/ 218027 w 2546955"/>
                <a:gd name="connsiteY5-766" fmla="*/ 757978 h 866136"/>
                <a:gd name="connsiteX6-767" fmla="*/ 420849 w 2546955"/>
                <a:gd name="connsiteY6-768" fmla="*/ 811144 h 866136"/>
                <a:gd name="connsiteX7-769" fmla="*/ 784494 w 2546955"/>
                <a:gd name="connsiteY7-770" fmla="*/ 866136 h 866136"/>
                <a:gd name="connsiteX8-771" fmla="*/ 2546955 w 2546955"/>
                <a:gd name="connsiteY8-772" fmla="*/ 549707 h 866136"/>
                <a:gd name="connsiteX0-773" fmla="*/ 2546596 w 2546596"/>
                <a:gd name="connsiteY0-774" fmla="*/ 645758 h 962187"/>
                <a:gd name="connsiteX1-775" fmla="*/ 2536331 w 2546596"/>
                <a:gd name="connsiteY1-776" fmla="*/ 559334 h 962187"/>
                <a:gd name="connsiteX2-777" fmla="*/ 2260103 w 2546596"/>
                <a:gd name="connsiteY2-778" fmla="*/ 240078 h 962187"/>
                <a:gd name="connsiteX3-779" fmla="*/ 1886250 w 2546596"/>
                <a:gd name="connsiteY3-780" fmla="*/ 208092 h 962187"/>
                <a:gd name="connsiteX4-781" fmla="*/ 6 w 2546596"/>
                <a:gd name="connsiteY4-782" fmla="*/ 733465 h 962187"/>
                <a:gd name="connsiteX5-783" fmla="*/ 217668 w 2546596"/>
                <a:gd name="connsiteY5-784" fmla="*/ 854029 h 962187"/>
                <a:gd name="connsiteX6-785" fmla="*/ 420490 w 2546596"/>
                <a:gd name="connsiteY6-786" fmla="*/ 907195 h 962187"/>
                <a:gd name="connsiteX7-787" fmla="*/ 784135 w 2546596"/>
                <a:gd name="connsiteY7-788" fmla="*/ 962187 h 962187"/>
                <a:gd name="connsiteX8-789" fmla="*/ 2546596 w 2546596"/>
                <a:gd name="connsiteY8-790" fmla="*/ 645758 h 962187"/>
                <a:gd name="connsiteX0-791" fmla="*/ 2546596 w 2546596"/>
                <a:gd name="connsiteY0-792" fmla="*/ 645758 h 962187"/>
                <a:gd name="connsiteX1-793" fmla="*/ 2536331 w 2546596"/>
                <a:gd name="connsiteY1-794" fmla="*/ 559334 h 962187"/>
                <a:gd name="connsiteX2-795" fmla="*/ 2260103 w 2546596"/>
                <a:gd name="connsiteY2-796" fmla="*/ 240078 h 962187"/>
                <a:gd name="connsiteX3-797" fmla="*/ 1886250 w 2546596"/>
                <a:gd name="connsiteY3-798" fmla="*/ 208092 h 962187"/>
                <a:gd name="connsiteX4-799" fmla="*/ 6 w 2546596"/>
                <a:gd name="connsiteY4-800" fmla="*/ 733465 h 962187"/>
                <a:gd name="connsiteX5-801" fmla="*/ 217668 w 2546596"/>
                <a:gd name="connsiteY5-802" fmla="*/ 854029 h 962187"/>
                <a:gd name="connsiteX6-803" fmla="*/ 420490 w 2546596"/>
                <a:gd name="connsiteY6-804" fmla="*/ 907195 h 962187"/>
                <a:gd name="connsiteX7-805" fmla="*/ 784135 w 2546596"/>
                <a:gd name="connsiteY7-806" fmla="*/ 962187 h 962187"/>
                <a:gd name="connsiteX8-807" fmla="*/ 2546596 w 2546596"/>
                <a:gd name="connsiteY8-808" fmla="*/ 645758 h 962187"/>
                <a:gd name="connsiteX0-809" fmla="*/ 2546596 w 2546596"/>
                <a:gd name="connsiteY0-810" fmla="*/ 993646 h 1310075"/>
                <a:gd name="connsiteX1-811" fmla="*/ 2536331 w 2546596"/>
                <a:gd name="connsiteY1-812" fmla="*/ 907222 h 1310075"/>
                <a:gd name="connsiteX2-813" fmla="*/ 1586651 w 2546596"/>
                <a:gd name="connsiteY2-814" fmla="*/ 56829 h 1310075"/>
                <a:gd name="connsiteX3-815" fmla="*/ 1886250 w 2546596"/>
                <a:gd name="connsiteY3-816" fmla="*/ 555980 h 1310075"/>
                <a:gd name="connsiteX4-817" fmla="*/ 6 w 2546596"/>
                <a:gd name="connsiteY4-818" fmla="*/ 1081353 h 1310075"/>
                <a:gd name="connsiteX5-819" fmla="*/ 217668 w 2546596"/>
                <a:gd name="connsiteY5-820" fmla="*/ 1201917 h 1310075"/>
                <a:gd name="connsiteX6-821" fmla="*/ 420490 w 2546596"/>
                <a:gd name="connsiteY6-822" fmla="*/ 1255083 h 1310075"/>
                <a:gd name="connsiteX7-823" fmla="*/ 784135 w 2546596"/>
                <a:gd name="connsiteY7-824" fmla="*/ 1310075 h 1310075"/>
                <a:gd name="connsiteX8-825" fmla="*/ 2546596 w 2546596"/>
                <a:gd name="connsiteY8-826" fmla="*/ 993646 h 1310075"/>
                <a:gd name="connsiteX0-827" fmla="*/ 2566086 w 2566086"/>
                <a:gd name="connsiteY0-828" fmla="*/ 1034749 h 1351178"/>
                <a:gd name="connsiteX1-829" fmla="*/ 2555821 w 2566086"/>
                <a:gd name="connsiteY1-830" fmla="*/ 948325 h 1351178"/>
                <a:gd name="connsiteX2-831" fmla="*/ 1606141 w 2566086"/>
                <a:gd name="connsiteY2-832" fmla="*/ 97932 h 1351178"/>
                <a:gd name="connsiteX3-833" fmla="*/ 932411 w 2566086"/>
                <a:gd name="connsiteY3-834" fmla="*/ 233673 h 1351178"/>
                <a:gd name="connsiteX4-835" fmla="*/ 19496 w 2566086"/>
                <a:gd name="connsiteY4-836" fmla="*/ 1122456 h 1351178"/>
                <a:gd name="connsiteX5-837" fmla="*/ 237158 w 2566086"/>
                <a:gd name="connsiteY5-838" fmla="*/ 1243020 h 1351178"/>
                <a:gd name="connsiteX6-839" fmla="*/ 439980 w 2566086"/>
                <a:gd name="connsiteY6-840" fmla="*/ 1296186 h 1351178"/>
                <a:gd name="connsiteX7-841" fmla="*/ 803625 w 2566086"/>
                <a:gd name="connsiteY7-842" fmla="*/ 1351178 h 1351178"/>
                <a:gd name="connsiteX8-843" fmla="*/ 2566086 w 2566086"/>
                <a:gd name="connsiteY8-844" fmla="*/ 1034749 h 1351178"/>
                <a:gd name="connsiteX0-845" fmla="*/ 2566086 w 2566086"/>
                <a:gd name="connsiteY0-846" fmla="*/ 1029458 h 1345887"/>
                <a:gd name="connsiteX1-847" fmla="*/ 2555821 w 2566086"/>
                <a:gd name="connsiteY1-848" fmla="*/ 943034 h 1345887"/>
                <a:gd name="connsiteX2-849" fmla="*/ 1274604 w 2566086"/>
                <a:gd name="connsiteY2-850" fmla="*/ 99206 h 1345887"/>
                <a:gd name="connsiteX3-851" fmla="*/ 932411 w 2566086"/>
                <a:gd name="connsiteY3-852" fmla="*/ 228382 h 1345887"/>
                <a:gd name="connsiteX4-853" fmla="*/ 19496 w 2566086"/>
                <a:gd name="connsiteY4-854" fmla="*/ 1117165 h 1345887"/>
                <a:gd name="connsiteX5-855" fmla="*/ 237158 w 2566086"/>
                <a:gd name="connsiteY5-856" fmla="*/ 1237729 h 1345887"/>
                <a:gd name="connsiteX6-857" fmla="*/ 439980 w 2566086"/>
                <a:gd name="connsiteY6-858" fmla="*/ 1290895 h 1345887"/>
                <a:gd name="connsiteX7-859" fmla="*/ 803625 w 2566086"/>
                <a:gd name="connsiteY7-860" fmla="*/ 1345887 h 1345887"/>
                <a:gd name="connsiteX8-861" fmla="*/ 2566086 w 2566086"/>
                <a:gd name="connsiteY8-862" fmla="*/ 1029458 h 1345887"/>
                <a:gd name="connsiteX0-863" fmla="*/ 2564021 w 2564021"/>
                <a:gd name="connsiteY0-864" fmla="*/ 1048476 h 1364905"/>
                <a:gd name="connsiteX1-865" fmla="*/ 2553756 w 2564021"/>
                <a:gd name="connsiteY1-866" fmla="*/ 962052 h 1364905"/>
                <a:gd name="connsiteX2-867" fmla="*/ 1272539 w 2564021"/>
                <a:gd name="connsiteY2-868" fmla="*/ 118224 h 1364905"/>
                <a:gd name="connsiteX3-869" fmla="*/ 884390 w 2564021"/>
                <a:gd name="connsiteY3-870" fmla="*/ 165336 h 1364905"/>
                <a:gd name="connsiteX4-871" fmla="*/ 17431 w 2564021"/>
                <a:gd name="connsiteY4-872" fmla="*/ 1136183 h 1364905"/>
                <a:gd name="connsiteX5-873" fmla="*/ 235093 w 2564021"/>
                <a:gd name="connsiteY5-874" fmla="*/ 1256747 h 1364905"/>
                <a:gd name="connsiteX6-875" fmla="*/ 437915 w 2564021"/>
                <a:gd name="connsiteY6-876" fmla="*/ 1309913 h 1364905"/>
                <a:gd name="connsiteX7-877" fmla="*/ 801560 w 2564021"/>
                <a:gd name="connsiteY7-878" fmla="*/ 1364905 h 1364905"/>
                <a:gd name="connsiteX8-879" fmla="*/ 2564021 w 2564021"/>
                <a:gd name="connsiteY8-880" fmla="*/ 1048476 h 1364905"/>
                <a:gd name="connsiteX0-881" fmla="*/ 2564021 w 2564021"/>
                <a:gd name="connsiteY0-882" fmla="*/ 1048476 h 1364905"/>
                <a:gd name="connsiteX1-883" fmla="*/ 2553756 w 2564021"/>
                <a:gd name="connsiteY1-884" fmla="*/ 962052 h 1364905"/>
                <a:gd name="connsiteX2-885" fmla="*/ 1272539 w 2564021"/>
                <a:gd name="connsiteY2-886" fmla="*/ 118224 h 1364905"/>
                <a:gd name="connsiteX3-887" fmla="*/ 884390 w 2564021"/>
                <a:gd name="connsiteY3-888" fmla="*/ 165336 h 1364905"/>
                <a:gd name="connsiteX4-889" fmla="*/ 17431 w 2564021"/>
                <a:gd name="connsiteY4-890" fmla="*/ 1136183 h 1364905"/>
                <a:gd name="connsiteX5-891" fmla="*/ 235093 w 2564021"/>
                <a:gd name="connsiteY5-892" fmla="*/ 1256747 h 1364905"/>
                <a:gd name="connsiteX6-893" fmla="*/ 437915 w 2564021"/>
                <a:gd name="connsiteY6-894" fmla="*/ 1309913 h 1364905"/>
                <a:gd name="connsiteX7-895" fmla="*/ 801560 w 2564021"/>
                <a:gd name="connsiteY7-896" fmla="*/ 1364905 h 1364905"/>
                <a:gd name="connsiteX8-897" fmla="*/ 2564021 w 2564021"/>
                <a:gd name="connsiteY8-898" fmla="*/ 1048476 h 1364905"/>
                <a:gd name="connsiteX0-899" fmla="*/ 2564021 w 2564021"/>
                <a:gd name="connsiteY0-900" fmla="*/ 1048476 h 1364905"/>
                <a:gd name="connsiteX1-901" fmla="*/ 2553756 w 2564021"/>
                <a:gd name="connsiteY1-902" fmla="*/ 962052 h 1364905"/>
                <a:gd name="connsiteX2-903" fmla="*/ 1272539 w 2564021"/>
                <a:gd name="connsiteY2-904" fmla="*/ 118224 h 1364905"/>
                <a:gd name="connsiteX3-905" fmla="*/ 884390 w 2564021"/>
                <a:gd name="connsiteY3-906" fmla="*/ 165336 h 1364905"/>
                <a:gd name="connsiteX4-907" fmla="*/ 17431 w 2564021"/>
                <a:gd name="connsiteY4-908" fmla="*/ 1136183 h 1364905"/>
                <a:gd name="connsiteX5-909" fmla="*/ 235093 w 2564021"/>
                <a:gd name="connsiteY5-910" fmla="*/ 1256747 h 1364905"/>
                <a:gd name="connsiteX6-911" fmla="*/ 437915 w 2564021"/>
                <a:gd name="connsiteY6-912" fmla="*/ 1309913 h 1364905"/>
                <a:gd name="connsiteX7-913" fmla="*/ 801560 w 2564021"/>
                <a:gd name="connsiteY7-914" fmla="*/ 1364905 h 1364905"/>
                <a:gd name="connsiteX8-915" fmla="*/ 2564021 w 2564021"/>
                <a:gd name="connsiteY8-916" fmla="*/ 1048476 h 1364905"/>
                <a:gd name="connsiteX0-917" fmla="*/ 2549521 w 2549521"/>
                <a:gd name="connsiteY0-918" fmla="*/ 1048476 h 1364905"/>
                <a:gd name="connsiteX1-919" fmla="*/ 2539256 w 2549521"/>
                <a:gd name="connsiteY1-920" fmla="*/ 962052 h 1364905"/>
                <a:gd name="connsiteX2-921" fmla="*/ 1258039 w 2549521"/>
                <a:gd name="connsiteY2-922" fmla="*/ 118224 h 1364905"/>
                <a:gd name="connsiteX3-923" fmla="*/ 869890 w 2549521"/>
                <a:gd name="connsiteY3-924" fmla="*/ 165336 h 1364905"/>
                <a:gd name="connsiteX4-925" fmla="*/ 2931 w 2549521"/>
                <a:gd name="connsiteY4-926" fmla="*/ 1136183 h 1364905"/>
                <a:gd name="connsiteX5-927" fmla="*/ 220593 w 2549521"/>
                <a:gd name="connsiteY5-928" fmla="*/ 1256747 h 1364905"/>
                <a:gd name="connsiteX6-929" fmla="*/ 423415 w 2549521"/>
                <a:gd name="connsiteY6-930" fmla="*/ 1309913 h 1364905"/>
                <a:gd name="connsiteX7-931" fmla="*/ 787060 w 2549521"/>
                <a:gd name="connsiteY7-932" fmla="*/ 1364905 h 1364905"/>
                <a:gd name="connsiteX8-933" fmla="*/ 2549521 w 2549521"/>
                <a:gd name="connsiteY8-934" fmla="*/ 1048476 h 1364905"/>
                <a:gd name="connsiteX0-935" fmla="*/ 2549521 w 2549521"/>
                <a:gd name="connsiteY0-936" fmla="*/ 1048476 h 1364905"/>
                <a:gd name="connsiteX1-937" fmla="*/ 2539256 w 2549521"/>
                <a:gd name="connsiteY1-938" fmla="*/ 962052 h 1364905"/>
                <a:gd name="connsiteX2-939" fmla="*/ 1258039 w 2549521"/>
                <a:gd name="connsiteY2-940" fmla="*/ 118224 h 1364905"/>
                <a:gd name="connsiteX3-941" fmla="*/ 869890 w 2549521"/>
                <a:gd name="connsiteY3-942" fmla="*/ 165336 h 1364905"/>
                <a:gd name="connsiteX4-943" fmla="*/ 2931 w 2549521"/>
                <a:gd name="connsiteY4-944" fmla="*/ 1136183 h 1364905"/>
                <a:gd name="connsiteX5-945" fmla="*/ 220593 w 2549521"/>
                <a:gd name="connsiteY5-946" fmla="*/ 1256747 h 1364905"/>
                <a:gd name="connsiteX6-947" fmla="*/ 423415 w 2549521"/>
                <a:gd name="connsiteY6-948" fmla="*/ 1309913 h 1364905"/>
                <a:gd name="connsiteX7-949" fmla="*/ 787060 w 2549521"/>
                <a:gd name="connsiteY7-950" fmla="*/ 1364905 h 1364905"/>
                <a:gd name="connsiteX8-951" fmla="*/ 2549521 w 2549521"/>
                <a:gd name="connsiteY8-952" fmla="*/ 1048476 h 1364905"/>
                <a:gd name="connsiteX0-953" fmla="*/ 2549521 w 2549521"/>
                <a:gd name="connsiteY0-954" fmla="*/ 1057650 h 1374079"/>
                <a:gd name="connsiteX1-955" fmla="*/ 2539256 w 2549521"/>
                <a:gd name="connsiteY1-956" fmla="*/ 971226 h 1374079"/>
                <a:gd name="connsiteX2-957" fmla="*/ 1258039 w 2549521"/>
                <a:gd name="connsiteY2-958" fmla="*/ 127398 h 1374079"/>
                <a:gd name="connsiteX3-959" fmla="*/ 1071513 w 2549521"/>
                <a:gd name="connsiteY3-960" fmla="*/ 8275 h 1374079"/>
                <a:gd name="connsiteX4-961" fmla="*/ 869890 w 2549521"/>
                <a:gd name="connsiteY4-962" fmla="*/ 174510 h 1374079"/>
                <a:gd name="connsiteX5-963" fmla="*/ 2931 w 2549521"/>
                <a:gd name="connsiteY5-964" fmla="*/ 1145357 h 1374079"/>
                <a:gd name="connsiteX6-965" fmla="*/ 220593 w 2549521"/>
                <a:gd name="connsiteY6-966" fmla="*/ 1265921 h 1374079"/>
                <a:gd name="connsiteX7-967" fmla="*/ 423415 w 2549521"/>
                <a:gd name="connsiteY7-968" fmla="*/ 1319087 h 1374079"/>
                <a:gd name="connsiteX8-969" fmla="*/ 787060 w 2549521"/>
                <a:gd name="connsiteY8-970" fmla="*/ 1374079 h 1374079"/>
                <a:gd name="connsiteX9" fmla="*/ 2549521 w 2549521"/>
                <a:gd name="connsiteY9" fmla="*/ 1057650 h 1374079"/>
                <a:gd name="connsiteX0-971" fmla="*/ 2549521 w 2549521"/>
                <a:gd name="connsiteY0-972" fmla="*/ 994784 h 1311213"/>
                <a:gd name="connsiteX1-973" fmla="*/ 2539256 w 2549521"/>
                <a:gd name="connsiteY1-974" fmla="*/ 908360 h 1311213"/>
                <a:gd name="connsiteX2-975" fmla="*/ 1258039 w 2549521"/>
                <a:gd name="connsiteY2-976" fmla="*/ 64532 h 1311213"/>
                <a:gd name="connsiteX3-977" fmla="*/ 1229075 w 2549521"/>
                <a:gd name="connsiteY3-978" fmla="*/ 100345 h 1311213"/>
                <a:gd name="connsiteX4-979" fmla="*/ 869890 w 2549521"/>
                <a:gd name="connsiteY4-980" fmla="*/ 111644 h 1311213"/>
                <a:gd name="connsiteX5-981" fmla="*/ 2931 w 2549521"/>
                <a:gd name="connsiteY5-982" fmla="*/ 1082491 h 1311213"/>
                <a:gd name="connsiteX6-983" fmla="*/ 220593 w 2549521"/>
                <a:gd name="connsiteY6-984" fmla="*/ 1203055 h 1311213"/>
                <a:gd name="connsiteX7-985" fmla="*/ 423415 w 2549521"/>
                <a:gd name="connsiteY7-986" fmla="*/ 1256221 h 1311213"/>
                <a:gd name="connsiteX8-987" fmla="*/ 787060 w 2549521"/>
                <a:gd name="connsiteY8-988" fmla="*/ 1311213 h 1311213"/>
                <a:gd name="connsiteX9-989" fmla="*/ 2549521 w 2549521"/>
                <a:gd name="connsiteY9-990" fmla="*/ 994784 h 1311213"/>
                <a:gd name="connsiteX0-991" fmla="*/ 2549521 w 2549521"/>
                <a:gd name="connsiteY0-992" fmla="*/ 994299 h 1310728"/>
                <a:gd name="connsiteX1-993" fmla="*/ 2539256 w 2549521"/>
                <a:gd name="connsiteY1-994" fmla="*/ 907875 h 1310728"/>
                <a:gd name="connsiteX2-995" fmla="*/ 1258039 w 2549521"/>
                <a:gd name="connsiteY2-996" fmla="*/ 64047 h 1310728"/>
                <a:gd name="connsiteX3-997" fmla="*/ 1229075 w 2549521"/>
                <a:gd name="connsiteY3-998" fmla="*/ 99860 h 1310728"/>
                <a:gd name="connsiteX4-999" fmla="*/ 869890 w 2549521"/>
                <a:gd name="connsiteY4-1000" fmla="*/ 111159 h 1310728"/>
                <a:gd name="connsiteX5-1001" fmla="*/ 2931 w 2549521"/>
                <a:gd name="connsiteY5-1002" fmla="*/ 1082006 h 1310728"/>
                <a:gd name="connsiteX6-1003" fmla="*/ 220593 w 2549521"/>
                <a:gd name="connsiteY6-1004" fmla="*/ 1202570 h 1310728"/>
                <a:gd name="connsiteX7-1005" fmla="*/ 423415 w 2549521"/>
                <a:gd name="connsiteY7-1006" fmla="*/ 1255736 h 1310728"/>
                <a:gd name="connsiteX8-1007" fmla="*/ 787060 w 2549521"/>
                <a:gd name="connsiteY8-1008" fmla="*/ 1310728 h 1310728"/>
                <a:gd name="connsiteX9-1009" fmla="*/ 2549521 w 2549521"/>
                <a:gd name="connsiteY9-1010" fmla="*/ 994299 h 1310728"/>
                <a:gd name="connsiteX0-1011" fmla="*/ 2549521 w 2549521"/>
                <a:gd name="connsiteY0-1012" fmla="*/ 969181 h 1285610"/>
                <a:gd name="connsiteX1-1013" fmla="*/ 2539256 w 2549521"/>
                <a:gd name="connsiteY1-1014" fmla="*/ 882757 h 1285610"/>
                <a:gd name="connsiteX2-1015" fmla="*/ 1258039 w 2549521"/>
                <a:gd name="connsiteY2-1016" fmla="*/ 38929 h 1285610"/>
                <a:gd name="connsiteX3-1017" fmla="*/ 1229075 w 2549521"/>
                <a:gd name="connsiteY3-1018" fmla="*/ 74742 h 1285610"/>
                <a:gd name="connsiteX4-1019" fmla="*/ 869890 w 2549521"/>
                <a:gd name="connsiteY4-1020" fmla="*/ 86041 h 1285610"/>
                <a:gd name="connsiteX5-1021" fmla="*/ 2931 w 2549521"/>
                <a:gd name="connsiteY5-1022" fmla="*/ 1056888 h 1285610"/>
                <a:gd name="connsiteX6-1023" fmla="*/ 220593 w 2549521"/>
                <a:gd name="connsiteY6-1024" fmla="*/ 1177452 h 1285610"/>
                <a:gd name="connsiteX7-1025" fmla="*/ 423415 w 2549521"/>
                <a:gd name="connsiteY7-1026" fmla="*/ 1230618 h 1285610"/>
                <a:gd name="connsiteX8-1027" fmla="*/ 787060 w 2549521"/>
                <a:gd name="connsiteY8-1028" fmla="*/ 1285610 h 1285610"/>
                <a:gd name="connsiteX9-1029" fmla="*/ 2549521 w 2549521"/>
                <a:gd name="connsiteY9-1030" fmla="*/ 969181 h 1285610"/>
                <a:gd name="connsiteX0-1031" fmla="*/ 2549521 w 2549521"/>
                <a:gd name="connsiteY0-1032" fmla="*/ 969181 h 1285610"/>
                <a:gd name="connsiteX1-1033" fmla="*/ 2539256 w 2549521"/>
                <a:gd name="connsiteY1-1034" fmla="*/ 882757 h 1285610"/>
                <a:gd name="connsiteX2-1035" fmla="*/ 1258039 w 2549521"/>
                <a:gd name="connsiteY2-1036" fmla="*/ 38929 h 1285610"/>
                <a:gd name="connsiteX3-1037" fmla="*/ 1229075 w 2549521"/>
                <a:gd name="connsiteY3-1038" fmla="*/ 74742 h 1285610"/>
                <a:gd name="connsiteX4-1039" fmla="*/ 869890 w 2549521"/>
                <a:gd name="connsiteY4-1040" fmla="*/ 86041 h 1285610"/>
                <a:gd name="connsiteX5-1041" fmla="*/ 2931 w 2549521"/>
                <a:gd name="connsiteY5-1042" fmla="*/ 1056888 h 1285610"/>
                <a:gd name="connsiteX6-1043" fmla="*/ 220593 w 2549521"/>
                <a:gd name="connsiteY6-1044" fmla="*/ 1177452 h 1285610"/>
                <a:gd name="connsiteX7-1045" fmla="*/ 423415 w 2549521"/>
                <a:gd name="connsiteY7-1046" fmla="*/ 1230618 h 1285610"/>
                <a:gd name="connsiteX8-1047" fmla="*/ 787060 w 2549521"/>
                <a:gd name="connsiteY8-1048" fmla="*/ 1285610 h 1285610"/>
                <a:gd name="connsiteX9-1049" fmla="*/ 2549521 w 2549521"/>
                <a:gd name="connsiteY9-1050" fmla="*/ 969181 h 1285610"/>
                <a:gd name="connsiteX0-1051" fmla="*/ 2549521 w 2549521"/>
                <a:gd name="connsiteY0-1052" fmla="*/ 969181 h 1285610"/>
                <a:gd name="connsiteX1-1053" fmla="*/ 2539256 w 2549521"/>
                <a:gd name="connsiteY1-1054" fmla="*/ 882757 h 1285610"/>
                <a:gd name="connsiteX2-1055" fmla="*/ 1258039 w 2549521"/>
                <a:gd name="connsiteY2-1056" fmla="*/ 38929 h 1285610"/>
                <a:gd name="connsiteX3-1057" fmla="*/ 1223823 w 2549521"/>
                <a:gd name="connsiteY3-1058" fmla="*/ 74742 h 1285610"/>
                <a:gd name="connsiteX4-1059" fmla="*/ 869890 w 2549521"/>
                <a:gd name="connsiteY4-1060" fmla="*/ 86041 h 1285610"/>
                <a:gd name="connsiteX5-1061" fmla="*/ 2931 w 2549521"/>
                <a:gd name="connsiteY5-1062" fmla="*/ 1056888 h 1285610"/>
                <a:gd name="connsiteX6-1063" fmla="*/ 220593 w 2549521"/>
                <a:gd name="connsiteY6-1064" fmla="*/ 1177452 h 1285610"/>
                <a:gd name="connsiteX7-1065" fmla="*/ 423415 w 2549521"/>
                <a:gd name="connsiteY7-1066" fmla="*/ 1230618 h 1285610"/>
                <a:gd name="connsiteX8-1067" fmla="*/ 787060 w 2549521"/>
                <a:gd name="connsiteY8-1068" fmla="*/ 1285610 h 1285610"/>
                <a:gd name="connsiteX9-1069" fmla="*/ 2549521 w 2549521"/>
                <a:gd name="connsiteY9-1070" fmla="*/ 969181 h 1285610"/>
                <a:gd name="connsiteX0-1071" fmla="*/ 2549521 w 2549521"/>
                <a:gd name="connsiteY0-1072" fmla="*/ 969181 h 1285610"/>
                <a:gd name="connsiteX1-1073" fmla="*/ 2539256 w 2549521"/>
                <a:gd name="connsiteY1-1074" fmla="*/ 882757 h 1285610"/>
                <a:gd name="connsiteX2-1075" fmla="*/ 1258039 w 2549521"/>
                <a:gd name="connsiteY2-1076" fmla="*/ 38929 h 1285610"/>
                <a:gd name="connsiteX3-1077" fmla="*/ 1223823 w 2549521"/>
                <a:gd name="connsiteY3-1078" fmla="*/ 74742 h 1285610"/>
                <a:gd name="connsiteX4-1079" fmla="*/ 869890 w 2549521"/>
                <a:gd name="connsiteY4-1080" fmla="*/ 86041 h 1285610"/>
                <a:gd name="connsiteX5-1081" fmla="*/ 2931 w 2549521"/>
                <a:gd name="connsiteY5-1082" fmla="*/ 1056888 h 1285610"/>
                <a:gd name="connsiteX6-1083" fmla="*/ 220593 w 2549521"/>
                <a:gd name="connsiteY6-1084" fmla="*/ 1177452 h 1285610"/>
                <a:gd name="connsiteX7-1085" fmla="*/ 423415 w 2549521"/>
                <a:gd name="connsiteY7-1086" fmla="*/ 1230618 h 1285610"/>
                <a:gd name="connsiteX8-1087" fmla="*/ 787060 w 2549521"/>
                <a:gd name="connsiteY8-1088" fmla="*/ 1285610 h 1285610"/>
                <a:gd name="connsiteX9-1089" fmla="*/ 2549521 w 2549521"/>
                <a:gd name="connsiteY9-1090" fmla="*/ 969181 h 1285610"/>
                <a:gd name="connsiteX0-1091" fmla="*/ 2549521 w 2549521"/>
                <a:gd name="connsiteY0-1092" fmla="*/ 990863 h 1307292"/>
                <a:gd name="connsiteX1-1093" fmla="*/ 2539256 w 2549521"/>
                <a:gd name="connsiteY1-1094" fmla="*/ 904439 h 1307292"/>
                <a:gd name="connsiteX2-1095" fmla="*/ 1258039 w 2549521"/>
                <a:gd name="connsiteY2-1096" fmla="*/ 60611 h 1307292"/>
                <a:gd name="connsiteX3-1097" fmla="*/ 1223823 w 2549521"/>
                <a:gd name="connsiteY3-1098" fmla="*/ 96424 h 1307292"/>
                <a:gd name="connsiteX4-1099" fmla="*/ 1015053 w 2549521"/>
                <a:gd name="connsiteY4-1100" fmla="*/ 22895 h 1307292"/>
                <a:gd name="connsiteX5-1101" fmla="*/ 869890 w 2549521"/>
                <a:gd name="connsiteY5-1102" fmla="*/ 107723 h 1307292"/>
                <a:gd name="connsiteX6-1103" fmla="*/ 2931 w 2549521"/>
                <a:gd name="connsiteY6-1104" fmla="*/ 1078570 h 1307292"/>
                <a:gd name="connsiteX7-1105" fmla="*/ 220593 w 2549521"/>
                <a:gd name="connsiteY7-1106" fmla="*/ 1199134 h 1307292"/>
                <a:gd name="connsiteX8-1107" fmla="*/ 423415 w 2549521"/>
                <a:gd name="connsiteY8-1108" fmla="*/ 1252300 h 1307292"/>
                <a:gd name="connsiteX9-1109" fmla="*/ 787060 w 2549521"/>
                <a:gd name="connsiteY9-1110" fmla="*/ 1307292 h 1307292"/>
                <a:gd name="connsiteX10" fmla="*/ 2549521 w 2549521"/>
                <a:gd name="connsiteY10" fmla="*/ 990863 h 1307292"/>
                <a:gd name="connsiteX0-1111" fmla="*/ 2549521 w 2549521"/>
                <a:gd name="connsiteY0-1112" fmla="*/ 958188 h 1274617"/>
                <a:gd name="connsiteX1-1113" fmla="*/ 2539256 w 2549521"/>
                <a:gd name="connsiteY1-1114" fmla="*/ 871764 h 1274617"/>
                <a:gd name="connsiteX2-1115" fmla="*/ 1258039 w 2549521"/>
                <a:gd name="connsiteY2-1116" fmla="*/ 27936 h 1274617"/>
                <a:gd name="connsiteX3-1117" fmla="*/ 1223823 w 2549521"/>
                <a:gd name="connsiteY3-1118" fmla="*/ 63749 h 1274617"/>
                <a:gd name="connsiteX4-1119" fmla="*/ 1033435 w 2549521"/>
                <a:gd name="connsiteY4-1120" fmla="*/ 86070 h 1274617"/>
                <a:gd name="connsiteX5-1121" fmla="*/ 869890 w 2549521"/>
                <a:gd name="connsiteY5-1122" fmla="*/ 75048 h 1274617"/>
                <a:gd name="connsiteX6-1123" fmla="*/ 2931 w 2549521"/>
                <a:gd name="connsiteY6-1124" fmla="*/ 1045895 h 1274617"/>
                <a:gd name="connsiteX7-1125" fmla="*/ 220593 w 2549521"/>
                <a:gd name="connsiteY7-1126" fmla="*/ 1166459 h 1274617"/>
                <a:gd name="connsiteX8-1127" fmla="*/ 423415 w 2549521"/>
                <a:gd name="connsiteY8-1128" fmla="*/ 1219625 h 1274617"/>
                <a:gd name="connsiteX9-1129" fmla="*/ 787060 w 2549521"/>
                <a:gd name="connsiteY9-1130" fmla="*/ 1274617 h 1274617"/>
                <a:gd name="connsiteX10-1131" fmla="*/ 2549521 w 2549521"/>
                <a:gd name="connsiteY10-1132" fmla="*/ 958188 h 1274617"/>
                <a:gd name="connsiteX0-1133" fmla="*/ 2549521 w 2549521"/>
                <a:gd name="connsiteY0-1134" fmla="*/ 955286 h 1271715"/>
                <a:gd name="connsiteX1-1135" fmla="*/ 2539256 w 2549521"/>
                <a:gd name="connsiteY1-1136" fmla="*/ 868862 h 1271715"/>
                <a:gd name="connsiteX2-1137" fmla="*/ 1258039 w 2549521"/>
                <a:gd name="connsiteY2-1138" fmla="*/ 25034 h 1271715"/>
                <a:gd name="connsiteX3-1139" fmla="*/ 1223823 w 2549521"/>
                <a:gd name="connsiteY3-1140" fmla="*/ 60847 h 1271715"/>
                <a:gd name="connsiteX4-1141" fmla="*/ 1033435 w 2549521"/>
                <a:gd name="connsiteY4-1142" fmla="*/ 83168 h 1271715"/>
                <a:gd name="connsiteX5-1143" fmla="*/ 869890 w 2549521"/>
                <a:gd name="connsiteY5-1144" fmla="*/ 72146 h 1271715"/>
                <a:gd name="connsiteX6-1145" fmla="*/ 2931 w 2549521"/>
                <a:gd name="connsiteY6-1146" fmla="*/ 1042993 h 1271715"/>
                <a:gd name="connsiteX7-1147" fmla="*/ 220593 w 2549521"/>
                <a:gd name="connsiteY7-1148" fmla="*/ 1163557 h 1271715"/>
                <a:gd name="connsiteX8-1149" fmla="*/ 423415 w 2549521"/>
                <a:gd name="connsiteY8-1150" fmla="*/ 1216723 h 1271715"/>
                <a:gd name="connsiteX9-1151" fmla="*/ 787060 w 2549521"/>
                <a:gd name="connsiteY9-1152" fmla="*/ 1271715 h 1271715"/>
                <a:gd name="connsiteX10-1153" fmla="*/ 2549521 w 2549521"/>
                <a:gd name="connsiteY10-1154" fmla="*/ 955286 h 1271715"/>
                <a:gd name="connsiteX0-1155" fmla="*/ 2549521 w 2549521"/>
                <a:gd name="connsiteY0-1156" fmla="*/ 955286 h 1271715"/>
                <a:gd name="connsiteX1-1157" fmla="*/ 2539256 w 2549521"/>
                <a:gd name="connsiteY1-1158" fmla="*/ 868862 h 1271715"/>
                <a:gd name="connsiteX2-1159" fmla="*/ 1258039 w 2549521"/>
                <a:gd name="connsiteY2-1160" fmla="*/ 25034 h 1271715"/>
                <a:gd name="connsiteX3-1161" fmla="*/ 1223823 w 2549521"/>
                <a:gd name="connsiteY3-1162" fmla="*/ 60847 h 1271715"/>
                <a:gd name="connsiteX4-1163" fmla="*/ 1033435 w 2549521"/>
                <a:gd name="connsiteY4-1164" fmla="*/ 83168 h 1271715"/>
                <a:gd name="connsiteX5-1165" fmla="*/ 869890 w 2549521"/>
                <a:gd name="connsiteY5-1166" fmla="*/ 72146 h 1271715"/>
                <a:gd name="connsiteX6-1167" fmla="*/ 2931 w 2549521"/>
                <a:gd name="connsiteY6-1168" fmla="*/ 1042993 h 1271715"/>
                <a:gd name="connsiteX7-1169" fmla="*/ 220593 w 2549521"/>
                <a:gd name="connsiteY7-1170" fmla="*/ 1163557 h 1271715"/>
                <a:gd name="connsiteX8-1171" fmla="*/ 423415 w 2549521"/>
                <a:gd name="connsiteY8-1172" fmla="*/ 1216723 h 1271715"/>
                <a:gd name="connsiteX9-1173" fmla="*/ 787060 w 2549521"/>
                <a:gd name="connsiteY9-1174" fmla="*/ 1271715 h 1271715"/>
                <a:gd name="connsiteX10-1175" fmla="*/ 2549521 w 2549521"/>
                <a:gd name="connsiteY10-1176" fmla="*/ 955286 h 1271715"/>
                <a:gd name="connsiteX0-1177" fmla="*/ 2549521 w 2549521"/>
                <a:gd name="connsiteY0-1178" fmla="*/ 962740 h 1279169"/>
                <a:gd name="connsiteX1-1179" fmla="*/ 2539256 w 2549521"/>
                <a:gd name="connsiteY1-1180" fmla="*/ 876316 h 1279169"/>
                <a:gd name="connsiteX2-1181" fmla="*/ 1258039 w 2549521"/>
                <a:gd name="connsiteY2-1182" fmla="*/ 32488 h 1279169"/>
                <a:gd name="connsiteX3-1183" fmla="*/ 1223823 w 2549521"/>
                <a:gd name="connsiteY3-1184" fmla="*/ 68301 h 1279169"/>
                <a:gd name="connsiteX4-1185" fmla="*/ 1033435 w 2549521"/>
                <a:gd name="connsiteY4-1186" fmla="*/ 90622 h 1279169"/>
                <a:gd name="connsiteX5-1187" fmla="*/ 869890 w 2549521"/>
                <a:gd name="connsiteY5-1188" fmla="*/ 79600 h 1279169"/>
                <a:gd name="connsiteX6-1189" fmla="*/ 2931 w 2549521"/>
                <a:gd name="connsiteY6-1190" fmla="*/ 1050447 h 1279169"/>
                <a:gd name="connsiteX7-1191" fmla="*/ 220593 w 2549521"/>
                <a:gd name="connsiteY7-1192" fmla="*/ 1171011 h 1279169"/>
                <a:gd name="connsiteX8-1193" fmla="*/ 423415 w 2549521"/>
                <a:gd name="connsiteY8-1194" fmla="*/ 1224177 h 1279169"/>
                <a:gd name="connsiteX9-1195" fmla="*/ 787060 w 2549521"/>
                <a:gd name="connsiteY9-1196" fmla="*/ 1279169 h 1279169"/>
                <a:gd name="connsiteX10-1197" fmla="*/ 2549521 w 2549521"/>
                <a:gd name="connsiteY10-1198" fmla="*/ 962740 h 1279169"/>
                <a:gd name="connsiteX0-1199" fmla="*/ 2549558 w 2549558"/>
                <a:gd name="connsiteY0-1200" fmla="*/ 966624 h 1283053"/>
                <a:gd name="connsiteX1-1201" fmla="*/ 2539293 w 2549558"/>
                <a:gd name="connsiteY1-1202" fmla="*/ 880200 h 1283053"/>
                <a:gd name="connsiteX2-1203" fmla="*/ 1258076 w 2549558"/>
                <a:gd name="connsiteY2-1204" fmla="*/ 36372 h 1283053"/>
                <a:gd name="connsiteX3-1205" fmla="*/ 1223860 w 2549558"/>
                <a:gd name="connsiteY3-1206" fmla="*/ 72185 h 1283053"/>
                <a:gd name="connsiteX4-1207" fmla="*/ 1033472 w 2549558"/>
                <a:gd name="connsiteY4-1208" fmla="*/ 94506 h 1283053"/>
                <a:gd name="connsiteX5-1209" fmla="*/ 859423 w 2549558"/>
                <a:gd name="connsiteY5-1210" fmla="*/ 78232 h 1283053"/>
                <a:gd name="connsiteX6-1211" fmla="*/ 2968 w 2549558"/>
                <a:gd name="connsiteY6-1212" fmla="*/ 1054331 h 1283053"/>
                <a:gd name="connsiteX7-1213" fmla="*/ 220630 w 2549558"/>
                <a:gd name="connsiteY7-1214" fmla="*/ 1174895 h 1283053"/>
                <a:gd name="connsiteX8-1215" fmla="*/ 423452 w 2549558"/>
                <a:gd name="connsiteY8-1216" fmla="*/ 1228061 h 1283053"/>
                <a:gd name="connsiteX9-1217" fmla="*/ 787097 w 2549558"/>
                <a:gd name="connsiteY9-1218" fmla="*/ 1283053 h 1283053"/>
                <a:gd name="connsiteX10-1219" fmla="*/ 2549558 w 2549558"/>
                <a:gd name="connsiteY10-1220" fmla="*/ 966624 h 1283053"/>
                <a:gd name="connsiteX0-1221" fmla="*/ 2549558 w 2549558"/>
                <a:gd name="connsiteY0-1222" fmla="*/ 930459 h 1246888"/>
                <a:gd name="connsiteX1-1223" fmla="*/ 2539293 w 2549558"/>
                <a:gd name="connsiteY1-1224" fmla="*/ 844035 h 1246888"/>
                <a:gd name="connsiteX2-1225" fmla="*/ 1258076 w 2549558"/>
                <a:gd name="connsiteY2-1226" fmla="*/ 207 h 1246888"/>
                <a:gd name="connsiteX3-1227" fmla="*/ 1223860 w 2549558"/>
                <a:gd name="connsiteY3-1228" fmla="*/ 36020 h 1246888"/>
                <a:gd name="connsiteX4-1229" fmla="*/ 1033472 w 2549558"/>
                <a:gd name="connsiteY4-1230" fmla="*/ 58341 h 1246888"/>
                <a:gd name="connsiteX5-1231" fmla="*/ 859423 w 2549558"/>
                <a:gd name="connsiteY5-1232" fmla="*/ 42067 h 1246888"/>
                <a:gd name="connsiteX6-1233" fmla="*/ 2968 w 2549558"/>
                <a:gd name="connsiteY6-1234" fmla="*/ 1018166 h 1246888"/>
                <a:gd name="connsiteX7-1235" fmla="*/ 220630 w 2549558"/>
                <a:gd name="connsiteY7-1236" fmla="*/ 1138730 h 1246888"/>
                <a:gd name="connsiteX8-1237" fmla="*/ 423452 w 2549558"/>
                <a:gd name="connsiteY8-1238" fmla="*/ 1191896 h 1246888"/>
                <a:gd name="connsiteX9-1239" fmla="*/ 787097 w 2549558"/>
                <a:gd name="connsiteY9-1240" fmla="*/ 1246888 h 1246888"/>
                <a:gd name="connsiteX10-1241" fmla="*/ 2549558 w 2549558"/>
                <a:gd name="connsiteY10-1242" fmla="*/ 930459 h 1246888"/>
                <a:gd name="connsiteX0-1243" fmla="*/ 2549028 w 2549028"/>
                <a:gd name="connsiteY0-1244" fmla="*/ 930459 h 1246888"/>
                <a:gd name="connsiteX1-1245" fmla="*/ 2538763 w 2549028"/>
                <a:gd name="connsiteY1-1246" fmla="*/ 844035 h 1246888"/>
                <a:gd name="connsiteX2-1247" fmla="*/ 1257546 w 2549028"/>
                <a:gd name="connsiteY2-1248" fmla="*/ 207 h 1246888"/>
                <a:gd name="connsiteX3-1249" fmla="*/ 1223330 w 2549028"/>
                <a:gd name="connsiteY3-1250" fmla="*/ 36020 h 1246888"/>
                <a:gd name="connsiteX4-1251" fmla="*/ 1032942 w 2549028"/>
                <a:gd name="connsiteY4-1252" fmla="*/ 58341 h 1246888"/>
                <a:gd name="connsiteX5-1253" fmla="*/ 858893 w 2549028"/>
                <a:gd name="connsiteY5-1254" fmla="*/ 42067 h 1246888"/>
                <a:gd name="connsiteX6-1255" fmla="*/ 2438 w 2549028"/>
                <a:gd name="connsiteY6-1256" fmla="*/ 1018166 h 1246888"/>
                <a:gd name="connsiteX7-1257" fmla="*/ 220100 w 2549028"/>
                <a:gd name="connsiteY7-1258" fmla="*/ 1138730 h 1246888"/>
                <a:gd name="connsiteX8-1259" fmla="*/ 422922 w 2549028"/>
                <a:gd name="connsiteY8-1260" fmla="*/ 1191896 h 1246888"/>
                <a:gd name="connsiteX9-1261" fmla="*/ 786567 w 2549028"/>
                <a:gd name="connsiteY9-1262" fmla="*/ 1246888 h 1246888"/>
                <a:gd name="connsiteX10-1263" fmla="*/ 2549028 w 2549028"/>
                <a:gd name="connsiteY10-1264" fmla="*/ 930459 h 1246888"/>
                <a:gd name="connsiteX0-1265" fmla="*/ 2546590 w 2546590"/>
                <a:gd name="connsiteY0-1266" fmla="*/ 930459 h 1246888"/>
                <a:gd name="connsiteX1-1267" fmla="*/ 2536325 w 2546590"/>
                <a:gd name="connsiteY1-1268" fmla="*/ 844035 h 1246888"/>
                <a:gd name="connsiteX2-1269" fmla="*/ 1255108 w 2546590"/>
                <a:gd name="connsiteY2-1270" fmla="*/ 207 h 1246888"/>
                <a:gd name="connsiteX3-1271" fmla="*/ 1220892 w 2546590"/>
                <a:gd name="connsiteY3-1272" fmla="*/ 36020 h 1246888"/>
                <a:gd name="connsiteX4-1273" fmla="*/ 1030504 w 2546590"/>
                <a:gd name="connsiteY4-1274" fmla="*/ 58341 h 1246888"/>
                <a:gd name="connsiteX5-1275" fmla="*/ 856455 w 2546590"/>
                <a:gd name="connsiteY5-1276" fmla="*/ 42067 h 1246888"/>
                <a:gd name="connsiteX6-1277" fmla="*/ 772824 w 2546590"/>
                <a:gd name="connsiteY6-1278" fmla="*/ 163054 h 1246888"/>
                <a:gd name="connsiteX7-1279" fmla="*/ 0 w 2546590"/>
                <a:gd name="connsiteY7-1280" fmla="*/ 1018166 h 1246888"/>
                <a:gd name="connsiteX8-1281" fmla="*/ 217662 w 2546590"/>
                <a:gd name="connsiteY8-1282" fmla="*/ 1138730 h 1246888"/>
                <a:gd name="connsiteX9-1283" fmla="*/ 420484 w 2546590"/>
                <a:gd name="connsiteY9-1284" fmla="*/ 1191896 h 1246888"/>
                <a:gd name="connsiteX10-1285" fmla="*/ 784129 w 2546590"/>
                <a:gd name="connsiteY10-1286" fmla="*/ 1246888 h 1246888"/>
                <a:gd name="connsiteX11" fmla="*/ 2546590 w 2546590"/>
                <a:gd name="connsiteY11" fmla="*/ 930459 h 1246888"/>
                <a:gd name="connsiteX0-1287" fmla="*/ 2546590 w 2546590"/>
                <a:gd name="connsiteY0-1288" fmla="*/ 930459 h 1246888"/>
                <a:gd name="connsiteX1-1289" fmla="*/ 2536325 w 2546590"/>
                <a:gd name="connsiteY1-1290" fmla="*/ 844035 h 1246888"/>
                <a:gd name="connsiteX2-1291" fmla="*/ 1255108 w 2546590"/>
                <a:gd name="connsiteY2-1292" fmla="*/ 207 h 1246888"/>
                <a:gd name="connsiteX3-1293" fmla="*/ 1220892 w 2546590"/>
                <a:gd name="connsiteY3-1294" fmla="*/ 36020 h 1246888"/>
                <a:gd name="connsiteX4-1295" fmla="*/ 1030504 w 2546590"/>
                <a:gd name="connsiteY4-1296" fmla="*/ 58341 h 1246888"/>
                <a:gd name="connsiteX5-1297" fmla="*/ 856455 w 2546590"/>
                <a:gd name="connsiteY5-1298" fmla="*/ 42067 h 1246888"/>
                <a:gd name="connsiteX6-1299" fmla="*/ 687478 w 2546590"/>
                <a:gd name="connsiteY6-1300" fmla="*/ 92479 h 1246888"/>
                <a:gd name="connsiteX7-1301" fmla="*/ 0 w 2546590"/>
                <a:gd name="connsiteY7-1302" fmla="*/ 1018166 h 1246888"/>
                <a:gd name="connsiteX8-1303" fmla="*/ 217662 w 2546590"/>
                <a:gd name="connsiteY8-1304" fmla="*/ 1138730 h 1246888"/>
                <a:gd name="connsiteX9-1305" fmla="*/ 420484 w 2546590"/>
                <a:gd name="connsiteY9-1306" fmla="*/ 1191896 h 1246888"/>
                <a:gd name="connsiteX10-1307" fmla="*/ 784129 w 2546590"/>
                <a:gd name="connsiteY10-1308" fmla="*/ 1246888 h 1246888"/>
                <a:gd name="connsiteX11-1309" fmla="*/ 2546590 w 2546590"/>
                <a:gd name="connsiteY11-1310" fmla="*/ 930459 h 1246888"/>
                <a:gd name="connsiteX0-1311" fmla="*/ 2546590 w 2546590"/>
                <a:gd name="connsiteY0-1312" fmla="*/ 930459 h 1246888"/>
                <a:gd name="connsiteX1-1313" fmla="*/ 2536325 w 2546590"/>
                <a:gd name="connsiteY1-1314" fmla="*/ 844035 h 1246888"/>
                <a:gd name="connsiteX2-1315" fmla="*/ 1255108 w 2546590"/>
                <a:gd name="connsiteY2-1316" fmla="*/ 207 h 1246888"/>
                <a:gd name="connsiteX3-1317" fmla="*/ 1220892 w 2546590"/>
                <a:gd name="connsiteY3-1318" fmla="*/ 36020 h 1246888"/>
                <a:gd name="connsiteX4-1319" fmla="*/ 1030504 w 2546590"/>
                <a:gd name="connsiteY4-1320" fmla="*/ 58341 h 1246888"/>
                <a:gd name="connsiteX5-1321" fmla="*/ 856455 w 2546590"/>
                <a:gd name="connsiteY5-1322" fmla="*/ 42067 h 1246888"/>
                <a:gd name="connsiteX6-1323" fmla="*/ 687478 w 2546590"/>
                <a:gd name="connsiteY6-1324" fmla="*/ 92479 h 1246888"/>
                <a:gd name="connsiteX7-1325" fmla="*/ 0 w 2546590"/>
                <a:gd name="connsiteY7-1326" fmla="*/ 1018166 h 1246888"/>
                <a:gd name="connsiteX8-1327" fmla="*/ 217662 w 2546590"/>
                <a:gd name="connsiteY8-1328" fmla="*/ 1138730 h 1246888"/>
                <a:gd name="connsiteX9-1329" fmla="*/ 420484 w 2546590"/>
                <a:gd name="connsiteY9-1330" fmla="*/ 1191896 h 1246888"/>
                <a:gd name="connsiteX10-1331" fmla="*/ 784129 w 2546590"/>
                <a:gd name="connsiteY10-1332" fmla="*/ 1246888 h 1246888"/>
                <a:gd name="connsiteX11-1333" fmla="*/ 2546590 w 2546590"/>
                <a:gd name="connsiteY11-1334" fmla="*/ 930459 h 1246888"/>
                <a:gd name="connsiteX0-1335" fmla="*/ 2546590 w 2546590"/>
                <a:gd name="connsiteY0-1336" fmla="*/ 930459 h 1246888"/>
                <a:gd name="connsiteX1-1337" fmla="*/ 2536325 w 2546590"/>
                <a:gd name="connsiteY1-1338" fmla="*/ 844035 h 1246888"/>
                <a:gd name="connsiteX2-1339" fmla="*/ 1255108 w 2546590"/>
                <a:gd name="connsiteY2-1340" fmla="*/ 207 h 1246888"/>
                <a:gd name="connsiteX3-1341" fmla="*/ 1220892 w 2546590"/>
                <a:gd name="connsiteY3-1342" fmla="*/ 36020 h 1246888"/>
                <a:gd name="connsiteX4-1343" fmla="*/ 1030504 w 2546590"/>
                <a:gd name="connsiteY4-1344" fmla="*/ 58341 h 1246888"/>
                <a:gd name="connsiteX5-1345" fmla="*/ 856455 w 2546590"/>
                <a:gd name="connsiteY5-1346" fmla="*/ 42067 h 1246888"/>
                <a:gd name="connsiteX6-1347" fmla="*/ 687478 w 2546590"/>
                <a:gd name="connsiteY6-1348" fmla="*/ 92479 h 1246888"/>
                <a:gd name="connsiteX7-1349" fmla="*/ 0 w 2546590"/>
                <a:gd name="connsiteY7-1350" fmla="*/ 1018166 h 1246888"/>
                <a:gd name="connsiteX8-1351" fmla="*/ 217662 w 2546590"/>
                <a:gd name="connsiteY8-1352" fmla="*/ 1138730 h 1246888"/>
                <a:gd name="connsiteX9-1353" fmla="*/ 420484 w 2546590"/>
                <a:gd name="connsiteY9-1354" fmla="*/ 1191896 h 1246888"/>
                <a:gd name="connsiteX10-1355" fmla="*/ 784129 w 2546590"/>
                <a:gd name="connsiteY10-1356" fmla="*/ 1246888 h 1246888"/>
                <a:gd name="connsiteX11-1357" fmla="*/ 2546590 w 2546590"/>
                <a:gd name="connsiteY11-1358" fmla="*/ 930459 h 1246888"/>
                <a:gd name="connsiteX0-1359" fmla="*/ 2546590 w 2546590"/>
                <a:gd name="connsiteY0-1360" fmla="*/ 930459 h 1246888"/>
                <a:gd name="connsiteX1-1361" fmla="*/ 2536325 w 2546590"/>
                <a:gd name="connsiteY1-1362" fmla="*/ 844035 h 1246888"/>
                <a:gd name="connsiteX2-1363" fmla="*/ 1255108 w 2546590"/>
                <a:gd name="connsiteY2-1364" fmla="*/ 207 h 1246888"/>
                <a:gd name="connsiteX3-1365" fmla="*/ 1220892 w 2546590"/>
                <a:gd name="connsiteY3-1366" fmla="*/ 36020 h 1246888"/>
                <a:gd name="connsiteX4-1367" fmla="*/ 1030504 w 2546590"/>
                <a:gd name="connsiteY4-1368" fmla="*/ 58341 h 1246888"/>
                <a:gd name="connsiteX5-1369" fmla="*/ 856455 w 2546590"/>
                <a:gd name="connsiteY5-1370" fmla="*/ 42067 h 1246888"/>
                <a:gd name="connsiteX6-1371" fmla="*/ 687478 w 2546590"/>
                <a:gd name="connsiteY6-1372" fmla="*/ 92479 h 1246888"/>
                <a:gd name="connsiteX7-1373" fmla="*/ 0 w 2546590"/>
                <a:gd name="connsiteY7-1374" fmla="*/ 1018166 h 1246888"/>
                <a:gd name="connsiteX8-1375" fmla="*/ 217662 w 2546590"/>
                <a:gd name="connsiteY8-1376" fmla="*/ 1138730 h 1246888"/>
                <a:gd name="connsiteX9-1377" fmla="*/ 420484 w 2546590"/>
                <a:gd name="connsiteY9-1378" fmla="*/ 1191896 h 1246888"/>
                <a:gd name="connsiteX10-1379" fmla="*/ 784129 w 2546590"/>
                <a:gd name="connsiteY10-1380" fmla="*/ 1246888 h 1246888"/>
                <a:gd name="connsiteX11-1381" fmla="*/ 2546590 w 2546590"/>
                <a:gd name="connsiteY11-1382" fmla="*/ 930459 h 1246888"/>
                <a:gd name="connsiteX0-1383" fmla="*/ 2546590 w 2546590"/>
                <a:gd name="connsiteY0-1384" fmla="*/ 930459 h 1246888"/>
                <a:gd name="connsiteX1-1385" fmla="*/ 2536325 w 2546590"/>
                <a:gd name="connsiteY1-1386" fmla="*/ 844035 h 1246888"/>
                <a:gd name="connsiteX2-1387" fmla="*/ 1255108 w 2546590"/>
                <a:gd name="connsiteY2-1388" fmla="*/ 207 h 1246888"/>
                <a:gd name="connsiteX3-1389" fmla="*/ 1220892 w 2546590"/>
                <a:gd name="connsiteY3-1390" fmla="*/ 36020 h 1246888"/>
                <a:gd name="connsiteX4-1391" fmla="*/ 1030504 w 2546590"/>
                <a:gd name="connsiteY4-1392" fmla="*/ 58341 h 1246888"/>
                <a:gd name="connsiteX5-1393" fmla="*/ 856455 w 2546590"/>
                <a:gd name="connsiteY5-1394" fmla="*/ 42067 h 1246888"/>
                <a:gd name="connsiteX6-1395" fmla="*/ 687478 w 2546590"/>
                <a:gd name="connsiteY6-1396" fmla="*/ 92479 h 1246888"/>
                <a:gd name="connsiteX7-1397" fmla="*/ 0 w 2546590"/>
                <a:gd name="connsiteY7-1398" fmla="*/ 1018166 h 1246888"/>
                <a:gd name="connsiteX8-1399" fmla="*/ 217662 w 2546590"/>
                <a:gd name="connsiteY8-1400" fmla="*/ 1138730 h 1246888"/>
                <a:gd name="connsiteX9-1401" fmla="*/ 420484 w 2546590"/>
                <a:gd name="connsiteY9-1402" fmla="*/ 1191896 h 1246888"/>
                <a:gd name="connsiteX10-1403" fmla="*/ 784129 w 2546590"/>
                <a:gd name="connsiteY10-1404" fmla="*/ 1246888 h 1246888"/>
                <a:gd name="connsiteX11-1405" fmla="*/ 2546590 w 2546590"/>
                <a:gd name="connsiteY11-1406" fmla="*/ 930459 h 1246888"/>
                <a:gd name="connsiteX0-1407" fmla="*/ 2546590 w 2546590"/>
                <a:gd name="connsiteY0-1408" fmla="*/ 930459 h 1246888"/>
                <a:gd name="connsiteX1-1409" fmla="*/ 2536325 w 2546590"/>
                <a:gd name="connsiteY1-1410" fmla="*/ 844035 h 1246888"/>
                <a:gd name="connsiteX2-1411" fmla="*/ 1255108 w 2546590"/>
                <a:gd name="connsiteY2-1412" fmla="*/ 207 h 1246888"/>
                <a:gd name="connsiteX3-1413" fmla="*/ 1220892 w 2546590"/>
                <a:gd name="connsiteY3-1414" fmla="*/ 36020 h 1246888"/>
                <a:gd name="connsiteX4-1415" fmla="*/ 1030504 w 2546590"/>
                <a:gd name="connsiteY4-1416" fmla="*/ 58341 h 1246888"/>
                <a:gd name="connsiteX5-1417" fmla="*/ 856455 w 2546590"/>
                <a:gd name="connsiteY5-1418" fmla="*/ 42067 h 1246888"/>
                <a:gd name="connsiteX6-1419" fmla="*/ 687478 w 2546590"/>
                <a:gd name="connsiteY6-1420" fmla="*/ 92479 h 1246888"/>
                <a:gd name="connsiteX7-1421" fmla="*/ 0 w 2546590"/>
                <a:gd name="connsiteY7-1422" fmla="*/ 1018166 h 1246888"/>
                <a:gd name="connsiteX8-1423" fmla="*/ 217662 w 2546590"/>
                <a:gd name="connsiteY8-1424" fmla="*/ 1138730 h 1246888"/>
                <a:gd name="connsiteX9-1425" fmla="*/ 420484 w 2546590"/>
                <a:gd name="connsiteY9-1426" fmla="*/ 1191896 h 1246888"/>
                <a:gd name="connsiteX10-1427" fmla="*/ 784129 w 2546590"/>
                <a:gd name="connsiteY10-1428" fmla="*/ 1246888 h 1246888"/>
                <a:gd name="connsiteX11-1429" fmla="*/ 2546590 w 2546590"/>
                <a:gd name="connsiteY11-1430" fmla="*/ 930459 h 1246888"/>
                <a:gd name="connsiteX0-1431" fmla="*/ 2546590 w 2546590"/>
                <a:gd name="connsiteY0-1432" fmla="*/ 930459 h 1246888"/>
                <a:gd name="connsiteX1-1433" fmla="*/ 2536325 w 2546590"/>
                <a:gd name="connsiteY1-1434" fmla="*/ 844035 h 1246888"/>
                <a:gd name="connsiteX2-1435" fmla="*/ 1255108 w 2546590"/>
                <a:gd name="connsiteY2-1436" fmla="*/ 207 h 1246888"/>
                <a:gd name="connsiteX3-1437" fmla="*/ 1220892 w 2546590"/>
                <a:gd name="connsiteY3-1438" fmla="*/ 36020 h 1246888"/>
                <a:gd name="connsiteX4-1439" fmla="*/ 1030504 w 2546590"/>
                <a:gd name="connsiteY4-1440" fmla="*/ 58341 h 1246888"/>
                <a:gd name="connsiteX5-1441" fmla="*/ 856455 w 2546590"/>
                <a:gd name="connsiteY5-1442" fmla="*/ 42067 h 1246888"/>
                <a:gd name="connsiteX6-1443" fmla="*/ 687478 w 2546590"/>
                <a:gd name="connsiteY6-1444" fmla="*/ 92479 h 1246888"/>
                <a:gd name="connsiteX7-1445" fmla="*/ 0 w 2546590"/>
                <a:gd name="connsiteY7-1446" fmla="*/ 1018166 h 1246888"/>
                <a:gd name="connsiteX8-1447" fmla="*/ 217662 w 2546590"/>
                <a:gd name="connsiteY8-1448" fmla="*/ 1138730 h 1246888"/>
                <a:gd name="connsiteX9-1449" fmla="*/ 420484 w 2546590"/>
                <a:gd name="connsiteY9-1450" fmla="*/ 1191896 h 1246888"/>
                <a:gd name="connsiteX10-1451" fmla="*/ 784129 w 2546590"/>
                <a:gd name="connsiteY10-1452" fmla="*/ 1246888 h 1246888"/>
                <a:gd name="connsiteX11-1453" fmla="*/ 2546590 w 2546590"/>
                <a:gd name="connsiteY11-1454" fmla="*/ 930459 h 1246888"/>
                <a:gd name="connsiteX0-1455" fmla="*/ 2546590 w 2546590"/>
                <a:gd name="connsiteY0-1456" fmla="*/ 930459 h 1246888"/>
                <a:gd name="connsiteX1-1457" fmla="*/ 2536325 w 2546590"/>
                <a:gd name="connsiteY1-1458" fmla="*/ 844035 h 1246888"/>
                <a:gd name="connsiteX2-1459" fmla="*/ 1255108 w 2546590"/>
                <a:gd name="connsiteY2-1460" fmla="*/ 207 h 1246888"/>
                <a:gd name="connsiteX3-1461" fmla="*/ 1220892 w 2546590"/>
                <a:gd name="connsiteY3-1462" fmla="*/ 36020 h 1246888"/>
                <a:gd name="connsiteX4-1463" fmla="*/ 1030504 w 2546590"/>
                <a:gd name="connsiteY4-1464" fmla="*/ 58341 h 1246888"/>
                <a:gd name="connsiteX5-1465" fmla="*/ 856455 w 2546590"/>
                <a:gd name="connsiteY5-1466" fmla="*/ 42067 h 1246888"/>
                <a:gd name="connsiteX6-1467" fmla="*/ 687478 w 2546590"/>
                <a:gd name="connsiteY6-1468" fmla="*/ 92479 h 1246888"/>
                <a:gd name="connsiteX7-1469" fmla="*/ 703890 w 2546590"/>
                <a:gd name="connsiteY7-1470" fmla="*/ 261531 h 1246888"/>
                <a:gd name="connsiteX8-1471" fmla="*/ 0 w 2546590"/>
                <a:gd name="connsiteY8-1472" fmla="*/ 1018166 h 1246888"/>
                <a:gd name="connsiteX9-1473" fmla="*/ 217662 w 2546590"/>
                <a:gd name="connsiteY9-1474" fmla="*/ 1138730 h 1246888"/>
                <a:gd name="connsiteX10-1475" fmla="*/ 420484 w 2546590"/>
                <a:gd name="connsiteY10-1476" fmla="*/ 1191896 h 1246888"/>
                <a:gd name="connsiteX11-1477" fmla="*/ 784129 w 2546590"/>
                <a:gd name="connsiteY11-1478" fmla="*/ 1246888 h 1246888"/>
                <a:gd name="connsiteX12" fmla="*/ 2546590 w 2546590"/>
                <a:gd name="connsiteY12" fmla="*/ 930459 h 1246888"/>
                <a:gd name="connsiteX0-1479" fmla="*/ 2546590 w 2546590"/>
                <a:gd name="connsiteY0-1480" fmla="*/ 930459 h 1246888"/>
                <a:gd name="connsiteX1-1481" fmla="*/ 2536325 w 2546590"/>
                <a:gd name="connsiteY1-1482" fmla="*/ 844035 h 1246888"/>
                <a:gd name="connsiteX2-1483" fmla="*/ 1255108 w 2546590"/>
                <a:gd name="connsiteY2-1484" fmla="*/ 207 h 1246888"/>
                <a:gd name="connsiteX3-1485" fmla="*/ 1220892 w 2546590"/>
                <a:gd name="connsiteY3-1486" fmla="*/ 36020 h 1246888"/>
                <a:gd name="connsiteX4-1487" fmla="*/ 1030504 w 2546590"/>
                <a:gd name="connsiteY4-1488" fmla="*/ 58341 h 1246888"/>
                <a:gd name="connsiteX5-1489" fmla="*/ 856455 w 2546590"/>
                <a:gd name="connsiteY5-1490" fmla="*/ 42067 h 1246888"/>
                <a:gd name="connsiteX6-1491" fmla="*/ 687478 w 2546590"/>
                <a:gd name="connsiteY6-1492" fmla="*/ 92479 h 1246888"/>
                <a:gd name="connsiteX7-1493" fmla="*/ 582436 w 2546590"/>
                <a:gd name="connsiteY7-1494" fmla="*/ 146642 h 1246888"/>
                <a:gd name="connsiteX8-1495" fmla="*/ 0 w 2546590"/>
                <a:gd name="connsiteY8-1496" fmla="*/ 1018166 h 1246888"/>
                <a:gd name="connsiteX9-1497" fmla="*/ 217662 w 2546590"/>
                <a:gd name="connsiteY9-1498" fmla="*/ 1138730 h 1246888"/>
                <a:gd name="connsiteX10-1499" fmla="*/ 420484 w 2546590"/>
                <a:gd name="connsiteY10-1500" fmla="*/ 1191896 h 1246888"/>
                <a:gd name="connsiteX11-1501" fmla="*/ 784129 w 2546590"/>
                <a:gd name="connsiteY11-1502" fmla="*/ 1246888 h 1246888"/>
                <a:gd name="connsiteX12-1503" fmla="*/ 2546590 w 2546590"/>
                <a:gd name="connsiteY12-1504" fmla="*/ 930459 h 1246888"/>
                <a:gd name="connsiteX0-1505" fmla="*/ 2546590 w 2546590"/>
                <a:gd name="connsiteY0-1506" fmla="*/ 930459 h 1246888"/>
                <a:gd name="connsiteX1-1507" fmla="*/ 2536325 w 2546590"/>
                <a:gd name="connsiteY1-1508" fmla="*/ 844035 h 1246888"/>
                <a:gd name="connsiteX2-1509" fmla="*/ 1255108 w 2546590"/>
                <a:gd name="connsiteY2-1510" fmla="*/ 207 h 1246888"/>
                <a:gd name="connsiteX3-1511" fmla="*/ 1220892 w 2546590"/>
                <a:gd name="connsiteY3-1512" fmla="*/ 36020 h 1246888"/>
                <a:gd name="connsiteX4-1513" fmla="*/ 1030504 w 2546590"/>
                <a:gd name="connsiteY4-1514" fmla="*/ 58341 h 1246888"/>
                <a:gd name="connsiteX5-1515" fmla="*/ 856455 w 2546590"/>
                <a:gd name="connsiteY5-1516" fmla="*/ 42067 h 1246888"/>
                <a:gd name="connsiteX6-1517" fmla="*/ 687478 w 2546590"/>
                <a:gd name="connsiteY6-1518" fmla="*/ 92479 h 1246888"/>
                <a:gd name="connsiteX7-1519" fmla="*/ 582436 w 2546590"/>
                <a:gd name="connsiteY7-1520" fmla="*/ 146642 h 1246888"/>
                <a:gd name="connsiteX8-1521" fmla="*/ 0 w 2546590"/>
                <a:gd name="connsiteY8-1522" fmla="*/ 1018166 h 1246888"/>
                <a:gd name="connsiteX9-1523" fmla="*/ 217662 w 2546590"/>
                <a:gd name="connsiteY9-1524" fmla="*/ 1138730 h 1246888"/>
                <a:gd name="connsiteX10-1525" fmla="*/ 420484 w 2546590"/>
                <a:gd name="connsiteY10-1526" fmla="*/ 1191896 h 1246888"/>
                <a:gd name="connsiteX11-1527" fmla="*/ 784129 w 2546590"/>
                <a:gd name="connsiteY11-1528" fmla="*/ 1246888 h 1246888"/>
                <a:gd name="connsiteX12-1529" fmla="*/ 2546590 w 2546590"/>
                <a:gd name="connsiteY12-1530" fmla="*/ 930459 h 1246888"/>
                <a:gd name="connsiteX0-1531" fmla="*/ 2546590 w 2546590"/>
                <a:gd name="connsiteY0-1532" fmla="*/ 930459 h 1246888"/>
                <a:gd name="connsiteX1-1533" fmla="*/ 2536325 w 2546590"/>
                <a:gd name="connsiteY1-1534" fmla="*/ 844035 h 1246888"/>
                <a:gd name="connsiteX2-1535" fmla="*/ 1255108 w 2546590"/>
                <a:gd name="connsiteY2-1536" fmla="*/ 207 h 1246888"/>
                <a:gd name="connsiteX3-1537" fmla="*/ 1220892 w 2546590"/>
                <a:gd name="connsiteY3-1538" fmla="*/ 36020 h 1246888"/>
                <a:gd name="connsiteX4-1539" fmla="*/ 1030504 w 2546590"/>
                <a:gd name="connsiteY4-1540" fmla="*/ 58341 h 1246888"/>
                <a:gd name="connsiteX5-1541" fmla="*/ 856455 w 2546590"/>
                <a:gd name="connsiteY5-1542" fmla="*/ 42067 h 1246888"/>
                <a:gd name="connsiteX6-1543" fmla="*/ 687478 w 2546590"/>
                <a:gd name="connsiteY6-1544" fmla="*/ 92479 h 1246888"/>
                <a:gd name="connsiteX7-1545" fmla="*/ 582436 w 2546590"/>
                <a:gd name="connsiteY7-1546" fmla="*/ 146642 h 1246888"/>
                <a:gd name="connsiteX8-1547" fmla="*/ 0 w 2546590"/>
                <a:gd name="connsiteY8-1548" fmla="*/ 1018166 h 1246888"/>
                <a:gd name="connsiteX9-1549" fmla="*/ 217662 w 2546590"/>
                <a:gd name="connsiteY9-1550" fmla="*/ 1138730 h 1246888"/>
                <a:gd name="connsiteX10-1551" fmla="*/ 420484 w 2546590"/>
                <a:gd name="connsiteY10-1552" fmla="*/ 1191896 h 1246888"/>
                <a:gd name="connsiteX11-1553" fmla="*/ 784129 w 2546590"/>
                <a:gd name="connsiteY11-1554" fmla="*/ 1246888 h 1246888"/>
                <a:gd name="connsiteX12-1555" fmla="*/ 2546590 w 2546590"/>
                <a:gd name="connsiteY12-1556" fmla="*/ 930459 h 1246888"/>
                <a:gd name="connsiteX0-1557" fmla="*/ 2546590 w 2546590"/>
                <a:gd name="connsiteY0-1558" fmla="*/ 930459 h 1246888"/>
                <a:gd name="connsiteX1-1559" fmla="*/ 2536325 w 2546590"/>
                <a:gd name="connsiteY1-1560" fmla="*/ 844035 h 1246888"/>
                <a:gd name="connsiteX2-1561" fmla="*/ 1255108 w 2546590"/>
                <a:gd name="connsiteY2-1562" fmla="*/ 207 h 1246888"/>
                <a:gd name="connsiteX3-1563" fmla="*/ 1220892 w 2546590"/>
                <a:gd name="connsiteY3-1564" fmla="*/ 36020 h 1246888"/>
                <a:gd name="connsiteX4-1565" fmla="*/ 1030504 w 2546590"/>
                <a:gd name="connsiteY4-1566" fmla="*/ 58341 h 1246888"/>
                <a:gd name="connsiteX5-1567" fmla="*/ 856455 w 2546590"/>
                <a:gd name="connsiteY5-1568" fmla="*/ 42067 h 1246888"/>
                <a:gd name="connsiteX6-1569" fmla="*/ 687478 w 2546590"/>
                <a:gd name="connsiteY6-1570" fmla="*/ 92479 h 1246888"/>
                <a:gd name="connsiteX7-1571" fmla="*/ 582436 w 2546590"/>
                <a:gd name="connsiteY7-1572" fmla="*/ 146642 h 1246888"/>
                <a:gd name="connsiteX8-1573" fmla="*/ 533198 w 2546590"/>
                <a:gd name="connsiteY8-1574" fmla="*/ 323899 h 1246888"/>
                <a:gd name="connsiteX9-1575" fmla="*/ 0 w 2546590"/>
                <a:gd name="connsiteY9-1576" fmla="*/ 1018166 h 1246888"/>
                <a:gd name="connsiteX10-1577" fmla="*/ 217662 w 2546590"/>
                <a:gd name="connsiteY10-1578" fmla="*/ 1138730 h 1246888"/>
                <a:gd name="connsiteX11-1579" fmla="*/ 420484 w 2546590"/>
                <a:gd name="connsiteY11-1580" fmla="*/ 1191896 h 1246888"/>
                <a:gd name="connsiteX12-1581" fmla="*/ 784129 w 2546590"/>
                <a:gd name="connsiteY12-1582" fmla="*/ 1246888 h 1246888"/>
                <a:gd name="connsiteX13" fmla="*/ 2546590 w 2546590"/>
                <a:gd name="connsiteY13" fmla="*/ 930459 h 1246888"/>
                <a:gd name="connsiteX0-1583" fmla="*/ 2546590 w 2546590"/>
                <a:gd name="connsiteY0-1584" fmla="*/ 930459 h 1246888"/>
                <a:gd name="connsiteX1-1585" fmla="*/ 2536325 w 2546590"/>
                <a:gd name="connsiteY1-1586" fmla="*/ 844035 h 1246888"/>
                <a:gd name="connsiteX2-1587" fmla="*/ 1255108 w 2546590"/>
                <a:gd name="connsiteY2-1588" fmla="*/ 207 h 1246888"/>
                <a:gd name="connsiteX3-1589" fmla="*/ 1220892 w 2546590"/>
                <a:gd name="connsiteY3-1590" fmla="*/ 36020 h 1246888"/>
                <a:gd name="connsiteX4-1591" fmla="*/ 1030504 w 2546590"/>
                <a:gd name="connsiteY4-1592" fmla="*/ 58341 h 1246888"/>
                <a:gd name="connsiteX5-1593" fmla="*/ 856455 w 2546590"/>
                <a:gd name="connsiteY5-1594" fmla="*/ 42067 h 1246888"/>
                <a:gd name="connsiteX6-1595" fmla="*/ 687478 w 2546590"/>
                <a:gd name="connsiteY6-1596" fmla="*/ 92479 h 1246888"/>
                <a:gd name="connsiteX7-1597" fmla="*/ 582436 w 2546590"/>
                <a:gd name="connsiteY7-1598" fmla="*/ 146642 h 1246888"/>
                <a:gd name="connsiteX8-1599" fmla="*/ 424874 w 2546590"/>
                <a:gd name="connsiteY8-1600" fmla="*/ 263172 h 1246888"/>
                <a:gd name="connsiteX9-1601" fmla="*/ 0 w 2546590"/>
                <a:gd name="connsiteY9-1602" fmla="*/ 1018166 h 1246888"/>
                <a:gd name="connsiteX10-1603" fmla="*/ 217662 w 2546590"/>
                <a:gd name="connsiteY10-1604" fmla="*/ 1138730 h 1246888"/>
                <a:gd name="connsiteX11-1605" fmla="*/ 420484 w 2546590"/>
                <a:gd name="connsiteY11-1606" fmla="*/ 1191896 h 1246888"/>
                <a:gd name="connsiteX12-1607" fmla="*/ 784129 w 2546590"/>
                <a:gd name="connsiteY12-1608" fmla="*/ 1246888 h 1246888"/>
                <a:gd name="connsiteX13-1609" fmla="*/ 2546590 w 2546590"/>
                <a:gd name="connsiteY13-1610" fmla="*/ 930459 h 1246888"/>
                <a:gd name="connsiteX0-1611" fmla="*/ 2546590 w 2546590"/>
                <a:gd name="connsiteY0-1612" fmla="*/ 930459 h 1246888"/>
                <a:gd name="connsiteX1-1613" fmla="*/ 2536325 w 2546590"/>
                <a:gd name="connsiteY1-1614" fmla="*/ 844035 h 1246888"/>
                <a:gd name="connsiteX2-1615" fmla="*/ 1255108 w 2546590"/>
                <a:gd name="connsiteY2-1616" fmla="*/ 207 h 1246888"/>
                <a:gd name="connsiteX3-1617" fmla="*/ 1220892 w 2546590"/>
                <a:gd name="connsiteY3-1618" fmla="*/ 36020 h 1246888"/>
                <a:gd name="connsiteX4-1619" fmla="*/ 1030504 w 2546590"/>
                <a:gd name="connsiteY4-1620" fmla="*/ 58341 h 1246888"/>
                <a:gd name="connsiteX5-1621" fmla="*/ 856455 w 2546590"/>
                <a:gd name="connsiteY5-1622" fmla="*/ 42067 h 1246888"/>
                <a:gd name="connsiteX6-1623" fmla="*/ 687478 w 2546590"/>
                <a:gd name="connsiteY6-1624" fmla="*/ 92479 h 1246888"/>
                <a:gd name="connsiteX7-1625" fmla="*/ 582436 w 2546590"/>
                <a:gd name="connsiteY7-1626" fmla="*/ 146642 h 1246888"/>
                <a:gd name="connsiteX8-1627" fmla="*/ 424874 w 2546590"/>
                <a:gd name="connsiteY8-1628" fmla="*/ 263172 h 1246888"/>
                <a:gd name="connsiteX9-1629" fmla="*/ 0 w 2546590"/>
                <a:gd name="connsiteY9-1630" fmla="*/ 1018166 h 1246888"/>
                <a:gd name="connsiteX10-1631" fmla="*/ 217662 w 2546590"/>
                <a:gd name="connsiteY10-1632" fmla="*/ 1138730 h 1246888"/>
                <a:gd name="connsiteX11-1633" fmla="*/ 420484 w 2546590"/>
                <a:gd name="connsiteY11-1634" fmla="*/ 1191896 h 1246888"/>
                <a:gd name="connsiteX12-1635" fmla="*/ 784129 w 2546590"/>
                <a:gd name="connsiteY12-1636" fmla="*/ 1246888 h 1246888"/>
                <a:gd name="connsiteX13-1637" fmla="*/ 2546590 w 2546590"/>
                <a:gd name="connsiteY13-1638" fmla="*/ 930459 h 1246888"/>
                <a:gd name="connsiteX0-1639" fmla="*/ 2546590 w 2546590"/>
                <a:gd name="connsiteY0-1640" fmla="*/ 930459 h 1246888"/>
                <a:gd name="connsiteX1-1641" fmla="*/ 2536325 w 2546590"/>
                <a:gd name="connsiteY1-1642" fmla="*/ 844035 h 1246888"/>
                <a:gd name="connsiteX2-1643" fmla="*/ 1255108 w 2546590"/>
                <a:gd name="connsiteY2-1644" fmla="*/ 207 h 1246888"/>
                <a:gd name="connsiteX3-1645" fmla="*/ 1220892 w 2546590"/>
                <a:gd name="connsiteY3-1646" fmla="*/ 36020 h 1246888"/>
                <a:gd name="connsiteX4-1647" fmla="*/ 1030504 w 2546590"/>
                <a:gd name="connsiteY4-1648" fmla="*/ 58341 h 1246888"/>
                <a:gd name="connsiteX5-1649" fmla="*/ 856455 w 2546590"/>
                <a:gd name="connsiteY5-1650" fmla="*/ 42067 h 1246888"/>
                <a:gd name="connsiteX6-1651" fmla="*/ 687478 w 2546590"/>
                <a:gd name="connsiteY6-1652" fmla="*/ 92479 h 1246888"/>
                <a:gd name="connsiteX7-1653" fmla="*/ 570947 w 2546590"/>
                <a:gd name="connsiteY7-1654" fmla="*/ 149925 h 1246888"/>
                <a:gd name="connsiteX8-1655" fmla="*/ 424874 w 2546590"/>
                <a:gd name="connsiteY8-1656" fmla="*/ 263172 h 1246888"/>
                <a:gd name="connsiteX9-1657" fmla="*/ 0 w 2546590"/>
                <a:gd name="connsiteY9-1658" fmla="*/ 1018166 h 1246888"/>
                <a:gd name="connsiteX10-1659" fmla="*/ 217662 w 2546590"/>
                <a:gd name="connsiteY10-1660" fmla="*/ 1138730 h 1246888"/>
                <a:gd name="connsiteX11-1661" fmla="*/ 420484 w 2546590"/>
                <a:gd name="connsiteY11-1662" fmla="*/ 1191896 h 1246888"/>
                <a:gd name="connsiteX12-1663" fmla="*/ 784129 w 2546590"/>
                <a:gd name="connsiteY12-1664" fmla="*/ 1246888 h 1246888"/>
                <a:gd name="connsiteX13-1665" fmla="*/ 2546590 w 2546590"/>
                <a:gd name="connsiteY13-1666" fmla="*/ 930459 h 1246888"/>
                <a:gd name="connsiteX0-1667" fmla="*/ 2546590 w 2546590"/>
                <a:gd name="connsiteY0-1668" fmla="*/ 930459 h 1246888"/>
                <a:gd name="connsiteX1-1669" fmla="*/ 2536325 w 2546590"/>
                <a:gd name="connsiteY1-1670" fmla="*/ 844035 h 1246888"/>
                <a:gd name="connsiteX2-1671" fmla="*/ 1255108 w 2546590"/>
                <a:gd name="connsiteY2-1672" fmla="*/ 207 h 1246888"/>
                <a:gd name="connsiteX3-1673" fmla="*/ 1220892 w 2546590"/>
                <a:gd name="connsiteY3-1674" fmla="*/ 36020 h 1246888"/>
                <a:gd name="connsiteX4-1675" fmla="*/ 1030504 w 2546590"/>
                <a:gd name="connsiteY4-1676" fmla="*/ 58341 h 1246888"/>
                <a:gd name="connsiteX5-1677" fmla="*/ 856455 w 2546590"/>
                <a:gd name="connsiteY5-1678" fmla="*/ 42067 h 1246888"/>
                <a:gd name="connsiteX6-1679" fmla="*/ 687478 w 2546590"/>
                <a:gd name="connsiteY6-1680" fmla="*/ 92479 h 1246888"/>
                <a:gd name="connsiteX7-1681" fmla="*/ 570947 w 2546590"/>
                <a:gd name="connsiteY7-1682" fmla="*/ 149925 h 1246888"/>
                <a:gd name="connsiteX8-1683" fmla="*/ 424874 w 2546590"/>
                <a:gd name="connsiteY8-1684" fmla="*/ 263172 h 1246888"/>
                <a:gd name="connsiteX9-1685" fmla="*/ 0 w 2546590"/>
                <a:gd name="connsiteY9-1686" fmla="*/ 1018166 h 1246888"/>
                <a:gd name="connsiteX10-1687" fmla="*/ 217662 w 2546590"/>
                <a:gd name="connsiteY10-1688" fmla="*/ 1138730 h 1246888"/>
                <a:gd name="connsiteX11-1689" fmla="*/ 420484 w 2546590"/>
                <a:gd name="connsiteY11-1690" fmla="*/ 1191896 h 1246888"/>
                <a:gd name="connsiteX12-1691" fmla="*/ 784129 w 2546590"/>
                <a:gd name="connsiteY12-1692" fmla="*/ 1246888 h 1246888"/>
                <a:gd name="connsiteX13-1693" fmla="*/ 2546590 w 2546590"/>
                <a:gd name="connsiteY13-1694" fmla="*/ 930459 h 1246888"/>
                <a:gd name="connsiteX0-1695" fmla="*/ 2546590 w 2546590"/>
                <a:gd name="connsiteY0-1696" fmla="*/ 930459 h 1246888"/>
                <a:gd name="connsiteX1-1697" fmla="*/ 2536325 w 2546590"/>
                <a:gd name="connsiteY1-1698" fmla="*/ 844035 h 1246888"/>
                <a:gd name="connsiteX2-1699" fmla="*/ 1255108 w 2546590"/>
                <a:gd name="connsiteY2-1700" fmla="*/ 207 h 1246888"/>
                <a:gd name="connsiteX3-1701" fmla="*/ 1220892 w 2546590"/>
                <a:gd name="connsiteY3-1702" fmla="*/ 36020 h 1246888"/>
                <a:gd name="connsiteX4-1703" fmla="*/ 1030504 w 2546590"/>
                <a:gd name="connsiteY4-1704" fmla="*/ 58341 h 1246888"/>
                <a:gd name="connsiteX5-1705" fmla="*/ 856455 w 2546590"/>
                <a:gd name="connsiteY5-1706" fmla="*/ 42067 h 1246888"/>
                <a:gd name="connsiteX6-1707" fmla="*/ 687478 w 2546590"/>
                <a:gd name="connsiteY6-1708" fmla="*/ 92479 h 1246888"/>
                <a:gd name="connsiteX7-1709" fmla="*/ 570947 w 2546590"/>
                <a:gd name="connsiteY7-1710" fmla="*/ 149925 h 1246888"/>
                <a:gd name="connsiteX8-1711" fmla="*/ 424874 w 2546590"/>
                <a:gd name="connsiteY8-1712" fmla="*/ 263172 h 1246888"/>
                <a:gd name="connsiteX9-1713" fmla="*/ 0 w 2546590"/>
                <a:gd name="connsiteY9-1714" fmla="*/ 1018166 h 1246888"/>
                <a:gd name="connsiteX10-1715" fmla="*/ 217662 w 2546590"/>
                <a:gd name="connsiteY10-1716" fmla="*/ 1138730 h 1246888"/>
                <a:gd name="connsiteX11-1717" fmla="*/ 420484 w 2546590"/>
                <a:gd name="connsiteY11-1718" fmla="*/ 1191896 h 1246888"/>
                <a:gd name="connsiteX12-1719" fmla="*/ 784129 w 2546590"/>
                <a:gd name="connsiteY12-1720" fmla="*/ 1246888 h 1246888"/>
                <a:gd name="connsiteX13-1721" fmla="*/ 2546590 w 2546590"/>
                <a:gd name="connsiteY13-1722" fmla="*/ 930459 h 1246888"/>
                <a:gd name="connsiteX0-1723" fmla="*/ 2546590 w 2546590"/>
                <a:gd name="connsiteY0-1724" fmla="*/ 930459 h 1246888"/>
                <a:gd name="connsiteX1-1725" fmla="*/ 2536325 w 2546590"/>
                <a:gd name="connsiteY1-1726" fmla="*/ 844035 h 1246888"/>
                <a:gd name="connsiteX2-1727" fmla="*/ 1255108 w 2546590"/>
                <a:gd name="connsiteY2-1728" fmla="*/ 207 h 1246888"/>
                <a:gd name="connsiteX3-1729" fmla="*/ 1220892 w 2546590"/>
                <a:gd name="connsiteY3-1730" fmla="*/ 36020 h 1246888"/>
                <a:gd name="connsiteX4-1731" fmla="*/ 1030504 w 2546590"/>
                <a:gd name="connsiteY4-1732" fmla="*/ 58341 h 1246888"/>
                <a:gd name="connsiteX5-1733" fmla="*/ 856455 w 2546590"/>
                <a:gd name="connsiteY5-1734" fmla="*/ 42067 h 1246888"/>
                <a:gd name="connsiteX6-1735" fmla="*/ 687478 w 2546590"/>
                <a:gd name="connsiteY6-1736" fmla="*/ 92479 h 1246888"/>
                <a:gd name="connsiteX7-1737" fmla="*/ 570947 w 2546590"/>
                <a:gd name="connsiteY7-1738" fmla="*/ 149925 h 1246888"/>
                <a:gd name="connsiteX8-1739" fmla="*/ 424874 w 2546590"/>
                <a:gd name="connsiteY8-1740" fmla="*/ 263172 h 1246888"/>
                <a:gd name="connsiteX9-1741" fmla="*/ 0 w 2546590"/>
                <a:gd name="connsiteY9-1742" fmla="*/ 1018166 h 1246888"/>
                <a:gd name="connsiteX10-1743" fmla="*/ 217662 w 2546590"/>
                <a:gd name="connsiteY10-1744" fmla="*/ 1138730 h 1246888"/>
                <a:gd name="connsiteX11-1745" fmla="*/ 420484 w 2546590"/>
                <a:gd name="connsiteY11-1746" fmla="*/ 1191896 h 1246888"/>
                <a:gd name="connsiteX12-1747" fmla="*/ 784129 w 2546590"/>
                <a:gd name="connsiteY12-1748" fmla="*/ 1246888 h 1246888"/>
                <a:gd name="connsiteX13-1749" fmla="*/ 2546590 w 2546590"/>
                <a:gd name="connsiteY13-1750" fmla="*/ 930459 h 1246888"/>
                <a:gd name="connsiteX0-1751" fmla="*/ 2546590 w 2546590"/>
                <a:gd name="connsiteY0-1752" fmla="*/ 930459 h 1246888"/>
                <a:gd name="connsiteX1-1753" fmla="*/ 2536325 w 2546590"/>
                <a:gd name="connsiteY1-1754" fmla="*/ 844035 h 1246888"/>
                <a:gd name="connsiteX2-1755" fmla="*/ 1255108 w 2546590"/>
                <a:gd name="connsiteY2-1756" fmla="*/ 207 h 1246888"/>
                <a:gd name="connsiteX3-1757" fmla="*/ 1220892 w 2546590"/>
                <a:gd name="connsiteY3-1758" fmla="*/ 36020 h 1246888"/>
                <a:gd name="connsiteX4-1759" fmla="*/ 1030504 w 2546590"/>
                <a:gd name="connsiteY4-1760" fmla="*/ 58341 h 1246888"/>
                <a:gd name="connsiteX5-1761" fmla="*/ 856455 w 2546590"/>
                <a:gd name="connsiteY5-1762" fmla="*/ 42067 h 1246888"/>
                <a:gd name="connsiteX6-1763" fmla="*/ 687478 w 2546590"/>
                <a:gd name="connsiteY6-1764" fmla="*/ 92479 h 1246888"/>
                <a:gd name="connsiteX7-1765" fmla="*/ 570947 w 2546590"/>
                <a:gd name="connsiteY7-1766" fmla="*/ 149925 h 1246888"/>
                <a:gd name="connsiteX8-1767" fmla="*/ 424874 w 2546590"/>
                <a:gd name="connsiteY8-1768" fmla="*/ 263172 h 1246888"/>
                <a:gd name="connsiteX9-1769" fmla="*/ 0 w 2546590"/>
                <a:gd name="connsiteY9-1770" fmla="*/ 1018166 h 1246888"/>
                <a:gd name="connsiteX10-1771" fmla="*/ 217662 w 2546590"/>
                <a:gd name="connsiteY10-1772" fmla="*/ 1138730 h 1246888"/>
                <a:gd name="connsiteX11-1773" fmla="*/ 420484 w 2546590"/>
                <a:gd name="connsiteY11-1774" fmla="*/ 1191896 h 1246888"/>
                <a:gd name="connsiteX12-1775" fmla="*/ 784129 w 2546590"/>
                <a:gd name="connsiteY12-1776" fmla="*/ 1246888 h 1246888"/>
                <a:gd name="connsiteX13-1777" fmla="*/ 2546590 w 2546590"/>
                <a:gd name="connsiteY13-1778" fmla="*/ 930459 h 1246888"/>
                <a:gd name="connsiteX0-1779" fmla="*/ 2546590 w 2546590"/>
                <a:gd name="connsiteY0-1780" fmla="*/ 930459 h 1246888"/>
                <a:gd name="connsiteX1-1781" fmla="*/ 2536325 w 2546590"/>
                <a:gd name="connsiteY1-1782" fmla="*/ 844035 h 1246888"/>
                <a:gd name="connsiteX2-1783" fmla="*/ 1255108 w 2546590"/>
                <a:gd name="connsiteY2-1784" fmla="*/ 207 h 1246888"/>
                <a:gd name="connsiteX3-1785" fmla="*/ 1220892 w 2546590"/>
                <a:gd name="connsiteY3-1786" fmla="*/ 36020 h 1246888"/>
                <a:gd name="connsiteX4-1787" fmla="*/ 1030504 w 2546590"/>
                <a:gd name="connsiteY4-1788" fmla="*/ 58341 h 1246888"/>
                <a:gd name="connsiteX5-1789" fmla="*/ 856455 w 2546590"/>
                <a:gd name="connsiteY5-1790" fmla="*/ 42067 h 1246888"/>
                <a:gd name="connsiteX6-1791" fmla="*/ 687478 w 2546590"/>
                <a:gd name="connsiteY6-1792" fmla="*/ 92479 h 1246888"/>
                <a:gd name="connsiteX7-1793" fmla="*/ 570947 w 2546590"/>
                <a:gd name="connsiteY7-1794" fmla="*/ 149925 h 1246888"/>
                <a:gd name="connsiteX8-1795" fmla="*/ 424874 w 2546590"/>
                <a:gd name="connsiteY8-1796" fmla="*/ 263172 h 1246888"/>
                <a:gd name="connsiteX9-1797" fmla="*/ 393690 w 2546590"/>
                <a:gd name="connsiteY9-1798" fmla="*/ 463407 h 1246888"/>
                <a:gd name="connsiteX10-1799" fmla="*/ 0 w 2546590"/>
                <a:gd name="connsiteY10-1800" fmla="*/ 1018166 h 1246888"/>
                <a:gd name="connsiteX11-1801" fmla="*/ 217662 w 2546590"/>
                <a:gd name="connsiteY11-1802" fmla="*/ 1138730 h 1246888"/>
                <a:gd name="connsiteX12-1803" fmla="*/ 420484 w 2546590"/>
                <a:gd name="connsiteY12-1804" fmla="*/ 1191896 h 1246888"/>
                <a:gd name="connsiteX13-1805" fmla="*/ 784129 w 2546590"/>
                <a:gd name="connsiteY13-1806" fmla="*/ 1246888 h 1246888"/>
                <a:gd name="connsiteX14" fmla="*/ 2546590 w 2546590"/>
                <a:gd name="connsiteY14" fmla="*/ 930459 h 1246888"/>
                <a:gd name="connsiteX0-1807" fmla="*/ 2546590 w 2546590"/>
                <a:gd name="connsiteY0-1808" fmla="*/ 930459 h 1246888"/>
                <a:gd name="connsiteX1-1809" fmla="*/ 2536325 w 2546590"/>
                <a:gd name="connsiteY1-1810" fmla="*/ 844035 h 1246888"/>
                <a:gd name="connsiteX2-1811" fmla="*/ 1255108 w 2546590"/>
                <a:gd name="connsiteY2-1812" fmla="*/ 207 h 1246888"/>
                <a:gd name="connsiteX3-1813" fmla="*/ 1220892 w 2546590"/>
                <a:gd name="connsiteY3-1814" fmla="*/ 36020 h 1246888"/>
                <a:gd name="connsiteX4-1815" fmla="*/ 1030504 w 2546590"/>
                <a:gd name="connsiteY4-1816" fmla="*/ 58341 h 1246888"/>
                <a:gd name="connsiteX5-1817" fmla="*/ 856455 w 2546590"/>
                <a:gd name="connsiteY5-1818" fmla="*/ 42067 h 1246888"/>
                <a:gd name="connsiteX6-1819" fmla="*/ 687478 w 2546590"/>
                <a:gd name="connsiteY6-1820" fmla="*/ 92479 h 1246888"/>
                <a:gd name="connsiteX7-1821" fmla="*/ 570947 w 2546590"/>
                <a:gd name="connsiteY7-1822" fmla="*/ 149925 h 1246888"/>
                <a:gd name="connsiteX8-1823" fmla="*/ 424874 w 2546590"/>
                <a:gd name="connsiteY8-1824" fmla="*/ 263172 h 1246888"/>
                <a:gd name="connsiteX9-1825" fmla="*/ 328039 w 2546590"/>
                <a:gd name="connsiteY9-1826" fmla="*/ 358366 h 1246888"/>
                <a:gd name="connsiteX10-1827" fmla="*/ 0 w 2546590"/>
                <a:gd name="connsiteY10-1828" fmla="*/ 1018166 h 1246888"/>
                <a:gd name="connsiteX11-1829" fmla="*/ 217662 w 2546590"/>
                <a:gd name="connsiteY11-1830" fmla="*/ 1138730 h 1246888"/>
                <a:gd name="connsiteX12-1831" fmla="*/ 420484 w 2546590"/>
                <a:gd name="connsiteY12-1832" fmla="*/ 1191896 h 1246888"/>
                <a:gd name="connsiteX13-1833" fmla="*/ 784129 w 2546590"/>
                <a:gd name="connsiteY13-1834" fmla="*/ 1246888 h 1246888"/>
                <a:gd name="connsiteX14-1835" fmla="*/ 2546590 w 2546590"/>
                <a:gd name="connsiteY14-1836" fmla="*/ 930459 h 1246888"/>
                <a:gd name="connsiteX0-1837" fmla="*/ 2546590 w 2546590"/>
                <a:gd name="connsiteY0-1838" fmla="*/ 930459 h 1246888"/>
                <a:gd name="connsiteX1-1839" fmla="*/ 2536325 w 2546590"/>
                <a:gd name="connsiteY1-1840" fmla="*/ 844035 h 1246888"/>
                <a:gd name="connsiteX2-1841" fmla="*/ 1255108 w 2546590"/>
                <a:gd name="connsiteY2-1842" fmla="*/ 207 h 1246888"/>
                <a:gd name="connsiteX3-1843" fmla="*/ 1220892 w 2546590"/>
                <a:gd name="connsiteY3-1844" fmla="*/ 36020 h 1246888"/>
                <a:gd name="connsiteX4-1845" fmla="*/ 1030504 w 2546590"/>
                <a:gd name="connsiteY4-1846" fmla="*/ 58341 h 1246888"/>
                <a:gd name="connsiteX5-1847" fmla="*/ 856455 w 2546590"/>
                <a:gd name="connsiteY5-1848" fmla="*/ 42067 h 1246888"/>
                <a:gd name="connsiteX6-1849" fmla="*/ 687478 w 2546590"/>
                <a:gd name="connsiteY6-1850" fmla="*/ 92479 h 1246888"/>
                <a:gd name="connsiteX7-1851" fmla="*/ 570947 w 2546590"/>
                <a:gd name="connsiteY7-1852" fmla="*/ 149925 h 1246888"/>
                <a:gd name="connsiteX8-1853" fmla="*/ 424874 w 2546590"/>
                <a:gd name="connsiteY8-1854" fmla="*/ 263172 h 1246888"/>
                <a:gd name="connsiteX9-1855" fmla="*/ 328039 w 2546590"/>
                <a:gd name="connsiteY9-1856" fmla="*/ 358366 h 1246888"/>
                <a:gd name="connsiteX10-1857" fmla="*/ 0 w 2546590"/>
                <a:gd name="connsiteY10-1858" fmla="*/ 1018166 h 1246888"/>
                <a:gd name="connsiteX11-1859" fmla="*/ 217662 w 2546590"/>
                <a:gd name="connsiteY11-1860" fmla="*/ 1138730 h 1246888"/>
                <a:gd name="connsiteX12-1861" fmla="*/ 420484 w 2546590"/>
                <a:gd name="connsiteY12-1862" fmla="*/ 1191896 h 1246888"/>
                <a:gd name="connsiteX13-1863" fmla="*/ 784129 w 2546590"/>
                <a:gd name="connsiteY13-1864" fmla="*/ 1246888 h 1246888"/>
                <a:gd name="connsiteX14-1865" fmla="*/ 2546590 w 2546590"/>
                <a:gd name="connsiteY14-1866" fmla="*/ 930459 h 1246888"/>
                <a:gd name="connsiteX0-1867" fmla="*/ 2546590 w 2546590"/>
                <a:gd name="connsiteY0-1868" fmla="*/ 930459 h 1246888"/>
                <a:gd name="connsiteX1-1869" fmla="*/ 2536325 w 2546590"/>
                <a:gd name="connsiteY1-1870" fmla="*/ 844035 h 1246888"/>
                <a:gd name="connsiteX2-1871" fmla="*/ 1255108 w 2546590"/>
                <a:gd name="connsiteY2-1872" fmla="*/ 207 h 1246888"/>
                <a:gd name="connsiteX3-1873" fmla="*/ 1220892 w 2546590"/>
                <a:gd name="connsiteY3-1874" fmla="*/ 36020 h 1246888"/>
                <a:gd name="connsiteX4-1875" fmla="*/ 1030504 w 2546590"/>
                <a:gd name="connsiteY4-1876" fmla="*/ 58341 h 1246888"/>
                <a:gd name="connsiteX5-1877" fmla="*/ 856455 w 2546590"/>
                <a:gd name="connsiteY5-1878" fmla="*/ 42067 h 1246888"/>
                <a:gd name="connsiteX6-1879" fmla="*/ 687478 w 2546590"/>
                <a:gd name="connsiteY6-1880" fmla="*/ 92479 h 1246888"/>
                <a:gd name="connsiteX7-1881" fmla="*/ 570947 w 2546590"/>
                <a:gd name="connsiteY7-1882" fmla="*/ 149925 h 1246888"/>
                <a:gd name="connsiteX8-1883" fmla="*/ 424874 w 2546590"/>
                <a:gd name="connsiteY8-1884" fmla="*/ 263172 h 1246888"/>
                <a:gd name="connsiteX9-1885" fmla="*/ 328039 w 2546590"/>
                <a:gd name="connsiteY9-1886" fmla="*/ 358366 h 1246888"/>
                <a:gd name="connsiteX10-1887" fmla="*/ 0 w 2546590"/>
                <a:gd name="connsiteY10-1888" fmla="*/ 1018166 h 1246888"/>
                <a:gd name="connsiteX11-1889" fmla="*/ 217662 w 2546590"/>
                <a:gd name="connsiteY11-1890" fmla="*/ 1138730 h 1246888"/>
                <a:gd name="connsiteX12-1891" fmla="*/ 420484 w 2546590"/>
                <a:gd name="connsiteY12-1892" fmla="*/ 1191896 h 1246888"/>
                <a:gd name="connsiteX13-1893" fmla="*/ 784129 w 2546590"/>
                <a:gd name="connsiteY13-1894" fmla="*/ 1246888 h 1246888"/>
                <a:gd name="connsiteX14-1895" fmla="*/ 2546590 w 2546590"/>
                <a:gd name="connsiteY14-1896" fmla="*/ 930459 h 1246888"/>
                <a:gd name="connsiteX0-1897" fmla="*/ 2546590 w 2546590"/>
                <a:gd name="connsiteY0-1898" fmla="*/ 930459 h 1246888"/>
                <a:gd name="connsiteX1-1899" fmla="*/ 2536325 w 2546590"/>
                <a:gd name="connsiteY1-1900" fmla="*/ 844035 h 1246888"/>
                <a:gd name="connsiteX2-1901" fmla="*/ 1255108 w 2546590"/>
                <a:gd name="connsiteY2-1902" fmla="*/ 207 h 1246888"/>
                <a:gd name="connsiteX3-1903" fmla="*/ 1220892 w 2546590"/>
                <a:gd name="connsiteY3-1904" fmla="*/ 36020 h 1246888"/>
                <a:gd name="connsiteX4-1905" fmla="*/ 1030504 w 2546590"/>
                <a:gd name="connsiteY4-1906" fmla="*/ 58341 h 1246888"/>
                <a:gd name="connsiteX5-1907" fmla="*/ 856455 w 2546590"/>
                <a:gd name="connsiteY5-1908" fmla="*/ 42067 h 1246888"/>
                <a:gd name="connsiteX6-1909" fmla="*/ 687478 w 2546590"/>
                <a:gd name="connsiteY6-1910" fmla="*/ 92479 h 1246888"/>
                <a:gd name="connsiteX7-1911" fmla="*/ 570947 w 2546590"/>
                <a:gd name="connsiteY7-1912" fmla="*/ 149925 h 1246888"/>
                <a:gd name="connsiteX8-1913" fmla="*/ 424874 w 2546590"/>
                <a:gd name="connsiteY8-1914" fmla="*/ 263172 h 1246888"/>
                <a:gd name="connsiteX9-1915" fmla="*/ 328039 w 2546590"/>
                <a:gd name="connsiteY9-1916" fmla="*/ 358366 h 1246888"/>
                <a:gd name="connsiteX10-1917" fmla="*/ 0 w 2546590"/>
                <a:gd name="connsiteY10-1918" fmla="*/ 1018166 h 1246888"/>
                <a:gd name="connsiteX11-1919" fmla="*/ 217662 w 2546590"/>
                <a:gd name="connsiteY11-1920" fmla="*/ 1138730 h 1246888"/>
                <a:gd name="connsiteX12-1921" fmla="*/ 420484 w 2546590"/>
                <a:gd name="connsiteY12-1922" fmla="*/ 1191896 h 1246888"/>
                <a:gd name="connsiteX13-1923" fmla="*/ 784129 w 2546590"/>
                <a:gd name="connsiteY13-1924" fmla="*/ 1246888 h 1246888"/>
                <a:gd name="connsiteX14-1925" fmla="*/ 2546590 w 2546590"/>
                <a:gd name="connsiteY14-1926" fmla="*/ 930459 h 1246888"/>
                <a:gd name="connsiteX0-1927" fmla="*/ 2546590 w 2546590"/>
                <a:gd name="connsiteY0-1928" fmla="*/ 930459 h 1246888"/>
                <a:gd name="connsiteX1-1929" fmla="*/ 2536325 w 2546590"/>
                <a:gd name="connsiteY1-1930" fmla="*/ 844035 h 1246888"/>
                <a:gd name="connsiteX2-1931" fmla="*/ 1255108 w 2546590"/>
                <a:gd name="connsiteY2-1932" fmla="*/ 207 h 1246888"/>
                <a:gd name="connsiteX3-1933" fmla="*/ 1220892 w 2546590"/>
                <a:gd name="connsiteY3-1934" fmla="*/ 36020 h 1246888"/>
                <a:gd name="connsiteX4-1935" fmla="*/ 1030504 w 2546590"/>
                <a:gd name="connsiteY4-1936" fmla="*/ 58341 h 1246888"/>
                <a:gd name="connsiteX5-1937" fmla="*/ 856455 w 2546590"/>
                <a:gd name="connsiteY5-1938" fmla="*/ 42067 h 1246888"/>
                <a:gd name="connsiteX6-1939" fmla="*/ 687478 w 2546590"/>
                <a:gd name="connsiteY6-1940" fmla="*/ 92479 h 1246888"/>
                <a:gd name="connsiteX7-1941" fmla="*/ 570947 w 2546590"/>
                <a:gd name="connsiteY7-1942" fmla="*/ 149925 h 1246888"/>
                <a:gd name="connsiteX8-1943" fmla="*/ 424874 w 2546590"/>
                <a:gd name="connsiteY8-1944" fmla="*/ 263172 h 1246888"/>
                <a:gd name="connsiteX9-1945" fmla="*/ 328039 w 2546590"/>
                <a:gd name="connsiteY9-1946" fmla="*/ 358366 h 1246888"/>
                <a:gd name="connsiteX10-1947" fmla="*/ 351016 w 2546590"/>
                <a:gd name="connsiteY10-1948" fmla="*/ 501157 h 1246888"/>
                <a:gd name="connsiteX11-1949" fmla="*/ 0 w 2546590"/>
                <a:gd name="connsiteY11-1950" fmla="*/ 1018166 h 1246888"/>
                <a:gd name="connsiteX12-1951" fmla="*/ 217662 w 2546590"/>
                <a:gd name="connsiteY12-1952" fmla="*/ 1138730 h 1246888"/>
                <a:gd name="connsiteX13-1953" fmla="*/ 420484 w 2546590"/>
                <a:gd name="connsiteY13-1954" fmla="*/ 1191896 h 1246888"/>
                <a:gd name="connsiteX14-1955" fmla="*/ 784129 w 2546590"/>
                <a:gd name="connsiteY14-1956" fmla="*/ 1246888 h 1246888"/>
                <a:gd name="connsiteX15" fmla="*/ 2546590 w 2546590"/>
                <a:gd name="connsiteY15" fmla="*/ 930459 h 1246888"/>
                <a:gd name="connsiteX0-1957" fmla="*/ 2546590 w 2546590"/>
                <a:gd name="connsiteY0-1958" fmla="*/ 930459 h 1246888"/>
                <a:gd name="connsiteX1-1959" fmla="*/ 2536325 w 2546590"/>
                <a:gd name="connsiteY1-1960" fmla="*/ 844035 h 1246888"/>
                <a:gd name="connsiteX2-1961" fmla="*/ 1255108 w 2546590"/>
                <a:gd name="connsiteY2-1962" fmla="*/ 207 h 1246888"/>
                <a:gd name="connsiteX3-1963" fmla="*/ 1220892 w 2546590"/>
                <a:gd name="connsiteY3-1964" fmla="*/ 36020 h 1246888"/>
                <a:gd name="connsiteX4-1965" fmla="*/ 1030504 w 2546590"/>
                <a:gd name="connsiteY4-1966" fmla="*/ 58341 h 1246888"/>
                <a:gd name="connsiteX5-1967" fmla="*/ 856455 w 2546590"/>
                <a:gd name="connsiteY5-1968" fmla="*/ 42067 h 1246888"/>
                <a:gd name="connsiteX6-1969" fmla="*/ 687478 w 2546590"/>
                <a:gd name="connsiteY6-1970" fmla="*/ 92479 h 1246888"/>
                <a:gd name="connsiteX7-1971" fmla="*/ 570947 w 2546590"/>
                <a:gd name="connsiteY7-1972" fmla="*/ 149925 h 1246888"/>
                <a:gd name="connsiteX8-1973" fmla="*/ 424874 w 2546590"/>
                <a:gd name="connsiteY8-1974" fmla="*/ 263172 h 1246888"/>
                <a:gd name="connsiteX9-1975" fmla="*/ 328039 w 2546590"/>
                <a:gd name="connsiteY9-1976" fmla="*/ 358366 h 1246888"/>
                <a:gd name="connsiteX10-1977" fmla="*/ 229562 w 2546590"/>
                <a:gd name="connsiteY10-1978" fmla="*/ 471614 h 1246888"/>
                <a:gd name="connsiteX11-1979" fmla="*/ 0 w 2546590"/>
                <a:gd name="connsiteY11-1980" fmla="*/ 1018166 h 1246888"/>
                <a:gd name="connsiteX12-1981" fmla="*/ 217662 w 2546590"/>
                <a:gd name="connsiteY12-1982" fmla="*/ 1138730 h 1246888"/>
                <a:gd name="connsiteX13-1983" fmla="*/ 420484 w 2546590"/>
                <a:gd name="connsiteY13-1984" fmla="*/ 1191896 h 1246888"/>
                <a:gd name="connsiteX14-1985" fmla="*/ 784129 w 2546590"/>
                <a:gd name="connsiteY14-1986" fmla="*/ 1246888 h 1246888"/>
                <a:gd name="connsiteX15-1987" fmla="*/ 2546590 w 2546590"/>
                <a:gd name="connsiteY15-1988" fmla="*/ 930459 h 1246888"/>
                <a:gd name="connsiteX0-1989" fmla="*/ 2546590 w 2546590"/>
                <a:gd name="connsiteY0-1990" fmla="*/ 930459 h 1246888"/>
                <a:gd name="connsiteX1-1991" fmla="*/ 2536325 w 2546590"/>
                <a:gd name="connsiteY1-1992" fmla="*/ 844035 h 1246888"/>
                <a:gd name="connsiteX2-1993" fmla="*/ 1255108 w 2546590"/>
                <a:gd name="connsiteY2-1994" fmla="*/ 207 h 1246888"/>
                <a:gd name="connsiteX3-1995" fmla="*/ 1220892 w 2546590"/>
                <a:gd name="connsiteY3-1996" fmla="*/ 36020 h 1246888"/>
                <a:gd name="connsiteX4-1997" fmla="*/ 1030504 w 2546590"/>
                <a:gd name="connsiteY4-1998" fmla="*/ 58341 h 1246888"/>
                <a:gd name="connsiteX5-1999" fmla="*/ 856455 w 2546590"/>
                <a:gd name="connsiteY5-2000" fmla="*/ 42067 h 1246888"/>
                <a:gd name="connsiteX6-2001" fmla="*/ 687478 w 2546590"/>
                <a:gd name="connsiteY6-2002" fmla="*/ 92479 h 1246888"/>
                <a:gd name="connsiteX7-2003" fmla="*/ 570947 w 2546590"/>
                <a:gd name="connsiteY7-2004" fmla="*/ 149925 h 1246888"/>
                <a:gd name="connsiteX8-2005" fmla="*/ 424874 w 2546590"/>
                <a:gd name="connsiteY8-2006" fmla="*/ 263172 h 1246888"/>
                <a:gd name="connsiteX9-2007" fmla="*/ 328039 w 2546590"/>
                <a:gd name="connsiteY9-2008" fmla="*/ 358366 h 1246888"/>
                <a:gd name="connsiteX10-2009" fmla="*/ 229562 w 2546590"/>
                <a:gd name="connsiteY10-2010" fmla="*/ 471614 h 1246888"/>
                <a:gd name="connsiteX11-2011" fmla="*/ 0 w 2546590"/>
                <a:gd name="connsiteY11-2012" fmla="*/ 1018166 h 1246888"/>
                <a:gd name="connsiteX12-2013" fmla="*/ 217662 w 2546590"/>
                <a:gd name="connsiteY12-2014" fmla="*/ 1138730 h 1246888"/>
                <a:gd name="connsiteX13-2015" fmla="*/ 420484 w 2546590"/>
                <a:gd name="connsiteY13-2016" fmla="*/ 1191896 h 1246888"/>
                <a:gd name="connsiteX14-2017" fmla="*/ 784129 w 2546590"/>
                <a:gd name="connsiteY14-2018" fmla="*/ 1246888 h 1246888"/>
                <a:gd name="connsiteX15-2019" fmla="*/ 2546590 w 2546590"/>
                <a:gd name="connsiteY15-2020" fmla="*/ 930459 h 1246888"/>
                <a:gd name="connsiteX0-2021" fmla="*/ 2546590 w 2546590"/>
                <a:gd name="connsiteY0-2022" fmla="*/ 930459 h 1246888"/>
                <a:gd name="connsiteX1-2023" fmla="*/ 2536325 w 2546590"/>
                <a:gd name="connsiteY1-2024" fmla="*/ 844035 h 1246888"/>
                <a:gd name="connsiteX2-2025" fmla="*/ 1255108 w 2546590"/>
                <a:gd name="connsiteY2-2026" fmla="*/ 207 h 1246888"/>
                <a:gd name="connsiteX3-2027" fmla="*/ 1220892 w 2546590"/>
                <a:gd name="connsiteY3-2028" fmla="*/ 36020 h 1246888"/>
                <a:gd name="connsiteX4-2029" fmla="*/ 1030504 w 2546590"/>
                <a:gd name="connsiteY4-2030" fmla="*/ 58341 h 1246888"/>
                <a:gd name="connsiteX5-2031" fmla="*/ 856455 w 2546590"/>
                <a:gd name="connsiteY5-2032" fmla="*/ 42067 h 1246888"/>
                <a:gd name="connsiteX6-2033" fmla="*/ 687478 w 2546590"/>
                <a:gd name="connsiteY6-2034" fmla="*/ 92479 h 1246888"/>
                <a:gd name="connsiteX7-2035" fmla="*/ 570947 w 2546590"/>
                <a:gd name="connsiteY7-2036" fmla="*/ 149925 h 1246888"/>
                <a:gd name="connsiteX8-2037" fmla="*/ 424874 w 2546590"/>
                <a:gd name="connsiteY8-2038" fmla="*/ 263172 h 1246888"/>
                <a:gd name="connsiteX9-2039" fmla="*/ 328039 w 2546590"/>
                <a:gd name="connsiteY9-2040" fmla="*/ 358366 h 1246888"/>
                <a:gd name="connsiteX10-2041" fmla="*/ 229562 w 2546590"/>
                <a:gd name="connsiteY10-2042" fmla="*/ 471614 h 1246888"/>
                <a:gd name="connsiteX11-2043" fmla="*/ 0 w 2546590"/>
                <a:gd name="connsiteY11-2044" fmla="*/ 1018166 h 1246888"/>
                <a:gd name="connsiteX12-2045" fmla="*/ 217662 w 2546590"/>
                <a:gd name="connsiteY12-2046" fmla="*/ 1138730 h 1246888"/>
                <a:gd name="connsiteX13-2047" fmla="*/ 420484 w 2546590"/>
                <a:gd name="connsiteY13-2048" fmla="*/ 1191896 h 1246888"/>
                <a:gd name="connsiteX14-2049" fmla="*/ 784129 w 2546590"/>
                <a:gd name="connsiteY14-2050" fmla="*/ 1246888 h 1246888"/>
                <a:gd name="connsiteX15-2051" fmla="*/ 2546590 w 2546590"/>
                <a:gd name="connsiteY15-2052" fmla="*/ 930459 h 1246888"/>
                <a:gd name="connsiteX0-2053" fmla="*/ 2546590 w 2546590"/>
                <a:gd name="connsiteY0-2054" fmla="*/ 930459 h 1246888"/>
                <a:gd name="connsiteX1-2055" fmla="*/ 2536325 w 2546590"/>
                <a:gd name="connsiteY1-2056" fmla="*/ 844035 h 1246888"/>
                <a:gd name="connsiteX2-2057" fmla="*/ 1255108 w 2546590"/>
                <a:gd name="connsiteY2-2058" fmla="*/ 207 h 1246888"/>
                <a:gd name="connsiteX3-2059" fmla="*/ 1220892 w 2546590"/>
                <a:gd name="connsiteY3-2060" fmla="*/ 36020 h 1246888"/>
                <a:gd name="connsiteX4-2061" fmla="*/ 1030504 w 2546590"/>
                <a:gd name="connsiteY4-2062" fmla="*/ 58341 h 1246888"/>
                <a:gd name="connsiteX5-2063" fmla="*/ 856455 w 2546590"/>
                <a:gd name="connsiteY5-2064" fmla="*/ 42067 h 1246888"/>
                <a:gd name="connsiteX6-2065" fmla="*/ 687478 w 2546590"/>
                <a:gd name="connsiteY6-2066" fmla="*/ 92479 h 1246888"/>
                <a:gd name="connsiteX7-2067" fmla="*/ 570947 w 2546590"/>
                <a:gd name="connsiteY7-2068" fmla="*/ 149925 h 1246888"/>
                <a:gd name="connsiteX8-2069" fmla="*/ 424874 w 2546590"/>
                <a:gd name="connsiteY8-2070" fmla="*/ 263172 h 1246888"/>
                <a:gd name="connsiteX9-2071" fmla="*/ 328039 w 2546590"/>
                <a:gd name="connsiteY9-2072" fmla="*/ 358366 h 1246888"/>
                <a:gd name="connsiteX10-2073" fmla="*/ 229562 w 2546590"/>
                <a:gd name="connsiteY10-2074" fmla="*/ 471614 h 1246888"/>
                <a:gd name="connsiteX11-2075" fmla="*/ 0 w 2546590"/>
                <a:gd name="connsiteY11-2076" fmla="*/ 1018166 h 1246888"/>
                <a:gd name="connsiteX12-2077" fmla="*/ 217662 w 2546590"/>
                <a:gd name="connsiteY12-2078" fmla="*/ 1138730 h 1246888"/>
                <a:gd name="connsiteX13-2079" fmla="*/ 420484 w 2546590"/>
                <a:gd name="connsiteY13-2080" fmla="*/ 1191896 h 1246888"/>
                <a:gd name="connsiteX14-2081" fmla="*/ 784129 w 2546590"/>
                <a:gd name="connsiteY14-2082" fmla="*/ 1246888 h 1246888"/>
                <a:gd name="connsiteX15-2083" fmla="*/ 2546590 w 2546590"/>
                <a:gd name="connsiteY15-2084" fmla="*/ 930459 h 1246888"/>
                <a:gd name="connsiteX0-2085" fmla="*/ 2546592 w 2546592"/>
                <a:gd name="connsiteY0-2086" fmla="*/ 930459 h 1246888"/>
                <a:gd name="connsiteX1-2087" fmla="*/ 2536327 w 2546592"/>
                <a:gd name="connsiteY1-2088" fmla="*/ 844035 h 1246888"/>
                <a:gd name="connsiteX2-2089" fmla="*/ 1255110 w 2546592"/>
                <a:gd name="connsiteY2-2090" fmla="*/ 207 h 1246888"/>
                <a:gd name="connsiteX3-2091" fmla="*/ 1220894 w 2546592"/>
                <a:gd name="connsiteY3-2092" fmla="*/ 36020 h 1246888"/>
                <a:gd name="connsiteX4-2093" fmla="*/ 1030506 w 2546592"/>
                <a:gd name="connsiteY4-2094" fmla="*/ 58341 h 1246888"/>
                <a:gd name="connsiteX5-2095" fmla="*/ 856457 w 2546592"/>
                <a:gd name="connsiteY5-2096" fmla="*/ 42067 h 1246888"/>
                <a:gd name="connsiteX6-2097" fmla="*/ 687480 w 2546592"/>
                <a:gd name="connsiteY6-2098" fmla="*/ 92479 h 1246888"/>
                <a:gd name="connsiteX7-2099" fmla="*/ 570949 w 2546592"/>
                <a:gd name="connsiteY7-2100" fmla="*/ 149925 h 1246888"/>
                <a:gd name="connsiteX8-2101" fmla="*/ 424876 w 2546592"/>
                <a:gd name="connsiteY8-2102" fmla="*/ 263172 h 1246888"/>
                <a:gd name="connsiteX9-2103" fmla="*/ 328041 w 2546592"/>
                <a:gd name="connsiteY9-2104" fmla="*/ 358366 h 1246888"/>
                <a:gd name="connsiteX10-2105" fmla="*/ 229564 w 2546592"/>
                <a:gd name="connsiteY10-2106" fmla="*/ 471614 h 1246888"/>
                <a:gd name="connsiteX11-2107" fmla="*/ 213151 w 2546592"/>
                <a:gd name="connsiteY11-2108" fmla="*/ 691544 h 1246888"/>
                <a:gd name="connsiteX12-2109" fmla="*/ 2 w 2546592"/>
                <a:gd name="connsiteY12-2110" fmla="*/ 1018166 h 1246888"/>
                <a:gd name="connsiteX13-2111" fmla="*/ 217664 w 2546592"/>
                <a:gd name="connsiteY13-2112" fmla="*/ 1138730 h 1246888"/>
                <a:gd name="connsiteX14-2113" fmla="*/ 420486 w 2546592"/>
                <a:gd name="connsiteY14-2114" fmla="*/ 1191896 h 1246888"/>
                <a:gd name="connsiteX15-2115" fmla="*/ 784131 w 2546592"/>
                <a:gd name="connsiteY15-2116" fmla="*/ 1246888 h 1246888"/>
                <a:gd name="connsiteX16" fmla="*/ 2546592 w 2546592"/>
                <a:gd name="connsiteY16" fmla="*/ 930459 h 1246888"/>
                <a:gd name="connsiteX0-2117" fmla="*/ 2546597 w 2546597"/>
                <a:gd name="connsiteY0-2118" fmla="*/ 930459 h 1246888"/>
                <a:gd name="connsiteX1-2119" fmla="*/ 2536332 w 2546597"/>
                <a:gd name="connsiteY1-2120" fmla="*/ 844035 h 1246888"/>
                <a:gd name="connsiteX2-2121" fmla="*/ 1255115 w 2546597"/>
                <a:gd name="connsiteY2-2122" fmla="*/ 207 h 1246888"/>
                <a:gd name="connsiteX3-2123" fmla="*/ 1220899 w 2546597"/>
                <a:gd name="connsiteY3-2124" fmla="*/ 36020 h 1246888"/>
                <a:gd name="connsiteX4-2125" fmla="*/ 1030511 w 2546597"/>
                <a:gd name="connsiteY4-2126" fmla="*/ 58341 h 1246888"/>
                <a:gd name="connsiteX5-2127" fmla="*/ 856462 w 2546597"/>
                <a:gd name="connsiteY5-2128" fmla="*/ 42067 h 1246888"/>
                <a:gd name="connsiteX6-2129" fmla="*/ 687485 w 2546597"/>
                <a:gd name="connsiteY6-2130" fmla="*/ 92479 h 1246888"/>
                <a:gd name="connsiteX7-2131" fmla="*/ 570954 w 2546597"/>
                <a:gd name="connsiteY7-2132" fmla="*/ 149925 h 1246888"/>
                <a:gd name="connsiteX8-2133" fmla="*/ 424881 w 2546597"/>
                <a:gd name="connsiteY8-2134" fmla="*/ 263172 h 1246888"/>
                <a:gd name="connsiteX9-2135" fmla="*/ 328046 w 2546597"/>
                <a:gd name="connsiteY9-2136" fmla="*/ 358366 h 1246888"/>
                <a:gd name="connsiteX10-2137" fmla="*/ 229569 w 2546597"/>
                <a:gd name="connsiteY10-2138" fmla="*/ 471614 h 1246888"/>
                <a:gd name="connsiteX11-2139" fmla="*/ 90060 w 2546597"/>
                <a:gd name="connsiteY11-2140" fmla="*/ 658719 h 1246888"/>
                <a:gd name="connsiteX12-2141" fmla="*/ 7 w 2546597"/>
                <a:gd name="connsiteY12-2142" fmla="*/ 1018166 h 1246888"/>
                <a:gd name="connsiteX13-2143" fmla="*/ 217669 w 2546597"/>
                <a:gd name="connsiteY13-2144" fmla="*/ 1138730 h 1246888"/>
                <a:gd name="connsiteX14-2145" fmla="*/ 420491 w 2546597"/>
                <a:gd name="connsiteY14-2146" fmla="*/ 1191896 h 1246888"/>
                <a:gd name="connsiteX15-2147" fmla="*/ 784136 w 2546597"/>
                <a:gd name="connsiteY15-2148" fmla="*/ 1246888 h 1246888"/>
                <a:gd name="connsiteX16-2149" fmla="*/ 2546597 w 2546597"/>
                <a:gd name="connsiteY16-2150" fmla="*/ 930459 h 1246888"/>
                <a:gd name="connsiteX0-2151" fmla="*/ 2546597 w 2546597"/>
                <a:gd name="connsiteY0-2152" fmla="*/ 930459 h 1246888"/>
                <a:gd name="connsiteX1-2153" fmla="*/ 2536332 w 2546597"/>
                <a:gd name="connsiteY1-2154" fmla="*/ 844035 h 1246888"/>
                <a:gd name="connsiteX2-2155" fmla="*/ 1255115 w 2546597"/>
                <a:gd name="connsiteY2-2156" fmla="*/ 207 h 1246888"/>
                <a:gd name="connsiteX3-2157" fmla="*/ 1220899 w 2546597"/>
                <a:gd name="connsiteY3-2158" fmla="*/ 36020 h 1246888"/>
                <a:gd name="connsiteX4-2159" fmla="*/ 1030511 w 2546597"/>
                <a:gd name="connsiteY4-2160" fmla="*/ 58341 h 1246888"/>
                <a:gd name="connsiteX5-2161" fmla="*/ 856462 w 2546597"/>
                <a:gd name="connsiteY5-2162" fmla="*/ 42067 h 1246888"/>
                <a:gd name="connsiteX6-2163" fmla="*/ 687485 w 2546597"/>
                <a:gd name="connsiteY6-2164" fmla="*/ 92479 h 1246888"/>
                <a:gd name="connsiteX7-2165" fmla="*/ 570954 w 2546597"/>
                <a:gd name="connsiteY7-2166" fmla="*/ 149925 h 1246888"/>
                <a:gd name="connsiteX8-2167" fmla="*/ 424881 w 2546597"/>
                <a:gd name="connsiteY8-2168" fmla="*/ 263172 h 1246888"/>
                <a:gd name="connsiteX9-2169" fmla="*/ 328046 w 2546597"/>
                <a:gd name="connsiteY9-2170" fmla="*/ 358366 h 1246888"/>
                <a:gd name="connsiteX10-2171" fmla="*/ 229569 w 2546597"/>
                <a:gd name="connsiteY10-2172" fmla="*/ 471614 h 1246888"/>
                <a:gd name="connsiteX11-2173" fmla="*/ 90060 w 2546597"/>
                <a:gd name="connsiteY11-2174" fmla="*/ 658719 h 1246888"/>
                <a:gd name="connsiteX12-2175" fmla="*/ 7 w 2546597"/>
                <a:gd name="connsiteY12-2176" fmla="*/ 1018166 h 1246888"/>
                <a:gd name="connsiteX13-2177" fmla="*/ 217669 w 2546597"/>
                <a:gd name="connsiteY13-2178" fmla="*/ 1138730 h 1246888"/>
                <a:gd name="connsiteX14-2179" fmla="*/ 420491 w 2546597"/>
                <a:gd name="connsiteY14-2180" fmla="*/ 1191896 h 1246888"/>
                <a:gd name="connsiteX15-2181" fmla="*/ 784136 w 2546597"/>
                <a:gd name="connsiteY15-2182" fmla="*/ 1246888 h 1246888"/>
                <a:gd name="connsiteX16-2183" fmla="*/ 2546597 w 2546597"/>
                <a:gd name="connsiteY16-2184" fmla="*/ 930459 h 1246888"/>
                <a:gd name="connsiteX0-2185" fmla="*/ 2546597 w 2546597"/>
                <a:gd name="connsiteY0-2186" fmla="*/ 930459 h 1246888"/>
                <a:gd name="connsiteX1-2187" fmla="*/ 2536332 w 2546597"/>
                <a:gd name="connsiteY1-2188" fmla="*/ 844035 h 1246888"/>
                <a:gd name="connsiteX2-2189" fmla="*/ 1255115 w 2546597"/>
                <a:gd name="connsiteY2-2190" fmla="*/ 207 h 1246888"/>
                <a:gd name="connsiteX3-2191" fmla="*/ 1220899 w 2546597"/>
                <a:gd name="connsiteY3-2192" fmla="*/ 36020 h 1246888"/>
                <a:gd name="connsiteX4-2193" fmla="*/ 1030511 w 2546597"/>
                <a:gd name="connsiteY4-2194" fmla="*/ 58341 h 1246888"/>
                <a:gd name="connsiteX5-2195" fmla="*/ 856462 w 2546597"/>
                <a:gd name="connsiteY5-2196" fmla="*/ 42067 h 1246888"/>
                <a:gd name="connsiteX6-2197" fmla="*/ 687485 w 2546597"/>
                <a:gd name="connsiteY6-2198" fmla="*/ 92479 h 1246888"/>
                <a:gd name="connsiteX7-2199" fmla="*/ 570954 w 2546597"/>
                <a:gd name="connsiteY7-2200" fmla="*/ 149925 h 1246888"/>
                <a:gd name="connsiteX8-2201" fmla="*/ 424881 w 2546597"/>
                <a:gd name="connsiteY8-2202" fmla="*/ 263172 h 1246888"/>
                <a:gd name="connsiteX9-2203" fmla="*/ 328046 w 2546597"/>
                <a:gd name="connsiteY9-2204" fmla="*/ 358366 h 1246888"/>
                <a:gd name="connsiteX10-2205" fmla="*/ 229569 w 2546597"/>
                <a:gd name="connsiteY10-2206" fmla="*/ 471614 h 1246888"/>
                <a:gd name="connsiteX11-2207" fmla="*/ 90060 w 2546597"/>
                <a:gd name="connsiteY11-2208" fmla="*/ 658719 h 1246888"/>
                <a:gd name="connsiteX12-2209" fmla="*/ 7 w 2546597"/>
                <a:gd name="connsiteY12-2210" fmla="*/ 1018166 h 1246888"/>
                <a:gd name="connsiteX13-2211" fmla="*/ 217669 w 2546597"/>
                <a:gd name="connsiteY13-2212" fmla="*/ 1138730 h 1246888"/>
                <a:gd name="connsiteX14-2213" fmla="*/ 420491 w 2546597"/>
                <a:gd name="connsiteY14-2214" fmla="*/ 1191896 h 1246888"/>
                <a:gd name="connsiteX15-2215" fmla="*/ 784136 w 2546597"/>
                <a:gd name="connsiteY15-2216" fmla="*/ 1246888 h 1246888"/>
                <a:gd name="connsiteX16-2217" fmla="*/ 2546597 w 2546597"/>
                <a:gd name="connsiteY16-2218" fmla="*/ 930459 h 1246888"/>
                <a:gd name="connsiteX0-2219" fmla="*/ 2546597 w 2546597"/>
                <a:gd name="connsiteY0-2220" fmla="*/ 930459 h 1246888"/>
                <a:gd name="connsiteX1-2221" fmla="*/ 2536332 w 2546597"/>
                <a:gd name="connsiteY1-2222" fmla="*/ 844035 h 1246888"/>
                <a:gd name="connsiteX2-2223" fmla="*/ 1255115 w 2546597"/>
                <a:gd name="connsiteY2-2224" fmla="*/ 207 h 1246888"/>
                <a:gd name="connsiteX3-2225" fmla="*/ 1220899 w 2546597"/>
                <a:gd name="connsiteY3-2226" fmla="*/ 36020 h 1246888"/>
                <a:gd name="connsiteX4-2227" fmla="*/ 1030511 w 2546597"/>
                <a:gd name="connsiteY4-2228" fmla="*/ 58341 h 1246888"/>
                <a:gd name="connsiteX5-2229" fmla="*/ 856462 w 2546597"/>
                <a:gd name="connsiteY5-2230" fmla="*/ 42067 h 1246888"/>
                <a:gd name="connsiteX6-2231" fmla="*/ 687485 w 2546597"/>
                <a:gd name="connsiteY6-2232" fmla="*/ 92479 h 1246888"/>
                <a:gd name="connsiteX7-2233" fmla="*/ 570954 w 2546597"/>
                <a:gd name="connsiteY7-2234" fmla="*/ 149925 h 1246888"/>
                <a:gd name="connsiteX8-2235" fmla="*/ 424881 w 2546597"/>
                <a:gd name="connsiteY8-2236" fmla="*/ 263172 h 1246888"/>
                <a:gd name="connsiteX9-2237" fmla="*/ 328046 w 2546597"/>
                <a:gd name="connsiteY9-2238" fmla="*/ 358366 h 1246888"/>
                <a:gd name="connsiteX10-2239" fmla="*/ 229569 w 2546597"/>
                <a:gd name="connsiteY10-2240" fmla="*/ 471614 h 1246888"/>
                <a:gd name="connsiteX11-2241" fmla="*/ 90060 w 2546597"/>
                <a:gd name="connsiteY11-2242" fmla="*/ 658719 h 1246888"/>
                <a:gd name="connsiteX12-2243" fmla="*/ 7 w 2546597"/>
                <a:gd name="connsiteY12-2244" fmla="*/ 1018166 h 1246888"/>
                <a:gd name="connsiteX13-2245" fmla="*/ 217669 w 2546597"/>
                <a:gd name="connsiteY13-2246" fmla="*/ 1138730 h 1246888"/>
                <a:gd name="connsiteX14-2247" fmla="*/ 420491 w 2546597"/>
                <a:gd name="connsiteY14-2248" fmla="*/ 1191896 h 1246888"/>
                <a:gd name="connsiteX15-2249" fmla="*/ 784136 w 2546597"/>
                <a:gd name="connsiteY15-2250" fmla="*/ 1246888 h 1246888"/>
                <a:gd name="connsiteX16-2251" fmla="*/ 2546597 w 2546597"/>
                <a:gd name="connsiteY16-2252" fmla="*/ 930459 h 1246888"/>
                <a:gd name="connsiteX0-2253" fmla="*/ 2546592 w 2546592"/>
                <a:gd name="connsiteY0-2254" fmla="*/ 930459 h 1246888"/>
                <a:gd name="connsiteX1-2255" fmla="*/ 2536327 w 2546592"/>
                <a:gd name="connsiteY1-2256" fmla="*/ 844035 h 1246888"/>
                <a:gd name="connsiteX2-2257" fmla="*/ 1255110 w 2546592"/>
                <a:gd name="connsiteY2-2258" fmla="*/ 207 h 1246888"/>
                <a:gd name="connsiteX3-2259" fmla="*/ 1220894 w 2546592"/>
                <a:gd name="connsiteY3-2260" fmla="*/ 36020 h 1246888"/>
                <a:gd name="connsiteX4-2261" fmla="*/ 1030506 w 2546592"/>
                <a:gd name="connsiteY4-2262" fmla="*/ 58341 h 1246888"/>
                <a:gd name="connsiteX5-2263" fmla="*/ 856457 w 2546592"/>
                <a:gd name="connsiteY5-2264" fmla="*/ 42067 h 1246888"/>
                <a:gd name="connsiteX6-2265" fmla="*/ 687480 w 2546592"/>
                <a:gd name="connsiteY6-2266" fmla="*/ 92479 h 1246888"/>
                <a:gd name="connsiteX7-2267" fmla="*/ 570949 w 2546592"/>
                <a:gd name="connsiteY7-2268" fmla="*/ 149925 h 1246888"/>
                <a:gd name="connsiteX8-2269" fmla="*/ 424876 w 2546592"/>
                <a:gd name="connsiteY8-2270" fmla="*/ 263172 h 1246888"/>
                <a:gd name="connsiteX9-2271" fmla="*/ 328041 w 2546592"/>
                <a:gd name="connsiteY9-2272" fmla="*/ 358366 h 1246888"/>
                <a:gd name="connsiteX10-2273" fmla="*/ 229564 w 2546592"/>
                <a:gd name="connsiteY10-2274" fmla="*/ 471614 h 1246888"/>
                <a:gd name="connsiteX11-2275" fmla="*/ 90055 w 2546592"/>
                <a:gd name="connsiteY11-2276" fmla="*/ 658719 h 1246888"/>
                <a:gd name="connsiteX12-2277" fmla="*/ 2 w 2546592"/>
                <a:gd name="connsiteY12-2278" fmla="*/ 1018166 h 1246888"/>
                <a:gd name="connsiteX13-2279" fmla="*/ 217664 w 2546592"/>
                <a:gd name="connsiteY13-2280" fmla="*/ 1138730 h 1246888"/>
                <a:gd name="connsiteX14-2281" fmla="*/ 420486 w 2546592"/>
                <a:gd name="connsiteY14-2282" fmla="*/ 1191896 h 1246888"/>
                <a:gd name="connsiteX15-2283" fmla="*/ 784131 w 2546592"/>
                <a:gd name="connsiteY15-2284" fmla="*/ 1246888 h 1246888"/>
                <a:gd name="connsiteX16-2285" fmla="*/ 2546592 w 2546592"/>
                <a:gd name="connsiteY16-2286" fmla="*/ 930459 h 1246888"/>
                <a:gd name="connsiteX0-2287" fmla="*/ 2546690 w 2546690"/>
                <a:gd name="connsiteY0-2288" fmla="*/ 930459 h 1246888"/>
                <a:gd name="connsiteX1-2289" fmla="*/ 2536425 w 2546690"/>
                <a:gd name="connsiteY1-2290" fmla="*/ 844035 h 1246888"/>
                <a:gd name="connsiteX2-2291" fmla="*/ 1255208 w 2546690"/>
                <a:gd name="connsiteY2-2292" fmla="*/ 207 h 1246888"/>
                <a:gd name="connsiteX3-2293" fmla="*/ 1220992 w 2546690"/>
                <a:gd name="connsiteY3-2294" fmla="*/ 36020 h 1246888"/>
                <a:gd name="connsiteX4-2295" fmla="*/ 1030604 w 2546690"/>
                <a:gd name="connsiteY4-2296" fmla="*/ 58341 h 1246888"/>
                <a:gd name="connsiteX5-2297" fmla="*/ 856555 w 2546690"/>
                <a:gd name="connsiteY5-2298" fmla="*/ 42067 h 1246888"/>
                <a:gd name="connsiteX6-2299" fmla="*/ 687578 w 2546690"/>
                <a:gd name="connsiteY6-2300" fmla="*/ 92479 h 1246888"/>
                <a:gd name="connsiteX7-2301" fmla="*/ 571047 w 2546690"/>
                <a:gd name="connsiteY7-2302" fmla="*/ 149925 h 1246888"/>
                <a:gd name="connsiteX8-2303" fmla="*/ 424974 w 2546690"/>
                <a:gd name="connsiteY8-2304" fmla="*/ 263172 h 1246888"/>
                <a:gd name="connsiteX9-2305" fmla="*/ 328139 w 2546690"/>
                <a:gd name="connsiteY9-2306" fmla="*/ 358366 h 1246888"/>
                <a:gd name="connsiteX10-2307" fmla="*/ 229662 w 2546690"/>
                <a:gd name="connsiteY10-2308" fmla="*/ 471614 h 1246888"/>
                <a:gd name="connsiteX11-2309" fmla="*/ 90153 w 2546690"/>
                <a:gd name="connsiteY11-2310" fmla="*/ 658719 h 1246888"/>
                <a:gd name="connsiteX12-2311" fmla="*/ 100 w 2546690"/>
                <a:gd name="connsiteY12-2312" fmla="*/ 1018166 h 1246888"/>
                <a:gd name="connsiteX13-2313" fmla="*/ 217762 w 2546690"/>
                <a:gd name="connsiteY13-2314" fmla="*/ 1138730 h 1246888"/>
                <a:gd name="connsiteX14-2315" fmla="*/ 420584 w 2546690"/>
                <a:gd name="connsiteY14-2316" fmla="*/ 1191896 h 1246888"/>
                <a:gd name="connsiteX15-2317" fmla="*/ 784229 w 2546690"/>
                <a:gd name="connsiteY15-2318" fmla="*/ 1246888 h 1246888"/>
                <a:gd name="connsiteX16-2319" fmla="*/ 2546690 w 2546690"/>
                <a:gd name="connsiteY16-2320" fmla="*/ 930459 h 1246888"/>
                <a:gd name="connsiteX0-2321" fmla="*/ 2546706 w 2546706"/>
                <a:gd name="connsiteY0-2322" fmla="*/ 930459 h 1246888"/>
                <a:gd name="connsiteX1-2323" fmla="*/ 2536441 w 2546706"/>
                <a:gd name="connsiteY1-2324" fmla="*/ 844035 h 1246888"/>
                <a:gd name="connsiteX2-2325" fmla="*/ 1255224 w 2546706"/>
                <a:gd name="connsiteY2-2326" fmla="*/ 207 h 1246888"/>
                <a:gd name="connsiteX3-2327" fmla="*/ 1221008 w 2546706"/>
                <a:gd name="connsiteY3-2328" fmla="*/ 36020 h 1246888"/>
                <a:gd name="connsiteX4-2329" fmla="*/ 1030620 w 2546706"/>
                <a:gd name="connsiteY4-2330" fmla="*/ 58341 h 1246888"/>
                <a:gd name="connsiteX5-2331" fmla="*/ 856571 w 2546706"/>
                <a:gd name="connsiteY5-2332" fmla="*/ 42067 h 1246888"/>
                <a:gd name="connsiteX6-2333" fmla="*/ 687594 w 2546706"/>
                <a:gd name="connsiteY6-2334" fmla="*/ 92479 h 1246888"/>
                <a:gd name="connsiteX7-2335" fmla="*/ 571063 w 2546706"/>
                <a:gd name="connsiteY7-2336" fmla="*/ 149925 h 1246888"/>
                <a:gd name="connsiteX8-2337" fmla="*/ 424990 w 2546706"/>
                <a:gd name="connsiteY8-2338" fmla="*/ 263172 h 1246888"/>
                <a:gd name="connsiteX9-2339" fmla="*/ 328155 w 2546706"/>
                <a:gd name="connsiteY9-2340" fmla="*/ 358366 h 1246888"/>
                <a:gd name="connsiteX10-2341" fmla="*/ 229678 w 2546706"/>
                <a:gd name="connsiteY10-2342" fmla="*/ 471614 h 1246888"/>
                <a:gd name="connsiteX11-2343" fmla="*/ 90169 w 2546706"/>
                <a:gd name="connsiteY11-2344" fmla="*/ 658719 h 1246888"/>
                <a:gd name="connsiteX12-2345" fmla="*/ 116 w 2546706"/>
                <a:gd name="connsiteY12-2346" fmla="*/ 1018166 h 1246888"/>
                <a:gd name="connsiteX13-2347" fmla="*/ 217778 w 2546706"/>
                <a:gd name="connsiteY13-2348" fmla="*/ 1138730 h 1246888"/>
                <a:gd name="connsiteX14-2349" fmla="*/ 420600 w 2546706"/>
                <a:gd name="connsiteY14-2350" fmla="*/ 1191896 h 1246888"/>
                <a:gd name="connsiteX15-2351" fmla="*/ 784245 w 2546706"/>
                <a:gd name="connsiteY15-2352" fmla="*/ 1246888 h 1246888"/>
                <a:gd name="connsiteX16-2353" fmla="*/ 2546706 w 2546706"/>
                <a:gd name="connsiteY16-2354" fmla="*/ 930459 h 1246888"/>
                <a:gd name="connsiteX0-2355" fmla="*/ 2546713 w 2546713"/>
                <a:gd name="connsiteY0-2356" fmla="*/ 930459 h 1246888"/>
                <a:gd name="connsiteX1-2357" fmla="*/ 2536448 w 2546713"/>
                <a:gd name="connsiteY1-2358" fmla="*/ 844035 h 1246888"/>
                <a:gd name="connsiteX2-2359" fmla="*/ 1255231 w 2546713"/>
                <a:gd name="connsiteY2-2360" fmla="*/ 207 h 1246888"/>
                <a:gd name="connsiteX3-2361" fmla="*/ 1221015 w 2546713"/>
                <a:gd name="connsiteY3-2362" fmla="*/ 36020 h 1246888"/>
                <a:gd name="connsiteX4-2363" fmla="*/ 1030627 w 2546713"/>
                <a:gd name="connsiteY4-2364" fmla="*/ 58341 h 1246888"/>
                <a:gd name="connsiteX5-2365" fmla="*/ 856578 w 2546713"/>
                <a:gd name="connsiteY5-2366" fmla="*/ 42067 h 1246888"/>
                <a:gd name="connsiteX6-2367" fmla="*/ 687601 w 2546713"/>
                <a:gd name="connsiteY6-2368" fmla="*/ 92479 h 1246888"/>
                <a:gd name="connsiteX7-2369" fmla="*/ 571070 w 2546713"/>
                <a:gd name="connsiteY7-2370" fmla="*/ 149925 h 1246888"/>
                <a:gd name="connsiteX8-2371" fmla="*/ 424997 w 2546713"/>
                <a:gd name="connsiteY8-2372" fmla="*/ 263172 h 1246888"/>
                <a:gd name="connsiteX9-2373" fmla="*/ 328162 w 2546713"/>
                <a:gd name="connsiteY9-2374" fmla="*/ 358366 h 1246888"/>
                <a:gd name="connsiteX10-2375" fmla="*/ 229685 w 2546713"/>
                <a:gd name="connsiteY10-2376" fmla="*/ 471614 h 1246888"/>
                <a:gd name="connsiteX11-2377" fmla="*/ 90176 w 2546713"/>
                <a:gd name="connsiteY11-2378" fmla="*/ 658719 h 1246888"/>
                <a:gd name="connsiteX12-2379" fmla="*/ 123 w 2546713"/>
                <a:gd name="connsiteY12-2380" fmla="*/ 1018166 h 1246888"/>
                <a:gd name="connsiteX13-2381" fmla="*/ 217785 w 2546713"/>
                <a:gd name="connsiteY13-2382" fmla="*/ 1138730 h 1246888"/>
                <a:gd name="connsiteX14-2383" fmla="*/ 420607 w 2546713"/>
                <a:gd name="connsiteY14-2384" fmla="*/ 1191896 h 1246888"/>
                <a:gd name="connsiteX15-2385" fmla="*/ 784252 w 2546713"/>
                <a:gd name="connsiteY15-2386" fmla="*/ 1246888 h 1246888"/>
                <a:gd name="connsiteX16-2387" fmla="*/ 2546713 w 2546713"/>
                <a:gd name="connsiteY16-2388" fmla="*/ 930459 h 12468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81" y="connsiteY5-82"/>
                </a:cxn>
                <a:cxn ang="0">
                  <a:pos x="connsiteX6-395" y="connsiteY6-396"/>
                </a:cxn>
                <a:cxn ang="0">
                  <a:pos x="connsiteX7-411" y="connsiteY7-412"/>
                </a:cxn>
                <a:cxn ang="0">
                  <a:pos x="connsiteX8-429" y="connsiteY8-430"/>
                </a:cxn>
                <a:cxn ang="0">
                  <a:pos x="connsiteX9-989" y="connsiteY9-990"/>
                </a:cxn>
                <a:cxn ang="0">
                  <a:pos x="connsiteX10-1131" y="connsiteY10-1132"/>
                </a:cxn>
                <a:cxn ang="0">
                  <a:pos x="connsiteX11-1309" y="connsiteY11-1310"/>
                </a:cxn>
                <a:cxn ang="0">
                  <a:pos x="connsiteX12-1503" y="connsiteY12-1504"/>
                </a:cxn>
                <a:cxn ang="0">
                  <a:pos x="connsiteX13-1609" y="connsiteY13-1610"/>
                </a:cxn>
                <a:cxn ang="0">
                  <a:pos x="connsiteX14-1835" y="connsiteY14-1836"/>
                </a:cxn>
                <a:cxn ang="0">
                  <a:pos x="connsiteX15-1987" y="connsiteY15-1988"/>
                </a:cxn>
                <a:cxn ang="0">
                  <a:pos x="connsiteX16-2149" y="connsiteY16-2150"/>
                </a:cxn>
              </a:cxnLst>
              <a:rect l="l" t="t" r="r" b="b"/>
              <a:pathLst>
                <a:path w="2546713" h="1246888">
                  <a:moveTo>
                    <a:pt x="2546713" y="930459"/>
                  </a:moveTo>
                  <a:cubicBezTo>
                    <a:pt x="2545085" y="881148"/>
                    <a:pt x="2548275" y="918375"/>
                    <a:pt x="2536448" y="844035"/>
                  </a:cubicBezTo>
                  <a:cubicBezTo>
                    <a:pt x="2295168" y="979399"/>
                    <a:pt x="2110378" y="206205"/>
                    <a:pt x="1255231" y="207"/>
                  </a:cubicBezTo>
                  <a:cubicBezTo>
                    <a:pt x="1185239" y="-2723"/>
                    <a:pt x="1258449" y="26331"/>
                    <a:pt x="1221015" y="36020"/>
                  </a:cubicBezTo>
                  <a:cubicBezTo>
                    <a:pt x="1183581" y="45709"/>
                    <a:pt x="984574" y="-19697"/>
                    <a:pt x="1030627" y="58341"/>
                  </a:cubicBezTo>
                  <a:cubicBezTo>
                    <a:pt x="895483" y="39215"/>
                    <a:pt x="909719" y="38127"/>
                    <a:pt x="856578" y="42067"/>
                  </a:cubicBezTo>
                  <a:cubicBezTo>
                    <a:pt x="897336" y="115322"/>
                    <a:pt x="720378" y="82435"/>
                    <a:pt x="687601" y="92479"/>
                  </a:cubicBezTo>
                  <a:cubicBezTo>
                    <a:pt x="726184" y="168447"/>
                    <a:pt x="751301" y="128587"/>
                    <a:pt x="571070" y="149925"/>
                  </a:cubicBezTo>
                  <a:cubicBezTo>
                    <a:pt x="627421" y="242657"/>
                    <a:pt x="490886" y="195058"/>
                    <a:pt x="424997" y="263172"/>
                  </a:cubicBezTo>
                  <a:cubicBezTo>
                    <a:pt x="489007" y="280952"/>
                    <a:pt x="412104" y="291620"/>
                    <a:pt x="328162" y="358366"/>
                  </a:cubicBezTo>
                  <a:cubicBezTo>
                    <a:pt x="422535" y="383259"/>
                    <a:pt x="310618" y="415809"/>
                    <a:pt x="229685" y="471614"/>
                  </a:cubicBezTo>
                  <a:cubicBezTo>
                    <a:pt x="340198" y="509090"/>
                    <a:pt x="180957" y="506900"/>
                    <a:pt x="90176" y="658719"/>
                  </a:cubicBezTo>
                  <a:cubicBezTo>
                    <a:pt x="186500" y="666106"/>
                    <a:pt x="-5553" y="725346"/>
                    <a:pt x="123" y="1018166"/>
                  </a:cubicBezTo>
                  <a:cubicBezTo>
                    <a:pt x="29774" y="1124569"/>
                    <a:pt x="327359" y="1066133"/>
                    <a:pt x="217785" y="1138730"/>
                  </a:cubicBezTo>
                  <a:cubicBezTo>
                    <a:pt x="293347" y="1167998"/>
                    <a:pt x="582703" y="1131405"/>
                    <a:pt x="420607" y="1191896"/>
                  </a:cubicBezTo>
                  <a:cubicBezTo>
                    <a:pt x="804727" y="1289152"/>
                    <a:pt x="805633" y="1154554"/>
                    <a:pt x="784252" y="1246888"/>
                  </a:cubicBezTo>
                  <a:cubicBezTo>
                    <a:pt x="1942179" y="1234327"/>
                    <a:pt x="2107047" y="856995"/>
                    <a:pt x="2546713" y="930459"/>
                  </a:cubicBezTo>
                  <a:close/>
                </a:path>
              </a:pathLst>
            </a:custGeom>
            <a:solidFill>
              <a:schemeClr val="tx1">
                <a:alpha val="20000"/>
              </a:schemeClr>
            </a:solidFill>
            <a:ln w="317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7" name="叶子"/>
            <p:cNvSpPr/>
            <p:nvPr/>
          </p:nvSpPr>
          <p:spPr>
            <a:xfrm rot="4211583">
              <a:off x="3125670" y="924365"/>
              <a:ext cx="553552" cy="271023"/>
            </a:xfrm>
            <a:custGeom>
              <a:avLst/>
              <a:gdLst>
                <a:gd name="connsiteX0" fmla="*/ 0 w 1204912"/>
                <a:gd name="connsiteY0" fmla="*/ 486958 h 973916"/>
                <a:gd name="connsiteX1" fmla="*/ 602456 w 1204912"/>
                <a:gd name="connsiteY1" fmla="*/ 0 h 973916"/>
                <a:gd name="connsiteX2" fmla="*/ 1204912 w 1204912"/>
                <a:gd name="connsiteY2" fmla="*/ 486958 h 973916"/>
                <a:gd name="connsiteX3" fmla="*/ 602456 w 1204912"/>
                <a:gd name="connsiteY3" fmla="*/ 973916 h 973916"/>
                <a:gd name="connsiteX4" fmla="*/ 0 w 1204912"/>
                <a:gd name="connsiteY4" fmla="*/ 486958 h 973916"/>
                <a:gd name="connsiteX0-1" fmla="*/ 364 w 1205276"/>
                <a:gd name="connsiteY0-2" fmla="*/ 486958 h 966772"/>
                <a:gd name="connsiteX1-3" fmla="*/ 602820 w 1205276"/>
                <a:gd name="connsiteY1-4" fmla="*/ 0 h 966772"/>
                <a:gd name="connsiteX2-5" fmla="*/ 1205276 w 1205276"/>
                <a:gd name="connsiteY2-6" fmla="*/ 486958 h 966772"/>
                <a:gd name="connsiteX3-7" fmla="*/ 674257 w 1205276"/>
                <a:gd name="connsiteY3-8" fmla="*/ 966772 h 966772"/>
                <a:gd name="connsiteX4-9" fmla="*/ 364 w 1205276"/>
                <a:gd name="connsiteY4-10" fmla="*/ 486958 h 966772"/>
                <a:gd name="connsiteX0-11" fmla="*/ 233 w 993214"/>
                <a:gd name="connsiteY0-12" fmla="*/ 554734 h 1041366"/>
                <a:gd name="connsiteX1-13" fmla="*/ 602689 w 993214"/>
                <a:gd name="connsiteY1-14" fmla="*/ 67776 h 1041366"/>
                <a:gd name="connsiteX2-15" fmla="*/ 993214 w 993214"/>
                <a:gd name="connsiteY2-16" fmla="*/ 180878 h 1041366"/>
                <a:gd name="connsiteX3-17" fmla="*/ 674126 w 993214"/>
                <a:gd name="connsiteY3-18" fmla="*/ 1034548 h 1041366"/>
                <a:gd name="connsiteX4-19" fmla="*/ 233 w 993214"/>
                <a:gd name="connsiteY4-20" fmla="*/ 554734 h 1041366"/>
                <a:gd name="connsiteX0-21" fmla="*/ 164 w 993145"/>
                <a:gd name="connsiteY0-22" fmla="*/ 551061 h 1037675"/>
                <a:gd name="connsiteX1-23" fmla="*/ 738351 w 993145"/>
                <a:gd name="connsiteY1-24" fmla="*/ 71247 h 1037675"/>
                <a:gd name="connsiteX2-25" fmla="*/ 993145 w 993145"/>
                <a:gd name="connsiteY2-26" fmla="*/ 177205 h 1037675"/>
                <a:gd name="connsiteX3-27" fmla="*/ 674057 w 993145"/>
                <a:gd name="connsiteY3-28" fmla="*/ 1030875 h 1037675"/>
                <a:gd name="connsiteX4-29" fmla="*/ 164 w 993145"/>
                <a:gd name="connsiteY4-30" fmla="*/ 551061 h 1037675"/>
                <a:gd name="connsiteX0-31" fmla="*/ 17 w 992998"/>
                <a:gd name="connsiteY0-32" fmla="*/ 551061 h 814420"/>
                <a:gd name="connsiteX1-33" fmla="*/ 738204 w 992998"/>
                <a:gd name="connsiteY1-34" fmla="*/ 71247 h 814420"/>
                <a:gd name="connsiteX2-35" fmla="*/ 992998 w 992998"/>
                <a:gd name="connsiteY2-36" fmla="*/ 177205 h 814420"/>
                <a:gd name="connsiteX3-37" fmla="*/ 759635 w 992998"/>
                <a:gd name="connsiteY3-38" fmla="*/ 802275 h 814420"/>
                <a:gd name="connsiteX4-39" fmla="*/ 17 w 992998"/>
                <a:gd name="connsiteY4-40" fmla="*/ 551061 h 814420"/>
                <a:gd name="connsiteX0-41" fmla="*/ 125 w 390650"/>
                <a:gd name="connsiteY0-42" fmla="*/ 804580 h 895079"/>
                <a:gd name="connsiteX1-43" fmla="*/ 135856 w 390650"/>
                <a:gd name="connsiteY1-44" fmla="*/ 86641 h 895079"/>
                <a:gd name="connsiteX2-45" fmla="*/ 390650 w 390650"/>
                <a:gd name="connsiteY2-46" fmla="*/ 192599 h 895079"/>
                <a:gd name="connsiteX3-47" fmla="*/ 157287 w 390650"/>
                <a:gd name="connsiteY3-48" fmla="*/ 817669 h 895079"/>
                <a:gd name="connsiteX4-49" fmla="*/ 125 w 390650"/>
                <a:gd name="connsiteY4-50" fmla="*/ 804580 h 895079"/>
                <a:gd name="connsiteX0-51" fmla="*/ 335 w 390860"/>
                <a:gd name="connsiteY0-52" fmla="*/ 804580 h 895079"/>
                <a:gd name="connsiteX1-53" fmla="*/ 124160 w 390860"/>
                <a:gd name="connsiteY1-54" fmla="*/ 86641 h 895079"/>
                <a:gd name="connsiteX2-55" fmla="*/ 390860 w 390860"/>
                <a:gd name="connsiteY2-56" fmla="*/ 192599 h 895079"/>
                <a:gd name="connsiteX3-57" fmla="*/ 157497 w 390860"/>
                <a:gd name="connsiteY3-58" fmla="*/ 817669 h 895079"/>
                <a:gd name="connsiteX4-59" fmla="*/ 335 w 390860"/>
                <a:gd name="connsiteY4-60" fmla="*/ 804580 h 895079"/>
                <a:gd name="connsiteX0-61" fmla="*/ 335 w 390979"/>
                <a:gd name="connsiteY0-62" fmla="*/ 801681 h 892180"/>
                <a:gd name="connsiteX1-63" fmla="*/ 124160 w 390979"/>
                <a:gd name="connsiteY1-64" fmla="*/ 83742 h 892180"/>
                <a:gd name="connsiteX2-65" fmla="*/ 188451 w 390979"/>
                <a:gd name="connsiteY2-66" fmla="*/ 26423 h 892180"/>
                <a:gd name="connsiteX3-67" fmla="*/ 390860 w 390979"/>
                <a:gd name="connsiteY3-68" fmla="*/ 189700 h 892180"/>
                <a:gd name="connsiteX4-69" fmla="*/ 157497 w 390979"/>
                <a:gd name="connsiteY4-70" fmla="*/ 814770 h 892180"/>
                <a:gd name="connsiteX5" fmla="*/ 335 w 390979"/>
                <a:gd name="connsiteY5" fmla="*/ 801681 h 892180"/>
                <a:gd name="connsiteX0-71" fmla="*/ 225 w 390864"/>
                <a:gd name="connsiteY0-72" fmla="*/ 772768 h 863267"/>
                <a:gd name="connsiteX1-73" fmla="*/ 124050 w 390864"/>
                <a:gd name="connsiteY1-74" fmla="*/ 54829 h 863267"/>
                <a:gd name="connsiteX2-75" fmla="*/ 181197 w 390864"/>
                <a:gd name="connsiteY2-76" fmla="*/ 61804 h 863267"/>
                <a:gd name="connsiteX3-77" fmla="*/ 390750 w 390864"/>
                <a:gd name="connsiteY3-78" fmla="*/ 160787 h 863267"/>
                <a:gd name="connsiteX4-79" fmla="*/ 157387 w 390864"/>
                <a:gd name="connsiteY4-80" fmla="*/ 785857 h 863267"/>
                <a:gd name="connsiteX5-81" fmla="*/ 225 w 390864"/>
                <a:gd name="connsiteY5-82" fmla="*/ 772768 h 863267"/>
                <a:gd name="connsiteX0-83" fmla="*/ 225 w 390864"/>
                <a:gd name="connsiteY0-84" fmla="*/ 720954 h 811453"/>
                <a:gd name="connsiteX1-85" fmla="*/ 124050 w 390864"/>
                <a:gd name="connsiteY1-86" fmla="*/ 3015 h 811453"/>
                <a:gd name="connsiteX2-87" fmla="*/ 181197 w 390864"/>
                <a:gd name="connsiteY2-88" fmla="*/ 9990 h 811453"/>
                <a:gd name="connsiteX3-89" fmla="*/ 390750 w 390864"/>
                <a:gd name="connsiteY3-90" fmla="*/ 108973 h 811453"/>
                <a:gd name="connsiteX4-91" fmla="*/ 157387 w 390864"/>
                <a:gd name="connsiteY4-92" fmla="*/ 734043 h 811453"/>
                <a:gd name="connsiteX5-93" fmla="*/ 225 w 390864"/>
                <a:gd name="connsiteY5-94" fmla="*/ 720954 h 811453"/>
                <a:gd name="connsiteX0-95" fmla="*/ 225 w 391006"/>
                <a:gd name="connsiteY0-96" fmla="*/ 720954 h 811453"/>
                <a:gd name="connsiteX1-97" fmla="*/ 124050 w 391006"/>
                <a:gd name="connsiteY1-98" fmla="*/ 3015 h 811453"/>
                <a:gd name="connsiteX2-99" fmla="*/ 181197 w 391006"/>
                <a:gd name="connsiteY2-100" fmla="*/ 9990 h 811453"/>
                <a:gd name="connsiteX3-101" fmla="*/ 390750 w 391006"/>
                <a:gd name="connsiteY3-102" fmla="*/ 108973 h 811453"/>
                <a:gd name="connsiteX4-103" fmla="*/ 157387 w 391006"/>
                <a:gd name="connsiteY4-104" fmla="*/ 734043 h 811453"/>
                <a:gd name="connsiteX5-105" fmla="*/ 225 w 391006"/>
                <a:gd name="connsiteY5-106" fmla="*/ 720954 h 811453"/>
                <a:gd name="connsiteX0-107" fmla="*/ 225 w 390750"/>
                <a:gd name="connsiteY0-108" fmla="*/ 720954 h 811453"/>
                <a:gd name="connsiteX1-109" fmla="*/ 124050 w 390750"/>
                <a:gd name="connsiteY1-110" fmla="*/ 3015 h 811453"/>
                <a:gd name="connsiteX2-111" fmla="*/ 181197 w 390750"/>
                <a:gd name="connsiteY2-112" fmla="*/ 9990 h 811453"/>
                <a:gd name="connsiteX3-113" fmla="*/ 390750 w 390750"/>
                <a:gd name="connsiteY3-114" fmla="*/ 108973 h 811453"/>
                <a:gd name="connsiteX4-115" fmla="*/ 157387 w 390750"/>
                <a:gd name="connsiteY4-116" fmla="*/ 734043 h 811453"/>
                <a:gd name="connsiteX5-117" fmla="*/ 225 w 390750"/>
                <a:gd name="connsiteY5-118" fmla="*/ 720954 h 811453"/>
                <a:gd name="connsiteX0-119" fmla="*/ 225 w 391089"/>
                <a:gd name="connsiteY0-120" fmla="*/ 720954 h 811453"/>
                <a:gd name="connsiteX1-121" fmla="*/ 124050 w 391089"/>
                <a:gd name="connsiteY1-122" fmla="*/ 3015 h 811453"/>
                <a:gd name="connsiteX2-123" fmla="*/ 181197 w 391089"/>
                <a:gd name="connsiteY2-124" fmla="*/ 9990 h 811453"/>
                <a:gd name="connsiteX3-125" fmla="*/ 390750 w 391089"/>
                <a:gd name="connsiteY3-126" fmla="*/ 108973 h 811453"/>
                <a:gd name="connsiteX4-127" fmla="*/ 157387 w 391089"/>
                <a:gd name="connsiteY4-128" fmla="*/ 734043 h 811453"/>
                <a:gd name="connsiteX5-129" fmla="*/ 225 w 391089"/>
                <a:gd name="connsiteY5-130" fmla="*/ 720954 h 811453"/>
                <a:gd name="connsiteX0-131" fmla="*/ 225 w 391034"/>
                <a:gd name="connsiteY0-132" fmla="*/ 720954 h 948121"/>
                <a:gd name="connsiteX1-133" fmla="*/ 124050 w 391034"/>
                <a:gd name="connsiteY1-134" fmla="*/ 3015 h 948121"/>
                <a:gd name="connsiteX2-135" fmla="*/ 181197 w 391034"/>
                <a:gd name="connsiteY2-136" fmla="*/ 9990 h 948121"/>
                <a:gd name="connsiteX3-137" fmla="*/ 390750 w 391034"/>
                <a:gd name="connsiteY3-138" fmla="*/ 108973 h 948121"/>
                <a:gd name="connsiteX4-139" fmla="*/ 157387 w 391034"/>
                <a:gd name="connsiteY4-140" fmla="*/ 734043 h 948121"/>
                <a:gd name="connsiteX5-141" fmla="*/ 225 w 391034"/>
                <a:gd name="connsiteY5-142" fmla="*/ 720954 h 948121"/>
                <a:gd name="connsiteX0-143" fmla="*/ 225 w 391034"/>
                <a:gd name="connsiteY0-144" fmla="*/ 720954 h 787718"/>
                <a:gd name="connsiteX1-145" fmla="*/ 124050 w 391034"/>
                <a:gd name="connsiteY1-146" fmla="*/ 3015 h 787718"/>
                <a:gd name="connsiteX2-147" fmla="*/ 181197 w 391034"/>
                <a:gd name="connsiteY2-148" fmla="*/ 9990 h 787718"/>
                <a:gd name="connsiteX3-149" fmla="*/ 390750 w 391034"/>
                <a:gd name="connsiteY3-150" fmla="*/ 108973 h 787718"/>
                <a:gd name="connsiteX4-151" fmla="*/ 157387 w 391034"/>
                <a:gd name="connsiteY4-152" fmla="*/ 734043 h 787718"/>
                <a:gd name="connsiteX5-153" fmla="*/ 225 w 391034"/>
                <a:gd name="connsiteY5-154" fmla="*/ 720954 h 787718"/>
                <a:gd name="connsiteX0-155" fmla="*/ 225 w 391034"/>
                <a:gd name="connsiteY0-156" fmla="*/ 720954 h 768829"/>
                <a:gd name="connsiteX1-157" fmla="*/ 124050 w 391034"/>
                <a:gd name="connsiteY1-158" fmla="*/ 3015 h 768829"/>
                <a:gd name="connsiteX2-159" fmla="*/ 181197 w 391034"/>
                <a:gd name="connsiteY2-160" fmla="*/ 9990 h 768829"/>
                <a:gd name="connsiteX3-161" fmla="*/ 390750 w 391034"/>
                <a:gd name="connsiteY3-162" fmla="*/ 108973 h 768829"/>
                <a:gd name="connsiteX4-163" fmla="*/ 157387 w 391034"/>
                <a:gd name="connsiteY4-164" fmla="*/ 734043 h 768829"/>
                <a:gd name="connsiteX5-165" fmla="*/ 225 w 391034"/>
                <a:gd name="connsiteY5-166" fmla="*/ 720954 h 768829"/>
                <a:gd name="connsiteX0-167" fmla="*/ 0 w 390809"/>
                <a:gd name="connsiteY0-168" fmla="*/ 720954 h 768829"/>
                <a:gd name="connsiteX1-169" fmla="*/ 123825 w 390809"/>
                <a:gd name="connsiteY1-170" fmla="*/ 3015 h 768829"/>
                <a:gd name="connsiteX2-171" fmla="*/ 180972 w 390809"/>
                <a:gd name="connsiteY2-172" fmla="*/ 9990 h 768829"/>
                <a:gd name="connsiteX3-173" fmla="*/ 390525 w 390809"/>
                <a:gd name="connsiteY3-174" fmla="*/ 108973 h 768829"/>
                <a:gd name="connsiteX4-175" fmla="*/ 157162 w 390809"/>
                <a:gd name="connsiteY4-176" fmla="*/ 734043 h 768829"/>
                <a:gd name="connsiteX5-177" fmla="*/ 0 w 390809"/>
                <a:gd name="connsiteY5-178" fmla="*/ 720954 h 768829"/>
                <a:gd name="connsiteX0-179" fmla="*/ 0 w 390809"/>
                <a:gd name="connsiteY0-180" fmla="*/ 720954 h 768829"/>
                <a:gd name="connsiteX1-181" fmla="*/ 123825 w 390809"/>
                <a:gd name="connsiteY1-182" fmla="*/ 3015 h 768829"/>
                <a:gd name="connsiteX2-183" fmla="*/ 180972 w 390809"/>
                <a:gd name="connsiteY2-184" fmla="*/ 9990 h 768829"/>
                <a:gd name="connsiteX3-185" fmla="*/ 390525 w 390809"/>
                <a:gd name="connsiteY3-186" fmla="*/ 108973 h 768829"/>
                <a:gd name="connsiteX4-187" fmla="*/ 157162 w 390809"/>
                <a:gd name="connsiteY4-188" fmla="*/ 734043 h 768829"/>
                <a:gd name="connsiteX5-189" fmla="*/ 0 w 390809"/>
                <a:gd name="connsiteY5-190" fmla="*/ 720954 h 768829"/>
                <a:gd name="connsiteX0-191" fmla="*/ 531491 w 727226"/>
                <a:gd name="connsiteY0-192" fmla="*/ 1076857 h 1124732"/>
                <a:gd name="connsiteX1-193" fmla="*/ 655316 w 727226"/>
                <a:gd name="connsiteY1-194" fmla="*/ 358918 h 1124732"/>
                <a:gd name="connsiteX2-195" fmla="*/ 712463 w 727226"/>
                <a:gd name="connsiteY2-196" fmla="*/ 365893 h 1124732"/>
                <a:gd name="connsiteX3-197" fmla="*/ 5235 w 727226"/>
                <a:gd name="connsiteY3-198" fmla="*/ 7676 h 1124732"/>
                <a:gd name="connsiteX4-199" fmla="*/ 688653 w 727226"/>
                <a:gd name="connsiteY4-200" fmla="*/ 1089946 h 1124732"/>
                <a:gd name="connsiteX5-201" fmla="*/ 531491 w 727226"/>
                <a:gd name="connsiteY5-202" fmla="*/ 1076857 h 1124732"/>
                <a:gd name="connsiteX0-203" fmla="*/ 534179 w 692235"/>
                <a:gd name="connsiteY0-204" fmla="*/ 1085899 h 1133774"/>
                <a:gd name="connsiteX1-205" fmla="*/ 658004 w 692235"/>
                <a:gd name="connsiteY1-206" fmla="*/ 367960 h 1133774"/>
                <a:gd name="connsiteX2-207" fmla="*/ 381776 w 692235"/>
                <a:gd name="connsiteY2-208" fmla="*/ 48704 h 1133774"/>
                <a:gd name="connsiteX3-209" fmla="*/ 7923 w 692235"/>
                <a:gd name="connsiteY3-210" fmla="*/ 16718 h 1133774"/>
                <a:gd name="connsiteX4-211" fmla="*/ 691341 w 692235"/>
                <a:gd name="connsiteY4-212" fmla="*/ 1098988 h 1133774"/>
                <a:gd name="connsiteX5-213" fmla="*/ 534179 w 692235"/>
                <a:gd name="connsiteY5-214" fmla="*/ 1085899 h 1133774"/>
                <a:gd name="connsiteX0-215" fmla="*/ 540798 w 698854"/>
                <a:gd name="connsiteY0-216" fmla="*/ 1181222 h 1229097"/>
                <a:gd name="connsiteX1-217" fmla="*/ 664623 w 698854"/>
                <a:gd name="connsiteY1-218" fmla="*/ 463283 h 1229097"/>
                <a:gd name="connsiteX2-219" fmla="*/ 388395 w 698854"/>
                <a:gd name="connsiteY2-220" fmla="*/ 144027 h 1229097"/>
                <a:gd name="connsiteX3-221" fmla="*/ 14542 w 698854"/>
                <a:gd name="connsiteY3-222" fmla="*/ 112041 h 1229097"/>
                <a:gd name="connsiteX4-223" fmla="*/ 697960 w 698854"/>
                <a:gd name="connsiteY4-224" fmla="*/ 1194311 h 1229097"/>
                <a:gd name="connsiteX5-225" fmla="*/ 540798 w 698854"/>
                <a:gd name="connsiteY5-226" fmla="*/ 1181222 h 1229097"/>
                <a:gd name="connsiteX0-227" fmla="*/ 540798 w 698854"/>
                <a:gd name="connsiteY0-228" fmla="*/ 1181222 h 1229097"/>
                <a:gd name="connsiteX1-229" fmla="*/ 664623 w 698854"/>
                <a:gd name="connsiteY1-230" fmla="*/ 463283 h 1229097"/>
                <a:gd name="connsiteX2-231" fmla="*/ 388395 w 698854"/>
                <a:gd name="connsiteY2-232" fmla="*/ 144027 h 1229097"/>
                <a:gd name="connsiteX3-233" fmla="*/ 14542 w 698854"/>
                <a:gd name="connsiteY3-234" fmla="*/ 112041 h 1229097"/>
                <a:gd name="connsiteX4-235" fmla="*/ 697960 w 698854"/>
                <a:gd name="connsiteY4-236" fmla="*/ 1194311 h 1229097"/>
                <a:gd name="connsiteX5-237" fmla="*/ 540798 w 698854"/>
                <a:gd name="connsiteY5-238" fmla="*/ 1181222 h 1229097"/>
                <a:gd name="connsiteX0-239" fmla="*/ 850755 w 991268"/>
                <a:gd name="connsiteY0-240" fmla="*/ 1181222 h 1193376"/>
                <a:gd name="connsiteX1-241" fmla="*/ 974580 w 991268"/>
                <a:gd name="connsiteY1-242" fmla="*/ 463283 h 1193376"/>
                <a:gd name="connsiteX2-243" fmla="*/ 698352 w 991268"/>
                <a:gd name="connsiteY2-244" fmla="*/ 144027 h 1193376"/>
                <a:gd name="connsiteX3-245" fmla="*/ 324499 w 991268"/>
                <a:gd name="connsiteY3-246" fmla="*/ 112041 h 1193376"/>
                <a:gd name="connsiteX4-247" fmla="*/ 5411 w 991268"/>
                <a:gd name="connsiteY4-248" fmla="*/ 915705 h 1193376"/>
                <a:gd name="connsiteX5-249" fmla="*/ 850755 w 991268"/>
                <a:gd name="connsiteY5-250" fmla="*/ 1181222 h 1193376"/>
                <a:gd name="connsiteX0-251" fmla="*/ 985861 w 1024796"/>
                <a:gd name="connsiteY0-252" fmla="*/ 564478 h 918163"/>
                <a:gd name="connsiteX1-253" fmla="*/ 973955 w 1024796"/>
                <a:gd name="connsiteY1-254" fmla="*/ 463283 h 918163"/>
                <a:gd name="connsiteX2-255" fmla="*/ 697727 w 1024796"/>
                <a:gd name="connsiteY2-256" fmla="*/ 144027 h 918163"/>
                <a:gd name="connsiteX3-257" fmla="*/ 323874 w 1024796"/>
                <a:gd name="connsiteY3-258" fmla="*/ 112041 h 918163"/>
                <a:gd name="connsiteX4-259" fmla="*/ 4786 w 1024796"/>
                <a:gd name="connsiteY4-260" fmla="*/ 915705 h 918163"/>
                <a:gd name="connsiteX5-261" fmla="*/ 985861 w 1024796"/>
                <a:gd name="connsiteY5-262" fmla="*/ 564478 h 918163"/>
                <a:gd name="connsiteX0-263" fmla="*/ 985861 w 999548"/>
                <a:gd name="connsiteY0-264" fmla="*/ 564478 h 918163"/>
                <a:gd name="connsiteX1-265" fmla="*/ 973955 w 999548"/>
                <a:gd name="connsiteY1-266" fmla="*/ 463283 h 918163"/>
                <a:gd name="connsiteX2-267" fmla="*/ 697727 w 999548"/>
                <a:gd name="connsiteY2-268" fmla="*/ 144027 h 918163"/>
                <a:gd name="connsiteX3-269" fmla="*/ 323874 w 999548"/>
                <a:gd name="connsiteY3-270" fmla="*/ 112041 h 918163"/>
                <a:gd name="connsiteX4-271" fmla="*/ 4786 w 999548"/>
                <a:gd name="connsiteY4-272" fmla="*/ 915705 h 918163"/>
                <a:gd name="connsiteX5-273" fmla="*/ 985861 w 999548"/>
                <a:gd name="connsiteY5-274" fmla="*/ 564478 h 918163"/>
                <a:gd name="connsiteX0-275" fmla="*/ 985861 w 1132271"/>
                <a:gd name="connsiteY0-276" fmla="*/ 564478 h 918163"/>
                <a:gd name="connsiteX1-277" fmla="*/ 973955 w 1132271"/>
                <a:gd name="connsiteY1-278" fmla="*/ 463283 h 918163"/>
                <a:gd name="connsiteX2-279" fmla="*/ 697727 w 1132271"/>
                <a:gd name="connsiteY2-280" fmla="*/ 144027 h 918163"/>
                <a:gd name="connsiteX3-281" fmla="*/ 323874 w 1132271"/>
                <a:gd name="connsiteY3-282" fmla="*/ 112041 h 918163"/>
                <a:gd name="connsiteX4-283" fmla="*/ 4786 w 1132271"/>
                <a:gd name="connsiteY4-284" fmla="*/ 915705 h 918163"/>
                <a:gd name="connsiteX5-285" fmla="*/ 985861 w 1132271"/>
                <a:gd name="connsiteY5-286" fmla="*/ 564478 h 918163"/>
                <a:gd name="connsiteX0-287" fmla="*/ 1002734 w 1149144"/>
                <a:gd name="connsiteY0-288" fmla="*/ 564478 h 918163"/>
                <a:gd name="connsiteX1-289" fmla="*/ 990828 w 1149144"/>
                <a:gd name="connsiteY1-290" fmla="*/ 463283 h 918163"/>
                <a:gd name="connsiteX2-291" fmla="*/ 714600 w 1149144"/>
                <a:gd name="connsiteY2-292" fmla="*/ 144027 h 918163"/>
                <a:gd name="connsiteX3-293" fmla="*/ 340747 w 1149144"/>
                <a:gd name="connsiteY3-294" fmla="*/ 112041 h 918163"/>
                <a:gd name="connsiteX4-295" fmla="*/ 21659 w 1149144"/>
                <a:gd name="connsiteY4-296" fmla="*/ 915705 h 918163"/>
                <a:gd name="connsiteX5-297" fmla="*/ 1002734 w 1149144"/>
                <a:gd name="connsiteY5-298" fmla="*/ 564478 h 918163"/>
                <a:gd name="connsiteX0-299" fmla="*/ 1002734 w 1021722"/>
                <a:gd name="connsiteY0-300" fmla="*/ 564478 h 918163"/>
                <a:gd name="connsiteX1-301" fmla="*/ 990828 w 1021722"/>
                <a:gd name="connsiteY1-302" fmla="*/ 463283 h 918163"/>
                <a:gd name="connsiteX2-303" fmla="*/ 714600 w 1021722"/>
                <a:gd name="connsiteY2-304" fmla="*/ 144027 h 918163"/>
                <a:gd name="connsiteX3-305" fmla="*/ 340747 w 1021722"/>
                <a:gd name="connsiteY3-306" fmla="*/ 112041 h 918163"/>
                <a:gd name="connsiteX4-307" fmla="*/ 21659 w 1021722"/>
                <a:gd name="connsiteY4-308" fmla="*/ 915705 h 918163"/>
                <a:gd name="connsiteX5-309" fmla="*/ 1002734 w 1021722"/>
                <a:gd name="connsiteY5-310" fmla="*/ 564478 h 918163"/>
                <a:gd name="connsiteX0-311" fmla="*/ 1001204 w 1021319"/>
                <a:gd name="connsiteY0-312" fmla="*/ 549707 h 918059"/>
                <a:gd name="connsiteX1-313" fmla="*/ 990939 w 1021319"/>
                <a:gd name="connsiteY1-314" fmla="*/ 463283 h 918059"/>
                <a:gd name="connsiteX2-315" fmla="*/ 714711 w 1021319"/>
                <a:gd name="connsiteY2-316" fmla="*/ 144027 h 918059"/>
                <a:gd name="connsiteX3-317" fmla="*/ 340858 w 1021319"/>
                <a:gd name="connsiteY3-318" fmla="*/ 112041 h 918059"/>
                <a:gd name="connsiteX4-319" fmla="*/ 21770 w 1021319"/>
                <a:gd name="connsiteY4-320" fmla="*/ 915705 h 918059"/>
                <a:gd name="connsiteX5-321" fmla="*/ 1001204 w 1021319"/>
                <a:gd name="connsiteY5-322" fmla="*/ 549707 h 918059"/>
                <a:gd name="connsiteX0-323" fmla="*/ 1001204 w 1001204"/>
                <a:gd name="connsiteY0-324" fmla="*/ 549707 h 918059"/>
                <a:gd name="connsiteX1-325" fmla="*/ 990939 w 1001204"/>
                <a:gd name="connsiteY1-326" fmla="*/ 463283 h 918059"/>
                <a:gd name="connsiteX2-327" fmla="*/ 714711 w 1001204"/>
                <a:gd name="connsiteY2-328" fmla="*/ 144027 h 918059"/>
                <a:gd name="connsiteX3-329" fmla="*/ 340858 w 1001204"/>
                <a:gd name="connsiteY3-330" fmla="*/ 112041 h 918059"/>
                <a:gd name="connsiteX4-331" fmla="*/ 21770 w 1001204"/>
                <a:gd name="connsiteY4-332" fmla="*/ 915705 h 918059"/>
                <a:gd name="connsiteX5-333" fmla="*/ 1001204 w 1001204"/>
                <a:gd name="connsiteY5-334" fmla="*/ 549707 h 918059"/>
                <a:gd name="connsiteX0-335" fmla="*/ 1135392 w 1135392"/>
                <a:gd name="connsiteY0-336" fmla="*/ 549707 h 708380"/>
                <a:gd name="connsiteX1-337" fmla="*/ 1125127 w 1135392"/>
                <a:gd name="connsiteY1-338" fmla="*/ 463283 h 708380"/>
                <a:gd name="connsiteX2-339" fmla="*/ 848899 w 1135392"/>
                <a:gd name="connsiteY2-340" fmla="*/ 144027 h 708380"/>
                <a:gd name="connsiteX3-341" fmla="*/ 475046 w 1135392"/>
                <a:gd name="connsiteY3-342" fmla="*/ 112041 h 708380"/>
                <a:gd name="connsiteX4-343" fmla="*/ 14808 w 1135392"/>
                <a:gd name="connsiteY4-344" fmla="*/ 702339 h 708380"/>
                <a:gd name="connsiteX5-345" fmla="*/ 1135392 w 1135392"/>
                <a:gd name="connsiteY5-346" fmla="*/ 549707 h 708380"/>
                <a:gd name="connsiteX0-347" fmla="*/ 1721167 w 1721167"/>
                <a:gd name="connsiteY0-348" fmla="*/ 549707 h 857673"/>
                <a:gd name="connsiteX1-349" fmla="*/ 1710902 w 1721167"/>
                <a:gd name="connsiteY1-350" fmla="*/ 463283 h 857673"/>
                <a:gd name="connsiteX2-351" fmla="*/ 1434674 w 1721167"/>
                <a:gd name="connsiteY2-352" fmla="*/ 144027 h 857673"/>
                <a:gd name="connsiteX3-353" fmla="*/ 1060821 w 1721167"/>
                <a:gd name="connsiteY3-354" fmla="*/ 112041 h 857673"/>
                <a:gd name="connsiteX4-355" fmla="*/ 5912 w 1721167"/>
                <a:gd name="connsiteY4-356" fmla="*/ 854819 h 857673"/>
                <a:gd name="connsiteX5-357" fmla="*/ 1721167 w 1721167"/>
                <a:gd name="connsiteY5-358" fmla="*/ 549707 h 857673"/>
                <a:gd name="connsiteX0-359" fmla="*/ 1715255 w 1715255"/>
                <a:gd name="connsiteY0-360" fmla="*/ 549707 h 893097"/>
                <a:gd name="connsiteX1-361" fmla="*/ 1704990 w 1715255"/>
                <a:gd name="connsiteY1-362" fmla="*/ 463283 h 893097"/>
                <a:gd name="connsiteX2-363" fmla="*/ 1428762 w 1715255"/>
                <a:gd name="connsiteY2-364" fmla="*/ 144027 h 893097"/>
                <a:gd name="connsiteX3-365" fmla="*/ 1054909 w 1715255"/>
                <a:gd name="connsiteY3-366" fmla="*/ 112041 h 893097"/>
                <a:gd name="connsiteX4-367" fmla="*/ 0 w 1715255"/>
                <a:gd name="connsiteY4-368" fmla="*/ 854819 h 893097"/>
                <a:gd name="connsiteX5-369" fmla="*/ 1715255 w 1715255"/>
                <a:gd name="connsiteY5-370" fmla="*/ 549707 h 893097"/>
                <a:gd name="connsiteX0-371" fmla="*/ 1855361 w 1855361"/>
                <a:gd name="connsiteY0-372" fmla="*/ 549707 h 893097"/>
                <a:gd name="connsiteX1-373" fmla="*/ 1845096 w 1855361"/>
                <a:gd name="connsiteY1-374" fmla="*/ 463283 h 893097"/>
                <a:gd name="connsiteX2-375" fmla="*/ 1568868 w 1855361"/>
                <a:gd name="connsiteY2-376" fmla="*/ 144027 h 893097"/>
                <a:gd name="connsiteX3-377" fmla="*/ 1195015 w 1855361"/>
                <a:gd name="connsiteY3-378" fmla="*/ 112041 h 893097"/>
                <a:gd name="connsiteX4-379" fmla="*/ 221950 w 1855361"/>
                <a:gd name="connsiteY4-380" fmla="*/ 658584 h 893097"/>
                <a:gd name="connsiteX5-381" fmla="*/ 140106 w 1855361"/>
                <a:gd name="connsiteY5-382" fmla="*/ 854819 h 893097"/>
                <a:gd name="connsiteX6" fmla="*/ 1855361 w 1855361"/>
                <a:gd name="connsiteY6" fmla="*/ 549707 h 893097"/>
                <a:gd name="connsiteX0-383" fmla="*/ 1829732 w 1829732"/>
                <a:gd name="connsiteY0-384" fmla="*/ 549707 h 893097"/>
                <a:gd name="connsiteX1-385" fmla="*/ 1819467 w 1829732"/>
                <a:gd name="connsiteY1-386" fmla="*/ 463283 h 893097"/>
                <a:gd name="connsiteX2-387" fmla="*/ 1543239 w 1829732"/>
                <a:gd name="connsiteY2-388" fmla="*/ 144027 h 893097"/>
                <a:gd name="connsiteX3-389" fmla="*/ 1169386 w 1829732"/>
                <a:gd name="connsiteY3-390" fmla="*/ 112041 h 893097"/>
                <a:gd name="connsiteX4-391" fmla="*/ 496198 w 1829732"/>
                <a:gd name="connsiteY4-392" fmla="*/ 460360 h 893097"/>
                <a:gd name="connsiteX5-393" fmla="*/ 196321 w 1829732"/>
                <a:gd name="connsiteY5-394" fmla="*/ 658584 h 893097"/>
                <a:gd name="connsiteX6-395" fmla="*/ 114477 w 1829732"/>
                <a:gd name="connsiteY6-396" fmla="*/ 854819 h 893097"/>
                <a:gd name="connsiteX7" fmla="*/ 1829732 w 1829732"/>
                <a:gd name="connsiteY7" fmla="*/ 549707 h 893097"/>
                <a:gd name="connsiteX0-397" fmla="*/ 1829732 w 1829732"/>
                <a:gd name="connsiteY0-398" fmla="*/ 549707 h 893097"/>
                <a:gd name="connsiteX1-399" fmla="*/ 1819467 w 1829732"/>
                <a:gd name="connsiteY1-400" fmla="*/ 463283 h 893097"/>
                <a:gd name="connsiteX2-401" fmla="*/ 1543239 w 1829732"/>
                <a:gd name="connsiteY2-402" fmla="*/ 144027 h 893097"/>
                <a:gd name="connsiteX3-403" fmla="*/ 1169386 w 1829732"/>
                <a:gd name="connsiteY3-404" fmla="*/ 112041 h 893097"/>
                <a:gd name="connsiteX4-405" fmla="*/ 719835 w 1829732"/>
                <a:gd name="connsiteY4-406" fmla="*/ 333294 h 893097"/>
                <a:gd name="connsiteX5-407" fmla="*/ 496198 w 1829732"/>
                <a:gd name="connsiteY5-408" fmla="*/ 460360 h 893097"/>
                <a:gd name="connsiteX6-409" fmla="*/ 196321 w 1829732"/>
                <a:gd name="connsiteY6-410" fmla="*/ 658584 h 893097"/>
                <a:gd name="connsiteX7-411" fmla="*/ 114477 w 1829732"/>
                <a:gd name="connsiteY7-412" fmla="*/ 854819 h 893097"/>
                <a:gd name="connsiteX8" fmla="*/ 1829732 w 1829732"/>
                <a:gd name="connsiteY8" fmla="*/ 549707 h 893097"/>
                <a:gd name="connsiteX0-413" fmla="*/ 2137884 w 2137884"/>
                <a:gd name="connsiteY0-414" fmla="*/ 549707 h 893097"/>
                <a:gd name="connsiteX1-415" fmla="*/ 2127619 w 2137884"/>
                <a:gd name="connsiteY1-416" fmla="*/ 463283 h 893097"/>
                <a:gd name="connsiteX2-417" fmla="*/ 1851391 w 2137884"/>
                <a:gd name="connsiteY2-418" fmla="*/ 144027 h 893097"/>
                <a:gd name="connsiteX3-419" fmla="*/ 1477538 w 2137884"/>
                <a:gd name="connsiteY3-420" fmla="*/ 112041 h 893097"/>
                <a:gd name="connsiteX4-421" fmla="*/ 1027987 w 2137884"/>
                <a:gd name="connsiteY4-422" fmla="*/ 333294 h 893097"/>
                <a:gd name="connsiteX5-423" fmla="*/ 804350 w 2137884"/>
                <a:gd name="connsiteY5-424" fmla="*/ 460360 h 893097"/>
                <a:gd name="connsiteX6-425" fmla="*/ 11778 w 2137884"/>
                <a:gd name="connsiteY6-426" fmla="*/ 811144 h 893097"/>
                <a:gd name="connsiteX7-427" fmla="*/ 422629 w 2137884"/>
                <a:gd name="connsiteY7-428" fmla="*/ 854819 h 893097"/>
                <a:gd name="connsiteX8-429" fmla="*/ 2137884 w 2137884"/>
                <a:gd name="connsiteY8-430" fmla="*/ 549707 h 893097"/>
                <a:gd name="connsiteX0-431" fmla="*/ 2342858 w 2342858"/>
                <a:gd name="connsiteY0-432" fmla="*/ 549707 h 893097"/>
                <a:gd name="connsiteX1-433" fmla="*/ 2332593 w 2342858"/>
                <a:gd name="connsiteY1-434" fmla="*/ 463283 h 893097"/>
                <a:gd name="connsiteX2-435" fmla="*/ 2056365 w 2342858"/>
                <a:gd name="connsiteY2-436" fmla="*/ 144027 h 893097"/>
                <a:gd name="connsiteX3-437" fmla="*/ 1682512 w 2342858"/>
                <a:gd name="connsiteY3-438" fmla="*/ 112041 h 893097"/>
                <a:gd name="connsiteX4-439" fmla="*/ 1232961 w 2342858"/>
                <a:gd name="connsiteY4-440" fmla="*/ 333294 h 893097"/>
                <a:gd name="connsiteX5-441" fmla="*/ 13930 w 2342858"/>
                <a:gd name="connsiteY5-442" fmla="*/ 757978 h 893097"/>
                <a:gd name="connsiteX6-443" fmla="*/ 216752 w 2342858"/>
                <a:gd name="connsiteY6-444" fmla="*/ 811144 h 893097"/>
                <a:gd name="connsiteX7-445" fmla="*/ 627603 w 2342858"/>
                <a:gd name="connsiteY7-446" fmla="*/ 854819 h 893097"/>
                <a:gd name="connsiteX8-447" fmla="*/ 2342858 w 2342858"/>
                <a:gd name="connsiteY8-448" fmla="*/ 549707 h 893097"/>
                <a:gd name="connsiteX0-449" fmla="*/ 2543256 w 2543256"/>
                <a:gd name="connsiteY0-450" fmla="*/ 549707 h 893097"/>
                <a:gd name="connsiteX1-451" fmla="*/ 2532991 w 2543256"/>
                <a:gd name="connsiteY1-452" fmla="*/ 463283 h 893097"/>
                <a:gd name="connsiteX2-453" fmla="*/ 2256763 w 2543256"/>
                <a:gd name="connsiteY2-454" fmla="*/ 144027 h 893097"/>
                <a:gd name="connsiteX3-455" fmla="*/ 1882910 w 2543256"/>
                <a:gd name="connsiteY3-456" fmla="*/ 112041 h 893097"/>
                <a:gd name="connsiteX4-457" fmla="*/ 20300 w 2543256"/>
                <a:gd name="connsiteY4-458" fmla="*/ 605902 h 893097"/>
                <a:gd name="connsiteX5-459" fmla="*/ 214328 w 2543256"/>
                <a:gd name="connsiteY5-460" fmla="*/ 757978 h 893097"/>
                <a:gd name="connsiteX6-461" fmla="*/ 417150 w 2543256"/>
                <a:gd name="connsiteY6-462" fmla="*/ 811144 h 893097"/>
                <a:gd name="connsiteX7-463" fmla="*/ 828001 w 2543256"/>
                <a:gd name="connsiteY7-464" fmla="*/ 854819 h 893097"/>
                <a:gd name="connsiteX8-465" fmla="*/ 2543256 w 2543256"/>
                <a:gd name="connsiteY8-466" fmla="*/ 549707 h 893097"/>
                <a:gd name="connsiteX0-467" fmla="*/ 2543256 w 2543256"/>
                <a:gd name="connsiteY0-468" fmla="*/ 549707 h 866311"/>
                <a:gd name="connsiteX1-469" fmla="*/ 2532991 w 2543256"/>
                <a:gd name="connsiteY1-470" fmla="*/ 463283 h 866311"/>
                <a:gd name="connsiteX2-471" fmla="*/ 2256763 w 2543256"/>
                <a:gd name="connsiteY2-472" fmla="*/ 144027 h 866311"/>
                <a:gd name="connsiteX3-473" fmla="*/ 1882910 w 2543256"/>
                <a:gd name="connsiteY3-474" fmla="*/ 112041 h 866311"/>
                <a:gd name="connsiteX4-475" fmla="*/ 20300 w 2543256"/>
                <a:gd name="connsiteY4-476" fmla="*/ 605902 h 866311"/>
                <a:gd name="connsiteX5-477" fmla="*/ 214328 w 2543256"/>
                <a:gd name="connsiteY5-478" fmla="*/ 757978 h 866311"/>
                <a:gd name="connsiteX6-479" fmla="*/ 417150 w 2543256"/>
                <a:gd name="connsiteY6-480" fmla="*/ 811144 h 866311"/>
                <a:gd name="connsiteX7-481" fmla="*/ 828001 w 2543256"/>
                <a:gd name="connsiteY7-482" fmla="*/ 854819 h 866311"/>
                <a:gd name="connsiteX8-483" fmla="*/ 2543256 w 2543256"/>
                <a:gd name="connsiteY8-484" fmla="*/ 549707 h 866311"/>
                <a:gd name="connsiteX0-485" fmla="*/ 2543256 w 2543256"/>
                <a:gd name="connsiteY0-486" fmla="*/ 549707 h 866311"/>
                <a:gd name="connsiteX1-487" fmla="*/ 2532991 w 2543256"/>
                <a:gd name="connsiteY1-488" fmla="*/ 463283 h 866311"/>
                <a:gd name="connsiteX2-489" fmla="*/ 2256763 w 2543256"/>
                <a:gd name="connsiteY2-490" fmla="*/ 144027 h 866311"/>
                <a:gd name="connsiteX3-491" fmla="*/ 1882910 w 2543256"/>
                <a:gd name="connsiteY3-492" fmla="*/ 112041 h 866311"/>
                <a:gd name="connsiteX4-493" fmla="*/ 20300 w 2543256"/>
                <a:gd name="connsiteY4-494" fmla="*/ 605902 h 866311"/>
                <a:gd name="connsiteX5-495" fmla="*/ 214328 w 2543256"/>
                <a:gd name="connsiteY5-496" fmla="*/ 757978 h 866311"/>
                <a:gd name="connsiteX6-497" fmla="*/ 417150 w 2543256"/>
                <a:gd name="connsiteY6-498" fmla="*/ 811144 h 866311"/>
                <a:gd name="connsiteX7-499" fmla="*/ 828001 w 2543256"/>
                <a:gd name="connsiteY7-500" fmla="*/ 854819 h 866311"/>
                <a:gd name="connsiteX8-501" fmla="*/ 2543256 w 2543256"/>
                <a:gd name="connsiteY8-502" fmla="*/ 549707 h 866311"/>
                <a:gd name="connsiteX0-503" fmla="*/ 2543256 w 2543256"/>
                <a:gd name="connsiteY0-504" fmla="*/ 549707 h 866311"/>
                <a:gd name="connsiteX1-505" fmla="*/ 2532991 w 2543256"/>
                <a:gd name="connsiteY1-506" fmla="*/ 463283 h 866311"/>
                <a:gd name="connsiteX2-507" fmla="*/ 2256763 w 2543256"/>
                <a:gd name="connsiteY2-508" fmla="*/ 144027 h 866311"/>
                <a:gd name="connsiteX3-509" fmla="*/ 1882910 w 2543256"/>
                <a:gd name="connsiteY3-510" fmla="*/ 112041 h 866311"/>
                <a:gd name="connsiteX4-511" fmla="*/ 20300 w 2543256"/>
                <a:gd name="connsiteY4-512" fmla="*/ 605902 h 866311"/>
                <a:gd name="connsiteX5-513" fmla="*/ 214328 w 2543256"/>
                <a:gd name="connsiteY5-514" fmla="*/ 757978 h 866311"/>
                <a:gd name="connsiteX6-515" fmla="*/ 417150 w 2543256"/>
                <a:gd name="connsiteY6-516" fmla="*/ 811144 h 866311"/>
                <a:gd name="connsiteX7-517" fmla="*/ 828001 w 2543256"/>
                <a:gd name="connsiteY7-518" fmla="*/ 854819 h 866311"/>
                <a:gd name="connsiteX8-519" fmla="*/ 2543256 w 2543256"/>
                <a:gd name="connsiteY8-520" fmla="*/ 549707 h 866311"/>
                <a:gd name="connsiteX0-521" fmla="*/ 2543256 w 2543256"/>
                <a:gd name="connsiteY0-522" fmla="*/ 549707 h 873659"/>
                <a:gd name="connsiteX1-523" fmla="*/ 2532991 w 2543256"/>
                <a:gd name="connsiteY1-524" fmla="*/ 463283 h 873659"/>
                <a:gd name="connsiteX2-525" fmla="*/ 2256763 w 2543256"/>
                <a:gd name="connsiteY2-526" fmla="*/ 144027 h 873659"/>
                <a:gd name="connsiteX3-527" fmla="*/ 1882910 w 2543256"/>
                <a:gd name="connsiteY3-528" fmla="*/ 112041 h 873659"/>
                <a:gd name="connsiteX4-529" fmla="*/ 20300 w 2543256"/>
                <a:gd name="connsiteY4-530" fmla="*/ 605902 h 873659"/>
                <a:gd name="connsiteX5-531" fmla="*/ 214328 w 2543256"/>
                <a:gd name="connsiteY5-532" fmla="*/ 757978 h 873659"/>
                <a:gd name="connsiteX6-533" fmla="*/ 417150 w 2543256"/>
                <a:gd name="connsiteY6-534" fmla="*/ 811144 h 873659"/>
                <a:gd name="connsiteX7-535" fmla="*/ 800490 w 2543256"/>
                <a:gd name="connsiteY7-536" fmla="*/ 864823 h 873659"/>
                <a:gd name="connsiteX8-537" fmla="*/ 2543256 w 2543256"/>
                <a:gd name="connsiteY8-538" fmla="*/ 549707 h 873659"/>
                <a:gd name="connsiteX0-539" fmla="*/ 2543256 w 2543256"/>
                <a:gd name="connsiteY0-540" fmla="*/ 549707 h 864823"/>
                <a:gd name="connsiteX1-541" fmla="*/ 2532991 w 2543256"/>
                <a:gd name="connsiteY1-542" fmla="*/ 463283 h 864823"/>
                <a:gd name="connsiteX2-543" fmla="*/ 2256763 w 2543256"/>
                <a:gd name="connsiteY2-544" fmla="*/ 144027 h 864823"/>
                <a:gd name="connsiteX3-545" fmla="*/ 1882910 w 2543256"/>
                <a:gd name="connsiteY3-546" fmla="*/ 112041 h 864823"/>
                <a:gd name="connsiteX4-547" fmla="*/ 20300 w 2543256"/>
                <a:gd name="connsiteY4-548" fmla="*/ 605902 h 864823"/>
                <a:gd name="connsiteX5-549" fmla="*/ 214328 w 2543256"/>
                <a:gd name="connsiteY5-550" fmla="*/ 757978 h 864823"/>
                <a:gd name="connsiteX6-551" fmla="*/ 417150 w 2543256"/>
                <a:gd name="connsiteY6-552" fmla="*/ 811144 h 864823"/>
                <a:gd name="connsiteX7-553" fmla="*/ 800490 w 2543256"/>
                <a:gd name="connsiteY7-554" fmla="*/ 864823 h 864823"/>
                <a:gd name="connsiteX8-555" fmla="*/ 2543256 w 2543256"/>
                <a:gd name="connsiteY8-556" fmla="*/ 549707 h 864823"/>
                <a:gd name="connsiteX0-557" fmla="*/ 2543256 w 2543256"/>
                <a:gd name="connsiteY0-558" fmla="*/ 549707 h 866136"/>
                <a:gd name="connsiteX1-559" fmla="*/ 2532991 w 2543256"/>
                <a:gd name="connsiteY1-560" fmla="*/ 463283 h 866136"/>
                <a:gd name="connsiteX2-561" fmla="*/ 2256763 w 2543256"/>
                <a:gd name="connsiteY2-562" fmla="*/ 144027 h 866136"/>
                <a:gd name="connsiteX3-563" fmla="*/ 1882910 w 2543256"/>
                <a:gd name="connsiteY3-564" fmla="*/ 112041 h 866136"/>
                <a:gd name="connsiteX4-565" fmla="*/ 20300 w 2543256"/>
                <a:gd name="connsiteY4-566" fmla="*/ 605902 h 866136"/>
                <a:gd name="connsiteX5-567" fmla="*/ 214328 w 2543256"/>
                <a:gd name="connsiteY5-568" fmla="*/ 757978 h 866136"/>
                <a:gd name="connsiteX6-569" fmla="*/ 417150 w 2543256"/>
                <a:gd name="connsiteY6-570" fmla="*/ 811144 h 866136"/>
                <a:gd name="connsiteX7-571" fmla="*/ 780795 w 2543256"/>
                <a:gd name="connsiteY7-572" fmla="*/ 866136 h 866136"/>
                <a:gd name="connsiteX8-573" fmla="*/ 2543256 w 2543256"/>
                <a:gd name="connsiteY8-574" fmla="*/ 549707 h 866136"/>
                <a:gd name="connsiteX0-575" fmla="*/ 2543256 w 2543256"/>
                <a:gd name="connsiteY0-576" fmla="*/ 549707 h 866136"/>
                <a:gd name="connsiteX1-577" fmla="*/ 2532991 w 2543256"/>
                <a:gd name="connsiteY1-578" fmla="*/ 463283 h 866136"/>
                <a:gd name="connsiteX2-579" fmla="*/ 2256763 w 2543256"/>
                <a:gd name="connsiteY2-580" fmla="*/ 144027 h 866136"/>
                <a:gd name="connsiteX3-581" fmla="*/ 1882910 w 2543256"/>
                <a:gd name="connsiteY3-582" fmla="*/ 112041 h 866136"/>
                <a:gd name="connsiteX4-583" fmla="*/ 20300 w 2543256"/>
                <a:gd name="connsiteY4-584" fmla="*/ 605902 h 866136"/>
                <a:gd name="connsiteX5-585" fmla="*/ 214328 w 2543256"/>
                <a:gd name="connsiteY5-586" fmla="*/ 757978 h 866136"/>
                <a:gd name="connsiteX6-587" fmla="*/ 417150 w 2543256"/>
                <a:gd name="connsiteY6-588" fmla="*/ 811144 h 866136"/>
                <a:gd name="connsiteX7-589" fmla="*/ 780795 w 2543256"/>
                <a:gd name="connsiteY7-590" fmla="*/ 866136 h 866136"/>
                <a:gd name="connsiteX8-591" fmla="*/ 2543256 w 2543256"/>
                <a:gd name="connsiteY8-592" fmla="*/ 549707 h 866136"/>
                <a:gd name="connsiteX0-593" fmla="*/ 2543256 w 2543256"/>
                <a:gd name="connsiteY0-594" fmla="*/ 549707 h 866136"/>
                <a:gd name="connsiteX1-595" fmla="*/ 2532991 w 2543256"/>
                <a:gd name="connsiteY1-596" fmla="*/ 463283 h 866136"/>
                <a:gd name="connsiteX2-597" fmla="*/ 2256763 w 2543256"/>
                <a:gd name="connsiteY2-598" fmla="*/ 144027 h 866136"/>
                <a:gd name="connsiteX3-599" fmla="*/ 1882910 w 2543256"/>
                <a:gd name="connsiteY3-600" fmla="*/ 112041 h 866136"/>
                <a:gd name="connsiteX4-601" fmla="*/ 20300 w 2543256"/>
                <a:gd name="connsiteY4-602" fmla="*/ 605902 h 866136"/>
                <a:gd name="connsiteX5-603" fmla="*/ 214328 w 2543256"/>
                <a:gd name="connsiteY5-604" fmla="*/ 757978 h 866136"/>
                <a:gd name="connsiteX6-605" fmla="*/ 417150 w 2543256"/>
                <a:gd name="connsiteY6-606" fmla="*/ 811144 h 866136"/>
                <a:gd name="connsiteX7-607" fmla="*/ 780795 w 2543256"/>
                <a:gd name="connsiteY7-608" fmla="*/ 866136 h 866136"/>
                <a:gd name="connsiteX8-609" fmla="*/ 2543256 w 2543256"/>
                <a:gd name="connsiteY8-610" fmla="*/ 549707 h 866136"/>
                <a:gd name="connsiteX0-611" fmla="*/ 2543256 w 2543256"/>
                <a:gd name="connsiteY0-612" fmla="*/ 549707 h 866136"/>
                <a:gd name="connsiteX1-613" fmla="*/ 2532991 w 2543256"/>
                <a:gd name="connsiteY1-614" fmla="*/ 463283 h 866136"/>
                <a:gd name="connsiteX2-615" fmla="*/ 2256763 w 2543256"/>
                <a:gd name="connsiteY2-616" fmla="*/ 144027 h 866136"/>
                <a:gd name="connsiteX3-617" fmla="*/ 1882910 w 2543256"/>
                <a:gd name="connsiteY3-618" fmla="*/ 112041 h 866136"/>
                <a:gd name="connsiteX4-619" fmla="*/ 20300 w 2543256"/>
                <a:gd name="connsiteY4-620" fmla="*/ 605902 h 866136"/>
                <a:gd name="connsiteX5-621" fmla="*/ 214328 w 2543256"/>
                <a:gd name="connsiteY5-622" fmla="*/ 757978 h 866136"/>
                <a:gd name="connsiteX6-623" fmla="*/ 417150 w 2543256"/>
                <a:gd name="connsiteY6-624" fmla="*/ 811144 h 866136"/>
                <a:gd name="connsiteX7-625" fmla="*/ 780795 w 2543256"/>
                <a:gd name="connsiteY7-626" fmla="*/ 866136 h 866136"/>
                <a:gd name="connsiteX8-627" fmla="*/ 2543256 w 2543256"/>
                <a:gd name="connsiteY8-628" fmla="*/ 549707 h 866136"/>
                <a:gd name="connsiteX0-629" fmla="*/ 2543256 w 2543256"/>
                <a:gd name="connsiteY0-630" fmla="*/ 549707 h 866136"/>
                <a:gd name="connsiteX1-631" fmla="*/ 2532991 w 2543256"/>
                <a:gd name="connsiteY1-632" fmla="*/ 463283 h 866136"/>
                <a:gd name="connsiteX2-633" fmla="*/ 2256763 w 2543256"/>
                <a:gd name="connsiteY2-634" fmla="*/ 144027 h 866136"/>
                <a:gd name="connsiteX3-635" fmla="*/ 1882910 w 2543256"/>
                <a:gd name="connsiteY3-636" fmla="*/ 112041 h 866136"/>
                <a:gd name="connsiteX4-637" fmla="*/ 20300 w 2543256"/>
                <a:gd name="connsiteY4-638" fmla="*/ 605902 h 866136"/>
                <a:gd name="connsiteX5-639" fmla="*/ 214328 w 2543256"/>
                <a:gd name="connsiteY5-640" fmla="*/ 757978 h 866136"/>
                <a:gd name="connsiteX6-641" fmla="*/ 417150 w 2543256"/>
                <a:gd name="connsiteY6-642" fmla="*/ 811144 h 866136"/>
                <a:gd name="connsiteX7-643" fmla="*/ 780795 w 2543256"/>
                <a:gd name="connsiteY7-644" fmla="*/ 866136 h 866136"/>
                <a:gd name="connsiteX8-645" fmla="*/ 2543256 w 2543256"/>
                <a:gd name="connsiteY8-646" fmla="*/ 549707 h 866136"/>
                <a:gd name="connsiteX0-647" fmla="*/ 2543256 w 2543256"/>
                <a:gd name="connsiteY0-648" fmla="*/ 549707 h 866136"/>
                <a:gd name="connsiteX1-649" fmla="*/ 2532991 w 2543256"/>
                <a:gd name="connsiteY1-650" fmla="*/ 463283 h 866136"/>
                <a:gd name="connsiteX2-651" fmla="*/ 2256763 w 2543256"/>
                <a:gd name="connsiteY2-652" fmla="*/ 144027 h 866136"/>
                <a:gd name="connsiteX3-653" fmla="*/ 1882910 w 2543256"/>
                <a:gd name="connsiteY3-654" fmla="*/ 112041 h 866136"/>
                <a:gd name="connsiteX4-655" fmla="*/ 20300 w 2543256"/>
                <a:gd name="connsiteY4-656" fmla="*/ 605902 h 866136"/>
                <a:gd name="connsiteX5-657" fmla="*/ 214328 w 2543256"/>
                <a:gd name="connsiteY5-658" fmla="*/ 757978 h 866136"/>
                <a:gd name="connsiteX6-659" fmla="*/ 417150 w 2543256"/>
                <a:gd name="connsiteY6-660" fmla="*/ 811144 h 866136"/>
                <a:gd name="connsiteX7-661" fmla="*/ 780795 w 2543256"/>
                <a:gd name="connsiteY7-662" fmla="*/ 866136 h 866136"/>
                <a:gd name="connsiteX8-663" fmla="*/ 2543256 w 2543256"/>
                <a:gd name="connsiteY8-664" fmla="*/ 549707 h 866136"/>
                <a:gd name="connsiteX0-665" fmla="*/ 2541215 w 2541215"/>
                <a:gd name="connsiteY0-666" fmla="*/ 549707 h 866136"/>
                <a:gd name="connsiteX1-667" fmla="*/ 2530950 w 2541215"/>
                <a:gd name="connsiteY1-668" fmla="*/ 463283 h 866136"/>
                <a:gd name="connsiteX2-669" fmla="*/ 2254722 w 2541215"/>
                <a:gd name="connsiteY2-670" fmla="*/ 144027 h 866136"/>
                <a:gd name="connsiteX3-671" fmla="*/ 1880869 w 2541215"/>
                <a:gd name="connsiteY3-672" fmla="*/ 112041 h 866136"/>
                <a:gd name="connsiteX4-673" fmla="*/ 18259 w 2541215"/>
                <a:gd name="connsiteY4-674" fmla="*/ 605902 h 866136"/>
                <a:gd name="connsiteX5-675" fmla="*/ 212287 w 2541215"/>
                <a:gd name="connsiteY5-676" fmla="*/ 757978 h 866136"/>
                <a:gd name="connsiteX6-677" fmla="*/ 415109 w 2541215"/>
                <a:gd name="connsiteY6-678" fmla="*/ 811144 h 866136"/>
                <a:gd name="connsiteX7-679" fmla="*/ 778754 w 2541215"/>
                <a:gd name="connsiteY7-680" fmla="*/ 866136 h 866136"/>
                <a:gd name="connsiteX8-681" fmla="*/ 2541215 w 2541215"/>
                <a:gd name="connsiteY8-682" fmla="*/ 549707 h 866136"/>
                <a:gd name="connsiteX0-683" fmla="*/ 2558963 w 2558963"/>
                <a:gd name="connsiteY0-684" fmla="*/ 549707 h 866136"/>
                <a:gd name="connsiteX1-685" fmla="*/ 2548698 w 2558963"/>
                <a:gd name="connsiteY1-686" fmla="*/ 463283 h 866136"/>
                <a:gd name="connsiteX2-687" fmla="*/ 2272470 w 2558963"/>
                <a:gd name="connsiteY2-688" fmla="*/ 144027 h 866136"/>
                <a:gd name="connsiteX3-689" fmla="*/ 1898617 w 2558963"/>
                <a:gd name="connsiteY3-690" fmla="*/ 112041 h 866136"/>
                <a:gd name="connsiteX4-691" fmla="*/ 17625 w 2558963"/>
                <a:gd name="connsiteY4-692" fmla="*/ 634788 h 866136"/>
                <a:gd name="connsiteX5-693" fmla="*/ 230035 w 2558963"/>
                <a:gd name="connsiteY5-694" fmla="*/ 757978 h 866136"/>
                <a:gd name="connsiteX6-695" fmla="*/ 432857 w 2558963"/>
                <a:gd name="connsiteY6-696" fmla="*/ 811144 h 866136"/>
                <a:gd name="connsiteX7-697" fmla="*/ 796502 w 2558963"/>
                <a:gd name="connsiteY7-698" fmla="*/ 866136 h 866136"/>
                <a:gd name="connsiteX8-699" fmla="*/ 2558963 w 2558963"/>
                <a:gd name="connsiteY8-700" fmla="*/ 549707 h 866136"/>
                <a:gd name="connsiteX0-701" fmla="*/ 2541472 w 2541472"/>
                <a:gd name="connsiteY0-702" fmla="*/ 549707 h 866136"/>
                <a:gd name="connsiteX1-703" fmla="*/ 2531207 w 2541472"/>
                <a:gd name="connsiteY1-704" fmla="*/ 463283 h 866136"/>
                <a:gd name="connsiteX2-705" fmla="*/ 2254979 w 2541472"/>
                <a:gd name="connsiteY2-706" fmla="*/ 144027 h 866136"/>
                <a:gd name="connsiteX3-707" fmla="*/ 1881126 w 2541472"/>
                <a:gd name="connsiteY3-708" fmla="*/ 112041 h 866136"/>
                <a:gd name="connsiteX4-709" fmla="*/ 134 w 2541472"/>
                <a:gd name="connsiteY4-710" fmla="*/ 634788 h 866136"/>
                <a:gd name="connsiteX5-711" fmla="*/ 212544 w 2541472"/>
                <a:gd name="connsiteY5-712" fmla="*/ 757978 h 866136"/>
                <a:gd name="connsiteX6-713" fmla="*/ 415366 w 2541472"/>
                <a:gd name="connsiteY6-714" fmla="*/ 811144 h 866136"/>
                <a:gd name="connsiteX7-715" fmla="*/ 779011 w 2541472"/>
                <a:gd name="connsiteY7-716" fmla="*/ 866136 h 866136"/>
                <a:gd name="connsiteX8-717" fmla="*/ 2541472 w 2541472"/>
                <a:gd name="connsiteY8-718" fmla="*/ 549707 h 866136"/>
                <a:gd name="connsiteX0-719" fmla="*/ 2546723 w 2546723"/>
                <a:gd name="connsiteY0-720" fmla="*/ 549707 h 866136"/>
                <a:gd name="connsiteX1-721" fmla="*/ 2536458 w 2546723"/>
                <a:gd name="connsiteY1-722" fmla="*/ 463283 h 866136"/>
                <a:gd name="connsiteX2-723" fmla="*/ 2260230 w 2546723"/>
                <a:gd name="connsiteY2-724" fmla="*/ 144027 h 866136"/>
                <a:gd name="connsiteX3-725" fmla="*/ 1886377 w 2546723"/>
                <a:gd name="connsiteY3-726" fmla="*/ 112041 h 866136"/>
                <a:gd name="connsiteX4-727" fmla="*/ 133 w 2546723"/>
                <a:gd name="connsiteY4-728" fmla="*/ 637414 h 866136"/>
                <a:gd name="connsiteX5-729" fmla="*/ 217795 w 2546723"/>
                <a:gd name="connsiteY5-730" fmla="*/ 757978 h 866136"/>
                <a:gd name="connsiteX6-731" fmla="*/ 420617 w 2546723"/>
                <a:gd name="connsiteY6-732" fmla="*/ 811144 h 866136"/>
                <a:gd name="connsiteX7-733" fmla="*/ 784262 w 2546723"/>
                <a:gd name="connsiteY7-734" fmla="*/ 866136 h 866136"/>
                <a:gd name="connsiteX8-735" fmla="*/ 2546723 w 2546723"/>
                <a:gd name="connsiteY8-736" fmla="*/ 549707 h 866136"/>
                <a:gd name="connsiteX0-737" fmla="*/ 2546955 w 2546955"/>
                <a:gd name="connsiteY0-738" fmla="*/ 549707 h 866136"/>
                <a:gd name="connsiteX1-739" fmla="*/ 2536690 w 2546955"/>
                <a:gd name="connsiteY1-740" fmla="*/ 463283 h 866136"/>
                <a:gd name="connsiteX2-741" fmla="*/ 2260462 w 2546955"/>
                <a:gd name="connsiteY2-742" fmla="*/ 144027 h 866136"/>
                <a:gd name="connsiteX3-743" fmla="*/ 1886609 w 2546955"/>
                <a:gd name="connsiteY3-744" fmla="*/ 112041 h 866136"/>
                <a:gd name="connsiteX4-745" fmla="*/ 365 w 2546955"/>
                <a:gd name="connsiteY4-746" fmla="*/ 637414 h 866136"/>
                <a:gd name="connsiteX5-747" fmla="*/ 218027 w 2546955"/>
                <a:gd name="connsiteY5-748" fmla="*/ 757978 h 866136"/>
                <a:gd name="connsiteX6-749" fmla="*/ 420849 w 2546955"/>
                <a:gd name="connsiteY6-750" fmla="*/ 811144 h 866136"/>
                <a:gd name="connsiteX7-751" fmla="*/ 784494 w 2546955"/>
                <a:gd name="connsiteY7-752" fmla="*/ 866136 h 866136"/>
                <a:gd name="connsiteX8-753" fmla="*/ 2546955 w 2546955"/>
                <a:gd name="connsiteY8-754" fmla="*/ 549707 h 866136"/>
                <a:gd name="connsiteX0-755" fmla="*/ 2546955 w 2546955"/>
                <a:gd name="connsiteY0-756" fmla="*/ 549707 h 866136"/>
                <a:gd name="connsiteX1-757" fmla="*/ 2536690 w 2546955"/>
                <a:gd name="connsiteY1-758" fmla="*/ 463283 h 866136"/>
                <a:gd name="connsiteX2-759" fmla="*/ 2260462 w 2546955"/>
                <a:gd name="connsiteY2-760" fmla="*/ 144027 h 866136"/>
                <a:gd name="connsiteX3-761" fmla="*/ 1886609 w 2546955"/>
                <a:gd name="connsiteY3-762" fmla="*/ 112041 h 866136"/>
                <a:gd name="connsiteX4-763" fmla="*/ 365 w 2546955"/>
                <a:gd name="connsiteY4-764" fmla="*/ 637414 h 866136"/>
                <a:gd name="connsiteX5-765" fmla="*/ 218027 w 2546955"/>
                <a:gd name="connsiteY5-766" fmla="*/ 757978 h 866136"/>
                <a:gd name="connsiteX6-767" fmla="*/ 420849 w 2546955"/>
                <a:gd name="connsiteY6-768" fmla="*/ 811144 h 866136"/>
                <a:gd name="connsiteX7-769" fmla="*/ 784494 w 2546955"/>
                <a:gd name="connsiteY7-770" fmla="*/ 866136 h 866136"/>
                <a:gd name="connsiteX8-771" fmla="*/ 2546955 w 2546955"/>
                <a:gd name="connsiteY8-772" fmla="*/ 549707 h 866136"/>
                <a:gd name="connsiteX0-773" fmla="*/ 2546596 w 2546596"/>
                <a:gd name="connsiteY0-774" fmla="*/ 645758 h 962187"/>
                <a:gd name="connsiteX1-775" fmla="*/ 2536331 w 2546596"/>
                <a:gd name="connsiteY1-776" fmla="*/ 559334 h 962187"/>
                <a:gd name="connsiteX2-777" fmla="*/ 2260103 w 2546596"/>
                <a:gd name="connsiteY2-778" fmla="*/ 240078 h 962187"/>
                <a:gd name="connsiteX3-779" fmla="*/ 1886250 w 2546596"/>
                <a:gd name="connsiteY3-780" fmla="*/ 208092 h 962187"/>
                <a:gd name="connsiteX4-781" fmla="*/ 6 w 2546596"/>
                <a:gd name="connsiteY4-782" fmla="*/ 733465 h 962187"/>
                <a:gd name="connsiteX5-783" fmla="*/ 217668 w 2546596"/>
                <a:gd name="connsiteY5-784" fmla="*/ 854029 h 962187"/>
                <a:gd name="connsiteX6-785" fmla="*/ 420490 w 2546596"/>
                <a:gd name="connsiteY6-786" fmla="*/ 907195 h 962187"/>
                <a:gd name="connsiteX7-787" fmla="*/ 784135 w 2546596"/>
                <a:gd name="connsiteY7-788" fmla="*/ 962187 h 962187"/>
                <a:gd name="connsiteX8-789" fmla="*/ 2546596 w 2546596"/>
                <a:gd name="connsiteY8-790" fmla="*/ 645758 h 962187"/>
                <a:gd name="connsiteX0-791" fmla="*/ 2546596 w 2546596"/>
                <a:gd name="connsiteY0-792" fmla="*/ 645758 h 962187"/>
                <a:gd name="connsiteX1-793" fmla="*/ 2536331 w 2546596"/>
                <a:gd name="connsiteY1-794" fmla="*/ 559334 h 962187"/>
                <a:gd name="connsiteX2-795" fmla="*/ 2260103 w 2546596"/>
                <a:gd name="connsiteY2-796" fmla="*/ 240078 h 962187"/>
                <a:gd name="connsiteX3-797" fmla="*/ 1886250 w 2546596"/>
                <a:gd name="connsiteY3-798" fmla="*/ 208092 h 962187"/>
                <a:gd name="connsiteX4-799" fmla="*/ 6 w 2546596"/>
                <a:gd name="connsiteY4-800" fmla="*/ 733465 h 962187"/>
                <a:gd name="connsiteX5-801" fmla="*/ 217668 w 2546596"/>
                <a:gd name="connsiteY5-802" fmla="*/ 854029 h 962187"/>
                <a:gd name="connsiteX6-803" fmla="*/ 420490 w 2546596"/>
                <a:gd name="connsiteY6-804" fmla="*/ 907195 h 962187"/>
                <a:gd name="connsiteX7-805" fmla="*/ 784135 w 2546596"/>
                <a:gd name="connsiteY7-806" fmla="*/ 962187 h 962187"/>
                <a:gd name="connsiteX8-807" fmla="*/ 2546596 w 2546596"/>
                <a:gd name="connsiteY8-808" fmla="*/ 645758 h 962187"/>
                <a:gd name="connsiteX0-809" fmla="*/ 2546596 w 2546596"/>
                <a:gd name="connsiteY0-810" fmla="*/ 993646 h 1310075"/>
                <a:gd name="connsiteX1-811" fmla="*/ 2536331 w 2546596"/>
                <a:gd name="connsiteY1-812" fmla="*/ 907222 h 1310075"/>
                <a:gd name="connsiteX2-813" fmla="*/ 1586651 w 2546596"/>
                <a:gd name="connsiteY2-814" fmla="*/ 56829 h 1310075"/>
                <a:gd name="connsiteX3-815" fmla="*/ 1886250 w 2546596"/>
                <a:gd name="connsiteY3-816" fmla="*/ 555980 h 1310075"/>
                <a:gd name="connsiteX4-817" fmla="*/ 6 w 2546596"/>
                <a:gd name="connsiteY4-818" fmla="*/ 1081353 h 1310075"/>
                <a:gd name="connsiteX5-819" fmla="*/ 217668 w 2546596"/>
                <a:gd name="connsiteY5-820" fmla="*/ 1201917 h 1310075"/>
                <a:gd name="connsiteX6-821" fmla="*/ 420490 w 2546596"/>
                <a:gd name="connsiteY6-822" fmla="*/ 1255083 h 1310075"/>
                <a:gd name="connsiteX7-823" fmla="*/ 784135 w 2546596"/>
                <a:gd name="connsiteY7-824" fmla="*/ 1310075 h 1310075"/>
                <a:gd name="connsiteX8-825" fmla="*/ 2546596 w 2546596"/>
                <a:gd name="connsiteY8-826" fmla="*/ 993646 h 1310075"/>
                <a:gd name="connsiteX0-827" fmla="*/ 2566086 w 2566086"/>
                <a:gd name="connsiteY0-828" fmla="*/ 1034749 h 1351178"/>
                <a:gd name="connsiteX1-829" fmla="*/ 2555821 w 2566086"/>
                <a:gd name="connsiteY1-830" fmla="*/ 948325 h 1351178"/>
                <a:gd name="connsiteX2-831" fmla="*/ 1606141 w 2566086"/>
                <a:gd name="connsiteY2-832" fmla="*/ 97932 h 1351178"/>
                <a:gd name="connsiteX3-833" fmla="*/ 932411 w 2566086"/>
                <a:gd name="connsiteY3-834" fmla="*/ 233673 h 1351178"/>
                <a:gd name="connsiteX4-835" fmla="*/ 19496 w 2566086"/>
                <a:gd name="connsiteY4-836" fmla="*/ 1122456 h 1351178"/>
                <a:gd name="connsiteX5-837" fmla="*/ 237158 w 2566086"/>
                <a:gd name="connsiteY5-838" fmla="*/ 1243020 h 1351178"/>
                <a:gd name="connsiteX6-839" fmla="*/ 439980 w 2566086"/>
                <a:gd name="connsiteY6-840" fmla="*/ 1296186 h 1351178"/>
                <a:gd name="connsiteX7-841" fmla="*/ 803625 w 2566086"/>
                <a:gd name="connsiteY7-842" fmla="*/ 1351178 h 1351178"/>
                <a:gd name="connsiteX8-843" fmla="*/ 2566086 w 2566086"/>
                <a:gd name="connsiteY8-844" fmla="*/ 1034749 h 1351178"/>
                <a:gd name="connsiteX0-845" fmla="*/ 2566086 w 2566086"/>
                <a:gd name="connsiteY0-846" fmla="*/ 1029458 h 1345887"/>
                <a:gd name="connsiteX1-847" fmla="*/ 2555821 w 2566086"/>
                <a:gd name="connsiteY1-848" fmla="*/ 943034 h 1345887"/>
                <a:gd name="connsiteX2-849" fmla="*/ 1274604 w 2566086"/>
                <a:gd name="connsiteY2-850" fmla="*/ 99206 h 1345887"/>
                <a:gd name="connsiteX3-851" fmla="*/ 932411 w 2566086"/>
                <a:gd name="connsiteY3-852" fmla="*/ 228382 h 1345887"/>
                <a:gd name="connsiteX4-853" fmla="*/ 19496 w 2566086"/>
                <a:gd name="connsiteY4-854" fmla="*/ 1117165 h 1345887"/>
                <a:gd name="connsiteX5-855" fmla="*/ 237158 w 2566086"/>
                <a:gd name="connsiteY5-856" fmla="*/ 1237729 h 1345887"/>
                <a:gd name="connsiteX6-857" fmla="*/ 439980 w 2566086"/>
                <a:gd name="connsiteY6-858" fmla="*/ 1290895 h 1345887"/>
                <a:gd name="connsiteX7-859" fmla="*/ 803625 w 2566086"/>
                <a:gd name="connsiteY7-860" fmla="*/ 1345887 h 1345887"/>
                <a:gd name="connsiteX8-861" fmla="*/ 2566086 w 2566086"/>
                <a:gd name="connsiteY8-862" fmla="*/ 1029458 h 1345887"/>
                <a:gd name="connsiteX0-863" fmla="*/ 2564021 w 2564021"/>
                <a:gd name="connsiteY0-864" fmla="*/ 1048476 h 1364905"/>
                <a:gd name="connsiteX1-865" fmla="*/ 2553756 w 2564021"/>
                <a:gd name="connsiteY1-866" fmla="*/ 962052 h 1364905"/>
                <a:gd name="connsiteX2-867" fmla="*/ 1272539 w 2564021"/>
                <a:gd name="connsiteY2-868" fmla="*/ 118224 h 1364905"/>
                <a:gd name="connsiteX3-869" fmla="*/ 884390 w 2564021"/>
                <a:gd name="connsiteY3-870" fmla="*/ 165336 h 1364905"/>
                <a:gd name="connsiteX4-871" fmla="*/ 17431 w 2564021"/>
                <a:gd name="connsiteY4-872" fmla="*/ 1136183 h 1364905"/>
                <a:gd name="connsiteX5-873" fmla="*/ 235093 w 2564021"/>
                <a:gd name="connsiteY5-874" fmla="*/ 1256747 h 1364905"/>
                <a:gd name="connsiteX6-875" fmla="*/ 437915 w 2564021"/>
                <a:gd name="connsiteY6-876" fmla="*/ 1309913 h 1364905"/>
                <a:gd name="connsiteX7-877" fmla="*/ 801560 w 2564021"/>
                <a:gd name="connsiteY7-878" fmla="*/ 1364905 h 1364905"/>
                <a:gd name="connsiteX8-879" fmla="*/ 2564021 w 2564021"/>
                <a:gd name="connsiteY8-880" fmla="*/ 1048476 h 1364905"/>
                <a:gd name="connsiteX0-881" fmla="*/ 2564021 w 2564021"/>
                <a:gd name="connsiteY0-882" fmla="*/ 1048476 h 1364905"/>
                <a:gd name="connsiteX1-883" fmla="*/ 2553756 w 2564021"/>
                <a:gd name="connsiteY1-884" fmla="*/ 962052 h 1364905"/>
                <a:gd name="connsiteX2-885" fmla="*/ 1272539 w 2564021"/>
                <a:gd name="connsiteY2-886" fmla="*/ 118224 h 1364905"/>
                <a:gd name="connsiteX3-887" fmla="*/ 884390 w 2564021"/>
                <a:gd name="connsiteY3-888" fmla="*/ 165336 h 1364905"/>
                <a:gd name="connsiteX4-889" fmla="*/ 17431 w 2564021"/>
                <a:gd name="connsiteY4-890" fmla="*/ 1136183 h 1364905"/>
                <a:gd name="connsiteX5-891" fmla="*/ 235093 w 2564021"/>
                <a:gd name="connsiteY5-892" fmla="*/ 1256747 h 1364905"/>
                <a:gd name="connsiteX6-893" fmla="*/ 437915 w 2564021"/>
                <a:gd name="connsiteY6-894" fmla="*/ 1309913 h 1364905"/>
                <a:gd name="connsiteX7-895" fmla="*/ 801560 w 2564021"/>
                <a:gd name="connsiteY7-896" fmla="*/ 1364905 h 1364905"/>
                <a:gd name="connsiteX8-897" fmla="*/ 2564021 w 2564021"/>
                <a:gd name="connsiteY8-898" fmla="*/ 1048476 h 1364905"/>
                <a:gd name="connsiteX0-899" fmla="*/ 2564021 w 2564021"/>
                <a:gd name="connsiteY0-900" fmla="*/ 1048476 h 1364905"/>
                <a:gd name="connsiteX1-901" fmla="*/ 2553756 w 2564021"/>
                <a:gd name="connsiteY1-902" fmla="*/ 962052 h 1364905"/>
                <a:gd name="connsiteX2-903" fmla="*/ 1272539 w 2564021"/>
                <a:gd name="connsiteY2-904" fmla="*/ 118224 h 1364905"/>
                <a:gd name="connsiteX3-905" fmla="*/ 884390 w 2564021"/>
                <a:gd name="connsiteY3-906" fmla="*/ 165336 h 1364905"/>
                <a:gd name="connsiteX4-907" fmla="*/ 17431 w 2564021"/>
                <a:gd name="connsiteY4-908" fmla="*/ 1136183 h 1364905"/>
                <a:gd name="connsiteX5-909" fmla="*/ 235093 w 2564021"/>
                <a:gd name="connsiteY5-910" fmla="*/ 1256747 h 1364905"/>
                <a:gd name="connsiteX6-911" fmla="*/ 437915 w 2564021"/>
                <a:gd name="connsiteY6-912" fmla="*/ 1309913 h 1364905"/>
                <a:gd name="connsiteX7-913" fmla="*/ 801560 w 2564021"/>
                <a:gd name="connsiteY7-914" fmla="*/ 1364905 h 1364905"/>
                <a:gd name="connsiteX8-915" fmla="*/ 2564021 w 2564021"/>
                <a:gd name="connsiteY8-916" fmla="*/ 1048476 h 1364905"/>
                <a:gd name="connsiteX0-917" fmla="*/ 2549521 w 2549521"/>
                <a:gd name="connsiteY0-918" fmla="*/ 1048476 h 1364905"/>
                <a:gd name="connsiteX1-919" fmla="*/ 2539256 w 2549521"/>
                <a:gd name="connsiteY1-920" fmla="*/ 962052 h 1364905"/>
                <a:gd name="connsiteX2-921" fmla="*/ 1258039 w 2549521"/>
                <a:gd name="connsiteY2-922" fmla="*/ 118224 h 1364905"/>
                <a:gd name="connsiteX3-923" fmla="*/ 869890 w 2549521"/>
                <a:gd name="connsiteY3-924" fmla="*/ 165336 h 1364905"/>
                <a:gd name="connsiteX4-925" fmla="*/ 2931 w 2549521"/>
                <a:gd name="connsiteY4-926" fmla="*/ 1136183 h 1364905"/>
                <a:gd name="connsiteX5-927" fmla="*/ 220593 w 2549521"/>
                <a:gd name="connsiteY5-928" fmla="*/ 1256747 h 1364905"/>
                <a:gd name="connsiteX6-929" fmla="*/ 423415 w 2549521"/>
                <a:gd name="connsiteY6-930" fmla="*/ 1309913 h 1364905"/>
                <a:gd name="connsiteX7-931" fmla="*/ 787060 w 2549521"/>
                <a:gd name="connsiteY7-932" fmla="*/ 1364905 h 1364905"/>
                <a:gd name="connsiteX8-933" fmla="*/ 2549521 w 2549521"/>
                <a:gd name="connsiteY8-934" fmla="*/ 1048476 h 1364905"/>
                <a:gd name="connsiteX0-935" fmla="*/ 2549521 w 2549521"/>
                <a:gd name="connsiteY0-936" fmla="*/ 1048476 h 1364905"/>
                <a:gd name="connsiteX1-937" fmla="*/ 2539256 w 2549521"/>
                <a:gd name="connsiteY1-938" fmla="*/ 962052 h 1364905"/>
                <a:gd name="connsiteX2-939" fmla="*/ 1258039 w 2549521"/>
                <a:gd name="connsiteY2-940" fmla="*/ 118224 h 1364905"/>
                <a:gd name="connsiteX3-941" fmla="*/ 869890 w 2549521"/>
                <a:gd name="connsiteY3-942" fmla="*/ 165336 h 1364905"/>
                <a:gd name="connsiteX4-943" fmla="*/ 2931 w 2549521"/>
                <a:gd name="connsiteY4-944" fmla="*/ 1136183 h 1364905"/>
                <a:gd name="connsiteX5-945" fmla="*/ 220593 w 2549521"/>
                <a:gd name="connsiteY5-946" fmla="*/ 1256747 h 1364905"/>
                <a:gd name="connsiteX6-947" fmla="*/ 423415 w 2549521"/>
                <a:gd name="connsiteY6-948" fmla="*/ 1309913 h 1364905"/>
                <a:gd name="connsiteX7-949" fmla="*/ 787060 w 2549521"/>
                <a:gd name="connsiteY7-950" fmla="*/ 1364905 h 1364905"/>
                <a:gd name="connsiteX8-951" fmla="*/ 2549521 w 2549521"/>
                <a:gd name="connsiteY8-952" fmla="*/ 1048476 h 1364905"/>
                <a:gd name="connsiteX0-953" fmla="*/ 2549521 w 2549521"/>
                <a:gd name="connsiteY0-954" fmla="*/ 1057650 h 1374079"/>
                <a:gd name="connsiteX1-955" fmla="*/ 2539256 w 2549521"/>
                <a:gd name="connsiteY1-956" fmla="*/ 971226 h 1374079"/>
                <a:gd name="connsiteX2-957" fmla="*/ 1258039 w 2549521"/>
                <a:gd name="connsiteY2-958" fmla="*/ 127398 h 1374079"/>
                <a:gd name="connsiteX3-959" fmla="*/ 1071513 w 2549521"/>
                <a:gd name="connsiteY3-960" fmla="*/ 8275 h 1374079"/>
                <a:gd name="connsiteX4-961" fmla="*/ 869890 w 2549521"/>
                <a:gd name="connsiteY4-962" fmla="*/ 174510 h 1374079"/>
                <a:gd name="connsiteX5-963" fmla="*/ 2931 w 2549521"/>
                <a:gd name="connsiteY5-964" fmla="*/ 1145357 h 1374079"/>
                <a:gd name="connsiteX6-965" fmla="*/ 220593 w 2549521"/>
                <a:gd name="connsiteY6-966" fmla="*/ 1265921 h 1374079"/>
                <a:gd name="connsiteX7-967" fmla="*/ 423415 w 2549521"/>
                <a:gd name="connsiteY7-968" fmla="*/ 1319087 h 1374079"/>
                <a:gd name="connsiteX8-969" fmla="*/ 787060 w 2549521"/>
                <a:gd name="connsiteY8-970" fmla="*/ 1374079 h 1374079"/>
                <a:gd name="connsiteX9" fmla="*/ 2549521 w 2549521"/>
                <a:gd name="connsiteY9" fmla="*/ 1057650 h 1374079"/>
                <a:gd name="connsiteX0-971" fmla="*/ 2549521 w 2549521"/>
                <a:gd name="connsiteY0-972" fmla="*/ 994784 h 1311213"/>
                <a:gd name="connsiteX1-973" fmla="*/ 2539256 w 2549521"/>
                <a:gd name="connsiteY1-974" fmla="*/ 908360 h 1311213"/>
                <a:gd name="connsiteX2-975" fmla="*/ 1258039 w 2549521"/>
                <a:gd name="connsiteY2-976" fmla="*/ 64532 h 1311213"/>
                <a:gd name="connsiteX3-977" fmla="*/ 1229075 w 2549521"/>
                <a:gd name="connsiteY3-978" fmla="*/ 100345 h 1311213"/>
                <a:gd name="connsiteX4-979" fmla="*/ 869890 w 2549521"/>
                <a:gd name="connsiteY4-980" fmla="*/ 111644 h 1311213"/>
                <a:gd name="connsiteX5-981" fmla="*/ 2931 w 2549521"/>
                <a:gd name="connsiteY5-982" fmla="*/ 1082491 h 1311213"/>
                <a:gd name="connsiteX6-983" fmla="*/ 220593 w 2549521"/>
                <a:gd name="connsiteY6-984" fmla="*/ 1203055 h 1311213"/>
                <a:gd name="connsiteX7-985" fmla="*/ 423415 w 2549521"/>
                <a:gd name="connsiteY7-986" fmla="*/ 1256221 h 1311213"/>
                <a:gd name="connsiteX8-987" fmla="*/ 787060 w 2549521"/>
                <a:gd name="connsiteY8-988" fmla="*/ 1311213 h 1311213"/>
                <a:gd name="connsiteX9-989" fmla="*/ 2549521 w 2549521"/>
                <a:gd name="connsiteY9-990" fmla="*/ 994784 h 1311213"/>
                <a:gd name="connsiteX0-991" fmla="*/ 2549521 w 2549521"/>
                <a:gd name="connsiteY0-992" fmla="*/ 994299 h 1310728"/>
                <a:gd name="connsiteX1-993" fmla="*/ 2539256 w 2549521"/>
                <a:gd name="connsiteY1-994" fmla="*/ 907875 h 1310728"/>
                <a:gd name="connsiteX2-995" fmla="*/ 1258039 w 2549521"/>
                <a:gd name="connsiteY2-996" fmla="*/ 64047 h 1310728"/>
                <a:gd name="connsiteX3-997" fmla="*/ 1229075 w 2549521"/>
                <a:gd name="connsiteY3-998" fmla="*/ 99860 h 1310728"/>
                <a:gd name="connsiteX4-999" fmla="*/ 869890 w 2549521"/>
                <a:gd name="connsiteY4-1000" fmla="*/ 111159 h 1310728"/>
                <a:gd name="connsiteX5-1001" fmla="*/ 2931 w 2549521"/>
                <a:gd name="connsiteY5-1002" fmla="*/ 1082006 h 1310728"/>
                <a:gd name="connsiteX6-1003" fmla="*/ 220593 w 2549521"/>
                <a:gd name="connsiteY6-1004" fmla="*/ 1202570 h 1310728"/>
                <a:gd name="connsiteX7-1005" fmla="*/ 423415 w 2549521"/>
                <a:gd name="connsiteY7-1006" fmla="*/ 1255736 h 1310728"/>
                <a:gd name="connsiteX8-1007" fmla="*/ 787060 w 2549521"/>
                <a:gd name="connsiteY8-1008" fmla="*/ 1310728 h 1310728"/>
                <a:gd name="connsiteX9-1009" fmla="*/ 2549521 w 2549521"/>
                <a:gd name="connsiteY9-1010" fmla="*/ 994299 h 1310728"/>
                <a:gd name="connsiteX0-1011" fmla="*/ 2549521 w 2549521"/>
                <a:gd name="connsiteY0-1012" fmla="*/ 969181 h 1285610"/>
                <a:gd name="connsiteX1-1013" fmla="*/ 2539256 w 2549521"/>
                <a:gd name="connsiteY1-1014" fmla="*/ 882757 h 1285610"/>
                <a:gd name="connsiteX2-1015" fmla="*/ 1258039 w 2549521"/>
                <a:gd name="connsiteY2-1016" fmla="*/ 38929 h 1285610"/>
                <a:gd name="connsiteX3-1017" fmla="*/ 1229075 w 2549521"/>
                <a:gd name="connsiteY3-1018" fmla="*/ 74742 h 1285610"/>
                <a:gd name="connsiteX4-1019" fmla="*/ 869890 w 2549521"/>
                <a:gd name="connsiteY4-1020" fmla="*/ 86041 h 1285610"/>
                <a:gd name="connsiteX5-1021" fmla="*/ 2931 w 2549521"/>
                <a:gd name="connsiteY5-1022" fmla="*/ 1056888 h 1285610"/>
                <a:gd name="connsiteX6-1023" fmla="*/ 220593 w 2549521"/>
                <a:gd name="connsiteY6-1024" fmla="*/ 1177452 h 1285610"/>
                <a:gd name="connsiteX7-1025" fmla="*/ 423415 w 2549521"/>
                <a:gd name="connsiteY7-1026" fmla="*/ 1230618 h 1285610"/>
                <a:gd name="connsiteX8-1027" fmla="*/ 787060 w 2549521"/>
                <a:gd name="connsiteY8-1028" fmla="*/ 1285610 h 1285610"/>
                <a:gd name="connsiteX9-1029" fmla="*/ 2549521 w 2549521"/>
                <a:gd name="connsiteY9-1030" fmla="*/ 969181 h 1285610"/>
                <a:gd name="connsiteX0-1031" fmla="*/ 2549521 w 2549521"/>
                <a:gd name="connsiteY0-1032" fmla="*/ 969181 h 1285610"/>
                <a:gd name="connsiteX1-1033" fmla="*/ 2539256 w 2549521"/>
                <a:gd name="connsiteY1-1034" fmla="*/ 882757 h 1285610"/>
                <a:gd name="connsiteX2-1035" fmla="*/ 1258039 w 2549521"/>
                <a:gd name="connsiteY2-1036" fmla="*/ 38929 h 1285610"/>
                <a:gd name="connsiteX3-1037" fmla="*/ 1229075 w 2549521"/>
                <a:gd name="connsiteY3-1038" fmla="*/ 74742 h 1285610"/>
                <a:gd name="connsiteX4-1039" fmla="*/ 869890 w 2549521"/>
                <a:gd name="connsiteY4-1040" fmla="*/ 86041 h 1285610"/>
                <a:gd name="connsiteX5-1041" fmla="*/ 2931 w 2549521"/>
                <a:gd name="connsiteY5-1042" fmla="*/ 1056888 h 1285610"/>
                <a:gd name="connsiteX6-1043" fmla="*/ 220593 w 2549521"/>
                <a:gd name="connsiteY6-1044" fmla="*/ 1177452 h 1285610"/>
                <a:gd name="connsiteX7-1045" fmla="*/ 423415 w 2549521"/>
                <a:gd name="connsiteY7-1046" fmla="*/ 1230618 h 1285610"/>
                <a:gd name="connsiteX8-1047" fmla="*/ 787060 w 2549521"/>
                <a:gd name="connsiteY8-1048" fmla="*/ 1285610 h 1285610"/>
                <a:gd name="connsiteX9-1049" fmla="*/ 2549521 w 2549521"/>
                <a:gd name="connsiteY9-1050" fmla="*/ 969181 h 1285610"/>
                <a:gd name="connsiteX0-1051" fmla="*/ 2549521 w 2549521"/>
                <a:gd name="connsiteY0-1052" fmla="*/ 969181 h 1285610"/>
                <a:gd name="connsiteX1-1053" fmla="*/ 2539256 w 2549521"/>
                <a:gd name="connsiteY1-1054" fmla="*/ 882757 h 1285610"/>
                <a:gd name="connsiteX2-1055" fmla="*/ 1258039 w 2549521"/>
                <a:gd name="connsiteY2-1056" fmla="*/ 38929 h 1285610"/>
                <a:gd name="connsiteX3-1057" fmla="*/ 1223823 w 2549521"/>
                <a:gd name="connsiteY3-1058" fmla="*/ 74742 h 1285610"/>
                <a:gd name="connsiteX4-1059" fmla="*/ 869890 w 2549521"/>
                <a:gd name="connsiteY4-1060" fmla="*/ 86041 h 1285610"/>
                <a:gd name="connsiteX5-1061" fmla="*/ 2931 w 2549521"/>
                <a:gd name="connsiteY5-1062" fmla="*/ 1056888 h 1285610"/>
                <a:gd name="connsiteX6-1063" fmla="*/ 220593 w 2549521"/>
                <a:gd name="connsiteY6-1064" fmla="*/ 1177452 h 1285610"/>
                <a:gd name="connsiteX7-1065" fmla="*/ 423415 w 2549521"/>
                <a:gd name="connsiteY7-1066" fmla="*/ 1230618 h 1285610"/>
                <a:gd name="connsiteX8-1067" fmla="*/ 787060 w 2549521"/>
                <a:gd name="connsiteY8-1068" fmla="*/ 1285610 h 1285610"/>
                <a:gd name="connsiteX9-1069" fmla="*/ 2549521 w 2549521"/>
                <a:gd name="connsiteY9-1070" fmla="*/ 969181 h 1285610"/>
                <a:gd name="connsiteX0-1071" fmla="*/ 2549521 w 2549521"/>
                <a:gd name="connsiteY0-1072" fmla="*/ 969181 h 1285610"/>
                <a:gd name="connsiteX1-1073" fmla="*/ 2539256 w 2549521"/>
                <a:gd name="connsiteY1-1074" fmla="*/ 882757 h 1285610"/>
                <a:gd name="connsiteX2-1075" fmla="*/ 1258039 w 2549521"/>
                <a:gd name="connsiteY2-1076" fmla="*/ 38929 h 1285610"/>
                <a:gd name="connsiteX3-1077" fmla="*/ 1223823 w 2549521"/>
                <a:gd name="connsiteY3-1078" fmla="*/ 74742 h 1285610"/>
                <a:gd name="connsiteX4-1079" fmla="*/ 869890 w 2549521"/>
                <a:gd name="connsiteY4-1080" fmla="*/ 86041 h 1285610"/>
                <a:gd name="connsiteX5-1081" fmla="*/ 2931 w 2549521"/>
                <a:gd name="connsiteY5-1082" fmla="*/ 1056888 h 1285610"/>
                <a:gd name="connsiteX6-1083" fmla="*/ 220593 w 2549521"/>
                <a:gd name="connsiteY6-1084" fmla="*/ 1177452 h 1285610"/>
                <a:gd name="connsiteX7-1085" fmla="*/ 423415 w 2549521"/>
                <a:gd name="connsiteY7-1086" fmla="*/ 1230618 h 1285610"/>
                <a:gd name="connsiteX8-1087" fmla="*/ 787060 w 2549521"/>
                <a:gd name="connsiteY8-1088" fmla="*/ 1285610 h 1285610"/>
                <a:gd name="connsiteX9-1089" fmla="*/ 2549521 w 2549521"/>
                <a:gd name="connsiteY9-1090" fmla="*/ 969181 h 1285610"/>
                <a:gd name="connsiteX0-1091" fmla="*/ 2549521 w 2549521"/>
                <a:gd name="connsiteY0-1092" fmla="*/ 990863 h 1307292"/>
                <a:gd name="connsiteX1-1093" fmla="*/ 2539256 w 2549521"/>
                <a:gd name="connsiteY1-1094" fmla="*/ 904439 h 1307292"/>
                <a:gd name="connsiteX2-1095" fmla="*/ 1258039 w 2549521"/>
                <a:gd name="connsiteY2-1096" fmla="*/ 60611 h 1307292"/>
                <a:gd name="connsiteX3-1097" fmla="*/ 1223823 w 2549521"/>
                <a:gd name="connsiteY3-1098" fmla="*/ 96424 h 1307292"/>
                <a:gd name="connsiteX4-1099" fmla="*/ 1015053 w 2549521"/>
                <a:gd name="connsiteY4-1100" fmla="*/ 22895 h 1307292"/>
                <a:gd name="connsiteX5-1101" fmla="*/ 869890 w 2549521"/>
                <a:gd name="connsiteY5-1102" fmla="*/ 107723 h 1307292"/>
                <a:gd name="connsiteX6-1103" fmla="*/ 2931 w 2549521"/>
                <a:gd name="connsiteY6-1104" fmla="*/ 1078570 h 1307292"/>
                <a:gd name="connsiteX7-1105" fmla="*/ 220593 w 2549521"/>
                <a:gd name="connsiteY7-1106" fmla="*/ 1199134 h 1307292"/>
                <a:gd name="connsiteX8-1107" fmla="*/ 423415 w 2549521"/>
                <a:gd name="connsiteY8-1108" fmla="*/ 1252300 h 1307292"/>
                <a:gd name="connsiteX9-1109" fmla="*/ 787060 w 2549521"/>
                <a:gd name="connsiteY9-1110" fmla="*/ 1307292 h 1307292"/>
                <a:gd name="connsiteX10" fmla="*/ 2549521 w 2549521"/>
                <a:gd name="connsiteY10" fmla="*/ 990863 h 1307292"/>
                <a:gd name="connsiteX0-1111" fmla="*/ 2549521 w 2549521"/>
                <a:gd name="connsiteY0-1112" fmla="*/ 958188 h 1274617"/>
                <a:gd name="connsiteX1-1113" fmla="*/ 2539256 w 2549521"/>
                <a:gd name="connsiteY1-1114" fmla="*/ 871764 h 1274617"/>
                <a:gd name="connsiteX2-1115" fmla="*/ 1258039 w 2549521"/>
                <a:gd name="connsiteY2-1116" fmla="*/ 27936 h 1274617"/>
                <a:gd name="connsiteX3-1117" fmla="*/ 1223823 w 2549521"/>
                <a:gd name="connsiteY3-1118" fmla="*/ 63749 h 1274617"/>
                <a:gd name="connsiteX4-1119" fmla="*/ 1033435 w 2549521"/>
                <a:gd name="connsiteY4-1120" fmla="*/ 86070 h 1274617"/>
                <a:gd name="connsiteX5-1121" fmla="*/ 869890 w 2549521"/>
                <a:gd name="connsiteY5-1122" fmla="*/ 75048 h 1274617"/>
                <a:gd name="connsiteX6-1123" fmla="*/ 2931 w 2549521"/>
                <a:gd name="connsiteY6-1124" fmla="*/ 1045895 h 1274617"/>
                <a:gd name="connsiteX7-1125" fmla="*/ 220593 w 2549521"/>
                <a:gd name="connsiteY7-1126" fmla="*/ 1166459 h 1274617"/>
                <a:gd name="connsiteX8-1127" fmla="*/ 423415 w 2549521"/>
                <a:gd name="connsiteY8-1128" fmla="*/ 1219625 h 1274617"/>
                <a:gd name="connsiteX9-1129" fmla="*/ 787060 w 2549521"/>
                <a:gd name="connsiteY9-1130" fmla="*/ 1274617 h 1274617"/>
                <a:gd name="connsiteX10-1131" fmla="*/ 2549521 w 2549521"/>
                <a:gd name="connsiteY10-1132" fmla="*/ 958188 h 1274617"/>
                <a:gd name="connsiteX0-1133" fmla="*/ 2549521 w 2549521"/>
                <a:gd name="connsiteY0-1134" fmla="*/ 955286 h 1271715"/>
                <a:gd name="connsiteX1-1135" fmla="*/ 2539256 w 2549521"/>
                <a:gd name="connsiteY1-1136" fmla="*/ 868862 h 1271715"/>
                <a:gd name="connsiteX2-1137" fmla="*/ 1258039 w 2549521"/>
                <a:gd name="connsiteY2-1138" fmla="*/ 25034 h 1271715"/>
                <a:gd name="connsiteX3-1139" fmla="*/ 1223823 w 2549521"/>
                <a:gd name="connsiteY3-1140" fmla="*/ 60847 h 1271715"/>
                <a:gd name="connsiteX4-1141" fmla="*/ 1033435 w 2549521"/>
                <a:gd name="connsiteY4-1142" fmla="*/ 83168 h 1271715"/>
                <a:gd name="connsiteX5-1143" fmla="*/ 869890 w 2549521"/>
                <a:gd name="connsiteY5-1144" fmla="*/ 72146 h 1271715"/>
                <a:gd name="connsiteX6-1145" fmla="*/ 2931 w 2549521"/>
                <a:gd name="connsiteY6-1146" fmla="*/ 1042993 h 1271715"/>
                <a:gd name="connsiteX7-1147" fmla="*/ 220593 w 2549521"/>
                <a:gd name="connsiteY7-1148" fmla="*/ 1163557 h 1271715"/>
                <a:gd name="connsiteX8-1149" fmla="*/ 423415 w 2549521"/>
                <a:gd name="connsiteY8-1150" fmla="*/ 1216723 h 1271715"/>
                <a:gd name="connsiteX9-1151" fmla="*/ 787060 w 2549521"/>
                <a:gd name="connsiteY9-1152" fmla="*/ 1271715 h 1271715"/>
                <a:gd name="connsiteX10-1153" fmla="*/ 2549521 w 2549521"/>
                <a:gd name="connsiteY10-1154" fmla="*/ 955286 h 1271715"/>
                <a:gd name="connsiteX0-1155" fmla="*/ 2549521 w 2549521"/>
                <a:gd name="connsiteY0-1156" fmla="*/ 955286 h 1271715"/>
                <a:gd name="connsiteX1-1157" fmla="*/ 2539256 w 2549521"/>
                <a:gd name="connsiteY1-1158" fmla="*/ 868862 h 1271715"/>
                <a:gd name="connsiteX2-1159" fmla="*/ 1258039 w 2549521"/>
                <a:gd name="connsiteY2-1160" fmla="*/ 25034 h 1271715"/>
                <a:gd name="connsiteX3-1161" fmla="*/ 1223823 w 2549521"/>
                <a:gd name="connsiteY3-1162" fmla="*/ 60847 h 1271715"/>
                <a:gd name="connsiteX4-1163" fmla="*/ 1033435 w 2549521"/>
                <a:gd name="connsiteY4-1164" fmla="*/ 83168 h 1271715"/>
                <a:gd name="connsiteX5-1165" fmla="*/ 869890 w 2549521"/>
                <a:gd name="connsiteY5-1166" fmla="*/ 72146 h 1271715"/>
                <a:gd name="connsiteX6-1167" fmla="*/ 2931 w 2549521"/>
                <a:gd name="connsiteY6-1168" fmla="*/ 1042993 h 1271715"/>
                <a:gd name="connsiteX7-1169" fmla="*/ 220593 w 2549521"/>
                <a:gd name="connsiteY7-1170" fmla="*/ 1163557 h 1271715"/>
                <a:gd name="connsiteX8-1171" fmla="*/ 423415 w 2549521"/>
                <a:gd name="connsiteY8-1172" fmla="*/ 1216723 h 1271715"/>
                <a:gd name="connsiteX9-1173" fmla="*/ 787060 w 2549521"/>
                <a:gd name="connsiteY9-1174" fmla="*/ 1271715 h 1271715"/>
                <a:gd name="connsiteX10-1175" fmla="*/ 2549521 w 2549521"/>
                <a:gd name="connsiteY10-1176" fmla="*/ 955286 h 1271715"/>
                <a:gd name="connsiteX0-1177" fmla="*/ 2549521 w 2549521"/>
                <a:gd name="connsiteY0-1178" fmla="*/ 962740 h 1279169"/>
                <a:gd name="connsiteX1-1179" fmla="*/ 2539256 w 2549521"/>
                <a:gd name="connsiteY1-1180" fmla="*/ 876316 h 1279169"/>
                <a:gd name="connsiteX2-1181" fmla="*/ 1258039 w 2549521"/>
                <a:gd name="connsiteY2-1182" fmla="*/ 32488 h 1279169"/>
                <a:gd name="connsiteX3-1183" fmla="*/ 1223823 w 2549521"/>
                <a:gd name="connsiteY3-1184" fmla="*/ 68301 h 1279169"/>
                <a:gd name="connsiteX4-1185" fmla="*/ 1033435 w 2549521"/>
                <a:gd name="connsiteY4-1186" fmla="*/ 90622 h 1279169"/>
                <a:gd name="connsiteX5-1187" fmla="*/ 869890 w 2549521"/>
                <a:gd name="connsiteY5-1188" fmla="*/ 79600 h 1279169"/>
                <a:gd name="connsiteX6-1189" fmla="*/ 2931 w 2549521"/>
                <a:gd name="connsiteY6-1190" fmla="*/ 1050447 h 1279169"/>
                <a:gd name="connsiteX7-1191" fmla="*/ 220593 w 2549521"/>
                <a:gd name="connsiteY7-1192" fmla="*/ 1171011 h 1279169"/>
                <a:gd name="connsiteX8-1193" fmla="*/ 423415 w 2549521"/>
                <a:gd name="connsiteY8-1194" fmla="*/ 1224177 h 1279169"/>
                <a:gd name="connsiteX9-1195" fmla="*/ 787060 w 2549521"/>
                <a:gd name="connsiteY9-1196" fmla="*/ 1279169 h 1279169"/>
                <a:gd name="connsiteX10-1197" fmla="*/ 2549521 w 2549521"/>
                <a:gd name="connsiteY10-1198" fmla="*/ 962740 h 1279169"/>
                <a:gd name="connsiteX0-1199" fmla="*/ 2549558 w 2549558"/>
                <a:gd name="connsiteY0-1200" fmla="*/ 966624 h 1283053"/>
                <a:gd name="connsiteX1-1201" fmla="*/ 2539293 w 2549558"/>
                <a:gd name="connsiteY1-1202" fmla="*/ 880200 h 1283053"/>
                <a:gd name="connsiteX2-1203" fmla="*/ 1258076 w 2549558"/>
                <a:gd name="connsiteY2-1204" fmla="*/ 36372 h 1283053"/>
                <a:gd name="connsiteX3-1205" fmla="*/ 1223860 w 2549558"/>
                <a:gd name="connsiteY3-1206" fmla="*/ 72185 h 1283053"/>
                <a:gd name="connsiteX4-1207" fmla="*/ 1033472 w 2549558"/>
                <a:gd name="connsiteY4-1208" fmla="*/ 94506 h 1283053"/>
                <a:gd name="connsiteX5-1209" fmla="*/ 859423 w 2549558"/>
                <a:gd name="connsiteY5-1210" fmla="*/ 78232 h 1283053"/>
                <a:gd name="connsiteX6-1211" fmla="*/ 2968 w 2549558"/>
                <a:gd name="connsiteY6-1212" fmla="*/ 1054331 h 1283053"/>
                <a:gd name="connsiteX7-1213" fmla="*/ 220630 w 2549558"/>
                <a:gd name="connsiteY7-1214" fmla="*/ 1174895 h 1283053"/>
                <a:gd name="connsiteX8-1215" fmla="*/ 423452 w 2549558"/>
                <a:gd name="connsiteY8-1216" fmla="*/ 1228061 h 1283053"/>
                <a:gd name="connsiteX9-1217" fmla="*/ 787097 w 2549558"/>
                <a:gd name="connsiteY9-1218" fmla="*/ 1283053 h 1283053"/>
                <a:gd name="connsiteX10-1219" fmla="*/ 2549558 w 2549558"/>
                <a:gd name="connsiteY10-1220" fmla="*/ 966624 h 1283053"/>
                <a:gd name="connsiteX0-1221" fmla="*/ 2549558 w 2549558"/>
                <a:gd name="connsiteY0-1222" fmla="*/ 930459 h 1246888"/>
                <a:gd name="connsiteX1-1223" fmla="*/ 2539293 w 2549558"/>
                <a:gd name="connsiteY1-1224" fmla="*/ 844035 h 1246888"/>
                <a:gd name="connsiteX2-1225" fmla="*/ 1258076 w 2549558"/>
                <a:gd name="connsiteY2-1226" fmla="*/ 207 h 1246888"/>
                <a:gd name="connsiteX3-1227" fmla="*/ 1223860 w 2549558"/>
                <a:gd name="connsiteY3-1228" fmla="*/ 36020 h 1246888"/>
                <a:gd name="connsiteX4-1229" fmla="*/ 1033472 w 2549558"/>
                <a:gd name="connsiteY4-1230" fmla="*/ 58341 h 1246888"/>
                <a:gd name="connsiteX5-1231" fmla="*/ 859423 w 2549558"/>
                <a:gd name="connsiteY5-1232" fmla="*/ 42067 h 1246888"/>
                <a:gd name="connsiteX6-1233" fmla="*/ 2968 w 2549558"/>
                <a:gd name="connsiteY6-1234" fmla="*/ 1018166 h 1246888"/>
                <a:gd name="connsiteX7-1235" fmla="*/ 220630 w 2549558"/>
                <a:gd name="connsiteY7-1236" fmla="*/ 1138730 h 1246888"/>
                <a:gd name="connsiteX8-1237" fmla="*/ 423452 w 2549558"/>
                <a:gd name="connsiteY8-1238" fmla="*/ 1191896 h 1246888"/>
                <a:gd name="connsiteX9-1239" fmla="*/ 787097 w 2549558"/>
                <a:gd name="connsiteY9-1240" fmla="*/ 1246888 h 1246888"/>
                <a:gd name="connsiteX10-1241" fmla="*/ 2549558 w 2549558"/>
                <a:gd name="connsiteY10-1242" fmla="*/ 930459 h 1246888"/>
                <a:gd name="connsiteX0-1243" fmla="*/ 2549028 w 2549028"/>
                <a:gd name="connsiteY0-1244" fmla="*/ 930459 h 1246888"/>
                <a:gd name="connsiteX1-1245" fmla="*/ 2538763 w 2549028"/>
                <a:gd name="connsiteY1-1246" fmla="*/ 844035 h 1246888"/>
                <a:gd name="connsiteX2-1247" fmla="*/ 1257546 w 2549028"/>
                <a:gd name="connsiteY2-1248" fmla="*/ 207 h 1246888"/>
                <a:gd name="connsiteX3-1249" fmla="*/ 1223330 w 2549028"/>
                <a:gd name="connsiteY3-1250" fmla="*/ 36020 h 1246888"/>
                <a:gd name="connsiteX4-1251" fmla="*/ 1032942 w 2549028"/>
                <a:gd name="connsiteY4-1252" fmla="*/ 58341 h 1246888"/>
                <a:gd name="connsiteX5-1253" fmla="*/ 858893 w 2549028"/>
                <a:gd name="connsiteY5-1254" fmla="*/ 42067 h 1246888"/>
                <a:gd name="connsiteX6-1255" fmla="*/ 2438 w 2549028"/>
                <a:gd name="connsiteY6-1256" fmla="*/ 1018166 h 1246888"/>
                <a:gd name="connsiteX7-1257" fmla="*/ 220100 w 2549028"/>
                <a:gd name="connsiteY7-1258" fmla="*/ 1138730 h 1246888"/>
                <a:gd name="connsiteX8-1259" fmla="*/ 422922 w 2549028"/>
                <a:gd name="connsiteY8-1260" fmla="*/ 1191896 h 1246888"/>
                <a:gd name="connsiteX9-1261" fmla="*/ 786567 w 2549028"/>
                <a:gd name="connsiteY9-1262" fmla="*/ 1246888 h 1246888"/>
                <a:gd name="connsiteX10-1263" fmla="*/ 2549028 w 2549028"/>
                <a:gd name="connsiteY10-1264" fmla="*/ 930459 h 1246888"/>
                <a:gd name="connsiteX0-1265" fmla="*/ 2546590 w 2546590"/>
                <a:gd name="connsiteY0-1266" fmla="*/ 930459 h 1246888"/>
                <a:gd name="connsiteX1-1267" fmla="*/ 2536325 w 2546590"/>
                <a:gd name="connsiteY1-1268" fmla="*/ 844035 h 1246888"/>
                <a:gd name="connsiteX2-1269" fmla="*/ 1255108 w 2546590"/>
                <a:gd name="connsiteY2-1270" fmla="*/ 207 h 1246888"/>
                <a:gd name="connsiteX3-1271" fmla="*/ 1220892 w 2546590"/>
                <a:gd name="connsiteY3-1272" fmla="*/ 36020 h 1246888"/>
                <a:gd name="connsiteX4-1273" fmla="*/ 1030504 w 2546590"/>
                <a:gd name="connsiteY4-1274" fmla="*/ 58341 h 1246888"/>
                <a:gd name="connsiteX5-1275" fmla="*/ 856455 w 2546590"/>
                <a:gd name="connsiteY5-1276" fmla="*/ 42067 h 1246888"/>
                <a:gd name="connsiteX6-1277" fmla="*/ 772824 w 2546590"/>
                <a:gd name="connsiteY6-1278" fmla="*/ 163054 h 1246888"/>
                <a:gd name="connsiteX7-1279" fmla="*/ 0 w 2546590"/>
                <a:gd name="connsiteY7-1280" fmla="*/ 1018166 h 1246888"/>
                <a:gd name="connsiteX8-1281" fmla="*/ 217662 w 2546590"/>
                <a:gd name="connsiteY8-1282" fmla="*/ 1138730 h 1246888"/>
                <a:gd name="connsiteX9-1283" fmla="*/ 420484 w 2546590"/>
                <a:gd name="connsiteY9-1284" fmla="*/ 1191896 h 1246888"/>
                <a:gd name="connsiteX10-1285" fmla="*/ 784129 w 2546590"/>
                <a:gd name="connsiteY10-1286" fmla="*/ 1246888 h 1246888"/>
                <a:gd name="connsiteX11" fmla="*/ 2546590 w 2546590"/>
                <a:gd name="connsiteY11" fmla="*/ 930459 h 1246888"/>
                <a:gd name="connsiteX0-1287" fmla="*/ 2546590 w 2546590"/>
                <a:gd name="connsiteY0-1288" fmla="*/ 930459 h 1246888"/>
                <a:gd name="connsiteX1-1289" fmla="*/ 2536325 w 2546590"/>
                <a:gd name="connsiteY1-1290" fmla="*/ 844035 h 1246888"/>
                <a:gd name="connsiteX2-1291" fmla="*/ 1255108 w 2546590"/>
                <a:gd name="connsiteY2-1292" fmla="*/ 207 h 1246888"/>
                <a:gd name="connsiteX3-1293" fmla="*/ 1220892 w 2546590"/>
                <a:gd name="connsiteY3-1294" fmla="*/ 36020 h 1246888"/>
                <a:gd name="connsiteX4-1295" fmla="*/ 1030504 w 2546590"/>
                <a:gd name="connsiteY4-1296" fmla="*/ 58341 h 1246888"/>
                <a:gd name="connsiteX5-1297" fmla="*/ 856455 w 2546590"/>
                <a:gd name="connsiteY5-1298" fmla="*/ 42067 h 1246888"/>
                <a:gd name="connsiteX6-1299" fmla="*/ 687478 w 2546590"/>
                <a:gd name="connsiteY6-1300" fmla="*/ 92479 h 1246888"/>
                <a:gd name="connsiteX7-1301" fmla="*/ 0 w 2546590"/>
                <a:gd name="connsiteY7-1302" fmla="*/ 1018166 h 1246888"/>
                <a:gd name="connsiteX8-1303" fmla="*/ 217662 w 2546590"/>
                <a:gd name="connsiteY8-1304" fmla="*/ 1138730 h 1246888"/>
                <a:gd name="connsiteX9-1305" fmla="*/ 420484 w 2546590"/>
                <a:gd name="connsiteY9-1306" fmla="*/ 1191896 h 1246888"/>
                <a:gd name="connsiteX10-1307" fmla="*/ 784129 w 2546590"/>
                <a:gd name="connsiteY10-1308" fmla="*/ 1246888 h 1246888"/>
                <a:gd name="connsiteX11-1309" fmla="*/ 2546590 w 2546590"/>
                <a:gd name="connsiteY11-1310" fmla="*/ 930459 h 1246888"/>
                <a:gd name="connsiteX0-1311" fmla="*/ 2546590 w 2546590"/>
                <a:gd name="connsiteY0-1312" fmla="*/ 930459 h 1246888"/>
                <a:gd name="connsiteX1-1313" fmla="*/ 2536325 w 2546590"/>
                <a:gd name="connsiteY1-1314" fmla="*/ 844035 h 1246888"/>
                <a:gd name="connsiteX2-1315" fmla="*/ 1255108 w 2546590"/>
                <a:gd name="connsiteY2-1316" fmla="*/ 207 h 1246888"/>
                <a:gd name="connsiteX3-1317" fmla="*/ 1220892 w 2546590"/>
                <a:gd name="connsiteY3-1318" fmla="*/ 36020 h 1246888"/>
                <a:gd name="connsiteX4-1319" fmla="*/ 1030504 w 2546590"/>
                <a:gd name="connsiteY4-1320" fmla="*/ 58341 h 1246888"/>
                <a:gd name="connsiteX5-1321" fmla="*/ 856455 w 2546590"/>
                <a:gd name="connsiteY5-1322" fmla="*/ 42067 h 1246888"/>
                <a:gd name="connsiteX6-1323" fmla="*/ 687478 w 2546590"/>
                <a:gd name="connsiteY6-1324" fmla="*/ 92479 h 1246888"/>
                <a:gd name="connsiteX7-1325" fmla="*/ 0 w 2546590"/>
                <a:gd name="connsiteY7-1326" fmla="*/ 1018166 h 1246888"/>
                <a:gd name="connsiteX8-1327" fmla="*/ 217662 w 2546590"/>
                <a:gd name="connsiteY8-1328" fmla="*/ 1138730 h 1246888"/>
                <a:gd name="connsiteX9-1329" fmla="*/ 420484 w 2546590"/>
                <a:gd name="connsiteY9-1330" fmla="*/ 1191896 h 1246888"/>
                <a:gd name="connsiteX10-1331" fmla="*/ 784129 w 2546590"/>
                <a:gd name="connsiteY10-1332" fmla="*/ 1246888 h 1246888"/>
                <a:gd name="connsiteX11-1333" fmla="*/ 2546590 w 2546590"/>
                <a:gd name="connsiteY11-1334" fmla="*/ 930459 h 1246888"/>
                <a:gd name="connsiteX0-1335" fmla="*/ 2546590 w 2546590"/>
                <a:gd name="connsiteY0-1336" fmla="*/ 930459 h 1246888"/>
                <a:gd name="connsiteX1-1337" fmla="*/ 2536325 w 2546590"/>
                <a:gd name="connsiteY1-1338" fmla="*/ 844035 h 1246888"/>
                <a:gd name="connsiteX2-1339" fmla="*/ 1255108 w 2546590"/>
                <a:gd name="connsiteY2-1340" fmla="*/ 207 h 1246888"/>
                <a:gd name="connsiteX3-1341" fmla="*/ 1220892 w 2546590"/>
                <a:gd name="connsiteY3-1342" fmla="*/ 36020 h 1246888"/>
                <a:gd name="connsiteX4-1343" fmla="*/ 1030504 w 2546590"/>
                <a:gd name="connsiteY4-1344" fmla="*/ 58341 h 1246888"/>
                <a:gd name="connsiteX5-1345" fmla="*/ 856455 w 2546590"/>
                <a:gd name="connsiteY5-1346" fmla="*/ 42067 h 1246888"/>
                <a:gd name="connsiteX6-1347" fmla="*/ 687478 w 2546590"/>
                <a:gd name="connsiteY6-1348" fmla="*/ 92479 h 1246888"/>
                <a:gd name="connsiteX7-1349" fmla="*/ 0 w 2546590"/>
                <a:gd name="connsiteY7-1350" fmla="*/ 1018166 h 1246888"/>
                <a:gd name="connsiteX8-1351" fmla="*/ 217662 w 2546590"/>
                <a:gd name="connsiteY8-1352" fmla="*/ 1138730 h 1246888"/>
                <a:gd name="connsiteX9-1353" fmla="*/ 420484 w 2546590"/>
                <a:gd name="connsiteY9-1354" fmla="*/ 1191896 h 1246888"/>
                <a:gd name="connsiteX10-1355" fmla="*/ 784129 w 2546590"/>
                <a:gd name="connsiteY10-1356" fmla="*/ 1246888 h 1246888"/>
                <a:gd name="connsiteX11-1357" fmla="*/ 2546590 w 2546590"/>
                <a:gd name="connsiteY11-1358" fmla="*/ 930459 h 1246888"/>
                <a:gd name="connsiteX0-1359" fmla="*/ 2546590 w 2546590"/>
                <a:gd name="connsiteY0-1360" fmla="*/ 930459 h 1246888"/>
                <a:gd name="connsiteX1-1361" fmla="*/ 2536325 w 2546590"/>
                <a:gd name="connsiteY1-1362" fmla="*/ 844035 h 1246888"/>
                <a:gd name="connsiteX2-1363" fmla="*/ 1255108 w 2546590"/>
                <a:gd name="connsiteY2-1364" fmla="*/ 207 h 1246888"/>
                <a:gd name="connsiteX3-1365" fmla="*/ 1220892 w 2546590"/>
                <a:gd name="connsiteY3-1366" fmla="*/ 36020 h 1246888"/>
                <a:gd name="connsiteX4-1367" fmla="*/ 1030504 w 2546590"/>
                <a:gd name="connsiteY4-1368" fmla="*/ 58341 h 1246888"/>
                <a:gd name="connsiteX5-1369" fmla="*/ 856455 w 2546590"/>
                <a:gd name="connsiteY5-1370" fmla="*/ 42067 h 1246888"/>
                <a:gd name="connsiteX6-1371" fmla="*/ 687478 w 2546590"/>
                <a:gd name="connsiteY6-1372" fmla="*/ 92479 h 1246888"/>
                <a:gd name="connsiteX7-1373" fmla="*/ 0 w 2546590"/>
                <a:gd name="connsiteY7-1374" fmla="*/ 1018166 h 1246888"/>
                <a:gd name="connsiteX8-1375" fmla="*/ 217662 w 2546590"/>
                <a:gd name="connsiteY8-1376" fmla="*/ 1138730 h 1246888"/>
                <a:gd name="connsiteX9-1377" fmla="*/ 420484 w 2546590"/>
                <a:gd name="connsiteY9-1378" fmla="*/ 1191896 h 1246888"/>
                <a:gd name="connsiteX10-1379" fmla="*/ 784129 w 2546590"/>
                <a:gd name="connsiteY10-1380" fmla="*/ 1246888 h 1246888"/>
                <a:gd name="connsiteX11-1381" fmla="*/ 2546590 w 2546590"/>
                <a:gd name="connsiteY11-1382" fmla="*/ 930459 h 1246888"/>
                <a:gd name="connsiteX0-1383" fmla="*/ 2546590 w 2546590"/>
                <a:gd name="connsiteY0-1384" fmla="*/ 930459 h 1246888"/>
                <a:gd name="connsiteX1-1385" fmla="*/ 2536325 w 2546590"/>
                <a:gd name="connsiteY1-1386" fmla="*/ 844035 h 1246888"/>
                <a:gd name="connsiteX2-1387" fmla="*/ 1255108 w 2546590"/>
                <a:gd name="connsiteY2-1388" fmla="*/ 207 h 1246888"/>
                <a:gd name="connsiteX3-1389" fmla="*/ 1220892 w 2546590"/>
                <a:gd name="connsiteY3-1390" fmla="*/ 36020 h 1246888"/>
                <a:gd name="connsiteX4-1391" fmla="*/ 1030504 w 2546590"/>
                <a:gd name="connsiteY4-1392" fmla="*/ 58341 h 1246888"/>
                <a:gd name="connsiteX5-1393" fmla="*/ 856455 w 2546590"/>
                <a:gd name="connsiteY5-1394" fmla="*/ 42067 h 1246888"/>
                <a:gd name="connsiteX6-1395" fmla="*/ 687478 w 2546590"/>
                <a:gd name="connsiteY6-1396" fmla="*/ 92479 h 1246888"/>
                <a:gd name="connsiteX7-1397" fmla="*/ 0 w 2546590"/>
                <a:gd name="connsiteY7-1398" fmla="*/ 1018166 h 1246888"/>
                <a:gd name="connsiteX8-1399" fmla="*/ 217662 w 2546590"/>
                <a:gd name="connsiteY8-1400" fmla="*/ 1138730 h 1246888"/>
                <a:gd name="connsiteX9-1401" fmla="*/ 420484 w 2546590"/>
                <a:gd name="connsiteY9-1402" fmla="*/ 1191896 h 1246888"/>
                <a:gd name="connsiteX10-1403" fmla="*/ 784129 w 2546590"/>
                <a:gd name="connsiteY10-1404" fmla="*/ 1246888 h 1246888"/>
                <a:gd name="connsiteX11-1405" fmla="*/ 2546590 w 2546590"/>
                <a:gd name="connsiteY11-1406" fmla="*/ 930459 h 1246888"/>
                <a:gd name="connsiteX0-1407" fmla="*/ 2546590 w 2546590"/>
                <a:gd name="connsiteY0-1408" fmla="*/ 930459 h 1246888"/>
                <a:gd name="connsiteX1-1409" fmla="*/ 2536325 w 2546590"/>
                <a:gd name="connsiteY1-1410" fmla="*/ 844035 h 1246888"/>
                <a:gd name="connsiteX2-1411" fmla="*/ 1255108 w 2546590"/>
                <a:gd name="connsiteY2-1412" fmla="*/ 207 h 1246888"/>
                <a:gd name="connsiteX3-1413" fmla="*/ 1220892 w 2546590"/>
                <a:gd name="connsiteY3-1414" fmla="*/ 36020 h 1246888"/>
                <a:gd name="connsiteX4-1415" fmla="*/ 1030504 w 2546590"/>
                <a:gd name="connsiteY4-1416" fmla="*/ 58341 h 1246888"/>
                <a:gd name="connsiteX5-1417" fmla="*/ 856455 w 2546590"/>
                <a:gd name="connsiteY5-1418" fmla="*/ 42067 h 1246888"/>
                <a:gd name="connsiteX6-1419" fmla="*/ 687478 w 2546590"/>
                <a:gd name="connsiteY6-1420" fmla="*/ 92479 h 1246888"/>
                <a:gd name="connsiteX7-1421" fmla="*/ 0 w 2546590"/>
                <a:gd name="connsiteY7-1422" fmla="*/ 1018166 h 1246888"/>
                <a:gd name="connsiteX8-1423" fmla="*/ 217662 w 2546590"/>
                <a:gd name="connsiteY8-1424" fmla="*/ 1138730 h 1246888"/>
                <a:gd name="connsiteX9-1425" fmla="*/ 420484 w 2546590"/>
                <a:gd name="connsiteY9-1426" fmla="*/ 1191896 h 1246888"/>
                <a:gd name="connsiteX10-1427" fmla="*/ 784129 w 2546590"/>
                <a:gd name="connsiteY10-1428" fmla="*/ 1246888 h 1246888"/>
                <a:gd name="connsiteX11-1429" fmla="*/ 2546590 w 2546590"/>
                <a:gd name="connsiteY11-1430" fmla="*/ 930459 h 1246888"/>
                <a:gd name="connsiteX0-1431" fmla="*/ 2546590 w 2546590"/>
                <a:gd name="connsiteY0-1432" fmla="*/ 930459 h 1246888"/>
                <a:gd name="connsiteX1-1433" fmla="*/ 2536325 w 2546590"/>
                <a:gd name="connsiteY1-1434" fmla="*/ 844035 h 1246888"/>
                <a:gd name="connsiteX2-1435" fmla="*/ 1255108 w 2546590"/>
                <a:gd name="connsiteY2-1436" fmla="*/ 207 h 1246888"/>
                <a:gd name="connsiteX3-1437" fmla="*/ 1220892 w 2546590"/>
                <a:gd name="connsiteY3-1438" fmla="*/ 36020 h 1246888"/>
                <a:gd name="connsiteX4-1439" fmla="*/ 1030504 w 2546590"/>
                <a:gd name="connsiteY4-1440" fmla="*/ 58341 h 1246888"/>
                <a:gd name="connsiteX5-1441" fmla="*/ 856455 w 2546590"/>
                <a:gd name="connsiteY5-1442" fmla="*/ 42067 h 1246888"/>
                <a:gd name="connsiteX6-1443" fmla="*/ 687478 w 2546590"/>
                <a:gd name="connsiteY6-1444" fmla="*/ 92479 h 1246888"/>
                <a:gd name="connsiteX7-1445" fmla="*/ 0 w 2546590"/>
                <a:gd name="connsiteY7-1446" fmla="*/ 1018166 h 1246888"/>
                <a:gd name="connsiteX8-1447" fmla="*/ 217662 w 2546590"/>
                <a:gd name="connsiteY8-1448" fmla="*/ 1138730 h 1246888"/>
                <a:gd name="connsiteX9-1449" fmla="*/ 420484 w 2546590"/>
                <a:gd name="connsiteY9-1450" fmla="*/ 1191896 h 1246888"/>
                <a:gd name="connsiteX10-1451" fmla="*/ 784129 w 2546590"/>
                <a:gd name="connsiteY10-1452" fmla="*/ 1246888 h 1246888"/>
                <a:gd name="connsiteX11-1453" fmla="*/ 2546590 w 2546590"/>
                <a:gd name="connsiteY11-1454" fmla="*/ 930459 h 1246888"/>
                <a:gd name="connsiteX0-1455" fmla="*/ 2546590 w 2546590"/>
                <a:gd name="connsiteY0-1456" fmla="*/ 930459 h 1246888"/>
                <a:gd name="connsiteX1-1457" fmla="*/ 2536325 w 2546590"/>
                <a:gd name="connsiteY1-1458" fmla="*/ 844035 h 1246888"/>
                <a:gd name="connsiteX2-1459" fmla="*/ 1255108 w 2546590"/>
                <a:gd name="connsiteY2-1460" fmla="*/ 207 h 1246888"/>
                <a:gd name="connsiteX3-1461" fmla="*/ 1220892 w 2546590"/>
                <a:gd name="connsiteY3-1462" fmla="*/ 36020 h 1246888"/>
                <a:gd name="connsiteX4-1463" fmla="*/ 1030504 w 2546590"/>
                <a:gd name="connsiteY4-1464" fmla="*/ 58341 h 1246888"/>
                <a:gd name="connsiteX5-1465" fmla="*/ 856455 w 2546590"/>
                <a:gd name="connsiteY5-1466" fmla="*/ 42067 h 1246888"/>
                <a:gd name="connsiteX6-1467" fmla="*/ 687478 w 2546590"/>
                <a:gd name="connsiteY6-1468" fmla="*/ 92479 h 1246888"/>
                <a:gd name="connsiteX7-1469" fmla="*/ 703890 w 2546590"/>
                <a:gd name="connsiteY7-1470" fmla="*/ 261531 h 1246888"/>
                <a:gd name="connsiteX8-1471" fmla="*/ 0 w 2546590"/>
                <a:gd name="connsiteY8-1472" fmla="*/ 1018166 h 1246888"/>
                <a:gd name="connsiteX9-1473" fmla="*/ 217662 w 2546590"/>
                <a:gd name="connsiteY9-1474" fmla="*/ 1138730 h 1246888"/>
                <a:gd name="connsiteX10-1475" fmla="*/ 420484 w 2546590"/>
                <a:gd name="connsiteY10-1476" fmla="*/ 1191896 h 1246888"/>
                <a:gd name="connsiteX11-1477" fmla="*/ 784129 w 2546590"/>
                <a:gd name="connsiteY11-1478" fmla="*/ 1246888 h 1246888"/>
                <a:gd name="connsiteX12" fmla="*/ 2546590 w 2546590"/>
                <a:gd name="connsiteY12" fmla="*/ 930459 h 1246888"/>
                <a:gd name="connsiteX0-1479" fmla="*/ 2546590 w 2546590"/>
                <a:gd name="connsiteY0-1480" fmla="*/ 930459 h 1246888"/>
                <a:gd name="connsiteX1-1481" fmla="*/ 2536325 w 2546590"/>
                <a:gd name="connsiteY1-1482" fmla="*/ 844035 h 1246888"/>
                <a:gd name="connsiteX2-1483" fmla="*/ 1255108 w 2546590"/>
                <a:gd name="connsiteY2-1484" fmla="*/ 207 h 1246888"/>
                <a:gd name="connsiteX3-1485" fmla="*/ 1220892 w 2546590"/>
                <a:gd name="connsiteY3-1486" fmla="*/ 36020 h 1246888"/>
                <a:gd name="connsiteX4-1487" fmla="*/ 1030504 w 2546590"/>
                <a:gd name="connsiteY4-1488" fmla="*/ 58341 h 1246888"/>
                <a:gd name="connsiteX5-1489" fmla="*/ 856455 w 2546590"/>
                <a:gd name="connsiteY5-1490" fmla="*/ 42067 h 1246888"/>
                <a:gd name="connsiteX6-1491" fmla="*/ 687478 w 2546590"/>
                <a:gd name="connsiteY6-1492" fmla="*/ 92479 h 1246888"/>
                <a:gd name="connsiteX7-1493" fmla="*/ 582436 w 2546590"/>
                <a:gd name="connsiteY7-1494" fmla="*/ 146642 h 1246888"/>
                <a:gd name="connsiteX8-1495" fmla="*/ 0 w 2546590"/>
                <a:gd name="connsiteY8-1496" fmla="*/ 1018166 h 1246888"/>
                <a:gd name="connsiteX9-1497" fmla="*/ 217662 w 2546590"/>
                <a:gd name="connsiteY9-1498" fmla="*/ 1138730 h 1246888"/>
                <a:gd name="connsiteX10-1499" fmla="*/ 420484 w 2546590"/>
                <a:gd name="connsiteY10-1500" fmla="*/ 1191896 h 1246888"/>
                <a:gd name="connsiteX11-1501" fmla="*/ 784129 w 2546590"/>
                <a:gd name="connsiteY11-1502" fmla="*/ 1246888 h 1246888"/>
                <a:gd name="connsiteX12-1503" fmla="*/ 2546590 w 2546590"/>
                <a:gd name="connsiteY12-1504" fmla="*/ 930459 h 1246888"/>
                <a:gd name="connsiteX0-1505" fmla="*/ 2546590 w 2546590"/>
                <a:gd name="connsiteY0-1506" fmla="*/ 930459 h 1246888"/>
                <a:gd name="connsiteX1-1507" fmla="*/ 2536325 w 2546590"/>
                <a:gd name="connsiteY1-1508" fmla="*/ 844035 h 1246888"/>
                <a:gd name="connsiteX2-1509" fmla="*/ 1255108 w 2546590"/>
                <a:gd name="connsiteY2-1510" fmla="*/ 207 h 1246888"/>
                <a:gd name="connsiteX3-1511" fmla="*/ 1220892 w 2546590"/>
                <a:gd name="connsiteY3-1512" fmla="*/ 36020 h 1246888"/>
                <a:gd name="connsiteX4-1513" fmla="*/ 1030504 w 2546590"/>
                <a:gd name="connsiteY4-1514" fmla="*/ 58341 h 1246888"/>
                <a:gd name="connsiteX5-1515" fmla="*/ 856455 w 2546590"/>
                <a:gd name="connsiteY5-1516" fmla="*/ 42067 h 1246888"/>
                <a:gd name="connsiteX6-1517" fmla="*/ 687478 w 2546590"/>
                <a:gd name="connsiteY6-1518" fmla="*/ 92479 h 1246888"/>
                <a:gd name="connsiteX7-1519" fmla="*/ 582436 w 2546590"/>
                <a:gd name="connsiteY7-1520" fmla="*/ 146642 h 1246888"/>
                <a:gd name="connsiteX8-1521" fmla="*/ 0 w 2546590"/>
                <a:gd name="connsiteY8-1522" fmla="*/ 1018166 h 1246888"/>
                <a:gd name="connsiteX9-1523" fmla="*/ 217662 w 2546590"/>
                <a:gd name="connsiteY9-1524" fmla="*/ 1138730 h 1246888"/>
                <a:gd name="connsiteX10-1525" fmla="*/ 420484 w 2546590"/>
                <a:gd name="connsiteY10-1526" fmla="*/ 1191896 h 1246888"/>
                <a:gd name="connsiteX11-1527" fmla="*/ 784129 w 2546590"/>
                <a:gd name="connsiteY11-1528" fmla="*/ 1246888 h 1246888"/>
                <a:gd name="connsiteX12-1529" fmla="*/ 2546590 w 2546590"/>
                <a:gd name="connsiteY12-1530" fmla="*/ 930459 h 1246888"/>
                <a:gd name="connsiteX0-1531" fmla="*/ 2546590 w 2546590"/>
                <a:gd name="connsiteY0-1532" fmla="*/ 930459 h 1246888"/>
                <a:gd name="connsiteX1-1533" fmla="*/ 2536325 w 2546590"/>
                <a:gd name="connsiteY1-1534" fmla="*/ 844035 h 1246888"/>
                <a:gd name="connsiteX2-1535" fmla="*/ 1255108 w 2546590"/>
                <a:gd name="connsiteY2-1536" fmla="*/ 207 h 1246888"/>
                <a:gd name="connsiteX3-1537" fmla="*/ 1220892 w 2546590"/>
                <a:gd name="connsiteY3-1538" fmla="*/ 36020 h 1246888"/>
                <a:gd name="connsiteX4-1539" fmla="*/ 1030504 w 2546590"/>
                <a:gd name="connsiteY4-1540" fmla="*/ 58341 h 1246888"/>
                <a:gd name="connsiteX5-1541" fmla="*/ 856455 w 2546590"/>
                <a:gd name="connsiteY5-1542" fmla="*/ 42067 h 1246888"/>
                <a:gd name="connsiteX6-1543" fmla="*/ 687478 w 2546590"/>
                <a:gd name="connsiteY6-1544" fmla="*/ 92479 h 1246888"/>
                <a:gd name="connsiteX7-1545" fmla="*/ 582436 w 2546590"/>
                <a:gd name="connsiteY7-1546" fmla="*/ 146642 h 1246888"/>
                <a:gd name="connsiteX8-1547" fmla="*/ 0 w 2546590"/>
                <a:gd name="connsiteY8-1548" fmla="*/ 1018166 h 1246888"/>
                <a:gd name="connsiteX9-1549" fmla="*/ 217662 w 2546590"/>
                <a:gd name="connsiteY9-1550" fmla="*/ 1138730 h 1246888"/>
                <a:gd name="connsiteX10-1551" fmla="*/ 420484 w 2546590"/>
                <a:gd name="connsiteY10-1552" fmla="*/ 1191896 h 1246888"/>
                <a:gd name="connsiteX11-1553" fmla="*/ 784129 w 2546590"/>
                <a:gd name="connsiteY11-1554" fmla="*/ 1246888 h 1246888"/>
                <a:gd name="connsiteX12-1555" fmla="*/ 2546590 w 2546590"/>
                <a:gd name="connsiteY12-1556" fmla="*/ 930459 h 1246888"/>
                <a:gd name="connsiteX0-1557" fmla="*/ 2546590 w 2546590"/>
                <a:gd name="connsiteY0-1558" fmla="*/ 930459 h 1246888"/>
                <a:gd name="connsiteX1-1559" fmla="*/ 2536325 w 2546590"/>
                <a:gd name="connsiteY1-1560" fmla="*/ 844035 h 1246888"/>
                <a:gd name="connsiteX2-1561" fmla="*/ 1255108 w 2546590"/>
                <a:gd name="connsiteY2-1562" fmla="*/ 207 h 1246888"/>
                <a:gd name="connsiteX3-1563" fmla="*/ 1220892 w 2546590"/>
                <a:gd name="connsiteY3-1564" fmla="*/ 36020 h 1246888"/>
                <a:gd name="connsiteX4-1565" fmla="*/ 1030504 w 2546590"/>
                <a:gd name="connsiteY4-1566" fmla="*/ 58341 h 1246888"/>
                <a:gd name="connsiteX5-1567" fmla="*/ 856455 w 2546590"/>
                <a:gd name="connsiteY5-1568" fmla="*/ 42067 h 1246888"/>
                <a:gd name="connsiteX6-1569" fmla="*/ 687478 w 2546590"/>
                <a:gd name="connsiteY6-1570" fmla="*/ 92479 h 1246888"/>
                <a:gd name="connsiteX7-1571" fmla="*/ 582436 w 2546590"/>
                <a:gd name="connsiteY7-1572" fmla="*/ 146642 h 1246888"/>
                <a:gd name="connsiteX8-1573" fmla="*/ 533198 w 2546590"/>
                <a:gd name="connsiteY8-1574" fmla="*/ 323899 h 1246888"/>
                <a:gd name="connsiteX9-1575" fmla="*/ 0 w 2546590"/>
                <a:gd name="connsiteY9-1576" fmla="*/ 1018166 h 1246888"/>
                <a:gd name="connsiteX10-1577" fmla="*/ 217662 w 2546590"/>
                <a:gd name="connsiteY10-1578" fmla="*/ 1138730 h 1246888"/>
                <a:gd name="connsiteX11-1579" fmla="*/ 420484 w 2546590"/>
                <a:gd name="connsiteY11-1580" fmla="*/ 1191896 h 1246888"/>
                <a:gd name="connsiteX12-1581" fmla="*/ 784129 w 2546590"/>
                <a:gd name="connsiteY12-1582" fmla="*/ 1246888 h 1246888"/>
                <a:gd name="connsiteX13" fmla="*/ 2546590 w 2546590"/>
                <a:gd name="connsiteY13" fmla="*/ 930459 h 1246888"/>
                <a:gd name="connsiteX0-1583" fmla="*/ 2546590 w 2546590"/>
                <a:gd name="connsiteY0-1584" fmla="*/ 930459 h 1246888"/>
                <a:gd name="connsiteX1-1585" fmla="*/ 2536325 w 2546590"/>
                <a:gd name="connsiteY1-1586" fmla="*/ 844035 h 1246888"/>
                <a:gd name="connsiteX2-1587" fmla="*/ 1255108 w 2546590"/>
                <a:gd name="connsiteY2-1588" fmla="*/ 207 h 1246888"/>
                <a:gd name="connsiteX3-1589" fmla="*/ 1220892 w 2546590"/>
                <a:gd name="connsiteY3-1590" fmla="*/ 36020 h 1246888"/>
                <a:gd name="connsiteX4-1591" fmla="*/ 1030504 w 2546590"/>
                <a:gd name="connsiteY4-1592" fmla="*/ 58341 h 1246888"/>
                <a:gd name="connsiteX5-1593" fmla="*/ 856455 w 2546590"/>
                <a:gd name="connsiteY5-1594" fmla="*/ 42067 h 1246888"/>
                <a:gd name="connsiteX6-1595" fmla="*/ 687478 w 2546590"/>
                <a:gd name="connsiteY6-1596" fmla="*/ 92479 h 1246888"/>
                <a:gd name="connsiteX7-1597" fmla="*/ 582436 w 2546590"/>
                <a:gd name="connsiteY7-1598" fmla="*/ 146642 h 1246888"/>
                <a:gd name="connsiteX8-1599" fmla="*/ 424874 w 2546590"/>
                <a:gd name="connsiteY8-1600" fmla="*/ 263172 h 1246888"/>
                <a:gd name="connsiteX9-1601" fmla="*/ 0 w 2546590"/>
                <a:gd name="connsiteY9-1602" fmla="*/ 1018166 h 1246888"/>
                <a:gd name="connsiteX10-1603" fmla="*/ 217662 w 2546590"/>
                <a:gd name="connsiteY10-1604" fmla="*/ 1138730 h 1246888"/>
                <a:gd name="connsiteX11-1605" fmla="*/ 420484 w 2546590"/>
                <a:gd name="connsiteY11-1606" fmla="*/ 1191896 h 1246888"/>
                <a:gd name="connsiteX12-1607" fmla="*/ 784129 w 2546590"/>
                <a:gd name="connsiteY12-1608" fmla="*/ 1246888 h 1246888"/>
                <a:gd name="connsiteX13-1609" fmla="*/ 2546590 w 2546590"/>
                <a:gd name="connsiteY13-1610" fmla="*/ 930459 h 1246888"/>
                <a:gd name="connsiteX0-1611" fmla="*/ 2546590 w 2546590"/>
                <a:gd name="connsiteY0-1612" fmla="*/ 930459 h 1246888"/>
                <a:gd name="connsiteX1-1613" fmla="*/ 2536325 w 2546590"/>
                <a:gd name="connsiteY1-1614" fmla="*/ 844035 h 1246888"/>
                <a:gd name="connsiteX2-1615" fmla="*/ 1255108 w 2546590"/>
                <a:gd name="connsiteY2-1616" fmla="*/ 207 h 1246888"/>
                <a:gd name="connsiteX3-1617" fmla="*/ 1220892 w 2546590"/>
                <a:gd name="connsiteY3-1618" fmla="*/ 36020 h 1246888"/>
                <a:gd name="connsiteX4-1619" fmla="*/ 1030504 w 2546590"/>
                <a:gd name="connsiteY4-1620" fmla="*/ 58341 h 1246888"/>
                <a:gd name="connsiteX5-1621" fmla="*/ 856455 w 2546590"/>
                <a:gd name="connsiteY5-1622" fmla="*/ 42067 h 1246888"/>
                <a:gd name="connsiteX6-1623" fmla="*/ 687478 w 2546590"/>
                <a:gd name="connsiteY6-1624" fmla="*/ 92479 h 1246888"/>
                <a:gd name="connsiteX7-1625" fmla="*/ 582436 w 2546590"/>
                <a:gd name="connsiteY7-1626" fmla="*/ 146642 h 1246888"/>
                <a:gd name="connsiteX8-1627" fmla="*/ 424874 w 2546590"/>
                <a:gd name="connsiteY8-1628" fmla="*/ 263172 h 1246888"/>
                <a:gd name="connsiteX9-1629" fmla="*/ 0 w 2546590"/>
                <a:gd name="connsiteY9-1630" fmla="*/ 1018166 h 1246888"/>
                <a:gd name="connsiteX10-1631" fmla="*/ 217662 w 2546590"/>
                <a:gd name="connsiteY10-1632" fmla="*/ 1138730 h 1246888"/>
                <a:gd name="connsiteX11-1633" fmla="*/ 420484 w 2546590"/>
                <a:gd name="connsiteY11-1634" fmla="*/ 1191896 h 1246888"/>
                <a:gd name="connsiteX12-1635" fmla="*/ 784129 w 2546590"/>
                <a:gd name="connsiteY12-1636" fmla="*/ 1246888 h 1246888"/>
                <a:gd name="connsiteX13-1637" fmla="*/ 2546590 w 2546590"/>
                <a:gd name="connsiteY13-1638" fmla="*/ 930459 h 1246888"/>
                <a:gd name="connsiteX0-1639" fmla="*/ 2546590 w 2546590"/>
                <a:gd name="connsiteY0-1640" fmla="*/ 930459 h 1246888"/>
                <a:gd name="connsiteX1-1641" fmla="*/ 2536325 w 2546590"/>
                <a:gd name="connsiteY1-1642" fmla="*/ 844035 h 1246888"/>
                <a:gd name="connsiteX2-1643" fmla="*/ 1255108 w 2546590"/>
                <a:gd name="connsiteY2-1644" fmla="*/ 207 h 1246888"/>
                <a:gd name="connsiteX3-1645" fmla="*/ 1220892 w 2546590"/>
                <a:gd name="connsiteY3-1646" fmla="*/ 36020 h 1246888"/>
                <a:gd name="connsiteX4-1647" fmla="*/ 1030504 w 2546590"/>
                <a:gd name="connsiteY4-1648" fmla="*/ 58341 h 1246888"/>
                <a:gd name="connsiteX5-1649" fmla="*/ 856455 w 2546590"/>
                <a:gd name="connsiteY5-1650" fmla="*/ 42067 h 1246888"/>
                <a:gd name="connsiteX6-1651" fmla="*/ 687478 w 2546590"/>
                <a:gd name="connsiteY6-1652" fmla="*/ 92479 h 1246888"/>
                <a:gd name="connsiteX7-1653" fmla="*/ 570947 w 2546590"/>
                <a:gd name="connsiteY7-1654" fmla="*/ 149925 h 1246888"/>
                <a:gd name="connsiteX8-1655" fmla="*/ 424874 w 2546590"/>
                <a:gd name="connsiteY8-1656" fmla="*/ 263172 h 1246888"/>
                <a:gd name="connsiteX9-1657" fmla="*/ 0 w 2546590"/>
                <a:gd name="connsiteY9-1658" fmla="*/ 1018166 h 1246888"/>
                <a:gd name="connsiteX10-1659" fmla="*/ 217662 w 2546590"/>
                <a:gd name="connsiteY10-1660" fmla="*/ 1138730 h 1246888"/>
                <a:gd name="connsiteX11-1661" fmla="*/ 420484 w 2546590"/>
                <a:gd name="connsiteY11-1662" fmla="*/ 1191896 h 1246888"/>
                <a:gd name="connsiteX12-1663" fmla="*/ 784129 w 2546590"/>
                <a:gd name="connsiteY12-1664" fmla="*/ 1246888 h 1246888"/>
                <a:gd name="connsiteX13-1665" fmla="*/ 2546590 w 2546590"/>
                <a:gd name="connsiteY13-1666" fmla="*/ 930459 h 1246888"/>
                <a:gd name="connsiteX0-1667" fmla="*/ 2546590 w 2546590"/>
                <a:gd name="connsiteY0-1668" fmla="*/ 930459 h 1246888"/>
                <a:gd name="connsiteX1-1669" fmla="*/ 2536325 w 2546590"/>
                <a:gd name="connsiteY1-1670" fmla="*/ 844035 h 1246888"/>
                <a:gd name="connsiteX2-1671" fmla="*/ 1255108 w 2546590"/>
                <a:gd name="connsiteY2-1672" fmla="*/ 207 h 1246888"/>
                <a:gd name="connsiteX3-1673" fmla="*/ 1220892 w 2546590"/>
                <a:gd name="connsiteY3-1674" fmla="*/ 36020 h 1246888"/>
                <a:gd name="connsiteX4-1675" fmla="*/ 1030504 w 2546590"/>
                <a:gd name="connsiteY4-1676" fmla="*/ 58341 h 1246888"/>
                <a:gd name="connsiteX5-1677" fmla="*/ 856455 w 2546590"/>
                <a:gd name="connsiteY5-1678" fmla="*/ 42067 h 1246888"/>
                <a:gd name="connsiteX6-1679" fmla="*/ 687478 w 2546590"/>
                <a:gd name="connsiteY6-1680" fmla="*/ 92479 h 1246888"/>
                <a:gd name="connsiteX7-1681" fmla="*/ 570947 w 2546590"/>
                <a:gd name="connsiteY7-1682" fmla="*/ 149925 h 1246888"/>
                <a:gd name="connsiteX8-1683" fmla="*/ 424874 w 2546590"/>
                <a:gd name="connsiteY8-1684" fmla="*/ 263172 h 1246888"/>
                <a:gd name="connsiteX9-1685" fmla="*/ 0 w 2546590"/>
                <a:gd name="connsiteY9-1686" fmla="*/ 1018166 h 1246888"/>
                <a:gd name="connsiteX10-1687" fmla="*/ 217662 w 2546590"/>
                <a:gd name="connsiteY10-1688" fmla="*/ 1138730 h 1246888"/>
                <a:gd name="connsiteX11-1689" fmla="*/ 420484 w 2546590"/>
                <a:gd name="connsiteY11-1690" fmla="*/ 1191896 h 1246888"/>
                <a:gd name="connsiteX12-1691" fmla="*/ 784129 w 2546590"/>
                <a:gd name="connsiteY12-1692" fmla="*/ 1246888 h 1246888"/>
                <a:gd name="connsiteX13-1693" fmla="*/ 2546590 w 2546590"/>
                <a:gd name="connsiteY13-1694" fmla="*/ 930459 h 1246888"/>
                <a:gd name="connsiteX0-1695" fmla="*/ 2546590 w 2546590"/>
                <a:gd name="connsiteY0-1696" fmla="*/ 930459 h 1246888"/>
                <a:gd name="connsiteX1-1697" fmla="*/ 2536325 w 2546590"/>
                <a:gd name="connsiteY1-1698" fmla="*/ 844035 h 1246888"/>
                <a:gd name="connsiteX2-1699" fmla="*/ 1255108 w 2546590"/>
                <a:gd name="connsiteY2-1700" fmla="*/ 207 h 1246888"/>
                <a:gd name="connsiteX3-1701" fmla="*/ 1220892 w 2546590"/>
                <a:gd name="connsiteY3-1702" fmla="*/ 36020 h 1246888"/>
                <a:gd name="connsiteX4-1703" fmla="*/ 1030504 w 2546590"/>
                <a:gd name="connsiteY4-1704" fmla="*/ 58341 h 1246888"/>
                <a:gd name="connsiteX5-1705" fmla="*/ 856455 w 2546590"/>
                <a:gd name="connsiteY5-1706" fmla="*/ 42067 h 1246888"/>
                <a:gd name="connsiteX6-1707" fmla="*/ 687478 w 2546590"/>
                <a:gd name="connsiteY6-1708" fmla="*/ 92479 h 1246888"/>
                <a:gd name="connsiteX7-1709" fmla="*/ 570947 w 2546590"/>
                <a:gd name="connsiteY7-1710" fmla="*/ 149925 h 1246888"/>
                <a:gd name="connsiteX8-1711" fmla="*/ 424874 w 2546590"/>
                <a:gd name="connsiteY8-1712" fmla="*/ 263172 h 1246888"/>
                <a:gd name="connsiteX9-1713" fmla="*/ 0 w 2546590"/>
                <a:gd name="connsiteY9-1714" fmla="*/ 1018166 h 1246888"/>
                <a:gd name="connsiteX10-1715" fmla="*/ 217662 w 2546590"/>
                <a:gd name="connsiteY10-1716" fmla="*/ 1138730 h 1246888"/>
                <a:gd name="connsiteX11-1717" fmla="*/ 420484 w 2546590"/>
                <a:gd name="connsiteY11-1718" fmla="*/ 1191896 h 1246888"/>
                <a:gd name="connsiteX12-1719" fmla="*/ 784129 w 2546590"/>
                <a:gd name="connsiteY12-1720" fmla="*/ 1246888 h 1246888"/>
                <a:gd name="connsiteX13-1721" fmla="*/ 2546590 w 2546590"/>
                <a:gd name="connsiteY13-1722" fmla="*/ 930459 h 1246888"/>
                <a:gd name="connsiteX0-1723" fmla="*/ 2546590 w 2546590"/>
                <a:gd name="connsiteY0-1724" fmla="*/ 930459 h 1246888"/>
                <a:gd name="connsiteX1-1725" fmla="*/ 2536325 w 2546590"/>
                <a:gd name="connsiteY1-1726" fmla="*/ 844035 h 1246888"/>
                <a:gd name="connsiteX2-1727" fmla="*/ 1255108 w 2546590"/>
                <a:gd name="connsiteY2-1728" fmla="*/ 207 h 1246888"/>
                <a:gd name="connsiteX3-1729" fmla="*/ 1220892 w 2546590"/>
                <a:gd name="connsiteY3-1730" fmla="*/ 36020 h 1246888"/>
                <a:gd name="connsiteX4-1731" fmla="*/ 1030504 w 2546590"/>
                <a:gd name="connsiteY4-1732" fmla="*/ 58341 h 1246888"/>
                <a:gd name="connsiteX5-1733" fmla="*/ 856455 w 2546590"/>
                <a:gd name="connsiteY5-1734" fmla="*/ 42067 h 1246888"/>
                <a:gd name="connsiteX6-1735" fmla="*/ 687478 w 2546590"/>
                <a:gd name="connsiteY6-1736" fmla="*/ 92479 h 1246888"/>
                <a:gd name="connsiteX7-1737" fmla="*/ 570947 w 2546590"/>
                <a:gd name="connsiteY7-1738" fmla="*/ 149925 h 1246888"/>
                <a:gd name="connsiteX8-1739" fmla="*/ 424874 w 2546590"/>
                <a:gd name="connsiteY8-1740" fmla="*/ 263172 h 1246888"/>
                <a:gd name="connsiteX9-1741" fmla="*/ 0 w 2546590"/>
                <a:gd name="connsiteY9-1742" fmla="*/ 1018166 h 1246888"/>
                <a:gd name="connsiteX10-1743" fmla="*/ 217662 w 2546590"/>
                <a:gd name="connsiteY10-1744" fmla="*/ 1138730 h 1246888"/>
                <a:gd name="connsiteX11-1745" fmla="*/ 420484 w 2546590"/>
                <a:gd name="connsiteY11-1746" fmla="*/ 1191896 h 1246888"/>
                <a:gd name="connsiteX12-1747" fmla="*/ 784129 w 2546590"/>
                <a:gd name="connsiteY12-1748" fmla="*/ 1246888 h 1246888"/>
                <a:gd name="connsiteX13-1749" fmla="*/ 2546590 w 2546590"/>
                <a:gd name="connsiteY13-1750" fmla="*/ 930459 h 1246888"/>
                <a:gd name="connsiteX0-1751" fmla="*/ 2546590 w 2546590"/>
                <a:gd name="connsiteY0-1752" fmla="*/ 930459 h 1246888"/>
                <a:gd name="connsiteX1-1753" fmla="*/ 2536325 w 2546590"/>
                <a:gd name="connsiteY1-1754" fmla="*/ 844035 h 1246888"/>
                <a:gd name="connsiteX2-1755" fmla="*/ 1255108 w 2546590"/>
                <a:gd name="connsiteY2-1756" fmla="*/ 207 h 1246888"/>
                <a:gd name="connsiteX3-1757" fmla="*/ 1220892 w 2546590"/>
                <a:gd name="connsiteY3-1758" fmla="*/ 36020 h 1246888"/>
                <a:gd name="connsiteX4-1759" fmla="*/ 1030504 w 2546590"/>
                <a:gd name="connsiteY4-1760" fmla="*/ 58341 h 1246888"/>
                <a:gd name="connsiteX5-1761" fmla="*/ 856455 w 2546590"/>
                <a:gd name="connsiteY5-1762" fmla="*/ 42067 h 1246888"/>
                <a:gd name="connsiteX6-1763" fmla="*/ 687478 w 2546590"/>
                <a:gd name="connsiteY6-1764" fmla="*/ 92479 h 1246888"/>
                <a:gd name="connsiteX7-1765" fmla="*/ 570947 w 2546590"/>
                <a:gd name="connsiteY7-1766" fmla="*/ 149925 h 1246888"/>
                <a:gd name="connsiteX8-1767" fmla="*/ 424874 w 2546590"/>
                <a:gd name="connsiteY8-1768" fmla="*/ 263172 h 1246888"/>
                <a:gd name="connsiteX9-1769" fmla="*/ 0 w 2546590"/>
                <a:gd name="connsiteY9-1770" fmla="*/ 1018166 h 1246888"/>
                <a:gd name="connsiteX10-1771" fmla="*/ 217662 w 2546590"/>
                <a:gd name="connsiteY10-1772" fmla="*/ 1138730 h 1246888"/>
                <a:gd name="connsiteX11-1773" fmla="*/ 420484 w 2546590"/>
                <a:gd name="connsiteY11-1774" fmla="*/ 1191896 h 1246888"/>
                <a:gd name="connsiteX12-1775" fmla="*/ 784129 w 2546590"/>
                <a:gd name="connsiteY12-1776" fmla="*/ 1246888 h 1246888"/>
                <a:gd name="connsiteX13-1777" fmla="*/ 2546590 w 2546590"/>
                <a:gd name="connsiteY13-1778" fmla="*/ 930459 h 1246888"/>
                <a:gd name="connsiteX0-1779" fmla="*/ 2546590 w 2546590"/>
                <a:gd name="connsiteY0-1780" fmla="*/ 930459 h 1246888"/>
                <a:gd name="connsiteX1-1781" fmla="*/ 2536325 w 2546590"/>
                <a:gd name="connsiteY1-1782" fmla="*/ 844035 h 1246888"/>
                <a:gd name="connsiteX2-1783" fmla="*/ 1255108 w 2546590"/>
                <a:gd name="connsiteY2-1784" fmla="*/ 207 h 1246888"/>
                <a:gd name="connsiteX3-1785" fmla="*/ 1220892 w 2546590"/>
                <a:gd name="connsiteY3-1786" fmla="*/ 36020 h 1246888"/>
                <a:gd name="connsiteX4-1787" fmla="*/ 1030504 w 2546590"/>
                <a:gd name="connsiteY4-1788" fmla="*/ 58341 h 1246888"/>
                <a:gd name="connsiteX5-1789" fmla="*/ 856455 w 2546590"/>
                <a:gd name="connsiteY5-1790" fmla="*/ 42067 h 1246888"/>
                <a:gd name="connsiteX6-1791" fmla="*/ 687478 w 2546590"/>
                <a:gd name="connsiteY6-1792" fmla="*/ 92479 h 1246888"/>
                <a:gd name="connsiteX7-1793" fmla="*/ 570947 w 2546590"/>
                <a:gd name="connsiteY7-1794" fmla="*/ 149925 h 1246888"/>
                <a:gd name="connsiteX8-1795" fmla="*/ 424874 w 2546590"/>
                <a:gd name="connsiteY8-1796" fmla="*/ 263172 h 1246888"/>
                <a:gd name="connsiteX9-1797" fmla="*/ 393690 w 2546590"/>
                <a:gd name="connsiteY9-1798" fmla="*/ 463407 h 1246888"/>
                <a:gd name="connsiteX10-1799" fmla="*/ 0 w 2546590"/>
                <a:gd name="connsiteY10-1800" fmla="*/ 1018166 h 1246888"/>
                <a:gd name="connsiteX11-1801" fmla="*/ 217662 w 2546590"/>
                <a:gd name="connsiteY11-1802" fmla="*/ 1138730 h 1246888"/>
                <a:gd name="connsiteX12-1803" fmla="*/ 420484 w 2546590"/>
                <a:gd name="connsiteY12-1804" fmla="*/ 1191896 h 1246888"/>
                <a:gd name="connsiteX13-1805" fmla="*/ 784129 w 2546590"/>
                <a:gd name="connsiteY13-1806" fmla="*/ 1246888 h 1246888"/>
                <a:gd name="connsiteX14" fmla="*/ 2546590 w 2546590"/>
                <a:gd name="connsiteY14" fmla="*/ 930459 h 1246888"/>
                <a:gd name="connsiteX0-1807" fmla="*/ 2546590 w 2546590"/>
                <a:gd name="connsiteY0-1808" fmla="*/ 930459 h 1246888"/>
                <a:gd name="connsiteX1-1809" fmla="*/ 2536325 w 2546590"/>
                <a:gd name="connsiteY1-1810" fmla="*/ 844035 h 1246888"/>
                <a:gd name="connsiteX2-1811" fmla="*/ 1255108 w 2546590"/>
                <a:gd name="connsiteY2-1812" fmla="*/ 207 h 1246888"/>
                <a:gd name="connsiteX3-1813" fmla="*/ 1220892 w 2546590"/>
                <a:gd name="connsiteY3-1814" fmla="*/ 36020 h 1246888"/>
                <a:gd name="connsiteX4-1815" fmla="*/ 1030504 w 2546590"/>
                <a:gd name="connsiteY4-1816" fmla="*/ 58341 h 1246888"/>
                <a:gd name="connsiteX5-1817" fmla="*/ 856455 w 2546590"/>
                <a:gd name="connsiteY5-1818" fmla="*/ 42067 h 1246888"/>
                <a:gd name="connsiteX6-1819" fmla="*/ 687478 w 2546590"/>
                <a:gd name="connsiteY6-1820" fmla="*/ 92479 h 1246888"/>
                <a:gd name="connsiteX7-1821" fmla="*/ 570947 w 2546590"/>
                <a:gd name="connsiteY7-1822" fmla="*/ 149925 h 1246888"/>
                <a:gd name="connsiteX8-1823" fmla="*/ 424874 w 2546590"/>
                <a:gd name="connsiteY8-1824" fmla="*/ 263172 h 1246888"/>
                <a:gd name="connsiteX9-1825" fmla="*/ 328039 w 2546590"/>
                <a:gd name="connsiteY9-1826" fmla="*/ 358366 h 1246888"/>
                <a:gd name="connsiteX10-1827" fmla="*/ 0 w 2546590"/>
                <a:gd name="connsiteY10-1828" fmla="*/ 1018166 h 1246888"/>
                <a:gd name="connsiteX11-1829" fmla="*/ 217662 w 2546590"/>
                <a:gd name="connsiteY11-1830" fmla="*/ 1138730 h 1246888"/>
                <a:gd name="connsiteX12-1831" fmla="*/ 420484 w 2546590"/>
                <a:gd name="connsiteY12-1832" fmla="*/ 1191896 h 1246888"/>
                <a:gd name="connsiteX13-1833" fmla="*/ 784129 w 2546590"/>
                <a:gd name="connsiteY13-1834" fmla="*/ 1246888 h 1246888"/>
                <a:gd name="connsiteX14-1835" fmla="*/ 2546590 w 2546590"/>
                <a:gd name="connsiteY14-1836" fmla="*/ 930459 h 1246888"/>
                <a:gd name="connsiteX0-1837" fmla="*/ 2546590 w 2546590"/>
                <a:gd name="connsiteY0-1838" fmla="*/ 930459 h 1246888"/>
                <a:gd name="connsiteX1-1839" fmla="*/ 2536325 w 2546590"/>
                <a:gd name="connsiteY1-1840" fmla="*/ 844035 h 1246888"/>
                <a:gd name="connsiteX2-1841" fmla="*/ 1255108 w 2546590"/>
                <a:gd name="connsiteY2-1842" fmla="*/ 207 h 1246888"/>
                <a:gd name="connsiteX3-1843" fmla="*/ 1220892 w 2546590"/>
                <a:gd name="connsiteY3-1844" fmla="*/ 36020 h 1246888"/>
                <a:gd name="connsiteX4-1845" fmla="*/ 1030504 w 2546590"/>
                <a:gd name="connsiteY4-1846" fmla="*/ 58341 h 1246888"/>
                <a:gd name="connsiteX5-1847" fmla="*/ 856455 w 2546590"/>
                <a:gd name="connsiteY5-1848" fmla="*/ 42067 h 1246888"/>
                <a:gd name="connsiteX6-1849" fmla="*/ 687478 w 2546590"/>
                <a:gd name="connsiteY6-1850" fmla="*/ 92479 h 1246888"/>
                <a:gd name="connsiteX7-1851" fmla="*/ 570947 w 2546590"/>
                <a:gd name="connsiteY7-1852" fmla="*/ 149925 h 1246888"/>
                <a:gd name="connsiteX8-1853" fmla="*/ 424874 w 2546590"/>
                <a:gd name="connsiteY8-1854" fmla="*/ 263172 h 1246888"/>
                <a:gd name="connsiteX9-1855" fmla="*/ 328039 w 2546590"/>
                <a:gd name="connsiteY9-1856" fmla="*/ 358366 h 1246888"/>
                <a:gd name="connsiteX10-1857" fmla="*/ 0 w 2546590"/>
                <a:gd name="connsiteY10-1858" fmla="*/ 1018166 h 1246888"/>
                <a:gd name="connsiteX11-1859" fmla="*/ 217662 w 2546590"/>
                <a:gd name="connsiteY11-1860" fmla="*/ 1138730 h 1246888"/>
                <a:gd name="connsiteX12-1861" fmla="*/ 420484 w 2546590"/>
                <a:gd name="connsiteY12-1862" fmla="*/ 1191896 h 1246888"/>
                <a:gd name="connsiteX13-1863" fmla="*/ 784129 w 2546590"/>
                <a:gd name="connsiteY13-1864" fmla="*/ 1246888 h 1246888"/>
                <a:gd name="connsiteX14-1865" fmla="*/ 2546590 w 2546590"/>
                <a:gd name="connsiteY14-1866" fmla="*/ 930459 h 1246888"/>
                <a:gd name="connsiteX0-1867" fmla="*/ 2546590 w 2546590"/>
                <a:gd name="connsiteY0-1868" fmla="*/ 930459 h 1246888"/>
                <a:gd name="connsiteX1-1869" fmla="*/ 2536325 w 2546590"/>
                <a:gd name="connsiteY1-1870" fmla="*/ 844035 h 1246888"/>
                <a:gd name="connsiteX2-1871" fmla="*/ 1255108 w 2546590"/>
                <a:gd name="connsiteY2-1872" fmla="*/ 207 h 1246888"/>
                <a:gd name="connsiteX3-1873" fmla="*/ 1220892 w 2546590"/>
                <a:gd name="connsiteY3-1874" fmla="*/ 36020 h 1246888"/>
                <a:gd name="connsiteX4-1875" fmla="*/ 1030504 w 2546590"/>
                <a:gd name="connsiteY4-1876" fmla="*/ 58341 h 1246888"/>
                <a:gd name="connsiteX5-1877" fmla="*/ 856455 w 2546590"/>
                <a:gd name="connsiteY5-1878" fmla="*/ 42067 h 1246888"/>
                <a:gd name="connsiteX6-1879" fmla="*/ 687478 w 2546590"/>
                <a:gd name="connsiteY6-1880" fmla="*/ 92479 h 1246888"/>
                <a:gd name="connsiteX7-1881" fmla="*/ 570947 w 2546590"/>
                <a:gd name="connsiteY7-1882" fmla="*/ 149925 h 1246888"/>
                <a:gd name="connsiteX8-1883" fmla="*/ 424874 w 2546590"/>
                <a:gd name="connsiteY8-1884" fmla="*/ 263172 h 1246888"/>
                <a:gd name="connsiteX9-1885" fmla="*/ 328039 w 2546590"/>
                <a:gd name="connsiteY9-1886" fmla="*/ 358366 h 1246888"/>
                <a:gd name="connsiteX10-1887" fmla="*/ 0 w 2546590"/>
                <a:gd name="connsiteY10-1888" fmla="*/ 1018166 h 1246888"/>
                <a:gd name="connsiteX11-1889" fmla="*/ 217662 w 2546590"/>
                <a:gd name="connsiteY11-1890" fmla="*/ 1138730 h 1246888"/>
                <a:gd name="connsiteX12-1891" fmla="*/ 420484 w 2546590"/>
                <a:gd name="connsiteY12-1892" fmla="*/ 1191896 h 1246888"/>
                <a:gd name="connsiteX13-1893" fmla="*/ 784129 w 2546590"/>
                <a:gd name="connsiteY13-1894" fmla="*/ 1246888 h 1246888"/>
                <a:gd name="connsiteX14-1895" fmla="*/ 2546590 w 2546590"/>
                <a:gd name="connsiteY14-1896" fmla="*/ 930459 h 1246888"/>
                <a:gd name="connsiteX0-1897" fmla="*/ 2546590 w 2546590"/>
                <a:gd name="connsiteY0-1898" fmla="*/ 930459 h 1246888"/>
                <a:gd name="connsiteX1-1899" fmla="*/ 2536325 w 2546590"/>
                <a:gd name="connsiteY1-1900" fmla="*/ 844035 h 1246888"/>
                <a:gd name="connsiteX2-1901" fmla="*/ 1255108 w 2546590"/>
                <a:gd name="connsiteY2-1902" fmla="*/ 207 h 1246888"/>
                <a:gd name="connsiteX3-1903" fmla="*/ 1220892 w 2546590"/>
                <a:gd name="connsiteY3-1904" fmla="*/ 36020 h 1246888"/>
                <a:gd name="connsiteX4-1905" fmla="*/ 1030504 w 2546590"/>
                <a:gd name="connsiteY4-1906" fmla="*/ 58341 h 1246888"/>
                <a:gd name="connsiteX5-1907" fmla="*/ 856455 w 2546590"/>
                <a:gd name="connsiteY5-1908" fmla="*/ 42067 h 1246888"/>
                <a:gd name="connsiteX6-1909" fmla="*/ 687478 w 2546590"/>
                <a:gd name="connsiteY6-1910" fmla="*/ 92479 h 1246888"/>
                <a:gd name="connsiteX7-1911" fmla="*/ 570947 w 2546590"/>
                <a:gd name="connsiteY7-1912" fmla="*/ 149925 h 1246888"/>
                <a:gd name="connsiteX8-1913" fmla="*/ 424874 w 2546590"/>
                <a:gd name="connsiteY8-1914" fmla="*/ 263172 h 1246888"/>
                <a:gd name="connsiteX9-1915" fmla="*/ 328039 w 2546590"/>
                <a:gd name="connsiteY9-1916" fmla="*/ 358366 h 1246888"/>
                <a:gd name="connsiteX10-1917" fmla="*/ 0 w 2546590"/>
                <a:gd name="connsiteY10-1918" fmla="*/ 1018166 h 1246888"/>
                <a:gd name="connsiteX11-1919" fmla="*/ 217662 w 2546590"/>
                <a:gd name="connsiteY11-1920" fmla="*/ 1138730 h 1246888"/>
                <a:gd name="connsiteX12-1921" fmla="*/ 420484 w 2546590"/>
                <a:gd name="connsiteY12-1922" fmla="*/ 1191896 h 1246888"/>
                <a:gd name="connsiteX13-1923" fmla="*/ 784129 w 2546590"/>
                <a:gd name="connsiteY13-1924" fmla="*/ 1246888 h 1246888"/>
                <a:gd name="connsiteX14-1925" fmla="*/ 2546590 w 2546590"/>
                <a:gd name="connsiteY14-1926" fmla="*/ 930459 h 1246888"/>
                <a:gd name="connsiteX0-1927" fmla="*/ 2546590 w 2546590"/>
                <a:gd name="connsiteY0-1928" fmla="*/ 930459 h 1246888"/>
                <a:gd name="connsiteX1-1929" fmla="*/ 2536325 w 2546590"/>
                <a:gd name="connsiteY1-1930" fmla="*/ 844035 h 1246888"/>
                <a:gd name="connsiteX2-1931" fmla="*/ 1255108 w 2546590"/>
                <a:gd name="connsiteY2-1932" fmla="*/ 207 h 1246888"/>
                <a:gd name="connsiteX3-1933" fmla="*/ 1220892 w 2546590"/>
                <a:gd name="connsiteY3-1934" fmla="*/ 36020 h 1246888"/>
                <a:gd name="connsiteX4-1935" fmla="*/ 1030504 w 2546590"/>
                <a:gd name="connsiteY4-1936" fmla="*/ 58341 h 1246888"/>
                <a:gd name="connsiteX5-1937" fmla="*/ 856455 w 2546590"/>
                <a:gd name="connsiteY5-1938" fmla="*/ 42067 h 1246888"/>
                <a:gd name="connsiteX6-1939" fmla="*/ 687478 w 2546590"/>
                <a:gd name="connsiteY6-1940" fmla="*/ 92479 h 1246888"/>
                <a:gd name="connsiteX7-1941" fmla="*/ 570947 w 2546590"/>
                <a:gd name="connsiteY7-1942" fmla="*/ 149925 h 1246888"/>
                <a:gd name="connsiteX8-1943" fmla="*/ 424874 w 2546590"/>
                <a:gd name="connsiteY8-1944" fmla="*/ 263172 h 1246888"/>
                <a:gd name="connsiteX9-1945" fmla="*/ 328039 w 2546590"/>
                <a:gd name="connsiteY9-1946" fmla="*/ 358366 h 1246888"/>
                <a:gd name="connsiteX10-1947" fmla="*/ 351016 w 2546590"/>
                <a:gd name="connsiteY10-1948" fmla="*/ 501157 h 1246888"/>
                <a:gd name="connsiteX11-1949" fmla="*/ 0 w 2546590"/>
                <a:gd name="connsiteY11-1950" fmla="*/ 1018166 h 1246888"/>
                <a:gd name="connsiteX12-1951" fmla="*/ 217662 w 2546590"/>
                <a:gd name="connsiteY12-1952" fmla="*/ 1138730 h 1246888"/>
                <a:gd name="connsiteX13-1953" fmla="*/ 420484 w 2546590"/>
                <a:gd name="connsiteY13-1954" fmla="*/ 1191896 h 1246888"/>
                <a:gd name="connsiteX14-1955" fmla="*/ 784129 w 2546590"/>
                <a:gd name="connsiteY14-1956" fmla="*/ 1246888 h 1246888"/>
                <a:gd name="connsiteX15" fmla="*/ 2546590 w 2546590"/>
                <a:gd name="connsiteY15" fmla="*/ 930459 h 1246888"/>
                <a:gd name="connsiteX0-1957" fmla="*/ 2546590 w 2546590"/>
                <a:gd name="connsiteY0-1958" fmla="*/ 930459 h 1246888"/>
                <a:gd name="connsiteX1-1959" fmla="*/ 2536325 w 2546590"/>
                <a:gd name="connsiteY1-1960" fmla="*/ 844035 h 1246888"/>
                <a:gd name="connsiteX2-1961" fmla="*/ 1255108 w 2546590"/>
                <a:gd name="connsiteY2-1962" fmla="*/ 207 h 1246888"/>
                <a:gd name="connsiteX3-1963" fmla="*/ 1220892 w 2546590"/>
                <a:gd name="connsiteY3-1964" fmla="*/ 36020 h 1246888"/>
                <a:gd name="connsiteX4-1965" fmla="*/ 1030504 w 2546590"/>
                <a:gd name="connsiteY4-1966" fmla="*/ 58341 h 1246888"/>
                <a:gd name="connsiteX5-1967" fmla="*/ 856455 w 2546590"/>
                <a:gd name="connsiteY5-1968" fmla="*/ 42067 h 1246888"/>
                <a:gd name="connsiteX6-1969" fmla="*/ 687478 w 2546590"/>
                <a:gd name="connsiteY6-1970" fmla="*/ 92479 h 1246888"/>
                <a:gd name="connsiteX7-1971" fmla="*/ 570947 w 2546590"/>
                <a:gd name="connsiteY7-1972" fmla="*/ 149925 h 1246888"/>
                <a:gd name="connsiteX8-1973" fmla="*/ 424874 w 2546590"/>
                <a:gd name="connsiteY8-1974" fmla="*/ 263172 h 1246888"/>
                <a:gd name="connsiteX9-1975" fmla="*/ 328039 w 2546590"/>
                <a:gd name="connsiteY9-1976" fmla="*/ 358366 h 1246888"/>
                <a:gd name="connsiteX10-1977" fmla="*/ 229562 w 2546590"/>
                <a:gd name="connsiteY10-1978" fmla="*/ 471614 h 1246888"/>
                <a:gd name="connsiteX11-1979" fmla="*/ 0 w 2546590"/>
                <a:gd name="connsiteY11-1980" fmla="*/ 1018166 h 1246888"/>
                <a:gd name="connsiteX12-1981" fmla="*/ 217662 w 2546590"/>
                <a:gd name="connsiteY12-1982" fmla="*/ 1138730 h 1246888"/>
                <a:gd name="connsiteX13-1983" fmla="*/ 420484 w 2546590"/>
                <a:gd name="connsiteY13-1984" fmla="*/ 1191896 h 1246888"/>
                <a:gd name="connsiteX14-1985" fmla="*/ 784129 w 2546590"/>
                <a:gd name="connsiteY14-1986" fmla="*/ 1246888 h 1246888"/>
                <a:gd name="connsiteX15-1987" fmla="*/ 2546590 w 2546590"/>
                <a:gd name="connsiteY15-1988" fmla="*/ 930459 h 1246888"/>
                <a:gd name="connsiteX0-1989" fmla="*/ 2546590 w 2546590"/>
                <a:gd name="connsiteY0-1990" fmla="*/ 930459 h 1246888"/>
                <a:gd name="connsiteX1-1991" fmla="*/ 2536325 w 2546590"/>
                <a:gd name="connsiteY1-1992" fmla="*/ 844035 h 1246888"/>
                <a:gd name="connsiteX2-1993" fmla="*/ 1255108 w 2546590"/>
                <a:gd name="connsiteY2-1994" fmla="*/ 207 h 1246888"/>
                <a:gd name="connsiteX3-1995" fmla="*/ 1220892 w 2546590"/>
                <a:gd name="connsiteY3-1996" fmla="*/ 36020 h 1246888"/>
                <a:gd name="connsiteX4-1997" fmla="*/ 1030504 w 2546590"/>
                <a:gd name="connsiteY4-1998" fmla="*/ 58341 h 1246888"/>
                <a:gd name="connsiteX5-1999" fmla="*/ 856455 w 2546590"/>
                <a:gd name="connsiteY5-2000" fmla="*/ 42067 h 1246888"/>
                <a:gd name="connsiteX6-2001" fmla="*/ 687478 w 2546590"/>
                <a:gd name="connsiteY6-2002" fmla="*/ 92479 h 1246888"/>
                <a:gd name="connsiteX7-2003" fmla="*/ 570947 w 2546590"/>
                <a:gd name="connsiteY7-2004" fmla="*/ 149925 h 1246888"/>
                <a:gd name="connsiteX8-2005" fmla="*/ 424874 w 2546590"/>
                <a:gd name="connsiteY8-2006" fmla="*/ 263172 h 1246888"/>
                <a:gd name="connsiteX9-2007" fmla="*/ 328039 w 2546590"/>
                <a:gd name="connsiteY9-2008" fmla="*/ 358366 h 1246888"/>
                <a:gd name="connsiteX10-2009" fmla="*/ 229562 w 2546590"/>
                <a:gd name="connsiteY10-2010" fmla="*/ 471614 h 1246888"/>
                <a:gd name="connsiteX11-2011" fmla="*/ 0 w 2546590"/>
                <a:gd name="connsiteY11-2012" fmla="*/ 1018166 h 1246888"/>
                <a:gd name="connsiteX12-2013" fmla="*/ 217662 w 2546590"/>
                <a:gd name="connsiteY12-2014" fmla="*/ 1138730 h 1246888"/>
                <a:gd name="connsiteX13-2015" fmla="*/ 420484 w 2546590"/>
                <a:gd name="connsiteY13-2016" fmla="*/ 1191896 h 1246888"/>
                <a:gd name="connsiteX14-2017" fmla="*/ 784129 w 2546590"/>
                <a:gd name="connsiteY14-2018" fmla="*/ 1246888 h 1246888"/>
                <a:gd name="connsiteX15-2019" fmla="*/ 2546590 w 2546590"/>
                <a:gd name="connsiteY15-2020" fmla="*/ 930459 h 1246888"/>
                <a:gd name="connsiteX0-2021" fmla="*/ 2546590 w 2546590"/>
                <a:gd name="connsiteY0-2022" fmla="*/ 930459 h 1246888"/>
                <a:gd name="connsiteX1-2023" fmla="*/ 2536325 w 2546590"/>
                <a:gd name="connsiteY1-2024" fmla="*/ 844035 h 1246888"/>
                <a:gd name="connsiteX2-2025" fmla="*/ 1255108 w 2546590"/>
                <a:gd name="connsiteY2-2026" fmla="*/ 207 h 1246888"/>
                <a:gd name="connsiteX3-2027" fmla="*/ 1220892 w 2546590"/>
                <a:gd name="connsiteY3-2028" fmla="*/ 36020 h 1246888"/>
                <a:gd name="connsiteX4-2029" fmla="*/ 1030504 w 2546590"/>
                <a:gd name="connsiteY4-2030" fmla="*/ 58341 h 1246888"/>
                <a:gd name="connsiteX5-2031" fmla="*/ 856455 w 2546590"/>
                <a:gd name="connsiteY5-2032" fmla="*/ 42067 h 1246888"/>
                <a:gd name="connsiteX6-2033" fmla="*/ 687478 w 2546590"/>
                <a:gd name="connsiteY6-2034" fmla="*/ 92479 h 1246888"/>
                <a:gd name="connsiteX7-2035" fmla="*/ 570947 w 2546590"/>
                <a:gd name="connsiteY7-2036" fmla="*/ 149925 h 1246888"/>
                <a:gd name="connsiteX8-2037" fmla="*/ 424874 w 2546590"/>
                <a:gd name="connsiteY8-2038" fmla="*/ 263172 h 1246888"/>
                <a:gd name="connsiteX9-2039" fmla="*/ 328039 w 2546590"/>
                <a:gd name="connsiteY9-2040" fmla="*/ 358366 h 1246888"/>
                <a:gd name="connsiteX10-2041" fmla="*/ 229562 w 2546590"/>
                <a:gd name="connsiteY10-2042" fmla="*/ 471614 h 1246888"/>
                <a:gd name="connsiteX11-2043" fmla="*/ 0 w 2546590"/>
                <a:gd name="connsiteY11-2044" fmla="*/ 1018166 h 1246888"/>
                <a:gd name="connsiteX12-2045" fmla="*/ 217662 w 2546590"/>
                <a:gd name="connsiteY12-2046" fmla="*/ 1138730 h 1246888"/>
                <a:gd name="connsiteX13-2047" fmla="*/ 420484 w 2546590"/>
                <a:gd name="connsiteY13-2048" fmla="*/ 1191896 h 1246888"/>
                <a:gd name="connsiteX14-2049" fmla="*/ 784129 w 2546590"/>
                <a:gd name="connsiteY14-2050" fmla="*/ 1246888 h 1246888"/>
                <a:gd name="connsiteX15-2051" fmla="*/ 2546590 w 2546590"/>
                <a:gd name="connsiteY15-2052" fmla="*/ 930459 h 1246888"/>
                <a:gd name="connsiteX0-2053" fmla="*/ 2546590 w 2546590"/>
                <a:gd name="connsiteY0-2054" fmla="*/ 930459 h 1246888"/>
                <a:gd name="connsiteX1-2055" fmla="*/ 2536325 w 2546590"/>
                <a:gd name="connsiteY1-2056" fmla="*/ 844035 h 1246888"/>
                <a:gd name="connsiteX2-2057" fmla="*/ 1255108 w 2546590"/>
                <a:gd name="connsiteY2-2058" fmla="*/ 207 h 1246888"/>
                <a:gd name="connsiteX3-2059" fmla="*/ 1220892 w 2546590"/>
                <a:gd name="connsiteY3-2060" fmla="*/ 36020 h 1246888"/>
                <a:gd name="connsiteX4-2061" fmla="*/ 1030504 w 2546590"/>
                <a:gd name="connsiteY4-2062" fmla="*/ 58341 h 1246888"/>
                <a:gd name="connsiteX5-2063" fmla="*/ 856455 w 2546590"/>
                <a:gd name="connsiteY5-2064" fmla="*/ 42067 h 1246888"/>
                <a:gd name="connsiteX6-2065" fmla="*/ 687478 w 2546590"/>
                <a:gd name="connsiteY6-2066" fmla="*/ 92479 h 1246888"/>
                <a:gd name="connsiteX7-2067" fmla="*/ 570947 w 2546590"/>
                <a:gd name="connsiteY7-2068" fmla="*/ 149925 h 1246888"/>
                <a:gd name="connsiteX8-2069" fmla="*/ 424874 w 2546590"/>
                <a:gd name="connsiteY8-2070" fmla="*/ 263172 h 1246888"/>
                <a:gd name="connsiteX9-2071" fmla="*/ 328039 w 2546590"/>
                <a:gd name="connsiteY9-2072" fmla="*/ 358366 h 1246888"/>
                <a:gd name="connsiteX10-2073" fmla="*/ 229562 w 2546590"/>
                <a:gd name="connsiteY10-2074" fmla="*/ 471614 h 1246888"/>
                <a:gd name="connsiteX11-2075" fmla="*/ 0 w 2546590"/>
                <a:gd name="connsiteY11-2076" fmla="*/ 1018166 h 1246888"/>
                <a:gd name="connsiteX12-2077" fmla="*/ 217662 w 2546590"/>
                <a:gd name="connsiteY12-2078" fmla="*/ 1138730 h 1246888"/>
                <a:gd name="connsiteX13-2079" fmla="*/ 420484 w 2546590"/>
                <a:gd name="connsiteY13-2080" fmla="*/ 1191896 h 1246888"/>
                <a:gd name="connsiteX14-2081" fmla="*/ 784129 w 2546590"/>
                <a:gd name="connsiteY14-2082" fmla="*/ 1246888 h 1246888"/>
                <a:gd name="connsiteX15-2083" fmla="*/ 2546590 w 2546590"/>
                <a:gd name="connsiteY15-2084" fmla="*/ 930459 h 1246888"/>
                <a:gd name="connsiteX0-2085" fmla="*/ 2546592 w 2546592"/>
                <a:gd name="connsiteY0-2086" fmla="*/ 930459 h 1246888"/>
                <a:gd name="connsiteX1-2087" fmla="*/ 2536327 w 2546592"/>
                <a:gd name="connsiteY1-2088" fmla="*/ 844035 h 1246888"/>
                <a:gd name="connsiteX2-2089" fmla="*/ 1255110 w 2546592"/>
                <a:gd name="connsiteY2-2090" fmla="*/ 207 h 1246888"/>
                <a:gd name="connsiteX3-2091" fmla="*/ 1220894 w 2546592"/>
                <a:gd name="connsiteY3-2092" fmla="*/ 36020 h 1246888"/>
                <a:gd name="connsiteX4-2093" fmla="*/ 1030506 w 2546592"/>
                <a:gd name="connsiteY4-2094" fmla="*/ 58341 h 1246888"/>
                <a:gd name="connsiteX5-2095" fmla="*/ 856457 w 2546592"/>
                <a:gd name="connsiteY5-2096" fmla="*/ 42067 h 1246888"/>
                <a:gd name="connsiteX6-2097" fmla="*/ 687480 w 2546592"/>
                <a:gd name="connsiteY6-2098" fmla="*/ 92479 h 1246888"/>
                <a:gd name="connsiteX7-2099" fmla="*/ 570949 w 2546592"/>
                <a:gd name="connsiteY7-2100" fmla="*/ 149925 h 1246888"/>
                <a:gd name="connsiteX8-2101" fmla="*/ 424876 w 2546592"/>
                <a:gd name="connsiteY8-2102" fmla="*/ 263172 h 1246888"/>
                <a:gd name="connsiteX9-2103" fmla="*/ 328041 w 2546592"/>
                <a:gd name="connsiteY9-2104" fmla="*/ 358366 h 1246888"/>
                <a:gd name="connsiteX10-2105" fmla="*/ 229564 w 2546592"/>
                <a:gd name="connsiteY10-2106" fmla="*/ 471614 h 1246888"/>
                <a:gd name="connsiteX11-2107" fmla="*/ 213151 w 2546592"/>
                <a:gd name="connsiteY11-2108" fmla="*/ 691544 h 1246888"/>
                <a:gd name="connsiteX12-2109" fmla="*/ 2 w 2546592"/>
                <a:gd name="connsiteY12-2110" fmla="*/ 1018166 h 1246888"/>
                <a:gd name="connsiteX13-2111" fmla="*/ 217664 w 2546592"/>
                <a:gd name="connsiteY13-2112" fmla="*/ 1138730 h 1246888"/>
                <a:gd name="connsiteX14-2113" fmla="*/ 420486 w 2546592"/>
                <a:gd name="connsiteY14-2114" fmla="*/ 1191896 h 1246888"/>
                <a:gd name="connsiteX15-2115" fmla="*/ 784131 w 2546592"/>
                <a:gd name="connsiteY15-2116" fmla="*/ 1246888 h 1246888"/>
                <a:gd name="connsiteX16" fmla="*/ 2546592 w 2546592"/>
                <a:gd name="connsiteY16" fmla="*/ 930459 h 1246888"/>
                <a:gd name="connsiteX0-2117" fmla="*/ 2546597 w 2546597"/>
                <a:gd name="connsiteY0-2118" fmla="*/ 930459 h 1246888"/>
                <a:gd name="connsiteX1-2119" fmla="*/ 2536332 w 2546597"/>
                <a:gd name="connsiteY1-2120" fmla="*/ 844035 h 1246888"/>
                <a:gd name="connsiteX2-2121" fmla="*/ 1255115 w 2546597"/>
                <a:gd name="connsiteY2-2122" fmla="*/ 207 h 1246888"/>
                <a:gd name="connsiteX3-2123" fmla="*/ 1220899 w 2546597"/>
                <a:gd name="connsiteY3-2124" fmla="*/ 36020 h 1246888"/>
                <a:gd name="connsiteX4-2125" fmla="*/ 1030511 w 2546597"/>
                <a:gd name="connsiteY4-2126" fmla="*/ 58341 h 1246888"/>
                <a:gd name="connsiteX5-2127" fmla="*/ 856462 w 2546597"/>
                <a:gd name="connsiteY5-2128" fmla="*/ 42067 h 1246888"/>
                <a:gd name="connsiteX6-2129" fmla="*/ 687485 w 2546597"/>
                <a:gd name="connsiteY6-2130" fmla="*/ 92479 h 1246888"/>
                <a:gd name="connsiteX7-2131" fmla="*/ 570954 w 2546597"/>
                <a:gd name="connsiteY7-2132" fmla="*/ 149925 h 1246888"/>
                <a:gd name="connsiteX8-2133" fmla="*/ 424881 w 2546597"/>
                <a:gd name="connsiteY8-2134" fmla="*/ 263172 h 1246888"/>
                <a:gd name="connsiteX9-2135" fmla="*/ 328046 w 2546597"/>
                <a:gd name="connsiteY9-2136" fmla="*/ 358366 h 1246888"/>
                <a:gd name="connsiteX10-2137" fmla="*/ 229569 w 2546597"/>
                <a:gd name="connsiteY10-2138" fmla="*/ 471614 h 1246888"/>
                <a:gd name="connsiteX11-2139" fmla="*/ 90060 w 2546597"/>
                <a:gd name="connsiteY11-2140" fmla="*/ 658719 h 1246888"/>
                <a:gd name="connsiteX12-2141" fmla="*/ 7 w 2546597"/>
                <a:gd name="connsiteY12-2142" fmla="*/ 1018166 h 1246888"/>
                <a:gd name="connsiteX13-2143" fmla="*/ 217669 w 2546597"/>
                <a:gd name="connsiteY13-2144" fmla="*/ 1138730 h 1246888"/>
                <a:gd name="connsiteX14-2145" fmla="*/ 420491 w 2546597"/>
                <a:gd name="connsiteY14-2146" fmla="*/ 1191896 h 1246888"/>
                <a:gd name="connsiteX15-2147" fmla="*/ 784136 w 2546597"/>
                <a:gd name="connsiteY15-2148" fmla="*/ 1246888 h 1246888"/>
                <a:gd name="connsiteX16-2149" fmla="*/ 2546597 w 2546597"/>
                <a:gd name="connsiteY16-2150" fmla="*/ 930459 h 1246888"/>
                <a:gd name="connsiteX0-2151" fmla="*/ 2546597 w 2546597"/>
                <a:gd name="connsiteY0-2152" fmla="*/ 930459 h 1246888"/>
                <a:gd name="connsiteX1-2153" fmla="*/ 2536332 w 2546597"/>
                <a:gd name="connsiteY1-2154" fmla="*/ 844035 h 1246888"/>
                <a:gd name="connsiteX2-2155" fmla="*/ 1255115 w 2546597"/>
                <a:gd name="connsiteY2-2156" fmla="*/ 207 h 1246888"/>
                <a:gd name="connsiteX3-2157" fmla="*/ 1220899 w 2546597"/>
                <a:gd name="connsiteY3-2158" fmla="*/ 36020 h 1246888"/>
                <a:gd name="connsiteX4-2159" fmla="*/ 1030511 w 2546597"/>
                <a:gd name="connsiteY4-2160" fmla="*/ 58341 h 1246888"/>
                <a:gd name="connsiteX5-2161" fmla="*/ 856462 w 2546597"/>
                <a:gd name="connsiteY5-2162" fmla="*/ 42067 h 1246888"/>
                <a:gd name="connsiteX6-2163" fmla="*/ 687485 w 2546597"/>
                <a:gd name="connsiteY6-2164" fmla="*/ 92479 h 1246888"/>
                <a:gd name="connsiteX7-2165" fmla="*/ 570954 w 2546597"/>
                <a:gd name="connsiteY7-2166" fmla="*/ 149925 h 1246888"/>
                <a:gd name="connsiteX8-2167" fmla="*/ 424881 w 2546597"/>
                <a:gd name="connsiteY8-2168" fmla="*/ 263172 h 1246888"/>
                <a:gd name="connsiteX9-2169" fmla="*/ 328046 w 2546597"/>
                <a:gd name="connsiteY9-2170" fmla="*/ 358366 h 1246888"/>
                <a:gd name="connsiteX10-2171" fmla="*/ 229569 w 2546597"/>
                <a:gd name="connsiteY10-2172" fmla="*/ 471614 h 1246888"/>
                <a:gd name="connsiteX11-2173" fmla="*/ 90060 w 2546597"/>
                <a:gd name="connsiteY11-2174" fmla="*/ 658719 h 1246888"/>
                <a:gd name="connsiteX12-2175" fmla="*/ 7 w 2546597"/>
                <a:gd name="connsiteY12-2176" fmla="*/ 1018166 h 1246888"/>
                <a:gd name="connsiteX13-2177" fmla="*/ 217669 w 2546597"/>
                <a:gd name="connsiteY13-2178" fmla="*/ 1138730 h 1246888"/>
                <a:gd name="connsiteX14-2179" fmla="*/ 420491 w 2546597"/>
                <a:gd name="connsiteY14-2180" fmla="*/ 1191896 h 1246888"/>
                <a:gd name="connsiteX15-2181" fmla="*/ 784136 w 2546597"/>
                <a:gd name="connsiteY15-2182" fmla="*/ 1246888 h 1246888"/>
                <a:gd name="connsiteX16-2183" fmla="*/ 2546597 w 2546597"/>
                <a:gd name="connsiteY16-2184" fmla="*/ 930459 h 1246888"/>
                <a:gd name="connsiteX0-2185" fmla="*/ 2546597 w 2546597"/>
                <a:gd name="connsiteY0-2186" fmla="*/ 930459 h 1246888"/>
                <a:gd name="connsiteX1-2187" fmla="*/ 2536332 w 2546597"/>
                <a:gd name="connsiteY1-2188" fmla="*/ 844035 h 1246888"/>
                <a:gd name="connsiteX2-2189" fmla="*/ 1255115 w 2546597"/>
                <a:gd name="connsiteY2-2190" fmla="*/ 207 h 1246888"/>
                <a:gd name="connsiteX3-2191" fmla="*/ 1220899 w 2546597"/>
                <a:gd name="connsiteY3-2192" fmla="*/ 36020 h 1246888"/>
                <a:gd name="connsiteX4-2193" fmla="*/ 1030511 w 2546597"/>
                <a:gd name="connsiteY4-2194" fmla="*/ 58341 h 1246888"/>
                <a:gd name="connsiteX5-2195" fmla="*/ 856462 w 2546597"/>
                <a:gd name="connsiteY5-2196" fmla="*/ 42067 h 1246888"/>
                <a:gd name="connsiteX6-2197" fmla="*/ 687485 w 2546597"/>
                <a:gd name="connsiteY6-2198" fmla="*/ 92479 h 1246888"/>
                <a:gd name="connsiteX7-2199" fmla="*/ 570954 w 2546597"/>
                <a:gd name="connsiteY7-2200" fmla="*/ 149925 h 1246888"/>
                <a:gd name="connsiteX8-2201" fmla="*/ 424881 w 2546597"/>
                <a:gd name="connsiteY8-2202" fmla="*/ 263172 h 1246888"/>
                <a:gd name="connsiteX9-2203" fmla="*/ 328046 w 2546597"/>
                <a:gd name="connsiteY9-2204" fmla="*/ 358366 h 1246888"/>
                <a:gd name="connsiteX10-2205" fmla="*/ 229569 w 2546597"/>
                <a:gd name="connsiteY10-2206" fmla="*/ 471614 h 1246888"/>
                <a:gd name="connsiteX11-2207" fmla="*/ 90060 w 2546597"/>
                <a:gd name="connsiteY11-2208" fmla="*/ 658719 h 1246888"/>
                <a:gd name="connsiteX12-2209" fmla="*/ 7 w 2546597"/>
                <a:gd name="connsiteY12-2210" fmla="*/ 1018166 h 1246888"/>
                <a:gd name="connsiteX13-2211" fmla="*/ 217669 w 2546597"/>
                <a:gd name="connsiteY13-2212" fmla="*/ 1138730 h 1246888"/>
                <a:gd name="connsiteX14-2213" fmla="*/ 420491 w 2546597"/>
                <a:gd name="connsiteY14-2214" fmla="*/ 1191896 h 1246888"/>
                <a:gd name="connsiteX15-2215" fmla="*/ 784136 w 2546597"/>
                <a:gd name="connsiteY15-2216" fmla="*/ 1246888 h 1246888"/>
                <a:gd name="connsiteX16-2217" fmla="*/ 2546597 w 2546597"/>
                <a:gd name="connsiteY16-2218" fmla="*/ 930459 h 1246888"/>
                <a:gd name="connsiteX0-2219" fmla="*/ 2546597 w 2546597"/>
                <a:gd name="connsiteY0-2220" fmla="*/ 930459 h 1246888"/>
                <a:gd name="connsiteX1-2221" fmla="*/ 2536332 w 2546597"/>
                <a:gd name="connsiteY1-2222" fmla="*/ 844035 h 1246888"/>
                <a:gd name="connsiteX2-2223" fmla="*/ 1255115 w 2546597"/>
                <a:gd name="connsiteY2-2224" fmla="*/ 207 h 1246888"/>
                <a:gd name="connsiteX3-2225" fmla="*/ 1220899 w 2546597"/>
                <a:gd name="connsiteY3-2226" fmla="*/ 36020 h 1246888"/>
                <a:gd name="connsiteX4-2227" fmla="*/ 1030511 w 2546597"/>
                <a:gd name="connsiteY4-2228" fmla="*/ 58341 h 1246888"/>
                <a:gd name="connsiteX5-2229" fmla="*/ 856462 w 2546597"/>
                <a:gd name="connsiteY5-2230" fmla="*/ 42067 h 1246888"/>
                <a:gd name="connsiteX6-2231" fmla="*/ 687485 w 2546597"/>
                <a:gd name="connsiteY6-2232" fmla="*/ 92479 h 1246888"/>
                <a:gd name="connsiteX7-2233" fmla="*/ 570954 w 2546597"/>
                <a:gd name="connsiteY7-2234" fmla="*/ 149925 h 1246888"/>
                <a:gd name="connsiteX8-2235" fmla="*/ 424881 w 2546597"/>
                <a:gd name="connsiteY8-2236" fmla="*/ 263172 h 1246888"/>
                <a:gd name="connsiteX9-2237" fmla="*/ 328046 w 2546597"/>
                <a:gd name="connsiteY9-2238" fmla="*/ 358366 h 1246888"/>
                <a:gd name="connsiteX10-2239" fmla="*/ 229569 w 2546597"/>
                <a:gd name="connsiteY10-2240" fmla="*/ 471614 h 1246888"/>
                <a:gd name="connsiteX11-2241" fmla="*/ 90060 w 2546597"/>
                <a:gd name="connsiteY11-2242" fmla="*/ 658719 h 1246888"/>
                <a:gd name="connsiteX12-2243" fmla="*/ 7 w 2546597"/>
                <a:gd name="connsiteY12-2244" fmla="*/ 1018166 h 1246888"/>
                <a:gd name="connsiteX13-2245" fmla="*/ 217669 w 2546597"/>
                <a:gd name="connsiteY13-2246" fmla="*/ 1138730 h 1246888"/>
                <a:gd name="connsiteX14-2247" fmla="*/ 420491 w 2546597"/>
                <a:gd name="connsiteY14-2248" fmla="*/ 1191896 h 1246888"/>
                <a:gd name="connsiteX15-2249" fmla="*/ 784136 w 2546597"/>
                <a:gd name="connsiteY15-2250" fmla="*/ 1246888 h 1246888"/>
                <a:gd name="connsiteX16-2251" fmla="*/ 2546597 w 2546597"/>
                <a:gd name="connsiteY16-2252" fmla="*/ 930459 h 1246888"/>
                <a:gd name="connsiteX0-2253" fmla="*/ 2546592 w 2546592"/>
                <a:gd name="connsiteY0-2254" fmla="*/ 930459 h 1246888"/>
                <a:gd name="connsiteX1-2255" fmla="*/ 2536327 w 2546592"/>
                <a:gd name="connsiteY1-2256" fmla="*/ 844035 h 1246888"/>
                <a:gd name="connsiteX2-2257" fmla="*/ 1255110 w 2546592"/>
                <a:gd name="connsiteY2-2258" fmla="*/ 207 h 1246888"/>
                <a:gd name="connsiteX3-2259" fmla="*/ 1220894 w 2546592"/>
                <a:gd name="connsiteY3-2260" fmla="*/ 36020 h 1246888"/>
                <a:gd name="connsiteX4-2261" fmla="*/ 1030506 w 2546592"/>
                <a:gd name="connsiteY4-2262" fmla="*/ 58341 h 1246888"/>
                <a:gd name="connsiteX5-2263" fmla="*/ 856457 w 2546592"/>
                <a:gd name="connsiteY5-2264" fmla="*/ 42067 h 1246888"/>
                <a:gd name="connsiteX6-2265" fmla="*/ 687480 w 2546592"/>
                <a:gd name="connsiteY6-2266" fmla="*/ 92479 h 1246888"/>
                <a:gd name="connsiteX7-2267" fmla="*/ 570949 w 2546592"/>
                <a:gd name="connsiteY7-2268" fmla="*/ 149925 h 1246888"/>
                <a:gd name="connsiteX8-2269" fmla="*/ 424876 w 2546592"/>
                <a:gd name="connsiteY8-2270" fmla="*/ 263172 h 1246888"/>
                <a:gd name="connsiteX9-2271" fmla="*/ 328041 w 2546592"/>
                <a:gd name="connsiteY9-2272" fmla="*/ 358366 h 1246888"/>
                <a:gd name="connsiteX10-2273" fmla="*/ 229564 w 2546592"/>
                <a:gd name="connsiteY10-2274" fmla="*/ 471614 h 1246888"/>
                <a:gd name="connsiteX11-2275" fmla="*/ 90055 w 2546592"/>
                <a:gd name="connsiteY11-2276" fmla="*/ 658719 h 1246888"/>
                <a:gd name="connsiteX12-2277" fmla="*/ 2 w 2546592"/>
                <a:gd name="connsiteY12-2278" fmla="*/ 1018166 h 1246888"/>
                <a:gd name="connsiteX13-2279" fmla="*/ 217664 w 2546592"/>
                <a:gd name="connsiteY13-2280" fmla="*/ 1138730 h 1246888"/>
                <a:gd name="connsiteX14-2281" fmla="*/ 420486 w 2546592"/>
                <a:gd name="connsiteY14-2282" fmla="*/ 1191896 h 1246888"/>
                <a:gd name="connsiteX15-2283" fmla="*/ 784131 w 2546592"/>
                <a:gd name="connsiteY15-2284" fmla="*/ 1246888 h 1246888"/>
                <a:gd name="connsiteX16-2285" fmla="*/ 2546592 w 2546592"/>
                <a:gd name="connsiteY16-2286" fmla="*/ 930459 h 1246888"/>
                <a:gd name="connsiteX0-2287" fmla="*/ 2546690 w 2546690"/>
                <a:gd name="connsiteY0-2288" fmla="*/ 930459 h 1246888"/>
                <a:gd name="connsiteX1-2289" fmla="*/ 2536425 w 2546690"/>
                <a:gd name="connsiteY1-2290" fmla="*/ 844035 h 1246888"/>
                <a:gd name="connsiteX2-2291" fmla="*/ 1255208 w 2546690"/>
                <a:gd name="connsiteY2-2292" fmla="*/ 207 h 1246888"/>
                <a:gd name="connsiteX3-2293" fmla="*/ 1220992 w 2546690"/>
                <a:gd name="connsiteY3-2294" fmla="*/ 36020 h 1246888"/>
                <a:gd name="connsiteX4-2295" fmla="*/ 1030604 w 2546690"/>
                <a:gd name="connsiteY4-2296" fmla="*/ 58341 h 1246888"/>
                <a:gd name="connsiteX5-2297" fmla="*/ 856555 w 2546690"/>
                <a:gd name="connsiteY5-2298" fmla="*/ 42067 h 1246888"/>
                <a:gd name="connsiteX6-2299" fmla="*/ 687578 w 2546690"/>
                <a:gd name="connsiteY6-2300" fmla="*/ 92479 h 1246888"/>
                <a:gd name="connsiteX7-2301" fmla="*/ 571047 w 2546690"/>
                <a:gd name="connsiteY7-2302" fmla="*/ 149925 h 1246888"/>
                <a:gd name="connsiteX8-2303" fmla="*/ 424974 w 2546690"/>
                <a:gd name="connsiteY8-2304" fmla="*/ 263172 h 1246888"/>
                <a:gd name="connsiteX9-2305" fmla="*/ 328139 w 2546690"/>
                <a:gd name="connsiteY9-2306" fmla="*/ 358366 h 1246888"/>
                <a:gd name="connsiteX10-2307" fmla="*/ 229662 w 2546690"/>
                <a:gd name="connsiteY10-2308" fmla="*/ 471614 h 1246888"/>
                <a:gd name="connsiteX11-2309" fmla="*/ 90153 w 2546690"/>
                <a:gd name="connsiteY11-2310" fmla="*/ 658719 h 1246888"/>
                <a:gd name="connsiteX12-2311" fmla="*/ 100 w 2546690"/>
                <a:gd name="connsiteY12-2312" fmla="*/ 1018166 h 1246888"/>
                <a:gd name="connsiteX13-2313" fmla="*/ 217762 w 2546690"/>
                <a:gd name="connsiteY13-2314" fmla="*/ 1138730 h 1246888"/>
                <a:gd name="connsiteX14-2315" fmla="*/ 420584 w 2546690"/>
                <a:gd name="connsiteY14-2316" fmla="*/ 1191896 h 1246888"/>
                <a:gd name="connsiteX15-2317" fmla="*/ 784229 w 2546690"/>
                <a:gd name="connsiteY15-2318" fmla="*/ 1246888 h 1246888"/>
                <a:gd name="connsiteX16-2319" fmla="*/ 2546690 w 2546690"/>
                <a:gd name="connsiteY16-2320" fmla="*/ 930459 h 1246888"/>
                <a:gd name="connsiteX0-2321" fmla="*/ 2546706 w 2546706"/>
                <a:gd name="connsiteY0-2322" fmla="*/ 930459 h 1246888"/>
                <a:gd name="connsiteX1-2323" fmla="*/ 2536441 w 2546706"/>
                <a:gd name="connsiteY1-2324" fmla="*/ 844035 h 1246888"/>
                <a:gd name="connsiteX2-2325" fmla="*/ 1255224 w 2546706"/>
                <a:gd name="connsiteY2-2326" fmla="*/ 207 h 1246888"/>
                <a:gd name="connsiteX3-2327" fmla="*/ 1221008 w 2546706"/>
                <a:gd name="connsiteY3-2328" fmla="*/ 36020 h 1246888"/>
                <a:gd name="connsiteX4-2329" fmla="*/ 1030620 w 2546706"/>
                <a:gd name="connsiteY4-2330" fmla="*/ 58341 h 1246888"/>
                <a:gd name="connsiteX5-2331" fmla="*/ 856571 w 2546706"/>
                <a:gd name="connsiteY5-2332" fmla="*/ 42067 h 1246888"/>
                <a:gd name="connsiteX6-2333" fmla="*/ 687594 w 2546706"/>
                <a:gd name="connsiteY6-2334" fmla="*/ 92479 h 1246888"/>
                <a:gd name="connsiteX7-2335" fmla="*/ 571063 w 2546706"/>
                <a:gd name="connsiteY7-2336" fmla="*/ 149925 h 1246888"/>
                <a:gd name="connsiteX8-2337" fmla="*/ 424990 w 2546706"/>
                <a:gd name="connsiteY8-2338" fmla="*/ 263172 h 1246888"/>
                <a:gd name="connsiteX9-2339" fmla="*/ 328155 w 2546706"/>
                <a:gd name="connsiteY9-2340" fmla="*/ 358366 h 1246888"/>
                <a:gd name="connsiteX10-2341" fmla="*/ 229678 w 2546706"/>
                <a:gd name="connsiteY10-2342" fmla="*/ 471614 h 1246888"/>
                <a:gd name="connsiteX11-2343" fmla="*/ 90169 w 2546706"/>
                <a:gd name="connsiteY11-2344" fmla="*/ 658719 h 1246888"/>
                <a:gd name="connsiteX12-2345" fmla="*/ 116 w 2546706"/>
                <a:gd name="connsiteY12-2346" fmla="*/ 1018166 h 1246888"/>
                <a:gd name="connsiteX13-2347" fmla="*/ 217778 w 2546706"/>
                <a:gd name="connsiteY13-2348" fmla="*/ 1138730 h 1246888"/>
                <a:gd name="connsiteX14-2349" fmla="*/ 420600 w 2546706"/>
                <a:gd name="connsiteY14-2350" fmla="*/ 1191896 h 1246888"/>
                <a:gd name="connsiteX15-2351" fmla="*/ 784245 w 2546706"/>
                <a:gd name="connsiteY15-2352" fmla="*/ 1246888 h 1246888"/>
                <a:gd name="connsiteX16-2353" fmla="*/ 2546706 w 2546706"/>
                <a:gd name="connsiteY16-2354" fmla="*/ 930459 h 1246888"/>
                <a:gd name="connsiteX0-2355" fmla="*/ 2546713 w 2546713"/>
                <a:gd name="connsiteY0-2356" fmla="*/ 930459 h 1246888"/>
                <a:gd name="connsiteX1-2357" fmla="*/ 2536448 w 2546713"/>
                <a:gd name="connsiteY1-2358" fmla="*/ 844035 h 1246888"/>
                <a:gd name="connsiteX2-2359" fmla="*/ 1255231 w 2546713"/>
                <a:gd name="connsiteY2-2360" fmla="*/ 207 h 1246888"/>
                <a:gd name="connsiteX3-2361" fmla="*/ 1221015 w 2546713"/>
                <a:gd name="connsiteY3-2362" fmla="*/ 36020 h 1246888"/>
                <a:gd name="connsiteX4-2363" fmla="*/ 1030627 w 2546713"/>
                <a:gd name="connsiteY4-2364" fmla="*/ 58341 h 1246888"/>
                <a:gd name="connsiteX5-2365" fmla="*/ 856578 w 2546713"/>
                <a:gd name="connsiteY5-2366" fmla="*/ 42067 h 1246888"/>
                <a:gd name="connsiteX6-2367" fmla="*/ 687601 w 2546713"/>
                <a:gd name="connsiteY6-2368" fmla="*/ 92479 h 1246888"/>
                <a:gd name="connsiteX7-2369" fmla="*/ 571070 w 2546713"/>
                <a:gd name="connsiteY7-2370" fmla="*/ 149925 h 1246888"/>
                <a:gd name="connsiteX8-2371" fmla="*/ 424997 w 2546713"/>
                <a:gd name="connsiteY8-2372" fmla="*/ 263172 h 1246888"/>
                <a:gd name="connsiteX9-2373" fmla="*/ 328162 w 2546713"/>
                <a:gd name="connsiteY9-2374" fmla="*/ 358366 h 1246888"/>
                <a:gd name="connsiteX10-2375" fmla="*/ 229685 w 2546713"/>
                <a:gd name="connsiteY10-2376" fmla="*/ 471614 h 1246888"/>
                <a:gd name="connsiteX11-2377" fmla="*/ 90176 w 2546713"/>
                <a:gd name="connsiteY11-2378" fmla="*/ 658719 h 1246888"/>
                <a:gd name="connsiteX12-2379" fmla="*/ 123 w 2546713"/>
                <a:gd name="connsiteY12-2380" fmla="*/ 1018166 h 1246888"/>
                <a:gd name="connsiteX13-2381" fmla="*/ 217785 w 2546713"/>
                <a:gd name="connsiteY13-2382" fmla="*/ 1138730 h 1246888"/>
                <a:gd name="connsiteX14-2383" fmla="*/ 420607 w 2546713"/>
                <a:gd name="connsiteY14-2384" fmla="*/ 1191896 h 1246888"/>
                <a:gd name="connsiteX15-2385" fmla="*/ 784252 w 2546713"/>
                <a:gd name="connsiteY15-2386" fmla="*/ 1246888 h 1246888"/>
                <a:gd name="connsiteX16-2387" fmla="*/ 2546713 w 2546713"/>
                <a:gd name="connsiteY16-2388" fmla="*/ 930459 h 12468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81" y="connsiteY5-82"/>
                </a:cxn>
                <a:cxn ang="0">
                  <a:pos x="connsiteX6-395" y="connsiteY6-396"/>
                </a:cxn>
                <a:cxn ang="0">
                  <a:pos x="connsiteX7-411" y="connsiteY7-412"/>
                </a:cxn>
                <a:cxn ang="0">
                  <a:pos x="connsiteX8-429" y="connsiteY8-430"/>
                </a:cxn>
                <a:cxn ang="0">
                  <a:pos x="connsiteX9-989" y="connsiteY9-990"/>
                </a:cxn>
                <a:cxn ang="0">
                  <a:pos x="connsiteX10-1131" y="connsiteY10-1132"/>
                </a:cxn>
                <a:cxn ang="0">
                  <a:pos x="connsiteX11-1309" y="connsiteY11-1310"/>
                </a:cxn>
                <a:cxn ang="0">
                  <a:pos x="connsiteX12-1503" y="connsiteY12-1504"/>
                </a:cxn>
                <a:cxn ang="0">
                  <a:pos x="connsiteX13-1609" y="connsiteY13-1610"/>
                </a:cxn>
                <a:cxn ang="0">
                  <a:pos x="connsiteX14-1835" y="connsiteY14-1836"/>
                </a:cxn>
                <a:cxn ang="0">
                  <a:pos x="connsiteX15-1987" y="connsiteY15-1988"/>
                </a:cxn>
                <a:cxn ang="0">
                  <a:pos x="connsiteX16-2149" y="connsiteY16-2150"/>
                </a:cxn>
              </a:cxnLst>
              <a:rect l="l" t="t" r="r" b="b"/>
              <a:pathLst>
                <a:path w="2546713" h="1246888">
                  <a:moveTo>
                    <a:pt x="2546713" y="930459"/>
                  </a:moveTo>
                  <a:cubicBezTo>
                    <a:pt x="2545085" y="881148"/>
                    <a:pt x="2548275" y="918375"/>
                    <a:pt x="2536448" y="844035"/>
                  </a:cubicBezTo>
                  <a:cubicBezTo>
                    <a:pt x="2295168" y="979399"/>
                    <a:pt x="2110378" y="206205"/>
                    <a:pt x="1255231" y="207"/>
                  </a:cubicBezTo>
                  <a:cubicBezTo>
                    <a:pt x="1185239" y="-2723"/>
                    <a:pt x="1258449" y="26331"/>
                    <a:pt x="1221015" y="36020"/>
                  </a:cubicBezTo>
                  <a:cubicBezTo>
                    <a:pt x="1183581" y="45709"/>
                    <a:pt x="984574" y="-19697"/>
                    <a:pt x="1030627" y="58341"/>
                  </a:cubicBezTo>
                  <a:cubicBezTo>
                    <a:pt x="895483" y="39215"/>
                    <a:pt x="909719" y="38127"/>
                    <a:pt x="856578" y="42067"/>
                  </a:cubicBezTo>
                  <a:cubicBezTo>
                    <a:pt x="897336" y="115322"/>
                    <a:pt x="720378" y="82435"/>
                    <a:pt x="687601" y="92479"/>
                  </a:cubicBezTo>
                  <a:cubicBezTo>
                    <a:pt x="726184" y="168447"/>
                    <a:pt x="751301" y="128587"/>
                    <a:pt x="571070" y="149925"/>
                  </a:cubicBezTo>
                  <a:cubicBezTo>
                    <a:pt x="627421" y="242657"/>
                    <a:pt x="490886" y="195058"/>
                    <a:pt x="424997" y="263172"/>
                  </a:cubicBezTo>
                  <a:cubicBezTo>
                    <a:pt x="489007" y="280952"/>
                    <a:pt x="412104" y="291620"/>
                    <a:pt x="328162" y="358366"/>
                  </a:cubicBezTo>
                  <a:cubicBezTo>
                    <a:pt x="422535" y="383259"/>
                    <a:pt x="310618" y="415809"/>
                    <a:pt x="229685" y="471614"/>
                  </a:cubicBezTo>
                  <a:cubicBezTo>
                    <a:pt x="340198" y="509090"/>
                    <a:pt x="180957" y="506900"/>
                    <a:pt x="90176" y="658719"/>
                  </a:cubicBezTo>
                  <a:cubicBezTo>
                    <a:pt x="186500" y="666106"/>
                    <a:pt x="-5553" y="725346"/>
                    <a:pt x="123" y="1018166"/>
                  </a:cubicBezTo>
                  <a:cubicBezTo>
                    <a:pt x="29774" y="1124569"/>
                    <a:pt x="327359" y="1066133"/>
                    <a:pt x="217785" y="1138730"/>
                  </a:cubicBezTo>
                  <a:cubicBezTo>
                    <a:pt x="293347" y="1167998"/>
                    <a:pt x="582703" y="1131405"/>
                    <a:pt x="420607" y="1191896"/>
                  </a:cubicBezTo>
                  <a:cubicBezTo>
                    <a:pt x="804727" y="1289152"/>
                    <a:pt x="805633" y="1154554"/>
                    <a:pt x="784252" y="1246888"/>
                  </a:cubicBezTo>
                  <a:cubicBezTo>
                    <a:pt x="1942179" y="1234327"/>
                    <a:pt x="2107047" y="856995"/>
                    <a:pt x="2546713" y="930459"/>
                  </a:cubicBezTo>
                  <a:close/>
                </a:path>
              </a:pathLst>
            </a:custGeom>
            <a:gradFill flip="none" rotWithShape="1">
              <a:gsLst>
                <a:gs pos="56000">
                  <a:srgbClr val="688243"/>
                </a:gs>
                <a:gs pos="0">
                  <a:srgbClr val="77A35E"/>
                </a:gs>
                <a:gs pos="10000">
                  <a:srgbClr val="76A14A"/>
                </a:gs>
                <a:gs pos="100000">
                  <a:srgbClr val="62632F"/>
                </a:gs>
              </a:gsLst>
              <a:lin ang="2400000" scaled="0"/>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8" name="叶脉"/>
            <p:cNvSpPr/>
            <p:nvPr/>
          </p:nvSpPr>
          <p:spPr bwMode="auto">
            <a:xfrm rot="4211583">
              <a:off x="3146463" y="921612"/>
              <a:ext cx="505631" cy="241985"/>
            </a:xfrm>
            <a:custGeom>
              <a:avLst/>
              <a:gdLst>
                <a:gd name="connsiteX0" fmla="*/ 7147152 w 13500176"/>
                <a:gd name="connsiteY0" fmla="*/ 0 h 6460880"/>
                <a:gd name="connsiteX1" fmla="*/ 9845171 w 13500176"/>
                <a:gd name="connsiteY1" fmla="*/ 3302258 h 6460880"/>
                <a:gd name="connsiteX2" fmla="*/ 9848681 w 13500176"/>
                <a:gd name="connsiteY2" fmla="*/ 3315566 h 6460880"/>
                <a:gd name="connsiteX3" fmla="*/ 10354819 w 13500176"/>
                <a:gd name="connsiteY3" fmla="*/ 3393669 h 6460880"/>
                <a:gd name="connsiteX4" fmla="*/ 10801382 w 13500176"/>
                <a:gd name="connsiteY4" fmla="*/ 3484632 h 6460880"/>
                <a:gd name="connsiteX5" fmla="*/ 10790840 w 13500176"/>
                <a:gd name="connsiteY5" fmla="*/ 3463004 h 6460880"/>
                <a:gd name="connsiteX6" fmla="*/ 8613234 w 13500176"/>
                <a:gd name="connsiteY6" fmla="*/ 369384 h 6460880"/>
                <a:gd name="connsiteX7" fmla="*/ 10915832 w 13500176"/>
                <a:gd name="connsiteY7" fmla="*/ 3493010 h 6460880"/>
                <a:gd name="connsiteX8" fmla="*/ 10923277 w 13500176"/>
                <a:gd name="connsiteY8" fmla="*/ 3510790 h 6460880"/>
                <a:gd name="connsiteX9" fmla="*/ 11387358 w 13500176"/>
                <a:gd name="connsiteY9" fmla="*/ 3628119 h 6460880"/>
                <a:gd name="connsiteX10" fmla="*/ 11725910 w 13500176"/>
                <a:gd name="connsiteY10" fmla="*/ 3730252 h 6460880"/>
                <a:gd name="connsiteX11" fmla="*/ 11715418 w 13500176"/>
                <a:gd name="connsiteY11" fmla="*/ 3704731 h 6460880"/>
                <a:gd name="connsiteX12" fmla="*/ 9682253 w 13500176"/>
                <a:gd name="connsiteY12" fmla="*/ 861896 h 6460880"/>
                <a:gd name="connsiteX13" fmla="*/ 11886268 w 13500176"/>
                <a:gd name="connsiteY13" fmla="*/ 3772909 h 6460880"/>
                <a:gd name="connsiteX14" fmla="*/ 11889844 w 13500176"/>
                <a:gd name="connsiteY14" fmla="*/ 3782717 h 6460880"/>
                <a:gd name="connsiteX15" fmla="*/ 12217668 w 13500176"/>
                <a:gd name="connsiteY15" fmla="*/ 3897543 h 6460880"/>
                <a:gd name="connsiteX16" fmla="*/ 13500176 w 13500176"/>
                <a:gd name="connsiteY16" fmla="*/ 4522518 h 6460880"/>
                <a:gd name="connsiteX17" fmla="*/ 12274668 w 13500176"/>
                <a:gd name="connsiteY17" fmla="*/ 3995080 h 6460880"/>
                <a:gd name="connsiteX18" fmla="*/ 12060290 w 13500176"/>
                <a:gd name="connsiteY18" fmla="*/ 3929960 h 6460880"/>
                <a:gd name="connsiteX19" fmla="*/ 12102338 w 13500176"/>
                <a:gd name="connsiteY19" fmla="*/ 3957331 h 6460880"/>
                <a:gd name="connsiteX20" fmla="*/ 12828220 w 13500176"/>
                <a:gd name="connsiteY20" fmla="*/ 4891713 h 6460880"/>
                <a:gd name="connsiteX21" fmla="*/ 11918726 w 13500176"/>
                <a:gd name="connsiteY21" fmla="*/ 3891020 h 6460880"/>
                <a:gd name="connsiteX22" fmla="*/ 11905476 w 13500176"/>
                <a:gd name="connsiteY22" fmla="*/ 3882933 h 6460880"/>
                <a:gd name="connsiteX23" fmla="*/ 11896648 w 13500176"/>
                <a:gd name="connsiteY23" fmla="*/ 3880251 h 6460880"/>
                <a:gd name="connsiteX24" fmla="*/ 11467086 w 13500176"/>
                <a:gd name="connsiteY24" fmla="*/ 3768667 h 6460880"/>
                <a:gd name="connsiteX25" fmla="*/ 11099670 w 13500176"/>
                <a:gd name="connsiteY25" fmla="*/ 3689312 h 6460880"/>
                <a:gd name="connsiteX26" fmla="*/ 11144630 w 13500176"/>
                <a:gd name="connsiteY26" fmla="*/ 3717840 h 6460880"/>
                <a:gd name="connsiteX27" fmla="*/ 11973008 w 13500176"/>
                <a:gd name="connsiteY27" fmla="*/ 5045385 h 6460880"/>
                <a:gd name="connsiteX28" fmla="*/ 10820591 w 13500176"/>
                <a:gd name="connsiteY28" fmla="*/ 3640517 h 6460880"/>
                <a:gd name="connsiteX29" fmla="*/ 10804142 w 13500176"/>
                <a:gd name="connsiteY29" fmla="*/ 3633393 h 6460880"/>
                <a:gd name="connsiteX30" fmla="*/ 10452265 w 13500176"/>
                <a:gd name="connsiteY30" fmla="*/ 3572721 h 6460880"/>
                <a:gd name="connsiteX31" fmla="*/ 10017632 w 13500176"/>
                <a:gd name="connsiteY31" fmla="*/ 3516616 h 6460880"/>
                <a:gd name="connsiteX32" fmla="*/ 10067326 w 13500176"/>
                <a:gd name="connsiteY32" fmla="*/ 3538720 h 6460880"/>
                <a:gd name="connsiteX33" fmla="*/ 11362140 w 13500176"/>
                <a:gd name="connsiteY33" fmla="*/ 5230555 h 6460880"/>
                <a:gd name="connsiteX34" fmla="*/ 9726547 w 13500176"/>
                <a:gd name="connsiteY34" fmla="*/ 3501735 h 6460880"/>
                <a:gd name="connsiteX35" fmla="*/ 9652643 w 13500176"/>
                <a:gd name="connsiteY35" fmla="*/ 3478719 h 6460880"/>
                <a:gd name="connsiteX36" fmla="*/ 9228054 w 13500176"/>
                <a:gd name="connsiteY36" fmla="*/ 3442216 h 6460880"/>
                <a:gd name="connsiteX37" fmla="*/ 8659512 w 13500176"/>
                <a:gd name="connsiteY37" fmla="*/ 3417721 h 6460880"/>
                <a:gd name="connsiteX38" fmla="*/ 8771686 w 13500176"/>
                <a:gd name="connsiteY38" fmla="*/ 3475003 h 6460880"/>
                <a:gd name="connsiteX39" fmla="*/ 10354207 w 13500176"/>
                <a:gd name="connsiteY39" fmla="*/ 5475856 h 6460880"/>
                <a:gd name="connsiteX40" fmla="*/ 8460040 w 13500176"/>
                <a:gd name="connsiteY40" fmla="*/ 3447035 h 6460880"/>
                <a:gd name="connsiteX41" fmla="*/ 8384994 w 13500176"/>
                <a:gd name="connsiteY41" fmla="*/ 3410726 h 6460880"/>
                <a:gd name="connsiteX42" fmla="*/ 8171192 w 13500176"/>
                <a:gd name="connsiteY42" fmla="*/ 3408321 h 6460880"/>
                <a:gd name="connsiteX43" fmla="*/ 7400065 w 13500176"/>
                <a:gd name="connsiteY43" fmla="*/ 3424390 h 6460880"/>
                <a:gd name="connsiteX44" fmla="*/ 7347999 w 13500176"/>
                <a:gd name="connsiteY44" fmla="*/ 3427121 h 6460880"/>
                <a:gd name="connsiteX45" fmla="*/ 7354751 w 13500176"/>
                <a:gd name="connsiteY45" fmla="*/ 3430001 h 6460880"/>
                <a:gd name="connsiteX46" fmla="*/ 8949212 w 13500176"/>
                <a:gd name="connsiteY46" fmla="*/ 5875784 h 6460880"/>
                <a:gd name="connsiteX47" fmla="*/ 7130337 w 13500176"/>
                <a:gd name="connsiteY47" fmla="*/ 3468460 h 6460880"/>
                <a:gd name="connsiteX48" fmla="*/ 7066823 w 13500176"/>
                <a:gd name="connsiteY48" fmla="*/ 3441868 h 6460880"/>
                <a:gd name="connsiteX49" fmla="*/ 6994435 w 13500176"/>
                <a:gd name="connsiteY49" fmla="*/ 3445664 h 6460880"/>
                <a:gd name="connsiteX50" fmla="*/ 6191075 w 13500176"/>
                <a:gd name="connsiteY50" fmla="*/ 3518481 h 6460880"/>
                <a:gd name="connsiteX51" fmla="*/ 6185968 w 13500176"/>
                <a:gd name="connsiteY51" fmla="*/ 3519154 h 6460880"/>
                <a:gd name="connsiteX52" fmla="*/ 6202701 w 13500176"/>
                <a:gd name="connsiteY52" fmla="*/ 3535925 h 6460880"/>
                <a:gd name="connsiteX53" fmla="*/ 7269326 w 13500176"/>
                <a:gd name="connsiteY53" fmla="*/ 6337752 h 6460880"/>
                <a:gd name="connsiteX54" fmla="*/ 5973141 w 13500176"/>
                <a:gd name="connsiteY54" fmla="*/ 3549333 h 6460880"/>
                <a:gd name="connsiteX55" fmla="*/ 5971060 w 13500176"/>
                <a:gd name="connsiteY55" fmla="*/ 3547469 h 6460880"/>
                <a:gd name="connsiteX56" fmla="*/ 5431115 w 13500176"/>
                <a:gd name="connsiteY56" fmla="*/ 3618610 h 6460880"/>
                <a:gd name="connsiteX57" fmla="*/ 5305468 w 13500176"/>
                <a:gd name="connsiteY57" fmla="*/ 3640216 h 6460880"/>
                <a:gd name="connsiteX58" fmla="*/ 5321857 w 13500176"/>
                <a:gd name="connsiteY58" fmla="*/ 3701237 h 6460880"/>
                <a:gd name="connsiteX59" fmla="*/ 5070201 w 13500176"/>
                <a:gd name="connsiteY59" fmla="*/ 6460880 h 6460880"/>
                <a:gd name="connsiteX60" fmla="*/ 5092207 w 13500176"/>
                <a:gd name="connsiteY60" fmla="*/ 3718619 h 6460880"/>
                <a:gd name="connsiteX61" fmla="*/ 5075905 w 13500176"/>
                <a:gd name="connsiteY61" fmla="*/ 3679693 h 6460880"/>
                <a:gd name="connsiteX62" fmla="*/ 4715717 w 13500176"/>
                <a:gd name="connsiteY62" fmla="*/ 3741633 h 6460880"/>
                <a:gd name="connsiteX63" fmla="*/ 4365913 w 13500176"/>
                <a:gd name="connsiteY63" fmla="*/ 3815547 h 6460880"/>
                <a:gd name="connsiteX64" fmla="*/ 4365464 w 13500176"/>
                <a:gd name="connsiteY64" fmla="*/ 3822557 h 6460880"/>
                <a:gd name="connsiteX65" fmla="*/ 3420859 w 13500176"/>
                <a:gd name="connsiteY65" fmla="*/ 6245167 h 6460880"/>
                <a:gd name="connsiteX66" fmla="*/ 4182355 w 13500176"/>
                <a:gd name="connsiteY66" fmla="*/ 3856965 h 6460880"/>
                <a:gd name="connsiteX67" fmla="*/ 4182499 w 13500176"/>
                <a:gd name="connsiteY67" fmla="*/ 3854303 h 6460880"/>
                <a:gd name="connsiteX68" fmla="*/ 4046044 w 13500176"/>
                <a:gd name="connsiteY68" fmla="*/ 3883136 h 6460880"/>
                <a:gd name="connsiteX69" fmla="*/ 3423260 w 13500176"/>
                <a:gd name="connsiteY69" fmla="*/ 4038700 h 6460880"/>
                <a:gd name="connsiteX70" fmla="*/ 3290215 w 13500176"/>
                <a:gd name="connsiteY70" fmla="*/ 4076944 h 6460880"/>
                <a:gd name="connsiteX71" fmla="*/ 3286696 w 13500176"/>
                <a:gd name="connsiteY71" fmla="*/ 4095106 h 6460880"/>
                <a:gd name="connsiteX72" fmla="*/ 2290754 w 13500176"/>
                <a:gd name="connsiteY72" fmla="*/ 5968368 h 6460880"/>
                <a:gd name="connsiteX73" fmla="*/ 3102138 w 13500176"/>
                <a:gd name="connsiteY73" fmla="*/ 4190060 h 6460880"/>
                <a:gd name="connsiteX74" fmla="*/ 3109115 w 13500176"/>
                <a:gd name="connsiteY74" fmla="*/ 4129002 h 6460880"/>
                <a:gd name="connsiteX75" fmla="*/ 2848529 w 13500176"/>
                <a:gd name="connsiteY75" fmla="*/ 4203909 h 6460880"/>
                <a:gd name="connsiteX76" fmla="*/ 2323012 w 13500176"/>
                <a:gd name="connsiteY76" fmla="*/ 4374345 h 6460880"/>
                <a:gd name="connsiteX77" fmla="*/ 2241150 w 13500176"/>
                <a:gd name="connsiteY77" fmla="*/ 4403850 h 6460880"/>
                <a:gd name="connsiteX78" fmla="*/ 1527169 w 13500176"/>
                <a:gd name="connsiteY78" fmla="*/ 5722112 h 6460880"/>
                <a:gd name="connsiteX79" fmla="*/ 1992048 w 13500176"/>
                <a:gd name="connsiteY79" fmla="*/ 4493631 h 6460880"/>
                <a:gd name="connsiteX80" fmla="*/ 1847875 w 13500176"/>
                <a:gd name="connsiteY80" fmla="*/ 4545593 h 6460880"/>
                <a:gd name="connsiteX81" fmla="*/ 0 w 13500176"/>
                <a:gd name="connsiteY81" fmla="*/ 5414769 h 6460880"/>
                <a:gd name="connsiteX82" fmla="*/ 1416606 w 13500176"/>
                <a:gd name="connsiteY82" fmla="*/ 4635574 h 6460880"/>
                <a:gd name="connsiteX83" fmla="*/ 1464423 w 13500176"/>
                <a:gd name="connsiteY83" fmla="*/ 4614374 h 6460880"/>
                <a:gd name="connsiteX84" fmla="*/ 1448902 w 13500176"/>
                <a:gd name="connsiteY84" fmla="*/ 4609328 h 6460880"/>
                <a:gd name="connsiteX85" fmla="*/ 366521 w 13500176"/>
                <a:gd name="connsiteY85" fmla="*/ 4338115 h 6460880"/>
                <a:gd name="connsiteX86" fmla="*/ 1551986 w 13500176"/>
                <a:gd name="connsiteY86" fmla="*/ 4558690 h 6460880"/>
                <a:gd name="connsiteX87" fmla="*/ 1576016 w 13500176"/>
                <a:gd name="connsiteY87" fmla="*/ 4564899 h 6460880"/>
                <a:gd name="connsiteX88" fmla="*/ 1836421 w 13500176"/>
                <a:gd name="connsiteY88" fmla="*/ 4449446 h 6460880"/>
                <a:gd name="connsiteX89" fmla="*/ 2306704 w 13500176"/>
                <a:gd name="connsiteY89" fmla="*/ 4259351 h 6460880"/>
                <a:gd name="connsiteX90" fmla="*/ 2332017 w 13500176"/>
                <a:gd name="connsiteY90" fmla="*/ 4250134 h 6460880"/>
                <a:gd name="connsiteX91" fmla="*/ 2278823 w 13500176"/>
                <a:gd name="connsiteY91" fmla="*/ 4223712 h 6460880"/>
                <a:gd name="connsiteX92" fmla="*/ 702498 w 13500176"/>
                <a:gd name="connsiteY92" fmla="*/ 3691931 h 6460880"/>
                <a:gd name="connsiteX93" fmla="*/ 2510762 w 13500176"/>
                <a:gd name="connsiteY93" fmla="*/ 4184801 h 6460880"/>
                <a:gd name="connsiteX94" fmla="*/ 2511085 w 13500176"/>
                <a:gd name="connsiteY94" fmla="*/ 4184931 h 6460880"/>
                <a:gd name="connsiteX95" fmla="*/ 2826158 w 13500176"/>
                <a:gd name="connsiteY95" fmla="*/ 4070203 h 6460880"/>
                <a:gd name="connsiteX96" fmla="*/ 3210031 w 13500176"/>
                <a:gd name="connsiteY96" fmla="*/ 3946184 h 6460880"/>
                <a:gd name="connsiteX97" fmla="*/ 3209023 w 13500176"/>
                <a:gd name="connsiteY97" fmla="*/ 3945367 h 6460880"/>
                <a:gd name="connsiteX98" fmla="*/ 1435539 w 13500176"/>
                <a:gd name="connsiteY98" fmla="*/ 2984661 h 6460880"/>
                <a:gd name="connsiteX99" fmla="*/ 3414893 w 13500176"/>
                <a:gd name="connsiteY99" fmla="*/ 3880199 h 6460880"/>
                <a:gd name="connsiteX100" fmla="*/ 3415582 w 13500176"/>
                <a:gd name="connsiteY100" fmla="*/ 3880705 h 6460880"/>
                <a:gd name="connsiteX101" fmla="*/ 3955279 w 13500176"/>
                <a:gd name="connsiteY101" fmla="*/ 3729040 h 6460880"/>
                <a:gd name="connsiteX102" fmla="*/ 3945758 w 13500176"/>
                <a:gd name="connsiteY102" fmla="*/ 3718522 h 6460880"/>
                <a:gd name="connsiteX103" fmla="*/ 2107494 w 13500176"/>
                <a:gd name="connsiteY103" fmla="*/ 2369021 h 6460880"/>
                <a:gd name="connsiteX104" fmla="*/ 4113336 w 13500176"/>
                <a:gd name="connsiteY104" fmla="*/ 3610748 h 6460880"/>
                <a:gd name="connsiteX105" fmla="*/ 4183636 w 13500176"/>
                <a:gd name="connsiteY105" fmla="*/ 3672463 h 6460880"/>
                <a:gd name="connsiteX106" fmla="*/ 4666568 w 13500176"/>
                <a:gd name="connsiteY106" fmla="*/ 3557563 h 6460880"/>
                <a:gd name="connsiteX107" fmla="*/ 4772740 w 13500176"/>
                <a:gd name="connsiteY107" fmla="*/ 3536993 h 6460880"/>
                <a:gd name="connsiteX108" fmla="*/ 4757849 w 13500176"/>
                <a:gd name="connsiteY108" fmla="*/ 3516227 h 6460880"/>
                <a:gd name="connsiteX109" fmla="*/ 2932165 w 13500176"/>
                <a:gd name="connsiteY109" fmla="*/ 1845966 h 6460880"/>
                <a:gd name="connsiteX110" fmla="*/ 4991696 w 13500176"/>
                <a:gd name="connsiteY110" fmla="*/ 3481737 h 6460880"/>
                <a:gd name="connsiteX111" fmla="*/ 5001122 w 13500176"/>
                <a:gd name="connsiteY111" fmla="*/ 3492744 h 6460880"/>
                <a:gd name="connsiteX112" fmla="*/ 5369730 w 13500176"/>
                <a:gd name="connsiteY112" fmla="*/ 3421327 h 6460880"/>
                <a:gd name="connsiteX113" fmla="*/ 5604053 w 13500176"/>
                <a:gd name="connsiteY113" fmla="*/ 3383814 h 6460880"/>
                <a:gd name="connsiteX114" fmla="*/ 5594033 w 13500176"/>
                <a:gd name="connsiteY114" fmla="*/ 3364431 h 6460880"/>
                <a:gd name="connsiteX115" fmla="*/ 3879010 w 13500176"/>
                <a:gd name="connsiteY115" fmla="*/ 1354408 h 6460880"/>
                <a:gd name="connsiteX116" fmla="*/ 5830386 w 13500176"/>
                <a:gd name="connsiteY116" fmla="*/ 3328688 h 6460880"/>
                <a:gd name="connsiteX117" fmla="*/ 5842304 w 13500176"/>
                <a:gd name="connsiteY117" fmla="*/ 3348079 h 6460880"/>
                <a:gd name="connsiteX118" fmla="*/ 6115575 w 13500176"/>
                <a:gd name="connsiteY118" fmla="*/ 3310599 h 6460880"/>
                <a:gd name="connsiteX119" fmla="*/ 6504098 w 13500176"/>
                <a:gd name="connsiteY119" fmla="*/ 3266336 h 6460880"/>
                <a:gd name="connsiteX120" fmla="*/ 6598762 w 13500176"/>
                <a:gd name="connsiteY120" fmla="*/ 3257779 h 6460880"/>
                <a:gd name="connsiteX121" fmla="*/ 6570327 w 13500176"/>
                <a:gd name="connsiteY121" fmla="*/ 3212767 h 6460880"/>
                <a:gd name="connsiteX122" fmla="*/ 4337161 w 13500176"/>
                <a:gd name="connsiteY122" fmla="*/ 708225 h 6460880"/>
                <a:gd name="connsiteX123" fmla="*/ 6835156 w 13500176"/>
                <a:gd name="connsiteY123" fmla="*/ 3226058 h 6460880"/>
                <a:gd name="connsiteX124" fmla="*/ 6841984 w 13500176"/>
                <a:gd name="connsiteY124" fmla="*/ 3235791 h 6460880"/>
                <a:gd name="connsiteX125" fmla="*/ 6902805 w 13500176"/>
                <a:gd name="connsiteY125" fmla="*/ 3230293 h 6460880"/>
                <a:gd name="connsiteX126" fmla="*/ 7691639 w 13500176"/>
                <a:gd name="connsiteY126" fmla="*/ 3194102 h 6460880"/>
                <a:gd name="connsiteX127" fmla="*/ 7693375 w 13500176"/>
                <a:gd name="connsiteY127" fmla="*/ 3194089 h 6460880"/>
                <a:gd name="connsiteX128" fmla="*/ 7687507 w 13500176"/>
                <a:gd name="connsiteY128" fmla="*/ 3182754 h 6460880"/>
                <a:gd name="connsiteX129" fmla="*/ 5222919 w 13500176"/>
                <a:gd name="connsiteY129" fmla="*/ 431425 h 6460880"/>
                <a:gd name="connsiteX130" fmla="*/ 7950586 w 13500176"/>
                <a:gd name="connsiteY130" fmla="*/ 3175184 h 6460880"/>
                <a:gd name="connsiteX131" fmla="*/ 7960834 w 13500176"/>
                <a:gd name="connsiteY131" fmla="*/ 3192001 h 6460880"/>
                <a:gd name="connsiteX132" fmla="*/ 8067717 w 13500176"/>
                <a:gd name="connsiteY132" fmla="*/ 3191167 h 6460880"/>
                <a:gd name="connsiteX133" fmla="*/ 8431525 w 13500176"/>
                <a:gd name="connsiteY133" fmla="*/ 3197483 h 6460880"/>
                <a:gd name="connsiteX134" fmla="*/ 8645469 w 13500176"/>
                <a:gd name="connsiteY134" fmla="*/ 3206566 h 6460880"/>
                <a:gd name="connsiteX135" fmla="*/ 8629370 w 13500176"/>
                <a:gd name="connsiteY135" fmla="*/ 3162185 h 6460880"/>
                <a:gd name="connsiteX136" fmla="*/ 6291937 w 13500176"/>
                <a:gd name="connsiteY136" fmla="*/ 154626 h 6460880"/>
                <a:gd name="connsiteX137" fmla="*/ 8810352 w 13500176"/>
                <a:gd name="connsiteY137" fmla="*/ 3213117 h 6460880"/>
                <a:gd name="connsiteX138" fmla="*/ 8810763 w 13500176"/>
                <a:gd name="connsiteY138" fmla="*/ 3214278 h 6460880"/>
                <a:gd name="connsiteX139" fmla="*/ 9122197 w 13500176"/>
                <a:gd name="connsiteY139" fmla="*/ 3235296 h 6460880"/>
                <a:gd name="connsiteX140" fmla="*/ 9664416 w 13500176"/>
                <a:gd name="connsiteY140" fmla="*/ 3292046 h 6460880"/>
                <a:gd name="connsiteX141" fmla="*/ 9658510 w 13500176"/>
                <a:gd name="connsiteY141" fmla="*/ 3272811 h 6460880"/>
                <a:gd name="connsiteX142" fmla="*/ 7147152 w 13500176"/>
                <a:gd name="connsiteY142" fmla="*/ 0 h 6460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3500176" h="6460880">
                  <a:moveTo>
                    <a:pt x="7147152" y="0"/>
                  </a:moveTo>
                  <a:cubicBezTo>
                    <a:pt x="9205012" y="1346144"/>
                    <a:pt x="9742862" y="2927862"/>
                    <a:pt x="9845171" y="3302258"/>
                  </a:cubicBezTo>
                  <a:lnTo>
                    <a:pt x="9848681" y="3315566"/>
                  </a:lnTo>
                  <a:lnTo>
                    <a:pt x="10354819" y="3393669"/>
                  </a:lnTo>
                  <a:lnTo>
                    <a:pt x="10801382" y="3484632"/>
                  </a:lnTo>
                  <a:lnTo>
                    <a:pt x="10790840" y="3463004"/>
                  </a:lnTo>
                  <a:cubicBezTo>
                    <a:pt x="10652900" y="3181929"/>
                    <a:pt x="9858831" y="1624051"/>
                    <a:pt x="8613234" y="369384"/>
                  </a:cubicBezTo>
                  <a:cubicBezTo>
                    <a:pt x="10080271" y="1624051"/>
                    <a:pt x="10794759" y="3207197"/>
                    <a:pt x="10915832" y="3493010"/>
                  </a:cubicBezTo>
                  <a:lnTo>
                    <a:pt x="10923277" y="3510790"/>
                  </a:lnTo>
                  <a:lnTo>
                    <a:pt x="11387358" y="3628119"/>
                  </a:lnTo>
                  <a:lnTo>
                    <a:pt x="11725910" y="3730252"/>
                  </a:lnTo>
                  <a:lnTo>
                    <a:pt x="11715418" y="3704731"/>
                  </a:lnTo>
                  <a:cubicBezTo>
                    <a:pt x="11555482" y="3321003"/>
                    <a:pt x="10945030" y="2003856"/>
                    <a:pt x="9682253" y="861896"/>
                  </a:cubicBezTo>
                  <a:cubicBezTo>
                    <a:pt x="11178878" y="2046151"/>
                    <a:pt x="11763498" y="3442360"/>
                    <a:pt x="11886268" y="3772909"/>
                  </a:cubicBezTo>
                  <a:lnTo>
                    <a:pt x="11889844" y="3782717"/>
                  </a:lnTo>
                  <a:lnTo>
                    <a:pt x="12217668" y="3897543"/>
                  </a:lnTo>
                  <a:cubicBezTo>
                    <a:pt x="13067558" y="4216288"/>
                    <a:pt x="13500176" y="4522518"/>
                    <a:pt x="13500176" y="4522518"/>
                  </a:cubicBezTo>
                  <a:cubicBezTo>
                    <a:pt x="13500176" y="4522518"/>
                    <a:pt x="13096788" y="4263400"/>
                    <a:pt x="12274668" y="3995080"/>
                  </a:cubicBezTo>
                  <a:lnTo>
                    <a:pt x="12060290" y="3929960"/>
                  </a:lnTo>
                  <a:lnTo>
                    <a:pt x="12102338" y="3957331"/>
                  </a:lnTo>
                  <a:cubicBezTo>
                    <a:pt x="12335708" y="4113061"/>
                    <a:pt x="12805314" y="4476432"/>
                    <a:pt x="12828220" y="4891713"/>
                  </a:cubicBezTo>
                  <a:cubicBezTo>
                    <a:pt x="12734682" y="4444229"/>
                    <a:pt x="12175640" y="4050840"/>
                    <a:pt x="11918726" y="3891020"/>
                  </a:cubicBezTo>
                  <a:lnTo>
                    <a:pt x="11905476" y="3882933"/>
                  </a:lnTo>
                  <a:lnTo>
                    <a:pt x="11896648" y="3880251"/>
                  </a:lnTo>
                  <a:cubicBezTo>
                    <a:pt x="11762066" y="3842273"/>
                    <a:pt x="11618894" y="3804835"/>
                    <a:pt x="11467086" y="3768667"/>
                  </a:cubicBezTo>
                  <a:lnTo>
                    <a:pt x="11099670" y="3689312"/>
                  </a:lnTo>
                  <a:lnTo>
                    <a:pt x="11144630" y="3717840"/>
                  </a:lnTo>
                  <a:cubicBezTo>
                    <a:pt x="11416544" y="3899203"/>
                    <a:pt x="11868014" y="4305060"/>
                    <a:pt x="11973008" y="5045385"/>
                  </a:cubicBezTo>
                  <a:cubicBezTo>
                    <a:pt x="11824108" y="4170455"/>
                    <a:pt x="11090470" y="3762675"/>
                    <a:pt x="10820591" y="3640517"/>
                  </a:cubicBezTo>
                  <a:lnTo>
                    <a:pt x="10804142" y="3633393"/>
                  </a:lnTo>
                  <a:lnTo>
                    <a:pt x="10452265" y="3572721"/>
                  </a:lnTo>
                  <a:lnTo>
                    <a:pt x="10017632" y="3516616"/>
                  </a:lnTo>
                  <a:lnTo>
                    <a:pt x="10067326" y="3538720"/>
                  </a:lnTo>
                  <a:cubicBezTo>
                    <a:pt x="10495948" y="3745129"/>
                    <a:pt x="11113974" y="4211428"/>
                    <a:pt x="11362140" y="5230555"/>
                  </a:cubicBezTo>
                  <a:cubicBezTo>
                    <a:pt x="10984165" y="4088364"/>
                    <a:pt x="10187531" y="3658720"/>
                    <a:pt x="9726547" y="3501735"/>
                  </a:cubicBezTo>
                  <a:lnTo>
                    <a:pt x="9652643" y="3478719"/>
                  </a:lnTo>
                  <a:lnTo>
                    <a:pt x="9228054" y="3442216"/>
                  </a:lnTo>
                  <a:lnTo>
                    <a:pt x="8659512" y="3417721"/>
                  </a:lnTo>
                  <a:lnTo>
                    <a:pt x="8771686" y="3475003"/>
                  </a:lnTo>
                  <a:cubicBezTo>
                    <a:pt x="9221597" y="3717881"/>
                    <a:pt x="9997232" y="4291536"/>
                    <a:pt x="10354207" y="5475856"/>
                  </a:cubicBezTo>
                  <a:cubicBezTo>
                    <a:pt x="10010594" y="4345369"/>
                    <a:pt x="8962574" y="3699376"/>
                    <a:pt x="8460040" y="3447035"/>
                  </a:cubicBezTo>
                  <a:lnTo>
                    <a:pt x="8384994" y="3410726"/>
                  </a:lnTo>
                  <a:lnTo>
                    <a:pt x="8171192" y="3408321"/>
                  </a:lnTo>
                  <a:cubicBezTo>
                    <a:pt x="7923046" y="3408158"/>
                    <a:pt x="7666018" y="3413271"/>
                    <a:pt x="7400065" y="3424390"/>
                  </a:cubicBezTo>
                  <a:lnTo>
                    <a:pt x="7347999" y="3427121"/>
                  </a:lnTo>
                  <a:lnTo>
                    <a:pt x="7354751" y="3430001"/>
                  </a:lnTo>
                  <a:cubicBezTo>
                    <a:pt x="7671162" y="3575249"/>
                    <a:pt x="8552148" y="4126565"/>
                    <a:pt x="8949212" y="5875784"/>
                  </a:cubicBezTo>
                  <a:cubicBezTo>
                    <a:pt x="8527331" y="4226520"/>
                    <a:pt x="7500548" y="3633035"/>
                    <a:pt x="7130337" y="3468460"/>
                  </a:cubicBezTo>
                  <a:lnTo>
                    <a:pt x="7066823" y="3441868"/>
                  </a:lnTo>
                  <a:lnTo>
                    <a:pt x="6994435" y="3445664"/>
                  </a:lnTo>
                  <a:cubicBezTo>
                    <a:pt x="6719544" y="3464894"/>
                    <a:pt x="6451693" y="3489411"/>
                    <a:pt x="6191075" y="3518481"/>
                  </a:cubicBezTo>
                  <a:lnTo>
                    <a:pt x="6185968" y="3519154"/>
                  </a:lnTo>
                  <a:lnTo>
                    <a:pt x="6202701" y="3535925"/>
                  </a:lnTo>
                  <a:cubicBezTo>
                    <a:pt x="6456586" y="3800454"/>
                    <a:pt x="7145243" y="4662886"/>
                    <a:pt x="7269326" y="6337752"/>
                  </a:cubicBezTo>
                  <a:cubicBezTo>
                    <a:pt x="7055522" y="4641733"/>
                    <a:pt x="6186945" y="3746613"/>
                    <a:pt x="5973141" y="3549333"/>
                  </a:cubicBezTo>
                  <a:lnTo>
                    <a:pt x="5971060" y="3547469"/>
                  </a:lnTo>
                  <a:lnTo>
                    <a:pt x="5431115" y="3618610"/>
                  </a:lnTo>
                  <a:lnTo>
                    <a:pt x="5305468" y="3640216"/>
                  </a:lnTo>
                  <a:lnTo>
                    <a:pt x="5321857" y="3701237"/>
                  </a:lnTo>
                  <a:cubicBezTo>
                    <a:pt x="5416082" y="4073570"/>
                    <a:pt x="5616165" y="5185981"/>
                    <a:pt x="5070201" y="6460880"/>
                  </a:cubicBezTo>
                  <a:cubicBezTo>
                    <a:pt x="5541715" y="5085989"/>
                    <a:pt x="5226856" y="4056384"/>
                    <a:pt x="5092207" y="3718619"/>
                  </a:cubicBezTo>
                  <a:lnTo>
                    <a:pt x="5075905" y="3679693"/>
                  </a:lnTo>
                  <a:lnTo>
                    <a:pt x="4715717" y="3741633"/>
                  </a:lnTo>
                  <a:lnTo>
                    <a:pt x="4365913" y="3815547"/>
                  </a:lnTo>
                  <a:lnTo>
                    <a:pt x="4365464" y="3822557"/>
                  </a:lnTo>
                  <a:cubicBezTo>
                    <a:pt x="4349002" y="4062240"/>
                    <a:pt x="4223577" y="5381056"/>
                    <a:pt x="3420859" y="6245167"/>
                  </a:cubicBezTo>
                  <a:cubicBezTo>
                    <a:pt x="4057498" y="5548303"/>
                    <a:pt x="4167353" y="4118861"/>
                    <a:pt x="4182355" y="3856965"/>
                  </a:cubicBezTo>
                  <a:lnTo>
                    <a:pt x="4182499" y="3854303"/>
                  </a:lnTo>
                  <a:lnTo>
                    <a:pt x="4046044" y="3883136"/>
                  </a:lnTo>
                  <a:cubicBezTo>
                    <a:pt x="3830570" y="3932892"/>
                    <a:pt x="3622911" y="3984992"/>
                    <a:pt x="3423260" y="4038700"/>
                  </a:cubicBezTo>
                  <a:lnTo>
                    <a:pt x="3290215" y="4076944"/>
                  </a:lnTo>
                  <a:lnTo>
                    <a:pt x="3286696" y="4095106"/>
                  </a:lnTo>
                  <a:cubicBezTo>
                    <a:pt x="3229486" y="4383980"/>
                    <a:pt x="2958891" y="5564702"/>
                    <a:pt x="2290754" y="5968368"/>
                  </a:cubicBezTo>
                  <a:cubicBezTo>
                    <a:pt x="2886350" y="5518569"/>
                    <a:pt x="3058515" y="4540880"/>
                    <a:pt x="3102138" y="4190060"/>
                  </a:cubicBezTo>
                  <a:lnTo>
                    <a:pt x="3109115" y="4129002"/>
                  </a:lnTo>
                  <a:lnTo>
                    <a:pt x="2848529" y="4203909"/>
                  </a:lnTo>
                  <a:cubicBezTo>
                    <a:pt x="2665089" y="4260095"/>
                    <a:pt x="2489853" y="4317153"/>
                    <a:pt x="2323012" y="4374345"/>
                  </a:cubicBezTo>
                  <a:lnTo>
                    <a:pt x="2241150" y="4403850"/>
                  </a:lnTo>
                  <a:lnTo>
                    <a:pt x="1527169" y="5722112"/>
                  </a:lnTo>
                  <a:lnTo>
                    <a:pt x="1992048" y="4493631"/>
                  </a:lnTo>
                  <a:lnTo>
                    <a:pt x="1847875" y="4545593"/>
                  </a:lnTo>
                  <a:cubicBezTo>
                    <a:pt x="649047" y="4999411"/>
                    <a:pt x="0" y="5414769"/>
                    <a:pt x="0" y="5414769"/>
                  </a:cubicBezTo>
                  <a:cubicBezTo>
                    <a:pt x="0" y="5414769"/>
                    <a:pt x="496927" y="5061426"/>
                    <a:pt x="1416606" y="4635574"/>
                  </a:cubicBezTo>
                  <a:lnTo>
                    <a:pt x="1464423" y="4614374"/>
                  </a:lnTo>
                  <a:lnTo>
                    <a:pt x="1448902" y="4609328"/>
                  </a:lnTo>
                  <a:cubicBezTo>
                    <a:pt x="1368726" y="4583678"/>
                    <a:pt x="1007932" y="4472670"/>
                    <a:pt x="366521" y="4338115"/>
                  </a:cubicBezTo>
                  <a:cubicBezTo>
                    <a:pt x="916302" y="4407314"/>
                    <a:pt x="1362999" y="4511114"/>
                    <a:pt x="1551986" y="4558690"/>
                  </a:cubicBezTo>
                  <a:lnTo>
                    <a:pt x="1576016" y="4564899"/>
                  </a:lnTo>
                  <a:lnTo>
                    <a:pt x="1836421" y="4449446"/>
                  </a:lnTo>
                  <a:cubicBezTo>
                    <a:pt x="1984843" y="4386469"/>
                    <a:pt x="2141676" y="4322831"/>
                    <a:pt x="2306704" y="4259351"/>
                  </a:cubicBezTo>
                  <a:lnTo>
                    <a:pt x="2332017" y="4250134"/>
                  </a:lnTo>
                  <a:lnTo>
                    <a:pt x="2278823" y="4223712"/>
                  </a:lnTo>
                  <a:cubicBezTo>
                    <a:pt x="2071224" y="4124273"/>
                    <a:pt x="1550077" y="3899455"/>
                    <a:pt x="702498" y="3691931"/>
                  </a:cubicBezTo>
                  <a:cubicBezTo>
                    <a:pt x="1550077" y="3830281"/>
                    <a:pt x="2225850" y="4072392"/>
                    <a:pt x="2510762" y="4184801"/>
                  </a:cubicBezTo>
                  <a:lnTo>
                    <a:pt x="2511085" y="4184931"/>
                  </a:lnTo>
                  <a:lnTo>
                    <a:pt x="2826158" y="4070203"/>
                  </a:lnTo>
                  <a:lnTo>
                    <a:pt x="3210031" y="3946184"/>
                  </a:lnTo>
                  <a:lnTo>
                    <a:pt x="3209023" y="3945367"/>
                  </a:lnTo>
                  <a:cubicBezTo>
                    <a:pt x="3075814" y="3838995"/>
                    <a:pt x="2477832" y="3388284"/>
                    <a:pt x="1435539" y="2984661"/>
                  </a:cubicBezTo>
                  <a:cubicBezTo>
                    <a:pt x="2504558" y="3253743"/>
                    <a:pt x="3246189" y="3758271"/>
                    <a:pt x="3414893" y="3880199"/>
                  </a:cubicBezTo>
                  <a:lnTo>
                    <a:pt x="3415582" y="3880705"/>
                  </a:lnTo>
                  <a:lnTo>
                    <a:pt x="3955279" y="3729040"/>
                  </a:lnTo>
                  <a:lnTo>
                    <a:pt x="3945758" y="3718522"/>
                  </a:lnTo>
                  <a:cubicBezTo>
                    <a:pt x="3703506" y="3454872"/>
                    <a:pt x="2976072" y="2718993"/>
                    <a:pt x="2107494" y="2369021"/>
                  </a:cubicBezTo>
                  <a:cubicBezTo>
                    <a:pt x="2909259" y="2622847"/>
                    <a:pt x="3745384" y="3292024"/>
                    <a:pt x="4113336" y="3610748"/>
                  </a:cubicBezTo>
                  <a:lnTo>
                    <a:pt x="4183636" y="3672463"/>
                  </a:lnTo>
                  <a:lnTo>
                    <a:pt x="4666568" y="3557563"/>
                  </a:lnTo>
                  <a:lnTo>
                    <a:pt x="4772740" y="3536993"/>
                  </a:lnTo>
                  <a:lnTo>
                    <a:pt x="4757849" y="3516227"/>
                  </a:lnTo>
                  <a:cubicBezTo>
                    <a:pt x="4585804" y="3279421"/>
                    <a:pt x="3840831" y="2303595"/>
                    <a:pt x="2932165" y="1845966"/>
                  </a:cubicBezTo>
                  <a:cubicBezTo>
                    <a:pt x="3840831" y="2195918"/>
                    <a:pt x="4772882" y="3228947"/>
                    <a:pt x="4991696" y="3481737"/>
                  </a:cubicBezTo>
                  <a:lnTo>
                    <a:pt x="5001122" y="3492744"/>
                  </a:lnTo>
                  <a:lnTo>
                    <a:pt x="5369730" y="3421327"/>
                  </a:lnTo>
                  <a:lnTo>
                    <a:pt x="5604053" y="3383814"/>
                  </a:lnTo>
                  <a:lnTo>
                    <a:pt x="5594033" y="3364431"/>
                  </a:lnTo>
                  <a:cubicBezTo>
                    <a:pt x="5472516" y="3133993"/>
                    <a:pt x="4921303" y="2161781"/>
                    <a:pt x="3879010" y="1354408"/>
                  </a:cubicBezTo>
                  <a:cubicBezTo>
                    <a:pt x="4974754" y="2027219"/>
                    <a:pt x="5672957" y="3076804"/>
                    <a:pt x="5830386" y="3328688"/>
                  </a:cubicBezTo>
                  <a:lnTo>
                    <a:pt x="5842304" y="3348079"/>
                  </a:lnTo>
                  <a:lnTo>
                    <a:pt x="6115575" y="3310599"/>
                  </a:lnTo>
                  <a:cubicBezTo>
                    <a:pt x="6243367" y="3294543"/>
                    <a:pt x="6372884" y="3279755"/>
                    <a:pt x="6504098" y="3266336"/>
                  </a:cubicBezTo>
                  <a:lnTo>
                    <a:pt x="6598762" y="3257779"/>
                  </a:lnTo>
                  <a:lnTo>
                    <a:pt x="6570327" y="3212767"/>
                  </a:lnTo>
                  <a:cubicBezTo>
                    <a:pt x="6263542" y="2729725"/>
                    <a:pt x="5213375" y="1149516"/>
                    <a:pt x="4337161" y="708225"/>
                  </a:cubicBezTo>
                  <a:cubicBezTo>
                    <a:pt x="5245827" y="1031261"/>
                    <a:pt x="6528649" y="2791136"/>
                    <a:pt x="6835156" y="3226058"/>
                  </a:cubicBezTo>
                  <a:lnTo>
                    <a:pt x="6841984" y="3235791"/>
                  </a:lnTo>
                  <a:lnTo>
                    <a:pt x="6902805" y="3230293"/>
                  </a:lnTo>
                  <a:cubicBezTo>
                    <a:pt x="7173878" y="3211064"/>
                    <a:pt x="7436837" y="3199285"/>
                    <a:pt x="7691639" y="3194102"/>
                  </a:cubicBezTo>
                  <a:lnTo>
                    <a:pt x="7693375" y="3194089"/>
                  </a:lnTo>
                  <a:lnTo>
                    <a:pt x="7687507" y="3182754"/>
                  </a:lnTo>
                  <a:cubicBezTo>
                    <a:pt x="7501264" y="2826957"/>
                    <a:pt x="6666094" y="1346573"/>
                    <a:pt x="5222919" y="431425"/>
                  </a:cubicBezTo>
                  <a:cubicBezTo>
                    <a:pt x="6666094" y="1185076"/>
                    <a:pt x="7711728" y="2786583"/>
                    <a:pt x="7950586" y="3175184"/>
                  </a:cubicBezTo>
                  <a:lnTo>
                    <a:pt x="7960834" y="3192001"/>
                  </a:lnTo>
                  <a:lnTo>
                    <a:pt x="8067717" y="3191167"/>
                  </a:lnTo>
                  <a:cubicBezTo>
                    <a:pt x="8191033" y="3191766"/>
                    <a:pt x="8312305" y="3193907"/>
                    <a:pt x="8431525" y="3197483"/>
                  </a:cubicBezTo>
                  <a:lnTo>
                    <a:pt x="8645469" y="3206566"/>
                  </a:lnTo>
                  <a:lnTo>
                    <a:pt x="8629370" y="3162185"/>
                  </a:lnTo>
                  <a:cubicBezTo>
                    <a:pt x="8463142" y="2712577"/>
                    <a:pt x="7812425" y="1192729"/>
                    <a:pt x="6291937" y="154626"/>
                  </a:cubicBezTo>
                  <a:cubicBezTo>
                    <a:pt x="8035773" y="1241751"/>
                    <a:pt x="8700957" y="2909895"/>
                    <a:pt x="8810352" y="3213117"/>
                  </a:cubicBezTo>
                  <a:lnTo>
                    <a:pt x="8810763" y="3214278"/>
                  </a:lnTo>
                  <a:lnTo>
                    <a:pt x="9122197" y="3235296"/>
                  </a:lnTo>
                  <a:lnTo>
                    <a:pt x="9664416" y="3292046"/>
                  </a:lnTo>
                  <a:lnTo>
                    <a:pt x="9658510" y="3272811"/>
                  </a:lnTo>
                  <a:cubicBezTo>
                    <a:pt x="9542422" y="2904304"/>
                    <a:pt x="8964483" y="1346144"/>
                    <a:pt x="7147152" y="0"/>
                  </a:cubicBezTo>
                  <a:close/>
                </a:path>
              </a:pathLst>
            </a:custGeom>
            <a:gradFill>
              <a:gsLst>
                <a:gs pos="0">
                  <a:srgbClr val="77A35E">
                    <a:lumMod val="97000"/>
                    <a:lumOff val="3000"/>
                  </a:srgbClr>
                </a:gs>
                <a:gs pos="100000">
                  <a:srgbClr val="596F3B">
                    <a:lumMod val="97000"/>
                    <a:lumOff val="3000"/>
                  </a:srgbClr>
                </a:gs>
              </a:gsLst>
              <a:lin ang="0" scaled="1"/>
            </a:gradFill>
            <a:ln w="3175">
              <a:noFill/>
            </a:ln>
            <a:effectLst>
              <a:outerShdw dist="12700" dir="13800000" sx="96000" sy="96000" algn="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solidFill>
              </a:endParaRPr>
            </a:p>
          </p:txBody>
        </p:sp>
        <p:sp>
          <p:nvSpPr>
            <p:cNvPr id="29" name="叶子高光"/>
            <p:cNvSpPr/>
            <p:nvPr/>
          </p:nvSpPr>
          <p:spPr>
            <a:xfrm rot="4211583">
              <a:off x="3125670" y="924365"/>
              <a:ext cx="553552" cy="271023"/>
            </a:xfrm>
            <a:custGeom>
              <a:avLst/>
              <a:gdLst>
                <a:gd name="connsiteX0" fmla="*/ 0 w 1204912"/>
                <a:gd name="connsiteY0" fmla="*/ 486958 h 973916"/>
                <a:gd name="connsiteX1" fmla="*/ 602456 w 1204912"/>
                <a:gd name="connsiteY1" fmla="*/ 0 h 973916"/>
                <a:gd name="connsiteX2" fmla="*/ 1204912 w 1204912"/>
                <a:gd name="connsiteY2" fmla="*/ 486958 h 973916"/>
                <a:gd name="connsiteX3" fmla="*/ 602456 w 1204912"/>
                <a:gd name="connsiteY3" fmla="*/ 973916 h 973916"/>
                <a:gd name="connsiteX4" fmla="*/ 0 w 1204912"/>
                <a:gd name="connsiteY4" fmla="*/ 486958 h 973916"/>
                <a:gd name="connsiteX0-1" fmla="*/ 364 w 1205276"/>
                <a:gd name="connsiteY0-2" fmla="*/ 486958 h 966772"/>
                <a:gd name="connsiteX1-3" fmla="*/ 602820 w 1205276"/>
                <a:gd name="connsiteY1-4" fmla="*/ 0 h 966772"/>
                <a:gd name="connsiteX2-5" fmla="*/ 1205276 w 1205276"/>
                <a:gd name="connsiteY2-6" fmla="*/ 486958 h 966772"/>
                <a:gd name="connsiteX3-7" fmla="*/ 674257 w 1205276"/>
                <a:gd name="connsiteY3-8" fmla="*/ 966772 h 966772"/>
                <a:gd name="connsiteX4-9" fmla="*/ 364 w 1205276"/>
                <a:gd name="connsiteY4-10" fmla="*/ 486958 h 966772"/>
                <a:gd name="connsiteX0-11" fmla="*/ 233 w 993214"/>
                <a:gd name="connsiteY0-12" fmla="*/ 554734 h 1041366"/>
                <a:gd name="connsiteX1-13" fmla="*/ 602689 w 993214"/>
                <a:gd name="connsiteY1-14" fmla="*/ 67776 h 1041366"/>
                <a:gd name="connsiteX2-15" fmla="*/ 993214 w 993214"/>
                <a:gd name="connsiteY2-16" fmla="*/ 180878 h 1041366"/>
                <a:gd name="connsiteX3-17" fmla="*/ 674126 w 993214"/>
                <a:gd name="connsiteY3-18" fmla="*/ 1034548 h 1041366"/>
                <a:gd name="connsiteX4-19" fmla="*/ 233 w 993214"/>
                <a:gd name="connsiteY4-20" fmla="*/ 554734 h 1041366"/>
                <a:gd name="connsiteX0-21" fmla="*/ 164 w 993145"/>
                <a:gd name="connsiteY0-22" fmla="*/ 551061 h 1037675"/>
                <a:gd name="connsiteX1-23" fmla="*/ 738351 w 993145"/>
                <a:gd name="connsiteY1-24" fmla="*/ 71247 h 1037675"/>
                <a:gd name="connsiteX2-25" fmla="*/ 993145 w 993145"/>
                <a:gd name="connsiteY2-26" fmla="*/ 177205 h 1037675"/>
                <a:gd name="connsiteX3-27" fmla="*/ 674057 w 993145"/>
                <a:gd name="connsiteY3-28" fmla="*/ 1030875 h 1037675"/>
                <a:gd name="connsiteX4-29" fmla="*/ 164 w 993145"/>
                <a:gd name="connsiteY4-30" fmla="*/ 551061 h 1037675"/>
                <a:gd name="connsiteX0-31" fmla="*/ 17 w 992998"/>
                <a:gd name="connsiteY0-32" fmla="*/ 551061 h 814420"/>
                <a:gd name="connsiteX1-33" fmla="*/ 738204 w 992998"/>
                <a:gd name="connsiteY1-34" fmla="*/ 71247 h 814420"/>
                <a:gd name="connsiteX2-35" fmla="*/ 992998 w 992998"/>
                <a:gd name="connsiteY2-36" fmla="*/ 177205 h 814420"/>
                <a:gd name="connsiteX3-37" fmla="*/ 759635 w 992998"/>
                <a:gd name="connsiteY3-38" fmla="*/ 802275 h 814420"/>
                <a:gd name="connsiteX4-39" fmla="*/ 17 w 992998"/>
                <a:gd name="connsiteY4-40" fmla="*/ 551061 h 814420"/>
                <a:gd name="connsiteX0-41" fmla="*/ 125 w 390650"/>
                <a:gd name="connsiteY0-42" fmla="*/ 804580 h 895079"/>
                <a:gd name="connsiteX1-43" fmla="*/ 135856 w 390650"/>
                <a:gd name="connsiteY1-44" fmla="*/ 86641 h 895079"/>
                <a:gd name="connsiteX2-45" fmla="*/ 390650 w 390650"/>
                <a:gd name="connsiteY2-46" fmla="*/ 192599 h 895079"/>
                <a:gd name="connsiteX3-47" fmla="*/ 157287 w 390650"/>
                <a:gd name="connsiteY3-48" fmla="*/ 817669 h 895079"/>
                <a:gd name="connsiteX4-49" fmla="*/ 125 w 390650"/>
                <a:gd name="connsiteY4-50" fmla="*/ 804580 h 895079"/>
                <a:gd name="connsiteX0-51" fmla="*/ 335 w 390860"/>
                <a:gd name="connsiteY0-52" fmla="*/ 804580 h 895079"/>
                <a:gd name="connsiteX1-53" fmla="*/ 124160 w 390860"/>
                <a:gd name="connsiteY1-54" fmla="*/ 86641 h 895079"/>
                <a:gd name="connsiteX2-55" fmla="*/ 390860 w 390860"/>
                <a:gd name="connsiteY2-56" fmla="*/ 192599 h 895079"/>
                <a:gd name="connsiteX3-57" fmla="*/ 157497 w 390860"/>
                <a:gd name="connsiteY3-58" fmla="*/ 817669 h 895079"/>
                <a:gd name="connsiteX4-59" fmla="*/ 335 w 390860"/>
                <a:gd name="connsiteY4-60" fmla="*/ 804580 h 895079"/>
                <a:gd name="connsiteX0-61" fmla="*/ 335 w 390979"/>
                <a:gd name="connsiteY0-62" fmla="*/ 801681 h 892180"/>
                <a:gd name="connsiteX1-63" fmla="*/ 124160 w 390979"/>
                <a:gd name="connsiteY1-64" fmla="*/ 83742 h 892180"/>
                <a:gd name="connsiteX2-65" fmla="*/ 188451 w 390979"/>
                <a:gd name="connsiteY2-66" fmla="*/ 26423 h 892180"/>
                <a:gd name="connsiteX3-67" fmla="*/ 390860 w 390979"/>
                <a:gd name="connsiteY3-68" fmla="*/ 189700 h 892180"/>
                <a:gd name="connsiteX4-69" fmla="*/ 157497 w 390979"/>
                <a:gd name="connsiteY4-70" fmla="*/ 814770 h 892180"/>
                <a:gd name="connsiteX5" fmla="*/ 335 w 390979"/>
                <a:gd name="connsiteY5" fmla="*/ 801681 h 892180"/>
                <a:gd name="connsiteX0-71" fmla="*/ 225 w 390864"/>
                <a:gd name="connsiteY0-72" fmla="*/ 772768 h 863267"/>
                <a:gd name="connsiteX1-73" fmla="*/ 124050 w 390864"/>
                <a:gd name="connsiteY1-74" fmla="*/ 54829 h 863267"/>
                <a:gd name="connsiteX2-75" fmla="*/ 181197 w 390864"/>
                <a:gd name="connsiteY2-76" fmla="*/ 61804 h 863267"/>
                <a:gd name="connsiteX3-77" fmla="*/ 390750 w 390864"/>
                <a:gd name="connsiteY3-78" fmla="*/ 160787 h 863267"/>
                <a:gd name="connsiteX4-79" fmla="*/ 157387 w 390864"/>
                <a:gd name="connsiteY4-80" fmla="*/ 785857 h 863267"/>
                <a:gd name="connsiteX5-81" fmla="*/ 225 w 390864"/>
                <a:gd name="connsiteY5-82" fmla="*/ 772768 h 863267"/>
                <a:gd name="connsiteX0-83" fmla="*/ 225 w 390864"/>
                <a:gd name="connsiteY0-84" fmla="*/ 720954 h 811453"/>
                <a:gd name="connsiteX1-85" fmla="*/ 124050 w 390864"/>
                <a:gd name="connsiteY1-86" fmla="*/ 3015 h 811453"/>
                <a:gd name="connsiteX2-87" fmla="*/ 181197 w 390864"/>
                <a:gd name="connsiteY2-88" fmla="*/ 9990 h 811453"/>
                <a:gd name="connsiteX3-89" fmla="*/ 390750 w 390864"/>
                <a:gd name="connsiteY3-90" fmla="*/ 108973 h 811453"/>
                <a:gd name="connsiteX4-91" fmla="*/ 157387 w 390864"/>
                <a:gd name="connsiteY4-92" fmla="*/ 734043 h 811453"/>
                <a:gd name="connsiteX5-93" fmla="*/ 225 w 390864"/>
                <a:gd name="connsiteY5-94" fmla="*/ 720954 h 811453"/>
                <a:gd name="connsiteX0-95" fmla="*/ 225 w 391006"/>
                <a:gd name="connsiteY0-96" fmla="*/ 720954 h 811453"/>
                <a:gd name="connsiteX1-97" fmla="*/ 124050 w 391006"/>
                <a:gd name="connsiteY1-98" fmla="*/ 3015 h 811453"/>
                <a:gd name="connsiteX2-99" fmla="*/ 181197 w 391006"/>
                <a:gd name="connsiteY2-100" fmla="*/ 9990 h 811453"/>
                <a:gd name="connsiteX3-101" fmla="*/ 390750 w 391006"/>
                <a:gd name="connsiteY3-102" fmla="*/ 108973 h 811453"/>
                <a:gd name="connsiteX4-103" fmla="*/ 157387 w 391006"/>
                <a:gd name="connsiteY4-104" fmla="*/ 734043 h 811453"/>
                <a:gd name="connsiteX5-105" fmla="*/ 225 w 391006"/>
                <a:gd name="connsiteY5-106" fmla="*/ 720954 h 811453"/>
                <a:gd name="connsiteX0-107" fmla="*/ 225 w 390750"/>
                <a:gd name="connsiteY0-108" fmla="*/ 720954 h 811453"/>
                <a:gd name="connsiteX1-109" fmla="*/ 124050 w 390750"/>
                <a:gd name="connsiteY1-110" fmla="*/ 3015 h 811453"/>
                <a:gd name="connsiteX2-111" fmla="*/ 181197 w 390750"/>
                <a:gd name="connsiteY2-112" fmla="*/ 9990 h 811453"/>
                <a:gd name="connsiteX3-113" fmla="*/ 390750 w 390750"/>
                <a:gd name="connsiteY3-114" fmla="*/ 108973 h 811453"/>
                <a:gd name="connsiteX4-115" fmla="*/ 157387 w 390750"/>
                <a:gd name="connsiteY4-116" fmla="*/ 734043 h 811453"/>
                <a:gd name="connsiteX5-117" fmla="*/ 225 w 390750"/>
                <a:gd name="connsiteY5-118" fmla="*/ 720954 h 811453"/>
                <a:gd name="connsiteX0-119" fmla="*/ 225 w 391089"/>
                <a:gd name="connsiteY0-120" fmla="*/ 720954 h 811453"/>
                <a:gd name="connsiteX1-121" fmla="*/ 124050 w 391089"/>
                <a:gd name="connsiteY1-122" fmla="*/ 3015 h 811453"/>
                <a:gd name="connsiteX2-123" fmla="*/ 181197 w 391089"/>
                <a:gd name="connsiteY2-124" fmla="*/ 9990 h 811453"/>
                <a:gd name="connsiteX3-125" fmla="*/ 390750 w 391089"/>
                <a:gd name="connsiteY3-126" fmla="*/ 108973 h 811453"/>
                <a:gd name="connsiteX4-127" fmla="*/ 157387 w 391089"/>
                <a:gd name="connsiteY4-128" fmla="*/ 734043 h 811453"/>
                <a:gd name="connsiteX5-129" fmla="*/ 225 w 391089"/>
                <a:gd name="connsiteY5-130" fmla="*/ 720954 h 811453"/>
                <a:gd name="connsiteX0-131" fmla="*/ 225 w 391034"/>
                <a:gd name="connsiteY0-132" fmla="*/ 720954 h 948121"/>
                <a:gd name="connsiteX1-133" fmla="*/ 124050 w 391034"/>
                <a:gd name="connsiteY1-134" fmla="*/ 3015 h 948121"/>
                <a:gd name="connsiteX2-135" fmla="*/ 181197 w 391034"/>
                <a:gd name="connsiteY2-136" fmla="*/ 9990 h 948121"/>
                <a:gd name="connsiteX3-137" fmla="*/ 390750 w 391034"/>
                <a:gd name="connsiteY3-138" fmla="*/ 108973 h 948121"/>
                <a:gd name="connsiteX4-139" fmla="*/ 157387 w 391034"/>
                <a:gd name="connsiteY4-140" fmla="*/ 734043 h 948121"/>
                <a:gd name="connsiteX5-141" fmla="*/ 225 w 391034"/>
                <a:gd name="connsiteY5-142" fmla="*/ 720954 h 948121"/>
                <a:gd name="connsiteX0-143" fmla="*/ 225 w 391034"/>
                <a:gd name="connsiteY0-144" fmla="*/ 720954 h 787718"/>
                <a:gd name="connsiteX1-145" fmla="*/ 124050 w 391034"/>
                <a:gd name="connsiteY1-146" fmla="*/ 3015 h 787718"/>
                <a:gd name="connsiteX2-147" fmla="*/ 181197 w 391034"/>
                <a:gd name="connsiteY2-148" fmla="*/ 9990 h 787718"/>
                <a:gd name="connsiteX3-149" fmla="*/ 390750 w 391034"/>
                <a:gd name="connsiteY3-150" fmla="*/ 108973 h 787718"/>
                <a:gd name="connsiteX4-151" fmla="*/ 157387 w 391034"/>
                <a:gd name="connsiteY4-152" fmla="*/ 734043 h 787718"/>
                <a:gd name="connsiteX5-153" fmla="*/ 225 w 391034"/>
                <a:gd name="connsiteY5-154" fmla="*/ 720954 h 787718"/>
                <a:gd name="connsiteX0-155" fmla="*/ 225 w 391034"/>
                <a:gd name="connsiteY0-156" fmla="*/ 720954 h 768829"/>
                <a:gd name="connsiteX1-157" fmla="*/ 124050 w 391034"/>
                <a:gd name="connsiteY1-158" fmla="*/ 3015 h 768829"/>
                <a:gd name="connsiteX2-159" fmla="*/ 181197 w 391034"/>
                <a:gd name="connsiteY2-160" fmla="*/ 9990 h 768829"/>
                <a:gd name="connsiteX3-161" fmla="*/ 390750 w 391034"/>
                <a:gd name="connsiteY3-162" fmla="*/ 108973 h 768829"/>
                <a:gd name="connsiteX4-163" fmla="*/ 157387 w 391034"/>
                <a:gd name="connsiteY4-164" fmla="*/ 734043 h 768829"/>
                <a:gd name="connsiteX5-165" fmla="*/ 225 w 391034"/>
                <a:gd name="connsiteY5-166" fmla="*/ 720954 h 768829"/>
                <a:gd name="connsiteX0-167" fmla="*/ 0 w 390809"/>
                <a:gd name="connsiteY0-168" fmla="*/ 720954 h 768829"/>
                <a:gd name="connsiteX1-169" fmla="*/ 123825 w 390809"/>
                <a:gd name="connsiteY1-170" fmla="*/ 3015 h 768829"/>
                <a:gd name="connsiteX2-171" fmla="*/ 180972 w 390809"/>
                <a:gd name="connsiteY2-172" fmla="*/ 9990 h 768829"/>
                <a:gd name="connsiteX3-173" fmla="*/ 390525 w 390809"/>
                <a:gd name="connsiteY3-174" fmla="*/ 108973 h 768829"/>
                <a:gd name="connsiteX4-175" fmla="*/ 157162 w 390809"/>
                <a:gd name="connsiteY4-176" fmla="*/ 734043 h 768829"/>
                <a:gd name="connsiteX5-177" fmla="*/ 0 w 390809"/>
                <a:gd name="connsiteY5-178" fmla="*/ 720954 h 768829"/>
                <a:gd name="connsiteX0-179" fmla="*/ 0 w 390809"/>
                <a:gd name="connsiteY0-180" fmla="*/ 720954 h 768829"/>
                <a:gd name="connsiteX1-181" fmla="*/ 123825 w 390809"/>
                <a:gd name="connsiteY1-182" fmla="*/ 3015 h 768829"/>
                <a:gd name="connsiteX2-183" fmla="*/ 180972 w 390809"/>
                <a:gd name="connsiteY2-184" fmla="*/ 9990 h 768829"/>
                <a:gd name="connsiteX3-185" fmla="*/ 390525 w 390809"/>
                <a:gd name="connsiteY3-186" fmla="*/ 108973 h 768829"/>
                <a:gd name="connsiteX4-187" fmla="*/ 157162 w 390809"/>
                <a:gd name="connsiteY4-188" fmla="*/ 734043 h 768829"/>
                <a:gd name="connsiteX5-189" fmla="*/ 0 w 390809"/>
                <a:gd name="connsiteY5-190" fmla="*/ 720954 h 768829"/>
                <a:gd name="connsiteX0-191" fmla="*/ 531491 w 727226"/>
                <a:gd name="connsiteY0-192" fmla="*/ 1076857 h 1124732"/>
                <a:gd name="connsiteX1-193" fmla="*/ 655316 w 727226"/>
                <a:gd name="connsiteY1-194" fmla="*/ 358918 h 1124732"/>
                <a:gd name="connsiteX2-195" fmla="*/ 712463 w 727226"/>
                <a:gd name="connsiteY2-196" fmla="*/ 365893 h 1124732"/>
                <a:gd name="connsiteX3-197" fmla="*/ 5235 w 727226"/>
                <a:gd name="connsiteY3-198" fmla="*/ 7676 h 1124732"/>
                <a:gd name="connsiteX4-199" fmla="*/ 688653 w 727226"/>
                <a:gd name="connsiteY4-200" fmla="*/ 1089946 h 1124732"/>
                <a:gd name="connsiteX5-201" fmla="*/ 531491 w 727226"/>
                <a:gd name="connsiteY5-202" fmla="*/ 1076857 h 1124732"/>
                <a:gd name="connsiteX0-203" fmla="*/ 534179 w 692235"/>
                <a:gd name="connsiteY0-204" fmla="*/ 1085899 h 1133774"/>
                <a:gd name="connsiteX1-205" fmla="*/ 658004 w 692235"/>
                <a:gd name="connsiteY1-206" fmla="*/ 367960 h 1133774"/>
                <a:gd name="connsiteX2-207" fmla="*/ 381776 w 692235"/>
                <a:gd name="connsiteY2-208" fmla="*/ 48704 h 1133774"/>
                <a:gd name="connsiteX3-209" fmla="*/ 7923 w 692235"/>
                <a:gd name="connsiteY3-210" fmla="*/ 16718 h 1133774"/>
                <a:gd name="connsiteX4-211" fmla="*/ 691341 w 692235"/>
                <a:gd name="connsiteY4-212" fmla="*/ 1098988 h 1133774"/>
                <a:gd name="connsiteX5-213" fmla="*/ 534179 w 692235"/>
                <a:gd name="connsiteY5-214" fmla="*/ 1085899 h 1133774"/>
                <a:gd name="connsiteX0-215" fmla="*/ 540798 w 698854"/>
                <a:gd name="connsiteY0-216" fmla="*/ 1181222 h 1229097"/>
                <a:gd name="connsiteX1-217" fmla="*/ 664623 w 698854"/>
                <a:gd name="connsiteY1-218" fmla="*/ 463283 h 1229097"/>
                <a:gd name="connsiteX2-219" fmla="*/ 388395 w 698854"/>
                <a:gd name="connsiteY2-220" fmla="*/ 144027 h 1229097"/>
                <a:gd name="connsiteX3-221" fmla="*/ 14542 w 698854"/>
                <a:gd name="connsiteY3-222" fmla="*/ 112041 h 1229097"/>
                <a:gd name="connsiteX4-223" fmla="*/ 697960 w 698854"/>
                <a:gd name="connsiteY4-224" fmla="*/ 1194311 h 1229097"/>
                <a:gd name="connsiteX5-225" fmla="*/ 540798 w 698854"/>
                <a:gd name="connsiteY5-226" fmla="*/ 1181222 h 1229097"/>
                <a:gd name="connsiteX0-227" fmla="*/ 540798 w 698854"/>
                <a:gd name="connsiteY0-228" fmla="*/ 1181222 h 1229097"/>
                <a:gd name="connsiteX1-229" fmla="*/ 664623 w 698854"/>
                <a:gd name="connsiteY1-230" fmla="*/ 463283 h 1229097"/>
                <a:gd name="connsiteX2-231" fmla="*/ 388395 w 698854"/>
                <a:gd name="connsiteY2-232" fmla="*/ 144027 h 1229097"/>
                <a:gd name="connsiteX3-233" fmla="*/ 14542 w 698854"/>
                <a:gd name="connsiteY3-234" fmla="*/ 112041 h 1229097"/>
                <a:gd name="connsiteX4-235" fmla="*/ 697960 w 698854"/>
                <a:gd name="connsiteY4-236" fmla="*/ 1194311 h 1229097"/>
                <a:gd name="connsiteX5-237" fmla="*/ 540798 w 698854"/>
                <a:gd name="connsiteY5-238" fmla="*/ 1181222 h 1229097"/>
                <a:gd name="connsiteX0-239" fmla="*/ 850755 w 991268"/>
                <a:gd name="connsiteY0-240" fmla="*/ 1181222 h 1193376"/>
                <a:gd name="connsiteX1-241" fmla="*/ 974580 w 991268"/>
                <a:gd name="connsiteY1-242" fmla="*/ 463283 h 1193376"/>
                <a:gd name="connsiteX2-243" fmla="*/ 698352 w 991268"/>
                <a:gd name="connsiteY2-244" fmla="*/ 144027 h 1193376"/>
                <a:gd name="connsiteX3-245" fmla="*/ 324499 w 991268"/>
                <a:gd name="connsiteY3-246" fmla="*/ 112041 h 1193376"/>
                <a:gd name="connsiteX4-247" fmla="*/ 5411 w 991268"/>
                <a:gd name="connsiteY4-248" fmla="*/ 915705 h 1193376"/>
                <a:gd name="connsiteX5-249" fmla="*/ 850755 w 991268"/>
                <a:gd name="connsiteY5-250" fmla="*/ 1181222 h 1193376"/>
                <a:gd name="connsiteX0-251" fmla="*/ 985861 w 1024796"/>
                <a:gd name="connsiteY0-252" fmla="*/ 564478 h 918163"/>
                <a:gd name="connsiteX1-253" fmla="*/ 973955 w 1024796"/>
                <a:gd name="connsiteY1-254" fmla="*/ 463283 h 918163"/>
                <a:gd name="connsiteX2-255" fmla="*/ 697727 w 1024796"/>
                <a:gd name="connsiteY2-256" fmla="*/ 144027 h 918163"/>
                <a:gd name="connsiteX3-257" fmla="*/ 323874 w 1024796"/>
                <a:gd name="connsiteY3-258" fmla="*/ 112041 h 918163"/>
                <a:gd name="connsiteX4-259" fmla="*/ 4786 w 1024796"/>
                <a:gd name="connsiteY4-260" fmla="*/ 915705 h 918163"/>
                <a:gd name="connsiteX5-261" fmla="*/ 985861 w 1024796"/>
                <a:gd name="connsiteY5-262" fmla="*/ 564478 h 918163"/>
                <a:gd name="connsiteX0-263" fmla="*/ 985861 w 999548"/>
                <a:gd name="connsiteY0-264" fmla="*/ 564478 h 918163"/>
                <a:gd name="connsiteX1-265" fmla="*/ 973955 w 999548"/>
                <a:gd name="connsiteY1-266" fmla="*/ 463283 h 918163"/>
                <a:gd name="connsiteX2-267" fmla="*/ 697727 w 999548"/>
                <a:gd name="connsiteY2-268" fmla="*/ 144027 h 918163"/>
                <a:gd name="connsiteX3-269" fmla="*/ 323874 w 999548"/>
                <a:gd name="connsiteY3-270" fmla="*/ 112041 h 918163"/>
                <a:gd name="connsiteX4-271" fmla="*/ 4786 w 999548"/>
                <a:gd name="connsiteY4-272" fmla="*/ 915705 h 918163"/>
                <a:gd name="connsiteX5-273" fmla="*/ 985861 w 999548"/>
                <a:gd name="connsiteY5-274" fmla="*/ 564478 h 918163"/>
                <a:gd name="connsiteX0-275" fmla="*/ 985861 w 1132271"/>
                <a:gd name="connsiteY0-276" fmla="*/ 564478 h 918163"/>
                <a:gd name="connsiteX1-277" fmla="*/ 973955 w 1132271"/>
                <a:gd name="connsiteY1-278" fmla="*/ 463283 h 918163"/>
                <a:gd name="connsiteX2-279" fmla="*/ 697727 w 1132271"/>
                <a:gd name="connsiteY2-280" fmla="*/ 144027 h 918163"/>
                <a:gd name="connsiteX3-281" fmla="*/ 323874 w 1132271"/>
                <a:gd name="connsiteY3-282" fmla="*/ 112041 h 918163"/>
                <a:gd name="connsiteX4-283" fmla="*/ 4786 w 1132271"/>
                <a:gd name="connsiteY4-284" fmla="*/ 915705 h 918163"/>
                <a:gd name="connsiteX5-285" fmla="*/ 985861 w 1132271"/>
                <a:gd name="connsiteY5-286" fmla="*/ 564478 h 918163"/>
                <a:gd name="connsiteX0-287" fmla="*/ 1002734 w 1149144"/>
                <a:gd name="connsiteY0-288" fmla="*/ 564478 h 918163"/>
                <a:gd name="connsiteX1-289" fmla="*/ 990828 w 1149144"/>
                <a:gd name="connsiteY1-290" fmla="*/ 463283 h 918163"/>
                <a:gd name="connsiteX2-291" fmla="*/ 714600 w 1149144"/>
                <a:gd name="connsiteY2-292" fmla="*/ 144027 h 918163"/>
                <a:gd name="connsiteX3-293" fmla="*/ 340747 w 1149144"/>
                <a:gd name="connsiteY3-294" fmla="*/ 112041 h 918163"/>
                <a:gd name="connsiteX4-295" fmla="*/ 21659 w 1149144"/>
                <a:gd name="connsiteY4-296" fmla="*/ 915705 h 918163"/>
                <a:gd name="connsiteX5-297" fmla="*/ 1002734 w 1149144"/>
                <a:gd name="connsiteY5-298" fmla="*/ 564478 h 918163"/>
                <a:gd name="connsiteX0-299" fmla="*/ 1002734 w 1021722"/>
                <a:gd name="connsiteY0-300" fmla="*/ 564478 h 918163"/>
                <a:gd name="connsiteX1-301" fmla="*/ 990828 w 1021722"/>
                <a:gd name="connsiteY1-302" fmla="*/ 463283 h 918163"/>
                <a:gd name="connsiteX2-303" fmla="*/ 714600 w 1021722"/>
                <a:gd name="connsiteY2-304" fmla="*/ 144027 h 918163"/>
                <a:gd name="connsiteX3-305" fmla="*/ 340747 w 1021722"/>
                <a:gd name="connsiteY3-306" fmla="*/ 112041 h 918163"/>
                <a:gd name="connsiteX4-307" fmla="*/ 21659 w 1021722"/>
                <a:gd name="connsiteY4-308" fmla="*/ 915705 h 918163"/>
                <a:gd name="connsiteX5-309" fmla="*/ 1002734 w 1021722"/>
                <a:gd name="connsiteY5-310" fmla="*/ 564478 h 918163"/>
                <a:gd name="connsiteX0-311" fmla="*/ 1001204 w 1021319"/>
                <a:gd name="connsiteY0-312" fmla="*/ 549707 h 918059"/>
                <a:gd name="connsiteX1-313" fmla="*/ 990939 w 1021319"/>
                <a:gd name="connsiteY1-314" fmla="*/ 463283 h 918059"/>
                <a:gd name="connsiteX2-315" fmla="*/ 714711 w 1021319"/>
                <a:gd name="connsiteY2-316" fmla="*/ 144027 h 918059"/>
                <a:gd name="connsiteX3-317" fmla="*/ 340858 w 1021319"/>
                <a:gd name="connsiteY3-318" fmla="*/ 112041 h 918059"/>
                <a:gd name="connsiteX4-319" fmla="*/ 21770 w 1021319"/>
                <a:gd name="connsiteY4-320" fmla="*/ 915705 h 918059"/>
                <a:gd name="connsiteX5-321" fmla="*/ 1001204 w 1021319"/>
                <a:gd name="connsiteY5-322" fmla="*/ 549707 h 918059"/>
                <a:gd name="connsiteX0-323" fmla="*/ 1001204 w 1001204"/>
                <a:gd name="connsiteY0-324" fmla="*/ 549707 h 918059"/>
                <a:gd name="connsiteX1-325" fmla="*/ 990939 w 1001204"/>
                <a:gd name="connsiteY1-326" fmla="*/ 463283 h 918059"/>
                <a:gd name="connsiteX2-327" fmla="*/ 714711 w 1001204"/>
                <a:gd name="connsiteY2-328" fmla="*/ 144027 h 918059"/>
                <a:gd name="connsiteX3-329" fmla="*/ 340858 w 1001204"/>
                <a:gd name="connsiteY3-330" fmla="*/ 112041 h 918059"/>
                <a:gd name="connsiteX4-331" fmla="*/ 21770 w 1001204"/>
                <a:gd name="connsiteY4-332" fmla="*/ 915705 h 918059"/>
                <a:gd name="connsiteX5-333" fmla="*/ 1001204 w 1001204"/>
                <a:gd name="connsiteY5-334" fmla="*/ 549707 h 918059"/>
                <a:gd name="connsiteX0-335" fmla="*/ 1135392 w 1135392"/>
                <a:gd name="connsiteY0-336" fmla="*/ 549707 h 708380"/>
                <a:gd name="connsiteX1-337" fmla="*/ 1125127 w 1135392"/>
                <a:gd name="connsiteY1-338" fmla="*/ 463283 h 708380"/>
                <a:gd name="connsiteX2-339" fmla="*/ 848899 w 1135392"/>
                <a:gd name="connsiteY2-340" fmla="*/ 144027 h 708380"/>
                <a:gd name="connsiteX3-341" fmla="*/ 475046 w 1135392"/>
                <a:gd name="connsiteY3-342" fmla="*/ 112041 h 708380"/>
                <a:gd name="connsiteX4-343" fmla="*/ 14808 w 1135392"/>
                <a:gd name="connsiteY4-344" fmla="*/ 702339 h 708380"/>
                <a:gd name="connsiteX5-345" fmla="*/ 1135392 w 1135392"/>
                <a:gd name="connsiteY5-346" fmla="*/ 549707 h 708380"/>
                <a:gd name="connsiteX0-347" fmla="*/ 1721167 w 1721167"/>
                <a:gd name="connsiteY0-348" fmla="*/ 549707 h 857673"/>
                <a:gd name="connsiteX1-349" fmla="*/ 1710902 w 1721167"/>
                <a:gd name="connsiteY1-350" fmla="*/ 463283 h 857673"/>
                <a:gd name="connsiteX2-351" fmla="*/ 1434674 w 1721167"/>
                <a:gd name="connsiteY2-352" fmla="*/ 144027 h 857673"/>
                <a:gd name="connsiteX3-353" fmla="*/ 1060821 w 1721167"/>
                <a:gd name="connsiteY3-354" fmla="*/ 112041 h 857673"/>
                <a:gd name="connsiteX4-355" fmla="*/ 5912 w 1721167"/>
                <a:gd name="connsiteY4-356" fmla="*/ 854819 h 857673"/>
                <a:gd name="connsiteX5-357" fmla="*/ 1721167 w 1721167"/>
                <a:gd name="connsiteY5-358" fmla="*/ 549707 h 857673"/>
                <a:gd name="connsiteX0-359" fmla="*/ 1715255 w 1715255"/>
                <a:gd name="connsiteY0-360" fmla="*/ 549707 h 893097"/>
                <a:gd name="connsiteX1-361" fmla="*/ 1704990 w 1715255"/>
                <a:gd name="connsiteY1-362" fmla="*/ 463283 h 893097"/>
                <a:gd name="connsiteX2-363" fmla="*/ 1428762 w 1715255"/>
                <a:gd name="connsiteY2-364" fmla="*/ 144027 h 893097"/>
                <a:gd name="connsiteX3-365" fmla="*/ 1054909 w 1715255"/>
                <a:gd name="connsiteY3-366" fmla="*/ 112041 h 893097"/>
                <a:gd name="connsiteX4-367" fmla="*/ 0 w 1715255"/>
                <a:gd name="connsiteY4-368" fmla="*/ 854819 h 893097"/>
                <a:gd name="connsiteX5-369" fmla="*/ 1715255 w 1715255"/>
                <a:gd name="connsiteY5-370" fmla="*/ 549707 h 893097"/>
                <a:gd name="connsiteX0-371" fmla="*/ 1855361 w 1855361"/>
                <a:gd name="connsiteY0-372" fmla="*/ 549707 h 893097"/>
                <a:gd name="connsiteX1-373" fmla="*/ 1845096 w 1855361"/>
                <a:gd name="connsiteY1-374" fmla="*/ 463283 h 893097"/>
                <a:gd name="connsiteX2-375" fmla="*/ 1568868 w 1855361"/>
                <a:gd name="connsiteY2-376" fmla="*/ 144027 h 893097"/>
                <a:gd name="connsiteX3-377" fmla="*/ 1195015 w 1855361"/>
                <a:gd name="connsiteY3-378" fmla="*/ 112041 h 893097"/>
                <a:gd name="connsiteX4-379" fmla="*/ 221950 w 1855361"/>
                <a:gd name="connsiteY4-380" fmla="*/ 658584 h 893097"/>
                <a:gd name="connsiteX5-381" fmla="*/ 140106 w 1855361"/>
                <a:gd name="connsiteY5-382" fmla="*/ 854819 h 893097"/>
                <a:gd name="connsiteX6" fmla="*/ 1855361 w 1855361"/>
                <a:gd name="connsiteY6" fmla="*/ 549707 h 893097"/>
                <a:gd name="connsiteX0-383" fmla="*/ 1829732 w 1829732"/>
                <a:gd name="connsiteY0-384" fmla="*/ 549707 h 893097"/>
                <a:gd name="connsiteX1-385" fmla="*/ 1819467 w 1829732"/>
                <a:gd name="connsiteY1-386" fmla="*/ 463283 h 893097"/>
                <a:gd name="connsiteX2-387" fmla="*/ 1543239 w 1829732"/>
                <a:gd name="connsiteY2-388" fmla="*/ 144027 h 893097"/>
                <a:gd name="connsiteX3-389" fmla="*/ 1169386 w 1829732"/>
                <a:gd name="connsiteY3-390" fmla="*/ 112041 h 893097"/>
                <a:gd name="connsiteX4-391" fmla="*/ 496198 w 1829732"/>
                <a:gd name="connsiteY4-392" fmla="*/ 460360 h 893097"/>
                <a:gd name="connsiteX5-393" fmla="*/ 196321 w 1829732"/>
                <a:gd name="connsiteY5-394" fmla="*/ 658584 h 893097"/>
                <a:gd name="connsiteX6-395" fmla="*/ 114477 w 1829732"/>
                <a:gd name="connsiteY6-396" fmla="*/ 854819 h 893097"/>
                <a:gd name="connsiteX7" fmla="*/ 1829732 w 1829732"/>
                <a:gd name="connsiteY7" fmla="*/ 549707 h 893097"/>
                <a:gd name="connsiteX0-397" fmla="*/ 1829732 w 1829732"/>
                <a:gd name="connsiteY0-398" fmla="*/ 549707 h 893097"/>
                <a:gd name="connsiteX1-399" fmla="*/ 1819467 w 1829732"/>
                <a:gd name="connsiteY1-400" fmla="*/ 463283 h 893097"/>
                <a:gd name="connsiteX2-401" fmla="*/ 1543239 w 1829732"/>
                <a:gd name="connsiteY2-402" fmla="*/ 144027 h 893097"/>
                <a:gd name="connsiteX3-403" fmla="*/ 1169386 w 1829732"/>
                <a:gd name="connsiteY3-404" fmla="*/ 112041 h 893097"/>
                <a:gd name="connsiteX4-405" fmla="*/ 719835 w 1829732"/>
                <a:gd name="connsiteY4-406" fmla="*/ 333294 h 893097"/>
                <a:gd name="connsiteX5-407" fmla="*/ 496198 w 1829732"/>
                <a:gd name="connsiteY5-408" fmla="*/ 460360 h 893097"/>
                <a:gd name="connsiteX6-409" fmla="*/ 196321 w 1829732"/>
                <a:gd name="connsiteY6-410" fmla="*/ 658584 h 893097"/>
                <a:gd name="connsiteX7-411" fmla="*/ 114477 w 1829732"/>
                <a:gd name="connsiteY7-412" fmla="*/ 854819 h 893097"/>
                <a:gd name="connsiteX8" fmla="*/ 1829732 w 1829732"/>
                <a:gd name="connsiteY8" fmla="*/ 549707 h 893097"/>
                <a:gd name="connsiteX0-413" fmla="*/ 2137884 w 2137884"/>
                <a:gd name="connsiteY0-414" fmla="*/ 549707 h 893097"/>
                <a:gd name="connsiteX1-415" fmla="*/ 2127619 w 2137884"/>
                <a:gd name="connsiteY1-416" fmla="*/ 463283 h 893097"/>
                <a:gd name="connsiteX2-417" fmla="*/ 1851391 w 2137884"/>
                <a:gd name="connsiteY2-418" fmla="*/ 144027 h 893097"/>
                <a:gd name="connsiteX3-419" fmla="*/ 1477538 w 2137884"/>
                <a:gd name="connsiteY3-420" fmla="*/ 112041 h 893097"/>
                <a:gd name="connsiteX4-421" fmla="*/ 1027987 w 2137884"/>
                <a:gd name="connsiteY4-422" fmla="*/ 333294 h 893097"/>
                <a:gd name="connsiteX5-423" fmla="*/ 804350 w 2137884"/>
                <a:gd name="connsiteY5-424" fmla="*/ 460360 h 893097"/>
                <a:gd name="connsiteX6-425" fmla="*/ 11778 w 2137884"/>
                <a:gd name="connsiteY6-426" fmla="*/ 811144 h 893097"/>
                <a:gd name="connsiteX7-427" fmla="*/ 422629 w 2137884"/>
                <a:gd name="connsiteY7-428" fmla="*/ 854819 h 893097"/>
                <a:gd name="connsiteX8-429" fmla="*/ 2137884 w 2137884"/>
                <a:gd name="connsiteY8-430" fmla="*/ 549707 h 893097"/>
                <a:gd name="connsiteX0-431" fmla="*/ 2342858 w 2342858"/>
                <a:gd name="connsiteY0-432" fmla="*/ 549707 h 893097"/>
                <a:gd name="connsiteX1-433" fmla="*/ 2332593 w 2342858"/>
                <a:gd name="connsiteY1-434" fmla="*/ 463283 h 893097"/>
                <a:gd name="connsiteX2-435" fmla="*/ 2056365 w 2342858"/>
                <a:gd name="connsiteY2-436" fmla="*/ 144027 h 893097"/>
                <a:gd name="connsiteX3-437" fmla="*/ 1682512 w 2342858"/>
                <a:gd name="connsiteY3-438" fmla="*/ 112041 h 893097"/>
                <a:gd name="connsiteX4-439" fmla="*/ 1232961 w 2342858"/>
                <a:gd name="connsiteY4-440" fmla="*/ 333294 h 893097"/>
                <a:gd name="connsiteX5-441" fmla="*/ 13930 w 2342858"/>
                <a:gd name="connsiteY5-442" fmla="*/ 757978 h 893097"/>
                <a:gd name="connsiteX6-443" fmla="*/ 216752 w 2342858"/>
                <a:gd name="connsiteY6-444" fmla="*/ 811144 h 893097"/>
                <a:gd name="connsiteX7-445" fmla="*/ 627603 w 2342858"/>
                <a:gd name="connsiteY7-446" fmla="*/ 854819 h 893097"/>
                <a:gd name="connsiteX8-447" fmla="*/ 2342858 w 2342858"/>
                <a:gd name="connsiteY8-448" fmla="*/ 549707 h 893097"/>
                <a:gd name="connsiteX0-449" fmla="*/ 2543256 w 2543256"/>
                <a:gd name="connsiteY0-450" fmla="*/ 549707 h 893097"/>
                <a:gd name="connsiteX1-451" fmla="*/ 2532991 w 2543256"/>
                <a:gd name="connsiteY1-452" fmla="*/ 463283 h 893097"/>
                <a:gd name="connsiteX2-453" fmla="*/ 2256763 w 2543256"/>
                <a:gd name="connsiteY2-454" fmla="*/ 144027 h 893097"/>
                <a:gd name="connsiteX3-455" fmla="*/ 1882910 w 2543256"/>
                <a:gd name="connsiteY3-456" fmla="*/ 112041 h 893097"/>
                <a:gd name="connsiteX4-457" fmla="*/ 20300 w 2543256"/>
                <a:gd name="connsiteY4-458" fmla="*/ 605902 h 893097"/>
                <a:gd name="connsiteX5-459" fmla="*/ 214328 w 2543256"/>
                <a:gd name="connsiteY5-460" fmla="*/ 757978 h 893097"/>
                <a:gd name="connsiteX6-461" fmla="*/ 417150 w 2543256"/>
                <a:gd name="connsiteY6-462" fmla="*/ 811144 h 893097"/>
                <a:gd name="connsiteX7-463" fmla="*/ 828001 w 2543256"/>
                <a:gd name="connsiteY7-464" fmla="*/ 854819 h 893097"/>
                <a:gd name="connsiteX8-465" fmla="*/ 2543256 w 2543256"/>
                <a:gd name="connsiteY8-466" fmla="*/ 549707 h 893097"/>
                <a:gd name="connsiteX0-467" fmla="*/ 2543256 w 2543256"/>
                <a:gd name="connsiteY0-468" fmla="*/ 549707 h 866311"/>
                <a:gd name="connsiteX1-469" fmla="*/ 2532991 w 2543256"/>
                <a:gd name="connsiteY1-470" fmla="*/ 463283 h 866311"/>
                <a:gd name="connsiteX2-471" fmla="*/ 2256763 w 2543256"/>
                <a:gd name="connsiteY2-472" fmla="*/ 144027 h 866311"/>
                <a:gd name="connsiteX3-473" fmla="*/ 1882910 w 2543256"/>
                <a:gd name="connsiteY3-474" fmla="*/ 112041 h 866311"/>
                <a:gd name="connsiteX4-475" fmla="*/ 20300 w 2543256"/>
                <a:gd name="connsiteY4-476" fmla="*/ 605902 h 866311"/>
                <a:gd name="connsiteX5-477" fmla="*/ 214328 w 2543256"/>
                <a:gd name="connsiteY5-478" fmla="*/ 757978 h 866311"/>
                <a:gd name="connsiteX6-479" fmla="*/ 417150 w 2543256"/>
                <a:gd name="connsiteY6-480" fmla="*/ 811144 h 866311"/>
                <a:gd name="connsiteX7-481" fmla="*/ 828001 w 2543256"/>
                <a:gd name="connsiteY7-482" fmla="*/ 854819 h 866311"/>
                <a:gd name="connsiteX8-483" fmla="*/ 2543256 w 2543256"/>
                <a:gd name="connsiteY8-484" fmla="*/ 549707 h 866311"/>
                <a:gd name="connsiteX0-485" fmla="*/ 2543256 w 2543256"/>
                <a:gd name="connsiteY0-486" fmla="*/ 549707 h 866311"/>
                <a:gd name="connsiteX1-487" fmla="*/ 2532991 w 2543256"/>
                <a:gd name="connsiteY1-488" fmla="*/ 463283 h 866311"/>
                <a:gd name="connsiteX2-489" fmla="*/ 2256763 w 2543256"/>
                <a:gd name="connsiteY2-490" fmla="*/ 144027 h 866311"/>
                <a:gd name="connsiteX3-491" fmla="*/ 1882910 w 2543256"/>
                <a:gd name="connsiteY3-492" fmla="*/ 112041 h 866311"/>
                <a:gd name="connsiteX4-493" fmla="*/ 20300 w 2543256"/>
                <a:gd name="connsiteY4-494" fmla="*/ 605902 h 866311"/>
                <a:gd name="connsiteX5-495" fmla="*/ 214328 w 2543256"/>
                <a:gd name="connsiteY5-496" fmla="*/ 757978 h 866311"/>
                <a:gd name="connsiteX6-497" fmla="*/ 417150 w 2543256"/>
                <a:gd name="connsiteY6-498" fmla="*/ 811144 h 866311"/>
                <a:gd name="connsiteX7-499" fmla="*/ 828001 w 2543256"/>
                <a:gd name="connsiteY7-500" fmla="*/ 854819 h 866311"/>
                <a:gd name="connsiteX8-501" fmla="*/ 2543256 w 2543256"/>
                <a:gd name="connsiteY8-502" fmla="*/ 549707 h 866311"/>
                <a:gd name="connsiteX0-503" fmla="*/ 2543256 w 2543256"/>
                <a:gd name="connsiteY0-504" fmla="*/ 549707 h 866311"/>
                <a:gd name="connsiteX1-505" fmla="*/ 2532991 w 2543256"/>
                <a:gd name="connsiteY1-506" fmla="*/ 463283 h 866311"/>
                <a:gd name="connsiteX2-507" fmla="*/ 2256763 w 2543256"/>
                <a:gd name="connsiteY2-508" fmla="*/ 144027 h 866311"/>
                <a:gd name="connsiteX3-509" fmla="*/ 1882910 w 2543256"/>
                <a:gd name="connsiteY3-510" fmla="*/ 112041 h 866311"/>
                <a:gd name="connsiteX4-511" fmla="*/ 20300 w 2543256"/>
                <a:gd name="connsiteY4-512" fmla="*/ 605902 h 866311"/>
                <a:gd name="connsiteX5-513" fmla="*/ 214328 w 2543256"/>
                <a:gd name="connsiteY5-514" fmla="*/ 757978 h 866311"/>
                <a:gd name="connsiteX6-515" fmla="*/ 417150 w 2543256"/>
                <a:gd name="connsiteY6-516" fmla="*/ 811144 h 866311"/>
                <a:gd name="connsiteX7-517" fmla="*/ 828001 w 2543256"/>
                <a:gd name="connsiteY7-518" fmla="*/ 854819 h 866311"/>
                <a:gd name="connsiteX8-519" fmla="*/ 2543256 w 2543256"/>
                <a:gd name="connsiteY8-520" fmla="*/ 549707 h 866311"/>
                <a:gd name="connsiteX0-521" fmla="*/ 2543256 w 2543256"/>
                <a:gd name="connsiteY0-522" fmla="*/ 549707 h 873659"/>
                <a:gd name="connsiteX1-523" fmla="*/ 2532991 w 2543256"/>
                <a:gd name="connsiteY1-524" fmla="*/ 463283 h 873659"/>
                <a:gd name="connsiteX2-525" fmla="*/ 2256763 w 2543256"/>
                <a:gd name="connsiteY2-526" fmla="*/ 144027 h 873659"/>
                <a:gd name="connsiteX3-527" fmla="*/ 1882910 w 2543256"/>
                <a:gd name="connsiteY3-528" fmla="*/ 112041 h 873659"/>
                <a:gd name="connsiteX4-529" fmla="*/ 20300 w 2543256"/>
                <a:gd name="connsiteY4-530" fmla="*/ 605902 h 873659"/>
                <a:gd name="connsiteX5-531" fmla="*/ 214328 w 2543256"/>
                <a:gd name="connsiteY5-532" fmla="*/ 757978 h 873659"/>
                <a:gd name="connsiteX6-533" fmla="*/ 417150 w 2543256"/>
                <a:gd name="connsiteY6-534" fmla="*/ 811144 h 873659"/>
                <a:gd name="connsiteX7-535" fmla="*/ 800490 w 2543256"/>
                <a:gd name="connsiteY7-536" fmla="*/ 864823 h 873659"/>
                <a:gd name="connsiteX8-537" fmla="*/ 2543256 w 2543256"/>
                <a:gd name="connsiteY8-538" fmla="*/ 549707 h 873659"/>
                <a:gd name="connsiteX0-539" fmla="*/ 2543256 w 2543256"/>
                <a:gd name="connsiteY0-540" fmla="*/ 549707 h 864823"/>
                <a:gd name="connsiteX1-541" fmla="*/ 2532991 w 2543256"/>
                <a:gd name="connsiteY1-542" fmla="*/ 463283 h 864823"/>
                <a:gd name="connsiteX2-543" fmla="*/ 2256763 w 2543256"/>
                <a:gd name="connsiteY2-544" fmla="*/ 144027 h 864823"/>
                <a:gd name="connsiteX3-545" fmla="*/ 1882910 w 2543256"/>
                <a:gd name="connsiteY3-546" fmla="*/ 112041 h 864823"/>
                <a:gd name="connsiteX4-547" fmla="*/ 20300 w 2543256"/>
                <a:gd name="connsiteY4-548" fmla="*/ 605902 h 864823"/>
                <a:gd name="connsiteX5-549" fmla="*/ 214328 w 2543256"/>
                <a:gd name="connsiteY5-550" fmla="*/ 757978 h 864823"/>
                <a:gd name="connsiteX6-551" fmla="*/ 417150 w 2543256"/>
                <a:gd name="connsiteY6-552" fmla="*/ 811144 h 864823"/>
                <a:gd name="connsiteX7-553" fmla="*/ 800490 w 2543256"/>
                <a:gd name="connsiteY7-554" fmla="*/ 864823 h 864823"/>
                <a:gd name="connsiteX8-555" fmla="*/ 2543256 w 2543256"/>
                <a:gd name="connsiteY8-556" fmla="*/ 549707 h 864823"/>
                <a:gd name="connsiteX0-557" fmla="*/ 2543256 w 2543256"/>
                <a:gd name="connsiteY0-558" fmla="*/ 549707 h 866136"/>
                <a:gd name="connsiteX1-559" fmla="*/ 2532991 w 2543256"/>
                <a:gd name="connsiteY1-560" fmla="*/ 463283 h 866136"/>
                <a:gd name="connsiteX2-561" fmla="*/ 2256763 w 2543256"/>
                <a:gd name="connsiteY2-562" fmla="*/ 144027 h 866136"/>
                <a:gd name="connsiteX3-563" fmla="*/ 1882910 w 2543256"/>
                <a:gd name="connsiteY3-564" fmla="*/ 112041 h 866136"/>
                <a:gd name="connsiteX4-565" fmla="*/ 20300 w 2543256"/>
                <a:gd name="connsiteY4-566" fmla="*/ 605902 h 866136"/>
                <a:gd name="connsiteX5-567" fmla="*/ 214328 w 2543256"/>
                <a:gd name="connsiteY5-568" fmla="*/ 757978 h 866136"/>
                <a:gd name="connsiteX6-569" fmla="*/ 417150 w 2543256"/>
                <a:gd name="connsiteY6-570" fmla="*/ 811144 h 866136"/>
                <a:gd name="connsiteX7-571" fmla="*/ 780795 w 2543256"/>
                <a:gd name="connsiteY7-572" fmla="*/ 866136 h 866136"/>
                <a:gd name="connsiteX8-573" fmla="*/ 2543256 w 2543256"/>
                <a:gd name="connsiteY8-574" fmla="*/ 549707 h 866136"/>
                <a:gd name="connsiteX0-575" fmla="*/ 2543256 w 2543256"/>
                <a:gd name="connsiteY0-576" fmla="*/ 549707 h 866136"/>
                <a:gd name="connsiteX1-577" fmla="*/ 2532991 w 2543256"/>
                <a:gd name="connsiteY1-578" fmla="*/ 463283 h 866136"/>
                <a:gd name="connsiteX2-579" fmla="*/ 2256763 w 2543256"/>
                <a:gd name="connsiteY2-580" fmla="*/ 144027 h 866136"/>
                <a:gd name="connsiteX3-581" fmla="*/ 1882910 w 2543256"/>
                <a:gd name="connsiteY3-582" fmla="*/ 112041 h 866136"/>
                <a:gd name="connsiteX4-583" fmla="*/ 20300 w 2543256"/>
                <a:gd name="connsiteY4-584" fmla="*/ 605902 h 866136"/>
                <a:gd name="connsiteX5-585" fmla="*/ 214328 w 2543256"/>
                <a:gd name="connsiteY5-586" fmla="*/ 757978 h 866136"/>
                <a:gd name="connsiteX6-587" fmla="*/ 417150 w 2543256"/>
                <a:gd name="connsiteY6-588" fmla="*/ 811144 h 866136"/>
                <a:gd name="connsiteX7-589" fmla="*/ 780795 w 2543256"/>
                <a:gd name="connsiteY7-590" fmla="*/ 866136 h 866136"/>
                <a:gd name="connsiteX8-591" fmla="*/ 2543256 w 2543256"/>
                <a:gd name="connsiteY8-592" fmla="*/ 549707 h 866136"/>
                <a:gd name="connsiteX0-593" fmla="*/ 2543256 w 2543256"/>
                <a:gd name="connsiteY0-594" fmla="*/ 549707 h 866136"/>
                <a:gd name="connsiteX1-595" fmla="*/ 2532991 w 2543256"/>
                <a:gd name="connsiteY1-596" fmla="*/ 463283 h 866136"/>
                <a:gd name="connsiteX2-597" fmla="*/ 2256763 w 2543256"/>
                <a:gd name="connsiteY2-598" fmla="*/ 144027 h 866136"/>
                <a:gd name="connsiteX3-599" fmla="*/ 1882910 w 2543256"/>
                <a:gd name="connsiteY3-600" fmla="*/ 112041 h 866136"/>
                <a:gd name="connsiteX4-601" fmla="*/ 20300 w 2543256"/>
                <a:gd name="connsiteY4-602" fmla="*/ 605902 h 866136"/>
                <a:gd name="connsiteX5-603" fmla="*/ 214328 w 2543256"/>
                <a:gd name="connsiteY5-604" fmla="*/ 757978 h 866136"/>
                <a:gd name="connsiteX6-605" fmla="*/ 417150 w 2543256"/>
                <a:gd name="connsiteY6-606" fmla="*/ 811144 h 866136"/>
                <a:gd name="connsiteX7-607" fmla="*/ 780795 w 2543256"/>
                <a:gd name="connsiteY7-608" fmla="*/ 866136 h 866136"/>
                <a:gd name="connsiteX8-609" fmla="*/ 2543256 w 2543256"/>
                <a:gd name="connsiteY8-610" fmla="*/ 549707 h 866136"/>
                <a:gd name="connsiteX0-611" fmla="*/ 2543256 w 2543256"/>
                <a:gd name="connsiteY0-612" fmla="*/ 549707 h 866136"/>
                <a:gd name="connsiteX1-613" fmla="*/ 2532991 w 2543256"/>
                <a:gd name="connsiteY1-614" fmla="*/ 463283 h 866136"/>
                <a:gd name="connsiteX2-615" fmla="*/ 2256763 w 2543256"/>
                <a:gd name="connsiteY2-616" fmla="*/ 144027 h 866136"/>
                <a:gd name="connsiteX3-617" fmla="*/ 1882910 w 2543256"/>
                <a:gd name="connsiteY3-618" fmla="*/ 112041 h 866136"/>
                <a:gd name="connsiteX4-619" fmla="*/ 20300 w 2543256"/>
                <a:gd name="connsiteY4-620" fmla="*/ 605902 h 866136"/>
                <a:gd name="connsiteX5-621" fmla="*/ 214328 w 2543256"/>
                <a:gd name="connsiteY5-622" fmla="*/ 757978 h 866136"/>
                <a:gd name="connsiteX6-623" fmla="*/ 417150 w 2543256"/>
                <a:gd name="connsiteY6-624" fmla="*/ 811144 h 866136"/>
                <a:gd name="connsiteX7-625" fmla="*/ 780795 w 2543256"/>
                <a:gd name="connsiteY7-626" fmla="*/ 866136 h 866136"/>
                <a:gd name="connsiteX8-627" fmla="*/ 2543256 w 2543256"/>
                <a:gd name="connsiteY8-628" fmla="*/ 549707 h 866136"/>
                <a:gd name="connsiteX0-629" fmla="*/ 2543256 w 2543256"/>
                <a:gd name="connsiteY0-630" fmla="*/ 549707 h 866136"/>
                <a:gd name="connsiteX1-631" fmla="*/ 2532991 w 2543256"/>
                <a:gd name="connsiteY1-632" fmla="*/ 463283 h 866136"/>
                <a:gd name="connsiteX2-633" fmla="*/ 2256763 w 2543256"/>
                <a:gd name="connsiteY2-634" fmla="*/ 144027 h 866136"/>
                <a:gd name="connsiteX3-635" fmla="*/ 1882910 w 2543256"/>
                <a:gd name="connsiteY3-636" fmla="*/ 112041 h 866136"/>
                <a:gd name="connsiteX4-637" fmla="*/ 20300 w 2543256"/>
                <a:gd name="connsiteY4-638" fmla="*/ 605902 h 866136"/>
                <a:gd name="connsiteX5-639" fmla="*/ 214328 w 2543256"/>
                <a:gd name="connsiteY5-640" fmla="*/ 757978 h 866136"/>
                <a:gd name="connsiteX6-641" fmla="*/ 417150 w 2543256"/>
                <a:gd name="connsiteY6-642" fmla="*/ 811144 h 866136"/>
                <a:gd name="connsiteX7-643" fmla="*/ 780795 w 2543256"/>
                <a:gd name="connsiteY7-644" fmla="*/ 866136 h 866136"/>
                <a:gd name="connsiteX8-645" fmla="*/ 2543256 w 2543256"/>
                <a:gd name="connsiteY8-646" fmla="*/ 549707 h 866136"/>
                <a:gd name="connsiteX0-647" fmla="*/ 2543256 w 2543256"/>
                <a:gd name="connsiteY0-648" fmla="*/ 549707 h 866136"/>
                <a:gd name="connsiteX1-649" fmla="*/ 2532991 w 2543256"/>
                <a:gd name="connsiteY1-650" fmla="*/ 463283 h 866136"/>
                <a:gd name="connsiteX2-651" fmla="*/ 2256763 w 2543256"/>
                <a:gd name="connsiteY2-652" fmla="*/ 144027 h 866136"/>
                <a:gd name="connsiteX3-653" fmla="*/ 1882910 w 2543256"/>
                <a:gd name="connsiteY3-654" fmla="*/ 112041 h 866136"/>
                <a:gd name="connsiteX4-655" fmla="*/ 20300 w 2543256"/>
                <a:gd name="connsiteY4-656" fmla="*/ 605902 h 866136"/>
                <a:gd name="connsiteX5-657" fmla="*/ 214328 w 2543256"/>
                <a:gd name="connsiteY5-658" fmla="*/ 757978 h 866136"/>
                <a:gd name="connsiteX6-659" fmla="*/ 417150 w 2543256"/>
                <a:gd name="connsiteY6-660" fmla="*/ 811144 h 866136"/>
                <a:gd name="connsiteX7-661" fmla="*/ 780795 w 2543256"/>
                <a:gd name="connsiteY7-662" fmla="*/ 866136 h 866136"/>
                <a:gd name="connsiteX8-663" fmla="*/ 2543256 w 2543256"/>
                <a:gd name="connsiteY8-664" fmla="*/ 549707 h 866136"/>
                <a:gd name="connsiteX0-665" fmla="*/ 2541215 w 2541215"/>
                <a:gd name="connsiteY0-666" fmla="*/ 549707 h 866136"/>
                <a:gd name="connsiteX1-667" fmla="*/ 2530950 w 2541215"/>
                <a:gd name="connsiteY1-668" fmla="*/ 463283 h 866136"/>
                <a:gd name="connsiteX2-669" fmla="*/ 2254722 w 2541215"/>
                <a:gd name="connsiteY2-670" fmla="*/ 144027 h 866136"/>
                <a:gd name="connsiteX3-671" fmla="*/ 1880869 w 2541215"/>
                <a:gd name="connsiteY3-672" fmla="*/ 112041 h 866136"/>
                <a:gd name="connsiteX4-673" fmla="*/ 18259 w 2541215"/>
                <a:gd name="connsiteY4-674" fmla="*/ 605902 h 866136"/>
                <a:gd name="connsiteX5-675" fmla="*/ 212287 w 2541215"/>
                <a:gd name="connsiteY5-676" fmla="*/ 757978 h 866136"/>
                <a:gd name="connsiteX6-677" fmla="*/ 415109 w 2541215"/>
                <a:gd name="connsiteY6-678" fmla="*/ 811144 h 866136"/>
                <a:gd name="connsiteX7-679" fmla="*/ 778754 w 2541215"/>
                <a:gd name="connsiteY7-680" fmla="*/ 866136 h 866136"/>
                <a:gd name="connsiteX8-681" fmla="*/ 2541215 w 2541215"/>
                <a:gd name="connsiteY8-682" fmla="*/ 549707 h 866136"/>
                <a:gd name="connsiteX0-683" fmla="*/ 2558963 w 2558963"/>
                <a:gd name="connsiteY0-684" fmla="*/ 549707 h 866136"/>
                <a:gd name="connsiteX1-685" fmla="*/ 2548698 w 2558963"/>
                <a:gd name="connsiteY1-686" fmla="*/ 463283 h 866136"/>
                <a:gd name="connsiteX2-687" fmla="*/ 2272470 w 2558963"/>
                <a:gd name="connsiteY2-688" fmla="*/ 144027 h 866136"/>
                <a:gd name="connsiteX3-689" fmla="*/ 1898617 w 2558963"/>
                <a:gd name="connsiteY3-690" fmla="*/ 112041 h 866136"/>
                <a:gd name="connsiteX4-691" fmla="*/ 17625 w 2558963"/>
                <a:gd name="connsiteY4-692" fmla="*/ 634788 h 866136"/>
                <a:gd name="connsiteX5-693" fmla="*/ 230035 w 2558963"/>
                <a:gd name="connsiteY5-694" fmla="*/ 757978 h 866136"/>
                <a:gd name="connsiteX6-695" fmla="*/ 432857 w 2558963"/>
                <a:gd name="connsiteY6-696" fmla="*/ 811144 h 866136"/>
                <a:gd name="connsiteX7-697" fmla="*/ 796502 w 2558963"/>
                <a:gd name="connsiteY7-698" fmla="*/ 866136 h 866136"/>
                <a:gd name="connsiteX8-699" fmla="*/ 2558963 w 2558963"/>
                <a:gd name="connsiteY8-700" fmla="*/ 549707 h 866136"/>
                <a:gd name="connsiteX0-701" fmla="*/ 2541472 w 2541472"/>
                <a:gd name="connsiteY0-702" fmla="*/ 549707 h 866136"/>
                <a:gd name="connsiteX1-703" fmla="*/ 2531207 w 2541472"/>
                <a:gd name="connsiteY1-704" fmla="*/ 463283 h 866136"/>
                <a:gd name="connsiteX2-705" fmla="*/ 2254979 w 2541472"/>
                <a:gd name="connsiteY2-706" fmla="*/ 144027 h 866136"/>
                <a:gd name="connsiteX3-707" fmla="*/ 1881126 w 2541472"/>
                <a:gd name="connsiteY3-708" fmla="*/ 112041 h 866136"/>
                <a:gd name="connsiteX4-709" fmla="*/ 134 w 2541472"/>
                <a:gd name="connsiteY4-710" fmla="*/ 634788 h 866136"/>
                <a:gd name="connsiteX5-711" fmla="*/ 212544 w 2541472"/>
                <a:gd name="connsiteY5-712" fmla="*/ 757978 h 866136"/>
                <a:gd name="connsiteX6-713" fmla="*/ 415366 w 2541472"/>
                <a:gd name="connsiteY6-714" fmla="*/ 811144 h 866136"/>
                <a:gd name="connsiteX7-715" fmla="*/ 779011 w 2541472"/>
                <a:gd name="connsiteY7-716" fmla="*/ 866136 h 866136"/>
                <a:gd name="connsiteX8-717" fmla="*/ 2541472 w 2541472"/>
                <a:gd name="connsiteY8-718" fmla="*/ 549707 h 866136"/>
                <a:gd name="connsiteX0-719" fmla="*/ 2546723 w 2546723"/>
                <a:gd name="connsiteY0-720" fmla="*/ 549707 h 866136"/>
                <a:gd name="connsiteX1-721" fmla="*/ 2536458 w 2546723"/>
                <a:gd name="connsiteY1-722" fmla="*/ 463283 h 866136"/>
                <a:gd name="connsiteX2-723" fmla="*/ 2260230 w 2546723"/>
                <a:gd name="connsiteY2-724" fmla="*/ 144027 h 866136"/>
                <a:gd name="connsiteX3-725" fmla="*/ 1886377 w 2546723"/>
                <a:gd name="connsiteY3-726" fmla="*/ 112041 h 866136"/>
                <a:gd name="connsiteX4-727" fmla="*/ 133 w 2546723"/>
                <a:gd name="connsiteY4-728" fmla="*/ 637414 h 866136"/>
                <a:gd name="connsiteX5-729" fmla="*/ 217795 w 2546723"/>
                <a:gd name="connsiteY5-730" fmla="*/ 757978 h 866136"/>
                <a:gd name="connsiteX6-731" fmla="*/ 420617 w 2546723"/>
                <a:gd name="connsiteY6-732" fmla="*/ 811144 h 866136"/>
                <a:gd name="connsiteX7-733" fmla="*/ 784262 w 2546723"/>
                <a:gd name="connsiteY7-734" fmla="*/ 866136 h 866136"/>
                <a:gd name="connsiteX8-735" fmla="*/ 2546723 w 2546723"/>
                <a:gd name="connsiteY8-736" fmla="*/ 549707 h 866136"/>
                <a:gd name="connsiteX0-737" fmla="*/ 2546955 w 2546955"/>
                <a:gd name="connsiteY0-738" fmla="*/ 549707 h 866136"/>
                <a:gd name="connsiteX1-739" fmla="*/ 2536690 w 2546955"/>
                <a:gd name="connsiteY1-740" fmla="*/ 463283 h 866136"/>
                <a:gd name="connsiteX2-741" fmla="*/ 2260462 w 2546955"/>
                <a:gd name="connsiteY2-742" fmla="*/ 144027 h 866136"/>
                <a:gd name="connsiteX3-743" fmla="*/ 1886609 w 2546955"/>
                <a:gd name="connsiteY3-744" fmla="*/ 112041 h 866136"/>
                <a:gd name="connsiteX4-745" fmla="*/ 365 w 2546955"/>
                <a:gd name="connsiteY4-746" fmla="*/ 637414 h 866136"/>
                <a:gd name="connsiteX5-747" fmla="*/ 218027 w 2546955"/>
                <a:gd name="connsiteY5-748" fmla="*/ 757978 h 866136"/>
                <a:gd name="connsiteX6-749" fmla="*/ 420849 w 2546955"/>
                <a:gd name="connsiteY6-750" fmla="*/ 811144 h 866136"/>
                <a:gd name="connsiteX7-751" fmla="*/ 784494 w 2546955"/>
                <a:gd name="connsiteY7-752" fmla="*/ 866136 h 866136"/>
                <a:gd name="connsiteX8-753" fmla="*/ 2546955 w 2546955"/>
                <a:gd name="connsiteY8-754" fmla="*/ 549707 h 866136"/>
                <a:gd name="connsiteX0-755" fmla="*/ 2546955 w 2546955"/>
                <a:gd name="connsiteY0-756" fmla="*/ 549707 h 866136"/>
                <a:gd name="connsiteX1-757" fmla="*/ 2536690 w 2546955"/>
                <a:gd name="connsiteY1-758" fmla="*/ 463283 h 866136"/>
                <a:gd name="connsiteX2-759" fmla="*/ 2260462 w 2546955"/>
                <a:gd name="connsiteY2-760" fmla="*/ 144027 h 866136"/>
                <a:gd name="connsiteX3-761" fmla="*/ 1886609 w 2546955"/>
                <a:gd name="connsiteY3-762" fmla="*/ 112041 h 866136"/>
                <a:gd name="connsiteX4-763" fmla="*/ 365 w 2546955"/>
                <a:gd name="connsiteY4-764" fmla="*/ 637414 h 866136"/>
                <a:gd name="connsiteX5-765" fmla="*/ 218027 w 2546955"/>
                <a:gd name="connsiteY5-766" fmla="*/ 757978 h 866136"/>
                <a:gd name="connsiteX6-767" fmla="*/ 420849 w 2546955"/>
                <a:gd name="connsiteY6-768" fmla="*/ 811144 h 866136"/>
                <a:gd name="connsiteX7-769" fmla="*/ 784494 w 2546955"/>
                <a:gd name="connsiteY7-770" fmla="*/ 866136 h 866136"/>
                <a:gd name="connsiteX8-771" fmla="*/ 2546955 w 2546955"/>
                <a:gd name="connsiteY8-772" fmla="*/ 549707 h 866136"/>
                <a:gd name="connsiteX0-773" fmla="*/ 2546596 w 2546596"/>
                <a:gd name="connsiteY0-774" fmla="*/ 645758 h 962187"/>
                <a:gd name="connsiteX1-775" fmla="*/ 2536331 w 2546596"/>
                <a:gd name="connsiteY1-776" fmla="*/ 559334 h 962187"/>
                <a:gd name="connsiteX2-777" fmla="*/ 2260103 w 2546596"/>
                <a:gd name="connsiteY2-778" fmla="*/ 240078 h 962187"/>
                <a:gd name="connsiteX3-779" fmla="*/ 1886250 w 2546596"/>
                <a:gd name="connsiteY3-780" fmla="*/ 208092 h 962187"/>
                <a:gd name="connsiteX4-781" fmla="*/ 6 w 2546596"/>
                <a:gd name="connsiteY4-782" fmla="*/ 733465 h 962187"/>
                <a:gd name="connsiteX5-783" fmla="*/ 217668 w 2546596"/>
                <a:gd name="connsiteY5-784" fmla="*/ 854029 h 962187"/>
                <a:gd name="connsiteX6-785" fmla="*/ 420490 w 2546596"/>
                <a:gd name="connsiteY6-786" fmla="*/ 907195 h 962187"/>
                <a:gd name="connsiteX7-787" fmla="*/ 784135 w 2546596"/>
                <a:gd name="connsiteY7-788" fmla="*/ 962187 h 962187"/>
                <a:gd name="connsiteX8-789" fmla="*/ 2546596 w 2546596"/>
                <a:gd name="connsiteY8-790" fmla="*/ 645758 h 962187"/>
                <a:gd name="connsiteX0-791" fmla="*/ 2546596 w 2546596"/>
                <a:gd name="connsiteY0-792" fmla="*/ 645758 h 962187"/>
                <a:gd name="connsiteX1-793" fmla="*/ 2536331 w 2546596"/>
                <a:gd name="connsiteY1-794" fmla="*/ 559334 h 962187"/>
                <a:gd name="connsiteX2-795" fmla="*/ 2260103 w 2546596"/>
                <a:gd name="connsiteY2-796" fmla="*/ 240078 h 962187"/>
                <a:gd name="connsiteX3-797" fmla="*/ 1886250 w 2546596"/>
                <a:gd name="connsiteY3-798" fmla="*/ 208092 h 962187"/>
                <a:gd name="connsiteX4-799" fmla="*/ 6 w 2546596"/>
                <a:gd name="connsiteY4-800" fmla="*/ 733465 h 962187"/>
                <a:gd name="connsiteX5-801" fmla="*/ 217668 w 2546596"/>
                <a:gd name="connsiteY5-802" fmla="*/ 854029 h 962187"/>
                <a:gd name="connsiteX6-803" fmla="*/ 420490 w 2546596"/>
                <a:gd name="connsiteY6-804" fmla="*/ 907195 h 962187"/>
                <a:gd name="connsiteX7-805" fmla="*/ 784135 w 2546596"/>
                <a:gd name="connsiteY7-806" fmla="*/ 962187 h 962187"/>
                <a:gd name="connsiteX8-807" fmla="*/ 2546596 w 2546596"/>
                <a:gd name="connsiteY8-808" fmla="*/ 645758 h 962187"/>
                <a:gd name="connsiteX0-809" fmla="*/ 2546596 w 2546596"/>
                <a:gd name="connsiteY0-810" fmla="*/ 993646 h 1310075"/>
                <a:gd name="connsiteX1-811" fmla="*/ 2536331 w 2546596"/>
                <a:gd name="connsiteY1-812" fmla="*/ 907222 h 1310075"/>
                <a:gd name="connsiteX2-813" fmla="*/ 1586651 w 2546596"/>
                <a:gd name="connsiteY2-814" fmla="*/ 56829 h 1310075"/>
                <a:gd name="connsiteX3-815" fmla="*/ 1886250 w 2546596"/>
                <a:gd name="connsiteY3-816" fmla="*/ 555980 h 1310075"/>
                <a:gd name="connsiteX4-817" fmla="*/ 6 w 2546596"/>
                <a:gd name="connsiteY4-818" fmla="*/ 1081353 h 1310075"/>
                <a:gd name="connsiteX5-819" fmla="*/ 217668 w 2546596"/>
                <a:gd name="connsiteY5-820" fmla="*/ 1201917 h 1310075"/>
                <a:gd name="connsiteX6-821" fmla="*/ 420490 w 2546596"/>
                <a:gd name="connsiteY6-822" fmla="*/ 1255083 h 1310075"/>
                <a:gd name="connsiteX7-823" fmla="*/ 784135 w 2546596"/>
                <a:gd name="connsiteY7-824" fmla="*/ 1310075 h 1310075"/>
                <a:gd name="connsiteX8-825" fmla="*/ 2546596 w 2546596"/>
                <a:gd name="connsiteY8-826" fmla="*/ 993646 h 1310075"/>
                <a:gd name="connsiteX0-827" fmla="*/ 2566086 w 2566086"/>
                <a:gd name="connsiteY0-828" fmla="*/ 1034749 h 1351178"/>
                <a:gd name="connsiteX1-829" fmla="*/ 2555821 w 2566086"/>
                <a:gd name="connsiteY1-830" fmla="*/ 948325 h 1351178"/>
                <a:gd name="connsiteX2-831" fmla="*/ 1606141 w 2566086"/>
                <a:gd name="connsiteY2-832" fmla="*/ 97932 h 1351178"/>
                <a:gd name="connsiteX3-833" fmla="*/ 932411 w 2566086"/>
                <a:gd name="connsiteY3-834" fmla="*/ 233673 h 1351178"/>
                <a:gd name="connsiteX4-835" fmla="*/ 19496 w 2566086"/>
                <a:gd name="connsiteY4-836" fmla="*/ 1122456 h 1351178"/>
                <a:gd name="connsiteX5-837" fmla="*/ 237158 w 2566086"/>
                <a:gd name="connsiteY5-838" fmla="*/ 1243020 h 1351178"/>
                <a:gd name="connsiteX6-839" fmla="*/ 439980 w 2566086"/>
                <a:gd name="connsiteY6-840" fmla="*/ 1296186 h 1351178"/>
                <a:gd name="connsiteX7-841" fmla="*/ 803625 w 2566086"/>
                <a:gd name="connsiteY7-842" fmla="*/ 1351178 h 1351178"/>
                <a:gd name="connsiteX8-843" fmla="*/ 2566086 w 2566086"/>
                <a:gd name="connsiteY8-844" fmla="*/ 1034749 h 1351178"/>
                <a:gd name="connsiteX0-845" fmla="*/ 2566086 w 2566086"/>
                <a:gd name="connsiteY0-846" fmla="*/ 1029458 h 1345887"/>
                <a:gd name="connsiteX1-847" fmla="*/ 2555821 w 2566086"/>
                <a:gd name="connsiteY1-848" fmla="*/ 943034 h 1345887"/>
                <a:gd name="connsiteX2-849" fmla="*/ 1274604 w 2566086"/>
                <a:gd name="connsiteY2-850" fmla="*/ 99206 h 1345887"/>
                <a:gd name="connsiteX3-851" fmla="*/ 932411 w 2566086"/>
                <a:gd name="connsiteY3-852" fmla="*/ 228382 h 1345887"/>
                <a:gd name="connsiteX4-853" fmla="*/ 19496 w 2566086"/>
                <a:gd name="connsiteY4-854" fmla="*/ 1117165 h 1345887"/>
                <a:gd name="connsiteX5-855" fmla="*/ 237158 w 2566086"/>
                <a:gd name="connsiteY5-856" fmla="*/ 1237729 h 1345887"/>
                <a:gd name="connsiteX6-857" fmla="*/ 439980 w 2566086"/>
                <a:gd name="connsiteY6-858" fmla="*/ 1290895 h 1345887"/>
                <a:gd name="connsiteX7-859" fmla="*/ 803625 w 2566086"/>
                <a:gd name="connsiteY7-860" fmla="*/ 1345887 h 1345887"/>
                <a:gd name="connsiteX8-861" fmla="*/ 2566086 w 2566086"/>
                <a:gd name="connsiteY8-862" fmla="*/ 1029458 h 1345887"/>
                <a:gd name="connsiteX0-863" fmla="*/ 2564021 w 2564021"/>
                <a:gd name="connsiteY0-864" fmla="*/ 1048476 h 1364905"/>
                <a:gd name="connsiteX1-865" fmla="*/ 2553756 w 2564021"/>
                <a:gd name="connsiteY1-866" fmla="*/ 962052 h 1364905"/>
                <a:gd name="connsiteX2-867" fmla="*/ 1272539 w 2564021"/>
                <a:gd name="connsiteY2-868" fmla="*/ 118224 h 1364905"/>
                <a:gd name="connsiteX3-869" fmla="*/ 884390 w 2564021"/>
                <a:gd name="connsiteY3-870" fmla="*/ 165336 h 1364905"/>
                <a:gd name="connsiteX4-871" fmla="*/ 17431 w 2564021"/>
                <a:gd name="connsiteY4-872" fmla="*/ 1136183 h 1364905"/>
                <a:gd name="connsiteX5-873" fmla="*/ 235093 w 2564021"/>
                <a:gd name="connsiteY5-874" fmla="*/ 1256747 h 1364905"/>
                <a:gd name="connsiteX6-875" fmla="*/ 437915 w 2564021"/>
                <a:gd name="connsiteY6-876" fmla="*/ 1309913 h 1364905"/>
                <a:gd name="connsiteX7-877" fmla="*/ 801560 w 2564021"/>
                <a:gd name="connsiteY7-878" fmla="*/ 1364905 h 1364905"/>
                <a:gd name="connsiteX8-879" fmla="*/ 2564021 w 2564021"/>
                <a:gd name="connsiteY8-880" fmla="*/ 1048476 h 1364905"/>
                <a:gd name="connsiteX0-881" fmla="*/ 2564021 w 2564021"/>
                <a:gd name="connsiteY0-882" fmla="*/ 1048476 h 1364905"/>
                <a:gd name="connsiteX1-883" fmla="*/ 2553756 w 2564021"/>
                <a:gd name="connsiteY1-884" fmla="*/ 962052 h 1364905"/>
                <a:gd name="connsiteX2-885" fmla="*/ 1272539 w 2564021"/>
                <a:gd name="connsiteY2-886" fmla="*/ 118224 h 1364905"/>
                <a:gd name="connsiteX3-887" fmla="*/ 884390 w 2564021"/>
                <a:gd name="connsiteY3-888" fmla="*/ 165336 h 1364905"/>
                <a:gd name="connsiteX4-889" fmla="*/ 17431 w 2564021"/>
                <a:gd name="connsiteY4-890" fmla="*/ 1136183 h 1364905"/>
                <a:gd name="connsiteX5-891" fmla="*/ 235093 w 2564021"/>
                <a:gd name="connsiteY5-892" fmla="*/ 1256747 h 1364905"/>
                <a:gd name="connsiteX6-893" fmla="*/ 437915 w 2564021"/>
                <a:gd name="connsiteY6-894" fmla="*/ 1309913 h 1364905"/>
                <a:gd name="connsiteX7-895" fmla="*/ 801560 w 2564021"/>
                <a:gd name="connsiteY7-896" fmla="*/ 1364905 h 1364905"/>
                <a:gd name="connsiteX8-897" fmla="*/ 2564021 w 2564021"/>
                <a:gd name="connsiteY8-898" fmla="*/ 1048476 h 1364905"/>
                <a:gd name="connsiteX0-899" fmla="*/ 2564021 w 2564021"/>
                <a:gd name="connsiteY0-900" fmla="*/ 1048476 h 1364905"/>
                <a:gd name="connsiteX1-901" fmla="*/ 2553756 w 2564021"/>
                <a:gd name="connsiteY1-902" fmla="*/ 962052 h 1364905"/>
                <a:gd name="connsiteX2-903" fmla="*/ 1272539 w 2564021"/>
                <a:gd name="connsiteY2-904" fmla="*/ 118224 h 1364905"/>
                <a:gd name="connsiteX3-905" fmla="*/ 884390 w 2564021"/>
                <a:gd name="connsiteY3-906" fmla="*/ 165336 h 1364905"/>
                <a:gd name="connsiteX4-907" fmla="*/ 17431 w 2564021"/>
                <a:gd name="connsiteY4-908" fmla="*/ 1136183 h 1364905"/>
                <a:gd name="connsiteX5-909" fmla="*/ 235093 w 2564021"/>
                <a:gd name="connsiteY5-910" fmla="*/ 1256747 h 1364905"/>
                <a:gd name="connsiteX6-911" fmla="*/ 437915 w 2564021"/>
                <a:gd name="connsiteY6-912" fmla="*/ 1309913 h 1364905"/>
                <a:gd name="connsiteX7-913" fmla="*/ 801560 w 2564021"/>
                <a:gd name="connsiteY7-914" fmla="*/ 1364905 h 1364905"/>
                <a:gd name="connsiteX8-915" fmla="*/ 2564021 w 2564021"/>
                <a:gd name="connsiteY8-916" fmla="*/ 1048476 h 1364905"/>
                <a:gd name="connsiteX0-917" fmla="*/ 2549521 w 2549521"/>
                <a:gd name="connsiteY0-918" fmla="*/ 1048476 h 1364905"/>
                <a:gd name="connsiteX1-919" fmla="*/ 2539256 w 2549521"/>
                <a:gd name="connsiteY1-920" fmla="*/ 962052 h 1364905"/>
                <a:gd name="connsiteX2-921" fmla="*/ 1258039 w 2549521"/>
                <a:gd name="connsiteY2-922" fmla="*/ 118224 h 1364905"/>
                <a:gd name="connsiteX3-923" fmla="*/ 869890 w 2549521"/>
                <a:gd name="connsiteY3-924" fmla="*/ 165336 h 1364905"/>
                <a:gd name="connsiteX4-925" fmla="*/ 2931 w 2549521"/>
                <a:gd name="connsiteY4-926" fmla="*/ 1136183 h 1364905"/>
                <a:gd name="connsiteX5-927" fmla="*/ 220593 w 2549521"/>
                <a:gd name="connsiteY5-928" fmla="*/ 1256747 h 1364905"/>
                <a:gd name="connsiteX6-929" fmla="*/ 423415 w 2549521"/>
                <a:gd name="connsiteY6-930" fmla="*/ 1309913 h 1364905"/>
                <a:gd name="connsiteX7-931" fmla="*/ 787060 w 2549521"/>
                <a:gd name="connsiteY7-932" fmla="*/ 1364905 h 1364905"/>
                <a:gd name="connsiteX8-933" fmla="*/ 2549521 w 2549521"/>
                <a:gd name="connsiteY8-934" fmla="*/ 1048476 h 1364905"/>
                <a:gd name="connsiteX0-935" fmla="*/ 2549521 w 2549521"/>
                <a:gd name="connsiteY0-936" fmla="*/ 1048476 h 1364905"/>
                <a:gd name="connsiteX1-937" fmla="*/ 2539256 w 2549521"/>
                <a:gd name="connsiteY1-938" fmla="*/ 962052 h 1364905"/>
                <a:gd name="connsiteX2-939" fmla="*/ 1258039 w 2549521"/>
                <a:gd name="connsiteY2-940" fmla="*/ 118224 h 1364905"/>
                <a:gd name="connsiteX3-941" fmla="*/ 869890 w 2549521"/>
                <a:gd name="connsiteY3-942" fmla="*/ 165336 h 1364905"/>
                <a:gd name="connsiteX4-943" fmla="*/ 2931 w 2549521"/>
                <a:gd name="connsiteY4-944" fmla="*/ 1136183 h 1364905"/>
                <a:gd name="connsiteX5-945" fmla="*/ 220593 w 2549521"/>
                <a:gd name="connsiteY5-946" fmla="*/ 1256747 h 1364905"/>
                <a:gd name="connsiteX6-947" fmla="*/ 423415 w 2549521"/>
                <a:gd name="connsiteY6-948" fmla="*/ 1309913 h 1364905"/>
                <a:gd name="connsiteX7-949" fmla="*/ 787060 w 2549521"/>
                <a:gd name="connsiteY7-950" fmla="*/ 1364905 h 1364905"/>
                <a:gd name="connsiteX8-951" fmla="*/ 2549521 w 2549521"/>
                <a:gd name="connsiteY8-952" fmla="*/ 1048476 h 1364905"/>
                <a:gd name="connsiteX0-953" fmla="*/ 2549521 w 2549521"/>
                <a:gd name="connsiteY0-954" fmla="*/ 1057650 h 1374079"/>
                <a:gd name="connsiteX1-955" fmla="*/ 2539256 w 2549521"/>
                <a:gd name="connsiteY1-956" fmla="*/ 971226 h 1374079"/>
                <a:gd name="connsiteX2-957" fmla="*/ 1258039 w 2549521"/>
                <a:gd name="connsiteY2-958" fmla="*/ 127398 h 1374079"/>
                <a:gd name="connsiteX3-959" fmla="*/ 1071513 w 2549521"/>
                <a:gd name="connsiteY3-960" fmla="*/ 8275 h 1374079"/>
                <a:gd name="connsiteX4-961" fmla="*/ 869890 w 2549521"/>
                <a:gd name="connsiteY4-962" fmla="*/ 174510 h 1374079"/>
                <a:gd name="connsiteX5-963" fmla="*/ 2931 w 2549521"/>
                <a:gd name="connsiteY5-964" fmla="*/ 1145357 h 1374079"/>
                <a:gd name="connsiteX6-965" fmla="*/ 220593 w 2549521"/>
                <a:gd name="connsiteY6-966" fmla="*/ 1265921 h 1374079"/>
                <a:gd name="connsiteX7-967" fmla="*/ 423415 w 2549521"/>
                <a:gd name="connsiteY7-968" fmla="*/ 1319087 h 1374079"/>
                <a:gd name="connsiteX8-969" fmla="*/ 787060 w 2549521"/>
                <a:gd name="connsiteY8-970" fmla="*/ 1374079 h 1374079"/>
                <a:gd name="connsiteX9" fmla="*/ 2549521 w 2549521"/>
                <a:gd name="connsiteY9" fmla="*/ 1057650 h 1374079"/>
                <a:gd name="connsiteX0-971" fmla="*/ 2549521 w 2549521"/>
                <a:gd name="connsiteY0-972" fmla="*/ 994784 h 1311213"/>
                <a:gd name="connsiteX1-973" fmla="*/ 2539256 w 2549521"/>
                <a:gd name="connsiteY1-974" fmla="*/ 908360 h 1311213"/>
                <a:gd name="connsiteX2-975" fmla="*/ 1258039 w 2549521"/>
                <a:gd name="connsiteY2-976" fmla="*/ 64532 h 1311213"/>
                <a:gd name="connsiteX3-977" fmla="*/ 1229075 w 2549521"/>
                <a:gd name="connsiteY3-978" fmla="*/ 100345 h 1311213"/>
                <a:gd name="connsiteX4-979" fmla="*/ 869890 w 2549521"/>
                <a:gd name="connsiteY4-980" fmla="*/ 111644 h 1311213"/>
                <a:gd name="connsiteX5-981" fmla="*/ 2931 w 2549521"/>
                <a:gd name="connsiteY5-982" fmla="*/ 1082491 h 1311213"/>
                <a:gd name="connsiteX6-983" fmla="*/ 220593 w 2549521"/>
                <a:gd name="connsiteY6-984" fmla="*/ 1203055 h 1311213"/>
                <a:gd name="connsiteX7-985" fmla="*/ 423415 w 2549521"/>
                <a:gd name="connsiteY7-986" fmla="*/ 1256221 h 1311213"/>
                <a:gd name="connsiteX8-987" fmla="*/ 787060 w 2549521"/>
                <a:gd name="connsiteY8-988" fmla="*/ 1311213 h 1311213"/>
                <a:gd name="connsiteX9-989" fmla="*/ 2549521 w 2549521"/>
                <a:gd name="connsiteY9-990" fmla="*/ 994784 h 1311213"/>
                <a:gd name="connsiteX0-991" fmla="*/ 2549521 w 2549521"/>
                <a:gd name="connsiteY0-992" fmla="*/ 994299 h 1310728"/>
                <a:gd name="connsiteX1-993" fmla="*/ 2539256 w 2549521"/>
                <a:gd name="connsiteY1-994" fmla="*/ 907875 h 1310728"/>
                <a:gd name="connsiteX2-995" fmla="*/ 1258039 w 2549521"/>
                <a:gd name="connsiteY2-996" fmla="*/ 64047 h 1310728"/>
                <a:gd name="connsiteX3-997" fmla="*/ 1229075 w 2549521"/>
                <a:gd name="connsiteY3-998" fmla="*/ 99860 h 1310728"/>
                <a:gd name="connsiteX4-999" fmla="*/ 869890 w 2549521"/>
                <a:gd name="connsiteY4-1000" fmla="*/ 111159 h 1310728"/>
                <a:gd name="connsiteX5-1001" fmla="*/ 2931 w 2549521"/>
                <a:gd name="connsiteY5-1002" fmla="*/ 1082006 h 1310728"/>
                <a:gd name="connsiteX6-1003" fmla="*/ 220593 w 2549521"/>
                <a:gd name="connsiteY6-1004" fmla="*/ 1202570 h 1310728"/>
                <a:gd name="connsiteX7-1005" fmla="*/ 423415 w 2549521"/>
                <a:gd name="connsiteY7-1006" fmla="*/ 1255736 h 1310728"/>
                <a:gd name="connsiteX8-1007" fmla="*/ 787060 w 2549521"/>
                <a:gd name="connsiteY8-1008" fmla="*/ 1310728 h 1310728"/>
                <a:gd name="connsiteX9-1009" fmla="*/ 2549521 w 2549521"/>
                <a:gd name="connsiteY9-1010" fmla="*/ 994299 h 1310728"/>
                <a:gd name="connsiteX0-1011" fmla="*/ 2549521 w 2549521"/>
                <a:gd name="connsiteY0-1012" fmla="*/ 969181 h 1285610"/>
                <a:gd name="connsiteX1-1013" fmla="*/ 2539256 w 2549521"/>
                <a:gd name="connsiteY1-1014" fmla="*/ 882757 h 1285610"/>
                <a:gd name="connsiteX2-1015" fmla="*/ 1258039 w 2549521"/>
                <a:gd name="connsiteY2-1016" fmla="*/ 38929 h 1285610"/>
                <a:gd name="connsiteX3-1017" fmla="*/ 1229075 w 2549521"/>
                <a:gd name="connsiteY3-1018" fmla="*/ 74742 h 1285610"/>
                <a:gd name="connsiteX4-1019" fmla="*/ 869890 w 2549521"/>
                <a:gd name="connsiteY4-1020" fmla="*/ 86041 h 1285610"/>
                <a:gd name="connsiteX5-1021" fmla="*/ 2931 w 2549521"/>
                <a:gd name="connsiteY5-1022" fmla="*/ 1056888 h 1285610"/>
                <a:gd name="connsiteX6-1023" fmla="*/ 220593 w 2549521"/>
                <a:gd name="connsiteY6-1024" fmla="*/ 1177452 h 1285610"/>
                <a:gd name="connsiteX7-1025" fmla="*/ 423415 w 2549521"/>
                <a:gd name="connsiteY7-1026" fmla="*/ 1230618 h 1285610"/>
                <a:gd name="connsiteX8-1027" fmla="*/ 787060 w 2549521"/>
                <a:gd name="connsiteY8-1028" fmla="*/ 1285610 h 1285610"/>
                <a:gd name="connsiteX9-1029" fmla="*/ 2549521 w 2549521"/>
                <a:gd name="connsiteY9-1030" fmla="*/ 969181 h 1285610"/>
                <a:gd name="connsiteX0-1031" fmla="*/ 2549521 w 2549521"/>
                <a:gd name="connsiteY0-1032" fmla="*/ 969181 h 1285610"/>
                <a:gd name="connsiteX1-1033" fmla="*/ 2539256 w 2549521"/>
                <a:gd name="connsiteY1-1034" fmla="*/ 882757 h 1285610"/>
                <a:gd name="connsiteX2-1035" fmla="*/ 1258039 w 2549521"/>
                <a:gd name="connsiteY2-1036" fmla="*/ 38929 h 1285610"/>
                <a:gd name="connsiteX3-1037" fmla="*/ 1229075 w 2549521"/>
                <a:gd name="connsiteY3-1038" fmla="*/ 74742 h 1285610"/>
                <a:gd name="connsiteX4-1039" fmla="*/ 869890 w 2549521"/>
                <a:gd name="connsiteY4-1040" fmla="*/ 86041 h 1285610"/>
                <a:gd name="connsiteX5-1041" fmla="*/ 2931 w 2549521"/>
                <a:gd name="connsiteY5-1042" fmla="*/ 1056888 h 1285610"/>
                <a:gd name="connsiteX6-1043" fmla="*/ 220593 w 2549521"/>
                <a:gd name="connsiteY6-1044" fmla="*/ 1177452 h 1285610"/>
                <a:gd name="connsiteX7-1045" fmla="*/ 423415 w 2549521"/>
                <a:gd name="connsiteY7-1046" fmla="*/ 1230618 h 1285610"/>
                <a:gd name="connsiteX8-1047" fmla="*/ 787060 w 2549521"/>
                <a:gd name="connsiteY8-1048" fmla="*/ 1285610 h 1285610"/>
                <a:gd name="connsiteX9-1049" fmla="*/ 2549521 w 2549521"/>
                <a:gd name="connsiteY9-1050" fmla="*/ 969181 h 1285610"/>
                <a:gd name="connsiteX0-1051" fmla="*/ 2549521 w 2549521"/>
                <a:gd name="connsiteY0-1052" fmla="*/ 969181 h 1285610"/>
                <a:gd name="connsiteX1-1053" fmla="*/ 2539256 w 2549521"/>
                <a:gd name="connsiteY1-1054" fmla="*/ 882757 h 1285610"/>
                <a:gd name="connsiteX2-1055" fmla="*/ 1258039 w 2549521"/>
                <a:gd name="connsiteY2-1056" fmla="*/ 38929 h 1285610"/>
                <a:gd name="connsiteX3-1057" fmla="*/ 1223823 w 2549521"/>
                <a:gd name="connsiteY3-1058" fmla="*/ 74742 h 1285610"/>
                <a:gd name="connsiteX4-1059" fmla="*/ 869890 w 2549521"/>
                <a:gd name="connsiteY4-1060" fmla="*/ 86041 h 1285610"/>
                <a:gd name="connsiteX5-1061" fmla="*/ 2931 w 2549521"/>
                <a:gd name="connsiteY5-1062" fmla="*/ 1056888 h 1285610"/>
                <a:gd name="connsiteX6-1063" fmla="*/ 220593 w 2549521"/>
                <a:gd name="connsiteY6-1064" fmla="*/ 1177452 h 1285610"/>
                <a:gd name="connsiteX7-1065" fmla="*/ 423415 w 2549521"/>
                <a:gd name="connsiteY7-1066" fmla="*/ 1230618 h 1285610"/>
                <a:gd name="connsiteX8-1067" fmla="*/ 787060 w 2549521"/>
                <a:gd name="connsiteY8-1068" fmla="*/ 1285610 h 1285610"/>
                <a:gd name="connsiteX9-1069" fmla="*/ 2549521 w 2549521"/>
                <a:gd name="connsiteY9-1070" fmla="*/ 969181 h 1285610"/>
                <a:gd name="connsiteX0-1071" fmla="*/ 2549521 w 2549521"/>
                <a:gd name="connsiteY0-1072" fmla="*/ 969181 h 1285610"/>
                <a:gd name="connsiteX1-1073" fmla="*/ 2539256 w 2549521"/>
                <a:gd name="connsiteY1-1074" fmla="*/ 882757 h 1285610"/>
                <a:gd name="connsiteX2-1075" fmla="*/ 1258039 w 2549521"/>
                <a:gd name="connsiteY2-1076" fmla="*/ 38929 h 1285610"/>
                <a:gd name="connsiteX3-1077" fmla="*/ 1223823 w 2549521"/>
                <a:gd name="connsiteY3-1078" fmla="*/ 74742 h 1285610"/>
                <a:gd name="connsiteX4-1079" fmla="*/ 869890 w 2549521"/>
                <a:gd name="connsiteY4-1080" fmla="*/ 86041 h 1285610"/>
                <a:gd name="connsiteX5-1081" fmla="*/ 2931 w 2549521"/>
                <a:gd name="connsiteY5-1082" fmla="*/ 1056888 h 1285610"/>
                <a:gd name="connsiteX6-1083" fmla="*/ 220593 w 2549521"/>
                <a:gd name="connsiteY6-1084" fmla="*/ 1177452 h 1285610"/>
                <a:gd name="connsiteX7-1085" fmla="*/ 423415 w 2549521"/>
                <a:gd name="connsiteY7-1086" fmla="*/ 1230618 h 1285610"/>
                <a:gd name="connsiteX8-1087" fmla="*/ 787060 w 2549521"/>
                <a:gd name="connsiteY8-1088" fmla="*/ 1285610 h 1285610"/>
                <a:gd name="connsiteX9-1089" fmla="*/ 2549521 w 2549521"/>
                <a:gd name="connsiteY9-1090" fmla="*/ 969181 h 1285610"/>
                <a:gd name="connsiteX0-1091" fmla="*/ 2549521 w 2549521"/>
                <a:gd name="connsiteY0-1092" fmla="*/ 990863 h 1307292"/>
                <a:gd name="connsiteX1-1093" fmla="*/ 2539256 w 2549521"/>
                <a:gd name="connsiteY1-1094" fmla="*/ 904439 h 1307292"/>
                <a:gd name="connsiteX2-1095" fmla="*/ 1258039 w 2549521"/>
                <a:gd name="connsiteY2-1096" fmla="*/ 60611 h 1307292"/>
                <a:gd name="connsiteX3-1097" fmla="*/ 1223823 w 2549521"/>
                <a:gd name="connsiteY3-1098" fmla="*/ 96424 h 1307292"/>
                <a:gd name="connsiteX4-1099" fmla="*/ 1015053 w 2549521"/>
                <a:gd name="connsiteY4-1100" fmla="*/ 22895 h 1307292"/>
                <a:gd name="connsiteX5-1101" fmla="*/ 869890 w 2549521"/>
                <a:gd name="connsiteY5-1102" fmla="*/ 107723 h 1307292"/>
                <a:gd name="connsiteX6-1103" fmla="*/ 2931 w 2549521"/>
                <a:gd name="connsiteY6-1104" fmla="*/ 1078570 h 1307292"/>
                <a:gd name="connsiteX7-1105" fmla="*/ 220593 w 2549521"/>
                <a:gd name="connsiteY7-1106" fmla="*/ 1199134 h 1307292"/>
                <a:gd name="connsiteX8-1107" fmla="*/ 423415 w 2549521"/>
                <a:gd name="connsiteY8-1108" fmla="*/ 1252300 h 1307292"/>
                <a:gd name="connsiteX9-1109" fmla="*/ 787060 w 2549521"/>
                <a:gd name="connsiteY9-1110" fmla="*/ 1307292 h 1307292"/>
                <a:gd name="connsiteX10" fmla="*/ 2549521 w 2549521"/>
                <a:gd name="connsiteY10" fmla="*/ 990863 h 1307292"/>
                <a:gd name="connsiteX0-1111" fmla="*/ 2549521 w 2549521"/>
                <a:gd name="connsiteY0-1112" fmla="*/ 958188 h 1274617"/>
                <a:gd name="connsiteX1-1113" fmla="*/ 2539256 w 2549521"/>
                <a:gd name="connsiteY1-1114" fmla="*/ 871764 h 1274617"/>
                <a:gd name="connsiteX2-1115" fmla="*/ 1258039 w 2549521"/>
                <a:gd name="connsiteY2-1116" fmla="*/ 27936 h 1274617"/>
                <a:gd name="connsiteX3-1117" fmla="*/ 1223823 w 2549521"/>
                <a:gd name="connsiteY3-1118" fmla="*/ 63749 h 1274617"/>
                <a:gd name="connsiteX4-1119" fmla="*/ 1033435 w 2549521"/>
                <a:gd name="connsiteY4-1120" fmla="*/ 86070 h 1274617"/>
                <a:gd name="connsiteX5-1121" fmla="*/ 869890 w 2549521"/>
                <a:gd name="connsiteY5-1122" fmla="*/ 75048 h 1274617"/>
                <a:gd name="connsiteX6-1123" fmla="*/ 2931 w 2549521"/>
                <a:gd name="connsiteY6-1124" fmla="*/ 1045895 h 1274617"/>
                <a:gd name="connsiteX7-1125" fmla="*/ 220593 w 2549521"/>
                <a:gd name="connsiteY7-1126" fmla="*/ 1166459 h 1274617"/>
                <a:gd name="connsiteX8-1127" fmla="*/ 423415 w 2549521"/>
                <a:gd name="connsiteY8-1128" fmla="*/ 1219625 h 1274617"/>
                <a:gd name="connsiteX9-1129" fmla="*/ 787060 w 2549521"/>
                <a:gd name="connsiteY9-1130" fmla="*/ 1274617 h 1274617"/>
                <a:gd name="connsiteX10-1131" fmla="*/ 2549521 w 2549521"/>
                <a:gd name="connsiteY10-1132" fmla="*/ 958188 h 1274617"/>
                <a:gd name="connsiteX0-1133" fmla="*/ 2549521 w 2549521"/>
                <a:gd name="connsiteY0-1134" fmla="*/ 955286 h 1271715"/>
                <a:gd name="connsiteX1-1135" fmla="*/ 2539256 w 2549521"/>
                <a:gd name="connsiteY1-1136" fmla="*/ 868862 h 1271715"/>
                <a:gd name="connsiteX2-1137" fmla="*/ 1258039 w 2549521"/>
                <a:gd name="connsiteY2-1138" fmla="*/ 25034 h 1271715"/>
                <a:gd name="connsiteX3-1139" fmla="*/ 1223823 w 2549521"/>
                <a:gd name="connsiteY3-1140" fmla="*/ 60847 h 1271715"/>
                <a:gd name="connsiteX4-1141" fmla="*/ 1033435 w 2549521"/>
                <a:gd name="connsiteY4-1142" fmla="*/ 83168 h 1271715"/>
                <a:gd name="connsiteX5-1143" fmla="*/ 869890 w 2549521"/>
                <a:gd name="connsiteY5-1144" fmla="*/ 72146 h 1271715"/>
                <a:gd name="connsiteX6-1145" fmla="*/ 2931 w 2549521"/>
                <a:gd name="connsiteY6-1146" fmla="*/ 1042993 h 1271715"/>
                <a:gd name="connsiteX7-1147" fmla="*/ 220593 w 2549521"/>
                <a:gd name="connsiteY7-1148" fmla="*/ 1163557 h 1271715"/>
                <a:gd name="connsiteX8-1149" fmla="*/ 423415 w 2549521"/>
                <a:gd name="connsiteY8-1150" fmla="*/ 1216723 h 1271715"/>
                <a:gd name="connsiteX9-1151" fmla="*/ 787060 w 2549521"/>
                <a:gd name="connsiteY9-1152" fmla="*/ 1271715 h 1271715"/>
                <a:gd name="connsiteX10-1153" fmla="*/ 2549521 w 2549521"/>
                <a:gd name="connsiteY10-1154" fmla="*/ 955286 h 1271715"/>
                <a:gd name="connsiteX0-1155" fmla="*/ 2549521 w 2549521"/>
                <a:gd name="connsiteY0-1156" fmla="*/ 955286 h 1271715"/>
                <a:gd name="connsiteX1-1157" fmla="*/ 2539256 w 2549521"/>
                <a:gd name="connsiteY1-1158" fmla="*/ 868862 h 1271715"/>
                <a:gd name="connsiteX2-1159" fmla="*/ 1258039 w 2549521"/>
                <a:gd name="connsiteY2-1160" fmla="*/ 25034 h 1271715"/>
                <a:gd name="connsiteX3-1161" fmla="*/ 1223823 w 2549521"/>
                <a:gd name="connsiteY3-1162" fmla="*/ 60847 h 1271715"/>
                <a:gd name="connsiteX4-1163" fmla="*/ 1033435 w 2549521"/>
                <a:gd name="connsiteY4-1164" fmla="*/ 83168 h 1271715"/>
                <a:gd name="connsiteX5-1165" fmla="*/ 869890 w 2549521"/>
                <a:gd name="connsiteY5-1166" fmla="*/ 72146 h 1271715"/>
                <a:gd name="connsiteX6-1167" fmla="*/ 2931 w 2549521"/>
                <a:gd name="connsiteY6-1168" fmla="*/ 1042993 h 1271715"/>
                <a:gd name="connsiteX7-1169" fmla="*/ 220593 w 2549521"/>
                <a:gd name="connsiteY7-1170" fmla="*/ 1163557 h 1271715"/>
                <a:gd name="connsiteX8-1171" fmla="*/ 423415 w 2549521"/>
                <a:gd name="connsiteY8-1172" fmla="*/ 1216723 h 1271715"/>
                <a:gd name="connsiteX9-1173" fmla="*/ 787060 w 2549521"/>
                <a:gd name="connsiteY9-1174" fmla="*/ 1271715 h 1271715"/>
                <a:gd name="connsiteX10-1175" fmla="*/ 2549521 w 2549521"/>
                <a:gd name="connsiteY10-1176" fmla="*/ 955286 h 1271715"/>
                <a:gd name="connsiteX0-1177" fmla="*/ 2549521 w 2549521"/>
                <a:gd name="connsiteY0-1178" fmla="*/ 962740 h 1279169"/>
                <a:gd name="connsiteX1-1179" fmla="*/ 2539256 w 2549521"/>
                <a:gd name="connsiteY1-1180" fmla="*/ 876316 h 1279169"/>
                <a:gd name="connsiteX2-1181" fmla="*/ 1258039 w 2549521"/>
                <a:gd name="connsiteY2-1182" fmla="*/ 32488 h 1279169"/>
                <a:gd name="connsiteX3-1183" fmla="*/ 1223823 w 2549521"/>
                <a:gd name="connsiteY3-1184" fmla="*/ 68301 h 1279169"/>
                <a:gd name="connsiteX4-1185" fmla="*/ 1033435 w 2549521"/>
                <a:gd name="connsiteY4-1186" fmla="*/ 90622 h 1279169"/>
                <a:gd name="connsiteX5-1187" fmla="*/ 869890 w 2549521"/>
                <a:gd name="connsiteY5-1188" fmla="*/ 79600 h 1279169"/>
                <a:gd name="connsiteX6-1189" fmla="*/ 2931 w 2549521"/>
                <a:gd name="connsiteY6-1190" fmla="*/ 1050447 h 1279169"/>
                <a:gd name="connsiteX7-1191" fmla="*/ 220593 w 2549521"/>
                <a:gd name="connsiteY7-1192" fmla="*/ 1171011 h 1279169"/>
                <a:gd name="connsiteX8-1193" fmla="*/ 423415 w 2549521"/>
                <a:gd name="connsiteY8-1194" fmla="*/ 1224177 h 1279169"/>
                <a:gd name="connsiteX9-1195" fmla="*/ 787060 w 2549521"/>
                <a:gd name="connsiteY9-1196" fmla="*/ 1279169 h 1279169"/>
                <a:gd name="connsiteX10-1197" fmla="*/ 2549521 w 2549521"/>
                <a:gd name="connsiteY10-1198" fmla="*/ 962740 h 1279169"/>
                <a:gd name="connsiteX0-1199" fmla="*/ 2549558 w 2549558"/>
                <a:gd name="connsiteY0-1200" fmla="*/ 966624 h 1283053"/>
                <a:gd name="connsiteX1-1201" fmla="*/ 2539293 w 2549558"/>
                <a:gd name="connsiteY1-1202" fmla="*/ 880200 h 1283053"/>
                <a:gd name="connsiteX2-1203" fmla="*/ 1258076 w 2549558"/>
                <a:gd name="connsiteY2-1204" fmla="*/ 36372 h 1283053"/>
                <a:gd name="connsiteX3-1205" fmla="*/ 1223860 w 2549558"/>
                <a:gd name="connsiteY3-1206" fmla="*/ 72185 h 1283053"/>
                <a:gd name="connsiteX4-1207" fmla="*/ 1033472 w 2549558"/>
                <a:gd name="connsiteY4-1208" fmla="*/ 94506 h 1283053"/>
                <a:gd name="connsiteX5-1209" fmla="*/ 859423 w 2549558"/>
                <a:gd name="connsiteY5-1210" fmla="*/ 78232 h 1283053"/>
                <a:gd name="connsiteX6-1211" fmla="*/ 2968 w 2549558"/>
                <a:gd name="connsiteY6-1212" fmla="*/ 1054331 h 1283053"/>
                <a:gd name="connsiteX7-1213" fmla="*/ 220630 w 2549558"/>
                <a:gd name="connsiteY7-1214" fmla="*/ 1174895 h 1283053"/>
                <a:gd name="connsiteX8-1215" fmla="*/ 423452 w 2549558"/>
                <a:gd name="connsiteY8-1216" fmla="*/ 1228061 h 1283053"/>
                <a:gd name="connsiteX9-1217" fmla="*/ 787097 w 2549558"/>
                <a:gd name="connsiteY9-1218" fmla="*/ 1283053 h 1283053"/>
                <a:gd name="connsiteX10-1219" fmla="*/ 2549558 w 2549558"/>
                <a:gd name="connsiteY10-1220" fmla="*/ 966624 h 1283053"/>
                <a:gd name="connsiteX0-1221" fmla="*/ 2549558 w 2549558"/>
                <a:gd name="connsiteY0-1222" fmla="*/ 930459 h 1246888"/>
                <a:gd name="connsiteX1-1223" fmla="*/ 2539293 w 2549558"/>
                <a:gd name="connsiteY1-1224" fmla="*/ 844035 h 1246888"/>
                <a:gd name="connsiteX2-1225" fmla="*/ 1258076 w 2549558"/>
                <a:gd name="connsiteY2-1226" fmla="*/ 207 h 1246888"/>
                <a:gd name="connsiteX3-1227" fmla="*/ 1223860 w 2549558"/>
                <a:gd name="connsiteY3-1228" fmla="*/ 36020 h 1246888"/>
                <a:gd name="connsiteX4-1229" fmla="*/ 1033472 w 2549558"/>
                <a:gd name="connsiteY4-1230" fmla="*/ 58341 h 1246888"/>
                <a:gd name="connsiteX5-1231" fmla="*/ 859423 w 2549558"/>
                <a:gd name="connsiteY5-1232" fmla="*/ 42067 h 1246888"/>
                <a:gd name="connsiteX6-1233" fmla="*/ 2968 w 2549558"/>
                <a:gd name="connsiteY6-1234" fmla="*/ 1018166 h 1246888"/>
                <a:gd name="connsiteX7-1235" fmla="*/ 220630 w 2549558"/>
                <a:gd name="connsiteY7-1236" fmla="*/ 1138730 h 1246888"/>
                <a:gd name="connsiteX8-1237" fmla="*/ 423452 w 2549558"/>
                <a:gd name="connsiteY8-1238" fmla="*/ 1191896 h 1246888"/>
                <a:gd name="connsiteX9-1239" fmla="*/ 787097 w 2549558"/>
                <a:gd name="connsiteY9-1240" fmla="*/ 1246888 h 1246888"/>
                <a:gd name="connsiteX10-1241" fmla="*/ 2549558 w 2549558"/>
                <a:gd name="connsiteY10-1242" fmla="*/ 930459 h 1246888"/>
                <a:gd name="connsiteX0-1243" fmla="*/ 2549028 w 2549028"/>
                <a:gd name="connsiteY0-1244" fmla="*/ 930459 h 1246888"/>
                <a:gd name="connsiteX1-1245" fmla="*/ 2538763 w 2549028"/>
                <a:gd name="connsiteY1-1246" fmla="*/ 844035 h 1246888"/>
                <a:gd name="connsiteX2-1247" fmla="*/ 1257546 w 2549028"/>
                <a:gd name="connsiteY2-1248" fmla="*/ 207 h 1246888"/>
                <a:gd name="connsiteX3-1249" fmla="*/ 1223330 w 2549028"/>
                <a:gd name="connsiteY3-1250" fmla="*/ 36020 h 1246888"/>
                <a:gd name="connsiteX4-1251" fmla="*/ 1032942 w 2549028"/>
                <a:gd name="connsiteY4-1252" fmla="*/ 58341 h 1246888"/>
                <a:gd name="connsiteX5-1253" fmla="*/ 858893 w 2549028"/>
                <a:gd name="connsiteY5-1254" fmla="*/ 42067 h 1246888"/>
                <a:gd name="connsiteX6-1255" fmla="*/ 2438 w 2549028"/>
                <a:gd name="connsiteY6-1256" fmla="*/ 1018166 h 1246888"/>
                <a:gd name="connsiteX7-1257" fmla="*/ 220100 w 2549028"/>
                <a:gd name="connsiteY7-1258" fmla="*/ 1138730 h 1246888"/>
                <a:gd name="connsiteX8-1259" fmla="*/ 422922 w 2549028"/>
                <a:gd name="connsiteY8-1260" fmla="*/ 1191896 h 1246888"/>
                <a:gd name="connsiteX9-1261" fmla="*/ 786567 w 2549028"/>
                <a:gd name="connsiteY9-1262" fmla="*/ 1246888 h 1246888"/>
                <a:gd name="connsiteX10-1263" fmla="*/ 2549028 w 2549028"/>
                <a:gd name="connsiteY10-1264" fmla="*/ 930459 h 1246888"/>
                <a:gd name="connsiteX0-1265" fmla="*/ 2546590 w 2546590"/>
                <a:gd name="connsiteY0-1266" fmla="*/ 930459 h 1246888"/>
                <a:gd name="connsiteX1-1267" fmla="*/ 2536325 w 2546590"/>
                <a:gd name="connsiteY1-1268" fmla="*/ 844035 h 1246888"/>
                <a:gd name="connsiteX2-1269" fmla="*/ 1255108 w 2546590"/>
                <a:gd name="connsiteY2-1270" fmla="*/ 207 h 1246888"/>
                <a:gd name="connsiteX3-1271" fmla="*/ 1220892 w 2546590"/>
                <a:gd name="connsiteY3-1272" fmla="*/ 36020 h 1246888"/>
                <a:gd name="connsiteX4-1273" fmla="*/ 1030504 w 2546590"/>
                <a:gd name="connsiteY4-1274" fmla="*/ 58341 h 1246888"/>
                <a:gd name="connsiteX5-1275" fmla="*/ 856455 w 2546590"/>
                <a:gd name="connsiteY5-1276" fmla="*/ 42067 h 1246888"/>
                <a:gd name="connsiteX6-1277" fmla="*/ 772824 w 2546590"/>
                <a:gd name="connsiteY6-1278" fmla="*/ 163054 h 1246888"/>
                <a:gd name="connsiteX7-1279" fmla="*/ 0 w 2546590"/>
                <a:gd name="connsiteY7-1280" fmla="*/ 1018166 h 1246888"/>
                <a:gd name="connsiteX8-1281" fmla="*/ 217662 w 2546590"/>
                <a:gd name="connsiteY8-1282" fmla="*/ 1138730 h 1246888"/>
                <a:gd name="connsiteX9-1283" fmla="*/ 420484 w 2546590"/>
                <a:gd name="connsiteY9-1284" fmla="*/ 1191896 h 1246888"/>
                <a:gd name="connsiteX10-1285" fmla="*/ 784129 w 2546590"/>
                <a:gd name="connsiteY10-1286" fmla="*/ 1246888 h 1246888"/>
                <a:gd name="connsiteX11" fmla="*/ 2546590 w 2546590"/>
                <a:gd name="connsiteY11" fmla="*/ 930459 h 1246888"/>
                <a:gd name="connsiteX0-1287" fmla="*/ 2546590 w 2546590"/>
                <a:gd name="connsiteY0-1288" fmla="*/ 930459 h 1246888"/>
                <a:gd name="connsiteX1-1289" fmla="*/ 2536325 w 2546590"/>
                <a:gd name="connsiteY1-1290" fmla="*/ 844035 h 1246888"/>
                <a:gd name="connsiteX2-1291" fmla="*/ 1255108 w 2546590"/>
                <a:gd name="connsiteY2-1292" fmla="*/ 207 h 1246888"/>
                <a:gd name="connsiteX3-1293" fmla="*/ 1220892 w 2546590"/>
                <a:gd name="connsiteY3-1294" fmla="*/ 36020 h 1246888"/>
                <a:gd name="connsiteX4-1295" fmla="*/ 1030504 w 2546590"/>
                <a:gd name="connsiteY4-1296" fmla="*/ 58341 h 1246888"/>
                <a:gd name="connsiteX5-1297" fmla="*/ 856455 w 2546590"/>
                <a:gd name="connsiteY5-1298" fmla="*/ 42067 h 1246888"/>
                <a:gd name="connsiteX6-1299" fmla="*/ 687478 w 2546590"/>
                <a:gd name="connsiteY6-1300" fmla="*/ 92479 h 1246888"/>
                <a:gd name="connsiteX7-1301" fmla="*/ 0 w 2546590"/>
                <a:gd name="connsiteY7-1302" fmla="*/ 1018166 h 1246888"/>
                <a:gd name="connsiteX8-1303" fmla="*/ 217662 w 2546590"/>
                <a:gd name="connsiteY8-1304" fmla="*/ 1138730 h 1246888"/>
                <a:gd name="connsiteX9-1305" fmla="*/ 420484 w 2546590"/>
                <a:gd name="connsiteY9-1306" fmla="*/ 1191896 h 1246888"/>
                <a:gd name="connsiteX10-1307" fmla="*/ 784129 w 2546590"/>
                <a:gd name="connsiteY10-1308" fmla="*/ 1246888 h 1246888"/>
                <a:gd name="connsiteX11-1309" fmla="*/ 2546590 w 2546590"/>
                <a:gd name="connsiteY11-1310" fmla="*/ 930459 h 1246888"/>
                <a:gd name="connsiteX0-1311" fmla="*/ 2546590 w 2546590"/>
                <a:gd name="connsiteY0-1312" fmla="*/ 930459 h 1246888"/>
                <a:gd name="connsiteX1-1313" fmla="*/ 2536325 w 2546590"/>
                <a:gd name="connsiteY1-1314" fmla="*/ 844035 h 1246888"/>
                <a:gd name="connsiteX2-1315" fmla="*/ 1255108 w 2546590"/>
                <a:gd name="connsiteY2-1316" fmla="*/ 207 h 1246888"/>
                <a:gd name="connsiteX3-1317" fmla="*/ 1220892 w 2546590"/>
                <a:gd name="connsiteY3-1318" fmla="*/ 36020 h 1246888"/>
                <a:gd name="connsiteX4-1319" fmla="*/ 1030504 w 2546590"/>
                <a:gd name="connsiteY4-1320" fmla="*/ 58341 h 1246888"/>
                <a:gd name="connsiteX5-1321" fmla="*/ 856455 w 2546590"/>
                <a:gd name="connsiteY5-1322" fmla="*/ 42067 h 1246888"/>
                <a:gd name="connsiteX6-1323" fmla="*/ 687478 w 2546590"/>
                <a:gd name="connsiteY6-1324" fmla="*/ 92479 h 1246888"/>
                <a:gd name="connsiteX7-1325" fmla="*/ 0 w 2546590"/>
                <a:gd name="connsiteY7-1326" fmla="*/ 1018166 h 1246888"/>
                <a:gd name="connsiteX8-1327" fmla="*/ 217662 w 2546590"/>
                <a:gd name="connsiteY8-1328" fmla="*/ 1138730 h 1246888"/>
                <a:gd name="connsiteX9-1329" fmla="*/ 420484 w 2546590"/>
                <a:gd name="connsiteY9-1330" fmla="*/ 1191896 h 1246888"/>
                <a:gd name="connsiteX10-1331" fmla="*/ 784129 w 2546590"/>
                <a:gd name="connsiteY10-1332" fmla="*/ 1246888 h 1246888"/>
                <a:gd name="connsiteX11-1333" fmla="*/ 2546590 w 2546590"/>
                <a:gd name="connsiteY11-1334" fmla="*/ 930459 h 1246888"/>
                <a:gd name="connsiteX0-1335" fmla="*/ 2546590 w 2546590"/>
                <a:gd name="connsiteY0-1336" fmla="*/ 930459 h 1246888"/>
                <a:gd name="connsiteX1-1337" fmla="*/ 2536325 w 2546590"/>
                <a:gd name="connsiteY1-1338" fmla="*/ 844035 h 1246888"/>
                <a:gd name="connsiteX2-1339" fmla="*/ 1255108 w 2546590"/>
                <a:gd name="connsiteY2-1340" fmla="*/ 207 h 1246888"/>
                <a:gd name="connsiteX3-1341" fmla="*/ 1220892 w 2546590"/>
                <a:gd name="connsiteY3-1342" fmla="*/ 36020 h 1246888"/>
                <a:gd name="connsiteX4-1343" fmla="*/ 1030504 w 2546590"/>
                <a:gd name="connsiteY4-1344" fmla="*/ 58341 h 1246888"/>
                <a:gd name="connsiteX5-1345" fmla="*/ 856455 w 2546590"/>
                <a:gd name="connsiteY5-1346" fmla="*/ 42067 h 1246888"/>
                <a:gd name="connsiteX6-1347" fmla="*/ 687478 w 2546590"/>
                <a:gd name="connsiteY6-1348" fmla="*/ 92479 h 1246888"/>
                <a:gd name="connsiteX7-1349" fmla="*/ 0 w 2546590"/>
                <a:gd name="connsiteY7-1350" fmla="*/ 1018166 h 1246888"/>
                <a:gd name="connsiteX8-1351" fmla="*/ 217662 w 2546590"/>
                <a:gd name="connsiteY8-1352" fmla="*/ 1138730 h 1246888"/>
                <a:gd name="connsiteX9-1353" fmla="*/ 420484 w 2546590"/>
                <a:gd name="connsiteY9-1354" fmla="*/ 1191896 h 1246888"/>
                <a:gd name="connsiteX10-1355" fmla="*/ 784129 w 2546590"/>
                <a:gd name="connsiteY10-1356" fmla="*/ 1246888 h 1246888"/>
                <a:gd name="connsiteX11-1357" fmla="*/ 2546590 w 2546590"/>
                <a:gd name="connsiteY11-1358" fmla="*/ 930459 h 1246888"/>
                <a:gd name="connsiteX0-1359" fmla="*/ 2546590 w 2546590"/>
                <a:gd name="connsiteY0-1360" fmla="*/ 930459 h 1246888"/>
                <a:gd name="connsiteX1-1361" fmla="*/ 2536325 w 2546590"/>
                <a:gd name="connsiteY1-1362" fmla="*/ 844035 h 1246888"/>
                <a:gd name="connsiteX2-1363" fmla="*/ 1255108 w 2546590"/>
                <a:gd name="connsiteY2-1364" fmla="*/ 207 h 1246888"/>
                <a:gd name="connsiteX3-1365" fmla="*/ 1220892 w 2546590"/>
                <a:gd name="connsiteY3-1366" fmla="*/ 36020 h 1246888"/>
                <a:gd name="connsiteX4-1367" fmla="*/ 1030504 w 2546590"/>
                <a:gd name="connsiteY4-1368" fmla="*/ 58341 h 1246888"/>
                <a:gd name="connsiteX5-1369" fmla="*/ 856455 w 2546590"/>
                <a:gd name="connsiteY5-1370" fmla="*/ 42067 h 1246888"/>
                <a:gd name="connsiteX6-1371" fmla="*/ 687478 w 2546590"/>
                <a:gd name="connsiteY6-1372" fmla="*/ 92479 h 1246888"/>
                <a:gd name="connsiteX7-1373" fmla="*/ 0 w 2546590"/>
                <a:gd name="connsiteY7-1374" fmla="*/ 1018166 h 1246888"/>
                <a:gd name="connsiteX8-1375" fmla="*/ 217662 w 2546590"/>
                <a:gd name="connsiteY8-1376" fmla="*/ 1138730 h 1246888"/>
                <a:gd name="connsiteX9-1377" fmla="*/ 420484 w 2546590"/>
                <a:gd name="connsiteY9-1378" fmla="*/ 1191896 h 1246888"/>
                <a:gd name="connsiteX10-1379" fmla="*/ 784129 w 2546590"/>
                <a:gd name="connsiteY10-1380" fmla="*/ 1246888 h 1246888"/>
                <a:gd name="connsiteX11-1381" fmla="*/ 2546590 w 2546590"/>
                <a:gd name="connsiteY11-1382" fmla="*/ 930459 h 1246888"/>
                <a:gd name="connsiteX0-1383" fmla="*/ 2546590 w 2546590"/>
                <a:gd name="connsiteY0-1384" fmla="*/ 930459 h 1246888"/>
                <a:gd name="connsiteX1-1385" fmla="*/ 2536325 w 2546590"/>
                <a:gd name="connsiteY1-1386" fmla="*/ 844035 h 1246888"/>
                <a:gd name="connsiteX2-1387" fmla="*/ 1255108 w 2546590"/>
                <a:gd name="connsiteY2-1388" fmla="*/ 207 h 1246888"/>
                <a:gd name="connsiteX3-1389" fmla="*/ 1220892 w 2546590"/>
                <a:gd name="connsiteY3-1390" fmla="*/ 36020 h 1246888"/>
                <a:gd name="connsiteX4-1391" fmla="*/ 1030504 w 2546590"/>
                <a:gd name="connsiteY4-1392" fmla="*/ 58341 h 1246888"/>
                <a:gd name="connsiteX5-1393" fmla="*/ 856455 w 2546590"/>
                <a:gd name="connsiteY5-1394" fmla="*/ 42067 h 1246888"/>
                <a:gd name="connsiteX6-1395" fmla="*/ 687478 w 2546590"/>
                <a:gd name="connsiteY6-1396" fmla="*/ 92479 h 1246888"/>
                <a:gd name="connsiteX7-1397" fmla="*/ 0 w 2546590"/>
                <a:gd name="connsiteY7-1398" fmla="*/ 1018166 h 1246888"/>
                <a:gd name="connsiteX8-1399" fmla="*/ 217662 w 2546590"/>
                <a:gd name="connsiteY8-1400" fmla="*/ 1138730 h 1246888"/>
                <a:gd name="connsiteX9-1401" fmla="*/ 420484 w 2546590"/>
                <a:gd name="connsiteY9-1402" fmla="*/ 1191896 h 1246888"/>
                <a:gd name="connsiteX10-1403" fmla="*/ 784129 w 2546590"/>
                <a:gd name="connsiteY10-1404" fmla="*/ 1246888 h 1246888"/>
                <a:gd name="connsiteX11-1405" fmla="*/ 2546590 w 2546590"/>
                <a:gd name="connsiteY11-1406" fmla="*/ 930459 h 1246888"/>
                <a:gd name="connsiteX0-1407" fmla="*/ 2546590 w 2546590"/>
                <a:gd name="connsiteY0-1408" fmla="*/ 930459 h 1246888"/>
                <a:gd name="connsiteX1-1409" fmla="*/ 2536325 w 2546590"/>
                <a:gd name="connsiteY1-1410" fmla="*/ 844035 h 1246888"/>
                <a:gd name="connsiteX2-1411" fmla="*/ 1255108 w 2546590"/>
                <a:gd name="connsiteY2-1412" fmla="*/ 207 h 1246888"/>
                <a:gd name="connsiteX3-1413" fmla="*/ 1220892 w 2546590"/>
                <a:gd name="connsiteY3-1414" fmla="*/ 36020 h 1246888"/>
                <a:gd name="connsiteX4-1415" fmla="*/ 1030504 w 2546590"/>
                <a:gd name="connsiteY4-1416" fmla="*/ 58341 h 1246888"/>
                <a:gd name="connsiteX5-1417" fmla="*/ 856455 w 2546590"/>
                <a:gd name="connsiteY5-1418" fmla="*/ 42067 h 1246888"/>
                <a:gd name="connsiteX6-1419" fmla="*/ 687478 w 2546590"/>
                <a:gd name="connsiteY6-1420" fmla="*/ 92479 h 1246888"/>
                <a:gd name="connsiteX7-1421" fmla="*/ 0 w 2546590"/>
                <a:gd name="connsiteY7-1422" fmla="*/ 1018166 h 1246888"/>
                <a:gd name="connsiteX8-1423" fmla="*/ 217662 w 2546590"/>
                <a:gd name="connsiteY8-1424" fmla="*/ 1138730 h 1246888"/>
                <a:gd name="connsiteX9-1425" fmla="*/ 420484 w 2546590"/>
                <a:gd name="connsiteY9-1426" fmla="*/ 1191896 h 1246888"/>
                <a:gd name="connsiteX10-1427" fmla="*/ 784129 w 2546590"/>
                <a:gd name="connsiteY10-1428" fmla="*/ 1246888 h 1246888"/>
                <a:gd name="connsiteX11-1429" fmla="*/ 2546590 w 2546590"/>
                <a:gd name="connsiteY11-1430" fmla="*/ 930459 h 1246888"/>
                <a:gd name="connsiteX0-1431" fmla="*/ 2546590 w 2546590"/>
                <a:gd name="connsiteY0-1432" fmla="*/ 930459 h 1246888"/>
                <a:gd name="connsiteX1-1433" fmla="*/ 2536325 w 2546590"/>
                <a:gd name="connsiteY1-1434" fmla="*/ 844035 h 1246888"/>
                <a:gd name="connsiteX2-1435" fmla="*/ 1255108 w 2546590"/>
                <a:gd name="connsiteY2-1436" fmla="*/ 207 h 1246888"/>
                <a:gd name="connsiteX3-1437" fmla="*/ 1220892 w 2546590"/>
                <a:gd name="connsiteY3-1438" fmla="*/ 36020 h 1246888"/>
                <a:gd name="connsiteX4-1439" fmla="*/ 1030504 w 2546590"/>
                <a:gd name="connsiteY4-1440" fmla="*/ 58341 h 1246888"/>
                <a:gd name="connsiteX5-1441" fmla="*/ 856455 w 2546590"/>
                <a:gd name="connsiteY5-1442" fmla="*/ 42067 h 1246888"/>
                <a:gd name="connsiteX6-1443" fmla="*/ 687478 w 2546590"/>
                <a:gd name="connsiteY6-1444" fmla="*/ 92479 h 1246888"/>
                <a:gd name="connsiteX7-1445" fmla="*/ 0 w 2546590"/>
                <a:gd name="connsiteY7-1446" fmla="*/ 1018166 h 1246888"/>
                <a:gd name="connsiteX8-1447" fmla="*/ 217662 w 2546590"/>
                <a:gd name="connsiteY8-1448" fmla="*/ 1138730 h 1246888"/>
                <a:gd name="connsiteX9-1449" fmla="*/ 420484 w 2546590"/>
                <a:gd name="connsiteY9-1450" fmla="*/ 1191896 h 1246888"/>
                <a:gd name="connsiteX10-1451" fmla="*/ 784129 w 2546590"/>
                <a:gd name="connsiteY10-1452" fmla="*/ 1246888 h 1246888"/>
                <a:gd name="connsiteX11-1453" fmla="*/ 2546590 w 2546590"/>
                <a:gd name="connsiteY11-1454" fmla="*/ 930459 h 1246888"/>
                <a:gd name="connsiteX0-1455" fmla="*/ 2546590 w 2546590"/>
                <a:gd name="connsiteY0-1456" fmla="*/ 930459 h 1246888"/>
                <a:gd name="connsiteX1-1457" fmla="*/ 2536325 w 2546590"/>
                <a:gd name="connsiteY1-1458" fmla="*/ 844035 h 1246888"/>
                <a:gd name="connsiteX2-1459" fmla="*/ 1255108 w 2546590"/>
                <a:gd name="connsiteY2-1460" fmla="*/ 207 h 1246888"/>
                <a:gd name="connsiteX3-1461" fmla="*/ 1220892 w 2546590"/>
                <a:gd name="connsiteY3-1462" fmla="*/ 36020 h 1246888"/>
                <a:gd name="connsiteX4-1463" fmla="*/ 1030504 w 2546590"/>
                <a:gd name="connsiteY4-1464" fmla="*/ 58341 h 1246888"/>
                <a:gd name="connsiteX5-1465" fmla="*/ 856455 w 2546590"/>
                <a:gd name="connsiteY5-1466" fmla="*/ 42067 h 1246888"/>
                <a:gd name="connsiteX6-1467" fmla="*/ 687478 w 2546590"/>
                <a:gd name="connsiteY6-1468" fmla="*/ 92479 h 1246888"/>
                <a:gd name="connsiteX7-1469" fmla="*/ 703890 w 2546590"/>
                <a:gd name="connsiteY7-1470" fmla="*/ 261531 h 1246888"/>
                <a:gd name="connsiteX8-1471" fmla="*/ 0 w 2546590"/>
                <a:gd name="connsiteY8-1472" fmla="*/ 1018166 h 1246888"/>
                <a:gd name="connsiteX9-1473" fmla="*/ 217662 w 2546590"/>
                <a:gd name="connsiteY9-1474" fmla="*/ 1138730 h 1246888"/>
                <a:gd name="connsiteX10-1475" fmla="*/ 420484 w 2546590"/>
                <a:gd name="connsiteY10-1476" fmla="*/ 1191896 h 1246888"/>
                <a:gd name="connsiteX11-1477" fmla="*/ 784129 w 2546590"/>
                <a:gd name="connsiteY11-1478" fmla="*/ 1246888 h 1246888"/>
                <a:gd name="connsiteX12" fmla="*/ 2546590 w 2546590"/>
                <a:gd name="connsiteY12" fmla="*/ 930459 h 1246888"/>
                <a:gd name="connsiteX0-1479" fmla="*/ 2546590 w 2546590"/>
                <a:gd name="connsiteY0-1480" fmla="*/ 930459 h 1246888"/>
                <a:gd name="connsiteX1-1481" fmla="*/ 2536325 w 2546590"/>
                <a:gd name="connsiteY1-1482" fmla="*/ 844035 h 1246888"/>
                <a:gd name="connsiteX2-1483" fmla="*/ 1255108 w 2546590"/>
                <a:gd name="connsiteY2-1484" fmla="*/ 207 h 1246888"/>
                <a:gd name="connsiteX3-1485" fmla="*/ 1220892 w 2546590"/>
                <a:gd name="connsiteY3-1486" fmla="*/ 36020 h 1246888"/>
                <a:gd name="connsiteX4-1487" fmla="*/ 1030504 w 2546590"/>
                <a:gd name="connsiteY4-1488" fmla="*/ 58341 h 1246888"/>
                <a:gd name="connsiteX5-1489" fmla="*/ 856455 w 2546590"/>
                <a:gd name="connsiteY5-1490" fmla="*/ 42067 h 1246888"/>
                <a:gd name="connsiteX6-1491" fmla="*/ 687478 w 2546590"/>
                <a:gd name="connsiteY6-1492" fmla="*/ 92479 h 1246888"/>
                <a:gd name="connsiteX7-1493" fmla="*/ 582436 w 2546590"/>
                <a:gd name="connsiteY7-1494" fmla="*/ 146642 h 1246888"/>
                <a:gd name="connsiteX8-1495" fmla="*/ 0 w 2546590"/>
                <a:gd name="connsiteY8-1496" fmla="*/ 1018166 h 1246888"/>
                <a:gd name="connsiteX9-1497" fmla="*/ 217662 w 2546590"/>
                <a:gd name="connsiteY9-1498" fmla="*/ 1138730 h 1246888"/>
                <a:gd name="connsiteX10-1499" fmla="*/ 420484 w 2546590"/>
                <a:gd name="connsiteY10-1500" fmla="*/ 1191896 h 1246888"/>
                <a:gd name="connsiteX11-1501" fmla="*/ 784129 w 2546590"/>
                <a:gd name="connsiteY11-1502" fmla="*/ 1246888 h 1246888"/>
                <a:gd name="connsiteX12-1503" fmla="*/ 2546590 w 2546590"/>
                <a:gd name="connsiteY12-1504" fmla="*/ 930459 h 1246888"/>
                <a:gd name="connsiteX0-1505" fmla="*/ 2546590 w 2546590"/>
                <a:gd name="connsiteY0-1506" fmla="*/ 930459 h 1246888"/>
                <a:gd name="connsiteX1-1507" fmla="*/ 2536325 w 2546590"/>
                <a:gd name="connsiteY1-1508" fmla="*/ 844035 h 1246888"/>
                <a:gd name="connsiteX2-1509" fmla="*/ 1255108 w 2546590"/>
                <a:gd name="connsiteY2-1510" fmla="*/ 207 h 1246888"/>
                <a:gd name="connsiteX3-1511" fmla="*/ 1220892 w 2546590"/>
                <a:gd name="connsiteY3-1512" fmla="*/ 36020 h 1246888"/>
                <a:gd name="connsiteX4-1513" fmla="*/ 1030504 w 2546590"/>
                <a:gd name="connsiteY4-1514" fmla="*/ 58341 h 1246888"/>
                <a:gd name="connsiteX5-1515" fmla="*/ 856455 w 2546590"/>
                <a:gd name="connsiteY5-1516" fmla="*/ 42067 h 1246888"/>
                <a:gd name="connsiteX6-1517" fmla="*/ 687478 w 2546590"/>
                <a:gd name="connsiteY6-1518" fmla="*/ 92479 h 1246888"/>
                <a:gd name="connsiteX7-1519" fmla="*/ 582436 w 2546590"/>
                <a:gd name="connsiteY7-1520" fmla="*/ 146642 h 1246888"/>
                <a:gd name="connsiteX8-1521" fmla="*/ 0 w 2546590"/>
                <a:gd name="connsiteY8-1522" fmla="*/ 1018166 h 1246888"/>
                <a:gd name="connsiteX9-1523" fmla="*/ 217662 w 2546590"/>
                <a:gd name="connsiteY9-1524" fmla="*/ 1138730 h 1246888"/>
                <a:gd name="connsiteX10-1525" fmla="*/ 420484 w 2546590"/>
                <a:gd name="connsiteY10-1526" fmla="*/ 1191896 h 1246888"/>
                <a:gd name="connsiteX11-1527" fmla="*/ 784129 w 2546590"/>
                <a:gd name="connsiteY11-1528" fmla="*/ 1246888 h 1246888"/>
                <a:gd name="connsiteX12-1529" fmla="*/ 2546590 w 2546590"/>
                <a:gd name="connsiteY12-1530" fmla="*/ 930459 h 1246888"/>
                <a:gd name="connsiteX0-1531" fmla="*/ 2546590 w 2546590"/>
                <a:gd name="connsiteY0-1532" fmla="*/ 930459 h 1246888"/>
                <a:gd name="connsiteX1-1533" fmla="*/ 2536325 w 2546590"/>
                <a:gd name="connsiteY1-1534" fmla="*/ 844035 h 1246888"/>
                <a:gd name="connsiteX2-1535" fmla="*/ 1255108 w 2546590"/>
                <a:gd name="connsiteY2-1536" fmla="*/ 207 h 1246888"/>
                <a:gd name="connsiteX3-1537" fmla="*/ 1220892 w 2546590"/>
                <a:gd name="connsiteY3-1538" fmla="*/ 36020 h 1246888"/>
                <a:gd name="connsiteX4-1539" fmla="*/ 1030504 w 2546590"/>
                <a:gd name="connsiteY4-1540" fmla="*/ 58341 h 1246888"/>
                <a:gd name="connsiteX5-1541" fmla="*/ 856455 w 2546590"/>
                <a:gd name="connsiteY5-1542" fmla="*/ 42067 h 1246888"/>
                <a:gd name="connsiteX6-1543" fmla="*/ 687478 w 2546590"/>
                <a:gd name="connsiteY6-1544" fmla="*/ 92479 h 1246888"/>
                <a:gd name="connsiteX7-1545" fmla="*/ 582436 w 2546590"/>
                <a:gd name="connsiteY7-1546" fmla="*/ 146642 h 1246888"/>
                <a:gd name="connsiteX8-1547" fmla="*/ 0 w 2546590"/>
                <a:gd name="connsiteY8-1548" fmla="*/ 1018166 h 1246888"/>
                <a:gd name="connsiteX9-1549" fmla="*/ 217662 w 2546590"/>
                <a:gd name="connsiteY9-1550" fmla="*/ 1138730 h 1246888"/>
                <a:gd name="connsiteX10-1551" fmla="*/ 420484 w 2546590"/>
                <a:gd name="connsiteY10-1552" fmla="*/ 1191896 h 1246888"/>
                <a:gd name="connsiteX11-1553" fmla="*/ 784129 w 2546590"/>
                <a:gd name="connsiteY11-1554" fmla="*/ 1246888 h 1246888"/>
                <a:gd name="connsiteX12-1555" fmla="*/ 2546590 w 2546590"/>
                <a:gd name="connsiteY12-1556" fmla="*/ 930459 h 1246888"/>
                <a:gd name="connsiteX0-1557" fmla="*/ 2546590 w 2546590"/>
                <a:gd name="connsiteY0-1558" fmla="*/ 930459 h 1246888"/>
                <a:gd name="connsiteX1-1559" fmla="*/ 2536325 w 2546590"/>
                <a:gd name="connsiteY1-1560" fmla="*/ 844035 h 1246888"/>
                <a:gd name="connsiteX2-1561" fmla="*/ 1255108 w 2546590"/>
                <a:gd name="connsiteY2-1562" fmla="*/ 207 h 1246888"/>
                <a:gd name="connsiteX3-1563" fmla="*/ 1220892 w 2546590"/>
                <a:gd name="connsiteY3-1564" fmla="*/ 36020 h 1246888"/>
                <a:gd name="connsiteX4-1565" fmla="*/ 1030504 w 2546590"/>
                <a:gd name="connsiteY4-1566" fmla="*/ 58341 h 1246888"/>
                <a:gd name="connsiteX5-1567" fmla="*/ 856455 w 2546590"/>
                <a:gd name="connsiteY5-1568" fmla="*/ 42067 h 1246888"/>
                <a:gd name="connsiteX6-1569" fmla="*/ 687478 w 2546590"/>
                <a:gd name="connsiteY6-1570" fmla="*/ 92479 h 1246888"/>
                <a:gd name="connsiteX7-1571" fmla="*/ 582436 w 2546590"/>
                <a:gd name="connsiteY7-1572" fmla="*/ 146642 h 1246888"/>
                <a:gd name="connsiteX8-1573" fmla="*/ 533198 w 2546590"/>
                <a:gd name="connsiteY8-1574" fmla="*/ 323899 h 1246888"/>
                <a:gd name="connsiteX9-1575" fmla="*/ 0 w 2546590"/>
                <a:gd name="connsiteY9-1576" fmla="*/ 1018166 h 1246888"/>
                <a:gd name="connsiteX10-1577" fmla="*/ 217662 w 2546590"/>
                <a:gd name="connsiteY10-1578" fmla="*/ 1138730 h 1246888"/>
                <a:gd name="connsiteX11-1579" fmla="*/ 420484 w 2546590"/>
                <a:gd name="connsiteY11-1580" fmla="*/ 1191896 h 1246888"/>
                <a:gd name="connsiteX12-1581" fmla="*/ 784129 w 2546590"/>
                <a:gd name="connsiteY12-1582" fmla="*/ 1246888 h 1246888"/>
                <a:gd name="connsiteX13" fmla="*/ 2546590 w 2546590"/>
                <a:gd name="connsiteY13" fmla="*/ 930459 h 1246888"/>
                <a:gd name="connsiteX0-1583" fmla="*/ 2546590 w 2546590"/>
                <a:gd name="connsiteY0-1584" fmla="*/ 930459 h 1246888"/>
                <a:gd name="connsiteX1-1585" fmla="*/ 2536325 w 2546590"/>
                <a:gd name="connsiteY1-1586" fmla="*/ 844035 h 1246888"/>
                <a:gd name="connsiteX2-1587" fmla="*/ 1255108 w 2546590"/>
                <a:gd name="connsiteY2-1588" fmla="*/ 207 h 1246888"/>
                <a:gd name="connsiteX3-1589" fmla="*/ 1220892 w 2546590"/>
                <a:gd name="connsiteY3-1590" fmla="*/ 36020 h 1246888"/>
                <a:gd name="connsiteX4-1591" fmla="*/ 1030504 w 2546590"/>
                <a:gd name="connsiteY4-1592" fmla="*/ 58341 h 1246888"/>
                <a:gd name="connsiteX5-1593" fmla="*/ 856455 w 2546590"/>
                <a:gd name="connsiteY5-1594" fmla="*/ 42067 h 1246888"/>
                <a:gd name="connsiteX6-1595" fmla="*/ 687478 w 2546590"/>
                <a:gd name="connsiteY6-1596" fmla="*/ 92479 h 1246888"/>
                <a:gd name="connsiteX7-1597" fmla="*/ 582436 w 2546590"/>
                <a:gd name="connsiteY7-1598" fmla="*/ 146642 h 1246888"/>
                <a:gd name="connsiteX8-1599" fmla="*/ 424874 w 2546590"/>
                <a:gd name="connsiteY8-1600" fmla="*/ 263172 h 1246888"/>
                <a:gd name="connsiteX9-1601" fmla="*/ 0 w 2546590"/>
                <a:gd name="connsiteY9-1602" fmla="*/ 1018166 h 1246888"/>
                <a:gd name="connsiteX10-1603" fmla="*/ 217662 w 2546590"/>
                <a:gd name="connsiteY10-1604" fmla="*/ 1138730 h 1246888"/>
                <a:gd name="connsiteX11-1605" fmla="*/ 420484 w 2546590"/>
                <a:gd name="connsiteY11-1606" fmla="*/ 1191896 h 1246888"/>
                <a:gd name="connsiteX12-1607" fmla="*/ 784129 w 2546590"/>
                <a:gd name="connsiteY12-1608" fmla="*/ 1246888 h 1246888"/>
                <a:gd name="connsiteX13-1609" fmla="*/ 2546590 w 2546590"/>
                <a:gd name="connsiteY13-1610" fmla="*/ 930459 h 1246888"/>
                <a:gd name="connsiteX0-1611" fmla="*/ 2546590 w 2546590"/>
                <a:gd name="connsiteY0-1612" fmla="*/ 930459 h 1246888"/>
                <a:gd name="connsiteX1-1613" fmla="*/ 2536325 w 2546590"/>
                <a:gd name="connsiteY1-1614" fmla="*/ 844035 h 1246888"/>
                <a:gd name="connsiteX2-1615" fmla="*/ 1255108 w 2546590"/>
                <a:gd name="connsiteY2-1616" fmla="*/ 207 h 1246888"/>
                <a:gd name="connsiteX3-1617" fmla="*/ 1220892 w 2546590"/>
                <a:gd name="connsiteY3-1618" fmla="*/ 36020 h 1246888"/>
                <a:gd name="connsiteX4-1619" fmla="*/ 1030504 w 2546590"/>
                <a:gd name="connsiteY4-1620" fmla="*/ 58341 h 1246888"/>
                <a:gd name="connsiteX5-1621" fmla="*/ 856455 w 2546590"/>
                <a:gd name="connsiteY5-1622" fmla="*/ 42067 h 1246888"/>
                <a:gd name="connsiteX6-1623" fmla="*/ 687478 w 2546590"/>
                <a:gd name="connsiteY6-1624" fmla="*/ 92479 h 1246888"/>
                <a:gd name="connsiteX7-1625" fmla="*/ 582436 w 2546590"/>
                <a:gd name="connsiteY7-1626" fmla="*/ 146642 h 1246888"/>
                <a:gd name="connsiteX8-1627" fmla="*/ 424874 w 2546590"/>
                <a:gd name="connsiteY8-1628" fmla="*/ 263172 h 1246888"/>
                <a:gd name="connsiteX9-1629" fmla="*/ 0 w 2546590"/>
                <a:gd name="connsiteY9-1630" fmla="*/ 1018166 h 1246888"/>
                <a:gd name="connsiteX10-1631" fmla="*/ 217662 w 2546590"/>
                <a:gd name="connsiteY10-1632" fmla="*/ 1138730 h 1246888"/>
                <a:gd name="connsiteX11-1633" fmla="*/ 420484 w 2546590"/>
                <a:gd name="connsiteY11-1634" fmla="*/ 1191896 h 1246888"/>
                <a:gd name="connsiteX12-1635" fmla="*/ 784129 w 2546590"/>
                <a:gd name="connsiteY12-1636" fmla="*/ 1246888 h 1246888"/>
                <a:gd name="connsiteX13-1637" fmla="*/ 2546590 w 2546590"/>
                <a:gd name="connsiteY13-1638" fmla="*/ 930459 h 1246888"/>
                <a:gd name="connsiteX0-1639" fmla="*/ 2546590 w 2546590"/>
                <a:gd name="connsiteY0-1640" fmla="*/ 930459 h 1246888"/>
                <a:gd name="connsiteX1-1641" fmla="*/ 2536325 w 2546590"/>
                <a:gd name="connsiteY1-1642" fmla="*/ 844035 h 1246888"/>
                <a:gd name="connsiteX2-1643" fmla="*/ 1255108 w 2546590"/>
                <a:gd name="connsiteY2-1644" fmla="*/ 207 h 1246888"/>
                <a:gd name="connsiteX3-1645" fmla="*/ 1220892 w 2546590"/>
                <a:gd name="connsiteY3-1646" fmla="*/ 36020 h 1246888"/>
                <a:gd name="connsiteX4-1647" fmla="*/ 1030504 w 2546590"/>
                <a:gd name="connsiteY4-1648" fmla="*/ 58341 h 1246888"/>
                <a:gd name="connsiteX5-1649" fmla="*/ 856455 w 2546590"/>
                <a:gd name="connsiteY5-1650" fmla="*/ 42067 h 1246888"/>
                <a:gd name="connsiteX6-1651" fmla="*/ 687478 w 2546590"/>
                <a:gd name="connsiteY6-1652" fmla="*/ 92479 h 1246888"/>
                <a:gd name="connsiteX7-1653" fmla="*/ 570947 w 2546590"/>
                <a:gd name="connsiteY7-1654" fmla="*/ 149925 h 1246888"/>
                <a:gd name="connsiteX8-1655" fmla="*/ 424874 w 2546590"/>
                <a:gd name="connsiteY8-1656" fmla="*/ 263172 h 1246888"/>
                <a:gd name="connsiteX9-1657" fmla="*/ 0 w 2546590"/>
                <a:gd name="connsiteY9-1658" fmla="*/ 1018166 h 1246888"/>
                <a:gd name="connsiteX10-1659" fmla="*/ 217662 w 2546590"/>
                <a:gd name="connsiteY10-1660" fmla="*/ 1138730 h 1246888"/>
                <a:gd name="connsiteX11-1661" fmla="*/ 420484 w 2546590"/>
                <a:gd name="connsiteY11-1662" fmla="*/ 1191896 h 1246888"/>
                <a:gd name="connsiteX12-1663" fmla="*/ 784129 w 2546590"/>
                <a:gd name="connsiteY12-1664" fmla="*/ 1246888 h 1246888"/>
                <a:gd name="connsiteX13-1665" fmla="*/ 2546590 w 2546590"/>
                <a:gd name="connsiteY13-1666" fmla="*/ 930459 h 1246888"/>
                <a:gd name="connsiteX0-1667" fmla="*/ 2546590 w 2546590"/>
                <a:gd name="connsiteY0-1668" fmla="*/ 930459 h 1246888"/>
                <a:gd name="connsiteX1-1669" fmla="*/ 2536325 w 2546590"/>
                <a:gd name="connsiteY1-1670" fmla="*/ 844035 h 1246888"/>
                <a:gd name="connsiteX2-1671" fmla="*/ 1255108 w 2546590"/>
                <a:gd name="connsiteY2-1672" fmla="*/ 207 h 1246888"/>
                <a:gd name="connsiteX3-1673" fmla="*/ 1220892 w 2546590"/>
                <a:gd name="connsiteY3-1674" fmla="*/ 36020 h 1246888"/>
                <a:gd name="connsiteX4-1675" fmla="*/ 1030504 w 2546590"/>
                <a:gd name="connsiteY4-1676" fmla="*/ 58341 h 1246888"/>
                <a:gd name="connsiteX5-1677" fmla="*/ 856455 w 2546590"/>
                <a:gd name="connsiteY5-1678" fmla="*/ 42067 h 1246888"/>
                <a:gd name="connsiteX6-1679" fmla="*/ 687478 w 2546590"/>
                <a:gd name="connsiteY6-1680" fmla="*/ 92479 h 1246888"/>
                <a:gd name="connsiteX7-1681" fmla="*/ 570947 w 2546590"/>
                <a:gd name="connsiteY7-1682" fmla="*/ 149925 h 1246888"/>
                <a:gd name="connsiteX8-1683" fmla="*/ 424874 w 2546590"/>
                <a:gd name="connsiteY8-1684" fmla="*/ 263172 h 1246888"/>
                <a:gd name="connsiteX9-1685" fmla="*/ 0 w 2546590"/>
                <a:gd name="connsiteY9-1686" fmla="*/ 1018166 h 1246888"/>
                <a:gd name="connsiteX10-1687" fmla="*/ 217662 w 2546590"/>
                <a:gd name="connsiteY10-1688" fmla="*/ 1138730 h 1246888"/>
                <a:gd name="connsiteX11-1689" fmla="*/ 420484 w 2546590"/>
                <a:gd name="connsiteY11-1690" fmla="*/ 1191896 h 1246888"/>
                <a:gd name="connsiteX12-1691" fmla="*/ 784129 w 2546590"/>
                <a:gd name="connsiteY12-1692" fmla="*/ 1246888 h 1246888"/>
                <a:gd name="connsiteX13-1693" fmla="*/ 2546590 w 2546590"/>
                <a:gd name="connsiteY13-1694" fmla="*/ 930459 h 1246888"/>
                <a:gd name="connsiteX0-1695" fmla="*/ 2546590 w 2546590"/>
                <a:gd name="connsiteY0-1696" fmla="*/ 930459 h 1246888"/>
                <a:gd name="connsiteX1-1697" fmla="*/ 2536325 w 2546590"/>
                <a:gd name="connsiteY1-1698" fmla="*/ 844035 h 1246888"/>
                <a:gd name="connsiteX2-1699" fmla="*/ 1255108 w 2546590"/>
                <a:gd name="connsiteY2-1700" fmla="*/ 207 h 1246888"/>
                <a:gd name="connsiteX3-1701" fmla="*/ 1220892 w 2546590"/>
                <a:gd name="connsiteY3-1702" fmla="*/ 36020 h 1246888"/>
                <a:gd name="connsiteX4-1703" fmla="*/ 1030504 w 2546590"/>
                <a:gd name="connsiteY4-1704" fmla="*/ 58341 h 1246888"/>
                <a:gd name="connsiteX5-1705" fmla="*/ 856455 w 2546590"/>
                <a:gd name="connsiteY5-1706" fmla="*/ 42067 h 1246888"/>
                <a:gd name="connsiteX6-1707" fmla="*/ 687478 w 2546590"/>
                <a:gd name="connsiteY6-1708" fmla="*/ 92479 h 1246888"/>
                <a:gd name="connsiteX7-1709" fmla="*/ 570947 w 2546590"/>
                <a:gd name="connsiteY7-1710" fmla="*/ 149925 h 1246888"/>
                <a:gd name="connsiteX8-1711" fmla="*/ 424874 w 2546590"/>
                <a:gd name="connsiteY8-1712" fmla="*/ 263172 h 1246888"/>
                <a:gd name="connsiteX9-1713" fmla="*/ 0 w 2546590"/>
                <a:gd name="connsiteY9-1714" fmla="*/ 1018166 h 1246888"/>
                <a:gd name="connsiteX10-1715" fmla="*/ 217662 w 2546590"/>
                <a:gd name="connsiteY10-1716" fmla="*/ 1138730 h 1246888"/>
                <a:gd name="connsiteX11-1717" fmla="*/ 420484 w 2546590"/>
                <a:gd name="connsiteY11-1718" fmla="*/ 1191896 h 1246888"/>
                <a:gd name="connsiteX12-1719" fmla="*/ 784129 w 2546590"/>
                <a:gd name="connsiteY12-1720" fmla="*/ 1246888 h 1246888"/>
                <a:gd name="connsiteX13-1721" fmla="*/ 2546590 w 2546590"/>
                <a:gd name="connsiteY13-1722" fmla="*/ 930459 h 1246888"/>
                <a:gd name="connsiteX0-1723" fmla="*/ 2546590 w 2546590"/>
                <a:gd name="connsiteY0-1724" fmla="*/ 930459 h 1246888"/>
                <a:gd name="connsiteX1-1725" fmla="*/ 2536325 w 2546590"/>
                <a:gd name="connsiteY1-1726" fmla="*/ 844035 h 1246888"/>
                <a:gd name="connsiteX2-1727" fmla="*/ 1255108 w 2546590"/>
                <a:gd name="connsiteY2-1728" fmla="*/ 207 h 1246888"/>
                <a:gd name="connsiteX3-1729" fmla="*/ 1220892 w 2546590"/>
                <a:gd name="connsiteY3-1730" fmla="*/ 36020 h 1246888"/>
                <a:gd name="connsiteX4-1731" fmla="*/ 1030504 w 2546590"/>
                <a:gd name="connsiteY4-1732" fmla="*/ 58341 h 1246888"/>
                <a:gd name="connsiteX5-1733" fmla="*/ 856455 w 2546590"/>
                <a:gd name="connsiteY5-1734" fmla="*/ 42067 h 1246888"/>
                <a:gd name="connsiteX6-1735" fmla="*/ 687478 w 2546590"/>
                <a:gd name="connsiteY6-1736" fmla="*/ 92479 h 1246888"/>
                <a:gd name="connsiteX7-1737" fmla="*/ 570947 w 2546590"/>
                <a:gd name="connsiteY7-1738" fmla="*/ 149925 h 1246888"/>
                <a:gd name="connsiteX8-1739" fmla="*/ 424874 w 2546590"/>
                <a:gd name="connsiteY8-1740" fmla="*/ 263172 h 1246888"/>
                <a:gd name="connsiteX9-1741" fmla="*/ 0 w 2546590"/>
                <a:gd name="connsiteY9-1742" fmla="*/ 1018166 h 1246888"/>
                <a:gd name="connsiteX10-1743" fmla="*/ 217662 w 2546590"/>
                <a:gd name="connsiteY10-1744" fmla="*/ 1138730 h 1246888"/>
                <a:gd name="connsiteX11-1745" fmla="*/ 420484 w 2546590"/>
                <a:gd name="connsiteY11-1746" fmla="*/ 1191896 h 1246888"/>
                <a:gd name="connsiteX12-1747" fmla="*/ 784129 w 2546590"/>
                <a:gd name="connsiteY12-1748" fmla="*/ 1246888 h 1246888"/>
                <a:gd name="connsiteX13-1749" fmla="*/ 2546590 w 2546590"/>
                <a:gd name="connsiteY13-1750" fmla="*/ 930459 h 1246888"/>
                <a:gd name="connsiteX0-1751" fmla="*/ 2546590 w 2546590"/>
                <a:gd name="connsiteY0-1752" fmla="*/ 930459 h 1246888"/>
                <a:gd name="connsiteX1-1753" fmla="*/ 2536325 w 2546590"/>
                <a:gd name="connsiteY1-1754" fmla="*/ 844035 h 1246888"/>
                <a:gd name="connsiteX2-1755" fmla="*/ 1255108 w 2546590"/>
                <a:gd name="connsiteY2-1756" fmla="*/ 207 h 1246888"/>
                <a:gd name="connsiteX3-1757" fmla="*/ 1220892 w 2546590"/>
                <a:gd name="connsiteY3-1758" fmla="*/ 36020 h 1246888"/>
                <a:gd name="connsiteX4-1759" fmla="*/ 1030504 w 2546590"/>
                <a:gd name="connsiteY4-1760" fmla="*/ 58341 h 1246888"/>
                <a:gd name="connsiteX5-1761" fmla="*/ 856455 w 2546590"/>
                <a:gd name="connsiteY5-1762" fmla="*/ 42067 h 1246888"/>
                <a:gd name="connsiteX6-1763" fmla="*/ 687478 w 2546590"/>
                <a:gd name="connsiteY6-1764" fmla="*/ 92479 h 1246888"/>
                <a:gd name="connsiteX7-1765" fmla="*/ 570947 w 2546590"/>
                <a:gd name="connsiteY7-1766" fmla="*/ 149925 h 1246888"/>
                <a:gd name="connsiteX8-1767" fmla="*/ 424874 w 2546590"/>
                <a:gd name="connsiteY8-1768" fmla="*/ 263172 h 1246888"/>
                <a:gd name="connsiteX9-1769" fmla="*/ 0 w 2546590"/>
                <a:gd name="connsiteY9-1770" fmla="*/ 1018166 h 1246888"/>
                <a:gd name="connsiteX10-1771" fmla="*/ 217662 w 2546590"/>
                <a:gd name="connsiteY10-1772" fmla="*/ 1138730 h 1246888"/>
                <a:gd name="connsiteX11-1773" fmla="*/ 420484 w 2546590"/>
                <a:gd name="connsiteY11-1774" fmla="*/ 1191896 h 1246888"/>
                <a:gd name="connsiteX12-1775" fmla="*/ 784129 w 2546590"/>
                <a:gd name="connsiteY12-1776" fmla="*/ 1246888 h 1246888"/>
                <a:gd name="connsiteX13-1777" fmla="*/ 2546590 w 2546590"/>
                <a:gd name="connsiteY13-1778" fmla="*/ 930459 h 1246888"/>
                <a:gd name="connsiteX0-1779" fmla="*/ 2546590 w 2546590"/>
                <a:gd name="connsiteY0-1780" fmla="*/ 930459 h 1246888"/>
                <a:gd name="connsiteX1-1781" fmla="*/ 2536325 w 2546590"/>
                <a:gd name="connsiteY1-1782" fmla="*/ 844035 h 1246888"/>
                <a:gd name="connsiteX2-1783" fmla="*/ 1255108 w 2546590"/>
                <a:gd name="connsiteY2-1784" fmla="*/ 207 h 1246888"/>
                <a:gd name="connsiteX3-1785" fmla="*/ 1220892 w 2546590"/>
                <a:gd name="connsiteY3-1786" fmla="*/ 36020 h 1246888"/>
                <a:gd name="connsiteX4-1787" fmla="*/ 1030504 w 2546590"/>
                <a:gd name="connsiteY4-1788" fmla="*/ 58341 h 1246888"/>
                <a:gd name="connsiteX5-1789" fmla="*/ 856455 w 2546590"/>
                <a:gd name="connsiteY5-1790" fmla="*/ 42067 h 1246888"/>
                <a:gd name="connsiteX6-1791" fmla="*/ 687478 w 2546590"/>
                <a:gd name="connsiteY6-1792" fmla="*/ 92479 h 1246888"/>
                <a:gd name="connsiteX7-1793" fmla="*/ 570947 w 2546590"/>
                <a:gd name="connsiteY7-1794" fmla="*/ 149925 h 1246888"/>
                <a:gd name="connsiteX8-1795" fmla="*/ 424874 w 2546590"/>
                <a:gd name="connsiteY8-1796" fmla="*/ 263172 h 1246888"/>
                <a:gd name="connsiteX9-1797" fmla="*/ 393690 w 2546590"/>
                <a:gd name="connsiteY9-1798" fmla="*/ 463407 h 1246888"/>
                <a:gd name="connsiteX10-1799" fmla="*/ 0 w 2546590"/>
                <a:gd name="connsiteY10-1800" fmla="*/ 1018166 h 1246888"/>
                <a:gd name="connsiteX11-1801" fmla="*/ 217662 w 2546590"/>
                <a:gd name="connsiteY11-1802" fmla="*/ 1138730 h 1246888"/>
                <a:gd name="connsiteX12-1803" fmla="*/ 420484 w 2546590"/>
                <a:gd name="connsiteY12-1804" fmla="*/ 1191896 h 1246888"/>
                <a:gd name="connsiteX13-1805" fmla="*/ 784129 w 2546590"/>
                <a:gd name="connsiteY13-1806" fmla="*/ 1246888 h 1246888"/>
                <a:gd name="connsiteX14" fmla="*/ 2546590 w 2546590"/>
                <a:gd name="connsiteY14" fmla="*/ 930459 h 1246888"/>
                <a:gd name="connsiteX0-1807" fmla="*/ 2546590 w 2546590"/>
                <a:gd name="connsiteY0-1808" fmla="*/ 930459 h 1246888"/>
                <a:gd name="connsiteX1-1809" fmla="*/ 2536325 w 2546590"/>
                <a:gd name="connsiteY1-1810" fmla="*/ 844035 h 1246888"/>
                <a:gd name="connsiteX2-1811" fmla="*/ 1255108 w 2546590"/>
                <a:gd name="connsiteY2-1812" fmla="*/ 207 h 1246888"/>
                <a:gd name="connsiteX3-1813" fmla="*/ 1220892 w 2546590"/>
                <a:gd name="connsiteY3-1814" fmla="*/ 36020 h 1246888"/>
                <a:gd name="connsiteX4-1815" fmla="*/ 1030504 w 2546590"/>
                <a:gd name="connsiteY4-1816" fmla="*/ 58341 h 1246888"/>
                <a:gd name="connsiteX5-1817" fmla="*/ 856455 w 2546590"/>
                <a:gd name="connsiteY5-1818" fmla="*/ 42067 h 1246888"/>
                <a:gd name="connsiteX6-1819" fmla="*/ 687478 w 2546590"/>
                <a:gd name="connsiteY6-1820" fmla="*/ 92479 h 1246888"/>
                <a:gd name="connsiteX7-1821" fmla="*/ 570947 w 2546590"/>
                <a:gd name="connsiteY7-1822" fmla="*/ 149925 h 1246888"/>
                <a:gd name="connsiteX8-1823" fmla="*/ 424874 w 2546590"/>
                <a:gd name="connsiteY8-1824" fmla="*/ 263172 h 1246888"/>
                <a:gd name="connsiteX9-1825" fmla="*/ 328039 w 2546590"/>
                <a:gd name="connsiteY9-1826" fmla="*/ 358366 h 1246888"/>
                <a:gd name="connsiteX10-1827" fmla="*/ 0 w 2546590"/>
                <a:gd name="connsiteY10-1828" fmla="*/ 1018166 h 1246888"/>
                <a:gd name="connsiteX11-1829" fmla="*/ 217662 w 2546590"/>
                <a:gd name="connsiteY11-1830" fmla="*/ 1138730 h 1246888"/>
                <a:gd name="connsiteX12-1831" fmla="*/ 420484 w 2546590"/>
                <a:gd name="connsiteY12-1832" fmla="*/ 1191896 h 1246888"/>
                <a:gd name="connsiteX13-1833" fmla="*/ 784129 w 2546590"/>
                <a:gd name="connsiteY13-1834" fmla="*/ 1246888 h 1246888"/>
                <a:gd name="connsiteX14-1835" fmla="*/ 2546590 w 2546590"/>
                <a:gd name="connsiteY14-1836" fmla="*/ 930459 h 1246888"/>
                <a:gd name="connsiteX0-1837" fmla="*/ 2546590 w 2546590"/>
                <a:gd name="connsiteY0-1838" fmla="*/ 930459 h 1246888"/>
                <a:gd name="connsiteX1-1839" fmla="*/ 2536325 w 2546590"/>
                <a:gd name="connsiteY1-1840" fmla="*/ 844035 h 1246888"/>
                <a:gd name="connsiteX2-1841" fmla="*/ 1255108 w 2546590"/>
                <a:gd name="connsiteY2-1842" fmla="*/ 207 h 1246888"/>
                <a:gd name="connsiteX3-1843" fmla="*/ 1220892 w 2546590"/>
                <a:gd name="connsiteY3-1844" fmla="*/ 36020 h 1246888"/>
                <a:gd name="connsiteX4-1845" fmla="*/ 1030504 w 2546590"/>
                <a:gd name="connsiteY4-1846" fmla="*/ 58341 h 1246888"/>
                <a:gd name="connsiteX5-1847" fmla="*/ 856455 w 2546590"/>
                <a:gd name="connsiteY5-1848" fmla="*/ 42067 h 1246888"/>
                <a:gd name="connsiteX6-1849" fmla="*/ 687478 w 2546590"/>
                <a:gd name="connsiteY6-1850" fmla="*/ 92479 h 1246888"/>
                <a:gd name="connsiteX7-1851" fmla="*/ 570947 w 2546590"/>
                <a:gd name="connsiteY7-1852" fmla="*/ 149925 h 1246888"/>
                <a:gd name="connsiteX8-1853" fmla="*/ 424874 w 2546590"/>
                <a:gd name="connsiteY8-1854" fmla="*/ 263172 h 1246888"/>
                <a:gd name="connsiteX9-1855" fmla="*/ 328039 w 2546590"/>
                <a:gd name="connsiteY9-1856" fmla="*/ 358366 h 1246888"/>
                <a:gd name="connsiteX10-1857" fmla="*/ 0 w 2546590"/>
                <a:gd name="connsiteY10-1858" fmla="*/ 1018166 h 1246888"/>
                <a:gd name="connsiteX11-1859" fmla="*/ 217662 w 2546590"/>
                <a:gd name="connsiteY11-1860" fmla="*/ 1138730 h 1246888"/>
                <a:gd name="connsiteX12-1861" fmla="*/ 420484 w 2546590"/>
                <a:gd name="connsiteY12-1862" fmla="*/ 1191896 h 1246888"/>
                <a:gd name="connsiteX13-1863" fmla="*/ 784129 w 2546590"/>
                <a:gd name="connsiteY13-1864" fmla="*/ 1246888 h 1246888"/>
                <a:gd name="connsiteX14-1865" fmla="*/ 2546590 w 2546590"/>
                <a:gd name="connsiteY14-1866" fmla="*/ 930459 h 1246888"/>
                <a:gd name="connsiteX0-1867" fmla="*/ 2546590 w 2546590"/>
                <a:gd name="connsiteY0-1868" fmla="*/ 930459 h 1246888"/>
                <a:gd name="connsiteX1-1869" fmla="*/ 2536325 w 2546590"/>
                <a:gd name="connsiteY1-1870" fmla="*/ 844035 h 1246888"/>
                <a:gd name="connsiteX2-1871" fmla="*/ 1255108 w 2546590"/>
                <a:gd name="connsiteY2-1872" fmla="*/ 207 h 1246888"/>
                <a:gd name="connsiteX3-1873" fmla="*/ 1220892 w 2546590"/>
                <a:gd name="connsiteY3-1874" fmla="*/ 36020 h 1246888"/>
                <a:gd name="connsiteX4-1875" fmla="*/ 1030504 w 2546590"/>
                <a:gd name="connsiteY4-1876" fmla="*/ 58341 h 1246888"/>
                <a:gd name="connsiteX5-1877" fmla="*/ 856455 w 2546590"/>
                <a:gd name="connsiteY5-1878" fmla="*/ 42067 h 1246888"/>
                <a:gd name="connsiteX6-1879" fmla="*/ 687478 w 2546590"/>
                <a:gd name="connsiteY6-1880" fmla="*/ 92479 h 1246888"/>
                <a:gd name="connsiteX7-1881" fmla="*/ 570947 w 2546590"/>
                <a:gd name="connsiteY7-1882" fmla="*/ 149925 h 1246888"/>
                <a:gd name="connsiteX8-1883" fmla="*/ 424874 w 2546590"/>
                <a:gd name="connsiteY8-1884" fmla="*/ 263172 h 1246888"/>
                <a:gd name="connsiteX9-1885" fmla="*/ 328039 w 2546590"/>
                <a:gd name="connsiteY9-1886" fmla="*/ 358366 h 1246888"/>
                <a:gd name="connsiteX10-1887" fmla="*/ 0 w 2546590"/>
                <a:gd name="connsiteY10-1888" fmla="*/ 1018166 h 1246888"/>
                <a:gd name="connsiteX11-1889" fmla="*/ 217662 w 2546590"/>
                <a:gd name="connsiteY11-1890" fmla="*/ 1138730 h 1246888"/>
                <a:gd name="connsiteX12-1891" fmla="*/ 420484 w 2546590"/>
                <a:gd name="connsiteY12-1892" fmla="*/ 1191896 h 1246888"/>
                <a:gd name="connsiteX13-1893" fmla="*/ 784129 w 2546590"/>
                <a:gd name="connsiteY13-1894" fmla="*/ 1246888 h 1246888"/>
                <a:gd name="connsiteX14-1895" fmla="*/ 2546590 w 2546590"/>
                <a:gd name="connsiteY14-1896" fmla="*/ 930459 h 1246888"/>
                <a:gd name="connsiteX0-1897" fmla="*/ 2546590 w 2546590"/>
                <a:gd name="connsiteY0-1898" fmla="*/ 930459 h 1246888"/>
                <a:gd name="connsiteX1-1899" fmla="*/ 2536325 w 2546590"/>
                <a:gd name="connsiteY1-1900" fmla="*/ 844035 h 1246888"/>
                <a:gd name="connsiteX2-1901" fmla="*/ 1255108 w 2546590"/>
                <a:gd name="connsiteY2-1902" fmla="*/ 207 h 1246888"/>
                <a:gd name="connsiteX3-1903" fmla="*/ 1220892 w 2546590"/>
                <a:gd name="connsiteY3-1904" fmla="*/ 36020 h 1246888"/>
                <a:gd name="connsiteX4-1905" fmla="*/ 1030504 w 2546590"/>
                <a:gd name="connsiteY4-1906" fmla="*/ 58341 h 1246888"/>
                <a:gd name="connsiteX5-1907" fmla="*/ 856455 w 2546590"/>
                <a:gd name="connsiteY5-1908" fmla="*/ 42067 h 1246888"/>
                <a:gd name="connsiteX6-1909" fmla="*/ 687478 w 2546590"/>
                <a:gd name="connsiteY6-1910" fmla="*/ 92479 h 1246888"/>
                <a:gd name="connsiteX7-1911" fmla="*/ 570947 w 2546590"/>
                <a:gd name="connsiteY7-1912" fmla="*/ 149925 h 1246888"/>
                <a:gd name="connsiteX8-1913" fmla="*/ 424874 w 2546590"/>
                <a:gd name="connsiteY8-1914" fmla="*/ 263172 h 1246888"/>
                <a:gd name="connsiteX9-1915" fmla="*/ 328039 w 2546590"/>
                <a:gd name="connsiteY9-1916" fmla="*/ 358366 h 1246888"/>
                <a:gd name="connsiteX10-1917" fmla="*/ 0 w 2546590"/>
                <a:gd name="connsiteY10-1918" fmla="*/ 1018166 h 1246888"/>
                <a:gd name="connsiteX11-1919" fmla="*/ 217662 w 2546590"/>
                <a:gd name="connsiteY11-1920" fmla="*/ 1138730 h 1246888"/>
                <a:gd name="connsiteX12-1921" fmla="*/ 420484 w 2546590"/>
                <a:gd name="connsiteY12-1922" fmla="*/ 1191896 h 1246888"/>
                <a:gd name="connsiteX13-1923" fmla="*/ 784129 w 2546590"/>
                <a:gd name="connsiteY13-1924" fmla="*/ 1246888 h 1246888"/>
                <a:gd name="connsiteX14-1925" fmla="*/ 2546590 w 2546590"/>
                <a:gd name="connsiteY14-1926" fmla="*/ 930459 h 1246888"/>
                <a:gd name="connsiteX0-1927" fmla="*/ 2546590 w 2546590"/>
                <a:gd name="connsiteY0-1928" fmla="*/ 930459 h 1246888"/>
                <a:gd name="connsiteX1-1929" fmla="*/ 2536325 w 2546590"/>
                <a:gd name="connsiteY1-1930" fmla="*/ 844035 h 1246888"/>
                <a:gd name="connsiteX2-1931" fmla="*/ 1255108 w 2546590"/>
                <a:gd name="connsiteY2-1932" fmla="*/ 207 h 1246888"/>
                <a:gd name="connsiteX3-1933" fmla="*/ 1220892 w 2546590"/>
                <a:gd name="connsiteY3-1934" fmla="*/ 36020 h 1246888"/>
                <a:gd name="connsiteX4-1935" fmla="*/ 1030504 w 2546590"/>
                <a:gd name="connsiteY4-1936" fmla="*/ 58341 h 1246888"/>
                <a:gd name="connsiteX5-1937" fmla="*/ 856455 w 2546590"/>
                <a:gd name="connsiteY5-1938" fmla="*/ 42067 h 1246888"/>
                <a:gd name="connsiteX6-1939" fmla="*/ 687478 w 2546590"/>
                <a:gd name="connsiteY6-1940" fmla="*/ 92479 h 1246888"/>
                <a:gd name="connsiteX7-1941" fmla="*/ 570947 w 2546590"/>
                <a:gd name="connsiteY7-1942" fmla="*/ 149925 h 1246888"/>
                <a:gd name="connsiteX8-1943" fmla="*/ 424874 w 2546590"/>
                <a:gd name="connsiteY8-1944" fmla="*/ 263172 h 1246888"/>
                <a:gd name="connsiteX9-1945" fmla="*/ 328039 w 2546590"/>
                <a:gd name="connsiteY9-1946" fmla="*/ 358366 h 1246888"/>
                <a:gd name="connsiteX10-1947" fmla="*/ 351016 w 2546590"/>
                <a:gd name="connsiteY10-1948" fmla="*/ 501157 h 1246888"/>
                <a:gd name="connsiteX11-1949" fmla="*/ 0 w 2546590"/>
                <a:gd name="connsiteY11-1950" fmla="*/ 1018166 h 1246888"/>
                <a:gd name="connsiteX12-1951" fmla="*/ 217662 w 2546590"/>
                <a:gd name="connsiteY12-1952" fmla="*/ 1138730 h 1246888"/>
                <a:gd name="connsiteX13-1953" fmla="*/ 420484 w 2546590"/>
                <a:gd name="connsiteY13-1954" fmla="*/ 1191896 h 1246888"/>
                <a:gd name="connsiteX14-1955" fmla="*/ 784129 w 2546590"/>
                <a:gd name="connsiteY14-1956" fmla="*/ 1246888 h 1246888"/>
                <a:gd name="connsiteX15" fmla="*/ 2546590 w 2546590"/>
                <a:gd name="connsiteY15" fmla="*/ 930459 h 1246888"/>
                <a:gd name="connsiteX0-1957" fmla="*/ 2546590 w 2546590"/>
                <a:gd name="connsiteY0-1958" fmla="*/ 930459 h 1246888"/>
                <a:gd name="connsiteX1-1959" fmla="*/ 2536325 w 2546590"/>
                <a:gd name="connsiteY1-1960" fmla="*/ 844035 h 1246888"/>
                <a:gd name="connsiteX2-1961" fmla="*/ 1255108 w 2546590"/>
                <a:gd name="connsiteY2-1962" fmla="*/ 207 h 1246888"/>
                <a:gd name="connsiteX3-1963" fmla="*/ 1220892 w 2546590"/>
                <a:gd name="connsiteY3-1964" fmla="*/ 36020 h 1246888"/>
                <a:gd name="connsiteX4-1965" fmla="*/ 1030504 w 2546590"/>
                <a:gd name="connsiteY4-1966" fmla="*/ 58341 h 1246888"/>
                <a:gd name="connsiteX5-1967" fmla="*/ 856455 w 2546590"/>
                <a:gd name="connsiteY5-1968" fmla="*/ 42067 h 1246888"/>
                <a:gd name="connsiteX6-1969" fmla="*/ 687478 w 2546590"/>
                <a:gd name="connsiteY6-1970" fmla="*/ 92479 h 1246888"/>
                <a:gd name="connsiteX7-1971" fmla="*/ 570947 w 2546590"/>
                <a:gd name="connsiteY7-1972" fmla="*/ 149925 h 1246888"/>
                <a:gd name="connsiteX8-1973" fmla="*/ 424874 w 2546590"/>
                <a:gd name="connsiteY8-1974" fmla="*/ 263172 h 1246888"/>
                <a:gd name="connsiteX9-1975" fmla="*/ 328039 w 2546590"/>
                <a:gd name="connsiteY9-1976" fmla="*/ 358366 h 1246888"/>
                <a:gd name="connsiteX10-1977" fmla="*/ 229562 w 2546590"/>
                <a:gd name="connsiteY10-1978" fmla="*/ 471614 h 1246888"/>
                <a:gd name="connsiteX11-1979" fmla="*/ 0 w 2546590"/>
                <a:gd name="connsiteY11-1980" fmla="*/ 1018166 h 1246888"/>
                <a:gd name="connsiteX12-1981" fmla="*/ 217662 w 2546590"/>
                <a:gd name="connsiteY12-1982" fmla="*/ 1138730 h 1246888"/>
                <a:gd name="connsiteX13-1983" fmla="*/ 420484 w 2546590"/>
                <a:gd name="connsiteY13-1984" fmla="*/ 1191896 h 1246888"/>
                <a:gd name="connsiteX14-1985" fmla="*/ 784129 w 2546590"/>
                <a:gd name="connsiteY14-1986" fmla="*/ 1246888 h 1246888"/>
                <a:gd name="connsiteX15-1987" fmla="*/ 2546590 w 2546590"/>
                <a:gd name="connsiteY15-1988" fmla="*/ 930459 h 1246888"/>
                <a:gd name="connsiteX0-1989" fmla="*/ 2546590 w 2546590"/>
                <a:gd name="connsiteY0-1990" fmla="*/ 930459 h 1246888"/>
                <a:gd name="connsiteX1-1991" fmla="*/ 2536325 w 2546590"/>
                <a:gd name="connsiteY1-1992" fmla="*/ 844035 h 1246888"/>
                <a:gd name="connsiteX2-1993" fmla="*/ 1255108 w 2546590"/>
                <a:gd name="connsiteY2-1994" fmla="*/ 207 h 1246888"/>
                <a:gd name="connsiteX3-1995" fmla="*/ 1220892 w 2546590"/>
                <a:gd name="connsiteY3-1996" fmla="*/ 36020 h 1246888"/>
                <a:gd name="connsiteX4-1997" fmla="*/ 1030504 w 2546590"/>
                <a:gd name="connsiteY4-1998" fmla="*/ 58341 h 1246888"/>
                <a:gd name="connsiteX5-1999" fmla="*/ 856455 w 2546590"/>
                <a:gd name="connsiteY5-2000" fmla="*/ 42067 h 1246888"/>
                <a:gd name="connsiteX6-2001" fmla="*/ 687478 w 2546590"/>
                <a:gd name="connsiteY6-2002" fmla="*/ 92479 h 1246888"/>
                <a:gd name="connsiteX7-2003" fmla="*/ 570947 w 2546590"/>
                <a:gd name="connsiteY7-2004" fmla="*/ 149925 h 1246888"/>
                <a:gd name="connsiteX8-2005" fmla="*/ 424874 w 2546590"/>
                <a:gd name="connsiteY8-2006" fmla="*/ 263172 h 1246888"/>
                <a:gd name="connsiteX9-2007" fmla="*/ 328039 w 2546590"/>
                <a:gd name="connsiteY9-2008" fmla="*/ 358366 h 1246888"/>
                <a:gd name="connsiteX10-2009" fmla="*/ 229562 w 2546590"/>
                <a:gd name="connsiteY10-2010" fmla="*/ 471614 h 1246888"/>
                <a:gd name="connsiteX11-2011" fmla="*/ 0 w 2546590"/>
                <a:gd name="connsiteY11-2012" fmla="*/ 1018166 h 1246888"/>
                <a:gd name="connsiteX12-2013" fmla="*/ 217662 w 2546590"/>
                <a:gd name="connsiteY12-2014" fmla="*/ 1138730 h 1246888"/>
                <a:gd name="connsiteX13-2015" fmla="*/ 420484 w 2546590"/>
                <a:gd name="connsiteY13-2016" fmla="*/ 1191896 h 1246888"/>
                <a:gd name="connsiteX14-2017" fmla="*/ 784129 w 2546590"/>
                <a:gd name="connsiteY14-2018" fmla="*/ 1246888 h 1246888"/>
                <a:gd name="connsiteX15-2019" fmla="*/ 2546590 w 2546590"/>
                <a:gd name="connsiteY15-2020" fmla="*/ 930459 h 1246888"/>
                <a:gd name="connsiteX0-2021" fmla="*/ 2546590 w 2546590"/>
                <a:gd name="connsiteY0-2022" fmla="*/ 930459 h 1246888"/>
                <a:gd name="connsiteX1-2023" fmla="*/ 2536325 w 2546590"/>
                <a:gd name="connsiteY1-2024" fmla="*/ 844035 h 1246888"/>
                <a:gd name="connsiteX2-2025" fmla="*/ 1255108 w 2546590"/>
                <a:gd name="connsiteY2-2026" fmla="*/ 207 h 1246888"/>
                <a:gd name="connsiteX3-2027" fmla="*/ 1220892 w 2546590"/>
                <a:gd name="connsiteY3-2028" fmla="*/ 36020 h 1246888"/>
                <a:gd name="connsiteX4-2029" fmla="*/ 1030504 w 2546590"/>
                <a:gd name="connsiteY4-2030" fmla="*/ 58341 h 1246888"/>
                <a:gd name="connsiteX5-2031" fmla="*/ 856455 w 2546590"/>
                <a:gd name="connsiteY5-2032" fmla="*/ 42067 h 1246888"/>
                <a:gd name="connsiteX6-2033" fmla="*/ 687478 w 2546590"/>
                <a:gd name="connsiteY6-2034" fmla="*/ 92479 h 1246888"/>
                <a:gd name="connsiteX7-2035" fmla="*/ 570947 w 2546590"/>
                <a:gd name="connsiteY7-2036" fmla="*/ 149925 h 1246888"/>
                <a:gd name="connsiteX8-2037" fmla="*/ 424874 w 2546590"/>
                <a:gd name="connsiteY8-2038" fmla="*/ 263172 h 1246888"/>
                <a:gd name="connsiteX9-2039" fmla="*/ 328039 w 2546590"/>
                <a:gd name="connsiteY9-2040" fmla="*/ 358366 h 1246888"/>
                <a:gd name="connsiteX10-2041" fmla="*/ 229562 w 2546590"/>
                <a:gd name="connsiteY10-2042" fmla="*/ 471614 h 1246888"/>
                <a:gd name="connsiteX11-2043" fmla="*/ 0 w 2546590"/>
                <a:gd name="connsiteY11-2044" fmla="*/ 1018166 h 1246888"/>
                <a:gd name="connsiteX12-2045" fmla="*/ 217662 w 2546590"/>
                <a:gd name="connsiteY12-2046" fmla="*/ 1138730 h 1246888"/>
                <a:gd name="connsiteX13-2047" fmla="*/ 420484 w 2546590"/>
                <a:gd name="connsiteY13-2048" fmla="*/ 1191896 h 1246888"/>
                <a:gd name="connsiteX14-2049" fmla="*/ 784129 w 2546590"/>
                <a:gd name="connsiteY14-2050" fmla="*/ 1246888 h 1246888"/>
                <a:gd name="connsiteX15-2051" fmla="*/ 2546590 w 2546590"/>
                <a:gd name="connsiteY15-2052" fmla="*/ 930459 h 1246888"/>
                <a:gd name="connsiteX0-2053" fmla="*/ 2546590 w 2546590"/>
                <a:gd name="connsiteY0-2054" fmla="*/ 930459 h 1246888"/>
                <a:gd name="connsiteX1-2055" fmla="*/ 2536325 w 2546590"/>
                <a:gd name="connsiteY1-2056" fmla="*/ 844035 h 1246888"/>
                <a:gd name="connsiteX2-2057" fmla="*/ 1255108 w 2546590"/>
                <a:gd name="connsiteY2-2058" fmla="*/ 207 h 1246888"/>
                <a:gd name="connsiteX3-2059" fmla="*/ 1220892 w 2546590"/>
                <a:gd name="connsiteY3-2060" fmla="*/ 36020 h 1246888"/>
                <a:gd name="connsiteX4-2061" fmla="*/ 1030504 w 2546590"/>
                <a:gd name="connsiteY4-2062" fmla="*/ 58341 h 1246888"/>
                <a:gd name="connsiteX5-2063" fmla="*/ 856455 w 2546590"/>
                <a:gd name="connsiteY5-2064" fmla="*/ 42067 h 1246888"/>
                <a:gd name="connsiteX6-2065" fmla="*/ 687478 w 2546590"/>
                <a:gd name="connsiteY6-2066" fmla="*/ 92479 h 1246888"/>
                <a:gd name="connsiteX7-2067" fmla="*/ 570947 w 2546590"/>
                <a:gd name="connsiteY7-2068" fmla="*/ 149925 h 1246888"/>
                <a:gd name="connsiteX8-2069" fmla="*/ 424874 w 2546590"/>
                <a:gd name="connsiteY8-2070" fmla="*/ 263172 h 1246888"/>
                <a:gd name="connsiteX9-2071" fmla="*/ 328039 w 2546590"/>
                <a:gd name="connsiteY9-2072" fmla="*/ 358366 h 1246888"/>
                <a:gd name="connsiteX10-2073" fmla="*/ 229562 w 2546590"/>
                <a:gd name="connsiteY10-2074" fmla="*/ 471614 h 1246888"/>
                <a:gd name="connsiteX11-2075" fmla="*/ 0 w 2546590"/>
                <a:gd name="connsiteY11-2076" fmla="*/ 1018166 h 1246888"/>
                <a:gd name="connsiteX12-2077" fmla="*/ 217662 w 2546590"/>
                <a:gd name="connsiteY12-2078" fmla="*/ 1138730 h 1246888"/>
                <a:gd name="connsiteX13-2079" fmla="*/ 420484 w 2546590"/>
                <a:gd name="connsiteY13-2080" fmla="*/ 1191896 h 1246888"/>
                <a:gd name="connsiteX14-2081" fmla="*/ 784129 w 2546590"/>
                <a:gd name="connsiteY14-2082" fmla="*/ 1246888 h 1246888"/>
                <a:gd name="connsiteX15-2083" fmla="*/ 2546590 w 2546590"/>
                <a:gd name="connsiteY15-2084" fmla="*/ 930459 h 1246888"/>
                <a:gd name="connsiteX0-2085" fmla="*/ 2546592 w 2546592"/>
                <a:gd name="connsiteY0-2086" fmla="*/ 930459 h 1246888"/>
                <a:gd name="connsiteX1-2087" fmla="*/ 2536327 w 2546592"/>
                <a:gd name="connsiteY1-2088" fmla="*/ 844035 h 1246888"/>
                <a:gd name="connsiteX2-2089" fmla="*/ 1255110 w 2546592"/>
                <a:gd name="connsiteY2-2090" fmla="*/ 207 h 1246888"/>
                <a:gd name="connsiteX3-2091" fmla="*/ 1220894 w 2546592"/>
                <a:gd name="connsiteY3-2092" fmla="*/ 36020 h 1246888"/>
                <a:gd name="connsiteX4-2093" fmla="*/ 1030506 w 2546592"/>
                <a:gd name="connsiteY4-2094" fmla="*/ 58341 h 1246888"/>
                <a:gd name="connsiteX5-2095" fmla="*/ 856457 w 2546592"/>
                <a:gd name="connsiteY5-2096" fmla="*/ 42067 h 1246888"/>
                <a:gd name="connsiteX6-2097" fmla="*/ 687480 w 2546592"/>
                <a:gd name="connsiteY6-2098" fmla="*/ 92479 h 1246888"/>
                <a:gd name="connsiteX7-2099" fmla="*/ 570949 w 2546592"/>
                <a:gd name="connsiteY7-2100" fmla="*/ 149925 h 1246888"/>
                <a:gd name="connsiteX8-2101" fmla="*/ 424876 w 2546592"/>
                <a:gd name="connsiteY8-2102" fmla="*/ 263172 h 1246888"/>
                <a:gd name="connsiteX9-2103" fmla="*/ 328041 w 2546592"/>
                <a:gd name="connsiteY9-2104" fmla="*/ 358366 h 1246888"/>
                <a:gd name="connsiteX10-2105" fmla="*/ 229564 w 2546592"/>
                <a:gd name="connsiteY10-2106" fmla="*/ 471614 h 1246888"/>
                <a:gd name="connsiteX11-2107" fmla="*/ 213151 w 2546592"/>
                <a:gd name="connsiteY11-2108" fmla="*/ 691544 h 1246888"/>
                <a:gd name="connsiteX12-2109" fmla="*/ 2 w 2546592"/>
                <a:gd name="connsiteY12-2110" fmla="*/ 1018166 h 1246888"/>
                <a:gd name="connsiteX13-2111" fmla="*/ 217664 w 2546592"/>
                <a:gd name="connsiteY13-2112" fmla="*/ 1138730 h 1246888"/>
                <a:gd name="connsiteX14-2113" fmla="*/ 420486 w 2546592"/>
                <a:gd name="connsiteY14-2114" fmla="*/ 1191896 h 1246888"/>
                <a:gd name="connsiteX15-2115" fmla="*/ 784131 w 2546592"/>
                <a:gd name="connsiteY15-2116" fmla="*/ 1246888 h 1246888"/>
                <a:gd name="connsiteX16" fmla="*/ 2546592 w 2546592"/>
                <a:gd name="connsiteY16" fmla="*/ 930459 h 1246888"/>
                <a:gd name="connsiteX0-2117" fmla="*/ 2546597 w 2546597"/>
                <a:gd name="connsiteY0-2118" fmla="*/ 930459 h 1246888"/>
                <a:gd name="connsiteX1-2119" fmla="*/ 2536332 w 2546597"/>
                <a:gd name="connsiteY1-2120" fmla="*/ 844035 h 1246888"/>
                <a:gd name="connsiteX2-2121" fmla="*/ 1255115 w 2546597"/>
                <a:gd name="connsiteY2-2122" fmla="*/ 207 h 1246888"/>
                <a:gd name="connsiteX3-2123" fmla="*/ 1220899 w 2546597"/>
                <a:gd name="connsiteY3-2124" fmla="*/ 36020 h 1246888"/>
                <a:gd name="connsiteX4-2125" fmla="*/ 1030511 w 2546597"/>
                <a:gd name="connsiteY4-2126" fmla="*/ 58341 h 1246888"/>
                <a:gd name="connsiteX5-2127" fmla="*/ 856462 w 2546597"/>
                <a:gd name="connsiteY5-2128" fmla="*/ 42067 h 1246888"/>
                <a:gd name="connsiteX6-2129" fmla="*/ 687485 w 2546597"/>
                <a:gd name="connsiteY6-2130" fmla="*/ 92479 h 1246888"/>
                <a:gd name="connsiteX7-2131" fmla="*/ 570954 w 2546597"/>
                <a:gd name="connsiteY7-2132" fmla="*/ 149925 h 1246888"/>
                <a:gd name="connsiteX8-2133" fmla="*/ 424881 w 2546597"/>
                <a:gd name="connsiteY8-2134" fmla="*/ 263172 h 1246888"/>
                <a:gd name="connsiteX9-2135" fmla="*/ 328046 w 2546597"/>
                <a:gd name="connsiteY9-2136" fmla="*/ 358366 h 1246888"/>
                <a:gd name="connsiteX10-2137" fmla="*/ 229569 w 2546597"/>
                <a:gd name="connsiteY10-2138" fmla="*/ 471614 h 1246888"/>
                <a:gd name="connsiteX11-2139" fmla="*/ 90060 w 2546597"/>
                <a:gd name="connsiteY11-2140" fmla="*/ 658719 h 1246888"/>
                <a:gd name="connsiteX12-2141" fmla="*/ 7 w 2546597"/>
                <a:gd name="connsiteY12-2142" fmla="*/ 1018166 h 1246888"/>
                <a:gd name="connsiteX13-2143" fmla="*/ 217669 w 2546597"/>
                <a:gd name="connsiteY13-2144" fmla="*/ 1138730 h 1246888"/>
                <a:gd name="connsiteX14-2145" fmla="*/ 420491 w 2546597"/>
                <a:gd name="connsiteY14-2146" fmla="*/ 1191896 h 1246888"/>
                <a:gd name="connsiteX15-2147" fmla="*/ 784136 w 2546597"/>
                <a:gd name="connsiteY15-2148" fmla="*/ 1246888 h 1246888"/>
                <a:gd name="connsiteX16-2149" fmla="*/ 2546597 w 2546597"/>
                <a:gd name="connsiteY16-2150" fmla="*/ 930459 h 1246888"/>
                <a:gd name="connsiteX0-2151" fmla="*/ 2546597 w 2546597"/>
                <a:gd name="connsiteY0-2152" fmla="*/ 930459 h 1246888"/>
                <a:gd name="connsiteX1-2153" fmla="*/ 2536332 w 2546597"/>
                <a:gd name="connsiteY1-2154" fmla="*/ 844035 h 1246888"/>
                <a:gd name="connsiteX2-2155" fmla="*/ 1255115 w 2546597"/>
                <a:gd name="connsiteY2-2156" fmla="*/ 207 h 1246888"/>
                <a:gd name="connsiteX3-2157" fmla="*/ 1220899 w 2546597"/>
                <a:gd name="connsiteY3-2158" fmla="*/ 36020 h 1246888"/>
                <a:gd name="connsiteX4-2159" fmla="*/ 1030511 w 2546597"/>
                <a:gd name="connsiteY4-2160" fmla="*/ 58341 h 1246888"/>
                <a:gd name="connsiteX5-2161" fmla="*/ 856462 w 2546597"/>
                <a:gd name="connsiteY5-2162" fmla="*/ 42067 h 1246888"/>
                <a:gd name="connsiteX6-2163" fmla="*/ 687485 w 2546597"/>
                <a:gd name="connsiteY6-2164" fmla="*/ 92479 h 1246888"/>
                <a:gd name="connsiteX7-2165" fmla="*/ 570954 w 2546597"/>
                <a:gd name="connsiteY7-2166" fmla="*/ 149925 h 1246888"/>
                <a:gd name="connsiteX8-2167" fmla="*/ 424881 w 2546597"/>
                <a:gd name="connsiteY8-2168" fmla="*/ 263172 h 1246888"/>
                <a:gd name="connsiteX9-2169" fmla="*/ 328046 w 2546597"/>
                <a:gd name="connsiteY9-2170" fmla="*/ 358366 h 1246888"/>
                <a:gd name="connsiteX10-2171" fmla="*/ 229569 w 2546597"/>
                <a:gd name="connsiteY10-2172" fmla="*/ 471614 h 1246888"/>
                <a:gd name="connsiteX11-2173" fmla="*/ 90060 w 2546597"/>
                <a:gd name="connsiteY11-2174" fmla="*/ 658719 h 1246888"/>
                <a:gd name="connsiteX12-2175" fmla="*/ 7 w 2546597"/>
                <a:gd name="connsiteY12-2176" fmla="*/ 1018166 h 1246888"/>
                <a:gd name="connsiteX13-2177" fmla="*/ 217669 w 2546597"/>
                <a:gd name="connsiteY13-2178" fmla="*/ 1138730 h 1246888"/>
                <a:gd name="connsiteX14-2179" fmla="*/ 420491 w 2546597"/>
                <a:gd name="connsiteY14-2180" fmla="*/ 1191896 h 1246888"/>
                <a:gd name="connsiteX15-2181" fmla="*/ 784136 w 2546597"/>
                <a:gd name="connsiteY15-2182" fmla="*/ 1246888 h 1246888"/>
                <a:gd name="connsiteX16-2183" fmla="*/ 2546597 w 2546597"/>
                <a:gd name="connsiteY16-2184" fmla="*/ 930459 h 1246888"/>
                <a:gd name="connsiteX0-2185" fmla="*/ 2546597 w 2546597"/>
                <a:gd name="connsiteY0-2186" fmla="*/ 930459 h 1246888"/>
                <a:gd name="connsiteX1-2187" fmla="*/ 2536332 w 2546597"/>
                <a:gd name="connsiteY1-2188" fmla="*/ 844035 h 1246888"/>
                <a:gd name="connsiteX2-2189" fmla="*/ 1255115 w 2546597"/>
                <a:gd name="connsiteY2-2190" fmla="*/ 207 h 1246888"/>
                <a:gd name="connsiteX3-2191" fmla="*/ 1220899 w 2546597"/>
                <a:gd name="connsiteY3-2192" fmla="*/ 36020 h 1246888"/>
                <a:gd name="connsiteX4-2193" fmla="*/ 1030511 w 2546597"/>
                <a:gd name="connsiteY4-2194" fmla="*/ 58341 h 1246888"/>
                <a:gd name="connsiteX5-2195" fmla="*/ 856462 w 2546597"/>
                <a:gd name="connsiteY5-2196" fmla="*/ 42067 h 1246888"/>
                <a:gd name="connsiteX6-2197" fmla="*/ 687485 w 2546597"/>
                <a:gd name="connsiteY6-2198" fmla="*/ 92479 h 1246888"/>
                <a:gd name="connsiteX7-2199" fmla="*/ 570954 w 2546597"/>
                <a:gd name="connsiteY7-2200" fmla="*/ 149925 h 1246888"/>
                <a:gd name="connsiteX8-2201" fmla="*/ 424881 w 2546597"/>
                <a:gd name="connsiteY8-2202" fmla="*/ 263172 h 1246888"/>
                <a:gd name="connsiteX9-2203" fmla="*/ 328046 w 2546597"/>
                <a:gd name="connsiteY9-2204" fmla="*/ 358366 h 1246888"/>
                <a:gd name="connsiteX10-2205" fmla="*/ 229569 w 2546597"/>
                <a:gd name="connsiteY10-2206" fmla="*/ 471614 h 1246888"/>
                <a:gd name="connsiteX11-2207" fmla="*/ 90060 w 2546597"/>
                <a:gd name="connsiteY11-2208" fmla="*/ 658719 h 1246888"/>
                <a:gd name="connsiteX12-2209" fmla="*/ 7 w 2546597"/>
                <a:gd name="connsiteY12-2210" fmla="*/ 1018166 h 1246888"/>
                <a:gd name="connsiteX13-2211" fmla="*/ 217669 w 2546597"/>
                <a:gd name="connsiteY13-2212" fmla="*/ 1138730 h 1246888"/>
                <a:gd name="connsiteX14-2213" fmla="*/ 420491 w 2546597"/>
                <a:gd name="connsiteY14-2214" fmla="*/ 1191896 h 1246888"/>
                <a:gd name="connsiteX15-2215" fmla="*/ 784136 w 2546597"/>
                <a:gd name="connsiteY15-2216" fmla="*/ 1246888 h 1246888"/>
                <a:gd name="connsiteX16-2217" fmla="*/ 2546597 w 2546597"/>
                <a:gd name="connsiteY16-2218" fmla="*/ 930459 h 1246888"/>
                <a:gd name="connsiteX0-2219" fmla="*/ 2546597 w 2546597"/>
                <a:gd name="connsiteY0-2220" fmla="*/ 930459 h 1246888"/>
                <a:gd name="connsiteX1-2221" fmla="*/ 2536332 w 2546597"/>
                <a:gd name="connsiteY1-2222" fmla="*/ 844035 h 1246888"/>
                <a:gd name="connsiteX2-2223" fmla="*/ 1255115 w 2546597"/>
                <a:gd name="connsiteY2-2224" fmla="*/ 207 h 1246888"/>
                <a:gd name="connsiteX3-2225" fmla="*/ 1220899 w 2546597"/>
                <a:gd name="connsiteY3-2226" fmla="*/ 36020 h 1246888"/>
                <a:gd name="connsiteX4-2227" fmla="*/ 1030511 w 2546597"/>
                <a:gd name="connsiteY4-2228" fmla="*/ 58341 h 1246888"/>
                <a:gd name="connsiteX5-2229" fmla="*/ 856462 w 2546597"/>
                <a:gd name="connsiteY5-2230" fmla="*/ 42067 h 1246888"/>
                <a:gd name="connsiteX6-2231" fmla="*/ 687485 w 2546597"/>
                <a:gd name="connsiteY6-2232" fmla="*/ 92479 h 1246888"/>
                <a:gd name="connsiteX7-2233" fmla="*/ 570954 w 2546597"/>
                <a:gd name="connsiteY7-2234" fmla="*/ 149925 h 1246888"/>
                <a:gd name="connsiteX8-2235" fmla="*/ 424881 w 2546597"/>
                <a:gd name="connsiteY8-2236" fmla="*/ 263172 h 1246888"/>
                <a:gd name="connsiteX9-2237" fmla="*/ 328046 w 2546597"/>
                <a:gd name="connsiteY9-2238" fmla="*/ 358366 h 1246888"/>
                <a:gd name="connsiteX10-2239" fmla="*/ 229569 w 2546597"/>
                <a:gd name="connsiteY10-2240" fmla="*/ 471614 h 1246888"/>
                <a:gd name="connsiteX11-2241" fmla="*/ 90060 w 2546597"/>
                <a:gd name="connsiteY11-2242" fmla="*/ 658719 h 1246888"/>
                <a:gd name="connsiteX12-2243" fmla="*/ 7 w 2546597"/>
                <a:gd name="connsiteY12-2244" fmla="*/ 1018166 h 1246888"/>
                <a:gd name="connsiteX13-2245" fmla="*/ 217669 w 2546597"/>
                <a:gd name="connsiteY13-2246" fmla="*/ 1138730 h 1246888"/>
                <a:gd name="connsiteX14-2247" fmla="*/ 420491 w 2546597"/>
                <a:gd name="connsiteY14-2248" fmla="*/ 1191896 h 1246888"/>
                <a:gd name="connsiteX15-2249" fmla="*/ 784136 w 2546597"/>
                <a:gd name="connsiteY15-2250" fmla="*/ 1246888 h 1246888"/>
                <a:gd name="connsiteX16-2251" fmla="*/ 2546597 w 2546597"/>
                <a:gd name="connsiteY16-2252" fmla="*/ 930459 h 1246888"/>
                <a:gd name="connsiteX0-2253" fmla="*/ 2546592 w 2546592"/>
                <a:gd name="connsiteY0-2254" fmla="*/ 930459 h 1246888"/>
                <a:gd name="connsiteX1-2255" fmla="*/ 2536327 w 2546592"/>
                <a:gd name="connsiteY1-2256" fmla="*/ 844035 h 1246888"/>
                <a:gd name="connsiteX2-2257" fmla="*/ 1255110 w 2546592"/>
                <a:gd name="connsiteY2-2258" fmla="*/ 207 h 1246888"/>
                <a:gd name="connsiteX3-2259" fmla="*/ 1220894 w 2546592"/>
                <a:gd name="connsiteY3-2260" fmla="*/ 36020 h 1246888"/>
                <a:gd name="connsiteX4-2261" fmla="*/ 1030506 w 2546592"/>
                <a:gd name="connsiteY4-2262" fmla="*/ 58341 h 1246888"/>
                <a:gd name="connsiteX5-2263" fmla="*/ 856457 w 2546592"/>
                <a:gd name="connsiteY5-2264" fmla="*/ 42067 h 1246888"/>
                <a:gd name="connsiteX6-2265" fmla="*/ 687480 w 2546592"/>
                <a:gd name="connsiteY6-2266" fmla="*/ 92479 h 1246888"/>
                <a:gd name="connsiteX7-2267" fmla="*/ 570949 w 2546592"/>
                <a:gd name="connsiteY7-2268" fmla="*/ 149925 h 1246888"/>
                <a:gd name="connsiteX8-2269" fmla="*/ 424876 w 2546592"/>
                <a:gd name="connsiteY8-2270" fmla="*/ 263172 h 1246888"/>
                <a:gd name="connsiteX9-2271" fmla="*/ 328041 w 2546592"/>
                <a:gd name="connsiteY9-2272" fmla="*/ 358366 h 1246888"/>
                <a:gd name="connsiteX10-2273" fmla="*/ 229564 w 2546592"/>
                <a:gd name="connsiteY10-2274" fmla="*/ 471614 h 1246888"/>
                <a:gd name="connsiteX11-2275" fmla="*/ 90055 w 2546592"/>
                <a:gd name="connsiteY11-2276" fmla="*/ 658719 h 1246888"/>
                <a:gd name="connsiteX12-2277" fmla="*/ 2 w 2546592"/>
                <a:gd name="connsiteY12-2278" fmla="*/ 1018166 h 1246888"/>
                <a:gd name="connsiteX13-2279" fmla="*/ 217664 w 2546592"/>
                <a:gd name="connsiteY13-2280" fmla="*/ 1138730 h 1246888"/>
                <a:gd name="connsiteX14-2281" fmla="*/ 420486 w 2546592"/>
                <a:gd name="connsiteY14-2282" fmla="*/ 1191896 h 1246888"/>
                <a:gd name="connsiteX15-2283" fmla="*/ 784131 w 2546592"/>
                <a:gd name="connsiteY15-2284" fmla="*/ 1246888 h 1246888"/>
                <a:gd name="connsiteX16-2285" fmla="*/ 2546592 w 2546592"/>
                <a:gd name="connsiteY16-2286" fmla="*/ 930459 h 1246888"/>
                <a:gd name="connsiteX0-2287" fmla="*/ 2546690 w 2546690"/>
                <a:gd name="connsiteY0-2288" fmla="*/ 930459 h 1246888"/>
                <a:gd name="connsiteX1-2289" fmla="*/ 2536425 w 2546690"/>
                <a:gd name="connsiteY1-2290" fmla="*/ 844035 h 1246888"/>
                <a:gd name="connsiteX2-2291" fmla="*/ 1255208 w 2546690"/>
                <a:gd name="connsiteY2-2292" fmla="*/ 207 h 1246888"/>
                <a:gd name="connsiteX3-2293" fmla="*/ 1220992 w 2546690"/>
                <a:gd name="connsiteY3-2294" fmla="*/ 36020 h 1246888"/>
                <a:gd name="connsiteX4-2295" fmla="*/ 1030604 w 2546690"/>
                <a:gd name="connsiteY4-2296" fmla="*/ 58341 h 1246888"/>
                <a:gd name="connsiteX5-2297" fmla="*/ 856555 w 2546690"/>
                <a:gd name="connsiteY5-2298" fmla="*/ 42067 h 1246888"/>
                <a:gd name="connsiteX6-2299" fmla="*/ 687578 w 2546690"/>
                <a:gd name="connsiteY6-2300" fmla="*/ 92479 h 1246888"/>
                <a:gd name="connsiteX7-2301" fmla="*/ 571047 w 2546690"/>
                <a:gd name="connsiteY7-2302" fmla="*/ 149925 h 1246888"/>
                <a:gd name="connsiteX8-2303" fmla="*/ 424974 w 2546690"/>
                <a:gd name="connsiteY8-2304" fmla="*/ 263172 h 1246888"/>
                <a:gd name="connsiteX9-2305" fmla="*/ 328139 w 2546690"/>
                <a:gd name="connsiteY9-2306" fmla="*/ 358366 h 1246888"/>
                <a:gd name="connsiteX10-2307" fmla="*/ 229662 w 2546690"/>
                <a:gd name="connsiteY10-2308" fmla="*/ 471614 h 1246888"/>
                <a:gd name="connsiteX11-2309" fmla="*/ 90153 w 2546690"/>
                <a:gd name="connsiteY11-2310" fmla="*/ 658719 h 1246888"/>
                <a:gd name="connsiteX12-2311" fmla="*/ 100 w 2546690"/>
                <a:gd name="connsiteY12-2312" fmla="*/ 1018166 h 1246888"/>
                <a:gd name="connsiteX13-2313" fmla="*/ 217762 w 2546690"/>
                <a:gd name="connsiteY13-2314" fmla="*/ 1138730 h 1246888"/>
                <a:gd name="connsiteX14-2315" fmla="*/ 420584 w 2546690"/>
                <a:gd name="connsiteY14-2316" fmla="*/ 1191896 h 1246888"/>
                <a:gd name="connsiteX15-2317" fmla="*/ 784229 w 2546690"/>
                <a:gd name="connsiteY15-2318" fmla="*/ 1246888 h 1246888"/>
                <a:gd name="connsiteX16-2319" fmla="*/ 2546690 w 2546690"/>
                <a:gd name="connsiteY16-2320" fmla="*/ 930459 h 1246888"/>
                <a:gd name="connsiteX0-2321" fmla="*/ 2546706 w 2546706"/>
                <a:gd name="connsiteY0-2322" fmla="*/ 930459 h 1246888"/>
                <a:gd name="connsiteX1-2323" fmla="*/ 2536441 w 2546706"/>
                <a:gd name="connsiteY1-2324" fmla="*/ 844035 h 1246888"/>
                <a:gd name="connsiteX2-2325" fmla="*/ 1255224 w 2546706"/>
                <a:gd name="connsiteY2-2326" fmla="*/ 207 h 1246888"/>
                <a:gd name="connsiteX3-2327" fmla="*/ 1221008 w 2546706"/>
                <a:gd name="connsiteY3-2328" fmla="*/ 36020 h 1246888"/>
                <a:gd name="connsiteX4-2329" fmla="*/ 1030620 w 2546706"/>
                <a:gd name="connsiteY4-2330" fmla="*/ 58341 h 1246888"/>
                <a:gd name="connsiteX5-2331" fmla="*/ 856571 w 2546706"/>
                <a:gd name="connsiteY5-2332" fmla="*/ 42067 h 1246888"/>
                <a:gd name="connsiteX6-2333" fmla="*/ 687594 w 2546706"/>
                <a:gd name="connsiteY6-2334" fmla="*/ 92479 h 1246888"/>
                <a:gd name="connsiteX7-2335" fmla="*/ 571063 w 2546706"/>
                <a:gd name="connsiteY7-2336" fmla="*/ 149925 h 1246888"/>
                <a:gd name="connsiteX8-2337" fmla="*/ 424990 w 2546706"/>
                <a:gd name="connsiteY8-2338" fmla="*/ 263172 h 1246888"/>
                <a:gd name="connsiteX9-2339" fmla="*/ 328155 w 2546706"/>
                <a:gd name="connsiteY9-2340" fmla="*/ 358366 h 1246888"/>
                <a:gd name="connsiteX10-2341" fmla="*/ 229678 w 2546706"/>
                <a:gd name="connsiteY10-2342" fmla="*/ 471614 h 1246888"/>
                <a:gd name="connsiteX11-2343" fmla="*/ 90169 w 2546706"/>
                <a:gd name="connsiteY11-2344" fmla="*/ 658719 h 1246888"/>
                <a:gd name="connsiteX12-2345" fmla="*/ 116 w 2546706"/>
                <a:gd name="connsiteY12-2346" fmla="*/ 1018166 h 1246888"/>
                <a:gd name="connsiteX13-2347" fmla="*/ 217778 w 2546706"/>
                <a:gd name="connsiteY13-2348" fmla="*/ 1138730 h 1246888"/>
                <a:gd name="connsiteX14-2349" fmla="*/ 420600 w 2546706"/>
                <a:gd name="connsiteY14-2350" fmla="*/ 1191896 h 1246888"/>
                <a:gd name="connsiteX15-2351" fmla="*/ 784245 w 2546706"/>
                <a:gd name="connsiteY15-2352" fmla="*/ 1246888 h 1246888"/>
                <a:gd name="connsiteX16-2353" fmla="*/ 2546706 w 2546706"/>
                <a:gd name="connsiteY16-2354" fmla="*/ 930459 h 1246888"/>
                <a:gd name="connsiteX0-2355" fmla="*/ 2546713 w 2546713"/>
                <a:gd name="connsiteY0-2356" fmla="*/ 930459 h 1246888"/>
                <a:gd name="connsiteX1-2357" fmla="*/ 2536448 w 2546713"/>
                <a:gd name="connsiteY1-2358" fmla="*/ 844035 h 1246888"/>
                <a:gd name="connsiteX2-2359" fmla="*/ 1255231 w 2546713"/>
                <a:gd name="connsiteY2-2360" fmla="*/ 207 h 1246888"/>
                <a:gd name="connsiteX3-2361" fmla="*/ 1221015 w 2546713"/>
                <a:gd name="connsiteY3-2362" fmla="*/ 36020 h 1246888"/>
                <a:gd name="connsiteX4-2363" fmla="*/ 1030627 w 2546713"/>
                <a:gd name="connsiteY4-2364" fmla="*/ 58341 h 1246888"/>
                <a:gd name="connsiteX5-2365" fmla="*/ 856578 w 2546713"/>
                <a:gd name="connsiteY5-2366" fmla="*/ 42067 h 1246888"/>
                <a:gd name="connsiteX6-2367" fmla="*/ 687601 w 2546713"/>
                <a:gd name="connsiteY6-2368" fmla="*/ 92479 h 1246888"/>
                <a:gd name="connsiteX7-2369" fmla="*/ 571070 w 2546713"/>
                <a:gd name="connsiteY7-2370" fmla="*/ 149925 h 1246888"/>
                <a:gd name="connsiteX8-2371" fmla="*/ 424997 w 2546713"/>
                <a:gd name="connsiteY8-2372" fmla="*/ 263172 h 1246888"/>
                <a:gd name="connsiteX9-2373" fmla="*/ 328162 w 2546713"/>
                <a:gd name="connsiteY9-2374" fmla="*/ 358366 h 1246888"/>
                <a:gd name="connsiteX10-2375" fmla="*/ 229685 w 2546713"/>
                <a:gd name="connsiteY10-2376" fmla="*/ 471614 h 1246888"/>
                <a:gd name="connsiteX11-2377" fmla="*/ 90176 w 2546713"/>
                <a:gd name="connsiteY11-2378" fmla="*/ 658719 h 1246888"/>
                <a:gd name="connsiteX12-2379" fmla="*/ 123 w 2546713"/>
                <a:gd name="connsiteY12-2380" fmla="*/ 1018166 h 1246888"/>
                <a:gd name="connsiteX13-2381" fmla="*/ 217785 w 2546713"/>
                <a:gd name="connsiteY13-2382" fmla="*/ 1138730 h 1246888"/>
                <a:gd name="connsiteX14-2383" fmla="*/ 420607 w 2546713"/>
                <a:gd name="connsiteY14-2384" fmla="*/ 1191896 h 1246888"/>
                <a:gd name="connsiteX15-2385" fmla="*/ 784252 w 2546713"/>
                <a:gd name="connsiteY15-2386" fmla="*/ 1246888 h 1246888"/>
                <a:gd name="connsiteX16-2387" fmla="*/ 2546713 w 2546713"/>
                <a:gd name="connsiteY16-2388" fmla="*/ 930459 h 12468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81" y="connsiteY5-82"/>
                </a:cxn>
                <a:cxn ang="0">
                  <a:pos x="connsiteX6-395" y="connsiteY6-396"/>
                </a:cxn>
                <a:cxn ang="0">
                  <a:pos x="connsiteX7-411" y="connsiteY7-412"/>
                </a:cxn>
                <a:cxn ang="0">
                  <a:pos x="connsiteX8-429" y="connsiteY8-430"/>
                </a:cxn>
                <a:cxn ang="0">
                  <a:pos x="connsiteX9-989" y="connsiteY9-990"/>
                </a:cxn>
                <a:cxn ang="0">
                  <a:pos x="connsiteX10-1131" y="connsiteY10-1132"/>
                </a:cxn>
                <a:cxn ang="0">
                  <a:pos x="connsiteX11-1309" y="connsiteY11-1310"/>
                </a:cxn>
                <a:cxn ang="0">
                  <a:pos x="connsiteX12-1503" y="connsiteY12-1504"/>
                </a:cxn>
                <a:cxn ang="0">
                  <a:pos x="connsiteX13-1609" y="connsiteY13-1610"/>
                </a:cxn>
                <a:cxn ang="0">
                  <a:pos x="connsiteX14-1835" y="connsiteY14-1836"/>
                </a:cxn>
                <a:cxn ang="0">
                  <a:pos x="connsiteX15-1987" y="connsiteY15-1988"/>
                </a:cxn>
                <a:cxn ang="0">
                  <a:pos x="connsiteX16-2149" y="connsiteY16-2150"/>
                </a:cxn>
              </a:cxnLst>
              <a:rect l="l" t="t" r="r" b="b"/>
              <a:pathLst>
                <a:path w="2546713" h="1246888">
                  <a:moveTo>
                    <a:pt x="2546713" y="930459"/>
                  </a:moveTo>
                  <a:cubicBezTo>
                    <a:pt x="2545085" y="881148"/>
                    <a:pt x="2548275" y="918375"/>
                    <a:pt x="2536448" y="844035"/>
                  </a:cubicBezTo>
                  <a:cubicBezTo>
                    <a:pt x="2295168" y="979399"/>
                    <a:pt x="2110378" y="206205"/>
                    <a:pt x="1255231" y="207"/>
                  </a:cubicBezTo>
                  <a:cubicBezTo>
                    <a:pt x="1185239" y="-2723"/>
                    <a:pt x="1258449" y="26331"/>
                    <a:pt x="1221015" y="36020"/>
                  </a:cubicBezTo>
                  <a:cubicBezTo>
                    <a:pt x="1183581" y="45709"/>
                    <a:pt x="984574" y="-19697"/>
                    <a:pt x="1030627" y="58341"/>
                  </a:cubicBezTo>
                  <a:cubicBezTo>
                    <a:pt x="895483" y="39215"/>
                    <a:pt x="909719" y="38127"/>
                    <a:pt x="856578" y="42067"/>
                  </a:cubicBezTo>
                  <a:cubicBezTo>
                    <a:pt x="897336" y="115322"/>
                    <a:pt x="720378" y="82435"/>
                    <a:pt x="687601" y="92479"/>
                  </a:cubicBezTo>
                  <a:cubicBezTo>
                    <a:pt x="726184" y="168447"/>
                    <a:pt x="751301" y="128587"/>
                    <a:pt x="571070" y="149925"/>
                  </a:cubicBezTo>
                  <a:cubicBezTo>
                    <a:pt x="627421" y="242657"/>
                    <a:pt x="490886" y="195058"/>
                    <a:pt x="424997" y="263172"/>
                  </a:cubicBezTo>
                  <a:cubicBezTo>
                    <a:pt x="489007" y="280952"/>
                    <a:pt x="412104" y="291620"/>
                    <a:pt x="328162" y="358366"/>
                  </a:cubicBezTo>
                  <a:cubicBezTo>
                    <a:pt x="422535" y="383259"/>
                    <a:pt x="310618" y="415809"/>
                    <a:pt x="229685" y="471614"/>
                  </a:cubicBezTo>
                  <a:cubicBezTo>
                    <a:pt x="340198" y="509090"/>
                    <a:pt x="180957" y="506900"/>
                    <a:pt x="90176" y="658719"/>
                  </a:cubicBezTo>
                  <a:cubicBezTo>
                    <a:pt x="186500" y="666106"/>
                    <a:pt x="-5553" y="725346"/>
                    <a:pt x="123" y="1018166"/>
                  </a:cubicBezTo>
                  <a:cubicBezTo>
                    <a:pt x="29774" y="1124569"/>
                    <a:pt x="327359" y="1066133"/>
                    <a:pt x="217785" y="1138730"/>
                  </a:cubicBezTo>
                  <a:cubicBezTo>
                    <a:pt x="293347" y="1167998"/>
                    <a:pt x="582703" y="1131405"/>
                    <a:pt x="420607" y="1191896"/>
                  </a:cubicBezTo>
                  <a:cubicBezTo>
                    <a:pt x="804727" y="1289152"/>
                    <a:pt x="805633" y="1154554"/>
                    <a:pt x="784252" y="1246888"/>
                  </a:cubicBezTo>
                  <a:cubicBezTo>
                    <a:pt x="1942179" y="1234327"/>
                    <a:pt x="2107047" y="856995"/>
                    <a:pt x="2546713" y="930459"/>
                  </a:cubicBezTo>
                  <a:close/>
                </a:path>
              </a:pathLst>
            </a:custGeom>
            <a:gradFill flip="none" rotWithShape="1">
              <a:gsLst>
                <a:gs pos="50000">
                  <a:schemeClr val="bg1">
                    <a:alpha val="0"/>
                  </a:schemeClr>
                </a:gs>
                <a:gs pos="0">
                  <a:schemeClr val="bg1">
                    <a:alpha val="20000"/>
                  </a:schemeClr>
                </a:gs>
              </a:gsLst>
              <a:lin ang="3000000" scaled="0"/>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0" name="叶子高光"/>
            <p:cNvSpPr/>
            <p:nvPr/>
          </p:nvSpPr>
          <p:spPr>
            <a:xfrm rot="4211583">
              <a:off x="3125670" y="924365"/>
              <a:ext cx="553552" cy="271023"/>
            </a:xfrm>
            <a:custGeom>
              <a:avLst/>
              <a:gdLst>
                <a:gd name="connsiteX0" fmla="*/ 0 w 1204912"/>
                <a:gd name="connsiteY0" fmla="*/ 486958 h 973916"/>
                <a:gd name="connsiteX1" fmla="*/ 602456 w 1204912"/>
                <a:gd name="connsiteY1" fmla="*/ 0 h 973916"/>
                <a:gd name="connsiteX2" fmla="*/ 1204912 w 1204912"/>
                <a:gd name="connsiteY2" fmla="*/ 486958 h 973916"/>
                <a:gd name="connsiteX3" fmla="*/ 602456 w 1204912"/>
                <a:gd name="connsiteY3" fmla="*/ 973916 h 973916"/>
                <a:gd name="connsiteX4" fmla="*/ 0 w 1204912"/>
                <a:gd name="connsiteY4" fmla="*/ 486958 h 973916"/>
                <a:gd name="connsiteX0-1" fmla="*/ 364 w 1205276"/>
                <a:gd name="connsiteY0-2" fmla="*/ 486958 h 966772"/>
                <a:gd name="connsiteX1-3" fmla="*/ 602820 w 1205276"/>
                <a:gd name="connsiteY1-4" fmla="*/ 0 h 966772"/>
                <a:gd name="connsiteX2-5" fmla="*/ 1205276 w 1205276"/>
                <a:gd name="connsiteY2-6" fmla="*/ 486958 h 966772"/>
                <a:gd name="connsiteX3-7" fmla="*/ 674257 w 1205276"/>
                <a:gd name="connsiteY3-8" fmla="*/ 966772 h 966772"/>
                <a:gd name="connsiteX4-9" fmla="*/ 364 w 1205276"/>
                <a:gd name="connsiteY4-10" fmla="*/ 486958 h 966772"/>
                <a:gd name="connsiteX0-11" fmla="*/ 233 w 993214"/>
                <a:gd name="connsiteY0-12" fmla="*/ 554734 h 1041366"/>
                <a:gd name="connsiteX1-13" fmla="*/ 602689 w 993214"/>
                <a:gd name="connsiteY1-14" fmla="*/ 67776 h 1041366"/>
                <a:gd name="connsiteX2-15" fmla="*/ 993214 w 993214"/>
                <a:gd name="connsiteY2-16" fmla="*/ 180878 h 1041366"/>
                <a:gd name="connsiteX3-17" fmla="*/ 674126 w 993214"/>
                <a:gd name="connsiteY3-18" fmla="*/ 1034548 h 1041366"/>
                <a:gd name="connsiteX4-19" fmla="*/ 233 w 993214"/>
                <a:gd name="connsiteY4-20" fmla="*/ 554734 h 1041366"/>
                <a:gd name="connsiteX0-21" fmla="*/ 164 w 993145"/>
                <a:gd name="connsiteY0-22" fmla="*/ 551061 h 1037675"/>
                <a:gd name="connsiteX1-23" fmla="*/ 738351 w 993145"/>
                <a:gd name="connsiteY1-24" fmla="*/ 71247 h 1037675"/>
                <a:gd name="connsiteX2-25" fmla="*/ 993145 w 993145"/>
                <a:gd name="connsiteY2-26" fmla="*/ 177205 h 1037675"/>
                <a:gd name="connsiteX3-27" fmla="*/ 674057 w 993145"/>
                <a:gd name="connsiteY3-28" fmla="*/ 1030875 h 1037675"/>
                <a:gd name="connsiteX4-29" fmla="*/ 164 w 993145"/>
                <a:gd name="connsiteY4-30" fmla="*/ 551061 h 1037675"/>
                <a:gd name="connsiteX0-31" fmla="*/ 17 w 992998"/>
                <a:gd name="connsiteY0-32" fmla="*/ 551061 h 814420"/>
                <a:gd name="connsiteX1-33" fmla="*/ 738204 w 992998"/>
                <a:gd name="connsiteY1-34" fmla="*/ 71247 h 814420"/>
                <a:gd name="connsiteX2-35" fmla="*/ 992998 w 992998"/>
                <a:gd name="connsiteY2-36" fmla="*/ 177205 h 814420"/>
                <a:gd name="connsiteX3-37" fmla="*/ 759635 w 992998"/>
                <a:gd name="connsiteY3-38" fmla="*/ 802275 h 814420"/>
                <a:gd name="connsiteX4-39" fmla="*/ 17 w 992998"/>
                <a:gd name="connsiteY4-40" fmla="*/ 551061 h 814420"/>
                <a:gd name="connsiteX0-41" fmla="*/ 125 w 390650"/>
                <a:gd name="connsiteY0-42" fmla="*/ 804580 h 895079"/>
                <a:gd name="connsiteX1-43" fmla="*/ 135856 w 390650"/>
                <a:gd name="connsiteY1-44" fmla="*/ 86641 h 895079"/>
                <a:gd name="connsiteX2-45" fmla="*/ 390650 w 390650"/>
                <a:gd name="connsiteY2-46" fmla="*/ 192599 h 895079"/>
                <a:gd name="connsiteX3-47" fmla="*/ 157287 w 390650"/>
                <a:gd name="connsiteY3-48" fmla="*/ 817669 h 895079"/>
                <a:gd name="connsiteX4-49" fmla="*/ 125 w 390650"/>
                <a:gd name="connsiteY4-50" fmla="*/ 804580 h 895079"/>
                <a:gd name="connsiteX0-51" fmla="*/ 335 w 390860"/>
                <a:gd name="connsiteY0-52" fmla="*/ 804580 h 895079"/>
                <a:gd name="connsiteX1-53" fmla="*/ 124160 w 390860"/>
                <a:gd name="connsiteY1-54" fmla="*/ 86641 h 895079"/>
                <a:gd name="connsiteX2-55" fmla="*/ 390860 w 390860"/>
                <a:gd name="connsiteY2-56" fmla="*/ 192599 h 895079"/>
                <a:gd name="connsiteX3-57" fmla="*/ 157497 w 390860"/>
                <a:gd name="connsiteY3-58" fmla="*/ 817669 h 895079"/>
                <a:gd name="connsiteX4-59" fmla="*/ 335 w 390860"/>
                <a:gd name="connsiteY4-60" fmla="*/ 804580 h 895079"/>
                <a:gd name="connsiteX0-61" fmla="*/ 335 w 390979"/>
                <a:gd name="connsiteY0-62" fmla="*/ 801681 h 892180"/>
                <a:gd name="connsiteX1-63" fmla="*/ 124160 w 390979"/>
                <a:gd name="connsiteY1-64" fmla="*/ 83742 h 892180"/>
                <a:gd name="connsiteX2-65" fmla="*/ 188451 w 390979"/>
                <a:gd name="connsiteY2-66" fmla="*/ 26423 h 892180"/>
                <a:gd name="connsiteX3-67" fmla="*/ 390860 w 390979"/>
                <a:gd name="connsiteY3-68" fmla="*/ 189700 h 892180"/>
                <a:gd name="connsiteX4-69" fmla="*/ 157497 w 390979"/>
                <a:gd name="connsiteY4-70" fmla="*/ 814770 h 892180"/>
                <a:gd name="connsiteX5" fmla="*/ 335 w 390979"/>
                <a:gd name="connsiteY5" fmla="*/ 801681 h 892180"/>
                <a:gd name="connsiteX0-71" fmla="*/ 225 w 390864"/>
                <a:gd name="connsiteY0-72" fmla="*/ 772768 h 863267"/>
                <a:gd name="connsiteX1-73" fmla="*/ 124050 w 390864"/>
                <a:gd name="connsiteY1-74" fmla="*/ 54829 h 863267"/>
                <a:gd name="connsiteX2-75" fmla="*/ 181197 w 390864"/>
                <a:gd name="connsiteY2-76" fmla="*/ 61804 h 863267"/>
                <a:gd name="connsiteX3-77" fmla="*/ 390750 w 390864"/>
                <a:gd name="connsiteY3-78" fmla="*/ 160787 h 863267"/>
                <a:gd name="connsiteX4-79" fmla="*/ 157387 w 390864"/>
                <a:gd name="connsiteY4-80" fmla="*/ 785857 h 863267"/>
                <a:gd name="connsiteX5-81" fmla="*/ 225 w 390864"/>
                <a:gd name="connsiteY5-82" fmla="*/ 772768 h 863267"/>
                <a:gd name="connsiteX0-83" fmla="*/ 225 w 390864"/>
                <a:gd name="connsiteY0-84" fmla="*/ 720954 h 811453"/>
                <a:gd name="connsiteX1-85" fmla="*/ 124050 w 390864"/>
                <a:gd name="connsiteY1-86" fmla="*/ 3015 h 811453"/>
                <a:gd name="connsiteX2-87" fmla="*/ 181197 w 390864"/>
                <a:gd name="connsiteY2-88" fmla="*/ 9990 h 811453"/>
                <a:gd name="connsiteX3-89" fmla="*/ 390750 w 390864"/>
                <a:gd name="connsiteY3-90" fmla="*/ 108973 h 811453"/>
                <a:gd name="connsiteX4-91" fmla="*/ 157387 w 390864"/>
                <a:gd name="connsiteY4-92" fmla="*/ 734043 h 811453"/>
                <a:gd name="connsiteX5-93" fmla="*/ 225 w 390864"/>
                <a:gd name="connsiteY5-94" fmla="*/ 720954 h 811453"/>
                <a:gd name="connsiteX0-95" fmla="*/ 225 w 391006"/>
                <a:gd name="connsiteY0-96" fmla="*/ 720954 h 811453"/>
                <a:gd name="connsiteX1-97" fmla="*/ 124050 w 391006"/>
                <a:gd name="connsiteY1-98" fmla="*/ 3015 h 811453"/>
                <a:gd name="connsiteX2-99" fmla="*/ 181197 w 391006"/>
                <a:gd name="connsiteY2-100" fmla="*/ 9990 h 811453"/>
                <a:gd name="connsiteX3-101" fmla="*/ 390750 w 391006"/>
                <a:gd name="connsiteY3-102" fmla="*/ 108973 h 811453"/>
                <a:gd name="connsiteX4-103" fmla="*/ 157387 w 391006"/>
                <a:gd name="connsiteY4-104" fmla="*/ 734043 h 811453"/>
                <a:gd name="connsiteX5-105" fmla="*/ 225 w 391006"/>
                <a:gd name="connsiteY5-106" fmla="*/ 720954 h 811453"/>
                <a:gd name="connsiteX0-107" fmla="*/ 225 w 390750"/>
                <a:gd name="connsiteY0-108" fmla="*/ 720954 h 811453"/>
                <a:gd name="connsiteX1-109" fmla="*/ 124050 w 390750"/>
                <a:gd name="connsiteY1-110" fmla="*/ 3015 h 811453"/>
                <a:gd name="connsiteX2-111" fmla="*/ 181197 w 390750"/>
                <a:gd name="connsiteY2-112" fmla="*/ 9990 h 811453"/>
                <a:gd name="connsiteX3-113" fmla="*/ 390750 w 390750"/>
                <a:gd name="connsiteY3-114" fmla="*/ 108973 h 811453"/>
                <a:gd name="connsiteX4-115" fmla="*/ 157387 w 390750"/>
                <a:gd name="connsiteY4-116" fmla="*/ 734043 h 811453"/>
                <a:gd name="connsiteX5-117" fmla="*/ 225 w 390750"/>
                <a:gd name="connsiteY5-118" fmla="*/ 720954 h 811453"/>
                <a:gd name="connsiteX0-119" fmla="*/ 225 w 391089"/>
                <a:gd name="connsiteY0-120" fmla="*/ 720954 h 811453"/>
                <a:gd name="connsiteX1-121" fmla="*/ 124050 w 391089"/>
                <a:gd name="connsiteY1-122" fmla="*/ 3015 h 811453"/>
                <a:gd name="connsiteX2-123" fmla="*/ 181197 w 391089"/>
                <a:gd name="connsiteY2-124" fmla="*/ 9990 h 811453"/>
                <a:gd name="connsiteX3-125" fmla="*/ 390750 w 391089"/>
                <a:gd name="connsiteY3-126" fmla="*/ 108973 h 811453"/>
                <a:gd name="connsiteX4-127" fmla="*/ 157387 w 391089"/>
                <a:gd name="connsiteY4-128" fmla="*/ 734043 h 811453"/>
                <a:gd name="connsiteX5-129" fmla="*/ 225 w 391089"/>
                <a:gd name="connsiteY5-130" fmla="*/ 720954 h 811453"/>
                <a:gd name="connsiteX0-131" fmla="*/ 225 w 391034"/>
                <a:gd name="connsiteY0-132" fmla="*/ 720954 h 948121"/>
                <a:gd name="connsiteX1-133" fmla="*/ 124050 w 391034"/>
                <a:gd name="connsiteY1-134" fmla="*/ 3015 h 948121"/>
                <a:gd name="connsiteX2-135" fmla="*/ 181197 w 391034"/>
                <a:gd name="connsiteY2-136" fmla="*/ 9990 h 948121"/>
                <a:gd name="connsiteX3-137" fmla="*/ 390750 w 391034"/>
                <a:gd name="connsiteY3-138" fmla="*/ 108973 h 948121"/>
                <a:gd name="connsiteX4-139" fmla="*/ 157387 w 391034"/>
                <a:gd name="connsiteY4-140" fmla="*/ 734043 h 948121"/>
                <a:gd name="connsiteX5-141" fmla="*/ 225 w 391034"/>
                <a:gd name="connsiteY5-142" fmla="*/ 720954 h 948121"/>
                <a:gd name="connsiteX0-143" fmla="*/ 225 w 391034"/>
                <a:gd name="connsiteY0-144" fmla="*/ 720954 h 787718"/>
                <a:gd name="connsiteX1-145" fmla="*/ 124050 w 391034"/>
                <a:gd name="connsiteY1-146" fmla="*/ 3015 h 787718"/>
                <a:gd name="connsiteX2-147" fmla="*/ 181197 w 391034"/>
                <a:gd name="connsiteY2-148" fmla="*/ 9990 h 787718"/>
                <a:gd name="connsiteX3-149" fmla="*/ 390750 w 391034"/>
                <a:gd name="connsiteY3-150" fmla="*/ 108973 h 787718"/>
                <a:gd name="connsiteX4-151" fmla="*/ 157387 w 391034"/>
                <a:gd name="connsiteY4-152" fmla="*/ 734043 h 787718"/>
                <a:gd name="connsiteX5-153" fmla="*/ 225 w 391034"/>
                <a:gd name="connsiteY5-154" fmla="*/ 720954 h 787718"/>
                <a:gd name="connsiteX0-155" fmla="*/ 225 w 391034"/>
                <a:gd name="connsiteY0-156" fmla="*/ 720954 h 768829"/>
                <a:gd name="connsiteX1-157" fmla="*/ 124050 w 391034"/>
                <a:gd name="connsiteY1-158" fmla="*/ 3015 h 768829"/>
                <a:gd name="connsiteX2-159" fmla="*/ 181197 w 391034"/>
                <a:gd name="connsiteY2-160" fmla="*/ 9990 h 768829"/>
                <a:gd name="connsiteX3-161" fmla="*/ 390750 w 391034"/>
                <a:gd name="connsiteY3-162" fmla="*/ 108973 h 768829"/>
                <a:gd name="connsiteX4-163" fmla="*/ 157387 w 391034"/>
                <a:gd name="connsiteY4-164" fmla="*/ 734043 h 768829"/>
                <a:gd name="connsiteX5-165" fmla="*/ 225 w 391034"/>
                <a:gd name="connsiteY5-166" fmla="*/ 720954 h 768829"/>
                <a:gd name="connsiteX0-167" fmla="*/ 0 w 390809"/>
                <a:gd name="connsiteY0-168" fmla="*/ 720954 h 768829"/>
                <a:gd name="connsiteX1-169" fmla="*/ 123825 w 390809"/>
                <a:gd name="connsiteY1-170" fmla="*/ 3015 h 768829"/>
                <a:gd name="connsiteX2-171" fmla="*/ 180972 w 390809"/>
                <a:gd name="connsiteY2-172" fmla="*/ 9990 h 768829"/>
                <a:gd name="connsiteX3-173" fmla="*/ 390525 w 390809"/>
                <a:gd name="connsiteY3-174" fmla="*/ 108973 h 768829"/>
                <a:gd name="connsiteX4-175" fmla="*/ 157162 w 390809"/>
                <a:gd name="connsiteY4-176" fmla="*/ 734043 h 768829"/>
                <a:gd name="connsiteX5-177" fmla="*/ 0 w 390809"/>
                <a:gd name="connsiteY5-178" fmla="*/ 720954 h 768829"/>
                <a:gd name="connsiteX0-179" fmla="*/ 0 w 390809"/>
                <a:gd name="connsiteY0-180" fmla="*/ 720954 h 768829"/>
                <a:gd name="connsiteX1-181" fmla="*/ 123825 w 390809"/>
                <a:gd name="connsiteY1-182" fmla="*/ 3015 h 768829"/>
                <a:gd name="connsiteX2-183" fmla="*/ 180972 w 390809"/>
                <a:gd name="connsiteY2-184" fmla="*/ 9990 h 768829"/>
                <a:gd name="connsiteX3-185" fmla="*/ 390525 w 390809"/>
                <a:gd name="connsiteY3-186" fmla="*/ 108973 h 768829"/>
                <a:gd name="connsiteX4-187" fmla="*/ 157162 w 390809"/>
                <a:gd name="connsiteY4-188" fmla="*/ 734043 h 768829"/>
                <a:gd name="connsiteX5-189" fmla="*/ 0 w 390809"/>
                <a:gd name="connsiteY5-190" fmla="*/ 720954 h 768829"/>
                <a:gd name="connsiteX0-191" fmla="*/ 531491 w 727226"/>
                <a:gd name="connsiteY0-192" fmla="*/ 1076857 h 1124732"/>
                <a:gd name="connsiteX1-193" fmla="*/ 655316 w 727226"/>
                <a:gd name="connsiteY1-194" fmla="*/ 358918 h 1124732"/>
                <a:gd name="connsiteX2-195" fmla="*/ 712463 w 727226"/>
                <a:gd name="connsiteY2-196" fmla="*/ 365893 h 1124732"/>
                <a:gd name="connsiteX3-197" fmla="*/ 5235 w 727226"/>
                <a:gd name="connsiteY3-198" fmla="*/ 7676 h 1124732"/>
                <a:gd name="connsiteX4-199" fmla="*/ 688653 w 727226"/>
                <a:gd name="connsiteY4-200" fmla="*/ 1089946 h 1124732"/>
                <a:gd name="connsiteX5-201" fmla="*/ 531491 w 727226"/>
                <a:gd name="connsiteY5-202" fmla="*/ 1076857 h 1124732"/>
                <a:gd name="connsiteX0-203" fmla="*/ 534179 w 692235"/>
                <a:gd name="connsiteY0-204" fmla="*/ 1085899 h 1133774"/>
                <a:gd name="connsiteX1-205" fmla="*/ 658004 w 692235"/>
                <a:gd name="connsiteY1-206" fmla="*/ 367960 h 1133774"/>
                <a:gd name="connsiteX2-207" fmla="*/ 381776 w 692235"/>
                <a:gd name="connsiteY2-208" fmla="*/ 48704 h 1133774"/>
                <a:gd name="connsiteX3-209" fmla="*/ 7923 w 692235"/>
                <a:gd name="connsiteY3-210" fmla="*/ 16718 h 1133774"/>
                <a:gd name="connsiteX4-211" fmla="*/ 691341 w 692235"/>
                <a:gd name="connsiteY4-212" fmla="*/ 1098988 h 1133774"/>
                <a:gd name="connsiteX5-213" fmla="*/ 534179 w 692235"/>
                <a:gd name="connsiteY5-214" fmla="*/ 1085899 h 1133774"/>
                <a:gd name="connsiteX0-215" fmla="*/ 540798 w 698854"/>
                <a:gd name="connsiteY0-216" fmla="*/ 1181222 h 1229097"/>
                <a:gd name="connsiteX1-217" fmla="*/ 664623 w 698854"/>
                <a:gd name="connsiteY1-218" fmla="*/ 463283 h 1229097"/>
                <a:gd name="connsiteX2-219" fmla="*/ 388395 w 698854"/>
                <a:gd name="connsiteY2-220" fmla="*/ 144027 h 1229097"/>
                <a:gd name="connsiteX3-221" fmla="*/ 14542 w 698854"/>
                <a:gd name="connsiteY3-222" fmla="*/ 112041 h 1229097"/>
                <a:gd name="connsiteX4-223" fmla="*/ 697960 w 698854"/>
                <a:gd name="connsiteY4-224" fmla="*/ 1194311 h 1229097"/>
                <a:gd name="connsiteX5-225" fmla="*/ 540798 w 698854"/>
                <a:gd name="connsiteY5-226" fmla="*/ 1181222 h 1229097"/>
                <a:gd name="connsiteX0-227" fmla="*/ 540798 w 698854"/>
                <a:gd name="connsiteY0-228" fmla="*/ 1181222 h 1229097"/>
                <a:gd name="connsiteX1-229" fmla="*/ 664623 w 698854"/>
                <a:gd name="connsiteY1-230" fmla="*/ 463283 h 1229097"/>
                <a:gd name="connsiteX2-231" fmla="*/ 388395 w 698854"/>
                <a:gd name="connsiteY2-232" fmla="*/ 144027 h 1229097"/>
                <a:gd name="connsiteX3-233" fmla="*/ 14542 w 698854"/>
                <a:gd name="connsiteY3-234" fmla="*/ 112041 h 1229097"/>
                <a:gd name="connsiteX4-235" fmla="*/ 697960 w 698854"/>
                <a:gd name="connsiteY4-236" fmla="*/ 1194311 h 1229097"/>
                <a:gd name="connsiteX5-237" fmla="*/ 540798 w 698854"/>
                <a:gd name="connsiteY5-238" fmla="*/ 1181222 h 1229097"/>
                <a:gd name="connsiteX0-239" fmla="*/ 850755 w 991268"/>
                <a:gd name="connsiteY0-240" fmla="*/ 1181222 h 1193376"/>
                <a:gd name="connsiteX1-241" fmla="*/ 974580 w 991268"/>
                <a:gd name="connsiteY1-242" fmla="*/ 463283 h 1193376"/>
                <a:gd name="connsiteX2-243" fmla="*/ 698352 w 991268"/>
                <a:gd name="connsiteY2-244" fmla="*/ 144027 h 1193376"/>
                <a:gd name="connsiteX3-245" fmla="*/ 324499 w 991268"/>
                <a:gd name="connsiteY3-246" fmla="*/ 112041 h 1193376"/>
                <a:gd name="connsiteX4-247" fmla="*/ 5411 w 991268"/>
                <a:gd name="connsiteY4-248" fmla="*/ 915705 h 1193376"/>
                <a:gd name="connsiteX5-249" fmla="*/ 850755 w 991268"/>
                <a:gd name="connsiteY5-250" fmla="*/ 1181222 h 1193376"/>
                <a:gd name="connsiteX0-251" fmla="*/ 985861 w 1024796"/>
                <a:gd name="connsiteY0-252" fmla="*/ 564478 h 918163"/>
                <a:gd name="connsiteX1-253" fmla="*/ 973955 w 1024796"/>
                <a:gd name="connsiteY1-254" fmla="*/ 463283 h 918163"/>
                <a:gd name="connsiteX2-255" fmla="*/ 697727 w 1024796"/>
                <a:gd name="connsiteY2-256" fmla="*/ 144027 h 918163"/>
                <a:gd name="connsiteX3-257" fmla="*/ 323874 w 1024796"/>
                <a:gd name="connsiteY3-258" fmla="*/ 112041 h 918163"/>
                <a:gd name="connsiteX4-259" fmla="*/ 4786 w 1024796"/>
                <a:gd name="connsiteY4-260" fmla="*/ 915705 h 918163"/>
                <a:gd name="connsiteX5-261" fmla="*/ 985861 w 1024796"/>
                <a:gd name="connsiteY5-262" fmla="*/ 564478 h 918163"/>
                <a:gd name="connsiteX0-263" fmla="*/ 985861 w 999548"/>
                <a:gd name="connsiteY0-264" fmla="*/ 564478 h 918163"/>
                <a:gd name="connsiteX1-265" fmla="*/ 973955 w 999548"/>
                <a:gd name="connsiteY1-266" fmla="*/ 463283 h 918163"/>
                <a:gd name="connsiteX2-267" fmla="*/ 697727 w 999548"/>
                <a:gd name="connsiteY2-268" fmla="*/ 144027 h 918163"/>
                <a:gd name="connsiteX3-269" fmla="*/ 323874 w 999548"/>
                <a:gd name="connsiteY3-270" fmla="*/ 112041 h 918163"/>
                <a:gd name="connsiteX4-271" fmla="*/ 4786 w 999548"/>
                <a:gd name="connsiteY4-272" fmla="*/ 915705 h 918163"/>
                <a:gd name="connsiteX5-273" fmla="*/ 985861 w 999548"/>
                <a:gd name="connsiteY5-274" fmla="*/ 564478 h 918163"/>
                <a:gd name="connsiteX0-275" fmla="*/ 985861 w 1132271"/>
                <a:gd name="connsiteY0-276" fmla="*/ 564478 h 918163"/>
                <a:gd name="connsiteX1-277" fmla="*/ 973955 w 1132271"/>
                <a:gd name="connsiteY1-278" fmla="*/ 463283 h 918163"/>
                <a:gd name="connsiteX2-279" fmla="*/ 697727 w 1132271"/>
                <a:gd name="connsiteY2-280" fmla="*/ 144027 h 918163"/>
                <a:gd name="connsiteX3-281" fmla="*/ 323874 w 1132271"/>
                <a:gd name="connsiteY3-282" fmla="*/ 112041 h 918163"/>
                <a:gd name="connsiteX4-283" fmla="*/ 4786 w 1132271"/>
                <a:gd name="connsiteY4-284" fmla="*/ 915705 h 918163"/>
                <a:gd name="connsiteX5-285" fmla="*/ 985861 w 1132271"/>
                <a:gd name="connsiteY5-286" fmla="*/ 564478 h 918163"/>
                <a:gd name="connsiteX0-287" fmla="*/ 1002734 w 1149144"/>
                <a:gd name="connsiteY0-288" fmla="*/ 564478 h 918163"/>
                <a:gd name="connsiteX1-289" fmla="*/ 990828 w 1149144"/>
                <a:gd name="connsiteY1-290" fmla="*/ 463283 h 918163"/>
                <a:gd name="connsiteX2-291" fmla="*/ 714600 w 1149144"/>
                <a:gd name="connsiteY2-292" fmla="*/ 144027 h 918163"/>
                <a:gd name="connsiteX3-293" fmla="*/ 340747 w 1149144"/>
                <a:gd name="connsiteY3-294" fmla="*/ 112041 h 918163"/>
                <a:gd name="connsiteX4-295" fmla="*/ 21659 w 1149144"/>
                <a:gd name="connsiteY4-296" fmla="*/ 915705 h 918163"/>
                <a:gd name="connsiteX5-297" fmla="*/ 1002734 w 1149144"/>
                <a:gd name="connsiteY5-298" fmla="*/ 564478 h 918163"/>
                <a:gd name="connsiteX0-299" fmla="*/ 1002734 w 1021722"/>
                <a:gd name="connsiteY0-300" fmla="*/ 564478 h 918163"/>
                <a:gd name="connsiteX1-301" fmla="*/ 990828 w 1021722"/>
                <a:gd name="connsiteY1-302" fmla="*/ 463283 h 918163"/>
                <a:gd name="connsiteX2-303" fmla="*/ 714600 w 1021722"/>
                <a:gd name="connsiteY2-304" fmla="*/ 144027 h 918163"/>
                <a:gd name="connsiteX3-305" fmla="*/ 340747 w 1021722"/>
                <a:gd name="connsiteY3-306" fmla="*/ 112041 h 918163"/>
                <a:gd name="connsiteX4-307" fmla="*/ 21659 w 1021722"/>
                <a:gd name="connsiteY4-308" fmla="*/ 915705 h 918163"/>
                <a:gd name="connsiteX5-309" fmla="*/ 1002734 w 1021722"/>
                <a:gd name="connsiteY5-310" fmla="*/ 564478 h 918163"/>
                <a:gd name="connsiteX0-311" fmla="*/ 1001204 w 1021319"/>
                <a:gd name="connsiteY0-312" fmla="*/ 549707 h 918059"/>
                <a:gd name="connsiteX1-313" fmla="*/ 990939 w 1021319"/>
                <a:gd name="connsiteY1-314" fmla="*/ 463283 h 918059"/>
                <a:gd name="connsiteX2-315" fmla="*/ 714711 w 1021319"/>
                <a:gd name="connsiteY2-316" fmla="*/ 144027 h 918059"/>
                <a:gd name="connsiteX3-317" fmla="*/ 340858 w 1021319"/>
                <a:gd name="connsiteY3-318" fmla="*/ 112041 h 918059"/>
                <a:gd name="connsiteX4-319" fmla="*/ 21770 w 1021319"/>
                <a:gd name="connsiteY4-320" fmla="*/ 915705 h 918059"/>
                <a:gd name="connsiteX5-321" fmla="*/ 1001204 w 1021319"/>
                <a:gd name="connsiteY5-322" fmla="*/ 549707 h 918059"/>
                <a:gd name="connsiteX0-323" fmla="*/ 1001204 w 1001204"/>
                <a:gd name="connsiteY0-324" fmla="*/ 549707 h 918059"/>
                <a:gd name="connsiteX1-325" fmla="*/ 990939 w 1001204"/>
                <a:gd name="connsiteY1-326" fmla="*/ 463283 h 918059"/>
                <a:gd name="connsiteX2-327" fmla="*/ 714711 w 1001204"/>
                <a:gd name="connsiteY2-328" fmla="*/ 144027 h 918059"/>
                <a:gd name="connsiteX3-329" fmla="*/ 340858 w 1001204"/>
                <a:gd name="connsiteY3-330" fmla="*/ 112041 h 918059"/>
                <a:gd name="connsiteX4-331" fmla="*/ 21770 w 1001204"/>
                <a:gd name="connsiteY4-332" fmla="*/ 915705 h 918059"/>
                <a:gd name="connsiteX5-333" fmla="*/ 1001204 w 1001204"/>
                <a:gd name="connsiteY5-334" fmla="*/ 549707 h 918059"/>
                <a:gd name="connsiteX0-335" fmla="*/ 1135392 w 1135392"/>
                <a:gd name="connsiteY0-336" fmla="*/ 549707 h 708380"/>
                <a:gd name="connsiteX1-337" fmla="*/ 1125127 w 1135392"/>
                <a:gd name="connsiteY1-338" fmla="*/ 463283 h 708380"/>
                <a:gd name="connsiteX2-339" fmla="*/ 848899 w 1135392"/>
                <a:gd name="connsiteY2-340" fmla="*/ 144027 h 708380"/>
                <a:gd name="connsiteX3-341" fmla="*/ 475046 w 1135392"/>
                <a:gd name="connsiteY3-342" fmla="*/ 112041 h 708380"/>
                <a:gd name="connsiteX4-343" fmla="*/ 14808 w 1135392"/>
                <a:gd name="connsiteY4-344" fmla="*/ 702339 h 708380"/>
                <a:gd name="connsiteX5-345" fmla="*/ 1135392 w 1135392"/>
                <a:gd name="connsiteY5-346" fmla="*/ 549707 h 708380"/>
                <a:gd name="connsiteX0-347" fmla="*/ 1721167 w 1721167"/>
                <a:gd name="connsiteY0-348" fmla="*/ 549707 h 857673"/>
                <a:gd name="connsiteX1-349" fmla="*/ 1710902 w 1721167"/>
                <a:gd name="connsiteY1-350" fmla="*/ 463283 h 857673"/>
                <a:gd name="connsiteX2-351" fmla="*/ 1434674 w 1721167"/>
                <a:gd name="connsiteY2-352" fmla="*/ 144027 h 857673"/>
                <a:gd name="connsiteX3-353" fmla="*/ 1060821 w 1721167"/>
                <a:gd name="connsiteY3-354" fmla="*/ 112041 h 857673"/>
                <a:gd name="connsiteX4-355" fmla="*/ 5912 w 1721167"/>
                <a:gd name="connsiteY4-356" fmla="*/ 854819 h 857673"/>
                <a:gd name="connsiteX5-357" fmla="*/ 1721167 w 1721167"/>
                <a:gd name="connsiteY5-358" fmla="*/ 549707 h 857673"/>
                <a:gd name="connsiteX0-359" fmla="*/ 1715255 w 1715255"/>
                <a:gd name="connsiteY0-360" fmla="*/ 549707 h 893097"/>
                <a:gd name="connsiteX1-361" fmla="*/ 1704990 w 1715255"/>
                <a:gd name="connsiteY1-362" fmla="*/ 463283 h 893097"/>
                <a:gd name="connsiteX2-363" fmla="*/ 1428762 w 1715255"/>
                <a:gd name="connsiteY2-364" fmla="*/ 144027 h 893097"/>
                <a:gd name="connsiteX3-365" fmla="*/ 1054909 w 1715255"/>
                <a:gd name="connsiteY3-366" fmla="*/ 112041 h 893097"/>
                <a:gd name="connsiteX4-367" fmla="*/ 0 w 1715255"/>
                <a:gd name="connsiteY4-368" fmla="*/ 854819 h 893097"/>
                <a:gd name="connsiteX5-369" fmla="*/ 1715255 w 1715255"/>
                <a:gd name="connsiteY5-370" fmla="*/ 549707 h 893097"/>
                <a:gd name="connsiteX0-371" fmla="*/ 1855361 w 1855361"/>
                <a:gd name="connsiteY0-372" fmla="*/ 549707 h 893097"/>
                <a:gd name="connsiteX1-373" fmla="*/ 1845096 w 1855361"/>
                <a:gd name="connsiteY1-374" fmla="*/ 463283 h 893097"/>
                <a:gd name="connsiteX2-375" fmla="*/ 1568868 w 1855361"/>
                <a:gd name="connsiteY2-376" fmla="*/ 144027 h 893097"/>
                <a:gd name="connsiteX3-377" fmla="*/ 1195015 w 1855361"/>
                <a:gd name="connsiteY3-378" fmla="*/ 112041 h 893097"/>
                <a:gd name="connsiteX4-379" fmla="*/ 221950 w 1855361"/>
                <a:gd name="connsiteY4-380" fmla="*/ 658584 h 893097"/>
                <a:gd name="connsiteX5-381" fmla="*/ 140106 w 1855361"/>
                <a:gd name="connsiteY5-382" fmla="*/ 854819 h 893097"/>
                <a:gd name="connsiteX6" fmla="*/ 1855361 w 1855361"/>
                <a:gd name="connsiteY6" fmla="*/ 549707 h 893097"/>
                <a:gd name="connsiteX0-383" fmla="*/ 1829732 w 1829732"/>
                <a:gd name="connsiteY0-384" fmla="*/ 549707 h 893097"/>
                <a:gd name="connsiteX1-385" fmla="*/ 1819467 w 1829732"/>
                <a:gd name="connsiteY1-386" fmla="*/ 463283 h 893097"/>
                <a:gd name="connsiteX2-387" fmla="*/ 1543239 w 1829732"/>
                <a:gd name="connsiteY2-388" fmla="*/ 144027 h 893097"/>
                <a:gd name="connsiteX3-389" fmla="*/ 1169386 w 1829732"/>
                <a:gd name="connsiteY3-390" fmla="*/ 112041 h 893097"/>
                <a:gd name="connsiteX4-391" fmla="*/ 496198 w 1829732"/>
                <a:gd name="connsiteY4-392" fmla="*/ 460360 h 893097"/>
                <a:gd name="connsiteX5-393" fmla="*/ 196321 w 1829732"/>
                <a:gd name="connsiteY5-394" fmla="*/ 658584 h 893097"/>
                <a:gd name="connsiteX6-395" fmla="*/ 114477 w 1829732"/>
                <a:gd name="connsiteY6-396" fmla="*/ 854819 h 893097"/>
                <a:gd name="connsiteX7" fmla="*/ 1829732 w 1829732"/>
                <a:gd name="connsiteY7" fmla="*/ 549707 h 893097"/>
                <a:gd name="connsiteX0-397" fmla="*/ 1829732 w 1829732"/>
                <a:gd name="connsiteY0-398" fmla="*/ 549707 h 893097"/>
                <a:gd name="connsiteX1-399" fmla="*/ 1819467 w 1829732"/>
                <a:gd name="connsiteY1-400" fmla="*/ 463283 h 893097"/>
                <a:gd name="connsiteX2-401" fmla="*/ 1543239 w 1829732"/>
                <a:gd name="connsiteY2-402" fmla="*/ 144027 h 893097"/>
                <a:gd name="connsiteX3-403" fmla="*/ 1169386 w 1829732"/>
                <a:gd name="connsiteY3-404" fmla="*/ 112041 h 893097"/>
                <a:gd name="connsiteX4-405" fmla="*/ 719835 w 1829732"/>
                <a:gd name="connsiteY4-406" fmla="*/ 333294 h 893097"/>
                <a:gd name="connsiteX5-407" fmla="*/ 496198 w 1829732"/>
                <a:gd name="connsiteY5-408" fmla="*/ 460360 h 893097"/>
                <a:gd name="connsiteX6-409" fmla="*/ 196321 w 1829732"/>
                <a:gd name="connsiteY6-410" fmla="*/ 658584 h 893097"/>
                <a:gd name="connsiteX7-411" fmla="*/ 114477 w 1829732"/>
                <a:gd name="connsiteY7-412" fmla="*/ 854819 h 893097"/>
                <a:gd name="connsiteX8" fmla="*/ 1829732 w 1829732"/>
                <a:gd name="connsiteY8" fmla="*/ 549707 h 893097"/>
                <a:gd name="connsiteX0-413" fmla="*/ 2137884 w 2137884"/>
                <a:gd name="connsiteY0-414" fmla="*/ 549707 h 893097"/>
                <a:gd name="connsiteX1-415" fmla="*/ 2127619 w 2137884"/>
                <a:gd name="connsiteY1-416" fmla="*/ 463283 h 893097"/>
                <a:gd name="connsiteX2-417" fmla="*/ 1851391 w 2137884"/>
                <a:gd name="connsiteY2-418" fmla="*/ 144027 h 893097"/>
                <a:gd name="connsiteX3-419" fmla="*/ 1477538 w 2137884"/>
                <a:gd name="connsiteY3-420" fmla="*/ 112041 h 893097"/>
                <a:gd name="connsiteX4-421" fmla="*/ 1027987 w 2137884"/>
                <a:gd name="connsiteY4-422" fmla="*/ 333294 h 893097"/>
                <a:gd name="connsiteX5-423" fmla="*/ 804350 w 2137884"/>
                <a:gd name="connsiteY5-424" fmla="*/ 460360 h 893097"/>
                <a:gd name="connsiteX6-425" fmla="*/ 11778 w 2137884"/>
                <a:gd name="connsiteY6-426" fmla="*/ 811144 h 893097"/>
                <a:gd name="connsiteX7-427" fmla="*/ 422629 w 2137884"/>
                <a:gd name="connsiteY7-428" fmla="*/ 854819 h 893097"/>
                <a:gd name="connsiteX8-429" fmla="*/ 2137884 w 2137884"/>
                <a:gd name="connsiteY8-430" fmla="*/ 549707 h 893097"/>
                <a:gd name="connsiteX0-431" fmla="*/ 2342858 w 2342858"/>
                <a:gd name="connsiteY0-432" fmla="*/ 549707 h 893097"/>
                <a:gd name="connsiteX1-433" fmla="*/ 2332593 w 2342858"/>
                <a:gd name="connsiteY1-434" fmla="*/ 463283 h 893097"/>
                <a:gd name="connsiteX2-435" fmla="*/ 2056365 w 2342858"/>
                <a:gd name="connsiteY2-436" fmla="*/ 144027 h 893097"/>
                <a:gd name="connsiteX3-437" fmla="*/ 1682512 w 2342858"/>
                <a:gd name="connsiteY3-438" fmla="*/ 112041 h 893097"/>
                <a:gd name="connsiteX4-439" fmla="*/ 1232961 w 2342858"/>
                <a:gd name="connsiteY4-440" fmla="*/ 333294 h 893097"/>
                <a:gd name="connsiteX5-441" fmla="*/ 13930 w 2342858"/>
                <a:gd name="connsiteY5-442" fmla="*/ 757978 h 893097"/>
                <a:gd name="connsiteX6-443" fmla="*/ 216752 w 2342858"/>
                <a:gd name="connsiteY6-444" fmla="*/ 811144 h 893097"/>
                <a:gd name="connsiteX7-445" fmla="*/ 627603 w 2342858"/>
                <a:gd name="connsiteY7-446" fmla="*/ 854819 h 893097"/>
                <a:gd name="connsiteX8-447" fmla="*/ 2342858 w 2342858"/>
                <a:gd name="connsiteY8-448" fmla="*/ 549707 h 893097"/>
                <a:gd name="connsiteX0-449" fmla="*/ 2543256 w 2543256"/>
                <a:gd name="connsiteY0-450" fmla="*/ 549707 h 893097"/>
                <a:gd name="connsiteX1-451" fmla="*/ 2532991 w 2543256"/>
                <a:gd name="connsiteY1-452" fmla="*/ 463283 h 893097"/>
                <a:gd name="connsiteX2-453" fmla="*/ 2256763 w 2543256"/>
                <a:gd name="connsiteY2-454" fmla="*/ 144027 h 893097"/>
                <a:gd name="connsiteX3-455" fmla="*/ 1882910 w 2543256"/>
                <a:gd name="connsiteY3-456" fmla="*/ 112041 h 893097"/>
                <a:gd name="connsiteX4-457" fmla="*/ 20300 w 2543256"/>
                <a:gd name="connsiteY4-458" fmla="*/ 605902 h 893097"/>
                <a:gd name="connsiteX5-459" fmla="*/ 214328 w 2543256"/>
                <a:gd name="connsiteY5-460" fmla="*/ 757978 h 893097"/>
                <a:gd name="connsiteX6-461" fmla="*/ 417150 w 2543256"/>
                <a:gd name="connsiteY6-462" fmla="*/ 811144 h 893097"/>
                <a:gd name="connsiteX7-463" fmla="*/ 828001 w 2543256"/>
                <a:gd name="connsiteY7-464" fmla="*/ 854819 h 893097"/>
                <a:gd name="connsiteX8-465" fmla="*/ 2543256 w 2543256"/>
                <a:gd name="connsiteY8-466" fmla="*/ 549707 h 893097"/>
                <a:gd name="connsiteX0-467" fmla="*/ 2543256 w 2543256"/>
                <a:gd name="connsiteY0-468" fmla="*/ 549707 h 866311"/>
                <a:gd name="connsiteX1-469" fmla="*/ 2532991 w 2543256"/>
                <a:gd name="connsiteY1-470" fmla="*/ 463283 h 866311"/>
                <a:gd name="connsiteX2-471" fmla="*/ 2256763 w 2543256"/>
                <a:gd name="connsiteY2-472" fmla="*/ 144027 h 866311"/>
                <a:gd name="connsiteX3-473" fmla="*/ 1882910 w 2543256"/>
                <a:gd name="connsiteY3-474" fmla="*/ 112041 h 866311"/>
                <a:gd name="connsiteX4-475" fmla="*/ 20300 w 2543256"/>
                <a:gd name="connsiteY4-476" fmla="*/ 605902 h 866311"/>
                <a:gd name="connsiteX5-477" fmla="*/ 214328 w 2543256"/>
                <a:gd name="connsiteY5-478" fmla="*/ 757978 h 866311"/>
                <a:gd name="connsiteX6-479" fmla="*/ 417150 w 2543256"/>
                <a:gd name="connsiteY6-480" fmla="*/ 811144 h 866311"/>
                <a:gd name="connsiteX7-481" fmla="*/ 828001 w 2543256"/>
                <a:gd name="connsiteY7-482" fmla="*/ 854819 h 866311"/>
                <a:gd name="connsiteX8-483" fmla="*/ 2543256 w 2543256"/>
                <a:gd name="connsiteY8-484" fmla="*/ 549707 h 866311"/>
                <a:gd name="connsiteX0-485" fmla="*/ 2543256 w 2543256"/>
                <a:gd name="connsiteY0-486" fmla="*/ 549707 h 866311"/>
                <a:gd name="connsiteX1-487" fmla="*/ 2532991 w 2543256"/>
                <a:gd name="connsiteY1-488" fmla="*/ 463283 h 866311"/>
                <a:gd name="connsiteX2-489" fmla="*/ 2256763 w 2543256"/>
                <a:gd name="connsiteY2-490" fmla="*/ 144027 h 866311"/>
                <a:gd name="connsiteX3-491" fmla="*/ 1882910 w 2543256"/>
                <a:gd name="connsiteY3-492" fmla="*/ 112041 h 866311"/>
                <a:gd name="connsiteX4-493" fmla="*/ 20300 w 2543256"/>
                <a:gd name="connsiteY4-494" fmla="*/ 605902 h 866311"/>
                <a:gd name="connsiteX5-495" fmla="*/ 214328 w 2543256"/>
                <a:gd name="connsiteY5-496" fmla="*/ 757978 h 866311"/>
                <a:gd name="connsiteX6-497" fmla="*/ 417150 w 2543256"/>
                <a:gd name="connsiteY6-498" fmla="*/ 811144 h 866311"/>
                <a:gd name="connsiteX7-499" fmla="*/ 828001 w 2543256"/>
                <a:gd name="connsiteY7-500" fmla="*/ 854819 h 866311"/>
                <a:gd name="connsiteX8-501" fmla="*/ 2543256 w 2543256"/>
                <a:gd name="connsiteY8-502" fmla="*/ 549707 h 866311"/>
                <a:gd name="connsiteX0-503" fmla="*/ 2543256 w 2543256"/>
                <a:gd name="connsiteY0-504" fmla="*/ 549707 h 866311"/>
                <a:gd name="connsiteX1-505" fmla="*/ 2532991 w 2543256"/>
                <a:gd name="connsiteY1-506" fmla="*/ 463283 h 866311"/>
                <a:gd name="connsiteX2-507" fmla="*/ 2256763 w 2543256"/>
                <a:gd name="connsiteY2-508" fmla="*/ 144027 h 866311"/>
                <a:gd name="connsiteX3-509" fmla="*/ 1882910 w 2543256"/>
                <a:gd name="connsiteY3-510" fmla="*/ 112041 h 866311"/>
                <a:gd name="connsiteX4-511" fmla="*/ 20300 w 2543256"/>
                <a:gd name="connsiteY4-512" fmla="*/ 605902 h 866311"/>
                <a:gd name="connsiteX5-513" fmla="*/ 214328 w 2543256"/>
                <a:gd name="connsiteY5-514" fmla="*/ 757978 h 866311"/>
                <a:gd name="connsiteX6-515" fmla="*/ 417150 w 2543256"/>
                <a:gd name="connsiteY6-516" fmla="*/ 811144 h 866311"/>
                <a:gd name="connsiteX7-517" fmla="*/ 828001 w 2543256"/>
                <a:gd name="connsiteY7-518" fmla="*/ 854819 h 866311"/>
                <a:gd name="connsiteX8-519" fmla="*/ 2543256 w 2543256"/>
                <a:gd name="connsiteY8-520" fmla="*/ 549707 h 866311"/>
                <a:gd name="connsiteX0-521" fmla="*/ 2543256 w 2543256"/>
                <a:gd name="connsiteY0-522" fmla="*/ 549707 h 873659"/>
                <a:gd name="connsiteX1-523" fmla="*/ 2532991 w 2543256"/>
                <a:gd name="connsiteY1-524" fmla="*/ 463283 h 873659"/>
                <a:gd name="connsiteX2-525" fmla="*/ 2256763 w 2543256"/>
                <a:gd name="connsiteY2-526" fmla="*/ 144027 h 873659"/>
                <a:gd name="connsiteX3-527" fmla="*/ 1882910 w 2543256"/>
                <a:gd name="connsiteY3-528" fmla="*/ 112041 h 873659"/>
                <a:gd name="connsiteX4-529" fmla="*/ 20300 w 2543256"/>
                <a:gd name="connsiteY4-530" fmla="*/ 605902 h 873659"/>
                <a:gd name="connsiteX5-531" fmla="*/ 214328 w 2543256"/>
                <a:gd name="connsiteY5-532" fmla="*/ 757978 h 873659"/>
                <a:gd name="connsiteX6-533" fmla="*/ 417150 w 2543256"/>
                <a:gd name="connsiteY6-534" fmla="*/ 811144 h 873659"/>
                <a:gd name="connsiteX7-535" fmla="*/ 800490 w 2543256"/>
                <a:gd name="connsiteY7-536" fmla="*/ 864823 h 873659"/>
                <a:gd name="connsiteX8-537" fmla="*/ 2543256 w 2543256"/>
                <a:gd name="connsiteY8-538" fmla="*/ 549707 h 873659"/>
                <a:gd name="connsiteX0-539" fmla="*/ 2543256 w 2543256"/>
                <a:gd name="connsiteY0-540" fmla="*/ 549707 h 864823"/>
                <a:gd name="connsiteX1-541" fmla="*/ 2532991 w 2543256"/>
                <a:gd name="connsiteY1-542" fmla="*/ 463283 h 864823"/>
                <a:gd name="connsiteX2-543" fmla="*/ 2256763 w 2543256"/>
                <a:gd name="connsiteY2-544" fmla="*/ 144027 h 864823"/>
                <a:gd name="connsiteX3-545" fmla="*/ 1882910 w 2543256"/>
                <a:gd name="connsiteY3-546" fmla="*/ 112041 h 864823"/>
                <a:gd name="connsiteX4-547" fmla="*/ 20300 w 2543256"/>
                <a:gd name="connsiteY4-548" fmla="*/ 605902 h 864823"/>
                <a:gd name="connsiteX5-549" fmla="*/ 214328 w 2543256"/>
                <a:gd name="connsiteY5-550" fmla="*/ 757978 h 864823"/>
                <a:gd name="connsiteX6-551" fmla="*/ 417150 w 2543256"/>
                <a:gd name="connsiteY6-552" fmla="*/ 811144 h 864823"/>
                <a:gd name="connsiteX7-553" fmla="*/ 800490 w 2543256"/>
                <a:gd name="connsiteY7-554" fmla="*/ 864823 h 864823"/>
                <a:gd name="connsiteX8-555" fmla="*/ 2543256 w 2543256"/>
                <a:gd name="connsiteY8-556" fmla="*/ 549707 h 864823"/>
                <a:gd name="connsiteX0-557" fmla="*/ 2543256 w 2543256"/>
                <a:gd name="connsiteY0-558" fmla="*/ 549707 h 866136"/>
                <a:gd name="connsiteX1-559" fmla="*/ 2532991 w 2543256"/>
                <a:gd name="connsiteY1-560" fmla="*/ 463283 h 866136"/>
                <a:gd name="connsiteX2-561" fmla="*/ 2256763 w 2543256"/>
                <a:gd name="connsiteY2-562" fmla="*/ 144027 h 866136"/>
                <a:gd name="connsiteX3-563" fmla="*/ 1882910 w 2543256"/>
                <a:gd name="connsiteY3-564" fmla="*/ 112041 h 866136"/>
                <a:gd name="connsiteX4-565" fmla="*/ 20300 w 2543256"/>
                <a:gd name="connsiteY4-566" fmla="*/ 605902 h 866136"/>
                <a:gd name="connsiteX5-567" fmla="*/ 214328 w 2543256"/>
                <a:gd name="connsiteY5-568" fmla="*/ 757978 h 866136"/>
                <a:gd name="connsiteX6-569" fmla="*/ 417150 w 2543256"/>
                <a:gd name="connsiteY6-570" fmla="*/ 811144 h 866136"/>
                <a:gd name="connsiteX7-571" fmla="*/ 780795 w 2543256"/>
                <a:gd name="connsiteY7-572" fmla="*/ 866136 h 866136"/>
                <a:gd name="connsiteX8-573" fmla="*/ 2543256 w 2543256"/>
                <a:gd name="connsiteY8-574" fmla="*/ 549707 h 866136"/>
                <a:gd name="connsiteX0-575" fmla="*/ 2543256 w 2543256"/>
                <a:gd name="connsiteY0-576" fmla="*/ 549707 h 866136"/>
                <a:gd name="connsiteX1-577" fmla="*/ 2532991 w 2543256"/>
                <a:gd name="connsiteY1-578" fmla="*/ 463283 h 866136"/>
                <a:gd name="connsiteX2-579" fmla="*/ 2256763 w 2543256"/>
                <a:gd name="connsiteY2-580" fmla="*/ 144027 h 866136"/>
                <a:gd name="connsiteX3-581" fmla="*/ 1882910 w 2543256"/>
                <a:gd name="connsiteY3-582" fmla="*/ 112041 h 866136"/>
                <a:gd name="connsiteX4-583" fmla="*/ 20300 w 2543256"/>
                <a:gd name="connsiteY4-584" fmla="*/ 605902 h 866136"/>
                <a:gd name="connsiteX5-585" fmla="*/ 214328 w 2543256"/>
                <a:gd name="connsiteY5-586" fmla="*/ 757978 h 866136"/>
                <a:gd name="connsiteX6-587" fmla="*/ 417150 w 2543256"/>
                <a:gd name="connsiteY6-588" fmla="*/ 811144 h 866136"/>
                <a:gd name="connsiteX7-589" fmla="*/ 780795 w 2543256"/>
                <a:gd name="connsiteY7-590" fmla="*/ 866136 h 866136"/>
                <a:gd name="connsiteX8-591" fmla="*/ 2543256 w 2543256"/>
                <a:gd name="connsiteY8-592" fmla="*/ 549707 h 866136"/>
                <a:gd name="connsiteX0-593" fmla="*/ 2543256 w 2543256"/>
                <a:gd name="connsiteY0-594" fmla="*/ 549707 h 866136"/>
                <a:gd name="connsiteX1-595" fmla="*/ 2532991 w 2543256"/>
                <a:gd name="connsiteY1-596" fmla="*/ 463283 h 866136"/>
                <a:gd name="connsiteX2-597" fmla="*/ 2256763 w 2543256"/>
                <a:gd name="connsiteY2-598" fmla="*/ 144027 h 866136"/>
                <a:gd name="connsiteX3-599" fmla="*/ 1882910 w 2543256"/>
                <a:gd name="connsiteY3-600" fmla="*/ 112041 h 866136"/>
                <a:gd name="connsiteX4-601" fmla="*/ 20300 w 2543256"/>
                <a:gd name="connsiteY4-602" fmla="*/ 605902 h 866136"/>
                <a:gd name="connsiteX5-603" fmla="*/ 214328 w 2543256"/>
                <a:gd name="connsiteY5-604" fmla="*/ 757978 h 866136"/>
                <a:gd name="connsiteX6-605" fmla="*/ 417150 w 2543256"/>
                <a:gd name="connsiteY6-606" fmla="*/ 811144 h 866136"/>
                <a:gd name="connsiteX7-607" fmla="*/ 780795 w 2543256"/>
                <a:gd name="connsiteY7-608" fmla="*/ 866136 h 866136"/>
                <a:gd name="connsiteX8-609" fmla="*/ 2543256 w 2543256"/>
                <a:gd name="connsiteY8-610" fmla="*/ 549707 h 866136"/>
                <a:gd name="connsiteX0-611" fmla="*/ 2543256 w 2543256"/>
                <a:gd name="connsiteY0-612" fmla="*/ 549707 h 866136"/>
                <a:gd name="connsiteX1-613" fmla="*/ 2532991 w 2543256"/>
                <a:gd name="connsiteY1-614" fmla="*/ 463283 h 866136"/>
                <a:gd name="connsiteX2-615" fmla="*/ 2256763 w 2543256"/>
                <a:gd name="connsiteY2-616" fmla="*/ 144027 h 866136"/>
                <a:gd name="connsiteX3-617" fmla="*/ 1882910 w 2543256"/>
                <a:gd name="connsiteY3-618" fmla="*/ 112041 h 866136"/>
                <a:gd name="connsiteX4-619" fmla="*/ 20300 w 2543256"/>
                <a:gd name="connsiteY4-620" fmla="*/ 605902 h 866136"/>
                <a:gd name="connsiteX5-621" fmla="*/ 214328 w 2543256"/>
                <a:gd name="connsiteY5-622" fmla="*/ 757978 h 866136"/>
                <a:gd name="connsiteX6-623" fmla="*/ 417150 w 2543256"/>
                <a:gd name="connsiteY6-624" fmla="*/ 811144 h 866136"/>
                <a:gd name="connsiteX7-625" fmla="*/ 780795 w 2543256"/>
                <a:gd name="connsiteY7-626" fmla="*/ 866136 h 866136"/>
                <a:gd name="connsiteX8-627" fmla="*/ 2543256 w 2543256"/>
                <a:gd name="connsiteY8-628" fmla="*/ 549707 h 866136"/>
                <a:gd name="connsiteX0-629" fmla="*/ 2543256 w 2543256"/>
                <a:gd name="connsiteY0-630" fmla="*/ 549707 h 866136"/>
                <a:gd name="connsiteX1-631" fmla="*/ 2532991 w 2543256"/>
                <a:gd name="connsiteY1-632" fmla="*/ 463283 h 866136"/>
                <a:gd name="connsiteX2-633" fmla="*/ 2256763 w 2543256"/>
                <a:gd name="connsiteY2-634" fmla="*/ 144027 h 866136"/>
                <a:gd name="connsiteX3-635" fmla="*/ 1882910 w 2543256"/>
                <a:gd name="connsiteY3-636" fmla="*/ 112041 h 866136"/>
                <a:gd name="connsiteX4-637" fmla="*/ 20300 w 2543256"/>
                <a:gd name="connsiteY4-638" fmla="*/ 605902 h 866136"/>
                <a:gd name="connsiteX5-639" fmla="*/ 214328 w 2543256"/>
                <a:gd name="connsiteY5-640" fmla="*/ 757978 h 866136"/>
                <a:gd name="connsiteX6-641" fmla="*/ 417150 w 2543256"/>
                <a:gd name="connsiteY6-642" fmla="*/ 811144 h 866136"/>
                <a:gd name="connsiteX7-643" fmla="*/ 780795 w 2543256"/>
                <a:gd name="connsiteY7-644" fmla="*/ 866136 h 866136"/>
                <a:gd name="connsiteX8-645" fmla="*/ 2543256 w 2543256"/>
                <a:gd name="connsiteY8-646" fmla="*/ 549707 h 866136"/>
                <a:gd name="connsiteX0-647" fmla="*/ 2543256 w 2543256"/>
                <a:gd name="connsiteY0-648" fmla="*/ 549707 h 866136"/>
                <a:gd name="connsiteX1-649" fmla="*/ 2532991 w 2543256"/>
                <a:gd name="connsiteY1-650" fmla="*/ 463283 h 866136"/>
                <a:gd name="connsiteX2-651" fmla="*/ 2256763 w 2543256"/>
                <a:gd name="connsiteY2-652" fmla="*/ 144027 h 866136"/>
                <a:gd name="connsiteX3-653" fmla="*/ 1882910 w 2543256"/>
                <a:gd name="connsiteY3-654" fmla="*/ 112041 h 866136"/>
                <a:gd name="connsiteX4-655" fmla="*/ 20300 w 2543256"/>
                <a:gd name="connsiteY4-656" fmla="*/ 605902 h 866136"/>
                <a:gd name="connsiteX5-657" fmla="*/ 214328 w 2543256"/>
                <a:gd name="connsiteY5-658" fmla="*/ 757978 h 866136"/>
                <a:gd name="connsiteX6-659" fmla="*/ 417150 w 2543256"/>
                <a:gd name="connsiteY6-660" fmla="*/ 811144 h 866136"/>
                <a:gd name="connsiteX7-661" fmla="*/ 780795 w 2543256"/>
                <a:gd name="connsiteY7-662" fmla="*/ 866136 h 866136"/>
                <a:gd name="connsiteX8-663" fmla="*/ 2543256 w 2543256"/>
                <a:gd name="connsiteY8-664" fmla="*/ 549707 h 866136"/>
                <a:gd name="connsiteX0-665" fmla="*/ 2541215 w 2541215"/>
                <a:gd name="connsiteY0-666" fmla="*/ 549707 h 866136"/>
                <a:gd name="connsiteX1-667" fmla="*/ 2530950 w 2541215"/>
                <a:gd name="connsiteY1-668" fmla="*/ 463283 h 866136"/>
                <a:gd name="connsiteX2-669" fmla="*/ 2254722 w 2541215"/>
                <a:gd name="connsiteY2-670" fmla="*/ 144027 h 866136"/>
                <a:gd name="connsiteX3-671" fmla="*/ 1880869 w 2541215"/>
                <a:gd name="connsiteY3-672" fmla="*/ 112041 h 866136"/>
                <a:gd name="connsiteX4-673" fmla="*/ 18259 w 2541215"/>
                <a:gd name="connsiteY4-674" fmla="*/ 605902 h 866136"/>
                <a:gd name="connsiteX5-675" fmla="*/ 212287 w 2541215"/>
                <a:gd name="connsiteY5-676" fmla="*/ 757978 h 866136"/>
                <a:gd name="connsiteX6-677" fmla="*/ 415109 w 2541215"/>
                <a:gd name="connsiteY6-678" fmla="*/ 811144 h 866136"/>
                <a:gd name="connsiteX7-679" fmla="*/ 778754 w 2541215"/>
                <a:gd name="connsiteY7-680" fmla="*/ 866136 h 866136"/>
                <a:gd name="connsiteX8-681" fmla="*/ 2541215 w 2541215"/>
                <a:gd name="connsiteY8-682" fmla="*/ 549707 h 866136"/>
                <a:gd name="connsiteX0-683" fmla="*/ 2558963 w 2558963"/>
                <a:gd name="connsiteY0-684" fmla="*/ 549707 h 866136"/>
                <a:gd name="connsiteX1-685" fmla="*/ 2548698 w 2558963"/>
                <a:gd name="connsiteY1-686" fmla="*/ 463283 h 866136"/>
                <a:gd name="connsiteX2-687" fmla="*/ 2272470 w 2558963"/>
                <a:gd name="connsiteY2-688" fmla="*/ 144027 h 866136"/>
                <a:gd name="connsiteX3-689" fmla="*/ 1898617 w 2558963"/>
                <a:gd name="connsiteY3-690" fmla="*/ 112041 h 866136"/>
                <a:gd name="connsiteX4-691" fmla="*/ 17625 w 2558963"/>
                <a:gd name="connsiteY4-692" fmla="*/ 634788 h 866136"/>
                <a:gd name="connsiteX5-693" fmla="*/ 230035 w 2558963"/>
                <a:gd name="connsiteY5-694" fmla="*/ 757978 h 866136"/>
                <a:gd name="connsiteX6-695" fmla="*/ 432857 w 2558963"/>
                <a:gd name="connsiteY6-696" fmla="*/ 811144 h 866136"/>
                <a:gd name="connsiteX7-697" fmla="*/ 796502 w 2558963"/>
                <a:gd name="connsiteY7-698" fmla="*/ 866136 h 866136"/>
                <a:gd name="connsiteX8-699" fmla="*/ 2558963 w 2558963"/>
                <a:gd name="connsiteY8-700" fmla="*/ 549707 h 866136"/>
                <a:gd name="connsiteX0-701" fmla="*/ 2541472 w 2541472"/>
                <a:gd name="connsiteY0-702" fmla="*/ 549707 h 866136"/>
                <a:gd name="connsiteX1-703" fmla="*/ 2531207 w 2541472"/>
                <a:gd name="connsiteY1-704" fmla="*/ 463283 h 866136"/>
                <a:gd name="connsiteX2-705" fmla="*/ 2254979 w 2541472"/>
                <a:gd name="connsiteY2-706" fmla="*/ 144027 h 866136"/>
                <a:gd name="connsiteX3-707" fmla="*/ 1881126 w 2541472"/>
                <a:gd name="connsiteY3-708" fmla="*/ 112041 h 866136"/>
                <a:gd name="connsiteX4-709" fmla="*/ 134 w 2541472"/>
                <a:gd name="connsiteY4-710" fmla="*/ 634788 h 866136"/>
                <a:gd name="connsiteX5-711" fmla="*/ 212544 w 2541472"/>
                <a:gd name="connsiteY5-712" fmla="*/ 757978 h 866136"/>
                <a:gd name="connsiteX6-713" fmla="*/ 415366 w 2541472"/>
                <a:gd name="connsiteY6-714" fmla="*/ 811144 h 866136"/>
                <a:gd name="connsiteX7-715" fmla="*/ 779011 w 2541472"/>
                <a:gd name="connsiteY7-716" fmla="*/ 866136 h 866136"/>
                <a:gd name="connsiteX8-717" fmla="*/ 2541472 w 2541472"/>
                <a:gd name="connsiteY8-718" fmla="*/ 549707 h 866136"/>
                <a:gd name="connsiteX0-719" fmla="*/ 2546723 w 2546723"/>
                <a:gd name="connsiteY0-720" fmla="*/ 549707 h 866136"/>
                <a:gd name="connsiteX1-721" fmla="*/ 2536458 w 2546723"/>
                <a:gd name="connsiteY1-722" fmla="*/ 463283 h 866136"/>
                <a:gd name="connsiteX2-723" fmla="*/ 2260230 w 2546723"/>
                <a:gd name="connsiteY2-724" fmla="*/ 144027 h 866136"/>
                <a:gd name="connsiteX3-725" fmla="*/ 1886377 w 2546723"/>
                <a:gd name="connsiteY3-726" fmla="*/ 112041 h 866136"/>
                <a:gd name="connsiteX4-727" fmla="*/ 133 w 2546723"/>
                <a:gd name="connsiteY4-728" fmla="*/ 637414 h 866136"/>
                <a:gd name="connsiteX5-729" fmla="*/ 217795 w 2546723"/>
                <a:gd name="connsiteY5-730" fmla="*/ 757978 h 866136"/>
                <a:gd name="connsiteX6-731" fmla="*/ 420617 w 2546723"/>
                <a:gd name="connsiteY6-732" fmla="*/ 811144 h 866136"/>
                <a:gd name="connsiteX7-733" fmla="*/ 784262 w 2546723"/>
                <a:gd name="connsiteY7-734" fmla="*/ 866136 h 866136"/>
                <a:gd name="connsiteX8-735" fmla="*/ 2546723 w 2546723"/>
                <a:gd name="connsiteY8-736" fmla="*/ 549707 h 866136"/>
                <a:gd name="connsiteX0-737" fmla="*/ 2546955 w 2546955"/>
                <a:gd name="connsiteY0-738" fmla="*/ 549707 h 866136"/>
                <a:gd name="connsiteX1-739" fmla="*/ 2536690 w 2546955"/>
                <a:gd name="connsiteY1-740" fmla="*/ 463283 h 866136"/>
                <a:gd name="connsiteX2-741" fmla="*/ 2260462 w 2546955"/>
                <a:gd name="connsiteY2-742" fmla="*/ 144027 h 866136"/>
                <a:gd name="connsiteX3-743" fmla="*/ 1886609 w 2546955"/>
                <a:gd name="connsiteY3-744" fmla="*/ 112041 h 866136"/>
                <a:gd name="connsiteX4-745" fmla="*/ 365 w 2546955"/>
                <a:gd name="connsiteY4-746" fmla="*/ 637414 h 866136"/>
                <a:gd name="connsiteX5-747" fmla="*/ 218027 w 2546955"/>
                <a:gd name="connsiteY5-748" fmla="*/ 757978 h 866136"/>
                <a:gd name="connsiteX6-749" fmla="*/ 420849 w 2546955"/>
                <a:gd name="connsiteY6-750" fmla="*/ 811144 h 866136"/>
                <a:gd name="connsiteX7-751" fmla="*/ 784494 w 2546955"/>
                <a:gd name="connsiteY7-752" fmla="*/ 866136 h 866136"/>
                <a:gd name="connsiteX8-753" fmla="*/ 2546955 w 2546955"/>
                <a:gd name="connsiteY8-754" fmla="*/ 549707 h 866136"/>
                <a:gd name="connsiteX0-755" fmla="*/ 2546955 w 2546955"/>
                <a:gd name="connsiteY0-756" fmla="*/ 549707 h 866136"/>
                <a:gd name="connsiteX1-757" fmla="*/ 2536690 w 2546955"/>
                <a:gd name="connsiteY1-758" fmla="*/ 463283 h 866136"/>
                <a:gd name="connsiteX2-759" fmla="*/ 2260462 w 2546955"/>
                <a:gd name="connsiteY2-760" fmla="*/ 144027 h 866136"/>
                <a:gd name="connsiteX3-761" fmla="*/ 1886609 w 2546955"/>
                <a:gd name="connsiteY3-762" fmla="*/ 112041 h 866136"/>
                <a:gd name="connsiteX4-763" fmla="*/ 365 w 2546955"/>
                <a:gd name="connsiteY4-764" fmla="*/ 637414 h 866136"/>
                <a:gd name="connsiteX5-765" fmla="*/ 218027 w 2546955"/>
                <a:gd name="connsiteY5-766" fmla="*/ 757978 h 866136"/>
                <a:gd name="connsiteX6-767" fmla="*/ 420849 w 2546955"/>
                <a:gd name="connsiteY6-768" fmla="*/ 811144 h 866136"/>
                <a:gd name="connsiteX7-769" fmla="*/ 784494 w 2546955"/>
                <a:gd name="connsiteY7-770" fmla="*/ 866136 h 866136"/>
                <a:gd name="connsiteX8-771" fmla="*/ 2546955 w 2546955"/>
                <a:gd name="connsiteY8-772" fmla="*/ 549707 h 866136"/>
                <a:gd name="connsiteX0-773" fmla="*/ 2546596 w 2546596"/>
                <a:gd name="connsiteY0-774" fmla="*/ 645758 h 962187"/>
                <a:gd name="connsiteX1-775" fmla="*/ 2536331 w 2546596"/>
                <a:gd name="connsiteY1-776" fmla="*/ 559334 h 962187"/>
                <a:gd name="connsiteX2-777" fmla="*/ 2260103 w 2546596"/>
                <a:gd name="connsiteY2-778" fmla="*/ 240078 h 962187"/>
                <a:gd name="connsiteX3-779" fmla="*/ 1886250 w 2546596"/>
                <a:gd name="connsiteY3-780" fmla="*/ 208092 h 962187"/>
                <a:gd name="connsiteX4-781" fmla="*/ 6 w 2546596"/>
                <a:gd name="connsiteY4-782" fmla="*/ 733465 h 962187"/>
                <a:gd name="connsiteX5-783" fmla="*/ 217668 w 2546596"/>
                <a:gd name="connsiteY5-784" fmla="*/ 854029 h 962187"/>
                <a:gd name="connsiteX6-785" fmla="*/ 420490 w 2546596"/>
                <a:gd name="connsiteY6-786" fmla="*/ 907195 h 962187"/>
                <a:gd name="connsiteX7-787" fmla="*/ 784135 w 2546596"/>
                <a:gd name="connsiteY7-788" fmla="*/ 962187 h 962187"/>
                <a:gd name="connsiteX8-789" fmla="*/ 2546596 w 2546596"/>
                <a:gd name="connsiteY8-790" fmla="*/ 645758 h 962187"/>
                <a:gd name="connsiteX0-791" fmla="*/ 2546596 w 2546596"/>
                <a:gd name="connsiteY0-792" fmla="*/ 645758 h 962187"/>
                <a:gd name="connsiteX1-793" fmla="*/ 2536331 w 2546596"/>
                <a:gd name="connsiteY1-794" fmla="*/ 559334 h 962187"/>
                <a:gd name="connsiteX2-795" fmla="*/ 2260103 w 2546596"/>
                <a:gd name="connsiteY2-796" fmla="*/ 240078 h 962187"/>
                <a:gd name="connsiteX3-797" fmla="*/ 1886250 w 2546596"/>
                <a:gd name="connsiteY3-798" fmla="*/ 208092 h 962187"/>
                <a:gd name="connsiteX4-799" fmla="*/ 6 w 2546596"/>
                <a:gd name="connsiteY4-800" fmla="*/ 733465 h 962187"/>
                <a:gd name="connsiteX5-801" fmla="*/ 217668 w 2546596"/>
                <a:gd name="connsiteY5-802" fmla="*/ 854029 h 962187"/>
                <a:gd name="connsiteX6-803" fmla="*/ 420490 w 2546596"/>
                <a:gd name="connsiteY6-804" fmla="*/ 907195 h 962187"/>
                <a:gd name="connsiteX7-805" fmla="*/ 784135 w 2546596"/>
                <a:gd name="connsiteY7-806" fmla="*/ 962187 h 962187"/>
                <a:gd name="connsiteX8-807" fmla="*/ 2546596 w 2546596"/>
                <a:gd name="connsiteY8-808" fmla="*/ 645758 h 962187"/>
                <a:gd name="connsiteX0-809" fmla="*/ 2546596 w 2546596"/>
                <a:gd name="connsiteY0-810" fmla="*/ 993646 h 1310075"/>
                <a:gd name="connsiteX1-811" fmla="*/ 2536331 w 2546596"/>
                <a:gd name="connsiteY1-812" fmla="*/ 907222 h 1310075"/>
                <a:gd name="connsiteX2-813" fmla="*/ 1586651 w 2546596"/>
                <a:gd name="connsiteY2-814" fmla="*/ 56829 h 1310075"/>
                <a:gd name="connsiteX3-815" fmla="*/ 1886250 w 2546596"/>
                <a:gd name="connsiteY3-816" fmla="*/ 555980 h 1310075"/>
                <a:gd name="connsiteX4-817" fmla="*/ 6 w 2546596"/>
                <a:gd name="connsiteY4-818" fmla="*/ 1081353 h 1310075"/>
                <a:gd name="connsiteX5-819" fmla="*/ 217668 w 2546596"/>
                <a:gd name="connsiteY5-820" fmla="*/ 1201917 h 1310075"/>
                <a:gd name="connsiteX6-821" fmla="*/ 420490 w 2546596"/>
                <a:gd name="connsiteY6-822" fmla="*/ 1255083 h 1310075"/>
                <a:gd name="connsiteX7-823" fmla="*/ 784135 w 2546596"/>
                <a:gd name="connsiteY7-824" fmla="*/ 1310075 h 1310075"/>
                <a:gd name="connsiteX8-825" fmla="*/ 2546596 w 2546596"/>
                <a:gd name="connsiteY8-826" fmla="*/ 993646 h 1310075"/>
                <a:gd name="connsiteX0-827" fmla="*/ 2566086 w 2566086"/>
                <a:gd name="connsiteY0-828" fmla="*/ 1034749 h 1351178"/>
                <a:gd name="connsiteX1-829" fmla="*/ 2555821 w 2566086"/>
                <a:gd name="connsiteY1-830" fmla="*/ 948325 h 1351178"/>
                <a:gd name="connsiteX2-831" fmla="*/ 1606141 w 2566086"/>
                <a:gd name="connsiteY2-832" fmla="*/ 97932 h 1351178"/>
                <a:gd name="connsiteX3-833" fmla="*/ 932411 w 2566086"/>
                <a:gd name="connsiteY3-834" fmla="*/ 233673 h 1351178"/>
                <a:gd name="connsiteX4-835" fmla="*/ 19496 w 2566086"/>
                <a:gd name="connsiteY4-836" fmla="*/ 1122456 h 1351178"/>
                <a:gd name="connsiteX5-837" fmla="*/ 237158 w 2566086"/>
                <a:gd name="connsiteY5-838" fmla="*/ 1243020 h 1351178"/>
                <a:gd name="connsiteX6-839" fmla="*/ 439980 w 2566086"/>
                <a:gd name="connsiteY6-840" fmla="*/ 1296186 h 1351178"/>
                <a:gd name="connsiteX7-841" fmla="*/ 803625 w 2566086"/>
                <a:gd name="connsiteY7-842" fmla="*/ 1351178 h 1351178"/>
                <a:gd name="connsiteX8-843" fmla="*/ 2566086 w 2566086"/>
                <a:gd name="connsiteY8-844" fmla="*/ 1034749 h 1351178"/>
                <a:gd name="connsiteX0-845" fmla="*/ 2566086 w 2566086"/>
                <a:gd name="connsiteY0-846" fmla="*/ 1029458 h 1345887"/>
                <a:gd name="connsiteX1-847" fmla="*/ 2555821 w 2566086"/>
                <a:gd name="connsiteY1-848" fmla="*/ 943034 h 1345887"/>
                <a:gd name="connsiteX2-849" fmla="*/ 1274604 w 2566086"/>
                <a:gd name="connsiteY2-850" fmla="*/ 99206 h 1345887"/>
                <a:gd name="connsiteX3-851" fmla="*/ 932411 w 2566086"/>
                <a:gd name="connsiteY3-852" fmla="*/ 228382 h 1345887"/>
                <a:gd name="connsiteX4-853" fmla="*/ 19496 w 2566086"/>
                <a:gd name="connsiteY4-854" fmla="*/ 1117165 h 1345887"/>
                <a:gd name="connsiteX5-855" fmla="*/ 237158 w 2566086"/>
                <a:gd name="connsiteY5-856" fmla="*/ 1237729 h 1345887"/>
                <a:gd name="connsiteX6-857" fmla="*/ 439980 w 2566086"/>
                <a:gd name="connsiteY6-858" fmla="*/ 1290895 h 1345887"/>
                <a:gd name="connsiteX7-859" fmla="*/ 803625 w 2566086"/>
                <a:gd name="connsiteY7-860" fmla="*/ 1345887 h 1345887"/>
                <a:gd name="connsiteX8-861" fmla="*/ 2566086 w 2566086"/>
                <a:gd name="connsiteY8-862" fmla="*/ 1029458 h 1345887"/>
                <a:gd name="connsiteX0-863" fmla="*/ 2564021 w 2564021"/>
                <a:gd name="connsiteY0-864" fmla="*/ 1048476 h 1364905"/>
                <a:gd name="connsiteX1-865" fmla="*/ 2553756 w 2564021"/>
                <a:gd name="connsiteY1-866" fmla="*/ 962052 h 1364905"/>
                <a:gd name="connsiteX2-867" fmla="*/ 1272539 w 2564021"/>
                <a:gd name="connsiteY2-868" fmla="*/ 118224 h 1364905"/>
                <a:gd name="connsiteX3-869" fmla="*/ 884390 w 2564021"/>
                <a:gd name="connsiteY3-870" fmla="*/ 165336 h 1364905"/>
                <a:gd name="connsiteX4-871" fmla="*/ 17431 w 2564021"/>
                <a:gd name="connsiteY4-872" fmla="*/ 1136183 h 1364905"/>
                <a:gd name="connsiteX5-873" fmla="*/ 235093 w 2564021"/>
                <a:gd name="connsiteY5-874" fmla="*/ 1256747 h 1364905"/>
                <a:gd name="connsiteX6-875" fmla="*/ 437915 w 2564021"/>
                <a:gd name="connsiteY6-876" fmla="*/ 1309913 h 1364905"/>
                <a:gd name="connsiteX7-877" fmla="*/ 801560 w 2564021"/>
                <a:gd name="connsiteY7-878" fmla="*/ 1364905 h 1364905"/>
                <a:gd name="connsiteX8-879" fmla="*/ 2564021 w 2564021"/>
                <a:gd name="connsiteY8-880" fmla="*/ 1048476 h 1364905"/>
                <a:gd name="connsiteX0-881" fmla="*/ 2564021 w 2564021"/>
                <a:gd name="connsiteY0-882" fmla="*/ 1048476 h 1364905"/>
                <a:gd name="connsiteX1-883" fmla="*/ 2553756 w 2564021"/>
                <a:gd name="connsiteY1-884" fmla="*/ 962052 h 1364905"/>
                <a:gd name="connsiteX2-885" fmla="*/ 1272539 w 2564021"/>
                <a:gd name="connsiteY2-886" fmla="*/ 118224 h 1364905"/>
                <a:gd name="connsiteX3-887" fmla="*/ 884390 w 2564021"/>
                <a:gd name="connsiteY3-888" fmla="*/ 165336 h 1364905"/>
                <a:gd name="connsiteX4-889" fmla="*/ 17431 w 2564021"/>
                <a:gd name="connsiteY4-890" fmla="*/ 1136183 h 1364905"/>
                <a:gd name="connsiteX5-891" fmla="*/ 235093 w 2564021"/>
                <a:gd name="connsiteY5-892" fmla="*/ 1256747 h 1364905"/>
                <a:gd name="connsiteX6-893" fmla="*/ 437915 w 2564021"/>
                <a:gd name="connsiteY6-894" fmla="*/ 1309913 h 1364905"/>
                <a:gd name="connsiteX7-895" fmla="*/ 801560 w 2564021"/>
                <a:gd name="connsiteY7-896" fmla="*/ 1364905 h 1364905"/>
                <a:gd name="connsiteX8-897" fmla="*/ 2564021 w 2564021"/>
                <a:gd name="connsiteY8-898" fmla="*/ 1048476 h 1364905"/>
                <a:gd name="connsiteX0-899" fmla="*/ 2564021 w 2564021"/>
                <a:gd name="connsiteY0-900" fmla="*/ 1048476 h 1364905"/>
                <a:gd name="connsiteX1-901" fmla="*/ 2553756 w 2564021"/>
                <a:gd name="connsiteY1-902" fmla="*/ 962052 h 1364905"/>
                <a:gd name="connsiteX2-903" fmla="*/ 1272539 w 2564021"/>
                <a:gd name="connsiteY2-904" fmla="*/ 118224 h 1364905"/>
                <a:gd name="connsiteX3-905" fmla="*/ 884390 w 2564021"/>
                <a:gd name="connsiteY3-906" fmla="*/ 165336 h 1364905"/>
                <a:gd name="connsiteX4-907" fmla="*/ 17431 w 2564021"/>
                <a:gd name="connsiteY4-908" fmla="*/ 1136183 h 1364905"/>
                <a:gd name="connsiteX5-909" fmla="*/ 235093 w 2564021"/>
                <a:gd name="connsiteY5-910" fmla="*/ 1256747 h 1364905"/>
                <a:gd name="connsiteX6-911" fmla="*/ 437915 w 2564021"/>
                <a:gd name="connsiteY6-912" fmla="*/ 1309913 h 1364905"/>
                <a:gd name="connsiteX7-913" fmla="*/ 801560 w 2564021"/>
                <a:gd name="connsiteY7-914" fmla="*/ 1364905 h 1364905"/>
                <a:gd name="connsiteX8-915" fmla="*/ 2564021 w 2564021"/>
                <a:gd name="connsiteY8-916" fmla="*/ 1048476 h 1364905"/>
                <a:gd name="connsiteX0-917" fmla="*/ 2549521 w 2549521"/>
                <a:gd name="connsiteY0-918" fmla="*/ 1048476 h 1364905"/>
                <a:gd name="connsiteX1-919" fmla="*/ 2539256 w 2549521"/>
                <a:gd name="connsiteY1-920" fmla="*/ 962052 h 1364905"/>
                <a:gd name="connsiteX2-921" fmla="*/ 1258039 w 2549521"/>
                <a:gd name="connsiteY2-922" fmla="*/ 118224 h 1364905"/>
                <a:gd name="connsiteX3-923" fmla="*/ 869890 w 2549521"/>
                <a:gd name="connsiteY3-924" fmla="*/ 165336 h 1364905"/>
                <a:gd name="connsiteX4-925" fmla="*/ 2931 w 2549521"/>
                <a:gd name="connsiteY4-926" fmla="*/ 1136183 h 1364905"/>
                <a:gd name="connsiteX5-927" fmla="*/ 220593 w 2549521"/>
                <a:gd name="connsiteY5-928" fmla="*/ 1256747 h 1364905"/>
                <a:gd name="connsiteX6-929" fmla="*/ 423415 w 2549521"/>
                <a:gd name="connsiteY6-930" fmla="*/ 1309913 h 1364905"/>
                <a:gd name="connsiteX7-931" fmla="*/ 787060 w 2549521"/>
                <a:gd name="connsiteY7-932" fmla="*/ 1364905 h 1364905"/>
                <a:gd name="connsiteX8-933" fmla="*/ 2549521 w 2549521"/>
                <a:gd name="connsiteY8-934" fmla="*/ 1048476 h 1364905"/>
                <a:gd name="connsiteX0-935" fmla="*/ 2549521 w 2549521"/>
                <a:gd name="connsiteY0-936" fmla="*/ 1048476 h 1364905"/>
                <a:gd name="connsiteX1-937" fmla="*/ 2539256 w 2549521"/>
                <a:gd name="connsiteY1-938" fmla="*/ 962052 h 1364905"/>
                <a:gd name="connsiteX2-939" fmla="*/ 1258039 w 2549521"/>
                <a:gd name="connsiteY2-940" fmla="*/ 118224 h 1364905"/>
                <a:gd name="connsiteX3-941" fmla="*/ 869890 w 2549521"/>
                <a:gd name="connsiteY3-942" fmla="*/ 165336 h 1364905"/>
                <a:gd name="connsiteX4-943" fmla="*/ 2931 w 2549521"/>
                <a:gd name="connsiteY4-944" fmla="*/ 1136183 h 1364905"/>
                <a:gd name="connsiteX5-945" fmla="*/ 220593 w 2549521"/>
                <a:gd name="connsiteY5-946" fmla="*/ 1256747 h 1364905"/>
                <a:gd name="connsiteX6-947" fmla="*/ 423415 w 2549521"/>
                <a:gd name="connsiteY6-948" fmla="*/ 1309913 h 1364905"/>
                <a:gd name="connsiteX7-949" fmla="*/ 787060 w 2549521"/>
                <a:gd name="connsiteY7-950" fmla="*/ 1364905 h 1364905"/>
                <a:gd name="connsiteX8-951" fmla="*/ 2549521 w 2549521"/>
                <a:gd name="connsiteY8-952" fmla="*/ 1048476 h 1364905"/>
                <a:gd name="connsiteX0-953" fmla="*/ 2549521 w 2549521"/>
                <a:gd name="connsiteY0-954" fmla="*/ 1057650 h 1374079"/>
                <a:gd name="connsiteX1-955" fmla="*/ 2539256 w 2549521"/>
                <a:gd name="connsiteY1-956" fmla="*/ 971226 h 1374079"/>
                <a:gd name="connsiteX2-957" fmla="*/ 1258039 w 2549521"/>
                <a:gd name="connsiteY2-958" fmla="*/ 127398 h 1374079"/>
                <a:gd name="connsiteX3-959" fmla="*/ 1071513 w 2549521"/>
                <a:gd name="connsiteY3-960" fmla="*/ 8275 h 1374079"/>
                <a:gd name="connsiteX4-961" fmla="*/ 869890 w 2549521"/>
                <a:gd name="connsiteY4-962" fmla="*/ 174510 h 1374079"/>
                <a:gd name="connsiteX5-963" fmla="*/ 2931 w 2549521"/>
                <a:gd name="connsiteY5-964" fmla="*/ 1145357 h 1374079"/>
                <a:gd name="connsiteX6-965" fmla="*/ 220593 w 2549521"/>
                <a:gd name="connsiteY6-966" fmla="*/ 1265921 h 1374079"/>
                <a:gd name="connsiteX7-967" fmla="*/ 423415 w 2549521"/>
                <a:gd name="connsiteY7-968" fmla="*/ 1319087 h 1374079"/>
                <a:gd name="connsiteX8-969" fmla="*/ 787060 w 2549521"/>
                <a:gd name="connsiteY8-970" fmla="*/ 1374079 h 1374079"/>
                <a:gd name="connsiteX9" fmla="*/ 2549521 w 2549521"/>
                <a:gd name="connsiteY9" fmla="*/ 1057650 h 1374079"/>
                <a:gd name="connsiteX0-971" fmla="*/ 2549521 w 2549521"/>
                <a:gd name="connsiteY0-972" fmla="*/ 994784 h 1311213"/>
                <a:gd name="connsiteX1-973" fmla="*/ 2539256 w 2549521"/>
                <a:gd name="connsiteY1-974" fmla="*/ 908360 h 1311213"/>
                <a:gd name="connsiteX2-975" fmla="*/ 1258039 w 2549521"/>
                <a:gd name="connsiteY2-976" fmla="*/ 64532 h 1311213"/>
                <a:gd name="connsiteX3-977" fmla="*/ 1229075 w 2549521"/>
                <a:gd name="connsiteY3-978" fmla="*/ 100345 h 1311213"/>
                <a:gd name="connsiteX4-979" fmla="*/ 869890 w 2549521"/>
                <a:gd name="connsiteY4-980" fmla="*/ 111644 h 1311213"/>
                <a:gd name="connsiteX5-981" fmla="*/ 2931 w 2549521"/>
                <a:gd name="connsiteY5-982" fmla="*/ 1082491 h 1311213"/>
                <a:gd name="connsiteX6-983" fmla="*/ 220593 w 2549521"/>
                <a:gd name="connsiteY6-984" fmla="*/ 1203055 h 1311213"/>
                <a:gd name="connsiteX7-985" fmla="*/ 423415 w 2549521"/>
                <a:gd name="connsiteY7-986" fmla="*/ 1256221 h 1311213"/>
                <a:gd name="connsiteX8-987" fmla="*/ 787060 w 2549521"/>
                <a:gd name="connsiteY8-988" fmla="*/ 1311213 h 1311213"/>
                <a:gd name="connsiteX9-989" fmla="*/ 2549521 w 2549521"/>
                <a:gd name="connsiteY9-990" fmla="*/ 994784 h 1311213"/>
                <a:gd name="connsiteX0-991" fmla="*/ 2549521 w 2549521"/>
                <a:gd name="connsiteY0-992" fmla="*/ 994299 h 1310728"/>
                <a:gd name="connsiteX1-993" fmla="*/ 2539256 w 2549521"/>
                <a:gd name="connsiteY1-994" fmla="*/ 907875 h 1310728"/>
                <a:gd name="connsiteX2-995" fmla="*/ 1258039 w 2549521"/>
                <a:gd name="connsiteY2-996" fmla="*/ 64047 h 1310728"/>
                <a:gd name="connsiteX3-997" fmla="*/ 1229075 w 2549521"/>
                <a:gd name="connsiteY3-998" fmla="*/ 99860 h 1310728"/>
                <a:gd name="connsiteX4-999" fmla="*/ 869890 w 2549521"/>
                <a:gd name="connsiteY4-1000" fmla="*/ 111159 h 1310728"/>
                <a:gd name="connsiteX5-1001" fmla="*/ 2931 w 2549521"/>
                <a:gd name="connsiteY5-1002" fmla="*/ 1082006 h 1310728"/>
                <a:gd name="connsiteX6-1003" fmla="*/ 220593 w 2549521"/>
                <a:gd name="connsiteY6-1004" fmla="*/ 1202570 h 1310728"/>
                <a:gd name="connsiteX7-1005" fmla="*/ 423415 w 2549521"/>
                <a:gd name="connsiteY7-1006" fmla="*/ 1255736 h 1310728"/>
                <a:gd name="connsiteX8-1007" fmla="*/ 787060 w 2549521"/>
                <a:gd name="connsiteY8-1008" fmla="*/ 1310728 h 1310728"/>
                <a:gd name="connsiteX9-1009" fmla="*/ 2549521 w 2549521"/>
                <a:gd name="connsiteY9-1010" fmla="*/ 994299 h 1310728"/>
                <a:gd name="connsiteX0-1011" fmla="*/ 2549521 w 2549521"/>
                <a:gd name="connsiteY0-1012" fmla="*/ 969181 h 1285610"/>
                <a:gd name="connsiteX1-1013" fmla="*/ 2539256 w 2549521"/>
                <a:gd name="connsiteY1-1014" fmla="*/ 882757 h 1285610"/>
                <a:gd name="connsiteX2-1015" fmla="*/ 1258039 w 2549521"/>
                <a:gd name="connsiteY2-1016" fmla="*/ 38929 h 1285610"/>
                <a:gd name="connsiteX3-1017" fmla="*/ 1229075 w 2549521"/>
                <a:gd name="connsiteY3-1018" fmla="*/ 74742 h 1285610"/>
                <a:gd name="connsiteX4-1019" fmla="*/ 869890 w 2549521"/>
                <a:gd name="connsiteY4-1020" fmla="*/ 86041 h 1285610"/>
                <a:gd name="connsiteX5-1021" fmla="*/ 2931 w 2549521"/>
                <a:gd name="connsiteY5-1022" fmla="*/ 1056888 h 1285610"/>
                <a:gd name="connsiteX6-1023" fmla="*/ 220593 w 2549521"/>
                <a:gd name="connsiteY6-1024" fmla="*/ 1177452 h 1285610"/>
                <a:gd name="connsiteX7-1025" fmla="*/ 423415 w 2549521"/>
                <a:gd name="connsiteY7-1026" fmla="*/ 1230618 h 1285610"/>
                <a:gd name="connsiteX8-1027" fmla="*/ 787060 w 2549521"/>
                <a:gd name="connsiteY8-1028" fmla="*/ 1285610 h 1285610"/>
                <a:gd name="connsiteX9-1029" fmla="*/ 2549521 w 2549521"/>
                <a:gd name="connsiteY9-1030" fmla="*/ 969181 h 1285610"/>
                <a:gd name="connsiteX0-1031" fmla="*/ 2549521 w 2549521"/>
                <a:gd name="connsiteY0-1032" fmla="*/ 969181 h 1285610"/>
                <a:gd name="connsiteX1-1033" fmla="*/ 2539256 w 2549521"/>
                <a:gd name="connsiteY1-1034" fmla="*/ 882757 h 1285610"/>
                <a:gd name="connsiteX2-1035" fmla="*/ 1258039 w 2549521"/>
                <a:gd name="connsiteY2-1036" fmla="*/ 38929 h 1285610"/>
                <a:gd name="connsiteX3-1037" fmla="*/ 1229075 w 2549521"/>
                <a:gd name="connsiteY3-1038" fmla="*/ 74742 h 1285610"/>
                <a:gd name="connsiteX4-1039" fmla="*/ 869890 w 2549521"/>
                <a:gd name="connsiteY4-1040" fmla="*/ 86041 h 1285610"/>
                <a:gd name="connsiteX5-1041" fmla="*/ 2931 w 2549521"/>
                <a:gd name="connsiteY5-1042" fmla="*/ 1056888 h 1285610"/>
                <a:gd name="connsiteX6-1043" fmla="*/ 220593 w 2549521"/>
                <a:gd name="connsiteY6-1044" fmla="*/ 1177452 h 1285610"/>
                <a:gd name="connsiteX7-1045" fmla="*/ 423415 w 2549521"/>
                <a:gd name="connsiteY7-1046" fmla="*/ 1230618 h 1285610"/>
                <a:gd name="connsiteX8-1047" fmla="*/ 787060 w 2549521"/>
                <a:gd name="connsiteY8-1048" fmla="*/ 1285610 h 1285610"/>
                <a:gd name="connsiteX9-1049" fmla="*/ 2549521 w 2549521"/>
                <a:gd name="connsiteY9-1050" fmla="*/ 969181 h 1285610"/>
                <a:gd name="connsiteX0-1051" fmla="*/ 2549521 w 2549521"/>
                <a:gd name="connsiteY0-1052" fmla="*/ 969181 h 1285610"/>
                <a:gd name="connsiteX1-1053" fmla="*/ 2539256 w 2549521"/>
                <a:gd name="connsiteY1-1054" fmla="*/ 882757 h 1285610"/>
                <a:gd name="connsiteX2-1055" fmla="*/ 1258039 w 2549521"/>
                <a:gd name="connsiteY2-1056" fmla="*/ 38929 h 1285610"/>
                <a:gd name="connsiteX3-1057" fmla="*/ 1223823 w 2549521"/>
                <a:gd name="connsiteY3-1058" fmla="*/ 74742 h 1285610"/>
                <a:gd name="connsiteX4-1059" fmla="*/ 869890 w 2549521"/>
                <a:gd name="connsiteY4-1060" fmla="*/ 86041 h 1285610"/>
                <a:gd name="connsiteX5-1061" fmla="*/ 2931 w 2549521"/>
                <a:gd name="connsiteY5-1062" fmla="*/ 1056888 h 1285610"/>
                <a:gd name="connsiteX6-1063" fmla="*/ 220593 w 2549521"/>
                <a:gd name="connsiteY6-1064" fmla="*/ 1177452 h 1285610"/>
                <a:gd name="connsiteX7-1065" fmla="*/ 423415 w 2549521"/>
                <a:gd name="connsiteY7-1066" fmla="*/ 1230618 h 1285610"/>
                <a:gd name="connsiteX8-1067" fmla="*/ 787060 w 2549521"/>
                <a:gd name="connsiteY8-1068" fmla="*/ 1285610 h 1285610"/>
                <a:gd name="connsiteX9-1069" fmla="*/ 2549521 w 2549521"/>
                <a:gd name="connsiteY9-1070" fmla="*/ 969181 h 1285610"/>
                <a:gd name="connsiteX0-1071" fmla="*/ 2549521 w 2549521"/>
                <a:gd name="connsiteY0-1072" fmla="*/ 969181 h 1285610"/>
                <a:gd name="connsiteX1-1073" fmla="*/ 2539256 w 2549521"/>
                <a:gd name="connsiteY1-1074" fmla="*/ 882757 h 1285610"/>
                <a:gd name="connsiteX2-1075" fmla="*/ 1258039 w 2549521"/>
                <a:gd name="connsiteY2-1076" fmla="*/ 38929 h 1285610"/>
                <a:gd name="connsiteX3-1077" fmla="*/ 1223823 w 2549521"/>
                <a:gd name="connsiteY3-1078" fmla="*/ 74742 h 1285610"/>
                <a:gd name="connsiteX4-1079" fmla="*/ 869890 w 2549521"/>
                <a:gd name="connsiteY4-1080" fmla="*/ 86041 h 1285610"/>
                <a:gd name="connsiteX5-1081" fmla="*/ 2931 w 2549521"/>
                <a:gd name="connsiteY5-1082" fmla="*/ 1056888 h 1285610"/>
                <a:gd name="connsiteX6-1083" fmla="*/ 220593 w 2549521"/>
                <a:gd name="connsiteY6-1084" fmla="*/ 1177452 h 1285610"/>
                <a:gd name="connsiteX7-1085" fmla="*/ 423415 w 2549521"/>
                <a:gd name="connsiteY7-1086" fmla="*/ 1230618 h 1285610"/>
                <a:gd name="connsiteX8-1087" fmla="*/ 787060 w 2549521"/>
                <a:gd name="connsiteY8-1088" fmla="*/ 1285610 h 1285610"/>
                <a:gd name="connsiteX9-1089" fmla="*/ 2549521 w 2549521"/>
                <a:gd name="connsiteY9-1090" fmla="*/ 969181 h 1285610"/>
                <a:gd name="connsiteX0-1091" fmla="*/ 2549521 w 2549521"/>
                <a:gd name="connsiteY0-1092" fmla="*/ 990863 h 1307292"/>
                <a:gd name="connsiteX1-1093" fmla="*/ 2539256 w 2549521"/>
                <a:gd name="connsiteY1-1094" fmla="*/ 904439 h 1307292"/>
                <a:gd name="connsiteX2-1095" fmla="*/ 1258039 w 2549521"/>
                <a:gd name="connsiteY2-1096" fmla="*/ 60611 h 1307292"/>
                <a:gd name="connsiteX3-1097" fmla="*/ 1223823 w 2549521"/>
                <a:gd name="connsiteY3-1098" fmla="*/ 96424 h 1307292"/>
                <a:gd name="connsiteX4-1099" fmla="*/ 1015053 w 2549521"/>
                <a:gd name="connsiteY4-1100" fmla="*/ 22895 h 1307292"/>
                <a:gd name="connsiteX5-1101" fmla="*/ 869890 w 2549521"/>
                <a:gd name="connsiteY5-1102" fmla="*/ 107723 h 1307292"/>
                <a:gd name="connsiteX6-1103" fmla="*/ 2931 w 2549521"/>
                <a:gd name="connsiteY6-1104" fmla="*/ 1078570 h 1307292"/>
                <a:gd name="connsiteX7-1105" fmla="*/ 220593 w 2549521"/>
                <a:gd name="connsiteY7-1106" fmla="*/ 1199134 h 1307292"/>
                <a:gd name="connsiteX8-1107" fmla="*/ 423415 w 2549521"/>
                <a:gd name="connsiteY8-1108" fmla="*/ 1252300 h 1307292"/>
                <a:gd name="connsiteX9-1109" fmla="*/ 787060 w 2549521"/>
                <a:gd name="connsiteY9-1110" fmla="*/ 1307292 h 1307292"/>
                <a:gd name="connsiteX10" fmla="*/ 2549521 w 2549521"/>
                <a:gd name="connsiteY10" fmla="*/ 990863 h 1307292"/>
                <a:gd name="connsiteX0-1111" fmla="*/ 2549521 w 2549521"/>
                <a:gd name="connsiteY0-1112" fmla="*/ 958188 h 1274617"/>
                <a:gd name="connsiteX1-1113" fmla="*/ 2539256 w 2549521"/>
                <a:gd name="connsiteY1-1114" fmla="*/ 871764 h 1274617"/>
                <a:gd name="connsiteX2-1115" fmla="*/ 1258039 w 2549521"/>
                <a:gd name="connsiteY2-1116" fmla="*/ 27936 h 1274617"/>
                <a:gd name="connsiteX3-1117" fmla="*/ 1223823 w 2549521"/>
                <a:gd name="connsiteY3-1118" fmla="*/ 63749 h 1274617"/>
                <a:gd name="connsiteX4-1119" fmla="*/ 1033435 w 2549521"/>
                <a:gd name="connsiteY4-1120" fmla="*/ 86070 h 1274617"/>
                <a:gd name="connsiteX5-1121" fmla="*/ 869890 w 2549521"/>
                <a:gd name="connsiteY5-1122" fmla="*/ 75048 h 1274617"/>
                <a:gd name="connsiteX6-1123" fmla="*/ 2931 w 2549521"/>
                <a:gd name="connsiteY6-1124" fmla="*/ 1045895 h 1274617"/>
                <a:gd name="connsiteX7-1125" fmla="*/ 220593 w 2549521"/>
                <a:gd name="connsiteY7-1126" fmla="*/ 1166459 h 1274617"/>
                <a:gd name="connsiteX8-1127" fmla="*/ 423415 w 2549521"/>
                <a:gd name="connsiteY8-1128" fmla="*/ 1219625 h 1274617"/>
                <a:gd name="connsiteX9-1129" fmla="*/ 787060 w 2549521"/>
                <a:gd name="connsiteY9-1130" fmla="*/ 1274617 h 1274617"/>
                <a:gd name="connsiteX10-1131" fmla="*/ 2549521 w 2549521"/>
                <a:gd name="connsiteY10-1132" fmla="*/ 958188 h 1274617"/>
                <a:gd name="connsiteX0-1133" fmla="*/ 2549521 w 2549521"/>
                <a:gd name="connsiteY0-1134" fmla="*/ 955286 h 1271715"/>
                <a:gd name="connsiteX1-1135" fmla="*/ 2539256 w 2549521"/>
                <a:gd name="connsiteY1-1136" fmla="*/ 868862 h 1271715"/>
                <a:gd name="connsiteX2-1137" fmla="*/ 1258039 w 2549521"/>
                <a:gd name="connsiteY2-1138" fmla="*/ 25034 h 1271715"/>
                <a:gd name="connsiteX3-1139" fmla="*/ 1223823 w 2549521"/>
                <a:gd name="connsiteY3-1140" fmla="*/ 60847 h 1271715"/>
                <a:gd name="connsiteX4-1141" fmla="*/ 1033435 w 2549521"/>
                <a:gd name="connsiteY4-1142" fmla="*/ 83168 h 1271715"/>
                <a:gd name="connsiteX5-1143" fmla="*/ 869890 w 2549521"/>
                <a:gd name="connsiteY5-1144" fmla="*/ 72146 h 1271715"/>
                <a:gd name="connsiteX6-1145" fmla="*/ 2931 w 2549521"/>
                <a:gd name="connsiteY6-1146" fmla="*/ 1042993 h 1271715"/>
                <a:gd name="connsiteX7-1147" fmla="*/ 220593 w 2549521"/>
                <a:gd name="connsiteY7-1148" fmla="*/ 1163557 h 1271715"/>
                <a:gd name="connsiteX8-1149" fmla="*/ 423415 w 2549521"/>
                <a:gd name="connsiteY8-1150" fmla="*/ 1216723 h 1271715"/>
                <a:gd name="connsiteX9-1151" fmla="*/ 787060 w 2549521"/>
                <a:gd name="connsiteY9-1152" fmla="*/ 1271715 h 1271715"/>
                <a:gd name="connsiteX10-1153" fmla="*/ 2549521 w 2549521"/>
                <a:gd name="connsiteY10-1154" fmla="*/ 955286 h 1271715"/>
                <a:gd name="connsiteX0-1155" fmla="*/ 2549521 w 2549521"/>
                <a:gd name="connsiteY0-1156" fmla="*/ 955286 h 1271715"/>
                <a:gd name="connsiteX1-1157" fmla="*/ 2539256 w 2549521"/>
                <a:gd name="connsiteY1-1158" fmla="*/ 868862 h 1271715"/>
                <a:gd name="connsiteX2-1159" fmla="*/ 1258039 w 2549521"/>
                <a:gd name="connsiteY2-1160" fmla="*/ 25034 h 1271715"/>
                <a:gd name="connsiteX3-1161" fmla="*/ 1223823 w 2549521"/>
                <a:gd name="connsiteY3-1162" fmla="*/ 60847 h 1271715"/>
                <a:gd name="connsiteX4-1163" fmla="*/ 1033435 w 2549521"/>
                <a:gd name="connsiteY4-1164" fmla="*/ 83168 h 1271715"/>
                <a:gd name="connsiteX5-1165" fmla="*/ 869890 w 2549521"/>
                <a:gd name="connsiteY5-1166" fmla="*/ 72146 h 1271715"/>
                <a:gd name="connsiteX6-1167" fmla="*/ 2931 w 2549521"/>
                <a:gd name="connsiteY6-1168" fmla="*/ 1042993 h 1271715"/>
                <a:gd name="connsiteX7-1169" fmla="*/ 220593 w 2549521"/>
                <a:gd name="connsiteY7-1170" fmla="*/ 1163557 h 1271715"/>
                <a:gd name="connsiteX8-1171" fmla="*/ 423415 w 2549521"/>
                <a:gd name="connsiteY8-1172" fmla="*/ 1216723 h 1271715"/>
                <a:gd name="connsiteX9-1173" fmla="*/ 787060 w 2549521"/>
                <a:gd name="connsiteY9-1174" fmla="*/ 1271715 h 1271715"/>
                <a:gd name="connsiteX10-1175" fmla="*/ 2549521 w 2549521"/>
                <a:gd name="connsiteY10-1176" fmla="*/ 955286 h 1271715"/>
                <a:gd name="connsiteX0-1177" fmla="*/ 2549521 w 2549521"/>
                <a:gd name="connsiteY0-1178" fmla="*/ 962740 h 1279169"/>
                <a:gd name="connsiteX1-1179" fmla="*/ 2539256 w 2549521"/>
                <a:gd name="connsiteY1-1180" fmla="*/ 876316 h 1279169"/>
                <a:gd name="connsiteX2-1181" fmla="*/ 1258039 w 2549521"/>
                <a:gd name="connsiteY2-1182" fmla="*/ 32488 h 1279169"/>
                <a:gd name="connsiteX3-1183" fmla="*/ 1223823 w 2549521"/>
                <a:gd name="connsiteY3-1184" fmla="*/ 68301 h 1279169"/>
                <a:gd name="connsiteX4-1185" fmla="*/ 1033435 w 2549521"/>
                <a:gd name="connsiteY4-1186" fmla="*/ 90622 h 1279169"/>
                <a:gd name="connsiteX5-1187" fmla="*/ 869890 w 2549521"/>
                <a:gd name="connsiteY5-1188" fmla="*/ 79600 h 1279169"/>
                <a:gd name="connsiteX6-1189" fmla="*/ 2931 w 2549521"/>
                <a:gd name="connsiteY6-1190" fmla="*/ 1050447 h 1279169"/>
                <a:gd name="connsiteX7-1191" fmla="*/ 220593 w 2549521"/>
                <a:gd name="connsiteY7-1192" fmla="*/ 1171011 h 1279169"/>
                <a:gd name="connsiteX8-1193" fmla="*/ 423415 w 2549521"/>
                <a:gd name="connsiteY8-1194" fmla="*/ 1224177 h 1279169"/>
                <a:gd name="connsiteX9-1195" fmla="*/ 787060 w 2549521"/>
                <a:gd name="connsiteY9-1196" fmla="*/ 1279169 h 1279169"/>
                <a:gd name="connsiteX10-1197" fmla="*/ 2549521 w 2549521"/>
                <a:gd name="connsiteY10-1198" fmla="*/ 962740 h 1279169"/>
                <a:gd name="connsiteX0-1199" fmla="*/ 2549558 w 2549558"/>
                <a:gd name="connsiteY0-1200" fmla="*/ 966624 h 1283053"/>
                <a:gd name="connsiteX1-1201" fmla="*/ 2539293 w 2549558"/>
                <a:gd name="connsiteY1-1202" fmla="*/ 880200 h 1283053"/>
                <a:gd name="connsiteX2-1203" fmla="*/ 1258076 w 2549558"/>
                <a:gd name="connsiteY2-1204" fmla="*/ 36372 h 1283053"/>
                <a:gd name="connsiteX3-1205" fmla="*/ 1223860 w 2549558"/>
                <a:gd name="connsiteY3-1206" fmla="*/ 72185 h 1283053"/>
                <a:gd name="connsiteX4-1207" fmla="*/ 1033472 w 2549558"/>
                <a:gd name="connsiteY4-1208" fmla="*/ 94506 h 1283053"/>
                <a:gd name="connsiteX5-1209" fmla="*/ 859423 w 2549558"/>
                <a:gd name="connsiteY5-1210" fmla="*/ 78232 h 1283053"/>
                <a:gd name="connsiteX6-1211" fmla="*/ 2968 w 2549558"/>
                <a:gd name="connsiteY6-1212" fmla="*/ 1054331 h 1283053"/>
                <a:gd name="connsiteX7-1213" fmla="*/ 220630 w 2549558"/>
                <a:gd name="connsiteY7-1214" fmla="*/ 1174895 h 1283053"/>
                <a:gd name="connsiteX8-1215" fmla="*/ 423452 w 2549558"/>
                <a:gd name="connsiteY8-1216" fmla="*/ 1228061 h 1283053"/>
                <a:gd name="connsiteX9-1217" fmla="*/ 787097 w 2549558"/>
                <a:gd name="connsiteY9-1218" fmla="*/ 1283053 h 1283053"/>
                <a:gd name="connsiteX10-1219" fmla="*/ 2549558 w 2549558"/>
                <a:gd name="connsiteY10-1220" fmla="*/ 966624 h 1283053"/>
                <a:gd name="connsiteX0-1221" fmla="*/ 2549558 w 2549558"/>
                <a:gd name="connsiteY0-1222" fmla="*/ 930459 h 1246888"/>
                <a:gd name="connsiteX1-1223" fmla="*/ 2539293 w 2549558"/>
                <a:gd name="connsiteY1-1224" fmla="*/ 844035 h 1246888"/>
                <a:gd name="connsiteX2-1225" fmla="*/ 1258076 w 2549558"/>
                <a:gd name="connsiteY2-1226" fmla="*/ 207 h 1246888"/>
                <a:gd name="connsiteX3-1227" fmla="*/ 1223860 w 2549558"/>
                <a:gd name="connsiteY3-1228" fmla="*/ 36020 h 1246888"/>
                <a:gd name="connsiteX4-1229" fmla="*/ 1033472 w 2549558"/>
                <a:gd name="connsiteY4-1230" fmla="*/ 58341 h 1246888"/>
                <a:gd name="connsiteX5-1231" fmla="*/ 859423 w 2549558"/>
                <a:gd name="connsiteY5-1232" fmla="*/ 42067 h 1246888"/>
                <a:gd name="connsiteX6-1233" fmla="*/ 2968 w 2549558"/>
                <a:gd name="connsiteY6-1234" fmla="*/ 1018166 h 1246888"/>
                <a:gd name="connsiteX7-1235" fmla="*/ 220630 w 2549558"/>
                <a:gd name="connsiteY7-1236" fmla="*/ 1138730 h 1246888"/>
                <a:gd name="connsiteX8-1237" fmla="*/ 423452 w 2549558"/>
                <a:gd name="connsiteY8-1238" fmla="*/ 1191896 h 1246888"/>
                <a:gd name="connsiteX9-1239" fmla="*/ 787097 w 2549558"/>
                <a:gd name="connsiteY9-1240" fmla="*/ 1246888 h 1246888"/>
                <a:gd name="connsiteX10-1241" fmla="*/ 2549558 w 2549558"/>
                <a:gd name="connsiteY10-1242" fmla="*/ 930459 h 1246888"/>
                <a:gd name="connsiteX0-1243" fmla="*/ 2549028 w 2549028"/>
                <a:gd name="connsiteY0-1244" fmla="*/ 930459 h 1246888"/>
                <a:gd name="connsiteX1-1245" fmla="*/ 2538763 w 2549028"/>
                <a:gd name="connsiteY1-1246" fmla="*/ 844035 h 1246888"/>
                <a:gd name="connsiteX2-1247" fmla="*/ 1257546 w 2549028"/>
                <a:gd name="connsiteY2-1248" fmla="*/ 207 h 1246888"/>
                <a:gd name="connsiteX3-1249" fmla="*/ 1223330 w 2549028"/>
                <a:gd name="connsiteY3-1250" fmla="*/ 36020 h 1246888"/>
                <a:gd name="connsiteX4-1251" fmla="*/ 1032942 w 2549028"/>
                <a:gd name="connsiteY4-1252" fmla="*/ 58341 h 1246888"/>
                <a:gd name="connsiteX5-1253" fmla="*/ 858893 w 2549028"/>
                <a:gd name="connsiteY5-1254" fmla="*/ 42067 h 1246888"/>
                <a:gd name="connsiteX6-1255" fmla="*/ 2438 w 2549028"/>
                <a:gd name="connsiteY6-1256" fmla="*/ 1018166 h 1246888"/>
                <a:gd name="connsiteX7-1257" fmla="*/ 220100 w 2549028"/>
                <a:gd name="connsiteY7-1258" fmla="*/ 1138730 h 1246888"/>
                <a:gd name="connsiteX8-1259" fmla="*/ 422922 w 2549028"/>
                <a:gd name="connsiteY8-1260" fmla="*/ 1191896 h 1246888"/>
                <a:gd name="connsiteX9-1261" fmla="*/ 786567 w 2549028"/>
                <a:gd name="connsiteY9-1262" fmla="*/ 1246888 h 1246888"/>
                <a:gd name="connsiteX10-1263" fmla="*/ 2549028 w 2549028"/>
                <a:gd name="connsiteY10-1264" fmla="*/ 930459 h 1246888"/>
                <a:gd name="connsiteX0-1265" fmla="*/ 2546590 w 2546590"/>
                <a:gd name="connsiteY0-1266" fmla="*/ 930459 h 1246888"/>
                <a:gd name="connsiteX1-1267" fmla="*/ 2536325 w 2546590"/>
                <a:gd name="connsiteY1-1268" fmla="*/ 844035 h 1246888"/>
                <a:gd name="connsiteX2-1269" fmla="*/ 1255108 w 2546590"/>
                <a:gd name="connsiteY2-1270" fmla="*/ 207 h 1246888"/>
                <a:gd name="connsiteX3-1271" fmla="*/ 1220892 w 2546590"/>
                <a:gd name="connsiteY3-1272" fmla="*/ 36020 h 1246888"/>
                <a:gd name="connsiteX4-1273" fmla="*/ 1030504 w 2546590"/>
                <a:gd name="connsiteY4-1274" fmla="*/ 58341 h 1246888"/>
                <a:gd name="connsiteX5-1275" fmla="*/ 856455 w 2546590"/>
                <a:gd name="connsiteY5-1276" fmla="*/ 42067 h 1246888"/>
                <a:gd name="connsiteX6-1277" fmla="*/ 772824 w 2546590"/>
                <a:gd name="connsiteY6-1278" fmla="*/ 163054 h 1246888"/>
                <a:gd name="connsiteX7-1279" fmla="*/ 0 w 2546590"/>
                <a:gd name="connsiteY7-1280" fmla="*/ 1018166 h 1246888"/>
                <a:gd name="connsiteX8-1281" fmla="*/ 217662 w 2546590"/>
                <a:gd name="connsiteY8-1282" fmla="*/ 1138730 h 1246888"/>
                <a:gd name="connsiteX9-1283" fmla="*/ 420484 w 2546590"/>
                <a:gd name="connsiteY9-1284" fmla="*/ 1191896 h 1246888"/>
                <a:gd name="connsiteX10-1285" fmla="*/ 784129 w 2546590"/>
                <a:gd name="connsiteY10-1286" fmla="*/ 1246888 h 1246888"/>
                <a:gd name="connsiteX11" fmla="*/ 2546590 w 2546590"/>
                <a:gd name="connsiteY11" fmla="*/ 930459 h 1246888"/>
                <a:gd name="connsiteX0-1287" fmla="*/ 2546590 w 2546590"/>
                <a:gd name="connsiteY0-1288" fmla="*/ 930459 h 1246888"/>
                <a:gd name="connsiteX1-1289" fmla="*/ 2536325 w 2546590"/>
                <a:gd name="connsiteY1-1290" fmla="*/ 844035 h 1246888"/>
                <a:gd name="connsiteX2-1291" fmla="*/ 1255108 w 2546590"/>
                <a:gd name="connsiteY2-1292" fmla="*/ 207 h 1246888"/>
                <a:gd name="connsiteX3-1293" fmla="*/ 1220892 w 2546590"/>
                <a:gd name="connsiteY3-1294" fmla="*/ 36020 h 1246888"/>
                <a:gd name="connsiteX4-1295" fmla="*/ 1030504 w 2546590"/>
                <a:gd name="connsiteY4-1296" fmla="*/ 58341 h 1246888"/>
                <a:gd name="connsiteX5-1297" fmla="*/ 856455 w 2546590"/>
                <a:gd name="connsiteY5-1298" fmla="*/ 42067 h 1246888"/>
                <a:gd name="connsiteX6-1299" fmla="*/ 687478 w 2546590"/>
                <a:gd name="connsiteY6-1300" fmla="*/ 92479 h 1246888"/>
                <a:gd name="connsiteX7-1301" fmla="*/ 0 w 2546590"/>
                <a:gd name="connsiteY7-1302" fmla="*/ 1018166 h 1246888"/>
                <a:gd name="connsiteX8-1303" fmla="*/ 217662 w 2546590"/>
                <a:gd name="connsiteY8-1304" fmla="*/ 1138730 h 1246888"/>
                <a:gd name="connsiteX9-1305" fmla="*/ 420484 w 2546590"/>
                <a:gd name="connsiteY9-1306" fmla="*/ 1191896 h 1246888"/>
                <a:gd name="connsiteX10-1307" fmla="*/ 784129 w 2546590"/>
                <a:gd name="connsiteY10-1308" fmla="*/ 1246888 h 1246888"/>
                <a:gd name="connsiteX11-1309" fmla="*/ 2546590 w 2546590"/>
                <a:gd name="connsiteY11-1310" fmla="*/ 930459 h 1246888"/>
                <a:gd name="connsiteX0-1311" fmla="*/ 2546590 w 2546590"/>
                <a:gd name="connsiteY0-1312" fmla="*/ 930459 h 1246888"/>
                <a:gd name="connsiteX1-1313" fmla="*/ 2536325 w 2546590"/>
                <a:gd name="connsiteY1-1314" fmla="*/ 844035 h 1246888"/>
                <a:gd name="connsiteX2-1315" fmla="*/ 1255108 w 2546590"/>
                <a:gd name="connsiteY2-1316" fmla="*/ 207 h 1246888"/>
                <a:gd name="connsiteX3-1317" fmla="*/ 1220892 w 2546590"/>
                <a:gd name="connsiteY3-1318" fmla="*/ 36020 h 1246888"/>
                <a:gd name="connsiteX4-1319" fmla="*/ 1030504 w 2546590"/>
                <a:gd name="connsiteY4-1320" fmla="*/ 58341 h 1246888"/>
                <a:gd name="connsiteX5-1321" fmla="*/ 856455 w 2546590"/>
                <a:gd name="connsiteY5-1322" fmla="*/ 42067 h 1246888"/>
                <a:gd name="connsiteX6-1323" fmla="*/ 687478 w 2546590"/>
                <a:gd name="connsiteY6-1324" fmla="*/ 92479 h 1246888"/>
                <a:gd name="connsiteX7-1325" fmla="*/ 0 w 2546590"/>
                <a:gd name="connsiteY7-1326" fmla="*/ 1018166 h 1246888"/>
                <a:gd name="connsiteX8-1327" fmla="*/ 217662 w 2546590"/>
                <a:gd name="connsiteY8-1328" fmla="*/ 1138730 h 1246888"/>
                <a:gd name="connsiteX9-1329" fmla="*/ 420484 w 2546590"/>
                <a:gd name="connsiteY9-1330" fmla="*/ 1191896 h 1246888"/>
                <a:gd name="connsiteX10-1331" fmla="*/ 784129 w 2546590"/>
                <a:gd name="connsiteY10-1332" fmla="*/ 1246888 h 1246888"/>
                <a:gd name="connsiteX11-1333" fmla="*/ 2546590 w 2546590"/>
                <a:gd name="connsiteY11-1334" fmla="*/ 930459 h 1246888"/>
                <a:gd name="connsiteX0-1335" fmla="*/ 2546590 w 2546590"/>
                <a:gd name="connsiteY0-1336" fmla="*/ 930459 h 1246888"/>
                <a:gd name="connsiteX1-1337" fmla="*/ 2536325 w 2546590"/>
                <a:gd name="connsiteY1-1338" fmla="*/ 844035 h 1246888"/>
                <a:gd name="connsiteX2-1339" fmla="*/ 1255108 w 2546590"/>
                <a:gd name="connsiteY2-1340" fmla="*/ 207 h 1246888"/>
                <a:gd name="connsiteX3-1341" fmla="*/ 1220892 w 2546590"/>
                <a:gd name="connsiteY3-1342" fmla="*/ 36020 h 1246888"/>
                <a:gd name="connsiteX4-1343" fmla="*/ 1030504 w 2546590"/>
                <a:gd name="connsiteY4-1344" fmla="*/ 58341 h 1246888"/>
                <a:gd name="connsiteX5-1345" fmla="*/ 856455 w 2546590"/>
                <a:gd name="connsiteY5-1346" fmla="*/ 42067 h 1246888"/>
                <a:gd name="connsiteX6-1347" fmla="*/ 687478 w 2546590"/>
                <a:gd name="connsiteY6-1348" fmla="*/ 92479 h 1246888"/>
                <a:gd name="connsiteX7-1349" fmla="*/ 0 w 2546590"/>
                <a:gd name="connsiteY7-1350" fmla="*/ 1018166 h 1246888"/>
                <a:gd name="connsiteX8-1351" fmla="*/ 217662 w 2546590"/>
                <a:gd name="connsiteY8-1352" fmla="*/ 1138730 h 1246888"/>
                <a:gd name="connsiteX9-1353" fmla="*/ 420484 w 2546590"/>
                <a:gd name="connsiteY9-1354" fmla="*/ 1191896 h 1246888"/>
                <a:gd name="connsiteX10-1355" fmla="*/ 784129 w 2546590"/>
                <a:gd name="connsiteY10-1356" fmla="*/ 1246888 h 1246888"/>
                <a:gd name="connsiteX11-1357" fmla="*/ 2546590 w 2546590"/>
                <a:gd name="connsiteY11-1358" fmla="*/ 930459 h 1246888"/>
                <a:gd name="connsiteX0-1359" fmla="*/ 2546590 w 2546590"/>
                <a:gd name="connsiteY0-1360" fmla="*/ 930459 h 1246888"/>
                <a:gd name="connsiteX1-1361" fmla="*/ 2536325 w 2546590"/>
                <a:gd name="connsiteY1-1362" fmla="*/ 844035 h 1246888"/>
                <a:gd name="connsiteX2-1363" fmla="*/ 1255108 w 2546590"/>
                <a:gd name="connsiteY2-1364" fmla="*/ 207 h 1246888"/>
                <a:gd name="connsiteX3-1365" fmla="*/ 1220892 w 2546590"/>
                <a:gd name="connsiteY3-1366" fmla="*/ 36020 h 1246888"/>
                <a:gd name="connsiteX4-1367" fmla="*/ 1030504 w 2546590"/>
                <a:gd name="connsiteY4-1368" fmla="*/ 58341 h 1246888"/>
                <a:gd name="connsiteX5-1369" fmla="*/ 856455 w 2546590"/>
                <a:gd name="connsiteY5-1370" fmla="*/ 42067 h 1246888"/>
                <a:gd name="connsiteX6-1371" fmla="*/ 687478 w 2546590"/>
                <a:gd name="connsiteY6-1372" fmla="*/ 92479 h 1246888"/>
                <a:gd name="connsiteX7-1373" fmla="*/ 0 w 2546590"/>
                <a:gd name="connsiteY7-1374" fmla="*/ 1018166 h 1246888"/>
                <a:gd name="connsiteX8-1375" fmla="*/ 217662 w 2546590"/>
                <a:gd name="connsiteY8-1376" fmla="*/ 1138730 h 1246888"/>
                <a:gd name="connsiteX9-1377" fmla="*/ 420484 w 2546590"/>
                <a:gd name="connsiteY9-1378" fmla="*/ 1191896 h 1246888"/>
                <a:gd name="connsiteX10-1379" fmla="*/ 784129 w 2546590"/>
                <a:gd name="connsiteY10-1380" fmla="*/ 1246888 h 1246888"/>
                <a:gd name="connsiteX11-1381" fmla="*/ 2546590 w 2546590"/>
                <a:gd name="connsiteY11-1382" fmla="*/ 930459 h 1246888"/>
                <a:gd name="connsiteX0-1383" fmla="*/ 2546590 w 2546590"/>
                <a:gd name="connsiteY0-1384" fmla="*/ 930459 h 1246888"/>
                <a:gd name="connsiteX1-1385" fmla="*/ 2536325 w 2546590"/>
                <a:gd name="connsiteY1-1386" fmla="*/ 844035 h 1246888"/>
                <a:gd name="connsiteX2-1387" fmla="*/ 1255108 w 2546590"/>
                <a:gd name="connsiteY2-1388" fmla="*/ 207 h 1246888"/>
                <a:gd name="connsiteX3-1389" fmla="*/ 1220892 w 2546590"/>
                <a:gd name="connsiteY3-1390" fmla="*/ 36020 h 1246888"/>
                <a:gd name="connsiteX4-1391" fmla="*/ 1030504 w 2546590"/>
                <a:gd name="connsiteY4-1392" fmla="*/ 58341 h 1246888"/>
                <a:gd name="connsiteX5-1393" fmla="*/ 856455 w 2546590"/>
                <a:gd name="connsiteY5-1394" fmla="*/ 42067 h 1246888"/>
                <a:gd name="connsiteX6-1395" fmla="*/ 687478 w 2546590"/>
                <a:gd name="connsiteY6-1396" fmla="*/ 92479 h 1246888"/>
                <a:gd name="connsiteX7-1397" fmla="*/ 0 w 2546590"/>
                <a:gd name="connsiteY7-1398" fmla="*/ 1018166 h 1246888"/>
                <a:gd name="connsiteX8-1399" fmla="*/ 217662 w 2546590"/>
                <a:gd name="connsiteY8-1400" fmla="*/ 1138730 h 1246888"/>
                <a:gd name="connsiteX9-1401" fmla="*/ 420484 w 2546590"/>
                <a:gd name="connsiteY9-1402" fmla="*/ 1191896 h 1246888"/>
                <a:gd name="connsiteX10-1403" fmla="*/ 784129 w 2546590"/>
                <a:gd name="connsiteY10-1404" fmla="*/ 1246888 h 1246888"/>
                <a:gd name="connsiteX11-1405" fmla="*/ 2546590 w 2546590"/>
                <a:gd name="connsiteY11-1406" fmla="*/ 930459 h 1246888"/>
                <a:gd name="connsiteX0-1407" fmla="*/ 2546590 w 2546590"/>
                <a:gd name="connsiteY0-1408" fmla="*/ 930459 h 1246888"/>
                <a:gd name="connsiteX1-1409" fmla="*/ 2536325 w 2546590"/>
                <a:gd name="connsiteY1-1410" fmla="*/ 844035 h 1246888"/>
                <a:gd name="connsiteX2-1411" fmla="*/ 1255108 w 2546590"/>
                <a:gd name="connsiteY2-1412" fmla="*/ 207 h 1246888"/>
                <a:gd name="connsiteX3-1413" fmla="*/ 1220892 w 2546590"/>
                <a:gd name="connsiteY3-1414" fmla="*/ 36020 h 1246888"/>
                <a:gd name="connsiteX4-1415" fmla="*/ 1030504 w 2546590"/>
                <a:gd name="connsiteY4-1416" fmla="*/ 58341 h 1246888"/>
                <a:gd name="connsiteX5-1417" fmla="*/ 856455 w 2546590"/>
                <a:gd name="connsiteY5-1418" fmla="*/ 42067 h 1246888"/>
                <a:gd name="connsiteX6-1419" fmla="*/ 687478 w 2546590"/>
                <a:gd name="connsiteY6-1420" fmla="*/ 92479 h 1246888"/>
                <a:gd name="connsiteX7-1421" fmla="*/ 0 w 2546590"/>
                <a:gd name="connsiteY7-1422" fmla="*/ 1018166 h 1246888"/>
                <a:gd name="connsiteX8-1423" fmla="*/ 217662 w 2546590"/>
                <a:gd name="connsiteY8-1424" fmla="*/ 1138730 h 1246888"/>
                <a:gd name="connsiteX9-1425" fmla="*/ 420484 w 2546590"/>
                <a:gd name="connsiteY9-1426" fmla="*/ 1191896 h 1246888"/>
                <a:gd name="connsiteX10-1427" fmla="*/ 784129 w 2546590"/>
                <a:gd name="connsiteY10-1428" fmla="*/ 1246888 h 1246888"/>
                <a:gd name="connsiteX11-1429" fmla="*/ 2546590 w 2546590"/>
                <a:gd name="connsiteY11-1430" fmla="*/ 930459 h 1246888"/>
                <a:gd name="connsiteX0-1431" fmla="*/ 2546590 w 2546590"/>
                <a:gd name="connsiteY0-1432" fmla="*/ 930459 h 1246888"/>
                <a:gd name="connsiteX1-1433" fmla="*/ 2536325 w 2546590"/>
                <a:gd name="connsiteY1-1434" fmla="*/ 844035 h 1246888"/>
                <a:gd name="connsiteX2-1435" fmla="*/ 1255108 w 2546590"/>
                <a:gd name="connsiteY2-1436" fmla="*/ 207 h 1246888"/>
                <a:gd name="connsiteX3-1437" fmla="*/ 1220892 w 2546590"/>
                <a:gd name="connsiteY3-1438" fmla="*/ 36020 h 1246888"/>
                <a:gd name="connsiteX4-1439" fmla="*/ 1030504 w 2546590"/>
                <a:gd name="connsiteY4-1440" fmla="*/ 58341 h 1246888"/>
                <a:gd name="connsiteX5-1441" fmla="*/ 856455 w 2546590"/>
                <a:gd name="connsiteY5-1442" fmla="*/ 42067 h 1246888"/>
                <a:gd name="connsiteX6-1443" fmla="*/ 687478 w 2546590"/>
                <a:gd name="connsiteY6-1444" fmla="*/ 92479 h 1246888"/>
                <a:gd name="connsiteX7-1445" fmla="*/ 0 w 2546590"/>
                <a:gd name="connsiteY7-1446" fmla="*/ 1018166 h 1246888"/>
                <a:gd name="connsiteX8-1447" fmla="*/ 217662 w 2546590"/>
                <a:gd name="connsiteY8-1448" fmla="*/ 1138730 h 1246888"/>
                <a:gd name="connsiteX9-1449" fmla="*/ 420484 w 2546590"/>
                <a:gd name="connsiteY9-1450" fmla="*/ 1191896 h 1246888"/>
                <a:gd name="connsiteX10-1451" fmla="*/ 784129 w 2546590"/>
                <a:gd name="connsiteY10-1452" fmla="*/ 1246888 h 1246888"/>
                <a:gd name="connsiteX11-1453" fmla="*/ 2546590 w 2546590"/>
                <a:gd name="connsiteY11-1454" fmla="*/ 930459 h 1246888"/>
                <a:gd name="connsiteX0-1455" fmla="*/ 2546590 w 2546590"/>
                <a:gd name="connsiteY0-1456" fmla="*/ 930459 h 1246888"/>
                <a:gd name="connsiteX1-1457" fmla="*/ 2536325 w 2546590"/>
                <a:gd name="connsiteY1-1458" fmla="*/ 844035 h 1246888"/>
                <a:gd name="connsiteX2-1459" fmla="*/ 1255108 w 2546590"/>
                <a:gd name="connsiteY2-1460" fmla="*/ 207 h 1246888"/>
                <a:gd name="connsiteX3-1461" fmla="*/ 1220892 w 2546590"/>
                <a:gd name="connsiteY3-1462" fmla="*/ 36020 h 1246888"/>
                <a:gd name="connsiteX4-1463" fmla="*/ 1030504 w 2546590"/>
                <a:gd name="connsiteY4-1464" fmla="*/ 58341 h 1246888"/>
                <a:gd name="connsiteX5-1465" fmla="*/ 856455 w 2546590"/>
                <a:gd name="connsiteY5-1466" fmla="*/ 42067 h 1246888"/>
                <a:gd name="connsiteX6-1467" fmla="*/ 687478 w 2546590"/>
                <a:gd name="connsiteY6-1468" fmla="*/ 92479 h 1246888"/>
                <a:gd name="connsiteX7-1469" fmla="*/ 703890 w 2546590"/>
                <a:gd name="connsiteY7-1470" fmla="*/ 261531 h 1246888"/>
                <a:gd name="connsiteX8-1471" fmla="*/ 0 w 2546590"/>
                <a:gd name="connsiteY8-1472" fmla="*/ 1018166 h 1246888"/>
                <a:gd name="connsiteX9-1473" fmla="*/ 217662 w 2546590"/>
                <a:gd name="connsiteY9-1474" fmla="*/ 1138730 h 1246888"/>
                <a:gd name="connsiteX10-1475" fmla="*/ 420484 w 2546590"/>
                <a:gd name="connsiteY10-1476" fmla="*/ 1191896 h 1246888"/>
                <a:gd name="connsiteX11-1477" fmla="*/ 784129 w 2546590"/>
                <a:gd name="connsiteY11-1478" fmla="*/ 1246888 h 1246888"/>
                <a:gd name="connsiteX12" fmla="*/ 2546590 w 2546590"/>
                <a:gd name="connsiteY12" fmla="*/ 930459 h 1246888"/>
                <a:gd name="connsiteX0-1479" fmla="*/ 2546590 w 2546590"/>
                <a:gd name="connsiteY0-1480" fmla="*/ 930459 h 1246888"/>
                <a:gd name="connsiteX1-1481" fmla="*/ 2536325 w 2546590"/>
                <a:gd name="connsiteY1-1482" fmla="*/ 844035 h 1246888"/>
                <a:gd name="connsiteX2-1483" fmla="*/ 1255108 w 2546590"/>
                <a:gd name="connsiteY2-1484" fmla="*/ 207 h 1246888"/>
                <a:gd name="connsiteX3-1485" fmla="*/ 1220892 w 2546590"/>
                <a:gd name="connsiteY3-1486" fmla="*/ 36020 h 1246888"/>
                <a:gd name="connsiteX4-1487" fmla="*/ 1030504 w 2546590"/>
                <a:gd name="connsiteY4-1488" fmla="*/ 58341 h 1246888"/>
                <a:gd name="connsiteX5-1489" fmla="*/ 856455 w 2546590"/>
                <a:gd name="connsiteY5-1490" fmla="*/ 42067 h 1246888"/>
                <a:gd name="connsiteX6-1491" fmla="*/ 687478 w 2546590"/>
                <a:gd name="connsiteY6-1492" fmla="*/ 92479 h 1246888"/>
                <a:gd name="connsiteX7-1493" fmla="*/ 582436 w 2546590"/>
                <a:gd name="connsiteY7-1494" fmla="*/ 146642 h 1246888"/>
                <a:gd name="connsiteX8-1495" fmla="*/ 0 w 2546590"/>
                <a:gd name="connsiteY8-1496" fmla="*/ 1018166 h 1246888"/>
                <a:gd name="connsiteX9-1497" fmla="*/ 217662 w 2546590"/>
                <a:gd name="connsiteY9-1498" fmla="*/ 1138730 h 1246888"/>
                <a:gd name="connsiteX10-1499" fmla="*/ 420484 w 2546590"/>
                <a:gd name="connsiteY10-1500" fmla="*/ 1191896 h 1246888"/>
                <a:gd name="connsiteX11-1501" fmla="*/ 784129 w 2546590"/>
                <a:gd name="connsiteY11-1502" fmla="*/ 1246888 h 1246888"/>
                <a:gd name="connsiteX12-1503" fmla="*/ 2546590 w 2546590"/>
                <a:gd name="connsiteY12-1504" fmla="*/ 930459 h 1246888"/>
                <a:gd name="connsiteX0-1505" fmla="*/ 2546590 w 2546590"/>
                <a:gd name="connsiteY0-1506" fmla="*/ 930459 h 1246888"/>
                <a:gd name="connsiteX1-1507" fmla="*/ 2536325 w 2546590"/>
                <a:gd name="connsiteY1-1508" fmla="*/ 844035 h 1246888"/>
                <a:gd name="connsiteX2-1509" fmla="*/ 1255108 w 2546590"/>
                <a:gd name="connsiteY2-1510" fmla="*/ 207 h 1246888"/>
                <a:gd name="connsiteX3-1511" fmla="*/ 1220892 w 2546590"/>
                <a:gd name="connsiteY3-1512" fmla="*/ 36020 h 1246888"/>
                <a:gd name="connsiteX4-1513" fmla="*/ 1030504 w 2546590"/>
                <a:gd name="connsiteY4-1514" fmla="*/ 58341 h 1246888"/>
                <a:gd name="connsiteX5-1515" fmla="*/ 856455 w 2546590"/>
                <a:gd name="connsiteY5-1516" fmla="*/ 42067 h 1246888"/>
                <a:gd name="connsiteX6-1517" fmla="*/ 687478 w 2546590"/>
                <a:gd name="connsiteY6-1518" fmla="*/ 92479 h 1246888"/>
                <a:gd name="connsiteX7-1519" fmla="*/ 582436 w 2546590"/>
                <a:gd name="connsiteY7-1520" fmla="*/ 146642 h 1246888"/>
                <a:gd name="connsiteX8-1521" fmla="*/ 0 w 2546590"/>
                <a:gd name="connsiteY8-1522" fmla="*/ 1018166 h 1246888"/>
                <a:gd name="connsiteX9-1523" fmla="*/ 217662 w 2546590"/>
                <a:gd name="connsiteY9-1524" fmla="*/ 1138730 h 1246888"/>
                <a:gd name="connsiteX10-1525" fmla="*/ 420484 w 2546590"/>
                <a:gd name="connsiteY10-1526" fmla="*/ 1191896 h 1246888"/>
                <a:gd name="connsiteX11-1527" fmla="*/ 784129 w 2546590"/>
                <a:gd name="connsiteY11-1528" fmla="*/ 1246888 h 1246888"/>
                <a:gd name="connsiteX12-1529" fmla="*/ 2546590 w 2546590"/>
                <a:gd name="connsiteY12-1530" fmla="*/ 930459 h 1246888"/>
                <a:gd name="connsiteX0-1531" fmla="*/ 2546590 w 2546590"/>
                <a:gd name="connsiteY0-1532" fmla="*/ 930459 h 1246888"/>
                <a:gd name="connsiteX1-1533" fmla="*/ 2536325 w 2546590"/>
                <a:gd name="connsiteY1-1534" fmla="*/ 844035 h 1246888"/>
                <a:gd name="connsiteX2-1535" fmla="*/ 1255108 w 2546590"/>
                <a:gd name="connsiteY2-1536" fmla="*/ 207 h 1246888"/>
                <a:gd name="connsiteX3-1537" fmla="*/ 1220892 w 2546590"/>
                <a:gd name="connsiteY3-1538" fmla="*/ 36020 h 1246888"/>
                <a:gd name="connsiteX4-1539" fmla="*/ 1030504 w 2546590"/>
                <a:gd name="connsiteY4-1540" fmla="*/ 58341 h 1246888"/>
                <a:gd name="connsiteX5-1541" fmla="*/ 856455 w 2546590"/>
                <a:gd name="connsiteY5-1542" fmla="*/ 42067 h 1246888"/>
                <a:gd name="connsiteX6-1543" fmla="*/ 687478 w 2546590"/>
                <a:gd name="connsiteY6-1544" fmla="*/ 92479 h 1246888"/>
                <a:gd name="connsiteX7-1545" fmla="*/ 582436 w 2546590"/>
                <a:gd name="connsiteY7-1546" fmla="*/ 146642 h 1246888"/>
                <a:gd name="connsiteX8-1547" fmla="*/ 0 w 2546590"/>
                <a:gd name="connsiteY8-1548" fmla="*/ 1018166 h 1246888"/>
                <a:gd name="connsiteX9-1549" fmla="*/ 217662 w 2546590"/>
                <a:gd name="connsiteY9-1550" fmla="*/ 1138730 h 1246888"/>
                <a:gd name="connsiteX10-1551" fmla="*/ 420484 w 2546590"/>
                <a:gd name="connsiteY10-1552" fmla="*/ 1191896 h 1246888"/>
                <a:gd name="connsiteX11-1553" fmla="*/ 784129 w 2546590"/>
                <a:gd name="connsiteY11-1554" fmla="*/ 1246888 h 1246888"/>
                <a:gd name="connsiteX12-1555" fmla="*/ 2546590 w 2546590"/>
                <a:gd name="connsiteY12-1556" fmla="*/ 930459 h 1246888"/>
                <a:gd name="connsiteX0-1557" fmla="*/ 2546590 w 2546590"/>
                <a:gd name="connsiteY0-1558" fmla="*/ 930459 h 1246888"/>
                <a:gd name="connsiteX1-1559" fmla="*/ 2536325 w 2546590"/>
                <a:gd name="connsiteY1-1560" fmla="*/ 844035 h 1246888"/>
                <a:gd name="connsiteX2-1561" fmla="*/ 1255108 w 2546590"/>
                <a:gd name="connsiteY2-1562" fmla="*/ 207 h 1246888"/>
                <a:gd name="connsiteX3-1563" fmla="*/ 1220892 w 2546590"/>
                <a:gd name="connsiteY3-1564" fmla="*/ 36020 h 1246888"/>
                <a:gd name="connsiteX4-1565" fmla="*/ 1030504 w 2546590"/>
                <a:gd name="connsiteY4-1566" fmla="*/ 58341 h 1246888"/>
                <a:gd name="connsiteX5-1567" fmla="*/ 856455 w 2546590"/>
                <a:gd name="connsiteY5-1568" fmla="*/ 42067 h 1246888"/>
                <a:gd name="connsiteX6-1569" fmla="*/ 687478 w 2546590"/>
                <a:gd name="connsiteY6-1570" fmla="*/ 92479 h 1246888"/>
                <a:gd name="connsiteX7-1571" fmla="*/ 582436 w 2546590"/>
                <a:gd name="connsiteY7-1572" fmla="*/ 146642 h 1246888"/>
                <a:gd name="connsiteX8-1573" fmla="*/ 533198 w 2546590"/>
                <a:gd name="connsiteY8-1574" fmla="*/ 323899 h 1246888"/>
                <a:gd name="connsiteX9-1575" fmla="*/ 0 w 2546590"/>
                <a:gd name="connsiteY9-1576" fmla="*/ 1018166 h 1246888"/>
                <a:gd name="connsiteX10-1577" fmla="*/ 217662 w 2546590"/>
                <a:gd name="connsiteY10-1578" fmla="*/ 1138730 h 1246888"/>
                <a:gd name="connsiteX11-1579" fmla="*/ 420484 w 2546590"/>
                <a:gd name="connsiteY11-1580" fmla="*/ 1191896 h 1246888"/>
                <a:gd name="connsiteX12-1581" fmla="*/ 784129 w 2546590"/>
                <a:gd name="connsiteY12-1582" fmla="*/ 1246888 h 1246888"/>
                <a:gd name="connsiteX13" fmla="*/ 2546590 w 2546590"/>
                <a:gd name="connsiteY13" fmla="*/ 930459 h 1246888"/>
                <a:gd name="connsiteX0-1583" fmla="*/ 2546590 w 2546590"/>
                <a:gd name="connsiteY0-1584" fmla="*/ 930459 h 1246888"/>
                <a:gd name="connsiteX1-1585" fmla="*/ 2536325 w 2546590"/>
                <a:gd name="connsiteY1-1586" fmla="*/ 844035 h 1246888"/>
                <a:gd name="connsiteX2-1587" fmla="*/ 1255108 w 2546590"/>
                <a:gd name="connsiteY2-1588" fmla="*/ 207 h 1246888"/>
                <a:gd name="connsiteX3-1589" fmla="*/ 1220892 w 2546590"/>
                <a:gd name="connsiteY3-1590" fmla="*/ 36020 h 1246888"/>
                <a:gd name="connsiteX4-1591" fmla="*/ 1030504 w 2546590"/>
                <a:gd name="connsiteY4-1592" fmla="*/ 58341 h 1246888"/>
                <a:gd name="connsiteX5-1593" fmla="*/ 856455 w 2546590"/>
                <a:gd name="connsiteY5-1594" fmla="*/ 42067 h 1246888"/>
                <a:gd name="connsiteX6-1595" fmla="*/ 687478 w 2546590"/>
                <a:gd name="connsiteY6-1596" fmla="*/ 92479 h 1246888"/>
                <a:gd name="connsiteX7-1597" fmla="*/ 582436 w 2546590"/>
                <a:gd name="connsiteY7-1598" fmla="*/ 146642 h 1246888"/>
                <a:gd name="connsiteX8-1599" fmla="*/ 424874 w 2546590"/>
                <a:gd name="connsiteY8-1600" fmla="*/ 263172 h 1246888"/>
                <a:gd name="connsiteX9-1601" fmla="*/ 0 w 2546590"/>
                <a:gd name="connsiteY9-1602" fmla="*/ 1018166 h 1246888"/>
                <a:gd name="connsiteX10-1603" fmla="*/ 217662 w 2546590"/>
                <a:gd name="connsiteY10-1604" fmla="*/ 1138730 h 1246888"/>
                <a:gd name="connsiteX11-1605" fmla="*/ 420484 w 2546590"/>
                <a:gd name="connsiteY11-1606" fmla="*/ 1191896 h 1246888"/>
                <a:gd name="connsiteX12-1607" fmla="*/ 784129 w 2546590"/>
                <a:gd name="connsiteY12-1608" fmla="*/ 1246888 h 1246888"/>
                <a:gd name="connsiteX13-1609" fmla="*/ 2546590 w 2546590"/>
                <a:gd name="connsiteY13-1610" fmla="*/ 930459 h 1246888"/>
                <a:gd name="connsiteX0-1611" fmla="*/ 2546590 w 2546590"/>
                <a:gd name="connsiteY0-1612" fmla="*/ 930459 h 1246888"/>
                <a:gd name="connsiteX1-1613" fmla="*/ 2536325 w 2546590"/>
                <a:gd name="connsiteY1-1614" fmla="*/ 844035 h 1246888"/>
                <a:gd name="connsiteX2-1615" fmla="*/ 1255108 w 2546590"/>
                <a:gd name="connsiteY2-1616" fmla="*/ 207 h 1246888"/>
                <a:gd name="connsiteX3-1617" fmla="*/ 1220892 w 2546590"/>
                <a:gd name="connsiteY3-1618" fmla="*/ 36020 h 1246888"/>
                <a:gd name="connsiteX4-1619" fmla="*/ 1030504 w 2546590"/>
                <a:gd name="connsiteY4-1620" fmla="*/ 58341 h 1246888"/>
                <a:gd name="connsiteX5-1621" fmla="*/ 856455 w 2546590"/>
                <a:gd name="connsiteY5-1622" fmla="*/ 42067 h 1246888"/>
                <a:gd name="connsiteX6-1623" fmla="*/ 687478 w 2546590"/>
                <a:gd name="connsiteY6-1624" fmla="*/ 92479 h 1246888"/>
                <a:gd name="connsiteX7-1625" fmla="*/ 582436 w 2546590"/>
                <a:gd name="connsiteY7-1626" fmla="*/ 146642 h 1246888"/>
                <a:gd name="connsiteX8-1627" fmla="*/ 424874 w 2546590"/>
                <a:gd name="connsiteY8-1628" fmla="*/ 263172 h 1246888"/>
                <a:gd name="connsiteX9-1629" fmla="*/ 0 w 2546590"/>
                <a:gd name="connsiteY9-1630" fmla="*/ 1018166 h 1246888"/>
                <a:gd name="connsiteX10-1631" fmla="*/ 217662 w 2546590"/>
                <a:gd name="connsiteY10-1632" fmla="*/ 1138730 h 1246888"/>
                <a:gd name="connsiteX11-1633" fmla="*/ 420484 w 2546590"/>
                <a:gd name="connsiteY11-1634" fmla="*/ 1191896 h 1246888"/>
                <a:gd name="connsiteX12-1635" fmla="*/ 784129 w 2546590"/>
                <a:gd name="connsiteY12-1636" fmla="*/ 1246888 h 1246888"/>
                <a:gd name="connsiteX13-1637" fmla="*/ 2546590 w 2546590"/>
                <a:gd name="connsiteY13-1638" fmla="*/ 930459 h 1246888"/>
                <a:gd name="connsiteX0-1639" fmla="*/ 2546590 w 2546590"/>
                <a:gd name="connsiteY0-1640" fmla="*/ 930459 h 1246888"/>
                <a:gd name="connsiteX1-1641" fmla="*/ 2536325 w 2546590"/>
                <a:gd name="connsiteY1-1642" fmla="*/ 844035 h 1246888"/>
                <a:gd name="connsiteX2-1643" fmla="*/ 1255108 w 2546590"/>
                <a:gd name="connsiteY2-1644" fmla="*/ 207 h 1246888"/>
                <a:gd name="connsiteX3-1645" fmla="*/ 1220892 w 2546590"/>
                <a:gd name="connsiteY3-1646" fmla="*/ 36020 h 1246888"/>
                <a:gd name="connsiteX4-1647" fmla="*/ 1030504 w 2546590"/>
                <a:gd name="connsiteY4-1648" fmla="*/ 58341 h 1246888"/>
                <a:gd name="connsiteX5-1649" fmla="*/ 856455 w 2546590"/>
                <a:gd name="connsiteY5-1650" fmla="*/ 42067 h 1246888"/>
                <a:gd name="connsiteX6-1651" fmla="*/ 687478 w 2546590"/>
                <a:gd name="connsiteY6-1652" fmla="*/ 92479 h 1246888"/>
                <a:gd name="connsiteX7-1653" fmla="*/ 570947 w 2546590"/>
                <a:gd name="connsiteY7-1654" fmla="*/ 149925 h 1246888"/>
                <a:gd name="connsiteX8-1655" fmla="*/ 424874 w 2546590"/>
                <a:gd name="connsiteY8-1656" fmla="*/ 263172 h 1246888"/>
                <a:gd name="connsiteX9-1657" fmla="*/ 0 w 2546590"/>
                <a:gd name="connsiteY9-1658" fmla="*/ 1018166 h 1246888"/>
                <a:gd name="connsiteX10-1659" fmla="*/ 217662 w 2546590"/>
                <a:gd name="connsiteY10-1660" fmla="*/ 1138730 h 1246888"/>
                <a:gd name="connsiteX11-1661" fmla="*/ 420484 w 2546590"/>
                <a:gd name="connsiteY11-1662" fmla="*/ 1191896 h 1246888"/>
                <a:gd name="connsiteX12-1663" fmla="*/ 784129 w 2546590"/>
                <a:gd name="connsiteY12-1664" fmla="*/ 1246888 h 1246888"/>
                <a:gd name="connsiteX13-1665" fmla="*/ 2546590 w 2546590"/>
                <a:gd name="connsiteY13-1666" fmla="*/ 930459 h 1246888"/>
                <a:gd name="connsiteX0-1667" fmla="*/ 2546590 w 2546590"/>
                <a:gd name="connsiteY0-1668" fmla="*/ 930459 h 1246888"/>
                <a:gd name="connsiteX1-1669" fmla="*/ 2536325 w 2546590"/>
                <a:gd name="connsiteY1-1670" fmla="*/ 844035 h 1246888"/>
                <a:gd name="connsiteX2-1671" fmla="*/ 1255108 w 2546590"/>
                <a:gd name="connsiteY2-1672" fmla="*/ 207 h 1246888"/>
                <a:gd name="connsiteX3-1673" fmla="*/ 1220892 w 2546590"/>
                <a:gd name="connsiteY3-1674" fmla="*/ 36020 h 1246888"/>
                <a:gd name="connsiteX4-1675" fmla="*/ 1030504 w 2546590"/>
                <a:gd name="connsiteY4-1676" fmla="*/ 58341 h 1246888"/>
                <a:gd name="connsiteX5-1677" fmla="*/ 856455 w 2546590"/>
                <a:gd name="connsiteY5-1678" fmla="*/ 42067 h 1246888"/>
                <a:gd name="connsiteX6-1679" fmla="*/ 687478 w 2546590"/>
                <a:gd name="connsiteY6-1680" fmla="*/ 92479 h 1246888"/>
                <a:gd name="connsiteX7-1681" fmla="*/ 570947 w 2546590"/>
                <a:gd name="connsiteY7-1682" fmla="*/ 149925 h 1246888"/>
                <a:gd name="connsiteX8-1683" fmla="*/ 424874 w 2546590"/>
                <a:gd name="connsiteY8-1684" fmla="*/ 263172 h 1246888"/>
                <a:gd name="connsiteX9-1685" fmla="*/ 0 w 2546590"/>
                <a:gd name="connsiteY9-1686" fmla="*/ 1018166 h 1246888"/>
                <a:gd name="connsiteX10-1687" fmla="*/ 217662 w 2546590"/>
                <a:gd name="connsiteY10-1688" fmla="*/ 1138730 h 1246888"/>
                <a:gd name="connsiteX11-1689" fmla="*/ 420484 w 2546590"/>
                <a:gd name="connsiteY11-1690" fmla="*/ 1191896 h 1246888"/>
                <a:gd name="connsiteX12-1691" fmla="*/ 784129 w 2546590"/>
                <a:gd name="connsiteY12-1692" fmla="*/ 1246888 h 1246888"/>
                <a:gd name="connsiteX13-1693" fmla="*/ 2546590 w 2546590"/>
                <a:gd name="connsiteY13-1694" fmla="*/ 930459 h 1246888"/>
                <a:gd name="connsiteX0-1695" fmla="*/ 2546590 w 2546590"/>
                <a:gd name="connsiteY0-1696" fmla="*/ 930459 h 1246888"/>
                <a:gd name="connsiteX1-1697" fmla="*/ 2536325 w 2546590"/>
                <a:gd name="connsiteY1-1698" fmla="*/ 844035 h 1246888"/>
                <a:gd name="connsiteX2-1699" fmla="*/ 1255108 w 2546590"/>
                <a:gd name="connsiteY2-1700" fmla="*/ 207 h 1246888"/>
                <a:gd name="connsiteX3-1701" fmla="*/ 1220892 w 2546590"/>
                <a:gd name="connsiteY3-1702" fmla="*/ 36020 h 1246888"/>
                <a:gd name="connsiteX4-1703" fmla="*/ 1030504 w 2546590"/>
                <a:gd name="connsiteY4-1704" fmla="*/ 58341 h 1246888"/>
                <a:gd name="connsiteX5-1705" fmla="*/ 856455 w 2546590"/>
                <a:gd name="connsiteY5-1706" fmla="*/ 42067 h 1246888"/>
                <a:gd name="connsiteX6-1707" fmla="*/ 687478 w 2546590"/>
                <a:gd name="connsiteY6-1708" fmla="*/ 92479 h 1246888"/>
                <a:gd name="connsiteX7-1709" fmla="*/ 570947 w 2546590"/>
                <a:gd name="connsiteY7-1710" fmla="*/ 149925 h 1246888"/>
                <a:gd name="connsiteX8-1711" fmla="*/ 424874 w 2546590"/>
                <a:gd name="connsiteY8-1712" fmla="*/ 263172 h 1246888"/>
                <a:gd name="connsiteX9-1713" fmla="*/ 0 w 2546590"/>
                <a:gd name="connsiteY9-1714" fmla="*/ 1018166 h 1246888"/>
                <a:gd name="connsiteX10-1715" fmla="*/ 217662 w 2546590"/>
                <a:gd name="connsiteY10-1716" fmla="*/ 1138730 h 1246888"/>
                <a:gd name="connsiteX11-1717" fmla="*/ 420484 w 2546590"/>
                <a:gd name="connsiteY11-1718" fmla="*/ 1191896 h 1246888"/>
                <a:gd name="connsiteX12-1719" fmla="*/ 784129 w 2546590"/>
                <a:gd name="connsiteY12-1720" fmla="*/ 1246888 h 1246888"/>
                <a:gd name="connsiteX13-1721" fmla="*/ 2546590 w 2546590"/>
                <a:gd name="connsiteY13-1722" fmla="*/ 930459 h 1246888"/>
                <a:gd name="connsiteX0-1723" fmla="*/ 2546590 w 2546590"/>
                <a:gd name="connsiteY0-1724" fmla="*/ 930459 h 1246888"/>
                <a:gd name="connsiteX1-1725" fmla="*/ 2536325 w 2546590"/>
                <a:gd name="connsiteY1-1726" fmla="*/ 844035 h 1246888"/>
                <a:gd name="connsiteX2-1727" fmla="*/ 1255108 w 2546590"/>
                <a:gd name="connsiteY2-1728" fmla="*/ 207 h 1246888"/>
                <a:gd name="connsiteX3-1729" fmla="*/ 1220892 w 2546590"/>
                <a:gd name="connsiteY3-1730" fmla="*/ 36020 h 1246888"/>
                <a:gd name="connsiteX4-1731" fmla="*/ 1030504 w 2546590"/>
                <a:gd name="connsiteY4-1732" fmla="*/ 58341 h 1246888"/>
                <a:gd name="connsiteX5-1733" fmla="*/ 856455 w 2546590"/>
                <a:gd name="connsiteY5-1734" fmla="*/ 42067 h 1246888"/>
                <a:gd name="connsiteX6-1735" fmla="*/ 687478 w 2546590"/>
                <a:gd name="connsiteY6-1736" fmla="*/ 92479 h 1246888"/>
                <a:gd name="connsiteX7-1737" fmla="*/ 570947 w 2546590"/>
                <a:gd name="connsiteY7-1738" fmla="*/ 149925 h 1246888"/>
                <a:gd name="connsiteX8-1739" fmla="*/ 424874 w 2546590"/>
                <a:gd name="connsiteY8-1740" fmla="*/ 263172 h 1246888"/>
                <a:gd name="connsiteX9-1741" fmla="*/ 0 w 2546590"/>
                <a:gd name="connsiteY9-1742" fmla="*/ 1018166 h 1246888"/>
                <a:gd name="connsiteX10-1743" fmla="*/ 217662 w 2546590"/>
                <a:gd name="connsiteY10-1744" fmla="*/ 1138730 h 1246888"/>
                <a:gd name="connsiteX11-1745" fmla="*/ 420484 w 2546590"/>
                <a:gd name="connsiteY11-1746" fmla="*/ 1191896 h 1246888"/>
                <a:gd name="connsiteX12-1747" fmla="*/ 784129 w 2546590"/>
                <a:gd name="connsiteY12-1748" fmla="*/ 1246888 h 1246888"/>
                <a:gd name="connsiteX13-1749" fmla="*/ 2546590 w 2546590"/>
                <a:gd name="connsiteY13-1750" fmla="*/ 930459 h 1246888"/>
                <a:gd name="connsiteX0-1751" fmla="*/ 2546590 w 2546590"/>
                <a:gd name="connsiteY0-1752" fmla="*/ 930459 h 1246888"/>
                <a:gd name="connsiteX1-1753" fmla="*/ 2536325 w 2546590"/>
                <a:gd name="connsiteY1-1754" fmla="*/ 844035 h 1246888"/>
                <a:gd name="connsiteX2-1755" fmla="*/ 1255108 w 2546590"/>
                <a:gd name="connsiteY2-1756" fmla="*/ 207 h 1246888"/>
                <a:gd name="connsiteX3-1757" fmla="*/ 1220892 w 2546590"/>
                <a:gd name="connsiteY3-1758" fmla="*/ 36020 h 1246888"/>
                <a:gd name="connsiteX4-1759" fmla="*/ 1030504 w 2546590"/>
                <a:gd name="connsiteY4-1760" fmla="*/ 58341 h 1246888"/>
                <a:gd name="connsiteX5-1761" fmla="*/ 856455 w 2546590"/>
                <a:gd name="connsiteY5-1762" fmla="*/ 42067 h 1246888"/>
                <a:gd name="connsiteX6-1763" fmla="*/ 687478 w 2546590"/>
                <a:gd name="connsiteY6-1764" fmla="*/ 92479 h 1246888"/>
                <a:gd name="connsiteX7-1765" fmla="*/ 570947 w 2546590"/>
                <a:gd name="connsiteY7-1766" fmla="*/ 149925 h 1246888"/>
                <a:gd name="connsiteX8-1767" fmla="*/ 424874 w 2546590"/>
                <a:gd name="connsiteY8-1768" fmla="*/ 263172 h 1246888"/>
                <a:gd name="connsiteX9-1769" fmla="*/ 0 w 2546590"/>
                <a:gd name="connsiteY9-1770" fmla="*/ 1018166 h 1246888"/>
                <a:gd name="connsiteX10-1771" fmla="*/ 217662 w 2546590"/>
                <a:gd name="connsiteY10-1772" fmla="*/ 1138730 h 1246888"/>
                <a:gd name="connsiteX11-1773" fmla="*/ 420484 w 2546590"/>
                <a:gd name="connsiteY11-1774" fmla="*/ 1191896 h 1246888"/>
                <a:gd name="connsiteX12-1775" fmla="*/ 784129 w 2546590"/>
                <a:gd name="connsiteY12-1776" fmla="*/ 1246888 h 1246888"/>
                <a:gd name="connsiteX13-1777" fmla="*/ 2546590 w 2546590"/>
                <a:gd name="connsiteY13-1778" fmla="*/ 930459 h 1246888"/>
                <a:gd name="connsiteX0-1779" fmla="*/ 2546590 w 2546590"/>
                <a:gd name="connsiteY0-1780" fmla="*/ 930459 h 1246888"/>
                <a:gd name="connsiteX1-1781" fmla="*/ 2536325 w 2546590"/>
                <a:gd name="connsiteY1-1782" fmla="*/ 844035 h 1246888"/>
                <a:gd name="connsiteX2-1783" fmla="*/ 1255108 w 2546590"/>
                <a:gd name="connsiteY2-1784" fmla="*/ 207 h 1246888"/>
                <a:gd name="connsiteX3-1785" fmla="*/ 1220892 w 2546590"/>
                <a:gd name="connsiteY3-1786" fmla="*/ 36020 h 1246888"/>
                <a:gd name="connsiteX4-1787" fmla="*/ 1030504 w 2546590"/>
                <a:gd name="connsiteY4-1788" fmla="*/ 58341 h 1246888"/>
                <a:gd name="connsiteX5-1789" fmla="*/ 856455 w 2546590"/>
                <a:gd name="connsiteY5-1790" fmla="*/ 42067 h 1246888"/>
                <a:gd name="connsiteX6-1791" fmla="*/ 687478 w 2546590"/>
                <a:gd name="connsiteY6-1792" fmla="*/ 92479 h 1246888"/>
                <a:gd name="connsiteX7-1793" fmla="*/ 570947 w 2546590"/>
                <a:gd name="connsiteY7-1794" fmla="*/ 149925 h 1246888"/>
                <a:gd name="connsiteX8-1795" fmla="*/ 424874 w 2546590"/>
                <a:gd name="connsiteY8-1796" fmla="*/ 263172 h 1246888"/>
                <a:gd name="connsiteX9-1797" fmla="*/ 393690 w 2546590"/>
                <a:gd name="connsiteY9-1798" fmla="*/ 463407 h 1246888"/>
                <a:gd name="connsiteX10-1799" fmla="*/ 0 w 2546590"/>
                <a:gd name="connsiteY10-1800" fmla="*/ 1018166 h 1246888"/>
                <a:gd name="connsiteX11-1801" fmla="*/ 217662 w 2546590"/>
                <a:gd name="connsiteY11-1802" fmla="*/ 1138730 h 1246888"/>
                <a:gd name="connsiteX12-1803" fmla="*/ 420484 w 2546590"/>
                <a:gd name="connsiteY12-1804" fmla="*/ 1191896 h 1246888"/>
                <a:gd name="connsiteX13-1805" fmla="*/ 784129 w 2546590"/>
                <a:gd name="connsiteY13-1806" fmla="*/ 1246888 h 1246888"/>
                <a:gd name="connsiteX14" fmla="*/ 2546590 w 2546590"/>
                <a:gd name="connsiteY14" fmla="*/ 930459 h 1246888"/>
                <a:gd name="connsiteX0-1807" fmla="*/ 2546590 w 2546590"/>
                <a:gd name="connsiteY0-1808" fmla="*/ 930459 h 1246888"/>
                <a:gd name="connsiteX1-1809" fmla="*/ 2536325 w 2546590"/>
                <a:gd name="connsiteY1-1810" fmla="*/ 844035 h 1246888"/>
                <a:gd name="connsiteX2-1811" fmla="*/ 1255108 w 2546590"/>
                <a:gd name="connsiteY2-1812" fmla="*/ 207 h 1246888"/>
                <a:gd name="connsiteX3-1813" fmla="*/ 1220892 w 2546590"/>
                <a:gd name="connsiteY3-1814" fmla="*/ 36020 h 1246888"/>
                <a:gd name="connsiteX4-1815" fmla="*/ 1030504 w 2546590"/>
                <a:gd name="connsiteY4-1816" fmla="*/ 58341 h 1246888"/>
                <a:gd name="connsiteX5-1817" fmla="*/ 856455 w 2546590"/>
                <a:gd name="connsiteY5-1818" fmla="*/ 42067 h 1246888"/>
                <a:gd name="connsiteX6-1819" fmla="*/ 687478 w 2546590"/>
                <a:gd name="connsiteY6-1820" fmla="*/ 92479 h 1246888"/>
                <a:gd name="connsiteX7-1821" fmla="*/ 570947 w 2546590"/>
                <a:gd name="connsiteY7-1822" fmla="*/ 149925 h 1246888"/>
                <a:gd name="connsiteX8-1823" fmla="*/ 424874 w 2546590"/>
                <a:gd name="connsiteY8-1824" fmla="*/ 263172 h 1246888"/>
                <a:gd name="connsiteX9-1825" fmla="*/ 328039 w 2546590"/>
                <a:gd name="connsiteY9-1826" fmla="*/ 358366 h 1246888"/>
                <a:gd name="connsiteX10-1827" fmla="*/ 0 w 2546590"/>
                <a:gd name="connsiteY10-1828" fmla="*/ 1018166 h 1246888"/>
                <a:gd name="connsiteX11-1829" fmla="*/ 217662 w 2546590"/>
                <a:gd name="connsiteY11-1830" fmla="*/ 1138730 h 1246888"/>
                <a:gd name="connsiteX12-1831" fmla="*/ 420484 w 2546590"/>
                <a:gd name="connsiteY12-1832" fmla="*/ 1191896 h 1246888"/>
                <a:gd name="connsiteX13-1833" fmla="*/ 784129 w 2546590"/>
                <a:gd name="connsiteY13-1834" fmla="*/ 1246888 h 1246888"/>
                <a:gd name="connsiteX14-1835" fmla="*/ 2546590 w 2546590"/>
                <a:gd name="connsiteY14-1836" fmla="*/ 930459 h 1246888"/>
                <a:gd name="connsiteX0-1837" fmla="*/ 2546590 w 2546590"/>
                <a:gd name="connsiteY0-1838" fmla="*/ 930459 h 1246888"/>
                <a:gd name="connsiteX1-1839" fmla="*/ 2536325 w 2546590"/>
                <a:gd name="connsiteY1-1840" fmla="*/ 844035 h 1246888"/>
                <a:gd name="connsiteX2-1841" fmla="*/ 1255108 w 2546590"/>
                <a:gd name="connsiteY2-1842" fmla="*/ 207 h 1246888"/>
                <a:gd name="connsiteX3-1843" fmla="*/ 1220892 w 2546590"/>
                <a:gd name="connsiteY3-1844" fmla="*/ 36020 h 1246888"/>
                <a:gd name="connsiteX4-1845" fmla="*/ 1030504 w 2546590"/>
                <a:gd name="connsiteY4-1846" fmla="*/ 58341 h 1246888"/>
                <a:gd name="connsiteX5-1847" fmla="*/ 856455 w 2546590"/>
                <a:gd name="connsiteY5-1848" fmla="*/ 42067 h 1246888"/>
                <a:gd name="connsiteX6-1849" fmla="*/ 687478 w 2546590"/>
                <a:gd name="connsiteY6-1850" fmla="*/ 92479 h 1246888"/>
                <a:gd name="connsiteX7-1851" fmla="*/ 570947 w 2546590"/>
                <a:gd name="connsiteY7-1852" fmla="*/ 149925 h 1246888"/>
                <a:gd name="connsiteX8-1853" fmla="*/ 424874 w 2546590"/>
                <a:gd name="connsiteY8-1854" fmla="*/ 263172 h 1246888"/>
                <a:gd name="connsiteX9-1855" fmla="*/ 328039 w 2546590"/>
                <a:gd name="connsiteY9-1856" fmla="*/ 358366 h 1246888"/>
                <a:gd name="connsiteX10-1857" fmla="*/ 0 w 2546590"/>
                <a:gd name="connsiteY10-1858" fmla="*/ 1018166 h 1246888"/>
                <a:gd name="connsiteX11-1859" fmla="*/ 217662 w 2546590"/>
                <a:gd name="connsiteY11-1860" fmla="*/ 1138730 h 1246888"/>
                <a:gd name="connsiteX12-1861" fmla="*/ 420484 w 2546590"/>
                <a:gd name="connsiteY12-1862" fmla="*/ 1191896 h 1246888"/>
                <a:gd name="connsiteX13-1863" fmla="*/ 784129 w 2546590"/>
                <a:gd name="connsiteY13-1864" fmla="*/ 1246888 h 1246888"/>
                <a:gd name="connsiteX14-1865" fmla="*/ 2546590 w 2546590"/>
                <a:gd name="connsiteY14-1866" fmla="*/ 930459 h 1246888"/>
                <a:gd name="connsiteX0-1867" fmla="*/ 2546590 w 2546590"/>
                <a:gd name="connsiteY0-1868" fmla="*/ 930459 h 1246888"/>
                <a:gd name="connsiteX1-1869" fmla="*/ 2536325 w 2546590"/>
                <a:gd name="connsiteY1-1870" fmla="*/ 844035 h 1246888"/>
                <a:gd name="connsiteX2-1871" fmla="*/ 1255108 w 2546590"/>
                <a:gd name="connsiteY2-1872" fmla="*/ 207 h 1246888"/>
                <a:gd name="connsiteX3-1873" fmla="*/ 1220892 w 2546590"/>
                <a:gd name="connsiteY3-1874" fmla="*/ 36020 h 1246888"/>
                <a:gd name="connsiteX4-1875" fmla="*/ 1030504 w 2546590"/>
                <a:gd name="connsiteY4-1876" fmla="*/ 58341 h 1246888"/>
                <a:gd name="connsiteX5-1877" fmla="*/ 856455 w 2546590"/>
                <a:gd name="connsiteY5-1878" fmla="*/ 42067 h 1246888"/>
                <a:gd name="connsiteX6-1879" fmla="*/ 687478 w 2546590"/>
                <a:gd name="connsiteY6-1880" fmla="*/ 92479 h 1246888"/>
                <a:gd name="connsiteX7-1881" fmla="*/ 570947 w 2546590"/>
                <a:gd name="connsiteY7-1882" fmla="*/ 149925 h 1246888"/>
                <a:gd name="connsiteX8-1883" fmla="*/ 424874 w 2546590"/>
                <a:gd name="connsiteY8-1884" fmla="*/ 263172 h 1246888"/>
                <a:gd name="connsiteX9-1885" fmla="*/ 328039 w 2546590"/>
                <a:gd name="connsiteY9-1886" fmla="*/ 358366 h 1246888"/>
                <a:gd name="connsiteX10-1887" fmla="*/ 0 w 2546590"/>
                <a:gd name="connsiteY10-1888" fmla="*/ 1018166 h 1246888"/>
                <a:gd name="connsiteX11-1889" fmla="*/ 217662 w 2546590"/>
                <a:gd name="connsiteY11-1890" fmla="*/ 1138730 h 1246888"/>
                <a:gd name="connsiteX12-1891" fmla="*/ 420484 w 2546590"/>
                <a:gd name="connsiteY12-1892" fmla="*/ 1191896 h 1246888"/>
                <a:gd name="connsiteX13-1893" fmla="*/ 784129 w 2546590"/>
                <a:gd name="connsiteY13-1894" fmla="*/ 1246888 h 1246888"/>
                <a:gd name="connsiteX14-1895" fmla="*/ 2546590 w 2546590"/>
                <a:gd name="connsiteY14-1896" fmla="*/ 930459 h 1246888"/>
                <a:gd name="connsiteX0-1897" fmla="*/ 2546590 w 2546590"/>
                <a:gd name="connsiteY0-1898" fmla="*/ 930459 h 1246888"/>
                <a:gd name="connsiteX1-1899" fmla="*/ 2536325 w 2546590"/>
                <a:gd name="connsiteY1-1900" fmla="*/ 844035 h 1246888"/>
                <a:gd name="connsiteX2-1901" fmla="*/ 1255108 w 2546590"/>
                <a:gd name="connsiteY2-1902" fmla="*/ 207 h 1246888"/>
                <a:gd name="connsiteX3-1903" fmla="*/ 1220892 w 2546590"/>
                <a:gd name="connsiteY3-1904" fmla="*/ 36020 h 1246888"/>
                <a:gd name="connsiteX4-1905" fmla="*/ 1030504 w 2546590"/>
                <a:gd name="connsiteY4-1906" fmla="*/ 58341 h 1246888"/>
                <a:gd name="connsiteX5-1907" fmla="*/ 856455 w 2546590"/>
                <a:gd name="connsiteY5-1908" fmla="*/ 42067 h 1246888"/>
                <a:gd name="connsiteX6-1909" fmla="*/ 687478 w 2546590"/>
                <a:gd name="connsiteY6-1910" fmla="*/ 92479 h 1246888"/>
                <a:gd name="connsiteX7-1911" fmla="*/ 570947 w 2546590"/>
                <a:gd name="connsiteY7-1912" fmla="*/ 149925 h 1246888"/>
                <a:gd name="connsiteX8-1913" fmla="*/ 424874 w 2546590"/>
                <a:gd name="connsiteY8-1914" fmla="*/ 263172 h 1246888"/>
                <a:gd name="connsiteX9-1915" fmla="*/ 328039 w 2546590"/>
                <a:gd name="connsiteY9-1916" fmla="*/ 358366 h 1246888"/>
                <a:gd name="connsiteX10-1917" fmla="*/ 0 w 2546590"/>
                <a:gd name="connsiteY10-1918" fmla="*/ 1018166 h 1246888"/>
                <a:gd name="connsiteX11-1919" fmla="*/ 217662 w 2546590"/>
                <a:gd name="connsiteY11-1920" fmla="*/ 1138730 h 1246888"/>
                <a:gd name="connsiteX12-1921" fmla="*/ 420484 w 2546590"/>
                <a:gd name="connsiteY12-1922" fmla="*/ 1191896 h 1246888"/>
                <a:gd name="connsiteX13-1923" fmla="*/ 784129 w 2546590"/>
                <a:gd name="connsiteY13-1924" fmla="*/ 1246888 h 1246888"/>
                <a:gd name="connsiteX14-1925" fmla="*/ 2546590 w 2546590"/>
                <a:gd name="connsiteY14-1926" fmla="*/ 930459 h 1246888"/>
                <a:gd name="connsiteX0-1927" fmla="*/ 2546590 w 2546590"/>
                <a:gd name="connsiteY0-1928" fmla="*/ 930459 h 1246888"/>
                <a:gd name="connsiteX1-1929" fmla="*/ 2536325 w 2546590"/>
                <a:gd name="connsiteY1-1930" fmla="*/ 844035 h 1246888"/>
                <a:gd name="connsiteX2-1931" fmla="*/ 1255108 w 2546590"/>
                <a:gd name="connsiteY2-1932" fmla="*/ 207 h 1246888"/>
                <a:gd name="connsiteX3-1933" fmla="*/ 1220892 w 2546590"/>
                <a:gd name="connsiteY3-1934" fmla="*/ 36020 h 1246888"/>
                <a:gd name="connsiteX4-1935" fmla="*/ 1030504 w 2546590"/>
                <a:gd name="connsiteY4-1936" fmla="*/ 58341 h 1246888"/>
                <a:gd name="connsiteX5-1937" fmla="*/ 856455 w 2546590"/>
                <a:gd name="connsiteY5-1938" fmla="*/ 42067 h 1246888"/>
                <a:gd name="connsiteX6-1939" fmla="*/ 687478 w 2546590"/>
                <a:gd name="connsiteY6-1940" fmla="*/ 92479 h 1246888"/>
                <a:gd name="connsiteX7-1941" fmla="*/ 570947 w 2546590"/>
                <a:gd name="connsiteY7-1942" fmla="*/ 149925 h 1246888"/>
                <a:gd name="connsiteX8-1943" fmla="*/ 424874 w 2546590"/>
                <a:gd name="connsiteY8-1944" fmla="*/ 263172 h 1246888"/>
                <a:gd name="connsiteX9-1945" fmla="*/ 328039 w 2546590"/>
                <a:gd name="connsiteY9-1946" fmla="*/ 358366 h 1246888"/>
                <a:gd name="connsiteX10-1947" fmla="*/ 351016 w 2546590"/>
                <a:gd name="connsiteY10-1948" fmla="*/ 501157 h 1246888"/>
                <a:gd name="connsiteX11-1949" fmla="*/ 0 w 2546590"/>
                <a:gd name="connsiteY11-1950" fmla="*/ 1018166 h 1246888"/>
                <a:gd name="connsiteX12-1951" fmla="*/ 217662 w 2546590"/>
                <a:gd name="connsiteY12-1952" fmla="*/ 1138730 h 1246888"/>
                <a:gd name="connsiteX13-1953" fmla="*/ 420484 w 2546590"/>
                <a:gd name="connsiteY13-1954" fmla="*/ 1191896 h 1246888"/>
                <a:gd name="connsiteX14-1955" fmla="*/ 784129 w 2546590"/>
                <a:gd name="connsiteY14-1956" fmla="*/ 1246888 h 1246888"/>
                <a:gd name="connsiteX15" fmla="*/ 2546590 w 2546590"/>
                <a:gd name="connsiteY15" fmla="*/ 930459 h 1246888"/>
                <a:gd name="connsiteX0-1957" fmla="*/ 2546590 w 2546590"/>
                <a:gd name="connsiteY0-1958" fmla="*/ 930459 h 1246888"/>
                <a:gd name="connsiteX1-1959" fmla="*/ 2536325 w 2546590"/>
                <a:gd name="connsiteY1-1960" fmla="*/ 844035 h 1246888"/>
                <a:gd name="connsiteX2-1961" fmla="*/ 1255108 w 2546590"/>
                <a:gd name="connsiteY2-1962" fmla="*/ 207 h 1246888"/>
                <a:gd name="connsiteX3-1963" fmla="*/ 1220892 w 2546590"/>
                <a:gd name="connsiteY3-1964" fmla="*/ 36020 h 1246888"/>
                <a:gd name="connsiteX4-1965" fmla="*/ 1030504 w 2546590"/>
                <a:gd name="connsiteY4-1966" fmla="*/ 58341 h 1246888"/>
                <a:gd name="connsiteX5-1967" fmla="*/ 856455 w 2546590"/>
                <a:gd name="connsiteY5-1968" fmla="*/ 42067 h 1246888"/>
                <a:gd name="connsiteX6-1969" fmla="*/ 687478 w 2546590"/>
                <a:gd name="connsiteY6-1970" fmla="*/ 92479 h 1246888"/>
                <a:gd name="connsiteX7-1971" fmla="*/ 570947 w 2546590"/>
                <a:gd name="connsiteY7-1972" fmla="*/ 149925 h 1246888"/>
                <a:gd name="connsiteX8-1973" fmla="*/ 424874 w 2546590"/>
                <a:gd name="connsiteY8-1974" fmla="*/ 263172 h 1246888"/>
                <a:gd name="connsiteX9-1975" fmla="*/ 328039 w 2546590"/>
                <a:gd name="connsiteY9-1976" fmla="*/ 358366 h 1246888"/>
                <a:gd name="connsiteX10-1977" fmla="*/ 229562 w 2546590"/>
                <a:gd name="connsiteY10-1978" fmla="*/ 471614 h 1246888"/>
                <a:gd name="connsiteX11-1979" fmla="*/ 0 w 2546590"/>
                <a:gd name="connsiteY11-1980" fmla="*/ 1018166 h 1246888"/>
                <a:gd name="connsiteX12-1981" fmla="*/ 217662 w 2546590"/>
                <a:gd name="connsiteY12-1982" fmla="*/ 1138730 h 1246888"/>
                <a:gd name="connsiteX13-1983" fmla="*/ 420484 w 2546590"/>
                <a:gd name="connsiteY13-1984" fmla="*/ 1191896 h 1246888"/>
                <a:gd name="connsiteX14-1985" fmla="*/ 784129 w 2546590"/>
                <a:gd name="connsiteY14-1986" fmla="*/ 1246888 h 1246888"/>
                <a:gd name="connsiteX15-1987" fmla="*/ 2546590 w 2546590"/>
                <a:gd name="connsiteY15-1988" fmla="*/ 930459 h 1246888"/>
                <a:gd name="connsiteX0-1989" fmla="*/ 2546590 w 2546590"/>
                <a:gd name="connsiteY0-1990" fmla="*/ 930459 h 1246888"/>
                <a:gd name="connsiteX1-1991" fmla="*/ 2536325 w 2546590"/>
                <a:gd name="connsiteY1-1992" fmla="*/ 844035 h 1246888"/>
                <a:gd name="connsiteX2-1993" fmla="*/ 1255108 w 2546590"/>
                <a:gd name="connsiteY2-1994" fmla="*/ 207 h 1246888"/>
                <a:gd name="connsiteX3-1995" fmla="*/ 1220892 w 2546590"/>
                <a:gd name="connsiteY3-1996" fmla="*/ 36020 h 1246888"/>
                <a:gd name="connsiteX4-1997" fmla="*/ 1030504 w 2546590"/>
                <a:gd name="connsiteY4-1998" fmla="*/ 58341 h 1246888"/>
                <a:gd name="connsiteX5-1999" fmla="*/ 856455 w 2546590"/>
                <a:gd name="connsiteY5-2000" fmla="*/ 42067 h 1246888"/>
                <a:gd name="connsiteX6-2001" fmla="*/ 687478 w 2546590"/>
                <a:gd name="connsiteY6-2002" fmla="*/ 92479 h 1246888"/>
                <a:gd name="connsiteX7-2003" fmla="*/ 570947 w 2546590"/>
                <a:gd name="connsiteY7-2004" fmla="*/ 149925 h 1246888"/>
                <a:gd name="connsiteX8-2005" fmla="*/ 424874 w 2546590"/>
                <a:gd name="connsiteY8-2006" fmla="*/ 263172 h 1246888"/>
                <a:gd name="connsiteX9-2007" fmla="*/ 328039 w 2546590"/>
                <a:gd name="connsiteY9-2008" fmla="*/ 358366 h 1246888"/>
                <a:gd name="connsiteX10-2009" fmla="*/ 229562 w 2546590"/>
                <a:gd name="connsiteY10-2010" fmla="*/ 471614 h 1246888"/>
                <a:gd name="connsiteX11-2011" fmla="*/ 0 w 2546590"/>
                <a:gd name="connsiteY11-2012" fmla="*/ 1018166 h 1246888"/>
                <a:gd name="connsiteX12-2013" fmla="*/ 217662 w 2546590"/>
                <a:gd name="connsiteY12-2014" fmla="*/ 1138730 h 1246888"/>
                <a:gd name="connsiteX13-2015" fmla="*/ 420484 w 2546590"/>
                <a:gd name="connsiteY13-2016" fmla="*/ 1191896 h 1246888"/>
                <a:gd name="connsiteX14-2017" fmla="*/ 784129 w 2546590"/>
                <a:gd name="connsiteY14-2018" fmla="*/ 1246888 h 1246888"/>
                <a:gd name="connsiteX15-2019" fmla="*/ 2546590 w 2546590"/>
                <a:gd name="connsiteY15-2020" fmla="*/ 930459 h 1246888"/>
                <a:gd name="connsiteX0-2021" fmla="*/ 2546590 w 2546590"/>
                <a:gd name="connsiteY0-2022" fmla="*/ 930459 h 1246888"/>
                <a:gd name="connsiteX1-2023" fmla="*/ 2536325 w 2546590"/>
                <a:gd name="connsiteY1-2024" fmla="*/ 844035 h 1246888"/>
                <a:gd name="connsiteX2-2025" fmla="*/ 1255108 w 2546590"/>
                <a:gd name="connsiteY2-2026" fmla="*/ 207 h 1246888"/>
                <a:gd name="connsiteX3-2027" fmla="*/ 1220892 w 2546590"/>
                <a:gd name="connsiteY3-2028" fmla="*/ 36020 h 1246888"/>
                <a:gd name="connsiteX4-2029" fmla="*/ 1030504 w 2546590"/>
                <a:gd name="connsiteY4-2030" fmla="*/ 58341 h 1246888"/>
                <a:gd name="connsiteX5-2031" fmla="*/ 856455 w 2546590"/>
                <a:gd name="connsiteY5-2032" fmla="*/ 42067 h 1246888"/>
                <a:gd name="connsiteX6-2033" fmla="*/ 687478 w 2546590"/>
                <a:gd name="connsiteY6-2034" fmla="*/ 92479 h 1246888"/>
                <a:gd name="connsiteX7-2035" fmla="*/ 570947 w 2546590"/>
                <a:gd name="connsiteY7-2036" fmla="*/ 149925 h 1246888"/>
                <a:gd name="connsiteX8-2037" fmla="*/ 424874 w 2546590"/>
                <a:gd name="connsiteY8-2038" fmla="*/ 263172 h 1246888"/>
                <a:gd name="connsiteX9-2039" fmla="*/ 328039 w 2546590"/>
                <a:gd name="connsiteY9-2040" fmla="*/ 358366 h 1246888"/>
                <a:gd name="connsiteX10-2041" fmla="*/ 229562 w 2546590"/>
                <a:gd name="connsiteY10-2042" fmla="*/ 471614 h 1246888"/>
                <a:gd name="connsiteX11-2043" fmla="*/ 0 w 2546590"/>
                <a:gd name="connsiteY11-2044" fmla="*/ 1018166 h 1246888"/>
                <a:gd name="connsiteX12-2045" fmla="*/ 217662 w 2546590"/>
                <a:gd name="connsiteY12-2046" fmla="*/ 1138730 h 1246888"/>
                <a:gd name="connsiteX13-2047" fmla="*/ 420484 w 2546590"/>
                <a:gd name="connsiteY13-2048" fmla="*/ 1191896 h 1246888"/>
                <a:gd name="connsiteX14-2049" fmla="*/ 784129 w 2546590"/>
                <a:gd name="connsiteY14-2050" fmla="*/ 1246888 h 1246888"/>
                <a:gd name="connsiteX15-2051" fmla="*/ 2546590 w 2546590"/>
                <a:gd name="connsiteY15-2052" fmla="*/ 930459 h 1246888"/>
                <a:gd name="connsiteX0-2053" fmla="*/ 2546590 w 2546590"/>
                <a:gd name="connsiteY0-2054" fmla="*/ 930459 h 1246888"/>
                <a:gd name="connsiteX1-2055" fmla="*/ 2536325 w 2546590"/>
                <a:gd name="connsiteY1-2056" fmla="*/ 844035 h 1246888"/>
                <a:gd name="connsiteX2-2057" fmla="*/ 1255108 w 2546590"/>
                <a:gd name="connsiteY2-2058" fmla="*/ 207 h 1246888"/>
                <a:gd name="connsiteX3-2059" fmla="*/ 1220892 w 2546590"/>
                <a:gd name="connsiteY3-2060" fmla="*/ 36020 h 1246888"/>
                <a:gd name="connsiteX4-2061" fmla="*/ 1030504 w 2546590"/>
                <a:gd name="connsiteY4-2062" fmla="*/ 58341 h 1246888"/>
                <a:gd name="connsiteX5-2063" fmla="*/ 856455 w 2546590"/>
                <a:gd name="connsiteY5-2064" fmla="*/ 42067 h 1246888"/>
                <a:gd name="connsiteX6-2065" fmla="*/ 687478 w 2546590"/>
                <a:gd name="connsiteY6-2066" fmla="*/ 92479 h 1246888"/>
                <a:gd name="connsiteX7-2067" fmla="*/ 570947 w 2546590"/>
                <a:gd name="connsiteY7-2068" fmla="*/ 149925 h 1246888"/>
                <a:gd name="connsiteX8-2069" fmla="*/ 424874 w 2546590"/>
                <a:gd name="connsiteY8-2070" fmla="*/ 263172 h 1246888"/>
                <a:gd name="connsiteX9-2071" fmla="*/ 328039 w 2546590"/>
                <a:gd name="connsiteY9-2072" fmla="*/ 358366 h 1246888"/>
                <a:gd name="connsiteX10-2073" fmla="*/ 229562 w 2546590"/>
                <a:gd name="connsiteY10-2074" fmla="*/ 471614 h 1246888"/>
                <a:gd name="connsiteX11-2075" fmla="*/ 0 w 2546590"/>
                <a:gd name="connsiteY11-2076" fmla="*/ 1018166 h 1246888"/>
                <a:gd name="connsiteX12-2077" fmla="*/ 217662 w 2546590"/>
                <a:gd name="connsiteY12-2078" fmla="*/ 1138730 h 1246888"/>
                <a:gd name="connsiteX13-2079" fmla="*/ 420484 w 2546590"/>
                <a:gd name="connsiteY13-2080" fmla="*/ 1191896 h 1246888"/>
                <a:gd name="connsiteX14-2081" fmla="*/ 784129 w 2546590"/>
                <a:gd name="connsiteY14-2082" fmla="*/ 1246888 h 1246888"/>
                <a:gd name="connsiteX15-2083" fmla="*/ 2546590 w 2546590"/>
                <a:gd name="connsiteY15-2084" fmla="*/ 930459 h 1246888"/>
                <a:gd name="connsiteX0-2085" fmla="*/ 2546592 w 2546592"/>
                <a:gd name="connsiteY0-2086" fmla="*/ 930459 h 1246888"/>
                <a:gd name="connsiteX1-2087" fmla="*/ 2536327 w 2546592"/>
                <a:gd name="connsiteY1-2088" fmla="*/ 844035 h 1246888"/>
                <a:gd name="connsiteX2-2089" fmla="*/ 1255110 w 2546592"/>
                <a:gd name="connsiteY2-2090" fmla="*/ 207 h 1246888"/>
                <a:gd name="connsiteX3-2091" fmla="*/ 1220894 w 2546592"/>
                <a:gd name="connsiteY3-2092" fmla="*/ 36020 h 1246888"/>
                <a:gd name="connsiteX4-2093" fmla="*/ 1030506 w 2546592"/>
                <a:gd name="connsiteY4-2094" fmla="*/ 58341 h 1246888"/>
                <a:gd name="connsiteX5-2095" fmla="*/ 856457 w 2546592"/>
                <a:gd name="connsiteY5-2096" fmla="*/ 42067 h 1246888"/>
                <a:gd name="connsiteX6-2097" fmla="*/ 687480 w 2546592"/>
                <a:gd name="connsiteY6-2098" fmla="*/ 92479 h 1246888"/>
                <a:gd name="connsiteX7-2099" fmla="*/ 570949 w 2546592"/>
                <a:gd name="connsiteY7-2100" fmla="*/ 149925 h 1246888"/>
                <a:gd name="connsiteX8-2101" fmla="*/ 424876 w 2546592"/>
                <a:gd name="connsiteY8-2102" fmla="*/ 263172 h 1246888"/>
                <a:gd name="connsiteX9-2103" fmla="*/ 328041 w 2546592"/>
                <a:gd name="connsiteY9-2104" fmla="*/ 358366 h 1246888"/>
                <a:gd name="connsiteX10-2105" fmla="*/ 229564 w 2546592"/>
                <a:gd name="connsiteY10-2106" fmla="*/ 471614 h 1246888"/>
                <a:gd name="connsiteX11-2107" fmla="*/ 213151 w 2546592"/>
                <a:gd name="connsiteY11-2108" fmla="*/ 691544 h 1246888"/>
                <a:gd name="connsiteX12-2109" fmla="*/ 2 w 2546592"/>
                <a:gd name="connsiteY12-2110" fmla="*/ 1018166 h 1246888"/>
                <a:gd name="connsiteX13-2111" fmla="*/ 217664 w 2546592"/>
                <a:gd name="connsiteY13-2112" fmla="*/ 1138730 h 1246888"/>
                <a:gd name="connsiteX14-2113" fmla="*/ 420486 w 2546592"/>
                <a:gd name="connsiteY14-2114" fmla="*/ 1191896 h 1246888"/>
                <a:gd name="connsiteX15-2115" fmla="*/ 784131 w 2546592"/>
                <a:gd name="connsiteY15-2116" fmla="*/ 1246888 h 1246888"/>
                <a:gd name="connsiteX16" fmla="*/ 2546592 w 2546592"/>
                <a:gd name="connsiteY16" fmla="*/ 930459 h 1246888"/>
                <a:gd name="connsiteX0-2117" fmla="*/ 2546597 w 2546597"/>
                <a:gd name="connsiteY0-2118" fmla="*/ 930459 h 1246888"/>
                <a:gd name="connsiteX1-2119" fmla="*/ 2536332 w 2546597"/>
                <a:gd name="connsiteY1-2120" fmla="*/ 844035 h 1246888"/>
                <a:gd name="connsiteX2-2121" fmla="*/ 1255115 w 2546597"/>
                <a:gd name="connsiteY2-2122" fmla="*/ 207 h 1246888"/>
                <a:gd name="connsiteX3-2123" fmla="*/ 1220899 w 2546597"/>
                <a:gd name="connsiteY3-2124" fmla="*/ 36020 h 1246888"/>
                <a:gd name="connsiteX4-2125" fmla="*/ 1030511 w 2546597"/>
                <a:gd name="connsiteY4-2126" fmla="*/ 58341 h 1246888"/>
                <a:gd name="connsiteX5-2127" fmla="*/ 856462 w 2546597"/>
                <a:gd name="connsiteY5-2128" fmla="*/ 42067 h 1246888"/>
                <a:gd name="connsiteX6-2129" fmla="*/ 687485 w 2546597"/>
                <a:gd name="connsiteY6-2130" fmla="*/ 92479 h 1246888"/>
                <a:gd name="connsiteX7-2131" fmla="*/ 570954 w 2546597"/>
                <a:gd name="connsiteY7-2132" fmla="*/ 149925 h 1246888"/>
                <a:gd name="connsiteX8-2133" fmla="*/ 424881 w 2546597"/>
                <a:gd name="connsiteY8-2134" fmla="*/ 263172 h 1246888"/>
                <a:gd name="connsiteX9-2135" fmla="*/ 328046 w 2546597"/>
                <a:gd name="connsiteY9-2136" fmla="*/ 358366 h 1246888"/>
                <a:gd name="connsiteX10-2137" fmla="*/ 229569 w 2546597"/>
                <a:gd name="connsiteY10-2138" fmla="*/ 471614 h 1246888"/>
                <a:gd name="connsiteX11-2139" fmla="*/ 90060 w 2546597"/>
                <a:gd name="connsiteY11-2140" fmla="*/ 658719 h 1246888"/>
                <a:gd name="connsiteX12-2141" fmla="*/ 7 w 2546597"/>
                <a:gd name="connsiteY12-2142" fmla="*/ 1018166 h 1246888"/>
                <a:gd name="connsiteX13-2143" fmla="*/ 217669 w 2546597"/>
                <a:gd name="connsiteY13-2144" fmla="*/ 1138730 h 1246888"/>
                <a:gd name="connsiteX14-2145" fmla="*/ 420491 w 2546597"/>
                <a:gd name="connsiteY14-2146" fmla="*/ 1191896 h 1246888"/>
                <a:gd name="connsiteX15-2147" fmla="*/ 784136 w 2546597"/>
                <a:gd name="connsiteY15-2148" fmla="*/ 1246888 h 1246888"/>
                <a:gd name="connsiteX16-2149" fmla="*/ 2546597 w 2546597"/>
                <a:gd name="connsiteY16-2150" fmla="*/ 930459 h 1246888"/>
                <a:gd name="connsiteX0-2151" fmla="*/ 2546597 w 2546597"/>
                <a:gd name="connsiteY0-2152" fmla="*/ 930459 h 1246888"/>
                <a:gd name="connsiteX1-2153" fmla="*/ 2536332 w 2546597"/>
                <a:gd name="connsiteY1-2154" fmla="*/ 844035 h 1246888"/>
                <a:gd name="connsiteX2-2155" fmla="*/ 1255115 w 2546597"/>
                <a:gd name="connsiteY2-2156" fmla="*/ 207 h 1246888"/>
                <a:gd name="connsiteX3-2157" fmla="*/ 1220899 w 2546597"/>
                <a:gd name="connsiteY3-2158" fmla="*/ 36020 h 1246888"/>
                <a:gd name="connsiteX4-2159" fmla="*/ 1030511 w 2546597"/>
                <a:gd name="connsiteY4-2160" fmla="*/ 58341 h 1246888"/>
                <a:gd name="connsiteX5-2161" fmla="*/ 856462 w 2546597"/>
                <a:gd name="connsiteY5-2162" fmla="*/ 42067 h 1246888"/>
                <a:gd name="connsiteX6-2163" fmla="*/ 687485 w 2546597"/>
                <a:gd name="connsiteY6-2164" fmla="*/ 92479 h 1246888"/>
                <a:gd name="connsiteX7-2165" fmla="*/ 570954 w 2546597"/>
                <a:gd name="connsiteY7-2166" fmla="*/ 149925 h 1246888"/>
                <a:gd name="connsiteX8-2167" fmla="*/ 424881 w 2546597"/>
                <a:gd name="connsiteY8-2168" fmla="*/ 263172 h 1246888"/>
                <a:gd name="connsiteX9-2169" fmla="*/ 328046 w 2546597"/>
                <a:gd name="connsiteY9-2170" fmla="*/ 358366 h 1246888"/>
                <a:gd name="connsiteX10-2171" fmla="*/ 229569 w 2546597"/>
                <a:gd name="connsiteY10-2172" fmla="*/ 471614 h 1246888"/>
                <a:gd name="connsiteX11-2173" fmla="*/ 90060 w 2546597"/>
                <a:gd name="connsiteY11-2174" fmla="*/ 658719 h 1246888"/>
                <a:gd name="connsiteX12-2175" fmla="*/ 7 w 2546597"/>
                <a:gd name="connsiteY12-2176" fmla="*/ 1018166 h 1246888"/>
                <a:gd name="connsiteX13-2177" fmla="*/ 217669 w 2546597"/>
                <a:gd name="connsiteY13-2178" fmla="*/ 1138730 h 1246888"/>
                <a:gd name="connsiteX14-2179" fmla="*/ 420491 w 2546597"/>
                <a:gd name="connsiteY14-2180" fmla="*/ 1191896 h 1246888"/>
                <a:gd name="connsiteX15-2181" fmla="*/ 784136 w 2546597"/>
                <a:gd name="connsiteY15-2182" fmla="*/ 1246888 h 1246888"/>
                <a:gd name="connsiteX16-2183" fmla="*/ 2546597 w 2546597"/>
                <a:gd name="connsiteY16-2184" fmla="*/ 930459 h 1246888"/>
                <a:gd name="connsiteX0-2185" fmla="*/ 2546597 w 2546597"/>
                <a:gd name="connsiteY0-2186" fmla="*/ 930459 h 1246888"/>
                <a:gd name="connsiteX1-2187" fmla="*/ 2536332 w 2546597"/>
                <a:gd name="connsiteY1-2188" fmla="*/ 844035 h 1246888"/>
                <a:gd name="connsiteX2-2189" fmla="*/ 1255115 w 2546597"/>
                <a:gd name="connsiteY2-2190" fmla="*/ 207 h 1246888"/>
                <a:gd name="connsiteX3-2191" fmla="*/ 1220899 w 2546597"/>
                <a:gd name="connsiteY3-2192" fmla="*/ 36020 h 1246888"/>
                <a:gd name="connsiteX4-2193" fmla="*/ 1030511 w 2546597"/>
                <a:gd name="connsiteY4-2194" fmla="*/ 58341 h 1246888"/>
                <a:gd name="connsiteX5-2195" fmla="*/ 856462 w 2546597"/>
                <a:gd name="connsiteY5-2196" fmla="*/ 42067 h 1246888"/>
                <a:gd name="connsiteX6-2197" fmla="*/ 687485 w 2546597"/>
                <a:gd name="connsiteY6-2198" fmla="*/ 92479 h 1246888"/>
                <a:gd name="connsiteX7-2199" fmla="*/ 570954 w 2546597"/>
                <a:gd name="connsiteY7-2200" fmla="*/ 149925 h 1246888"/>
                <a:gd name="connsiteX8-2201" fmla="*/ 424881 w 2546597"/>
                <a:gd name="connsiteY8-2202" fmla="*/ 263172 h 1246888"/>
                <a:gd name="connsiteX9-2203" fmla="*/ 328046 w 2546597"/>
                <a:gd name="connsiteY9-2204" fmla="*/ 358366 h 1246888"/>
                <a:gd name="connsiteX10-2205" fmla="*/ 229569 w 2546597"/>
                <a:gd name="connsiteY10-2206" fmla="*/ 471614 h 1246888"/>
                <a:gd name="connsiteX11-2207" fmla="*/ 90060 w 2546597"/>
                <a:gd name="connsiteY11-2208" fmla="*/ 658719 h 1246888"/>
                <a:gd name="connsiteX12-2209" fmla="*/ 7 w 2546597"/>
                <a:gd name="connsiteY12-2210" fmla="*/ 1018166 h 1246888"/>
                <a:gd name="connsiteX13-2211" fmla="*/ 217669 w 2546597"/>
                <a:gd name="connsiteY13-2212" fmla="*/ 1138730 h 1246888"/>
                <a:gd name="connsiteX14-2213" fmla="*/ 420491 w 2546597"/>
                <a:gd name="connsiteY14-2214" fmla="*/ 1191896 h 1246888"/>
                <a:gd name="connsiteX15-2215" fmla="*/ 784136 w 2546597"/>
                <a:gd name="connsiteY15-2216" fmla="*/ 1246888 h 1246888"/>
                <a:gd name="connsiteX16-2217" fmla="*/ 2546597 w 2546597"/>
                <a:gd name="connsiteY16-2218" fmla="*/ 930459 h 1246888"/>
                <a:gd name="connsiteX0-2219" fmla="*/ 2546597 w 2546597"/>
                <a:gd name="connsiteY0-2220" fmla="*/ 930459 h 1246888"/>
                <a:gd name="connsiteX1-2221" fmla="*/ 2536332 w 2546597"/>
                <a:gd name="connsiteY1-2222" fmla="*/ 844035 h 1246888"/>
                <a:gd name="connsiteX2-2223" fmla="*/ 1255115 w 2546597"/>
                <a:gd name="connsiteY2-2224" fmla="*/ 207 h 1246888"/>
                <a:gd name="connsiteX3-2225" fmla="*/ 1220899 w 2546597"/>
                <a:gd name="connsiteY3-2226" fmla="*/ 36020 h 1246888"/>
                <a:gd name="connsiteX4-2227" fmla="*/ 1030511 w 2546597"/>
                <a:gd name="connsiteY4-2228" fmla="*/ 58341 h 1246888"/>
                <a:gd name="connsiteX5-2229" fmla="*/ 856462 w 2546597"/>
                <a:gd name="connsiteY5-2230" fmla="*/ 42067 h 1246888"/>
                <a:gd name="connsiteX6-2231" fmla="*/ 687485 w 2546597"/>
                <a:gd name="connsiteY6-2232" fmla="*/ 92479 h 1246888"/>
                <a:gd name="connsiteX7-2233" fmla="*/ 570954 w 2546597"/>
                <a:gd name="connsiteY7-2234" fmla="*/ 149925 h 1246888"/>
                <a:gd name="connsiteX8-2235" fmla="*/ 424881 w 2546597"/>
                <a:gd name="connsiteY8-2236" fmla="*/ 263172 h 1246888"/>
                <a:gd name="connsiteX9-2237" fmla="*/ 328046 w 2546597"/>
                <a:gd name="connsiteY9-2238" fmla="*/ 358366 h 1246888"/>
                <a:gd name="connsiteX10-2239" fmla="*/ 229569 w 2546597"/>
                <a:gd name="connsiteY10-2240" fmla="*/ 471614 h 1246888"/>
                <a:gd name="connsiteX11-2241" fmla="*/ 90060 w 2546597"/>
                <a:gd name="connsiteY11-2242" fmla="*/ 658719 h 1246888"/>
                <a:gd name="connsiteX12-2243" fmla="*/ 7 w 2546597"/>
                <a:gd name="connsiteY12-2244" fmla="*/ 1018166 h 1246888"/>
                <a:gd name="connsiteX13-2245" fmla="*/ 217669 w 2546597"/>
                <a:gd name="connsiteY13-2246" fmla="*/ 1138730 h 1246888"/>
                <a:gd name="connsiteX14-2247" fmla="*/ 420491 w 2546597"/>
                <a:gd name="connsiteY14-2248" fmla="*/ 1191896 h 1246888"/>
                <a:gd name="connsiteX15-2249" fmla="*/ 784136 w 2546597"/>
                <a:gd name="connsiteY15-2250" fmla="*/ 1246888 h 1246888"/>
                <a:gd name="connsiteX16-2251" fmla="*/ 2546597 w 2546597"/>
                <a:gd name="connsiteY16-2252" fmla="*/ 930459 h 1246888"/>
                <a:gd name="connsiteX0-2253" fmla="*/ 2546592 w 2546592"/>
                <a:gd name="connsiteY0-2254" fmla="*/ 930459 h 1246888"/>
                <a:gd name="connsiteX1-2255" fmla="*/ 2536327 w 2546592"/>
                <a:gd name="connsiteY1-2256" fmla="*/ 844035 h 1246888"/>
                <a:gd name="connsiteX2-2257" fmla="*/ 1255110 w 2546592"/>
                <a:gd name="connsiteY2-2258" fmla="*/ 207 h 1246888"/>
                <a:gd name="connsiteX3-2259" fmla="*/ 1220894 w 2546592"/>
                <a:gd name="connsiteY3-2260" fmla="*/ 36020 h 1246888"/>
                <a:gd name="connsiteX4-2261" fmla="*/ 1030506 w 2546592"/>
                <a:gd name="connsiteY4-2262" fmla="*/ 58341 h 1246888"/>
                <a:gd name="connsiteX5-2263" fmla="*/ 856457 w 2546592"/>
                <a:gd name="connsiteY5-2264" fmla="*/ 42067 h 1246888"/>
                <a:gd name="connsiteX6-2265" fmla="*/ 687480 w 2546592"/>
                <a:gd name="connsiteY6-2266" fmla="*/ 92479 h 1246888"/>
                <a:gd name="connsiteX7-2267" fmla="*/ 570949 w 2546592"/>
                <a:gd name="connsiteY7-2268" fmla="*/ 149925 h 1246888"/>
                <a:gd name="connsiteX8-2269" fmla="*/ 424876 w 2546592"/>
                <a:gd name="connsiteY8-2270" fmla="*/ 263172 h 1246888"/>
                <a:gd name="connsiteX9-2271" fmla="*/ 328041 w 2546592"/>
                <a:gd name="connsiteY9-2272" fmla="*/ 358366 h 1246888"/>
                <a:gd name="connsiteX10-2273" fmla="*/ 229564 w 2546592"/>
                <a:gd name="connsiteY10-2274" fmla="*/ 471614 h 1246888"/>
                <a:gd name="connsiteX11-2275" fmla="*/ 90055 w 2546592"/>
                <a:gd name="connsiteY11-2276" fmla="*/ 658719 h 1246888"/>
                <a:gd name="connsiteX12-2277" fmla="*/ 2 w 2546592"/>
                <a:gd name="connsiteY12-2278" fmla="*/ 1018166 h 1246888"/>
                <a:gd name="connsiteX13-2279" fmla="*/ 217664 w 2546592"/>
                <a:gd name="connsiteY13-2280" fmla="*/ 1138730 h 1246888"/>
                <a:gd name="connsiteX14-2281" fmla="*/ 420486 w 2546592"/>
                <a:gd name="connsiteY14-2282" fmla="*/ 1191896 h 1246888"/>
                <a:gd name="connsiteX15-2283" fmla="*/ 784131 w 2546592"/>
                <a:gd name="connsiteY15-2284" fmla="*/ 1246888 h 1246888"/>
                <a:gd name="connsiteX16-2285" fmla="*/ 2546592 w 2546592"/>
                <a:gd name="connsiteY16-2286" fmla="*/ 930459 h 1246888"/>
                <a:gd name="connsiteX0-2287" fmla="*/ 2546690 w 2546690"/>
                <a:gd name="connsiteY0-2288" fmla="*/ 930459 h 1246888"/>
                <a:gd name="connsiteX1-2289" fmla="*/ 2536425 w 2546690"/>
                <a:gd name="connsiteY1-2290" fmla="*/ 844035 h 1246888"/>
                <a:gd name="connsiteX2-2291" fmla="*/ 1255208 w 2546690"/>
                <a:gd name="connsiteY2-2292" fmla="*/ 207 h 1246888"/>
                <a:gd name="connsiteX3-2293" fmla="*/ 1220992 w 2546690"/>
                <a:gd name="connsiteY3-2294" fmla="*/ 36020 h 1246888"/>
                <a:gd name="connsiteX4-2295" fmla="*/ 1030604 w 2546690"/>
                <a:gd name="connsiteY4-2296" fmla="*/ 58341 h 1246888"/>
                <a:gd name="connsiteX5-2297" fmla="*/ 856555 w 2546690"/>
                <a:gd name="connsiteY5-2298" fmla="*/ 42067 h 1246888"/>
                <a:gd name="connsiteX6-2299" fmla="*/ 687578 w 2546690"/>
                <a:gd name="connsiteY6-2300" fmla="*/ 92479 h 1246888"/>
                <a:gd name="connsiteX7-2301" fmla="*/ 571047 w 2546690"/>
                <a:gd name="connsiteY7-2302" fmla="*/ 149925 h 1246888"/>
                <a:gd name="connsiteX8-2303" fmla="*/ 424974 w 2546690"/>
                <a:gd name="connsiteY8-2304" fmla="*/ 263172 h 1246888"/>
                <a:gd name="connsiteX9-2305" fmla="*/ 328139 w 2546690"/>
                <a:gd name="connsiteY9-2306" fmla="*/ 358366 h 1246888"/>
                <a:gd name="connsiteX10-2307" fmla="*/ 229662 w 2546690"/>
                <a:gd name="connsiteY10-2308" fmla="*/ 471614 h 1246888"/>
                <a:gd name="connsiteX11-2309" fmla="*/ 90153 w 2546690"/>
                <a:gd name="connsiteY11-2310" fmla="*/ 658719 h 1246888"/>
                <a:gd name="connsiteX12-2311" fmla="*/ 100 w 2546690"/>
                <a:gd name="connsiteY12-2312" fmla="*/ 1018166 h 1246888"/>
                <a:gd name="connsiteX13-2313" fmla="*/ 217762 w 2546690"/>
                <a:gd name="connsiteY13-2314" fmla="*/ 1138730 h 1246888"/>
                <a:gd name="connsiteX14-2315" fmla="*/ 420584 w 2546690"/>
                <a:gd name="connsiteY14-2316" fmla="*/ 1191896 h 1246888"/>
                <a:gd name="connsiteX15-2317" fmla="*/ 784229 w 2546690"/>
                <a:gd name="connsiteY15-2318" fmla="*/ 1246888 h 1246888"/>
                <a:gd name="connsiteX16-2319" fmla="*/ 2546690 w 2546690"/>
                <a:gd name="connsiteY16-2320" fmla="*/ 930459 h 1246888"/>
                <a:gd name="connsiteX0-2321" fmla="*/ 2546706 w 2546706"/>
                <a:gd name="connsiteY0-2322" fmla="*/ 930459 h 1246888"/>
                <a:gd name="connsiteX1-2323" fmla="*/ 2536441 w 2546706"/>
                <a:gd name="connsiteY1-2324" fmla="*/ 844035 h 1246888"/>
                <a:gd name="connsiteX2-2325" fmla="*/ 1255224 w 2546706"/>
                <a:gd name="connsiteY2-2326" fmla="*/ 207 h 1246888"/>
                <a:gd name="connsiteX3-2327" fmla="*/ 1221008 w 2546706"/>
                <a:gd name="connsiteY3-2328" fmla="*/ 36020 h 1246888"/>
                <a:gd name="connsiteX4-2329" fmla="*/ 1030620 w 2546706"/>
                <a:gd name="connsiteY4-2330" fmla="*/ 58341 h 1246888"/>
                <a:gd name="connsiteX5-2331" fmla="*/ 856571 w 2546706"/>
                <a:gd name="connsiteY5-2332" fmla="*/ 42067 h 1246888"/>
                <a:gd name="connsiteX6-2333" fmla="*/ 687594 w 2546706"/>
                <a:gd name="connsiteY6-2334" fmla="*/ 92479 h 1246888"/>
                <a:gd name="connsiteX7-2335" fmla="*/ 571063 w 2546706"/>
                <a:gd name="connsiteY7-2336" fmla="*/ 149925 h 1246888"/>
                <a:gd name="connsiteX8-2337" fmla="*/ 424990 w 2546706"/>
                <a:gd name="connsiteY8-2338" fmla="*/ 263172 h 1246888"/>
                <a:gd name="connsiteX9-2339" fmla="*/ 328155 w 2546706"/>
                <a:gd name="connsiteY9-2340" fmla="*/ 358366 h 1246888"/>
                <a:gd name="connsiteX10-2341" fmla="*/ 229678 w 2546706"/>
                <a:gd name="connsiteY10-2342" fmla="*/ 471614 h 1246888"/>
                <a:gd name="connsiteX11-2343" fmla="*/ 90169 w 2546706"/>
                <a:gd name="connsiteY11-2344" fmla="*/ 658719 h 1246888"/>
                <a:gd name="connsiteX12-2345" fmla="*/ 116 w 2546706"/>
                <a:gd name="connsiteY12-2346" fmla="*/ 1018166 h 1246888"/>
                <a:gd name="connsiteX13-2347" fmla="*/ 217778 w 2546706"/>
                <a:gd name="connsiteY13-2348" fmla="*/ 1138730 h 1246888"/>
                <a:gd name="connsiteX14-2349" fmla="*/ 420600 w 2546706"/>
                <a:gd name="connsiteY14-2350" fmla="*/ 1191896 h 1246888"/>
                <a:gd name="connsiteX15-2351" fmla="*/ 784245 w 2546706"/>
                <a:gd name="connsiteY15-2352" fmla="*/ 1246888 h 1246888"/>
                <a:gd name="connsiteX16-2353" fmla="*/ 2546706 w 2546706"/>
                <a:gd name="connsiteY16-2354" fmla="*/ 930459 h 1246888"/>
                <a:gd name="connsiteX0-2355" fmla="*/ 2546713 w 2546713"/>
                <a:gd name="connsiteY0-2356" fmla="*/ 930459 h 1246888"/>
                <a:gd name="connsiteX1-2357" fmla="*/ 2536448 w 2546713"/>
                <a:gd name="connsiteY1-2358" fmla="*/ 844035 h 1246888"/>
                <a:gd name="connsiteX2-2359" fmla="*/ 1255231 w 2546713"/>
                <a:gd name="connsiteY2-2360" fmla="*/ 207 h 1246888"/>
                <a:gd name="connsiteX3-2361" fmla="*/ 1221015 w 2546713"/>
                <a:gd name="connsiteY3-2362" fmla="*/ 36020 h 1246888"/>
                <a:gd name="connsiteX4-2363" fmla="*/ 1030627 w 2546713"/>
                <a:gd name="connsiteY4-2364" fmla="*/ 58341 h 1246888"/>
                <a:gd name="connsiteX5-2365" fmla="*/ 856578 w 2546713"/>
                <a:gd name="connsiteY5-2366" fmla="*/ 42067 h 1246888"/>
                <a:gd name="connsiteX6-2367" fmla="*/ 687601 w 2546713"/>
                <a:gd name="connsiteY6-2368" fmla="*/ 92479 h 1246888"/>
                <a:gd name="connsiteX7-2369" fmla="*/ 571070 w 2546713"/>
                <a:gd name="connsiteY7-2370" fmla="*/ 149925 h 1246888"/>
                <a:gd name="connsiteX8-2371" fmla="*/ 424997 w 2546713"/>
                <a:gd name="connsiteY8-2372" fmla="*/ 263172 h 1246888"/>
                <a:gd name="connsiteX9-2373" fmla="*/ 328162 w 2546713"/>
                <a:gd name="connsiteY9-2374" fmla="*/ 358366 h 1246888"/>
                <a:gd name="connsiteX10-2375" fmla="*/ 229685 w 2546713"/>
                <a:gd name="connsiteY10-2376" fmla="*/ 471614 h 1246888"/>
                <a:gd name="connsiteX11-2377" fmla="*/ 90176 w 2546713"/>
                <a:gd name="connsiteY11-2378" fmla="*/ 658719 h 1246888"/>
                <a:gd name="connsiteX12-2379" fmla="*/ 123 w 2546713"/>
                <a:gd name="connsiteY12-2380" fmla="*/ 1018166 h 1246888"/>
                <a:gd name="connsiteX13-2381" fmla="*/ 217785 w 2546713"/>
                <a:gd name="connsiteY13-2382" fmla="*/ 1138730 h 1246888"/>
                <a:gd name="connsiteX14-2383" fmla="*/ 420607 w 2546713"/>
                <a:gd name="connsiteY14-2384" fmla="*/ 1191896 h 1246888"/>
                <a:gd name="connsiteX15-2385" fmla="*/ 784252 w 2546713"/>
                <a:gd name="connsiteY15-2386" fmla="*/ 1246888 h 1246888"/>
                <a:gd name="connsiteX16-2387" fmla="*/ 2546713 w 2546713"/>
                <a:gd name="connsiteY16-2388" fmla="*/ 930459 h 12468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81" y="connsiteY5-82"/>
                </a:cxn>
                <a:cxn ang="0">
                  <a:pos x="connsiteX6-395" y="connsiteY6-396"/>
                </a:cxn>
                <a:cxn ang="0">
                  <a:pos x="connsiteX7-411" y="connsiteY7-412"/>
                </a:cxn>
                <a:cxn ang="0">
                  <a:pos x="connsiteX8-429" y="connsiteY8-430"/>
                </a:cxn>
                <a:cxn ang="0">
                  <a:pos x="connsiteX9-989" y="connsiteY9-990"/>
                </a:cxn>
                <a:cxn ang="0">
                  <a:pos x="connsiteX10-1131" y="connsiteY10-1132"/>
                </a:cxn>
                <a:cxn ang="0">
                  <a:pos x="connsiteX11-1309" y="connsiteY11-1310"/>
                </a:cxn>
                <a:cxn ang="0">
                  <a:pos x="connsiteX12-1503" y="connsiteY12-1504"/>
                </a:cxn>
                <a:cxn ang="0">
                  <a:pos x="connsiteX13-1609" y="connsiteY13-1610"/>
                </a:cxn>
                <a:cxn ang="0">
                  <a:pos x="connsiteX14-1835" y="connsiteY14-1836"/>
                </a:cxn>
                <a:cxn ang="0">
                  <a:pos x="connsiteX15-1987" y="connsiteY15-1988"/>
                </a:cxn>
                <a:cxn ang="0">
                  <a:pos x="connsiteX16-2149" y="connsiteY16-2150"/>
                </a:cxn>
              </a:cxnLst>
              <a:rect l="l" t="t" r="r" b="b"/>
              <a:pathLst>
                <a:path w="2546713" h="1246888">
                  <a:moveTo>
                    <a:pt x="2546713" y="930459"/>
                  </a:moveTo>
                  <a:cubicBezTo>
                    <a:pt x="2545085" y="881148"/>
                    <a:pt x="2548275" y="918375"/>
                    <a:pt x="2536448" y="844035"/>
                  </a:cubicBezTo>
                  <a:cubicBezTo>
                    <a:pt x="2295168" y="979399"/>
                    <a:pt x="2110378" y="206205"/>
                    <a:pt x="1255231" y="207"/>
                  </a:cubicBezTo>
                  <a:cubicBezTo>
                    <a:pt x="1185239" y="-2723"/>
                    <a:pt x="1258449" y="26331"/>
                    <a:pt x="1221015" y="36020"/>
                  </a:cubicBezTo>
                  <a:cubicBezTo>
                    <a:pt x="1183581" y="45709"/>
                    <a:pt x="984574" y="-19697"/>
                    <a:pt x="1030627" y="58341"/>
                  </a:cubicBezTo>
                  <a:cubicBezTo>
                    <a:pt x="895483" y="39215"/>
                    <a:pt x="909719" y="38127"/>
                    <a:pt x="856578" y="42067"/>
                  </a:cubicBezTo>
                  <a:cubicBezTo>
                    <a:pt x="897336" y="115322"/>
                    <a:pt x="720378" y="82435"/>
                    <a:pt x="687601" y="92479"/>
                  </a:cubicBezTo>
                  <a:cubicBezTo>
                    <a:pt x="726184" y="168447"/>
                    <a:pt x="751301" y="128587"/>
                    <a:pt x="571070" y="149925"/>
                  </a:cubicBezTo>
                  <a:cubicBezTo>
                    <a:pt x="627421" y="242657"/>
                    <a:pt x="490886" y="195058"/>
                    <a:pt x="424997" y="263172"/>
                  </a:cubicBezTo>
                  <a:cubicBezTo>
                    <a:pt x="489007" y="280952"/>
                    <a:pt x="412104" y="291620"/>
                    <a:pt x="328162" y="358366"/>
                  </a:cubicBezTo>
                  <a:cubicBezTo>
                    <a:pt x="422535" y="383259"/>
                    <a:pt x="310618" y="415809"/>
                    <a:pt x="229685" y="471614"/>
                  </a:cubicBezTo>
                  <a:cubicBezTo>
                    <a:pt x="340198" y="509090"/>
                    <a:pt x="180957" y="506900"/>
                    <a:pt x="90176" y="658719"/>
                  </a:cubicBezTo>
                  <a:cubicBezTo>
                    <a:pt x="186500" y="666106"/>
                    <a:pt x="-5553" y="725346"/>
                    <a:pt x="123" y="1018166"/>
                  </a:cubicBezTo>
                  <a:cubicBezTo>
                    <a:pt x="29774" y="1124569"/>
                    <a:pt x="327359" y="1066133"/>
                    <a:pt x="217785" y="1138730"/>
                  </a:cubicBezTo>
                  <a:cubicBezTo>
                    <a:pt x="293347" y="1167998"/>
                    <a:pt x="582703" y="1131405"/>
                    <a:pt x="420607" y="1191896"/>
                  </a:cubicBezTo>
                  <a:cubicBezTo>
                    <a:pt x="804727" y="1289152"/>
                    <a:pt x="805633" y="1154554"/>
                    <a:pt x="784252" y="1246888"/>
                  </a:cubicBezTo>
                  <a:cubicBezTo>
                    <a:pt x="1942179" y="1234327"/>
                    <a:pt x="2107047" y="856995"/>
                    <a:pt x="2546713" y="930459"/>
                  </a:cubicBezTo>
                  <a:close/>
                </a:path>
              </a:pathLst>
            </a:custGeom>
            <a:gradFill flip="none" rotWithShape="1">
              <a:gsLst>
                <a:gs pos="50000">
                  <a:schemeClr val="bg1">
                    <a:alpha val="0"/>
                  </a:schemeClr>
                </a:gs>
                <a:gs pos="0">
                  <a:schemeClr val="bg1">
                    <a:alpha val="20000"/>
                  </a:schemeClr>
                </a:gs>
              </a:gsLst>
              <a:lin ang="16200000" scaled="0"/>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1" name="椭圆 39"/>
            <p:cNvSpPr/>
            <p:nvPr/>
          </p:nvSpPr>
          <p:spPr>
            <a:xfrm>
              <a:off x="3259852" y="822361"/>
              <a:ext cx="72000" cy="72000"/>
            </a:xfrm>
            <a:prstGeom prst="ellipse">
              <a:avLst/>
            </a:prstGeom>
            <a:gradFill>
              <a:gsLst>
                <a:gs pos="40000">
                  <a:schemeClr val="bg1">
                    <a:alpha val="0"/>
                  </a:schemeClr>
                </a:gs>
                <a:gs pos="100000">
                  <a:schemeClr val="bg1">
                    <a:alpha val="40000"/>
                  </a:schemeClr>
                </a:gs>
              </a:gsLst>
              <a:lin ang="0" scaled="1"/>
            </a:gradFill>
            <a:ln w="3175">
              <a:gradFill flip="none" rotWithShape="1">
                <a:gsLst>
                  <a:gs pos="0">
                    <a:schemeClr val="bg1">
                      <a:alpha val="50000"/>
                    </a:schemeClr>
                  </a:gs>
                  <a:gs pos="100000">
                    <a:schemeClr val="bg1">
                      <a:alpha val="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椭圆 40"/>
            <p:cNvSpPr/>
            <p:nvPr/>
          </p:nvSpPr>
          <p:spPr>
            <a:xfrm>
              <a:off x="3259852" y="822361"/>
              <a:ext cx="72000" cy="72000"/>
            </a:xfrm>
            <a:prstGeom prst="ellipse">
              <a:avLst/>
            </a:prstGeom>
            <a:gradFill>
              <a:gsLst>
                <a:gs pos="22000">
                  <a:schemeClr val="bg1">
                    <a:alpha val="0"/>
                  </a:schemeClr>
                </a:gs>
                <a:gs pos="0">
                  <a:schemeClr val="bg1">
                    <a:alpha val="25000"/>
                  </a:schemeClr>
                </a:gs>
              </a:gsLst>
              <a:lin ang="0" scaled="1"/>
            </a:gradFill>
            <a:ln w="3175">
              <a:gradFill flip="none" rotWithShape="1">
                <a:gsLst>
                  <a:gs pos="0">
                    <a:schemeClr val="bg1">
                      <a:alpha val="50000"/>
                    </a:schemeClr>
                  </a:gs>
                  <a:gs pos="100000">
                    <a:schemeClr val="bg1">
                      <a:alpha val="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43"/>
            <p:cNvSpPr/>
            <p:nvPr/>
          </p:nvSpPr>
          <p:spPr>
            <a:xfrm>
              <a:off x="3381772" y="984921"/>
              <a:ext cx="72000" cy="72000"/>
            </a:xfrm>
            <a:prstGeom prst="ellipse">
              <a:avLst/>
            </a:prstGeom>
            <a:gradFill>
              <a:gsLst>
                <a:gs pos="40000">
                  <a:schemeClr val="bg1">
                    <a:alpha val="0"/>
                  </a:schemeClr>
                </a:gs>
                <a:gs pos="100000">
                  <a:schemeClr val="bg1">
                    <a:alpha val="40000"/>
                  </a:schemeClr>
                </a:gs>
              </a:gsLst>
              <a:lin ang="0" scaled="1"/>
            </a:gradFill>
            <a:ln w="3175">
              <a:gradFill flip="none" rotWithShape="1">
                <a:gsLst>
                  <a:gs pos="0">
                    <a:schemeClr val="bg1">
                      <a:alpha val="50000"/>
                    </a:schemeClr>
                  </a:gs>
                  <a:gs pos="100000">
                    <a:schemeClr val="bg1">
                      <a:alpha val="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椭圆 44"/>
            <p:cNvSpPr/>
            <p:nvPr/>
          </p:nvSpPr>
          <p:spPr>
            <a:xfrm>
              <a:off x="3381772" y="984921"/>
              <a:ext cx="72000" cy="72000"/>
            </a:xfrm>
            <a:prstGeom prst="ellipse">
              <a:avLst/>
            </a:prstGeom>
            <a:gradFill>
              <a:gsLst>
                <a:gs pos="22000">
                  <a:schemeClr val="bg1">
                    <a:alpha val="0"/>
                  </a:schemeClr>
                </a:gs>
                <a:gs pos="0">
                  <a:schemeClr val="bg1">
                    <a:alpha val="25000"/>
                  </a:schemeClr>
                </a:gs>
              </a:gsLst>
              <a:lin ang="0" scaled="1"/>
            </a:gradFill>
            <a:ln w="3175">
              <a:gradFill flip="none" rotWithShape="1">
                <a:gsLst>
                  <a:gs pos="0">
                    <a:schemeClr val="bg1">
                      <a:alpha val="50000"/>
                    </a:schemeClr>
                  </a:gs>
                  <a:gs pos="100000">
                    <a:schemeClr val="bg1">
                      <a:alpha val="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46"/>
            <p:cNvSpPr/>
            <p:nvPr/>
          </p:nvSpPr>
          <p:spPr>
            <a:xfrm>
              <a:off x="3117612" y="1005241"/>
              <a:ext cx="72000" cy="72000"/>
            </a:xfrm>
            <a:prstGeom prst="ellipse">
              <a:avLst/>
            </a:prstGeom>
            <a:gradFill>
              <a:gsLst>
                <a:gs pos="40000">
                  <a:schemeClr val="bg1">
                    <a:alpha val="0"/>
                  </a:schemeClr>
                </a:gs>
                <a:gs pos="100000">
                  <a:schemeClr val="bg1">
                    <a:alpha val="40000"/>
                  </a:schemeClr>
                </a:gs>
              </a:gsLst>
              <a:lin ang="0" scaled="1"/>
            </a:gradFill>
            <a:ln w="3175">
              <a:gradFill flip="none" rotWithShape="1">
                <a:gsLst>
                  <a:gs pos="0">
                    <a:schemeClr val="bg1">
                      <a:alpha val="50000"/>
                    </a:schemeClr>
                  </a:gs>
                  <a:gs pos="100000">
                    <a:schemeClr val="bg1">
                      <a:alpha val="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47"/>
            <p:cNvSpPr/>
            <p:nvPr/>
          </p:nvSpPr>
          <p:spPr>
            <a:xfrm>
              <a:off x="3117612" y="1005241"/>
              <a:ext cx="72000" cy="72000"/>
            </a:xfrm>
            <a:prstGeom prst="ellipse">
              <a:avLst/>
            </a:prstGeom>
            <a:gradFill>
              <a:gsLst>
                <a:gs pos="22000">
                  <a:schemeClr val="bg1">
                    <a:alpha val="0"/>
                  </a:schemeClr>
                </a:gs>
                <a:gs pos="0">
                  <a:schemeClr val="bg1">
                    <a:alpha val="25000"/>
                  </a:schemeClr>
                </a:gs>
              </a:gsLst>
              <a:lin ang="0" scaled="1"/>
            </a:gradFill>
            <a:ln w="3175">
              <a:gradFill flip="none" rotWithShape="1">
                <a:gsLst>
                  <a:gs pos="0">
                    <a:schemeClr val="bg1">
                      <a:alpha val="50000"/>
                    </a:schemeClr>
                  </a:gs>
                  <a:gs pos="100000">
                    <a:schemeClr val="bg1">
                      <a:alpha val="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48"/>
            <p:cNvSpPr/>
            <p:nvPr/>
          </p:nvSpPr>
          <p:spPr>
            <a:xfrm>
              <a:off x="3323585" y="790181"/>
              <a:ext cx="4510" cy="108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49"/>
            <p:cNvSpPr/>
            <p:nvPr/>
          </p:nvSpPr>
          <p:spPr>
            <a:xfrm rot="2700000">
              <a:off x="3323585" y="790181"/>
              <a:ext cx="4510" cy="108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50"/>
            <p:cNvSpPr/>
            <p:nvPr/>
          </p:nvSpPr>
          <p:spPr>
            <a:xfrm rot="5400000">
              <a:off x="3323585" y="790181"/>
              <a:ext cx="4510" cy="108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51"/>
            <p:cNvSpPr/>
            <p:nvPr/>
          </p:nvSpPr>
          <p:spPr>
            <a:xfrm rot="8100000">
              <a:off x="3323585" y="790181"/>
              <a:ext cx="4510" cy="108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54"/>
            <p:cNvSpPr/>
            <p:nvPr/>
          </p:nvSpPr>
          <p:spPr>
            <a:xfrm>
              <a:off x="3435877" y="955916"/>
              <a:ext cx="3007" cy="72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55"/>
            <p:cNvSpPr/>
            <p:nvPr/>
          </p:nvSpPr>
          <p:spPr>
            <a:xfrm rot="2700000">
              <a:off x="3435877" y="955916"/>
              <a:ext cx="3007" cy="72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56"/>
            <p:cNvSpPr/>
            <p:nvPr/>
          </p:nvSpPr>
          <p:spPr>
            <a:xfrm rot="5400000">
              <a:off x="3435877" y="955916"/>
              <a:ext cx="3007" cy="72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椭圆 57"/>
            <p:cNvSpPr/>
            <p:nvPr/>
          </p:nvSpPr>
          <p:spPr>
            <a:xfrm rot="8100000">
              <a:off x="3435877" y="955916"/>
              <a:ext cx="3007" cy="72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椭圆 59"/>
            <p:cNvSpPr/>
            <p:nvPr/>
          </p:nvSpPr>
          <p:spPr>
            <a:xfrm>
              <a:off x="3178760" y="969241"/>
              <a:ext cx="6013" cy="144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sp>
          <p:nvSpPr>
            <p:cNvPr id="46" name="椭圆 60"/>
            <p:cNvSpPr/>
            <p:nvPr/>
          </p:nvSpPr>
          <p:spPr>
            <a:xfrm rot="2700000">
              <a:off x="3178760" y="969241"/>
              <a:ext cx="6013" cy="144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sp>
          <p:nvSpPr>
            <p:cNvPr id="47" name="椭圆 61"/>
            <p:cNvSpPr/>
            <p:nvPr/>
          </p:nvSpPr>
          <p:spPr>
            <a:xfrm rot="5400000">
              <a:off x="3178760" y="969241"/>
              <a:ext cx="6013" cy="144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sp>
          <p:nvSpPr>
            <p:cNvPr id="48" name="椭圆 62"/>
            <p:cNvSpPr/>
            <p:nvPr/>
          </p:nvSpPr>
          <p:spPr>
            <a:xfrm rot="8100000">
              <a:off x="3178760" y="969241"/>
              <a:ext cx="6013" cy="144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sp>
          <p:nvSpPr>
            <p:cNvPr id="49" name="椭圆 65"/>
            <p:cNvSpPr>
              <a:spLocks noChangeAspect="1"/>
            </p:cNvSpPr>
            <p:nvPr/>
          </p:nvSpPr>
          <p:spPr>
            <a:xfrm rot="2700000">
              <a:off x="3273100" y="782618"/>
              <a:ext cx="108000" cy="108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sp>
          <p:nvSpPr>
            <p:cNvPr id="50" name="椭圆 68"/>
            <p:cNvSpPr>
              <a:spLocks noChangeAspect="1"/>
            </p:cNvSpPr>
            <p:nvPr/>
          </p:nvSpPr>
          <p:spPr>
            <a:xfrm rot="2700000">
              <a:off x="3391709" y="925345"/>
              <a:ext cx="108000" cy="108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sp>
          <p:nvSpPr>
            <p:cNvPr id="51" name="椭圆 69"/>
            <p:cNvSpPr>
              <a:spLocks noChangeAspect="1"/>
            </p:cNvSpPr>
            <p:nvPr/>
          </p:nvSpPr>
          <p:spPr>
            <a:xfrm rot="2700000">
              <a:off x="3123444" y="993299"/>
              <a:ext cx="108000" cy="108000"/>
            </a:xfrm>
            <a:prstGeom prst="ellipse">
              <a:avLst/>
            </a:prstGeom>
            <a:gradFill flip="none" rotWithShape="1">
              <a:gsLst>
                <a:gs pos="0">
                  <a:schemeClr val="bg1">
                    <a:alpha val="50000"/>
                  </a:schemeClr>
                </a:gs>
                <a:gs pos="100000">
                  <a:schemeClr val="bg1">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grpSp>
      <p:sp>
        <p:nvSpPr>
          <p:cNvPr id="4" name="Rectangle 3"/>
          <p:cNvSpPr/>
          <p:nvPr/>
        </p:nvSpPr>
        <p:spPr>
          <a:xfrm>
            <a:off x="174172" y="3894200"/>
            <a:ext cx="3585027" cy="914400"/>
          </a:xfrm>
          <a:prstGeom prst="rect">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TextBox 8"/>
          <p:cNvSpPr txBox="1"/>
          <p:nvPr/>
        </p:nvSpPr>
        <p:spPr>
          <a:xfrm>
            <a:off x="922165" y="3863037"/>
            <a:ext cx="2089033" cy="923330"/>
          </a:xfrm>
          <a:prstGeom prst="rect">
            <a:avLst/>
          </a:prstGeom>
          <a:noFill/>
        </p:spPr>
        <p:txBody>
          <a:bodyPr wrap="none" rtlCol="0">
            <a:spAutoFit/>
          </a:bodyPr>
          <a:lstStyle/>
          <a:p>
            <a:r>
              <a:rPr lang="en-US" sz="5400" smtClean="0">
                <a:solidFill>
                  <a:schemeClr val="bg2"/>
                </a:solidFill>
              </a:rPr>
              <a:t>12 : 00</a:t>
            </a:r>
            <a:endParaRPr lang="en-GB" sz="5400">
              <a:solidFill>
                <a:schemeClr val="bg2"/>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trips(downLeft)">
                                      <p:cBhvr>
                                        <p:cTn id="7" dur="500"/>
                                        <p:tgtEl>
                                          <p:spTgt spid="7"/>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6" presetClass="entr" presetSubtype="21"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childTnLst>
                          </p:cTn>
                        </p:par>
                        <p:par>
                          <p:cTn id="18" fill="hold">
                            <p:stCondLst>
                              <p:cond delay="2000"/>
                            </p:stCondLst>
                            <p:childTnLst>
                              <p:par>
                                <p:cTn id="19" presetID="22" presetClass="entr" presetSubtype="4" fill="hold" grpId="0"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500"/>
                                        <p:tgtEl>
                                          <p:spTgt spid="4"/>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4" grpId="0" animBg="1"/>
      <p:bldP spid="9"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Social Media Infographic</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4" name="TextBox 3"/>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 name="Straight Connector 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8" name="Group 17"/>
          <p:cNvGrpSpPr/>
          <p:nvPr/>
        </p:nvGrpSpPr>
        <p:grpSpPr>
          <a:xfrm>
            <a:off x="1209358" y="1688394"/>
            <a:ext cx="1781907" cy="2239107"/>
            <a:chOff x="1676795" y="1900014"/>
            <a:chExt cx="1781907" cy="2239107"/>
          </a:xfrm>
        </p:grpSpPr>
        <p:sp>
          <p:nvSpPr>
            <p:cNvPr id="14" name="Oval 13"/>
            <p:cNvSpPr/>
            <p:nvPr/>
          </p:nvSpPr>
          <p:spPr>
            <a:xfrm>
              <a:off x="1676795" y="1900014"/>
              <a:ext cx="1781907" cy="1781907"/>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Oval 14"/>
            <p:cNvSpPr/>
            <p:nvPr/>
          </p:nvSpPr>
          <p:spPr>
            <a:xfrm>
              <a:off x="2110548" y="3224721"/>
              <a:ext cx="914400" cy="914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Freeform 11"/>
            <p:cNvSpPr/>
            <p:nvPr/>
          </p:nvSpPr>
          <p:spPr bwMode="auto">
            <a:xfrm>
              <a:off x="2457065" y="3483019"/>
              <a:ext cx="221366" cy="397804"/>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2"/>
            </a:solidFill>
            <a:ln>
              <a:noFill/>
            </a:ln>
          </p:spPr>
          <p:txBody>
            <a:bodyPr vert="horz" wrap="square" lIns="91440" tIns="45720" rIns="91440" bIns="45720" numCol="1" anchor="t" anchorCtr="0" compatLnSpc="1"/>
            <a:lstStyle/>
            <a:p>
              <a:endParaRPr lang="en-US" dirty="0"/>
            </a:p>
          </p:txBody>
        </p:sp>
        <p:sp>
          <p:nvSpPr>
            <p:cNvPr id="17" name="TextBox 16"/>
            <p:cNvSpPr txBox="1"/>
            <p:nvPr/>
          </p:nvSpPr>
          <p:spPr>
            <a:xfrm>
              <a:off x="1975278" y="2208425"/>
              <a:ext cx="1184940" cy="707886"/>
            </a:xfrm>
            <a:prstGeom prst="rect">
              <a:avLst/>
            </a:prstGeom>
            <a:noFill/>
          </p:spPr>
          <p:txBody>
            <a:bodyPr wrap="none" rtlCol="0">
              <a:spAutoFit/>
            </a:bodyPr>
            <a:lstStyle/>
            <a:p>
              <a:r>
                <a:rPr lang="en-US" sz="4000" smtClean="0">
                  <a:solidFill>
                    <a:schemeClr val="accent1"/>
                  </a:solidFill>
                  <a:latin typeface="+mj-lt"/>
                </a:rPr>
                <a:t>90%</a:t>
              </a:r>
              <a:endParaRPr lang="en-GB" sz="4000">
                <a:solidFill>
                  <a:schemeClr val="accent1"/>
                </a:solidFill>
                <a:latin typeface="+mj-lt"/>
              </a:endParaRPr>
            </a:p>
          </p:txBody>
        </p:sp>
      </p:grpSp>
      <p:grpSp>
        <p:nvGrpSpPr>
          <p:cNvPr id="6" name="Group 5"/>
          <p:cNvGrpSpPr/>
          <p:nvPr/>
        </p:nvGrpSpPr>
        <p:grpSpPr>
          <a:xfrm>
            <a:off x="3872946" y="1688394"/>
            <a:ext cx="1781907" cy="2239107"/>
            <a:chOff x="3872946" y="1688394"/>
            <a:chExt cx="1781907" cy="2239107"/>
          </a:xfrm>
        </p:grpSpPr>
        <p:grpSp>
          <p:nvGrpSpPr>
            <p:cNvPr id="19" name="Group 18"/>
            <p:cNvGrpSpPr/>
            <p:nvPr/>
          </p:nvGrpSpPr>
          <p:grpSpPr>
            <a:xfrm>
              <a:off x="3872946" y="1688394"/>
              <a:ext cx="1781907" cy="2239107"/>
              <a:chOff x="1676795" y="1900014"/>
              <a:chExt cx="1781907" cy="2239107"/>
            </a:xfrm>
          </p:grpSpPr>
          <p:sp>
            <p:nvSpPr>
              <p:cNvPr id="20" name="Oval 19"/>
              <p:cNvSpPr/>
              <p:nvPr/>
            </p:nvSpPr>
            <p:spPr>
              <a:xfrm>
                <a:off x="1676795" y="1900014"/>
                <a:ext cx="1781907" cy="1781907"/>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Oval 20"/>
              <p:cNvSpPr/>
              <p:nvPr/>
            </p:nvSpPr>
            <p:spPr>
              <a:xfrm>
                <a:off x="2110548" y="3224721"/>
                <a:ext cx="914400" cy="914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TextBox 22"/>
              <p:cNvSpPr txBox="1"/>
              <p:nvPr/>
            </p:nvSpPr>
            <p:spPr>
              <a:xfrm>
                <a:off x="1975278" y="2208425"/>
                <a:ext cx="1184940" cy="707886"/>
              </a:xfrm>
              <a:prstGeom prst="rect">
                <a:avLst/>
              </a:prstGeom>
              <a:noFill/>
            </p:spPr>
            <p:txBody>
              <a:bodyPr wrap="none" rtlCol="0">
                <a:spAutoFit/>
              </a:bodyPr>
              <a:lstStyle/>
              <a:p>
                <a:r>
                  <a:rPr lang="en-US" sz="4000" smtClean="0">
                    <a:solidFill>
                      <a:schemeClr val="accent2"/>
                    </a:solidFill>
                    <a:latin typeface="+mj-lt"/>
                  </a:rPr>
                  <a:t>42%</a:t>
                </a:r>
                <a:endParaRPr lang="en-GB" sz="4000">
                  <a:solidFill>
                    <a:schemeClr val="accent2"/>
                  </a:solidFill>
                  <a:latin typeface="+mj-lt"/>
                </a:endParaRPr>
              </a:p>
            </p:txBody>
          </p:sp>
        </p:grpSp>
        <p:sp>
          <p:nvSpPr>
            <p:cNvPr id="39" name="AutoShape 14"/>
            <p:cNvSpPr/>
            <p:nvPr/>
          </p:nvSpPr>
          <p:spPr bwMode="auto">
            <a:xfrm>
              <a:off x="4576946" y="3299844"/>
              <a:ext cx="373905" cy="340913"/>
            </a:xfrm>
            <a:custGeom>
              <a:avLst/>
              <a:gdLst>
                <a:gd name="T0" fmla="*/ 2147483646 w 21590"/>
                <a:gd name="T1" fmla="*/ 303068522 h 16690"/>
                <a:gd name="T2" fmla="*/ 2147483646 w 21590"/>
                <a:gd name="T3" fmla="*/ 614467900 h 16690"/>
                <a:gd name="T4" fmla="*/ 0 w 21590"/>
                <a:gd name="T5" fmla="*/ 2147483646 h 16690"/>
                <a:gd name="T6" fmla="*/ 782832664 w 21590"/>
                <a:gd name="T7" fmla="*/ 1946161268 h 16690"/>
                <a:gd name="T8" fmla="*/ 286036553 w 21590"/>
                <a:gd name="T9" fmla="*/ 1513714635 h 16690"/>
                <a:gd name="T10" fmla="*/ 511874951 w 21590"/>
                <a:gd name="T11" fmla="*/ 1496463517 h 16690"/>
                <a:gd name="T12" fmla="*/ 90358306 w 21590"/>
                <a:gd name="T13" fmla="*/ 891067454 h 16690"/>
                <a:gd name="T14" fmla="*/ 316196704 w 21590"/>
                <a:gd name="T15" fmla="*/ 942966873 h 16690"/>
                <a:gd name="T16" fmla="*/ 150558932 w 21590"/>
                <a:gd name="T17" fmla="*/ 112721961 h 16690"/>
                <a:gd name="T18" fmla="*/ 1279628774 w 21590"/>
                <a:gd name="T19" fmla="*/ 770017444 h 16690"/>
                <a:gd name="T20" fmla="*/ 2147483646 w 21590"/>
                <a:gd name="T21" fmla="*/ 199269682 h 16690"/>
                <a:gd name="T22" fmla="*/ 2147483646 w 21590"/>
                <a:gd name="T23" fmla="*/ 60822541 h 16690"/>
                <a:gd name="T24" fmla="*/ 2147483646 w 21590"/>
                <a:gd name="T25" fmla="*/ 389470283 h 16690"/>
                <a:gd name="T26" fmla="*/ 2147483646 w 21590"/>
                <a:gd name="T27" fmla="*/ 303068522 h 16690"/>
                <a:gd name="T28" fmla="*/ 2147483646 w 21590"/>
                <a:gd name="T29" fmla="*/ 303068522 h 166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590" h="16690">
                  <a:moveTo>
                    <a:pt x="21590" y="2038"/>
                  </a:moveTo>
                  <a:cubicBezTo>
                    <a:pt x="21486" y="2795"/>
                    <a:pt x="20307" y="3555"/>
                    <a:pt x="19593" y="4132"/>
                  </a:cubicBezTo>
                  <a:cubicBezTo>
                    <a:pt x="20298" y="13815"/>
                    <a:pt x="8559" y="19854"/>
                    <a:pt x="0" y="14947"/>
                  </a:cubicBezTo>
                  <a:cubicBezTo>
                    <a:pt x="2400" y="14964"/>
                    <a:pt x="5061" y="14350"/>
                    <a:pt x="6489" y="13087"/>
                  </a:cubicBezTo>
                  <a:cubicBezTo>
                    <a:pt x="4412" y="12774"/>
                    <a:pt x="2942" y="11896"/>
                    <a:pt x="2371" y="10179"/>
                  </a:cubicBezTo>
                  <a:cubicBezTo>
                    <a:pt x="2979" y="10126"/>
                    <a:pt x="3833" y="10301"/>
                    <a:pt x="4243" y="10063"/>
                  </a:cubicBezTo>
                  <a:cubicBezTo>
                    <a:pt x="2343" y="9391"/>
                    <a:pt x="841" y="8348"/>
                    <a:pt x="749" y="5992"/>
                  </a:cubicBezTo>
                  <a:cubicBezTo>
                    <a:pt x="1425" y="6059"/>
                    <a:pt x="1777" y="6430"/>
                    <a:pt x="2621" y="6341"/>
                  </a:cubicBezTo>
                  <a:cubicBezTo>
                    <a:pt x="1392" y="5607"/>
                    <a:pt x="-10" y="2816"/>
                    <a:pt x="1248" y="758"/>
                  </a:cubicBezTo>
                  <a:cubicBezTo>
                    <a:pt x="3477" y="3062"/>
                    <a:pt x="6259" y="4849"/>
                    <a:pt x="10607" y="5178"/>
                  </a:cubicBezTo>
                  <a:cubicBezTo>
                    <a:pt x="9529" y="903"/>
                    <a:pt x="15610" y="-1746"/>
                    <a:pt x="18345" y="1340"/>
                  </a:cubicBezTo>
                  <a:cubicBezTo>
                    <a:pt x="19408" y="1129"/>
                    <a:pt x="20305" y="763"/>
                    <a:pt x="21215" y="409"/>
                  </a:cubicBezTo>
                  <a:cubicBezTo>
                    <a:pt x="20842" y="1380"/>
                    <a:pt x="20085" y="1993"/>
                    <a:pt x="19343" y="2619"/>
                  </a:cubicBezTo>
                  <a:cubicBezTo>
                    <a:pt x="20149" y="2479"/>
                    <a:pt x="21001" y="2381"/>
                    <a:pt x="21590" y="2038"/>
                  </a:cubicBezTo>
                  <a:close/>
                  <a:moveTo>
                    <a:pt x="21590" y="2038"/>
                  </a:moveTo>
                </a:path>
              </a:pathLst>
            </a:custGeom>
            <a:solidFill>
              <a:schemeClr val="bg2"/>
            </a:solidFill>
            <a:ln>
              <a:noFill/>
            </a:ln>
          </p:spPr>
          <p:txBody>
            <a:bodyPr lIns="0" tIns="0" rIns="0" bIns="0"/>
            <a:lstStyle/>
            <a:p>
              <a:endParaRPr lang="en-GB"/>
            </a:p>
          </p:txBody>
        </p:sp>
      </p:grpSp>
      <p:grpSp>
        <p:nvGrpSpPr>
          <p:cNvPr id="7" name="Group 6"/>
          <p:cNvGrpSpPr/>
          <p:nvPr/>
        </p:nvGrpSpPr>
        <p:grpSpPr>
          <a:xfrm>
            <a:off x="6536533" y="1688394"/>
            <a:ext cx="1781907" cy="2239107"/>
            <a:chOff x="6536533" y="1688394"/>
            <a:chExt cx="1781907" cy="2239107"/>
          </a:xfrm>
        </p:grpSpPr>
        <p:grpSp>
          <p:nvGrpSpPr>
            <p:cNvPr id="24" name="Group 23"/>
            <p:cNvGrpSpPr/>
            <p:nvPr/>
          </p:nvGrpSpPr>
          <p:grpSpPr>
            <a:xfrm>
              <a:off x="6536533" y="1688394"/>
              <a:ext cx="1781907" cy="2239107"/>
              <a:chOff x="1676795" y="1900014"/>
              <a:chExt cx="1781907" cy="2239107"/>
            </a:xfrm>
          </p:grpSpPr>
          <p:sp>
            <p:nvSpPr>
              <p:cNvPr id="25" name="Oval 24"/>
              <p:cNvSpPr/>
              <p:nvPr/>
            </p:nvSpPr>
            <p:spPr>
              <a:xfrm>
                <a:off x="1676795" y="1900014"/>
                <a:ext cx="1781907" cy="1781907"/>
              </a:xfrm>
              <a:prstGeom prst="ellipse">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Oval 25"/>
              <p:cNvSpPr/>
              <p:nvPr/>
            </p:nvSpPr>
            <p:spPr>
              <a:xfrm>
                <a:off x="2110548" y="3224721"/>
                <a:ext cx="914400" cy="914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TextBox 27"/>
              <p:cNvSpPr txBox="1"/>
              <p:nvPr/>
            </p:nvSpPr>
            <p:spPr>
              <a:xfrm>
                <a:off x="1975278" y="2212657"/>
                <a:ext cx="1184940" cy="707886"/>
              </a:xfrm>
              <a:prstGeom prst="rect">
                <a:avLst/>
              </a:prstGeom>
              <a:noFill/>
            </p:spPr>
            <p:txBody>
              <a:bodyPr wrap="none" rtlCol="0">
                <a:spAutoFit/>
              </a:bodyPr>
              <a:lstStyle/>
              <a:p>
                <a:r>
                  <a:rPr lang="en-US" sz="4000" smtClean="0">
                    <a:solidFill>
                      <a:schemeClr val="accent4"/>
                    </a:solidFill>
                    <a:latin typeface="+mj-lt"/>
                  </a:rPr>
                  <a:t>11%</a:t>
                </a:r>
                <a:endParaRPr lang="en-GB" sz="4000">
                  <a:solidFill>
                    <a:schemeClr val="accent4"/>
                  </a:solidFill>
                  <a:latin typeface="+mj-lt"/>
                </a:endParaRPr>
              </a:p>
            </p:txBody>
          </p:sp>
        </p:grpSp>
        <p:sp>
          <p:nvSpPr>
            <p:cNvPr id="40" name="AutoShape 13"/>
            <p:cNvSpPr/>
            <p:nvPr/>
          </p:nvSpPr>
          <p:spPr bwMode="auto">
            <a:xfrm>
              <a:off x="7280037" y="3288061"/>
              <a:ext cx="294897" cy="381142"/>
            </a:xfrm>
            <a:custGeom>
              <a:avLst/>
              <a:gdLst>
                <a:gd name="T0" fmla="*/ 536544193 w 21545"/>
                <a:gd name="T1" fmla="*/ 1809212526 h 21515"/>
                <a:gd name="T2" fmla="*/ 494557843 w 21545"/>
                <a:gd name="T3" fmla="*/ 2087334032 h 21515"/>
                <a:gd name="T4" fmla="*/ 447328334 w 21545"/>
                <a:gd name="T5" fmla="*/ 2147483646 h 21515"/>
                <a:gd name="T6" fmla="*/ 312790812 w 21545"/>
                <a:gd name="T7" fmla="*/ 2147483646 h 21515"/>
                <a:gd name="T8" fmla="*/ 284619960 w 21545"/>
                <a:gd name="T9" fmla="*/ 2147483646 h 21515"/>
                <a:gd name="T10" fmla="*/ 273483974 w 21545"/>
                <a:gd name="T11" fmla="*/ 2147483646 h 21515"/>
                <a:gd name="T12" fmla="*/ 260976991 w 21545"/>
                <a:gd name="T13" fmla="*/ 2147483646 h 21515"/>
                <a:gd name="T14" fmla="*/ 299689027 w 21545"/>
                <a:gd name="T15" fmla="*/ 2000438612 h 21515"/>
                <a:gd name="T16" fmla="*/ 394144999 w 21545"/>
                <a:gd name="T17" fmla="*/ 1331084764 h 21515"/>
                <a:gd name="T18" fmla="*/ 400100348 w 21545"/>
                <a:gd name="T19" fmla="*/ 1282667061 h 21515"/>
                <a:gd name="T20" fmla="*/ 371871543 w 21545"/>
                <a:gd name="T21" fmla="*/ 1098026760 h 21515"/>
                <a:gd name="T22" fmla="*/ 381102730 w 21545"/>
                <a:gd name="T23" fmla="*/ 887045795 h 21515"/>
                <a:gd name="T24" fmla="*/ 505693789 w 21545"/>
                <a:gd name="T25" fmla="*/ 633070619 h 21515"/>
                <a:gd name="T26" fmla="*/ 619864179 w 21545"/>
                <a:gd name="T27" fmla="*/ 647402006 h 21515"/>
                <a:gd name="T28" fmla="*/ 676979112 w 21545"/>
                <a:gd name="T29" fmla="*/ 782589932 h 21515"/>
                <a:gd name="T30" fmla="*/ 671678000 w 21545"/>
                <a:gd name="T31" fmla="*/ 988144878 h 21515"/>
                <a:gd name="T32" fmla="*/ 610036708 w 21545"/>
                <a:gd name="T33" fmla="*/ 1347613164 h 21515"/>
                <a:gd name="T34" fmla="*/ 597531247 w 21545"/>
                <a:gd name="T35" fmla="*/ 1544390415 h 21515"/>
                <a:gd name="T36" fmla="*/ 653334619 w 21545"/>
                <a:gd name="T37" fmla="*/ 1682804821 h 21515"/>
                <a:gd name="T38" fmla="*/ 760239621 w 21545"/>
                <a:gd name="T39" fmla="*/ 1732257195 h 21515"/>
                <a:gd name="T40" fmla="*/ 934799218 w 21545"/>
                <a:gd name="T41" fmla="*/ 1561950859 h 21515"/>
                <a:gd name="T42" fmla="*/ 1044978534 w 21545"/>
                <a:gd name="T43" fmla="*/ 1052963259 h 21515"/>
                <a:gd name="T44" fmla="*/ 1049564369 w 21545"/>
                <a:gd name="T45" fmla="*/ 834236692 h 21515"/>
                <a:gd name="T46" fmla="*/ 975475570 w 21545"/>
                <a:gd name="T47" fmla="*/ 495688256 h 21515"/>
                <a:gd name="T48" fmla="*/ 810147120 w 21545"/>
                <a:gd name="T49" fmla="*/ 310013335 h 21515"/>
                <a:gd name="T50" fmla="*/ 563464522 w 21545"/>
                <a:gd name="T51" fmla="*/ 284707291 h 21515"/>
                <a:gd name="T52" fmla="*/ 240012011 w 21545"/>
                <a:gd name="T53" fmla="*/ 668188978 h 21515"/>
                <a:gd name="T54" fmla="*/ 184922353 w 21545"/>
                <a:gd name="T55" fmla="*/ 1038759595 h 21515"/>
                <a:gd name="T56" fmla="*/ 229470826 w 21545"/>
                <a:gd name="T57" fmla="*/ 1310167541 h 21515"/>
                <a:gd name="T58" fmla="*/ 259666953 w 21545"/>
                <a:gd name="T59" fmla="*/ 1374985922 h 21515"/>
                <a:gd name="T60" fmla="*/ 251805281 w 21545"/>
                <a:gd name="T61" fmla="*/ 1501393627 h 21515"/>
                <a:gd name="T62" fmla="*/ 211127445 w 21545"/>
                <a:gd name="T63" fmla="*/ 1612435275 h 21515"/>
                <a:gd name="T64" fmla="*/ 169141056 w 21545"/>
                <a:gd name="T65" fmla="*/ 1586094610 h 21515"/>
                <a:gd name="T66" fmla="*/ 9706996 w 21545"/>
                <a:gd name="T67" fmla="*/ 1180533357 h 21515"/>
                <a:gd name="T68" fmla="*/ 9706996 w 21545"/>
                <a:gd name="T69" fmla="*/ 828813250 h 21515"/>
                <a:gd name="T70" fmla="*/ 71407764 w 21545"/>
                <a:gd name="T71" fmla="*/ 548367058 h 21515"/>
                <a:gd name="T72" fmla="*/ 299092743 w 21545"/>
                <a:gd name="T73" fmla="*/ 161528642 h 21515"/>
                <a:gd name="T74" fmla="*/ 556197612 w 21545"/>
                <a:gd name="T75" fmla="*/ 15366057 h 21515"/>
                <a:gd name="T76" fmla="*/ 661852052 w 21545"/>
                <a:gd name="T77" fmla="*/ 1162343 h 21515"/>
                <a:gd name="T78" fmla="*/ 946590965 w 21545"/>
                <a:gd name="T79" fmla="*/ 88962082 h 21515"/>
                <a:gd name="T80" fmla="*/ 1142710303 w 21545"/>
                <a:gd name="T81" fmla="*/ 322022613 h 21515"/>
                <a:gd name="T82" fmla="*/ 1263491803 w 21545"/>
                <a:gd name="T83" fmla="*/ 681488322 h 21515"/>
                <a:gd name="T84" fmla="*/ 1283145221 w 21545"/>
                <a:gd name="T85" fmla="*/ 929912333 h 21515"/>
                <a:gd name="T86" fmla="*/ 1269387676 w 21545"/>
                <a:gd name="T87" fmla="*/ 1186988842 h 21515"/>
                <a:gd name="T88" fmla="*/ 1016809205 w 21545"/>
                <a:gd name="T89" fmla="*/ 1888362344 h 21515"/>
                <a:gd name="T90" fmla="*/ 901328778 w 21545"/>
                <a:gd name="T91" fmla="*/ 1976292333 h 21515"/>
                <a:gd name="T92" fmla="*/ 753687987 w 21545"/>
                <a:gd name="T93" fmla="*/ 2007021870 h 21515"/>
                <a:gd name="T94" fmla="*/ 623140016 w 21545"/>
                <a:gd name="T95" fmla="*/ 1944400504 h 21515"/>
                <a:gd name="T96" fmla="*/ 536544193 w 21545"/>
                <a:gd name="T97" fmla="*/ 1809212526 h 21515"/>
                <a:gd name="T98" fmla="*/ 536544193 w 21545"/>
                <a:gd name="T99" fmla="*/ 1809212526 h 215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545" h="21515">
                  <a:moveTo>
                    <a:pt x="9009" y="14012"/>
                  </a:moveTo>
                  <a:cubicBezTo>
                    <a:pt x="8778" y="14713"/>
                    <a:pt x="8545" y="15448"/>
                    <a:pt x="8304" y="16166"/>
                  </a:cubicBezTo>
                  <a:cubicBezTo>
                    <a:pt x="8066" y="16874"/>
                    <a:pt x="7857" y="17593"/>
                    <a:pt x="7511" y="18243"/>
                  </a:cubicBezTo>
                  <a:cubicBezTo>
                    <a:pt x="6937" y="19321"/>
                    <a:pt x="6135" y="20315"/>
                    <a:pt x="5252" y="21206"/>
                  </a:cubicBezTo>
                  <a:cubicBezTo>
                    <a:pt x="5135" y="21325"/>
                    <a:pt x="4970" y="21542"/>
                    <a:pt x="4779" y="21512"/>
                  </a:cubicBezTo>
                  <a:cubicBezTo>
                    <a:pt x="4633" y="21489"/>
                    <a:pt x="4620" y="21380"/>
                    <a:pt x="4592" y="21223"/>
                  </a:cubicBezTo>
                  <a:cubicBezTo>
                    <a:pt x="4436" y="20366"/>
                    <a:pt x="4325" y="19376"/>
                    <a:pt x="4382" y="18413"/>
                  </a:cubicBezTo>
                  <a:cubicBezTo>
                    <a:pt x="4449" y="17316"/>
                    <a:pt x="4751" y="16405"/>
                    <a:pt x="5032" y="15493"/>
                  </a:cubicBezTo>
                  <a:cubicBezTo>
                    <a:pt x="5568" y="13758"/>
                    <a:pt x="6078" y="12056"/>
                    <a:pt x="6618" y="10309"/>
                  </a:cubicBezTo>
                  <a:cubicBezTo>
                    <a:pt x="6654" y="10193"/>
                    <a:pt x="6751" y="10001"/>
                    <a:pt x="6718" y="9934"/>
                  </a:cubicBezTo>
                  <a:cubicBezTo>
                    <a:pt x="6473" y="9449"/>
                    <a:pt x="6314" y="9013"/>
                    <a:pt x="6244" y="8504"/>
                  </a:cubicBezTo>
                  <a:cubicBezTo>
                    <a:pt x="6163" y="7919"/>
                    <a:pt x="6225" y="7373"/>
                    <a:pt x="6399" y="6870"/>
                  </a:cubicBezTo>
                  <a:cubicBezTo>
                    <a:pt x="6703" y="5980"/>
                    <a:pt x="7407" y="5191"/>
                    <a:pt x="8491" y="4903"/>
                  </a:cubicBezTo>
                  <a:cubicBezTo>
                    <a:pt x="9180" y="4721"/>
                    <a:pt x="9945" y="4803"/>
                    <a:pt x="10408" y="5014"/>
                  </a:cubicBezTo>
                  <a:cubicBezTo>
                    <a:pt x="10886" y="5231"/>
                    <a:pt x="11213" y="5575"/>
                    <a:pt x="11367" y="6061"/>
                  </a:cubicBezTo>
                  <a:cubicBezTo>
                    <a:pt x="11530" y="6579"/>
                    <a:pt x="11409" y="7198"/>
                    <a:pt x="11278" y="7653"/>
                  </a:cubicBezTo>
                  <a:cubicBezTo>
                    <a:pt x="10983" y="8677"/>
                    <a:pt x="10596" y="9447"/>
                    <a:pt x="10243" y="10437"/>
                  </a:cubicBezTo>
                  <a:cubicBezTo>
                    <a:pt x="10068" y="10927"/>
                    <a:pt x="9871" y="11431"/>
                    <a:pt x="10033" y="11961"/>
                  </a:cubicBezTo>
                  <a:cubicBezTo>
                    <a:pt x="10183" y="12446"/>
                    <a:pt x="10516" y="12781"/>
                    <a:pt x="10970" y="13033"/>
                  </a:cubicBezTo>
                  <a:cubicBezTo>
                    <a:pt x="11440" y="13293"/>
                    <a:pt x="11996" y="13437"/>
                    <a:pt x="12765" y="13416"/>
                  </a:cubicBezTo>
                  <a:cubicBezTo>
                    <a:pt x="14122" y="13380"/>
                    <a:pt x="15065" y="12719"/>
                    <a:pt x="15696" y="12097"/>
                  </a:cubicBezTo>
                  <a:cubicBezTo>
                    <a:pt x="16703" y="11101"/>
                    <a:pt x="17314" y="9755"/>
                    <a:pt x="17546" y="8155"/>
                  </a:cubicBezTo>
                  <a:cubicBezTo>
                    <a:pt x="17620" y="7639"/>
                    <a:pt x="17676" y="7046"/>
                    <a:pt x="17623" y="6461"/>
                  </a:cubicBezTo>
                  <a:cubicBezTo>
                    <a:pt x="17527" y="5381"/>
                    <a:pt x="17083" y="4513"/>
                    <a:pt x="16379" y="3839"/>
                  </a:cubicBezTo>
                  <a:cubicBezTo>
                    <a:pt x="15708" y="3198"/>
                    <a:pt x="14758" y="2688"/>
                    <a:pt x="13603" y="2401"/>
                  </a:cubicBezTo>
                  <a:cubicBezTo>
                    <a:pt x="12457" y="2116"/>
                    <a:pt x="10870" y="2021"/>
                    <a:pt x="9461" y="2205"/>
                  </a:cubicBezTo>
                  <a:cubicBezTo>
                    <a:pt x="6900" y="2539"/>
                    <a:pt x="5093" y="3646"/>
                    <a:pt x="4030" y="5175"/>
                  </a:cubicBezTo>
                  <a:cubicBezTo>
                    <a:pt x="3472" y="5977"/>
                    <a:pt x="3105" y="6898"/>
                    <a:pt x="3105" y="8045"/>
                  </a:cubicBezTo>
                  <a:cubicBezTo>
                    <a:pt x="3105" y="8928"/>
                    <a:pt x="3392" y="9614"/>
                    <a:pt x="3853" y="10147"/>
                  </a:cubicBezTo>
                  <a:cubicBezTo>
                    <a:pt x="4000" y="10317"/>
                    <a:pt x="4217" y="10456"/>
                    <a:pt x="4360" y="10649"/>
                  </a:cubicBezTo>
                  <a:cubicBezTo>
                    <a:pt x="4564" y="10923"/>
                    <a:pt x="4329" y="11332"/>
                    <a:pt x="4228" y="11628"/>
                  </a:cubicBezTo>
                  <a:cubicBezTo>
                    <a:pt x="4106" y="11986"/>
                    <a:pt x="4094" y="12480"/>
                    <a:pt x="3545" y="12488"/>
                  </a:cubicBezTo>
                  <a:cubicBezTo>
                    <a:pt x="3319" y="12492"/>
                    <a:pt x="3033" y="12365"/>
                    <a:pt x="2840" y="12284"/>
                  </a:cubicBezTo>
                  <a:cubicBezTo>
                    <a:pt x="1399" y="11677"/>
                    <a:pt x="523" y="10574"/>
                    <a:pt x="163" y="9143"/>
                  </a:cubicBezTo>
                  <a:cubicBezTo>
                    <a:pt x="-55" y="8274"/>
                    <a:pt x="-54" y="7259"/>
                    <a:pt x="163" y="6419"/>
                  </a:cubicBezTo>
                  <a:cubicBezTo>
                    <a:pt x="374" y="5606"/>
                    <a:pt x="766" y="4856"/>
                    <a:pt x="1199" y="4247"/>
                  </a:cubicBezTo>
                  <a:cubicBezTo>
                    <a:pt x="2099" y="2984"/>
                    <a:pt x="3417" y="1973"/>
                    <a:pt x="5022" y="1251"/>
                  </a:cubicBezTo>
                  <a:cubicBezTo>
                    <a:pt x="6255" y="696"/>
                    <a:pt x="7647" y="306"/>
                    <a:pt x="9339" y="119"/>
                  </a:cubicBezTo>
                  <a:cubicBezTo>
                    <a:pt x="9901" y="57"/>
                    <a:pt x="10482" y="31"/>
                    <a:pt x="11113" y="9"/>
                  </a:cubicBezTo>
                  <a:cubicBezTo>
                    <a:pt x="12956" y="-58"/>
                    <a:pt x="14632" y="260"/>
                    <a:pt x="15894" y="689"/>
                  </a:cubicBezTo>
                  <a:cubicBezTo>
                    <a:pt x="17226" y="1142"/>
                    <a:pt x="18288" y="1746"/>
                    <a:pt x="19187" y="2494"/>
                  </a:cubicBezTo>
                  <a:cubicBezTo>
                    <a:pt x="20113" y="3264"/>
                    <a:pt x="20787" y="4159"/>
                    <a:pt x="21215" y="5278"/>
                  </a:cubicBezTo>
                  <a:cubicBezTo>
                    <a:pt x="21437" y="5860"/>
                    <a:pt x="21545" y="6483"/>
                    <a:pt x="21545" y="7202"/>
                  </a:cubicBezTo>
                  <a:cubicBezTo>
                    <a:pt x="21545" y="7923"/>
                    <a:pt x="21453" y="8558"/>
                    <a:pt x="21314" y="9193"/>
                  </a:cubicBezTo>
                  <a:cubicBezTo>
                    <a:pt x="20790" y="11573"/>
                    <a:pt x="19303" y="13518"/>
                    <a:pt x="17073" y="14625"/>
                  </a:cubicBezTo>
                  <a:cubicBezTo>
                    <a:pt x="16532" y="14894"/>
                    <a:pt x="15877" y="15141"/>
                    <a:pt x="15134" y="15306"/>
                  </a:cubicBezTo>
                  <a:cubicBezTo>
                    <a:pt x="14397" y="15470"/>
                    <a:pt x="13556" y="15592"/>
                    <a:pt x="12655" y="15544"/>
                  </a:cubicBezTo>
                  <a:cubicBezTo>
                    <a:pt x="11780" y="15499"/>
                    <a:pt x="11065" y="15318"/>
                    <a:pt x="10463" y="15059"/>
                  </a:cubicBezTo>
                  <a:cubicBezTo>
                    <a:pt x="9866" y="14803"/>
                    <a:pt x="9365" y="14488"/>
                    <a:pt x="9009" y="14012"/>
                  </a:cubicBezTo>
                  <a:close/>
                  <a:moveTo>
                    <a:pt x="9009" y="14012"/>
                  </a:moveTo>
                </a:path>
              </a:pathLst>
            </a:custGeom>
            <a:solidFill>
              <a:schemeClr val="bg2"/>
            </a:solidFill>
            <a:ln>
              <a:noFill/>
            </a:ln>
          </p:spPr>
          <p:txBody>
            <a:bodyPr lIns="0" tIns="0" rIns="0" bIns="0"/>
            <a:lstStyle/>
            <a:p>
              <a:endParaRPr lang="en-GB"/>
            </a:p>
          </p:txBody>
        </p:sp>
      </p:grpSp>
      <p:grpSp>
        <p:nvGrpSpPr>
          <p:cNvPr id="8" name="Group 7"/>
          <p:cNvGrpSpPr/>
          <p:nvPr/>
        </p:nvGrpSpPr>
        <p:grpSpPr>
          <a:xfrm>
            <a:off x="9200732" y="1688394"/>
            <a:ext cx="1781907" cy="2239107"/>
            <a:chOff x="9200732" y="1688394"/>
            <a:chExt cx="1781907" cy="2239107"/>
          </a:xfrm>
        </p:grpSpPr>
        <p:grpSp>
          <p:nvGrpSpPr>
            <p:cNvPr id="29" name="Group 28"/>
            <p:cNvGrpSpPr/>
            <p:nvPr/>
          </p:nvGrpSpPr>
          <p:grpSpPr>
            <a:xfrm>
              <a:off x="9200732" y="1688394"/>
              <a:ext cx="1781907" cy="2239107"/>
              <a:chOff x="1676795" y="1900014"/>
              <a:chExt cx="1781907" cy="2239107"/>
            </a:xfrm>
          </p:grpSpPr>
          <p:sp>
            <p:nvSpPr>
              <p:cNvPr id="30" name="Oval 29"/>
              <p:cNvSpPr/>
              <p:nvPr/>
            </p:nvSpPr>
            <p:spPr>
              <a:xfrm>
                <a:off x="1676795" y="1900014"/>
                <a:ext cx="1781907" cy="1781907"/>
              </a:xfrm>
              <a:prstGeom prst="ellipse">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Oval 30"/>
              <p:cNvSpPr/>
              <p:nvPr/>
            </p:nvSpPr>
            <p:spPr>
              <a:xfrm>
                <a:off x="2110548" y="3224721"/>
                <a:ext cx="914400" cy="9144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 name="TextBox 32"/>
              <p:cNvSpPr txBox="1"/>
              <p:nvPr/>
            </p:nvSpPr>
            <p:spPr>
              <a:xfrm>
                <a:off x="1975278" y="2208425"/>
                <a:ext cx="1184940" cy="707886"/>
              </a:xfrm>
              <a:prstGeom prst="rect">
                <a:avLst/>
              </a:prstGeom>
              <a:noFill/>
            </p:spPr>
            <p:txBody>
              <a:bodyPr wrap="none" rtlCol="0">
                <a:spAutoFit/>
              </a:bodyPr>
              <a:lstStyle/>
              <a:p>
                <a:r>
                  <a:rPr lang="en-US" sz="4000" smtClean="0">
                    <a:solidFill>
                      <a:schemeClr val="accent5"/>
                    </a:solidFill>
                    <a:latin typeface="+mj-lt"/>
                  </a:rPr>
                  <a:t>75%</a:t>
                </a:r>
                <a:endParaRPr lang="en-GB" sz="4000">
                  <a:solidFill>
                    <a:schemeClr val="accent5"/>
                  </a:solidFill>
                  <a:latin typeface="+mj-lt"/>
                </a:endParaRPr>
              </a:p>
            </p:txBody>
          </p:sp>
        </p:grpSp>
        <p:sp>
          <p:nvSpPr>
            <p:cNvPr id="41" name="Freeform 33"/>
            <p:cNvSpPr>
              <a:spLocks noEditPoints="1"/>
            </p:cNvSpPr>
            <p:nvPr/>
          </p:nvSpPr>
          <p:spPr bwMode="auto">
            <a:xfrm>
              <a:off x="9887068" y="3306780"/>
              <a:ext cx="409233" cy="327040"/>
            </a:xfrm>
            <a:custGeom>
              <a:avLst/>
              <a:gdLst>
                <a:gd name="T0" fmla="*/ 200 w 400"/>
                <a:gd name="T1" fmla="*/ 120 h 320"/>
                <a:gd name="T2" fmla="*/ 140 w 400"/>
                <a:gd name="T3" fmla="*/ 180 h 320"/>
                <a:gd name="T4" fmla="*/ 200 w 400"/>
                <a:gd name="T5" fmla="*/ 240 h 320"/>
                <a:gd name="T6" fmla="*/ 260 w 400"/>
                <a:gd name="T7" fmla="*/ 180 h 320"/>
                <a:gd name="T8" fmla="*/ 200 w 400"/>
                <a:gd name="T9" fmla="*/ 120 h 320"/>
                <a:gd name="T10" fmla="*/ 360 w 400"/>
                <a:gd name="T11" fmla="*/ 60 h 320"/>
                <a:gd name="T12" fmla="*/ 312 w 400"/>
                <a:gd name="T13" fmla="*/ 60 h 320"/>
                <a:gd name="T14" fmla="*/ 296 w 400"/>
                <a:gd name="T15" fmla="*/ 49 h 320"/>
                <a:gd name="T16" fmla="*/ 284 w 400"/>
                <a:gd name="T17" fmla="*/ 11 h 320"/>
                <a:gd name="T18" fmla="*/ 268 w 400"/>
                <a:gd name="T19" fmla="*/ 0 h 320"/>
                <a:gd name="T20" fmla="*/ 132 w 400"/>
                <a:gd name="T21" fmla="*/ 0 h 320"/>
                <a:gd name="T22" fmla="*/ 116 w 400"/>
                <a:gd name="T23" fmla="*/ 11 h 320"/>
                <a:gd name="T24" fmla="*/ 104 w 400"/>
                <a:gd name="T25" fmla="*/ 49 h 320"/>
                <a:gd name="T26" fmla="*/ 88 w 400"/>
                <a:gd name="T27" fmla="*/ 60 h 320"/>
                <a:gd name="T28" fmla="*/ 40 w 400"/>
                <a:gd name="T29" fmla="*/ 60 h 320"/>
                <a:gd name="T30" fmla="*/ 0 w 400"/>
                <a:gd name="T31" fmla="*/ 100 h 320"/>
                <a:gd name="T32" fmla="*/ 0 w 400"/>
                <a:gd name="T33" fmla="*/ 280 h 320"/>
                <a:gd name="T34" fmla="*/ 40 w 400"/>
                <a:gd name="T35" fmla="*/ 320 h 320"/>
                <a:gd name="T36" fmla="*/ 360 w 400"/>
                <a:gd name="T37" fmla="*/ 320 h 320"/>
                <a:gd name="T38" fmla="*/ 400 w 400"/>
                <a:gd name="T39" fmla="*/ 280 h 320"/>
                <a:gd name="T40" fmla="*/ 400 w 400"/>
                <a:gd name="T41" fmla="*/ 100 h 320"/>
                <a:gd name="T42" fmla="*/ 360 w 400"/>
                <a:gd name="T43" fmla="*/ 60 h 320"/>
                <a:gd name="T44" fmla="*/ 200 w 400"/>
                <a:gd name="T45" fmla="*/ 280 h 320"/>
                <a:gd name="T46" fmla="*/ 100 w 400"/>
                <a:gd name="T47" fmla="*/ 180 h 320"/>
                <a:gd name="T48" fmla="*/ 200 w 400"/>
                <a:gd name="T49" fmla="*/ 80 h 320"/>
                <a:gd name="T50" fmla="*/ 300 w 400"/>
                <a:gd name="T51" fmla="*/ 180 h 320"/>
                <a:gd name="T52" fmla="*/ 200 w 400"/>
                <a:gd name="T53" fmla="*/ 280 h 320"/>
                <a:gd name="T54" fmla="*/ 346 w 400"/>
                <a:gd name="T55" fmla="*/ 128 h 320"/>
                <a:gd name="T56" fmla="*/ 332 w 400"/>
                <a:gd name="T57" fmla="*/ 114 h 320"/>
                <a:gd name="T58" fmla="*/ 346 w 400"/>
                <a:gd name="T59" fmla="*/ 100 h 320"/>
                <a:gd name="T60" fmla="*/ 360 w 400"/>
                <a:gd name="T61" fmla="*/ 114 h 320"/>
                <a:gd name="T62" fmla="*/ 346 w 400"/>
                <a:gd name="T63" fmla="*/ 128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0" h="320">
                  <a:moveTo>
                    <a:pt x="200" y="120"/>
                  </a:moveTo>
                  <a:cubicBezTo>
                    <a:pt x="167" y="120"/>
                    <a:pt x="140" y="147"/>
                    <a:pt x="140" y="180"/>
                  </a:cubicBezTo>
                  <a:cubicBezTo>
                    <a:pt x="140" y="213"/>
                    <a:pt x="167" y="240"/>
                    <a:pt x="200" y="240"/>
                  </a:cubicBezTo>
                  <a:cubicBezTo>
                    <a:pt x="233" y="240"/>
                    <a:pt x="260" y="213"/>
                    <a:pt x="260" y="180"/>
                  </a:cubicBezTo>
                  <a:cubicBezTo>
                    <a:pt x="260" y="147"/>
                    <a:pt x="233" y="120"/>
                    <a:pt x="200" y="120"/>
                  </a:cubicBezTo>
                  <a:close/>
                  <a:moveTo>
                    <a:pt x="360" y="60"/>
                  </a:moveTo>
                  <a:cubicBezTo>
                    <a:pt x="312" y="60"/>
                    <a:pt x="312" y="60"/>
                    <a:pt x="312" y="60"/>
                  </a:cubicBezTo>
                  <a:cubicBezTo>
                    <a:pt x="305" y="60"/>
                    <a:pt x="298" y="55"/>
                    <a:pt x="296" y="49"/>
                  </a:cubicBezTo>
                  <a:cubicBezTo>
                    <a:pt x="284" y="11"/>
                    <a:pt x="284" y="11"/>
                    <a:pt x="284" y="11"/>
                  </a:cubicBezTo>
                  <a:cubicBezTo>
                    <a:pt x="281" y="5"/>
                    <a:pt x="274" y="0"/>
                    <a:pt x="268" y="0"/>
                  </a:cubicBezTo>
                  <a:cubicBezTo>
                    <a:pt x="132" y="0"/>
                    <a:pt x="132" y="0"/>
                    <a:pt x="132" y="0"/>
                  </a:cubicBezTo>
                  <a:cubicBezTo>
                    <a:pt x="125" y="0"/>
                    <a:pt x="118" y="5"/>
                    <a:pt x="116" y="11"/>
                  </a:cubicBezTo>
                  <a:cubicBezTo>
                    <a:pt x="104" y="49"/>
                    <a:pt x="104" y="49"/>
                    <a:pt x="104" y="49"/>
                  </a:cubicBezTo>
                  <a:cubicBezTo>
                    <a:pt x="101" y="55"/>
                    <a:pt x="94" y="60"/>
                    <a:pt x="88" y="60"/>
                  </a:cubicBezTo>
                  <a:cubicBezTo>
                    <a:pt x="40" y="60"/>
                    <a:pt x="40" y="60"/>
                    <a:pt x="40" y="60"/>
                  </a:cubicBezTo>
                  <a:cubicBezTo>
                    <a:pt x="18" y="60"/>
                    <a:pt x="0" y="78"/>
                    <a:pt x="0" y="100"/>
                  </a:cubicBezTo>
                  <a:cubicBezTo>
                    <a:pt x="0" y="280"/>
                    <a:pt x="0" y="280"/>
                    <a:pt x="0" y="280"/>
                  </a:cubicBezTo>
                  <a:cubicBezTo>
                    <a:pt x="0" y="302"/>
                    <a:pt x="18" y="320"/>
                    <a:pt x="40" y="320"/>
                  </a:cubicBezTo>
                  <a:cubicBezTo>
                    <a:pt x="360" y="320"/>
                    <a:pt x="360" y="320"/>
                    <a:pt x="360" y="320"/>
                  </a:cubicBezTo>
                  <a:cubicBezTo>
                    <a:pt x="382" y="320"/>
                    <a:pt x="400" y="302"/>
                    <a:pt x="400" y="280"/>
                  </a:cubicBezTo>
                  <a:cubicBezTo>
                    <a:pt x="400" y="100"/>
                    <a:pt x="400" y="100"/>
                    <a:pt x="400" y="100"/>
                  </a:cubicBezTo>
                  <a:cubicBezTo>
                    <a:pt x="400" y="78"/>
                    <a:pt x="382" y="60"/>
                    <a:pt x="360" y="60"/>
                  </a:cubicBezTo>
                  <a:close/>
                  <a:moveTo>
                    <a:pt x="200" y="280"/>
                  </a:moveTo>
                  <a:cubicBezTo>
                    <a:pt x="145" y="280"/>
                    <a:pt x="100" y="235"/>
                    <a:pt x="100" y="180"/>
                  </a:cubicBezTo>
                  <a:cubicBezTo>
                    <a:pt x="100" y="125"/>
                    <a:pt x="145" y="80"/>
                    <a:pt x="200" y="80"/>
                  </a:cubicBezTo>
                  <a:cubicBezTo>
                    <a:pt x="255" y="80"/>
                    <a:pt x="300" y="125"/>
                    <a:pt x="300" y="180"/>
                  </a:cubicBezTo>
                  <a:cubicBezTo>
                    <a:pt x="300" y="235"/>
                    <a:pt x="255" y="280"/>
                    <a:pt x="200" y="280"/>
                  </a:cubicBezTo>
                  <a:close/>
                  <a:moveTo>
                    <a:pt x="346" y="128"/>
                  </a:moveTo>
                  <a:cubicBezTo>
                    <a:pt x="338" y="128"/>
                    <a:pt x="332" y="122"/>
                    <a:pt x="332" y="114"/>
                  </a:cubicBezTo>
                  <a:cubicBezTo>
                    <a:pt x="332" y="106"/>
                    <a:pt x="338" y="100"/>
                    <a:pt x="346" y="100"/>
                  </a:cubicBezTo>
                  <a:cubicBezTo>
                    <a:pt x="354" y="100"/>
                    <a:pt x="360" y="106"/>
                    <a:pt x="360" y="114"/>
                  </a:cubicBezTo>
                  <a:cubicBezTo>
                    <a:pt x="360" y="122"/>
                    <a:pt x="354" y="128"/>
                    <a:pt x="346" y="128"/>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nvGrpSpPr>
          <p:cNvPr id="44" name="Group 43"/>
          <p:cNvGrpSpPr/>
          <p:nvPr/>
        </p:nvGrpSpPr>
        <p:grpSpPr>
          <a:xfrm>
            <a:off x="935494" y="4062969"/>
            <a:ext cx="2329634" cy="1785105"/>
            <a:chOff x="935494" y="4185799"/>
            <a:chExt cx="2329634" cy="1785105"/>
          </a:xfrm>
        </p:grpSpPr>
        <p:sp>
          <p:nvSpPr>
            <p:cNvPr id="42" name="TextBox 41"/>
            <p:cNvSpPr txBox="1"/>
            <p:nvPr/>
          </p:nvSpPr>
          <p:spPr>
            <a:xfrm>
              <a:off x="1240364" y="4185799"/>
              <a:ext cx="1719894" cy="400110"/>
            </a:xfrm>
            <a:prstGeom prst="rect">
              <a:avLst/>
            </a:prstGeom>
            <a:noFill/>
          </p:spPr>
          <p:txBody>
            <a:bodyPr wrap="none" rtlCol="0">
              <a:spAutoFit/>
            </a:bodyPr>
            <a:lstStyle/>
            <a:p>
              <a:pPr algn="ctr"/>
              <a:r>
                <a:rPr lang="en-US" sz="2000" smtClean="0">
                  <a:solidFill>
                    <a:schemeClr val="accent1"/>
                  </a:solidFill>
                </a:rPr>
                <a:t>Facebook </a:t>
              </a:r>
              <a:r>
                <a:rPr lang="en-US" sz="2000" b="1" smtClean="0">
                  <a:solidFill>
                    <a:schemeClr val="accent1"/>
                  </a:solidFill>
                </a:rPr>
                <a:t>45M</a:t>
              </a:r>
              <a:endParaRPr lang="en-GB" sz="2000" b="1">
                <a:solidFill>
                  <a:schemeClr val="accent1"/>
                </a:solidFill>
              </a:endParaRPr>
            </a:p>
          </p:txBody>
        </p:sp>
        <p:sp>
          <p:nvSpPr>
            <p:cNvPr id="43" name="Rectangle 42"/>
            <p:cNvSpPr/>
            <p:nvPr/>
          </p:nvSpPr>
          <p:spPr>
            <a:xfrm>
              <a:off x="935494" y="4585909"/>
              <a:ext cx="2329634" cy="1384995"/>
            </a:xfrm>
            <a:prstGeom prst="rect">
              <a:avLst/>
            </a:prstGeom>
          </p:spPr>
          <p:txBody>
            <a:bodyPr wrap="square">
              <a:spAutoFit/>
            </a:bodyPr>
            <a:lstStyle/>
            <a:p>
              <a:pPr algn="ctr"/>
              <a:r>
                <a:rPr lang="en-GB" sz="1400"/>
                <a:t>Lorem ipsum dolor sit amet, consectetuer adipiscing elit, sed diam nonummy nibh euismod tincidunt ut laoreet dolore magna aliquam erat volutpat</a:t>
              </a:r>
              <a:endParaRPr lang="en-GB" sz="1400"/>
            </a:p>
          </p:txBody>
        </p:sp>
      </p:grpSp>
      <p:grpSp>
        <p:nvGrpSpPr>
          <p:cNvPr id="45" name="Group 44"/>
          <p:cNvGrpSpPr/>
          <p:nvPr/>
        </p:nvGrpSpPr>
        <p:grpSpPr>
          <a:xfrm>
            <a:off x="3599081" y="4062969"/>
            <a:ext cx="2329634" cy="1785105"/>
            <a:chOff x="935494" y="4185799"/>
            <a:chExt cx="2329634" cy="1785105"/>
          </a:xfrm>
        </p:grpSpPr>
        <p:sp>
          <p:nvSpPr>
            <p:cNvPr id="46" name="TextBox 45"/>
            <p:cNvSpPr txBox="1"/>
            <p:nvPr/>
          </p:nvSpPr>
          <p:spPr>
            <a:xfrm>
              <a:off x="1366554" y="4185799"/>
              <a:ext cx="1467518" cy="400110"/>
            </a:xfrm>
            <a:prstGeom prst="rect">
              <a:avLst/>
            </a:prstGeom>
            <a:noFill/>
          </p:spPr>
          <p:txBody>
            <a:bodyPr wrap="none" rtlCol="0">
              <a:spAutoFit/>
            </a:bodyPr>
            <a:lstStyle/>
            <a:p>
              <a:pPr algn="ctr"/>
              <a:r>
                <a:rPr lang="en-US" sz="2000" smtClean="0">
                  <a:solidFill>
                    <a:schemeClr val="accent2"/>
                  </a:solidFill>
                </a:rPr>
                <a:t>Twitter </a:t>
              </a:r>
              <a:r>
                <a:rPr lang="en-US" sz="2000" b="1" smtClean="0">
                  <a:solidFill>
                    <a:schemeClr val="accent2"/>
                  </a:solidFill>
                </a:rPr>
                <a:t>45M</a:t>
              </a:r>
              <a:endParaRPr lang="en-GB" sz="2000" b="1">
                <a:solidFill>
                  <a:schemeClr val="accent2"/>
                </a:solidFill>
              </a:endParaRPr>
            </a:p>
          </p:txBody>
        </p:sp>
        <p:sp>
          <p:nvSpPr>
            <p:cNvPr id="47" name="Rectangle 46"/>
            <p:cNvSpPr/>
            <p:nvPr/>
          </p:nvSpPr>
          <p:spPr>
            <a:xfrm>
              <a:off x="935494" y="4585909"/>
              <a:ext cx="2329634" cy="1384995"/>
            </a:xfrm>
            <a:prstGeom prst="rect">
              <a:avLst/>
            </a:prstGeom>
          </p:spPr>
          <p:txBody>
            <a:bodyPr wrap="square">
              <a:spAutoFit/>
            </a:bodyPr>
            <a:lstStyle/>
            <a:p>
              <a:pPr algn="ctr"/>
              <a:r>
                <a:rPr lang="en-GB" sz="1400"/>
                <a:t>Lorem ipsum dolor sit amet, consectetuer adipiscing elit, sed diam nonummy nibh euismod tincidunt ut laoreet dolore magna aliquam erat volutpat</a:t>
              </a:r>
              <a:endParaRPr lang="en-GB" sz="1400"/>
            </a:p>
          </p:txBody>
        </p:sp>
      </p:grpSp>
      <p:grpSp>
        <p:nvGrpSpPr>
          <p:cNvPr id="48" name="Group 47"/>
          <p:cNvGrpSpPr/>
          <p:nvPr/>
        </p:nvGrpSpPr>
        <p:grpSpPr>
          <a:xfrm>
            <a:off x="6262668" y="4062969"/>
            <a:ext cx="2329634" cy="1785105"/>
            <a:chOff x="935494" y="4185799"/>
            <a:chExt cx="2329634" cy="1785105"/>
          </a:xfrm>
        </p:grpSpPr>
        <p:sp>
          <p:nvSpPr>
            <p:cNvPr id="49" name="TextBox 48"/>
            <p:cNvSpPr txBox="1"/>
            <p:nvPr/>
          </p:nvSpPr>
          <p:spPr>
            <a:xfrm>
              <a:off x="1269092" y="4185799"/>
              <a:ext cx="1662443" cy="400110"/>
            </a:xfrm>
            <a:prstGeom prst="rect">
              <a:avLst/>
            </a:prstGeom>
            <a:noFill/>
          </p:spPr>
          <p:txBody>
            <a:bodyPr wrap="none" rtlCol="0">
              <a:spAutoFit/>
            </a:bodyPr>
            <a:lstStyle/>
            <a:p>
              <a:pPr algn="ctr"/>
              <a:r>
                <a:rPr lang="en-US" sz="2000" smtClean="0">
                  <a:solidFill>
                    <a:schemeClr val="accent4"/>
                  </a:solidFill>
                </a:rPr>
                <a:t>Pinterest </a:t>
              </a:r>
              <a:r>
                <a:rPr lang="en-US" sz="2000" b="1" smtClean="0">
                  <a:solidFill>
                    <a:schemeClr val="accent4"/>
                  </a:solidFill>
                </a:rPr>
                <a:t>45M</a:t>
              </a:r>
              <a:endParaRPr lang="en-GB" sz="2000" b="1">
                <a:solidFill>
                  <a:schemeClr val="accent4"/>
                </a:solidFill>
              </a:endParaRPr>
            </a:p>
          </p:txBody>
        </p:sp>
        <p:sp>
          <p:nvSpPr>
            <p:cNvPr id="50" name="Rectangle 49"/>
            <p:cNvSpPr/>
            <p:nvPr/>
          </p:nvSpPr>
          <p:spPr>
            <a:xfrm>
              <a:off x="935494" y="4585909"/>
              <a:ext cx="2329634" cy="1384995"/>
            </a:xfrm>
            <a:prstGeom prst="rect">
              <a:avLst/>
            </a:prstGeom>
          </p:spPr>
          <p:txBody>
            <a:bodyPr wrap="square">
              <a:spAutoFit/>
            </a:bodyPr>
            <a:lstStyle/>
            <a:p>
              <a:pPr algn="ctr"/>
              <a:r>
                <a:rPr lang="en-GB" sz="1400"/>
                <a:t>Lorem ipsum dolor sit amet, consectetuer adipiscing elit, sed diam nonummy nibh euismod tincidunt ut laoreet dolore magna aliquam erat volutpat</a:t>
              </a:r>
              <a:endParaRPr lang="en-GB" sz="1400"/>
            </a:p>
          </p:txBody>
        </p:sp>
      </p:grpSp>
      <p:grpSp>
        <p:nvGrpSpPr>
          <p:cNvPr id="51" name="Group 50"/>
          <p:cNvGrpSpPr/>
          <p:nvPr/>
        </p:nvGrpSpPr>
        <p:grpSpPr>
          <a:xfrm>
            <a:off x="8926867" y="4062969"/>
            <a:ext cx="2329634" cy="1785105"/>
            <a:chOff x="935494" y="4185799"/>
            <a:chExt cx="2329634" cy="1785105"/>
          </a:xfrm>
        </p:grpSpPr>
        <p:sp>
          <p:nvSpPr>
            <p:cNvPr id="52" name="TextBox 51"/>
            <p:cNvSpPr txBox="1"/>
            <p:nvPr/>
          </p:nvSpPr>
          <p:spPr>
            <a:xfrm>
              <a:off x="1072465" y="4185799"/>
              <a:ext cx="2055691" cy="400110"/>
            </a:xfrm>
            <a:prstGeom prst="rect">
              <a:avLst/>
            </a:prstGeom>
            <a:noFill/>
          </p:spPr>
          <p:txBody>
            <a:bodyPr wrap="none" rtlCol="0">
              <a:spAutoFit/>
            </a:bodyPr>
            <a:lstStyle/>
            <a:p>
              <a:r>
                <a:rPr lang="en-US" sz="2000" smtClean="0">
                  <a:solidFill>
                    <a:schemeClr val="accent5"/>
                  </a:solidFill>
                </a:rPr>
                <a:t>Photography </a:t>
              </a:r>
              <a:r>
                <a:rPr lang="en-US" sz="2000" b="1" smtClean="0">
                  <a:solidFill>
                    <a:schemeClr val="accent5"/>
                  </a:solidFill>
                </a:rPr>
                <a:t>45M</a:t>
              </a:r>
              <a:endParaRPr lang="en-GB" sz="2000" b="1">
                <a:solidFill>
                  <a:schemeClr val="accent5"/>
                </a:solidFill>
              </a:endParaRPr>
            </a:p>
          </p:txBody>
        </p:sp>
        <p:sp>
          <p:nvSpPr>
            <p:cNvPr id="53" name="Rectangle 52"/>
            <p:cNvSpPr/>
            <p:nvPr/>
          </p:nvSpPr>
          <p:spPr>
            <a:xfrm>
              <a:off x="935494" y="4585909"/>
              <a:ext cx="2329634" cy="1384995"/>
            </a:xfrm>
            <a:prstGeom prst="rect">
              <a:avLst/>
            </a:prstGeom>
          </p:spPr>
          <p:txBody>
            <a:bodyPr wrap="square">
              <a:spAutoFit/>
            </a:bodyPr>
            <a:lstStyle/>
            <a:p>
              <a:pPr algn="ctr"/>
              <a:r>
                <a:rPr lang="en-GB" sz="1400"/>
                <a:t>Lorem ipsum dolor sit amet, consectetuer adipiscing elit, sed diam nonummy nibh euismod tincidunt ut laoreet dolore magna aliquam erat volutpat</a:t>
              </a:r>
              <a:endParaRPr lang="en-GB" sz="140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1000" fill="hold"/>
                                        <p:tgtEl>
                                          <p:spTgt spid="18"/>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fade">
                                      <p:cBhvr>
                                        <p:cTn id="25" dur="500"/>
                                        <p:tgtEl>
                                          <p:spTgt spid="44"/>
                                        </p:tgtEl>
                                      </p:cBhvr>
                                    </p:animEffect>
                                  </p:childTnLst>
                                </p:cTn>
                              </p:par>
                            </p:childTnLst>
                          </p:cTn>
                        </p:par>
                        <p:par>
                          <p:cTn id="26" fill="hold">
                            <p:stCondLst>
                              <p:cond delay="3000"/>
                            </p:stCondLst>
                            <p:childTnLst>
                              <p:par>
                                <p:cTn id="27" presetID="42" presetClass="entr" presetSubtype="0"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1000"/>
                                        <p:tgtEl>
                                          <p:spTgt spid="6"/>
                                        </p:tgtEl>
                                      </p:cBhvr>
                                    </p:animEffect>
                                    <p:anim calcmode="lin" valueType="num">
                                      <p:cBhvr>
                                        <p:cTn id="30" dur="1000" fill="hold"/>
                                        <p:tgtEl>
                                          <p:spTgt spid="6"/>
                                        </p:tgtEl>
                                        <p:attrNameLst>
                                          <p:attrName>ppt_x</p:attrName>
                                        </p:attrNameLst>
                                      </p:cBhvr>
                                      <p:tavLst>
                                        <p:tav tm="0">
                                          <p:val>
                                            <p:strVal val="#ppt_x"/>
                                          </p:val>
                                        </p:tav>
                                        <p:tav tm="100000">
                                          <p:val>
                                            <p:strVal val="#ppt_x"/>
                                          </p:val>
                                        </p:tav>
                                      </p:tavLst>
                                    </p:anim>
                                    <p:anim calcmode="lin" valueType="num">
                                      <p:cBhvr>
                                        <p:cTn id="31" dur="1000" fill="hold"/>
                                        <p:tgtEl>
                                          <p:spTgt spid="6"/>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45"/>
                                        </p:tgtEl>
                                        <p:attrNameLst>
                                          <p:attrName>style.visibility</p:attrName>
                                        </p:attrNameLst>
                                      </p:cBhvr>
                                      <p:to>
                                        <p:strVal val="visible"/>
                                      </p:to>
                                    </p:set>
                                    <p:animEffect transition="in" filter="fade">
                                      <p:cBhvr>
                                        <p:cTn id="35" dur="500"/>
                                        <p:tgtEl>
                                          <p:spTgt spid="45"/>
                                        </p:tgtEl>
                                      </p:cBhvr>
                                    </p:animEffect>
                                  </p:childTnLst>
                                </p:cTn>
                              </p:par>
                            </p:childTnLst>
                          </p:cTn>
                        </p:par>
                        <p:par>
                          <p:cTn id="36" fill="hold">
                            <p:stCondLst>
                              <p:cond delay="4500"/>
                            </p:stCondLst>
                            <p:childTnLst>
                              <p:par>
                                <p:cTn id="37" presetID="42" presetClass="entr" presetSubtype="0" fill="hold" nodeType="after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fade">
                                      <p:cBhvr>
                                        <p:cTn id="39" dur="1000"/>
                                        <p:tgtEl>
                                          <p:spTgt spid="7"/>
                                        </p:tgtEl>
                                      </p:cBhvr>
                                    </p:animEffect>
                                    <p:anim calcmode="lin" valueType="num">
                                      <p:cBhvr>
                                        <p:cTn id="40" dur="1000" fill="hold"/>
                                        <p:tgtEl>
                                          <p:spTgt spid="7"/>
                                        </p:tgtEl>
                                        <p:attrNameLst>
                                          <p:attrName>ppt_x</p:attrName>
                                        </p:attrNameLst>
                                      </p:cBhvr>
                                      <p:tavLst>
                                        <p:tav tm="0">
                                          <p:val>
                                            <p:strVal val="#ppt_x"/>
                                          </p:val>
                                        </p:tav>
                                        <p:tav tm="100000">
                                          <p:val>
                                            <p:strVal val="#ppt_x"/>
                                          </p:val>
                                        </p:tav>
                                      </p:tavLst>
                                    </p:anim>
                                    <p:anim calcmode="lin" valueType="num">
                                      <p:cBhvr>
                                        <p:cTn id="41" dur="1000" fill="hold"/>
                                        <p:tgtEl>
                                          <p:spTgt spid="7"/>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10" presetClass="entr" presetSubtype="0" fill="hold" nodeType="afterEffect">
                                  <p:stCondLst>
                                    <p:cond delay="0"/>
                                  </p:stCondLst>
                                  <p:childTnLst>
                                    <p:set>
                                      <p:cBhvr>
                                        <p:cTn id="44" dur="1" fill="hold">
                                          <p:stCondLst>
                                            <p:cond delay="0"/>
                                          </p:stCondLst>
                                        </p:cTn>
                                        <p:tgtEl>
                                          <p:spTgt spid="48"/>
                                        </p:tgtEl>
                                        <p:attrNameLst>
                                          <p:attrName>style.visibility</p:attrName>
                                        </p:attrNameLst>
                                      </p:cBhvr>
                                      <p:to>
                                        <p:strVal val="visible"/>
                                      </p:to>
                                    </p:set>
                                    <p:animEffect transition="in" filter="fade">
                                      <p:cBhvr>
                                        <p:cTn id="45" dur="500"/>
                                        <p:tgtEl>
                                          <p:spTgt spid="48"/>
                                        </p:tgtEl>
                                      </p:cBhvr>
                                    </p:animEffect>
                                  </p:childTnLst>
                                </p:cTn>
                              </p:par>
                            </p:childTnLst>
                          </p:cTn>
                        </p:par>
                        <p:par>
                          <p:cTn id="46" fill="hold">
                            <p:stCondLst>
                              <p:cond delay="6000"/>
                            </p:stCondLst>
                            <p:childTnLst>
                              <p:par>
                                <p:cTn id="47" presetID="42" presetClass="entr" presetSubtype="0" fill="hold"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fade">
                                      <p:cBhvr>
                                        <p:cTn id="49" dur="1000"/>
                                        <p:tgtEl>
                                          <p:spTgt spid="8"/>
                                        </p:tgtEl>
                                      </p:cBhvr>
                                    </p:animEffect>
                                    <p:anim calcmode="lin" valueType="num">
                                      <p:cBhvr>
                                        <p:cTn id="50" dur="1000" fill="hold"/>
                                        <p:tgtEl>
                                          <p:spTgt spid="8"/>
                                        </p:tgtEl>
                                        <p:attrNameLst>
                                          <p:attrName>ppt_x</p:attrName>
                                        </p:attrNameLst>
                                      </p:cBhvr>
                                      <p:tavLst>
                                        <p:tav tm="0">
                                          <p:val>
                                            <p:strVal val="#ppt_x"/>
                                          </p:val>
                                        </p:tav>
                                        <p:tav tm="100000">
                                          <p:val>
                                            <p:strVal val="#ppt_x"/>
                                          </p:val>
                                        </p:tav>
                                      </p:tavLst>
                                    </p:anim>
                                    <p:anim calcmode="lin" valueType="num">
                                      <p:cBhvr>
                                        <p:cTn id="51" dur="1000" fill="hold"/>
                                        <p:tgtEl>
                                          <p:spTgt spid="8"/>
                                        </p:tgtEl>
                                        <p:attrNameLst>
                                          <p:attrName>ppt_y</p:attrName>
                                        </p:attrNameLst>
                                      </p:cBhvr>
                                      <p:tavLst>
                                        <p:tav tm="0">
                                          <p:val>
                                            <p:strVal val="#ppt_y+.1"/>
                                          </p:val>
                                        </p:tav>
                                        <p:tav tm="100000">
                                          <p:val>
                                            <p:strVal val="#ppt_y"/>
                                          </p:val>
                                        </p:tav>
                                      </p:tavLst>
                                    </p:anim>
                                  </p:childTnLst>
                                </p:cTn>
                              </p:par>
                            </p:childTnLst>
                          </p:cTn>
                        </p:par>
                        <p:par>
                          <p:cTn id="52" fill="hold">
                            <p:stCondLst>
                              <p:cond delay="7000"/>
                            </p:stCondLst>
                            <p:childTnLst>
                              <p:par>
                                <p:cTn id="53" presetID="10" presetClass="entr" presetSubtype="0" fill="hold" nodeType="afterEffect">
                                  <p:stCondLst>
                                    <p:cond delay="0"/>
                                  </p:stCondLst>
                                  <p:childTnLst>
                                    <p:set>
                                      <p:cBhvr>
                                        <p:cTn id="54" dur="1" fill="hold">
                                          <p:stCondLst>
                                            <p:cond delay="0"/>
                                          </p:stCondLst>
                                        </p:cTn>
                                        <p:tgtEl>
                                          <p:spTgt spid="51"/>
                                        </p:tgtEl>
                                        <p:attrNameLst>
                                          <p:attrName>style.visibility</p:attrName>
                                        </p:attrNameLst>
                                      </p:cBhvr>
                                      <p:to>
                                        <p:strVal val="visible"/>
                                      </p:to>
                                    </p:set>
                                    <p:animEffect transition="in" filter="fade">
                                      <p:cBhvr>
                                        <p:cTn id="55"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Social Media</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z="1200" smtClean="0"/>
            </a:fld>
            <a:endParaRPr lang="en-GB" sz="1200"/>
          </a:p>
        </p:txBody>
      </p:sp>
      <p:grpSp>
        <p:nvGrpSpPr>
          <p:cNvPr id="4" name="Group 3"/>
          <p:cNvGrpSpPr/>
          <p:nvPr/>
        </p:nvGrpSpPr>
        <p:grpSpPr>
          <a:xfrm>
            <a:off x="580845" y="3427646"/>
            <a:ext cx="11030311" cy="2754949"/>
            <a:chOff x="580845" y="3509534"/>
            <a:chExt cx="11030311" cy="2754949"/>
          </a:xfrm>
        </p:grpSpPr>
        <p:sp>
          <p:nvSpPr>
            <p:cNvPr id="5" name="TextBox 4"/>
            <p:cNvSpPr txBox="1"/>
            <p:nvPr/>
          </p:nvSpPr>
          <p:spPr>
            <a:xfrm>
              <a:off x="1232085" y="3509536"/>
              <a:ext cx="1116138" cy="369332"/>
            </a:xfrm>
            <a:prstGeom prst="rect">
              <a:avLst/>
            </a:prstGeom>
            <a:noFill/>
          </p:spPr>
          <p:txBody>
            <a:bodyPr wrap="none" rtlCol="0">
              <a:spAutoFit/>
            </a:bodyPr>
            <a:lstStyle/>
            <a:p>
              <a:pPr algn="ctr"/>
              <a:r>
                <a:rPr lang="en-US" smtClean="0">
                  <a:latin typeface="+mj-lt"/>
                </a:rPr>
                <a:t>Facebook</a:t>
              </a:r>
              <a:endParaRPr lang="en-GB">
                <a:latin typeface="+mj-lt"/>
              </a:endParaRPr>
            </a:p>
          </p:txBody>
        </p:sp>
        <p:sp>
          <p:nvSpPr>
            <p:cNvPr id="6" name="Rectangle 5"/>
            <p:cNvSpPr/>
            <p:nvPr/>
          </p:nvSpPr>
          <p:spPr>
            <a:xfrm>
              <a:off x="580845" y="4490588"/>
              <a:ext cx="2418617" cy="1169551"/>
            </a:xfrm>
            <a:prstGeom prst="rect">
              <a:avLst/>
            </a:prstGeom>
          </p:spPr>
          <p:txBody>
            <a:bodyPr wrap="square">
              <a:spAutoFit/>
            </a:bodyPr>
            <a:lstStyle/>
            <a:p>
              <a:pPr algn="ctr"/>
              <a:r>
                <a:rPr lang="en-GB" sz="1400" smtClean="0"/>
                <a:t>Lorem ipsum dolor sit amet, consectetuer adipiscing elit, sed diam nonummy nibh euismod tincidunt ut laoreet dolore</a:t>
              </a:r>
              <a:endParaRPr lang="en-GB" sz="1400"/>
            </a:p>
          </p:txBody>
        </p:sp>
        <p:sp>
          <p:nvSpPr>
            <p:cNvPr id="7" name="AutoShape 130"/>
            <p:cNvSpPr/>
            <p:nvPr/>
          </p:nvSpPr>
          <p:spPr bwMode="auto">
            <a:xfrm>
              <a:off x="1232518" y="3949309"/>
              <a:ext cx="383755" cy="383755"/>
            </a:xfrm>
            <a:custGeom>
              <a:avLst/>
              <a:gdLst>
                <a:gd name="T0" fmla="+- 0 10799 113"/>
                <a:gd name="T1" fmla="*/ T0 w 21373"/>
                <a:gd name="T2" fmla="*/ 10800 h 21600"/>
                <a:gd name="T3" fmla="+- 0 10799 113"/>
                <a:gd name="T4" fmla="*/ T3 w 21373"/>
                <a:gd name="T5" fmla="*/ 10800 h 21600"/>
                <a:gd name="T6" fmla="+- 0 10799 113"/>
                <a:gd name="T7" fmla="*/ T6 w 21373"/>
                <a:gd name="T8" fmla="*/ 10800 h 21600"/>
                <a:gd name="T9" fmla="+- 0 10799 113"/>
                <a:gd name="T10" fmla="*/ T9 w 21373"/>
                <a:gd name="T11" fmla="*/ 10800 h 21600"/>
              </a:gdLst>
              <a:ahLst/>
              <a:cxnLst>
                <a:cxn ang="0">
                  <a:pos x="T1" y="T2"/>
                </a:cxn>
                <a:cxn ang="0">
                  <a:pos x="T4" y="T5"/>
                </a:cxn>
                <a:cxn ang="0">
                  <a:pos x="T7" y="T8"/>
                </a:cxn>
                <a:cxn ang="0">
                  <a:pos x="T10" y="T11"/>
                </a:cxn>
              </a:cxnLst>
              <a:rect l="0" t="0" r="r" b="b"/>
              <a:pathLst>
                <a:path w="21373" h="21600">
                  <a:moveTo>
                    <a:pt x="1336" y="20249"/>
                  </a:moveTo>
                  <a:cubicBezTo>
                    <a:pt x="1428" y="20188"/>
                    <a:pt x="3691" y="18688"/>
                    <a:pt x="7070" y="17950"/>
                  </a:cubicBezTo>
                  <a:lnTo>
                    <a:pt x="8729" y="17587"/>
                  </a:lnTo>
                  <a:cubicBezTo>
                    <a:pt x="9321" y="17980"/>
                    <a:pt x="9972" y="18225"/>
                    <a:pt x="10686" y="18225"/>
                  </a:cubicBezTo>
                  <a:cubicBezTo>
                    <a:pt x="11401" y="18225"/>
                    <a:pt x="12052" y="17980"/>
                    <a:pt x="12644" y="17587"/>
                  </a:cubicBezTo>
                  <a:lnTo>
                    <a:pt x="14303" y="17950"/>
                  </a:lnTo>
                  <a:cubicBezTo>
                    <a:pt x="17656" y="18682"/>
                    <a:pt x="19911" y="20165"/>
                    <a:pt x="20037" y="20249"/>
                  </a:cubicBezTo>
                  <a:cubicBezTo>
                    <a:pt x="20037" y="20249"/>
                    <a:pt x="1336" y="20249"/>
                    <a:pt x="1336" y="20249"/>
                  </a:cubicBezTo>
                  <a:close/>
                  <a:moveTo>
                    <a:pt x="13537" y="15793"/>
                  </a:moveTo>
                  <a:lnTo>
                    <a:pt x="13317" y="16073"/>
                  </a:lnTo>
                  <a:cubicBezTo>
                    <a:pt x="11725" y="17923"/>
                    <a:pt x="9648" y="17923"/>
                    <a:pt x="8056" y="16073"/>
                  </a:cubicBezTo>
                  <a:lnTo>
                    <a:pt x="7836" y="15793"/>
                  </a:lnTo>
                  <a:cubicBezTo>
                    <a:pt x="5977" y="13411"/>
                    <a:pt x="5053" y="10261"/>
                    <a:pt x="5451" y="7255"/>
                  </a:cubicBezTo>
                  <a:cubicBezTo>
                    <a:pt x="5815" y="4367"/>
                    <a:pt x="7453" y="1350"/>
                    <a:pt x="10686" y="1350"/>
                  </a:cubicBezTo>
                  <a:cubicBezTo>
                    <a:pt x="13920" y="1350"/>
                    <a:pt x="15558" y="4367"/>
                    <a:pt x="15922" y="7255"/>
                  </a:cubicBezTo>
                  <a:cubicBezTo>
                    <a:pt x="16318" y="10262"/>
                    <a:pt x="15398" y="13411"/>
                    <a:pt x="13537" y="15793"/>
                  </a:cubicBezTo>
                  <a:moveTo>
                    <a:pt x="20778" y="19126"/>
                  </a:moveTo>
                  <a:cubicBezTo>
                    <a:pt x="20644" y="19037"/>
                    <a:pt x="18209" y="17422"/>
                    <a:pt x="14585" y="16630"/>
                  </a:cubicBezTo>
                  <a:cubicBezTo>
                    <a:pt x="15914" y="14927"/>
                    <a:pt x="16767" y="12639"/>
                    <a:pt x="17130" y="11115"/>
                  </a:cubicBezTo>
                  <a:cubicBezTo>
                    <a:pt x="17633" y="9004"/>
                    <a:pt x="17438" y="4873"/>
                    <a:pt x="15431" y="2299"/>
                  </a:cubicBezTo>
                  <a:cubicBezTo>
                    <a:pt x="14259" y="795"/>
                    <a:pt x="12618" y="0"/>
                    <a:pt x="10686" y="0"/>
                  </a:cubicBezTo>
                  <a:cubicBezTo>
                    <a:pt x="8755" y="0"/>
                    <a:pt x="7114" y="795"/>
                    <a:pt x="5942" y="2299"/>
                  </a:cubicBezTo>
                  <a:cubicBezTo>
                    <a:pt x="3935" y="4873"/>
                    <a:pt x="3740" y="9004"/>
                    <a:pt x="4243" y="11115"/>
                  </a:cubicBezTo>
                  <a:cubicBezTo>
                    <a:pt x="4606" y="12639"/>
                    <a:pt x="5459" y="14927"/>
                    <a:pt x="6788" y="16630"/>
                  </a:cubicBezTo>
                  <a:cubicBezTo>
                    <a:pt x="3164" y="17422"/>
                    <a:pt x="729" y="19037"/>
                    <a:pt x="595" y="19126"/>
                  </a:cubicBezTo>
                  <a:cubicBezTo>
                    <a:pt x="105" y="19457"/>
                    <a:pt x="-113" y="20071"/>
                    <a:pt x="57" y="20640"/>
                  </a:cubicBezTo>
                  <a:cubicBezTo>
                    <a:pt x="228" y="21210"/>
                    <a:pt x="747" y="21599"/>
                    <a:pt x="1336" y="21599"/>
                  </a:cubicBezTo>
                  <a:lnTo>
                    <a:pt x="20037" y="21599"/>
                  </a:lnTo>
                  <a:cubicBezTo>
                    <a:pt x="20626" y="21599"/>
                    <a:pt x="21145" y="21210"/>
                    <a:pt x="21316" y="20640"/>
                  </a:cubicBezTo>
                  <a:cubicBezTo>
                    <a:pt x="21487" y="20071"/>
                    <a:pt x="21268" y="19457"/>
                    <a:pt x="20778" y="19126"/>
                  </a:cubicBezTo>
                </a:path>
              </a:pathLst>
            </a:custGeom>
            <a:solidFill>
              <a:schemeClr val="tx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 name="TextBox 7"/>
            <p:cNvSpPr txBox="1"/>
            <p:nvPr/>
          </p:nvSpPr>
          <p:spPr>
            <a:xfrm>
              <a:off x="1616273" y="3968598"/>
              <a:ext cx="920445" cy="461665"/>
            </a:xfrm>
            <a:prstGeom prst="rect">
              <a:avLst/>
            </a:prstGeom>
            <a:noFill/>
          </p:spPr>
          <p:txBody>
            <a:bodyPr wrap="none" rtlCol="0">
              <a:spAutoFit/>
            </a:bodyPr>
            <a:lstStyle/>
            <a:p>
              <a:r>
                <a:rPr lang="en-US" sz="2400" b="1" smtClean="0">
                  <a:solidFill>
                    <a:schemeClr val="accent1"/>
                  </a:solidFill>
                </a:rPr>
                <a:t>368M</a:t>
              </a:r>
              <a:endParaRPr lang="en-GB" sz="2400" b="1">
                <a:solidFill>
                  <a:schemeClr val="accent1"/>
                </a:solidFill>
              </a:endParaRPr>
            </a:p>
          </p:txBody>
        </p:sp>
        <p:sp>
          <p:nvSpPr>
            <p:cNvPr id="9" name="TextBox 8"/>
            <p:cNvSpPr txBox="1"/>
            <p:nvPr/>
          </p:nvSpPr>
          <p:spPr>
            <a:xfrm>
              <a:off x="4225597" y="3509534"/>
              <a:ext cx="870238" cy="369332"/>
            </a:xfrm>
            <a:prstGeom prst="rect">
              <a:avLst/>
            </a:prstGeom>
            <a:noFill/>
          </p:spPr>
          <p:txBody>
            <a:bodyPr wrap="none" rtlCol="0">
              <a:spAutoFit/>
            </a:bodyPr>
            <a:lstStyle/>
            <a:p>
              <a:pPr algn="ctr"/>
              <a:r>
                <a:rPr lang="en-US" smtClean="0">
                  <a:latin typeface="+mj-lt"/>
                </a:rPr>
                <a:t>Twitter</a:t>
              </a:r>
              <a:endParaRPr lang="en-GB">
                <a:latin typeface="+mj-lt"/>
              </a:endParaRPr>
            </a:p>
          </p:txBody>
        </p:sp>
        <p:sp>
          <p:nvSpPr>
            <p:cNvPr id="10" name="Rectangle 9"/>
            <p:cNvSpPr/>
            <p:nvPr/>
          </p:nvSpPr>
          <p:spPr>
            <a:xfrm>
              <a:off x="3451409" y="4490588"/>
              <a:ext cx="2418617" cy="1169551"/>
            </a:xfrm>
            <a:prstGeom prst="rect">
              <a:avLst/>
            </a:prstGeom>
          </p:spPr>
          <p:txBody>
            <a:bodyPr wrap="square">
              <a:spAutoFit/>
            </a:bodyPr>
            <a:lstStyle/>
            <a:p>
              <a:pPr algn="ctr"/>
              <a:r>
                <a:rPr lang="en-GB" sz="1400" smtClean="0"/>
                <a:t>Lorem ipsum dolor sit amet, consectetuer adipiscing elit, sed diam nonummy nibh euismod tincidunt ut laoreet dolore</a:t>
              </a:r>
              <a:endParaRPr lang="en-GB" sz="1400"/>
            </a:p>
          </p:txBody>
        </p:sp>
        <p:sp>
          <p:nvSpPr>
            <p:cNvPr id="11" name="AutoShape 130"/>
            <p:cNvSpPr/>
            <p:nvPr/>
          </p:nvSpPr>
          <p:spPr bwMode="auto">
            <a:xfrm>
              <a:off x="4103082" y="3949307"/>
              <a:ext cx="383755" cy="383755"/>
            </a:xfrm>
            <a:custGeom>
              <a:avLst/>
              <a:gdLst>
                <a:gd name="T0" fmla="+- 0 10799 113"/>
                <a:gd name="T1" fmla="*/ T0 w 21373"/>
                <a:gd name="T2" fmla="*/ 10800 h 21600"/>
                <a:gd name="T3" fmla="+- 0 10799 113"/>
                <a:gd name="T4" fmla="*/ T3 w 21373"/>
                <a:gd name="T5" fmla="*/ 10800 h 21600"/>
                <a:gd name="T6" fmla="+- 0 10799 113"/>
                <a:gd name="T7" fmla="*/ T6 w 21373"/>
                <a:gd name="T8" fmla="*/ 10800 h 21600"/>
                <a:gd name="T9" fmla="+- 0 10799 113"/>
                <a:gd name="T10" fmla="*/ T9 w 21373"/>
                <a:gd name="T11" fmla="*/ 10800 h 21600"/>
              </a:gdLst>
              <a:ahLst/>
              <a:cxnLst>
                <a:cxn ang="0">
                  <a:pos x="T1" y="T2"/>
                </a:cxn>
                <a:cxn ang="0">
                  <a:pos x="T4" y="T5"/>
                </a:cxn>
                <a:cxn ang="0">
                  <a:pos x="T7" y="T8"/>
                </a:cxn>
                <a:cxn ang="0">
                  <a:pos x="T10" y="T11"/>
                </a:cxn>
              </a:cxnLst>
              <a:rect l="0" t="0" r="r" b="b"/>
              <a:pathLst>
                <a:path w="21373" h="21600">
                  <a:moveTo>
                    <a:pt x="1336" y="20249"/>
                  </a:moveTo>
                  <a:cubicBezTo>
                    <a:pt x="1428" y="20188"/>
                    <a:pt x="3691" y="18688"/>
                    <a:pt x="7070" y="17950"/>
                  </a:cubicBezTo>
                  <a:lnTo>
                    <a:pt x="8729" y="17587"/>
                  </a:lnTo>
                  <a:cubicBezTo>
                    <a:pt x="9321" y="17980"/>
                    <a:pt x="9972" y="18225"/>
                    <a:pt x="10686" y="18225"/>
                  </a:cubicBezTo>
                  <a:cubicBezTo>
                    <a:pt x="11401" y="18225"/>
                    <a:pt x="12052" y="17980"/>
                    <a:pt x="12644" y="17587"/>
                  </a:cubicBezTo>
                  <a:lnTo>
                    <a:pt x="14303" y="17950"/>
                  </a:lnTo>
                  <a:cubicBezTo>
                    <a:pt x="17656" y="18682"/>
                    <a:pt x="19911" y="20165"/>
                    <a:pt x="20037" y="20249"/>
                  </a:cubicBezTo>
                  <a:cubicBezTo>
                    <a:pt x="20037" y="20249"/>
                    <a:pt x="1336" y="20249"/>
                    <a:pt x="1336" y="20249"/>
                  </a:cubicBezTo>
                  <a:close/>
                  <a:moveTo>
                    <a:pt x="13537" y="15793"/>
                  </a:moveTo>
                  <a:lnTo>
                    <a:pt x="13317" y="16073"/>
                  </a:lnTo>
                  <a:cubicBezTo>
                    <a:pt x="11725" y="17923"/>
                    <a:pt x="9648" y="17923"/>
                    <a:pt x="8056" y="16073"/>
                  </a:cubicBezTo>
                  <a:lnTo>
                    <a:pt x="7836" y="15793"/>
                  </a:lnTo>
                  <a:cubicBezTo>
                    <a:pt x="5977" y="13411"/>
                    <a:pt x="5053" y="10261"/>
                    <a:pt x="5451" y="7255"/>
                  </a:cubicBezTo>
                  <a:cubicBezTo>
                    <a:pt x="5815" y="4367"/>
                    <a:pt x="7453" y="1350"/>
                    <a:pt x="10686" y="1350"/>
                  </a:cubicBezTo>
                  <a:cubicBezTo>
                    <a:pt x="13920" y="1350"/>
                    <a:pt x="15558" y="4367"/>
                    <a:pt x="15922" y="7255"/>
                  </a:cubicBezTo>
                  <a:cubicBezTo>
                    <a:pt x="16318" y="10262"/>
                    <a:pt x="15398" y="13411"/>
                    <a:pt x="13537" y="15793"/>
                  </a:cubicBezTo>
                  <a:moveTo>
                    <a:pt x="20778" y="19126"/>
                  </a:moveTo>
                  <a:cubicBezTo>
                    <a:pt x="20644" y="19037"/>
                    <a:pt x="18209" y="17422"/>
                    <a:pt x="14585" y="16630"/>
                  </a:cubicBezTo>
                  <a:cubicBezTo>
                    <a:pt x="15914" y="14927"/>
                    <a:pt x="16767" y="12639"/>
                    <a:pt x="17130" y="11115"/>
                  </a:cubicBezTo>
                  <a:cubicBezTo>
                    <a:pt x="17633" y="9004"/>
                    <a:pt x="17438" y="4873"/>
                    <a:pt x="15431" y="2299"/>
                  </a:cubicBezTo>
                  <a:cubicBezTo>
                    <a:pt x="14259" y="795"/>
                    <a:pt x="12618" y="0"/>
                    <a:pt x="10686" y="0"/>
                  </a:cubicBezTo>
                  <a:cubicBezTo>
                    <a:pt x="8755" y="0"/>
                    <a:pt x="7114" y="795"/>
                    <a:pt x="5942" y="2299"/>
                  </a:cubicBezTo>
                  <a:cubicBezTo>
                    <a:pt x="3935" y="4873"/>
                    <a:pt x="3740" y="9004"/>
                    <a:pt x="4243" y="11115"/>
                  </a:cubicBezTo>
                  <a:cubicBezTo>
                    <a:pt x="4606" y="12639"/>
                    <a:pt x="5459" y="14927"/>
                    <a:pt x="6788" y="16630"/>
                  </a:cubicBezTo>
                  <a:cubicBezTo>
                    <a:pt x="3164" y="17422"/>
                    <a:pt x="729" y="19037"/>
                    <a:pt x="595" y="19126"/>
                  </a:cubicBezTo>
                  <a:cubicBezTo>
                    <a:pt x="105" y="19457"/>
                    <a:pt x="-113" y="20071"/>
                    <a:pt x="57" y="20640"/>
                  </a:cubicBezTo>
                  <a:cubicBezTo>
                    <a:pt x="228" y="21210"/>
                    <a:pt x="747" y="21599"/>
                    <a:pt x="1336" y="21599"/>
                  </a:cubicBezTo>
                  <a:lnTo>
                    <a:pt x="20037" y="21599"/>
                  </a:lnTo>
                  <a:cubicBezTo>
                    <a:pt x="20626" y="21599"/>
                    <a:pt x="21145" y="21210"/>
                    <a:pt x="21316" y="20640"/>
                  </a:cubicBezTo>
                  <a:cubicBezTo>
                    <a:pt x="21487" y="20071"/>
                    <a:pt x="21268" y="19457"/>
                    <a:pt x="20778" y="19126"/>
                  </a:cubicBezTo>
                </a:path>
              </a:pathLst>
            </a:custGeom>
            <a:solidFill>
              <a:schemeClr val="tx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2" name="TextBox 11"/>
            <p:cNvSpPr txBox="1"/>
            <p:nvPr/>
          </p:nvSpPr>
          <p:spPr>
            <a:xfrm>
              <a:off x="4486837" y="3968596"/>
              <a:ext cx="920445" cy="461665"/>
            </a:xfrm>
            <a:prstGeom prst="rect">
              <a:avLst/>
            </a:prstGeom>
            <a:noFill/>
          </p:spPr>
          <p:txBody>
            <a:bodyPr wrap="none" rtlCol="0">
              <a:spAutoFit/>
            </a:bodyPr>
            <a:lstStyle/>
            <a:p>
              <a:r>
                <a:rPr lang="en-US" sz="2400" b="1" smtClean="0">
                  <a:solidFill>
                    <a:schemeClr val="accent2"/>
                  </a:solidFill>
                </a:rPr>
                <a:t>236M</a:t>
              </a:r>
              <a:endParaRPr lang="en-GB" sz="2400" b="1">
                <a:solidFill>
                  <a:schemeClr val="accent2"/>
                </a:solidFill>
              </a:endParaRPr>
            </a:p>
          </p:txBody>
        </p:sp>
        <p:sp>
          <p:nvSpPr>
            <p:cNvPr id="13" name="TextBox 12"/>
            <p:cNvSpPr txBox="1"/>
            <p:nvPr/>
          </p:nvSpPr>
          <p:spPr>
            <a:xfrm>
              <a:off x="7002837" y="3509534"/>
              <a:ext cx="1056892" cy="369332"/>
            </a:xfrm>
            <a:prstGeom prst="rect">
              <a:avLst/>
            </a:prstGeom>
            <a:noFill/>
          </p:spPr>
          <p:txBody>
            <a:bodyPr wrap="none" rtlCol="0">
              <a:spAutoFit/>
            </a:bodyPr>
            <a:lstStyle/>
            <a:p>
              <a:pPr algn="ctr"/>
              <a:r>
                <a:rPr lang="en-US" smtClean="0">
                  <a:latin typeface="+mj-lt"/>
                </a:rPr>
                <a:t>Pinterest</a:t>
              </a:r>
              <a:endParaRPr lang="en-GB">
                <a:latin typeface="+mj-lt"/>
              </a:endParaRPr>
            </a:p>
          </p:txBody>
        </p:sp>
        <p:sp>
          <p:nvSpPr>
            <p:cNvPr id="14" name="Rectangle 13"/>
            <p:cNvSpPr/>
            <p:nvPr/>
          </p:nvSpPr>
          <p:spPr>
            <a:xfrm>
              <a:off x="6321974" y="4490588"/>
              <a:ext cx="2418617" cy="1169551"/>
            </a:xfrm>
            <a:prstGeom prst="rect">
              <a:avLst/>
            </a:prstGeom>
          </p:spPr>
          <p:txBody>
            <a:bodyPr wrap="square">
              <a:spAutoFit/>
            </a:bodyPr>
            <a:lstStyle/>
            <a:p>
              <a:pPr algn="ctr"/>
              <a:r>
                <a:rPr lang="en-GB" sz="1400" smtClean="0"/>
                <a:t>Lorem ipsum dolor sit amet, consectetuer adipiscing elit, sed diam nonummy nibh euismod tincidunt ut laoreet dolore</a:t>
              </a:r>
              <a:endParaRPr lang="en-GB" sz="1400"/>
            </a:p>
          </p:txBody>
        </p:sp>
        <p:sp>
          <p:nvSpPr>
            <p:cNvPr id="15" name="AutoShape 130"/>
            <p:cNvSpPr/>
            <p:nvPr/>
          </p:nvSpPr>
          <p:spPr bwMode="auto">
            <a:xfrm>
              <a:off x="6973646" y="3949307"/>
              <a:ext cx="383755" cy="383755"/>
            </a:xfrm>
            <a:custGeom>
              <a:avLst/>
              <a:gdLst>
                <a:gd name="T0" fmla="+- 0 10799 113"/>
                <a:gd name="T1" fmla="*/ T0 w 21373"/>
                <a:gd name="T2" fmla="*/ 10800 h 21600"/>
                <a:gd name="T3" fmla="+- 0 10799 113"/>
                <a:gd name="T4" fmla="*/ T3 w 21373"/>
                <a:gd name="T5" fmla="*/ 10800 h 21600"/>
                <a:gd name="T6" fmla="+- 0 10799 113"/>
                <a:gd name="T7" fmla="*/ T6 w 21373"/>
                <a:gd name="T8" fmla="*/ 10800 h 21600"/>
                <a:gd name="T9" fmla="+- 0 10799 113"/>
                <a:gd name="T10" fmla="*/ T9 w 21373"/>
                <a:gd name="T11" fmla="*/ 10800 h 21600"/>
              </a:gdLst>
              <a:ahLst/>
              <a:cxnLst>
                <a:cxn ang="0">
                  <a:pos x="T1" y="T2"/>
                </a:cxn>
                <a:cxn ang="0">
                  <a:pos x="T4" y="T5"/>
                </a:cxn>
                <a:cxn ang="0">
                  <a:pos x="T7" y="T8"/>
                </a:cxn>
                <a:cxn ang="0">
                  <a:pos x="T10" y="T11"/>
                </a:cxn>
              </a:cxnLst>
              <a:rect l="0" t="0" r="r" b="b"/>
              <a:pathLst>
                <a:path w="21373" h="21600">
                  <a:moveTo>
                    <a:pt x="1336" y="20249"/>
                  </a:moveTo>
                  <a:cubicBezTo>
                    <a:pt x="1428" y="20188"/>
                    <a:pt x="3691" y="18688"/>
                    <a:pt x="7070" y="17950"/>
                  </a:cubicBezTo>
                  <a:lnTo>
                    <a:pt x="8729" y="17587"/>
                  </a:lnTo>
                  <a:cubicBezTo>
                    <a:pt x="9321" y="17980"/>
                    <a:pt x="9972" y="18225"/>
                    <a:pt x="10686" y="18225"/>
                  </a:cubicBezTo>
                  <a:cubicBezTo>
                    <a:pt x="11401" y="18225"/>
                    <a:pt x="12052" y="17980"/>
                    <a:pt x="12644" y="17587"/>
                  </a:cubicBezTo>
                  <a:lnTo>
                    <a:pt x="14303" y="17950"/>
                  </a:lnTo>
                  <a:cubicBezTo>
                    <a:pt x="17656" y="18682"/>
                    <a:pt x="19911" y="20165"/>
                    <a:pt x="20037" y="20249"/>
                  </a:cubicBezTo>
                  <a:cubicBezTo>
                    <a:pt x="20037" y="20249"/>
                    <a:pt x="1336" y="20249"/>
                    <a:pt x="1336" y="20249"/>
                  </a:cubicBezTo>
                  <a:close/>
                  <a:moveTo>
                    <a:pt x="13537" y="15793"/>
                  </a:moveTo>
                  <a:lnTo>
                    <a:pt x="13317" y="16073"/>
                  </a:lnTo>
                  <a:cubicBezTo>
                    <a:pt x="11725" y="17923"/>
                    <a:pt x="9648" y="17923"/>
                    <a:pt x="8056" y="16073"/>
                  </a:cubicBezTo>
                  <a:lnTo>
                    <a:pt x="7836" y="15793"/>
                  </a:lnTo>
                  <a:cubicBezTo>
                    <a:pt x="5977" y="13411"/>
                    <a:pt x="5053" y="10261"/>
                    <a:pt x="5451" y="7255"/>
                  </a:cubicBezTo>
                  <a:cubicBezTo>
                    <a:pt x="5815" y="4367"/>
                    <a:pt x="7453" y="1350"/>
                    <a:pt x="10686" y="1350"/>
                  </a:cubicBezTo>
                  <a:cubicBezTo>
                    <a:pt x="13920" y="1350"/>
                    <a:pt x="15558" y="4367"/>
                    <a:pt x="15922" y="7255"/>
                  </a:cubicBezTo>
                  <a:cubicBezTo>
                    <a:pt x="16318" y="10262"/>
                    <a:pt x="15398" y="13411"/>
                    <a:pt x="13537" y="15793"/>
                  </a:cubicBezTo>
                  <a:moveTo>
                    <a:pt x="20778" y="19126"/>
                  </a:moveTo>
                  <a:cubicBezTo>
                    <a:pt x="20644" y="19037"/>
                    <a:pt x="18209" y="17422"/>
                    <a:pt x="14585" y="16630"/>
                  </a:cubicBezTo>
                  <a:cubicBezTo>
                    <a:pt x="15914" y="14927"/>
                    <a:pt x="16767" y="12639"/>
                    <a:pt x="17130" y="11115"/>
                  </a:cubicBezTo>
                  <a:cubicBezTo>
                    <a:pt x="17633" y="9004"/>
                    <a:pt x="17438" y="4873"/>
                    <a:pt x="15431" y="2299"/>
                  </a:cubicBezTo>
                  <a:cubicBezTo>
                    <a:pt x="14259" y="795"/>
                    <a:pt x="12618" y="0"/>
                    <a:pt x="10686" y="0"/>
                  </a:cubicBezTo>
                  <a:cubicBezTo>
                    <a:pt x="8755" y="0"/>
                    <a:pt x="7114" y="795"/>
                    <a:pt x="5942" y="2299"/>
                  </a:cubicBezTo>
                  <a:cubicBezTo>
                    <a:pt x="3935" y="4873"/>
                    <a:pt x="3740" y="9004"/>
                    <a:pt x="4243" y="11115"/>
                  </a:cubicBezTo>
                  <a:cubicBezTo>
                    <a:pt x="4606" y="12639"/>
                    <a:pt x="5459" y="14927"/>
                    <a:pt x="6788" y="16630"/>
                  </a:cubicBezTo>
                  <a:cubicBezTo>
                    <a:pt x="3164" y="17422"/>
                    <a:pt x="729" y="19037"/>
                    <a:pt x="595" y="19126"/>
                  </a:cubicBezTo>
                  <a:cubicBezTo>
                    <a:pt x="105" y="19457"/>
                    <a:pt x="-113" y="20071"/>
                    <a:pt x="57" y="20640"/>
                  </a:cubicBezTo>
                  <a:cubicBezTo>
                    <a:pt x="228" y="21210"/>
                    <a:pt x="747" y="21599"/>
                    <a:pt x="1336" y="21599"/>
                  </a:cubicBezTo>
                  <a:lnTo>
                    <a:pt x="20037" y="21599"/>
                  </a:lnTo>
                  <a:cubicBezTo>
                    <a:pt x="20626" y="21599"/>
                    <a:pt x="21145" y="21210"/>
                    <a:pt x="21316" y="20640"/>
                  </a:cubicBezTo>
                  <a:cubicBezTo>
                    <a:pt x="21487" y="20071"/>
                    <a:pt x="21268" y="19457"/>
                    <a:pt x="20778" y="19126"/>
                  </a:cubicBezTo>
                </a:path>
              </a:pathLst>
            </a:custGeom>
            <a:solidFill>
              <a:schemeClr val="tx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TextBox 15"/>
            <p:cNvSpPr txBox="1"/>
            <p:nvPr/>
          </p:nvSpPr>
          <p:spPr>
            <a:xfrm>
              <a:off x="7357401" y="3968596"/>
              <a:ext cx="920445" cy="461665"/>
            </a:xfrm>
            <a:prstGeom prst="rect">
              <a:avLst/>
            </a:prstGeom>
            <a:noFill/>
          </p:spPr>
          <p:txBody>
            <a:bodyPr wrap="none" rtlCol="0">
              <a:spAutoFit/>
            </a:bodyPr>
            <a:lstStyle/>
            <a:p>
              <a:r>
                <a:rPr lang="en-US" sz="2400" b="1" smtClean="0">
                  <a:solidFill>
                    <a:schemeClr val="accent4"/>
                  </a:solidFill>
                </a:rPr>
                <a:t>197M</a:t>
              </a:r>
              <a:endParaRPr lang="en-GB" sz="2400" b="1">
                <a:solidFill>
                  <a:schemeClr val="accent4"/>
                </a:solidFill>
              </a:endParaRPr>
            </a:p>
          </p:txBody>
        </p:sp>
        <p:sp>
          <p:nvSpPr>
            <p:cNvPr id="17" name="TextBox 16"/>
            <p:cNvSpPr txBox="1"/>
            <p:nvPr/>
          </p:nvSpPr>
          <p:spPr>
            <a:xfrm>
              <a:off x="9797513" y="3509534"/>
              <a:ext cx="1208664" cy="369332"/>
            </a:xfrm>
            <a:prstGeom prst="rect">
              <a:avLst/>
            </a:prstGeom>
            <a:noFill/>
          </p:spPr>
          <p:txBody>
            <a:bodyPr wrap="none" rtlCol="0">
              <a:spAutoFit/>
            </a:bodyPr>
            <a:lstStyle/>
            <a:p>
              <a:pPr algn="ctr"/>
              <a:r>
                <a:rPr lang="en-US" smtClean="0">
                  <a:latin typeface="+mj-lt"/>
                </a:rPr>
                <a:t>Instagram </a:t>
              </a:r>
              <a:endParaRPr lang="en-GB">
                <a:latin typeface="+mj-lt"/>
              </a:endParaRPr>
            </a:p>
          </p:txBody>
        </p:sp>
        <p:sp>
          <p:nvSpPr>
            <p:cNvPr id="18" name="Rectangle 17"/>
            <p:cNvSpPr/>
            <p:nvPr/>
          </p:nvSpPr>
          <p:spPr>
            <a:xfrm>
              <a:off x="9192539" y="4490588"/>
              <a:ext cx="2418617" cy="1169551"/>
            </a:xfrm>
            <a:prstGeom prst="rect">
              <a:avLst/>
            </a:prstGeom>
          </p:spPr>
          <p:txBody>
            <a:bodyPr wrap="square">
              <a:spAutoFit/>
            </a:bodyPr>
            <a:lstStyle/>
            <a:p>
              <a:pPr algn="ctr"/>
              <a:r>
                <a:rPr lang="en-GB" sz="1400" smtClean="0"/>
                <a:t>Lorem ipsum dolor sit amet, consectetuer adipiscing elit, sed diam nonummy nibh euismod tincidunt ut laoreet dolore</a:t>
              </a:r>
              <a:endParaRPr lang="en-GB" sz="1400"/>
            </a:p>
          </p:txBody>
        </p:sp>
        <p:sp>
          <p:nvSpPr>
            <p:cNvPr id="19" name="AutoShape 130"/>
            <p:cNvSpPr/>
            <p:nvPr/>
          </p:nvSpPr>
          <p:spPr bwMode="auto">
            <a:xfrm>
              <a:off x="9844210" y="3949307"/>
              <a:ext cx="383755" cy="383755"/>
            </a:xfrm>
            <a:custGeom>
              <a:avLst/>
              <a:gdLst>
                <a:gd name="T0" fmla="+- 0 10799 113"/>
                <a:gd name="T1" fmla="*/ T0 w 21373"/>
                <a:gd name="T2" fmla="*/ 10800 h 21600"/>
                <a:gd name="T3" fmla="+- 0 10799 113"/>
                <a:gd name="T4" fmla="*/ T3 w 21373"/>
                <a:gd name="T5" fmla="*/ 10800 h 21600"/>
                <a:gd name="T6" fmla="+- 0 10799 113"/>
                <a:gd name="T7" fmla="*/ T6 w 21373"/>
                <a:gd name="T8" fmla="*/ 10800 h 21600"/>
                <a:gd name="T9" fmla="+- 0 10799 113"/>
                <a:gd name="T10" fmla="*/ T9 w 21373"/>
                <a:gd name="T11" fmla="*/ 10800 h 21600"/>
              </a:gdLst>
              <a:ahLst/>
              <a:cxnLst>
                <a:cxn ang="0">
                  <a:pos x="T1" y="T2"/>
                </a:cxn>
                <a:cxn ang="0">
                  <a:pos x="T4" y="T5"/>
                </a:cxn>
                <a:cxn ang="0">
                  <a:pos x="T7" y="T8"/>
                </a:cxn>
                <a:cxn ang="0">
                  <a:pos x="T10" y="T11"/>
                </a:cxn>
              </a:cxnLst>
              <a:rect l="0" t="0" r="r" b="b"/>
              <a:pathLst>
                <a:path w="21373" h="21600">
                  <a:moveTo>
                    <a:pt x="1336" y="20249"/>
                  </a:moveTo>
                  <a:cubicBezTo>
                    <a:pt x="1428" y="20188"/>
                    <a:pt x="3691" y="18688"/>
                    <a:pt x="7070" y="17950"/>
                  </a:cubicBezTo>
                  <a:lnTo>
                    <a:pt x="8729" y="17587"/>
                  </a:lnTo>
                  <a:cubicBezTo>
                    <a:pt x="9321" y="17980"/>
                    <a:pt x="9972" y="18225"/>
                    <a:pt x="10686" y="18225"/>
                  </a:cubicBezTo>
                  <a:cubicBezTo>
                    <a:pt x="11401" y="18225"/>
                    <a:pt x="12052" y="17980"/>
                    <a:pt x="12644" y="17587"/>
                  </a:cubicBezTo>
                  <a:lnTo>
                    <a:pt x="14303" y="17950"/>
                  </a:lnTo>
                  <a:cubicBezTo>
                    <a:pt x="17656" y="18682"/>
                    <a:pt x="19911" y="20165"/>
                    <a:pt x="20037" y="20249"/>
                  </a:cubicBezTo>
                  <a:cubicBezTo>
                    <a:pt x="20037" y="20249"/>
                    <a:pt x="1336" y="20249"/>
                    <a:pt x="1336" y="20249"/>
                  </a:cubicBezTo>
                  <a:close/>
                  <a:moveTo>
                    <a:pt x="13537" y="15793"/>
                  </a:moveTo>
                  <a:lnTo>
                    <a:pt x="13317" y="16073"/>
                  </a:lnTo>
                  <a:cubicBezTo>
                    <a:pt x="11725" y="17923"/>
                    <a:pt x="9648" y="17923"/>
                    <a:pt x="8056" y="16073"/>
                  </a:cubicBezTo>
                  <a:lnTo>
                    <a:pt x="7836" y="15793"/>
                  </a:lnTo>
                  <a:cubicBezTo>
                    <a:pt x="5977" y="13411"/>
                    <a:pt x="5053" y="10261"/>
                    <a:pt x="5451" y="7255"/>
                  </a:cubicBezTo>
                  <a:cubicBezTo>
                    <a:pt x="5815" y="4367"/>
                    <a:pt x="7453" y="1350"/>
                    <a:pt x="10686" y="1350"/>
                  </a:cubicBezTo>
                  <a:cubicBezTo>
                    <a:pt x="13920" y="1350"/>
                    <a:pt x="15558" y="4367"/>
                    <a:pt x="15922" y="7255"/>
                  </a:cubicBezTo>
                  <a:cubicBezTo>
                    <a:pt x="16318" y="10262"/>
                    <a:pt x="15398" y="13411"/>
                    <a:pt x="13537" y="15793"/>
                  </a:cubicBezTo>
                  <a:moveTo>
                    <a:pt x="20778" y="19126"/>
                  </a:moveTo>
                  <a:cubicBezTo>
                    <a:pt x="20644" y="19037"/>
                    <a:pt x="18209" y="17422"/>
                    <a:pt x="14585" y="16630"/>
                  </a:cubicBezTo>
                  <a:cubicBezTo>
                    <a:pt x="15914" y="14927"/>
                    <a:pt x="16767" y="12639"/>
                    <a:pt x="17130" y="11115"/>
                  </a:cubicBezTo>
                  <a:cubicBezTo>
                    <a:pt x="17633" y="9004"/>
                    <a:pt x="17438" y="4873"/>
                    <a:pt x="15431" y="2299"/>
                  </a:cubicBezTo>
                  <a:cubicBezTo>
                    <a:pt x="14259" y="795"/>
                    <a:pt x="12618" y="0"/>
                    <a:pt x="10686" y="0"/>
                  </a:cubicBezTo>
                  <a:cubicBezTo>
                    <a:pt x="8755" y="0"/>
                    <a:pt x="7114" y="795"/>
                    <a:pt x="5942" y="2299"/>
                  </a:cubicBezTo>
                  <a:cubicBezTo>
                    <a:pt x="3935" y="4873"/>
                    <a:pt x="3740" y="9004"/>
                    <a:pt x="4243" y="11115"/>
                  </a:cubicBezTo>
                  <a:cubicBezTo>
                    <a:pt x="4606" y="12639"/>
                    <a:pt x="5459" y="14927"/>
                    <a:pt x="6788" y="16630"/>
                  </a:cubicBezTo>
                  <a:cubicBezTo>
                    <a:pt x="3164" y="17422"/>
                    <a:pt x="729" y="19037"/>
                    <a:pt x="595" y="19126"/>
                  </a:cubicBezTo>
                  <a:cubicBezTo>
                    <a:pt x="105" y="19457"/>
                    <a:pt x="-113" y="20071"/>
                    <a:pt x="57" y="20640"/>
                  </a:cubicBezTo>
                  <a:cubicBezTo>
                    <a:pt x="228" y="21210"/>
                    <a:pt x="747" y="21599"/>
                    <a:pt x="1336" y="21599"/>
                  </a:cubicBezTo>
                  <a:lnTo>
                    <a:pt x="20037" y="21599"/>
                  </a:lnTo>
                  <a:cubicBezTo>
                    <a:pt x="20626" y="21599"/>
                    <a:pt x="21145" y="21210"/>
                    <a:pt x="21316" y="20640"/>
                  </a:cubicBezTo>
                  <a:cubicBezTo>
                    <a:pt x="21487" y="20071"/>
                    <a:pt x="21268" y="19457"/>
                    <a:pt x="20778" y="19126"/>
                  </a:cubicBezTo>
                </a:path>
              </a:pathLst>
            </a:custGeom>
            <a:solidFill>
              <a:schemeClr val="tx1"/>
            </a:solid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0" name="TextBox 19"/>
            <p:cNvSpPr txBox="1"/>
            <p:nvPr/>
          </p:nvSpPr>
          <p:spPr>
            <a:xfrm>
              <a:off x="10227965" y="3968596"/>
              <a:ext cx="920445" cy="461665"/>
            </a:xfrm>
            <a:prstGeom prst="rect">
              <a:avLst/>
            </a:prstGeom>
            <a:noFill/>
          </p:spPr>
          <p:txBody>
            <a:bodyPr wrap="none" rtlCol="0">
              <a:spAutoFit/>
            </a:bodyPr>
            <a:lstStyle/>
            <a:p>
              <a:r>
                <a:rPr lang="en-US" sz="2400" b="1" smtClean="0">
                  <a:solidFill>
                    <a:schemeClr val="accent5"/>
                  </a:solidFill>
                </a:rPr>
                <a:t>310M</a:t>
              </a:r>
              <a:endParaRPr lang="en-GB" sz="2400" b="1">
                <a:solidFill>
                  <a:schemeClr val="accent5"/>
                </a:solidFill>
              </a:endParaRPr>
            </a:p>
          </p:txBody>
        </p:sp>
        <p:grpSp>
          <p:nvGrpSpPr>
            <p:cNvPr id="21" name="Group 20"/>
            <p:cNvGrpSpPr/>
            <p:nvPr/>
          </p:nvGrpSpPr>
          <p:grpSpPr>
            <a:xfrm>
              <a:off x="1538826" y="5859620"/>
              <a:ext cx="645534" cy="387795"/>
              <a:chOff x="1063489" y="6162734"/>
              <a:chExt cx="645534" cy="387795"/>
            </a:xfrm>
          </p:grpSpPr>
          <p:sp>
            <p:nvSpPr>
              <p:cNvPr id="31" name="Rounded Rectangle 30"/>
              <p:cNvSpPr/>
              <p:nvPr/>
            </p:nvSpPr>
            <p:spPr>
              <a:xfrm>
                <a:off x="1063489" y="6162734"/>
                <a:ext cx="387795" cy="387795"/>
              </a:xfrm>
              <a:prstGeom prst="roundRect">
                <a:avLst/>
              </a:prstGeom>
              <a:noFill/>
              <a:ln w="412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 name="Right Arrow 31"/>
              <p:cNvSpPr/>
              <p:nvPr/>
            </p:nvSpPr>
            <p:spPr>
              <a:xfrm>
                <a:off x="1359089" y="6196871"/>
                <a:ext cx="349934" cy="353658"/>
              </a:xfrm>
              <a:prstGeom prs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2" name="Group 21"/>
            <p:cNvGrpSpPr/>
            <p:nvPr/>
          </p:nvGrpSpPr>
          <p:grpSpPr>
            <a:xfrm>
              <a:off x="4409389" y="5876688"/>
              <a:ext cx="645534" cy="387795"/>
              <a:chOff x="1063489" y="6162734"/>
              <a:chExt cx="645534" cy="387795"/>
            </a:xfrm>
          </p:grpSpPr>
          <p:sp>
            <p:nvSpPr>
              <p:cNvPr id="29" name="Rounded Rectangle 28"/>
              <p:cNvSpPr/>
              <p:nvPr/>
            </p:nvSpPr>
            <p:spPr>
              <a:xfrm>
                <a:off x="1063489" y="6162734"/>
                <a:ext cx="387795" cy="387795"/>
              </a:xfrm>
              <a:prstGeom prst="roundRect">
                <a:avLst/>
              </a:prstGeom>
              <a:noFill/>
              <a:ln w="412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ight Arrow 29"/>
              <p:cNvSpPr/>
              <p:nvPr/>
            </p:nvSpPr>
            <p:spPr>
              <a:xfrm>
                <a:off x="1359089" y="6196871"/>
                <a:ext cx="349934" cy="353658"/>
              </a:xfrm>
              <a:prstGeom prst="righ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3" name="Group 22"/>
            <p:cNvGrpSpPr/>
            <p:nvPr/>
          </p:nvGrpSpPr>
          <p:grpSpPr>
            <a:xfrm>
              <a:off x="10150518" y="5876688"/>
              <a:ext cx="645534" cy="387795"/>
              <a:chOff x="1063489" y="6162734"/>
              <a:chExt cx="645534" cy="387795"/>
            </a:xfrm>
          </p:grpSpPr>
          <p:sp>
            <p:nvSpPr>
              <p:cNvPr id="27" name="Rounded Rectangle 26"/>
              <p:cNvSpPr/>
              <p:nvPr/>
            </p:nvSpPr>
            <p:spPr>
              <a:xfrm>
                <a:off x="1063489" y="6162734"/>
                <a:ext cx="387795" cy="387795"/>
              </a:xfrm>
              <a:prstGeom prst="roundRect">
                <a:avLst/>
              </a:prstGeom>
              <a:noFill/>
              <a:ln w="412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ight Arrow 27"/>
              <p:cNvSpPr/>
              <p:nvPr/>
            </p:nvSpPr>
            <p:spPr>
              <a:xfrm>
                <a:off x="1359089" y="6196871"/>
                <a:ext cx="349934" cy="353658"/>
              </a:xfrm>
              <a:prstGeom prst="rightArrow">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4" name="Group 23"/>
            <p:cNvGrpSpPr/>
            <p:nvPr/>
          </p:nvGrpSpPr>
          <p:grpSpPr>
            <a:xfrm>
              <a:off x="7279954" y="5876688"/>
              <a:ext cx="645534" cy="387795"/>
              <a:chOff x="1063489" y="6162734"/>
              <a:chExt cx="645534" cy="387795"/>
            </a:xfrm>
          </p:grpSpPr>
          <p:sp>
            <p:nvSpPr>
              <p:cNvPr id="25" name="Rounded Rectangle 24"/>
              <p:cNvSpPr/>
              <p:nvPr/>
            </p:nvSpPr>
            <p:spPr>
              <a:xfrm>
                <a:off x="1063489" y="6162734"/>
                <a:ext cx="387795" cy="387795"/>
              </a:xfrm>
              <a:prstGeom prst="roundRect">
                <a:avLst/>
              </a:prstGeom>
              <a:noFill/>
              <a:ln w="412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ight Arrow 25"/>
              <p:cNvSpPr/>
              <p:nvPr/>
            </p:nvSpPr>
            <p:spPr>
              <a:xfrm>
                <a:off x="1359089" y="6196871"/>
                <a:ext cx="349934" cy="353658"/>
              </a:xfrm>
              <a:prstGeom prst="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3" name="Group 32"/>
          <p:cNvGrpSpPr/>
          <p:nvPr/>
        </p:nvGrpSpPr>
        <p:grpSpPr>
          <a:xfrm>
            <a:off x="3432624" y="1404986"/>
            <a:ext cx="1619915" cy="1619915"/>
            <a:chOff x="3432624" y="1486874"/>
            <a:chExt cx="1619915" cy="1619915"/>
          </a:xfrm>
        </p:grpSpPr>
        <p:sp>
          <p:nvSpPr>
            <p:cNvPr id="34" name="Oval 33"/>
            <p:cNvSpPr/>
            <p:nvPr/>
          </p:nvSpPr>
          <p:spPr>
            <a:xfrm>
              <a:off x="3432624" y="1486874"/>
              <a:ext cx="1619915" cy="1619915"/>
            </a:xfrm>
            <a:prstGeom prst="ellipse">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AutoShape 15"/>
            <p:cNvSpPr/>
            <p:nvPr/>
          </p:nvSpPr>
          <p:spPr bwMode="auto">
            <a:xfrm>
              <a:off x="4072891" y="1965628"/>
              <a:ext cx="339380" cy="662399"/>
            </a:xfrm>
            <a:custGeom>
              <a:avLst/>
              <a:gdLst>
                <a:gd name="T0" fmla="*/ 262945285 w 21600"/>
                <a:gd name="T1" fmla="*/ 616631 h 21437"/>
                <a:gd name="T2" fmla="*/ 262945285 w 21600"/>
                <a:gd name="T3" fmla="*/ 451557226 h 21437"/>
                <a:gd name="T4" fmla="*/ 180361170 w 21600"/>
                <a:gd name="T5" fmla="*/ 514655930 h 21437"/>
                <a:gd name="T6" fmla="*/ 173604519 w 21600"/>
                <a:gd name="T7" fmla="*/ 869221096 h 21437"/>
                <a:gd name="T8" fmla="*/ 262945285 w 21600"/>
                <a:gd name="T9" fmla="*/ 869221096 h 21437"/>
                <a:gd name="T10" fmla="*/ 252829379 w 21600"/>
                <a:gd name="T11" fmla="*/ 1326201898 h 21437"/>
                <a:gd name="T12" fmla="*/ 176977025 w 21600"/>
                <a:gd name="T13" fmla="*/ 1326201898 h 21437"/>
                <a:gd name="T14" fmla="*/ 176977025 w 21600"/>
                <a:gd name="T15" fmla="*/ 2147483646 h 21437"/>
                <a:gd name="T16" fmla="*/ 57300181 w 21600"/>
                <a:gd name="T17" fmla="*/ 2147483646 h 21437"/>
                <a:gd name="T18" fmla="*/ 57300181 w 21600"/>
                <a:gd name="T19" fmla="*/ 1326201898 h 21437"/>
                <a:gd name="T20" fmla="*/ 0 w 21600"/>
                <a:gd name="T21" fmla="*/ 1326201898 h 21437"/>
                <a:gd name="T22" fmla="*/ 0 w 21600"/>
                <a:gd name="T23" fmla="*/ 869221096 h 21437"/>
                <a:gd name="T24" fmla="*/ 55620013 w 21600"/>
                <a:gd name="T25" fmla="*/ 869221096 h 21437"/>
                <a:gd name="T26" fmla="*/ 87648428 w 21600"/>
                <a:gd name="T27" fmla="*/ 152203103 h 21437"/>
                <a:gd name="T28" fmla="*/ 262945285 w 21600"/>
                <a:gd name="T29" fmla="*/ 616631 h 21437"/>
                <a:gd name="T30" fmla="*/ 262945285 w 21600"/>
                <a:gd name="T31" fmla="*/ 616631 h 214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00" h="21437">
                  <a:moveTo>
                    <a:pt x="21600" y="5"/>
                  </a:moveTo>
                  <a:cubicBezTo>
                    <a:pt x="21600" y="1241"/>
                    <a:pt x="21600" y="3664"/>
                    <a:pt x="21600" y="3664"/>
                  </a:cubicBezTo>
                  <a:cubicBezTo>
                    <a:pt x="21600" y="3664"/>
                    <a:pt x="15693" y="3516"/>
                    <a:pt x="14816" y="4176"/>
                  </a:cubicBezTo>
                  <a:cubicBezTo>
                    <a:pt x="14095" y="4718"/>
                    <a:pt x="14328" y="5933"/>
                    <a:pt x="14261" y="7053"/>
                  </a:cubicBezTo>
                  <a:cubicBezTo>
                    <a:pt x="16662" y="7053"/>
                    <a:pt x="19200" y="7053"/>
                    <a:pt x="21600" y="7053"/>
                  </a:cubicBezTo>
                  <a:cubicBezTo>
                    <a:pt x="21438" y="8341"/>
                    <a:pt x="21132" y="9564"/>
                    <a:pt x="20769" y="10761"/>
                  </a:cubicBezTo>
                  <a:cubicBezTo>
                    <a:pt x="18692" y="10761"/>
                    <a:pt x="14538" y="10761"/>
                    <a:pt x="14538" y="10761"/>
                  </a:cubicBezTo>
                  <a:lnTo>
                    <a:pt x="14538" y="21437"/>
                  </a:lnTo>
                  <a:cubicBezTo>
                    <a:pt x="14538" y="21437"/>
                    <a:pt x="7938" y="21437"/>
                    <a:pt x="4707" y="21437"/>
                  </a:cubicBezTo>
                  <a:cubicBezTo>
                    <a:pt x="4709" y="18133"/>
                    <a:pt x="4705" y="14278"/>
                    <a:pt x="4707" y="10761"/>
                  </a:cubicBezTo>
                  <a:cubicBezTo>
                    <a:pt x="3137" y="10761"/>
                    <a:pt x="1568" y="10761"/>
                    <a:pt x="0" y="10761"/>
                  </a:cubicBezTo>
                  <a:cubicBezTo>
                    <a:pt x="0" y="9525"/>
                    <a:pt x="0" y="8288"/>
                    <a:pt x="0" y="7053"/>
                  </a:cubicBezTo>
                  <a:cubicBezTo>
                    <a:pt x="1522" y="7053"/>
                    <a:pt x="3046" y="7053"/>
                    <a:pt x="4569" y="7053"/>
                  </a:cubicBezTo>
                  <a:cubicBezTo>
                    <a:pt x="4787" y="4587"/>
                    <a:pt x="4552" y="2480"/>
                    <a:pt x="7200" y="1235"/>
                  </a:cubicBezTo>
                  <a:cubicBezTo>
                    <a:pt x="10176" y="-163"/>
                    <a:pt x="15466" y="8"/>
                    <a:pt x="21600" y="5"/>
                  </a:cubicBezTo>
                  <a:close/>
                  <a:moveTo>
                    <a:pt x="21600" y="5"/>
                  </a:moveTo>
                </a:path>
              </a:pathLst>
            </a:custGeom>
            <a:solidFill>
              <a:schemeClr val="bg2"/>
            </a:solidFill>
            <a:ln>
              <a:noFill/>
            </a:ln>
          </p:spPr>
          <p:txBody>
            <a:bodyPr lIns="0" tIns="0" rIns="0" bIns="0"/>
            <a:lstStyle/>
            <a:p>
              <a:endParaRPr lang="en-GB"/>
            </a:p>
          </p:txBody>
        </p:sp>
      </p:grpSp>
      <p:grpSp>
        <p:nvGrpSpPr>
          <p:cNvPr id="36" name="Group 35"/>
          <p:cNvGrpSpPr/>
          <p:nvPr/>
        </p:nvGrpSpPr>
        <p:grpSpPr>
          <a:xfrm>
            <a:off x="4668236" y="1404986"/>
            <a:ext cx="1619915" cy="1619915"/>
            <a:chOff x="4668236" y="1486874"/>
            <a:chExt cx="1619915" cy="1619915"/>
          </a:xfrm>
        </p:grpSpPr>
        <p:sp>
          <p:nvSpPr>
            <p:cNvPr id="37" name="Oval 36"/>
            <p:cNvSpPr/>
            <p:nvPr/>
          </p:nvSpPr>
          <p:spPr>
            <a:xfrm>
              <a:off x="4668236" y="1486874"/>
              <a:ext cx="1619915" cy="1619915"/>
            </a:xfrm>
            <a:prstGeom prst="ellipse">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Oval 37"/>
            <p:cNvSpPr/>
            <p:nvPr/>
          </p:nvSpPr>
          <p:spPr>
            <a:xfrm>
              <a:off x="4760888" y="2197327"/>
              <a:ext cx="199000" cy="1990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AutoShape 14"/>
            <p:cNvSpPr/>
            <p:nvPr/>
          </p:nvSpPr>
          <p:spPr bwMode="auto">
            <a:xfrm>
              <a:off x="5177102" y="2022307"/>
              <a:ext cx="602181" cy="549042"/>
            </a:xfrm>
            <a:custGeom>
              <a:avLst/>
              <a:gdLst>
                <a:gd name="T0" fmla="*/ 2147483646 w 21590"/>
                <a:gd name="T1" fmla="*/ 303068522 h 16690"/>
                <a:gd name="T2" fmla="*/ 2147483646 w 21590"/>
                <a:gd name="T3" fmla="*/ 614467900 h 16690"/>
                <a:gd name="T4" fmla="*/ 0 w 21590"/>
                <a:gd name="T5" fmla="*/ 2147483646 h 16690"/>
                <a:gd name="T6" fmla="*/ 782832664 w 21590"/>
                <a:gd name="T7" fmla="*/ 1946161268 h 16690"/>
                <a:gd name="T8" fmla="*/ 286036553 w 21590"/>
                <a:gd name="T9" fmla="*/ 1513714635 h 16690"/>
                <a:gd name="T10" fmla="*/ 511874951 w 21590"/>
                <a:gd name="T11" fmla="*/ 1496463517 h 16690"/>
                <a:gd name="T12" fmla="*/ 90358306 w 21590"/>
                <a:gd name="T13" fmla="*/ 891067454 h 16690"/>
                <a:gd name="T14" fmla="*/ 316196704 w 21590"/>
                <a:gd name="T15" fmla="*/ 942966873 h 16690"/>
                <a:gd name="T16" fmla="*/ 150558932 w 21590"/>
                <a:gd name="T17" fmla="*/ 112721961 h 16690"/>
                <a:gd name="T18" fmla="*/ 1279628774 w 21590"/>
                <a:gd name="T19" fmla="*/ 770017444 h 16690"/>
                <a:gd name="T20" fmla="*/ 2147483646 w 21590"/>
                <a:gd name="T21" fmla="*/ 199269682 h 16690"/>
                <a:gd name="T22" fmla="*/ 2147483646 w 21590"/>
                <a:gd name="T23" fmla="*/ 60822541 h 16690"/>
                <a:gd name="T24" fmla="*/ 2147483646 w 21590"/>
                <a:gd name="T25" fmla="*/ 389470283 h 16690"/>
                <a:gd name="T26" fmla="*/ 2147483646 w 21590"/>
                <a:gd name="T27" fmla="*/ 303068522 h 16690"/>
                <a:gd name="T28" fmla="*/ 2147483646 w 21590"/>
                <a:gd name="T29" fmla="*/ 303068522 h 1669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590" h="16690">
                  <a:moveTo>
                    <a:pt x="21590" y="2038"/>
                  </a:moveTo>
                  <a:cubicBezTo>
                    <a:pt x="21486" y="2795"/>
                    <a:pt x="20307" y="3555"/>
                    <a:pt x="19593" y="4132"/>
                  </a:cubicBezTo>
                  <a:cubicBezTo>
                    <a:pt x="20298" y="13815"/>
                    <a:pt x="8559" y="19854"/>
                    <a:pt x="0" y="14947"/>
                  </a:cubicBezTo>
                  <a:cubicBezTo>
                    <a:pt x="2400" y="14964"/>
                    <a:pt x="5061" y="14350"/>
                    <a:pt x="6489" y="13087"/>
                  </a:cubicBezTo>
                  <a:cubicBezTo>
                    <a:pt x="4412" y="12774"/>
                    <a:pt x="2942" y="11896"/>
                    <a:pt x="2371" y="10179"/>
                  </a:cubicBezTo>
                  <a:cubicBezTo>
                    <a:pt x="2979" y="10126"/>
                    <a:pt x="3833" y="10301"/>
                    <a:pt x="4243" y="10063"/>
                  </a:cubicBezTo>
                  <a:cubicBezTo>
                    <a:pt x="2343" y="9391"/>
                    <a:pt x="841" y="8348"/>
                    <a:pt x="749" y="5992"/>
                  </a:cubicBezTo>
                  <a:cubicBezTo>
                    <a:pt x="1425" y="6059"/>
                    <a:pt x="1777" y="6430"/>
                    <a:pt x="2621" y="6341"/>
                  </a:cubicBezTo>
                  <a:cubicBezTo>
                    <a:pt x="1392" y="5607"/>
                    <a:pt x="-10" y="2816"/>
                    <a:pt x="1248" y="758"/>
                  </a:cubicBezTo>
                  <a:cubicBezTo>
                    <a:pt x="3477" y="3062"/>
                    <a:pt x="6259" y="4849"/>
                    <a:pt x="10607" y="5178"/>
                  </a:cubicBezTo>
                  <a:cubicBezTo>
                    <a:pt x="9529" y="903"/>
                    <a:pt x="15610" y="-1746"/>
                    <a:pt x="18345" y="1340"/>
                  </a:cubicBezTo>
                  <a:cubicBezTo>
                    <a:pt x="19408" y="1129"/>
                    <a:pt x="20305" y="763"/>
                    <a:pt x="21215" y="409"/>
                  </a:cubicBezTo>
                  <a:cubicBezTo>
                    <a:pt x="20842" y="1380"/>
                    <a:pt x="20085" y="1993"/>
                    <a:pt x="19343" y="2619"/>
                  </a:cubicBezTo>
                  <a:cubicBezTo>
                    <a:pt x="20149" y="2479"/>
                    <a:pt x="21001" y="2381"/>
                    <a:pt x="21590" y="2038"/>
                  </a:cubicBezTo>
                  <a:close/>
                  <a:moveTo>
                    <a:pt x="21590" y="2038"/>
                  </a:moveTo>
                </a:path>
              </a:pathLst>
            </a:custGeom>
            <a:solidFill>
              <a:schemeClr val="bg2"/>
            </a:solidFill>
            <a:ln>
              <a:noFill/>
            </a:ln>
          </p:spPr>
          <p:txBody>
            <a:bodyPr lIns="0" tIns="0" rIns="0" bIns="0"/>
            <a:lstStyle/>
            <a:p>
              <a:endParaRPr lang="en-GB"/>
            </a:p>
          </p:txBody>
        </p:sp>
      </p:grpSp>
      <p:grpSp>
        <p:nvGrpSpPr>
          <p:cNvPr id="40" name="Group 39"/>
          <p:cNvGrpSpPr/>
          <p:nvPr/>
        </p:nvGrpSpPr>
        <p:grpSpPr>
          <a:xfrm>
            <a:off x="5903848" y="1404985"/>
            <a:ext cx="1619915" cy="1619915"/>
            <a:chOff x="5903848" y="1486873"/>
            <a:chExt cx="1619915" cy="1619915"/>
          </a:xfrm>
        </p:grpSpPr>
        <p:sp>
          <p:nvSpPr>
            <p:cNvPr id="41" name="Oval 40"/>
            <p:cNvSpPr/>
            <p:nvPr/>
          </p:nvSpPr>
          <p:spPr>
            <a:xfrm>
              <a:off x="5903848" y="1486873"/>
              <a:ext cx="1619915" cy="1619915"/>
            </a:xfrm>
            <a:prstGeom prst="ellipse">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AutoShape 13"/>
            <p:cNvSpPr/>
            <p:nvPr/>
          </p:nvSpPr>
          <p:spPr bwMode="auto">
            <a:xfrm>
              <a:off x="6426470" y="1925459"/>
              <a:ext cx="574670" cy="742735"/>
            </a:xfrm>
            <a:custGeom>
              <a:avLst/>
              <a:gdLst>
                <a:gd name="T0" fmla="*/ 536544193 w 21545"/>
                <a:gd name="T1" fmla="*/ 1809212526 h 21515"/>
                <a:gd name="T2" fmla="*/ 494557843 w 21545"/>
                <a:gd name="T3" fmla="*/ 2087334032 h 21515"/>
                <a:gd name="T4" fmla="*/ 447328334 w 21545"/>
                <a:gd name="T5" fmla="*/ 2147483646 h 21515"/>
                <a:gd name="T6" fmla="*/ 312790812 w 21545"/>
                <a:gd name="T7" fmla="*/ 2147483646 h 21515"/>
                <a:gd name="T8" fmla="*/ 284619960 w 21545"/>
                <a:gd name="T9" fmla="*/ 2147483646 h 21515"/>
                <a:gd name="T10" fmla="*/ 273483974 w 21545"/>
                <a:gd name="T11" fmla="*/ 2147483646 h 21515"/>
                <a:gd name="T12" fmla="*/ 260976991 w 21545"/>
                <a:gd name="T13" fmla="*/ 2147483646 h 21515"/>
                <a:gd name="T14" fmla="*/ 299689027 w 21545"/>
                <a:gd name="T15" fmla="*/ 2000438612 h 21515"/>
                <a:gd name="T16" fmla="*/ 394144999 w 21545"/>
                <a:gd name="T17" fmla="*/ 1331084764 h 21515"/>
                <a:gd name="T18" fmla="*/ 400100348 w 21545"/>
                <a:gd name="T19" fmla="*/ 1282667061 h 21515"/>
                <a:gd name="T20" fmla="*/ 371871543 w 21545"/>
                <a:gd name="T21" fmla="*/ 1098026760 h 21515"/>
                <a:gd name="T22" fmla="*/ 381102730 w 21545"/>
                <a:gd name="T23" fmla="*/ 887045795 h 21515"/>
                <a:gd name="T24" fmla="*/ 505693789 w 21545"/>
                <a:gd name="T25" fmla="*/ 633070619 h 21515"/>
                <a:gd name="T26" fmla="*/ 619864179 w 21545"/>
                <a:gd name="T27" fmla="*/ 647402006 h 21515"/>
                <a:gd name="T28" fmla="*/ 676979112 w 21545"/>
                <a:gd name="T29" fmla="*/ 782589932 h 21515"/>
                <a:gd name="T30" fmla="*/ 671678000 w 21545"/>
                <a:gd name="T31" fmla="*/ 988144878 h 21515"/>
                <a:gd name="T32" fmla="*/ 610036708 w 21545"/>
                <a:gd name="T33" fmla="*/ 1347613164 h 21515"/>
                <a:gd name="T34" fmla="*/ 597531247 w 21545"/>
                <a:gd name="T35" fmla="*/ 1544390415 h 21515"/>
                <a:gd name="T36" fmla="*/ 653334619 w 21545"/>
                <a:gd name="T37" fmla="*/ 1682804821 h 21515"/>
                <a:gd name="T38" fmla="*/ 760239621 w 21545"/>
                <a:gd name="T39" fmla="*/ 1732257195 h 21515"/>
                <a:gd name="T40" fmla="*/ 934799218 w 21545"/>
                <a:gd name="T41" fmla="*/ 1561950859 h 21515"/>
                <a:gd name="T42" fmla="*/ 1044978534 w 21545"/>
                <a:gd name="T43" fmla="*/ 1052963259 h 21515"/>
                <a:gd name="T44" fmla="*/ 1049564369 w 21545"/>
                <a:gd name="T45" fmla="*/ 834236692 h 21515"/>
                <a:gd name="T46" fmla="*/ 975475570 w 21545"/>
                <a:gd name="T47" fmla="*/ 495688256 h 21515"/>
                <a:gd name="T48" fmla="*/ 810147120 w 21545"/>
                <a:gd name="T49" fmla="*/ 310013335 h 21515"/>
                <a:gd name="T50" fmla="*/ 563464522 w 21545"/>
                <a:gd name="T51" fmla="*/ 284707291 h 21515"/>
                <a:gd name="T52" fmla="*/ 240012011 w 21545"/>
                <a:gd name="T53" fmla="*/ 668188978 h 21515"/>
                <a:gd name="T54" fmla="*/ 184922353 w 21545"/>
                <a:gd name="T55" fmla="*/ 1038759595 h 21515"/>
                <a:gd name="T56" fmla="*/ 229470826 w 21545"/>
                <a:gd name="T57" fmla="*/ 1310167541 h 21515"/>
                <a:gd name="T58" fmla="*/ 259666953 w 21545"/>
                <a:gd name="T59" fmla="*/ 1374985922 h 21515"/>
                <a:gd name="T60" fmla="*/ 251805281 w 21545"/>
                <a:gd name="T61" fmla="*/ 1501393627 h 21515"/>
                <a:gd name="T62" fmla="*/ 211127445 w 21545"/>
                <a:gd name="T63" fmla="*/ 1612435275 h 21515"/>
                <a:gd name="T64" fmla="*/ 169141056 w 21545"/>
                <a:gd name="T65" fmla="*/ 1586094610 h 21515"/>
                <a:gd name="T66" fmla="*/ 9706996 w 21545"/>
                <a:gd name="T67" fmla="*/ 1180533357 h 21515"/>
                <a:gd name="T68" fmla="*/ 9706996 w 21545"/>
                <a:gd name="T69" fmla="*/ 828813250 h 21515"/>
                <a:gd name="T70" fmla="*/ 71407764 w 21545"/>
                <a:gd name="T71" fmla="*/ 548367058 h 21515"/>
                <a:gd name="T72" fmla="*/ 299092743 w 21545"/>
                <a:gd name="T73" fmla="*/ 161528642 h 21515"/>
                <a:gd name="T74" fmla="*/ 556197612 w 21545"/>
                <a:gd name="T75" fmla="*/ 15366057 h 21515"/>
                <a:gd name="T76" fmla="*/ 661852052 w 21545"/>
                <a:gd name="T77" fmla="*/ 1162343 h 21515"/>
                <a:gd name="T78" fmla="*/ 946590965 w 21545"/>
                <a:gd name="T79" fmla="*/ 88962082 h 21515"/>
                <a:gd name="T80" fmla="*/ 1142710303 w 21545"/>
                <a:gd name="T81" fmla="*/ 322022613 h 21515"/>
                <a:gd name="T82" fmla="*/ 1263491803 w 21545"/>
                <a:gd name="T83" fmla="*/ 681488322 h 21515"/>
                <a:gd name="T84" fmla="*/ 1283145221 w 21545"/>
                <a:gd name="T85" fmla="*/ 929912333 h 21515"/>
                <a:gd name="T86" fmla="*/ 1269387676 w 21545"/>
                <a:gd name="T87" fmla="*/ 1186988842 h 21515"/>
                <a:gd name="T88" fmla="*/ 1016809205 w 21545"/>
                <a:gd name="T89" fmla="*/ 1888362344 h 21515"/>
                <a:gd name="T90" fmla="*/ 901328778 w 21545"/>
                <a:gd name="T91" fmla="*/ 1976292333 h 21515"/>
                <a:gd name="T92" fmla="*/ 753687987 w 21545"/>
                <a:gd name="T93" fmla="*/ 2007021870 h 21515"/>
                <a:gd name="T94" fmla="*/ 623140016 w 21545"/>
                <a:gd name="T95" fmla="*/ 1944400504 h 21515"/>
                <a:gd name="T96" fmla="*/ 536544193 w 21545"/>
                <a:gd name="T97" fmla="*/ 1809212526 h 21515"/>
                <a:gd name="T98" fmla="*/ 536544193 w 21545"/>
                <a:gd name="T99" fmla="*/ 1809212526 h 215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545" h="21515">
                  <a:moveTo>
                    <a:pt x="9009" y="14012"/>
                  </a:moveTo>
                  <a:cubicBezTo>
                    <a:pt x="8778" y="14713"/>
                    <a:pt x="8545" y="15448"/>
                    <a:pt x="8304" y="16166"/>
                  </a:cubicBezTo>
                  <a:cubicBezTo>
                    <a:pt x="8066" y="16874"/>
                    <a:pt x="7857" y="17593"/>
                    <a:pt x="7511" y="18243"/>
                  </a:cubicBezTo>
                  <a:cubicBezTo>
                    <a:pt x="6937" y="19321"/>
                    <a:pt x="6135" y="20315"/>
                    <a:pt x="5252" y="21206"/>
                  </a:cubicBezTo>
                  <a:cubicBezTo>
                    <a:pt x="5135" y="21325"/>
                    <a:pt x="4970" y="21542"/>
                    <a:pt x="4779" y="21512"/>
                  </a:cubicBezTo>
                  <a:cubicBezTo>
                    <a:pt x="4633" y="21489"/>
                    <a:pt x="4620" y="21380"/>
                    <a:pt x="4592" y="21223"/>
                  </a:cubicBezTo>
                  <a:cubicBezTo>
                    <a:pt x="4436" y="20366"/>
                    <a:pt x="4325" y="19376"/>
                    <a:pt x="4382" y="18413"/>
                  </a:cubicBezTo>
                  <a:cubicBezTo>
                    <a:pt x="4449" y="17316"/>
                    <a:pt x="4751" y="16405"/>
                    <a:pt x="5032" y="15493"/>
                  </a:cubicBezTo>
                  <a:cubicBezTo>
                    <a:pt x="5568" y="13758"/>
                    <a:pt x="6078" y="12056"/>
                    <a:pt x="6618" y="10309"/>
                  </a:cubicBezTo>
                  <a:cubicBezTo>
                    <a:pt x="6654" y="10193"/>
                    <a:pt x="6751" y="10001"/>
                    <a:pt x="6718" y="9934"/>
                  </a:cubicBezTo>
                  <a:cubicBezTo>
                    <a:pt x="6473" y="9449"/>
                    <a:pt x="6314" y="9013"/>
                    <a:pt x="6244" y="8504"/>
                  </a:cubicBezTo>
                  <a:cubicBezTo>
                    <a:pt x="6163" y="7919"/>
                    <a:pt x="6225" y="7373"/>
                    <a:pt x="6399" y="6870"/>
                  </a:cubicBezTo>
                  <a:cubicBezTo>
                    <a:pt x="6703" y="5980"/>
                    <a:pt x="7407" y="5191"/>
                    <a:pt x="8491" y="4903"/>
                  </a:cubicBezTo>
                  <a:cubicBezTo>
                    <a:pt x="9180" y="4721"/>
                    <a:pt x="9945" y="4803"/>
                    <a:pt x="10408" y="5014"/>
                  </a:cubicBezTo>
                  <a:cubicBezTo>
                    <a:pt x="10886" y="5231"/>
                    <a:pt x="11213" y="5575"/>
                    <a:pt x="11367" y="6061"/>
                  </a:cubicBezTo>
                  <a:cubicBezTo>
                    <a:pt x="11530" y="6579"/>
                    <a:pt x="11409" y="7198"/>
                    <a:pt x="11278" y="7653"/>
                  </a:cubicBezTo>
                  <a:cubicBezTo>
                    <a:pt x="10983" y="8677"/>
                    <a:pt x="10596" y="9447"/>
                    <a:pt x="10243" y="10437"/>
                  </a:cubicBezTo>
                  <a:cubicBezTo>
                    <a:pt x="10068" y="10927"/>
                    <a:pt x="9871" y="11431"/>
                    <a:pt x="10033" y="11961"/>
                  </a:cubicBezTo>
                  <a:cubicBezTo>
                    <a:pt x="10183" y="12446"/>
                    <a:pt x="10516" y="12781"/>
                    <a:pt x="10970" y="13033"/>
                  </a:cubicBezTo>
                  <a:cubicBezTo>
                    <a:pt x="11440" y="13293"/>
                    <a:pt x="11996" y="13437"/>
                    <a:pt x="12765" y="13416"/>
                  </a:cubicBezTo>
                  <a:cubicBezTo>
                    <a:pt x="14122" y="13380"/>
                    <a:pt x="15065" y="12719"/>
                    <a:pt x="15696" y="12097"/>
                  </a:cubicBezTo>
                  <a:cubicBezTo>
                    <a:pt x="16703" y="11101"/>
                    <a:pt x="17314" y="9755"/>
                    <a:pt x="17546" y="8155"/>
                  </a:cubicBezTo>
                  <a:cubicBezTo>
                    <a:pt x="17620" y="7639"/>
                    <a:pt x="17676" y="7046"/>
                    <a:pt x="17623" y="6461"/>
                  </a:cubicBezTo>
                  <a:cubicBezTo>
                    <a:pt x="17527" y="5381"/>
                    <a:pt x="17083" y="4513"/>
                    <a:pt x="16379" y="3839"/>
                  </a:cubicBezTo>
                  <a:cubicBezTo>
                    <a:pt x="15708" y="3198"/>
                    <a:pt x="14758" y="2688"/>
                    <a:pt x="13603" y="2401"/>
                  </a:cubicBezTo>
                  <a:cubicBezTo>
                    <a:pt x="12457" y="2116"/>
                    <a:pt x="10870" y="2021"/>
                    <a:pt x="9461" y="2205"/>
                  </a:cubicBezTo>
                  <a:cubicBezTo>
                    <a:pt x="6900" y="2539"/>
                    <a:pt x="5093" y="3646"/>
                    <a:pt x="4030" y="5175"/>
                  </a:cubicBezTo>
                  <a:cubicBezTo>
                    <a:pt x="3472" y="5977"/>
                    <a:pt x="3105" y="6898"/>
                    <a:pt x="3105" y="8045"/>
                  </a:cubicBezTo>
                  <a:cubicBezTo>
                    <a:pt x="3105" y="8928"/>
                    <a:pt x="3392" y="9614"/>
                    <a:pt x="3853" y="10147"/>
                  </a:cubicBezTo>
                  <a:cubicBezTo>
                    <a:pt x="4000" y="10317"/>
                    <a:pt x="4217" y="10456"/>
                    <a:pt x="4360" y="10649"/>
                  </a:cubicBezTo>
                  <a:cubicBezTo>
                    <a:pt x="4564" y="10923"/>
                    <a:pt x="4329" y="11332"/>
                    <a:pt x="4228" y="11628"/>
                  </a:cubicBezTo>
                  <a:cubicBezTo>
                    <a:pt x="4106" y="11986"/>
                    <a:pt x="4094" y="12480"/>
                    <a:pt x="3545" y="12488"/>
                  </a:cubicBezTo>
                  <a:cubicBezTo>
                    <a:pt x="3319" y="12492"/>
                    <a:pt x="3033" y="12365"/>
                    <a:pt x="2840" y="12284"/>
                  </a:cubicBezTo>
                  <a:cubicBezTo>
                    <a:pt x="1399" y="11677"/>
                    <a:pt x="523" y="10574"/>
                    <a:pt x="163" y="9143"/>
                  </a:cubicBezTo>
                  <a:cubicBezTo>
                    <a:pt x="-55" y="8274"/>
                    <a:pt x="-54" y="7259"/>
                    <a:pt x="163" y="6419"/>
                  </a:cubicBezTo>
                  <a:cubicBezTo>
                    <a:pt x="374" y="5606"/>
                    <a:pt x="766" y="4856"/>
                    <a:pt x="1199" y="4247"/>
                  </a:cubicBezTo>
                  <a:cubicBezTo>
                    <a:pt x="2099" y="2984"/>
                    <a:pt x="3417" y="1973"/>
                    <a:pt x="5022" y="1251"/>
                  </a:cubicBezTo>
                  <a:cubicBezTo>
                    <a:pt x="6255" y="696"/>
                    <a:pt x="7647" y="306"/>
                    <a:pt x="9339" y="119"/>
                  </a:cubicBezTo>
                  <a:cubicBezTo>
                    <a:pt x="9901" y="57"/>
                    <a:pt x="10482" y="31"/>
                    <a:pt x="11113" y="9"/>
                  </a:cubicBezTo>
                  <a:cubicBezTo>
                    <a:pt x="12956" y="-58"/>
                    <a:pt x="14632" y="260"/>
                    <a:pt x="15894" y="689"/>
                  </a:cubicBezTo>
                  <a:cubicBezTo>
                    <a:pt x="17226" y="1142"/>
                    <a:pt x="18288" y="1746"/>
                    <a:pt x="19187" y="2494"/>
                  </a:cubicBezTo>
                  <a:cubicBezTo>
                    <a:pt x="20113" y="3264"/>
                    <a:pt x="20787" y="4159"/>
                    <a:pt x="21215" y="5278"/>
                  </a:cubicBezTo>
                  <a:cubicBezTo>
                    <a:pt x="21437" y="5860"/>
                    <a:pt x="21545" y="6483"/>
                    <a:pt x="21545" y="7202"/>
                  </a:cubicBezTo>
                  <a:cubicBezTo>
                    <a:pt x="21545" y="7923"/>
                    <a:pt x="21453" y="8558"/>
                    <a:pt x="21314" y="9193"/>
                  </a:cubicBezTo>
                  <a:cubicBezTo>
                    <a:pt x="20790" y="11573"/>
                    <a:pt x="19303" y="13518"/>
                    <a:pt x="17073" y="14625"/>
                  </a:cubicBezTo>
                  <a:cubicBezTo>
                    <a:pt x="16532" y="14894"/>
                    <a:pt x="15877" y="15141"/>
                    <a:pt x="15134" y="15306"/>
                  </a:cubicBezTo>
                  <a:cubicBezTo>
                    <a:pt x="14397" y="15470"/>
                    <a:pt x="13556" y="15592"/>
                    <a:pt x="12655" y="15544"/>
                  </a:cubicBezTo>
                  <a:cubicBezTo>
                    <a:pt x="11780" y="15499"/>
                    <a:pt x="11065" y="15318"/>
                    <a:pt x="10463" y="15059"/>
                  </a:cubicBezTo>
                  <a:cubicBezTo>
                    <a:pt x="9866" y="14803"/>
                    <a:pt x="9365" y="14488"/>
                    <a:pt x="9009" y="14012"/>
                  </a:cubicBezTo>
                  <a:close/>
                  <a:moveTo>
                    <a:pt x="9009" y="14012"/>
                  </a:moveTo>
                </a:path>
              </a:pathLst>
            </a:custGeom>
            <a:solidFill>
              <a:schemeClr val="bg2"/>
            </a:solidFill>
            <a:ln>
              <a:noFill/>
            </a:ln>
          </p:spPr>
          <p:txBody>
            <a:bodyPr lIns="0" tIns="0" rIns="0" bIns="0"/>
            <a:lstStyle/>
            <a:p>
              <a:endParaRPr lang="en-GB"/>
            </a:p>
          </p:txBody>
        </p:sp>
        <p:sp>
          <p:nvSpPr>
            <p:cNvPr id="43" name="Oval 42"/>
            <p:cNvSpPr/>
            <p:nvPr/>
          </p:nvSpPr>
          <p:spPr>
            <a:xfrm>
              <a:off x="5996500" y="2197327"/>
              <a:ext cx="199000" cy="1990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4" name="Group 43"/>
          <p:cNvGrpSpPr/>
          <p:nvPr/>
        </p:nvGrpSpPr>
        <p:grpSpPr>
          <a:xfrm>
            <a:off x="7139460" y="1404984"/>
            <a:ext cx="1619915" cy="1619915"/>
            <a:chOff x="7139460" y="1486872"/>
            <a:chExt cx="1619915" cy="1619915"/>
          </a:xfrm>
        </p:grpSpPr>
        <p:sp>
          <p:nvSpPr>
            <p:cNvPr id="45" name="Oval 44"/>
            <p:cNvSpPr/>
            <p:nvPr/>
          </p:nvSpPr>
          <p:spPr>
            <a:xfrm>
              <a:off x="7139460" y="1486872"/>
              <a:ext cx="1619915" cy="1619915"/>
            </a:xfrm>
            <a:prstGeom prst="ellipse">
              <a:avLst/>
            </a:prstGeom>
            <a:solidFill>
              <a:schemeClr val="accent5">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6" name="Group 45"/>
            <p:cNvGrpSpPr/>
            <p:nvPr/>
          </p:nvGrpSpPr>
          <p:grpSpPr>
            <a:xfrm>
              <a:off x="7621074" y="1970064"/>
              <a:ext cx="658456" cy="601285"/>
              <a:chOff x="5289550" y="3940175"/>
              <a:chExt cx="1060450" cy="1065213"/>
            </a:xfrm>
            <a:solidFill>
              <a:schemeClr val="bg2"/>
            </a:solidFill>
          </p:grpSpPr>
          <p:sp>
            <p:nvSpPr>
              <p:cNvPr id="48" name="AutoShape 16"/>
              <p:cNvSpPr/>
              <p:nvPr/>
            </p:nvSpPr>
            <p:spPr bwMode="auto">
              <a:xfrm>
                <a:off x="5289550" y="4270375"/>
                <a:ext cx="193675" cy="735013"/>
              </a:xfrm>
              <a:custGeom>
                <a:avLst/>
                <a:gdLst>
                  <a:gd name="T0" fmla="*/ 0 w 21600"/>
                  <a:gd name="T1" fmla="*/ 0 h 21600"/>
                  <a:gd name="T2" fmla="*/ 15570878 w 21600"/>
                  <a:gd name="T3" fmla="*/ 0 h 21600"/>
                  <a:gd name="T4" fmla="*/ 15570878 w 21600"/>
                  <a:gd name="T5" fmla="*/ 851094045 h 21600"/>
                  <a:gd name="T6" fmla="*/ 0 w 21600"/>
                  <a:gd name="T7" fmla="*/ 851094045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0"/>
                    </a:moveTo>
                    <a:lnTo>
                      <a:pt x="21600" y="0"/>
                    </a:lnTo>
                    <a:lnTo>
                      <a:pt x="21600" y="21600"/>
                    </a:lnTo>
                    <a:lnTo>
                      <a:pt x="0" y="21600"/>
                    </a:lnTo>
                    <a:cubicBezTo>
                      <a:pt x="0" y="21600"/>
                      <a:pt x="0" y="0"/>
                      <a:pt x="0" y="0"/>
                    </a:cubicBezTo>
                    <a:close/>
                    <a:moveTo>
                      <a:pt x="0" y="0"/>
                    </a:moveTo>
                  </a:path>
                </a:pathLst>
              </a:custGeom>
              <a:grpFill/>
              <a:ln>
                <a:noFill/>
              </a:ln>
              <a:extLs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lstStyle/>
              <a:p>
                <a:endParaRPr lang="en-GB"/>
              </a:p>
            </p:txBody>
          </p:sp>
          <p:sp>
            <p:nvSpPr>
              <p:cNvPr id="49" name="AutoShape 17"/>
              <p:cNvSpPr/>
              <p:nvPr/>
            </p:nvSpPr>
            <p:spPr bwMode="auto">
              <a:xfrm>
                <a:off x="5686425" y="4248150"/>
                <a:ext cx="663575" cy="752475"/>
              </a:xfrm>
              <a:custGeom>
                <a:avLst/>
                <a:gdLst>
                  <a:gd name="T0" fmla="*/ 558134868 w 21600"/>
                  <a:gd name="T1" fmla="*/ 72380501 h 21600"/>
                  <a:gd name="T2" fmla="*/ 626271363 w 21600"/>
                  <a:gd name="T3" fmla="*/ 312562229 h 21600"/>
                  <a:gd name="T4" fmla="*/ 626271363 w 21600"/>
                  <a:gd name="T5" fmla="*/ 913205924 h 21600"/>
                  <a:gd name="T6" fmla="*/ 440419551 w 21600"/>
                  <a:gd name="T7" fmla="*/ 913205924 h 21600"/>
                  <a:gd name="T8" fmla="*/ 440419551 w 21600"/>
                  <a:gd name="T9" fmla="*/ 370651349 h 21600"/>
                  <a:gd name="T10" fmla="*/ 425893771 w 21600"/>
                  <a:gd name="T11" fmla="*/ 262673450 h 21600"/>
                  <a:gd name="T12" fmla="*/ 324790931 w 21600"/>
                  <a:gd name="T13" fmla="*/ 193928902 h 21600"/>
                  <a:gd name="T14" fmla="*/ 199073268 w 21600"/>
                  <a:gd name="T15" fmla="*/ 294551148 h 21600"/>
                  <a:gd name="T16" fmla="*/ 181386752 w 21600"/>
                  <a:gd name="T17" fmla="*/ 430433432 h 21600"/>
                  <a:gd name="T18" fmla="*/ 181386752 w 21600"/>
                  <a:gd name="T19" fmla="*/ 913205924 h 21600"/>
                  <a:gd name="T20" fmla="*/ 0 w 21600"/>
                  <a:gd name="T21" fmla="*/ 913205924 h 21600"/>
                  <a:gd name="T22" fmla="*/ 0 w 21600"/>
                  <a:gd name="T23" fmla="*/ 22872767 h 21600"/>
                  <a:gd name="T24" fmla="*/ 175645722 w 21600"/>
                  <a:gd name="T25" fmla="*/ 22872767 h 21600"/>
                  <a:gd name="T26" fmla="*/ 175645722 w 21600"/>
                  <a:gd name="T27" fmla="*/ 152962526 h 21600"/>
                  <a:gd name="T28" fmla="*/ 241578472 w 21600"/>
                  <a:gd name="T29" fmla="*/ 53989559 h 21600"/>
                  <a:gd name="T30" fmla="*/ 382894971 w 21600"/>
                  <a:gd name="T31" fmla="*/ 0 h 21600"/>
                  <a:gd name="T32" fmla="*/ 558134868 w 21600"/>
                  <a:gd name="T33" fmla="*/ 72380501 h 21600"/>
                  <a:gd name="T34" fmla="*/ 558134868 w 21600"/>
                  <a:gd name="T35" fmla="*/ 72380501 h 216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00" h="21600">
                    <a:moveTo>
                      <a:pt x="19250" y="1712"/>
                    </a:moveTo>
                    <a:cubicBezTo>
                      <a:pt x="20816" y="2855"/>
                      <a:pt x="21600" y="4748"/>
                      <a:pt x="21600" y="7393"/>
                    </a:cubicBezTo>
                    <a:lnTo>
                      <a:pt x="21600" y="21600"/>
                    </a:lnTo>
                    <a:lnTo>
                      <a:pt x="15190" y="21600"/>
                    </a:lnTo>
                    <a:lnTo>
                      <a:pt x="15190" y="8767"/>
                    </a:lnTo>
                    <a:cubicBezTo>
                      <a:pt x="15190" y="7658"/>
                      <a:pt x="15023" y="6806"/>
                      <a:pt x="14689" y="6213"/>
                    </a:cubicBezTo>
                    <a:cubicBezTo>
                      <a:pt x="14078" y="5129"/>
                      <a:pt x="12917" y="4587"/>
                      <a:pt x="11202" y="4587"/>
                    </a:cubicBezTo>
                    <a:cubicBezTo>
                      <a:pt x="9096" y="4587"/>
                      <a:pt x="7651" y="5380"/>
                      <a:pt x="6866" y="6967"/>
                    </a:cubicBezTo>
                    <a:cubicBezTo>
                      <a:pt x="6459" y="7807"/>
                      <a:pt x="6256" y="8877"/>
                      <a:pt x="6256" y="10181"/>
                    </a:cubicBezTo>
                    <a:lnTo>
                      <a:pt x="6256" y="21600"/>
                    </a:lnTo>
                    <a:lnTo>
                      <a:pt x="0" y="21600"/>
                    </a:lnTo>
                    <a:lnTo>
                      <a:pt x="0" y="541"/>
                    </a:lnTo>
                    <a:lnTo>
                      <a:pt x="6058" y="541"/>
                    </a:lnTo>
                    <a:lnTo>
                      <a:pt x="6058" y="3618"/>
                    </a:lnTo>
                    <a:cubicBezTo>
                      <a:pt x="6860" y="2535"/>
                      <a:pt x="7617" y="1754"/>
                      <a:pt x="8332" y="1277"/>
                    </a:cubicBezTo>
                    <a:cubicBezTo>
                      <a:pt x="9614" y="425"/>
                      <a:pt x="11239" y="0"/>
                      <a:pt x="13206" y="0"/>
                    </a:cubicBezTo>
                    <a:cubicBezTo>
                      <a:pt x="15668" y="0"/>
                      <a:pt x="17683" y="570"/>
                      <a:pt x="19250" y="1712"/>
                    </a:cubicBezTo>
                    <a:close/>
                    <a:moveTo>
                      <a:pt x="19250" y="1712"/>
                    </a:moveTo>
                  </a:path>
                </a:pathLst>
              </a:custGeom>
              <a:grpFill/>
              <a:ln>
                <a:noFill/>
              </a:ln>
              <a:extLs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lstStyle/>
              <a:p>
                <a:endParaRPr lang="en-GB"/>
              </a:p>
            </p:txBody>
          </p:sp>
          <p:sp>
            <p:nvSpPr>
              <p:cNvPr id="50" name="AutoShape 18"/>
              <p:cNvSpPr/>
              <p:nvPr/>
            </p:nvSpPr>
            <p:spPr bwMode="auto">
              <a:xfrm>
                <a:off x="5289550" y="3940175"/>
                <a:ext cx="238125" cy="236538"/>
              </a:xfrm>
              <a:custGeom>
                <a:avLst/>
                <a:gdLst>
                  <a:gd name="T0" fmla="*/ 28940599 w 21600"/>
                  <a:gd name="T1" fmla="*/ 14182906 h 21600"/>
                  <a:gd name="T2" fmla="*/ 14468905 w 21600"/>
                  <a:gd name="T3" fmla="*/ 28365812 h 21600"/>
                  <a:gd name="T4" fmla="*/ 0 w 21600"/>
                  <a:gd name="T5" fmla="*/ 14182906 h 21600"/>
                  <a:gd name="T6" fmla="*/ 14468905 w 21600"/>
                  <a:gd name="T7" fmla="*/ 0 h 21600"/>
                  <a:gd name="T8" fmla="*/ 28940599 w 21600"/>
                  <a:gd name="T9" fmla="*/ 14182906 h 21600"/>
                  <a:gd name="T10" fmla="*/ 28940599 w 21600"/>
                  <a:gd name="T11" fmla="*/ 14182906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10800"/>
                    </a:moveTo>
                    <a:cubicBezTo>
                      <a:pt x="21600" y="16766"/>
                      <a:pt x="16764" y="21600"/>
                      <a:pt x="10799" y="21600"/>
                    </a:cubicBezTo>
                    <a:cubicBezTo>
                      <a:pt x="4835" y="21600"/>
                      <a:pt x="0" y="16766"/>
                      <a:pt x="0" y="10800"/>
                    </a:cubicBezTo>
                    <a:cubicBezTo>
                      <a:pt x="0" y="4834"/>
                      <a:pt x="4835" y="0"/>
                      <a:pt x="10799" y="0"/>
                    </a:cubicBezTo>
                    <a:cubicBezTo>
                      <a:pt x="16764" y="0"/>
                      <a:pt x="21600" y="4834"/>
                      <a:pt x="21600" y="10800"/>
                    </a:cubicBezTo>
                    <a:close/>
                    <a:moveTo>
                      <a:pt x="21600" y="10800"/>
                    </a:moveTo>
                  </a:path>
                </a:pathLst>
              </a:custGeom>
              <a:grpFill/>
              <a:ln>
                <a:noFill/>
              </a:ln>
              <a:extLs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lstStyle/>
              <a:p>
                <a:endParaRPr lang="en-GB"/>
              </a:p>
            </p:txBody>
          </p:sp>
        </p:grpSp>
        <p:sp>
          <p:nvSpPr>
            <p:cNvPr id="47" name="Oval 46"/>
            <p:cNvSpPr/>
            <p:nvPr/>
          </p:nvSpPr>
          <p:spPr>
            <a:xfrm>
              <a:off x="7229221" y="2197327"/>
              <a:ext cx="199000" cy="1990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1" name="TextBox 50"/>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52" name="Straight Connector 51"/>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1"/>
                                        </p:tgtEl>
                                        <p:attrNameLst>
                                          <p:attrName>style.visibility</p:attrName>
                                        </p:attrNameLst>
                                      </p:cBhvr>
                                      <p:to>
                                        <p:strVal val="visible"/>
                                      </p:to>
                                    </p:set>
                                    <p:animEffect transition="in" filter="wipe(left)">
                                      <p:cBhvr>
                                        <p:cTn id="11" dur="500"/>
                                        <p:tgtEl>
                                          <p:spTgt spid="5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2"/>
                                        </p:tgtEl>
                                        <p:attrNameLst>
                                          <p:attrName>style.visibility</p:attrName>
                                        </p:attrNameLst>
                                      </p:cBhvr>
                                      <p:to>
                                        <p:strVal val="visible"/>
                                      </p:to>
                                    </p:set>
                                    <p:animEffect transition="in" filter="fade">
                                      <p:cBhvr>
                                        <p:cTn id="15" dur="500"/>
                                        <p:tgtEl>
                                          <p:spTgt spid="52"/>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33"/>
                                        </p:tgtEl>
                                        <p:attrNameLst>
                                          <p:attrName>style.visibility</p:attrName>
                                        </p:attrNameLst>
                                      </p:cBhvr>
                                      <p:to>
                                        <p:strVal val="visible"/>
                                      </p:to>
                                    </p:set>
                                    <p:anim calcmode="lin" valueType="num">
                                      <p:cBhvr>
                                        <p:cTn id="19" dur="500" fill="hold"/>
                                        <p:tgtEl>
                                          <p:spTgt spid="33"/>
                                        </p:tgtEl>
                                        <p:attrNameLst>
                                          <p:attrName>ppt_w</p:attrName>
                                        </p:attrNameLst>
                                      </p:cBhvr>
                                      <p:tavLst>
                                        <p:tav tm="0">
                                          <p:val>
                                            <p:fltVal val="0"/>
                                          </p:val>
                                        </p:tav>
                                        <p:tav tm="100000">
                                          <p:val>
                                            <p:strVal val="#ppt_w"/>
                                          </p:val>
                                        </p:tav>
                                      </p:tavLst>
                                    </p:anim>
                                    <p:anim calcmode="lin" valueType="num">
                                      <p:cBhvr>
                                        <p:cTn id="20" dur="500" fill="hold"/>
                                        <p:tgtEl>
                                          <p:spTgt spid="33"/>
                                        </p:tgtEl>
                                        <p:attrNameLst>
                                          <p:attrName>ppt_h</p:attrName>
                                        </p:attrNameLst>
                                      </p:cBhvr>
                                      <p:tavLst>
                                        <p:tav tm="0">
                                          <p:val>
                                            <p:fltVal val="0"/>
                                          </p:val>
                                        </p:tav>
                                        <p:tav tm="100000">
                                          <p:val>
                                            <p:strVal val="#ppt_h"/>
                                          </p:val>
                                        </p:tav>
                                      </p:tavLst>
                                    </p:anim>
                                    <p:animEffect transition="in" filter="fade">
                                      <p:cBhvr>
                                        <p:cTn id="21" dur="500"/>
                                        <p:tgtEl>
                                          <p:spTgt spid="33"/>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500" fill="hold"/>
                                        <p:tgtEl>
                                          <p:spTgt spid="36"/>
                                        </p:tgtEl>
                                        <p:attrNameLst>
                                          <p:attrName>ppt_w</p:attrName>
                                        </p:attrNameLst>
                                      </p:cBhvr>
                                      <p:tavLst>
                                        <p:tav tm="0">
                                          <p:val>
                                            <p:fltVal val="0"/>
                                          </p:val>
                                        </p:tav>
                                        <p:tav tm="100000">
                                          <p:val>
                                            <p:strVal val="#ppt_w"/>
                                          </p:val>
                                        </p:tav>
                                      </p:tavLst>
                                    </p:anim>
                                    <p:anim calcmode="lin" valueType="num">
                                      <p:cBhvr>
                                        <p:cTn id="26" dur="500" fill="hold"/>
                                        <p:tgtEl>
                                          <p:spTgt spid="36"/>
                                        </p:tgtEl>
                                        <p:attrNameLst>
                                          <p:attrName>ppt_h</p:attrName>
                                        </p:attrNameLst>
                                      </p:cBhvr>
                                      <p:tavLst>
                                        <p:tav tm="0">
                                          <p:val>
                                            <p:fltVal val="0"/>
                                          </p:val>
                                        </p:tav>
                                        <p:tav tm="100000">
                                          <p:val>
                                            <p:strVal val="#ppt_h"/>
                                          </p:val>
                                        </p:tav>
                                      </p:tavLst>
                                    </p:anim>
                                    <p:animEffect transition="in" filter="fade">
                                      <p:cBhvr>
                                        <p:cTn id="27" dur="500"/>
                                        <p:tgtEl>
                                          <p:spTgt spid="36"/>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p:cTn id="31" dur="500" fill="hold"/>
                                        <p:tgtEl>
                                          <p:spTgt spid="40"/>
                                        </p:tgtEl>
                                        <p:attrNameLst>
                                          <p:attrName>ppt_w</p:attrName>
                                        </p:attrNameLst>
                                      </p:cBhvr>
                                      <p:tavLst>
                                        <p:tav tm="0">
                                          <p:val>
                                            <p:fltVal val="0"/>
                                          </p:val>
                                        </p:tav>
                                        <p:tav tm="100000">
                                          <p:val>
                                            <p:strVal val="#ppt_w"/>
                                          </p:val>
                                        </p:tav>
                                      </p:tavLst>
                                    </p:anim>
                                    <p:anim calcmode="lin" valueType="num">
                                      <p:cBhvr>
                                        <p:cTn id="32" dur="500" fill="hold"/>
                                        <p:tgtEl>
                                          <p:spTgt spid="40"/>
                                        </p:tgtEl>
                                        <p:attrNameLst>
                                          <p:attrName>ppt_h</p:attrName>
                                        </p:attrNameLst>
                                      </p:cBhvr>
                                      <p:tavLst>
                                        <p:tav tm="0">
                                          <p:val>
                                            <p:fltVal val="0"/>
                                          </p:val>
                                        </p:tav>
                                        <p:tav tm="100000">
                                          <p:val>
                                            <p:strVal val="#ppt_h"/>
                                          </p:val>
                                        </p:tav>
                                      </p:tavLst>
                                    </p:anim>
                                    <p:animEffect transition="in" filter="fade">
                                      <p:cBhvr>
                                        <p:cTn id="33" dur="500"/>
                                        <p:tgtEl>
                                          <p:spTgt spid="40"/>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44"/>
                                        </p:tgtEl>
                                        <p:attrNameLst>
                                          <p:attrName>style.visibility</p:attrName>
                                        </p:attrNameLst>
                                      </p:cBhvr>
                                      <p:to>
                                        <p:strVal val="visible"/>
                                      </p:to>
                                    </p:set>
                                    <p:anim calcmode="lin" valueType="num">
                                      <p:cBhvr>
                                        <p:cTn id="37" dur="500" fill="hold"/>
                                        <p:tgtEl>
                                          <p:spTgt spid="44"/>
                                        </p:tgtEl>
                                        <p:attrNameLst>
                                          <p:attrName>ppt_w</p:attrName>
                                        </p:attrNameLst>
                                      </p:cBhvr>
                                      <p:tavLst>
                                        <p:tav tm="0">
                                          <p:val>
                                            <p:fltVal val="0"/>
                                          </p:val>
                                        </p:tav>
                                        <p:tav tm="100000">
                                          <p:val>
                                            <p:strVal val="#ppt_w"/>
                                          </p:val>
                                        </p:tav>
                                      </p:tavLst>
                                    </p:anim>
                                    <p:anim calcmode="lin" valueType="num">
                                      <p:cBhvr>
                                        <p:cTn id="38" dur="500" fill="hold"/>
                                        <p:tgtEl>
                                          <p:spTgt spid="44"/>
                                        </p:tgtEl>
                                        <p:attrNameLst>
                                          <p:attrName>ppt_h</p:attrName>
                                        </p:attrNameLst>
                                      </p:cBhvr>
                                      <p:tavLst>
                                        <p:tav tm="0">
                                          <p:val>
                                            <p:fltVal val="0"/>
                                          </p:val>
                                        </p:tav>
                                        <p:tav tm="100000">
                                          <p:val>
                                            <p:strVal val="#ppt_h"/>
                                          </p:val>
                                        </p:tav>
                                      </p:tavLst>
                                    </p:anim>
                                    <p:animEffect transition="in" filter="fade">
                                      <p:cBhvr>
                                        <p:cTn id="39" dur="500"/>
                                        <p:tgtEl>
                                          <p:spTgt spid="44"/>
                                        </p:tgtEl>
                                      </p:cBhvr>
                                    </p:animEffect>
                                  </p:childTnLst>
                                </p:cTn>
                              </p:par>
                            </p:childTnLst>
                          </p:cTn>
                        </p:par>
                        <p:par>
                          <p:cTn id="40" fill="hold">
                            <p:stCondLst>
                              <p:cond delay="3500"/>
                            </p:stCondLst>
                            <p:childTnLst>
                              <p:par>
                                <p:cTn id="41" presetID="12" presetClass="entr" presetSubtype="4" fill="hold" nodeType="afterEffect">
                                  <p:stCondLst>
                                    <p:cond delay="0"/>
                                  </p:stCondLst>
                                  <p:childTnLst>
                                    <p:set>
                                      <p:cBhvr>
                                        <p:cTn id="42" dur="1" fill="hold">
                                          <p:stCondLst>
                                            <p:cond delay="0"/>
                                          </p:stCondLst>
                                        </p:cTn>
                                        <p:tgtEl>
                                          <p:spTgt spid="4"/>
                                        </p:tgtEl>
                                        <p:attrNameLst>
                                          <p:attrName>style.visibility</p:attrName>
                                        </p:attrNameLst>
                                      </p:cBhvr>
                                      <p:to>
                                        <p:strVal val="visible"/>
                                      </p:to>
                                    </p:set>
                                    <p:anim calcmode="lin" valueType="num">
                                      <p:cBhvr additive="base">
                                        <p:cTn id="43" dur="500"/>
                                        <p:tgtEl>
                                          <p:spTgt spid="4"/>
                                        </p:tgtEl>
                                        <p:attrNameLst>
                                          <p:attrName>ppt_y</p:attrName>
                                        </p:attrNameLst>
                                      </p:cBhvr>
                                      <p:tavLst>
                                        <p:tav tm="0">
                                          <p:val>
                                            <p:strVal val="#ppt_y+#ppt_h*1.125000"/>
                                          </p:val>
                                        </p:tav>
                                        <p:tav tm="100000">
                                          <p:val>
                                            <p:strVal val="#ppt_y"/>
                                          </p:val>
                                        </p:tav>
                                      </p:tavLst>
                                    </p:anim>
                                    <p:animEffect transition="in" filter="wipe(up)">
                                      <p:cBhvr>
                                        <p:cTn id="4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1"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SWOT Analysis</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7" name="Round Diagonal Corner Rectangle 6"/>
          <p:cNvSpPr/>
          <p:nvPr/>
        </p:nvSpPr>
        <p:spPr>
          <a:xfrm flipV="1">
            <a:off x="3285455" y="3911116"/>
            <a:ext cx="2743398" cy="2156108"/>
          </a:xfrm>
          <a:prstGeom prst="round2DiagRect">
            <a:avLst>
              <a:gd name="adj1" fmla="val 30369"/>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Round Diagonal Corner Rectangle 13"/>
          <p:cNvSpPr/>
          <p:nvPr/>
        </p:nvSpPr>
        <p:spPr>
          <a:xfrm flipH="1" flipV="1">
            <a:off x="6163147" y="3911116"/>
            <a:ext cx="2743398" cy="2156108"/>
          </a:xfrm>
          <a:prstGeom prst="round2DiagRect">
            <a:avLst>
              <a:gd name="adj1" fmla="val 30369"/>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ound Diagonal Corner Rectangle 19"/>
          <p:cNvSpPr/>
          <p:nvPr/>
        </p:nvSpPr>
        <p:spPr>
          <a:xfrm flipH="1">
            <a:off x="6163147" y="1632150"/>
            <a:ext cx="2743398" cy="2156108"/>
          </a:xfrm>
          <a:prstGeom prst="round2DiagRect">
            <a:avLst>
              <a:gd name="adj1" fmla="val 30369"/>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ound Diagonal Corner Rectangle 25"/>
          <p:cNvSpPr/>
          <p:nvPr/>
        </p:nvSpPr>
        <p:spPr>
          <a:xfrm>
            <a:off x="3285455" y="1632150"/>
            <a:ext cx="2743398" cy="2156108"/>
          </a:xfrm>
          <a:prstGeom prst="round2DiagRect">
            <a:avLst>
              <a:gd name="adj1" fmla="val 30369"/>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9" name="Group 28"/>
          <p:cNvGrpSpPr/>
          <p:nvPr/>
        </p:nvGrpSpPr>
        <p:grpSpPr>
          <a:xfrm>
            <a:off x="5115951" y="2869638"/>
            <a:ext cx="1960098" cy="1960098"/>
            <a:chOff x="5115951" y="2869638"/>
            <a:chExt cx="1960098" cy="1960098"/>
          </a:xfrm>
        </p:grpSpPr>
        <p:sp>
          <p:nvSpPr>
            <p:cNvPr id="30" name="Oval 29"/>
            <p:cNvSpPr/>
            <p:nvPr/>
          </p:nvSpPr>
          <p:spPr>
            <a:xfrm>
              <a:off x="5115951" y="2869638"/>
              <a:ext cx="1960098" cy="1960098"/>
            </a:xfrm>
            <a:prstGeom prst="ellipse">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Freeform 30"/>
            <p:cNvSpPr>
              <a:spLocks noEditPoints="1"/>
            </p:cNvSpPr>
            <p:nvPr/>
          </p:nvSpPr>
          <p:spPr bwMode="auto">
            <a:xfrm>
              <a:off x="5803263" y="3214932"/>
              <a:ext cx="585475" cy="598562"/>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accent6"/>
            </a:solidFill>
            <a:ln>
              <a:noFill/>
            </a:ln>
          </p:spPr>
          <p:txBody>
            <a:bodyPr vert="horz" wrap="square" lIns="91440" tIns="45720" rIns="91440" bIns="45720" numCol="1" anchor="t" anchorCtr="0" compatLnSpc="1"/>
            <a:lstStyle/>
            <a:p>
              <a:endParaRPr lang="en-US" dirty="0"/>
            </a:p>
          </p:txBody>
        </p:sp>
        <p:sp>
          <p:nvSpPr>
            <p:cNvPr id="32" name="TextBox 31"/>
            <p:cNvSpPr txBox="1"/>
            <p:nvPr/>
          </p:nvSpPr>
          <p:spPr>
            <a:xfrm>
              <a:off x="5344833" y="3876342"/>
              <a:ext cx="1502334" cy="461665"/>
            </a:xfrm>
            <a:prstGeom prst="rect">
              <a:avLst/>
            </a:prstGeom>
            <a:noFill/>
          </p:spPr>
          <p:txBody>
            <a:bodyPr wrap="none" rtlCol="0">
              <a:spAutoFit/>
            </a:bodyPr>
            <a:lstStyle/>
            <a:p>
              <a:r>
                <a:rPr lang="en-US" sz="2400" smtClean="0">
                  <a:latin typeface="+mj-lt"/>
                </a:rPr>
                <a:t>SUCCESS</a:t>
              </a:r>
              <a:endParaRPr lang="en-GB" sz="2400">
                <a:latin typeface="+mj-lt"/>
              </a:endParaRPr>
            </a:p>
          </p:txBody>
        </p:sp>
      </p:grpSp>
      <p:grpSp>
        <p:nvGrpSpPr>
          <p:cNvPr id="33" name="Group 32"/>
          <p:cNvGrpSpPr/>
          <p:nvPr/>
        </p:nvGrpSpPr>
        <p:grpSpPr>
          <a:xfrm>
            <a:off x="167776" y="4338007"/>
            <a:ext cx="3070022" cy="1302325"/>
            <a:chOff x="8716043" y="2874498"/>
            <a:chExt cx="3070022" cy="1302325"/>
          </a:xfrm>
        </p:grpSpPr>
        <p:sp>
          <p:nvSpPr>
            <p:cNvPr id="34" name="TextBox 33"/>
            <p:cNvSpPr txBox="1"/>
            <p:nvPr/>
          </p:nvSpPr>
          <p:spPr>
            <a:xfrm>
              <a:off x="8716043" y="3222716"/>
              <a:ext cx="3070021" cy="954107"/>
            </a:xfrm>
            <a:prstGeom prst="rect">
              <a:avLst/>
            </a:prstGeom>
            <a:noFill/>
          </p:spPr>
          <p:txBody>
            <a:bodyPr wrap="square" rtlCol="0">
              <a:spAutoFit/>
            </a:bodyPr>
            <a:lstStyle/>
            <a:p>
              <a:pPr algn="r"/>
              <a:r>
                <a:rPr lang="en-GB" sz="1400" smtClean="0"/>
                <a:t>Lorem </a:t>
              </a:r>
              <a:r>
                <a:rPr lang="en-GB" sz="1400"/>
                <a:t>ipsum dolor sit amet, consectetur adipiscing elit, sed do eiusmod tempor incididunt ut labore et dolore magna aliqua. </a:t>
              </a:r>
              <a:endParaRPr lang="en-GB" sz="1400"/>
            </a:p>
          </p:txBody>
        </p:sp>
        <p:sp>
          <p:nvSpPr>
            <p:cNvPr id="35" name="TextBox 34"/>
            <p:cNvSpPr txBox="1"/>
            <p:nvPr/>
          </p:nvSpPr>
          <p:spPr>
            <a:xfrm>
              <a:off x="9770064" y="2874498"/>
              <a:ext cx="2016001" cy="400110"/>
            </a:xfrm>
            <a:prstGeom prst="rect">
              <a:avLst/>
            </a:prstGeom>
            <a:noFill/>
          </p:spPr>
          <p:txBody>
            <a:bodyPr wrap="none" rtlCol="0">
              <a:spAutoFit/>
            </a:bodyPr>
            <a:lstStyle/>
            <a:p>
              <a:pPr algn="r"/>
              <a:r>
                <a:rPr lang="en-US" sz="2000" b="1" smtClean="0">
                  <a:solidFill>
                    <a:schemeClr val="accent4"/>
                  </a:solidFill>
                </a:rPr>
                <a:t>GRAPHIC DESIGN</a:t>
              </a:r>
              <a:endParaRPr lang="en-GB" sz="2000" b="1">
                <a:solidFill>
                  <a:schemeClr val="accent4"/>
                </a:solidFill>
              </a:endParaRPr>
            </a:p>
          </p:txBody>
        </p:sp>
      </p:grpSp>
      <p:grpSp>
        <p:nvGrpSpPr>
          <p:cNvPr id="36" name="Group 35"/>
          <p:cNvGrpSpPr/>
          <p:nvPr/>
        </p:nvGrpSpPr>
        <p:grpSpPr>
          <a:xfrm>
            <a:off x="167262" y="2102689"/>
            <a:ext cx="3070022" cy="1302325"/>
            <a:chOff x="8716043" y="2874498"/>
            <a:chExt cx="3070022" cy="1302325"/>
          </a:xfrm>
        </p:grpSpPr>
        <p:sp>
          <p:nvSpPr>
            <p:cNvPr id="37" name="TextBox 36"/>
            <p:cNvSpPr txBox="1"/>
            <p:nvPr/>
          </p:nvSpPr>
          <p:spPr>
            <a:xfrm>
              <a:off x="8716043" y="3222716"/>
              <a:ext cx="3070021" cy="954107"/>
            </a:xfrm>
            <a:prstGeom prst="rect">
              <a:avLst/>
            </a:prstGeom>
            <a:noFill/>
          </p:spPr>
          <p:txBody>
            <a:bodyPr wrap="square" rtlCol="0">
              <a:spAutoFit/>
            </a:bodyPr>
            <a:lstStyle/>
            <a:p>
              <a:pPr algn="r"/>
              <a:r>
                <a:rPr lang="en-GB" sz="1400" smtClean="0"/>
                <a:t>Lorem </a:t>
              </a:r>
              <a:r>
                <a:rPr lang="en-GB" sz="1400"/>
                <a:t>ipsum dolor sit amet, consectetur adipiscing elit, sed do eiusmod tempor incididunt ut labore et dolore magna aliqua. </a:t>
              </a:r>
              <a:endParaRPr lang="en-GB" sz="1400"/>
            </a:p>
          </p:txBody>
        </p:sp>
        <p:sp>
          <p:nvSpPr>
            <p:cNvPr id="38" name="TextBox 37"/>
            <p:cNvSpPr txBox="1"/>
            <p:nvPr/>
          </p:nvSpPr>
          <p:spPr>
            <a:xfrm>
              <a:off x="10034367" y="2874498"/>
              <a:ext cx="1751698" cy="400110"/>
            </a:xfrm>
            <a:prstGeom prst="rect">
              <a:avLst/>
            </a:prstGeom>
            <a:noFill/>
          </p:spPr>
          <p:txBody>
            <a:bodyPr wrap="none" rtlCol="0">
              <a:spAutoFit/>
            </a:bodyPr>
            <a:lstStyle/>
            <a:p>
              <a:pPr algn="r"/>
              <a:r>
                <a:rPr lang="en-US" sz="2000" b="1" smtClean="0">
                  <a:solidFill>
                    <a:schemeClr val="accent1"/>
                  </a:solidFill>
                </a:rPr>
                <a:t>WEB ANALYSIS</a:t>
              </a:r>
              <a:endParaRPr lang="en-GB" sz="2000" b="1">
                <a:solidFill>
                  <a:schemeClr val="accent1"/>
                </a:solidFill>
              </a:endParaRPr>
            </a:p>
          </p:txBody>
        </p:sp>
      </p:grpSp>
      <p:grpSp>
        <p:nvGrpSpPr>
          <p:cNvPr id="39" name="Group 38"/>
          <p:cNvGrpSpPr/>
          <p:nvPr/>
        </p:nvGrpSpPr>
        <p:grpSpPr>
          <a:xfrm>
            <a:off x="9026451" y="4338007"/>
            <a:ext cx="2931087" cy="1302325"/>
            <a:chOff x="8596287" y="2874498"/>
            <a:chExt cx="2931087" cy="1302325"/>
          </a:xfrm>
        </p:grpSpPr>
        <p:sp>
          <p:nvSpPr>
            <p:cNvPr id="40" name="TextBox 39"/>
            <p:cNvSpPr txBox="1"/>
            <p:nvPr/>
          </p:nvSpPr>
          <p:spPr>
            <a:xfrm>
              <a:off x="8596287" y="3222716"/>
              <a:ext cx="2931087" cy="954107"/>
            </a:xfrm>
            <a:prstGeom prst="rect">
              <a:avLst/>
            </a:prstGeom>
            <a:noFill/>
          </p:spPr>
          <p:txBody>
            <a:bodyPr wrap="square" rtlCol="0">
              <a:spAutoFit/>
            </a:bodyPr>
            <a:lstStyle/>
            <a:p>
              <a:r>
                <a:rPr lang="en-GB" sz="1400" smtClean="0"/>
                <a:t>Lorem </a:t>
              </a:r>
              <a:r>
                <a:rPr lang="en-GB" sz="1400"/>
                <a:t>ipsum dolor sit amet, consectetur adipiscing elit, sed do eiusmod tempor incididunt ut labore et dolore magna aliqua. </a:t>
              </a:r>
              <a:endParaRPr lang="en-GB" sz="1400"/>
            </a:p>
          </p:txBody>
        </p:sp>
        <p:sp>
          <p:nvSpPr>
            <p:cNvPr id="41" name="TextBox 40"/>
            <p:cNvSpPr txBox="1"/>
            <p:nvPr/>
          </p:nvSpPr>
          <p:spPr>
            <a:xfrm>
              <a:off x="8596287" y="2874498"/>
              <a:ext cx="1819088" cy="400110"/>
            </a:xfrm>
            <a:prstGeom prst="rect">
              <a:avLst/>
            </a:prstGeom>
            <a:noFill/>
          </p:spPr>
          <p:txBody>
            <a:bodyPr wrap="none" rtlCol="0">
              <a:spAutoFit/>
            </a:bodyPr>
            <a:lstStyle/>
            <a:p>
              <a:r>
                <a:rPr lang="en-US" sz="2000" b="1" smtClean="0">
                  <a:solidFill>
                    <a:schemeClr val="accent5"/>
                  </a:solidFill>
                </a:rPr>
                <a:t>INFORGRAPHIC</a:t>
              </a:r>
              <a:endParaRPr lang="en-GB" sz="2000" b="1">
                <a:solidFill>
                  <a:schemeClr val="accent5"/>
                </a:solidFill>
              </a:endParaRPr>
            </a:p>
          </p:txBody>
        </p:sp>
      </p:grpSp>
      <p:grpSp>
        <p:nvGrpSpPr>
          <p:cNvPr id="42" name="Group 41"/>
          <p:cNvGrpSpPr/>
          <p:nvPr/>
        </p:nvGrpSpPr>
        <p:grpSpPr>
          <a:xfrm>
            <a:off x="9005021" y="2059041"/>
            <a:ext cx="2778670" cy="1302325"/>
            <a:chOff x="8596287" y="2874498"/>
            <a:chExt cx="2778670" cy="1302325"/>
          </a:xfrm>
        </p:grpSpPr>
        <p:sp>
          <p:nvSpPr>
            <p:cNvPr id="43" name="TextBox 42"/>
            <p:cNvSpPr txBox="1"/>
            <p:nvPr/>
          </p:nvSpPr>
          <p:spPr>
            <a:xfrm>
              <a:off x="8596287" y="3222716"/>
              <a:ext cx="2778670" cy="954107"/>
            </a:xfrm>
            <a:prstGeom prst="rect">
              <a:avLst/>
            </a:prstGeom>
            <a:noFill/>
          </p:spPr>
          <p:txBody>
            <a:bodyPr wrap="square" rtlCol="0">
              <a:spAutoFit/>
            </a:bodyPr>
            <a:lstStyle/>
            <a:p>
              <a:r>
                <a:rPr lang="en-GB" sz="1400" smtClean="0"/>
                <a:t>Lorem </a:t>
              </a:r>
              <a:r>
                <a:rPr lang="en-GB" sz="1400"/>
                <a:t>ipsum dolor sit amet, consectetur adipiscing elit, sed do eiusmod tempor incididunt ut labore et dolore magna aliqua. </a:t>
              </a:r>
              <a:endParaRPr lang="en-GB" sz="1400"/>
            </a:p>
          </p:txBody>
        </p:sp>
        <p:sp>
          <p:nvSpPr>
            <p:cNvPr id="44" name="TextBox 43"/>
            <p:cNvSpPr txBox="1"/>
            <p:nvPr/>
          </p:nvSpPr>
          <p:spPr>
            <a:xfrm>
              <a:off x="8596287" y="2874498"/>
              <a:ext cx="1487843" cy="400110"/>
            </a:xfrm>
            <a:prstGeom prst="rect">
              <a:avLst/>
            </a:prstGeom>
            <a:noFill/>
          </p:spPr>
          <p:txBody>
            <a:bodyPr wrap="none" rtlCol="0">
              <a:spAutoFit/>
            </a:bodyPr>
            <a:lstStyle/>
            <a:p>
              <a:r>
                <a:rPr lang="en-US" sz="2000" b="1" smtClean="0">
                  <a:solidFill>
                    <a:schemeClr val="accent2"/>
                  </a:solidFill>
                </a:rPr>
                <a:t>MAKETTING</a:t>
              </a:r>
              <a:endParaRPr lang="en-GB" sz="2000" b="1">
                <a:solidFill>
                  <a:schemeClr val="accent2"/>
                </a:solidFill>
              </a:endParaRPr>
            </a:p>
          </p:txBody>
        </p:sp>
      </p:grpSp>
      <p:sp>
        <p:nvSpPr>
          <p:cNvPr id="4" name="Rectangle 3"/>
          <p:cNvSpPr/>
          <p:nvPr/>
        </p:nvSpPr>
        <p:spPr>
          <a:xfrm>
            <a:off x="3588998" y="2129957"/>
            <a:ext cx="2136311" cy="1169551"/>
          </a:xfrm>
          <a:prstGeom prst="rect">
            <a:avLst/>
          </a:prstGeom>
        </p:spPr>
        <p:txBody>
          <a:bodyPr wrap="square">
            <a:spAutoFit/>
          </a:bodyPr>
          <a:lstStyle/>
          <a:p>
            <a:pPr algn="ctr"/>
            <a:r>
              <a:rPr lang="en-GB" sz="1400">
                <a:solidFill>
                  <a:schemeClr val="bg2"/>
                </a:solidFill>
              </a:rPr>
              <a:t>Lorem ipsum dolor sit amet, consectetuer adipiscing elit, sed diam nonummy nibh </a:t>
            </a:r>
            <a:endParaRPr lang="en-GB" sz="1400" smtClean="0">
              <a:solidFill>
                <a:schemeClr val="bg2"/>
              </a:solidFill>
            </a:endParaRPr>
          </a:p>
          <a:p>
            <a:pPr algn="ctr"/>
            <a:r>
              <a:rPr lang="en-GB" sz="1400" smtClean="0">
                <a:solidFill>
                  <a:schemeClr val="bg2"/>
                </a:solidFill>
              </a:rPr>
              <a:t>tincidunt</a:t>
            </a:r>
            <a:endParaRPr lang="en-GB" sz="1400">
              <a:solidFill>
                <a:schemeClr val="bg2"/>
              </a:solidFill>
            </a:endParaRPr>
          </a:p>
        </p:txBody>
      </p:sp>
      <p:sp>
        <p:nvSpPr>
          <p:cNvPr id="69" name="Rectangle 68"/>
          <p:cNvSpPr/>
          <p:nvPr/>
        </p:nvSpPr>
        <p:spPr>
          <a:xfrm>
            <a:off x="6466690" y="2129957"/>
            <a:ext cx="2136311" cy="1169551"/>
          </a:xfrm>
          <a:prstGeom prst="rect">
            <a:avLst/>
          </a:prstGeom>
        </p:spPr>
        <p:txBody>
          <a:bodyPr wrap="square">
            <a:spAutoFit/>
          </a:bodyPr>
          <a:lstStyle/>
          <a:p>
            <a:pPr algn="ctr"/>
            <a:r>
              <a:rPr lang="en-GB" sz="1400">
                <a:solidFill>
                  <a:schemeClr val="bg2"/>
                </a:solidFill>
              </a:rPr>
              <a:t>Lorem ipsum dolor sit amet, consectetuer adipiscing elit, sed diam nonummy nibh </a:t>
            </a:r>
            <a:endParaRPr lang="en-GB" sz="1400" smtClean="0">
              <a:solidFill>
                <a:schemeClr val="bg2"/>
              </a:solidFill>
            </a:endParaRPr>
          </a:p>
          <a:p>
            <a:pPr algn="ctr"/>
            <a:r>
              <a:rPr lang="en-GB" sz="1400" smtClean="0">
                <a:solidFill>
                  <a:schemeClr val="bg2"/>
                </a:solidFill>
              </a:rPr>
              <a:t>tincidunt</a:t>
            </a:r>
            <a:endParaRPr lang="en-GB" sz="1400">
              <a:solidFill>
                <a:schemeClr val="bg2"/>
              </a:solidFill>
            </a:endParaRPr>
          </a:p>
        </p:txBody>
      </p:sp>
      <p:sp>
        <p:nvSpPr>
          <p:cNvPr id="70" name="Rectangle 69"/>
          <p:cNvSpPr/>
          <p:nvPr/>
        </p:nvSpPr>
        <p:spPr>
          <a:xfrm>
            <a:off x="6466690" y="4686225"/>
            <a:ext cx="2136311" cy="1169551"/>
          </a:xfrm>
          <a:prstGeom prst="rect">
            <a:avLst/>
          </a:prstGeom>
        </p:spPr>
        <p:txBody>
          <a:bodyPr wrap="square">
            <a:spAutoFit/>
          </a:bodyPr>
          <a:lstStyle/>
          <a:p>
            <a:pPr algn="ctr"/>
            <a:r>
              <a:rPr lang="en-GB" sz="1400">
                <a:solidFill>
                  <a:schemeClr val="bg2"/>
                </a:solidFill>
              </a:rPr>
              <a:t>Lorem ipsum dolor sit amet, consectetuer adipiscing elit, sed diam nonummy nibh </a:t>
            </a:r>
            <a:endParaRPr lang="en-GB" sz="1400" smtClean="0">
              <a:solidFill>
                <a:schemeClr val="bg2"/>
              </a:solidFill>
            </a:endParaRPr>
          </a:p>
          <a:p>
            <a:pPr algn="ctr"/>
            <a:r>
              <a:rPr lang="en-GB" sz="1400" smtClean="0">
                <a:solidFill>
                  <a:schemeClr val="bg2"/>
                </a:solidFill>
              </a:rPr>
              <a:t>tincidunt</a:t>
            </a:r>
            <a:endParaRPr lang="en-GB" sz="1400">
              <a:solidFill>
                <a:schemeClr val="bg2"/>
              </a:solidFill>
            </a:endParaRPr>
          </a:p>
        </p:txBody>
      </p:sp>
      <p:sp>
        <p:nvSpPr>
          <p:cNvPr id="71" name="Rectangle 70"/>
          <p:cNvSpPr/>
          <p:nvPr/>
        </p:nvSpPr>
        <p:spPr>
          <a:xfrm>
            <a:off x="3588998" y="4686225"/>
            <a:ext cx="2136311" cy="1169551"/>
          </a:xfrm>
          <a:prstGeom prst="rect">
            <a:avLst/>
          </a:prstGeom>
        </p:spPr>
        <p:txBody>
          <a:bodyPr wrap="square">
            <a:spAutoFit/>
          </a:bodyPr>
          <a:lstStyle/>
          <a:p>
            <a:pPr algn="ctr"/>
            <a:r>
              <a:rPr lang="en-GB" sz="1400">
                <a:solidFill>
                  <a:schemeClr val="bg2"/>
                </a:solidFill>
              </a:rPr>
              <a:t>Lorem ipsum dolor sit amet, consectetuer adipiscing elit, sed diam nonummy nibh </a:t>
            </a:r>
            <a:endParaRPr lang="en-GB" sz="1400" smtClean="0">
              <a:solidFill>
                <a:schemeClr val="bg2"/>
              </a:solidFill>
            </a:endParaRPr>
          </a:p>
          <a:p>
            <a:pPr algn="ctr"/>
            <a:r>
              <a:rPr lang="en-GB" sz="1400" smtClean="0">
                <a:solidFill>
                  <a:schemeClr val="bg2"/>
                </a:solidFill>
              </a:rPr>
              <a:t>tincidunt</a:t>
            </a:r>
            <a:endParaRPr lang="en-GB" sz="1400">
              <a:solidFill>
                <a:schemeClr val="bg2"/>
              </a:solidFill>
            </a:endParaRPr>
          </a:p>
        </p:txBody>
      </p:sp>
      <p:sp>
        <p:nvSpPr>
          <p:cNvPr id="72" name="TextBox 71"/>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a:solidFill>
                  <a:schemeClr val="accent2"/>
                </a:solidFill>
              </a:rPr>
              <a:t>in this </a:t>
            </a:r>
            <a:r>
              <a:rPr lang="en-GB" sz="1600" smtClean="0">
                <a:solidFill>
                  <a:schemeClr val="accent2"/>
                </a:solidFill>
              </a:rPr>
              <a:t>line</a:t>
            </a:r>
            <a:endParaRPr lang="en-GB" sz="1600">
              <a:solidFill>
                <a:schemeClr val="accent2"/>
              </a:solidFill>
            </a:endParaRPr>
          </a:p>
        </p:txBody>
      </p:sp>
      <p:cxnSp>
        <p:nvCxnSpPr>
          <p:cNvPr id="73" name="Straight Connector 72"/>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2"/>
                                        </p:tgtEl>
                                        <p:attrNameLst>
                                          <p:attrName>style.visibility</p:attrName>
                                        </p:attrNameLst>
                                      </p:cBhvr>
                                      <p:to>
                                        <p:strVal val="visible"/>
                                      </p:to>
                                    </p:set>
                                    <p:animEffect transition="in" filter="wipe(left)">
                                      <p:cBhvr>
                                        <p:cTn id="11" dur="500"/>
                                        <p:tgtEl>
                                          <p:spTgt spid="7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73"/>
                                        </p:tgtEl>
                                        <p:attrNameLst>
                                          <p:attrName>style.visibility</p:attrName>
                                        </p:attrNameLst>
                                      </p:cBhvr>
                                      <p:to>
                                        <p:strVal val="visible"/>
                                      </p:to>
                                    </p:set>
                                    <p:animEffect transition="in" filter="fade">
                                      <p:cBhvr>
                                        <p:cTn id="15" dur="500"/>
                                        <p:tgtEl>
                                          <p:spTgt spid="73"/>
                                        </p:tgtEl>
                                      </p:cBhvr>
                                    </p:animEffect>
                                  </p:childTnLst>
                                </p:cTn>
                              </p:par>
                            </p:childTnLst>
                          </p:cTn>
                        </p:par>
                        <p:par>
                          <p:cTn id="16" fill="hold">
                            <p:stCondLst>
                              <p:cond delay="1500"/>
                            </p:stCondLst>
                            <p:childTnLst>
                              <p:par>
                                <p:cTn id="17" presetID="12" presetClass="entr" presetSubtype="2" fill="hold" nodeType="afterEffect">
                                  <p:stCondLst>
                                    <p:cond delay="0"/>
                                  </p:stCondLst>
                                  <p:childTnLst>
                                    <p:set>
                                      <p:cBhvr>
                                        <p:cTn id="18" dur="1" fill="hold">
                                          <p:stCondLst>
                                            <p:cond delay="0"/>
                                          </p:stCondLst>
                                        </p:cTn>
                                        <p:tgtEl>
                                          <p:spTgt spid="36"/>
                                        </p:tgtEl>
                                        <p:attrNameLst>
                                          <p:attrName>style.visibility</p:attrName>
                                        </p:attrNameLst>
                                      </p:cBhvr>
                                      <p:to>
                                        <p:strVal val="visible"/>
                                      </p:to>
                                    </p:set>
                                    <p:anim calcmode="lin" valueType="num">
                                      <p:cBhvr additive="base">
                                        <p:cTn id="19" dur="500"/>
                                        <p:tgtEl>
                                          <p:spTgt spid="36"/>
                                        </p:tgtEl>
                                        <p:attrNameLst>
                                          <p:attrName>ppt_x</p:attrName>
                                        </p:attrNameLst>
                                      </p:cBhvr>
                                      <p:tavLst>
                                        <p:tav tm="0">
                                          <p:val>
                                            <p:strVal val="#ppt_x+#ppt_w*1.125000"/>
                                          </p:val>
                                        </p:tav>
                                        <p:tav tm="100000">
                                          <p:val>
                                            <p:strVal val="#ppt_x"/>
                                          </p:val>
                                        </p:tav>
                                      </p:tavLst>
                                    </p:anim>
                                    <p:animEffect transition="in" filter="wipe(left)">
                                      <p:cBhvr>
                                        <p:cTn id="20" dur="500"/>
                                        <p:tgtEl>
                                          <p:spTgt spid="36"/>
                                        </p:tgtEl>
                                      </p:cBhvr>
                                    </p:animEffect>
                                  </p:childTnLst>
                                </p:cTn>
                              </p:par>
                            </p:childTnLst>
                          </p:cTn>
                        </p:par>
                        <p:par>
                          <p:cTn id="21" fill="hold">
                            <p:stCondLst>
                              <p:cond delay="2000"/>
                            </p:stCondLst>
                            <p:childTnLst>
                              <p:par>
                                <p:cTn id="22" presetID="12" presetClass="entr" presetSubtype="8" fill="hold" nodeType="afterEffect">
                                  <p:stCondLst>
                                    <p:cond delay="0"/>
                                  </p:stCondLst>
                                  <p:childTnLst>
                                    <p:set>
                                      <p:cBhvr>
                                        <p:cTn id="23" dur="1" fill="hold">
                                          <p:stCondLst>
                                            <p:cond delay="0"/>
                                          </p:stCondLst>
                                        </p:cTn>
                                        <p:tgtEl>
                                          <p:spTgt spid="42"/>
                                        </p:tgtEl>
                                        <p:attrNameLst>
                                          <p:attrName>style.visibility</p:attrName>
                                        </p:attrNameLst>
                                      </p:cBhvr>
                                      <p:to>
                                        <p:strVal val="visible"/>
                                      </p:to>
                                    </p:set>
                                    <p:anim calcmode="lin" valueType="num">
                                      <p:cBhvr additive="base">
                                        <p:cTn id="24" dur="500"/>
                                        <p:tgtEl>
                                          <p:spTgt spid="42"/>
                                        </p:tgtEl>
                                        <p:attrNameLst>
                                          <p:attrName>ppt_x</p:attrName>
                                        </p:attrNameLst>
                                      </p:cBhvr>
                                      <p:tavLst>
                                        <p:tav tm="0">
                                          <p:val>
                                            <p:strVal val="#ppt_x-#ppt_w*1.125000"/>
                                          </p:val>
                                        </p:tav>
                                        <p:tav tm="100000">
                                          <p:val>
                                            <p:strVal val="#ppt_x"/>
                                          </p:val>
                                        </p:tav>
                                      </p:tavLst>
                                    </p:anim>
                                    <p:animEffect transition="in" filter="wipe(right)">
                                      <p:cBhvr>
                                        <p:cTn id="25" dur="500"/>
                                        <p:tgtEl>
                                          <p:spTgt spid="42"/>
                                        </p:tgtEl>
                                      </p:cBhvr>
                                    </p:animEffect>
                                  </p:childTnLst>
                                </p:cTn>
                              </p:par>
                            </p:childTnLst>
                          </p:cTn>
                        </p:par>
                        <p:par>
                          <p:cTn id="26" fill="hold">
                            <p:stCondLst>
                              <p:cond delay="2500"/>
                            </p:stCondLst>
                            <p:childTnLst>
                              <p:par>
                                <p:cTn id="27" presetID="12" presetClass="entr" presetSubtype="8"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additive="base">
                                        <p:cTn id="29" dur="500"/>
                                        <p:tgtEl>
                                          <p:spTgt spid="39"/>
                                        </p:tgtEl>
                                        <p:attrNameLst>
                                          <p:attrName>ppt_x</p:attrName>
                                        </p:attrNameLst>
                                      </p:cBhvr>
                                      <p:tavLst>
                                        <p:tav tm="0">
                                          <p:val>
                                            <p:strVal val="#ppt_x-#ppt_w*1.125000"/>
                                          </p:val>
                                        </p:tav>
                                        <p:tav tm="100000">
                                          <p:val>
                                            <p:strVal val="#ppt_x"/>
                                          </p:val>
                                        </p:tav>
                                      </p:tavLst>
                                    </p:anim>
                                    <p:animEffect transition="in" filter="wipe(right)">
                                      <p:cBhvr>
                                        <p:cTn id="30" dur="500"/>
                                        <p:tgtEl>
                                          <p:spTgt spid="39"/>
                                        </p:tgtEl>
                                      </p:cBhvr>
                                    </p:animEffect>
                                  </p:childTnLst>
                                </p:cTn>
                              </p:par>
                            </p:childTnLst>
                          </p:cTn>
                        </p:par>
                        <p:par>
                          <p:cTn id="31" fill="hold">
                            <p:stCondLst>
                              <p:cond delay="3000"/>
                            </p:stCondLst>
                            <p:childTnLst>
                              <p:par>
                                <p:cTn id="32" presetID="12" presetClass="entr" presetSubtype="2" fill="hold" nodeType="afterEffect">
                                  <p:stCondLst>
                                    <p:cond delay="0"/>
                                  </p:stCondLst>
                                  <p:childTnLst>
                                    <p:set>
                                      <p:cBhvr>
                                        <p:cTn id="33" dur="1" fill="hold">
                                          <p:stCondLst>
                                            <p:cond delay="0"/>
                                          </p:stCondLst>
                                        </p:cTn>
                                        <p:tgtEl>
                                          <p:spTgt spid="33"/>
                                        </p:tgtEl>
                                        <p:attrNameLst>
                                          <p:attrName>style.visibility</p:attrName>
                                        </p:attrNameLst>
                                      </p:cBhvr>
                                      <p:to>
                                        <p:strVal val="visible"/>
                                      </p:to>
                                    </p:set>
                                    <p:anim calcmode="lin" valueType="num">
                                      <p:cBhvr additive="base">
                                        <p:cTn id="34" dur="500"/>
                                        <p:tgtEl>
                                          <p:spTgt spid="33"/>
                                        </p:tgtEl>
                                        <p:attrNameLst>
                                          <p:attrName>ppt_x</p:attrName>
                                        </p:attrNameLst>
                                      </p:cBhvr>
                                      <p:tavLst>
                                        <p:tav tm="0">
                                          <p:val>
                                            <p:strVal val="#ppt_x+#ppt_w*1.125000"/>
                                          </p:val>
                                        </p:tav>
                                        <p:tav tm="100000">
                                          <p:val>
                                            <p:strVal val="#ppt_x"/>
                                          </p:val>
                                        </p:tav>
                                      </p:tavLst>
                                    </p:anim>
                                    <p:animEffect transition="in" filter="wipe(left)">
                                      <p:cBhvr>
                                        <p:cTn id="35" dur="500"/>
                                        <p:tgtEl>
                                          <p:spTgt spid="33"/>
                                        </p:tgtEl>
                                      </p:cBhvr>
                                    </p:animEffect>
                                  </p:childTnLst>
                                </p:cTn>
                              </p:par>
                            </p:childTnLst>
                          </p:cTn>
                        </p:par>
                        <p:par>
                          <p:cTn id="36" fill="hold">
                            <p:stCondLst>
                              <p:cond delay="3500"/>
                            </p:stCondLst>
                            <p:childTnLst>
                              <p:par>
                                <p:cTn id="37" presetID="37" presetClass="entr" presetSubtype="0" fill="hold" nodeType="afterEffect">
                                  <p:stCondLst>
                                    <p:cond delay="0"/>
                                  </p:stCondLst>
                                  <p:childTnLst>
                                    <p:set>
                                      <p:cBhvr>
                                        <p:cTn id="38" dur="1" fill="hold">
                                          <p:stCondLst>
                                            <p:cond delay="0"/>
                                          </p:stCondLst>
                                        </p:cTn>
                                        <p:tgtEl>
                                          <p:spTgt spid="29"/>
                                        </p:tgtEl>
                                        <p:attrNameLst>
                                          <p:attrName>style.visibility</p:attrName>
                                        </p:attrNameLst>
                                      </p:cBhvr>
                                      <p:to>
                                        <p:strVal val="visible"/>
                                      </p:to>
                                    </p:set>
                                    <p:animEffect transition="in" filter="fade">
                                      <p:cBhvr>
                                        <p:cTn id="39" dur="1000"/>
                                        <p:tgtEl>
                                          <p:spTgt spid="29"/>
                                        </p:tgtEl>
                                      </p:cBhvr>
                                    </p:animEffect>
                                    <p:anim calcmode="lin" valueType="num">
                                      <p:cBhvr>
                                        <p:cTn id="40" dur="1000" fill="hold"/>
                                        <p:tgtEl>
                                          <p:spTgt spid="29"/>
                                        </p:tgtEl>
                                        <p:attrNameLst>
                                          <p:attrName>ppt_x</p:attrName>
                                        </p:attrNameLst>
                                      </p:cBhvr>
                                      <p:tavLst>
                                        <p:tav tm="0">
                                          <p:val>
                                            <p:strVal val="#ppt_x"/>
                                          </p:val>
                                        </p:tav>
                                        <p:tav tm="100000">
                                          <p:val>
                                            <p:strVal val="#ppt_x"/>
                                          </p:val>
                                        </p:tav>
                                      </p:tavLst>
                                    </p:anim>
                                    <p:anim calcmode="lin" valueType="num">
                                      <p:cBhvr>
                                        <p:cTn id="41" dur="900" decel="100000" fill="hold"/>
                                        <p:tgtEl>
                                          <p:spTgt spid="29"/>
                                        </p:tgtEl>
                                        <p:attrNameLst>
                                          <p:attrName>ppt_y</p:attrName>
                                        </p:attrNameLst>
                                      </p:cBhvr>
                                      <p:tavLst>
                                        <p:tav tm="0">
                                          <p:val>
                                            <p:strVal val="#ppt_y+1"/>
                                          </p:val>
                                        </p:tav>
                                        <p:tav tm="100000">
                                          <p:val>
                                            <p:strVal val="#ppt_y-.03"/>
                                          </p:val>
                                        </p:tav>
                                      </p:tavLst>
                                    </p:anim>
                                    <p:anim calcmode="lin" valueType="num">
                                      <p:cBhvr>
                                        <p:cTn id="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2"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Circle Infographic</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17" name="TextBox 16"/>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18" name="Straight Connector 17"/>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5" name="Group 44"/>
          <p:cNvGrpSpPr/>
          <p:nvPr/>
        </p:nvGrpSpPr>
        <p:grpSpPr>
          <a:xfrm>
            <a:off x="2352918" y="1686835"/>
            <a:ext cx="7486162" cy="2977885"/>
            <a:chOff x="2352918" y="1686835"/>
            <a:chExt cx="7486162" cy="2977885"/>
          </a:xfrm>
        </p:grpSpPr>
        <p:grpSp>
          <p:nvGrpSpPr>
            <p:cNvPr id="4" name="组合 24"/>
            <p:cNvGrpSpPr/>
            <p:nvPr/>
          </p:nvGrpSpPr>
          <p:grpSpPr>
            <a:xfrm>
              <a:off x="2352918" y="1686835"/>
              <a:ext cx="7486162" cy="2977885"/>
              <a:chOff x="676473" y="1988840"/>
              <a:chExt cx="7783959" cy="3096344"/>
            </a:xfrm>
          </p:grpSpPr>
          <p:sp>
            <p:nvSpPr>
              <p:cNvPr id="5" name="椭圆 6"/>
              <p:cNvSpPr/>
              <p:nvPr/>
            </p:nvSpPr>
            <p:spPr>
              <a:xfrm>
                <a:off x="676473" y="4345276"/>
                <a:ext cx="1479817" cy="739908"/>
              </a:xfrm>
              <a:custGeom>
                <a:avLst/>
                <a:gdLst/>
                <a:ahLst/>
                <a:cxnLst/>
                <a:rect l="l" t="t" r="r" b="b"/>
                <a:pathLst>
                  <a:path w="1296144" h="648072">
                    <a:moveTo>
                      <a:pt x="0" y="0"/>
                    </a:moveTo>
                    <a:lnTo>
                      <a:pt x="171519" y="0"/>
                    </a:lnTo>
                    <a:cubicBezTo>
                      <a:pt x="171519" y="263193"/>
                      <a:pt x="384879" y="476553"/>
                      <a:pt x="648072" y="476553"/>
                    </a:cubicBezTo>
                    <a:cubicBezTo>
                      <a:pt x="911265" y="476553"/>
                      <a:pt x="1124625" y="263193"/>
                      <a:pt x="1124625" y="0"/>
                    </a:cubicBezTo>
                    <a:lnTo>
                      <a:pt x="1296144" y="0"/>
                    </a:lnTo>
                    <a:cubicBezTo>
                      <a:pt x="1296144" y="357920"/>
                      <a:pt x="1005992" y="648072"/>
                      <a:pt x="648072" y="648072"/>
                    </a:cubicBezTo>
                    <a:cubicBezTo>
                      <a:pt x="290152" y="648072"/>
                      <a:pt x="0" y="357920"/>
                      <a:pt x="0" y="0"/>
                    </a:cubicBezTo>
                    <a:close/>
                  </a:path>
                </a:pathLst>
              </a:custGeom>
              <a:solidFill>
                <a:schemeClr val="accent1"/>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39700" h="127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6" name="椭圆 6"/>
              <p:cNvSpPr/>
              <p:nvPr/>
            </p:nvSpPr>
            <p:spPr>
              <a:xfrm>
                <a:off x="2773106" y="4345276"/>
                <a:ext cx="1479817" cy="739908"/>
              </a:xfrm>
              <a:custGeom>
                <a:avLst/>
                <a:gdLst/>
                <a:ahLst/>
                <a:cxnLst/>
                <a:rect l="l" t="t" r="r" b="b"/>
                <a:pathLst>
                  <a:path w="1296144" h="648072">
                    <a:moveTo>
                      <a:pt x="0" y="0"/>
                    </a:moveTo>
                    <a:lnTo>
                      <a:pt x="171519" y="0"/>
                    </a:lnTo>
                    <a:cubicBezTo>
                      <a:pt x="171519" y="263193"/>
                      <a:pt x="384879" y="476553"/>
                      <a:pt x="648072" y="476553"/>
                    </a:cubicBezTo>
                    <a:cubicBezTo>
                      <a:pt x="911265" y="476553"/>
                      <a:pt x="1124625" y="263193"/>
                      <a:pt x="1124625" y="0"/>
                    </a:cubicBezTo>
                    <a:lnTo>
                      <a:pt x="1296144" y="0"/>
                    </a:lnTo>
                    <a:cubicBezTo>
                      <a:pt x="1296144" y="357920"/>
                      <a:pt x="1005992" y="648072"/>
                      <a:pt x="648072" y="648072"/>
                    </a:cubicBezTo>
                    <a:cubicBezTo>
                      <a:pt x="290152" y="648072"/>
                      <a:pt x="0" y="357920"/>
                      <a:pt x="0" y="0"/>
                    </a:cubicBezTo>
                    <a:close/>
                  </a:path>
                </a:pathLst>
              </a:custGeom>
              <a:solidFill>
                <a:schemeClr val="accent2"/>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39700" h="127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7" name="椭圆 6"/>
              <p:cNvSpPr/>
              <p:nvPr/>
            </p:nvSpPr>
            <p:spPr>
              <a:xfrm>
                <a:off x="4869739" y="4345276"/>
                <a:ext cx="1479817" cy="739908"/>
              </a:xfrm>
              <a:custGeom>
                <a:avLst/>
                <a:gdLst/>
                <a:ahLst/>
                <a:cxnLst/>
                <a:rect l="l" t="t" r="r" b="b"/>
                <a:pathLst>
                  <a:path w="1296144" h="648072">
                    <a:moveTo>
                      <a:pt x="0" y="0"/>
                    </a:moveTo>
                    <a:lnTo>
                      <a:pt x="171519" y="0"/>
                    </a:lnTo>
                    <a:cubicBezTo>
                      <a:pt x="171519" y="263193"/>
                      <a:pt x="384879" y="476553"/>
                      <a:pt x="648072" y="476553"/>
                    </a:cubicBezTo>
                    <a:cubicBezTo>
                      <a:pt x="911265" y="476553"/>
                      <a:pt x="1124625" y="263193"/>
                      <a:pt x="1124625" y="0"/>
                    </a:cubicBezTo>
                    <a:lnTo>
                      <a:pt x="1296144" y="0"/>
                    </a:lnTo>
                    <a:cubicBezTo>
                      <a:pt x="1296144" y="357920"/>
                      <a:pt x="1005992" y="648072"/>
                      <a:pt x="648072" y="648072"/>
                    </a:cubicBezTo>
                    <a:cubicBezTo>
                      <a:pt x="290152" y="648072"/>
                      <a:pt x="0" y="357920"/>
                      <a:pt x="0" y="0"/>
                    </a:cubicBezTo>
                    <a:close/>
                  </a:path>
                </a:pathLst>
              </a:custGeom>
              <a:solidFill>
                <a:schemeClr val="accent4"/>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39700" h="127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8" name="椭圆 13"/>
              <p:cNvSpPr/>
              <p:nvPr/>
            </p:nvSpPr>
            <p:spPr>
              <a:xfrm>
                <a:off x="678709" y="1988841"/>
                <a:ext cx="4404264" cy="2288491"/>
              </a:xfrm>
              <a:custGeom>
                <a:avLst/>
                <a:gdLst/>
                <a:ahLst/>
                <a:cxnLst/>
                <a:rect l="l" t="t" r="r" b="b"/>
                <a:pathLst>
                  <a:path w="3672408" h="1908212">
                    <a:moveTo>
                      <a:pt x="1836204" y="0"/>
                    </a:moveTo>
                    <a:cubicBezTo>
                      <a:pt x="2850311" y="0"/>
                      <a:pt x="3672408" y="822097"/>
                      <a:pt x="3672408" y="1836204"/>
                    </a:cubicBezTo>
                    <a:lnTo>
                      <a:pt x="3668772" y="1908212"/>
                    </a:lnTo>
                    <a:lnTo>
                      <a:pt x="3488752" y="1908212"/>
                    </a:lnTo>
                    <a:cubicBezTo>
                      <a:pt x="3491871" y="1884397"/>
                      <a:pt x="3492388" y="1860361"/>
                      <a:pt x="3492388" y="1836204"/>
                    </a:cubicBezTo>
                    <a:cubicBezTo>
                      <a:pt x="3492388" y="921519"/>
                      <a:pt x="2750889" y="180020"/>
                      <a:pt x="1836204" y="180020"/>
                    </a:cubicBezTo>
                    <a:cubicBezTo>
                      <a:pt x="921519" y="180020"/>
                      <a:pt x="180020" y="921519"/>
                      <a:pt x="180020" y="1836204"/>
                    </a:cubicBezTo>
                    <a:lnTo>
                      <a:pt x="183656" y="1908212"/>
                    </a:lnTo>
                    <a:lnTo>
                      <a:pt x="3636" y="1908212"/>
                    </a:lnTo>
                    <a:cubicBezTo>
                      <a:pt x="466" y="1884382"/>
                      <a:pt x="0" y="1860347"/>
                      <a:pt x="0" y="1836204"/>
                    </a:cubicBezTo>
                    <a:cubicBezTo>
                      <a:pt x="0" y="822097"/>
                      <a:pt x="822097" y="0"/>
                      <a:pt x="1836204" y="0"/>
                    </a:cubicBezTo>
                    <a:close/>
                  </a:path>
                </a:pathLst>
              </a:custGeom>
              <a:solidFill>
                <a:schemeClr val="accent1"/>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39700" h="127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9" name="椭圆 6"/>
              <p:cNvSpPr/>
              <p:nvPr/>
            </p:nvSpPr>
            <p:spPr>
              <a:xfrm>
                <a:off x="6966374" y="4345276"/>
                <a:ext cx="1479817" cy="739908"/>
              </a:xfrm>
              <a:custGeom>
                <a:avLst/>
                <a:gdLst/>
                <a:ahLst/>
                <a:cxnLst/>
                <a:rect l="l" t="t" r="r" b="b"/>
                <a:pathLst>
                  <a:path w="1296144" h="648072">
                    <a:moveTo>
                      <a:pt x="0" y="0"/>
                    </a:moveTo>
                    <a:lnTo>
                      <a:pt x="171519" y="0"/>
                    </a:lnTo>
                    <a:cubicBezTo>
                      <a:pt x="171519" y="263193"/>
                      <a:pt x="384879" y="476553"/>
                      <a:pt x="648072" y="476553"/>
                    </a:cubicBezTo>
                    <a:cubicBezTo>
                      <a:pt x="911265" y="476553"/>
                      <a:pt x="1124625" y="263193"/>
                      <a:pt x="1124625" y="0"/>
                    </a:cubicBezTo>
                    <a:lnTo>
                      <a:pt x="1296144" y="0"/>
                    </a:lnTo>
                    <a:cubicBezTo>
                      <a:pt x="1296144" y="357920"/>
                      <a:pt x="1005992" y="648072"/>
                      <a:pt x="648072" y="648072"/>
                    </a:cubicBezTo>
                    <a:cubicBezTo>
                      <a:pt x="290152" y="648072"/>
                      <a:pt x="0" y="357920"/>
                      <a:pt x="0" y="0"/>
                    </a:cubicBezTo>
                    <a:close/>
                  </a:path>
                </a:pathLst>
              </a:custGeom>
              <a:solidFill>
                <a:schemeClr val="accent5"/>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39700" h="127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0" name="椭圆 13"/>
              <p:cNvSpPr/>
              <p:nvPr/>
            </p:nvSpPr>
            <p:spPr>
              <a:xfrm>
                <a:off x="2758865" y="1988840"/>
                <a:ext cx="4404264" cy="2288490"/>
              </a:xfrm>
              <a:custGeom>
                <a:avLst/>
                <a:gdLst/>
                <a:ahLst/>
                <a:cxnLst/>
                <a:rect l="l" t="t" r="r" b="b"/>
                <a:pathLst>
                  <a:path w="3672408" h="1908212">
                    <a:moveTo>
                      <a:pt x="1836204" y="0"/>
                    </a:moveTo>
                    <a:cubicBezTo>
                      <a:pt x="2850311" y="0"/>
                      <a:pt x="3672408" y="822097"/>
                      <a:pt x="3672408" y="1836204"/>
                    </a:cubicBezTo>
                    <a:lnTo>
                      <a:pt x="3668772" y="1908212"/>
                    </a:lnTo>
                    <a:lnTo>
                      <a:pt x="3488752" y="1908212"/>
                    </a:lnTo>
                    <a:cubicBezTo>
                      <a:pt x="3491871" y="1884397"/>
                      <a:pt x="3492388" y="1860361"/>
                      <a:pt x="3492388" y="1836204"/>
                    </a:cubicBezTo>
                    <a:cubicBezTo>
                      <a:pt x="3492388" y="921519"/>
                      <a:pt x="2750889" y="180020"/>
                      <a:pt x="1836204" y="180020"/>
                    </a:cubicBezTo>
                    <a:cubicBezTo>
                      <a:pt x="921519" y="180020"/>
                      <a:pt x="180020" y="921519"/>
                      <a:pt x="180020" y="1836204"/>
                    </a:cubicBezTo>
                    <a:lnTo>
                      <a:pt x="183656" y="1908212"/>
                    </a:lnTo>
                    <a:lnTo>
                      <a:pt x="3636" y="1908212"/>
                    </a:lnTo>
                    <a:cubicBezTo>
                      <a:pt x="466" y="1884382"/>
                      <a:pt x="0" y="1860347"/>
                      <a:pt x="0" y="1836204"/>
                    </a:cubicBezTo>
                    <a:cubicBezTo>
                      <a:pt x="0" y="822097"/>
                      <a:pt x="822097" y="0"/>
                      <a:pt x="1836204" y="0"/>
                    </a:cubicBezTo>
                    <a:close/>
                  </a:path>
                </a:pathLst>
              </a:custGeom>
              <a:solidFill>
                <a:schemeClr val="accent2"/>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39700" h="127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1" name="椭圆 13"/>
              <p:cNvSpPr/>
              <p:nvPr/>
            </p:nvSpPr>
            <p:spPr>
              <a:xfrm>
                <a:off x="4056168" y="1988840"/>
                <a:ext cx="4404264" cy="2288490"/>
              </a:xfrm>
              <a:custGeom>
                <a:avLst/>
                <a:gdLst/>
                <a:ahLst/>
                <a:cxnLst/>
                <a:rect l="l" t="t" r="r" b="b"/>
                <a:pathLst>
                  <a:path w="3672408" h="1908212">
                    <a:moveTo>
                      <a:pt x="1836204" y="0"/>
                    </a:moveTo>
                    <a:cubicBezTo>
                      <a:pt x="2850311" y="0"/>
                      <a:pt x="3672408" y="822097"/>
                      <a:pt x="3672408" y="1836204"/>
                    </a:cubicBezTo>
                    <a:lnTo>
                      <a:pt x="3668772" y="1908212"/>
                    </a:lnTo>
                    <a:lnTo>
                      <a:pt x="3488752" y="1908212"/>
                    </a:lnTo>
                    <a:cubicBezTo>
                      <a:pt x="3491871" y="1884397"/>
                      <a:pt x="3492388" y="1860361"/>
                      <a:pt x="3492388" y="1836204"/>
                    </a:cubicBezTo>
                    <a:cubicBezTo>
                      <a:pt x="3492388" y="921519"/>
                      <a:pt x="2750889" y="180020"/>
                      <a:pt x="1836204" y="180020"/>
                    </a:cubicBezTo>
                    <a:cubicBezTo>
                      <a:pt x="921519" y="180020"/>
                      <a:pt x="180020" y="921519"/>
                      <a:pt x="180020" y="1836204"/>
                    </a:cubicBezTo>
                    <a:lnTo>
                      <a:pt x="183656" y="1908212"/>
                    </a:lnTo>
                    <a:lnTo>
                      <a:pt x="3636" y="1908212"/>
                    </a:lnTo>
                    <a:cubicBezTo>
                      <a:pt x="466" y="1884382"/>
                      <a:pt x="0" y="1860347"/>
                      <a:pt x="0" y="1836204"/>
                    </a:cubicBezTo>
                    <a:cubicBezTo>
                      <a:pt x="0" y="822097"/>
                      <a:pt x="822097" y="0"/>
                      <a:pt x="1836204" y="0"/>
                    </a:cubicBezTo>
                    <a:close/>
                  </a:path>
                </a:pathLst>
              </a:custGeom>
              <a:solidFill>
                <a:schemeClr val="accent5"/>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39700" h="127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2" name="椭圆 13"/>
              <p:cNvSpPr/>
              <p:nvPr/>
            </p:nvSpPr>
            <p:spPr>
              <a:xfrm>
                <a:off x="1959534" y="1988840"/>
                <a:ext cx="4404264" cy="2288490"/>
              </a:xfrm>
              <a:custGeom>
                <a:avLst/>
                <a:gdLst/>
                <a:ahLst/>
                <a:cxnLst/>
                <a:rect l="l" t="t" r="r" b="b"/>
                <a:pathLst>
                  <a:path w="3672408" h="1908212">
                    <a:moveTo>
                      <a:pt x="1836204" y="0"/>
                    </a:moveTo>
                    <a:cubicBezTo>
                      <a:pt x="2850311" y="0"/>
                      <a:pt x="3672408" y="822097"/>
                      <a:pt x="3672408" y="1836204"/>
                    </a:cubicBezTo>
                    <a:lnTo>
                      <a:pt x="3668772" y="1908212"/>
                    </a:lnTo>
                    <a:lnTo>
                      <a:pt x="3488752" y="1908212"/>
                    </a:lnTo>
                    <a:cubicBezTo>
                      <a:pt x="3491871" y="1884397"/>
                      <a:pt x="3492388" y="1860361"/>
                      <a:pt x="3492388" y="1836204"/>
                    </a:cubicBezTo>
                    <a:cubicBezTo>
                      <a:pt x="3492388" y="921519"/>
                      <a:pt x="2750889" y="180020"/>
                      <a:pt x="1836204" y="180020"/>
                    </a:cubicBezTo>
                    <a:cubicBezTo>
                      <a:pt x="921519" y="180020"/>
                      <a:pt x="180020" y="921519"/>
                      <a:pt x="180020" y="1836204"/>
                    </a:cubicBezTo>
                    <a:lnTo>
                      <a:pt x="183656" y="1908212"/>
                    </a:lnTo>
                    <a:lnTo>
                      <a:pt x="3636" y="1908212"/>
                    </a:lnTo>
                    <a:cubicBezTo>
                      <a:pt x="466" y="1884382"/>
                      <a:pt x="0" y="1860347"/>
                      <a:pt x="0" y="1836204"/>
                    </a:cubicBezTo>
                    <a:cubicBezTo>
                      <a:pt x="0" y="822097"/>
                      <a:pt x="822097" y="0"/>
                      <a:pt x="1836204" y="0"/>
                    </a:cubicBezTo>
                    <a:close/>
                  </a:path>
                </a:pathLst>
              </a:custGeom>
              <a:solidFill>
                <a:schemeClr val="accent4"/>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39700" h="127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3" name="椭圆 33"/>
              <p:cNvSpPr/>
              <p:nvPr/>
            </p:nvSpPr>
            <p:spPr>
              <a:xfrm>
                <a:off x="958615" y="3891920"/>
                <a:ext cx="912706" cy="912706"/>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4" name="椭圆 34"/>
              <p:cNvSpPr/>
              <p:nvPr/>
            </p:nvSpPr>
            <p:spPr>
              <a:xfrm>
                <a:off x="3068536" y="3900798"/>
                <a:ext cx="912706" cy="912706"/>
              </a:xfrm>
              <a:prstGeom prst="ellipse">
                <a:avLst/>
              </a:prstGeom>
              <a:solidFill>
                <a:schemeClr val="accent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5" name="椭圆 35"/>
              <p:cNvSpPr/>
              <p:nvPr/>
            </p:nvSpPr>
            <p:spPr>
              <a:xfrm>
                <a:off x="5153294" y="3900798"/>
                <a:ext cx="912706" cy="912706"/>
              </a:xfrm>
              <a:prstGeom prst="ellipse">
                <a:avLst/>
              </a:prstGeom>
              <a:solidFill>
                <a:schemeClr val="accent4"/>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6" name="椭圆 36"/>
              <p:cNvSpPr/>
              <p:nvPr/>
            </p:nvSpPr>
            <p:spPr>
              <a:xfrm>
                <a:off x="7249929" y="3888923"/>
                <a:ext cx="912706" cy="912706"/>
              </a:xfrm>
              <a:prstGeom prst="ellipse">
                <a:avLst/>
              </a:prstGeom>
              <a:solidFill>
                <a:schemeClr val="accent5"/>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grpSp>
          <p:nvGrpSpPr>
            <p:cNvPr id="19" name="Group 18"/>
            <p:cNvGrpSpPr/>
            <p:nvPr/>
          </p:nvGrpSpPr>
          <p:grpSpPr>
            <a:xfrm>
              <a:off x="8878895" y="3720550"/>
              <a:ext cx="464344" cy="465138"/>
              <a:chOff x="9145588" y="4435475"/>
              <a:chExt cx="464344" cy="465138"/>
            </a:xfrm>
            <a:solidFill>
              <a:schemeClr val="bg2"/>
            </a:solidFill>
          </p:grpSpPr>
          <p:sp>
            <p:nvSpPr>
              <p:cNvPr id="20"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1"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2"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3"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4"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5"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6"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7"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8"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sp>
          <p:nvSpPr>
            <p:cNvPr id="29" name="AutoShape 59"/>
            <p:cNvSpPr/>
            <p:nvPr/>
          </p:nvSpPr>
          <p:spPr bwMode="auto">
            <a:xfrm>
              <a:off x="6864791" y="3772530"/>
              <a:ext cx="465138" cy="464344"/>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nvGrpSpPr>
            <p:cNvPr id="30" name="Group 29"/>
            <p:cNvGrpSpPr/>
            <p:nvPr/>
          </p:nvGrpSpPr>
          <p:grpSpPr>
            <a:xfrm>
              <a:off x="4860188" y="3776023"/>
              <a:ext cx="464344" cy="464344"/>
              <a:chOff x="4439444" y="1652588"/>
              <a:chExt cx="464344" cy="464344"/>
            </a:xfrm>
            <a:solidFill>
              <a:schemeClr val="bg2"/>
            </a:solidFill>
          </p:grpSpPr>
          <p:sp>
            <p:nvSpPr>
              <p:cNvPr id="31"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2"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3"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34" name="Group 33"/>
            <p:cNvGrpSpPr/>
            <p:nvPr/>
          </p:nvGrpSpPr>
          <p:grpSpPr>
            <a:xfrm>
              <a:off x="2832347" y="3783168"/>
              <a:ext cx="464344" cy="362744"/>
              <a:chOff x="2581275" y="1710532"/>
              <a:chExt cx="464344" cy="362744"/>
            </a:xfrm>
            <a:solidFill>
              <a:schemeClr val="bg2"/>
            </a:solidFill>
          </p:grpSpPr>
          <p:sp>
            <p:nvSpPr>
              <p:cNvPr id="35"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6"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8"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9"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0"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1"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4" name="Group 43"/>
          <p:cNvGrpSpPr/>
          <p:nvPr/>
        </p:nvGrpSpPr>
        <p:grpSpPr>
          <a:xfrm>
            <a:off x="2216582" y="4755912"/>
            <a:ext cx="1693156" cy="1491205"/>
            <a:chOff x="2216582" y="4755912"/>
            <a:chExt cx="1693156" cy="1491205"/>
          </a:xfrm>
        </p:grpSpPr>
        <p:sp>
          <p:nvSpPr>
            <p:cNvPr id="42" name="TextBox 41"/>
            <p:cNvSpPr txBox="1"/>
            <p:nvPr/>
          </p:nvSpPr>
          <p:spPr>
            <a:xfrm>
              <a:off x="2216582" y="4755912"/>
              <a:ext cx="1693156" cy="400110"/>
            </a:xfrm>
            <a:prstGeom prst="rect">
              <a:avLst/>
            </a:prstGeom>
            <a:noFill/>
          </p:spPr>
          <p:txBody>
            <a:bodyPr wrap="none" rtlCol="0">
              <a:spAutoFit/>
            </a:bodyPr>
            <a:lstStyle/>
            <a:p>
              <a:pPr algn="ctr"/>
              <a:r>
                <a:rPr lang="en-US" sz="2000" b="1" smtClean="0">
                  <a:solidFill>
                    <a:schemeClr val="accent1"/>
                  </a:solidFill>
                </a:rPr>
                <a:t>TV Production</a:t>
              </a:r>
              <a:endParaRPr lang="en-GB" sz="2000" b="1">
                <a:solidFill>
                  <a:schemeClr val="accent1"/>
                </a:solidFill>
              </a:endParaRPr>
            </a:p>
          </p:txBody>
        </p:sp>
        <p:sp>
          <p:nvSpPr>
            <p:cNvPr id="43" name="Rectangle 42"/>
            <p:cNvSpPr/>
            <p:nvPr/>
          </p:nvSpPr>
          <p:spPr>
            <a:xfrm>
              <a:off x="2270668" y="5077566"/>
              <a:ext cx="1584983" cy="1169551"/>
            </a:xfrm>
            <a:prstGeom prst="rect">
              <a:avLst/>
            </a:prstGeom>
          </p:spPr>
          <p:txBody>
            <a:bodyPr wrap="square">
              <a:spAutoFit/>
            </a:bodyPr>
            <a:lstStyle/>
            <a:p>
              <a:pPr algn="ctr"/>
              <a:r>
                <a:rPr lang="en-GB" sz="1400"/>
                <a:t>Lorem ipsum dolor </a:t>
              </a:r>
              <a:r>
                <a:rPr lang="en-GB" sz="1400" smtClean="0"/>
                <a:t> </a:t>
              </a:r>
              <a:r>
                <a:rPr lang="en-GB" sz="1400"/>
                <a:t>consectetuer adipiscing </a:t>
              </a:r>
              <a:r>
                <a:rPr lang="en-GB" sz="1400" smtClean="0"/>
                <a:t>elit, sed diam nonummy</a:t>
              </a:r>
              <a:endParaRPr lang="en-GB" sz="1400" smtClean="0"/>
            </a:p>
            <a:p>
              <a:pPr algn="ctr"/>
              <a:r>
                <a:rPr lang="en-US" sz="1400" smtClean="0"/>
                <a:t>amet</a:t>
              </a:r>
              <a:endParaRPr lang="en-GB" sz="1400"/>
            </a:p>
          </p:txBody>
        </p:sp>
      </p:grpSp>
      <p:grpSp>
        <p:nvGrpSpPr>
          <p:cNvPr id="48" name="Group 47"/>
          <p:cNvGrpSpPr/>
          <p:nvPr/>
        </p:nvGrpSpPr>
        <p:grpSpPr>
          <a:xfrm>
            <a:off x="4288447" y="4755912"/>
            <a:ext cx="1584983" cy="1491205"/>
            <a:chOff x="2270668" y="4755912"/>
            <a:chExt cx="1584983" cy="1491205"/>
          </a:xfrm>
        </p:grpSpPr>
        <p:sp>
          <p:nvSpPr>
            <p:cNvPr id="49" name="TextBox 48"/>
            <p:cNvSpPr txBox="1"/>
            <p:nvPr/>
          </p:nvSpPr>
          <p:spPr>
            <a:xfrm>
              <a:off x="2634197" y="4755912"/>
              <a:ext cx="857928" cy="400110"/>
            </a:xfrm>
            <a:prstGeom prst="rect">
              <a:avLst/>
            </a:prstGeom>
            <a:noFill/>
          </p:spPr>
          <p:txBody>
            <a:bodyPr wrap="none" rtlCol="0">
              <a:spAutoFit/>
            </a:bodyPr>
            <a:lstStyle/>
            <a:p>
              <a:pPr algn="ctr"/>
              <a:r>
                <a:rPr lang="en-US" sz="2000" b="1" smtClean="0">
                  <a:solidFill>
                    <a:schemeClr val="accent2"/>
                  </a:solidFill>
                </a:rPr>
                <a:t>Sound</a:t>
              </a:r>
              <a:endParaRPr lang="en-GB" sz="2000" b="1">
                <a:solidFill>
                  <a:schemeClr val="accent2"/>
                </a:solidFill>
              </a:endParaRPr>
            </a:p>
          </p:txBody>
        </p:sp>
        <p:sp>
          <p:nvSpPr>
            <p:cNvPr id="50" name="Rectangle 49"/>
            <p:cNvSpPr/>
            <p:nvPr/>
          </p:nvSpPr>
          <p:spPr>
            <a:xfrm>
              <a:off x="2270668" y="5077566"/>
              <a:ext cx="1584983" cy="1169551"/>
            </a:xfrm>
            <a:prstGeom prst="rect">
              <a:avLst/>
            </a:prstGeom>
          </p:spPr>
          <p:txBody>
            <a:bodyPr wrap="square">
              <a:spAutoFit/>
            </a:bodyPr>
            <a:lstStyle/>
            <a:p>
              <a:pPr algn="ctr"/>
              <a:r>
                <a:rPr lang="en-GB" sz="1400"/>
                <a:t>Lorem ipsum dolor </a:t>
              </a:r>
              <a:r>
                <a:rPr lang="en-GB" sz="1400" smtClean="0"/>
                <a:t> </a:t>
              </a:r>
              <a:r>
                <a:rPr lang="en-GB" sz="1400"/>
                <a:t>consectetuer adipiscing </a:t>
              </a:r>
              <a:r>
                <a:rPr lang="en-GB" sz="1400" smtClean="0"/>
                <a:t>elit, sed diam nonummy</a:t>
              </a:r>
              <a:endParaRPr lang="en-GB" sz="1400" smtClean="0"/>
            </a:p>
            <a:p>
              <a:pPr algn="ctr"/>
              <a:r>
                <a:rPr lang="en-US" sz="1400" smtClean="0"/>
                <a:t>amet</a:t>
              </a:r>
              <a:endParaRPr lang="en-GB" sz="1400"/>
            </a:p>
          </p:txBody>
        </p:sp>
      </p:grpSp>
      <p:grpSp>
        <p:nvGrpSpPr>
          <p:cNvPr id="51" name="Group 50"/>
          <p:cNvGrpSpPr/>
          <p:nvPr/>
        </p:nvGrpSpPr>
        <p:grpSpPr>
          <a:xfrm>
            <a:off x="6189454" y="4755912"/>
            <a:ext cx="1815818" cy="1491205"/>
            <a:chOff x="2155254" y="4755912"/>
            <a:chExt cx="1815818" cy="1491205"/>
          </a:xfrm>
        </p:grpSpPr>
        <p:sp>
          <p:nvSpPr>
            <p:cNvPr id="52" name="TextBox 51"/>
            <p:cNvSpPr txBox="1"/>
            <p:nvPr/>
          </p:nvSpPr>
          <p:spPr>
            <a:xfrm>
              <a:off x="2155254" y="4755912"/>
              <a:ext cx="1815818" cy="400110"/>
            </a:xfrm>
            <a:prstGeom prst="rect">
              <a:avLst/>
            </a:prstGeom>
            <a:noFill/>
          </p:spPr>
          <p:txBody>
            <a:bodyPr wrap="none" rtlCol="0">
              <a:spAutoFit/>
            </a:bodyPr>
            <a:lstStyle/>
            <a:p>
              <a:pPr algn="ctr"/>
              <a:r>
                <a:rPr lang="en-US" sz="2000" b="1" smtClean="0">
                  <a:solidFill>
                    <a:schemeClr val="accent4"/>
                  </a:solidFill>
                </a:rPr>
                <a:t>Marketing Mail</a:t>
              </a:r>
              <a:endParaRPr lang="en-GB" sz="2000" b="1">
                <a:solidFill>
                  <a:schemeClr val="accent4"/>
                </a:solidFill>
              </a:endParaRPr>
            </a:p>
          </p:txBody>
        </p:sp>
        <p:sp>
          <p:nvSpPr>
            <p:cNvPr id="53" name="Rectangle 52"/>
            <p:cNvSpPr/>
            <p:nvPr/>
          </p:nvSpPr>
          <p:spPr>
            <a:xfrm>
              <a:off x="2270668" y="5077566"/>
              <a:ext cx="1584983" cy="1169551"/>
            </a:xfrm>
            <a:prstGeom prst="rect">
              <a:avLst/>
            </a:prstGeom>
          </p:spPr>
          <p:txBody>
            <a:bodyPr wrap="square">
              <a:spAutoFit/>
            </a:bodyPr>
            <a:lstStyle/>
            <a:p>
              <a:pPr algn="ctr"/>
              <a:r>
                <a:rPr lang="en-GB" sz="1400"/>
                <a:t>Lorem ipsum dolor </a:t>
              </a:r>
              <a:r>
                <a:rPr lang="en-GB" sz="1400" smtClean="0"/>
                <a:t> </a:t>
              </a:r>
              <a:r>
                <a:rPr lang="en-GB" sz="1400"/>
                <a:t>consectetuer adipiscing </a:t>
              </a:r>
              <a:r>
                <a:rPr lang="en-GB" sz="1400" smtClean="0"/>
                <a:t>elit, sed diam nonummy</a:t>
              </a:r>
              <a:endParaRPr lang="en-GB" sz="1400" smtClean="0"/>
            </a:p>
            <a:p>
              <a:pPr algn="ctr"/>
              <a:r>
                <a:rPr lang="en-US" sz="1400" smtClean="0"/>
                <a:t>amet</a:t>
              </a:r>
              <a:endParaRPr lang="en-GB" sz="1400"/>
            </a:p>
          </p:txBody>
        </p:sp>
      </p:grpSp>
      <p:grpSp>
        <p:nvGrpSpPr>
          <p:cNvPr id="54" name="Group 53"/>
          <p:cNvGrpSpPr/>
          <p:nvPr/>
        </p:nvGrpSpPr>
        <p:grpSpPr>
          <a:xfrm>
            <a:off x="8318177" y="4755912"/>
            <a:ext cx="1584983" cy="1491205"/>
            <a:chOff x="2270668" y="4755912"/>
            <a:chExt cx="1584983" cy="1491205"/>
          </a:xfrm>
        </p:grpSpPr>
        <p:sp>
          <p:nvSpPr>
            <p:cNvPr id="55" name="TextBox 54"/>
            <p:cNvSpPr txBox="1"/>
            <p:nvPr/>
          </p:nvSpPr>
          <p:spPr>
            <a:xfrm>
              <a:off x="2291958" y="4755912"/>
              <a:ext cx="1542410" cy="400110"/>
            </a:xfrm>
            <a:prstGeom prst="rect">
              <a:avLst/>
            </a:prstGeom>
            <a:noFill/>
          </p:spPr>
          <p:txBody>
            <a:bodyPr wrap="none" rtlCol="0">
              <a:spAutoFit/>
            </a:bodyPr>
            <a:lstStyle/>
            <a:p>
              <a:pPr algn="ctr"/>
              <a:r>
                <a:rPr lang="en-US" sz="2000" b="1" smtClean="0">
                  <a:solidFill>
                    <a:schemeClr val="accent5"/>
                  </a:solidFill>
                </a:rPr>
                <a:t>Social Media</a:t>
              </a:r>
              <a:endParaRPr lang="en-GB" sz="2000" b="1">
                <a:solidFill>
                  <a:schemeClr val="accent5"/>
                </a:solidFill>
              </a:endParaRPr>
            </a:p>
          </p:txBody>
        </p:sp>
        <p:sp>
          <p:nvSpPr>
            <p:cNvPr id="56" name="Rectangle 55"/>
            <p:cNvSpPr/>
            <p:nvPr/>
          </p:nvSpPr>
          <p:spPr>
            <a:xfrm>
              <a:off x="2270668" y="5077566"/>
              <a:ext cx="1584983" cy="1169551"/>
            </a:xfrm>
            <a:prstGeom prst="rect">
              <a:avLst/>
            </a:prstGeom>
          </p:spPr>
          <p:txBody>
            <a:bodyPr wrap="square">
              <a:spAutoFit/>
            </a:bodyPr>
            <a:lstStyle/>
            <a:p>
              <a:pPr algn="ctr"/>
              <a:r>
                <a:rPr lang="en-GB" sz="1400"/>
                <a:t>Lorem ipsum dolor </a:t>
              </a:r>
              <a:r>
                <a:rPr lang="en-GB" sz="1400" smtClean="0"/>
                <a:t> </a:t>
              </a:r>
              <a:r>
                <a:rPr lang="en-GB" sz="1400"/>
                <a:t>consectetuer adipiscing </a:t>
              </a:r>
              <a:r>
                <a:rPr lang="en-GB" sz="1400" smtClean="0"/>
                <a:t>elit, sed diam nonummy</a:t>
              </a:r>
              <a:endParaRPr lang="en-GB" sz="1400" smtClean="0"/>
            </a:p>
            <a:p>
              <a:pPr algn="ctr"/>
              <a:r>
                <a:rPr lang="en-US" sz="1400" smtClean="0"/>
                <a:t>amet</a:t>
              </a:r>
              <a:endParaRPr lang="en-GB" sz="140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wipe(left)">
                                      <p:cBhvr>
                                        <p:cTn id="11" dur="500"/>
                                        <p:tgtEl>
                                          <p:spTgt spid="17"/>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45"/>
                                        </p:tgtEl>
                                        <p:attrNameLst>
                                          <p:attrName>style.visibility</p:attrName>
                                        </p:attrNameLst>
                                      </p:cBhvr>
                                      <p:to>
                                        <p:strVal val="visible"/>
                                      </p:to>
                                    </p:set>
                                    <p:animEffect transition="in" filter="fade">
                                      <p:cBhvr>
                                        <p:cTn id="19" dur="1000"/>
                                        <p:tgtEl>
                                          <p:spTgt spid="45"/>
                                        </p:tgtEl>
                                      </p:cBhvr>
                                    </p:animEffect>
                                    <p:anim calcmode="lin" valueType="num">
                                      <p:cBhvr>
                                        <p:cTn id="20" dur="1000" fill="hold"/>
                                        <p:tgtEl>
                                          <p:spTgt spid="45"/>
                                        </p:tgtEl>
                                        <p:attrNameLst>
                                          <p:attrName>ppt_x</p:attrName>
                                        </p:attrNameLst>
                                      </p:cBhvr>
                                      <p:tavLst>
                                        <p:tav tm="0">
                                          <p:val>
                                            <p:strVal val="#ppt_x"/>
                                          </p:val>
                                        </p:tav>
                                        <p:tav tm="100000">
                                          <p:val>
                                            <p:strVal val="#ppt_x"/>
                                          </p:val>
                                        </p:tav>
                                      </p:tavLst>
                                    </p:anim>
                                    <p:anim calcmode="lin" valueType="num">
                                      <p:cBhvr>
                                        <p:cTn id="21" dur="1000" fill="hold"/>
                                        <p:tgtEl>
                                          <p:spTgt spid="45"/>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fade">
                                      <p:cBhvr>
                                        <p:cTn id="25" dur="500"/>
                                        <p:tgtEl>
                                          <p:spTgt spid="44"/>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48"/>
                                        </p:tgtEl>
                                        <p:attrNameLst>
                                          <p:attrName>style.visibility</p:attrName>
                                        </p:attrNameLst>
                                      </p:cBhvr>
                                      <p:to>
                                        <p:strVal val="visible"/>
                                      </p:to>
                                    </p:set>
                                    <p:animEffect transition="in" filter="fade">
                                      <p:cBhvr>
                                        <p:cTn id="29" dur="500"/>
                                        <p:tgtEl>
                                          <p:spTgt spid="48"/>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51"/>
                                        </p:tgtEl>
                                        <p:attrNameLst>
                                          <p:attrName>style.visibility</p:attrName>
                                        </p:attrNameLst>
                                      </p:cBhvr>
                                      <p:to>
                                        <p:strVal val="visible"/>
                                      </p:to>
                                    </p:set>
                                    <p:animEffect transition="in" filter="fade">
                                      <p:cBhvr>
                                        <p:cTn id="33" dur="500"/>
                                        <p:tgtEl>
                                          <p:spTgt spid="51"/>
                                        </p:tgtEl>
                                      </p:cBhvr>
                                    </p:animEffect>
                                  </p:childTnLst>
                                </p:cTn>
                              </p:par>
                            </p:childTnLst>
                          </p:cTn>
                        </p:par>
                        <p:par>
                          <p:cTn id="34" fill="hold">
                            <p:stCondLst>
                              <p:cond delay="4000"/>
                            </p:stCondLst>
                            <p:childTnLst>
                              <p:par>
                                <p:cTn id="35" presetID="10" presetClass="entr" presetSubtype="0" fill="hold" nodeType="afterEffect">
                                  <p:stCondLst>
                                    <p:cond delay="0"/>
                                  </p:stCondLst>
                                  <p:childTnLst>
                                    <p:set>
                                      <p:cBhvr>
                                        <p:cTn id="36" dur="1" fill="hold">
                                          <p:stCondLst>
                                            <p:cond delay="0"/>
                                          </p:stCondLst>
                                        </p:cTn>
                                        <p:tgtEl>
                                          <p:spTgt spid="54"/>
                                        </p:tgtEl>
                                        <p:attrNameLst>
                                          <p:attrName>style.visibility</p:attrName>
                                        </p:attrNameLst>
                                      </p:cBhvr>
                                      <p:to>
                                        <p:strVal val="visible"/>
                                      </p:to>
                                    </p:set>
                                    <p:animEffect transition="in" filter="fade">
                                      <p:cBhvr>
                                        <p:cTn id="37"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Pie Infographic </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18" name="Oval 65"/>
          <p:cNvSpPr>
            <a:spLocks noChangeArrowheads="1"/>
          </p:cNvSpPr>
          <p:nvPr/>
        </p:nvSpPr>
        <p:spPr bwMode="auto">
          <a:xfrm>
            <a:off x="3022388" y="6063489"/>
            <a:ext cx="5832648" cy="157182"/>
          </a:xfrm>
          <a:prstGeom prst="ellipse">
            <a:avLst/>
          </a:prstGeom>
          <a:gradFill rotWithShape="1">
            <a:gsLst>
              <a:gs pos="0">
                <a:srgbClr val="EEECE1">
                  <a:gamma/>
                  <a:shade val="46275"/>
                  <a:invGamma/>
                </a:srgb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sp>
        <p:nvSpPr>
          <p:cNvPr id="19" name="TextBox 18"/>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20" name="Straight Connector 19"/>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 name="Group 9"/>
          <p:cNvGrpSpPr/>
          <p:nvPr/>
        </p:nvGrpSpPr>
        <p:grpSpPr>
          <a:xfrm>
            <a:off x="3432214" y="1470837"/>
            <a:ext cx="5327571" cy="4668007"/>
            <a:chOff x="3432214" y="1470837"/>
            <a:chExt cx="5327571" cy="4668007"/>
          </a:xfrm>
        </p:grpSpPr>
        <p:grpSp>
          <p:nvGrpSpPr>
            <p:cNvPr id="4" name="组合 19"/>
            <p:cNvGrpSpPr/>
            <p:nvPr/>
          </p:nvGrpSpPr>
          <p:grpSpPr>
            <a:xfrm>
              <a:off x="3432214" y="1470837"/>
              <a:ext cx="5327571" cy="4664660"/>
              <a:chOff x="1764709" y="1052736"/>
              <a:chExt cx="6003614" cy="5256583"/>
            </a:xfrm>
          </p:grpSpPr>
          <p:sp>
            <p:nvSpPr>
              <p:cNvPr id="5" name="矩形 12"/>
              <p:cNvSpPr/>
              <p:nvPr/>
            </p:nvSpPr>
            <p:spPr>
              <a:xfrm>
                <a:off x="1900634" y="2582622"/>
                <a:ext cx="5632957" cy="350556"/>
              </a:xfrm>
              <a:custGeom>
                <a:avLst/>
                <a:gdLst>
                  <a:gd name="connsiteX0" fmla="*/ 0 w 4462612"/>
                  <a:gd name="connsiteY0" fmla="*/ 0 h 560203"/>
                  <a:gd name="connsiteX1" fmla="*/ 4462612 w 4462612"/>
                  <a:gd name="connsiteY1" fmla="*/ 0 h 560203"/>
                  <a:gd name="connsiteX2" fmla="*/ 4462612 w 4462612"/>
                  <a:gd name="connsiteY2" fmla="*/ 560203 h 560203"/>
                  <a:gd name="connsiteX3" fmla="*/ 0 w 4462612"/>
                  <a:gd name="connsiteY3" fmla="*/ 560203 h 560203"/>
                  <a:gd name="connsiteX4" fmla="*/ 0 w 4462612"/>
                  <a:gd name="connsiteY4" fmla="*/ 0 h 560203"/>
                  <a:gd name="connsiteX0-1" fmla="*/ 0 w 4462612"/>
                  <a:gd name="connsiteY0-2" fmla="*/ 0 h 560203"/>
                  <a:gd name="connsiteX1-3" fmla="*/ 4462612 w 4462612"/>
                  <a:gd name="connsiteY1-4" fmla="*/ 0 h 560203"/>
                  <a:gd name="connsiteX2-5" fmla="*/ 3770951 w 4462612"/>
                  <a:gd name="connsiteY2-6" fmla="*/ 548480 h 560203"/>
                  <a:gd name="connsiteX3-7" fmla="*/ 0 w 4462612"/>
                  <a:gd name="connsiteY3-8" fmla="*/ 560203 h 560203"/>
                  <a:gd name="connsiteX4-9" fmla="*/ 0 w 4462612"/>
                  <a:gd name="connsiteY4-10" fmla="*/ 0 h 560203"/>
                  <a:gd name="connsiteX0-11" fmla="*/ 527539 w 4990151"/>
                  <a:gd name="connsiteY0-12" fmla="*/ 0 h 571926"/>
                  <a:gd name="connsiteX1-13" fmla="*/ 4990151 w 4990151"/>
                  <a:gd name="connsiteY1-14" fmla="*/ 0 h 571926"/>
                  <a:gd name="connsiteX2-15" fmla="*/ 4298490 w 4990151"/>
                  <a:gd name="connsiteY2-16" fmla="*/ 548480 h 571926"/>
                  <a:gd name="connsiteX3-17" fmla="*/ 0 w 4990151"/>
                  <a:gd name="connsiteY3-18" fmla="*/ 571926 h 571926"/>
                  <a:gd name="connsiteX4-19" fmla="*/ 527539 w 4990151"/>
                  <a:gd name="connsiteY4-20" fmla="*/ 0 h 571926"/>
                  <a:gd name="connsiteX0-21" fmla="*/ 527539 w 4990151"/>
                  <a:gd name="connsiteY0-22" fmla="*/ 0 h 582700"/>
                  <a:gd name="connsiteX1-23" fmla="*/ 4990151 w 4990151"/>
                  <a:gd name="connsiteY1-24" fmla="*/ 0 h 582700"/>
                  <a:gd name="connsiteX2-25" fmla="*/ 4285302 w 4990151"/>
                  <a:gd name="connsiteY2-26" fmla="*/ 582700 h 582700"/>
                  <a:gd name="connsiteX3-27" fmla="*/ 0 w 4990151"/>
                  <a:gd name="connsiteY3-28" fmla="*/ 571926 h 582700"/>
                  <a:gd name="connsiteX4-29" fmla="*/ 527539 w 4990151"/>
                  <a:gd name="connsiteY4-30" fmla="*/ 0 h 582700"/>
                  <a:gd name="connsiteX0-31" fmla="*/ 409962 w 4872574"/>
                  <a:gd name="connsiteY0-32" fmla="*/ 0 h 582700"/>
                  <a:gd name="connsiteX1-33" fmla="*/ 4872574 w 4872574"/>
                  <a:gd name="connsiteY1-34" fmla="*/ 0 h 582700"/>
                  <a:gd name="connsiteX2-35" fmla="*/ 4167725 w 4872574"/>
                  <a:gd name="connsiteY2-36" fmla="*/ 582700 h 582700"/>
                  <a:gd name="connsiteX3-37" fmla="*/ 0 w 4872574"/>
                  <a:gd name="connsiteY3-38" fmla="*/ 571926 h 582700"/>
                  <a:gd name="connsiteX4-39" fmla="*/ 409962 w 4872574"/>
                  <a:gd name="connsiteY4-40" fmla="*/ 0 h 5827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872574" h="582700">
                    <a:moveTo>
                      <a:pt x="409962" y="0"/>
                    </a:moveTo>
                    <a:lnTo>
                      <a:pt x="4872574" y="0"/>
                    </a:lnTo>
                    <a:lnTo>
                      <a:pt x="4167725" y="582700"/>
                    </a:lnTo>
                    <a:lnTo>
                      <a:pt x="0" y="571926"/>
                    </a:lnTo>
                    <a:lnTo>
                      <a:pt x="409962" y="0"/>
                    </a:lnTo>
                    <a:close/>
                  </a:path>
                </a:pathLst>
              </a:custGeom>
              <a:gradFill flip="none" rotWithShape="1">
                <a:gsLst>
                  <a:gs pos="0">
                    <a:schemeClr val="accent3"/>
                  </a:gs>
                  <a:gs pos="99000">
                    <a:schemeClr val="accent3">
                      <a:lumMod val="75000"/>
                    </a:schemeClr>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6" name="矩形 4"/>
              <p:cNvSpPr/>
              <p:nvPr/>
            </p:nvSpPr>
            <p:spPr>
              <a:xfrm>
                <a:off x="1764709" y="2920820"/>
                <a:ext cx="6003614" cy="1529886"/>
              </a:xfrm>
              <a:custGeom>
                <a:avLst/>
                <a:gdLst/>
                <a:ahLst/>
                <a:cxnLst/>
                <a:rect l="l" t="t" r="r" b="b"/>
                <a:pathLst>
                  <a:path w="6479700" h="1651206">
                    <a:moveTo>
                      <a:pt x="136084" y="0"/>
                    </a:moveTo>
                    <a:lnTo>
                      <a:pt x="6343617" y="0"/>
                    </a:lnTo>
                    <a:cubicBezTo>
                      <a:pt x="6432372" y="294354"/>
                      <a:pt x="6479700" y="606510"/>
                      <a:pt x="6479700" y="929719"/>
                    </a:cubicBezTo>
                    <a:cubicBezTo>
                      <a:pt x="6479700" y="1177787"/>
                      <a:pt x="6451820" y="1419344"/>
                      <a:pt x="6398058" y="1651206"/>
                    </a:cubicBezTo>
                    <a:lnTo>
                      <a:pt x="81642" y="1651206"/>
                    </a:lnTo>
                    <a:cubicBezTo>
                      <a:pt x="27880" y="1419344"/>
                      <a:pt x="0" y="1177787"/>
                      <a:pt x="0" y="929719"/>
                    </a:cubicBezTo>
                    <a:cubicBezTo>
                      <a:pt x="0" y="606510"/>
                      <a:pt x="47328" y="294354"/>
                      <a:pt x="136084" y="0"/>
                    </a:cubicBezTo>
                    <a:close/>
                  </a:path>
                </a:pathLst>
              </a:custGeom>
              <a:gradFill flip="none" rotWithShape="1">
                <a:gsLst>
                  <a:gs pos="99000">
                    <a:schemeClr val="accent2">
                      <a:lumMod val="75000"/>
                    </a:schemeClr>
                  </a:gs>
                  <a:gs pos="38000">
                    <a:schemeClr val="accent2"/>
                  </a:gs>
                </a:gsLst>
                <a:path path="circle">
                  <a:fillToRect l="50000" t="50000" r="50000" b="50000"/>
                </a:path>
                <a:tileRect/>
              </a:gradFill>
              <a:ln w="25400" cap="flat" cmpd="sng" algn="ctr">
                <a:no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7" name="矩形 12"/>
              <p:cNvSpPr/>
              <p:nvPr/>
            </p:nvSpPr>
            <p:spPr>
              <a:xfrm>
                <a:off x="1937704" y="4450706"/>
                <a:ext cx="5756251" cy="353442"/>
              </a:xfrm>
              <a:custGeom>
                <a:avLst/>
                <a:gdLst>
                  <a:gd name="connsiteX0" fmla="*/ 0 w 4462612"/>
                  <a:gd name="connsiteY0" fmla="*/ 0 h 560203"/>
                  <a:gd name="connsiteX1" fmla="*/ 4462612 w 4462612"/>
                  <a:gd name="connsiteY1" fmla="*/ 0 h 560203"/>
                  <a:gd name="connsiteX2" fmla="*/ 4462612 w 4462612"/>
                  <a:gd name="connsiteY2" fmla="*/ 560203 h 560203"/>
                  <a:gd name="connsiteX3" fmla="*/ 0 w 4462612"/>
                  <a:gd name="connsiteY3" fmla="*/ 560203 h 560203"/>
                  <a:gd name="connsiteX4" fmla="*/ 0 w 4462612"/>
                  <a:gd name="connsiteY4" fmla="*/ 0 h 560203"/>
                  <a:gd name="connsiteX0-1" fmla="*/ 0 w 4462612"/>
                  <a:gd name="connsiteY0-2" fmla="*/ 0 h 560203"/>
                  <a:gd name="connsiteX1-3" fmla="*/ 4462612 w 4462612"/>
                  <a:gd name="connsiteY1-4" fmla="*/ 0 h 560203"/>
                  <a:gd name="connsiteX2-5" fmla="*/ 3770951 w 4462612"/>
                  <a:gd name="connsiteY2-6" fmla="*/ 548480 h 560203"/>
                  <a:gd name="connsiteX3-7" fmla="*/ 0 w 4462612"/>
                  <a:gd name="connsiteY3-8" fmla="*/ 560203 h 560203"/>
                  <a:gd name="connsiteX4-9" fmla="*/ 0 w 4462612"/>
                  <a:gd name="connsiteY4-10" fmla="*/ 0 h 560203"/>
                  <a:gd name="connsiteX0-11" fmla="*/ 527539 w 4990151"/>
                  <a:gd name="connsiteY0-12" fmla="*/ 0 h 571926"/>
                  <a:gd name="connsiteX1-13" fmla="*/ 4990151 w 4990151"/>
                  <a:gd name="connsiteY1-14" fmla="*/ 0 h 571926"/>
                  <a:gd name="connsiteX2-15" fmla="*/ 4298490 w 4990151"/>
                  <a:gd name="connsiteY2-16" fmla="*/ 548480 h 571926"/>
                  <a:gd name="connsiteX3-17" fmla="*/ 0 w 4990151"/>
                  <a:gd name="connsiteY3-18" fmla="*/ 571926 h 571926"/>
                  <a:gd name="connsiteX4-19" fmla="*/ 527539 w 4990151"/>
                  <a:gd name="connsiteY4-20" fmla="*/ 0 h 571926"/>
                  <a:gd name="connsiteX0-21" fmla="*/ 527539 w 4990151"/>
                  <a:gd name="connsiteY0-22" fmla="*/ 0 h 582700"/>
                  <a:gd name="connsiteX1-23" fmla="*/ 4990151 w 4990151"/>
                  <a:gd name="connsiteY1-24" fmla="*/ 0 h 582700"/>
                  <a:gd name="connsiteX2-25" fmla="*/ 4285302 w 4990151"/>
                  <a:gd name="connsiteY2-26" fmla="*/ 582700 h 582700"/>
                  <a:gd name="connsiteX3-27" fmla="*/ 0 w 4990151"/>
                  <a:gd name="connsiteY3-28" fmla="*/ 571926 h 582700"/>
                  <a:gd name="connsiteX4-29" fmla="*/ 527539 w 4990151"/>
                  <a:gd name="connsiteY4-30" fmla="*/ 0 h 582700"/>
                  <a:gd name="connsiteX0-31" fmla="*/ 484964 w 4947576"/>
                  <a:gd name="connsiteY0-32" fmla="*/ 0 h 582700"/>
                  <a:gd name="connsiteX1-33" fmla="*/ 4947576 w 4947576"/>
                  <a:gd name="connsiteY1-34" fmla="*/ 0 h 582700"/>
                  <a:gd name="connsiteX2-35" fmla="*/ 4242727 w 4947576"/>
                  <a:gd name="connsiteY2-36" fmla="*/ 582700 h 582700"/>
                  <a:gd name="connsiteX3-37" fmla="*/ 0 w 4947576"/>
                  <a:gd name="connsiteY3-38" fmla="*/ 571925 h 582700"/>
                  <a:gd name="connsiteX4-39" fmla="*/ 484964 w 4947576"/>
                  <a:gd name="connsiteY4-40" fmla="*/ 0 h 582700"/>
                  <a:gd name="connsiteX0-41" fmla="*/ 495608 w 4958220"/>
                  <a:gd name="connsiteY0-42" fmla="*/ 0 h 582700"/>
                  <a:gd name="connsiteX1-43" fmla="*/ 4958220 w 4958220"/>
                  <a:gd name="connsiteY1-44" fmla="*/ 0 h 582700"/>
                  <a:gd name="connsiteX2-45" fmla="*/ 4253371 w 4958220"/>
                  <a:gd name="connsiteY2-46" fmla="*/ 582700 h 582700"/>
                  <a:gd name="connsiteX3-47" fmla="*/ 0 w 4958220"/>
                  <a:gd name="connsiteY3-48" fmla="*/ 550815 h 582700"/>
                  <a:gd name="connsiteX4-49" fmla="*/ 495608 w 4958220"/>
                  <a:gd name="connsiteY4-50" fmla="*/ 0 h 582700"/>
                  <a:gd name="connsiteX0-51" fmla="*/ 495608 w 4958220"/>
                  <a:gd name="connsiteY0-52" fmla="*/ 0 h 582700"/>
                  <a:gd name="connsiteX1-53" fmla="*/ 4958220 w 4958220"/>
                  <a:gd name="connsiteY1-54" fmla="*/ 0 h 582700"/>
                  <a:gd name="connsiteX2-55" fmla="*/ 4253371 w 4958220"/>
                  <a:gd name="connsiteY2-56" fmla="*/ 582700 h 582700"/>
                  <a:gd name="connsiteX3-57" fmla="*/ 0 w 4958220"/>
                  <a:gd name="connsiteY3-58" fmla="*/ 550815 h 582700"/>
                  <a:gd name="connsiteX4-59" fmla="*/ 495608 w 4958220"/>
                  <a:gd name="connsiteY4-60" fmla="*/ 0 h 5827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958220" h="582700">
                    <a:moveTo>
                      <a:pt x="495608" y="0"/>
                    </a:moveTo>
                    <a:lnTo>
                      <a:pt x="4958220" y="0"/>
                    </a:lnTo>
                    <a:lnTo>
                      <a:pt x="4253371" y="582700"/>
                    </a:lnTo>
                    <a:lnTo>
                      <a:pt x="0" y="550815"/>
                    </a:lnTo>
                    <a:lnTo>
                      <a:pt x="495608" y="0"/>
                    </a:lnTo>
                    <a:close/>
                  </a:path>
                </a:pathLst>
              </a:custGeom>
              <a:gradFill flip="none" rotWithShape="1">
                <a:gsLst>
                  <a:gs pos="0">
                    <a:schemeClr val="accent5"/>
                  </a:gs>
                  <a:gs pos="99000">
                    <a:schemeClr val="accent5">
                      <a:lumMod val="75000"/>
                    </a:schemeClr>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8" name="矩形 4"/>
              <p:cNvSpPr/>
              <p:nvPr/>
            </p:nvSpPr>
            <p:spPr>
              <a:xfrm>
                <a:off x="1999443" y="1052736"/>
                <a:ext cx="5534148" cy="1529886"/>
              </a:xfrm>
              <a:custGeom>
                <a:avLst/>
                <a:gdLst/>
                <a:ahLst/>
                <a:cxnLst/>
                <a:rect l="l" t="t" r="r" b="b"/>
                <a:pathLst>
                  <a:path w="5973005" h="1651206">
                    <a:moveTo>
                      <a:pt x="1566860" y="0"/>
                    </a:moveTo>
                    <a:lnTo>
                      <a:pt x="4406144" y="0"/>
                    </a:lnTo>
                    <a:cubicBezTo>
                      <a:pt x="5109269" y="339593"/>
                      <a:pt x="5668506" y="928551"/>
                      <a:pt x="5973005" y="1651206"/>
                    </a:cubicBezTo>
                    <a:lnTo>
                      <a:pt x="0" y="1651206"/>
                    </a:lnTo>
                    <a:cubicBezTo>
                      <a:pt x="304499" y="928551"/>
                      <a:pt x="863736" y="339593"/>
                      <a:pt x="1566860" y="0"/>
                    </a:cubicBezTo>
                    <a:close/>
                  </a:path>
                </a:pathLst>
              </a:custGeom>
              <a:gradFill flip="none" rotWithShape="1">
                <a:gsLst>
                  <a:gs pos="99000">
                    <a:schemeClr val="accent1">
                      <a:lumMod val="75000"/>
                    </a:schemeClr>
                  </a:gs>
                  <a:gs pos="38000">
                    <a:schemeClr val="accent1"/>
                  </a:gs>
                </a:gsLst>
                <a:path path="circle">
                  <a:fillToRect l="50000" t="50000" r="50000" b="50000"/>
                </a:path>
                <a:tileRect/>
              </a:gradFill>
              <a:ln w="25400" cap="flat" cmpd="sng" algn="ctr">
                <a:no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9" name="矩形 4"/>
              <p:cNvSpPr/>
              <p:nvPr/>
            </p:nvSpPr>
            <p:spPr>
              <a:xfrm>
                <a:off x="1937933" y="4779433"/>
                <a:ext cx="5657166" cy="1529886"/>
              </a:xfrm>
              <a:custGeom>
                <a:avLst/>
                <a:gdLst/>
                <a:ahLst/>
                <a:cxnLst/>
                <a:rect l="l" t="t" r="r" b="b"/>
                <a:pathLst>
                  <a:path w="6105779" h="1651206">
                    <a:moveTo>
                      <a:pt x="0" y="0"/>
                    </a:moveTo>
                    <a:lnTo>
                      <a:pt x="6105779" y="0"/>
                    </a:lnTo>
                    <a:cubicBezTo>
                      <a:pt x="5867381" y="687291"/>
                      <a:pt x="5401050" y="1267480"/>
                      <a:pt x="4796909" y="1651206"/>
                    </a:cubicBezTo>
                    <a:lnTo>
                      <a:pt x="1308869" y="1651206"/>
                    </a:lnTo>
                    <a:cubicBezTo>
                      <a:pt x="704729" y="1267480"/>
                      <a:pt x="238398" y="687291"/>
                      <a:pt x="0" y="0"/>
                    </a:cubicBezTo>
                    <a:close/>
                  </a:path>
                </a:pathLst>
              </a:custGeom>
              <a:gradFill flip="none" rotWithShape="1">
                <a:gsLst>
                  <a:gs pos="99000">
                    <a:schemeClr val="accent4">
                      <a:lumMod val="75000"/>
                    </a:schemeClr>
                  </a:gs>
                  <a:gs pos="38000">
                    <a:schemeClr val="accent4"/>
                  </a:gs>
                </a:gsLst>
                <a:path path="circle">
                  <a:fillToRect l="50000" t="50000" r="50000" b="50000"/>
                </a:path>
                <a:tileRect/>
              </a:gradFill>
              <a:ln w="25400" cap="flat" cmpd="sng" algn="ctr">
                <a:no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grpSp>
        <p:grpSp>
          <p:nvGrpSpPr>
            <p:cNvPr id="21" name="Group 20"/>
            <p:cNvGrpSpPr/>
            <p:nvPr/>
          </p:nvGrpSpPr>
          <p:grpSpPr>
            <a:xfrm>
              <a:off x="5906902" y="1636955"/>
              <a:ext cx="406400" cy="464344"/>
              <a:chOff x="9174163" y="2577307"/>
              <a:chExt cx="406400" cy="464344"/>
            </a:xfrm>
            <a:solidFill>
              <a:schemeClr val="bg2"/>
            </a:solidFill>
          </p:grpSpPr>
          <p:sp>
            <p:nvSpPr>
              <p:cNvPr id="22" name="AutoShape 48"/>
              <p:cNvSpPr/>
              <p:nvPr/>
            </p:nvSpPr>
            <p:spPr bwMode="auto">
              <a:xfrm>
                <a:off x="9174163" y="2577307"/>
                <a:ext cx="406400"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425"/>
                    </a:moveTo>
                    <a:cubicBezTo>
                      <a:pt x="5687" y="7425"/>
                      <a:pt x="1542" y="6064"/>
                      <a:pt x="1542" y="4387"/>
                    </a:cubicBezTo>
                    <a:cubicBezTo>
                      <a:pt x="1542" y="2709"/>
                      <a:pt x="5687" y="1350"/>
                      <a:pt x="10800" y="1350"/>
                    </a:cubicBezTo>
                    <a:cubicBezTo>
                      <a:pt x="15912" y="1350"/>
                      <a:pt x="20057" y="2709"/>
                      <a:pt x="20057" y="4387"/>
                    </a:cubicBezTo>
                    <a:cubicBezTo>
                      <a:pt x="20057" y="6064"/>
                      <a:pt x="15912" y="7425"/>
                      <a:pt x="10800" y="7425"/>
                    </a:cubicBezTo>
                    <a:moveTo>
                      <a:pt x="20057" y="9112"/>
                    </a:moveTo>
                    <a:lnTo>
                      <a:pt x="20054" y="9112"/>
                    </a:lnTo>
                    <a:cubicBezTo>
                      <a:pt x="20054" y="9119"/>
                      <a:pt x="20057" y="9127"/>
                      <a:pt x="20057" y="9133"/>
                    </a:cubicBezTo>
                    <a:cubicBezTo>
                      <a:pt x="20057" y="10800"/>
                      <a:pt x="15912" y="12150"/>
                      <a:pt x="10800" y="12150"/>
                    </a:cubicBezTo>
                    <a:cubicBezTo>
                      <a:pt x="5687" y="12150"/>
                      <a:pt x="1542" y="10800"/>
                      <a:pt x="1542" y="9133"/>
                    </a:cubicBezTo>
                    <a:cubicBezTo>
                      <a:pt x="1542" y="9127"/>
                      <a:pt x="1545" y="9119"/>
                      <a:pt x="1545" y="9112"/>
                    </a:cubicBezTo>
                    <a:lnTo>
                      <a:pt x="1542" y="9112"/>
                    </a:lnTo>
                    <a:lnTo>
                      <a:pt x="1542" y="6793"/>
                    </a:lnTo>
                    <a:cubicBezTo>
                      <a:pt x="3564" y="8140"/>
                      <a:pt x="7271" y="8774"/>
                      <a:pt x="10800" y="8774"/>
                    </a:cubicBezTo>
                    <a:cubicBezTo>
                      <a:pt x="14328" y="8774"/>
                      <a:pt x="18035" y="8140"/>
                      <a:pt x="20057" y="6793"/>
                    </a:cubicBezTo>
                    <a:cubicBezTo>
                      <a:pt x="20057" y="6793"/>
                      <a:pt x="20057" y="9112"/>
                      <a:pt x="20057" y="9112"/>
                    </a:cubicBezTo>
                    <a:close/>
                    <a:moveTo>
                      <a:pt x="20057" y="13162"/>
                    </a:moveTo>
                    <a:lnTo>
                      <a:pt x="20054" y="13162"/>
                    </a:lnTo>
                    <a:cubicBezTo>
                      <a:pt x="20054" y="13169"/>
                      <a:pt x="20057" y="13177"/>
                      <a:pt x="20057" y="13183"/>
                    </a:cubicBezTo>
                    <a:cubicBezTo>
                      <a:pt x="20057" y="14850"/>
                      <a:pt x="15912" y="16200"/>
                      <a:pt x="10800" y="16200"/>
                    </a:cubicBezTo>
                    <a:cubicBezTo>
                      <a:pt x="5687" y="16200"/>
                      <a:pt x="1542" y="14850"/>
                      <a:pt x="1542" y="13183"/>
                    </a:cubicBezTo>
                    <a:cubicBezTo>
                      <a:pt x="1542" y="13177"/>
                      <a:pt x="1545" y="13169"/>
                      <a:pt x="1545" y="13162"/>
                    </a:cubicBezTo>
                    <a:lnTo>
                      <a:pt x="1542" y="13162"/>
                    </a:lnTo>
                    <a:lnTo>
                      <a:pt x="1542" y="10640"/>
                    </a:lnTo>
                    <a:cubicBezTo>
                      <a:pt x="3136" y="12077"/>
                      <a:pt x="6982" y="12825"/>
                      <a:pt x="10800" y="12825"/>
                    </a:cubicBezTo>
                    <a:cubicBezTo>
                      <a:pt x="14617" y="12825"/>
                      <a:pt x="18463" y="12077"/>
                      <a:pt x="20057" y="10640"/>
                    </a:cubicBezTo>
                    <a:cubicBezTo>
                      <a:pt x="20057" y="10640"/>
                      <a:pt x="20057" y="13162"/>
                      <a:pt x="20057" y="13162"/>
                    </a:cubicBezTo>
                    <a:close/>
                    <a:moveTo>
                      <a:pt x="20057" y="17212"/>
                    </a:moveTo>
                    <a:cubicBezTo>
                      <a:pt x="20057" y="18889"/>
                      <a:pt x="15912" y="20249"/>
                      <a:pt x="10800" y="20249"/>
                    </a:cubicBezTo>
                    <a:cubicBezTo>
                      <a:pt x="5687" y="20249"/>
                      <a:pt x="1542" y="18889"/>
                      <a:pt x="1542" y="17212"/>
                    </a:cubicBezTo>
                    <a:lnTo>
                      <a:pt x="1542" y="14690"/>
                    </a:lnTo>
                    <a:cubicBezTo>
                      <a:pt x="3136" y="16127"/>
                      <a:pt x="6982" y="16875"/>
                      <a:pt x="10800" y="16875"/>
                    </a:cubicBezTo>
                    <a:cubicBezTo>
                      <a:pt x="14617" y="16875"/>
                      <a:pt x="18463" y="16127"/>
                      <a:pt x="20057" y="14690"/>
                    </a:cubicBezTo>
                    <a:cubicBezTo>
                      <a:pt x="20057" y="14690"/>
                      <a:pt x="20057" y="17212"/>
                      <a:pt x="20057" y="17212"/>
                    </a:cubicBezTo>
                    <a:close/>
                    <a:moveTo>
                      <a:pt x="10800" y="0"/>
                    </a:moveTo>
                    <a:cubicBezTo>
                      <a:pt x="5598" y="0"/>
                      <a:pt x="0" y="1372"/>
                      <a:pt x="0" y="4387"/>
                    </a:cubicBezTo>
                    <a:lnTo>
                      <a:pt x="0" y="17212"/>
                    </a:lnTo>
                    <a:cubicBezTo>
                      <a:pt x="0" y="20226"/>
                      <a:pt x="5598" y="21599"/>
                      <a:pt x="10800" y="21599"/>
                    </a:cubicBezTo>
                    <a:cubicBezTo>
                      <a:pt x="16001" y="21599"/>
                      <a:pt x="21599" y="20226"/>
                      <a:pt x="21599" y="17212"/>
                    </a:cubicBezTo>
                    <a:lnTo>
                      <a:pt x="21599" y="4387"/>
                    </a:lnTo>
                    <a:cubicBezTo>
                      <a:pt x="21599" y="1372"/>
                      <a:pt x="16001"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3" name="AutoShape 49"/>
              <p:cNvSpPr/>
              <p:nvPr/>
            </p:nvSpPr>
            <p:spPr bwMode="auto">
              <a:xfrm>
                <a:off x="9493250" y="2940050"/>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4" name="AutoShape 50"/>
              <p:cNvSpPr/>
              <p:nvPr/>
            </p:nvSpPr>
            <p:spPr bwMode="auto">
              <a:xfrm>
                <a:off x="9493250" y="2852738"/>
                <a:ext cx="29369"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5" name="AutoShape 51"/>
              <p:cNvSpPr/>
              <p:nvPr/>
            </p:nvSpPr>
            <p:spPr bwMode="auto">
              <a:xfrm>
                <a:off x="9493250" y="2765425"/>
                <a:ext cx="29369"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6" name="Group 25"/>
            <p:cNvGrpSpPr/>
            <p:nvPr/>
          </p:nvGrpSpPr>
          <p:grpSpPr>
            <a:xfrm>
              <a:off x="5877930" y="3233174"/>
              <a:ext cx="464344" cy="464344"/>
              <a:chOff x="7287419" y="2577307"/>
              <a:chExt cx="464344" cy="464344"/>
            </a:xfrm>
            <a:solidFill>
              <a:schemeClr val="bg2"/>
            </a:solidFill>
          </p:grpSpPr>
          <p:sp>
            <p:nvSpPr>
              <p:cNvPr id="27" name="AutoShape 56"/>
              <p:cNvSpPr/>
              <p:nvPr/>
            </p:nvSpPr>
            <p:spPr bwMode="auto">
              <a:xfrm>
                <a:off x="7287419"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8" name="AutoShape 57"/>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9" name="AutoShape 58"/>
              <p:cNvSpPr/>
              <p:nvPr/>
            </p:nvSpPr>
            <p:spPr bwMode="auto">
              <a:xfrm>
                <a:off x="7446963"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0" name="Group 29"/>
            <p:cNvGrpSpPr/>
            <p:nvPr/>
          </p:nvGrpSpPr>
          <p:grpSpPr>
            <a:xfrm>
              <a:off x="5834671" y="4935836"/>
              <a:ext cx="434975" cy="464344"/>
              <a:chOff x="9159875" y="1647825"/>
              <a:chExt cx="434975" cy="464344"/>
            </a:xfrm>
            <a:solidFill>
              <a:schemeClr val="bg2"/>
            </a:solidFill>
          </p:grpSpPr>
          <p:sp>
            <p:nvSpPr>
              <p:cNvPr id="31" name="AutoShape 78"/>
              <p:cNvSpPr/>
              <p:nvPr/>
            </p:nvSpPr>
            <p:spPr bwMode="auto">
              <a:xfrm>
                <a:off x="9159875" y="1647825"/>
                <a:ext cx="434975"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2" name="AutoShape 79"/>
              <p:cNvSpPr/>
              <p:nvPr/>
            </p:nvSpPr>
            <p:spPr bwMode="auto">
              <a:xfrm>
                <a:off x="9217819" y="1705769"/>
                <a:ext cx="319088" cy="290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3" name="AutoShape 80"/>
              <p:cNvSpPr/>
              <p:nvPr/>
            </p:nvSpPr>
            <p:spPr bwMode="auto">
              <a:xfrm>
                <a:off x="9391650" y="1749425"/>
                <a:ext cx="87313"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34" name="Rectangle 33"/>
            <p:cNvSpPr/>
            <p:nvPr/>
          </p:nvSpPr>
          <p:spPr>
            <a:xfrm>
              <a:off x="4514148" y="5400180"/>
              <a:ext cx="3163703" cy="738664"/>
            </a:xfrm>
            <a:prstGeom prst="rect">
              <a:avLst/>
            </a:prstGeom>
          </p:spPr>
          <p:txBody>
            <a:bodyPr wrap="square">
              <a:spAutoFit/>
            </a:bodyPr>
            <a:lstStyle/>
            <a:p>
              <a:pPr algn="ctr"/>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sp>
          <p:nvSpPr>
            <p:cNvPr id="35" name="Rectangle 34"/>
            <p:cNvSpPr/>
            <p:nvPr/>
          </p:nvSpPr>
          <p:spPr>
            <a:xfrm>
              <a:off x="4528250" y="2091237"/>
              <a:ext cx="3163703" cy="738664"/>
            </a:xfrm>
            <a:prstGeom prst="rect">
              <a:avLst/>
            </a:prstGeom>
          </p:spPr>
          <p:txBody>
            <a:bodyPr wrap="square">
              <a:spAutoFit/>
            </a:bodyPr>
            <a:lstStyle/>
            <a:p>
              <a:pPr algn="ctr"/>
              <a:r>
                <a:rPr lang="en-GB" sz="1400">
                  <a:solidFill>
                    <a:schemeClr val="bg2"/>
                  </a:solidFill>
                </a:rPr>
                <a:t>Lorem ipsum dolor sit amet, consectetuer adipiscing elit, sed diam nonummy </a:t>
              </a:r>
              <a:r>
                <a:rPr lang="en-GB" sz="1400" smtClean="0">
                  <a:solidFill>
                    <a:schemeClr val="bg2"/>
                  </a:solidFill>
                </a:rPr>
                <a:t>nibh</a:t>
              </a:r>
              <a:endParaRPr lang="en-GB" sz="1400">
                <a:solidFill>
                  <a:schemeClr val="bg2"/>
                </a:solidFill>
              </a:endParaRPr>
            </a:p>
          </p:txBody>
        </p:sp>
        <p:sp>
          <p:nvSpPr>
            <p:cNvPr id="36" name="Rectangle 35"/>
            <p:cNvSpPr/>
            <p:nvPr/>
          </p:nvSpPr>
          <p:spPr>
            <a:xfrm>
              <a:off x="3919497" y="3728917"/>
              <a:ext cx="4353005" cy="738664"/>
            </a:xfrm>
            <a:prstGeom prst="rect">
              <a:avLst/>
            </a:prstGeom>
          </p:spPr>
          <p:txBody>
            <a:bodyPr wrap="square">
              <a:spAutoFit/>
            </a:bodyPr>
            <a:lstStyle/>
            <a:p>
              <a:pPr algn="ctr"/>
              <a:r>
                <a:rPr lang="en-GB" sz="1400">
                  <a:solidFill>
                    <a:schemeClr val="bg2"/>
                  </a:solidFill>
                </a:rPr>
                <a:t>Lorem ipsum dolor sit amet, consectetuer adipiscing elit, sed diam nonummy nibh euismod tincidunt ut laoreet dolore magna aliquam erat volutpat. </a:t>
              </a:r>
              <a:endParaRPr lang="en-GB" sz="1400">
                <a:solidFill>
                  <a:schemeClr val="bg2"/>
                </a:solidFill>
              </a:endParaRPr>
            </a:p>
          </p:txBody>
        </p:sp>
      </p:grpSp>
      <p:cxnSp>
        <p:nvCxnSpPr>
          <p:cNvPr id="38" name="Straight Connector 37"/>
          <p:cNvCxnSpPr/>
          <p:nvPr/>
        </p:nvCxnSpPr>
        <p:spPr>
          <a:xfrm>
            <a:off x="2053883" y="1915729"/>
            <a:ext cx="1997612" cy="0"/>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459530" y="1433520"/>
            <a:ext cx="1534394" cy="923330"/>
          </a:xfrm>
          <a:prstGeom prst="rect">
            <a:avLst/>
          </a:prstGeom>
          <a:noFill/>
        </p:spPr>
        <p:txBody>
          <a:bodyPr wrap="none" rtlCol="0">
            <a:spAutoFit/>
          </a:bodyPr>
          <a:lstStyle/>
          <a:p>
            <a:r>
              <a:rPr lang="en-US" sz="5400" smtClean="0">
                <a:solidFill>
                  <a:schemeClr val="accent1"/>
                </a:solidFill>
                <a:latin typeface="+mj-lt"/>
              </a:rPr>
              <a:t>95%</a:t>
            </a:r>
            <a:endParaRPr lang="en-GB" sz="5400">
              <a:solidFill>
                <a:schemeClr val="accent1"/>
              </a:solidFill>
              <a:latin typeface="+mj-lt"/>
            </a:endParaRPr>
          </a:p>
        </p:txBody>
      </p:sp>
      <p:sp>
        <p:nvSpPr>
          <p:cNvPr id="40" name="Rectangle 39"/>
          <p:cNvSpPr/>
          <p:nvPr/>
        </p:nvSpPr>
        <p:spPr>
          <a:xfrm>
            <a:off x="464324" y="2207311"/>
            <a:ext cx="3074221" cy="954107"/>
          </a:xfrm>
          <a:prstGeom prst="rect">
            <a:avLst/>
          </a:prstGeom>
        </p:spPr>
        <p:txBody>
          <a:bodyPr wrap="square">
            <a:spAutoFit/>
          </a:bodyPr>
          <a:lstStyle/>
          <a:p>
            <a:r>
              <a:rPr lang="en-GB" sz="1400"/>
              <a:t>Lorem ipsum dolor sit amet, consectetuer adipiscing elit, sed diam nonummy nibh euismod tincidunt ut laoreet </a:t>
            </a:r>
            <a:r>
              <a:rPr lang="en-GB" sz="1400" smtClean="0"/>
              <a:t>dolore</a:t>
            </a:r>
            <a:endParaRPr lang="en-GB" sz="1400"/>
          </a:p>
        </p:txBody>
      </p:sp>
      <p:cxnSp>
        <p:nvCxnSpPr>
          <p:cNvPr id="41" name="Straight Connector 40"/>
          <p:cNvCxnSpPr/>
          <p:nvPr/>
        </p:nvCxnSpPr>
        <p:spPr>
          <a:xfrm>
            <a:off x="8855036" y="3320152"/>
            <a:ext cx="1499371" cy="0"/>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0426387" y="2858487"/>
            <a:ext cx="1534394" cy="923330"/>
          </a:xfrm>
          <a:prstGeom prst="rect">
            <a:avLst/>
          </a:prstGeom>
          <a:noFill/>
        </p:spPr>
        <p:txBody>
          <a:bodyPr wrap="none" rtlCol="0">
            <a:spAutoFit/>
          </a:bodyPr>
          <a:lstStyle/>
          <a:p>
            <a:r>
              <a:rPr lang="en-US" sz="5400" smtClean="0">
                <a:solidFill>
                  <a:schemeClr val="accent2"/>
                </a:solidFill>
                <a:latin typeface="+mj-lt"/>
              </a:rPr>
              <a:t>78%</a:t>
            </a:r>
            <a:endParaRPr lang="en-GB" sz="5400">
              <a:solidFill>
                <a:schemeClr val="accent2"/>
              </a:solidFill>
              <a:latin typeface="+mj-lt"/>
            </a:endParaRPr>
          </a:p>
        </p:txBody>
      </p:sp>
      <p:sp>
        <p:nvSpPr>
          <p:cNvPr id="45" name="Rectangle 44"/>
          <p:cNvSpPr/>
          <p:nvPr/>
        </p:nvSpPr>
        <p:spPr>
          <a:xfrm>
            <a:off x="8886560" y="3602305"/>
            <a:ext cx="3074221" cy="954107"/>
          </a:xfrm>
          <a:prstGeom prst="rect">
            <a:avLst/>
          </a:prstGeom>
        </p:spPr>
        <p:txBody>
          <a:bodyPr wrap="square">
            <a:spAutoFit/>
          </a:bodyPr>
          <a:lstStyle/>
          <a:p>
            <a:pPr algn="r"/>
            <a:r>
              <a:rPr lang="en-GB" sz="1400"/>
              <a:t>Lorem ipsum dolor sit </a:t>
            </a:r>
            <a:r>
              <a:rPr lang="en-GB" sz="1400" smtClean="0"/>
              <a:t>amet </a:t>
            </a:r>
            <a:r>
              <a:rPr lang="en-GB" sz="1400"/>
              <a:t>consectetuer adipiscing elit, sed diam nonummy nibh euismod tincidunt ut laoreet </a:t>
            </a:r>
            <a:r>
              <a:rPr lang="en-GB" sz="1400" smtClean="0"/>
              <a:t>dolore</a:t>
            </a:r>
            <a:endParaRPr lang="en-GB" sz="1400"/>
          </a:p>
        </p:txBody>
      </p:sp>
      <p:sp>
        <p:nvSpPr>
          <p:cNvPr id="49" name="TextBox 48"/>
          <p:cNvSpPr txBox="1"/>
          <p:nvPr/>
        </p:nvSpPr>
        <p:spPr>
          <a:xfrm>
            <a:off x="467040" y="4332827"/>
            <a:ext cx="1534394" cy="923330"/>
          </a:xfrm>
          <a:prstGeom prst="rect">
            <a:avLst/>
          </a:prstGeom>
          <a:noFill/>
        </p:spPr>
        <p:txBody>
          <a:bodyPr wrap="none" rtlCol="0">
            <a:spAutoFit/>
          </a:bodyPr>
          <a:lstStyle/>
          <a:p>
            <a:r>
              <a:rPr lang="en-US" sz="5400" smtClean="0">
                <a:solidFill>
                  <a:schemeClr val="accent4"/>
                </a:solidFill>
                <a:latin typeface="+mj-lt"/>
              </a:rPr>
              <a:t>55%</a:t>
            </a:r>
            <a:endParaRPr lang="en-GB" sz="5400">
              <a:solidFill>
                <a:schemeClr val="accent4"/>
              </a:solidFill>
              <a:latin typeface="+mj-lt"/>
            </a:endParaRPr>
          </a:p>
        </p:txBody>
      </p:sp>
      <p:sp>
        <p:nvSpPr>
          <p:cNvPr id="50" name="Rectangle 49"/>
          <p:cNvSpPr/>
          <p:nvPr/>
        </p:nvSpPr>
        <p:spPr>
          <a:xfrm>
            <a:off x="508186" y="5097464"/>
            <a:ext cx="3074221" cy="954107"/>
          </a:xfrm>
          <a:prstGeom prst="rect">
            <a:avLst/>
          </a:prstGeom>
        </p:spPr>
        <p:txBody>
          <a:bodyPr wrap="square">
            <a:spAutoFit/>
          </a:bodyPr>
          <a:lstStyle/>
          <a:p>
            <a:r>
              <a:rPr lang="en-GB" sz="1400"/>
              <a:t>Lorem ipsum dolor sit amet, consectetuer adipiscing elit, sed diam nonummy nibh euismod tincidunt ut laoreet </a:t>
            </a:r>
            <a:r>
              <a:rPr lang="en-GB" sz="1400" smtClean="0"/>
              <a:t>dolore</a:t>
            </a:r>
            <a:endParaRPr lang="en-GB" sz="1400"/>
          </a:p>
        </p:txBody>
      </p:sp>
      <p:cxnSp>
        <p:nvCxnSpPr>
          <p:cNvPr id="51" name="Straight Connector 50"/>
          <p:cNvCxnSpPr/>
          <p:nvPr/>
        </p:nvCxnSpPr>
        <p:spPr>
          <a:xfrm>
            <a:off x="2001434" y="4939144"/>
            <a:ext cx="1537111" cy="0"/>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left)">
                                      <p:cBhvr>
                                        <p:cTn id="11" dur="500"/>
                                        <p:tgtEl>
                                          <p:spTgt spid="1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fade">
                                      <p:cBhvr>
                                        <p:cTn id="15" dur="500"/>
                                        <p:tgtEl>
                                          <p:spTgt spid="20"/>
                                        </p:tgtEl>
                                      </p:cBhvr>
                                    </p:animEffect>
                                  </p:childTnLst>
                                </p:cTn>
                              </p:par>
                            </p:childTnLst>
                          </p:cTn>
                        </p:par>
                        <p:par>
                          <p:cTn id="16" fill="hold">
                            <p:stCondLst>
                              <p:cond delay="1500"/>
                            </p:stCondLst>
                            <p:childTnLst>
                              <p:par>
                                <p:cTn id="17" presetID="16" presetClass="entr" presetSubtype="21"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barn(inVertical)">
                                      <p:cBhvr>
                                        <p:cTn id="19" dur="500"/>
                                        <p:tgtEl>
                                          <p:spTgt spid="10"/>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38"/>
                                        </p:tgtEl>
                                        <p:attrNameLst>
                                          <p:attrName>style.visibility</p:attrName>
                                        </p:attrNameLst>
                                      </p:cBhvr>
                                      <p:to>
                                        <p:strVal val="visible"/>
                                      </p:to>
                                    </p:set>
                                    <p:animEffect transition="in" filter="wipe(right)">
                                      <p:cBhvr>
                                        <p:cTn id="23" dur="500"/>
                                        <p:tgtEl>
                                          <p:spTgt spid="38"/>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9"/>
                                        </p:tgtEl>
                                        <p:attrNameLst>
                                          <p:attrName>style.visibility</p:attrName>
                                        </p:attrNameLst>
                                      </p:cBhvr>
                                      <p:to>
                                        <p:strVal val="visible"/>
                                      </p:to>
                                    </p:set>
                                    <p:animEffect transition="in" filter="fade">
                                      <p:cBhvr>
                                        <p:cTn id="27" dur="500"/>
                                        <p:tgtEl>
                                          <p:spTgt spid="39"/>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40"/>
                                        </p:tgtEl>
                                        <p:attrNameLst>
                                          <p:attrName>style.visibility</p:attrName>
                                        </p:attrNameLst>
                                      </p:cBhvr>
                                      <p:to>
                                        <p:strVal val="visible"/>
                                      </p:to>
                                    </p:set>
                                    <p:animEffect transition="in" filter="wipe(left)">
                                      <p:cBhvr>
                                        <p:cTn id="31" dur="500"/>
                                        <p:tgtEl>
                                          <p:spTgt spid="40"/>
                                        </p:tgtEl>
                                      </p:cBhvr>
                                    </p:animEffect>
                                  </p:childTnLst>
                                </p:cTn>
                              </p:par>
                            </p:childTnLst>
                          </p:cTn>
                        </p:par>
                        <p:par>
                          <p:cTn id="32" fill="hold">
                            <p:stCondLst>
                              <p:cond delay="3500"/>
                            </p:stCondLst>
                            <p:childTnLst>
                              <p:par>
                                <p:cTn id="33" presetID="22" presetClass="entr" presetSubtype="2" fill="hold" nodeType="afterEffect">
                                  <p:stCondLst>
                                    <p:cond delay="0"/>
                                  </p:stCondLst>
                                  <p:childTnLst>
                                    <p:set>
                                      <p:cBhvr>
                                        <p:cTn id="34" dur="1" fill="hold">
                                          <p:stCondLst>
                                            <p:cond delay="0"/>
                                          </p:stCondLst>
                                        </p:cTn>
                                        <p:tgtEl>
                                          <p:spTgt spid="51"/>
                                        </p:tgtEl>
                                        <p:attrNameLst>
                                          <p:attrName>style.visibility</p:attrName>
                                        </p:attrNameLst>
                                      </p:cBhvr>
                                      <p:to>
                                        <p:strVal val="visible"/>
                                      </p:to>
                                    </p:set>
                                    <p:animEffect transition="in" filter="wipe(right)">
                                      <p:cBhvr>
                                        <p:cTn id="35" dur="500"/>
                                        <p:tgtEl>
                                          <p:spTgt spid="51"/>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49"/>
                                        </p:tgtEl>
                                        <p:attrNameLst>
                                          <p:attrName>style.visibility</p:attrName>
                                        </p:attrNameLst>
                                      </p:cBhvr>
                                      <p:to>
                                        <p:strVal val="visible"/>
                                      </p:to>
                                    </p:set>
                                    <p:animEffect transition="in" filter="fade">
                                      <p:cBhvr>
                                        <p:cTn id="39" dur="500"/>
                                        <p:tgtEl>
                                          <p:spTgt spid="49"/>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50"/>
                                        </p:tgtEl>
                                        <p:attrNameLst>
                                          <p:attrName>style.visibility</p:attrName>
                                        </p:attrNameLst>
                                      </p:cBhvr>
                                      <p:to>
                                        <p:strVal val="visible"/>
                                      </p:to>
                                    </p:set>
                                    <p:animEffect transition="in" filter="wipe(left)">
                                      <p:cBhvr>
                                        <p:cTn id="43" dur="500"/>
                                        <p:tgtEl>
                                          <p:spTgt spid="50"/>
                                        </p:tgtEl>
                                      </p:cBhvr>
                                    </p:animEffect>
                                  </p:childTnLst>
                                </p:cTn>
                              </p:par>
                            </p:childTnLst>
                          </p:cTn>
                        </p:par>
                        <p:par>
                          <p:cTn id="44" fill="hold">
                            <p:stCondLst>
                              <p:cond delay="5000"/>
                            </p:stCondLst>
                            <p:childTnLst>
                              <p:par>
                                <p:cTn id="45" presetID="22" presetClass="entr" presetSubtype="8" fill="hold" nodeType="after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5500"/>
                            </p:stCondLst>
                            <p:childTnLst>
                              <p:par>
                                <p:cTn id="49" presetID="10" presetClass="entr" presetSubtype="0" fill="hold" grpId="0" nodeType="afterEffect">
                                  <p:stCondLst>
                                    <p:cond delay="0"/>
                                  </p:stCondLst>
                                  <p:childTnLst>
                                    <p:set>
                                      <p:cBhvr>
                                        <p:cTn id="50" dur="1" fill="hold">
                                          <p:stCondLst>
                                            <p:cond delay="0"/>
                                          </p:stCondLst>
                                        </p:cTn>
                                        <p:tgtEl>
                                          <p:spTgt spid="44"/>
                                        </p:tgtEl>
                                        <p:attrNameLst>
                                          <p:attrName>style.visibility</p:attrName>
                                        </p:attrNameLst>
                                      </p:cBhvr>
                                      <p:to>
                                        <p:strVal val="visible"/>
                                      </p:to>
                                    </p:set>
                                    <p:animEffect transition="in" filter="fade">
                                      <p:cBhvr>
                                        <p:cTn id="51" dur="500"/>
                                        <p:tgtEl>
                                          <p:spTgt spid="44"/>
                                        </p:tgtEl>
                                      </p:cBhvr>
                                    </p:animEffect>
                                  </p:childTnLst>
                                </p:cTn>
                              </p:par>
                            </p:childTnLst>
                          </p:cTn>
                        </p:par>
                        <p:par>
                          <p:cTn id="52" fill="hold">
                            <p:stCondLst>
                              <p:cond delay="6000"/>
                            </p:stCondLst>
                            <p:childTnLst>
                              <p:par>
                                <p:cTn id="53" presetID="22" presetClass="entr" presetSubtype="2" fill="hold" nodeType="afterEffect">
                                  <p:stCondLst>
                                    <p:cond delay="0"/>
                                  </p:stCondLst>
                                  <p:childTnLst>
                                    <p:set>
                                      <p:cBhvr>
                                        <p:cTn id="54" dur="1" fill="hold">
                                          <p:stCondLst>
                                            <p:cond delay="0"/>
                                          </p:stCondLst>
                                        </p:cTn>
                                        <p:tgtEl>
                                          <p:spTgt spid="45">
                                            <p:txEl>
                                              <p:pRg st="0" end="0"/>
                                            </p:txEl>
                                          </p:spTgt>
                                        </p:tgtEl>
                                        <p:attrNameLst>
                                          <p:attrName>style.visibility</p:attrName>
                                        </p:attrNameLst>
                                      </p:cBhvr>
                                      <p:to>
                                        <p:strVal val="visible"/>
                                      </p:to>
                                    </p:set>
                                    <p:animEffect transition="in" filter="wipe(right)">
                                      <p:cBhvr>
                                        <p:cTn id="55" dur="500"/>
                                        <p:tgtEl>
                                          <p:spTgt spid="4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9" grpId="0"/>
      <p:bldP spid="39" grpId="0"/>
      <p:bldP spid="40" grpId="0"/>
      <p:bldP spid="44" grpId="0"/>
      <p:bldP spid="49" grpId="0"/>
      <p:bldP spid="50"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Box Infographic </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9" name="Oval 65"/>
          <p:cNvSpPr>
            <a:spLocks noChangeArrowheads="1"/>
          </p:cNvSpPr>
          <p:nvPr/>
        </p:nvSpPr>
        <p:spPr bwMode="auto">
          <a:xfrm>
            <a:off x="5950634" y="6166384"/>
            <a:ext cx="5832648" cy="157182"/>
          </a:xfrm>
          <a:prstGeom prst="ellipse">
            <a:avLst/>
          </a:prstGeom>
          <a:gradFill rotWithShape="1">
            <a:gsLst>
              <a:gs pos="0">
                <a:srgbClr val="EEECE1">
                  <a:gamma/>
                  <a:shade val="46275"/>
                  <a:invGamma/>
                </a:srgb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grpSp>
        <p:nvGrpSpPr>
          <p:cNvPr id="14" name="Group 13"/>
          <p:cNvGrpSpPr/>
          <p:nvPr/>
        </p:nvGrpSpPr>
        <p:grpSpPr>
          <a:xfrm>
            <a:off x="6510636" y="1013507"/>
            <a:ext cx="4896543" cy="5295813"/>
            <a:chOff x="6510636" y="1013507"/>
            <a:chExt cx="4896543" cy="5295813"/>
          </a:xfrm>
        </p:grpSpPr>
        <p:sp>
          <p:nvSpPr>
            <p:cNvPr id="4" name="矩形 12"/>
            <p:cNvSpPr/>
            <p:nvPr/>
          </p:nvSpPr>
          <p:spPr>
            <a:xfrm>
              <a:off x="6536275" y="2686833"/>
              <a:ext cx="4251204" cy="394344"/>
            </a:xfrm>
            <a:custGeom>
              <a:avLst/>
              <a:gdLst>
                <a:gd name="connsiteX0" fmla="*/ 0 w 4462612"/>
                <a:gd name="connsiteY0" fmla="*/ 0 h 560203"/>
                <a:gd name="connsiteX1" fmla="*/ 4462612 w 4462612"/>
                <a:gd name="connsiteY1" fmla="*/ 0 h 560203"/>
                <a:gd name="connsiteX2" fmla="*/ 4462612 w 4462612"/>
                <a:gd name="connsiteY2" fmla="*/ 560203 h 560203"/>
                <a:gd name="connsiteX3" fmla="*/ 0 w 4462612"/>
                <a:gd name="connsiteY3" fmla="*/ 560203 h 560203"/>
                <a:gd name="connsiteX4" fmla="*/ 0 w 4462612"/>
                <a:gd name="connsiteY4" fmla="*/ 0 h 560203"/>
                <a:gd name="connsiteX0-1" fmla="*/ 0 w 4462612"/>
                <a:gd name="connsiteY0-2" fmla="*/ 0 h 560203"/>
                <a:gd name="connsiteX1-3" fmla="*/ 4462612 w 4462612"/>
                <a:gd name="connsiteY1-4" fmla="*/ 0 h 560203"/>
                <a:gd name="connsiteX2-5" fmla="*/ 3770951 w 4462612"/>
                <a:gd name="connsiteY2-6" fmla="*/ 548480 h 560203"/>
                <a:gd name="connsiteX3-7" fmla="*/ 0 w 4462612"/>
                <a:gd name="connsiteY3-8" fmla="*/ 560203 h 560203"/>
                <a:gd name="connsiteX4-9" fmla="*/ 0 w 4462612"/>
                <a:gd name="connsiteY4-10" fmla="*/ 0 h 560203"/>
                <a:gd name="connsiteX0-11" fmla="*/ 527539 w 4990151"/>
                <a:gd name="connsiteY0-12" fmla="*/ 0 h 571926"/>
                <a:gd name="connsiteX1-13" fmla="*/ 4990151 w 4990151"/>
                <a:gd name="connsiteY1-14" fmla="*/ 0 h 571926"/>
                <a:gd name="connsiteX2-15" fmla="*/ 4298490 w 4990151"/>
                <a:gd name="connsiteY2-16" fmla="*/ 548480 h 571926"/>
                <a:gd name="connsiteX3-17" fmla="*/ 0 w 4990151"/>
                <a:gd name="connsiteY3-18" fmla="*/ 571926 h 571926"/>
                <a:gd name="connsiteX4-19" fmla="*/ 527539 w 4990151"/>
                <a:gd name="connsiteY4-20" fmla="*/ 0 h 571926"/>
                <a:gd name="connsiteX0-21" fmla="*/ 527539 w 4990151"/>
                <a:gd name="connsiteY0-22" fmla="*/ 0 h 582700"/>
                <a:gd name="connsiteX1-23" fmla="*/ 4990151 w 4990151"/>
                <a:gd name="connsiteY1-24" fmla="*/ 0 h 582700"/>
                <a:gd name="connsiteX2-25" fmla="*/ 4285302 w 4990151"/>
                <a:gd name="connsiteY2-26" fmla="*/ 582700 h 582700"/>
                <a:gd name="connsiteX3-27" fmla="*/ 0 w 4990151"/>
                <a:gd name="connsiteY3-28" fmla="*/ 571926 h 582700"/>
                <a:gd name="connsiteX4-29" fmla="*/ 527539 w 4990151"/>
                <a:gd name="connsiteY4-30" fmla="*/ 0 h 5827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990151" h="582700">
                  <a:moveTo>
                    <a:pt x="527539" y="0"/>
                  </a:moveTo>
                  <a:lnTo>
                    <a:pt x="4990151" y="0"/>
                  </a:lnTo>
                  <a:lnTo>
                    <a:pt x="4285302" y="582700"/>
                  </a:lnTo>
                  <a:lnTo>
                    <a:pt x="0" y="571926"/>
                  </a:lnTo>
                  <a:lnTo>
                    <a:pt x="527539" y="0"/>
                  </a:lnTo>
                  <a:close/>
                </a:path>
              </a:pathLst>
            </a:custGeom>
            <a:gradFill flip="none" rotWithShape="1">
              <a:gsLst>
                <a:gs pos="0">
                  <a:schemeClr val="accent2">
                    <a:lumMod val="75000"/>
                  </a:schemeClr>
                </a:gs>
                <a:gs pos="100000">
                  <a:schemeClr val="accent2"/>
                </a:gs>
              </a:gsLst>
              <a:lin ang="54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5" name="矩形 1"/>
            <p:cNvSpPr/>
            <p:nvPr/>
          </p:nvSpPr>
          <p:spPr>
            <a:xfrm>
              <a:off x="6510636" y="1283307"/>
              <a:ext cx="4276843" cy="1403525"/>
            </a:xfrm>
            <a:custGeom>
              <a:avLst/>
              <a:gdLst/>
              <a:ahLst/>
              <a:cxnLst/>
              <a:rect l="l" t="t" r="r" b="b"/>
              <a:pathLst>
                <a:path w="3949630" h="1296144">
                  <a:moveTo>
                    <a:pt x="1437549" y="0"/>
                  </a:moveTo>
                  <a:lnTo>
                    <a:pt x="3517142" y="0"/>
                  </a:lnTo>
                  <a:lnTo>
                    <a:pt x="3949630" y="1296144"/>
                  </a:lnTo>
                  <a:lnTo>
                    <a:pt x="0" y="1296144"/>
                  </a:lnTo>
                  <a:lnTo>
                    <a:pt x="0" y="1284651"/>
                  </a:lnTo>
                  <a:close/>
                </a:path>
              </a:pathLst>
            </a:custGeom>
            <a:gradFill flip="none" rotWithShape="1">
              <a:gsLst>
                <a:gs pos="0">
                  <a:schemeClr val="accent1">
                    <a:lumMod val="75000"/>
                  </a:schemeClr>
                </a:gs>
                <a:gs pos="50000">
                  <a:schemeClr val="accent1"/>
                </a:gs>
                <a:gs pos="100000">
                  <a:schemeClr val="accent1">
                    <a:lumMod val="60000"/>
                    <a:lumOff val="40000"/>
                  </a:schemeClr>
                </a:gs>
              </a:gsLst>
              <a:lin ang="27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6" name="矩形 4"/>
            <p:cNvSpPr/>
            <p:nvPr/>
          </p:nvSpPr>
          <p:spPr>
            <a:xfrm>
              <a:off x="6536275" y="3062378"/>
              <a:ext cx="4844833" cy="1403525"/>
            </a:xfrm>
            <a:custGeom>
              <a:avLst/>
              <a:gdLst/>
              <a:ahLst/>
              <a:cxnLst/>
              <a:rect l="l" t="t" r="r" b="b"/>
              <a:pathLst>
                <a:path w="4474164" h="1296144">
                  <a:moveTo>
                    <a:pt x="0" y="0"/>
                  </a:moveTo>
                  <a:lnTo>
                    <a:pt x="4041676" y="0"/>
                  </a:lnTo>
                  <a:lnTo>
                    <a:pt x="4474164" y="1296144"/>
                  </a:lnTo>
                  <a:lnTo>
                    <a:pt x="432489" y="1296144"/>
                  </a:lnTo>
                  <a:close/>
                </a:path>
              </a:pathLst>
            </a:custGeom>
            <a:gradFill flip="none" rotWithShape="1">
              <a:gsLst>
                <a:gs pos="0">
                  <a:schemeClr val="accent4">
                    <a:lumMod val="75000"/>
                  </a:schemeClr>
                </a:gs>
                <a:gs pos="50000">
                  <a:schemeClr val="accent4"/>
                </a:gs>
                <a:gs pos="100000">
                  <a:schemeClr val="accent4">
                    <a:lumMod val="60000"/>
                    <a:lumOff val="40000"/>
                  </a:schemeClr>
                </a:gs>
              </a:gsLst>
              <a:lin ang="27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7" name="矩形 5"/>
            <p:cNvSpPr/>
            <p:nvPr/>
          </p:nvSpPr>
          <p:spPr>
            <a:xfrm>
              <a:off x="7129905" y="4841450"/>
              <a:ext cx="4277274" cy="1403525"/>
            </a:xfrm>
            <a:custGeom>
              <a:avLst/>
              <a:gdLst/>
              <a:ahLst/>
              <a:cxnLst/>
              <a:rect l="l" t="t" r="r" b="b"/>
              <a:pathLst>
                <a:path w="3950028" h="1296144">
                  <a:moveTo>
                    <a:pt x="0" y="0"/>
                  </a:moveTo>
                  <a:lnTo>
                    <a:pt x="3950028" y="0"/>
                  </a:lnTo>
                  <a:lnTo>
                    <a:pt x="2499617" y="1296144"/>
                  </a:lnTo>
                  <a:lnTo>
                    <a:pt x="432488" y="1296144"/>
                  </a:lnTo>
                  <a:close/>
                </a:path>
              </a:pathLst>
            </a:custGeom>
            <a:gradFill flip="none" rotWithShape="1">
              <a:gsLst>
                <a:gs pos="0">
                  <a:schemeClr val="accent5">
                    <a:lumMod val="75000"/>
                  </a:schemeClr>
                </a:gs>
                <a:gs pos="50000">
                  <a:schemeClr val="accent5"/>
                </a:gs>
                <a:gs pos="100000">
                  <a:schemeClr val="accent5">
                    <a:lumMod val="60000"/>
                    <a:lumOff val="40000"/>
                  </a:schemeClr>
                </a:gs>
              </a:gsLst>
              <a:lin ang="27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8" name="矩形 12"/>
            <p:cNvSpPr/>
            <p:nvPr/>
          </p:nvSpPr>
          <p:spPr>
            <a:xfrm>
              <a:off x="7126670" y="4465903"/>
              <a:ext cx="4251204" cy="386783"/>
            </a:xfrm>
            <a:custGeom>
              <a:avLst/>
              <a:gdLst>
                <a:gd name="connsiteX0" fmla="*/ 0 w 4462612"/>
                <a:gd name="connsiteY0" fmla="*/ 0 h 560203"/>
                <a:gd name="connsiteX1" fmla="*/ 4462612 w 4462612"/>
                <a:gd name="connsiteY1" fmla="*/ 0 h 560203"/>
                <a:gd name="connsiteX2" fmla="*/ 4462612 w 4462612"/>
                <a:gd name="connsiteY2" fmla="*/ 560203 h 560203"/>
                <a:gd name="connsiteX3" fmla="*/ 0 w 4462612"/>
                <a:gd name="connsiteY3" fmla="*/ 560203 h 560203"/>
                <a:gd name="connsiteX4" fmla="*/ 0 w 4462612"/>
                <a:gd name="connsiteY4" fmla="*/ 0 h 560203"/>
                <a:gd name="connsiteX0-1" fmla="*/ 0 w 4462612"/>
                <a:gd name="connsiteY0-2" fmla="*/ 0 h 560203"/>
                <a:gd name="connsiteX1-3" fmla="*/ 4462612 w 4462612"/>
                <a:gd name="connsiteY1-4" fmla="*/ 0 h 560203"/>
                <a:gd name="connsiteX2-5" fmla="*/ 3770951 w 4462612"/>
                <a:gd name="connsiteY2-6" fmla="*/ 548480 h 560203"/>
                <a:gd name="connsiteX3-7" fmla="*/ 0 w 4462612"/>
                <a:gd name="connsiteY3-8" fmla="*/ 560203 h 560203"/>
                <a:gd name="connsiteX4-9" fmla="*/ 0 w 4462612"/>
                <a:gd name="connsiteY4-10" fmla="*/ 0 h 560203"/>
                <a:gd name="connsiteX0-11" fmla="*/ 527539 w 4990151"/>
                <a:gd name="connsiteY0-12" fmla="*/ 0 h 571926"/>
                <a:gd name="connsiteX1-13" fmla="*/ 4990151 w 4990151"/>
                <a:gd name="connsiteY1-14" fmla="*/ 0 h 571926"/>
                <a:gd name="connsiteX2-15" fmla="*/ 4298490 w 4990151"/>
                <a:gd name="connsiteY2-16" fmla="*/ 548480 h 571926"/>
                <a:gd name="connsiteX3-17" fmla="*/ 0 w 4990151"/>
                <a:gd name="connsiteY3-18" fmla="*/ 571926 h 571926"/>
                <a:gd name="connsiteX4-19" fmla="*/ 527539 w 4990151"/>
                <a:gd name="connsiteY4-20" fmla="*/ 0 h 571926"/>
                <a:gd name="connsiteX0-21" fmla="*/ 527539 w 4990151"/>
                <a:gd name="connsiteY0-22" fmla="*/ 0 h 582700"/>
                <a:gd name="connsiteX1-23" fmla="*/ 4990151 w 4990151"/>
                <a:gd name="connsiteY1-24" fmla="*/ 0 h 582700"/>
                <a:gd name="connsiteX2-25" fmla="*/ 4285302 w 4990151"/>
                <a:gd name="connsiteY2-26" fmla="*/ 582700 h 582700"/>
                <a:gd name="connsiteX3-27" fmla="*/ 0 w 4990151"/>
                <a:gd name="connsiteY3-28" fmla="*/ 571926 h 582700"/>
                <a:gd name="connsiteX4-29" fmla="*/ 527539 w 4990151"/>
                <a:gd name="connsiteY4-30" fmla="*/ 0 h 5827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4990151" h="582700">
                  <a:moveTo>
                    <a:pt x="527539" y="0"/>
                  </a:moveTo>
                  <a:lnTo>
                    <a:pt x="4990151" y="0"/>
                  </a:lnTo>
                  <a:lnTo>
                    <a:pt x="4285302" y="582700"/>
                  </a:lnTo>
                  <a:lnTo>
                    <a:pt x="0" y="571926"/>
                  </a:lnTo>
                  <a:lnTo>
                    <a:pt x="527539" y="0"/>
                  </a:lnTo>
                  <a:close/>
                </a:path>
              </a:pathLst>
            </a:custGeom>
            <a:gradFill flip="none" rotWithShape="1">
              <a:gsLst>
                <a:gs pos="0">
                  <a:schemeClr val="accent3">
                    <a:lumMod val="75000"/>
                  </a:schemeClr>
                </a:gs>
                <a:gs pos="100000">
                  <a:schemeClr val="accent3"/>
                </a:gs>
              </a:gsLst>
              <a:lin ang="54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0" name="TextBox 9"/>
            <p:cNvSpPr txBox="1"/>
            <p:nvPr/>
          </p:nvSpPr>
          <p:spPr>
            <a:xfrm>
              <a:off x="7458463" y="1013507"/>
              <a:ext cx="833868" cy="1815305"/>
            </a:xfrm>
            <a:prstGeom prst="rect">
              <a:avLst/>
            </a:prstGeom>
            <a:noFill/>
          </p:spPr>
          <p:txBody>
            <a:bodyPr wrap="square" rtlCol="0">
              <a:spAutoFit/>
            </a:bodyPr>
            <a:lstStyle/>
            <a:p>
              <a:pPr marL="0" marR="0" lvl="0" indent="0" algn="ctr" defTabSz="914400" eaLnBrk="1" fontAlgn="auto" latinLnBrk="0" hangingPunct="1">
                <a:lnSpc>
                  <a:spcPct val="130000"/>
                </a:lnSpc>
                <a:spcBef>
                  <a:spcPts val="0"/>
                </a:spcBef>
                <a:spcAft>
                  <a:spcPts val="0"/>
                </a:spcAft>
                <a:buClrTx/>
                <a:buSzTx/>
                <a:buFontTx/>
                <a:buNone/>
                <a:defRPr/>
              </a:pPr>
              <a:r>
                <a:rPr kumimoji="0" lang="en-US" altLang="zh-CN" sz="9600" b="1" i="0" u="none" strike="noStrike" kern="0" cap="none" spc="0" normalizeH="0" baseline="0" noProof="0" dirty="0" smtClean="0">
                  <a:ln>
                    <a:noFill/>
                  </a:ln>
                  <a:solidFill>
                    <a:sysClr val="window" lastClr="FFFFFF"/>
                  </a:solidFill>
                  <a:effectLst>
                    <a:innerShdw blurRad="63500" dist="50800" dir="13500000">
                      <a:prstClr val="black">
                        <a:alpha val="50000"/>
                      </a:prstClr>
                    </a:innerShdw>
                  </a:effectLst>
                  <a:uLnTx/>
                  <a:uFillTx/>
                  <a:latin typeface="+mj-lt"/>
                  <a:ea typeface="微软雅黑" panose="020B0503020204020204" pitchFamily="34" charset="-122"/>
                </a:rPr>
                <a:t>1</a:t>
              </a:r>
              <a:endParaRPr kumimoji="0" lang="zh-CN" altLang="en-US" sz="9600" b="1" i="0" u="none" strike="noStrike" kern="0" cap="none" spc="0" normalizeH="0" baseline="0" noProof="0" dirty="0">
                <a:ln>
                  <a:noFill/>
                </a:ln>
                <a:solidFill>
                  <a:sysClr val="window" lastClr="FFFFFF"/>
                </a:solidFill>
                <a:effectLst>
                  <a:innerShdw blurRad="63500" dist="50800" dir="13500000">
                    <a:prstClr val="black">
                      <a:alpha val="50000"/>
                    </a:prstClr>
                  </a:innerShdw>
                </a:effectLst>
                <a:uLnTx/>
                <a:uFillTx/>
                <a:latin typeface="+mj-lt"/>
                <a:ea typeface="微软雅黑" panose="020B0503020204020204" pitchFamily="34" charset="-122"/>
              </a:endParaRPr>
            </a:p>
          </p:txBody>
        </p:sp>
        <p:sp>
          <p:nvSpPr>
            <p:cNvPr id="11" name="TextBox 10"/>
            <p:cNvSpPr txBox="1"/>
            <p:nvPr/>
          </p:nvSpPr>
          <p:spPr>
            <a:xfrm>
              <a:off x="7014692" y="2722002"/>
              <a:ext cx="833868" cy="1815305"/>
            </a:xfrm>
            <a:prstGeom prst="rect">
              <a:avLst/>
            </a:prstGeom>
            <a:noFill/>
          </p:spPr>
          <p:txBody>
            <a:bodyPr wrap="square" rtlCol="0">
              <a:spAutoFit/>
            </a:bodyPr>
            <a:lstStyle/>
            <a:p>
              <a:pPr marL="0" marR="0" lvl="0" indent="0" algn="ctr" defTabSz="914400" eaLnBrk="1" fontAlgn="auto" latinLnBrk="0" hangingPunct="1">
                <a:lnSpc>
                  <a:spcPct val="130000"/>
                </a:lnSpc>
                <a:spcBef>
                  <a:spcPts val="0"/>
                </a:spcBef>
                <a:spcAft>
                  <a:spcPts val="0"/>
                </a:spcAft>
                <a:buClrTx/>
                <a:buSzTx/>
                <a:buFontTx/>
                <a:buNone/>
                <a:defRPr/>
              </a:pPr>
              <a:r>
                <a:rPr kumimoji="0" lang="en-US" altLang="zh-CN" sz="9600" b="1" i="0" u="none" strike="noStrike" kern="0" cap="none" spc="0" normalizeH="0" baseline="0" noProof="0" dirty="0" smtClean="0">
                  <a:ln>
                    <a:noFill/>
                  </a:ln>
                  <a:solidFill>
                    <a:sysClr val="window" lastClr="FFFFFF"/>
                  </a:solidFill>
                  <a:effectLst>
                    <a:innerShdw blurRad="63500" dist="50800" dir="13500000">
                      <a:prstClr val="black">
                        <a:alpha val="50000"/>
                      </a:prstClr>
                    </a:innerShdw>
                  </a:effectLst>
                  <a:uLnTx/>
                  <a:uFillTx/>
                  <a:latin typeface="+mj-lt"/>
                  <a:ea typeface="微软雅黑" panose="020B0503020204020204" pitchFamily="34" charset="-122"/>
                </a:rPr>
                <a:t>2</a:t>
              </a:r>
              <a:endParaRPr kumimoji="0" lang="zh-CN" altLang="en-US" sz="9600" b="1" i="0" u="none" strike="noStrike" kern="0" cap="none" spc="0" normalizeH="0" baseline="0" noProof="0" dirty="0">
                <a:ln>
                  <a:noFill/>
                </a:ln>
                <a:solidFill>
                  <a:sysClr val="window" lastClr="FFFFFF"/>
                </a:solidFill>
                <a:effectLst>
                  <a:innerShdw blurRad="63500" dist="50800" dir="13500000">
                    <a:prstClr val="black">
                      <a:alpha val="50000"/>
                    </a:prstClr>
                  </a:innerShdw>
                </a:effectLst>
                <a:uLnTx/>
                <a:uFillTx/>
                <a:latin typeface="+mj-lt"/>
                <a:ea typeface="微软雅黑" panose="020B0503020204020204" pitchFamily="34" charset="-122"/>
              </a:endParaRPr>
            </a:p>
          </p:txBody>
        </p:sp>
        <p:sp>
          <p:nvSpPr>
            <p:cNvPr id="12" name="TextBox 11"/>
            <p:cNvSpPr txBox="1"/>
            <p:nvPr/>
          </p:nvSpPr>
          <p:spPr>
            <a:xfrm>
              <a:off x="7458463" y="4494015"/>
              <a:ext cx="833868" cy="1815305"/>
            </a:xfrm>
            <a:prstGeom prst="rect">
              <a:avLst/>
            </a:prstGeom>
            <a:noFill/>
          </p:spPr>
          <p:txBody>
            <a:bodyPr wrap="square" rtlCol="0">
              <a:spAutoFit/>
            </a:bodyPr>
            <a:lstStyle/>
            <a:p>
              <a:pPr marL="0" marR="0" lvl="0" indent="0" algn="ctr" defTabSz="914400" eaLnBrk="1" fontAlgn="auto" latinLnBrk="0" hangingPunct="1">
                <a:lnSpc>
                  <a:spcPct val="130000"/>
                </a:lnSpc>
                <a:spcBef>
                  <a:spcPts val="0"/>
                </a:spcBef>
                <a:spcAft>
                  <a:spcPts val="0"/>
                </a:spcAft>
                <a:buClrTx/>
                <a:buSzTx/>
                <a:buFontTx/>
                <a:buNone/>
                <a:defRPr/>
              </a:pPr>
              <a:r>
                <a:rPr kumimoji="0" lang="en-US" altLang="zh-CN" sz="9600" b="1" i="0" u="none" strike="noStrike" kern="0" cap="none" spc="0" normalizeH="0" baseline="0" noProof="0" dirty="0" smtClean="0">
                  <a:ln>
                    <a:noFill/>
                  </a:ln>
                  <a:solidFill>
                    <a:sysClr val="window" lastClr="FFFFFF"/>
                  </a:solidFill>
                  <a:effectLst>
                    <a:innerShdw blurRad="63500" dist="50800" dir="13500000">
                      <a:prstClr val="black">
                        <a:alpha val="50000"/>
                      </a:prstClr>
                    </a:innerShdw>
                  </a:effectLst>
                  <a:uLnTx/>
                  <a:uFillTx/>
                  <a:latin typeface="+mj-lt"/>
                  <a:ea typeface="微软雅黑" panose="020B0503020204020204" pitchFamily="34" charset="-122"/>
                </a:rPr>
                <a:t>3</a:t>
              </a:r>
              <a:endParaRPr kumimoji="0" lang="zh-CN" altLang="en-US" sz="9600" b="1" i="0" u="none" strike="noStrike" kern="0" cap="none" spc="0" normalizeH="0" baseline="0" noProof="0" dirty="0">
                <a:ln>
                  <a:noFill/>
                </a:ln>
                <a:solidFill>
                  <a:sysClr val="window" lastClr="FFFFFF"/>
                </a:solidFill>
                <a:effectLst>
                  <a:innerShdw blurRad="63500" dist="50800" dir="13500000">
                    <a:prstClr val="black">
                      <a:alpha val="50000"/>
                    </a:prstClr>
                  </a:innerShdw>
                </a:effectLst>
                <a:uLnTx/>
                <a:uFillTx/>
                <a:latin typeface="+mj-lt"/>
                <a:ea typeface="微软雅黑" panose="020B0503020204020204" pitchFamily="34" charset="-122"/>
              </a:endParaRPr>
            </a:p>
          </p:txBody>
        </p:sp>
        <p:sp>
          <p:nvSpPr>
            <p:cNvPr id="13" name="TextBox 12"/>
            <p:cNvSpPr txBox="1"/>
            <p:nvPr/>
          </p:nvSpPr>
          <p:spPr>
            <a:xfrm>
              <a:off x="8238827" y="1289810"/>
              <a:ext cx="1988967" cy="492443"/>
            </a:xfrm>
            <a:prstGeom prst="rect">
              <a:avLst/>
            </a:prstGeom>
            <a:noFill/>
          </p:spPr>
          <p:txBody>
            <a:bodyPr wrap="square" rtlCol="0">
              <a:spAutoFit/>
            </a:bodyPr>
            <a:lstStyle/>
            <a:p>
              <a:pPr marL="0" marR="0" lvl="0" indent="0" defTabSz="914400" eaLnBrk="1" fontAlgn="auto" latinLnBrk="0" hangingPunct="1">
                <a:lnSpc>
                  <a:spcPct val="130000"/>
                </a:lnSpc>
                <a:spcBef>
                  <a:spcPts val="0"/>
                </a:spcBef>
                <a:spcAft>
                  <a:spcPts val="0"/>
                </a:spcAft>
                <a:buClrTx/>
                <a:buSzTx/>
                <a:buFontTx/>
                <a:buNone/>
                <a:defRPr/>
              </a:pPr>
              <a:r>
                <a:rPr lang="en-US" altLang="zh-CN" sz="2000" b="1" kern="0" smtClean="0">
                  <a:solidFill>
                    <a:sysClr val="window" lastClr="FFFFFF"/>
                  </a:solidFill>
                  <a:ea typeface="微软雅黑" panose="020B0503020204020204" pitchFamily="34" charset="-122"/>
                </a:rPr>
                <a:t>Web Analysis </a:t>
              </a:r>
              <a:endParaRPr kumimoji="0" lang="zh-CN" altLang="en-US" sz="2000" b="1" i="0" u="none" strike="noStrike" kern="0" cap="none" spc="0" normalizeH="0" baseline="0" noProof="0" dirty="0">
                <a:ln>
                  <a:noFill/>
                </a:ln>
                <a:solidFill>
                  <a:sysClr val="window" lastClr="FFFFFF"/>
                </a:solidFill>
                <a:effectLst/>
                <a:uLnTx/>
                <a:uFillTx/>
                <a:ea typeface="微软雅黑" panose="020B0503020204020204" pitchFamily="34" charset="-122"/>
              </a:endParaRPr>
            </a:p>
          </p:txBody>
        </p:sp>
        <p:sp>
          <p:nvSpPr>
            <p:cNvPr id="15" name="TextBox 14"/>
            <p:cNvSpPr txBox="1"/>
            <p:nvPr/>
          </p:nvSpPr>
          <p:spPr>
            <a:xfrm>
              <a:off x="7854664" y="3091790"/>
              <a:ext cx="2288721" cy="492443"/>
            </a:xfrm>
            <a:prstGeom prst="rect">
              <a:avLst/>
            </a:prstGeom>
            <a:noFill/>
          </p:spPr>
          <p:txBody>
            <a:bodyPr wrap="square" rtlCol="0">
              <a:spAutoFit/>
            </a:bodyPr>
            <a:lstStyle/>
            <a:p>
              <a:pPr marL="0" marR="0" lvl="0" indent="0" defTabSz="914400" eaLnBrk="1" fontAlgn="auto" latinLnBrk="0" hangingPunct="1">
                <a:lnSpc>
                  <a:spcPct val="130000"/>
                </a:lnSpc>
                <a:spcBef>
                  <a:spcPts val="0"/>
                </a:spcBef>
                <a:spcAft>
                  <a:spcPts val="0"/>
                </a:spcAft>
                <a:buClrTx/>
                <a:buSzTx/>
                <a:buFontTx/>
                <a:buNone/>
                <a:defRPr/>
              </a:pPr>
              <a:r>
                <a:rPr kumimoji="0" lang="en-US" altLang="zh-CN" sz="2000" b="1" i="0" u="none" strike="noStrike" kern="0" cap="none" spc="0" normalizeH="0" baseline="0" noProof="0" smtClean="0">
                  <a:ln>
                    <a:noFill/>
                  </a:ln>
                  <a:solidFill>
                    <a:sysClr val="window" lastClr="FFFFFF"/>
                  </a:solidFill>
                  <a:effectLst/>
                  <a:uLnTx/>
                  <a:uFillTx/>
                  <a:ea typeface="微软雅黑" panose="020B0503020204020204" pitchFamily="34" charset="-122"/>
                </a:rPr>
                <a:t>HTML Design</a:t>
              </a:r>
              <a:r>
                <a:rPr kumimoji="0" lang="en-US" altLang="zh-CN" sz="2000" b="1" i="0" u="none" strike="noStrike" kern="0" cap="none" spc="0" normalizeH="0" noProof="0" smtClean="0">
                  <a:ln>
                    <a:noFill/>
                  </a:ln>
                  <a:solidFill>
                    <a:sysClr val="window" lastClr="FFFFFF"/>
                  </a:solidFill>
                  <a:effectLst/>
                  <a:uLnTx/>
                  <a:uFillTx/>
                  <a:ea typeface="微软雅黑" panose="020B0503020204020204" pitchFamily="34" charset="-122"/>
                </a:rPr>
                <a:t> </a:t>
              </a:r>
              <a:endParaRPr kumimoji="0" lang="zh-CN" altLang="en-US" sz="2000" b="1" i="0" u="none" strike="noStrike" kern="0" cap="none" spc="0" normalizeH="0" baseline="0" noProof="0" dirty="0">
                <a:ln>
                  <a:noFill/>
                </a:ln>
                <a:solidFill>
                  <a:sysClr val="window" lastClr="FFFFFF"/>
                </a:solidFill>
                <a:effectLst/>
                <a:uLnTx/>
                <a:uFillTx/>
                <a:ea typeface="微软雅黑" panose="020B0503020204020204" pitchFamily="34" charset="-122"/>
              </a:endParaRPr>
            </a:p>
          </p:txBody>
        </p:sp>
        <p:sp>
          <p:nvSpPr>
            <p:cNvPr id="16" name="TextBox 15"/>
            <p:cNvSpPr txBox="1"/>
            <p:nvPr/>
          </p:nvSpPr>
          <p:spPr>
            <a:xfrm>
              <a:off x="8382843" y="4860321"/>
              <a:ext cx="1844949" cy="423321"/>
            </a:xfrm>
            <a:prstGeom prst="rect">
              <a:avLst/>
            </a:prstGeom>
            <a:noFill/>
          </p:spPr>
          <p:txBody>
            <a:bodyPr wrap="square" rtlCol="0">
              <a:spAutoFit/>
            </a:bodyPr>
            <a:lstStyle/>
            <a:p>
              <a:pPr marL="0" marR="0" lvl="0" indent="0" defTabSz="914400" eaLnBrk="1" fontAlgn="auto" latinLnBrk="0" hangingPunct="1">
                <a:lnSpc>
                  <a:spcPct val="130000"/>
                </a:lnSpc>
                <a:spcBef>
                  <a:spcPts val="0"/>
                </a:spcBef>
                <a:spcAft>
                  <a:spcPts val="0"/>
                </a:spcAft>
                <a:buClrTx/>
                <a:buSzTx/>
                <a:buFontTx/>
                <a:buNone/>
                <a:defRPr/>
              </a:pPr>
              <a:r>
                <a:rPr kumimoji="0" lang="en-US" altLang="zh-CN" sz="1800" b="1" i="0" u="none" strike="noStrike" kern="0" cap="none" spc="0" normalizeH="0" baseline="0" noProof="0" smtClean="0">
                  <a:ln>
                    <a:noFill/>
                  </a:ln>
                  <a:solidFill>
                    <a:sysClr val="window" lastClr="FFFFFF"/>
                  </a:solidFill>
                  <a:effectLst/>
                  <a:uLnTx/>
                  <a:uFillTx/>
                  <a:ea typeface="微软雅黑" panose="020B0503020204020204" pitchFamily="34" charset="-122"/>
                </a:rPr>
                <a:t>ILLustrator</a:t>
              </a:r>
              <a:endParaRPr kumimoji="0" lang="zh-CN" altLang="en-US" sz="1800" b="1" i="0" u="none" strike="noStrike" kern="0" cap="none" spc="0" normalizeH="0" baseline="0" noProof="0" dirty="0">
                <a:ln>
                  <a:noFill/>
                </a:ln>
                <a:solidFill>
                  <a:sysClr val="window" lastClr="FFFFFF"/>
                </a:solidFill>
                <a:effectLst/>
                <a:uLnTx/>
                <a:uFillTx/>
                <a:ea typeface="微软雅黑" panose="020B0503020204020204" pitchFamily="34" charset="-122"/>
              </a:endParaRPr>
            </a:p>
          </p:txBody>
        </p:sp>
        <p:sp>
          <p:nvSpPr>
            <p:cNvPr id="19" name="Rectangle 18"/>
            <p:cNvSpPr/>
            <p:nvPr/>
          </p:nvSpPr>
          <p:spPr>
            <a:xfrm>
              <a:off x="7854664" y="3488085"/>
              <a:ext cx="3272876" cy="954107"/>
            </a:xfrm>
            <a:prstGeom prst="rect">
              <a:avLst/>
            </a:prstGeom>
          </p:spPr>
          <p:txBody>
            <a:bodyPr wrap="square">
              <a:spAutoFit/>
            </a:bodyPr>
            <a:lstStyle/>
            <a:p>
              <a:r>
                <a:rPr lang="en-GB" sz="1400">
                  <a:solidFill>
                    <a:schemeClr val="bg2"/>
                  </a:solidFill>
                </a:rPr>
                <a:t>Lorem ipsum dolor sit amet, consectetuer adipiscing elit, sed diam nonummy nibh euismod tincidunt ut laoreet dolore magna aliquam erat volutpat</a:t>
              </a:r>
              <a:endParaRPr lang="en-GB" sz="1400">
                <a:solidFill>
                  <a:schemeClr val="bg2"/>
                </a:solidFill>
              </a:endParaRPr>
            </a:p>
          </p:txBody>
        </p:sp>
        <p:sp>
          <p:nvSpPr>
            <p:cNvPr id="20" name="Rectangle 19"/>
            <p:cNvSpPr/>
            <p:nvPr/>
          </p:nvSpPr>
          <p:spPr>
            <a:xfrm>
              <a:off x="8238827" y="1711624"/>
              <a:ext cx="2886385" cy="954107"/>
            </a:xfrm>
            <a:prstGeom prst="rect">
              <a:avLst/>
            </a:prstGeom>
          </p:spPr>
          <p:txBody>
            <a:bodyPr wrap="square">
              <a:spAutoFit/>
            </a:bodyPr>
            <a:lstStyle/>
            <a:p>
              <a:r>
                <a:rPr lang="en-GB" sz="1400">
                  <a:solidFill>
                    <a:schemeClr val="bg2"/>
                  </a:solidFill>
                </a:rPr>
                <a:t>Lorem ipsum dolor sit amet, consectetuer adipiscing </a:t>
              </a:r>
              <a:r>
                <a:rPr lang="en-GB" sz="1400" smtClean="0">
                  <a:solidFill>
                    <a:schemeClr val="bg2"/>
                  </a:solidFill>
                </a:rPr>
                <a:t>elit</a:t>
              </a:r>
              <a:endParaRPr lang="en-GB" sz="1400" smtClean="0">
                <a:solidFill>
                  <a:schemeClr val="bg2"/>
                </a:solidFill>
              </a:endParaRPr>
            </a:p>
            <a:p>
              <a:r>
                <a:rPr lang="en-GB" sz="1400" smtClean="0">
                  <a:solidFill>
                    <a:schemeClr val="bg2"/>
                  </a:solidFill>
                </a:rPr>
                <a:t>diam </a:t>
              </a:r>
              <a:r>
                <a:rPr lang="en-GB" sz="1400">
                  <a:solidFill>
                    <a:schemeClr val="bg2"/>
                  </a:solidFill>
                </a:rPr>
                <a:t>nonummy nibh euismod tincidunt </a:t>
              </a:r>
              <a:r>
                <a:rPr lang="en-GB" sz="1400" smtClean="0">
                  <a:solidFill>
                    <a:schemeClr val="bg2"/>
                  </a:solidFill>
                </a:rPr>
                <a:t>ut</a:t>
              </a:r>
              <a:endParaRPr lang="en-GB" sz="1400">
                <a:solidFill>
                  <a:schemeClr val="bg2"/>
                </a:solidFill>
              </a:endParaRPr>
            </a:p>
          </p:txBody>
        </p:sp>
        <p:sp>
          <p:nvSpPr>
            <p:cNvPr id="21" name="Rectangle 20"/>
            <p:cNvSpPr/>
            <p:nvPr/>
          </p:nvSpPr>
          <p:spPr>
            <a:xfrm>
              <a:off x="8292331" y="5215098"/>
              <a:ext cx="2886385" cy="954107"/>
            </a:xfrm>
            <a:prstGeom prst="rect">
              <a:avLst/>
            </a:prstGeom>
          </p:spPr>
          <p:txBody>
            <a:bodyPr wrap="square">
              <a:spAutoFit/>
            </a:bodyPr>
            <a:lstStyle/>
            <a:p>
              <a:r>
                <a:rPr lang="en-GB" sz="1400">
                  <a:solidFill>
                    <a:schemeClr val="bg2"/>
                  </a:solidFill>
                </a:rPr>
                <a:t>Lorem ipsum dolor sit amet, consectetuer adipiscing </a:t>
              </a:r>
              <a:r>
                <a:rPr lang="en-GB" sz="1400" smtClean="0">
                  <a:solidFill>
                    <a:schemeClr val="bg2"/>
                  </a:solidFill>
                </a:rPr>
                <a:t>elit</a:t>
              </a:r>
              <a:endParaRPr lang="en-GB" sz="1400" smtClean="0">
                <a:solidFill>
                  <a:schemeClr val="bg2"/>
                </a:solidFill>
              </a:endParaRPr>
            </a:p>
            <a:p>
              <a:r>
                <a:rPr lang="en-GB" sz="1400" smtClean="0">
                  <a:solidFill>
                    <a:schemeClr val="bg2"/>
                  </a:solidFill>
                </a:rPr>
                <a:t>diam </a:t>
              </a:r>
              <a:r>
                <a:rPr lang="en-GB" sz="1400">
                  <a:solidFill>
                    <a:schemeClr val="bg2"/>
                  </a:solidFill>
                </a:rPr>
                <a:t>nonummy nibh </a:t>
              </a:r>
              <a:endParaRPr lang="en-GB" sz="1400" smtClean="0">
                <a:solidFill>
                  <a:schemeClr val="bg2"/>
                </a:solidFill>
              </a:endParaRPr>
            </a:p>
            <a:p>
              <a:r>
                <a:rPr lang="en-GB" sz="1400" smtClean="0">
                  <a:solidFill>
                    <a:schemeClr val="bg2"/>
                  </a:solidFill>
                </a:rPr>
                <a:t>tincidunt ut</a:t>
              </a:r>
              <a:endParaRPr lang="en-GB" sz="1400">
                <a:solidFill>
                  <a:schemeClr val="bg2"/>
                </a:solidFill>
              </a:endParaRPr>
            </a:p>
          </p:txBody>
        </p:sp>
      </p:grpSp>
      <p:sp>
        <p:nvSpPr>
          <p:cNvPr id="22" name="TextBox 21"/>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23" name="Straight Connector 22"/>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952880" y="4067065"/>
            <a:ext cx="510778" cy="511652"/>
            <a:chOff x="9145588" y="4435475"/>
            <a:chExt cx="464344" cy="465138"/>
          </a:xfrm>
          <a:solidFill>
            <a:schemeClr val="accent4"/>
          </a:solidFill>
        </p:grpSpPr>
        <p:sp>
          <p:nvSpPr>
            <p:cNvPr id="25"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6"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7"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8"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9"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0"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1"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2"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3"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34" name="Group 33"/>
          <p:cNvGrpSpPr/>
          <p:nvPr/>
        </p:nvGrpSpPr>
        <p:grpSpPr>
          <a:xfrm>
            <a:off x="952880" y="5249086"/>
            <a:ext cx="511652" cy="430451"/>
            <a:chOff x="5368132" y="2625725"/>
            <a:chExt cx="465138" cy="391319"/>
          </a:xfrm>
          <a:solidFill>
            <a:schemeClr val="accent5"/>
          </a:solidFill>
        </p:grpSpPr>
        <p:sp>
          <p:nvSpPr>
            <p:cNvPr id="35"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6"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8" name="Group 37"/>
          <p:cNvGrpSpPr/>
          <p:nvPr/>
        </p:nvGrpSpPr>
        <p:grpSpPr>
          <a:xfrm>
            <a:off x="952880" y="2885918"/>
            <a:ext cx="510778" cy="510778"/>
            <a:chOff x="4439444" y="1652588"/>
            <a:chExt cx="464344" cy="464344"/>
          </a:xfrm>
          <a:solidFill>
            <a:schemeClr val="accent2"/>
          </a:solidFill>
        </p:grpSpPr>
        <p:sp>
          <p:nvSpPr>
            <p:cNvPr id="39" name="AutoShape 136"/>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0" name="AutoShape 137"/>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41" name="AutoShape 138"/>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42" name="Group 41"/>
          <p:cNvGrpSpPr/>
          <p:nvPr/>
        </p:nvGrpSpPr>
        <p:grpSpPr>
          <a:xfrm>
            <a:off x="952880" y="1814076"/>
            <a:ext cx="510778" cy="399018"/>
            <a:chOff x="2581275" y="1710532"/>
            <a:chExt cx="464344" cy="362744"/>
          </a:xfrm>
          <a:solidFill>
            <a:schemeClr val="accent1"/>
          </a:solidFill>
        </p:grpSpPr>
        <p:sp>
          <p:nvSpPr>
            <p:cNvPr id="43" name="AutoShape 140"/>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4" name="AutoShape 141"/>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42"/>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 name="AutoShape 143"/>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7" name="AutoShape 144"/>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8" name="AutoShape 145"/>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9" name="AutoShape 146"/>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52" name="Group 51"/>
          <p:cNvGrpSpPr/>
          <p:nvPr/>
        </p:nvGrpSpPr>
        <p:grpSpPr>
          <a:xfrm>
            <a:off x="1620172" y="1472969"/>
            <a:ext cx="4047778" cy="1066388"/>
            <a:chOff x="1513650" y="1382143"/>
            <a:chExt cx="4047778" cy="1066388"/>
          </a:xfrm>
        </p:grpSpPr>
        <p:sp>
          <p:nvSpPr>
            <p:cNvPr id="50" name="TextBox 49"/>
            <p:cNvSpPr txBox="1"/>
            <p:nvPr/>
          </p:nvSpPr>
          <p:spPr>
            <a:xfrm>
              <a:off x="1513650" y="1382143"/>
              <a:ext cx="1693156" cy="400110"/>
            </a:xfrm>
            <a:prstGeom prst="rect">
              <a:avLst/>
            </a:prstGeom>
            <a:noFill/>
          </p:spPr>
          <p:txBody>
            <a:bodyPr wrap="none" rtlCol="0">
              <a:spAutoFit/>
            </a:bodyPr>
            <a:lstStyle/>
            <a:p>
              <a:r>
                <a:rPr lang="en-US" sz="2000" b="1" smtClean="0">
                  <a:solidFill>
                    <a:schemeClr val="accent1"/>
                  </a:solidFill>
                </a:rPr>
                <a:t>TV Production</a:t>
              </a:r>
              <a:endParaRPr lang="en-GB" sz="2000" b="1">
                <a:solidFill>
                  <a:schemeClr val="accent1"/>
                </a:solidFill>
              </a:endParaRPr>
            </a:p>
          </p:txBody>
        </p:sp>
        <p:sp>
          <p:nvSpPr>
            <p:cNvPr id="51" name="Rectangle 50"/>
            <p:cNvSpPr/>
            <p:nvPr/>
          </p:nvSpPr>
          <p:spPr>
            <a:xfrm>
              <a:off x="1513650" y="1709867"/>
              <a:ext cx="4047778" cy="738664"/>
            </a:xfrm>
            <a:prstGeom prst="rect">
              <a:avLst/>
            </a:prstGeom>
          </p:spPr>
          <p:txBody>
            <a:bodyPr wrap="square">
              <a:spAutoFit/>
            </a:bodyPr>
            <a:lstStyle/>
            <a:p>
              <a:r>
                <a:rPr lang="en-GB" sz="1400"/>
                <a:t>Lorem ipsum dolor sit amet, consectetuer adipiscing elit, sed diam nonummy nibh euismod tincidunt </a:t>
              </a:r>
              <a:r>
                <a:rPr lang="en-GB" sz="1400" smtClean="0"/>
                <a:t>ut laoreet dolore magna aliquam erat volutpat</a:t>
              </a:r>
              <a:endParaRPr lang="en-GB" sz="1400"/>
            </a:p>
          </p:txBody>
        </p:sp>
      </p:grpSp>
      <p:grpSp>
        <p:nvGrpSpPr>
          <p:cNvPr id="53" name="Group 52"/>
          <p:cNvGrpSpPr/>
          <p:nvPr/>
        </p:nvGrpSpPr>
        <p:grpSpPr>
          <a:xfrm>
            <a:off x="1620172" y="2612061"/>
            <a:ext cx="4047778" cy="1066388"/>
            <a:chOff x="1513650" y="1382143"/>
            <a:chExt cx="4047778" cy="1066388"/>
          </a:xfrm>
        </p:grpSpPr>
        <p:sp>
          <p:nvSpPr>
            <p:cNvPr id="54" name="TextBox 53"/>
            <p:cNvSpPr txBox="1"/>
            <p:nvPr/>
          </p:nvSpPr>
          <p:spPr>
            <a:xfrm>
              <a:off x="1513650" y="1382143"/>
              <a:ext cx="1842171" cy="400110"/>
            </a:xfrm>
            <a:prstGeom prst="rect">
              <a:avLst/>
            </a:prstGeom>
            <a:noFill/>
          </p:spPr>
          <p:txBody>
            <a:bodyPr wrap="none" rtlCol="0">
              <a:spAutoFit/>
            </a:bodyPr>
            <a:lstStyle/>
            <a:p>
              <a:r>
                <a:rPr lang="en-US" sz="2000" b="1" smtClean="0">
                  <a:solidFill>
                    <a:schemeClr val="accent2"/>
                  </a:solidFill>
                </a:rPr>
                <a:t>Dynamic Sound</a:t>
              </a:r>
              <a:endParaRPr lang="en-GB" sz="2000" b="1">
                <a:solidFill>
                  <a:schemeClr val="accent2"/>
                </a:solidFill>
              </a:endParaRPr>
            </a:p>
          </p:txBody>
        </p:sp>
        <p:sp>
          <p:nvSpPr>
            <p:cNvPr id="55" name="Rectangle 54"/>
            <p:cNvSpPr/>
            <p:nvPr/>
          </p:nvSpPr>
          <p:spPr>
            <a:xfrm>
              <a:off x="1513650" y="1709867"/>
              <a:ext cx="4047778" cy="738664"/>
            </a:xfrm>
            <a:prstGeom prst="rect">
              <a:avLst/>
            </a:prstGeom>
          </p:spPr>
          <p:txBody>
            <a:bodyPr wrap="square">
              <a:spAutoFit/>
            </a:bodyPr>
            <a:lstStyle/>
            <a:p>
              <a:r>
                <a:rPr lang="en-GB" sz="1400"/>
                <a:t>Lorem ipsum dolor sit amet, consectetuer adipiscing elit, sed diam nonummy nibh euismod tincidunt </a:t>
              </a:r>
              <a:r>
                <a:rPr lang="en-GB" sz="1400" smtClean="0"/>
                <a:t>ut laoreet dolore magna aliquam erat volutpat</a:t>
              </a:r>
              <a:endParaRPr lang="en-GB" sz="1400"/>
            </a:p>
          </p:txBody>
        </p:sp>
      </p:grpSp>
      <p:grpSp>
        <p:nvGrpSpPr>
          <p:cNvPr id="59" name="Group 58"/>
          <p:cNvGrpSpPr/>
          <p:nvPr/>
        </p:nvGrpSpPr>
        <p:grpSpPr>
          <a:xfrm>
            <a:off x="1620172" y="3816036"/>
            <a:ext cx="4047778" cy="1066388"/>
            <a:chOff x="1513650" y="1382143"/>
            <a:chExt cx="4047778" cy="1066388"/>
          </a:xfrm>
        </p:grpSpPr>
        <p:sp>
          <p:nvSpPr>
            <p:cNvPr id="60" name="TextBox 59"/>
            <p:cNvSpPr txBox="1"/>
            <p:nvPr/>
          </p:nvSpPr>
          <p:spPr>
            <a:xfrm>
              <a:off x="1513650" y="1382143"/>
              <a:ext cx="1542410" cy="400110"/>
            </a:xfrm>
            <a:prstGeom prst="rect">
              <a:avLst/>
            </a:prstGeom>
            <a:noFill/>
          </p:spPr>
          <p:txBody>
            <a:bodyPr wrap="none" rtlCol="0">
              <a:spAutoFit/>
            </a:bodyPr>
            <a:lstStyle/>
            <a:p>
              <a:r>
                <a:rPr lang="en-US" sz="2000" b="1" smtClean="0">
                  <a:solidFill>
                    <a:schemeClr val="accent4"/>
                  </a:solidFill>
                </a:rPr>
                <a:t>Social Media</a:t>
              </a:r>
              <a:endParaRPr lang="en-GB" sz="2000" b="1">
                <a:solidFill>
                  <a:schemeClr val="accent4"/>
                </a:solidFill>
              </a:endParaRPr>
            </a:p>
          </p:txBody>
        </p:sp>
        <p:sp>
          <p:nvSpPr>
            <p:cNvPr id="61" name="Rectangle 60"/>
            <p:cNvSpPr/>
            <p:nvPr/>
          </p:nvSpPr>
          <p:spPr>
            <a:xfrm>
              <a:off x="1513650" y="1709867"/>
              <a:ext cx="4047778" cy="738664"/>
            </a:xfrm>
            <a:prstGeom prst="rect">
              <a:avLst/>
            </a:prstGeom>
          </p:spPr>
          <p:txBody>
            <a:bodyPr wrap="square">
              <a:spAutoFit/>
            </a:bodyPr>
            <a:lstStyle/>
            <a:p>
              <a:r>
                <a:rPr lang="en-GB" sz="1400"/>
                <a:t>Lorem ipsum dolor sit amet, consectetuer adipiscing elit, sed diam nonummy nibh euismod tincidunt </a:t>
              </a:r>
              <a:r>
                <a:rPr lang="en-GB" sz="1400" smtClean="0"/>
                <a:t>ut laoreet dolore magna aliquam erat volutpat</a:t>
              </a:r>
              <a:endParaRPr lang="en-GB" sz="1400"/>
            </a:p>
          </p:txBody>
        </p:sp>
      </p:grpSp>
      <p:grpSp>
        <p:nvGrpSpPr>
          <p:cNvPr id="62" name="Group 61"/>
          <p:cNvGrpSpPr/>
          <p:nvPr/>
        </p:nvGrpSpPr>
        <p:grpSpPr>
          <a:xfrm>
            <a:off x="1617623" y="4955128"/>
            <a:ext cx="4047778" cy="1066388"/>
            <a:chOff x="1513650" y="1382143"/>
            <a:chExt cx="4047778" cy="1066388"/>
          </a:xfrm>
        </p:grpSpPr>
        <p:sp>
          <p:nvSpPr>
            <p:cNvPr id="63" name="TextBox 62"/>
            <p:cNvSpPr txBox="1"/>
            <p:nvPr/>
          </p:nvSpPr>
          <p:spPr>
            <a:xfrm>
              <a:off x="1513650" y="1382143"/>
              <a:ext cx="1604991" cy="400110"/>
            </a:xfrm>
            <a:prstGeom prst="rect">
              <a:avLst/>
            </a:prstGeom>
            <a:noFill/>
          </p:spPr>
          <p:txBody>
            <a:bodyPr wrap="none" rtlCol="0">
              <a:spAutoFit/>
            </a:bodyPr>
            <a:lstStyle/>
            <a:p>
              <a:r>
                <a:rPr lang="en-US" sz="2000" b="1" smtClean="0">
                  <a:solidFill>
                    <a:schemeClr val="accent5"/>
                  </a:solidFill>
                </a:rPr>
                <a:t>Photography </a:t>
              </a:r>
              <a:endParaRPr lang="en-GB" sz="2000" b="1">
                <a:solidFill>
                  <a:schemeClr val="accent5"/>
                </a:solidFill>
              </a:endParaRPr>
            </a:p>
          </p:txBody>
        </p:sp>
        <p:sp>
          <p:nvSpPr>
            <p:cNvPr id="64" name="Rectangle 63"/>
            <p:cNvSpPr/>
            <p:nvPr/>
          </p:nvSpPr>
          <p:spPr>
            <a:xfrm>
              <a:off x="1513650" y="1709867"/>
              <a:ext cx="4047778" cy="738664"/>
            </a:xfrm>
            <a:prstGeom prst="rect">
              <a:avLst/>
            </a:prstGeom>
          </p:spPr>
          <p:txBody>
            <a:bodyPr wrap="square">
              <a:spAutoFit/>
            </a:bodyPr>
            <a:lstStyle/>
            <a:p>
              <a:r>
                <a:rPr lang="en-GB" sz="1400"/>
                <a:t>Lorem ipsum dolor sit amet, consectetuer adipiscing elit, sed diam nonummy nibh euismod tincidunt </a:t>
              </a:r>
              <a:r>
                <a:rPr lang="en-GB" sz="1400" smtClean="0"/>
                <a:t>ut laoreet dolore magna aliquam erat volutpat</a:t>
              </a:r>
              <a:endParaRPr lang="en-GB" sz="1400"/>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wipe(left)">
                                      <p:cBhvr>
                                        <p:cTn id="11" dur="500"/>
                                        <p:tgtEl>
                                          <p:spTgt spid="2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fltVal val="0"/>
                                          </p:val>
                                        </p:tav>
                                        <p:tav tm="100000">
                                          <p:val>
                                            <p:strVal val="#ppt_w"/>
                                          </p:val>
                                        </p:tav>
                                      </p:tavLst>
                                    </p:anim>
                                    <p:anim calcmode="lin" valueType="num">
                                      <p:cBhvr>
                                        <p:cTn id="20" dur="500" fill="hold"/>
                                        <p:tgtEl>
                                          <p:spTgt spid="14"/>
                                        </p:tgtEl>
                                        <p:attrNameLst>
                                          <p:attrName>ppt_h</p:attrName>
                                        </p:attrNameLst>
                                      </p:cBhvr>
                                      <p:tavLst>
                                        <p:tav tm="0">
                                          <p:val>
                                            <p:fltVal val="0"/>
                                          </p:val>
                                        </p:tav>
                                        <p:tav tm="100000">
                                          <p:val>
                                            <p:strVal val="#ppt_h"/>
                                          </p:val>
                                        </p:tav>
                                      </p:tavLst>
                                    </p:anim>
                                    <p:animEffect transition="in" filter="fade">
                                      <p:cBhvr>
                                        <p:cTn id="21" dur="500"/>
                                        <p:tgtEl>
                                          <p:spTgt spid="14"/>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500"/>
                                        <p:tgtEl>
                                          <p:spTgt spid="42"/>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52"/>
                                        </p:tgtEl>
                                        <p:attrNameLst>
                                          <p:attrName>style.visibility</p:attrName>
                                        </p:attrNameLst>
                                      </p:cBhvr>
                                      <p:to>
                                        <p:strVal val="visible"/>
                                      </p:to>
                                    </p:set>
                                    <p:animEffect transition="in" filter="fade">
                                      <p:cBhvr>
                                        <p:cTn id="29" dur="500"/>
                                        <p:tgtEl>
                                          <p:spTgt spid="52"/>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38"/>
                                        </p:tgtEl>
                                        <p:attrNameLst>
                                          <p:attrName>style.visibility</p:attrName>
                                        </p:attrNameLst>
                                      </p:cBhvr>
                                      <p:to>
                                        <p:strVal val="visible"/>
                                      </p:to>
                                    </p:set>
                                    <p:animEffect transition="in" filter="fade">
                                      <p:cBhvr>
                                        <p:cTn id="33" dur="500"/>
                                        <p:tgtEl>
                                          <p:spTgt spid="38"/>
                                        </p:tgtEl>
                                      </p:cBhvr>
                                    </p:animEffect>
                                  </p:childTnLst>
                                </p:cTn>
                              </p:par>
                            </p:childTnLst>
                          </p:cTn>
                        </p:par>
                        <p:par>
                          <p:cTn id="34" fill="hold">
                            <p:stCondLst>
                              <p:cond delay="3500"/>
                            </p:stCondLst>
                            <p:childTnLst>
                              <p:par>
                                <p:cTn id="35" presetID="10" presetClass="entr" presetSubtype="0" fill="hold" nodeType="afterEffect">
                                  <p:stCondLst>
                                    <p:cond delay="0"/>
                                  </p:stCondLst>
                                  <p:childTnLst>
                                    <p:set>
                                      <p:cBhvr>
                                        <p:cTn id="36" dur="1" fill="hold">
                                          <p:stCondLst>
                                            <p:cond delay="0"/>
                                          </p:stCondLst>
                                        </p:cTn>
                                        <p:tgtEl>
                                          <p:spTgt spid="53"/>
                                        </p:tgtEl>
                                        <p:attrNameLst>
                                          <p:attrName>style.visibility</p:attrName>
                                        </p:attrNameLst>
                                      </p:cBhvr>
                                      <p:to>
                                        <p:strVal val="visible"/>
                                      </p:to>
                                    </p:set>
                                    <p:animEffect transition="in" filter="fade">
                                      <p:cBhvr>
                                        <p:cTn id="37" dur="500"/>
                                        <p:tgtEl>
                                          <p:spTgt spid="53"/>
                                        </p:tgtEl>
                                      </p:cBhvr>
                                    </p:animEffect>
                                  </p:childTnLst>
                                </p:cTn>
                              </p:par>
                            </p:childTnLst>
                          </p:cTn>
                        </p:par>
                        <p:par>
                          <p:cTn id="38" fill="hold">
                            <p:stCondLst>
                              <p:cond delay="4000"/>
                            </p:stCondLst>
                            <p:childTnLst>
                              <p:par>
                                <p:cTn id="39" presetID="10" presetClass="entr" presetSubtype="0" fill="hold" nodeType="afterEffect">
                                  <p:stCondLst>
                                    <p:cond delay="0"/>
                                  </p:stCondLst>
                                  <p:childTnLst>
                                    <p:set>
                                      <p:cBhvr>
                                        <p:cTn id="40" dur="1" fill="hold">
                                          <p:stCondLst>
                                            <p:cond delay="0"/>
                                          </p:stCondLst>
                                        </p:cTn>
                                        <p:tgtEl>
                                          <p:spTgt spid="24"/>
                                        </p:tgtEl>
                                        <p:attrNameLst>
                                          <p:attrName>style.visibility</p:attrName>
                                        </p:attrNameLst>
                                      </p:cBhvr>
                                      <p:to>
                                        <p:strVal val="visible"/>
                                      </p:to>
                                    </p:set>
                                    <p:animEffect transition="in" filter="fade">
                                      <p:cBhvr>
                                        <p:cTn id="41" dur="500"/>
                                        <p:tgtEl>
                                          <p:spTgt spid="24"/>
                                        </p:tgtEl>
                                      </p:cBhvr>
                                    </p:animEffect>
                                  </p:childTnLst>
                                </p:cTn>
                              </p:par>
                            </p:childTnLst>
                          </p:cTn>
                        </p:par>
                        <p:par>
                          <p:cTn id="42" fill="hold">
                            <p:stCondLst>
                              <p:cond delay="4500"/>
                            </p:stCondLst>
                            <p:childTnLst>
                              <p:par>
                                <p:cTn id="43" presetID="10" presetClass="entr" presetSubtype="0" fill="hold" nodeType="after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fade">
                                      <p:cBhvr>
                                        <p:cTn id="45" dur="500"/>
                                        <p:tgtEl>
                                          <p:spTgt spid="59"/>
                                        </p:tgtEl>
                                      </p:cBhvr>
                                    </p:animEffect>
                                  </p:childTnLst>
                                </p:cTn>
                              </p:par>
                            </p:childTnLst>
                          </p:cTn>
                        </p:par>
                        <p:par>
                          <p:cTn id="46" fill="hold">
                            <p:stCondLst>
                              <p:cond delay="5000"/>
                            </p:stCondLst>
                            <p:childTnLst>
                              <p:par>
                                <p:cTn id="47" presetID="10" presetClass="entr" presetSubtype="0" fill="hold" nodeType="afterEffect">
                                  <p:stCondLst>
                                    <p:cond delay="0"/>
                                  </p:stCondLst>
                                  <p:childTnLst>
                                    <p:set>
                                      <p:cBhvr>
                                        <p:cTn id="48" dur="1" fill="hold">
                                          <p:stCondLst>
                                            <p:cond delay="0"/>
                                          </p:stCondLst>
                                        </p:cTn>
                                        <p:tgtEl>
                                          <p:spTgt spid="34"/>
                                        </p:tgtEl>
                                        <p:attrNameLst>
                                          <p:attrName>style.visibility</p:attrName>
                                        </p:attrNameLst>
                                      </p:cBhvr>
                                      <p:to>
                                        <p:strVal val="visible"/>
                                      </p:to>
                                    </p:set>
                                    <p:animEffect transition="in" filter="fade">
                                      <p:cBhvr>
                                        <p:cTn id="49" dur="500"/>
                                        <p:tgtEl>
                                          <p:spTgt spid="34"/>
                                        </p:tgtEl>
                                      </p:cBhvr>
                                    </p:animEffect>
                                  </p:childTnLst>
                                </p:cTn>
                              </p:par>
                            </p:childTnLst>
                          </p:cTn>
                        </p:par>
                        <p:par>
                          <p:cTn id="50" fill="hold">
                            <p:stCondLst>
                              <p:cond delay="5500"/>
                            </p:stCondLst>
                            <p:childTnLst>
                              <p:par>
                                <p:cTn id="51" presetID="10" presetClass="entr" presetSubtype="0" fill="hold" nodeType="afterEffect">
                                  <p:stCondLst>
                                    <p:cond delay="0"/>
                                  </p:stCondLst>
                                  <p:childTnLst>
                                    <p:set>
                                      <p:cBhvr>
                                        <p:cTn id="52" dur="1" fill="hold">
                                          <p:stCondLst>
                                            <p:cond delay="0"/>
                                          </p:stCondLst>
                                        </p:cTn>
                                        <p:tgtEl>
                                          <p:spTgt spid="62"/>
                                        </p:tgtEl>
                                        <p:attrNameLst>
                                          <p:attrName>style.visibility</p:attrName>
                                        </p:attrNameLst>
                                      </p:cBhvr>
                                      <p:to>
                                        <p:strVal val="visible"/>
                                      </p:to>
                                    </p:set>
                                    <p:animEffect transition="in" filter="fade">
                                      <p:cBhvr>
                                        <p:cTn id="53"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2"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Business Model</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24" name="TextBox 23"/>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25" name="Straight Connector 24"/>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3" name="Group 62"/>
          <p:cNvGrpSpPr/>
          <p:nvPr/>
        </p:nvGrpSpPr>
        <p:grpSpPr>
          <a:xfrm>
            <a:off x="3096150" y="1927543"/>
            <a:ext cx="5999700" cy="4662327"/>
            <a:chOff x="2986341" y="1682303"/>
            <a:chExt cx="5999700" cy="4662327"/>
          </a:xfrm>
        </p:grpSpPr>
        <p:grpSp>
          <p:nvGrpSpPr>
            <p:cNvPr id="4" name="Group 2"/>
            <p:cNvGrpSpPr/>
            <p:nvPr/>
          </p:nvGrpSpPr>
          <p:grpSpPr bwMode="auto">
            <a:xfrm>
              <a:off x="2986341" y="1682303"/>
              <a:ext cx="5999700" cy="4662327"/>
              <a:chOff x="1013842" y="0"/>
              <a:chExt cx="5999520" cy="4660864"/>
            </a:xfrm>
          </p:grpSpPr>
          <p:sp>
            <p:nvSpPr>
              <p:cNvPr id="5" name="上箭头 3"/>
              <p:cNvSpPr>
                <a:spLocks noChangeArrowheads="1"/>
              </p:cNvSpPr>
              <p:nvPr/>
            </p:nvSpPr>
            <p:spPr bwMode="auto">
              <a:xfrm flipV="1">
                <a:off x="2036192" y="496464"/>
                <a:ext cx="3924300" cy="2349500"/>
              </a:xfrm>
              <a:prstGeom prst="upArrow">
                <a:avLst>
                  <a:gd name="adj1" fmla="val 62954"/>
                  <a:gd name="adj2" fmla="val 50000"/>
                </a:avLst>
              </a:prstGeom>
              <a:gradFill rotWithShape="1">
                <a:gsLst>
                  <a:gs pos="0">
                    <a:schemeClr val="accent1"/>
                  </a:gs>
                  <a:gs pos="23000">
                    <a:schemeClr val="accent1"/>
                  </a:gs>
                  <a:gs pos="100000">
                    <a:schemeClr val="accent1">
                      <a:lumMod val="20000"/>
                      <a:lumOff val="80000"/>
                    </a:schemeClr>
                  </a:gs>
                </a:gsLst>
                <a:lin ang="5400000" scaled="1"/>
              </a:gradFill>
              <a:ln>
                <a:noFill/>
              </a:ln>
              <a:extLst>
                <a:ext uri="{91240B29-F687-4F45-9708-019B960494DF}">
                  <a14:hiddenLine xmlns:a14="http://schemas.microsoft.com/office/drawing/2010/main" w="25400">
                    <a:solidFill>
                      <a:srgbClr val="395E8A"/>
                    </a:solidFill>
                    <a:bevel/>
                  </a14:hiddenLine>
                </a:ext>
              </a:extLst>
            </p:spPr>
            <p:txBody>
              <a:bodyPr anchor="ctr"/>
              <a:lstStyle/>
              <a:p>
                <a:pPr algn="ctr"/>
                <a:endParaRPr lang="en-US" altLang="en-US">
                  <a:solidFill>
                    <a:srgbClr val="FFFFFF"/>
                  </a:solidFill>
                  <a:latin typeface="宋体" panose="02010600030101010101" pitchFamily="2" charset="-122"/>
                  <a:sym typeface="宋体" panose="02010600030101010101" pitchFamily="2" charset="-122"/>
                </a:endParaRPr>
              </a:p>
            </p:txBody>
          </p:sp>
          <p:sp>
            <p:nvSpPr>
              <p:cNvPr id="6" name="椭圆 4"/>
              <p:cNvSpPr>
                <a:spLocks noChangeArrowheads="1"/>
              </p:cNvSpPr>
              <p:nvPr/>
            </p:nvSpPr>
            <p:spPr bwMode="auto">
              <a:xfrm>
                <a:off x="3160142" y="1249861"/>
                <a:ext cx="1676400" cy="1676400"/>
              </a:xfrm>
              <a:prstGeom prst="ellipse">
                <a:avLst/>
              </a:prstGeom>
              <a:solidFill>
                <a:schemeClr val="accent1"/>
              </a:solidFill>
              <a:ln w="38100" cap="flat" cmpd="sng">
                <a:solidFill>
                  <a:srgbClr val="FFFFFF"/>
                </a:solidFill>
                <a:bevel/>
              </a:ln>
            </p:spPr>
            <p:txBody>
              <a:bodyPr anchor="ctr"/>
              <a:lstStyle/>
              <a:p>
                <a:pPr algn="ctr"/>
                <a:endParaRPr lang="zh-CN" altLang="en-US" sz="2800" b="1">
                  <a:latin typeface="微软雅黑" panose="020B0503020204020204" pitchFamily="34" charset="-122"/>
                  <a:ea typeface="微软雅黑" panose="020B0503020204020204" pitchFamily="34" charset="-122"/>
                  <a:sym typeface="微软雅黑" panose="020B0503020204020204" pitchFamily="34" charset="-122"/>
                </a:endParaRPr>
              </a:p>
            </p:txBody>
          </p:sp>
          <p:grpSp>
            <p:nvGrpSpPr>
              <p:cNvPr id="7" name="Group 5"/>
              <p:cNvGrpSpPr/>
              <p:nvPr/>
            </p:nvGrpSpPr>
            <p:grpSpPr bwMode="auto">
              <a:xfrm>
                <a:off x="1013842" y="1757861"/>
                <a:ext cx="1976388" cy="1206500"/>
                <a:chOff x="0" y="0"/>
                <a:chExt cx="1976388" cy="1206500"/>
              </a:xfrm>
            </p:grpSpPr>
            <p:sp>
              <p:nvSpPr>
                <p:cNvPr id="22" name="右箭头 7"/>
                <p:cNvSpPr>
                  <a:spLocks noChangeArrowheads="1"/>
                </p:cNvSpPr>
                <p:nvPr/>
              </p:nvSpPr>
              <p:spPr bwMode="auto">
                <a:xfrm flipH="1">
                  <a:off x="1315988" y="419100"/>
                  <a:ext cx="660400" cy="406400"/>
                </a:xfrm>
                <a:prstGeom prst="rightArrow">
                  <a:avLst>
                    <a:gd name="adj1" fmla="val 62500"/>
                    <a:gd name="adj2" fmla="val 49999"/>
                  </a:avLst>
                </a:prstGeom>
                <a:solidFill>
                  <a:srgbClr val="FFFFFF"/>
                </a:solidFill>
                <a:ln w="25400" cap="flat" cmpd="sng">
                  <a:solidFill>
                    <a:schemeClr val="accent5"/>
                  </a:solidFill>
                  <a:bevel/>
                </a:ln>
              </p:spPr>
              <p:txBody>
                <a:bodyPr anchor="ctr"/>
                <a:lstStyle/>
                <a:p>
                  <a:pPr algn="ctr"/>
                  <a:endParaRPr lang="en-US" altLang="en-US">
                    <a:solidFill>
                      <a:srgbClr val="000000"/>
                    </a:solidFill>
                    <a:latin typeface="宋体" panose="02010600030101010101" pitchFamily="2" charset="-122"/>
                    <a:sym typeface="宋体" panose="02010600030101010101" pitchFamily="2" charset="-122"/>
                  </a:endParaRPr>
                </a:p>
              </p:txBody>
            </p:sp>
            <p:sp>
              <p:nvSpPr>
                <p:cNvPr id="23" name="椭圆 5"/>
                <p:cNvSpPr>
                  <a:spLocks noChangeArrowheads="1"/>
                </p:cNvSpPr>
                <p:nvPr/>
              </p:nvSpPr>
              <p:spPr bwMode="auto">
                <a:xfrm>
                  <a:off x="0" y="0"/>
                  <a:ext cx="1206500" cy="1206500"/>
                </a:xfrm>
                <a:prstGeom prst="ellipse">
                  <a:avLst/>
                </a:prstGeom>
                <a:noFill/>
                <a:ln w="57150" cap="flat" cmpd="sng">
                  <a:solidFill>
                    <a:schemeClr val="accent5"/>
                  </a:solidFill>
                  <a:bevel/>
                </a:ln>
                <a:extLst>
                  <a:ext uri="{909E8E84-426E-40DD-AFC4-6F175D3DCCD1}">
                    <a14:hiddenFill xmlns:a14="http://schemas.microsoft.com/office/drawing/2010/main">
                      <a:solidFill>
                        <a:srgbClr val="FFFFFF"/>
                      </a:solidFill>
                    </a14:hiddenFill>
                  </a:ext>
                </a:extLst>
              </p:spPr>
              <p:txBody>
                <a:bodyPr anchor="ctr"/>
                <a:lstStyle/>
                <a:p>
                  <a:pPr algn="ctr"/>
                  <a:endParaRPr lang="zh-CN" altLang="en-US" sz="1600" b="1">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8" name="Group 8"/>
              <p:cNvGrpSpPr/>
              <p:nvPr/>
            </p:nvGrpSpPr>
            <p:grpSpPr bwMode="auto">
              <a:xfrm flipH="1">
                <a:off x="4989571" y="1808661"/>
                <a:ext cx="2023791" cy="1206500"/>
                <a:chOff x="0" y="0"/>
                <a:chExt cx="2009930" cy="1206500"/>
              </a:xfrm>
            </p:grpSpPr>
            <p:sp>
              <p:nvSpPr>
                <p:cNvPr id="20" name="右箭头 10"/>
                <p:cNvSpPr>
                  <a:spLocks noChangeArrowheads="1"/>
                </p:cNvSpPr>
                <p:nvPr/>
              </p:nvSpPr>
              <p:spPr bwMode="auto">
                <a:xfrm flipH="1" flipV="1">
                  <a:off x="1349530" y="419100"/>
                  <a:ext cx="660400" cy="406400"/>
                </a:xfrm>
                <a:prstGeom prst="rightArrow">
                  <a:avLst>
                    <a:gd name="adj1" fmla="val 62500"/>
                    <a:gd name="adj2" fmla="val 49999"/>
                  </a:avLst>
                </a:prstGeom>
                <a:solidFill>
                  <a:srgbClr val="FFFFFF"/>
                </a:solidFill>
                <a:ln w="25400" cap="flat" cmpd="sng">
                  <a:solidFill>
                    <a:schemeClr val="accent3"/>
                  </a:solidFill>
                  <a:bevel/>
                </a:ln>
              </p:spPr>
              <p:txBody>
                <a:bodyPr anchor="ctr"/>
                <a:lstStyle/>
                <a:p>
                  <a:pPr algn="ctr"/>
                  <a:endParaRPr lang="en-US" altLang="en-US">
                    <a:solidFill>
                      <a:srgbClr val="000000"/>
                    </a:solidFill>
                    <a:latin typeface="宋体" panose="02010600030101010101" pitchFamily="2" charset="-122"/>
                    <a:sym typeface="宋体" panose="02010600030101010101" pitchFamily="2" charset="-122"/>
                  </a:endParaRPr>
                </a:p>
              </p:txBody>
            </p:sp>
            <p:sp>
              <p:nvSpPr>
                <p:cNvPr id="21" name="椭圆 11"/>
                <p:cNvSpPr>
                  <a:spLocks noChangeArrowheads="1"/>
                </p:cNvSpPr>
                <p:nvPr/>
              </p:nvSpPr>
              <p:spPr bwMode="auto">
                <a:xfrm>
                  <a:off x="0" y="0"/>
                  <a:ext cx="1206500" cy="1206500"/>
                </a:xfrm>
                <a:prstGeom prst="ellipse">
                  <a:avLst/>
                </a:prstGeom>
                <a:noFill/>
                <a:ln w="57150" cap="flat" cmpd="sng">
                  <a:solidFill>
                    <a:schemeClr val="accent3"/>
                  </a:solidFill>
                  <a:bevel/>
                </a:ln>
                <a:extLst>
                  <a:ext uri="{909E8E84-426E-40DD-AFC4-6F175D3DCCD1}">
                    <a14:hiddenFill xmlns:a14="http://schemas.microsoft.com/office/drawing/2010/main">
                      <a:solidFill>
                        <a:srgbClr val="FFFFFF"/>
                      </a:solidFill>
                    </a14:hiddenFill>
                  </a:ext>
                </a:extLst>
              </p:spPr>
              <p:txBody>
                <a:bodyPr anchor="ctr"/>
                <a:lstStyle/>
                <a:p>
                  <a:pPr algn="ctr"/>
                  <a:endParaRPr lang="zh-CN" altLang="en-US" sz="1600" b="1">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9" name="Group 11"/>
              <p:cNvGrpSpPr/>
              <p:nvPr/>
            </p:nvGrpSpPr>
            <p:grpSpPr bwMode="auto">
              <a:xfrm>
                <a:off x="2198142" y="2824575"/>
                <a:ext cx="1335182" cy="1817798"/>
                <a:chOff x="0" y="0"/>
                <a:chExt cx="1335182" cy="1817798"/>
              </a:xfrm>
            </p:grpSpPr>
            <p:sp>
              <p:nvSpPr>
                <p:cNvPr id="18" name="右箭头 13"/>
                <p:cNvSpPr>
                  <a:spLocks noChangeArrowheads="1"/>
                </p:cNvSpPr>
                <p:nvPr/>
              </p:nvSpPr>
              <p:spPr bwMode="auto">
                <a:xfrm rot="7563351" flipV="1">
                  <a:off x="801782" y="127000"/>
                  <a:ext cx="660400" cy="406400"/>
                </a:xfrm>
                <a:prstGeom prst="rightArrow">
                  <a:avLst>
                    <a:gd name="adj1" fmla="val 62500"/>
                    <a:gd name="adj2" fmla="val 49999"/>
                  </a:avLst>
                </a:prstGeom>
                <a:solidFill>
                  <a:srgbClr val="FFFFFF"/>
                </a:solidFill>
                <a:ln w="25400" cap="flat" cmpd="sng">
                  <a:solidFill>
                    <a:schemeClr val="accent4"/>
                  </a:solidFill>
                  <a:bevel/>
                </a:ln>
              </p:spPr>
              <p:txBody>
                <a:bodyPr anchor="ctr"/>
                <a:lstStyle/>
                <a:p>
                  <a:pPr algn="ctr"/>
                  <a:endParaRPr lang="en-US" altLang="en-US">
                    <a:solidFill>
                      <a:srgbClr val="000000"/>
                    </a:solidFill>
                    <a:latin typeface="宋体" panose="02010600030101010101" pitchFamily="2" charset="-122"/>
                    <a:sym typeface="宋体" panose="02010600030101010101" pitchFamily="2" charset="-122"/>
                  </a:endParaRPr>
                </a:p>
              </p:txBody>
            </p:sp>
            <p:sp>
              <p:nvSpPr>
                <p:cNvPr id="19" name="椭圆 14"/>
                <p:cNvSpPr>
                  <a:spLocks noChangeArrowheads="1"/>
                </p:cNvSpPr>
                <p:nvPr/>
              </p:nvSpPr>
              <p:spPr bwMode="auto">
                <a:xfrm>
                  <a:off x="0" y="611298"/>
                  <a:ext cx="1206500" cy="1206500"/>
                </a:xfrm>
                <a:prstGeom prst="ellipse">
                  <a:avLst/>
                </a:prstGeom>
                <a:noFill/>
                <a:ln w="57150" cap="flat" cmpd="sng">
                  <a:solidFill>
                    <a:schemeClr val="accent4"/>
                  </a:solidFill>
                  <a:bevel/>
                </a:ln>
                <a:extLst>
                  <a:ext uri="{909E8E84-426E-40DD-AFC4-6F175D3DCCD1}">
                    <a14:hiddenFill xmlns:a14="http://schemas.microsoft.com/office/drawing/2010/main">
                      <a:solidFill>
                        <a:srgbClr val="FFFFFF"/>
                      </a:solidFill>
                    </a14:hiddenFill>
                  </a:ext>
                </a:extLst>
              </p:spPr>
              <p:txBody>
                <a:bodyPr anchor="ctr"/>
                <a:lstStyle/>
                <a:p>
                  <a:pPr algn="ctr"/>
                  <a:endParaRPr lang="zh-CN" altLang="en-US" sz="1600" b="1">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10" name="Group 14"/>
              <p:cNvGrpSpPr/>
              <p:nvPr/>
            </p:nvGrpSpPr>
            <p:grpSpPr bwMode="auto">
              <a:xfrm>
                <a:off x="4638794" y="2825476"/>
                <a:ext cx="1339645" cy="1835388"/>
                <a:chOff x="0" y="0"/>
                <a:chExt cx="1339645" cy="1835388"/>
              </a:xfrm>
            </p:grpSpPr>
            <p:sp>
              <p:nvSpPr>
                <p:cNvPr id="16" name="右箭头 16"/>
                <p:cNvSpPr>
                  <a:spLocks noChangeArrowheads="1"/>
                </p:cNvSpPr>
                <p:nvPr/>
              </p:nvSpPr>
              <p:spPr bwMode="auto">
                <a:xfrm rot="3300908" flipV="1">
                  <a:off x="-127000" y="127000"/>
                  <a:ext cx="660400" cy="406400"/>
                </a:xfrm>
                <a:prstGeom prst="rightArrow">
                  <a:avLst>
                    <a:gd name="adj1" fmla="val 62500"/>
                    <a:gd name="adj2" fmla="val 49999"/>
                  </a:avLst>
                </a:prstGeom>
                <a:solidFill>
                  <a:srgbClr val="FFFFFF"/>
                </a:solidFill>
                <a:ln w="25400" cap="flat" cmpd="sng">
                  <a:solidFill>
                    <a:schemeClr val="accent2"/>
                  </a:solidFill>
                  <a:bevel/>
                </a:ln>
              </p:spPr>
              <p:txBody>
                <a:bodyPr anchor="ctr"/>
                <a:lstStyle/>
                <a:p>
                  <a:pPr algn="ctr"/>
                  <a:endParaRPr lang="en-US" altLang="en-US">
                    <a:solidFill>
                      <a:srgbClr val="000000"/>
                    </a:solidFill>
                    <a:latin typeface="宋体" panose="02010600030101010101" pitchFamily="2" charset="-122"/>
                    <a:sym typeface="宋体" panose="02010600030101010101" pitchFamily="2" charset="-122"/>
                  </a:endParaRPr>
                </a:p>
              </p:txBody>
            </p:sp>
            <p:sp>
              <p:nvSpPr>
                <p:cNvPr id="17" name="椭圆 17"/>
                <p:cNvSpPr>
                  <a:spLocks noChangeArrowheads="1"/>
                </p:cNvSpPr>
                <p:nvPr/>
              </p:nvSpPr>
              <p:spPr bwMode="auto">
                <a:xfrm>
                  <a:off x="133145" y="628888"/>
                  <a:ext cx="1206500" cy="1206500"/>
                </a:xfrm>
                <a:prstGeom prst="ellipse">
                  <a:avLst/>
                </a:prstGeom>
                <a:noFill/>
                <a:ln w="57150" cap="flat" cmpd="sng">
                  <a:solidFill>
                    <a:schemeClr val="accent2"/>
                  </a:solidFill>
                  <a:bevel/>
                </a:ln>
                <a:extLst>
                  <a:ext uri="{909E8E84-426E-40DD-AFC4-6F175D3DCCD1}">
                    <a14:hiddenFill xmlns:a14="http://schemas.microsoft.com/office/drawing/2010/main">
                      <a:solidFill>
                        <a:srgbClr val="FFFFFF"/>
                      </a:solidFill>
                    </a14:hiddenFill>
                  </a:ext>
                </a:extLst>
              </p:spPr>
              <p:txBody>
                <a:bodyPr anchor="ctr"/>
                <a:lstStyle/>
                <a:p>
                  <a:pPr algn="ctr"/>
                  <a:endParaRPr lang="zh-CN" altLang="en-US" sz="1600" b="1">
                    <a:latin typeface="微软雅黑" panose="020B0503020204020204" pitchFamily="34" charset="-122"/>
                    <a:ea typeface="微软雅黑" panose="020B0503020204020204" pitchFamily="34" charset="-122"/>
                    <a:sym typeface="微软雅黑" panose="020B0503020204020204" pitchFamily="34" charset="-122"/>
                  </a:endParaRPr>
                </a:p>
              </p:txBody>
            </p:sp>
          </p:grpSp>
          <p:sp>
            <p:nvSpPr>
              <p:cNvPr id="15" name="圆角矩形 15"/>
              <p:cNvSpPr>
                <a:spLocks noChangeArrowheads="1"/>
              </p:cNvSpPr>
              <p:nvPr/>
            </p:nvSpPr>
            <p:spPr bwMode="auto">
              <a:xfrm>
                <a:off x="1478342" y="0"/>
                <a:ext cx="5040000" cy="540000"/>
              </a:xfrm>
              <a:prstGeom prst="roundRect">
                <a:avLst>
                  <a:gd name="adj" fmla="val 16667"/>
                </a:avLst>
              </a:prstGeom>
              <a:solidFill>
                <a:schemeClr val="accent1"/>
              </a:solidFill>
              <a:ln w="38100" cap="flat" cmpd="sng">
                <a:solidFill>
                  <a:srgbClr val="FFFFFF"/>
                </a:solidFill>
                <a:bevel/>
              </a:ln>
            </p:spPr>
            <p:txBody>
              <a:bodyPr anchor="ctr"/>
              <a:lstStyle/>
              <a:p>
                <a:pPr algn="ctr"/>
                <a:endParaRPr lang="en-US" altLang="en-US"/>
              </a:p>
            </p:txBody>
          </p:sp>
        </p:grpSp>
        <p:sp>
          <p:nvSpPr>
            <p:cNvPr id="26" name="TextBox 25"/>
            <p:cNvSpPr txBox="1"/>
            <p:nvPr/>
          </p:nvSpPr>
          <p:spPr>
            <a:xfrm>
              <a:off x="4519895" y="1756978"/>
              <a:ext cx="3152210" cy="400110"/>
            </a:xfrm>
            <a:prstGeom prst="rect">
              <a:avLst/>
            </a:prstGeom>
            <a:noFill/>
          </p:spPr>
          <p:txBody>
            <a:bodyPr wrap="none" rtlCol="0">
              <a:spAutoFit/>
            </a:bodyPr>
            <a:lstStyle/>
            <a:p>
              <a:r>
                <a:rPr lang="en-US" sz="2000" b="1" smtClean="0">
                  <a:solidFill>
                    <a:schemeClr val="bg2"/>
                  </a:solidFill>
                  <a:latin typeface="+mj-lt"/>
                </a:rPr>
                <a:t>THE KEY IS ALWAYS YOU</a:t>
              </a:r>
              <a:endParaRPr lang="en-GB" sz="2000" b="1">
                <a:solidFill>
                  <a:schemeClr val="bg2"/>
                </a:solidFill>
                <a:latin typeface="+mj-lt"/>
              </a:endParaRPr>
            </a:p>
          </p:txBody>
        </p:sp>
        <p:grpSp>
          <p:nvGrpSpPr>
            <p:cNvPr id="27" name="Group 26"/>
            <p:cNvGrpSpPr/>
            <p:nvPr/>
          </p:nvGrpSpPr>
          <p:grpSpPr>
            <a:xfrm>
              <a:off x="7115647" y="5508621"/>
              <a:ext cx="464344" cy="465138"/>
              <a:chOff x="9145588" y="4435475"/>
              <a:chExt cx="464344" cy="465138"/>
            </a:xfrm>
            <a:solidFill>
              <a:schemeClr val="accent2"/>
            </a:solidFill>
          </p:grpSpPr>
          <p:sp>
            <p:nvSpPr>
              <p:cNvPr id="28" name="AutoShape 7"/>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29" name="AutoShape 8"/>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0" name="AutoShape 9"/>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1" name="AutoShape 10"/>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2" name="AutoShape 11"/>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3" name="AutoShape 12"/>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4" name="AutoShape 13"/>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5" name="AutoShape 14"/>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36" name="AutoShape 15"/>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37" name="Group 36"/>
            <p:cNvGrpSpPr/>
            <p:nvPr/>
          </p:nvGrpSpPr>
          <p:grpSpPr>
            <a:xfrm>
              <a:off x="8146440" y="3881856"/>
              <a:ext cx="464344" cy="464344"/>
              <a:chOff x="7287419" y="2577307"/>
              <a:chExt cx="464344" cy="464344"/>
            </a:xfrm>
            <a:solidFill>
              <a:schemeClr val="accent3"/>
            </a:solidFill>
          </p:grpSpPr>
          <p:sp>
            <p:nvSpPr>
              <p:cNvPr id="38" name="AutoShape 56"/>
              <p:cNvSpPr/>
              <p:nvPr/>
            </p:nvSpPr>
            <p:spPr bwMode="auto">
              <a:xfrm>
                <a:off x="7287419"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9" name="AutoShape 57"/>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0" name="AutoShape 58"/>
              <p:cNvSpPr/>
              <p:nvPr/>
            </p:nvSpPr>
            <p:spPr bwMode="auto">
              <a:xfrm>
                <a:off x="7446963"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2" name="Group 41"/>
            <p:cNvGrpSpPr/>
            <p:nvPr/>
          </p:nvGrpSpPr>
          <p:grpSpPr>
            <a:xfrm>
              <a:off x="4541376" y="5523305"/>
              <a:ext cx="465138" cy="435769"/>
              <a:chOff x="5368132" y="3540125"/>
              <a:chExt cx="465138" cy="435769"/>
            </a:xfrm>
            <a:solidFill>
              <a:schemeClr val="accent4"/>
            </a:solidFill>
          </p:grpSpPr>
          <p:sp>
            <p:nvSpPr>
              <p:cNvPr id="43" name="AutoShape 110"/>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4" name="AutoShape 111"/>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5" name="Group 44"/>
            <p:cNvGrpSpPr/>
            <p:nvPr/>
          </p:nvGrpSpPr>
          <p:grpSpPr>
            <a:xfrm>
              <a:off x="3358414" y="3848495"/>
              <a:ext cx="465138" cy="391319"/>
              <a:chOff x="5368132" y="2625725"/>
              <a:chExt cx="465138" cy="391319"/>
            </a:xfrm>
            <a:solidFill>
              <a:schemeClr val="accent5"/>
            </a:solidFill>
          </p:grpSpPr>
          <p:sp>
            <p:nvSpPr>
              <p:cNvPr id="46"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7"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8"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61" name="TextBox 60"/>
            <p:cNvSpPr txBox="1"/>
            <p:nvPr/>
          </p:nvSpPr>
          <p:spPr>
            <a:xfrm>
              <a:off x="5364040" y="3820604"/>
              <a:ext cx="1274708" cy="400110"/>
            </a:xfrm>
            <a:prstGeom prst="rect">
              <a:avLst/>
            </a:prstGeom>
            <a:noFill/>
          </p:spPr>
          <p:txBody>
            <a:bodyPr wrap="none" rtlCol="0">
              <a:spAutoFit/>
            </a:bodyPr>
            <a:lstStyle/>
            <a:p>
              <a:r>
                <a:rPr lang="en-US" sz="2000" b="1" smtClean="0">
                  <a:solidFill>
                    <a:schemeClr val="bg2"/>
                  </a:solidFill>
                  <a:latin typeface="+mj-lt"/>
                </a:rPr>
                <a:t>SUCCESS</a:t>
              </a:r>
              <a:endParaRPr lang="en-GB" sz="2000" b="1">
                <a:solidFill>
                  <a:schemeClr val="bg2"/>
                </a:solidFill>
                <a:latin typeface="+mj-lt"/>
              </a:endParaRPr>
            </a:p>
          </p:txBody>
        </p:sp>
        <p:sp>
          <p:nvSpPr>
            <p:cNvPr id="62" name="Freeform 21"/>
            <p:cNvSpPr>
              <a:spLocks noEditPoints="1"/>
            </p:cNvSpPr>
            <p:nvPr/>
          </p:nvSpPr>
          <p:spPr bwMode="auto">
            <a:xfrm>
              <a:off x="5711033" y="3270329"/>
              <a:ext cx="519794" cy="462709"/>
            </a:xfrm>
            <a:custGeom>
              <a:avLst/>
              <a:gdLst>
                <a:gd name="T0" fmla="*/ 62 w 401"/>
                <a:gd name="T1" fmla="*/ 116 h 357"/>
                <a:gd name="T2" fmla="*/ 117 w 401"/>
                <a:gd name="T3" fmla="*/ 135 h 357"/>
                <a:gd name="T4" fmla="*/ 124 w 401"/>
                <a:gd name="T5" fmla="*/ 133 h 357"/>
                <a:gd name="T6" fmla="*/ 155 w 401"/>
                <a:gd name="T7" fmla="*/ 106 h 357"/>
                <a:gd name="T8" fmla="*/ 156 w 401"/>
                <a:gd name="T9" fmla="*/ 100 h 357"/>
                <a:gd name="T10" fmla="*/ 141 w 401"/>
                <a:gd name="T11" fmla="*/ 81 h 357"/>
                <a:gd name="T12" fmla="*/ 219 w 401"/>
                <a:gd name="T13" fmla="*/ 1 h 357"/>
                <a:gd name="T14" fmla="*/ 160 w 401"/>
                <a:gd name="T15" fmla="*/ 1 h 357"/>
                <a:gd name="T16" fmla="*/ 86 w 401"/>
                <a:gd name="T17" fmla="*/ 39 h 357"/>
                <a:gd name="T18" fmla="*/ 55 w 401"/>
                <a:gd name="T19" fmla="*/ 63 h 357"/>
                <a:gd name="T20" fmla="*/ 43 w 401"/>
                <a:gd name="T21" fmla="*/ 90 h 357"/>
                <a:gd name="T22" fmla="*/ 18 w 401"/>
                <a:gd name="T23" fmla="*/ 98 h 357"/>
                <a:gd name="T24" fmla="*/ 3 w 401"/>
                <a:gd name="T25" fmla="*/ 110 h 357"/>
                <a:gd name="T26" fmla="*/ 2 w 401"/>
                <a:gd name="T27" fmla="*/ 120 h 357"/>
                <a:gd name="T28" fmla="*/ 30 w 401"/>
                <a:gd name="T29" fmla="*/ 150 h 357"/>
                <a:gd name="T30" fmla="*/ 41 w 401"/>
                <a:gd name="T31" fmla="*/ 152 h 357"/>
                <a:gd name="T32" fmla="*/ 55 w 401"/>
                <a:gd name="T33" fmla="*/ 139 h 357"/>
                <a:gd name="T34" fmla="*/ 62 w 401"/>
                <a:gd name="T35" fmla="*/ 116 h 357"/>
                <a:gd name="T36" fmla="*/ 177 w 401"/>
                <a:gd name="T37" fmla="*/ 126 h 357"/>
                <a:gd name="T38" fmla="*/ 169 w 401"/>
                <a:gd name="T39" fmla="*/ 125 h 357"/>
                <a:gd name="T40" fmla="*/ 140 w 401"/>
                <a:gd name="T41" fmla="*/ 150 h 357"/>
                <a:gd name="T42" fmla="*/ 139 w 401"/>
                <a:gd name="T43" fmla="*/ 158 h 357"/>
                <a:gd name="T44" fmla="*/ 305 w 401"/>
                <a:gd name="T45" fmla="*/ 347 h 357"/>
                <a:gd name="T46" fmla="*/ 320 w 401"/>
                <a:gd name="T47" fmla="*/ 348 h 357"/>
                <a:gd name="T48" fmla="*/ 340 w 401"/>
                <a:gd name="T49" fmla="*/ 332 h 357"/>
                <a:gd name="T50" fmla="*/ 341 w 401"/>
                <a:gd name="T51" fmla="*/ 317 h 357"/>
                <a:gd name="T52" fmla="*/ 177 w 401"/>
                <a:gd name="T53" fmla="*/ 126 h 357"/>
                <a:gd name="T54" fmla="*/ 398 w 401"/>
                <a:gd name="T55" fmla="*/ 46 h 357"/>
                <a:gd name="T56" fmla="*/ 389 w 401"/>
                <a:gd name="T57" fmla="*/ 42 h 357"/>
                <a:gd name="T58" fmla="*/ 369 w 401"/>
                <a:gd name="T59" fmla="*/ 72 h 357"/>
                <a:gd name="T60" fmla="*/ 331 w 401"/>
                <a:gd name="T61" fmla="*/ 80 h 357"/>
                <a:gd name="T62" fmla="*/ 320 w 401"/>
                <a:gd name="T63" fmla="*/ 45 h 357"/>
                <a:gd name="T64" fmla="*/ 338 w 401"/>
                <a:gd name="T65" fmla="*/ 13 h 357"/>
                <a:gd name="T66" fmla="*/ 330 w 401"/>
                <a:gd name="T67" fmla="*/ 6 h 357"/>
                <a:gd name="T68" fmla="*/ 274 w 401"/>
                <a:gd name="T69" fmla="*/ 51 h 357"/>
                <a:gd name="T70" fmla="*/ 257 w 401"/>
                <a:gd name="T71" fmla="*/ 121 h 357"/>
                <a:gd name="T72" fmla="*/ 230 w 401"/>
                <a:gd name="T73" fmla="*/ 149 h 357"/>
                <a:gd name="T74" fmla="*/ 257 w 401"/>
                <a:gd name="T75" fmla="*/ 181 h 357"/>
                <a:gd name="T76" fmla="*/ 290 w 401"/>
                <a:gd name="T77" fmla="*/ 149 h 357"/>
                <a:gd name="T78" fmla="*/ 330 w 401"/>
                <a:gd name="T79" fmla="*/ 137 h 357"/>
                <a:gd name="T80" fmla="*/ 391 w 401"/>
                <a:gd name="T81" fmla="*/ 112 h 357"/>
                <a:gd name="T82" fmla="*/ 398 w 401"/>
                <a:gd name="T83" fmla="*/ 46 h 357"/>
                <a:gd name="T84" fmla="*/ 55 w 401"/>
                <a:gd name="T85" fmla="*/ 319 h 357"/>
                <a:gd name="T86" fmla="*/ 55 w 401"/>
                <a:gd name="T87" fmla="*/ 334 h 357"/>
                <a:gd name="T88" fmla="*/ 74 w 401"/>
                <a:gd name="T89" fmla="*/ 353 h 357"/>
                <a:gd name="T90" fmla="*/ 89 w 401"/>
                <a:gd name="T91" fmla="*/ 351 h 357"/>
                <a:gd name="T92" fmla="*/ 187 w 401"/>
                <a:gd name="T93" fmla="*/ 254 h 357"/>
                <a:gd name="T94" fmla="*/ 157 w 401"/>
                <a:gd name="T95" fmla="*/ 220 h 357"/>
                <a:gd name="T96" fmla="*/ 55 w 401"/>
                <a:gd name="T97" fmla="*/ 31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1" h="357">
                  <a:moveTo>
                    <a:pt x="62" y="116"/>
                  </a:moveTo>
                  <a:cubicBezTo>
                    <a:pt x="81" y="101"/>
                    <a:pt x="97" y="111"/>
                    <a:pt x="117" y="135"/>
                  </a:cubicBezTo>
                  <a:cubicBezTo>
                    <a:pt x="120" y="138"/>
                    <a:pt x="123" y="135"/>
                    <a:pt x="124" y="133"/>
                  </a:cubicBezTo>
                  <a:cubicBezTo>
                    <a:pt x="126" y="132"/>
                    <a:pt x="154" y="107"/>
                    <a:pt x="155" y="106"/>
                  </a:cubicBezTo>
                  <a:cubicBezTo>
                    <a:pt x="156" y="105"/>
                    <a:pt x="158" y="102"/>
                    <a:pt x="156" y="100"/>
                  </a:cubicBezTo>
                  <a:cubicBezTo>
                    <a:pt x="154" y="98"/>
                    <a:pt x="146" y="88"/>
                    <a:pt x="141" y="81"/>
                  </a:cubicBezTo>
                  <a:cubicBezTo>
                    <a:pt x="105" y="34"/>
                    <a:pt x="240" y="2"/>
                    <a:pt x="219" y="1"/>
                  </a:cubicBezTo>
                  <a:cubicBezTo>
                    <a:pt x="208" y="1"/>
                    <a:pt x="166" y="0"/>
                    <a:pt x="160" y="1"/>
                  </a:cubicBezTo>
                  <a:cubicBezTo>
                    <a:pt x="134" y="4"/>
                    <a:pt x="102" y="28"/>
                    <a:pt x="86" y="39"/>
                  </a:cubicBezTo>
                  <a:cubicBezTo>
                    <a:pt x="64" y="53"/>
                    <a:pt x="57" y="62"/>
                    <a:pt x="55" y="63"/>
                  </a:cubicBezTo>
                  <a:cubicBezTo>
                    <a:pt x="49" y="68"/>
                    <a:pt x="54" y="80"/>
                    <a:pt x="43" y="90"/>
                  </a:cubicBezTo>
                  <a:cubicBezTo>
                    <a:pt x="32" y="100"/>
                    <a:pt x="25" y="92"/>
                    <a:pt x="18" y="98"/>
                  </a:cubicBezTo>
                  <a:cubicBezTo>
                    <a:pt x="15" y="101"/>
                    <a:pt x="5" y="108"/>
                    <a:pt x="3" y="110"/>
                  </a:cubicBezTo>
                  <a:cubicBezTo>
                    <a:pt x="0" y="113"/>
                    <a:pt x="0" y="117"/>
                    <a:pt x="2" y="120"/>
                  </a:cubicBezTo>
                  <a:cubicBezTo>
                    <a:pt x="2" y="120"/>
                    <a:pt x="28" y="148"/>
                    <a:pt x="30" y="150"/>
                  </a:cubicBezTo>
                  <a:cubicBezTo>
                    <a:pt x="32" y="153"/>
                    <a:pt x="38" y="155"/>
                    <a:pt x="41" y="152"/>
                  </a:cubicBezTo>
                  <a:cubicBezTo>
                    <a:pt x="45" y="149"/>
                    <a:pt x="54" y="141"/>
                    <a:pt x="55" y="139"/>
                  </a:cubicBezTo>
                  <a:cubicBezTo>
                    <a:pt x="57" y="138"/>
                    <a:pt x="54" y="122"/>
                    <a:pt x="62" y="116"/>
                  </a:cubicBezTo>
                  <a:close/>
                  <a:moveTo>
                    <a:pt x="177" y="126"/>
                  </a:moveTo>
                  <a:cubicBezTo>
                    <a:pt x="174" y="123"/>
                    <a:pt x="171" y="123"/>
                    <a:pt x="169" y="125"/>
                  </a:cubicBezTo>
                  <a:cubicBezTo>
                    <a:pt x="140" y="150"/>
                    <a:pt x="140" y="150"/>
                    <a:pt x="140" y="150"/>
                  </a:cubicBezTo>
                  <a:cubicBezTo>
                    <a:pt x="138" y="152"/>
                    <a:pt x="137" y="156"/>
                    <a:pt x="139" y="158"/>
                  </a:cubicBezTo>
                  <a:cubicBezTo>
                    <a:pt x="305" y="347"/>
                    <a:pt x="305" y="347"/>
                    <a:pt x="305" y="347"/>
                  </a:cubicBezTo>
                  <a:cubicBezTo>
                    <a:pt x="309" y="352"/>
                    <a:pt x="316" y="352"/>
                    <a:pt x="320" y="348"/>
                  </a:cubicBezTo>
                  <a:cubicBezTo>
                    <a:pt x="340" y="332"/>
                    <a:pt x="340" y="332"/>
                    <a:pt x="340" y="332"/>
                  </a:cubicBezTo>
                  <a:cubicBezTo>
                    <a:pt x="344" y="328"/>
                    <a:pt x="345" y="321"/>
                    <a:pt x="341" y="317"/>
                  </a:cubicBezTo>
                  <a:lnTo>
                    <a:pt x="177" y="126"/>
                  </a:lnTo>
                  <a:close/>
                  <a:moveTo>
                    <a:pt x="398" y="46"/>
                  </a:moveTo>
                  <a:cubicBezTo>
                    <a:pt x="396" y="36"/>
                    <a:pt x="391" y="38"/>
                    <a:pt x="389" y="42"/>
                  </a:cubicBezTo>
                  <a:cubicBezTo>
                    <a:pt x="386" y="46"/>
                    <a:pt x="374" y="64"/>
                    <a:pt x="369" y="72"/>
                  </a:cubicBezTo>
                  <a:cubicBezTo>
                    <a:pt x="364" y="80"/>
                    <a:pt x="353" y="96"/>
                    <a:pt x="331" y="80"/>
                  </a:cubicBezTo>
                  <a:cubicBezTo>
                    <a:pt x="308" y="64"/>
                    <a:pt x="316" y="53"/>
                    <a:pt x="320" y="45"/>
                  </a:cubicBezTo>
                  <a:cubicBezTo>
                    <a:pt x="324" y="38"/>
                    <a:pt x="336" y="16"/>
                    <a:pt x="338" y="13"/>
                  </a:cubicBezTo>
                  <a:cubicBezTo>
                    <a:pt x="340" y="11"/>
                    <a:pt x="338" y="3"/>
                    <a:pt x="330" y="6"/>
                  </a:cubicBezTo>
                  <a:cubicBezTo>
                    <a:pt x="323" y="9"/>
                    <a:pt x="280" y="27"/>
                    <a:pt x="274" y="51"/>
                  </a:cubicBezTo>
                  <a:cubicBezTo>
                    <a:pt x="268" y="76"/>
                    <a:pt x="279" y="99"/>
                    <a:pt x="257" y="121"/>
                  </a:cubicBezTo>
                  <a:cubicBezTo>
                    <a:pt x="230" y="149"/>
                    <a:pt x="230" y="149"/>
                    <a:pt x="230" y="149"/>
                  </a:cubicBezTo>
                  <a:cubicBezTo>
                    <a:pt x="257" y="181"/>
                    <a:pt x="257" y="181"/>
                    <a:pt x="257" y="181"/>
                  </a:cubicBezTo>
                  <a:cubicBezTo>
                    <a:pt x="290" y="149"/>
                    <a:pt x="290" y="149"/>
                    <a:pt x="290" y="149"/>
                  </a:cubicBezTo>
                  <a:cubicBezTo>
                    <a:pt x="298" y="141"/>
                    <a:pt x="315" y="134"/>
                    <a:pt x="330" y="137"/>
                  </a:cubicBezTo>
                  <a:cubicBezTo>
                    <a:pt x="363" y="144"/>
                    <a:pt x="381" y="132"/>
                    <a:pt x="391" y="112"/>
                  </a:cubicBezTo>
                  <a:cubicBezTo>
                    <a:pt x="401" y="94"/>
                    <a:pt x="399" y="56"/>
                    <a:pt x="398" y="46"/>
                  </a:cubicBezTo>
                  <a:close/>
                  <a:moveTo>
                    <a:pt x="55" y="319"/>
                  </a:moveTo>
                  <a:cubicBezTo>
                    <a:pt x="50" y="323"/>
                    <a:pt x="50" y="330"/>
                    <a:pt x="55" y="334"/>
                  </a:cubicBezTo>
                  <a:cubicBezTo>
                    <a:pt x="74" y="353"/>
                    <a:pt x="74" y="353"/>
                    <a:pt x="74" y="353"/>
                  </a:cubicBezTo>
                  <a:cubicBezTo>
                    <a:pt x="78" y="357"/>
                    <a:pt x="84" y="355"/>
                    <a:pt x="89" y="351"/>
                  </a:cubicBezTo>
                  <a:cubicBezTo>
                    <a:pt x="187" y="254"/>
                    <a:pt x="187" y="254"/>
                    <a:pt x="187" y="254"/>
                  </a:cubicBezTo>
                  <a:cubicBezTo>
                    <a:pt x="157" y="220"/>
                    <a:pt x="157" y="220"/>
                    <a:pt x="157" y="220"/>
                  </a:cubicBezTo>
                  <a:lnTo>
                    <a:pt x="55" y="319"/>
                  </a:lnTo>
                  <a:close/>
                </a:path>
              </a:pathLst>
            </a:custGeom>
            <a:solidFill>
              <a:schemeClr val="bg2"/>
            </a:solidFill>
            <a:ln>
              <a:noFill/>
            </a:ln>
          </p:spPr>
          <p:txBody>
            <a:bodyPr vert="horz" wrap="square" lIns="91440" tIns="45720" rIns="91440" bIns="45720" numCol="1" anchor="t" anchorCtr="0" compatLnSpc="1"/>
            <a:lstStyle/>
            <a:p>
              <a:endParaRPr lang="en-US" dirty="0"/>
            </a:p>
          </p:txBody>
        </p:sp>
      </p:grpSp>
      <p:sp>
        <p:nvSpPr>
          <p:cNvPr id="64" name="Rectangle 63"/>
          <p:cNvSpPr/>
          <p:nvPr/>
        </p:nvSpPr>
        <p:spPr>
          <a:xfrm>
            <a:off x="1828271" y="1331942"/>
            <a:ext cx="8504935" cy="523220"/>
          </a:xfrm>
          <a:prstGeom prst="rect">
            <a:avLst/>
          </a:prstGeom>
        </p:spPr>
        <p:txBody>
          <a:bodyPr wrap="square">
            <a:spAutoFit/>
          </a:bodyPr>
          <a:lstStyle/>
          <a:p>
            <a:pPr algn="ctr"/>
            <a:r>
              <a:rPr lang="en-GB" sz="1400"/>
              <a:t>Lorem ipsum dolor sit amet, consectetuer adipiscing elit, sed diam nonummy nibh euismod tincidunt ut laoreet dolore magna aliquam erat volutpat. </a:t>
            </a:r>
            <a:endParaRPr lang="en-GB" sz="140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left)">
                                      <p:cBhvr>
                                        <p:cTn id="11" dur="500"/>
                                        <p:tgtEl>
                                          <p:spTgt spid="2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childTnLst>
                          </p:cTn>
                        </p:par>
                        <p:par>
                          <p:cTn id="16" fill="hold">
                            <p:stCondLst>
                              <p:cond delay="1500"/>
                            </p:stCondLst>
                            <p:childTnLst>
                              <p:par>
                                <p:cTn id="17" presetID="16" presetClass="entr" presetSubtype="21" fill="hold" grpId="0" nodeType="afterEffect">
                                  <p:stCondLst>
                                    <p:cond delay="0"/>
                                  </p:stCondLst>
                                  <p:childTnLst>
                                    <p:set>
                                      <p:cBhvr>
                                        <p:cTn id="18" dur="1" fill="hold">
                                          <p:stCondLst>
                                            <p:cond delay="0"/>
                                          </p:stCondLst>
                                        </p:cTn>
                                        <p:tgtEl>
                                          <p:spTgt spid="64"/>
                                        </p:tgtEl>
                                        <p:attrNameLst>
                                          <p:attrName>style.visibility</p:attrName>
                                        </p:attrNameLst>
                                      </p:cBhvr>
                                      <p:to>
                                        <p:strVal val="visible"/>
                                      </p:to>
                                    </p:set>
                                    <p:animEffect transition="in" filter="barn(inVertical)">
                                      <p:cBhvr>
                                        <p:cTn id="19" dur="500"/>
                                        <p:tgtEl>
                                          <p:spTgt spid="64"/>
                                        </p:tgtEl>
                                      </p:cBhvr>
                                    </p:animEffect>
                                  </p:childTnLst>
                                </p:cTn>
                              </p:par>
                            </p:childTnLst>
                          </p:cTn>
                        </p:par>
                        <p:par>
                          <p:cTn id="20" fill="hold">
                            <p:stCondLst>
                              <p:cond delay="2000"/>
                            </p:stCondLst>
                            <p:childTnLst>
                              <p:par>
                                <p:cTn id="21" presetID="47" presetClass="entr" presetSubtype="0" fill="hold" nodeType="afterEffect">
                                  <p:stCondLst>
                                    <p:cond delay="0"/>
                                  </p:stCondLst>
                                  <p:childTnLst>
                                    <p:set>
                                      <p:cBhvr>
                                        <p:cTn id="22" dur="1" fill="hold">
                                          <p:stCondLst>
                                            <p:cond delay="0"/>
                                          </p:stCondLst>
                                        </p:cTn>
                                        <p:tgtEl>
                                          <p:spTgt spid="63"/>
                                        </p:tgtEl>
                                        <p:attrNameLst>
                                          <p:attrName>style.visibility</p:attrName>
                                        </p:attrNameLst>
                                      </p:cBhvr>
                                      <p:to>
                                        <p:strVal val="visible"/>
                                      </p:to>
                                    </p:set>
                                    <p:animEffect transition="in" filter="fade">
                                      <p:cBhvr>
                                        <p:cTn id="23" dur="1000"/>
                                        <p:tgtEl>
                                          <p:spTgt spid="63"/>
                                        </p:tgtEl>
                                      </p:cBhvr>
                                    </p:animEffect>
                                    <p:anim calcmode="lin" valueType="num">
                                      <p:cBhvr>
                                        <p:cTn id="24" dur="1000" fill="hold"/>
                                        <p:tgtEl>
                                          <p:spTgt spid="63"/>
                                        </p:tgtEl>
                                        <p:attrNameLst>
                                          <p:attrName>ppt_x</p:attrName>
                                        </p:attrNameLst>
                                      </p:cBhvr>
                                      <p:tavLst>
                                        <p:tav tm="0">
                                          <p:val>
                                            <p:strVal val="#ppt_x"/>
                                          </p:val>
                                        </p:tav>
                                        <p:tav tm="100000">
                                          <p:val>
                                            <p:strVal val="#ppt_x"/>
                                          </p:val>
                                        </p:tav>
                                      </p:tavLst>
                                    </p:anim>
                                    <p:anim calcmode="lin" valueType="num">
                                      <p:cBhvr>
                                        <p:cTn id="25" dur="1000" fill="hold"/>
                                        <p:tgtEl>
                                          <p:spTgt spid="6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4" grpId="0"/>
      <p:bldP spid="64"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Lamppost Infographic</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sp>
        <p:nvSpPr>
          <p:cNvPr id="4" name="Oval 65"/>
          <p:cNvSpPr>
            <a:spLocks noChangeArrowheads="1"/>
          </p:cNvSpPr>
          <p:nvPr/>
        </p:nvSpPr>
        <p:spPr bwMode="auto">
          <a:xfrm>
            <a:off x="4933939" y="5765442"/>
            <a:ext cx="2324121" cy="471671"/>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Arial" panose="020B0604020202020204" pitchFamily="34" charset="0"/>
              <a:ea typeface="宋体" panose="02010600030101010101" pitchFamily="2" charset="-122"/>
            </a:endParaRPr>
          </a:p>
        </p:txBody>
      </p:sp>
      <p:sp>
        <p:nvSpPr>
          <p:cNvPr id="27" name="TextBox 26"/>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28" name="Straight Connector 27"/>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1" name="Group 30"/>
          <p:cNvGrpSpPr/>
          <p:nvPr/>
        </p:nvGrpSpPr>
        <p:grpSpPr>
          <a:xfrm>
            <a:off x="7262054" y="4139202"/>
            <a:ext cx="4210060" cy="1700766"/>
            <a:chOff x="1127078" y="3779324"/>
            <a:chExt cx="4210060" cy="1700766"/>
          </a:xfrm>
        </p:grpSpPr>
        <p:sp>
          <p:nvSpPr>
            <p:cNvPr id="29" name="Rectangle 28"/>
            <p:cNvSpPr/>
            <p:nvPr/>
          </p:nvSpPr>
          <p:spPr>
            <a:xfrm>
              <a:off x="1127078" y="4095095"/>
              <a:ext cx="4210060" cy="1384995"/>
            </a:xfrm>
            <a:prstGeom prst="rect">
              <a:avLst/>
            </a:prstGeom>
          </p:spPr>
          <p:txBody>
            <a:bodyPr wrap="square">
              <a:spAutoFit/>
            </a:bodyPr>
            <a:lstStyle/>
            <a:p>
              <a:pPr algn="r"/>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p>
          </p:txBody>
        </p:sp>
        <p:sp>
          <p:nvSpPr>
            <p:cNvPr id="30" name="TextBox 29"/>
            <p:cNvSpPr txBox="1"/>
            <p:nvPr/>
          </p:nvSpPr>
          <p:spPr>
            <a:xfrm>
              <a:off x="3733366" y="3779324"/>
              <a:ext cx="1603772" cy="400110"/>
            </a:xfrm>
            <a:prstGeom prst="rect">
              <a:avLst/>
            </a:prstGeom>
            <a:noFill/>
          </p:spPr>
          <p:txBody>
            <a:bodyPr wrap="none" rtlCol="0">
              <a:spAutoFit/>
            </a:bodyPr>
            <a:lstStyle/>
            <a:p>
              <a:pPr algn="r"/>
              <a:r>
                <a:rPr lang="en-US" sz="2000" b="1" smtClean="0"/>
                <a:t>Web Analysis</a:t>
              </a:r>
              <a:endParaRPr lang="en-GB" sz="2000" b="1"/>
            </a:p>
          </p:txBody>
        </p:sp>
      </p:grpSp>
      <p:grpSp>
        <p:nvGrpSpPr>
          <p:cNvPr id="32" name="Group 31"/>
          <p:cNvGrpSpPr/>
          <p:nvPr/>
        </p:nvGrpSpPr>
        <p:grpSpPr>
          <a:xfrm>
            <a:off x="705587" y="4139202"/>
            <a:ext cx="4228352" cy="1700766"/>
            <a:chOff x="1108786" y="3779324"/>
            <a:chExt cx="4228352" cy="1700766"/>
          </a:xfrm>
        </p:grpSpPr>
        <p:sp>
          <p:nvSpPr>
            <p:cNvPr id="33" name="Rectangle 32"/>
            <p:cNvSpPr/>
            <p:nvPr/>
          </p:nvSpPr>
          <p:spPr>
            <a:xfrm>
              <a:off x="1127078" y="4095095"/>
              <a:ext cx="4210060" cy="1384995"/>
            </a:xfrm>
            <a:prstGeom prst="rect">
              <a:avLst/>
            </a:prstGeom>
          </p:spPr>
          <p:txBody>
            <a:bodyPr wrap="square">
              <a:spAutoFit/>
            </a:bodyPr>
            <a:lstStyle/>
            <a:p>
              <a:r>
                <a:rPr lang="en-GB" sz="1400"/>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en-GB" sz="1400"/>
            </a:p>
          </p:txBody>
        </p:sp>
        <p:sp>
          <p:nvSpPr>
            <p:cNvPr id="34" name="TextBox 33"/>
            <p:cNvSpPr txBox="1"/>
            <p:nvPr/>
          </p:nvSpPr>
          <p:spPr>
            <a:xfrm>
              <a:off x="1108786" y="3779324"/>
              <a:ext cx="1638590" cy="400110"/>
            </a:xfrm>
            <a:prstGeom prst="rect">
              <a:avLst/>
            </a:prstGeom>
            <a:noFill/>
          </p:spPr>
          <p:txBody>
            <a:bodyPr wrap="none" rtlCol="0">
              <a:spAutoFit/>
            </a:bodyPr>
            <a:lstStyle/>
            <a:p>
              <a:r>
                <a:rPr lang="en-US" sz="2000" b="1" smtClean="0"/>
                <a:t>HTML Design </a:t>
              </a:r>
              <a:endParaRPr lang="en-GB" sz="2000" b="1"/>
            </a:p>
          </p:txBody>
        </p:sp>
      </p:grpSp>
      <p:grpSp>
        <p:nvGrpSpPr>
          <p:cNvPr id="21" name="Group 20"/>
          <p:cNvGrpSpPr/>
          <p:nvPr/>
        </p:nvGrpSpPr>
        <p:grpSpPr>
          <a:xfrm>
            <a:off x="2739849" y="1680798"/>
            <a:ext cx="6840760" cy="4308757"/>
            <a:chOff x="2739849" y="1680798"/>
            <a:chExt cx="6840760" cy="4308757"/>
          </a:xfrm>
        </p:grpSpPr>
        <p:grpSp>
          <p:nvGrpSpPr>
            <p:cNvPr id="5" name="组合 27"/>
            <p:cNvGrpSpPr/>
            <p:nvPr/>
          </p:nvGrpSpPr>
          <p:grpSpPr>
            <a:xfrm>
              <a:off x="5908201" y="1680798"/>
              <a:ext cx="3672408" cy="1673425"/>
              <a:chOff x="3491880" y="2420888"/>
              <a:chExt cx="5794246" cy="2160240"/>
            </a:xfrm>
            <a:solidFill>
              <a:schemeClr val="accent1"/>
            </a:solidFill>
          </p:grpSpPr>
          <p:sp>
            <p:nvSpPr>
              <p:cNvPr id="6" name="上弧形箭头 28"/>
              <p:cNvSpPr/>
              <p:nvPr/>
            </p:nvSpPr>
            <p:spPr>
              <a:xfrm>
                <a:off x="3605493" y="2420888"/>
                <a:ext cx="5680633" cy="2160240"/>
              </a:xfrm>
              <a:prstGeom prst="curvedDownArrow">
                <a:avLst/>
              </a:prstGeom>
              <a:solidFill>
                <a:schemeClr val="accent6"/>
              </a:solidFill>
              <a:ln w="25400" cap="flat" cmpd="sng" algn="ctr">
                <a:solidFill>
                  <a:schemeClr val="accent6">
                    <a:lumMod val="7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a:ea typeface="宋体" panose="02010600030101010101" pitchFamily="2" charset="-122"/>
                  <a:cs typeface="+mn-cs"/>
                </a:endParaRPr>
              </a:p>
            </p:txBody>
          </p:sp>
          <p:sp>
            <p:nvSpPr>
              <p:cNvPr id="7" name="上弧形箭头 29"/>
              <p:cNvSpPr/>
              <p:nvPr/>
            </p:nvSpPr>
            <p:spPr>
              <a:xfrm>
                <a:off x="3491880" y="2420888"/>
                <a:ext cx="4317280" cy="2160240"/>
              </a:xfrm>
              <a:prstGeom prst="curvedDownArrow">
                <a:avLst/>
              </a:prstGeom>
              <a:solidFill>
                <a:schemeClr val="accent5"/>
              </a:solidFill>
              <a:ln w="25400" cap="flat" cmpd="sng" algn="ctr">
                <a:solidFill>
                  <a:schemeClr val="accent5">
                    <a:lumMod val="7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a:ea typeface="宋体" panose="02010600030101010101" pitchFamily="2" charset="-122"/>
                  <a:cs typeface="+mn-cs"/>
                </a:endParaRPr>
              </a:p>
            </p:txBody>
          </p:sp>
          <p:sp>
            <p:nvSpPr>
              <p:cNvPr id="8" name="上弧形箭头 30"/>
              <p:cNvSpPr/>
              <p:nvPr/>
            </p:nvSpPr>
            <p:spPr>
              <a:xfrm>
                <a:off x="3491880" y="2420888"/>
                <a:ext cx="2808312" cy="2160240"/>
              </a:xfrm>
              <a:prstGeom prst="curvedDownArrow">
                <a:avLst/>
              </a:prstGeom>
              <a:solidFill>
                <a:schemeClr val="accent4"/>
              </a:solidFill>
              <a:ln w="25400" cap="flat" cmpd="sng" algn="ctr">
                <a:solidFill>
                  <a:schemeClr val="accent4">
                    <a:lumMod val="7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a:ea typeface="宋体" panose="02010600030101010101" pitchFamily="2" charset="-122"/>
                  <a:cs typeface="+mn-cs"/>
                </a:endParaRPr>
              </a:p>
            </p:txBody>
          </p:sp>
        </p:grpSp>
        <p:grpSp>
          <p:nvGrpSpPr>
            <p:cNvPr id="9" name="组合 31"/>
            <p:cNvGrpSpPr/>
            <p:nvPr/>
          </p:nvGrpSpPr>
          <p:grpSpPr>
            <a:xfrm flipH="1">
              <a:off x="2739849" y="1680798"/>
              <a:ext cx="3672408" cy="1673425"/>
              <a:chOff x="3491880" y="2420888"/>
              <a:chExt cx="5794246" cy="2160240"/>
            </a:xfrm>
            <a:solidFill>
              <a:schemeClr val="accent1"/>
            </a:solidFill>
          </p:grpSpPr>
          <p:sp>
            <p:nvSpPr>
              <p:cNvPr id="10" name="上弧形箭头 32"/>
              <p:cNvSpPr/>
              <p:nvPr/>
            </p:nvSpPr>
            <p:spPr>
              <a:xfrm>
                <a:off x="3605493" y="2420888"/>
                <a:ext cx="5680633" cy="2160240"/>
              </a:xfrm>
              <a:prstGeom prst="curvedDownArrow">
                <a:avLst/>
              </a:prstGeom>
              <a:grpFill/>
              <a:ln w="25400" cap="flat" cmpd="sng" algn="ctr">
                <a:solidFill>
                  <a:schemeClr val="accent1">
                    <a:lumMod val="7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a:ea typeface="宋体" panose="02010600030101010101" pitchFamily="2" charset="-122"/>
                  <a:cs typeface="+mn-cs"/>
                </a:endParaRPr>
              </a:p>
            </p:txBody>
          </p:sp>
          <p:sp>
            <p:nvSpPr>
              <p:cNvPr id="11" name="上弧形箭头 33"/>
              <p:cNvSpPr/>
              <p:nvPr/>
            </p:nvSpPr>
            <p:spPr>
              <a:xfrm>
                <a:off x="3491880" y="2420888"/>
                <a:ext cx="4317280" cy="2160240"/>
              </a:xfrm>
              <a:prstGeom prst="curvedDownArrow">
                <a:avLst/>
              </a:prstGeom>
              <a:solidFill>
                <a:schemeClr val="accent2"/>
              </a:solidFill>
              <a:ln w="25400" cap="flat" cmpd="sng" algn="ctr">
                <a:solidFill>
                  <a:schemeClr val="accent2">
                    <a:lumMod val="7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a:ea typeface="宋体" panose="02010600030101010101" pitchFamily="2" charset="-122"/>
                  <a:cs typeface="+mn-cs"/>
                </a:endParaRPr>
              </a:p>
            </p:txBody>
          </p:sp>
          <p:sp>
            <p:nvSpPr>
              <p:cNvPr id="12" name="上弧形箭头 34"/>
              <p:cNvSpPr/>
              <p:nvPr/>
            </p:nvSpPr>
            <p:spPr>
              <a:xfrm>
                <a:off x="3491880" y="2420888"/>
                <a:ext cx="2808312" cy="2160240"/>
              </a:xfrm>
              <a:prstGeom prst="curvedDownArrow">
                <a:avLst/>
              </a:prstGeom>
              <a:solidFill>
                <a:schemeClr val="accent3"/>
              </a:solidFill>
              <a:ln w="25400" cap="flat" cmpd="sng" algn="ctr">
                <a:solidFill>
                  <a:schemeClr val="accent3">
                    <a:lumMod val="7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latin typeface="Calibri" panose="020F0502020204030204"/>
                  <a:ea typeface="宋体" panose="02010600030101010101" pitchFamily="2" charset="-122"/>
                  <a:cs typeface="+mn-cs"/>
                </a:endParaRPr>
              </a:p>
            </p:txBody>
          </p:sp>
        </p:grpSp>
        <p:sp>
          <p:nvSpPr>
            <p:cNvPr id="13" name="圆柱形 35"/>
            <p:cNvSpPr/>
            <p:nvPr/>
          </p:nvSpPr>
          <p:spPr>
            <a:xfrm>
              <a:off x="5868022" y="3342500"/>
              <a:ext cx="579404" cy="2647055"/>
            </a:xfrm>
            <a:prstGeom prst="can">
              <a:avLst>
                <a:gd name="adj" fmla="val 2705"/>
              </a:avLst>
            </a:prstGeom>
            <a:gradFill flip="none" rotWithShape="1">
              <a:gsLst>
                <a:gs pos="2500">
                  <a:sysClr val="windowText" lastClr="000000">
                    <a:lumMod val="50000"/>
                    <a:lumOff val="50000"/>
                  </a:sysClr>
                </a:gs>
                <a:gs pos="9000">
                  <a:sysClr val="windowText" lastClr="000000">
                    <a:lumMod val="85000"/>
                    <a:lumOff val="15000"/>
                  </a:sysClr>
                </a:gs>
                <a:gs pos="75000">
                  <a:sysClr val="windowText" lastClr="000000">
                    <a:lumMod val="50000"/>
                    <a:lumOff val="50000"/>
                  </a:sysClr>
                </a:gs>
                <a:gs pos="65000">
                  <a:sysClr val="windowText" lastClr="000000">
                    <a:lumMod val="50000"/>
                    <a:lumOff val="50000"/>
                  </a:sysClr>
                </a:gs>
                <a:gs pos="42000">
                  <a:sysClr val="window" lastClr="FFFFFF"/>
                </a:gs>
                <a:gs pos="40000">
                  <a:sysClr val="window" lastClr="FFFFFF">
                    <a:lumMod val="85000"/>
                  </a:sysClr>
                </a:gs>
                <a:gs pos="100000">
                  <a:sysClr val="windowText" lastClr="000000">
                    <a:lumMod val="75000"/>
                    <a:lumOff val="25000"/>
                  </a:sysClr>
                </a:gs>
              </a:gsLst>
              <a:lin ang="0" scaled="1"/>
              <a:tileRect/>
            </a:gradFill>
            <a:ln w="25400" cap="flat" cmpd="sng" algn="ctr">
              <a:noFill/>
              <a:prstDash val="solid"/>
            </a:ln>
            <a:effectLst>
              <a:outerShdw blurRad="50800" dist="38100" dir="5400000" algn="t" rotWithShape="0">
                <a:prstClr val="black">
                  <a:alpha val="40000"/>
                </a:prstClr>
              </a:outerShdw>
              <a:reflection blurRad="6350" stA="52000" endA="300" endPos="35000" dir="5400000" sy="-100000" algn="bl" rotWithShape="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Calibri" panose="020F0502020204030204"/>
                <a:ea typeface="宋体" panose="02010600030101010101" pitchFamily="2" charset="-122"/>
                <a:cs typeface="+mn-cs"/>
              </a:endParaRPr>
            </a:p>
          </p:txBody>
        </p:sp>
        <p:sp>
          <p:nvSpPr>
            <p:cNvPr id="14" name="TextBox 13"/>
            <p:cNvSpPr txBox="1"/>
            <p:nvPr/>
          </p:nvSpPr>
          <p:spPr>
            <a:xfrm>
              <a:off x="2920704" y="2881488"/>
              <a:ext cx="517349"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1" i="0" u="none" strike="noStrike" kern="0" cap="none" spc="0" normalizeH="0" baseline="0" noProof="0" dirty="0" smtClean="0">
                  <a:ln>
                    <a:noFill/>
                  </a:ln>
                  <a:solidFill>
                    <a:sysClr val="window" lastClr="FFFFFF"/>
                  </a:solidFill>
                  <a:effectLst/>
                  <a:uLnTx/>
                  <a:uFillTx/>
                  <a:ea typeface="微软雅黑" panose="020B0503020204020204" pitchFamily="34" charset="-122"/>
                  <a:cs typeface="Arial" panose="020B0604020202020204" pitchFamily="34" charset="0"/>
                </a:rPr>
                <a:t>01</a:t>
              </a:r>
              <a:endParaRPr kumimoji="0" lang="zh-CN" altLang="en-US" sz="1800" b="1" i="0" u="none" strike="noStrike" kern="0" cap="none" spc="0" normalizeH="0" baseline="0" noProof="0" dirty="0">
                <a:ln>
                  <a:noFill/>
                </a:ln>
                <a:solidFill>
                  <a:sysClr val="window" lastClr="FFFFFF"/>
                </a:solidFill>
                <a:effectLst/>
                <a:uLnTx/>
                <a:uFillTx/>
                <a:ea typeface="微软雅黑" panose="020B0503020204020204" pitchFamily="34" charset="-122"/>
                <a:cs typeface="Arial" panose="020B0604020202020204" pitchFamily="34" charset="0"/>
              </a:endParaRPr>
            </a:p>
          </p:txBody>
        </p:sp>
        <p:sp>
          <p:nvSpPr>
            <p:cNvPr id="15" name="TextBox 14"/>
            <p:cNvSpPr txBox="1"/>
            <p:nvPr/>
          </p:nvSpPr>
          <p:spPr>
            <a:xfrm>
              <a:off x="3855138" y="2881488"/>
              <a:ext cx="517349"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1" i="0" u="none" strike="noStrike" kern="0" cap="none" spc="0" normalizeH="0" baseline="0" noProof="0" dirty="0" smtClean="0">
                  <a:ln>
                    <a:noFill/>
                  </a:ln>
                  <a:solidFill>
                    <a:sysClr val="window" lastClr="FFFFFF"/>
                  </a:solidFill>
                  <a:effectLst/>
                  <a:uLnTx/>
                  <a:uFillTx/>
                  <a:ea typeface="微软雅黑" panose="020B0503020204020204" pitchFamily="34" charset="-122"/>
                  <a:cs typeface="Arial" panose="020B0604020202020204" pitchFamily="34" charset="0"/>
                </a:rPr>
                <a:t>02</a:t>
              </a:r>
              <a:endParaRPr kumimoji="0" lang="zh-CN" altLang="en-US" sz="1800" b="1" i="0" u="none" strike="noStrike" kern="0" cap="none" spc="0" normalizeH="0" baseline="0" noProof="0" dirty="0">
                <a:ln>
                  <a:noFill/>
                </a:ln>
                <a:solidFill>
                  <a:sysClr val="window" lastClr="FFFFFF"/>
                </a:solidFill>
                <a:effectLst/>
                <a:uLnTx/>
                <a:uFillTx/>
                <a:ea typeface="微软雅黑" panose="020B0503020204020204" pitchFamily="34" charset="-122"/>
                <a:cs typeface="Arial" panose="020B0604020202020204" pitchFamily="34" charset="0"/>
              </a:endParaRPr>
            </a:p>
          </p:txBody>
        </p:sp>
        <p:sp>
          <p:nvSpPr>
            <p:cNvPr id="16" name="TextBox 15"/>
            <p:cNvSpPr txBox="1"/>
            <p:nvPr/>
          </p:nvSpPr>
          <p:spPr>
            <a:xfrm>
              <a:off x="4808876" y="2881488"/>
              <a:ext cx="517349"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1" i="0" u="none" strike="noStrike" kern="0" cap="none" spc="0" normalizeH="0" baseline="0" noProof="0" dirty="0" smtClean="0">
                  <a:ln>
                    <a:noFill/>
                  </a:ln>
                  <a:solidFill>
                    <a:sysClr val="window" lastClr="FFFFFF"/>
                  </a:solidFill>
                  <a:effectLst/>
                  <a:uLnTx/>
                  <a:uFillTx/>
                  <a:ea typeface="微软雅黑" panose="020B0503020204020204" pitchFamily="34" charset="-122"/>
                  <a:cs typeface="Arial" panose="020B0604020202020204" pitchFamily="34" charset="0"/>
                </a:rPr>
                <a:t>03</a:t>
              </a:r>
              <a:endParaRPr kumimoji="0" lang="zh-CN" altLang="en-US" sz="1800" b="1" i="0" u="none" strike="noStrike" kern="0" cap="none" spc="0" normalizeH="0" baseline="0" noProof="0" dirty="0">
                <a:ln>
                  <a:noFill/>
                </a:ln>
                <a:solidFill>
                  <a:sysClr val="window" lastClr="FFFFFF"/>
                </a:solidFill>
                <a:effectLst/>
                <a:uLnTx/>
                <a:uFillTx/>
                <a:ea typeface="微软雅黑" panose="020B0503020204020204" pitchFamily="34" charset="-122"/>
                <a:cs typeface="Arial" panose="020B0604020202020204" pitchFamily="34" charset="0"/>
              </a:endParaRPr>
            </a:p>
          </p:txBody>
        </p:sp>
        <p:sp>
          <p:nvSpPr>
            <p:cNvPr id="17" name="TextBox 16"/>
            <p:cNvSpPr txBox="1"/>
            <p:nvPr/>
          </p:nvSpPr>
          <p:spPr>
            <a:xfrm>
              <a:off x="7005954" y="2881488"/>
              <a:ext cx="517349"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1" i="0" u="none" strike="noStrike" kern="0" cap="none" spc="0" normalizeH="0" baseline="0" noProof="0" dirty="0" smtClean="0">
                  <a:ln>
                    <a:noFill/>
                  </a:ln>
                  <a:solidFill>
                    <a:sysClr val="window" lastClr="FFFFFF"/>
                  </a:solidFill>
                  <a:effectLst/>
                  <a:uLnTx/>
                  <a:uFillTx/>
                  <a:ea typeface="微软雅黑" panose="020B0503020204020204" pitchFamily="34" charset="-122"/>
                  <a:cs typeface="Arial" panose="020B0604020202020204" pitchFamily="34" charset="0"/>
                </a:rPr>
                <a:t>04</a:t>
              </a:r>
              <a:endParaRPr kumimoji="0" lang="zh-CN" altLang="en-US" sz="1800" b="1" i="0" u="none" strike="noStrike" kern="0" cap="none" spc="0" normalizeH="0" baseline="0" noProof="0" dirty="0">
                <a:ln>
                  <a:noFill/>
                </a:ln>
                <a:solidFill>
                  <a:sysClr val="window" lastClr="FFFFFF"/>
                </a:solidFill>
                <a:effectLst/>
                <a:uLnTx/>
                <a:uFillTx/>
                <a:ea typeface="微软雅黑" panose="020B0503020204020204" pitchFamily="34" charset="-122"/>
                <a:cs typeface="Arial" panose="020B0604020202020204" pitchFamily="34" charset="0"/>
              </a:endParaRPr>
            </a:p>
          </p:txBody>
        </p:sp>
        <p:sp>
          <p:nvSpPr>
            <p:cNvPr id="18" name="TextBox 17"/>
            <p:cNvSpPr txBox="1"/>
            <p:nvPr/>
          </p:nvSpPr>
          <p:spPr>
            <a:xfrm>
              <a:off x="7937818" y="2881488"/>
              <a:ext cx="517349"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1" i="0" u="none" strike="noStrike" kern="0" cap="none" spc="0" normalizeH="0" baseline="0" noProof="0" dirty="0" smtClean="0">
                  <a:ln>
                    <a:noFill/>
                  </a:ln>
                  <a:solidFill>
                    <a:sysClr val="window" lastClr="FFFFFF"/>
                  </a:solidFill>
                  <a:effectLst/>
                  <a:uLnTx/>
                  <a:uFillTx/>
                  <a:ea typeface="微软雅黑" panose="020B0503020204020204" pitchFamily="34" charset="-122"/>
                  <a:cs typeface="Arial" panose="020B0604020202020204" pitchFamily="34" charset="0"/>
                </a:rPr>
                <a:t>05</a:t>
              </a:r>
              <a:endParaRPr kumimoji="0" lang="zh-CN" altLang="en-US" sz="1800" b="1" i="0" u="none" strike="noStrike" kern="0" cap="none" spc="0" normalizeH="0" baseline="0" noProof="0" dirty="0">
                <a:ln>
                  <a:noFill/>
                </a:ln>
                <a:solidFill>
                  <a:sysClr val="window" lastClr="FFFFFF"/>
                </a:solidFill>
                <a:effectLst/>
                <a:uLnTx/>
                <a:uFillTx/>
                <a:ea typeface="微软雅黑" panose="020B0503020204020204" pitchFamily="34" charset="-122"/>
                <a:cs typeface="Arial" panose="020B0604020202020204" pitchFamily="34" charset="0"/>
              </a:endParaRPr>
            </a:p>
          </p:txBody>
        </p:sp>
        <p:sp>
          <p:nvSpPr>
            <p:cNvPr id="19" name="TextBox 18"/>
            <p:cNvSpPr txBox="1"/>
            <p:nvPr/>
          </p:nvSpPr>
          <p:spPr>
            <a:xfrm>
              <a:off x="8883975" y="2881488"/>
              <a:ext cx="517349"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1" i="0" u="none" strike="noStrike" kern="0" cap="none" spc="0" normalizeH="0" baseline="0" noProof="0" dirty="0" smtClean="0">
                  <a:ln>
                    <a:noFill/>
                  </a:ln>
                  <a:solidFill>
                    <a:sysClr val="window" lastClr="FFFFFF"/>
                  </a:solidFill>
                  <a:effectLst/>
                  <a:uLnTx/>
                  <a:uFillTx/>
                  <a:ea typeface="微软雅黑" panose="020B0503020204020204" pitchFamily="34" charset="-122"/>
                  <a:cs typeface="Arial" panose="020B0604020202020204" pitchFamily="34" charset="0"/>
                </a:rPr>
                <a:t>06</a:t>
              </a:r>
              <a:endParaRPr kumimoji="0" lang="zh-CN" altLang="en-US" sz="1800" b="1" i="0" u="none" strike="noStrike" kern="0" cap="none" spc="0" normalizeH="0" baseline="0" noProof="0" dirty="0">
                <a:ln>
                  <a:noFill/>
                </a:ln>
                <a:solidFill>
                  <a:sysClr val="window" lastClr="FFFFFF"/>
                </a:solidFill>
                <a:effectLst/>
                <a:uLnTx/>
                <a:uFillTx/>
                <a:ea typeface="微软雅黑" panose="020B0503020204020204" pitchFamily="34" charset="-122"/>
                <a:cs typeface="Arial" panose="020B0604020202020204" pitchFamily="34" charset="0"/>
              </a:endParaRPr>
            </a:p>
          </p:txBody>
        </p:sp>
        <p:sp>
          <p:nvSpPr>
            <p:cNvPr id="20" name="TextBox 19"/>
            <p:cNvSpPr txBox="1"/>
            <p:nvPr/>
          </p:nvSpPr>
          <p:spPr>
            <a:xfrm>
              <a:off x="2819343" y="3429000"/>
              <a:ext cx="720069" cy="461665"/>
            </a:xfrm>
            <a:prstGeom prst="rect">
              <a:avLst/>
            </a:prstGeom>
            <a:noFill/>
          </p:spPr>
          <p:txBody>
            <a:bodyPr wrap="none" rtlCol="0">
              <a:spAutoFit/>
            </a:bodyPr>
            <a:lstStyle/>
            <a:p>
              <a:r>
                <a:rPr lang="en-US" sz="2400" b="1" smtClean="0">
                  <a:solidFill>
                    <a:schemeClr val="accent1"/>
                  </a:solidFill>
                </a:rPr>
                <a:t>20%</a:t>
              </a:r>
              <a:endParaRPr lang="en-GB" sz="2400" b="1">
                <a:solidFill>
                  <a:schemeClr val="accent1"/>
                </a:solidFill>
              </a:endParaRPr>
            </a:p>
          </p:txBody>
        </p:sp>
        <p:sp>
          <p:nvSpPr>
            <p:cNvPr id="35" name="TextBox 34"/>
            <p:cNvSpPr txBox="1"/>
            <p:nvPr/>
          </p:nvSpPr>
          <p:spPr>
            <a:xfrm>
              <a:off x="3753777" y="3429000"/>
              <a:ext cx="720069" cy="461665"/>
            </a:xfrm>
            <a:prstGeom prst="rect">
              <a:avLst/>
            </a:prstGeom>
            <a:noFill/>
          </p:spPr>
          <p:txBody>
            <a:bodyPr wrap="none" rtlCol="0">
              <a:spAutoFit/>
            </a:bodyPr>
            <a:lstStyle/>
            <a:p>
              <a:r>
                <a:rPr lang="en-US" sz="2400" b="1" smtClean="0">
                  <a:solidFill>
                    <a:schemeClr val="accent2"/>
                  </a:solidFill>
                </a:rPr>
                <a:t>20%</a:t>
              </a:r>
              <a:endParaRPr lang="en-GB" sz="2400" b="1">
                <a:solidFill>
                  <a:schemeClr val="accent2"/>
                </a:solidFill>
              </a:endParaRPr>
            </a:p>
          </p:txBody>
        </p:sp>
        <p:sp>
          <p:nvSpPr>
            <p:cNvPr id="36" name="TextBox 35"/>
            <p:cNvSpPr txBox="1"/>
            <p:nvPr/>
          </p:nvSpPr>
          <p:spPr>
            <a:xfrm>
              <a:off x="4680911" y="3429000"/>
              <a:ext cx="720069" cy="461665"/>
            </a:xfrm>
            <a:prstGeom prst="rect">
              <a:avLst/>
            </a:prstGeom>
            <a:noFill/>
          </p:spPr>
          <p:txBody>
            <a:bodyPr wrap="none" rtlCol="0">
              <a:spAutoFit/>
            </a:bodyPr>
            <a:lstStyle/>
            <a:p>
              <a:r>
                <a:rPr lang="en-US" sz="2400" b="1" smtClean="0">
                  <a:solidFill>
                    <a:schemeClr val="accent3"/>
                  </a:solidFill>
                </a:rPr>
                <a:t>20%</a:t>
              </a:r>
              <a:endParaRPr lang="en-GB" sz="2400" b="1">
                <a:solidFill>
                  <a:schemeClr val="accent3"/>
                </a:solidFill>
              </a:endParaRPr>
            </a:p>
          </p:txBody>
        </p:sp>
        <p:sp>
          <p:nvSpPr>
            <p:cNvPr id="37" name="TextBox 36"/>
            <p:cNvSpPr txBox="1"/>
            <p:nvPr/>
          </p:nvSpPr>
          <p:spPr>
            <a:xfrm>
              <a:off x="6916317" y="3429000"/>
              <a:ext cx="720069" cy="461665"/>
            </a:xfrm>
            <a:prstGeom prst="rect">
              <a:avLst/>
            </a:prstGeom>
            <a:noFill/>
          </p:spPr>
          <p:txBody>
            <a:bodyPr wrap="none" rtlCol="0">
              <a:spAutoFit/>
            </a:bodyPr>
            <a:lstStyle/>
            <a:p>
              <a:r>
                <a:rPr lang="en-US" sz="2400" b="1" smtClean="0">
                  <a:solidFill>
                    <a:schemeClr val="accent4"/>
                  </a:solidFill>
                </a:rPr>
                <a:t>20%</a:t>
              </a:r>
              <a:endParaRPr lang="en-GB" sz="2400" b="1">
                <a:solidFill>
                  <a:schemeClr val="accent4"/>
                </a:solidFill>
              </a:endParaRPr>
            </a:p>
          </p:txBody>
        </p:sp>
        <p:sp>
          <p:nvSpPr>
            <p:cNvPr id="38" name="TextBox 37"/>
            <p:cNvSpPr txBox="1"/>
            <p:nvPr/>
          </p:nvSpPr>
          <p:spPr>
            <a:xfrm>
              <a:off x="7836457" y="3429000"/>
              <a:ext cx="720069" cy="461665"/>
            </a:xfrm>
            <a:prstGeom prst="rect">
              <a:avLst/>
            </a:prstGeom>
            <a:noFill/>
          </p:spPr>
          <p:txBody>
            <a:bodyPr wrap="none" rtlCol="0">
              <a:spAutoFit/>
            </a:bodyPr>
            <a:lstStyle/>
            <a:p>
              <a:r>
                <a:rPr lang="en-US" sz="2400" b="1" smtClean="0">
                  <a:solidFill>
                    <a:schemeClr val="accent5"/>
                  </a:solidFill>
                </a:rPr>
                <a:t>20%</a:t>
              </a:r>
              <a:endParaRPr lang="en-GB" sz="2400" b="1">
                <a:solidFill>
                  <a:schemeClr val="accent5"/>
                </a:solidFill>
              </a:endParaRPr>
            </a:p>
          </p:txBody>
        </p:sp>
        <p:sp>
          <p:nvSpPr>
            <p:cNvPr id="39" name="TextBox 38"/>
            <p:cNvSpPr txBox="1"/>
            <p:nvPr/>
          </p:nvSpPr>
          <p:spPr>
            <a:xfrm>
              <a:off x="8822732" y="3429000"/>
              <a:ext cx="720069" cy="461665"/>
            </a:xfrm>
            <a:prstGeom prst="rect">
              <a:avLst/>
            </a:prstGeom>
            <a:noFill/>
          </p:spPr>
          <p:txBody>
            <a:bodyPr wrap="none" rtlCol="0">
              <a:spAutoFit/>
            </a:bodyPr>
            <a:lstStyle/>
            <a:p>
              <a:r>
                <a:rPr lang="en-US" sz="2400" b="1" smtClean="0">
                  <a:solidFill>
                    <a:schemeClr val="accent6"/>
                  </a:solidFill>
                </a:rPr>
                <a:t>20%</a:t>
              </a:r>
              <a:endParaRPr lang="en-GB" sz="2400" b="1">
                <a:solidFill>
                  <a:schemeClr val="accent6"/>
                </a:solidFill>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500"/>
                                        <p:tgtEl>
                                          <p:spTgt spid="27"/>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1000"/>
                                        <p:tgtEl>
                                          <p:spTgt spid="21"/>
                                        </p:tgtEl>
                                      </p:cBhvr>
                                    </p:animEffect>
                                    <p:anim calcmode="lin" valueType="num">
                                      <p:cBhvr>
                                        <p:cTn id="20" dur="1000" fill="hold"/>
                                        <p:tgtEl>
                                          <p:spTgt spid="21"/>
                                        </p:tgtEl>
                                        <p:attrNameLst>
                                          <p:attrName>ppt_x</p:attrName>
                                        </p:attrNameLst>
                                      </p:cBhvr>
                                      <p:tavLst>
                                        <p:tav tm="0">
                                          <p:val>
                                            <p:strVal val="#ppt_x"/>
                                          </p:val>
                                        </p:tav>
                                        <p:tav tm="100000">
                                          <p:val>
                                            <p:strVal val="#ppt_x"/>
                                          </p:val>
                                        </p:tav>
                                      </p:tavLst>
                                    </p:anim>
                                    <p:anim calcmode="lin" valueType="num">
                                      <p:cBhvr>
                                        <p:cTn id="21" dur="1000" fill="hold"/>
                                        <p:tgtEl>
                                          <p:spTgt spid="21"/>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22" presetClass="entr" presetSubtype="8" fill="hold" nodeType="afterEffect">
                                  <p:stCondLst>
                                    <p:cond delay="0"/>
                                  </p:stCondLst>
                                  <p:childTnLst>
                                    <p:set>
                                      <p:cBhvr>
                                        <p:cTn id="24" dur="1" fill="hold">
                                          <p:stCondLst>
                                            <p:cond delay="0"/>
                                          </p:stCondLst>
                                        </p:cTn>
                                        <p:tgtEl>
                                          <p:spTgt spid="32"/>
                                        </p:tgtEl>
                                        <p:attrNameLst>
                                          <p:attrName>style.visibility</p:attrName>
                                        </p:attrNameLst>
                                      </p:cBhvr>
                                      <p:to>
                                        <p:strVal val="visible"/>
                                      </p:to>
                                    </p:set>
                                    <p:animEffect transition="in" filter="wipe(left)">
                                      <p:cBhvr>
                                        <p:cTn id="25" dur="500"/>
                                        <p:tgtEl>
                                          <p:spTgt spid="32"/>
                                        </p:tgtEl>
                                      </p:cBhvr>
                                    </p:animEffect>
                                  </p:childTnLst>
                                </p:cTn>
                              </p:par>
                            </p:childTnLst>
                          </p:cTn>
                        </p:par>
                        <p:par>
                          <p:cTn id="26" fill="hold">
                            <p:stCondLst>
                              <p:cond delay="3000"/>
                            </p:stCondLst>
                            <p:childTnLst>
                              <p:par>
                                <p:cTn id="27" presetID="22" presetClass="entr" presetSubtype="2"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wipe(right)">
                                      <p:cBhvr>
                                        <p:cTn id="29"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7"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Step For Quality</a:t>
            </a:r>
            <a:endParaRPr lang="en-GB"/>
          </a:p>
        </p:txBody>
      </p:sp>
      <p:sp>
        <p:nvSpPr>
          <p:cNvPr id="3" name="Slide Number Placeholder 2"/>
          <p:cNvSpPr>
            <a:spLocks noGrp="1"/>
          </p:cNvSpPr>
          <p:nvPr>
            <p:ph type="sldNum" sz="quarter" idx="12"/>
          </p:nvPr>
        </p:nvSpPr>
        <p:spPr/>
        <p:txBody>
          <a:bodyPr/>
          <a:lstStyle/>
          <a:p>
            <a:fld id="{70C262CF-5CC9-4929-99CD-9F101191856B}" type="slidenum">
              <a:rPr lang="en-GB" smtClean="0"/>
            </a:fld>
            <a:endParaRPr lang="en-GB"/>
          </a:p>
        </p:txBody>
      </p:sp>
      <p:grpSp>
        <p:nvGrpSpPr>
          <p:cNvPr id="5" name="Group 4"/>
          <p:cNvGrpSpPr/>
          <p:nvPr/>
        </p:nvGrpSpPr>
        <p:grpSpPr>
          <a:xfrm>
            <a:off x="3695530" y="1380222"/>
            <a:ext cx="4800938" cy="4800938"/>
            <a:chOff x="3695530" y="1028530"/>
            <a:chExt cx="4800938" cy="4800938"/>
          </a:xfrm>
        </p:grpSpPr>
        <p:sp>
          <p:nvSpPr>
            <p:cNvPr id="10" name="Freeform 9"/>
            <p:cNvSpPr/>
            <p:nvPr/>
          </p:nvSpPr>
          <p:spPr>
            <a:xfrm>
              <a:off x="3695530" y="1028530"/>
              <a:ext cx="2346282" cy="2346282"/>
            </a:xfrm>
            <a:custGeom>
              <a:avLst/>
              <a:gdLst>
                <a:gd name="connsiteX0" fmla="*/ 0 w 2346282"/>
                <a:gd name="connsiteY0" fmla="*/ 2346282 h 2346282"/>
                <a:gd name="connsiteX1" fmla="*/ 2346282 w 2346282"/>
                <a:gd name="connsiteY1" fmla="*/ 0 h 2346282"/>
                <a:gd name="connsiteX2" fmla="*/ 2346282 w 2346282"/>
                <a:gd name="connsiteY2" fmla="*/ 2346282 h 2346282"/>
                <a:gd name="connsiteX3" fmla="*/ 0 w 2346282"/>
                <a:gd name="connsiteY3" fmla="*/ 2346282 h 2346282"/>
              </a:gdLst>
              <a:ahLst/>
              <a:cxnLst>
                <a:cxn ang="0">
                  <a:pos x="connsiteX0" y="connsiteY0"/>
                </a:cxn>
                <a:cxn ang="0">
                  <a:pos x="connsiteX1" y="connsiteY1"/>
                </a:cxn>
                <a:cxn ang="0">
                  <a:pos x="connsiteX2" y="connsiteY2"/>
                </a:cxn>
                <a:cxn ang="0">
                  <a:pos x="connsiteX3" y="connsiteY3"/>
                </a:cxn>
              </a:cxnLst>
              <a:rect l="l" t="t" r="r" b="b"/>
              <a:pathLst>
                <a:path w="2346282" h="2346282">
                  <a:moveTo>
                    <a:pt x="0" y="2346282"/>
                  </a:moveTo>
                  <a:cubicBezTo>
                    <a:pt x="0" y="1050466"/>
                    <a:pt x="1050466" y="0"/>
                    <a:pt x="2346282" y="0"/>
                  </a:cubicBezTo>
                  <a:lnTo>
                    <a:pt x="2346282" y="2346282"/>
                  </a:lnTo>
                  <a:lnTo>
                    <a:pt x="0" y="2346282"/>
                  </a:lnTo>
                  <a:close/>
                </a:path>
              </a:pathLst>
            </a:custGeom>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57466" tIns="957466" rIns="270256" bIns="270256" numCol="1" spcCol="1270" anchor="ctr" anchorCtr="0">
              <a:noAutofit/>
            </a:bodyPr>
            <a:lstStyle/>
            <a:p>
              <a:pPr lvl="0" algn="ctr" defTabSz="1689100">
                <a:lnSpc>
                  <a:spcPct val="90000"/>
                </a:lnSpc>
                <a:spcBef>
                  <a:spcPct val="0"/>
                </a:spcBef>
                <a:spcAft>
                  <a:spcPct val="35000"/>
                </a:spcAft>
              </a:pPr>
              <a:r>
                <a:rPr lang="en-US" sz="2000" kern="1200" smtClean="0"/>
                <a:t>Web Analysis</a:t>
              </a:r>
              <a:endParaRPr lang="en-GB" sz="2000" kern="1200"/>
            </a:p>
          </p:txBody>
        </p:sp>
        <p:sp>
          <p:nvSpPr>
            <p:cNvPr id="11" name="Freeform 10"/>
            <p:cNvSpPr/>
            <p:nvPr/>
          </p:nvSpPr>
          <p:spPr>
            <a:xfrm>
              <a:off x="6150186" y="1028530"/>
              <a:ext cx="2346282" cy="2346282"/>
            </a:xfrm>
            <a:custGeom>
              <a:avLst/>
              <a:gdLst>
                <a:gd name="connsiteX0" fmla="*/ 0 w 2346282"/>
                <a:gd name="connsiteY0" fmla="*/ 2346282 h 2346282"/>
                <a:gd name="connsiteX1" fmla="*/ 2346282 w 2346282"/>
                <a:gd name="connsiteY1" fmla="*/ 0 h 2346282"/>
                <a:gd name="connsiteX2" fmla="*/ 2346282 w 2346282"/>
                <a:gd name="connsiteY2" fmla="*/ 2346282 h 2346282"/>
                <a:gd name="connsiteX3" fmla="*/ 0 w 2346282"/>
                <a:gd name="connsiteY3" fmla="*/ 2346282 h 2346282"/>
              </a:gdLst>
              <a:ahLst/>
              <a:cxnLst>
                <a:cxn ang="0">
                  <a:pos x="connsiteX0" y="connsiteY0"/>
                </a:cxn>
                <a:cxn ang="0">
                  <a:pos x="connsiteX1" y="connsiteY1"/>
                </a:cxn>
                <a:cxn ang="0">
                  <a:pos x="connsiteX2" y="connsiteY2"/>
                </a:cxn>
                <a:cxn ang="0">
                  <a:pos x="connsiteX3" y="connsiteY3"/>
                </a:cxn>
              </a:cxnLst>
              <a:rect l="l" t="t" r="r" b="b"/>
              <a:pathLst>
                <a:path w="2346282" h="2346282">
                  <a:moveTo>
                    <a:pt x="0" y="0"/>
                  </a:moveTo>
                  <a:cubicBezTo>
                    <a:pt x="1295816" y="0"/>
                    <a:pt x="2346282" y="1050466"/>
                    <a:pt x="2346282" y="2346282"/>
                  </a:cubicBezTo>
                  <a:lnTo>
                    <a:pt x="0" y="2346282"/>
                  </a:lnTo>
                  <a:lnTo>
                    <a:pt x="0" y="0"/>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70256" tIns="957466" rIns="957466" bIns="270256" numCol="1" spcCol="1270" anchor="ctr" anchorCtr="0">
              <a:noAutofit/>
            </a:bodyPr>
            <a:lstStyle/>
            <a:p>
              <a:pPr lvl="0" algn="ctr" defTabSz="1689100">
                <a:lnSpc>
                  <a:spcPct val="90000"/>
                </a:lnSpc>
                <a:spcBef>
                  <a:spcPct val="0"/>
                </a:spcBef>
                <a:spcAft>
                  <a:spcPct val="35000"/>
                </a:spcAft>
              </a:pPr>
              <a:r>
                <a:rPr lang="en-US" sz="2000" kern="1200" smtClean="0"/>
                <a:t>HTML</a:t>
              </a:r>
              <a:endParaRPr lang="en-US" sz="2000" kern="1200" smtClean="0"/>
            </a:p>
            <a:p>
              <a:pPr lvl="0" algn="ctr" defTabSz="1689100">
                <a:lnSpc>
                  <a:spcPct val="90000"/>
                </a:lnSpc>
                <a:spcBef>
                  <a:spcPct val="0"/>
                </a:spcBef>
                <a:spcAft>
                  <a:spcPct val="35000"/>
                </a:spcAft>
              </a:pPr>
              <a:r>
                <a:rPr lang="en-US" sz="2000" smtClean="0"/>
                <a:t>Design</a:t>
              </a:r>
              <a:endParaRPr lang="en-US" sz="2000" kern="1200" smtClean="0"/>
            </a:p>
          </p:txBody>
        </p:sp>
        <p:sp>
          <p:nvSpPr>
            <p:cNvPr id="12" name="Freeform 11"/>
            <p:cNvSpPr/>
            <p:nvPr/>
          </p:nvSpPr>
          <p:spPr>
            <a:xfrm rot="21600000">
              <a:off x="6150186" y="3483185"/>
              <a:ext cx="2346282" cy="2346283"/>
            </a:xfrm>
            <a:custGeom>
              <a:avLst/>
              <a:gdLst>
                <a:gd name="connsiteX0" fmla="*/ 0 w 2346282"/>
                <a:gd name="connsiteY0" fmla="*/ 2346282 h 2346282"/>
                <a:gd name="connsiteX1" fmla="*/ 2346282 w 2346282"/>
                <a:gd name="connsiteY1" fmla="*/ 0 h 2346282"/>
                <a:gd name="connsiteX2" fmla="*/ 2346282 w 2346282"/>
                <a:gd name="connsiteY2" fmla="*/ 2346282 h 2346282"/>
                <a:gd name="connsiteX3" fmla="*/ 0 w 2346282"/>
                <a:gd name="connsiteY3" fmla="*/ 2346282 h 2346282"/>
              </a:gdLst>
              <a:ahLst/>
              <a:cxnLst>
                <a:cxn ang="0">
                  <a:pos x="connsiteX0" y="connsiteY0"/>
                </a:cxn>
                <a:cxn ang="0">
                  <a:pos x="connsiteX1" y="connsiteY1"/>
                </a:cxn>
                <a:cxn ang="0">
                  <a:pos x="connsiteX2" y="connsiteY2"/>
                </a:cxn>
                <a:cxn ang="0">
                  <a:pos x="connsiteX3" y="connsiteY3"/>
                </a:cxn>
              </a:cxnLst>
              <a:rect l="l" t="t" r="r" b="b"/>
              <a:pathLst>
                <a:path w="2346282" h="2346282">
                  <a:moveTo>
                    <a:pt x="2346282" y="0"/>
                  </a:moveTo>
                  <a:cubicBezTo>
                    <a:pt x="2346282" y="1295816"/>
                    <a:pt x="1295816" y="2346282"/>
                    <a:pt x="0" y="2346282"/>
                  </a:cubicBezTo>
                  <a:lnTo>
                    <a:pt x="0" y="0"/>
                  </a:lnTo>
                  <a:lnTo>
                    <a:pt x="2346282" y="0"/>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70256" tIns="270257" rIns="957466" bIns="957466" numCol="1" spcCol="1270" anchor="ctr" anchorCtr="0">
              <a:noAutofit/>
            </a:bodyPr>
            <a:lstStyle/>
            <a:p>
              <a:pPr lvl="0" algn="ctr" defTabSz="1689100">
                <a:lnSpc>
                  <a:spcPct val="90000"/>
                </a:lnSpc>
                <a:spcBef>
                  <a:spcPct val="0"/>
                </a:spcBef>
                <a:spcAft>
                  <a:spcPct val="35000"/>
                </a:spcAft>
              </a:pPr>
              <a:r>
                <a:rPr lang="en-US" sz="2000" kern="1200" smtClean="0"/>
                <a:t>Java Script</a:t>
              </a:r>
              <a:endParaRPr lang="en-GB" sz="2000" kern="1200"/>
            </a:p>
          </p:txBody>
        </p:sp>
        <p:sp>
          <p:nvSpPr>
            <p:cNvPr id="13" name="Freeform 12"/>
            <p:cNvSpPr/>
            <p:nvPr/>
          </p:nvSpPr>
          <p:spPr>
            <a:xfrm rot="21600000">
              <a:off x="3695530" y="3483186"/>
              <a:ext cx="2346282" cy="2346282"/>
            </a:xfrm>
            <a:custGeom>
              <a:avLst/>
              <a:gdLst>
                <a:gd name="connsiteX0" fmla="*/ 0 w 2346282"/>
                <a:gd name="connsiteY0" fmla="*/ 2346282 h 2346282"/>
                <a:gd name="connsiteX1" fmla="*/ 2346282 w 2346282"/>
                <a:gd name="connsiteY1" fmla="*/ 0 h 2346282"/>
                <a:gd name="connsiteX2" fmla="*/ 2346282 w 2346282"/>
                <a:gd name="connsiteY2" fmla="*/ 2346282 h 2346282"/>
                <a:gd name="connsiteX3" fmla="*/ 0 w 2346282"/>
                <a:gd name="connsiteY3" fmla="*/ 2346282 h 2346282"/>
              </a:gdLst>
              <a:ahLst/>
              <a:cxnLst>
                <a:cxn ang="0">
                  <a:pos x="connsiteX0" y="connsiteY0"/>
                </a:cxn>
                <a:cxn ang="0">
                  <a:pos x="connsiteX1" y="connsiteY1"/>
                </a:cxn>
                <a:cxn ang="0">
                  <a:pos x="connsiteX2" y="connsiteY2"/>
                </a:cxn>
                <a:cxn ang="0">
                  <a:pos x="connsiteX3" y="connsiteY3"/>
                </a:cxn>
              </a:cxnLst>
              <a:rect l="l" t="t" r="r" b="b"/>
              <a:pathLst>
                <a:path w="2346282" h="2346282">
                  <a:moveTo>
                    <a:pt x="2346282" y="2346282"/>
                  </a:moveTo>
                  <a:cubicBezTo>
                    <a:pt x="1050466" y="2346282"/>
                    <a:pt x="0" y="1295816"/>
                    <a:pt x="0" y="0"/>
                  </a:cubicBezTo>
                  <a:lnTo>
                    <a:pt x="2346282" y="0"/>
                  </a:lnTo>
                  <a:lnTo>
                    <a:pt x="2346282" y="2346282"/>
                  </a:ln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57466" tIns="270256" rIns="270256" bIns="957466" numCol="1" spcCol="1270" anchor="ctr" anchorCtr="0">
              <a:noAutofit/>
            </a:bodyPr>
            <a:lstStyle/>
            <a:p>
              <a:pPr lvl="0" algn="ctr" defTabSz="1689100">
                <a:lnSpc>
                  <a:spcPct val="90000"/>
                </a:lnSpc>
                <a:spcBef>
                  <a:spcPct val="0"/>
                </a:spcBef>
                <a:spcAft>
                  <a:spcPct val="35000"/>
                </a:spcAft>
              </a:pPr>
              <a:r>
                <a:rPr lang="en-US" sz="2000" kern="1200" smtClean="0"/>
                <a:t>Illustrator</a:t>
              </a:r>
              <a:endParaRPr lang="en-GB" sz="2000" kern="1200"/>
            </a:p>
          </p:txBody>
        </p:sp>
        <p:sp>
          <p:nvSpPr>
            <p:cNvPr id="14" name="Circular Arrow 13"/>
            <p:cNvSpPr/>
            <p:nvPr/>
          </p:nvSpPr>
          <p:spPr>
            <a:xfrm>
              <a:off x="5690954" y="2941319"/>
              <a:ext cx="810090" cy="704426"/>
            </a:xfrm>
            <a:prstGeom prst="circularArrow">
              <a:avLst/>
            </a:prstGeom>
            <a:solidFill>
              <a:schemeClr val="bg2"/>
            </a:solidFill>
            <a:ln>
              <a:noFill/>
            </a:ln>
          </p:spPr>
          <p:style>
            <a:lnRef idx="2">
              <a:schemeClr val="lt1">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dk1">
                <a:hueOff val="0"/>
                <a:satOff val="0"/>
                <a:lumOff val="0"/>
                <a:alphaOff val="0"/>
              </a:schemeClr>
            </a:fontRef>
          </p:style>
        </p:sp>
        <p:sp>
          <p:nvSpPr>
            <p:cNvPr id="15" name="Circular Arrow 14"/>
            <p:cNvSpPr/>
            <p:nvPr/>
          </p:nvSpPr>
          <p:spPr>
            <a:xfrm rot="10800000">
              <a:off x="5690954" y="3212252"/>
              <a:ext cx="810090" cy="704426"/>
            </a:xfrm>
            <a:prstGeom prst="circularArrow">
              <a:avLst/>
            </a:prstGeom>
            <a:solidFill>
              <a:schemeClr val="bg2"/>
            </a:solidFill>
            <a:ln>
              <a:noFill/>
            </a:ln>
          </p:spPr>
          <p:style>
            <a:lnRef idx="2">
              <a:schemeClr val="lt1">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dk1">
                <a:hueOff val="0"/>
                <a:satOff val="0"/>
                <a:lumOff val="0"/>
                <a:alphaOff val="0"/>
              </a:schemeClr>
            </a:fontRef>
          </p:style>
        </p:sp>
      </p:grpSp>
      <p:sp>
        <p:nvSpPr>
          <p:cNvPr id="21" name="TextBox 20"/>
          <p:cNvSpPr txBox="1"/>
          <p:nvPr/>
        </p:nvSpPr>
        <p:spPr>
          <a:xfrm>
            <a:off x="4790995" y="717088"/>
            <a:ext cx="2610010" cy="338554"/>
          </a:xfrm>
          <a:prstGeom prst="rect">
            <a:avLst/>
          </a:prstGeom>
          <a:noFill/>
        </p:spPr>
        <p:txBody>
          <a:bodyPr wrap="none" rtlCol="0">
            <a:spAutoFit/>
          </a:bodyPr>
          <a:lstStyle/>
          <a:p>
            <a:r>
              <a:rPr lang="en-GB" sz="1600">
                <a:solidFill>
                  <a:schemeClr val="bg2">
                    <a:lumMod val="50000"/>
                  </a:schemeClr>
                </a:solidFill>
              </a:rPr>
              <a:t>Your great subtitle </a:t>
            </a:r>
            <a:r>
              <a:rPr lang="en-GB" sz="1600" smtClean="0">
                <a:solidFill>
                  <a:schemeClr val="accent2"/>
                </a:solidFill>
              </a:rPr>
              <a:t>in </a:t>
            </a:r>
            <a:r>
              <a:rPr lang="en-GB" sz="1600">
                <a:solidFill>
                  <a:schemeClr val="accent2"/>
                </a:solidFill>
              </a:rPr>
              <a:t>this </a:t>
            </a:r>
            <a:r>
              <a:rPr lang="en-GB" sz="1600" smtClean="0">
                <a:solidFill>
                  <a:schemeClr val="accent2"/>
                </a:solidFill>
              </a:rPr>
              <a:t>line</a:t>
            </a:r>
            <a:endParaRPr lang="en-GB" sz="1600">
              <a:solidFill>
                <a:schemeClr val="accent2"/>
              </a:solidFill>
            </a:endParaRPr>
          </a:p>
        </p:txBody>
      </p:sp>
      <p:cxnSp>
        <p:nvCxnSpPr>
          <p:cNvPr id="22" name="Straight Connector 21"/>
          <p:cNvCxnSpPr/>
          <p:nvPr/>
        </p:nvCxnSpPr>
        <p:spPr>
          <a:xfrm>
            <a:off x="5561428" y="1083778"/>
            <a:ext cx="1069144" cy="0"/>
          </a:xfrm>
          <a:prstGeom prst="line">
            <a:avLst/>
          </a:prstGeom>
          <a:ln w="412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10036930" y="4049666"/>
            <a:ext cx="755703" cy="755703"/>
            <a:chOff x="10036930" y="4049666"/>
            <a:chExt cx="755703" cy="755703"/>
          </a:xfrm>
        </p:grpSpPr>
        <p:sp>
          <p:nvSpPr>
            <p:cNvPr id="18" name="Oval 17"/>
            <p:cNvSpPr/>
            <p:nvPr/>
          </p:nvSpPr>
          <p:spPr>
            <a:xfrm>
              <a:off x="10036930" y="4049666"/>
              <a:ext cx="755703" cy="75570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0" name="Group 39"/>
            <p:cNvGrpSpPr/>
            <p:nvPr/>
          </p:nvGrpSpPr>
          <p:grpSpPr>
            <a:xfrm>
              <a:off x="10223296" y="4259376"/>
              <a:ext cx="383745" cy="383755"/>
              <a:chOff x="7287430" y="2577307"/>
              <a:chExt cx="464333" cy="464344"/>
            </a:xfrm>
            <a:solidFill>
              <a:schemeClr val="bg2"/>
            </a:solidFill>
          </p:grpSpPr>
          <p:sp>
            <p:nvSpPr>
              <p:cNvPr id="41" name="AutoShape 56"/>
              <p:cNvSpPr/>
              <p:nvPr/>
            </p:nvSpPr>
            <p:spPr bwMode="auto">
              <a:xfrm>
                <a:off x="7287430"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2" name="AutoShape 57"/>
              <p:cNvSpPr/>
              <p:nvPr/>
            </p:nvSpPr>
            <p:spPr bwMode="auto">
              <a:xfrm>
                <a:off x="7606507" y="257730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3" name="AutoShape 58"/>
              <p:cNvSpPr/>
              <p:nvPr/>
            </p:nvSpPr>
            <p:spPr bwMode="auto">
              <a:xfrm>
                <a:off x="7446962" y="257730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7" name="Group 6"/>
          <p:cNvGrpSpPr/>
          <p:nvPr/>
        </p:nvGrpSpPr>
        <p:grpSpPr>
          <a:xfrm>
            <a:off x="10036930" y="1591241"/>
            <a:ext cx="755703" cy="755703"/>
            <a:chOff x="10036930" y="1591241"/>
            <a:chExt cx="755703" cy="755703"/>
          </a:xfrm>
        </p:grpSpPr>
        <p:sp>
          <p:nvSpPr>
            <p:cNvPr id="19" name="Oval 18"/>
            <p:cNvSpPr/>
            <p:nvPr/>
          </p:nvSpPr>
          <p:spPr>
            <a:xfrm>
              <a:off x="10036930" y="1591241"/>
              <a:ext cx="755703" cy="75570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AutoShape 59"/>
            <p:cNvSpPr/>
            <p:nvPr/>
          </p:nvSpPr>
          <p:spPr bwMode="auto">
            <a:xfrm>
              <a:off x="10186990" y="1777215"/>
              <a:ext cx="384412" cy="383755"/>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2"/>
            </a:solid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nvGrpSpPr>
          <p:cNvPr id="4" name="Group 3"/>
          <p:cNvGrpSpPr/>
          <p:nvPr/>
        </p:nvGrpSpPr>
        <p:grpSpPr>
          <a:xfrm>
            <a:off x="1399366" y="1591242"/>
            <a:ext cx="755703" cy="755703"/>
            <a:chOff x="1399366" y="1591242"/>
            <a:chExt cx="755703" cy="755703"/>
          </a:xfrm>
        </p:grpSpPr>
        <p:sp>
          <p:nvSpPr>
            <p:cNvPr id="16" name="Oval 15"/>
            <p:cNvSpPr/>
            <p:nvPr/>
          </p:nvSpPr>
          <p:spPr>
            <a:xfrm>
              <a:off x="1399366" y="1591242"/>
              <a:ext cx="755703" cy="75570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9" name="Group 48"/>
            <p:cNvGrpSpPr/>
            <p:nvPr/>
          </p:nvGrpSpPr>
          <p:grpSpPr>
            <a:xfrm>
              <a:off x="1585342" y="1819197"/>
              <a:ext cx="383755" cy="299788"/>
              <a:chOff x="2581289" y="1710541"/>
              <a:chExt cx="464346" cy="362746"/>
            </a:xfrm>
            <a:solidFill>
              <a:schemeClr val="bg2"/>
            </a:solidFill>
          </p:grpSpPr>
          <p:sp>
            <p:nvSpPr>
              <p:cNvPr id="50" name="AutoShape 140"/>
              <p:cNvSpPr/>
              <p:nvPr/>
            </p:nvSpPr>
            <p:spPr bwMode="auto">
              <a:xfrm>
                <a:off x="2639231" y="1768486"/>
                <a:ext cx="290514" cy="235745"/>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1" name="AutoShape 141"/>
              <p:cNvSpPr/>
              <p:nvPr/>
            </p:nvSpPr>
            <p:spPr bwMode="auto">
              <a:xfrm>
                <a:off x="2581289" y="1710541"/>
                <a:ext cx="464346" cy="362746"/>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2" name="AutoShape 142"/>
              <p:cNvSpPr/>
              <p:nvPr/>
            </p:nvSpPr>
            <p:spPr bwMode="auto">
              <a:xfrm>
                <a:off x="2944035" y="1783564"/>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3" name="AutoShape 143"/>
              <p:cNvSpPr/>
              <p:nvPr/>
            </p:nvSpPr>
            <p:spPr bwMode="auto">
              <a:xfrm>
                <a:off x="2929748" y="1971676"/>
                <a:ext cx="57945"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4" name="AutoShape 144"/>
              <p:cNvSpPr/>
              <p:nvPr/>
            </p:nvSpPr>
            <p:spPr bwMode="auto">
              <a:xfrm>
                <a:off x="2944031" y="1928021"/>
                <a:ext cx="58739"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5" name="AutoShape 145"/>
              <p:cNvSpPr/>
              <p:nvPr/>
            </p:nvSpPr>
            <p:spPr bwMode="auto">
              <a:xfrm>
                <a:off x="2944028" y="1885145"/>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sp>
            <p:nvSpPr>
              <p:cNvPr id="56" name="AutoShape 146"/>
              <p:cNvSpPr/>
              <p:nvPr/>
            </p:nvSpPr>
            <p:spPr bwMode="auto">
              <a:xfrm>
                <a:off x="2697957" y="1826419"/>
                <a:ext cx="86519" cy="61118"/>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a:sym typeface="Gill Sans" charset="0"/>
                </a:endParaRPr>
              </a:p>
            </p:txBody>
          </p:sp>
        </p:grpSp>
      </p:grpSp>
      <p:grpSp>
        <p:nvGrpSpPr>
          <p:cNvPr id="59" name="Group 58"/>
          <p:cNvGrpSpPr/>
          <p:nvPr/>
        </p:nvGrpSpPr>
        <p:grpSpPr>
          <a:xfrm>
            <a:off x="520106" y="2405407"/>
            <a:ext cx="2513428" cy="1063617"/>
            <a:chOff x="520106" y="2219893"/>
            <a:chExt cx="2513428" cy="1063617"/>
          </a:xfrm>
        </p:grpSpPr>
        <p:sp>
          <p:nvSpPr>
            <p:cNvPr id="57" name="TextBox 56"/>
            <p:cNvSpPr txBox="1"/>
            <p:nvPr/>
          </p:nvSpPr>
          <p:spPr>
            <a:xfrm>
              <a:off x="930242" y="2219893"/>
              <a:ext cx="1693156" cy="400110"/>
            </a:xfrm>
            <a:prstGeom prst="rect">
              <a:avLst/>
            </a:prstGeom>
            <a:noFill/>
          </p:spPr>
          <p:txBody>
            <a:bodyPr wrap="none" rtlCol="0">
              <a:spAutoFit/>
            </a:bodyPr>
            <a:lstStyle/>
            <a:p>
              <a:pPr algn="ctr"/>
              <a:r>
                <a:rPr lang="en-US" sz="2000" b="1" smtClean="0"/>
                <a:t>TV Production</a:t>
              </a:r>
              <a:endParaRPr lang="en-GB" sz="2000" b="1"/>
            </a:p>
          </p:txBody>
        </p:sp>
        <p:sp>
          <p:nvSpPr>
            <p:cNvPr id="58" name="Rectangle 57"/>
            <p:cNvSpPr/>
            <p:nvPr/>
          </p:nvSpPr>
          <p:spPr>
            <a:xfrm>
              <a:off x="520106" y="2544846"/>
              <a:ext cx="2513428" cy="738664"/>
            </a:xfrm>
            <a:prstGeom prst="rect">
              <a:avLst/>
            </a:prstGeom>
          </p:spPr>
          <p:txBody>
            <a:bodyPr wrap="square">
              <a:spAutoFit/>
            </a:bodyPr>
            <a:lstStyle/>
            <a:p>
              <a:pPr algn="ctr"/>
              <a:r>
                <a:rPr lang="en-GB" sz="1400"/>
                <a:t>Lorem ipsum dolor sit </a:t>
              </a:r>
              <a:r>
                <a:rPr lang="en-GB" sz="1400" smtClean="0"/>
                <a:t>amet</a:t>
              </a:r>
              <a:endParaRPr lang="en-GB" sz="1400" smtClean="0"/>
            </a:p>
            <a:p>
              <a:pPr algn="ctr"/>
              <a:r>
                <a:rPr lang="en-GB" sz="1400" smtClean="0"/>
                <a:t>consectetuer adipiscing elit</a:t>
              </a:r>
              <a:endParaRPr lang="en-GB" sz="1400" smtClean="0"/>
            </a:p>
            <a:p>
              <a:pPr algn="ctr"/>
              <a:r>
                <a:rPr lang="en-GB" sz="1400" smtClean="0"/>
                <a:t> </a:t>
              </a:r>
              <a:r>
                <a:rPr lang="en-GB" sz="1400"/>
                <a:t>sed diam </a:t>
              </a:r>
              <a:endParaRPr lang="en-GB" sz="1400"/>
            </a:p>
          </p:txBody>
        </p:sp>
      </p:grpSp>
      <p:grpSp>
        <p:nvGrpSpPr>
          <p:cNvPr id="60" name="Group 59"/>
          <p:cNvGrpSpPr/>
          <p:nvPr/>
        </p:nvGrpSpPr>
        <p:grpSpPr>
          <a:xfrm>
            <a:off x="460798" y="4864522"/>
            <a:ext cx="2513428" cy="1063617"/>
            <a:chOff x="520106" y="2219893"/>
            <a:chExt cx="2513428" cy="1063617"/>
          </a:xfrm>
        </p:grpSpPr>
        <p:sp>
          <p:nvSpPr>
            <p:cNvPr id="61" name="TextBox 60"/>
            <p:cNvSpPr txBox="1"/>
            <p:nvPr/>
          </p:nvSpPr>
          <p:spPr>
            <a:xfrm>
              <a:off x="1003179" y="2219893"/>
              <a:ext cx="1547283" cy="400110"/>
            </a:xfrm>
            <a:prstGeom prst="rect">
              <a:avLst/>
            </a:prstGeom>
            <a:noFill/>
          </p:spPr>
          <p:txBody>
            <a:bodyPr wrap="none" rtlCol="0">
              <a:spAutoFit/>
            </a:bodyPr>
            <a:lstStyle/>
            <a:p>
              <a:pPr algn="ctr"/>
              <a:r>
                <a:rPr lang="en-US" sz="2000" b="1" smtClean="0"/>
                <a:t>Photography</a:t>
              </a:r>
              <a:endParaRPr lang="en-GB" sz="2000" b="1"/>
            </a:p>
          </p:txBody>
        </p:sp>
        <p:sp>
          <p:nvSpPr>
            <p:cNvPr id="62" name="Rectangle 61"/>
            <p:cNvSpPr/>
            <p:nvPr/>
          </p:nvSpPr>
          <p:spPr>
            <a:xfrm>
              <a:off x="520106" y="2544846"/>
              <a:ext cx="2513428" cy="738664"/>
            </a:xfrm>
            <a:prstGeom prst="rect">
              <a:avLst/>
            </a:prstGeom>
          </p:spPr>
          <p:txBody>
            <a:bodyPr wrap="square">
              <a:spAutoFit/>
            </a:bodyPr>
            <a:lstStyle/>
            <a:p>
              <a:pPr algn="ctr"/>
              <a:r>
                <a:rPr lang="en-GB" sz="1400"/>
                <a:t>Lorem ipsum dolor sit </a:t>
              </a:r>
              <a:r>
                <a:rPr lang="en-GB" sz="1400" smtClean="0"/>
                <a:t>amet</a:t>
              </a:r>
              <a:endParaRPr lang="en-GB" sz="1400" smtClean="0"/>
            </a:p>
            <a:p>
              <a:pPr algn="ctr"/>
              <a:r>
                <a:rPr lang="en-GB" sz="1400" smtClean="0"/>
                <a:t>consectetuer adipiscing elit</a:t>
              </a:r>
              <a:endParaRPr lang="en-GB" sz="1400" smtClean="0"/>
            </a:p>
            <a:p>
              <a:pPr algn="ctr"/>
              <a:r>
                <a:rPr lang="en-GB" sz="1400" smtClean="0"/>
                <a:t> </a:t>
              </a:r>
              <a:r>
                <a:rPr lang="en-GB" sz="1400"/>
                <a:t>sed diam </a:t>
              </a:r>
              <a:endParaRPr lang="en-GB" sz="1400"/>
            </a:p>
          </p:txBody>
        </p:sp>
      </p:grpSp>
      <p:grpSp>
        <p:nvGrpSpPr>
          <p:cNvPr id="63" name="Group 62"/>
          <p:cNvGrpSpPr/>
          <p:nvPr/>
        </p:nvGrpSpPr>
        <p:grpSpPr>
          <a:xfrm>
            <a:off x="9158067" y="2405407"/>
            <a:ext cx="2513428" cy="1063617"/>
            <a:chOff x="520106" y="2219893"/>
            <a:chExt cx="2513428" cy="1063617"/>
          </a:xfrm>
        </p:grpSpPr>
        <p:sp>
          <p:nvSpPr>
            <p:cNvPr id="64" name="TextBox 63"/>
            <p:cNvSpPr txBox="1"/>
            <p:nvPr/>
          </p:nvSpPr>
          <p:spPr>
            <a:xfrm>
              <a:off x="814412" y="2219893"/>
              <a:ext cx="1924822" cy="400110"/>
            </a:xfrm>
            <a:prstGeom prst="rect">
              <a:avLst/>
            </a:prstGeom>
            <a:noFill/>
          </p:spPr>
          <p:txBody>
            <a:bodyPr wrap="none" rtlCol="0">
              <a:spAutoFit/>
            </a:bodyPr>
            <a:lstStyle/>
            <a:p>
              <a:pPr algn="ctr"/>
              <a:r>
                <a:rPr lang="en-US" sz="2000" b="1" smtClean="0"/>
                <a:t>Marketing Email</a:t>
              </a:r>
              <a:endParaRPr lang="en-GB" sz="2000" b="1"/>
            </a:p>
          </p:txBody>
        </p:sp>
        <p:sp>
          <p:nvSpPr>
            <p:cNvPr id="65" name="Rectangle 64"/>
            <p:cNvSpPr/>
            <p:nvPr/>
          </p:nvSpPr>
          <p:spPr>
            <a:xfrm>
              <a:off x="520106" y="2544846"/>
              <a:ext cx="2513428" cy="738664"/>
            </a:xfrm>
            <a:prstGeom prst="rect">
              <a:avLst/>
            </a:prstGeom>
          </p:spPr>
          <p:txBody>
            <a:bodyPr wrap="square">
              <a:spAutoFit/>
            </a:bodyPr>
            <a:lstStyle/>
            <a:p>
              <a:pPr algn="ctr"/>
              <a:r>
                <a:rPr lang="en-GB" sz="1400"/>
                <a:t>Lorem ipsum dolor sit </a:t>
              </a:r>
              <a:r>
                <a:rPr lang="en-GB" sz="1400" smtClean="0"/>
                <a:t>amet</a:t>
              </a:r>
              <a:endParaRPr lang="en-GB" sz="1400" smtClean="0"/>
            </a:p>
            <a:p>
              <a:pPr algn="ctr"/>
              <a:r>
                <a:rPr lang="en-GB" sz="1400" smtClean="0"/>
                <a:t>consectetuer adipiscing elit</a:t>
              </a:r>
              <a:endParaRPr lang="en-GB" sz="1400" smtClean="0"/>
            </a:p>
            <a:p>
              <a:pPr algn="ctr"/>
              <a:r>
                <a:rPr lang="en-GB" sz="1400" smtClean="0"/>
                <a:t> </a:t>
              </a:r>
              <a:r>
                <a:rPr lang="en-GB" sz="1400"/>
                <a:t>sed diam </a:t>
              </a:r>
              <a:endParaRPr lang="en-GB" sz="1400"/>
            </a:p>
          </p:txBody>
        </p:sp>
      </p:grpSp>
      <p:grpSp>
        <p:nvGrpSpPr>
          <p:cNvPr id="66" name="Group 65"/>
          <p:cNvGrpSpPr/>
          <p:nvPr/>
        </p:nvGrpSpPr>
        <p:grpSpPr>
          <a:xfrm>
            <a:off x="9152979" y="4867834"/>
            <a:ext cx="2513428" cy="1063617"/>
            <a:chOff x="520106" y="2219893"/>
            <a:chExt cx="2513428" cy="1063617"/>
          </a:xfrm>
        </p:grpSpPr>
        <p:sp>
          <p:nvSpPr>
            <p:cNvPr id="67" name="TextBox 66"/>
            <p:cNvSpPr txBox="1"/>
            <p:nvPr/>
          </p:nvSpPr>
          <p:spPr>
            <a:xfrm>
              <a:off x="886611" y="2219893"/>
              <a:ext cx="1780424" cy="400110"/>
            </a:xfrm>
            <a:prstGeom prst="rect">
              <a:avLst/>
            </a:prstGeom>
            <a:noFill/>
          </p:spPr>
          <p:txBody>
            <a:bodyPr wrap="none" rtlCol="0">
              <a:spAutoFit/>
            </a:bodyPr>
            <a:lstStyle/>
            <a:p>
              <a:pPr algn="ctr"/>
              <a:r>
                <a:rPr lang="en-US" sz="2000" b="1" smtClean="0"/>
                <a:t>Graphic Design</a:t>
              </a:r>
              <a:endParaRPr lang="en-GB" sz="2000" b="1"/>
            </a:p>
          </p:txBody>
        </p:sp>
        <p:sp>
          <p:nvSpPr>
            <p:cNvPr id="68" name="Rectangle 67"/>
            <p:cNvSpPr/>
            <p:nvPr/>
          </p:nvSpPr>
          <p:spPr>
            <a:xfrm>
              <a:off x="520106" y="2544846"/>
              <a:ext cx="2513428" cy="738664"/>
            </a:xfrm>
            <a:prstGeom prst="rect">
              <a:avLst/>
            </a:prstGeom>
          </p:spPr>
          <p:txBody>
            <a:bodyPr wrap="square">
              <a:spAutoFit/>
            </a:bodyPr>
            <a:lstStyle/>
            <a:p>
              <a:pPr algn="ctr"/>
              <a:r>
                <a:rPr lang="en-GB" sz="1400"/>
                <a:t>Lorem ipsum dolor sit </a:t>
              </a:r>
              <a:r>
                <a:rPr lang="en-GB" sz="1400" smtClean="0"/>
                <a:t>amet</a:t>
              </a:r>
              <a:endParaRPr lang="en-GB" sz="1400" smtClean="0"/>
            </a:p>
            <a:p>
              <a:pPr algn="ctr"/>
              <a:r>
                <a:rPr lang="en-GB" sz="1400" smtClean="0"/>
                <a:t>consectetuer adipiscing elit</a:t>
              </a:r>
              <a:endParaRPr lang="en-GB" sz="1400" smtClean="0"/>
            </a:p>
            <a:p>
              <a:pPr algn="ctr"/>
              <a:r>
                <a:rPr lang="en-GB" sz="1400" smtClean="0"/>
                <a:t> </a:t>
              </a:r>
              <a:r>
                <a:rPr lang="en-GB" sz="1400"/>
                <a:t>sed diam </a:t>
              </a:r>
              <a:endParaRPr lang="en-GB" sz="1400"/>
            </a:p>
          </p:txBody>
        </p:sp>
      </p:grpSp>
      <p:grpSp>
        <p:nvGrpSpPr>
          <p:cNvPr id="6" name="Group 5"/>
          <p:cNvGrpSpPr/>
          <p:nvPr/>
        </p:nvGrpSpPr>
        <p:grpSpPr>
          <a:xfrm>
            <a:off x="1399366" y="4049666"/>
            <a:ext cx="755703" cy="755703"/>
            <a:chOff x="1399366" y="4049666"/>
            <a:chExt cx="755703" cy="755703"/>
          </a:xfrm>
        </p:grpSpPr>
        <p:sp>
          <p:nvSpPr>
            <p:cNvPr id="17" name="Oval 16"/>
            <p:cNvSpPr/>
            <p:nvPr/>
          </p:nvSpPr>
          <p:spPr>
            <a:xfrm>
              <a:off x="1399366" y="4049666"/>
              <a:ext cx="755703" cy="75570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5" name="Group 44"/>
            <p:cNvGrpSpPr/>
            <p:nvPr/>
          </p:nvGrpSpPr>
          <p:grpSpPr>
            <a:xfrm>
              <a:off x="1584614" y="4265814"/>
              <a:ext cx="384412" cy="323405"/>
              <a:chOff x="5368132" y="2625725"/>
              <a:chExt cx="465138" cy="391319"/>
            </a:xfrm>
            <a:solidFill>
              <a:schemeClr val="bg2"/>
            </a:solidFill>
          </p:grpSpPr>
          <p:sp>
            <p:nvSpPr>
              <p:cNvPr id="46" name="AutoShape 120"/>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7" name="AutoShape 121"/>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8" name="AutoShape 122"/>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left)">
                                      <p:cBhvr>
                                        <p:cTn id="11" dur="500"/>
                                        <p:tgtEl>
                                          <p:spTgt spid="2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par>
                          <p:cTn id="16" fill="hold">
                            <p:stCondLst>
                              <p:cond delay="1500"/>
                            </p:stCondLst>
                            <p:childTnLst>
                              <p:par>
                                <p:cTn id="17" presetID="8" presetClass="entr" presetSubtype="16"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diamond(in)">
                                      <p:cBhvr>
                                        <p:cTn id="19" dur="2000"/>
                                        <p:tgtEl>
                                          <p:spTgt spid="5"/>
                                        </p:tgtEl>
                                      </p:cBhvr>
                                    </p:animEffect>
                                  </p:childTnLst>
                                </p:cTn>
                              </p:par>
                            </p:childTnLst>
                          </p:cTn>
                        </p:par>
                        <p:par>
                          <p:cTn id="20" fill="hold">
                            <p:stCondLst>
                              <p:cond delay="3500"/>
                            </p:stCondLst>
                            <p:childTnLst>
                              <p:par>
                                <p:cTn id="21" presetID="1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4000"/>
                            </p:stCondLst>
                            <p:childTnLst>
                              <p:par>
                                <p:cTn id="25" presetID="12" presetClass="entr" presetSubtype="1" fill="hold" nodeType="afterEffect">
                                  <p:stCondLst>
                                    <p:cond delay="0"/>
                                  </p:stCondLst>
                                  <p:childTnLst>
                                    <p:set>
                                      <p:cBhvr>
                                        <p:cTn id="26" dur="1" fill="hold">
                                          <p:stCondLst>
                                            <p:cond delay="0"/>
                                          </p:stCondLst>
                                        </p:cTn>
                                        <p:tgtEl>
                                          <p:spTgt spid="59"/>
                                        </p:tgtEl>
                                        <p:attrNameLst>
                                          <p:attrName>style.visibility</p:attrName>
                                        </p:attrNameLst>
                                      </p:cBhvr>
                                      <p:to>
                                        <p:strVal val="visible"/>
                                      </p:to>
                                    </p:set>
                                    <p:anim calcmode="lin" valueType="num">
                                      <p:cBhvr additive="base">
                                        <p:cTn id="27" dur="500"/>
                                        <p:tgtEl>
                                          <p:spTgt spid="59"/>
                                        </p:tgtEl>
                                        <p:attrNameLst>
                                          <p:attrName>ppt_y</p:attrName>
                                        </p:attrNameLst>
                                      </p:cBhvr>
                                      <p:tavLst>
                                        <p:tav tm="0">
                                          <p:val>
                                            <p:strVal val="#ppt_y-#ppt_h*1.125000"/>
                                          </p:val>
                                        </p:tav>
                                        <p:tav tm="100000">
                                          <p:val>
                                            <p:strVal val="#ppt_y"/>
                                          </p:val>
                                        </p:tav>
                                      </p:tavLst>
                                    </p:anim>
                                    <p:animEffect transition="in" filter="wipe(down)">
                                      <p:cBhvr>
                                        <p:cTn id="28" dur="500"/>
                                        <p:tgtEl>
                                          <p:spTgt spid="59"/>
                                        </p:tgtEl>
                                      </p:cBhvr>
                                    </p:animEffect>
                                  </p:childTnLst>
                                </p:cTn>
                              </p:par>
                            </p:childTnLst>
                          </p:cTn>
                        </p:par>
                        <p:par>
                          <p:cTn id="29" fill="hold">
                            <p:stCondLst>
                              <p:cond delay="4500"/>
                            </p:stCondLst>
                            <p:childTnLst>
                              <p:par>
                                <p:cTn id="30" presetID="10" presetClass="entr" presetSubtype="0" fill="hold"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childTnLst>
                          </p:cTn>
                        </p:par>
                        <p:par>
                          <p:cTn id="33" fill="hold">
                            <p:stCondLst>
                              <p:cond delay="5000"/>
                            </p:stCondLst>
                            <p:childTnLst>
                              <p:par>
                                <p:cTn id="34" presetID="12" presetClass="entr" presetSubtype="1" fill="hold" nodeType="afterEffect">
                                  <p:stCondLst>
                                    <p:cond delay="0"/>
                                  </p:stCondLst>
                                  <p:childTnLst>
                                    <p:set>
                                      <p:cBhvr>
                                        <p:cTn id="35" dur="1" fill="hold">
                                          <p:stCondLst>
                                            <p:cond delay="0"/>
                                          </p:stCondLst>
                                        </p:cTn>
                                        <p:tgtEl>
                                          <p:spTgt spid="63"/>
                                        </p:tgtEl>
                                        <p:attrNameLst>
                                          <p:attrName>style.visibility</p:attrName>
                                        </p:attrNameLst>
                                      </p:cBhvr>
                                      <p:to>
                                        <p:strVal val="visible"/>
                                      </p:to>
                                    </p:set>
                                    <p:anim calcmode="lin" valueType="num">
                                      <p:cBhvr additive="base">
                                        <p:cTn id="36" dur="500"/>
                                        <p:tgtEl>
                                          <p:spTgt spid="63"/>
                                        </p:tgtEl>
                                        <p:attrNameLst>
                                          <p:attrName>ppt_y</p:attrName>
                                        </p:attrNameLst>
                                      </p:cBhvr>
                                      <p:tavLst>
                                        <p:tav tm="0">
                                          <p:val>
                                            <p:strVal val="#ppt_y-#ppt_h*1.125000"/>
                                          </p:val>
                                        </p:tav>
                                        <p:tav tm="100000">
                                          <p:val>
                                            <p:strVal val="#ppt_y"/>
                                          </p:val>
                                        </p:tav>
                                      </p:tavLst>
                                    </p:anim>
                                    <p:animEffect transition="in" filter="wipe(down)">
                                      <p:cBhvr>
                                        <p:cTn id="37" dur="500"/>
                                        <p:tgtEl>
                                          <p:spTgt spid="63"/>
                                        </p:tgtEl>
                                      </p:cBhvr>
                                    </p:animEffect>
                                  </p:childTnLst>
                                </p:cTn>
                              </p:par>
                            </p:childTnLst>
                          </p:cTn>
                        </p:par>
                        <p:par>
                          <p:cTn id="38" fill="hold">
                            <p:stCondLst>
                              <p:cond delay="5500"/>
                            </p:stCondLst>
                            <p:childTnLst>
                              <p:par>
                                <p:cTn id="39" presetID="10" presetClass="entr" presetSubtype="0" fill="hold" nodeType="after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fade">
                                      <p:cBhvr>
                                        <p:cTn id="41" dur="500"/>
                                        <p:tgtEl>
                                          <p:spTgt spid="6"/>
                                        </p:tgtEl>
                                      </p:cBhvr>
                                    </p:animEffect>
                                  </p:childTnLst>
                                </p:cTn>
                              </p:par>
                            </p:childTnLst>
                          </p:cTn>
                        </p:par>
                        <p:par>
                          <p:cTn id="42" fill="hold">
                            <p:stCondLst>
                              <p:cond delay="6000"/>
                            </p:stCondLst>
                            <p:childTnLst>
                              <p:par>
                                <p:cTn id="43" presetID="12" presetClass="entr" presetSubtype="1" fill="hold" nodeType="afterEffect">
                                  <p:stCondLst>
                                    <p:cond delay="0"/>
                                  </p:stCondLst>
                                  <p:childTnLst>
                                    <p:set>
                                      <p:cBhvr>
                                        <p:cTn id="44" dur="1" fill="hold">
                                          <p:stCondLst>
                                            <p:cond delay="0"/>
                                          </p:stCondLst>
                                        </p:cTn>
                                        <p:tgtEl>
                                          <p:spTgt spid="60"/>
                                        </p:tgtEl>
                                        <p:attrNameLst>
                                          <p:attrName>style.visibility</p:attrName>
                                        </p:attrNameLst>
                                      </p:cBhvr>
                                      <p:to>
                                        <p:strVal val="visible"/>
                                      </p:to>
                                    </p:set>
                                    <p:anim calcmode="lin" valueType="num">
                                      <p:cBhvr additive="base">
                                        <p:cTn id="45" dur="500"/>
                                        <p:tgtEl>
                                          <p:spTgt spid="60"/>
                                        </p:tgtEl>
                                        <p:attrNameLst>
                                          <p:attrName>ppt_y</p:attrName>
                                        </p:attrNameLst>
                                      </p:cBhvr>
                                      <p:tavLst>
                                        <p:tav tm="0">
                                          <p:val>
                                            <p:strVal val="#ppt_y-#ppt_h*1.125000"/>
                                          </p:val>
                                        </p:tav>
                                        <p:tav tm="100000">
                                          <p:val>
                                            <p:strVal val="#ppt_y"/>
                                          </p:val>
                                        </p:tav>
                                      </p:tavLst>
                                    </p:anim>
                                    <p:animEffect transition="in" filter="wipe(down)">
                                      <p:cBhvr>
                                        <p:cTn id="46" dur="500"/>
                                        <p:tgtEl>
                                          <p:spTgt spid="60"/>
                                        </p:tgtEl>
                                      </p:cBhvr>
                                    </p:animEffect>
                                  </p:childTnLst>
                                </p:cTn>
                              </p:par>
                            </p:childTnLst>
                          </p:cTn>
                        </p:par>
                        <p:par>
                          <p:cTn id="47" fill="hold">
                            <p:stCondLst>
                              <p:cond delay="6500"/>
                            </p:stCondLst>
                            <p:childTnLst>
                              <p:par>
                                <p:cTn id="48" presetID="10" presetClass="entr" presetSubtype="0" fill="hold" nodeType="afterEffect">
                                  <p:stCondLst>
                                    <p:cond delay="0"/>
                                  </p:stCondLst>
                                  <p:childTnLst>
                                    <p:set>
                                      <p:cBhvr>
                                        <p:cTn id="49" dur="1" fill="hold">
                                          <p:stCondLst>
                                            <p:cond delay="0"/>
                                          </p:stCondLst>
                                        </p:cTn>
                                        <p:tgtEl>
                                          <p:spTgt spid="8"/>
                                        </p:tgtEl>
                                        <p:attrNameLst>
                                          <p:attrName>style.visibility</p:attrName>
                                        </p:attrNameLst>
                                      </p:cBhvr>
                                      <p:to>
                                        <p:strVal val="visible"/>
                                      </p:to>
                                    </p:set>
                                    <p:animEffect transition="in" filter="fade">
                                      <p:cBhvr>
                                        <p:cTn id="50" dur="500"/>
                                        <p:tgtEl>
                                          <p:spTgt spid="8"/>
                                        </p:tgtEl>
                                      </p:cBhvr>
                                    </p:animEffect>
                                  </p:childTnLst>
                                </p:cTn>
                              </p:par>
                            </p:childTnLst>
                          </p:cTn>
                        </p:par>
                        <p:par>
                          <p:cTn id="51" fill="hold">
                            <p:stCondLst>
                              <p:cond delay="7000"/>
                            </p:stCondLst>
                            <p:childTnLst>
                              <p:par>
                                <p:cTn id="52" presetID="12" presetClass="entr" presetSubtype="1" fill="hold" nodeType="afterEffect">
                                  <p:stCondLst>
                                    <p:cond delay="0"/>
                                  </p:stCondLst>
                                  <p:childTnLst>
                                    <p:set>
                                      <p:cBhvr>
                                        <p:cTn id="53" dur="1" fill="hold">
                                          <p:stCondLst>
                                            <p:cond delay="0"/>
                                          </p:stCondLst>
                                        </p:cTn>
                                        <p:tgtEl>
                                          <p:spTgt spid="66"/>
                                        </p:tgtEl>
                                        <p:attrNameLst>
                                          <p:attrName>style.visibility</p:attrName>
                                        </p:attrNameLst>
                                      </p:cBhvr>
                                      <p:to>
                                        <p:strVal val="visible"/>
                                      </p:to>
                                    </p:set>
                                    <p:anim calcmode="lin" valueType="num">
                                      <p:cBhvr additive="base">
                                        <p:cTn id="54" dur="500"/>
                                        <p:tgtEl>
                                          <p:spTgt spid="66"/>
                                        </p:tgtEl>
                                        <p:attrNameLst>
                                          <p:attrName>ppt_y</p:attrName>
                                        </p:attrNameLst>
                                      </p:cBhvr>
                                      <p:tavLst>
                                        <p:tav tm="0">
                                          <p:val>
                                            <p:strVal val="#ppt_y-#ppt_h*1.125000"/>
                                          </p:val>
                                        </p:tav>
                                        <p:tav tm="100000">
                                          <p:val>
                                            <p:strVal val="#ppt_y"/>
                                          </p:val>
                                        </p:tav>
                                      </p:tavLst>
                                    </p:anim>
                                    <p:animEffect transition="in" filter="wipe(down)">
                                      <p:cBhvr>
                                        <p:cTn id="55"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1" grpId="0"/>
    </p:bldLst>
  </p:timing>
</p:sld>
</file>

<file path=ppt/theme/theme1.xml><?xml version="1.0" encoding="utf-8"?>
<a:theme xmlns:a="http://schemas.openxmlformats.org/drawingml/2006/main" name="www.freeppt7.com-Best powerpoint templates free download-slideshow">
  <a:themeElements>
    <a:clrScheme name="Custom 56">
      <a:dk1>
        <a:srgbClr val="5C5C5C"/>
      </a:dk1>
      <a:lt1>
        <a:srgbClr val="FFFFFF"/>
      </a:lt1>
      <a:dk2>
        <a:srgbClr val="3F3F3F"/>
      </a:dk2>
      <a:lt2>
        <a:srgbClr val="FCFCFC"/>
      </a:lt2>
      <a:accent1>
        <a:srgbClr val="15A1C8"/>
      </a:accent1>
      <a:accent2>
        <a:srgbClr val="099480"/>
      </a:accent2>
      <a:accent3>
        <a:srgbClr val="15A1C8"/>
      </a:accent3>
      <a:accent4>
        <a:srgbClr val="099480"/>
      </a:accent4>
      <a:accent5>
        <a:srgbClr val="15A1C8"/>
      </a:accent5>
      <a:accent6>
        <a:srgbClr val="099480"/>
      </a:accent6>
      <a:hlink>
        <a:srgbClr val="0563C1"/>
      </a:hlink>
      <a:folHlink>
        <a:srgbClr val="954F72"/>
      </a:folHlink>
    </a:clrScheme>
    <a:fontScheme name="Custom 12">
      <a:majorFont>
        <a:latin typeface="Lato"/>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96174</Words>
  <Application>WPS 演示</Application>
  <PresentationFormat>Widescreen</PresentationFormat>
  <Paragraphs>4179</Paragraphs>
  <Slides>150</Slides>
  <Notes>5</Notes>
  <HiddenSlides>0</HiddenSlides>
  <MMClips>0</MMClips>
  <ScaleCrop>false</ScaleCrop>
  <HeadingPairs>
    <vt:vector size="6" baseType="variant">
      <vt:variant>
        <vt:lpstr>已用的字体</vt:lpstr>
      </vt:variant>
      <vt:variant>
        <vt:i4>22</vt:i4>
      </vt:variant>
      <vt:variant>
        <vt:lpstr>主题</vt:lpstr>
      </vt:variant>
      <vt:variant>
        <vt:i4>1</vt:i4>
      </vt:variant>
      <vt:variant>
        <vt:lpstr>幻灯片标题</vt:lpstr>
      </vt:variant>
      <vt:variant>
        <vt:i4>150</vt:i4>
      </vt:variant>
    </vt:vector>
  </HeadingPairs>
  <TitlesOfParts>
    <vt:vector size="173" baseType="lpstr">
      <vt:lpstr>Arial</vt:lpstr>
      <vt:lpstr>宋体</vt:lpstr>
      <vt:lpstr>Wingdings</vt:lpstr>
      <vt:lpstr>Gill Sans</vt:lpstr>
      <vt:lpstr>Calibri</vt:lpstr>
      <vt:lpstr>Agency FB</vt:lpstr>
      <vt:lpstr>微软雅黑</vt:lpstr>
      <vt:lpstr>Times New Roman</vt:lpstr>
      <vt:lpstr>Lato</vt:lpstr>
      <vt:lpstr>popo</vt:lpstr>
      <vt:lpstr>Arial Unicode MS</vt:lpstr>
      <vt:lpstr>Adobe Arabic</vt:lpstr>
      <vt:lpstr>Calibri</vt:lpstr>
      <vt:lpstr>MS PGothic</vt:lpstr>
      <vt:lpstr>굴림</vt:lpstr>
      <vt:lpstr>华康俪金黑W8(P)</vt:lpstr>
      <vt:lpstr>Source Sans Pro Light</vt:lpstr>
      <vt:lpstr>微软雅黑 Light</vt:lpstr>
      <vt:lpstr>Franchise</vt:lpstr>
      <vt:lpstr>Gill Sans MT</vt:lpstr>
      <vt:lpstr>Malgun Gothic</vt:lpstr>
      <vt:lpstr>黑体</vt:lpstr>
      <vt:lpstr>www.freeppt7.com-Best powerpoint templates free download-slideshow</vt:lpstr>
      <vt:lpstr>PowerPoint 演示文稿</vt:lpstr>
      <vt:lpstr>About Us!!!</vt:lpstr>
      <vt:lpstr>PowerPoint 演示文稿</vt:lpstr>
      <vt:lpstr>Timeline  Functions</vt:lpstr>
      <vt:lpstr>PowerPoint 演示文稿</vt:lpstr>
      <vt:lpstr>Business Models</vt:lpstr>
      <vt:lpstr>Number List</vt:lpstr>
      <vt:lpstr>Conference Features </vt:lpstr>
      <vt:lpstr>Content Marketing</vt:lpstr>
      <vt:lpstr>Road Map</vt:lpstr>
      <vt:lpstr>Week Daily Routine Program</vt:lpstr>
      <vt:lpstr>Why Do You Choose With Us?</vt:lpstr>
      <vt:lpstr>Our Service</vt:lpstr>
      <vt:lpstr>Our Service</vt:lpstr>
      <vt:lpstr>Iconic List Show</vt:lpstr>
      <vt:lpstr>Our Service</vt:lpstr>
      <vt:lpstr>Number List Image</vt:lpstr>
      <vt:lpstr>Road To Success</vt:lpstr>
      <vt:lpstr>PowerPoint 演示文稿</vt:lpstr>
      <vt:lpstr>PowerPoint 演示文稿</vt:lpstr>
      <vt:lpstr>Portfolio 2</vt:lpstr>
      <vt:lpstr>Creative Portfolio</vt:lpstr>
      <vt:lpstr>PowerPoint 演示文稿</vt:lpstr>
      <vt:lpstr>Creative Portfolio 3</vt:lpstr>
      <vt:lpstr>Creative Detail</vt:lpstr>
      <vt:lpstr>PowerPoint 演示文稿</vt:lpstr>
      <vt:lpstr>PowerPoint 演示文稿</vt:lpstr>
      <vt:lpstr>Four Medium Images</vt:lpstr>
      <vt:lpstr>Wide Image</vt:lpstr>
      <vt:lpstr>PowerPoint 演示文稿</vt:lpstr>
      <vt:lpstr>PowerPoint 演示文稿</vt:lpstr>
      <vt:lpstr>Meet Our Great Team</vt:lpstr>
      <vt:lpstr>Our Team</vt:lpstr>
      <vt:lpstr>Our Support Team</vt:lpstr>
      <vt:lpstr>PowerPoint 演示文稿</vt:lpstr>
      <vt:lpstr>PowerPoint 演示文稿</vt:lpstr>
      <vt:lpstr>PowerPoint 演示文稿</vt:lpstr>
      <vt:lpstr>PowerPoint 演示文稿</vt:lpstr>
      <vt:lpstr>PowerPoint 演示文稿</vt:lpstr>
      <vt:lpstr>Time Line</vt:lpstr>
      <vt:lpstr>PowerPoint 演示文稿</vt:lpstr>
      <vt:lpstr>Pencil Infographic</vt:lpstr>
      <vt:lpstr>Pencil Infographic</vt:lpstr>
      <vt:lpstr>Manager Priotity Levels</vt:lpstr>
      <vt:lpstr>Properties Business Contract</vt:lpstr>
      <vt:lpstr>Infographic Element Layout</vt:lpstr>
      <vt:lpstr>Tree Infographic</vt:lpstr>
      <vt:lpstr>Tree Infographic</vt:lpstr>
      <vt:lpstr>Book Infographic</vt:lpstr>
      <vt:lpstr>Fish Chart</vt:lpstr>
      <vt:lpstr>Table Infographic</vt:lpstr>
      <vt:lpstr>Pie Infographic</vt:lpstr>
      <vt:lpstr>Business Model</vt:lpstr>
      <vt:lpstr>Box Infographic</vt:lpstr>
      <vt:lpstr>Arrow Process</vt:lpstr>
      <vt:lpstr>Circle Infographic </vt:lpstr>
      <vt:lpstr>PowerPoint 演示文稿</vt:lpstr>
      <vt:lpstr>Bulb Infographic</vt:lpstr>
      <vt:lpstr>Iconic Infographic</vt:lpstr>
      <vt:lpstr>PowerPoint 演示文稿</vt:lpstr>
      <vt:lpstr>Business Goal Here</vt:lpstr>
      <vt:lpstr>Line Stage Diagram</vt:lpstr>
      <vt:lpstr>Star Infographic </vt:lpstr>
      <vt:lpstr>Pie Infographic</vt:lpstr>
      <vt:lpstr>Pyramid Infographic </vt:lpstr>
      <vt:lpstr>Ziczac Chart </vt:lpstr>
      <vt:lpstr>Column Chart Model </vt:lpstr>
      <vt:lpstr>Pie Infographic </vt:lpstr>
      <vt:lpstr>Business Model</vt:lpstr>
      <vt:lpstr>Core Featured</vt:lpstr>
      <vt:lpstr>PowerPoint 演示文稿</vt:lpstr>
      <vt:lpstr>PowerPoint 演示文稿</vt:lpstr>
      <vt:lpstr>Three parallel relationship</vt:lpstr>
      <vt:lpstr>Circle Infographic </vt:lpstr>
      <vt:lpstr>Pyramid Infographic </vt:lpstr>
      <vt:lpstr>Pyramid Chart </vt:lpstr>
      <vt:lpstr>Pie Smart Art </vt:lpstr>
      <vt:lpstr>Iconic Flow Chart</vt:lpstr>
      <vt:lpstr>Business Models</vt:lpstr>
      <vt:lpstr>Business Model</vt:lpstr>
      <vt:lpstr>Business Model</vt:lpstr>
      <vt:lpstr>Business Model</vt:lpstr>
      <vt:lpstr>Creative Infographic </vt:lpstr>
      <vt:lpstr>Circle Chart Sample</vt:lpstr>
      <vt:lpstr>Arrow Process Diagram</vt:lpstr>
      <vt:lpstr>Human Brain Infographic</vt:lpstr>
      <vt:lpstr>Human Brain Infographic</vt:lpstr>
      <vt:lpstr>PowerPoint 演示文稿</vt:lpstr>
      <vt:lpstr>PowerPoint 演示文稿</vt:lpstr>
      <vt:lpstr>PowerPoint 演示文稿</vt:lpstr>
      <vt:lpstr>Social Media Infographic</vt:lpstr>
      <vt:lpstr>Social Media</vt:lpstr>
      <vt:lpstr>SWOT Analysis</vt:lpstr>
      <vt:lpstr>Circle Infographic</vt:lpstr>
      <vt:lpstr>Pie Infographic </vt:lpstr>
      <vt:lpstr>Box Infographic </vt:lpstr>
      <vt:lpstr>Business Model</vt:lpstr>
      <vt:lpstr>Lamppost Infographic</vt:lpstr>
      <vt:lpstr>Step For Quality</vt:lpstr>
      <vt:lpstr>Four Step To Success</vt:lpstr>
      <vt:lpstr>SWOT Analysis</vt:lpstr>
      <vt:lpstr>Key To Success</vt:lpstr>
      <vt:lpstr>Smart Art</vt:lpstr>
      <vt:lpstr>Smart Art</vt:lpstr>
      <vt:lpstr>Smart Art</vt:lpstr>
      <vt:lpstr>Step By Step Smart Art</vt:lpstr>
      <vt:lpstr>Smart Art</vt:lpstr>
      <vt:lpstr>Arrow Process Sample</vt:lpstr>
      <vt:lpstr>Time Line</vt:lpstr>
      <vt:lpstr>Marketing Step Up</vt:lpstr>
      <vt:lpstr>Smart Art </vt:lpstr>
      <vt:lpstr>Cyber Technology</vt:lpstr>
      <vt:lpstr>Lamport Infographic</vt:lpstr>
      <vt:lpstr>Business Model</vt:lpstr>
      <vt:lpstr>Business Model</vt:lpstr>
      <vt:lpstr>PowerPoint 演示文稿</vt:lpstr>
      <vt:lpstr>Pricing Table</vt:lpstr>
      <vt:lpstr>Pricing Table</vt:lpstr>
      <vt:lpstr>Table Design Sample</vt:lpstr>
      <vt:lpstr>Pricing Table</vt:lpstr>
      <vt:lpstr>Pie Chart</vt:lpstr>
      <vt:lpstr>Column Chart</vt:lpstr>
      <vt:lpstr>Column Chart</vt:lpstr>
      <vt:lpstr>Chart Layout Sample</vt:lpstr>
      <vt:lpstr>Sale Report</vt:lpstr>
      <vt:lpstr>Vertica Smart Art</vt:lpstr>
      <vt:lpstr>Ziczac Chart</vt:lpstr>
      <vt:lpstr>Block Circle</vt:lpstr>
      <vt:lpstr>Business Model</vt:lpstr>
      <vt:lpstr>Business Models</vt:lpstr>
      <vt:lpstr>Area Chart</vt:lpstr>
      <vt:lpstr>PowerPoint 演示文稿</vt:lpstr>
      <vt:lpstr>Pie Infographic	</vt:lpstr>
      <vt:lpstr>Number List</vt:lpstr>
      <vt:lpstr>Mobile Mockup</vt:lpstr>
      <vt:lpstr>Iphone Mockup</vt:lpstr>
      <vt:lpstr>Mobile Mockup</vt:lpstr>
      <vt:lpstr>Tablet Mockup</vt:lpstr>
      <vt:lpstr>Web Application</vt:lpstr>
      <vt:lpstr>Laptop Mockup</vt:lpstr>
      <vt:lpstr>World Map</vt:lpstr>
      <vt:lpstr>World Map</vt:lpstr>
      <vt:lpstr>World Map</vt:lpstr>
      <vt:lpstr>Map Infographic</vt:lpstr>
      <vt:lpstr>Map Infographic </vt:lpstr>
      <vt:lpstr>Map Infographic </vt:lpstr>
      <vt:lpstr>Full Width Text Sample </vt:lpstr>
      <vt:lpstr>Two Column Text</vt:lpstr>
      <vt:lpstr>Three Column Text</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Hoang Thanh Binh</dc:creator>
  <cp:lastModifiedBy>kwl6163com</cp:lastModifiedBy>
  <cp:revision>339</cp:revision>
  <dcterms:created xsi:type="dcterms:W3CDTF">2015-03-19T05:35:00Z</dcterms:created>
  <dcterms:modified xsi:type="dcterms:W3CDTF">2018-08-01T09:02:40Z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2052-10.1.0.7400</vt:lpwstr>
  </property>
</Properties>
</file>